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4"/>
    <p:sldMasterId id="2147483722" r:id="rId5"/>
    <p:sldMasterId id="2147483738" r:id="rId6"/>
  </p:sldMasterIdLst>
  <p:notesMasterIdLst>
    <p:notesMasterId r:id="rId31"/>
  </p:notesMasterIdLst>
  <p:handoutMasterIdLst>
    <p:handoutMasterId r:id="rId32"/>
  </p:handoutMasterIdLst>
  <p:sldIdLst>
    <p:sldId id="358" r:id="rId7"/>
    <p:sldId id="304" r:id="rId8"/>
    <p:sldId id="365" r:id="rId9"/>
    <p:sldId id="350" r:id="rId10"/>
    <p:sldId id="366" r:id="rId11"/>
    <p:sldId id="367" r:id="rId12"/>
    <p:sldId id="368" r:id="rId13"/>
    <p:sldId id="363" r:id="rId14"/>
    <p:sldId id="305" r:id="rId15"/>
    <p:sldId id="351" r:id="rId16"/>
    <p:sldId id="370" r:id="rId17"/>
    <p:sldId id="360" r:id="rId18"/>
    <p:sldId id="354" r:id="rId19"/>
    <p:sldId id="372" r:id="rId20"/>
    <p:sldId id="355" r:id="rId21"/>
    <p:sldId id="376" r:id="rId22"/>
    <p:sldId id="356" r:id="rId23"/>
    <p:sldId id="377" r:id="rId24"/>
    <p:sldId id="379" r:id="rId25"/>
    <p:sldId id="380" r:id="rId26"/>
    <p:sldId id="381" r:id="rId27"/>
    <p:sldId id="357" r:id="rId28"/>
    <p:sldId id="361" r:id="rId29"/>
    <p:sldId id="336" r:id="rId30"/>
  </p:sldIdLst>
  <p:sldSz cx="9144000" cy="6858000" type="screen4x3"/>
  <p:notesSz cx="6794500" cy="9906000"/>
  <p:defaultTex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0FF1"/>
    <a:srgbClr val="000000"/>
    <a:srgbClr val="FF7300"/>
    <a:srgbClr val="0096C8"/>
    <a:srgbClr val="FFFFFF"/>
    <a:srgbClr val="383838"/>
    <a:srgbClr val="00CC99"/>
    <a:srgbClr val="008080"/>
    <a:srgbClr val="8C5A55"/>
    <a:srgbClr val="AA372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15" autoAdjust="0"/>
    <p:restoredTop sz="97765" autoAdjust="0"/>
  </p:normalViewPr>
  <p:slideViewPr>
    <p:cSldViewPr snapToGrid="0" showGuides="1">
      <p:cViewPr>
        <p:scale>
          <a:sx n="90" d="100"/>
          <a:sy n="90" d="100"/>
        </p:scale>
        <p:origin x="-1236" y="-120"/>
      </p:cViewPr>
      <p:guideLst>
        <p:guide orient="horz" pos="2115"/>
        <p:guide orient="horz" pos="3748"/>
        <p:guide orient="horz" pos="3566"/>
        <p:guide orient="horz" pos="1434"/>
        <p:guide orient="horz" pos="890"/>
        <p:guide orient="horz" pos="1661"/>
        <p:guide orient="horz" pos="663"/>
        <p:guide orient="horz" pos="119"/>
        <p:guide pos="3651"/>
        <p:guide pos="5556"/>
        <p:guide pos="204"/>
        <p:guide pos="5647"/>
        <p:guide pos="2880"/>
        <p:guide pos="3787"/>
        <p:guide pos="3742"/>
        <p:guide pos="385"/>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2" Type="http://schemas.openxmlformats.org/officeDocument/2006/relationships/oleObject" Target="file:///C:\Data\Controllers%20meeting\Core%20CO\150310%20Co%20controllers%20meeting\2006-2009%20Total%20travel%20spend.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autoTitleDeleted val="1"/>
    <c:plotArea>
      <c:layout>
        <c:manualLayout>
          <c:layoutTarget val="inner"/>
          <c:xMode val="edge"/>
          <c:yMode val="edge"/>
          <c:x val="0.16121495327102844"/>
          <c:y val="0.15596330275230805"/>
          <c:w val="0.68457943925233644"/>
          <c:h val="0.6720183486238791"/>
        </c:manualLayout>
      </c:layout>
      <c:pieChart>
        <c:varyColors val="1"/>
        <c:ser>
          <c:idx val="0"/>
          <c:order val="0"/>
          <c:tx>
            <c:strRef>
              <c:f>Sheet1!$A$2</c:f>
              <c:strCache>
                <c:ptCount val="1"/>
                <c:pt idx="0">
                  <c:v>East</c:v>
                </c:pt>
              </c:strCache>
            </c:strRef>
          </c:tx>
          <c:spPr>
            <a:solidFill>
              <a:schemeClr val="accent1"/>
            </a:solidFill>
            <a:ln w="24801">
              <a:noFill/>
            </a:ln>
          </c:spPr>
          <c:dPt>
            <c:idx val="0"/>
            <c:spPr>
              <a:solidFill>
                <a:srgbClr val="FF7300"/>
              </a:solidFill>
              <a:ln w="24801">
                <a:noFill/>
              </a:ln>
            </c:spPr>
          </c:dPt>
          <c:dPt>
            <c:idx val="1"/>
            <c:spPr>
              <a:solidFill>
                <a:srgbClr val="FF9D4C"/>
              </a:solidFill>
              <a:ln w="24801">
                <a:noFill/>
              </a:ln>
            </c:spPr>
          </c:dPt>
          <c:dPt>
            <c:idx val="2"/>
            <c:spPr>
              <a:solidFill>
                <a:srgbClr val="808080"/>
              </a:solidFill>
              <a:ln w="24801">
                <a:noFill/>
              </a:ln>
            </c:spPr>
          </c:dPt>
          <c:cat>
            <c:strRef>
              <c:f>Sheet1!$B$1:$D$1</c:f>
              <c:strCache>
                <c:ptCount val="3"/>
                <c:pt idx="0">
                  <c:v>Ship Power</c:v>
                </c:pt>
                <c:pt idx="1">
                  <c:v>Power Plants</c:v>
                </c:pt>
                <c:pt idx="2">
                  <c:v>Services</c:v>
                </c:pt>
              </c:strCache>
            </c:strRef>
          </c:cat>
          <c:val>
            <c:numRef>
              <c:f>Sheet1!$B$2:$D$2</c:f>
              <c:numCache>
                <c:formatCode>General</c:formatCode>
                <c:ptCount val="3"/>
                <c:pt idx="0">
                  <c:v>24</c:v>
                </c:pt>
                <c:pt idx="1">
                  <c:v>32</c:v>
                </c:pt>
                <c:pt idx="2">
                  <c:v>43</c:v>
                </c:pt>
              </c:numCache>
            </c:numRef>
          </c:val>
        </c:ser>
        <c:firstSliceAng val="273"/>
      </c:pieChart>
      <c:spPr>
        <a:noFill/>
        <a:ln w="25380">
          <a:noFill/>
        </a:ln>
      </c:spPr>
    </c:plotArea>
    <c:plotVisOnly val="1"/>
    <c:dispBlanksAs val="zero"/>
  </c:chart>
  <c:spPr>
    <a:noFill/>
    <a:ln>
      <a:noFill/>
    </a:ln>
  </c:spPr>
  <c:txPr>
    <a:bodyPr/>
    <a:lstStyle/>
    <a:p>
      <a:pPr>
        <a:defRPr sz="1172" b="0" i="0" u="none" strike="noStrike" baseline="0">
          <a:solidFill>
            <a:schemeClr val="tx1"/>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chart>
    <c:autoTitleDeleted val="1"/>
    <c:plotArea>
      <c:layout>
        <c:manualLayout>
          <c:layoutTarget val="inner"/>
          <c:xMode val="edge"/>
          <c:yMode val="edge"/>
          <c:x val="7.0294784580498884E-2"/>
          <c:y val="5.2752293577982133E-2"/>
          <c:w val="0.91836734693877553"/>
          <c:h val="0.84174311926605505"/>
        </c:manualLayout>
      </c:layout>
      <c:barChart>
        <c:barDir val="col"/>
        <c:grouping val="stacked"/>
        <c:ser>
          <c:idx val="1"/>
          <c:order val="0"/>
          <c:tx>
            <c:strRef>
              <c:f>Sheet1!$A$2</c:f>
              <c:strCache>
                <c:ptCount val="1"/>
                <c:pt idx="0">
                  <c:v>Asia</c:v>
                </c:pt>
              </c:strCache>
            </c:strRef>
          </c:tx>
          <c:spPr>
            <a:solidFill>
              <a:schemeClr val="accent1"/>
            </a:solidFill>
            <a:ln w="25401">
              <a:noFill/>
            </a:ln>
          </c:spPr>
          <c:cat>
            <c:numRef>
              <c:f>Sheet1!$B$1:$I$1</c:f>
              <c:numCache>
                <c:formatCode>General</c:formatCode>
                <c:ptCount val="5"/>
                <c:pt idx="0">
                  <c:v>2007</c:v>
                </c:pt>
                <c:pt idx="1">
                  <c:v>2008</c:v>
                </c:pt>
                <c:pt idx="2">
                  <c:v>2009</c:v>
                </c:pt>
                <c:pt idx="3">
                  <c:v>2010</c:v>
                </c:pt>
                <c:pt idx="4">
                  <c:v>2011</c:v>
                </c:pt>
              </c:numCache>
            </c:numRef>
          </c:cat>
          <c:val>
            <c:numRef>
              <c:f>Sheet1!$B$2:$I$2</c:f>
              <c:numCache>
                <c:formatCode>General</c:formatCode>
                <c:ptCount val="5"/>
                <c:pt idx="0">
                  <c:v>1432</c:v>
                </c:pt>
                <c:pt idx="1">
                  <c:v>1792</c:v>
                </c:pt>
                <c:pt idx="2">
                  <c:v>1937</c:v>
                </c:pt>
                <c:pt idx="3">
                  <c:v>1754</c:v>
                </c:pt>
                <c:pt idx="4" formatCode="0">
                  <c:v>1594</c:v>
                </c:pt>
              </c:numCache>
            </c:numRef>
          </c:val>
        </c:ser>
        <c:ser>
          <c:idx val="16"/>
          <c:order val="1"/>
          <c:tx>
            <c:strRef>
              <c:f>Sheet1!$A$3</c:f>
              <c:strCache>
                <c:ptCount val="1"/>
                <c:pt idx="0">
                  <c:v>Europe</c:v>
                </c:pt>
              </c:strCache>
            </c:strRef>
          </c:tx>
          <c:spPr>
            <a:solidFill>
              <a:schemeClr val="folHlink"/>
            </a:solidFill>
            <a:ln w="25401">
              <a:noFill/>
            </a:ln>
          </c:spPr>
          <c:cat>
            <c:numRef>
              <c:f>Sheet1!$B$1:$I$1</c:f>
              <c:numCache>
                <c:formatCode>General</c:formatCode>
                <c:ptCount val="5"/>
                <c:pt idx="0">
                  <c:v>2007</c:v>
                </c:pt>
                <c:pt idx="1">
                  <c:v>2008</c:v>
                </c:pt>
                <c:pt idx="2">
                  <c:v>2009</c:v>
                </c:pt>
                <c:pt idx="3">
                  <c:v>2010</c:v>
                </c:pt>
                <c:pt idx="4">
                  <c:v>2011</c:v>
                </c:pt>
              </c:numCache>
            </c:numRef>
          </c:cat>
          <c:val>
            <c:numRef>
              <c:f>Sheet1!$B$3:$I$3</c:f>
              <c:numCache>
                <c:formatCode>General</c:formatCode>
                <c:ptCount val="5"/>
                <c:pt idx="0">
                  <c:v>1442</c:v>
                </c:pt>
                <c:pt idx="1">
                  <c:v>1695</c:v>
                </c:pt>
                <c:pt idx="2">
                  <c:v>1654</c:v>
                </c:pt>
                <c:pt idx="3">
                  <c:v>1266</c:v>
                </c:pt>
                <c:pt idx="4" formatCode="0">
                  <c:v>1249</c:v>
                </c:pt>
              </c:numCache>
            </c:numRef>
          </c:val>
        </c:ser>
        <c:ser>
          <c:idx val="15"/>
          <c:order val="2"/>
          <c:tx>
            <c:strRef>
              <c:f>Sheet1!$A$4</c:f>
              <c:strCache>
                <c:ptCount val="1"/>
                <c:pt idx="0">
                  <c:v>Americas</c:v>
                </c:pt>
              </c:strCache>
            </c:strRef>
          </c:tx>
          <c:spPr>
            <a:solidFill>
              <a:schemeClr val="accent2"/>
            </a:solidFill>
            <a:ln w="25401">
              <a:noFill/>
            </a:ln>
          </c:spPr>
          <c:cat>
            <c:numRef>
              <c:f>Sheet1!$B$1:$I$1</c:f>
              <c:numCache>
                <c:formatCode>General</c:formatCode>
                <c:ptCount val="5"/>
                <c:pt idx="0">
                  <c:v>2007</c:v>
                </c:pt>
                <c:pt idx="1">
                  <c:v>2008</c:v>
                </c:pt>
                <c:pt idx="2">
                  <c:v>2009</c:v>
                </c:pt>
                <c:pt idx="3">
                  <c:v>2010</c:v>
                </c:pt>
                <c:pt idx="4">
                  <c:v>2011</c:v>
                </c:pt>
              </c:numCache>
            </c:numRef>
          </c:cat>
          <c:val>
            <c:numRef>
              <c:f>Sheet1!$B$4:$I$4</c:f>
              <c:numCache>
                <c:formatCode>General</c:formatCode>
                <c:ptCount val="5"/>
                <c:pt idx="0">
                  <c:v>520</c:v>
                </c:pt>
                <c:pt idx="1">
                  <c:v>689</c:v>
                </c:pt>
                <c:pt idx="2">
                  <c:v>1176</c:v>
                </c:pt>
                <c:pt idx="3">
                  <c:v>1034</c:v>
                </c:pt>
                <c:pt idx="4" formatCode="0">
                  <c:v>844</c:v>
                </c:pt>
              </c:numCache>
            </c:numRef>
          </c:val>
        </c:ser>
        <c:ser>
          <c:idx val="2"/>
          <c:order val="3"/>
          <c:tx>
            <c:strRef>
              <c:f>Sheet1!$A$5</c:f>
              <c:strCache>
                <c:ptCount val="1"/>
                <c:pt idx="0">
                  <c:v>Other</c:v>
                </c:pt>
              </c:strCache>
            </c:strRef>
          </c:tx>
          <c:spPr>
            <a:solidFill>
              <a:schemeClr val="hlink"/>
            </a:solidFill>
            <a:ln w="25401">
              <a:noFill/>
            </a:ln>
          </c:spPr>
          <c:cat>
            <c:numRef>
              <c:f>Sheet1!$B$1:$I$1</c:f>
              <c:numCache>
                <c:formatCode>General</c:formatCode>
                <c:ptCount val="5"/>
                <c:pt idx="0">
                  <c:v>2007</c:v>
                </c:pt>
                <c:pt idx="1">
                  <c:v>2008</c:v>
                </c:pt>
                <c:pt idx="2">
                  <c:v>2009</c:v>
                </c:pt>
                <c:pt idx="3">
                  <c:v>2010</c:v>
                </c:pt>
                <c:pt idx="4">
                  <c:v>2011</c:v>
                </c:pt>
              </c:numCache>
            </c:numRef>
          </c:cat>
          <c:val>
            <c:numRef>
              <c:f>Sheet1!$B$5:$I$5</c:f>
              <c:numCache>
                <c:formatCode>General</c:formatCode>
                <c:ptCount val="5"/>
                <c:pt idx="0">
                  <c:v>369</c:v>
                </c:pt>
                <c:pt idx="1">
                  <c:v>436</c:v>
                </c:pt>
                <c:pt idx="2">
                  <c:v>493</c:v>
                </c:pt>
                <c:pt idx="3">
                  <c:v>499</c:v>
                </c:pt>
                <c:pt idx="4" formatCode="0">
                  <c:v>520</c:v>
                </c:pt>
              </c:numCache>
            </c:numRef>
          </c:val>
        </c:ser>
        <c:gapWidth val="100"/>
        <c:overlap val="100"/>
        <c:axId val="107079936"/>
        <c:axId val="115539968"/>
      </c:barChart>
      <c:catAx>
        <c:axId val="107079936"/>
        <c:scaling>
          <c:orientation val="minMax"/>
        </c:scaling>
        <c:axPos val="b"/>
        <c:numFmt formatCode="General" sourceLinked="1"/>
        <c:majorTickMark val="none"/>
        <c:tickLblPos val="nextTo"/>
        <c:spPr>
          <a:ln w="12700">
            <a:solidFill>
              <a:schemeClr val="bg2">
                <a:lumMod val="50000"/>
              </a:schemeClr>
            </a:solidFill>
            <a:prstDash val="solid"/>
          </a:ln>
        </c:spPr>
        <c:txPr>
          <a:bodyPr rot="0" vert="horz"/>
          <a:lstStyle/>
          <a:p>
            <a:pPr>
              <a:defRPr sz="1200" b="0" i="0" u="none" strike="noStrike" baseline="0">
                <a:solidFill>
                  <a:schemeClr val="tx1"/>
                </a:solidFill>
                <a:latin typeface="Arial"/>
                <a:ea typeface="Arial"/>
                <a:cs typeface="Arial"/>
              </a:defRPr>
            </a:pPr>
            <a:endParaRPr lang="en-US"/>
          </a:p>
        </c:txPr>
        <c:crossAx val="115539968"/>
        <c:crosses val="autoZero"/>
        <c:auto val="1"/>
        <c:lblAlgn val="ctr"/>
        <c:lblOffset val="100"/>
        <c:tickLblSkip val="1"/>
        <c:tickMarkSkip val="1"/>
      </c:catAx>
      <c:valAx>
        <c:axId val="115539968"/>
        <c:scaling>
          <c:orientation val="minMax"/>
        </c:scaling>
        <c:axPos val="l"/>
        <c:majorGridlines>
          <c:spPr>
            <a:ln w="3175">
              <a:solidFill>
                <a:schemeClr val="bg2">
                  <a:lumMod val="50000"/>
                </a:schemeClr>
              </a:solidFill>
              <a:prstDash val="solid"/>
            </a:ln>
          </c:spPr>
        </c:majorGridlines>
        <c:numFmt formatCode="General" sourceLinked="1"/>
        <c:minorTickMark val="out"/>
        <c:tickLblPos val="nextTo"/>
        <c:spPr>
          <a:ln w="12700">
            <a:solidFill>
              <a:schemeClr val="bg2">
                <a:lumMod val="50000"/>
              </a:schemeClr>
            </a:solidFill>
            <a:prstDash val="solid"/>
          </a:ln>
        </c:spPr>
        <c:txPr>
          <a:bodyPr rot="0" vert="horz"/>
          <a:lstStyle/>
          <a:p>
            <a:pPr>
              <a:defRPr sz="1200" b="0" i="0" u="none" strike="noStrike" baseline="0">
                <a:solidFill>
                  <a:schemeClr val="tx1"/>
                </a:solidFill>
                <a:latin typeface="Arial"/>
                <a:ea typeface="Arial"/>
                <a:cs typeface="Arial"/>
              </a:defRPr>
            </a:pPr>
            <a:endParaRPr lang="en-US"/>
          </a:p>
        </c:txPr>
        <c:crossAx val="107079936"/>
        <c:crosses val="autoZero"/>
        <c:crossBetween val="between"/>
      </c:valAx>
      <c:spPr>
        <a:noFill/>
        <a:ln w="25401">
          <a:noFill/>
        </a:ln>
      </c:spPr>
    </c:plotArea>
    <c:plotVisOnly val="1"/>
    <c:dispBlanksAs val="gap"/>
  </c:chart>
  <c:spPr>
    <a:noFill/>
    <a:ln>
      <a:noFill/>
    </a:ln>
  </c:spPr>
  <c:txPr>
    <a:bodyPr/>
    <a:lstStyle/>
    <a:p>
      <a:pPr>
        <a:defRPr sz="1200" b="0" i="0" u="none" strike="noStrike" baseline="0">
          <a:solidFill>
            <a:schemeClr val="tx1"/>
          </a:solidFill>
          <a:latin typeface="Arial"/>
          <a:ea typeface="Arial"/>
          <a:cs typeface="Aria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chart>
    <c:autoTitleDeleted val="1"/>
    <c:plotArea>
      <c:layout>
        <c:manualLayout>
          <c:layoutTarget val="inner"/>
          <c:xMode val="edge"/>
          <c:yMode val="edge"/>
          <c:x val="0.15934423732080913"/>
          <c:y val="0.17094017094017094"/>
          <c:w val="0.56415775882283536"/>
          <c:h val="0.622056065069999"/>
        </c:manualLayout>
      </c:layout>
      <c:pieChart>
        <c:varyColors val="1"/>
        <c:ser>
          <c:idx val="2"/>
          <c:order val="2"/>
          <c:tx>
            <c:strRef>
              <c:f>Sheet1!$A$2</c:f>
              <c:strCache>
                <c:ptCount val="1"/>
                <c:pt idx="0">
                  <c:v>Arfikka ja muut</c:v>
                </c:pt>
              </c:strCache>
            </c:strRef>
          </c:tx>
          <c:spPr>
            <a:solidFill>
              <a:schemeClr val="accent1"/>
            </a:solidFill>
            <a:ln w="33864">
              <a:noFill/>
            </a:ln>
          </c:spPr>
          <c:dPt>
            <c:idx val="1"/>
            <c:spPr>
              <a:solidFill>
                <a:srgbClr val="808080"/>
              </a:solidFill>
              <a:ln w="33864">
                <a:noFill/>
              </a:ln>
            </c:spPr>
          </c:dPt>
          <c:dPt>
            <c:idx val="2"/>
            <c:spPr>
              <a:solidFill>
                <a:srgbClr val="FFCC99"/>
              </a:solidFill>
              <a:ln w="33864">
                <a:noFill/>
              </a:ln>
            </c:spPr>
          </c:dPt>
          <c:dPt>
            <c:idx val="3"/>
            <c:spPr>
              <a:solidFill>
                <a:schemeClr val="folHlink"/>
              </a:solidFill>
              <a:ln w="33864">
                <a:noFill/>
              </a:ln>
            </c:spPr>
          </c:dPt>
          <c:dLbls>
            <c:delete val="1"/>
          </c:dLbls>
          <c:cat>
            <c:strRef>
              <c:f>Sheet1!$B$1:$E$1</c:f>
              <c:strCache>
                <c:ptCount val="4"/>
                <c:pt idx="0">
                  <c:v>Industrial</c:v>
                </c:pt>
                <c:pt idx="1">
                  <c:v>Baseload</c:v>
                </c:pt>
                <c:pt idx="2">
                  <c:v>oil&amp;gas</c:v>
                </c:pt>
                <c:pt idx="3">
                  <c:v>grid stability</c:v>
                </c:pt>
              </c:strCache>
            </c:strRef>
          </c:cat>
          <c:val>
            <c:numRef>
              <c:f>Sheet1!$B$2:$E$2</c:f>
              <c:numCache>
                <c:formatCode>0.0</c:formatCode>
                <c:ptCount val="4"/>
                <c:pt idx="0">
                  <c:v>523</c:v>
                </c:pt>
                <c:pt idx="1">
                  <c:v>261</c:v>
                </c:pt>
              </c:numCache>
            </c:numRef>
          </c:val>
        </c:ser>
        <c:ser>
          <c:idx val="3"/>
          <c:order val="3"/>
          <c:tx>
            <c:strRef>
              <c:f>Sheet1!$A$2</c:f>
              <c:strCache>
                <c:ptCount val="1"/>
                <c:pt idx="0">
                  <c:v>Arfikka ja muut</c:v>
                </c:pt>
              </c:strCache>
            </c:strRef>
          </c:tx>
          <c:spPr>
            <a:solidFill>
              <a:schemeClr val="accent1"/>
            </a:solidFill>
            <a:ln w="33864">
              <a:noFill/>
            </a:ln>
          </c:spPr>
          <c:dPt>
            <c:idx val="1"/>
            <c:spPr>
              <a:solidFill>
                <a:srgbClr val="808080"/>
              </a:solidFill>
              <a:ln w="33864">
                <a:noFill/>
              </a:ln>
            </c:spPr>
          </c:dPt>
          <c:dPt>
            <c:idx val="2"/>
            <c:spPr>
              <a:solidFill>
                <a:srgbClr val="FFCC99"/>
              </a:solidFill>
              <a:ln w="33864">
                <a:noFill/>
              </a:ln>
            </c:spPr>
          </c:dPt>
          <c:dPt>
            <c:idx val="3"/>
            <c:spPr>
              <a:solidFill>
                <a:schemeClr val="folHlink"/>
              </a:solidFill>
              <a:ln w="33864">
                <a:noFill/>
              </a:ln>
            </c:spPr>
          </c:dPt>
          <c:dLbls>
            <c:showVal val="1"/>
            <c:showLeaderLines val="1"/>
          </c:dLbls>
          <c:cat>
            <c:strRef>
              <c:f>Sheet1!$B$1:$E$1</c:f>
              <c:strCache>
                <c:ptCount val="4"/>
                <c:pt idx="0">
                  <c:v>Industrial</c:v>
                </c:pt>
                <c:pt idx="1">
                  <c:v>Baseload</c:v>
                </c:pt>
                <c:pt idx="2">
                  <c:v>oil&amp;gas</c:v>
                </c:pt>
                <c:pt idx="3">
                  <c:v>grid stability</c:v>
                </c:pt>
              </c:strCache>
            </c:strRef>
          </c:cat>
          <c:val>
            <c:numRef>
              <c:f>Sheet1!$B$2:$E$2</c:f>
              <c:numCache>
                <c:formatCode>0.0</c:formatCode>
                <c:ptCount val="4"/>
                <c:pt idx="0">
                  <c:v>523</c:v>
                </c:pt>
                <c:pt idx="1">
                  <c:v>261</c:v>
                </c:pt>
              </c:numCache>
            </c:numRef>
          </c:val>
        </c:ser>
        <c:ser>
          <c:idx val="1"/>
          <c:order val="1"/>
          <c:tx>
            <c:strRef>
              <c:f>Sheet1!$A$2</c:f>
              <c:strCache>
                <c:ptCount val="1"/>
                <c:pt idx="0">
                  <c:v>Arfikka ja muut</c:v>
                </c:pt>
              </c:strCache>
            </c:strRef>
          </c:tx>
          <c:spPr>
            <a:solidFill>
              <a:schemeClr val="accent1"/>
            </a:solidFill>
            <a:ln w="33864">
              <a:noFill/>
            </a:ln>
          </c:spPr>
          <c:dPt>
            <c:idx val="1"/>
            <c:spPr>
              <a:solidFill>
                <a:srgbClr val="808080"/>
              </a:solidFill>
              <a:ln w="33864">
                <a:noFill/>
              </a:ln>
            </c:spPr>
          </c:dPt>
          <c:dPt>
            <c:idx val="2"/>
            <c:spPr>
              <a:solidFill>
                <a:srgbClr val="FFCC99"/>
              </a:solidFill>
              <a:ln w="33864">
                <a:noFill/>
              </a:ln>
            </c:spPr>
          </c:dPt>
          <c:dPt>
            <c:idx val="3"/>
            <c:spPr>
              <a:solidFill>
                <a:schemeClr val="folHlink"/>
              </a:solidFill>
              <a:ln w="33864">
                <a:noFill/>
              </a:ln>
            </c:spPr>
          </c:dPt>
          <c:dLbls>
            <c:delete val="1"/>
          </c:dLbls>
          <c:cat>
            <c:strRef>
              <c:f>Sheet1!$B$1:$E$1</c:f>
              <c:strCache>
                <c:ptCount val="4"/>
                <c:pt idx="0">
                  <c:v>Industrial</c:v>
                </c:pt>
                <c:pt idx="1">
                  <c:v>Baseload</c:v>
                </c:pt>
                <c:pt idx="2">
                  <c:v>oil&amp;gas</c:v>
                </c:pt>
                <c:pt idx="3">
                  <c:v>grid stability</c:v>
                </c:pt>
              </c:strCache>
            </c:strRef>
          </c:cat>
          <c:val>
            <c:numRef>
              <c:f>Sheet1!$B$2:$E$2</c:f>
              <c:numCache>
                <c:formatCode>0.0</c:formatCode>
                <c:ptCount val="4"/>
                <c:pt idx="0">
                  <c:v>523</c:v>
                </c:pt>
                <c:pt idx="1">
                  <c:v>261</c:v>
                </c:pt>
              </c:numCache>
            </c:numRef>
          </c:val>
        </c:ser>
        <c:ser>
          <c:idx val="0"/>
          <c:order val="0"/>
          <c:tx>
            <c:strRef>
              <c:f>Sheet1!$A$2</c:f>
              <c:strCache>
                <c:ptCount val="1"/>
                <c:pt idx="0">
                  <c:v>Arfikka ja muut</c:v>
                </c:pt>
              </c:strCache>
            </c:strRef>
          </c:tx>
          <c:spPr>
            <a:solidFill>
              <a:schemeClr val="accent1"/>
            </a:solidFill>
            <a:ln w="33864">
              <a:noFill/>
            </a:ln>
          </c:spPr>
          <c:dPt>
            <c:idx val="1"/>
            <c:spPr>
              <a:solidFill>
                <a:srgbClr val="808080"/>
              </a:solidFill>
              <a:ln w="33864">
                <a:noFill/>
              </a:ln>
            </c:spPr>
          </c:dPt>
          <c:dPt>
            <c:idx val="2"/>
            <c:spPr>
              <a:solidFill>
                <a:srgbClr val="FFCC99"/>
              </a:solidFill>
              <a:ln w="33864">
                <a:noFill/>
              </a:ln>
            </c:spPr>
          </c:dPt>
          <c:dPt>
            <c:idx val="3"/>
            <c:spPr>
              <a:solidFill>
                <a:schemeClr val="folHlink"/>
              </a:solidFill>
              <a:ln w="33864">
                <a:noFill/>
              </a:ln>
            </c:spPr>
          </c:dPt>
          <c:dLbls>
            <c:delete val="1"/>
          </c:dLbls>
          <c:cat>
            <c:strRef>
              <c:f>Sheet1!$B$1:$E$1</c:f>
              <c:strCache>
                <c:ptCount val="4"/>
                <c:pt idx="0">
                  <c:v>Industrial</c:v>
                </c:pt>
                <c:pt idx="1">
                  <c:v>Baseload</c:v>
                </c:pt>
                <c:pt idx="2">
                  <c:v>oil&amp;gas</c:v>
                </c:pt>
                <c:pt idx="3">
                  <c:v>grid stability</c:v>
                </c:pt>
              </c:strCache>
            </c:strRef>
          </c:cat>
          <c:val>
            <c:numRef>
              <c:f>Sheet1!$B$2:$E$2</c:f>
              <c:numCache>
                <c:formatCode>0.0</c:formatCode>
                <c:ptCount val="4"/>
                <c:pt idx="0">
                  <c:v>523</c:v>
                </c:pt>
                <c:pt idx="1">
                  <c:v>261</c:v>
                </c:pt>
              </c:numCache>
            </c:numRef>
          </c:val>
        </c:ser>
        <c:dLbls>
          <c:showVal val="1"/>
        </c:dLbls>
        <c:firstSliceAng val="134"/>
      </c:pieChart>
      <c:spPr>
        <a:noFill/>
        <a:ln w="33864">
          <a:noFill/>
        </a:ln>
      </c:spPr>
    </c:plotArea>
    <c:plotVisOnly val="1"/>
    <c:dispBlanksAs val="zero"/>
  </c:chart>
  <c:spPr>
    <a:noFill/>
    <a:ln>
      <a:noFill/>
    </a:ln>
  </c:spPr>
  <c:txPr>
    <a:bodyPr/>
    <a:lstStyle/>
    <a:p>
      <a:pPr>
        <a:defRPr sz="2400" b="1" i="0" u="none" strike="noStrike" baseline="0">
          <a:solidFill>
            <a:schemeClr val="tx1"/>
          </a:solidFill>
          <a:latin typeface="Arial"/>
          <a:ea typeface="Arial"/>
          <a:cs typeface="Aria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GB"/>
  <c:chart>
    <c:autoTitleDeleted val="1"/>
    <c:plotArea>
      <c:layout>
        <c:manualLayout>
          <c:layoutTarget val="inner"/>
          <c:xMode val="edge"/>
          <c:yMode val="edge"/>
          <c:x val="0.15934423732080924"/>
          <c:y val="0.17094017094017094"/>
          <c:w val="0.56415775882283536"/>
          <c:h val="0.622056065069999"/>
        </c:manualLayout>
      </c:layout>
      <c:pieChart>
        <c:varyColors val="1"/>
        <c:ser>
          <c:idx val="2"/>
          <c:order val="2"/>
          <c:tx>
            <c:strRef>
              <c:f>Sheet1!$A$2</c:f>
              <c:strCache>
                <c:ptCount val="1"/>
                <c:pt idx="0">
                  <c:v>Eurooppa</c:v>
                </c:pt>
              </c:strCache>
            </c:strRef>
          </c:tx>
          <c:spPr>
            <a:solidFill>
              <a:schemeClr val="accent1"/>
            </a:solidFill>
            <a:ln w="33864">
              <a:noFill/>
            </a:ln>
          </c:spPr>
          <c:dPt>
            <c:idx val="1"/>
            <c:spPr>
              <a:solidFill>
                <a:srgbClr val="808080"/>
              </a:solidFill>
              <a:ln w="33864">
                <a:noFill/>
              </a:ln>
            </c:spPr>
          </c:dPt>
          <c:dPt>
            <c:idx val="2"/>
            <c:spPr>
              <a:solidFill>
                <a:srgbClr val="FFCC99"/>
              </a:solidFill>
              <a:ln w="33864">
                <a:noFill/>
              </a:ln>
            </c:spPr>
          </c:dPt>
          <c:dPt>
            <c:idx val="3"/>
            <c:spPr>
              <a:solidFill>
                <a:schemeClr val="folHlink"/>
              </a:solidFill>
              <a:ln w="33864">
                <a:noFill/>
              </a:ln>
            </c:spPr>
          </c:dPt>
          <c:dLbls>
            <c:delete val="1"/>
          </c:dLbls>
          <c:cat>
            <c:strRef>
              <c:f>Sheet1!$B$1:$E$1</c:f>
              <c:strCache>
                <c:ptCount val="4"/>
                <c:pt idx="0">
                  <c:v>Industrial</c:v>
                </c:pt>
                <c:pt idx="1">
                  <c:v>Baseload</c:v>
                </c:pt>
                <c:pt idx="2">
                  <c:v>oil&amp;gas</c:v>
                </c:pt>
                <c:pt idx="3">
                  <c:v>grid stability</c:v>
                </c:pt>
              </c:strCache>
            </c:strRef>
          </c:cat>
          <c:val>
            <c:numRef>
              <c:f>Sheet1!$B$2:$E$2</c:f>
              <c:numCache>
                <c:formatCode>0.0</c:formatCode>
                <c:ptCount val="4"/>
                <c:pt idx="0">
                  <c:v>105</c:v>
                </c:pt>
                <c:pt idx="1">
                  <c:v>422</c:v>
                </c:pt>
                <c:pt idx="3" formatCode="General">
                  <c:v>261</c:v>
                </c:pt>
              </c:numCache>
            </c:numRef>
          </c:val>
        </c:ser>
        <c:ser>
          <c:idx val="3"/>
          <c:order val="3"/>
          <c:tx>
            <c:strRef>
              <c:f>Sheet1!$A$2</c:f>
              <c:strCache>
                <c:ptCount val="1"/>
                <c:pt idx="0">
                  <c:v>Eurooppa</c:v>
                </c:pt>
              </c:strCache>
            </c:strRef>
          </c:tx>
          <c:spPr>
            <a:solidFill>
              <a:schemeClr val="accent1"/>
            </a:solidFill>
            <a:ln w="33864">
              <a:noFill/>
            </a:ln>
          </c:spPr>
          <c:dPt>
            <c:idx val="1"/>
            <c:spPr>
              <a:solidFill>
                <a:srgbClr val="808080"/>
              </a:solidFill>
              <a:ln w="33864">
                <a:noFill/>
              </a:ln>
            </c:spPr>
          </c:dPt>
          <c:dPt>
            <c:idx val="2"/>
            <c:spPr>
              <a:solidFill>
                <a:srgbClr val="FFCC99"/>
              </a:solidFill>
              <a:ln w="33864">
                <a:noFill/>
              </a:ln>
            </c:spPr>
          </c:dPt>
          <c:dPt>
            <c:idx val="3"/>
            <c:spPr>
              <a:solidFill>
                <a:schemeClr val="folHlink"/>
              </a:solidFill>
              <a:ln w="33864">
                <a:noFill/>
              </a:ln>
            </c:spPr>
          </c:dPt>
          <c:dLbls>
            <c:showVal val="1"/>
            <c:showLeaderLines val="1"/>
          </c:dLbls>
          <c:cat>
            <c:strRef>
              <c:f>Sheet1!$B$1:$E$1</c:f>
              <c:strCache>
                <c:ptCount val="4"/>
                <c:pt idx="0">
                  <c:v>Industrial</c:v>
                </c:pt>
                <c:pt idx="1">
                  <c:v>Baseload</c:v>
                </c:pt>
                <c:pt idx="2">
                  <c:v>oil&amp;gas</c:v>
                </c:pt>
                <c:pt idx="3">
                  <c:v>grid stability</c:v>
                </c:pt>
              </c:strCache>
            </c:strRef>
          </c:cat>
          <c:val>
            <c:numRef>
              <c:f>Sheet1!$B$2:$E$2</c:f>
              <c:numCache>
                <c:formatCode>0.0</c:formatCode>
                <c:ptCount val="4"/>
                <c:pt idx="0">
                  <c:v>105</c:v>
                </c:pt>
                <c:pt idx="1">
                  <c:v>422</c:v>
                </c:pt>
                <c:pt idx="3" formatCode="General">
                  <c:v>261</c:v>
                </c:pt>
              </c:numCache>
            </c:numRef>
          </c:val>
        </c:ser>
        <c:ser>
          <c:idx val="1"/>
          <c:order val="1"/>
          <c:tx>
            <c:strRef>
              <c:f>Sheet1!$A$2</c:f>
              <c:strCache>
                <c:ptCount val="1"/>
                <c:pt idx="0">
                  <c:v>Eurooppa</c:v>
                </c:pt>
              </c:strCache>
            </c:strRef>
          </c:tx>
          <c:spPr>
            <a:solidFill>
              <a:schemeClr val="accent1"/>
            </a:solidFill>
            <a:ln w="33864">
              <a:noFill/>
            </a:ln>
          </c:spPr>
          <c:dPt>
            <c:idx val="1"/>
            <c:spPr>
              <a:solidFill>
                <a:srgbClr val="808080"/>
              </a:solidFill>
              <a:ln w="33864">
                <a:noFill/>
              </a:ln>
            </c:spPr>
          </c:dPt>
          <c:dPt>
            <c:idx val="2"/>
            <c:spPr>
              <a:solidFill>
                <a:srgbClr val="FFCC99"/>
              </a:solidFill>
              <a:ln w="33864">
                <a:noFill/>
              </a:ln>
            </c:spPr>
          </c:dPt>
          <c:dPt>
            <c:idx val="3"/>
            <c:spPr>
              <a:solidFill>
                <a:schemeClr val="folHlink"/>
              </a:solidFill>
              <a:ln w="33864">
                <a:noFill/>
              </a:ln>
            </c:spPr>
          </c:dPt>
          <c:dLbls>
            <c:delete val="1"/>
          </c:dLbls>
          <c:cat>
            <c:strRef>
              <c:f>Sheet1!$B$1:$E$1</c:f>
              <c:strCache>
                <c:ptCount val="4"/>
                <c:pt idx="0">
                  <c:v>Industrial</c:v>
                </c:pt>
                <c:pt idx="1">
                  <c:v>Baseload</c:v>
                </c:pt>
                <c:pt idx="2">
                  <c:v>oil&amp;gas</c:v>
                </c:pt>
                <c:pt idx="3">
                  <c:v>grid stability</c:v>
                </c:pt>
              </c:strCache>
            </c:strRef>
          </c:cat>
          <c:val>
            <c:numRef>
              <c:f>Sheet1!$B$2:$E$2</c:f>
              <c:numCache>
                <c:formatCode>0.0</c:formatCode>
                <c:ptCount val="4"/>
                <c:pt idx="0">
                  <c:v>105</c:v>
                </c:pt>
                <c:pt idx="1">
                  <c:v>422</c:v>
                </c:pt>
                <c:pt idx="3" formatCode="General">
                  <c:v>261</c:v>
                </c:pt>
              </c:numCache>
            </c:numRef>
          </c:val>
        </c:ser>
        <c:ser>
          <c:idx val="0"/>
          <c:order val="0"/>
          <c:tx>
            <c:strRef>
              <c:f>Sheet1!$A$2</c:f>
              <c:strCache>
                <c:ptCount val="1"/>
                <c:pt idx="0">
                  <c:v>Eurooppa</c:v>
                </c:pt>
              </c:strCache>
            </c:strRef>
          </c:tx>
          <c:spPr>
            <a:solidFill>
              <a:schemeClr val="accent1"/>
            </a:solidFill>
            <a:ln w="33864">
              <a:noFill/>
            </a:ln>
          </c:spPr>
          <c:dPt>
            <c:idx val="1"/>
            <c:spPr>
              <a:solidFill>
                <a:srgbClr val="808080"/>
              </a:solidFill>
              <a:ln w="33864">
                <a:noFill/>
              </a:ln>
            </c:spPr>
          </c:dPt>
          <c:dPt>
            <c:idx val="2"/>
            <c:spPr>
              <a:solidFill>
                <a:srgbClr val="FFCC99"/>
              </a:solidFill>
              <a:ln w="33864">
                <a:noFill/>
              </a:ln>
            </c:spPr>
          </c:dPt>
          <c:dPt>
            <c:idx val="3"/>
            <c:spPr>
              <a:solidFill>
                <a:schemeClr val="folHlink"/>
              </a:solidFill>
              <a:ln w="33864">
                <a:noFill/>
              </a:ln>
            </c:spPr>
          </c:dPt>
          <c:dLbls>
            <c:delete val="1"/>
          </c:dLbls>
          <c:cat>
            <c:strRef>
              <c:f>Sheet1!$B$1:$E$1</c:f>
              <c:strCache>
                <c:ptCount val="4"/>
                <c:pt idx="0">
                  <c:v>Industrial</c:v>
                </c:pt>
                <c:pt idx="1">
                  <c:v>Baseload</c:v>
                </c:pt>
                <c:pt idx="2">
                  <c:v>oil&amp;gas</c:v>
                </c:pt>
                <c:pt idx="3">
                  <c:v>grid stability</c:v>
                </c:pt>
              </c:strCache>
            </c:strRef>
          </c:cat>
          <c:val>
            <c:numRef>
              <c:f>Sheet1!$B$2:$E$2</c:f>
              <c:numCache>
                <c:formatCode>0.0</c:formatCode>
                <c:ptCount val="4"/>
                <c:pt idx="0">
                  <c:v>105</c:v>
                </c:pt>
                <c:pt idx="1">
                  <c:v>422</c:v>
                </c:pt>
                <c:pt idx="3" formatCode="General">
                  <c:v>261</c:v>
                </c:pt>
              </c:numCache>
            </c:numRef>
          </c:val>
        </c:ser>
        <c:dLbls>
          <c:showVal val="1"/>
        </c:dLbls>
        <c:firstSliceAng val="308"/>
      </c:pieChart>
      <c:spPr>
        <a:noFill/>
        <a:ln w="33864">
          <a:noFill/>
        </a:ln>
      </c:spPr>
    </c:plotArea>
    <c:plotVisOnly val="1"/>
    <c:dispBlanksAs val="zero"/>
  </c:chart>
  <c:spPr>
    <a:noFill/>
    <a:ln>
      <a:noFill/>
    </a:ln>
  </c:spPr>
  <c:txPr>
    <a:bodyPr/>
    <a:lstStyle/>
    <a:p>
      <a:pPr>
        <a:defRPr sz="2400" b="1" i="0" u="none" strike="noStrike" baseline="0">
          <a:solidFill>
            <a:schemeClr val="tx1"/>
          </a:solidFill>
          <a:latin typeface="Arial"/>
          <a:ea typeface="Arial"/>
          <a:cs typeface="Arial"/>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GB"/>
  <c:chart>
    <c:autoTitleDeleted val="1"/>
    <c:plotArea>
      <c:layout>
        <c:manualLayout>
          <c:layoutTarget val="inner"/>
          <c:xMode val="edge"/>
          <c:yMode val="edge"/>
          <c:x val="0.2126001652827878"/>
          <c:y val="5.8604738213825794E-2"/>
          <c:w val="0.58590775142073759"/>
          <c:h val="0.67284034072971965"/>
        </c:manualLayout>
      </c:layout>
      <c:pieChart>
        <c:varyColors val="1"/>
        <c:ser>
          <c:idx val="0"/>
          <c:order val="0"/>
          <c:tx>
            <c:strRef>
              <c:f>Sheet1!$A$2</c:f>
              <c:strCache>
                <c:ptCount val="1"/>
                <c:pt idx="0">
                  <c:v>Amerikka</c:v>
                </c:pt>
              </c:strCache>
            </c:strRef>
          </c:tx>
          <c:spPr>
            <a:solidFill>
              <a:schemeClr val="accent1"/>
            </a:solidFill>
            <a:ln w="26178">
              <a:noFill/>
            </a:ln>
          </c:spPr>
          <c:dPt>
            <c:idx val="1"/>
            <c:spPr>
              <a:solidFill>
                <a:srgbClr val="808080"/>
              </a:solidFill>
              <a:ln w="26178">
                <a:noFill/>
              </a:ln>
            </c:spPr>
          </c:dPt>
          <c:dPt>
            <c:idx val="2"/>
            <c:spPr>
              <a:solidFill>
                <a:srgbClr val="FFCC99"/>
              </a:solidFill>
              <a:ln w="26178">
                <a:noFill/>
              </a:ln>
            </c:spPr>
          </c:dPt>
          <c:dPt>
            <c:idx val="3"/>
            <c:spPr>
              <a:solidFill>
                <a:schemeClr val="folHlink"/>
              </a:solidFill>
              <a:ln w="26178">
                <a:noFill/>
              </a:ln>
            </c:spPr>
          </c:dPt>
          <c:dLbls>
            <c:delete val="1"/>
          </c:dLbls>
          <c:cat>
            <c:strRef>
              <c:f>Sheet1!$B$1:$E$1</c:f>
              <c:strCache>
                <c:ptCount val="4"/>
                <c:pt idx="0">
                  <c:v>Industrial</c:v>
                </c:pt>
                <c:pt idx="1">
                  <c:v>Baseload</c:v>
                </c:pt>
                <c:pt idx="2">
                  <c:v>oil&amp;gas</c:v>
                </c:pt>
                <c:pt idx="3">
                  <c:v>Grid stability</c:v>
                </c:pt>
              </c:strCache>
            </c:strRef>
          </c:cat>
          <c:val>
            <c:numRef>
              <c:f>Sheet1!$B$2:$E$2</c:f>
              <c:numCache>
                <c:formatCode>General</c:formatCode>
                <c:ptCount val="4"/>
                <c:pt idx="0" formatCode="0.0">
                  <c:v>211</c:v>
                </c:pt>
                <c:pt idx="1">
                  <c:v>322</c:v>
                </c:pt>
                <c:pt idx="2">
                  <c:v>79</c:v>
                </c:pt>
                <c:pt idx="3">
                  <c:v>102</c:v>
                </c:pt>
              </c:numCache>
            </c:numRef>
          </c:val>
        </c:ser>
        <c:dLbls>
          <c:showVal val="1"/>
        </c:dLbls>
        <c:firstSliceAng val="0"/>
      </c:pieChart>
      <c:spPr>
        <a:noFill/>
        <a:ln w="26178">
          <a:noFill/>
        </a:ln>
      </c:spPr>
    </c:plotArea>
    <c:plotVisOnly val="1"/>
    <c:dispBlanksAs val="zero"/>
  </c:chart>
  <c:spPr>
    <a:noFill/>
    <a:ln>
      <a:noFill/>
    </a:ln>
  </c:spPr>
  <c:txPr>
    <a:bodyPr/>
    <a:lstStyle/>
    <a:p>
      <a:pPr>
        <a:defRPr sz="1855" b="1" i="0" u="none" strike="noStrike" baseline="0">
          <a:solidFill>
            <a:schemeClr val="tx1"/>
          </a:solidFill>
          <a:latin typeface="Arial"/>
          <a:ea typeface="Arial"/>
          <a:cs typeface="Arial"/>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GB"/>
  <c:chart>
    <c:autoTitleDeleted val="1"/>
    <c:plotArea>
      <c:layout>
        <c:manualLayout>
          <c:layoutTarget val="inner"/>
          <c:xMode val="edge"/>
          <c:yMode val="edge"/>
          <c:x val="0.23599069097038841"/>
          <c:y val="0.12331856317858042"/>
          <c:w val="0.673107663918735"/>
          <c:h val="0.797197028392441"/>
        </c:manualLayout>
      </c:layout>
      <c:pieChart>
        <c:varyColors val="1"/>
        <c:ser>
          <c:idx val="0"/>
          <c:order val="0"/>
          <c:tx>
            <c:strRef>
              <c:f>Sheet1!$A$2</c:f>
              <c:strCache>
                <c:ptCount val="1"/>
                <c:pt idx="0">
                  <c:v>Asia</c:v>
                </c:pt>
              </c:strCache>
            </c:strRef>
          </c:tx>
          <c:spPr>
            <a:solidFill>
              <a:schemeClr val="accent1"/>
            </a:solidFill>
            <a:ln w="20991">
              <a:noFill/>
            </a:ln>
          </c:spPr>
          <c:dPt>
            <c:idx val="1"/>
            <c:spPr>
              <a:solidFill>
                <a:srgbClr val="8C8C8C"/>
              </a:solidFill>
              <a:ln w="20991">
                <a:noFill/>
              </a:ln>
            </c:spPr>
          </c:dPt>
          <c:dPt>
            <c:idx val="2"/>
            <c:spPr>
              <a:solidFill>
                <a:srgbClr val="FFCC99"/>
              </a:solidFill>
              <a:ln w="20991">
                <a:noFill/>
              </a:ln>
            </c:spPr>
          </c:dPt>
          <c:dPt>
            <c:idx val="3"/>
            <c:spPr>
              <a:solidFill>
                <a:schemeClr val="folHlink"/>
              </a:solidFill>
              <a:ln w="20991">
                <a:noFill/>
              </a:ln>
            </c:spPr>
          </c:dPt>
          <c:dLbls>
            <c:delete val="1"/>
          </c:dLbls>
          <c:cat>
            <c:strRef>
              <c:f>Sheet1!$B$1:$E$1</c:f>
              <c:strCache>
                <c:ptCount val="4"/>
                <c:pt idx="0">
                  <c:v>Industrial</c:v>
                </c:pt>
                <c:pt idx="1">
                  <c:v>flexible</c:v>
                </c:pt>
                <c:pt idx="2">
                  <c:v>oil&amp;gas</c:v>
                </c:pt>
                <c:pt idx="3">
                  <c:v>grid stability</c:v>
                </c:pt>
              </c:strCache>
            </c:strRef>
          </c:cat>
          <c:val>
            <c:numRef>
              <c:f>Sheet1!$B$2:$E$2</c:f>
              <c:numCache>
                <c:formatCode>General</c:formatCode>
                <c:ptCount val="4"/>
                <c:pt idx="0">
                  <c:v>219</c:v>
                </c:pt>
                <c:pt idx="1">
                  <c:v>821</c:v>
                </c:pt>
                <c:pt idx="2">
                  <c:v>15</c:v>
                </c:pt>
              </c:numCache>
            </c:numRef>
          </c:val>
        </c:ser>
        <c:dLbls>
          <c:showVal val="1"/>
        </c:dLbls>
        <c:firstSliceAng val="227"/>
      </c:pieChart>
      <c:spPr>
        <a:noFill/>
        <a:ln w="20991">
          <a:noFill/>
        </a:ln>
      </c:spPr>
    </c:plotArea>
    <c:plotVisOnly val="1"/>
    <c:dispBlanksAs val="zero"/>
  </c:chart>
  <c:spPr>
    <a:noFill/>
    <a:ln>
      <a:noFill/>
    </a:ln>
  </c:spPr>
  <c:txPr>
    <a:bodyPr/>
    <a:lstStyle/>
    <a:p>
      <a:pPr>
        <a:defRPr sz="1488" b="1" i="0" u="none" strike="noStrike" baseline="0">
          <a:solidFill>
            <a:schemeClr val="tx1"/>
          </a:solidFill>
          <a:latin typeface="Arial"/>
          <a:ea typeface="Arial"/>
          <a:cs typeface="Arial"/>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Arial"/>
                <a:ea typeface="Arial"/>
                <a:cs typeface="Arial"/>
              </a:defRPr>
            </a:pPr>
            <a:r>
              <a:rPr lang="en-GB" dirty="0"/>
              <a:t>Total travel </a:t>
            </a:r>
            <a:r>
              <a:rPr lang="en-GB" dirty="0" smtClean="0"/>
              <a:t>spend </a:t>
            </a:r>
            <a:r>
              <a:rPr lang="en-GB" dirty="0"/>
              <a:t>in Wärtsilä Group</a:t>
            </a:r>
          </a:p>
        </c:rich>
      </c:tx>
      <c:layout>
        <c:manualLayout>
          <c:xMode val="edge"/>
          <c:yMode val="edge"/>
          <c:x val="0.28271425310966652"/>
          <c:y val="3.8194564389128778E-2"/>
        </c:manualLayout>
      </c:layout>
      <c:spPr>
        <a:noFill/>
        <a:ln w="25400">
          <a:noFill/>
        </a:ln>
      </c:spPr>
    </c:title>
    <c:plotArea>
      <c:layout>
        <c:manualLayout>
          <c:layoutTarget val="inner"/>
          <c:xMode val="edge"/>
          <c:yMode val="edge"/>
          <c:x val="0.1173151842566766"/>
          <c:y val="0.23719101255840791"/>
          <c:w val="0.66235916545648155"/>
          <c:h val="0.53125180139092809"/>
        </c:manualLayout>
      </c:layout>
      <c:barChart>
        <c:barDir val="col"/>
        <c:grouping val="stacked"/>
        <c:ser>
          <c:idx val="1"/>
          <c:order val="0"/>
          <c:tx>
            <c:strRef>
              <c:f>Sheet1!$A$3</c:f>
              <c:strCache>
                <c:ptCount val="1"/>
                <c:pt idx="0">
                  <c:v>SAP</c:v>
                </c:pt>
              </c:strCache>
            </c:strRef>
          </c:tx>
          <c:dLbls>
            <c:delete val="1"/>
          </c:dLbls>
          <c:cat>
            <c:strRef>
              <c:f>Sheet1!$B$2:$E$2</c:f>
              <c:strCache>
                <c:ptCount val="4"/>
                <c:pt idx="0">
                  <c:v>2006</c:v>
                </c:pt>
                <c:pt idx="1">
                  <c:v>2007 (+11,5%)</c:v>
                </c:pt>
                <c:pt idx="2">
                  <c:v>2008 (+35,8%)</c:v>
                </c:pt>
                <c:pt idx="3">
                  <c:v>2009 (-12,1%)</c:v>
                </c:pt>
              </c:strCache>
            </c:strRef>
          </c:cat>
          <c:val>
            <c:numRef>
              <c:f>Sheet1!$B$3:$E$3</c:f>
            </c:numRef>
          </c:val>
        </c:ser>
        <c:ser>
          <c:idx val="2"/>
          <c:order val="1"/>
          <c:tx>
            <c:strRef>
              <c:f>Sheet1!$A$4</c:f>
              <c:strCache>
                <c:ptCount val="1"/>
                <c:pt idx="0">
                  <c:v>non SAP</c:v>
                </c:pt>
              </c:strCache>
            </c:strRef>
          </c:tx>
          <c:dLbls>
            <c:delete val="1"/>
          </c:dLbls>
          <c:cat>
            <c:strRef>
              <c:f>Sheet1!$B$2:$E$2</c:f>
              <c:strCache>
                <c:ptCount val="4"/>
                <c:pt idx="0">
                  <c:v>2006</c:v>
                </c:pt>
                <c:pt idx="1">
                  <c:v>2007 (+11,5%)</c:v>
                </c:pt>
                <c:pt idx="2">
                  <c:v>2008 (+35,8%)</c:v>
                </c:pt>
                <c:pt idx="3">
                  <c:v>2009 (-12,1%)</c:v>
                </c:pt>
              </c:strCache>
            </c:strRef>
          </c:cat>
          <c:val>
            <c:numRef>
              <c:f>Sheet1!$B$4:$E$4</c:f>
            </c:numRef>
          </c:val>
        </c:ser>
        <c:ser>
          <c:idx val="0"/>
          <c:order val="2"/>
          <c:tx>
            <c:strRef>
              <c:f>Sheet1!$A$5</c:f>
              <c:strCache>
                <c:ptCount val="1"/>
                <c:pt idx="0">
                  <c:v>Total travel costs</c:v>
                </c:pt>
              </c:strCache>
            </c:strRef>
          </c:tx>
          <c:spPr>
            <a:solidFill>
              <a:srgbClr val="9999FF"/>
            </a:solidFill>
            <a:ln w="12700">
              <a:solidFill>
                <a:srgbClr val="000000"/>
              </a:solidFill>
              <a:prstDash val="solid"/>
            </a:ln>
          </c:spPr>
          <c:dLbls>
            <c:spPr>
              <a:noFill/>
              <a:ln w="25400">
                <a:noFill/>
              </a:ln>
            </c:spPr>
            <c:txPr>
              <a:bodyPr/>
              <a:lstStyle/>
              <a:p>
                <a:pPr>
                  <a:defRPr sz="1000" b="0" i="0" u="none" strike="noStrike" baseline="0">
                    <a:solidFill>
                      <a:srgbClr val="000000"/>
                    </a:solidFill>
                    <a:latin typeface="Arial"/>
                    <a:ea typeface="Arial"/>
                    <a:cs typeface="Arial"/>
                  </a:defRPr>
                </a:pPr>
                <a:endParaRPr lang="en-US"/>
              </a:p>
            </c:txPr>
            <c:showVal val="1"/>
          </c:dLbls>
          <c:cat>
            <c:strRef>
              <c:f>Sheet1!$B$2:$G$2</c:f>
              <c:strCache>
                <c:ptCount val="6"/>
                <c:pt idx="0">
                  <c:v>2006</c:v>
                </c:pt>
                <c:pt idx="1">
                  <c:v>2007 (+11,5%)</c:v>
                </c:pt>
                <c:pt idx="2">
                  <c:v>2008 (+35,8%)</c:v>
                </c:pt>
                <c:pt idx="3">
                  <c:v>2009 (-12,1%)</c:v>
                </c:pt>
                <c:pt idx="4">
                  <c:v>2010 (+0,3%)</c:v>
                </c:pt>
                <c:pt idx="5">
                  <c:v>2011 (+1,5%)</c:v>
                </c:pt>
              </c:strCache>
            </c:strRef>
          </c:cat>
          <c:val>
            <c:numRef>
              <c:f>Sheet1!$B$5:$G$5</c:f>
              <c:numCache>
                <c:formatCode>General</c:formatCode>
                <c:ptCount val="6"/>
                <c:pt idx="0">
                  <c:v>87</c:v>
                </c:pt>
                <c:pt idx="1">
                  <c:v>97</c:v>
                </c:pt>
                <c:pt idx="2">
                  <c:v>131.69999999999999</c:v>
                </c:pt>
                <c:pt idx="3">
                  <c:v>115.8</c:v>
                </c:pt>
                <c:pt idx="4">
                  <c:v>116.2</c:v>
                </c:pt>
                <c:pt idx="5">
                  <c:v>117.9</c:v>
                </c:pt>
              </c:numCache>
            </c:numRef>
          </c:val>
        </c:ser>
        <c:dLbls>
          <c:showVal val="1"/>
        </c:dLbls>
        <c:overlap val="100"/>
        <c:axId val="97687040"/>
        <c:axId val="97688960"/>
      </c:barChart>
      <c:catAx>
        <c:axId val="97687040"/>
        <c:scaling>
          <c:orientation val="minMax"/>
        </c:scaling>
        <c:axPos val="b"/>
        <c:title>
          <c:tx>
            <c:rich>
              <a:bodyPr/>
              <a:lstStyle/>
              <a:p>
                <a:pPr>
                  <a:defRPr sz="1000" b="1" i="0" u="none" strike="noStrike" baseline="0">
                    <a:solidFill>
                      <a:srgbClr val="000000"/>
                    </a:solidFill>
                    <a:latin typeface="Arial"/>
                    <a:ea typeface="Arial"/>
                    <a:cs typeface="Arial"/>
                  </a:defRPr>
                </a:pPr>
                <a:r>
                  <a:rPr lang="en-GB"/>
                  <a:t>Year</a:t>
                </a:r>
              </a:p>
            </c:rich>
          </c:tx>
          <c:layout>
            <c:manualLayout>
              <c:xMode val="edge"/>
              <c:yMode val="edge"/>
              <c:x val="0.42164817984708525"/>
              <c:y val="0.86805858945051262"/>
            </c:manualLayout>
          </c:layout>
          <c:spPr>
            <a:noFill/>
            <a:ln w="25400">
              <a:noFill/>
            </a:ln>
          </c:spPr>
        </c:title>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97688960"/>
        <c:crosses val="autoZero"/>
        <c:auto val="1"/>
        <c:lblAlgn val="ctr"/>
        <c:lblOffset val="100"/>
        <c:tickLblSkip val="1"/>
        <c:tickMarkSkip val="1"/>
      </c:catAx>
      <c:valAx>
        <c:axId val="97688960"/>
        <c:scaling>
          <c:orientation val="minMax"/>
          <c:min val="80"/>
        </c:scaling>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GB"/>
                  <a:t>Meur</a:t>
                </a:r>
              </a:p>
            </c:rich>
          </c:tx>
          <c:layout>
            <c:manualLayout>
              <c:xMode val="edge"/>
              <c:yMode val="edge"/>
              <c:x val="2.5848111377382181E-2"/>
              <c:y val="0.43055693844721032"/>
            </c:manualLayout>
          </c:layout>
          <c:spPr>
            <a:noFill/>
            <a:ln w="25400">
              <a:noFill/>
            </a:ln>
          </c:spPr>
        </c:title>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97687040"/>
        <c:crosses val="autoZero"/>
        <c:crossBetween val="between"/>
      </c:valAx>
      <c:spPr>
        <a:solidFill>
          <a:srgbClr val="C0C0C0"/>
        </a:solidFill>
        <a:ln w="12700">
          <a:solidFill>
            <a:srgbClr val="808080"/>
          </a:solidFill>
          <a:prstDash val="solid"/>
        </a:ln>
      </c:spPr>
    </c:plotArea>
    <c:plotVisOnly val="1"/>
    <c:dispBlanksAs val="gap"/>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2" y="1"/>
            <a:ext cx="2944283" cy="495300"/>
          </a:xfrm>
          <a:prstGeom prst="rect">
            <a:avLst/>
          </a:prstGeom>
          <a:noFill/>
          <a:ln w="9525">
            <a:noFill/>
            <a:miter lim="800000"/>
            <a:headEnd/>
            <a:tailEnd/>
          </a:ln>
          <a:effectLst/>
        </p:spPr>
        <p:txBody>
          <a:bodyPr vert="horz" wrap="square" lIns="91295" tIns="45646" rIns="91295" bIns="45646" numCol="1" anchor="t" anchorCtr="0" compatLnSpc="1">
            <a:prstTxWarp prst="textNoShape">
              <a:avLst/>
            </a:prstTxWarp>
          </a:bodyPr>
          <a:lstStyle>
            <a:lvl1pPr>
              <a:defRPr sz="800">
                <a:solidFill>
                  <a:schemeClr val="hlink"/>
                </a:solidFill>
              </a:defRPr>
            </a:lvl1pPr>
          </a:lstStyle>
          <a:p>
            <a:endParaRPr lang="en-US"/>
          </a:p>
        </p:txBody>
      </p:sp>
      <p:sp>
        <p:nvSpPr>
          <p:cNvPr id="35843" name="Rectangle 3"/>
          <p:cNvSpPr>
            <a:spLocks noGrp="1" noChangeArrowheads="1"/>
          </p:cNvSpPr>
          <p:nvPr>
            <p:ph type="dt" sz="quarter" idx="1"/>
          </p:nvPr>
        </p:nvSpPr>
        <p:spPr bwMode="auto">
          <a:xfrm>
            <a:off x="3850218" y="1"/>
            <a:ext cx="2944283" cy="495300"/>
          </a:xfrm>
          <a:prstGeom prst="rect">
            <a:avLst/>
          </a:prstGeom>
          <a:noFill/>
          <a:ln w="9525">
            <a:noFill/>
            <a:miter lim="800000"/>
            <a:headEnd/>
            <a:tailEnd/>
          </a:ln>
          <a:effectLst/>
        </p:spPr>
        <p:txBody>
          <a:bodyPr vert="horz" wrap="square" lIns="91295" tIns="45646" rIns="91295" bIns="45646" numCol="1" anchor="t" anchorCtr="0" compatLnSpc="1">
            <a:prstTxWarp prst="textNoShape">
              <a:avLst/>
            </a:prstTxWarp>
          </a:bodyPr>
          <a:lstStyle>
            <a:lvl1pPr algn="r">
              <a:defRPr sz="800">
                <a:solidFill>
                  <a:schemeClr val="hlink"/>
                </a:solidFill>
              </a:defRPr>
            </a:lvl1pPr>
          </a:lstStyle>
          <a:p>
            <a:endParaRPr lang="en-US"/>
          </a:p>
        </p:txBody>
      </p:sp>
      <p:sp>
        <p:nvSpPr>
          <p:cNvPr id="35844" name="Rectangle 4"/>
          <p:cNvSpPr>
            <a:spLocks noGrp="1" noChangeArrowheads="1"/>
          </p:cNvSpPr>
          <p:nvPr>
            <p:ph type="ftr" sz="quarter" idx="2"/>
          </p:nvPr>
        </p:nvSpPr>
        <p:spPr bwMode="auto">
          <a:xfrm>
            <a:off x="2" y="9410700"/>
            <a:ext cx="2944283" cy="495300"/>
          </a:xfrm>
          <a:prstGeom prst="rect">
            <a:avLst/>
          </a:prstGeom>
          <a:noFill/>
          <a:ln w="9525">
            <a:noFill/>
            <a:miter lim="800000"/>
            <a:headEnd/>
            <a:tailEnd/>
          </a:ln>
          <a:effectLst/>
        </p:spPr>
        <p:txBody>
          <a:bodyPr vert="horz" wrap="square" lIns="91295" tIns="45646" rIns="91295" bIns="45646" numCol="1" anchor="b" anchorCtr="0" compatLnSpc="1">
            <a:prstTxWarp prst="textNoShape">
              <a:avLst/>
            </a:prstTxWarp>
          </a:bodyPr>
          <a:lstStyle>
            <a:lvl1pPr>
              <a:defRPr sz="800">
                <a:solidFill>
                  <a:schemeClr val="hlink"/>
                </a:solidFill>
              </a:defRPr>
            </a:lvl1pPr>
          </a:lstStyle>
          <a:p>
            <a:endParaRPr lang="en-US"/>
          </a:p>
        </p:txBody>
      </p:sp>
      <p:sp>
        <p:nvSpPr>
          <p:cNvPr id="35845" name="Rectangle 5"/>
          <p:cNvSpPr>
            <a:spLocks noGrp="1" noChangeArrowheads="1"/>
          </p:cNvSpPr>
          <p:nvPr>
            <p:ph type="sldNum" sz="quarter" idx="3"/>
          </p:nvPr>
        </p:nvSpPr>
        <p:spPr bwMode="auto">
          <a:xfrm>
            <a:off x="3850218" y="9410700"/>
            <a:ext cx="2944283" cy="495300"/>
          </a:xfrm>
          <a:prstGeom prst="rect">
            <a:avLst/>
          </a:prstGeom>
          <a:noFill/>
          <a:ln w="9525">
            <a:noFill/>
            <a:miter lim="800000"/>
            <a:headEnd/>
            <a:tailEnd/>
          </a:ln>
          <a:effectLst/>
        </p:spPr>
        <p:txBody>
          <a:bodyPr vert="horz" wrap="square" lIns="91295" tIns="45646" rIns="91295" bIns="45646" numCol="1" anchor="b" anchorCtr="0" compatLnSpc="1">
            <a:prstTxWarp prst="textNoShape">
              <a:avLst/>
            </a:prstTxWarp>
          </a:bodyPr>
          <a:lstStyle>
            <a:lvl1pPr algn="r">
              <a:defRPr sz="800">
                <a:solidFill>
                  <a:schemeClr val="hlink"/>
                </a:solidFill>
              </a:defRPr>
            </a:lvl1pPr>
          </a:lstStyle>
          <a:p>
            <a:fld id="{6DDF7660-25B8-4470-AB65-95D911A9D1F1}" type="slidenum">
              <a:rPr lang="en-US"/>
              <a:pPr/>
              <a:t>‹#›</a:t>
            </a:fld>
            <a:endParaRPr lang="en-US"/>
          </a:p>
        </p:txBody>
      </p:sp>
    </p:spTree>
    <p:extLst>
      <p:ext uri="{BB962C8B-B14F-4D97-AF65-F5344CB8AC3E}">
        <p14:creationId xmlns:p14="http://schemas.microsoft.com/office/powerpoint/2010/main" xmlns="" val="4277258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 y="1"/>
            <a:ext cx="2944283" cy="495300"/>
          </a:xfrm>
          <a:prstGeom prst="rect">
            <a:avLst/>
          </a:prstGeom>
          <a:noFill/>
          <a:ln w="9525">
            <a:noFill/>
            <a:miter lim="800000"/>
            <a:headEnd/>
            <a:tailEnd/>
          </a:ln>
          <a:effectLst/>
        </p:spPr>
        <p:txBody>
          <a:bodyPr vert="horz" wrap="square" lIns="91295" tIns="45646" rIns="91295" bIns="45646" numCol="1" anchor="t" anchorCtr="0" compatLnSpc="1">
            <a:prstTxWarp prst="textNoShape">
              <a:avLst/>
            </a:prstTxWarp>
          </a:bodyPr>
          <a:lstStyle>
            <a:lvl1pPr>
              <a:defRPr sz="800">
                <a:solidFill>
                  <a:schemeClr val="hlink"/>
                </a:solidFill>
              </a:defRPr>
            </a:lvl1pPr>
          </a:lstStyle>
          <a:p>
            <a:endParaRPr lang="en-US"/>
          </a:p>
        </p:txBody>
      </p:sp>
      <p:sp>
        <p:nvSpPr>
          <p:cNvPr id="5123" name="Rectangle 3"/>
          <p:cNvSpPr>
            <a:spLocks noGrp="1" noChangeArrowheads="1"/>
          </p:cNvSpPr>
          <p:nvPr>
            <p:ph type="dt" idx="1"/>
          </p:nvPr>
        </p:nvSpPr>
        <p:spPr bwMode="auto">
          <a:xfrm>
            <a:off x="3850218" y="1"/>
            <a:ext cx="2944283" cy="495300"/>
          </a:xfrm>
          <a:prstGeom prst="rect">
            <a:avLst/>
          </a:prstGeom>
          <a:noFill/>
          <a:ln w="9525">
            <a:noFill/>
            <a:miter lim="800000"/>
            <a:headEnd/>
            <a:tailEnd/>
          </a:ln>
          <a:effectLst/>
        </p:spPr>
        <p:txBody>
          <a:bodyPr vert="horz" wrap="square" lIns="91295" tIns="45646" rIns="91295" bIns="45646" numCol="1" anchor="t" anchorCtr="0" compatLnSpc="1">
            <a:prstTxWarp prst="textNoShape">
              <a:avLst/>
            </a:prstTxWarp>
          </a:bodyPr>
          <a:lstStyle>
            <a:lvl1pPr algn="r">
              <a:defRPr sz="800">
                <a:solidFill>
                  <a:schemeClr val="hlink"/>
                </a:solidFill>
              </a:defRPr>
            </a:lvl1pPr>
          </a:lstStyle>
          <a:p>
            <a:endParaRPr lang="en-US"/>
          </a:p>
        </p:txBody>
      </p:sp>
      <p:sp>
        <p:nvSpPr>
          <p:cNvPr id="5124"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05933" y="4705351"/>
            <a:ext cx="4982634" cy="4457700"/>
          </a:xfrm>
          <a:prstGeom prst="rect">
            <a:avLst/>
          </a:prstGeom>
          <a:noFill/>
          <a:ln w="9525">
            <a:noFill/>
            <a:miter lim="800000"/>
            <a:headEnd/>
            <a:tailEnd/>
          </a:ln>
          <a:effectLst/>
        </p:spPr>
        <p:txBody>
          <a:bodyPr vert="horz" wrap="square" lIns="91295" tIns="45646" rIns="91295" bIns="4564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2" y="9410700"/>
            <a:ext cx="2944283" cy="495300"/>
          </a:xfrm>
          <a:prstGeom prst="rect">
            <a:avLst/>
          </a:prstGeom>
          <a:noFill/>
          <a:ln w="9525">
            <a:noFill/>
            <a:miter lim="800000"/>
            <a:headEnd/>
            <a:tailEnd/>
          </a:ln>
          <a:effectLst/>
        </p:spPr>
        <p:txBody>
          <a:bodyPr vert="horz" wrap="square" lIns="91295" tIns="45646" rIns="91295" bIns="45646" numCol="1" anchor="b" anchorCtr="0" compatLnSpc="1">
            <a:prstTxWarp prst="textNoShape">
              <a:avLst/>
            </a:prstTxWarp>
          </a:bodyPr>
          <a:lstStyle>
            <a:lvl1pPr>
              <a:defRPr sz="800">
                <a:solidFill>
                  <a:schemeClr val="hlink"/>
                </a:solidFill>
              </a:defRPr>
            </a:lvl1pPr>
          </a:lstStyle>
          <a:p>
            <a:endParaRPr lang="en-US"/>
          </a:p>
        </p:txBody>
      </p:sp>
      <p:sp>
        <p:nvSpPr>
          <p:cNvPr id="5127" name="Rectangle 7"/>
          <p:cNvSpPr>
            <a:spLocks noGrp="1" noChangeArrowheads="1"/>
          </p:cNvSpPr>
          <p:nvPr>
            <p:ph type="sldNum" sz="quarter" idx="5"/>
          </p:nvPr>
        </p:nvSpPr>
        <p:spPr bwMode="auto">
          <a:xfrm>
            <a:off x="3850218" y="9410700"/>
            <a:ext cx="2944283" cy="495300"/>
          </a:xfrm>
          <a:prstGeom prst="rect">
            <a:avLst/>
          </a:prstGeom>
          <a:noFill/>
          <a:ln w="9525">
            <a:noFill/>
            <a:miter lim="800000"/>
            <a:headEnd/>
            <a:tailEnd/>
          </a:ln>
          <a:effectLst/>
        </p:spPr>
        <p:txBody>
          <a:bodyPr vert="horz" wrap="square" lIns="91295" tIns="45646" rIns="91295" bIns="45646" numCol="1" anchor="b" anchorCtr="0" compatLnSpc="1">
            <a:prstTxWarp prst="textNoShape">
              <a:avLst/>
            </a:prstTxWarp>
          </a:bodyPr>
          <a:lstStyle>
            <a:lvl1pPr algn="r">
              <a:defRPr sz="800">
                <a:solidFill>
                  <a:schemeClr val="hlink"/>
                </a:solidFill>
              </a:defRPr>
            </a:lvl1pPr>
          </a:lstStyle>
          <a:p>
            <a:fld id="{7849DDCA-862A-497F-B403-AD3F20EC3305}" type="slidenum">
              <a:rPr lang="en-US"/>
              <a:pPr/>
              <a:t>‹#›</a:t>
            </a:fld>
            <a:endParaRPr lang="en-US"/>
          </a:p>
        </p:txBody>
      </p:sp>
    </p:spTree>
    <p:extLst>
      <p:ext uri="{BB962C8B-B14F-4D97-AF65-F5344CB8AC3E}">
        <p14:creationId xmlns:p14="http://schemas.microsoft.com/office/powerpoint/2010/main" xmlns="" val="4293479845"/>
      </p:ext>
    </p:extLst>
  </p:cSld>
  <p:clrMap bg1="lt1" tx1="dk1" bg2="lt2" tx2="dk2" accent1="accent1" accent2="accent2" accent3="accent3" accent4="accent4" accent5="accent5" accent6="accent6" hlink="hlink" folHlink="folHlink"/>
  <p:notesStyle>
    <a:lvl1pPr algn="l" rtl="0" fontAlgn="base">
      <a:spcBef>
        <a:spcPct val="0"/>
      </a:spcBef>
      <a:spcAft>
        <a:spcPct val="20000"/>
      </a:spcAft>
      <a:defRPr sz="1200" kern="1200">
        <a:solidFill>
          <a:schemeClr val="tx1"/>
        </a:solidFill>
        <a:latin typeface="Arial" charset="0"/>
        <a:ea typeface="+mn-ea"/>
        <a:cs typeface="+mn-cs"/>
      </a:defRPr>
    </a:lvl1pPr>
    <a:lvl2pPr marL="457200" algn="l" rtl="0" fontAlgn="base">
      <a:spcBef>
        <a:spcPct val="0"/>
      </a:spcBef>
      <a:spcAft>
        <a:spcPct val="20000"/>
      </a:spcAft>
      <a:defRPr sz="1200" kern="1200">
        <a:solidFill>
          <a:schemeClr val="tx1"/>
        </a:solidFill>
        <a:latin typeface="Arial" charset="0"/>
        <a:ea typeface="+mn-ea"/>
        <a:cs typeface="+mn-cs"/>
      </a:defRPr>
    </a:lvl2pPr>
    <a:lvl3pPr marL="914400" algn="l" rtl="0" fontAlgn="base">
      <a:spcBef>
        <a:spcPct val="0"/>
      </a:spcBef>
      <a:spcAft>
        <a:spcPct val="20000"/>
      </a:spcAft>
      <a:defRPr sz="1200" kern="1200">
        <a:solidFill>
          <a:schemeClr val="tx1"/>
        </a:solidFill>
        <a:latin typeface="Arial" charset="0"/>
        <a:ea typeface="+mn-ea"/>
        <a:cs typeface="+mn-cs"/>
      </a:defRPr>
    </a:lvl3pPr>
    <a:lvl4pPr marL="1371600" algn="l" rtl="0" fontAlgn="base">
      <a:spcBef>
        <a:spcPct val="0"/>
      </a:spcBef>
      <a:spcAft>
        <a:spcPct val="20000"/>
      </a:spcAft>
      <a:defRPr sz="1200" kern="1200">
        <a:solidFill>
          <a:schemeClr val="tx1"/>
        </a:solidFill>
        <a:latin typeface="Arial" charset="0"/>
        <a:ea typeface="+mn-ea"/>
        <a:cs typeface="+mn-cs"/>
      </a:defRPr>
    </a:lvl4pPr>
    <a:lvl5pPr marL="1828800" algn="l" rtl="0" fontAlgn="base">
      <a:spcBef>
        <a:spcPct val="0"/>
      </a:spcBef>
      <a:spcAft>
        <a:spcPct val="2000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FA8E1A2-0397-47E9-ABE9-F5563CEC64B2}"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p:txBody>
          <a:bodyPr/>
          <a:lstStyle/>
          <a:p>
            <a:pPr>
              <a:defRPr/>
            </a:pPr>
            <a:fld id="{534DE0D7-9076-4B1B-9A5F-576DBD781E1F}" type="slidenum">
              <a:rPr lang="en-GB">
                <a:solidFill>
                  <a:srgbClr val="000000"/>
                </a:solidFill>
              </a:rPr>
              <a:pPr>
                <a:defRPr/>
              </a:pPr>
              <a:t>3</a:t>
            </a:fld>
            <a:endParaRPr lang="en-GB">
              <a:solidFill>
                <a:srgbClr val="000000"/>
              </a:solidFill>
            </a:endParaRPr>
          </a:p>
        </p:txBody>
      </p:sp>
      <p:sp>
        <p:nvSpPr>
          <p:cNvPr id="302083" name="Rectangle 2"/>
          <p:cNvSpPr>
            <a:spLocks noGrp="1" noRot="1" noChangeAspect="1" noChangeArrowheads="1" noTextEdit="1"/>
          </p:cNvSpPr>
          <p:nvPr>
            <p:ph type="sldImg"/>
          </p:nvPr>
        </p:nvSpPr>
        <p:spPr>
          <a:xfrm>
            <a:off x="920750" y="742950"/>
            <a:ext cx="4953000" cy="3714750"/>
          </a:xfrm>
          <a:ln/>
        </p:spPr>
      </p:sp>
      <p:sp>
        <p:nvSpPr>
          <p:cNvPr id="302084" name="Rectangle 3"/>
          <p:cNvSpPr>
            <a:spLocks noGrp="1" noChangeArrowheads="1"/>
          </p:cNvSpPr>
          <p:nvPr>
            <p:ph type="body" idx="1"/>
          </p:nvPr>
        </p:nvSpPr>
        <p:spPr>
          <a:noFill/>
          <a:ln/>
        </p:spPr>
        <p:txBody>
          <a:bodyPr/>
          <a:lstStyle/>
          <a:p>
            <a:pPr eaLnBrk="1" hangingPunct="1"/>
            <a:endParaRPr lang="en-US" dirty="0" smtClean="0"/>
          </a:p>
        </p:txBody>
      </p:sp>
      <p:sp>
        <p:nvSpPr>
          <p:cNvPr id="5" name="Date Placeholder 4"/>
          <p:cNvSpPr>
            <a:spLocks noGrp="1"/>
          </p:cNvSpPr>
          <p:nvPr>
            <p:ph type="dt" idx="10"/>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D6C241E1-4157-4565-BF54-716AB3F2E085}" type="slidenum">
              <a:rPr lang="en-GB">
                <a:solidFill>
                  <a:prstClr val="black"/>
                </a:solidFill>
              </a:rPr>
              <a:pPr/>
              <a:t>5</a:t>
            </a:fld>
            <a:endParaRPr lang="en-GB">
              <a:solidFill>
                <a:prstClr val="black"/>
              </a:solidFill>
            </a:endParaRPr>
          </a:p>
        </p:txBody>
      </p:sp>
      <p:sp>
        <p:nvSpPr>
          <p:cNvPr id="189443" name="Rectangle 2"/>
          <p:cNvSpPr>
            <a:spLocks noGrp="1" noRot="1" noChangeAspect="1" noChangeArrowheads="1" noTextEdit="1"/>
          </p:cNvSpPr>
          <p:nvPr>
            <p:ph type="sldImg"/>
          </p:nvPr>
        </p:nvSpPr>
        <p:spPr>
          <a:xfrm>
            <a:off x="922338" y="742950"/>
            <a:ext cx="4953000" cy="3714750"/>
          </a:xfrm>
          <a:ln/>
        </p:spPr>
      </p:sp>
      <p:sp>
        <p:nvSpPr>
          <p:cNvPr id="189444" name="Rectangle 3"/>
          <p:cNvSpPr>
            <a:spLocks noGrp="1" noChangeArrowheads="1"/>
          </p:cNvSpPr>
          <p:nvPr>
            <p:ph type="body" idx="1"/>
          </p:nvPr>
        </p:nvSpPr>
        <p:spPr>
          <a:xfrm>
            <a:off x="904454" y="4703490"/>
            <a:ext cx="4985595" cy="4459521"/>
          </a:xfrm>
          <a:noFill/>
          <a:ln/>
        </p:spPr>
        <p:txBody>
          <a:bodyPr/>
          <a:lstStyle/>
          <a:p>
            <a:pPr eaLnBrk="1" hangingPunct="1"/>
            <a:endParaRPr lang="en-US" dirty="0" smtClean="0"/>
          </a:p>
        </p:txBody>
      </p:sp>
      <p:sp>
        <p:nvSpPr>
          <p:cNvPr id="5" name="Date Placeholder 4"/>
          <p:cNvSpPr>
            <a:spLocks noGrp="1"/>
          </p:cNvSpPr>
          <p:nvPr>
            <p:ph type="dt" idx="10"/>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9555CBC-258D-4023-AB23-93A8DAAB170A}" type="slidenum">
              <a:rPr lang="en-GB" smtClean="0">
                <a:solidFill>
                  <a:prstClr val="black"/>
                </a:solidFill>
              </a:rPr>
              <a:pPr/>
              <a:t>6</a:t>
            </a:fld>
            <a:endParaRPr lang="en-GB">
              <a:solidFill>
                <a:prstClr val="black"/>
              </a:solidFill>
            </a:endParaRPr>
          </a:p>
        </p:txBody>
      </p:sp>
      <p:sp>
        <p:nvSpPr>
          <p:cNvPr id="5" name="Date Placeholder 4"/>
          <p:cNvSpPr>
            <a:spLocks noGrp="1"/>
          </p:cNvSpPr>
          <p:nvPr>
            <p:ph type="dt" idx="1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i-FI" dirty="0" smtClean="0"/>
          </a:p>
        </p:txBody>
      </p:sp>
      <p:sp>
        <p:nvSpPr>
          <p:cNvPr id="4" name="Slide Number Placeholder 3"/>
          <p:cNvSpPr>
            <a:spLocks noGrp="1"/>
          </p:cNvSpPr>
          <p:nvPr>
            <p:ph type="sldNum" sz="quarter" idx="10"/>
          </p:nvPr>
        </p:nvSpPr>
        <p:spPr/>
        <p:txBody>
          <a:bodyPr/>
          <a:lstStyle/>
          <a:p>
            <a:fld id="{C0478827-2806-466C-B60D-8F807ECE947A}" type="slidenum">
              <a:rPr lang="en-GB" smtClean="0">
                <a:solidFill>
                  <a:prstClr val="black"/>
                </a:solidFill>
              </a:rPr>
              <a:pPr/>
              <a:t>7</a:t>
            </a:fld>
            <a:endParaRPr lang="en-GB">
              <a:solidFill>
                <a:prstClr val="black"/>
              </a:solidFill>
            </a:endParaRPr>
          </a:p>
        </p:txBody>
      </p:sp>
      <p:sp>
        <p:nvSpPr>
          <p:cNvPr id="5" name="Date Placeholder 4"/>
          <p:cNvSpPr>
            <a:spLocks noGrp="1"/>
          </p:cNvSpPr>
          <p:nvPr>
            <p:ph type="dt" idx="1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p:txBody>
          <a:bodyPr/>
          <a:lstStyle/>
          <a:p>
            <a:pPr>
              <a:defRPr/>
            </a:pPr>
            <a:fld id="{7E92B192-1FF7-42B4-826C-F59D4D3966A9}" type="slidenum">
              <a:rPr lang="en-GB">
                <a:solidFill>
                  <a:prstClr val="black"/>
                </a:solidFill>
              </a:rPr>
              <a:pPr>
                <a:defRPr/>
              </a:pPr>
              <a:t>8</a:t>
            </a:fld>
            <a:endParaRPr lang="en-GB" dirty="0">
              <a:solidFill>
                <a:prstClr val="black"/>
              </a:solidFill>
            </a:endParaRPr>
          </a:p>
        </p:txBody>
      </p:sp>
      <p:sp>
        <p:nvSpPr>
          <p:cNvPr id="297987" name="Rectangle 2"/>
          <p:cNvSpPr>
            <a:spLocks noGrp="1" noRot="1" noChangeAspect="1" noChangeArrowheads="1" noTextEdit="1"/>
          </p:cNvSpPr>
          <p:nvPr>
            <p:ph type="sldImg"/>
          </p:nvPr>
        </p:nvSpPr>
        <p:spPr>
          <a:xfrm>
            <a:off x="801688" y="666750"/>
            <a:ext cx="5213350" cy="3910013"/>
          </a:xfrm>
          <a:ln/>
        </p:spPr>
      </p:sp>
      <p:sp>
        <p:nvSpPr>
          <p:cNvPr id="297988" name="Rectangle 3"/>
          <p:cNvSpPr>
            <a:spLocks noGrp="1" noChangeArrowheads="1"/>
          </p:cNvSpPr>
          <p:nvPr>
            <p:ph type="body" idx="1"/>
          </p:nvPr>
        </p:nvSpPr>
        <p:spPr>
          <a:xfrm>
            <a:off x="906041" y="4708244"/>
            <a:ext cx="4982422" cy="4454768"/>
          </a:xfrm>
          <a:noFill/>
          <a:ln/>
        </p:spPr>
        <p:txBody>
          <a:bodyPr/>
          <a:lstStyle/>
          <a:p>
            <a:pPr eaLnBrk="1" hangingPunct="1"/>
            <a:endParaRPr lang="en-US" dirty="0" smtClean="0"/>
          </a:p>
        </p:txBody>
      </p:sp>
      <p:sp>
        <p:nvSpPr>
          <p:cNvPr id="5" name="Date Placeholder 4"/>
          <p:cNvSpPr>
            <a:spLocks noGrp="1"/>
          </p:cNvSpPr>
          <p:nvPr>
            <p:ph type="dt" idx="10"/>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627719C4-588D-4F86-AF44-19E3E5FCCBB0}" type="slidenum">
              <a:rPr lang="en-GB" smtClean="0">
                <a:solidFill>
                  <a:prstClr val="black"/>
                </a:solidFill>
              </a:rPr>
              <a:pPr/>
              <a:t>24</a:t>
            </a:fld>
            <a:endParaRPr lang="en-GB" smtClean="0">
              <a:solidFill>
                <a:prstClr val="black"/>
              </a:solidFill>
            </a:endParaRPr>
          </a:p>
        </p:txBody>
      </p:sp>
      <p:sp>
        <p:nvSpPr>
          <p:cNvPr id="198659" name="Rectangle 7"/>
          <p:cNvSpPr txBox="1">
            <a:spLocks noGrp="1" noChangeArrowheads="1"/>
          </p:cNvSpPr>
          <p:nvPr/>
        </p:nvSpPr>
        <p:spPr bwMode="auto">
          <a:xfrm>
            <a:off x="3849478" y="9410145"/>
            <a:ext cx="2945024" cy="495855"/>
          </a:xfrm>
          <a:prstGeom prst="rect">
            <a:avLst/>
          </a:prstGeom>
          <a:noFill/>
          <a:ln w="9525">
            <a:noFill/>
            <a:miter lim="800000"/>
            <a:headEnd/>
            <a:tailEnd/>
          </a:ln>
        </p:spPr>
        <p:txBody>
          <a:bodyPr lIns="91384" tIns="45691" rIns="91384" bIns="45691" anchor="b"/>
          <a:lstStyle/>
          <a:p>
            <a:pPr algn="r"/>
            <a:fld id="{7262C57C-F694-47BF-99EB-F2ED77DAFD00}" type="slidenum">
              <a:rPr lang="en-GB" sz="800">
                <a:solidFill>
                  <a:srgbClr val="0000FF"/>
                </a:solidFill>
                <a:latin typeface="Arial" pitchFamily="34" charset="0"/>
                <a:cs typeface="Arial" pitchFamily="34" charset="0"/>
              </a:rPr>
              <a:pPr algn="r"/>
              <a:t>24</a:t>
            </a:fld>
            <a:endParaRPr lang="en-GB" sz="800" dirty="0">
              <a:solidFill>
                <a:srgbClr val="0000FF"/>
              </a:solidFill>
              <a:latin typeface="Arial" pitchFamily="34" charset="0"/>
              <a:cs typeface="Arial" pitchFamily="34" charset="0"/>
            </a:endParaRPr>
          </a:p>
        </p:txBody>
      </p:sp>
      <p:sp>
        <p:nvSpPr>
          <p:cNvPr id="198660" name="Rectangle 2"/>
          <p:cNvSpPr>
            <a:spLocks noGrp="1" noRot="1" noChangeAspect="1" noChangeArrowheads="1" noTextEdit="1"/>
          </p:cNvSpPr>
          <p:nvPr>
            <p:ph type="sldImg"/>
          </p:nvPr>
        </p:nvSpPr>
        <p:spPr>
          <a:xfrm>
            <a:off x="806450" y="666750"/>
            <a:ext cx="5214938" cy="3910013"/>
          </a:xfrm>
          <a:ln/>
        </p:spPr>
      </p:sp>
      <p:sp>
        <p:nvSpPr>
          <p:cNvPr id="198661" name="Rectangle 3"/>
          <p:cNvSpPr>
            <a:spLocks noGrp="1" noChangeArrowheads="1"/>
          </p:cNvSpPr>
          <p:nvPr>
            <p:ph type="body" idx="1"/>
          </p:nvPr>
        </p:nvSpPr>
        <p:spPr>
          <a:xfrm>
            <a:off x="904454" y="4706660"/>
            <a:ext cx="4985595" cy="4457937"/>
          </a:xfrm>
          <a:noFill/>
          <a:ln/>
        </p:spPr>
        <p:txBody>
          <a:bodyPr lIns="91384" tIns="45691" rIns="91384" bIns="45691"/>
          <a:lstStyle/>
          <a:p>
            <a:pPr eaLnBrk="1" hangingPunct="1"/>
            <a:endParaRPr lang="en-GB" noProof="1"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107537" name="Group 17"/>
          <p:cNvGrpSpPr>
            <a:grpSpLocks/>
          </p:cNvGrpSpPr>
          <p:nvPr/>
        </p:nvGrpSpPr>
        <p:grpSpPr bwMode="auto">
          <a:xfrm>
            <a:off x="0" y="5943600"/>
            <a:ext cx="9144000" cy="914400"/>
            <a:chOff x="0" y="3744"/>
            <a:chExt cx="5760" cy="576"/>
          </a:xfrm>
        </p:grpSpPr>
        <p:pic>
          <p:nvPicPr>
            <p:cNvPr id="107535" name="Picture 15"/>
            <p:cNvPicPr>
              <a:picLocks noChangeAspect="1" noChangeArrowheads="1"/>
            </p:cNvPicPr>
            <p:nvPr userDrawn="1"/>
          </p:nvPicPr>
          <p:blipFill>
            <a:blip r:embed="rId3" cstate="print"/>
            <a:srcRect/>
            <a:stretch>
              <a:fillRect/>
            </a:stretch>
          </p:blipFill>
          <p:spPr bwMode="auto">
            <a:xfrm>
              <a:off x="0" y="3744"/>
              <a:ext cx="5760" cy="576"/>
            </a:xfrm>
            <a:prstGeom prst="rect">
              <a:avLst/>
            </a:prstGeom>
            <a:noFill/>
            <a:ln w="9525">
              <a:miter lim="800000"/>
              <a:headEnd/>
              <a:tailEnd/>
            </a:ln>
            <a:effectLst/>
          </p:spPr>
        </p:pic>
        <p:pic>
          <p:nvPicPr>
            <p:cNvPr id="107536" name="Picture 16"/>
            <p:cNvPicPr>
              <a:picLocks noChangeAspect="1" noChangeArrowheads="1"/>
            </p:cNvPicPr>
            <p:nvPr userDrawn="1"/>
          </p:nvPicPr>
          <p:blipFill>
            <a:blip r:embed="rId4" cstate="print"/>
            <a:srcRect/>
            <a:stretch>
              <a:fillRect/>
            </a:stretch>
          </p:blipFill>
          <p:spPr bwMode="auto">
            <a:xfrm>
              <a:off x="5057" y="3871"/>
              <a:ext cx="563" cy="336"/>
            </a:xfrm>
            <a:prstGeom prst="rect">
              <a:avLst/>
            </a:prstGeom>
            <a:noFill/>
          </p:spPr>
        </p:pic>
      </p:grpSp>
      <p:sp>
        <p:nvSpPr>
          <p:cNvPr id="107528" name="Rectangle 8"/>
          <p:cNvSpPr>
            <a:spLocks noGrp="1" noChangeArrowheads="1"/>
          </p:cNvSpPr>
          <p:nvPr>
            <p:ph type="ctrTitle" sz="quarter"/>
          </p:nvPr>
        </p:nvSpPr>
        <p:spPr>
          <a:xfrm>
            <a:off x="323850" y="2130425"/>
            <a:ext cx="8496300" cy="1443038"/>
          </a:xfrm>
          <a:noFill/>
        </p:spPr>
        <p:txBody>
          <a:bodyPr wrap="square" lIns="72000" tIns="45720" rIns="72000" bIns="45720" anchor="b"/>
          <a:lstStyle>
            <a:lvl1pPr algn="ctr">
              <a:defRPr sz="3600"/>
            </a:lvl1pPr>
          </a:lstStyle>
          <a:p>
            <a:r>
              <a:rPr lang="en-GB"/>
              <a:t>CLICK TO EDIT MASTER TITLE STYLE</a:t>
            </a:r>
          </a:p>
        </p:txBody>
      </p:sp>
      <p:sp>
        <p:nvSpPr>
          <p:cNvPr id="107529" name="Rectangle 9"/>
          <p:cNvSpPr>
            <a:spLocks noGrp="1" noChangeArrowheads="1"/>
          </p:cNvSpPr>
          <p:nvPr>
            <p:ph type="subTitle" sz="quarter" idx="1"/>
          </p:nvPr>
        </p:nvSpPr>
        <p:spPr>
          <a:xfrm>
            <a:off x="323850" y="3573463"/>
            <a:ext cx="8496300" cy="1223962"/>
          </a:xfrm>
        </p:spPr>
        <p:txBody>
          <a:bodyPr lIns="91440" rIns="91440"/>
          <a:lstStyle>
            <a:lvl1pPr marL="0" indent="0" algn="ctr">
              <a:buFontTx/>
              <a:buNone/>
              <a:defRPr b="1">
                <a:solidFill>
                  <a:schemeClr val="bg1"/>
                </a:solidFill>
              </a:defRPr>
            </a:lvl1pPr>
          </a:lstStyle>
          <a:p>
            <a:r>
              <a:rPr lang="en-GB"/>
              <a:t>CLICK TO EDIT MASTER SUBTITLE STYLE</a:t>
            </a:r>
          </a:p>
        </p:txBody>
      </p:sp>
      <p:sp>
        <p:nvSpPr>
          <p:cNvPr id="107538" name="Rectangle 18"/>
          <p:cNvSpPr>
            <a:spLocks noGrp="1" noChangeArrowheads="1"/>
          </p:cNvSpPr>
          <p:nvPr>
            <p:ph type="dt" sz="half" idx="2"/>
          </p:nvPr>
        </p:nvSpPr>
        <p:spPr/>
        <p:txBody>
          <a:bodyPr/>
          <a:lstStyle>
            <a:lvl1pPr>
              <a:defRPr/>
            </a:lvl1pPr>
          </a:lstStyle>
          <a:p>
            <a:fld id="{721F0181-18F1-4B80-83F4-5827DCC1EB88}" type="datetime4">
              <a:rPr lang="en-GB" smtClean="0"/>
              <a:pPr/>
              <a:t>6 March 2012</a:t>
            </a:fld>
            <a:endParaRPr lang="en-GB"/>
          </a:p>
        </p:txBody>
      </p:sp>
      <p:sp>
        <p:nvSpPr>
          <p:cNvPr id="107539" name="Rectangle 19"/>
          <p:cNvSpPr>
            <a:spLocks noGrp="1" noChangeArrowheads="1"/>
          </p:cNvSpPr>
          <p:nvPr>
            <p:ph type="ftr" sz="quarter" idx="3"/>
          </p:nvPr>
        </p:nvSpPr>
        <p:spPr/>
        <p:txBody>
          <a:bodyPr/>
          <a:lstStyle>
            <a:lvl1pPr>
              <a:defRPr/>
            </a:lvl1pPr>
          </a:lstStyle>
          <a:p>
            <a:r>
              <a:rPr lang="en-GB" smtClean="0"/>
              <a:t>Copyright, Petra Metsola, Wärtsilä Corporation</a:t>
            </a:r>
            <a:endParaRPr lang="en-GB"/>
          </a:p>
        </p:txBody>
      </p:sp>
      <p:sp>
        <p:nvSpPr>
          <p:cNvPr id="107540" name="Rectangle 20"/>
          <p:cNvSpPr>
            <a:spLocks noGrp="1" noChangeArrowheads="1"/>
          </p:cNvSpPr>
          <p:nvPr>
            <p:ph type="sldNum" sz="quarter" idx="4"/>
          </p:nvPr>
        </p:nvSpPr>
        <p:spPr/>
        <p:txBody>
          <a:bodyPr/>
          <a:lstStyle>
            <a:lvl1pPr>
              <a:defRPr/>
            </a:lvl1pPr>
          </a:lstStyle>
          <a:p>
            <a:fld id="{3587C356-A289-41EB-A3AA-30BA96FE66E9}" type="slidenum">
              <a:rPr lang="en-GB"/>
              <a:pPr/>
              <a:t>‹#›</a:t>
            </a:fld>
            <a:r>
              <a:rPr lang="en-GB"/>
              <a:t> </a:t>
            </a:r>
            <a:r>
              <a:rPr lang="en-GB" b="0"/>
              <a:t>   © Wärtsilä </a:t>
            </a:r>
          </a:p>
        </p:txBody>
      </p:sp>
    </p:spTree>
  </p:cSld>
  <p:clrMapOvr>
    <a:masterClrMapping/>
  </p:clrMapOvr>
  <mc:AlternateContent xmlns:mc="http://schemas.openxmlformats.org/markup-compatibility/2006">
    <mc:Choice xmlns:p14="http://schemas.microsoft.com/office/powerpoint/2010/main" xmlns="" Requires="p14">
      <p:transition spd="slow" p14:dur="2000">
        <p:fade/>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937125" cy="615950"/>
          </a:xfrm>
        </p:spPr>
        <p:txBody>
          <a:bodyPr/>
          <a:lstStyle/>
          <a:p>
            <a:r>
              <a:rPr lang="en-US" smtClean="0"/>
              <a:t>Click to edit Master title style</a:t>
            </a:r>
            <a:endParaRPr lang="fi-FI"/>
          </a:p>
        </p:txBody>
      </p:sp>
      <p:sp>
        <p:nvSpPr>
          <p:cNvPr id="3" name="Table Placeholder 2"/>
          <p:cNvSpPr>
            <a:spLocks noGrp="1"/>
          </p:cNvSpPr>
          <p:nvPr>
            <p:ph type="tbl" idx="1"/>
          </p:nvPr>
        </p:nvSpPr>
        <p:spPr>
          <a:xfrm>
            <a:off x="323850" y="1412875"/>
            <a:ext cx="8496300" cy="4248150"/>
          </a:xfrm>
        </p:spPr>
        <p:txBody>
          <a:bodyPr/>
          <a:lstStyle/>
          <a:p>
            <a:endParaRPr lang="fi-FI"/>
          </a:p>
        </p:txBody>
      </p:sp>
      <p:sp>
        <p:nvSpPr>
          <p:cNvPr id="4" name="Date Placeholder 3"/>
          <p:cNvSpPr>
            <a:spLocks noGrp="1"/>
          </p:cNvSpPr>
          <p:nvPr>
            <p:ph type="dt" sz="half" idx="10"/>
          </p:nvPr>
        </p:nvSpPr>
        <p:spPr>
          <a:xfrm>
            <a:off x="1116013" y="6597650"/>
            <a:ext cx="1152525" cy="215900"/>
          </a:xfrm>
        </p:spPr>
        <p:txBody>
          <a:bodyPr/>
          <a:lstStyle>
            <a:lvl1pPr>
              <a:defRPr/>
            </a:lvl1pPr>
          </a:lstStyle>
          <a:p>
            <a:fld id="{6C643A25-8187-4485-BC8E-1DC8502B61C3}" type="datetime4">
              <a:rPr lang="en-GB" smtClean="0"/>
              <a:pPr/>
              <a:t>6 March 2012</a:t>
            </a:fld>
            <a:endParaRPr lang="en-GB"/>
          </a:p>
        </p:txBody>
      </p:sp>
      <p:sp>
        <p:nvSpPr>
          <p:cNvPr id="5" name="Footer Placeholder 4"/>
          <p:cNvSpPr>
            <a:spLocks noGrp="1"/>
          </p:cNvSpPr>
          <p:nvPr>
            <p:ph type="ftr" sz="quarter" idx="11"/>
          </p:nvPr>
        </p:nvSpPr>
        <p:spPr>
          <a:xfrm>
            <a:off x="2268538" y="6597650"/>
            <a:ext cx="5543550" cy="214313"/>
          </a:xfrm>
        </p:spPr>
        <p:txBody>
          <a:bodyPr/>
          <a:lstStyle>
            <a:lvl1pPr>
              <a:defRPr/>
            </a:lvl1pPr>
          </a:lstStyle>
          <a:p>
            <a:r>
              <a:rPr lang="en-GB" smtClean="0"/>
              <a:t>Copyright, Petra Metsola, Wärtsilä Corporation</a:t>
            </a:r>
            <a:endParaRPr lang="en-GB"/>
          </a:p>
        </p:txBody>
      </p:sp>
      <p:sp>
        <p:nvSpPr>
          <p:cNvPr id="6" name="Slide Number Placeholder 5"/>
          <p:cNvSpPr>
            <a:spLocks noGrp="1"/>
          </p:cNvSpPr>
          <p:nvPr>
            <p:ph type="sldNum" sz="quarter" idx="12"/>
          </p:nvPr>
        </p:nvSpPr>
        <p:spPr>
          <a:xfrm>
            <a:off x="179388" y="6597650"/>
            <a:ext cx="936625" cy="215900"/>
          </a:xfrm>
        </p:spPr>
        <p:txBody>
          <a:bodyPr/>
          <a:lstStyle>
            <a:lvl1pPr>
              <a:defRPr/>
            </a:lvl1pPr>
          </a:lstStyle>
          <a:p>
            <a:fld id="{68582B23-51E9-4F28-A238-33F7CC2E6658}" type="slidenum">
              <a:rPr lang="en-GB"/>
              <a:pPr/>
              <a:t>‹#›</a:t>
            </a:fld>
            <a:r>
              <a:rPr lang="en-GB"/>
              <a:t> </a:t>
            </a:r>
            <a:r>
              <a:rPr lang="en-GB" b="0"/>
              <a:t>   © Wärtsilä </a:t>
            </a:r>
          </a:p>
        </p:txBody>
      </p:sp>
    </p:spTree>
  </p:cSld>
  <p:clrMapOvr>
    <a:masterClrMapping/>
  </p:clrMapOvr>
  <mc:AlternateContent xmlns:mc="http://schemas.openxmlformats.org/markup-compatibility/2006">
    <mc:Choice xmlns:p14="http://schemas.microsoft.com/office/powerpoint/2010/main" xmlns="" Requires="p14">
      <p:transition spd="slow" p14:dur="20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937125" cy="61595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323850" y="1412875"/>
            <a:ext cx="4171950" cy="4248150"/>
          </a:xfrm>
        </p:spPr>
        <p:txBody>
          <a:bodyPr/>
          <a:lstStyle/>
          <a:p>
            <a:pPr lvl="0"/>
            <a:endParaRPr lang="en-GB" noProof="0" smtClean="0"/>
          </a:p>
        </p:txBody>
      </p:sp>
      <p:sp>
        <p:nvSpPr>
          <p:cNvPr id="4" name="Text Placeholder 3"/>
          <p:cNvSpPr>
            <a:spLocks noGrp="1"/>
          </p:cNvSpPr>
          <p:nvPr>
            <p:ph type="body" sz="half" idx="2"/>
          </p:nvPr>
        </p:nvSpPr>
        <p:spPr>
          <a:xfrm>
            <a:off x="4648200" y="1412875"/>
            <a:ext cx="4171950" cy="4248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fld id="{D5B8A2F8-06F0-47F2-8D31-A5BC80005EF7}" type="datetime4">
              <a:rPr lang="en-GB" b="0" smtClean="0">
                <a:solidFill>
                  <a:srgbClr val="000000"/>
                </a:solidFill>
              </a:rPr>
              <a:pPr>
                <a:defRPr/>
              </a:pPr>
              <a:t>6 March 2012</a:t>
            </a:fld>
            <a:endParaRPr lang="en-GB" b="0">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2" name="Group 17"/>
          <p:cNvGrpSpPr>
            <a:grpSpLocks/>
          </p:cNvGrpSpPr>
          <p:nvPr/>
        </p:nvGrpSpPr>
        <p:grpSpPr bwMode="auto">
          <a:xfrm>
            <a:off x="0" y="5943600"/>
            <a:ext cx="9144000" cy="914400"/>
            <a:chOff x="0" y="3744"/>
            <a:chExt cx="5760" cy="576"/>
          </a:xfrm>
        </p:grpSpPr>
        <p:pic>
          <p:nvPicPr>
            <p:cNvPr id="107535" name="Picture 15"/>
            <p:cNvPicPr>
              <a:picLocks noChangeAspect="1" noChangeArrowheads="1"/>
            </p:cNvPicPr>
            <p:nvPr userDrawn="1"/>
          </p:nvPicPr>
          <p:blipFill>
            <a:blip r:embed="rId3" cstate="print"/>
            <a:srcRect/>
            <a:stretch>
              <a:fillRect/>
            </a:stretch>
          </p:blipFill>
          <p:spPr bwMode="auto">
            <a:xfrm>
              <a:off x="0" y="3744"/>
              <a:ext cx="5760" cy="576"/>
            </a:xfrm>
            <a:prstGeom prst="rect">
              <a:avLst/>
            </a:prstGeom>
            <a:noFill/>
            <a:ln w="9525">
              <a:miter lim="800000"/>
              <a:headEnd/>
              <a:tailEnd/>
            </a:ln>
            <a:effectLst/>
          </p:spPr>
        </p:pic>
        <p:pic>
          <p:nvPicPr>
            <p:cNvPr id="107536" name="Picture 16"/>
            <p:cNvPicPr>
              <a:picLocks noChangeAspect="1" noChangeArrowheads="1"/>
            </p:cNvPicPr>
            <p:nvPr userDrawn="1"/>
          </p:nvPicPr>
          <p:blipFill>
            <a:blip r:embed="rId4" cstate="print"/>
            <a:srcRect/>
            <a:stretch>
              <a:fillRect/>
            </a:stretch>
          </p:blipFill>
          <p:spPr bwMode="auto">
            <a:xfrm>
              <a:off x="5057" y="3871"/>
              <a:ext cx="563" cy="336"/>
            </a:xfrm>
            <a:prstGeom prst="rect">
              <a:avLst/>
            </a:prstGeom>
            <a:noFill/>
          </p:spPr>
        </p:pic>
      </p:grpSp>
      <p:sp>
        <p:nvSpPr>
          <p:cNvPr id="107528" name="Rectangle 8"/>
          <p:cNvSpPr>
            <a:spLocks noGrp="1" noChangeArrowheads="1"/>
          </p:cNvSpPr>
          <p:nvPr>
            <p:ph type="ctrTitle" sz="quarter"/>
          </p:nvPr>
        </p:nvSpPr>
        <p:spPr>
          <a:xfrm>
            <a:off x="323850" y="2130425"/>
            <a:ext cx="8496300" cy="1443038"/>
          </a:xfrm>
          <a:noFill/>
        </p:spPr>
        <p:txBody>
          <a:bodyPr wrap="square" lIns="72000" tIns="45720" rIns="72000" bIns="45720" anchor="b"/>
          <a:lstStyle>
            <a:lvl1pPr algn="ctr">
              <a:defRPr sz="3600"/>
            </a:lvl1pPr>
          </a:lstStyle>
          <a:p>
            <a:r>
              <a:rPr lang="en-US" smtClean="0"/>
              <a:t>Click to edit Master title style</a:t>
            </a:r>
            <a:endParaRPr lang="en-GB"/>
          </a:p>
        </p:txBody>
      </p:sp>
      <p:sp>
        <p:nvSpPr>
          <p:cNvPr id="107529" name="Rectangle 9"/>
          <p:cNvSpPr>
            <a:spLocks noGrp="1" noChangeArrowheads="1"/>
          </p:cNvSpPr>
          <p:nvPr>
            <p:ph type="subTitle" sz="quarter" idx="1"/>
          </p:nvPr>
        </p:nvSpPr>
        <p:spPr>
          <a:xfrm>
            <a:off x="323850" y="3573463"/>
            <a:ext cx="8496300" cy="1223962"/>
          </a:xfrm>
        </p:spPr>
        <p:txBody>
          <a:bodyPr lIns="91440" rIns="91440"/>
          <a:lstStyle>
            <a:lvl1pPr marL="0" indent="0" algn="ctr">
              <a:buFontTx/>
              <a:buNone/>
              <a:defRPr b="1">
                <a:solidFill>
                  <a:schemeClr val="bg1"/>
                </a:solidFill>
              </a:defRPr>
            </a:lvl1pPr>
          </a:lstStyle>
          <a:p>
            <a:r>
              <a:rPr lang="en-US" smtClean="0"/>
              <a:t>Click to edit Master subtitle style</a:t>
            </a:r>
            <a:endParaRPr lang="en-GB"/>
          </a:p>
        </p:txBody>
      </p:sp>
      <p:sp>
        <p:nvSpPr>
          <p:cNvPr id="107538" name="Rectangle 18"/>
          <p:cNvSpPr>
            <a:spLocks noGrp="1" noChangeArrowheads="1"/>
          </p:cNvSpPr>
          <p:nvPr>
            <p:ph type="dt" sz="half" idx="2"/>
          </p:nvPr>
        </p:nvSpPr>
        <p:spPr/>
        <p:txBody>
          <a:bodyPr/>
          <a:lstStyle>
            <a:lvl1pPr>
              <a:defRPr/>
            </a:lvl1pPr>
          </a:lstStyle>
          <a:p>
            <a:fld id="{193AA845-1E15-4F6F-A339-02D027931C65}" type="datetime4">
              <a:rPr lang="en-GB" smtClean="0">
                <a:solidFill>
                  <a:srgbClr val="000000"/>
                </a:solidFill>
              </a:rPr>
              <a:pPr/>
              <a:t>6 March 2012</a:t>
            </a:fld>
            <a:endParaRPr lang="en-GB">
              <a:solidFill>
                <a:srgbClr val="000000"/>
              </a:solidFill>
            </a:endParaRPr>
          </a:p>
        </p:txBody>
      </p:sp>
      <p:sp>
        <p:nvSpPr>
          <p:cNvPr id="107539" name="Rectangle 19"/>
          <p:cNvSpPr>
            <a:spLocks noGrp="1" noChangeArrowheads="1"/>
          </p:cNvSpPr>
          <p:nvPr>
            <p:ph type="ftr" sz="quarter" idx="3"/>
          </p:nvPr>
        </p:nvSpPr>
        <p:spPr/>
        <p:txBody>
          <a:bodyPr/>
          <a:lstStyle>
            <a:lvl1pPr>
              <a:defRPr/>
            </a:lvl1pPr>
          </a:lstStyle>
          <a:p>
            <a:r>
              <a:rPr lang="en-US" smtClean="0">
                <a:solidFill>
                  <a:srgbClr val="000000"/>
                </a:solidFill>
              </a:rPr>
              <a:t>Copyright, Petra Metsola, Wärtsilä Corporation</a:t>
            </a:r>
            <a:endParaRPr lang="en-GB">
              <a:solidFill>
                <a:srgbClr val="000000"/>
              </a:solidFill>
            </a:endParaRPr>
          </a:p>
        </p:txBody>
      </p:sp>
      <p:sp>
        <p:nvSpPr>
          <p:cNvPr id="107540" name="Rectangle 20"/>
          <p:cNvSpPr>
            <a:spLocks noGrp="1" noChangeArrowheads="1"/>
          </p:cNvSpPr>
          <p:nvPr>
            <p:ph type="sldNum" sz="quarter" idx="4"/>
          </p:nvPr>
        </p:nvSpPr>
        <p:spPr/>
        <p:txBody>
          <a:bodyPr/>
          <a:lstStyle>
            <a:lvl1pPr>
              <a:defRPr/>
            </a:lvl1pPr>
          </a:lstStyle>
          <a:p>
            <a:fld id="{3587C356-A289-41EB-A3AA-30BA96FE66E9}" type="slidenum">
              <a:rPr lang="en-GB">
                <a:solidFill>
                  <a:srgbClr val="000000"/>
                </a:solidFill>
              </a:rPr>
              <a:pPr/>
              <a:t>‹#›</a:t>
            </a:fld>
            <a:r>
              <a:rPr lang="en-GB" dirty="0">
                <a:solidFill>
                  <a:srgbClr val="000000"/>
                </a:solidFill>
              </a:rPr>
              <a:t>    © </a:t>
            </a:r>
            <a:r>
              <a:rPr lang="en-GB" dirty="0" err="1">
                <a:solidFill>
                  <a:srgbClr val="000000"/>
                </a:solidFill>
              </a:rPr>
              <a:t>Wärtsilä</a:t>
            </a:r>
            <a:r>
              <a:rPr lang="en-GB" dirty="0">
                <a:solidFill>
                  <a:srgbClr val="000000"/>
                </a:solidFill>
              </a:rPr>
              <a:t> </a:t>
            </a:r>
          </a:p>
        </p:txBody>
      </p:sp>
    </p:spTree>
    <p:extLst>
      <p:ext uri="{BB962C8B-B14F-4D97-AF65-F5344CB8AC3E}">
        <p14:creationId xmlns:p14="http://schemas.microsoft.com/office/powerpoint/2010/main" xmlns="" val="2694636335"/>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lvl1pPr>
              <a:defRPr/>
            </a:lvl1pPr>
          </a:lstStyle>
          <a:p>
            <a:fld id="{F91E0F61-221C-402D-B477-1CB31CE787ED}" type="datetime4">
              <a:rPr lang="en-GB" smtClean="0">
                <a:solidFill>
                  <a:srgbClr val="000000"/>
                </a:solidFill>
              </a:rPr>
              <a:pPr/>
              <a:t>6 March 2012</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000000"/>
                </a:solidFill>
              </a:rPr>
              <a:t>Copyright, Petra Metsola, Wärtsilä Corporation</a:t>
            </a:r>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61F8B90-343A-4271-9297-356801E77DA6}" type="slidenum">
              <a:rPr lang="en-GB">
                <a:solidFill>
                  <a:srgbClr val="000000"/>
                </a:solidFill>
              </a:rPr>
              <a:pPr/>
              <a:t>‹#›</a:t>
            </a:fld>
            <a:r>
              <a:rPr lang="en-GB">
                <a:solidFill>
                  <a:srgbClr val="000000"/>
                </a:solidFill>
              </a:rPr>
              <a:t>    © Wärtsilä </a:t>
            </a:r>
          </a:p>
        </p:txBody>
      </p:sp>
    </p:spTree>
    <p:extLst>
      <p:ext uri="{BB962C8B-B14F-4D97-AF65-F5344CB8AC3E}">
        <p14:creationId xmlns:p14="http://schemas.microsoft.com/office/powerpoint/2010/main" xmlns="" val="4039274340"/>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323850" y="1412875"/>
            <a:ext cx="4171950" cy="424815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412875"/>
            <a:ext cx="4171950" cy="424815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lvl1pPr>
              <a:defRPr/>
            </a:lvl1pPr>
          </a:lstStyle>
          <a:p>
            <a:fld id="{FA3E1D7E-9D68-42FA-8638-2B7290147214}" type="datetime4">
              <a:rPr lang="en-GB" smtClean="0">
                <a:solidFill>
                  <a:srgbClr val="000000"/>
                </a:solidFill>
              </a:rPr>
              <a:pPr/>
              <a:t>6 March 2012</a:t>
            </a:fld>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000000"/>
                </a:solidFill>
              </a:rPr>
              <a:t>Copyright, Petra Metsola, Wärtsilä Corporation</a:t>
            </a:r>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E5BA2C5-58E1-4A36-83CB-AC2CC75E2A06}" type="slidenum">
              <a:rPr lang="en-GB">
                <a:solidFill>
                  <a:srgbClr val="000000"/>
                </a:solidFill>
              </a:rPr>
              <a:pPr/>
              <a:t>‹#›</a:t>
            </a:fld>
            <a:r>
              <a:rPr lang="en-GB">
                <a:solidFill>
                  <a:srgbClr val="000000"/>
                </a:solidFill>
              </a:rPr>
              <a:t>    © Wärtsilä </a:t>
            </a:r>
          </a:p>
        </p:txBody>
      </p:sp>
    </p:spTree>
    <p:extLst>
      <p:ext uri="{BB962C8B-B14F-4D97-AF65-F5344CB8AC3E}">
        <p14:creationId xmlns:p14="http://schemas.microsoft.com/office/powerpoint/2010/main" xmlns="" val="3331352889"/>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lvl1pPr>
              <a:defRPr/>
            </a:lvl1pPr>
          </a:lstStyle>
          <a:p>
            <a:fld id="{7E2982E4-75AD-452D-BE1F-7004829A0A47}" type="datetime4">
              <a:rPr lang="en-GB" smtClean="0">
                <a:solidFill>
                  <a:srgbClr val="000000"/>
                </a:solidFill>
              </a:rPr>
              <a:pPr/>
              <a:t>6 March 2012</a:t>
            </a:fld>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smtClean="0">
                <a:solidFill>
                  <a:srgbClr val="000000"/>
                </a:solidFill>
              </a:rPr>
              <a:t>Copyright, Petra Metsola, Wärtsilä Corporation</a:t>
            </a:r>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25AF8DB-9708-4572-AA7D-B01470D657BA}" type="slidenum">
              <a:rPr lang="en-GB">
                <a:solidFill>
                  <a:srgbClr val="000000"/>
                </a:solidFill>
              </a:rPr>
              <a:pPr/>
              <a:t>‹#›</a:t>
            </a:fld>
            <a:r>
              <a:rPr lang="en-GB">
                <a:solidFill>
                  <a:srgbClr val="000000"/>
                </a:solidFill>
              </a:rPr>
              <a:t>    © Wärtsilä </a:t>
            </a:r>
          </a:p>
        </p:txBody>
      </p:sp>
    </p:spTree>
    <p:extLst>
      <p:ext uri="{BB962C8B-B14F-4D97-AF65-F5344CB8AC3E}">
        <p14:creationId xmlns:p14="http://schemas.microsoft.com/office/powerpoint/2010/main" xmlns="" val="1731663435"/>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F6B8568-58A1-48CE-8326-BF042300A278}" type="datetime4">
              <a:rPr lang="en-GB" smtClean="0">
                <a:solidFill>
                  <a:srgbClr val="000000"/>
                </a:solidFill>
              </a:rPr>
              <a:pPr/>
              <a:t>6 March 2012</a:t>
            </a:fld>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Copyright, Petra Metsola, Wärtsilä Corporation</a:t>
            </a:r>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753EF83-EF06-4D45-AE19-B74907092035}" type="slidenum">
              <a:rPr lang="en-GB">
                <a:solidFill>
                  <a:srgbClr val="000000"/>
                </a:solidFill>
              </a:rPr>
              <a:pPr/>
              <a:t>‹#›</a:t>
            </a:fld>
            <a:r>
              <a:rPr lang="en-GB">
                <a:solidFill>
                  <a:srgbClr val="000000"/>
                </a:solidFill>
              </a:rPr>
              <a:t>    © Wärtsilä </a:t>
            </a:r>
          </a:p>
        </p:txBody>
      </p:sp>
    </p:spTree>
    <p:extLst>
      <p:ext uri="{BB962C8B-B14F-4D97-AF65-F5344CB8AC3E}">
        <p14:creationId xmlns:p14="http://schemas.microsoft.com/office/powerpoint/2010/main" xmlns="" val="340790588"/>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937125" cy="615950"/>
          </a:xfrm>
        </p:spPr>
        <p:txBody>
          <a:bodyPr/>
          <a:lstStyle/>
          <a:p>
            <a:r>
              <a:rPr lang="en-US" smtClean="0"/>
              <a:t>Click to edit Master title style</a:t>
            </a:r>
            <a:endParaRPr lang="fi-FI"/>
          </a:p>
        </p:txBody>
      </p:sp>
      <p:sp>
        <p:nvSpPr>
          <p:cNvPr id="3" name="Text Placeholder 2"/>
          <p:cNvSpPr>
            <a:spLocks noGrp="1"/>
          </p:cNvSpPr>
          <p:nvPr>
            <p:ph type="body" sz="half" idx="1"/>
          </p:nvPr>
        </p:nvSpPr>
        <p:spPr>
          <a:xfrm>
            <a:off x="323850" y="1412875"/>
            <a:ext cx="4171950" cy="4248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lipArt Placeholder 3"/>
          <p:cNvSpPr>
            <a:spLocks noGrp="1"/>
          </p:cNvSpPr>
          <p:nvPr>
            <p:ph type="clipArt" sz="half" idx="2"/>
          </p:nvPr>
        </p:nvSpPr>
        <p:spPr>
          <a:xfrm>
            <a:off x="4648200" y="1412875"/>
            <a:ext cx="4171950" cy="4248150"/>
          </a:xfrm>
        </p:spPr>
        <p:txBody>
          <a:bodyPr/>
          <a:lstStyle/>
          <a:p>
            <a:r>
              <a:rPr lang="en-US" smtClean="0"/>
              <a:t>Click icon to add clip art</a:t>
            </a:r>
            <a:endParaRPr lang="fi-FI"/>
          </a:p>
        </p:txBody>
      </p:sp>
      <p:sp>
        <p:nvSpPr>
          <p:cNvPr id="5" name="Date Placeholder 4"/>
          <p:cNvSpPr>
            <a:spLocks noGrp="1"/>
          </p:cNvSpPr>
          <p:nvPr>
            <p:ph type="dt" sz="half" idx="10"/>
          </p:nvPr>
        </p:nvSpPr>
        <p:spPr>
          <a:xfrm>
            <a:off x="1116013" y="6597650"/>
            <a:ext cx="1152525" cy="215900"/>
          </a:xfrm>
        </p:spPr>
        <p:txBody>
          <a:bodyPr/>
          <a:lstStyle>
            <a:lvl1pPr>
              <a:defRPr/>
            </a:lvl1pPr>
          </a:lstStyle>
          <a:p>
            <a:fld id="{41ED65E3-A1B9-47DA-BC18-2CF16C4F59D0}" type="datetime4">
              <a:rPr lang="en-GB" smtClean="0">
                <a:solidFill>
                  <a:srgbClr val="000000"/>
                </a:solidFill>
              </a:rPr>
              <a:pPr/>
              <a:t>6 March 2012</a:t>
            </a:fld>
            <a:endParaRPr lang="en-GB">
              <a:solidFill>
                <a:srgbClr val="000000"/>
              </a:solidFill>
            </a:endParaRPr>
          </a:p>
        </p:txBody>
      </p:sp>
      <p:sp>
        <p:nvSpPr>
          <p:cNvPr id="6" name="Footer Placeholder 5"/>
          <p:cNvSpPr>
            <a:spLocks noGrp="1"/>
          </p:cNvSpPr>
          <p:nvPr>
            <p:ph type="ftr" sz="quarter" idx="11"/>
          </p:nvPr>
        </p:nvSpPr>
        <p:spPr>
          <a:xfrm>
            <a:off x="2268538" y="6597650"/>
            <a:ext cx="5543550" cy="214313"/>
          </a:xfrm>
        </p:spPr>
        <p:txBody>
          <a:bodyPr/>
          <a:lstStyle>
            <a:lvl1pPr>
              <a:defRPr/>
            </a:lvl1pPr>
          </a:lstStyle>
          <a:p>
            <a:r>
              <a:rPr lang="en-US" smtClean="0">
                <a:solidFill>
                  <a:srgbClr val="000000"/>
                </a:solidFill>
              </a:rPr>
              <a:t>Copyright, Petra Metsola, Wärtsilä Corporation</a:t>
            </a:r>
            <a:endParaRPr lang="en-GB">
              <a:solidFill>
                <a:srgbClr val="000000"/>
              </a:solidFill>
            </a:endParaRPr>
          </a:p>
        </p:txBody>
      </p:sp>
      <p:sp>
        <p:nvSpPr>
          <p:cNvPr id="7" name="Slide Number Placeholder 6"/>
          <p:cNvSpPr>
            <a:spLocks noGrp="1"/>
          </p:cNvSpPr>
          <p:nvPr>
            <p:ph type="sldNum" sz="quarter" idx="12"/>
          </p:nvPr>
        </p:nvSpPr>
        <p:spPr>
          <a:xfrm>
            <a:off x="179388" y="6597650"/>
            <a:ext cx="936625" cy="215900"/>
          </a:xfrm>
        </p:spPr>
        <p:txBody>
          <a:bodyPr/>
          <a:lstStyle>
            <a:lvl1pPr>
              <a:defRPr/>
            </a:lvl1pPr>
          </a:lstStyle>
          <a:p>
            <a:fld id="{FB5F365C-D9E6-4241-8E93-BFE84F73ED57}" type="slidenum">
              <a:rPr lang="en-GB">
                <a:solidFill>
                  <a:srgbClr val="000000"/>
                </a:solidFill>
              </a:rPr>
              <a:pPr/>
              <a:t>‹#›</a:t>
            </a:fld>
            <a:r>
              <a:rPr lang="en-GB">
                <a:solidFill>
                  <a:srgbClr val="000000"/>
                </a:solidFill>
              </a:rPr>
              <a:t>    © Wärtsilä </a:t>
            </a:r>
          </a:p>
        </p:txBody>
      </p:sp>
    </p:spTree>
    <p:extLst>
      <p:ext uri="{BB962C8B-B14F-4D97-AF65-F5344CB8AC3E}">
        <p14:creationId xmlns:p14="http://schemas.microsoft.com/office/powerpoint/2010/main" xmlns="" val="3221035696"/>
      </p:ext>
    </p:extLst>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937125" cy="615950"/>
          </a:xfrm>
        </p:spPr>
        <p:txBody>
          <a:bodyPr/>
          <a:lstStyle/>
          <a:p>
            <a:r>
              <a:rPr lang="en-US" smtClean="0"/>
              <a:t>Click to edit Master title style</a:t>
            </a:r>
            <a:endParaRPr lang="fi-FI"/>
          </a:p>
        </p:txBody>
      </p:sp>
      <p:sp>
        <p:nvSpPr>
          <p:cNvPr id="3" name="Chart Placeholder 2"/>
          <p:cNvSpPr>
            <a:spLocks noGrp="1"/>
          </p:cNvSpPr>
          <p:nvPr>
            <p:ph type="chart" idx="1"/>
          </p:nvPr>
        </p:nvSpPr>
        <p:spPr>
          <a:xfrm>
            <a:off x="323850" y="1412875"/>
            <a:ext cx="8496300" cy="4248150"/>
          </a:xfrm>
        </p:spPr>
        <p:txBody>
          <a:bodyPr/>
          <a:lstStyle/>
          <a:p>
            <a:r>
              <a:rPr lang="en-US" smtClean="0"/>
              <a:t>Click icon to add chart</a:t>
            </a:r>
            <a:endParaRPr lang="fi-FI"/>
          </a:p>
        </p:txBody>
      </p:sp>
      <p:sp>
        <p:nvSpPr>
          <p:cNvPr id="4" name="Date Placeholder 3"/>
          <p:cNvSpPr>
            <a:spLocks noGrp="1"/>
          </p:cNvSpPr>
          <p:nvPr>
            <p:ph type="dt" sz="half" idx="10"/>
          </p:nvPr>
        </p:nvSpPr>
        <p:spPr>
          <a:xfrm>
            <a:off x="1116013" y="6597650"/>
            <a:ext cx="1152525" cy="215900"/>
          </a:xfrm>
        </p:spPr>
        <p:txBody>
          <a:bodyPr/>
          <a:lstStyle>
            <a:lvl1pPr>
              <a:defRPr/>
            </a:lvl1pPr>
          </a:lstStyle>
          <a:p>
            <a:fld id="{BBDA6CD4-4CB0-4824-BC93-038EB6F1504B}" type="datetime4">
              <a:rPr lang="en-GB" smtClean="0">
                <a:solidFill>
                  <a:srgbClr val="000000"/>
                </a:solidFill>
              </a:rPr>
              <a:pPr/>
              <a:t>6 March 2012</a:t>
            </a:fld>
            <a:endParaRPr lang="en-GB">
              <a:solidFill>
                <a:srgbClr val="000000"/>
              </a:solidFill>
            </a:endParaRPr>
          </a:p>
        </p:txBody>
      </p:sp>
      <p:sp>
        <p:nvSpPr>
          <p:cNvPr id="5" name="Footer Placeholder 4"/>
          <p:cNvSpPr>
            <a:spLocks noGrp="1"/>
          </p:cNvSpPr>
          <p:nvPr>
            <p:ph type="ftr" sz="quarter" idx="11"/>
          </p:nvPr>
        </p:nvSpPr>
        <p:spPr>
          <a:xfrm>
            <a:off x="2268538" y="6597650"/>
            <a:ext cx="5543550" cy="214313"/>
          </a:xfrm>
        </p:spPr>
        <p:txBody>
          <a:bodyPr/>
          <a:lstStyle>
            <a:lvl1pPr>
              <a:defRPr/>
            </a:lvl1pPr>
          </a:lstStyle>
          <a:p>
            <a:r>
              <a:rPr lang="en-US" smtClean="0">
                <a:solidFill>
                  <a:srgbClr val="000000"/>
                </a:solidFill>
              </a:rPr>
              <a:t>Copyright, Petra Metsola, Wärtsilä Corporation</a:t>
            </a:r>
            <a:endParaRPr lang="en-GB">
              <a:solidFill>
                <a:srgbClr val="000000"/>
              </a:solidFill>
            </a:endParaRPr>
          </a:p>
        </p:txBody>
      </p:sp>
      <p:sp>
        <p:nvSpPr>
          <p:cNvPr id="6" name="Slide Number Placeholder 5"/>
          <p:cNvSpPr>
            <a:spLocks noGrp="1"/>
          </p:cNvSpPr>
          <p:nvPr>
            <p:ph type="sldNum" sz="quarter" idx="12"/>
          </p:nvPr>
        </p:nvSpPr>
        <p:spPr>
          <a:xfrm>
            <a:off x="179388" y="6597650"/>
            <a:ext cx="936625" cy="215900"/>
          </a:xfrm>
        </p:spPr>
        <p:txBody>
          <a:bodyPr/>
          <a:lstStyle>
            <a:lvl1pPr>
              <a:defRPr/>
            </a:lvl1pPr>
          </a:lstStyle>
          <a:p>
            <a:fld id="{AF29BC82-3881-47DF-90E1-06638444155D}" type="slidenum">
              <a:rPr lang="en-GB">
                <a:solidFill>
                  <a:srgbClr val="000000"/>
                </a:solidFill>
              </a:rPr>
              <a:pPr/>
              <a:t>‹#›</a:t>
            </a:fld>
            <a:r>
              <a:rPr lang="en-GB">
                <a:solidFill>
                  <a:srgbClr val="000000"/>
                </a:solidFill>
              </a:rPr>
              <a:t>    © Wärtsilä </a:t>
            </a:r>
          </a:p>
        </p:txBody>
      </p:sp>
    </p:spTree>
    <p:extLst>
      <p:ext uri="{BB962C8B-B14F-4D97-AF65-F5344CB8AC3E}">
        <p14:creationId xmlns:p14="http://schemas.microsoft.com/office/powerpoint/2010/main" xmlns="" val="3086075680"/>
      </p:ext>
    </p:extLst>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937125" cy="615950"/>
          </a:xfrm>
        </p:spPr>
        <p:txBody>
          <a:bodyPr/>
          <a:lstStyle/>
          <a:p>
            <a:r>
              <a:rPr lang="en-US" smtClean="0"/>
              <a:t>Click to edit Master title style</a:t>
            </a:r>
            <a:endParaRPr lang="fi-FI"/>
          </a:p>
        </p:txBody>
      </p:sp>
      <p:sp>
        <p:nvSpPr>
          <p:cNvPr id="3" name="Chart Placeholder 2"/>
          <p:cNvSpPr>
            <a:spLocks noGrp="1"/>
          </p:cNvSpPr>
          <p:nvPr>
            <p:ph type="chart" sz="half" idx="1"/>
          </p:nvPr>
        </p:nvSpPr>
        <p:spPr>
          <a:xfrm>
            <a:off x="323850" y="1412875"/>
            <a:ext cx="4171950" cy="4248150"/>
          </a:xfrm>
        </p:spPr>
        <p:txBody>
          <a:bodyPr/>
          <a:lstStyle/>
          <a:p>
            <a:r>
              <a:rPr lang="en-US" smtClean="0"/>
              <a:t>Click icon to add chart</a:t>
            </a:r>
            <a:endParaRPr lang="fi-FI"/>
          </a:p>
        </p:txBody>
      </p:sp>
      <p:sp>
        <p:nvSpPr>
          <p:cNvPr id="4" name="Text Placeholder 3"/>
          <p:cNvSpPr>
            <a:spLocks noGrp="1"/>
          </p:cNvSpPr>
          <p:nvPr>
            <p:ph type="body" sz="half" idx="2"/>
          </p:nvPr>
        </p:nvSpPr>
        <p:spPr>
          <a:xfrm>
            <a:off x="4648200" y="1412875"/>
            <a:ext cx="4171950" cy="4248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a:xfrm>
            <a:off x="1116013" y="6597650"/>
            <a:ext cx="1152525" cy="215900"/>
          </a:xfrm>
        </p:spPr>
        <p:txBody>
          <a:bodyPr/>
          <a:lstStyle>
            <a:lvl1pPr>
              <a:defRPr/>
            </a:lvl1pPr>
          </a:lstStyle>
          <a:p>
            <a:fld id="{0A13AB5A-4450-4283-A153-3E5F9BA42900}" type="datetime4">
              <a:rPr lang="en-GB" smtClean="0">
                <a:solidFill>
                  <a:srgbClr val="000000"/>
                </a:solidFill>
              </a:rPr>
              <a:pPr/>
              <a:t>6 March 2012</a:t>
            </a:fld>
            <a:endParaRPr lang="en-GB">
              <a:solidFill>
                <a:srgbClr val="000000"/>
              </a:solidFill>
            </a:endParaRPr>
          </a:p>
        </p:txBody>
      </p:sp>
      <p:sp>
        <p:nvSpPr>
          <p:cNvPr id="6" name="Footer Placeholder 5"/>
          <p:cNvSpPr>
            <a:spLocks noGrp="1"/>
          </p:cNvSpPr>
          <p:nvPr>
            <p:ph type="ftr" sz="quarter" idx="11"/>
          </p:nvPr>
        </p:nvSpPr>
        <p:spPr>
          <a:xfrm>
            <a:off x="2268538" y="6597650"/>
            <a:ext cx="5543550" cy="214313"/>
          </a:xfrm>
        </p:spPr>
        <p:txBody>
          <a:bodyPr/>
          <a:lstStyle>
            <a:lvl1pPr>
              <a:defRPr/>
            </a:lvl1pPr>
          </a:lstStyle>
          <a:p>
            <a:r>
              <a:rPr lang="en-US" smtClean="0">
                <a:solidFill>
                  <a:srgbClr val="000000"/>
                </a:solidFill>
              </a:rPr>
              <a:t>Copyright, Petra Metsola, Wärtsilä Corporation</a:t>
            </a:r>
            <a:endParaRPr lang="en-GB">
              <a:solidFill>
                <a:srgbClr val="000000"/>
              </a:solidFill>
            </a:endParaRPr>
          </a:p>
        </p:txBody>
      </p:sp>
      <p:sp>
        <p:nvSpPr>
          <p:cNvPr id="7" name="Slide Number Placeholder 6"/>
          <p:cNvSpPr>
            <a:spLocks noGrp="1"/>
          </p:cNvSpPr>
          <p:nvPr>
            <p:ph type="sldNum" sz="quarter" idx="12"/>
          </p:nvPr>
        </p:nvSpPr>
        <p:spPr>
          <a:xfrm>
            <a:off x="179388" y="6597650"/>
            <a:ext cx="936625" cy="215900"/>
          </a:xfrm>
        </p:spPr>
        <p:txBody>
          <a:bodyPr/>
          <a:lstStyle>
            <a:lvl1pPr>
              <a:defRPr/>
            </a:lvl1pPr>
          </a:lstStyle>
          <a:p>
            <a:fld id="{DA87434A-6445-4859-89A3-B8D285704E39}" type="slidenum">
              <a:rPr lang="en-GB">
                <a:solidFill>
                  <a:srgbClr val="000000"/>
                </a:solidFill>
              </a:rPr>
              <a:pPr/>
              <a:t>‹#›</a:t>
            </a:fld>
            <a:r>
              <a:rPr lang="en-GB">
                <a:solidFill>
                  <a:srgbClr val="000000"/>
                </a:solidFill>
              </a:rPr>
              <a:t>    © Wärtsilä </a:t>
            </a:r>
          </a:p>
        </p:txBody>
      </p:sp>
    </p:spTree>
    <p:extLst>
      <p:ext uri="{BB962C8B-B14F-4D97-AF65-F5344CB8AC3E}">
        <p14:creationId xmlns:p14="http://schemas.microsoft.com/office/powerpoint/2010/main" xmlns="" val="2943184602"/>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lvl1pPr>
              <a:defRPr/>
            </a:lvl1pPr>
          </a:lstStyle>
          <a:p>
            <a:fld id="{0844A59B-32EB-4F6D-9A8B-16650AB4D128}" type="datetime4">
              <a:rPr lang="en-GB" smtClean="0"/>
              <a:pPr/>
              <a:t>6 March 2012</a:t>
            </a:fld>
            <a:endParaRPr lang="en-GB"/>
          </a:p>
        </p:txBody>
      </p:sp>
      <p:sp>
        <p:nvSpPr>
          <p:cNvPr id="5" name="Footer Placeholder 4"/>
          <p:cNvSpPr>
            <a:spLocks noGrp="1"/>
          </p:cNvSpPr>
          <p:nvPr>
            <p:ph type="ftr" sz="quarter" idx="11"/>
          </p:nvPr>
        </p:nvSpPr>
        <p:spPr/>
        <p:txBody>
          <a:bodyPr/>
          <a:lstStyle>
            <a:lvl1pPr>
              <a:defRPr/>
            </a:lvl1pPr>
          </a:lstStyle>
          <a:p>
            <a:r>
              <a:rPr lang="en-GB" smtClean="0"/>
              <a:t>Copyright, Petra Metsola, Wärtsilä Corporation</a:t>
            </a:r>
            <a:endParaRPr lang="en-GB"/>
          </a:p>
        </p:txBody>
      </p:sp>
      <p:sp>
        <p:nvSpPr>
          <p:cNvPr id="6" name="Slide Number Placeholder 5"/>
          <p:cNvSpPr>
            <a:spLocks noGrp="1"/>
          </p:cNvSpPr>
          <p:nvPr>
            <p:ph type="sldNum" sz="quarter" idx="12"/>
          </p:nvPr>
        </p:nvSpPr>
        <p:spPr/>
        <p:txBody>
          <a:bodyPr/>
          <a:lstStyle>
            <a:lvl1pPr>
              <a:defRPr/>
            </a:lvl1pPr>
          </a:lstStyle>
          <a:p>
            <a:fld id="{261F8B90-343A-4271-9297-356801E77DA6}" type="slidenum">
              <a:rPr lang="en-GB"/>
              <a:pPr/>
              <a:t>‹#›</a:t>
            </a:fld>
            <a:r>
              <a:rPr lang="en-GB"/>
              <a:t> </a:t>
            </a:r>
            <a:r>
              <a:rPr lang="en-GB" b="0"/>
              <a:t>   © Wärtsilä </a:t>
            </a:r>
          </a:p>
        </p:txBody>
      </p:sp>
    </p:spTree>
  </p:cSld>
  <p:clrMapOvr>
    <a:masterClrMapping/>
  </p:clrMapOvr>
  <mc:AlternateContent xmlns:mc="http://schemas.openxmlformats.org/markup-compatibility/2006">
    <mc:Choice xmlns:p14="http://schemas.microsoft.com/office/powerpoint/2010/main" xmlns="" Requires="p14">
      <p:transition spd="slow" p14:dur="2000">
        <p:fade/>
      </p:transition>
    </mc:Choice>
    <mc:Fallback>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937125" cy="615950"/>
          </a:xfrm>
        </p:spPr>
        <p:txBody>
          <a:bodyPr/>
          <a:lstStyle/>
          <a:p>
            <a:r>
              <a:rPr lang="en-US" smtClean="0"/>
              <a:t>Click to edit Master title style</a:t>
            </a:r>
            <a:endParaRPr lang="fi-FI"/>
          </a:p>
        </p:txBody>
      </p:sp>
      <p:sp>
        <p:nvSpPr>
          <p:cNvPr id="3" name="Text Placeholder 2"/>
          <p:cNvSpPr>
            <a:spLocks noGrp="1"/>
          </p:cNvSpPr>
          <p:nvPr>
            <p:ph type="body" sz="half" idx="1"/>
          </p:nvPr>
        </p:nvSpPr>
        <p:spPr>
          <a:xfrm>
            <a:off x="323850" y="1412875"/>
            <a:ext cx="4171950" cy="4248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hart Placeholder 3"/>
          <p:cNvSpPr>
            <a:spLocks noGrp="1"/>
          </p:cNvSpPr>
          <p:nvPr>
            <p:ph type="chart" sz="half" idx="2"/>
          </p:nvPr>
        </p:nvSpPr>
        <p:spPr>
          <a:xfrm>
            <a:off x="4648200" y="1412875"/>
            <a:ext cx="4171950" cy="4248150"/>
          </a:xfrm>
        </p:spPr>
        <p:txBody>
          <a:bodyPr/>
          <a:lstStyle/>
          <a:p>
            <a:r>
              <a:rPr lang="en-US" smtClean="0"/>
              <a:t>Click icon to add chart</a:t>
            </a:r>
            <a:endParaRPr lang="fi-FI"/>
          </a:p>
        </p:txBody>
      </p:sp>
      <p:sp>
        <p:nvSpPr>
          <p:cNvPr id="5" name="Date Placeholder 4"/>
          <p:cNvSpPr>
            <a:spLocks noGrp="1"/>
          </p:cNvSpPr>
          <p:nvPr>
            <p:ph type="dt" sz="half" idx="10"/>
          </p:nvPr>
        </p:nvSpPr>
        <p:spPr>
          <a:xfrm>
            <a:off x="1116013" y="6597650"/>
            <a:ext cx="1152525" cy="215900"/>
          </a:xfrm>
        </p:spPr>
        <p:txBody>
          <a:bodyPr/>
          <a:lstStyle>
            <a:lvl1pPr>
              <a:defRPr/>
            </a:lvl1pPr>
          </a:lstStyle>
          <a:p>
            <a:fld id="{B987023C-EEB2-4970-AC00-485A611AA709}" type="datetime4">
              <a:rPr lang="en-GB" smtClean="0">
                <a:solidFill>
                  <a:srgbClr val="000000"/>
                </a:solidFill>
              </a:rPr>
              <a:pPr/>
              <a:t>6 March 2012</a:t>
            </a:fld>
            <a:endParaRPr lang="en-GB">
              <a:solidFill>
                <a:srgbClr val="000000"/>
              </a:solidFill>
            </a:endParaRPr>
          </a:p>
        </p:txBody>
      </p:sp>
      <p:sp>
        <p:nvSpPr>
          <p:cNvPr id="6" name="Footer Placeholder 5"/>
          <p:cNvSpPr>
            <a:spLocks noGrp="1"/>
          </p:cNvSpPr>
          <p:nvPr>
            <p:ph type="ftr" sz="quarter" idx="11"/>
          </p:nvPr>
        </p:nvSpPr>
        <p:spPr>
          <a:xfrm>
            <a:off x="2268538" y="6597650"/>
            <a:ext cx="5543550" cy="214313"/>
          </a:xfrm>
        </p:spPr>
        <p:txBody>
          <a:bodyPr/>
          <a:lstStyle>
            <a:lvl1pPr>
              <a:defRPr/>
            </a:lvl1pPr>
          </a:lstStyle>
          <a:p>
            <a:r>
              <a:rPr lang="en-US" smtClean="0">
                <a:solidFill>
                  <a:srgbClr val="000000"/>
                </a:solidFill>
              </a:rPr>
              <a:t>Copyright, Petra Metsola, Wärtsilä Corporation</a:t>
            </a:r>
            <a:endParaRPr lang="en-GB">
              <a:solidFill>
                <a:srgbClr val="000000"/>
              </a:solidFill>
            </a:endParaRPr>
          </a:p>
        </p:txBody>
      </p:sp>
      <p:sp>
        <p:nvSpPr>
          <p:cNvPr id="7" name="Slide Number Placeholder 6"/>
          <p:cNvSpPr>
            <a:spLocks noGrp="1"/>
          </p:cNvSpPr>
          <p:nvPr>
            <p:ph type="sldNum" sz="quarter" idx="12"/>
          </p:nvPr>
        </p:nvSpPr>
        <p:spPr>
          <a:xfrm>
            <a:off x="179388" y="6597650"/>
            <a:ext cx="936625" cy="215900"/>
          </a:xfrm>
        </p:spPr>
        <p:txBody>
          <a:bodyPr/>
          <a:lstStyle>
            <a:lvl1pPr>
              <a:defRPr/>
            </a:lvl1pPr>
          </a:lstStyle>
          <a:p>
            <a:fld id="{67D52EDC-4F39-47D2-9B99-20B1BB66981D}" type="slidenum">
              <a:rPr lang="en-GB">
                <a:solidFill>
                  <a:srgbClr val="000000"/>
                </a:solidFill>
              </a:rPr>
              <a:pPr/>
              <a:t>‹#›</a:t>
            </a:fld>
            <a:r>
              <a:rPr lang="en-GB">
                <a:solidFill>
                  <a:srgbClr val="000000"/>
                </a:solidFill>
              </a:rPr>
              <a:t>    © Wärtsilä </a:t>
            </a:r>
          </a:p>
        </p:txBody>
      </p:sp>
    </p:spTree>
    <p:extLst>
      <p:ext uri="{BB962C8B-B14F-4D97-AF65-F5344CB8AC3E}">
        <p14:creationId xmlns:p14="http://schemas.microsoft.com/office/powerpoint/2010/main" xmlns="" val="12501756"/>
      </p:ext>
    </p:extLst>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937125" cy="615950"/>
          </a:xfrm>
        </p:spPr>
        <p:txBody>
          <a:bodyPr/>
          <a:lstStyle/>
          <a:p>
            <a:r>
              <a:rPr lang="en-US" smtClean="0"/>
              <a:t>Click to edit Master title style</a:t>
            </a:r>
            <a:endParaRPr lang="fi-FI"/>
          </a:p>
        </p:txBody>
      </p:sp>
      <p:sp>
        <p:nvSpPr>
          <p:cNvPr id="3" name="Table Placeholder 2"/>
          <p:cNvSpPr>
            <a:spLocks noGrp="1"/>
          </p:cNvSpPr>
          <p:nvPr>
            <p:ph type="tbl" idx="1"/>
          </p:nvPr>
        </p:nvSpPr>
        <p:spPr>
          <a:xfrm>
            <a:off x="323850" y="1412875"/>
            <a:ext cx="8496300" cy="4248150"/>
          </a:xfrm>
        </p:spPr>
        <p:txBody>
          <a:bodyPr/>
          <a:lstStyle/>
          <a:p>
            <a:r>
              <a:rPr lang="en-US" smtClean="0"/>
              <a:t>Click icon to add table</a:t>
            </a:r>
            <a:endParaRPr lang="fi-FI"/>
          </a:p>
        </p:txBody>
      </p:sp>
      <p:sp>
        <p:nvSpPr>
          <p:cNvPr id="4" name="Date Placeholder 3"/>
          <p:cNvSpPr>
            <a:spLocks noGrp="1"/>
          </p:cNvSpPr>
          <p:nvPr>
            <p:ph type="dt" sz="half" idx="10"/>
          </p:nvPr>
        </p:nvSpPr>
        <p:spPr>
          <a:xfrm>
            <a:off x="1116013" y="6597650"/>
            <a:ext cx="1152525" cy="215900"/>
          </a:xfrm>
        </p:spPr>
        <p:txBody>
          <a:bodyPr/>
          <a:lstStyle>
            <a:lvl1pPr>
              <a:defRPr/>
            </a:lvl1pPr>
          </a:lstStyle>
          <a:p>
            <a:fld id="{BF212311-F111-4937-821C-85C9BBAAFEBE}" type="datetime4">
              <a:rPr lang="en-GB" smtClean="0">
                <a:solidFill>
                  <a:srgbClr val="000000"/>
                </a:solidFill>
              </a:rPr>
              <a:pPr/>
              <a:t>6 March 2012</a:t>
            </a:fld>
            <a:endParaRPr lang="en-GB">
              <a:solidFill>
                <a:srgbClr val="000000"/>
              </a:solidFill>
            </a:endParaRPr>
          </a:p>
        </p:txBody>
      </p:sp>
      <p:sp>
        <p:nvSpPr>
          <p:cNvPr id="5" name="Footer Placeholder 4"/>
          <p:cNvSpPr>
            <a:spLocks noGrp="1"/>
          </p:cNvSpPr>
          <p:nvPr>
            <p:ph type="ftr" sz="quarter" idx="11"/>
          </p:nvPr>
        </p:nvSpPr>
        <p:spPr>
          <a:xfrm>
            <a:off x="2268538" y="6597650"/>
            <a:ext cx="5543550" cy="214313"/>
          </a:xfrm>
        </p:spPr>
        <p:txBody>
          <a:bodyPr/>
          <a:lstStyle>
            <a:lvl1pPr>
              <a:defRPr/>
            </a:lvl1pPr>
          </a:lstStyle>
          <a:p>
            <a:r>
              <a:rPr lang="en-US" smtClean="0">
                <a:solidFill>
                  <a:srgbClr val="000000"/>
                </a:solidFill>
              </a:rPr>
              <a:t>Copyright, Petra Metsola, Wärtsilä Corporation</a:t>
            </a:r>
            <a:endParaRPr lang="en-GB">
              <a:solidFill>
                <a:srgbClr val="000000"/>
              </a:solidFill>
            </a:endParaRPr>
          </a:p>
        </p:txBody>
      </p:sp>
      <p:sp>
        <p:nvSpPr>
          <p:cNvPr id="6" name="Slide Number Placeholder 5"/>
          <p:cNvSpPr>
            <a:spLocks noGrp="1"/>
          </p:cNvSpPr>
          <p:nvPr>
            <p:ph type="sldNum" sz="quarter" idx="12"/>
          </p:nvPr>
        </p:nvSpPr>
        <p:spPr>
          <a:xfrm>
            <a:off x="179388" y="6597650"/>
            <a:ext cx="936625" cy="215900"/>
          </a:xfrm>
        </p:spPr>
        <p:txBody>
          <a:bodyPr/>
          <a:lstStyle>
            <a:lvl1pPr>
              <a:defRPr/>
            </a:lvl1pPr>
          </a:lstStyle>
          <a:p>
            <a:fld id="{68582B23-51E9-4F28-A238-33F7CC2E6658}" type="slidenum">
              <a:rPr lang="en-GB">
                <a:solidFill>
                  <a:srgbClr val="000000"/>
                </a:solidFill>
              </a:rPr>
              <a:pPr/>
              <a:t>‹#›</a:t>
            </a:fld>
            <a:r>
              <a:rPr lang="en-GB">
                <a:solidFill>
                  <a:srgbClr val="000000"/>
                </a:solidFill>
              </a:rPr>
              <a:t>    © Wärtsilä </a:t>
            </a:r>
          </a:p>
        </p:txBody>
      </p:sp>
    </p:spTree>
    <p:extLst>
      <p:ext uri="{BB962C8B-B14F-4D97-AF65-F5344CB8AC3E}">
        <p14:creationId xmlns:p14="http://schemas.microsoft.com/office/powerpoint/2010/main" xmlns="" val="65613206"/>
      </p:ext>
    </p:extLst>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
          <p:cNvSpPr>
            <a:spLocks noGrp="1" noChangeArrowheads="1"/>
          </p:cNvSpPr>
          <p:nvPr>
            <p:ph type="dt" sz="half" idx="10"/>
          </p:nvPr>
        </p:nvSpPr>
        <p:spPr>
          <a:ln/>
        </p:spPr>
        <p:txBody>
          <a:bodyPr/>
          <a:lstStyle>
            <a:lvl1pPr>
              <a:defRPr/>
            </a:lvl1pPr>
          </a:lstStyle>
          <a:p>
            <a:pPr>
              <a:defRPr/>
            </a:pPr>
            <a:fld id="{3713D914-13E0-4308-B01D-3B870DBEAD50}" type="datetime4">
              <a:rPr lang="en-GB" smtClean="0">
                <a:solidFill>
                  <a:srgbClr val="000000"/>
                </a:solidFill>
              </a:rPr>
              <a:pPr>
                <a:defRPr/>
              </a:pPr>
              <a:t>6 March 2012</a:t>
            </a:fld>
            <a:endParaRPr lang="en-GB" dirty="0">
              <a:solidFill>
                <a:srgbClr val="000000"/>
              </a:solidFill>
            </a:endParaRPr>
          </a:p>
        </p:txBody>
      </p:sp>
      <p:sp>
        <p:nvSpPr>
          <p:cNvPr id="8" name="Content Placeholder 6"/>
          <p:cNvSpPr>
            <a:spLocks noGrp="1"/>
          </p:cNvSpPr>
          <p:nvPr>
            <p:ph sz="quarter" idx="12" hasCustomPrompt="1"/>
          </p:nvPr>
        </p:nvSpPr>
        <p:spPr>
          <a:xfrm>
            <a:off x="952445" y="6155521"/>
            <a:ext cx="4786313" cy="285750"/>
          </a:xfrm>
        </p:spPr>
        <p:txBody>
          <a:bodyPr/>
          <a:lstStyle>
            <a:lvl1pPr>
              <a:buNone/>
              <a:defRPr sz="1000"/>
            </a:lvl1pPr>
          </a:lstStyle>
          <a:p>
            <a:pPr lvl="0"/>
            <a:r>
              <a:rPr lang="fi-FI" dirty="0" smtClean="0"/>
              <a:t>Source:</a:t>
            </a:r>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back_orange_low.jpg"/>
          <p:cNvPicPr>
            <a:picLocks noChangeAspect="1"/>
          </p:cNvPicPr>
          <p:nvPr userDrawn="1"/>
        </p:nvPicPr>
        <p:blipFill>
          <a:blip r:embed="rId2" cstate="print"/>
          <a:stretch>
            <a:fillRect/>
          </a:stretch>
        </p:blipFill>
        <p:spPr>
          <a:xfrm>
            <a:off x="0" y="0"/>
            <a:ext cx="9144000" cy="6858000"/>
          </a:xfrm>
          <a:prstGeom prst="rect">
            <a:avLst/>
          </a:prstGeom>
        </p:spPr>
      </p:pic>
      <p:sp>
        <p:nvSpPr>
          <p:cNvPr id="36879" name="Rectangle 15"/>
          <p:cNvSpPr>
            <a:spLocks noGrp="1" noChangeArrowheads="1"/>
          </p:cNvSpPr>
          <p:nvPr>
            <p:ph type="ctrTitle" sz="quarter"/>
          </p:nvPr>
        </p:nvSpPr>
        <p:spPr>
          <a:xfrm>
            <a:off x="685800" y="5084763"/>
            <a:ext cx="5254625" cy="792162"/>
          </a:xfrm>
          <a:noFill/>
        </p:spPr>
        <p:txBody>
          <a:bodyPr wrap="square" lIns="91440" tIns="45720" rIns="91440" bIns="45720" anchor="b"/>
          <a:lstStyle>
            <a:lvl1pPr>
              <a:defRPr sz="2000" smtClean="0">
                <a:solidFill>
                  <a:schemeClr val="bg1"/>
                </a:solidFill>
              </a:defRPr>
            </a:lvl1pPr>
          </a:lstStyle>
          <a:p>
            <a:r>
              <a:rPr lang="en-GB" smtClean="0"/>
              <a:t>Click to edit Master title style</a:t>
            </a:r>
          </a:p>
        </p:txBody>
      </p:sp>
      <p:sp>
        <p:nvSpPr>
          <p:cNvPr id="36880" name="Rectangle 16"/>
          <p:cNvSpPr>
            <a:spLocks noGrp="1" noChangeArrowheads="1"/>
          </p:cNvSpPr>
          <p:nvPr>
            <p:ph type="subTitle" sz="quarter" idx="1"/>
          </p:nvPr>
        </p:nvSpPr>
        <p:spPr>
          <a:xfrm>
            <a:off x="684213" y="5876925"/>
            <a:ext cx="5256212" cy="817563"/>
          </a:xfrm>
        </p:spPr>
        <p:txBody>
          <a:bodyPr lIns="91440" rIns="91440"/>
          <a:lstStyle>
            <a:lvl1pPr marL="0" indent="0">
              <a:buFontTx/>
              <a:buNone/>
              <a:defRPr sz="1800" smtClean="0">
                <a:solidFill>
                  <a:schemeClr val="bg1"/>
                </a:solidFill>
              </a:defRPr>
            </a:lvl1pPr>
          </a:lstStyle>
          <a:p>
            <a:r>
              <a:rPr lang="en-GB" smtClean="0"/>
              <a:t>Click to edit Master subtitle style</a:t>
            </a:r>
          </a:p>
        </p:txBody>
      </p:sp>
      <p:sp>
        <p:nvSpPr>
          <p:cNvPr id="8" name="Text Placeholder 7"/>
          <p:cNvSpPr>
            <a:spLocks noGrp="1"/>
          </p:cNvSpPr>
          <p:nvPr>
            <p:ph type="body" sz="quarter" idx="10"/>
          </p:nvPr>
        </p:nvSpPr>
        <p:spPr>
          <a:xfrm>
            <a:off x="0" y="2786067"/>
            <a:ext cx="9144000" cy="571495"/>
          </a:xfrm>
          <a:ln>
            <a:noFill/>
          </a:ln>
        </p:spPr>
        <p:txBody>
          <a:bodyPr/>
          <a:lstStyle>
            <a:lvl1pPr algn="ctr">
              <a:buNone/>
              <a:defRPr sz="3600">
                <a:solidFill>
                  <a:schemeClr val="bg1"/>
                </a:solidFill>
                <a:latin typeface="Wartsila Stencil" pitchFamily="50" charset="0"/>
              </a:defRPr>
            </a:lvl1pPr>
            <a:lvl2pPr>
              <a:buNone/>
              <a:defRPr/>
            </a:lvl2pPr>
            <a:lvl3pPr>
              <a:buNone/>
              <a:defRPr/>
            </a:lvl3pPr>
            <a:lvl4pPr>
              <a:buNone/>
              <a:defRPr/>
            </a:lvl4pPr>
            <a:lvl5pPr>
              <a:buNone/>
              <a:defRPr/>
            </a:lvl5pPr>
          </a:lstStyle>
          <a:p>
            <a:pPr lvl="0"/>
            <a:r>
              <a:rPr lang="en-US" dirty="0" smtClean="0"/>
              <a:t>Click to edit Master text style</a:t>
            </a:r>
          </a:p>
        </p:txBody>
      </p:sp>
      <p:sp>
        <p:nvSpPr>
          <p:cNvPr id="10" name="Text Placeholder 9"/>
          <p:cNvSpPr>
            <a:spLocks noGrp="1"/>
          </p:cNvSpPr>
          <p:nvPr>
            <p:ph type="body" sz="quarter" idx="11" hasCustomPrompt="1"/>
          </p:nvPr>
        </p:nvSpPr>
        <p:spPr>
          <a:xfrm>
            <a:off x="0" y="3429000"/>
            <a:ext cx="9144000" cy="357187"/>
          </a:xfrm>
        </p:spPr>
        <p:txBody>
          <a:bodyPr/>
          <a:lstStyle>
            <a:lvl1pPr algn="ctr">
              <a:buNone/>
              <a:defRPr sz="1800" b="1">
                <a:solidFill>
                  <a:schemeClr val="bg1"/>
                </a:solidFill>
              </a:defRPr>
            </a:lvl1pPr>
            <a:lvl2pPr>
              <a:buNone/>
              <a:defRPr/>
            </a:lvl2pPr>
            <a:lvl3pPr>
              <a:buNone/>
              <a:defRPr/>
            </a:lvl3pPr>
            <a:lvl4pPr>
              <a:buNone/>
              <a:defRPr/>
            </a:lvl4pPr>
            <a:lvl5pPr>
              <a:buNone/>
              <a:defRPr/>
            </a:lvl5pPr>
          </a:lstStyle>
          <a:p>
            <a:pPr lvl="0"/>
            <a:r>
              <a:rPr lang="en-US" dirty="0" smtClean="0"/>
              <a:t>CLICK TO EDIT MASTER TEXT STYLE</a:t>
            </a:r>
          </a:p>
        </p:txBody>
      </p:sp>
      <p:grpSp>
        <p:nvGrpSpPr>
          <p:cNvPr id="2" name="Group 17"/>
          <p:cNvGrpSpPr>
            <a:grpSpLocks/>
          </p:cNvGrpSpPr>
          <p:nvPr userDrawn="1"/>
        </p:nvGrpSpPr>
        <p:grpSpPr bwMode="auto">
          <a:xfrm>
            <a:off x="0" y="5943600"/>
            <a:ext cx="9144000" cy="914400"/>
            <a:chOff x="0" y="3744"/>
            <a:chExt cx="5760" cy="576"/>
          </a:xfrm>
        </p:grpSpPr>
        <p:pic>
          <p:nvPicPr>
            <p:cNvPr id="11" name="Picture 16"/>
            <p:cNvPicPr>
              <a:picLocks noChangeAspect="1" noChangeArrowheads="1"/>
            </p:cNvPicPr>
            <p:nvPr userDrawn="1"/>
          </p:nvPicPr>
          <p:blipFill>
            <a:blip r:embed="rId3" cstate="print"/>
            <a:srcRect/>
            <a:stretch>
              <a:fillRect/>
            </a:stretch>
          </p:blipFill>
          <p:spPr bwMode="auto">
            <a:xfrm>
              <a:off x="0" y="3744"/>
              <a:ext cx="5760" cy="576"/>
            </a:xfrm>
            <a:prstGeom prst="rect">
              <a:avLst/>
            </a:prstGeom>
            <a:noFill/>
            <a:ln w="9525">
              <a:noFill/>
              <a:miter lim="800000"/>
              <a:headEnd/>
              <a:tailEnd/>
            </a:ln>
          </p:spPr>
        </p:pic>
        <p:pic>
          <p:nvPicPr>
            <p:cNvPr id="12" name="Picture 7"/>
            <p:cNvPicPr>
              <a:picLocks noChangeAspect="1" noChangeArrowheads="1"/>
            </p:cNvPicPr>
            <p:nvPr userDrawn="1"/>
          </p:nvPicPr>
          <p:blipFill>
            <a:blip r:embed="rId4" cstate="print"/>
            <a:srcRect/>
            <a:stretch>
              <a:fillRect/>
            </a:stretch>
          </p:blipFill>
          <p:spPr bwMode="auto">
            <a:xfrm>
              <a:off x="5057" y="3871"/>
              <a:ext cx="563" cy="336"/>
            </a:xfrm>
            <a:prstGeom prst="rect">
              <a:avLst/>
            </a:prstGeom>
            <a:noFill/>
            <a:ln w="9525">
              <a:noFill/>
              <a:miter lim="800000"/>
              <a:headEnd/>
              <a:tailEnd/>
            </a:ln>
          </p:spPr>
        </p:pic>
      </p:gr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fld id="{130513E2-725E-43A2-8496-CE1020CC2F7E}" type="datetime4">
              <a:rPr lang="en-GB" smtClean="0">
                <a:solidFill>
                  <a:srgbClr val="000000"/>
                </a:solidFill>
              </a:rPr>
              <a:pPr>
                <a:defRPr/>
              </a:pPr>
              <a:t>6 March 2012</a:t>
            </a:fld>
            <a:endParaRPr lang="en-GB" dirty="0">
              <a:solidFill>
                <a:srgbClr val="000000"/>
              </a:solidFill>
            </a:endParaRPr>
          </a:p>
        </p:txBody>
      </p:sp>
      <p:sp>
        <p:nvSpPr>
          <p:cNvPr id="6" name="Content Placeholder 6"/>
          <p:cNvSpPr>
            <a:spLocks noGrp="1"/>
          </p:cNvSpPr>
          <p:nvPr>
            <p:ph sz="quarter" idx="11" hasCustomPrompt="1"/>
          </p:nvPr>
        </p:nvSpPr>
        <p:spPr>
          <a:xfrm>
            <a:off x="952445" y="6155521"/>
            <a:ext cx="4786313" cy="285750"/>
          </a:xfrm>
        </p:spPr>
        <p:txBody>
          <a:bodyPr/>
          <a:lstStyle>
            <a:lvl1pPr>
              <a:buNone/>
              <a:defRPr sz="1000"/>
            </a:lvl1pPr>
          </a:lstStyle>
          <a:p>
            <a:pPr lvl="0"/>
            <a:r>
              <a:rPr lang="fi-FI" dirty="0" smtClean="0"/>
              <a:t>Source:</a:t>
            </a:r>
            <a:endParaRPr lang="en-GB" dirty="0"/>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0A67455F-ED8A-478F-A30E-7B61FA43CFC0}" type="datetime4">
              <a:rPr lang="en-GB" smtClean="0">
                <a:solidFill>
                  <a:srgbClr val="000000"/>
                </a:solidFill>
              </a:rPr>
              <a:pPr>
                <a:defRPr/>
              </a:pPr>
              <a:t>6 March 2012</a:t>
            </a:fld>
            <a:endParaRPr lang="en-GB" dirty="0">
              <a:solidFill>
                <a:srgbClr val="000000"/>
              </a:solidFill>
            </a:endParaRPr>
          </a:p>
        </p:txBody>
      </p:sp>
      <p:sp>
        <p:nvSpPr>
          <p:cNvPr id="5" name="Content Placeholder 6"/>
          <p:cNvSpPr>
            <a:spLocks noGrp="1"/>
          </p:cNvSpPr>
          <p:nvPr>
            <p:ph sz="quarter" idx="11" hasCustomPrompt="1"/>
          </p:nvPr>
        </p:nvSpPr>
        <p:spPr>
          <a:xfrm>
            <a:off x="952445" y="6155521"/>
            <a:ext cx="4786313" cy="285750"/>
          </a:xfrm>
        </p:spPr>
        <p:txBody>
          <a:bodyPr/>
          <a:lstStyle>
            <a:lvl1pPr>
              <a:buNone/>
              <a:defRPr sz="1000"/>
            </a:lvl1pPr>
          </a:lstStyle>
          <a:p>
            <a:pPr lvl="0"/>
            <a:r>
              <a:rPr lang="fi-FI" dirty="0" smtClean="0"/>
              <a:t>Source:</a:t>
            </a:r>
            <a:endParaRPr lang="en-GB" dirty="0"/>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pPr>
              <a:defRPr/>
            </a:pPr>
            <a:fld id="{DCDF919C-A3F8-4CCD-94BA-2CAF74E35E2D}" type="datetime4">
              <a:rPr lang="en-GB" smtClean="0">
                <a:solidFill>
                  <a:srgbClr val="000000"/>
                </a:solidFill>
              </a:rPr>
              <a:pPr>
                <a:defRPr/>
              </a:pPr>
              <a:t>6 March 2012</a:t>
            </a:fld>
            <a:endParaRPr lang="en-GB" dirty="0">
              <a:solidFill>
                <a:srgbClr val="000000"/>
              </a:solidFill>
            </a:endParaRPr>
          </a:p>
        </p:txBody>
      </p:sp>
      <p:sp>
        <p:nvSpPr>
          <p:cNvPr id="4" name="Content Placeholder 6"/>
          <p:cNvSpPr>
            <a:spLocks noGrp="1"/>
          </p:cNvSpPr>
          <p:nvPr>
            <p:ph sz="quarter" idx="11" hasCustomPrompt="1"/>
          </p:nvPr>
        </p:nvSpPr>
        <p:spPr>
          <a:xfrm>
            <a:off x="952445" y="6155521"/>
            <a:ext cx="4786313" cy="285750"/>
          </a:xfrm>
        </p:spPr>
        <p:txBody>
          <a:bodyPr/>
          <a:lstStyle>
            <a:lvl1pPr>
              <a:buNone/>
              <a:defRPr sz="1000"/>
            </a:lvl1pPr>
          </a:lstStyle>
          <a:p>
            <a:pPr lvl="0"/>
            <a:r>
              <a:rPr lang="fi-FI" dirty="0" smtClean="0"/>
              <a:t>Source:</a:t>
            </a:r>
            <a:endParaRPr lang="en-GB" dirty="0"/>
          </a:p>
        </p:txBody>
      </p:sp>
      <p:sp>
        <p:nvSpPr>
          <p:cNvPr id="6" name="Content Placeholder 5"/>
          <p:cNvSpPr>
            <a:spLocks noGrp="1"/>
          </p:cNvSpPr>
          <p:nvPr>
            <p:ph sz="quarter" idx="12"/>
          </p:nvPr>
        </p:nvSpPr>
        <p:spPr>
          <a:xfrm>
            <a:off x="249937" y="1357298"/>
            <a:ext cx="4286250" cy="428628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Content Placeholder 5"/>
          <p:cNvSpPr>
            <a:spLocks noGrp="1"/>
          </p:cNvSpPr>
          <p:nvPr>
            <p:ph sz="quarter" idx="13"/>
          </p:nvPr>
        </p:nvSpPr>
        <p:spPr>
          <a:xfrm>
            <a:off x="4643438" y="1357280"/>
            <a:ext cx="4214842" cy="428628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2" name="Group 17"/>
          <p:cNvGrpSpPr>
            <a:grpSpLocks/>
          </p:cNvGrpSpPr>
          <p:nvPr/>
        </p:nvGrpSpPr>
        <p:grpSpPr bwMode="auto">
          <a:xfrm>
            <a:off x="0" y="5943600"/>
            <a:ext cx="9144000" cy="914400"/>
            <a:chOff x="0" y="3744"/>
            <a:chExt cx="5760" cy="576"/>
          </a:xfrm>
        </p:grpSpPr>
        <p:pic>
          <p:nvPicPr>
            <p:cNvPr id="107535" name="Picture 15"/>
            <p:cNvPicPr>
              <a:picLocks noChangeAspect="1" noChangeArrowheads="1"/>
            </p:cNvPicPr>
            <p:nvPr userDrawn="1"/>
          </p:nvPicPr>
          <p:blipFill>
            <a:blip r:embed="rId3" cstate="print"/>
            <a:srcRect/>
            <a:stretch>
              <a:fillRect/>
            </a:stretch>
          </p:blipFill>
          <p:spPr bwMode="auto">
            <a:xfrm>
              <a:off x="0" y="3744"/>
              <a:ext cx="5760" cy="576"/>
            </a:xfrm>
            <a:prstGeom prst="rect">
              <a:avLst/>
            </a:prstGeom>
            <a:noFill/>
            <a:ln w="9525">
              <a:miter lim="800000"/>
              <a:headEnd/>
              <a:tailEnd/>
            </a:ln>
            <a:effectLst/>
          </p:spPr>
        </p:pic>
        <p:pic>
          <p:nvPicPr>
            <p:cNvPr id="107536" name="Picture 16"/>
            <p:cNvPicPr>
              <a:picLocks noChangeAspect="1" noChangeArrowheads="1"/>
            </p:cNvPicPr>
            <p:nvPr userDrawn="1"/>
          </p:nvPicPr>
          <p:blipFill>
            <a:blip r:embed="rId4" cstate="print"/>
            <a:srcRect/>
            <a:stretch>
              <a:fillRect/>
            </a:stretch>
          </p:blipFill>
          <p:spPr bwMode="auto">
            <a:xfrm>
              <a:off x="5057" y="3871"/>
              <a:ext cx="563" cy="336"/>
            </a:xfrm>
            <a:prstGeom prst="rect">
              <a:avLst/>
            </a:prstGeom>
            <a:noFill/>
          </p:spPr>
        </p:pic>
      </p:grpSp>
      <p:sp>
        <p:nvSpPr>
          <p:cNvPr id="107528" name="Rectangle 8"/>
          <p:cNvSpPr>
            <a:spLocks noGrp="1" noChangeArrowheads="1"/>
          </p:cNvSpPr>
          <p:nvPr>
            <p:ph type="ctrTitle" sz="quarter"/>
          </p:nvPr>
        </p:nvSpPr>
        <p:spPr>
          <a:xfrm>
            <a:off x="323850" y="2130425"/>
            <a:ext cx="8496300" cy="1443038"/>
          </a:xfrm>
          <a:noFill/>
        </p:spPr>
        <p:txBody>
          <a:bodyPr wrap="square" lIns="72000" tIns="45720" rIns="72000" bIns="45720" anchor="b"/>
          <a:lstStyle>
            <a:lvl1pPr algn="ctr">
              <a:defRPr sz="3600"/>
            </a:lvl1pPr>
          </a:lstStyle>
          <a:p>
            <a:r>
              <a:rPr lang="en-GB"/>
              <a:t>CLICK TO EDIT MASTER TITLE STYLE</a:t>
            </a:r>
          </a:p>
        </p:txBody>
      </p:sp>
      <p:sp>
        <p:nvSpPr>
          <p:cNvPr id="107529" name="Rectangle 9"/>
          <p:cNvSpPr>
            <a:spLocks noGrp="1" noChangeArrowheads="1"/>
          </p:cNvSpPr>
          <p:nvPr>
            <p:ph type="subTitle" sz="quarter" idx="1"/>
          </p:nvPr>
        </p:nvSpPr>
        <p:spPr>
          <a:xfrm>
            <a:off x="323850" y="3573463"/>
            <a:ext cx="8496300" cy="1223962"/>
          </a:xfrm>
        </p:spPr>
        <p:txBody>
          <a:bodyPr lIns="91440" rIns="91440"/>
          <a:lstStyle>
            <a:lvl1pPr marL="0" indent="0" algn="ctr">
              <a:buFontTx/>
              <a:buNone/>
              <a:defRPr b="1">
                <a:solidFill>
                  <a:schemeClr val="bg1"/>
                </a:solidFill>
              </a:defRPr>
            </a:lvl1pPr>
          </a:lstStyle>
          <a:p>
            <a:r>
              <a:rPr lang="en-GB"/>
              <a:t>CLICK TO EDIT MASTER SUBTITLE STYLE</a:t>
            </a:r>
          </a:p>
        </p:txBody>
      </p:sp>
      <p:sp>
        <p:nvSpPr>
          <p:cNvPr id="107538" name="Rectangle 18"/>
          <p:cNvSpPr>
            <a:spLocks noGrp="1" noChangeArrowheads="1"/>
          </p:cNvSpPr>
          <p:nvPr>
            <p:ph type="dt" sz="half" idx="2"/>
          </p:nvPr>
        </p:nvSpPr>
        <p:spPr/>
        <p:txBody>
          <a:bodyPr/>
          <a:lstStyle>
            <a:lvl1pPr>
              <a:defRPr/>
            </a:lvl1pPr>
          </a:lstStyle>
          <a:p>
            <a:fld id="{D6998EAB-13D5-4450-87E3-06BD2F404B40}" type="datetime4">
              <a:rPr lang="en-GB" smtClean="0">
                <a:solidFill>
                  <a:srgbClr val="000000"/>
                </a:solidFill>
              </a:rPr>
              <a:pPr/>
              <a:t>6 March 2012</a:t>
            </a:fld>
            <a:endParaRPr lang="en-GB">
              <a:solidFill>
                <a:srgbClr val="000000"/>
              </a:solidFill>
            </a:endParaRPr>
          </a:p>
        </p:txBody>
      </p:sp>
      <p:sp>
        <p:nvSpPr>
          <p:cNvPr id="107539" name="Rectangle 19"/>
          <p:cNvSpPr>
            <a:spLocks noGrp="1" noChangeArrowheads="1"/>
          </p:cNvSpPr>
          <p:nvPr>
            <p:ph type="ftr" sz="quarter" idx="3"/>
          </p:nvPr>
        </p:nvSpPr>
        <p:spPr/>
        <p:txBody>
          <a:bodyPr/>
          <a:lstStyle>
            <a:lvl1pPr>
              <a:defRPr/>
            </a:lvl1pPr>
          </a:lstStyle>
          <a:p>
            <a:r>
              <a:rPr lang="en-GB" smtClean="0">
                <a:solidFill>
                  <a:srgbClr val="000000"/>
                </a:solidFill>
              </a:rPr>
              <a:t>Copyright, Petra Metsola, Wärtsilä Corporation</a:t>
            </a:r>
            <a:endParaRPr lang="en-GB">
              <a:solidFill>
                <a:srgbClr val="000000"/>
              </a:solidFill>
            </a:endParaRPr>
          </a:p>
        </p:txBody>
      </p:sp>
      <p:sp>
        <p:nvSpPr>
          <p:cNvPr id="107540" name="Rectangle 20"/>
          <p:cNvSpPr>
            <a:spLocks noGrp="1" noChangeArrowheads="1"/>
          </p:cNvSpPr>
          <p:nvPr>
            <p:ph type="sldNum" sz="quarter" idx="4"/>
          </p:nvPr>
        </p:nvSpPr>
        <p:spPr/>
        <p:txBody>
          <a:bodyPr/>
          <a:lstStyle>
            <a:lvl1pPr>
              <a:defRPr/>
            </a:lvl1pPr>
          </a:lstStyle>
          <a:p>
            <a:fld id="{3587C356-A289-41EB-A3AA-30BA96FE66E9}" type="slidenum">
              <a:rPr lang="en-GB">
                <a:solidFill>
                  <a:srgbClr val="000000"/>
                </a:solidFill>
              </a:rPr>
              <a:pPr/>
              <a:t>‹#›</a:t>
            </a:fld>
            <a:r>
              <a:rPr lang="en-GB">
                <a:solidFill>
                  <a:srgbClr val="000000"/>
                </a:solidFill>
              </a:rPr>
              <a:t>    © Wärtsilä </a:t>
            </a:r>
          </a:p>
        </p:txBody>
      </p:sp>
    </p:spTree>
  </p:cSld>
  <p:clrMapOvr>
    <a:masterClrMapping/>
  </p:clrMapOvr>
  <mc:AlternateContent xmlns:mc="http://schemas.openxmlformats.org/markup-compatibility/2006">
    <mc:Choice xmlns:p14="http://schemas.microsoft.com/office/powerpoint/2010/main" xmlns="" Requires="p14">
      <p:transition spd="slow" p14:dur="2000">
        <p:fade/>
      </p:transition>
    </mc:Choice>
    <mc:Fallback>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lvl1pPr>
              <a:defRPr/>
            </a:lvl1pPr>
          </a:lstStyle>
          <a:p>
            <a:fld id="{C3BABA4C-889C-435F-A553-521040E09192}" type="datetime4">
              <a:rPr lang="en-GB" smtClean="0">
                <a:solidFill>
                  <a:srgbClr val="000000"/>
                </a:solidFill>
              </a:rPr>
              <a:pPr/>
              <a:t>6 March 2012</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GB" smtClean="0">
                <a:solidFill>
                  <a:srgbClr val="000000"/>
                </a:solidFill>
              </a:rPr>
              <a:t>Copyright, Petra Metsola, Wärtsilä Corporation</a:t>
            </a:r>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61F8B90-343A-4271-9297-356801E77DA6}" type="slidenum">
              <a:rPr lang="en-GB">
                <a:solidFill>
                  <a:srgbClr val="000000"/>
                </a:solidFill>
              </a:rPr>
              <a:pPr/>
              <a:t>‹#›</a:t>
            </a:fld>
            <a:r>
              <a:rPr lang="en-GB">
                <a:solidFill>
                  <a:srgbClr val="000000"/>
                </a:solidFill>
              </a:rPr>
              <a:t>    © Wärtsilä </a:t>
            </a:r>
          </a:p>
        </p:txBody>
      </p:sp>
    </p:spTree>
  </p:cSld>
  <p:clrMapOvr>
    <a:masterClrMapping/>
  </p:clrMapOvr>
  <mc:AlternateContent xmlns:mc="http://schemas.openxmlformats.org/markup-compatibility/2006">
    <mc:Choice xmlns:p14="http://schemas.microsoft.com/office/powerpoint/2010/main" xmlns="" Requires="p14">
      <p:transition spd="slow" p14:dur="2000">
        <p:fade/>
      </p:transition>
    </mc:Choice>
    <mc:Fallback>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323850" y="1412875"/>
            <a:ext cx="4171950" cy="424815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412875"/>
            <a:ext cx="4171950" cy="424815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lvl1pPr>
              <a:defRPr/>
            </a:lvl1pPr>
          </a:lstStyle>
          <a:p>
            <a:fld id="{900D2D89-ECE0-4919-BABF-4FA49738DA28}" type="datetime4">
              <a:rPr lang="en-GB" smtClean="0">
                <a:solidFill>
                  <a:srgbClr val="000000"/>
                </a:solidFill>
              </a:rPr>
              <a:pPr/>
              <a:t>6 March 2012</a:t>
            </a:fld>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GB" smtClean="0">
                <a:solidFill>
                  <a:srgbClr val="000000"/>
                </a:solidFill>
              </a:rPr>
              <a:t>Copyright, Petra Metsola, Wärtsilä Corporation</a:t>
            </a:r>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E5BA2C5-58E1-4A36-83CB-AC2CC75E2A06}" type="slidenum">
              <a:rPr lang="en-GB">
                <a:solidFill>
                  <a:srgbClr val="000000"/>
                </a:solidFill>
              </a:rPr>
              <a:pPr/>
              <a:t>‹#›</a:t>
            </a:fld>
            <a:r>
              <a:rPr lang="en-GB">
                <a:solidFill>
                  <a:srgbClr val="000000"/>
                </a:solidFill>
              </a:rPr>
              <a:t>    © Wärtsilä </a:t>
            </a:r>
          </a:p>
        </p:txBody>
      </p:sp>
    </p:spTree>
  </p:cSld>
  <p:clrMapOvr>
    <a:masterClrMapping/>
  </p:clrMapOvr>
  <mc:AlternateContent xmlns:mc="http://schemas.openxmlformats.org/markup-compatibility/2006">
    <mc:Choice xmlns:p14="http://schemas.microsoft.com/office/powerpoint/2010/main" xmlns="" Requires="p14">
      <p:transition spd="slow" p14:dur="2000">
        <p:fade/>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323850" y="1412875"/>
            <a:ext cx="4171950" cy="424815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412875"/>
            <a:ext cx="4171950" cy="424815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lvl1pPr>
              <a:defRPr/>
            </a:lvl1pPr>
          </a:lstStyle>
          <a:p>
            <a:fld id="{7EC96C51-A31E-4A11-B753-3674452DA10C}" type="datetime4">
              <a:rPr lang="en-GB" smtClean="0"/>
              <a:pPr/>
              <a:t>6 March 2012</a:t>
            </a:fld>
            <a:endParaRPr lang="en-GB"/>
          </a:p>
        </p:txBody>
      </p:sp>
      <p:sp>
        <p:nvSpPr>
          <p:cNvPr id="6" name="Footer Placeholder 5"/>
          <p:cNvSpPr>
            <a:spLocks noGrp="1"/>
          </p:cNvSpPr>
          <p:nvPr>
            <p:ph type="ftr" sz="quarter" idx="11"/>
          </p:nvPr>
        </p:nvSpPr>
        <p:spPr/>
        <p:txBody>
          <a:bodyPr/>
          <a:lstStyle>
            <a:lvl1pPr>
              <a:defRPr/>
            </a:lvl1pPr>
          </a:lstStyle>
          <a:p>
            <a:r>
              <a:rPr lang="en-GB" smtClean="0"/>
              <a:t>Copyright, Petra Metsola, Wärtsilä Corporation</a:t>
            </a:r>
            <a:endParaRPr lang="en-GB"/>
          </a:p>
        </p:txBody>
      </p:sp>
      <p:sp>
        <p:nvSpPr>
          <p:cNvPr id="7" name="Slide Number Placeholder 6"/>
          <p:cNvSpPr>
            <a:spLocks noGrp="1"/>
          </p:cNvSpPr>
          <p:nvPr>
            <p:ph type="sldNum" sz="quarter" idx="12"/>
          </p:nvPr>
        </p:nvSpPr>
        <p:spPr/>
        <p:txBody>
          <a:bodyPr/>
          <a:lstStyle>
            <a:lvl1pPr>
              <a:defRPr/>
            </a:lvl1pPr>
          </a:lstStyle>
          <a:p>
            <a:fld id="{5E5BA2C5-58E1-4A36-83CB-AC2CC75E2A06}" type="slidenum">
              <a:rPr lang="en-GB"/>
              <a:pPr/>
              <a:t>‹#›</a:t>
            </a:fld>
            <a:r>
              <a:rPr lang="en-GB"/>
              <a:t> </a:t>
            </a:r>
            <a:r>
              <a:rPr lang="en-GB" b="0"/>
              <a:t>   © Wärtsilä </a:t>
            </a:r>
          </a:p>
        </p:txBody>
      </p:sp>
    </p:spTree>
  </p:cSld>
  <p:clrMapOvr>
    <a:masterClrMapping/>
  </p:clrMapOvr>
  <mc:AlternateContent xmlns:mc="http://schemas.openxmlformats.org/markup-compatibility/2006">
    <mc:Choice xmlns:p14="http://schemas.microsoft.com/office/powerpoint/2010/main" xmlns="" Requires="p14">
      <p:transition spd="slow" p14:dur="2000">
        <p:fade/>
      </p:transition>
    </mc:Choice>
    <mc:Fallback>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lvl1pPr>
              <a:defRPr/>
            </a:lvl1pPr>
          </a:lstStyle>
          <a:p>
            <a:fld id="{0E57F44E-CF08-4CCE-8A24-F07DF1CEEBA0}" type="datetime4">
              <a:rPr lang="en-GB" smtClean="0">
                <a:solidFill>
                  <a:srgbClr val="000000"/>
                </a:solidFill>
              </a:rPr>
              <a:pPr/>
              <a:t>6 March 2012</a:t>
            </a:fld>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GB" smtClean="0">
                <a:solidFill>
                  <a:srgbClr val="000000"/>
                </a:solidFill>
              </a:rPr>
              <a:t>Copyright, Petra Metsola, Wärtsilä Corporation</a:t>
            </a:r>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25AF8DB-9708-4572-AA7D-B01470D657BA}" type="slidenum">
              <a:rPr lang="en-GB">
                <a:solidFill>
                  <a:srgbClr val="000000"/>
                </a:solidFill>
              </a:rPr>
              <a:pPr/>
              <a:t>‹#›</a:t>
            </a:fld>
            <a:r>
              <a:rPr lang="en-GB">
                <a:solidFill>
                  <a:srgbClr val="000000"/>
                </a:solidFill>
              </a:rPr>
              <a:t>    © Wärtsilä </a:t>
            </a:r>
          </a:p>
        </p:txBody>
      </p:sp>
    </p:spTree>
  </p:cSld>
  <p:clrMapOvr>
    <a:masterClrMapping/>
  </p:clrMapOvr>
  <mc:AlternateContent xmlns:mc="http://schemas.openxmlformats.org/markup-compatibility/2006">
    <mc:Choice xmlns:p14="http://schemas.microsoft.com/office/powerpoint/2010/main" xmlns="" Requires="p14">
      <p:transition spd="slow" p14:dur="2000">
        <p:fade/>
      </p:transition>
    </mc:Choice>
    <mc:Fallback>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A015B0C-28AE-4414-B8E3-15565C029066}" type="datetime4">
              <a:rPr lang="en-GB" smtClean="0">
                <a:solidFill>
                  <a:srgbClr val="000000"/>
                </a:solidFill>
              </a:rPr>
              <a:pPr/>
              <a:t>6 March 2012</a:t>
            </a:fld>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GB" smtClean="0">
                <a:solidFill>
                  <a:srgbClr val="000000"/>
                </a:solidFill>
              </a:rPr>
              <a:t>Copyright, Petra Metsola, Wärtsilä Corporation</a:t>
            </a:r>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753EF83-EF06-4D45-AE19-B74907092035}" type="slidenum">
              <a:rPr lang="en-GB">
                <a:solidFill>
                  <a:srgbClr val="000000"/>
                </a:solidFill>
              </a:rPr>
              <a:pPr/>
              <a:t>‹#›</a:t>
            </a:fld>
            <a:r>
              <a:rPr lang="en-GB">
                <a:solidFill>
                  <a:srgbClr val="000000"/>
                </a:solidFill>
              </a:rPr>
              <a:t>    © Wärtsilä </a:t>
            </a:r>
          </a:p>
        </p:txBody>
      </p:sp>
    </p:spTree>
  </p:cSld>
  <p:clrMapOvr>
    <a:masterClrMapping/>
  </p:clrMapOvr>
  <mc:AlternateContent xmlns:mc="http://schemas.openxmlformats.org/markup-compatibility/2006">
    <mc:Choice xmlns:p14="http://schemas.microsoft.com/office/powerpoint/2010/main" xmlns="" Requires="p14">
      <p:transition spd="slow" p14:dur="2000">
        <p:fade/>
      </p:transition>
    </mc:Choice>
    <mc:Fallback>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937125" cy="615950"/>
          </a:xfrm>
        </p:spPr>
        <p:txBody>
          <a:bodyPr/>
          <a:lstStyle/>
          <a:p>
            <a:r>
              <a:rPr lang="en-US" smtClean="0"/>
              <a:t>Click to edit Master title style</a:t>
            </a:r>
            <a:endParaRPr lang="fi-FI"/>
          </a:p>
        </p:txBody>
      </p:sp>
      <p:sp>
        <p:nvSpPr>
          <p:cNvPr id="3" name="Text Placeholder 2"/>
          <p:cNvSpPr>
            <a:spLocks noGrp="1"/>
          </p:cNvSpPr>
          <p:nvPr>
            <p:ph type="body" sz="half" idx="1"/>
          </p:nvPr>
        </p:nvSpPr>
        <p:spPr>
          <a:xfrm>
            <a:off x="323850" y="1412875"/>
            <a:ext cx="4171950" cy="4248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lipArt Placeholder 3"/>
          <p:cNvSpPr>
            <a:spLocks noGrp="1"/>
          </p:cNvSpPr>
          <p:nvPr>
            <p:ph type="clipArt" sz="half" idx="2"/>
          </p:nvPr>
        </p:nvSpPr>
        <p:spPr>
          <a:xfrm>
            <a:off x="4648200" y="1412875"/>
            <a:ext cx="4171950" cy="4248150"/>
          </a:xfrm>
        </p:spPr>
        <p:txBody>
          <a:bodyPr/>
          <a:lstStyle/>
          <a:p>
            <a:endParaRPr lang="fi-FI"/>
          </a:p>
        </p:txBody>
      </p:sp>
      <p:sp>
        <p:nvSpPr>
          <p:cNvPr id="5" name="Date Placeholder 4"/>
          <p:cNvSpPr>
            <a:spLocks noGrp="1"/>
          </p:cNvSpPr>
          <p:nvPr>
            <p:ph type="dt" sz="half" idx="10"/>
          </p:nvPr>
        </p:nvSpPr>
        <p:spPr>
          <a:xfrm>
            <a:off x="1116013" y="6597650"/>
            <a:ext cx="1152525" cy="215900"/>
          </a:xfrm>
        </p:spPr>
        <p:txBody>
          <a:bodyPr/>
          <a:lstStyle>
            <a:lvl1pPr>
              <a:defRPr/>
            </a:lvl1pPr>
          </a:lstStyle>
          <a:p>
            <a:fld id="{0A0B3E85-9697-4F5D-880F-1BCD0FC06B66}" type="datetime4">
              <a:rPr lang="en-GB" smtClean="0">
                <a:solidFill>
                  <a:srgbClr val="000000"/>
                </a:solidFill>
              </a:rPr>
              <a:pPr/>
              <a:t>6 March 2012</a:t>
            </a:fld>
            <a:endParaRPr lang="en-GB">
              <a:solidFill>
                <a:srgbClr val="000000"/>
              </a:solidFill>
            </a:endParaRPr>
          </a:p>
        </p:txBody>
      </p:sp>
      <p:sp>
        <p:nvSpPr>
          <p:cNvPr id="6" name="Footer Placeholder 5"/>
          <p:cNvSpPr>
            <a:spLocks noGrp="1"/>
          </p:cNvSpPr>
          <p:nvPr>
            <p:ph type="ftr" sz="quarter" idx="11"/>
          </p:nvPr>
        </p:nvSpPr>
        <p:spPr>
          <a:xfrm>
            <a:off x="2268538" y="6597650"/>
            <a:ext cx="5543550" cy="214313"/>
          </a:xfrm>
        </p:spPr>
        <p:txBody>
          <a:bodyPr/>
          <a:lstStyle>
            <a:lvl1pPr>
              <a:defRPr/>
            </a:lvl1pPr>
          </a:lstStyle>
          <a:p>
            <a:r>
              <a:rPr lang="en-GB" smtClean="0">
                <a:solidFill>
                  <a:srgbClr val="000000"/>
                </a:solidFill>
              </a:rPr>
              <a:t>Copyright, Petra Metsola, Wärtsilä Corporation</a:t>
            </a:r>
            <a:endParaRPr lang="en-GB">
              <a:solidFill>
                <a:srgbClr val="000000"/>
              </a:solidFill>
            </a:endParaRPr>
          </a:p>
        </p:txBody>
      </p:sp>
      <p:sp>
        <p:nvSpPr>
          <p:cNvPr id="7" name="Slide Number Placeholder 6"/>
          <p:cNvSpPr>
            <a:spLocks noGrp="1"/>
          </p:cNvSpPr>
          <p:nvPr>
            <p:ph type="sldNum" sz="quarter" idx="12"/>
          </p:nvPr>
        </p:nvSpPr>
        <p:spPr>
          <a:xfrm>
            <a:off x="179388" y="6597650"/>
            <a:ext cx="936625" cy="215900"/>
          </a:xfrm>
        </p:spPr>
        <p:txBody>
          <a:bodyPr/>
          <a:lstStyle>
            <a:lvl1pPr>
              <a:defRPr/>
            </a:lvl1pPr>
          </a:lstStyle>
          <a:p>
            <a:fld id="{FB5F365C-D9E6-4241-8E93-BFE84F73ED57}" type="slidenum">
              <a:rPr lang="en-GB">
                <a:solidFill>
                  <a:srgbClr val="000000"/>
                </a:solidFill>
              </a:rPr>
              <a:pPr/>
              <a:t>‹#›</a:t>
            </a:fld>
            <a:r>
              <a:rPr lang="en-GB">
                <a:solidFill>
                  <a:srgbClr val="000000"/>
                </a:solidFill>
              </a:rPr>
              <a:t>    © Wärtsilä </a:t>
            </a:r>
          </a:p>
        </p:txBody>
      </p:sp>
    </p:spTree>
  </p:cSld>
  <p:clrMapOvr>
    <a:masterClrMapping/>
  </p:clrMapOvr>
  <mc:AlternateContent xmlns:mc="http://schemas.openxmlformats.org/markup-compatibility/2006">
    <mc:Choice xmlns:p14="http://schemas.microsoft.com/office/powerpoint/2010/main" xmlns="" Requires="p14">
      <p:transition spd="slow" p14:dur="2000">
        <p:fade/>
      </p:transition>
    </mc:Choice>
    <mc:Fallback>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937125" cy="615950"/>
          </a:xfrm>
        </p:spPr>
        <p:txBody>
          <a:bodyPr/>
          <a:lstStyle/>
          <a:p>
            <a:r>
              <a:rPr lang="en-US" smtClean="0"/>
              <a:t>Click to edit Master title style</a:t>
            </a:r>
            <a:endParaRPr lang="fi-FI"/>
          </a:p>
        </p:txBody>
      </p:sp>
      <p:sp>
        <p:nvSpPr>
          <p:cNvPr id="3" name="Chart Placeholder 2"/>
          <p:cNvSpPr>
            <a:spLocks noGrp="1"/>
          </p:cNvSpPr>
          <p:nvPr>
            <p:ph type="chart" idx="1"/>
          </p:nvPr>
        </p:nvSpPr>
        <p:spPr>
          <a:xfrm>
            <a:off x="323850" y="1412875"/>
            <a:ext cx="8496300" cy="4248150"/>
          </a:xfrm>
        </p:spPr>
        <p:txBody>
          <a:bodyPr/>
          <a:lstStyle/>
          <a:p>
            <a:endParaRPr lang="fi-FI"/>
          </a:p>
        </p:txBody>
      </p:sp>
      <p:sp>
        <p:nvSpPr>
          <p:cNvPr id="4" name="Date Placeholder 3"/>
          <p:cNvSpPr>
            <a:spLocks noGrp="1"/>
          </p:cNvSpPr>
          <p:nvPr>
            <p:ph type="dt" sz="half" idx="10"/>
          </p:nvPr>
        </p:nvSpPr>
        <p:spPr>
          <a:xfrm>
            <a:off x="1116013" y="6597650"/>
            <a:ext cx="1152525" cy="215900"/>
          </a:xfrm>
        </p:spPr>
        <p:txBody>
          <a:bodyPr/>
          <a:lstStyle>
            <a:lvl1pPr>
              <a:defRPr/>
            </a:lvl1pPr>
          </a:lstStyle>
          <a:p>
            <a:fld id="{07B2874E-C41F-4630-9264-FD90512A70E6}" type="datetime4">
              <a:rPr lang="en-GB" smtClean="0">
                <a:solidFill>
                  <a:srgbClr val="000000"/>
                </a:solidFill>
              </a:rPr>
              <a:pPr/>
              <a:t>6 March 2012</a:t>
            </a:fld>
            <a:endParaRPr lang="en-GB">
              <a:solidFill>
                <a:srgbClr val="000000"/>
              </a:solidFill>
            </a:endParaRPr>
          </a:p>
        </p:txBody>
      </p:sp>
      <p:sp>
        <p:nvSpPr>
          <p:cNvPr id="5" name="Footer Placeholder 4"/>
          <p:cNvSpPr>
            <a:spLocks noGrp="1"/>
          </p:cNvSpPr>
          <p:nvPr>
            <p:ph type="ftr" sz="quarter" idx="11"/>
          </p:nvPr>
        </p:nvSpPr>
        <p:spPr>
          <a:xfrm>
            <a:off x="2268538" y="6597650"/>
            <a:ext cx="5543550" cy="214313"/>
          </a:xfrm>
        </p:spPr>
        <p:txBody>
          <a:bodyPr/>
          <a:lstStyle>
            <a:lvl1pPr>
              <a:defRPr/>
            </a:lvl1pPr>
          </a:lstStyle>
          <a:p>
            <a:r>
              <a:rPr lang="en-GB" smtClean="0">
                <a:solidFill>
                  <a:srgbClr val="000000"/>
                </a:solidFill>
              </a:rPr>
              <a:t>Copyright, Petra Metsola, Wärtsilä Corporation</a:t>
            </a:r>
            <a:endParaRPr lang="en-GB">
              <a:solidFill>
                <a:srgbClr val="000000"/>
              </a:solidFill>
            </a:endParaRPr>
          </a:p>
        </p:txBody>
      </p:sp>
      <p:sp>
        <p:nvSpPr>
          <p:cNvPr id="6" name="Slide Number Placeholder 5"/>
          <p:cNvSpPr>
            <a:spLocks noGrp="1"/>
          </p:cNvSpPr>
          <p:nvPr>
            <p:ph type="sldNum" sz="quarter" idx="12"/>
          </p:nvPr>
        </p:nvSpPr>
        <p:spPr>
          <a:xfrm>
            <a:off x="179388" y="6597650"/>
            <a:ext cx="936625" cy="215900"/>
          </a:xfrm>
        </p:spPr>
        <p:txBody>
          <a:bodyPr/>
          <a:lstStyle>
            <a:lvl1pPr>
              <a:defRPr/>
            </a:lvl1pPr>
          </a:lstStyle>
          <a:p>
            <a:fld id="{AF29BC82-3881-47DF-90E1-06638444155D}" type="slidenum">
              <a:rPr lang="en-GB">
                <a:solidFill>
                  <a:srgbClr val="000000"/>
                </a:solidFill>
              </a:rPr>
              <a:pPr/>
              <a:t>‹#›</a:t>
            </a:fld>
            <a:r>
              <a:rPr lang="en-GB">
                <a:solidFill>
                  <a:srgbClr val="000000"/>
                </a:solidFill>
              </a:rPr>
              <a:t>    © Wärtsilä </a:t>
            </a:r>
          </a:p>
        </p:txBody>
      </p:sp>
    </p:spTree>
  </p:cSld>
  <p:clrMapOvr>
    <a:masterClrMapping/>
  </p:clrMapOvr>
  <mc:AlternateContent xmlns:mc="http://schemas.openxmlformats.org/markup-compatibility/2006">
    <mc:Choice xmlns:p14="http://schemas.microsoft.com/office/powerpoint/2010/main" xmlns="" Requires="p14">
      <p:transition spd="slow" p14:dur="2000">
        <p:fade/>
      </p:transition>
    </mc:Choice>
    <mc:Fallback>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937125" cy="615950"/>
          </a:xfrm>
        </p:spPr>
        <p:txBody>
          <a:bodyPr/>
          <a:lstStyle/>
          <a:p>
            <a:r>
              <a:rPr lang="en-US" smtClean="0"/>
              <a:t>Click to edit Master title style</a:t>
            </a:r>
            <a:endParaRPr lang="fi-FI"/>
          </a:p>
        </p:txBody>
      </p:sp>
      <p:sp>
        <p:nvSpPr>
          <p:cNvPr id="3" name="Chart Placeholder 2"/>
          <p:cNvSpPr>
            <a:spLocks noGrp="1"/>
          </p:cNvSpPr>
          <p:nvPr>
            <p:ph type="chart" sz="half" idx="1"/>
          </p:nvPr>
        </p:nvSpPr>
        <p:spPr>
          <a:xfrm>
            <a:off x="323850" y="1412875"/>
            <a:ext cx="4171950" cy="4248150"/>
          </a:xfrm>
        </p:spPr>
        <p:txBody>
          <a:bodyPr/>
          <a:lstStyle/>
          <a:p>
            <a:endParaRPr lang="fi-FI"/>
          </a:p>
        </p:txBody>
      </p:sp>
      <p:sp>
        <p:nvSpPr>
          <p:cNvPr id="4" name="Text Placeholder 3"/>
          <p:cNvSpPr>
            <a:spLocks noGrp="1"/>
          </p:cNvSpPr>
          <p:nvPr>
            <p:ph type="body" sz="half" idx="2"/>
          </p:nvPr>
        </p:nvSpPr>
        <p:spPr>
          <a:xfrm>
            <a:off x="4648200" y="1412875"/>
            <a:ext cx="4171950" cy="4248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a:xfrm>
            <a:off x="1116013" y="6597650"/>
            <a:ext cx="1152525" cy="215900"/>
          </a:xfrm>
        </p:spPr>
        <p:txBody>
          <a:bodyPr/>
          <a:lstStyle>
            <a:lvl1pPr>
              <a:defRPr/>
            </a:lvl1pPr>
          </a:lstStyle>
          <a:p>
            <a:fld id="{C6E3B37A-BB0C-452E-A240-A6B377C06D79}" type="datetime4">
              <a:rPr lang="en-GB" smtClean="0">
                <a:solidFill>
                  <a:srgbClr val="000000"/>
                </a:solidFill>
              </a:rPr>
              <a:pPr/>
              <a:t>6 March 2012</a:t>
            </a:fld>
            <a:endParaRPr lang="en-GB">
              <a:solidFill>
                <a:srgbClr val="000000"/>
              </a:solidFill>
            </a:endParaRPr>
          </a:p>
        </p:txBody>
      </p:sp>
      <p:sp>
        <p:nvSpPr>
          <p:cNvPr id="6" name="Footer Placeholder 5"/>
          <p:cNvSpPr>
            <a:spLocks noGrp="1"/>
          </p:cNvSpPr>
          <p:nvPr>
            <p:ph type="ftr" sz="quarter" idx="11"/>
          </p:nvPr>
        </p:nvSpPr>
        <p:spPr>
          <a:xfrm>
            <a:off x="2268538" y="6597650"/>
            <a:ext cx="5543550" cy="214313"/>
          </a:xfrm>
        </p:spPr>
        <p:txBody>
          <a:bodyPr/>
          <a:lstStyle>
            <a:lvl1pPr>
              <a:defRPr/>
            </a:lvl1pPr>
          </a:lstStyle>
          <a:p>
            <a:r>
              <a:rPr lang="en-GB" smtClean="0">
                <a:solidFill>
                  <a:srgbClr val="000000"/>
                </a:solidFill>
              </a:rPr>
              <a:t>Copyright, Petra Metsola, Wärtsilä Corporation</a:t>
            </a:r>
            <a:endParaRPr lang="en-GB">
              <a:solidFill>
                <a:srgbClr val="000000"/>
              </a:solidFill>
            </a:endParaRPr>
          </a:p>
        </p:txBody>
      </p:sp>
      <p:sp>
        <p:nvSpPr>
          <p:cNvPr id="7" name="Slide Number Placeholder 6"/>
          <p:cNvSpPr>
            <a:spLocks noGrp="1"/>
          </p:cNvSpPr>
          <p:nvPr>
            <p:ph type="sldNum" sz="quarter" idx="12"/>
          </p:nvPr>
        </p:nvSpPr>
        <p:spPr>
          <a:xfrm>
            <a:off x="179388" y="6597650"/>
            <a:ext cx="936625" cy="215900"/>
          </a:xfrm>
        </p:spPr>
        <p:txBody>
          <a:bodyPr/>
          <a:lstStyle>
            <a:lvl1pPr>
              <a:defRPr/>
            </a:lvl1pPr>
          </a:lstStyle>
          <a:p>
            <a:fld id="{DA87434A-6445-4859-89A3-B8D285704E39}" type="slidenum">
              <a:rPr lang="en-GB">
                <a:solidFill>
                  <a:srgbClr val="000000"/>
                </a:solidFill>
              </a:rPr>
              <a:pPr/>
              <a:t>‹#›</a:t>
            </a:fld>
            <a:r>
              <a:rPr lang="en-GB">
                <a:solidFill>
                  <a:srgbClr val="000000"/>
                </a:solidFill>
              </a:rPr>
              <a:t>    © Wärtsilä </a:t>
            </a:r>
          </a:p>
        </p:txBody>
      </p:sp>
    </p:spTree>
  </p:cSld>
  <p:clrMapOvr>
    <a:masterClrMapping/>
  </p:clrMapOvr>
  <mc:AlternateContent xmlns:mc="http://schemas.openxmlformats.org/markup-compatibility/2006">
    <mc:Choice xmlns:p14="http://schemas.microsoft.com/office/powerpoint/2010/main" xmlns="" Requires="p14">
      <p:transition spd="slow" p14:dur="2000">
        <p:fade/>
      </p:transition>
    </mc:Choice>
    <mc:Fallback>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937125" cy="615950"/>
          </a:xfrm>
        </p:spPr>
        <p:txBody>
          <a:bodyPr/>
          <a:lstStyle/>
          <a:p>
            <a:r>
              <a:rPr lang="en-US" smtClean="0"/>
              <a:t>Click to edit Master title style</a:t>
            </a:r>
            <a:endParaRPr lang="fi-FI"/>
          </a:p>
        </p:txBody>
      </p:sp>
      <p:sp>
        <p:nvSpPr>
          <p:cNvPr id="3" name="Text Placeholder 2"/>
          <p:cNvSpPr>
            <a:spLocks noGrp="1"/>
          </p:cNvSpPr>
          <p:nvPr>
            <p:ph type="body" sz="half" idx="1"/>
          </p:nvPr>
        </p:nvSpPr>
        <p:spPr>
          <a:xfrm>
            <a:off x="323850" y="1412875"/>
            <a:ext cx="4171950" cy="4248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hart Placeholder 3"/>
          <p:cNvSpPr>
            <a:spLocks noGrp="1"/>
          </p:cNvSpPr>
          <p:nvPr>
            <p:ph type="chart" sz="half" idx="2"/>
          </p:nvPr>
        </p:nvSpPr>
        <p:spPr>
          <a:xfrm>
            <a:off x="4648200" y="1412875"/>
            <a:ext cx="4171950" cy="4248150"/>
          </a:xfrm>
        </p:spPr>
        <p:txBody>
          <a:bodyPr/>
          <a:lstStyle/>
          <a:p>
            <a:endParaRPr lang="fi-FI"/>
          </a:p>
        </p:txBody>
      </p:sp>
      <p:sp>
        <p:nvSpPr>
          <p:cNvPr id="5" name="Date Placeholder 4"/>
          <p:cNvSpPr>
            <a:spLocks noGrp="1"/>
          </p:cNvSpPr>
          <p:nvPr>
            <p:ph type="dt" sz="half" idx="10"/>
          </p:nvPr>
        </p:nvSpPr>
        <p:spPr>
          <a:xfrm>
            <a:off x="1116013" y="6597650"/>
            <a:ext cx="1152525" cy="215900"/>
          </a:xfrm>
        </p:spPr>
        <p:txBody>
          <a:bodyPr/>
          <a:lstStyle>
            <a:lvl1pPr>
              <a:defRPr/>
            </a:lvl1pPr>
          </a:lstStyle>
          <a:p>
            <a:fld id="{4F80B71C-764A-4C4D-BC2C-F5CC092C9F66}" type="datetime4">
              <a:rPr lang="en-GB" smtClean="0">
                <a:solidFill>
                  <a:srgbClr val="000000"/>
                </a:solidFill>
              </a:rPr>
              <a:pPr/>
              <a:t>6 March 2012</a:t>
            </a:fld>
            <a:endParaRPr lang="en-GB">
              <a:solidFill>
                <a:srgbClr val="000000"/>
              </a:solidFill>
            </a:endParaRPr>
          </a:p>
        </p:txBody>
      </p:sp>
      <p:sp>
        <p:nvSpPr>
          <p:cNvPr id="6" name="Footer Placeholder 5"/>
          <p:cNvSpPr>
            <a:spLocks noGrp="1"/>
          </p:cNvSpPr>
          <p:nvPr>
            <p:ph type="ftr" sz="quarter" idx="11"/>
          </p:nvPr>
        </p:nvSpPr>
        <p:spPr>
          <a:xfrm>
            <a:off x="2268538" y="6597650"/>
            <a:ext cx="5543550" cy="214313"/>
          </a:xfrm>
        </p:spPr>
        <p:txBody>
          <a:bodyPr/>
          <a:lstStyle>
            <a:lvl1pPr>
              <a:defRPr/>
            </a:lvl1pPr>
          </a:lstStyle>
          <a:p>
            <a:r>
              <a:rPr lang="en-GB" smtClean="0">
                <a:solidFill>
                  <a:srgbClr val="000000"/>
                </a:solidFill>
              </a:rPr>
              <a:t>Copyright, Petra Metsola, Wärtsilä Corporation</a:t>
            </a:r>
            <a:endParaRPr lang="en-GB">
              <a:solidFill>
                <a:srgbClr val="000000"/>
              </a:solidFill>
            </a:endParaRPr>
          </a:p>
        </p:txBody>
      </p:sp>
      <p:sp>
        <p:nvSpPr>
          <p:cNvPr id="7" name="Slide Number Placeholder 6"/>
          <p:cNvSpPr>
            <a:spLocks noGrp="1"/>
          </p:cNvSpPr>
          <p:nvPr>
            <p:ph type="sldNum" sz="quarter" idx="12"/>
          </p:nvPr>
        </p:nvSpPr>
        <p:spPr>
          <a:xfrm>
            <a:off x="179388" y="6597650"/>
            <a:ext cx="936625" cy="215900"/>
          </a:xfrm>
        </p:spPr>
        <p:txBody>
          <a:bodyPr/>
          <a:lstStyle>
            <a:lvl1pPr>
              <a:defRPr/>
            </a:lvl1pPr>
          </a:lstStyle>
          <a:p>
            <a:fld id="{67D52EDC-4F39-47D2-9B99-20B1BB66981D}" type="slidenum">
              <a:rPr lang="en-GB">
                <a:solidFill>
                  <a:srgbClr val="000000"/>
                </a:solidFill>
              </a:rPr>
              <a:pPr/>
              <a:t>‹#›</a:t>
            </a:fld>
            <a:r>
              <a:rPr lang="en-GB">
                <a:solidFill>
                  <a:srgbClr val="000000"/>
                </a:solidFill>
              </a:rPr>
              <a:t>    © Wärtsilä </a:t>
            </a:r>
          </a:p>
        </p:txBody>
      </p:sp>
    </p:spTree>
  </p:cSld>
  <p:clrMapOvr>
    <a:masterClrMapping/>
  </p:clrMapOvr>
  <mc:AlternateContent xmlns:mc="http://schemas.openxmlformats.org/markup-compatibility/2006">
    <mc:Choice xmlns:p14="http://schemas.microsoft.com/office/powerpoint/2010/main" xmlns="" Requires="p14">
      <p:transition spd="slow" p14:dur="2000">
        <p:fade/>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937125" cy="615950"/>
          </a:xfrm>
        </p:spPr>
        <p:txBody>
          <a:bodyPr/>
          <a:lstStyle/>
          <a:p>
            <a:r>
              <a:rPr lang="en-US" smtClean="0"/>
              <a:t>Click to edit Master title style</a:t>
            </a:r>
            <a:endParaRPr lang="fi-FI"/>
          </a:p>
        </p:txBody>
      </p:sp>
      <p:sp>
        <p:nvSpPr>
          <p:cNvPr id="3" name="Table Placeholder 2"/>
          <p:cNvSpPr>
            <a:spLocks noGrp="1"/>
          </p:cNvSpPr>
          <p:nvPr>
            <p:ph type="tbl" idx="1"/>
          </p:nvPr>
        </p:nvSpPr>
        <p:spPr>
          <a:xfrm>
            <a:off x="323850" y="1412875"/>
            <a:ext cx="8496300" cy="4248150"/>
          </a:xfrm>
        </p:spPr>
        <p:txBody>
          <a:bodyPr/>
          <a:lstStyle/>
          <a:p>
            <a:endParaRPr lang="fi-FI"/>
          </a:p>
        </p:txBody>
      </p:sp>
      <p:sp>
        <p:nvSpPr>
          <p:cNvPr id="4" name="Date Placeholder 3"/>
          <p:cNvSpPr>
            <a:spLocks noGrp="1"/>
          </p:cNvSpPr>
          <p:nvPr>
            <p:ph type="dt" sz="half" idx="10"/>
          </p:nvPr>
        </p:nvSpPr>
        <p:spPr>
          <a:xfrm>
            <a:off x="1116013" y="6597650"/>
            <a:ext cx="1152525" cy="215900"/>
          </a:xfrm>
        </p:spPr>
        <p:txBody>
          <a:bodyPr/>
          <a:lstStyle>
            <a:lvl1pPr>
              <a:defRPr/>
            </a:lvl1pPr>
          </a:lstStyle>
          <a:p>
            <a:fld id="{CFEDF66B-A4E7-4662-87E0-D6CB4C6DF203}" type="datetime4">
              <a:rPr lang="en-GB" smtClean="0">
                <a:solidFill>
                  <a:srgbClr val="000000"/>
                </a:solidFill>
              </a:rPr>
              <a:pPr/>
              <a:t>6 March 2012</a:t>
            </a:fld>
            <a:endParaRPr lang="en-GB">
              <a:solidFill>
                <a:srgbClr val="000000"/>
              </a:solidFill>
            </a:endParaRPr>
          </a:p>
        </p:txBody>
      </p:sp>
      <p:sp>
        <p:nvSpPr>
          <p:cNvPr id="5" name="Footer Placeholder 4"/>
          <p:cNvSpPr>
            <a:spLocks noGrp="1"/>
          </p:cNvSpPr>
          <p:nvPr>
            <p:ph type="ftr" sz="quarter" idx="11"/>
          </p:nvPr>
        </p:nvSpPr>
        <p:spPr>
          <a:xfrm>
            <a:off x="2268538" y="6597650"/>
            <a:ext cx="5543550" cy="214313"/>
          </a:xfrm>
        </p:spPr>
        <p:txBody>
          <a:bodyPr/>
          <a:lstStyle>
            <a:lvl1pPr>
              <a:defRPr/>
            </a:lvl1pPr>
          </a:lstStyle>
          <a:p>
            <a:r>
              <a:rPr lang="en-GB" smtClean="0">
                <a:solidFill>
                  <a:srgbClr val="000000"/>
                </a:solidFill>
              </a:rPr>
              <a:t>Copyright, Petra Metsola, Wärtsilä Corporation</a:t>
            </a:r>
            <a:endParaRPr lang="en-GB">
              <a:solidFill>
                <a:srgbClr val="000000"/>
              </a:solidFill>
            </a:endParaRPr>
          </a:p>
        </p:txBody>
      </p:sp>
      <p:sp>
        <p:nvSpPr>
          <p:cNvPr id="6" name="Slide Number Placeholder 5"/>
          <p:cNvSpPr>
            <a:spLocks noGrp="1"/>
          </p:cNvSpPr>
          <p:nvPr>
            <p:ph type="sldNum" sz="quarter" idx="12"/>
          </p:nvPr>
        </p:nvSpPr>
        <p:spPr>
          <a:xfrm>
            <a:off x="179388" y="6597650"/>
            <a:ext cx="936625" cy="215900"/>
          </a:xfrm>
        </p:spPr>
        <p:txBody>
          <a:bodyPr/>
          <a:lstStyle>
            <a:lvl1pPr>
              <a:defRPr/>
            </a:lvl1pPr>
          </a:lstStyle>
          <a:p>
            <a:fld id="{68582B23-51E9-4F28-A238-33F7CC2E6658}" type="slidenum">
              <a:rPr lang="en-GB">
                <a:solidFill>
                  <a:srgbClr val="000000"/>
                </a:solidFill>
              </a:rPr>
              <a:pPr/>
              <a:t>‹#›</a:t>
            </a:fld>
            <a:r>
              <a:rPr lang="en-GB">
                <a:solidFill>
                  <a:srgbClr val="000000"/>
                </a:solidFill>
              </a:rPr>
              <a:t>    © Wärtsilä </a:t>
            </a:r>
          </a:p>
        </p:txBody>
      </p:sp>
    </p:spTree>
  </p:cSld>
  <p:clrMapOvr>
    <a:masterClrMapping/>
  </p:clrMapOvr>
  <mc:AlternateContent xmlns:mc="http://schemas.openxmlformats.org/markup-compatibility/2006">
    <mc:Choice xmlns:p14="http://schemas.microsoft.com/office/powerpoint/2010/main" xmlns="" Requires="p14">
      <p:transition spd="slow" p14:dur="20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lvl1pPr>
              <a:defRPr/>
            </a:lvl1pPr>
          </a:lstStyle>
          <a:p>
            <a:fld id="{EC0EB067-8CF1-42F9-9005-ED007C47151C}" type="datetime4">
              <a:rPr lang="en-GB" smtClean="0"/>
              <a:pPr/>
              <a:t>6 March 2012</a:t>
            </a:fld>
            <a:endParaRPr lang="en-GB"/>
          </a:p>
        </p:txBody>
      </p:sp>
      <p:sp>
        <p:nvSpPr>
          <p:cNvPr id="4" name="Footer Placeholder 3"/>
          <p:cNvSpPr>
            <a:spLocks noGrp="1"/>
          </p:cNvSpPr>
          <p:nvPr>
            <p:ph type="ftr" sz="quarter" idx="11"/>
          </p:nvPr>
        </p:nvSpPr>
        <p:spPr/>
        <p:txBody>
          <a:bodyPr/>
          <a:lstStyle>
            <a:lvl1pPr>
              <a:defRPr/>
            </a:lvl1pPr>
          </a:lstStyle>
          <a:p>
            <a:r>
              <a:rPr lang="en-GB" smtClean="0"/>
              <a:t>Copyright, Petra Metsola, Wärtsilä Corporation</a:t>
            </a:r>
            <a:endParaRPr lang="en-GB"/>
          </a:p>
        </p:txBody>
      </p:sp>
      <p:sp>
        <p:nvSpPr>
          <p:cNvPr id="5" name="Slide Number Placeholder 4"/>
          <p:cNvSpPr>
            <a:spLocks noGrp="1"/>
          </p:cNvSpPr>
          <p:nvPr>
            <p:ph type="sldNum" sz="quarter" idx="12"/>
          </p:nvPr>
        </p:nvSpPr>
        <p:spPr/>
        <p:txBody>
          <a:bodyPr/>
          <a:lstStyle>
            <a:lvl1pPr>
              <a:defRPr/>
            </a:lvl1pPr>
          </a:lstStyle>
          <a:p>
            <a:fld id="{225AF8DB-9708-4572-AA7D-B01470D657BA}" type="slidenum">
              <a:rPr lang="en-GB"/>
              <a:pPr/>
              <a:t>‹#›</a:t>
            </a:fld>
            <a:r>
              <a:rPr lang="en-GB"/>
              <a:t> </a:t>
            </a:r>
            <a:r>
              <a:rPr lang="en-GB" b="0"/>
              <a:t>   © Wärtsilä </a:t>
            </a:r>
          </a:p>
        </p:txBody>
      </p:sp>
    </p:spTree>
  </p:cSld>
  <p:clrMapOvr>
    <a:masterClrMapping/>
  </p:clrMapOvr>
  <mc:AlternateContent xmlns:mc="http://schemas.openxmlformats.org/markup-compatibility/2006">
    <mc:Choice xmlns:p14="http://schemas.microsoft.com/office/powerpoint/2010/main" xmlns="" Requires="p14">
      <p:transition spd="slow" p14:dur="2000">
        <p:fade/>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F1BFA6D-33C4-476E-B471-A24912000A5B}" type="datetime4">
              <a:rPr lang="en-GB" smtClean="0"/>
              <a:pPr/>
              <a:t>6 March 2012</a:t>
            </a:fld>
            <a:endParaRPr lang="en-GB"/>
          </a:p>
        </p:txBody>
      </p:sp>
      <p:sp>
        <p:nvSpPr>
          <p:cNvPr id="3" name="Footer Placeholder 2"/>
          <p:cNvSpPr>
            <a:spLocks noGrp="1"/>
          </p:cNvSpPr>
          <p:nvPr>
            <p:ph type="ftr" sz="quarter" idx="11"/>
          </p:nvPr>
        </p:nvSpPr>
        <p:spPr/>
        <p:txBody>
          <a:bodyPr/>
          <a:lstStyle>
            <a:lvl1pPr>
              <a:defRPr/>
            </a:lvl1pPr>
          </a:lstStyle>
          <a:p>
            <a:r>
              <a:rPr lang="en-GB" smtClean="0"/>
              <a:t>Copyright, Petra Metsola, Wärtsilä Corporation</a:t>
            </a:r>
            <a:endParaRPr lang="en-GB"/>
          </a:p>
        </p:txBody>
      </p:sp>
      <p:sp>
        <p:nvSpPr>
          <p:cNvPr id="4" name="Slide Number Placeholder 3"/>
          <p:cNvSpPr>
            <a:spLocks noGrp="1"/>
          </p:cNvSpPr>
          <p:nvPr>
            <p:ph type="sldNum" sz="quarter" idx="12"/>
          </p:nvPr>
        </p:nvSpPr>
        <p:spPr/>
        <p:txBody>
          <a:bodyPr/>
          <a:lstStyle>
            <a:lvl1pPr>
              <a:defRPr/>
            </a:lvl1pPr>
          </a:lstStyle>
          <a:p>
            <a:fld id="{C753EF83-EF06-4D45-AE19-B74907092035}" type="slidenum">
              <a:rPr lang="en-GB"/>
              <a:pPr/>
              <a:t>‹#›</a:t>
            </a:fld>
            <a:r>
              <a:rPr lang="en-GB"/>
              <a:t> </a:t>
            </a:r>
            <a:r>
              <a:rPr lang="en-GB" b="0"/>
              <a:t>   © Wärtsilä </a:t>
            </a:r>
          </a:p>
        </p:txBody>
      </p:sp>
    </p:spTree>
  </p:cSld>
  <p:clrMapOvr>
    <a:masterClrMapping/>
  </p:clrMapOvr>
  <mc:AlternateContent xmlns:mc="http://schemas.openxmlformats.org/markup-compatibility/2006">
    <mc:Choice xmlns:p14="http://schemas.microsoft.com/office/powerpoint/2010/main" xmlns="" Requires="p14">
      <p:transition spd="slow" p14:dur="2000">
        <p:fade/>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937125" cy="615950"/>
          </a:xfrm>
        </p:spPr>
        <p:txBody>
          <a:bodyPr/>
          <a:lstStyle/>
          <a:p>
            <a:r>
              <a:rPr lang="en-US" smtClean="0"/>
              <a:t>Click to edit Master title style</a:t>
            </a:r>
            <a:endParaRPr lang="fi-FI"/>
          </a:p>
        </p:txBody>
      </p:sp>
      <p:sp>
        <p:nvSpPr>
          <p:cNvPr id="3" name="Text Placeholder 2"/>
          <p:cNvSpPr>
            <a:spLocks noGrp="1"/>
          </p:cNvSpPr>
          <p:nvPr>
            <p:ph type="body" sz="half" idx="1"/>
          </p:nvPr>
        </p:nvSpPr>
        <p:spPr>
          <a:xfrm>
            <a:off x="323850" y="1412875"/>
            <a:ext cx="4171950" cy="4248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lipArt Placeholder 3"/>
          <p:cNvSpPr>
            <a:spLocks noGrp="1"/>
          </p:cNvSpPr>
          <p:nvPr>
            <p:ph type="clipArt" sz="half" idx="2"/>
          </p:nvPr>
        </p:nvSpPr>
        <p:spPr>
          <a:xfrm>
            <a:off x="4648200" y="1412875"/>
            <a:ext cx="4171950" cy="4248150"/>
          </a:xfrm>
        </p:spPr>
        <p:txBody>
          <a:bodyPr/>
          <a:lstStyle/>
          <a:p>
            <a:endParaRPr lang="fi-FI"/>
          </a:p>
        </p:txBody>
      </p:sp>
      <p:sp>
        <p:nvSpPr>
          <p:cNvPr id="5" name="Date Placeholder 4"/>
          <p:cNvSpPr>
            <a:spLocks noGrp="1"/>
          </p:cNvSpPr>
          <p:nvPr>
            <p:ph type="dt" sz="half" idx="10"/>
          </p:nvPr>
        </p:nvSpPr>
        <p:spPr>
          <a:xfrm>
            <a:off x="1116013" y="6597650"/>
            <a:ext cx="1152525" cy="215900"/>
          </a:xfrm>
        </p:spPr>
        <p:txBody>
          <a:bodyPr/>
          <a:lstStyle>
            <a:lvl1pPr>
              <a:defRPr/>
            </a:lvl1pPr>
          </a:lstStyle>
          <a:p>
            <a:fld id="{3F976658-D424-4F80-82E0-870164B1FDE8}" type="datetime4">
              <a:rPr lang="en-GB" smtClean="0"/>
              <a:pPr/>
              <a:t>6 March 2012</a:t>
            </a:fld>
            <a:endParaRPr lang="en-GB"/>
          </a:p>
        </p:txBody>
      </p:sp>
      <p:sp>
        <p:nvSpPr>
          <p:cNvPr id="6" name="Footer Placeholder 5"/>
          <p:cNvSpPr>
            <a:spLocks noGrp="1"/>
          </p:cNvSpPr>
          <p:nvPr>
            <p:ph type="ftr" sz="quarter" idx="11"/>
          </p:nvPr>
        </p:nvSpPr>
        <p:spPr>
          <a:xfrm>
            <a:off x="2268538" y="6597650"/>
            <a:ext cx="5543550" cy="214313"/>
          </a:xfrm>
        </p:spPr>
        <p:txBody>
          <a:bodyPr/>
          <a:lstStyle>
            <a:lvl1pPr>
              <a:defRPr/>
            </a:lvl1pPr>
          </a:lstStyle>
          <a:p>
            <a:r>
              <a:rPr lang="en-GB" smtClean="0"/>
              <a:t>Copyright, Petra Metsola, Wärtsilä Corporation</a:t>
            </a:r>
            <a:endParaRPr lang="en-GB"/>
          </a:p>
        </p:txBody>
      </p:sp>
      <p:sp>
        <p:nvSpPr>
          <p:cNvPr id="7" name="Slide Number Placeholder 6"/>
          <p:cNvSpPr>
            <a:spLocks noGrp="1"/>
          </p:cNvSpPr>
          <p:nvPr>
            <p:ph type="sldNum" sz="quarter" idx="12"/>
          </p:nvPr>
        </p:nvSpPr>
        <p:spPr>
          <a:xfrm>
            <a:off x="179388" y="6597650"/>
            <a:ext cx="936625" cy="215900"/>
          </a:xfrm>
        </p:spPr>
        <p:txBody>
          <a:bodyPr/>
          <a:lstStyle>
            <a:lvl1pPr>
              <a:defRPr/>
            </a:lvl1pPr>
          </a:lstStyle>
          <a:p>
            <a:fld id="{FB5F365C-D9E6-4241-8E93-BFE84F73ED57}" type="slidenum">
              <a:rPr lang="en-GB"/>
              <a:pPr/>
              <a:t>‹#›</a:t>
            </a:fld>
            <a:r>
              <a:rPr lang="en-GB"/>
              <a:t> </a:t>
            </a:r>
            <a:r>
              <a:rPr lang="en-GB" b="0"/>
              <a:t>   © Wärtsilä </a:t>
            </a:r>
          </a:p>
        </p:txBody>
      </p:sp>
    </p:spTree>
  </p:cSld>
  <p:clrMapOvr>
    <a:masterClrMapping/>
  </p:clrMapOvr>
  <mc:AlternateContent xmlns:mc="http://schemas.openxmlformats.org/markup-compatibility/2006">
    <mc:Choice xmlns:p14="http://schemas.microsoft.com/office/powerpoint/2010/main" xmlns="" Requires="p14">
      <p:transition spd="slow" p14:dur="2000">
        <p:fade/>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937125" cy="615950"/>
          </a:xfrm>
        </p:spPr>
        <p:txBody>
          <a:bodyPr/>
          <a:lstStyle/>
          <a:p>
            <a:r>
              <a:rPr lang="en-US" smtClean="0"/>
              <a:t>Click to edit Master title style</a:t>
            </a:r>
            <a:endParaRPr lang="fi-FI"/>
          </a:p>
        </p:txBody>
      </p:sp>
      <p:sp>
        <p:nvSpPr>
          <p:cNvPr id="3" name="Chart Placeholder 2"/>
          <p:cNvSpPr>
            <a:spLocks noGrp="1"/>
          </p:cNvSpPr>
          <p:nvPr>
            <p:ph type="chart" idx="1"/>
          </p:nvPr>
        </p:nvSpPr>
        <p:spPr>
          <a:xfrm>
            <a:off x="323850" y="1412875"/>
            <a:ext cx="8496300" cy="4248150"/>
          </a:xfrm>
        </p:spPr>
        <p:txBody>
          <a:bodyPr/>
          <a:lstStyle/>
          <a:p>
            <a:endParaRPr lang="fi-FI"/>
          </a:p>
        </p:txBody>
      </p:sp>
      <p:sp>
        <p:nvSpPr>
          <p:cNvPr id="4" name="Date Placeholder 3"/>
          <p:cNvSpPr>
            <a:spLocks noGrp="1"/>
          </p:cNvSpPr>
          <p:nvPr>
            <p:ph type="dt" sz="half" idx="10"/>
          </p:nvPr>
        </p:nvSpPr>
        <p:spPr>
          <a:xfrm>
            <a:off x="1116013" y="6597650"/>
            <a:ext cx="1152525" cy="215900"/>
          </a:xfrm>
        </p:spPr>
        <p:txBody>
          <a:bodyPr/>
          <a:lstStyle>
            <a:lvl1pPr>
              <a:defRPr/>
            </a:lvl1pPr>
          </a:lstStyle>
          <a:p>
            <a:fld id="{3629F892-8C95-446D-81A4-89AFB3B7504B}" type="datetime4">
              <a:rPr lang="en-GB" smtClean="0"/>
              <a:pPr/>
              <a:t>6 March 2012</a:t>
            </a:fld>
            <a:endParaRPr lang="en-GB"/>
          </a:p>
        </p:txBody>
      </p:sp>
      <p:sp>
        <p:nvSpPr>
          <p:cNvPr id="5" name="Footer Placeholder 4"/>
          <p:cNvSpPr>
            <a:spLocks noGrp="1"/>
          </p:cNvSpPr>
          <p:nvPr>
            <p:ph type="ftr" sz="quarter" idx="11"/>
          </p:nvPr>
        </p:nvSpPr>
        <p:spPr>
          <a:xfrm>
            <a:off x="2268538" y="6597650"/>
            <a:ext cx="5543550" cy="214313"/>
          </a:xfrm>
        </p:spPr>
        <p:txBody>
          <a:bodyPr/>
          <a:lstStyle>
            <a:lvl1pPr>
              <a:defRPr/>
            </a:lvl1pPr>
          </a:lstStyle>
          <a:p>
            <a:r>
              <a:rPr lang="en-GB" smtClean="0"/>
              <a:t>Copyright, Petra Metsola, Wärtsilä Corporation</a:t>
            </a:r>
            <a:endParaRPr lang="en-GB"/>
          </a:p>
        </p:txBody>
      </p:sp>
      <p:sp>
        <p:nvSpPr>
          <p:cNvPr id="6" name="Slide Number Placeholder 5"/>
          <p:cNvSpPr>
            <a:spLocks noGrp="1"/>
          </p:cNvSpPr>
          <p:nvPr>
            <p:ph type="sldNum" sz="quarter" idx="12"/>
          </p:nvPr>
        </p:nvSpPr>
        <p:spPr>
          <a:xfrm>
            <a:off x="179388" y="6597650"/>
            <a:ext cx="936625" cy="215900"/>
          </a:xfrm>
        </p:spPr>
        <p:txBody>
          <a:bodyPr/>
          <a:lstStyle>
            <a:lvl1pPr>
              <a:defRPr/>
            </a:lvl1pPr>
          </a:lstStyle>
          <a:p>
            <a:fld id="{AF29BC82-3881-47DF-90E1-06638444155D}" type="slidenum">
              <a:rPr lang="en-GB"/>
              <a:pPr/>
              <a:t>‹#›</a:t>
            </a:fld>
            <a:r>
              <a:rPr lang="en-GB"/>
              <a:t> </a:t>
            </a:r>
            <a:r>
              <a:rPr lang="en-GB" b="0"/>
              <a:t>   © Wärtsilä </a:t>
            </a:r>
          </a:p>
        </p:txBody>
      </p:sp>
    </p:spTree>
  </p:cSld>
  <p:clrMapOvr>
    <a:masterClrMapping/>
  </p:clrMapOvr>
  <mc:AlternateContent xmlns:mc="http://schemas.openxmlformats.org/markup-compatibility/2006">
    <mc:Choice xmlns:p14="http://schemas.microsoft.com/office/powerpoint/2010/main" xmlns="" Requires="p14">
      <p:transition spd="slow" p14:dur="2000">
        <p:fade/>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937125" cy="615950"/>
          </a:xfrm>
        </p:spPr>
        <p:txBody>
          <a:bodyPr/>
          <a:lstStyle/>
          <a:p>
            <a:r>
              <a:rPr lang="en-US" smtClean="0"/>
              <a:t>Click to edit Master title style</a:t>
            </a:r>
            <a:endParaRPr lang="fi-FI"/>
          </a:p>
        </p:txBody>
      </p:sp>
      <p:sp>
        <p:nvSpPr>
          <p:cNvPr id="3" name="Chart Placeholder 2"/>
          <p:cNvSpPr>
            <a:spLocks noGrp="1"/>
          </p:cNvSpPr>
          <p:nvPr>
            <p:ph type="chart" sz="half" idx="1"/>
          </p:nvPr>
        </p:nvSpPr>
        <p:spPr>
          <a:xfrm>
            <a:off x="323850" y="1412875"/>
            <a:ext cx="4171950" cy="4248150"/>
          </a:xfrm>
        </p:spPr>
        <p:txBody>
          <a:bodyPr/>
          <a:lstStyle/>
          <a:p>
            <a:endParaRPr lang="fi-FI"/>
          </a:p>
        </p:txBody>
      </p:sp>
      <p:sp>
        <p:nvSpPr>
          <p:cNvPr id="4" name="Text Placeholder 3"/>
          <p:cNvSpPr>
            <a:spLocks noGrp="1"/>
          </p:cNvSpPr>
          <p:nvPr>
            <p:ph type="body" sz="half" idx="2"/>
          </p:nvPr>
        </p:nvSpPr>
        <p:spPr>
          <a:xfrm>
            <a:off x="4648200" y="1412875"/>
            <a:ext cx="4171950" cy="4248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a:xfrm>
            <a:off x="1116013" y="6597650"/>
            <a:ext cx="1152525" cy="215900"/>
          </a:xfrm>
        </p:spPr>
        <p:txBody>
          <a:bodyPr/>
          <a:lstStyle>
            <a:lvl1pPr>
              <a:defRPr/>
            </a:lvl1pPr>
          </a:lstStyle>
          <a:p>
            <a:fld id="{D3FBCB99-D27C-42DB-AAAF-2B1875F59BB8}" type="datetime4">
              <a:rPr lang="en-GB" smtClean="0"/>
              <a:pPr/>
              <a:t>6 March 2012</a:t>
            </a:fld>
            <a:endParaRPr lang="en-GB"/>
          </a:p>
        </p:txBody>
      </p:sp>
      <p:sp>
        <p:nvSpPr>
          <p:cNvPr id="6" name="Footer Placeholder 5"/>
          <p:cNvSpPr>
            <a:spLocks noGrp="1"/>
          </p:cNvSpPr>
          <p:nvPr>
            <p:ph type="ftr" sz="quarter" idx="11"/>
          </p:nvPr>
        </p:nvSpPr>
        <p:spPr>
          <a:xfrm>
            <a:off x="2268538" y="6597650"/>
            <a:ext cx="5543550" cy="214313"/>
          </a:xfrm>
        </p:spPr>
        <p:txBody>
          <a:bodyPr/>
          <a:lstStyle>
            <a:lvl1pPr>
              <a:defRPr/>
            </a:lvl1pPr>
          </a:lstStyle>
          <a:p>
            <a:r>
              <a:rPr lang="en-GB" smtClean="0"/>
              <a:t>Copyright, Petra Metsola, Wärtsilä Corporation</a:t>
            </a:r>
            <a:endParaRPr lang="en-GB"/>
          </a:p>
        </p:txBody>
      </p:sp>
      <p:sp>
        <p:nvSpPr>
          <p:cNvPr id="7" name="Slide Number Placeholder 6"/>
          <p:cNvSpPr>
            <a:spLocks noGrp="1"/>
          </p:cNvSpPr>
          <p:nvPr>
            <p:ph type="sldNum" sz="quarter" idx="12"/>
          </p:nvPr>
        </p:nvSpPr>
        <p:spPr>
          <a:xfrm>
            <a:off x="179388" y="6597650"/>
            <a:ext cx="936625" cy="215900"/>
          </a:xfrm>
        </p:spPr>
        <p:txBody>
          <a:bodyPr/>
          <a:lstStyle>
            <a:lvl1pPr>
              <a:defRPr/>
            </a:lvl1pPr>
          </a:lstStyle>
          <a:p>
            <a:fld id="{DA87434A-6445-4859-89A3-B8D285704E39}" type="slidenum">
              <a:rPr lang="en-GB"/>
              <a:pPr/>
              <a:t>‹#›</a:t>
            </a:fld>
            <a:r>
              <a:rPr lang="en-GB"/>
              <a:t> </a:t>
            </a:r>
            <a:r>
              <a:rPr lang="en-GB" b="0"/>
              <a:t>   © Wärtsilä </a:t>
            </a:r>
          </a:p>
        </p:txBody>
      </p:sp>
    </p:spTree>
  </p:cSld>
  <p:clrMapOvr>
    <a:masterClrMapping/>
  </p:clrMapOvr>
  <mc:AlternateContent xmlns:mc="http://schemas.openxmlformats.org/markup-compatibility/2006">
    <mc:Choice xmlns:p14="http://schemas.microsoft.com/office/powerpoint/2010/main" xmlns="" Requires="p14">
      <p:transition spd="slow" p14:dur="2000">
        <p:fade/>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937125" cy="615950"/>
          </a:xfrm>
        </p:spPr>
        <p:txBody>
          <a:bodyPr/>
          <a:lstStyle/>
          <a:p>
            <a:r>
              <a:rPr lang="en-US" smtClean="0"/>
              <a:t>Click to edit Master title style</a:t>
            </a:r>
            <a:endParaRPr lang="fi-FI"/>
          </a:p>
        </p:txBody>
      </p:sp>
      <p:sp>
        <p:nvSpPr>
          <p:cNvPr id="3" name="Text Placeholder 2"/>
          <p:cNvSpPr>
            <a:spLocks noGrp="1"/>
          </p:cNvSpPr>
          <p:nvPr>
            <p:ph type="body" sz="half" idx="1"/>
          </p:nvPr>
        </p:nvSpPr>
        <p:spPr>
          <a:xfrm>
            <a:off x="323850" y="1412875"/>
            <a:ext cx="4171950" cy="4248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hart Placeholder 3"/>
          <p:cNvSpPr>
            <a:spLocks noGrp="1"/>
          </p:cNvSpPr>
          <p:nvPr>
            <p:ph type="chart" sz="half" idx="2"/>
          </p:nvPr>
        </p:nvSpPr>
        <p:spPr>
          <a:xfrm>
            <a:off x="4648200" y="1412875"/>
            <a:ext cx="4171950" cy="4248150"/>
          </a:xfrm>
        </p:spPr>
        <p:txBody>
          <a:bodyPr/>
          <a:lstStyle/>
          <a:p>
            <a:endParaRPr lang="fi-FI"/>
          </a:p>
        </p:txBody>
      </p:sp>
      <p:sp>
        <p:nvSpPr>
          <p:cNvPr id="5" name="Date Placeholder 4"/>
          <p:cNvSpPr>
            <a:spLocks noGrp="1"/>
          </p:cNvSpPr>
          <p:nvPr>
            <p:ph type="dt" sz="half" idx="10"/>
          </p:nvPr>
        </p:nvSpPr>
        <p:spPr>
          <a:xfrm>
            <a:off x="1116013" y="6597650"/>
            <a:ext cx="1152525" cy="215900"/>
          </a:xfrm>
        </p:spPr>
        <p:txBody>
          <a:bodyPr/>
          <a:lstStyle>
            <a:lvl1pPr>
              <a:defRPr/>
            </a:lvl1pPr>
          </a:lstStyle>
          <a:p>
            <a:fld id="{73B4F583-3350-4619-B5E3-34F47ABAF9DD}" type="datetime4">
              <a:rPr lang="en-GB" smtClean="0"/>
              <a:pPr/>
              <a:t>6 March 2012</a:t>
            </a:fld>
            <a:endParaRPr lang="en-GB"/>
          </a:p>
        </p:txBody>
      </p:sp>
      <p:sp>
        <p:nvSpPr>
          <p:cNvPr id="6" name="Footer Placeholder 5"/>
          <p:cNvSpPr>
            <a:spLocks noGrp="1"/>
          </p:cNvSpPr>
          <p:nvPr>
            <p:ph type="ftr" sz="quarter" idx="11"/>
          </p:nvPr>
        </p:nvSpPr>
        <p:spPr>
          <a:xfrm>
            <a:off x="2268538" y="6597650"/>
            <a:ext cx="5543550" cy="214313"/>
          </a:xfrm>
        </p:spPr>
        <p:txBody>
          <a:bodyPr/>
          <a:lstStyle>
            <a:lvl1pPr>
              <a:defRPr/>
            </a:lvl1pPr>
          </a:lstStyle>
          <a:p>
            <a:r>
              <a:rPr lang="en-GB" smtClean="0"/>
              <a:t>Copyright, Petra Metsola, Wärtsilä Corporation</a:t>
            </a:r>
            <a:endParaRPr lang="en-GB"/>
          </a:p>
        </p:txBody>
      </p:sp>
      <p:sp>
        <p:nvSpPr>
          <p:cNvPr id="7" name="Slide Number Placeholder 6"/>
          <p:cNvSpPr>
            <a:spLocks noGrp="1"/>
          </p:cNvSpPr>
          <p:nvPr>
            <p:ph type="sldNum" sz="quarter" idx="12"/>
          </p:nvPr>
        </p:nvSpPr>
        <p:spPr>
          <a:xfrm>
            <a:off x="179388" y="6597650"/>
            <a:ext cx="936625" cy="215900"/>
          </a:xfrm>
        </p:spPr>
        <p:txBody>
          <a:bodyPr/>
          <a:lstStyle>
            <a:lvl1pPr>
              <a:defRPr/>
            </a:lvl1pPr>
          </a:lstStyle>
          <a:p>
            <a:fld id="{67D52EDC-4F39-47D2-9B99-20B1BB66981D}" type="slidenum">
              <a:rPr lang="en-GB"/>
              <a:pPr/>
              <a:t>‹#›</a:t>
            </a:fld>
            <a:r>
              <a:rPr lang="en-GB"/>
              <a:t> </a:t>
            </a:r>
            <a:r>
              <a:rPr lang="en-GB" b="0"/>
              <a:t>   © Wärtsilä </a:t>
            </a:r>
          </a:p>
        </p:txBody>
      </p:sp>
    </p:spTree>
  </p:cSld>
  <p:clrMapOvr>
    <a:masterClrMapping/>
  </p:clrMapOvr>
  <mc:AlternateContent xmlns:mc="http://schemas.openxmlformats.org/markup-compatibility/2006">
    <mc:Choice xmlns:p14="http://schemas.microsoft.com/office/powerpoint/2010/main" xmlns="" Requires="p14">
      <p:transition spd="slow" p14:dur="20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wmf"/><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image" Target="../media/image1.wmf"/><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3.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6513" name="Group 17"/>
          <p:cNvGrpSpPr>
            <a:grpSpLocks/>
          </p:cNvGrpSpPr>
          <p:nvPr/>
        </p:nvGrpSpPr>
        <p:grpSpPr bwMode="auto">
          <a:xfrm>
            <a:off x="0" y="5943600"/>
            <a:ext cx="9144000" cy="914400"/>
            <a:chOff x="0" y="3744"/>
            <a:chExt cx="5760" cy="576"/>
          </a:xfrm>
        </p:grpSpPr>
        <p:pic>
          <p:nvPicPr>
            <p:cNvPr id="106512" name="Picture 16"/>
            <p:cNvPicPr>
              <a:picLocks noChangeAspect="1" noChangeArrowheads="1"/>
            </p:cNvPicPr>
            <p:nvPr userDrawn="1"/>
          </p:nvPicPr>
          <p:blipFill>
            <a:blip r:embed="rId13" cstate="print"/>
            <a:srcRect/>
            <a:stretch>
              <a:fillRect/>
            </a:stretch>
          </p:blipFill>
          <p:spPr bwMode="auto">
            <a:xfrm>
              <a:off x="0" y="3744"/>
              <a:ext cx="5760" cy="576"/>
            </a:xfrm>
            <a:prstGeom prst="rect">
              <a:avLst/>
            </a:prstGeom>
            <a:noFill/>
            <a:ln w="9525">
              <a:miter lim="800000"/>
              <a:headEnd/>
              <a:tailEnd/>
            </a:ln>
            <a:effectLst/>
          </p:spPr>
        </p:pic>
        <p:pic>
          <p:nvPicPr>
            <p:cNvPr id="106503" name="Picture 7"/>
            <p:cNvPicPr>
              <a:picLocks noChangeAspect="1" noChangeArrowheads="1"/>
            </p:cNvPicPr>
            <p:nvPr userDrawn="1"/>
          </p:nvPicPr>
          <p:blipFill>
            <a:blip r:embed="rId14" cstate="print"/>
            <a:srcRect/>
            <a:stretch>
              <a:fillRect/>
            </a:stretch>
          </p:blipFill>
          <p:spPr bwMode="auto">
            <a:xfrm>
              <a:off x="5057" y="3871"/>
              <a:ext cx="563" cy="336"/>
            </a:xfrm>
            <a:prstGeom prst="rect">
              <a:avLst/>
            </a:prstGeom>
            <a:noFill/>
          </p:spPr>
        </p:pic>
      </p:grpSp>
      <p:sp>
        <p:nvSpPr>
          <p:cNvPr id="106498" name="Rectangle 2"/>
          <p:cNvSpPr>
            <a:spLocks noGrp="1" noChangeArrowheads="1"/>
          </p:cNvSpPr>
          <p:nvPr>
            <p:ph type="title"/>
          </p:nvPr>
        </p:nvSpPr>
        <p:spPr bwMode="auto">
          <a:xfrm>
            <a:off x="0" y="0"/>
            <a:ext cx="4937125" cy="615950"/>
          </a:xfrm>
          <a:prstGeom prst="rect">
            <a:avLst/>
          </a:prstGeom>
          <a:solidFill>
            <a:schemeClr val="accent1"/>
          </a:solidFill>
          <a:ln w="9525">
            <a:noFill/>
            <a:miter lim="800000"/>
            <a:headEnd/>
            <a:tailEnd/>
          </a:ln>
          <a:effectLst/>
        </p:spPr>
        <p:txBody>
          <a:bodyPr vert="horz" wrap="none" lIns="360000" tIns="126000" rIns="360000" bIns="126000" numCol="1" anchor="t" anchorCtr="0" compatLnSpc="1">
            <a:prstTxWarp prst="textNoShape">
              <a:avLst/>
            </a:prstTxWarp>
            <a:spAutoFit/>
          </a:bodyPr>
          <a:lstStyle/>
          <a:p>
            <a:pPr lvl="0"/>
            <a:r>
              <a:rPr lang="en-GB" smtClean="0"/>
              <a:t>Click to edit master title style</a:t>
            </a:r>
          </a:p>
        </p:txBody>
      </p:sp>
      <p:sp>
        <p:nvSpPr>
          <p:cNvPr id="106506" name="Rectangle 10"/>
          <p:cNvSpPr>
            <a:spLocks noGrp="1" noChangeArrowheads="1"/>
          </p:cNvSpPr>
          <p:nvPr>
            <p:ph type="dt" sz="half" idx="2"/>
          </p:nvPr>
        </p:nvSpPr>
        <p:spPr bwMode="auto">
          <a:xfrm>
            <a:off x="1116013" y="6597650"/>
            <a:ext cx="1152525" cy="2159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spAutoFit/>
          </a:bodyPr>
          <a:lstStyle>
            <a:lvl1pPr>
              <a:defRPr sz="800"/>
            </a:lvl1pPr>
          </a:lstStyle>
          <a:p>
            <a:fld id="{BC44425B-D8D6-4935-ACF3-C32C2D812832}" type="datetime4">
              <a:rPr lang="en-GB" smtClean="0"/>
              <a:pPr/>
              <a:t>6 March 2012</a:t>
            </a:fld>
            <a:endParaRPr lang="en-GB"/>
          </a:p>
        </p:txBody>
      </p:sp>
      <p:sp>
        <p:nvSpPr>
          <p:cNvPr id="106507" name="Rectangle 11"/>
          <p:cNvSpPr>
            <a:spLocks noGrp="1" noChangeArrowheads="1"/>
          </p:cNvSpPr>
          <p:nvPr>
            <p:ph type="body" idx="1"/>
          </p:nvPr>
        </p:nvSpPr>
        <p:spPr bwMode="auto">
          <a:xfrm>
            <a:off x="323850" y="1412875"/>
            <a:ext cx="8496300" cy="4248150"/>
          </a:xfrm>
          <a:prstGeom prst="rect">
            <a:avLst/>
          </a:prstGeom>
          <a:noFill/>
          <a:ln w="9525">
            <a:noFill/>
            <a:miter lim="800000"/>
            <a:headEnd/>
            <a:tailEnd/>
          </a:ln>
          <a:effectLst/>
        </p:spPr>
        <p:txBody>
          <a:bodyPr vert="horz" wrap="square" lIns="72000" tIns="45720" rIns="7200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6514" name="Rectangle 18"/>
          <p:cNvSpPr>
            <a:spLocks noGrp="1" noChangeArrowheads="1"/>
          </p:cNvSpPr>
          <p:nvPr>
            <p:ph type="ftr" sz="quarter" idx="3"/>
          </p:nvPr>
        </p:nvSpPr>
        <p:spPr bwMode="auto">
          <a:xfrm>
            <a:off x="2268538" y="6597650"/>
            <a:ext cx="4319587" cy="214313"/>
          </a:xfrm>
          <a:prstGeom prst="rect">
            <a:avLst/>
          </a:prstGeom>
          <a:noFill/>
          <a:ln w="9525" algn="ctr">
            <a:noFill/>
            <a:miter lim="800000"/>
            <a:headEnd/>
            <a:tailEnd/>
          </a:ln>
          <a:effectLst/>
        </p:spPr>
        <p:txBody>
          <a:bodyPr vert="horz" wrap="square" lIns="0" tIns="45720" rIns="0" bIns="45720" numCol="1" anchor="t" anchorCtr="0" compatLnSpc="1">
            <a:prstTxWarp prst="textNoShape">
              <a:avLst/>
            </a:prstTxWarp>
            <a:spAutoFit/>
          </a:bodyPr>
          <a:lstStyle>
            <a:lvl1pPr>
              <a:defRPr sz="800"/>
            </a:lvl1pPr>
          </a:lstStyle>
          <a:p>
            <a:r>
              <a:rPr lang="en-GB" smtClean="0"/>
              <a:t>Copyright, Petra Metsola, Wärtsilä Corporation</a:t>
            </a:r>
            <a:endParaRPr lang="en-GB"/>
          </a:p>
        </p:txBody>
      </p:sp>
      <p:sp>
        <p:nvSpPr>
          <p:cNvPr id="106515" name="Rectangle 19"/>
          <p:cNvSpPr>
            <a:spLocks noGrp="1" noChangeArrowheads="1"/>
          </p:cNvSpPr>
          <p:nvPr>
            <p:ph type="sldNum" sz="quarter" idx="4"/>
          </p:nvPr>
        </p:nvSpPr>
        <p:spPr bwMode="auto">
          <a:xfrm>
            <a:off x="179388" y="6597650"/>
            <a:ext cx="936625" cy="215900"/>
          </a:xfrm>
          <a:prstGeom prst="rect">
            <a:avLst/>
          </a:prstGeom>
          <a:noFill/>
          <a:ln w="9525" algn="ctr">
            <a:noFill/>
            <a:miter lim="800000"/>
            <a:headEnd/>
            <a:tailEnd/>
          </a:ln>
          <a:effectLst/>
        </p:spPr>
        <p:txBody>
          <a:bodyPr vert="horz" wrap="square" lIns="0" tIns="45720" rIns="0" bIns="45720" numCol="1" anchor="t" anchorCtr="0" compatLnSpc="1">
            <a:prstTxWarp prst="textNoShape">
              <a:avLst/>
            </a:prstTxWarp>
            <a:spAutoFit/>
          </a:bodyPr>
          <a:lstStyle>
            <a:lvl1pPr>
              <a:defRPr sz="800" b="0"/>
            </a:lvl1pPr>
          </a:lstStyle>
          <a:p>
            <a:fld id="{5EA98DCC-AF24-4D7E-8283-D1250E1B7542}" type="slidenum">
              <a:rPr lang="en-GB" smtClean="0"/>
              <a:pPr/>
              <a:t>‹#›</a:t>
            </a:fld>
            <a:r>
              <a:rPr lang="en-GB" smtClean="0"/>
              <a:t>    © Wärtsilä </a:t>
            </a:r>
            <a:endParaRPr lang="en-GB"/>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 id="2147483656" r:id="rId4"/>
    <p:sldLayoutId id="2147483657" r:id="rId5"/>
    <p:sldLayoutId id="2147483662" r:id="rId6"/>
    <p:sldLayoutId id="2147483663" r:id="rId7"/>
    <p:sldLayoutId id="2147483664" r:id="rId8"/>
    <p:sldLayoutId id="2147483665" r:id="rId9"/>
    <p:sldLayoutId id="2147483666" r:id="rId10"/>
    <p:sldLayoutId id="2147483749" r:id="rId11"/>
  </p:sldLayoutIdLst>
  <mc:AlternateContent xmlns:mc="http://schemas.openxmlformats.org/markup-compatibility/2006">
    <mc:Choice xmlns:p14="http://schemas.microsoft.com/office/powerpoint/2010/main" xmlns="" Requires="p14">
      <p:transition spd="slow" p14:dur="2000">
        <p:fade/>
      </p:transition>
    </mc:Choice>
    <mc:Fallback>
      <p:transition spd="slow">
        <p:fade/>
      </p:transition>
    </mc:Fallback>
  </mc:AlternateContent>
  <p:timing>
    <p:tnLst>
      <p:par>
        <p:cTn id="1" dur="indefinite" restart="never" nodeType="tmRoot"/>
      </p:par>
    </p:tnLst>
  </p:timing>
  <p:hf sldNum="0" hdr="0" dt="0"/>
  <p:txStyles>
    <p:titleStyle>
      <a:lvl1pPr algn="l" rtl="0" fontAlgn="base">
        <a:spcBef>
          <a:spcPct val="0"/>
        </a:spcBef>
        <a:spcAft>
          <a:spcPct val="0"/>
        </a:spcAft>
        <a:defRPr sz="2400" b="1">
          <a:solidFill>
            <a:schemeClr val="tx2"/>
          </a:solidFill>
          <a:latin typeface="+mj-lt"/>
          <a:ea typeface="+mj-ea"/>
          <a:cs typeface="+mj-cs"/>
        </a:defRPr>
      </a:lvl1pPr>
      <a:lvl2pPr algn="l" rtl="0" fontAlgn="base">
        <a:spcBef>
          <a:spcPct val="0"/>
        </a:spcBef>
        <a:spcAft>
          <a:spcPct val="0"/>
        </a:spcAft>
        <a:defRPr sz="2400" b="1">
          <a:solidFill>
            <a:schemeClr val="tx2"/>
          </a:solidFill>
          <a:latin typeface="Arial" charset="0"/>
        </a:defRPr>
      </a:lvl2pPr>
      <a:lvl3pPr algn="l" rtl="0" fontAlgn="base">
        <a:spcBef>
          <a:spcPct val="0"/>
        </a:spcBef>
        <a:spcAft>
          <a:spcPct val="0"/>
        </a:spcAft>
        <a:defRPr sz="2400" b="1">
          <a:solidFill>
            <a:schemeClr val="tx2"/>
          </a:solidFill>
          <a:latin typeface="Arial" charset="0"/>
        </a:defRPr>
      </a:lvl3pPr>
      <a:lvl4pPr algn="l" rtl="0" fontAlgn="base">
        <a:spcBef>
          <a:spcPct val="0"/>
        </a:spcBef>
        <a:spcAft>
          <a:spcPct val="0"/>
        </a:spcAft>
        <a:defRPr sz="2400" b="1">
          <a:solidFill>
            <a:schemeClr val="tx2"/>
          </a:solidFill>
          <a:latin typeface="Arial" charset="0"/>
        </a:defRPr>
      </a:lvl4pPr>
      <a:lvl5pPr algn="l" rtl="0" fontAlgn="base">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marL="269875" indent="-269875" algn="l" rtl="0" fontAlgn="base">
        <a:spcBef>
          <a:spcPct val="0"/>
        </a:spcBef>
        <a:spcAft>
          <a:spcPct val="20000"/>
        </a:spcAft>
        <a:buClr>
          <a:srgbClr val="4C4C4C"/>
        </a:buClr>
        <a:buChar char="•"/>
        <a:defRPr sz="2000">
          <a:solidFill>
            <a:schemeClr val="tx1"/>
          </a:solidFill>
          <a:latin typeface="+mn-lt"/>
          <a:ea typeface="+mn-ea"/>
          <a:cs typeface="+mn-cs"/>
        </a:defRPr>
      </a:lvl1pPr>
      <a:lvl2pPr marL="541338" indent="-269875" algn="l" rtl="0" fontAlgn="base">
        <a:spcBef>
          <a:spcPct val="0"/>
        </a:spcBef>
        <a:spcAft>
          <a:spcPct val="20000"/>
        </a:spcAft>
        <a:buClr>
          <a:srgbClr val="4C4C4C"/>
        </a:buClr>
        <a:buFont typeface="Arial" charset="0"/>
        <a:buChar char="–"/>
        <a:defRPr sz="2000">
          <a:solidFill>
            <a:schemeClr val="tx1"/>
          </a:solidFill>
          <a:latin typeface="+mn-lt"/>
        </a:defRPr>
      </a:lvl2pPr>
      <a:lvl3pPr marL="801688" indent="-258763" algn="l" rtl="0" fontAlgn="base">
        <a:spcBef>
          <a:spcPct val="0"/>
        </a:spcBef>
        <a:spcAft>
          <a:spcPct val="20000"/>
        </a:spcAft>
        <a:buClr>
          <a:srgbClr val="4C4C4C"/>
        </a:buClr>
        <a:buChar char="•"/>
        <a:defRPr>
          <a:solidFill>
            <a:schemeClr val="tx1"/>
          </a:solidFill>
          <a:latin typeface="+mn-lt"/>
        </a:defRPr>
      </a:lvl3pPr>
      <a:lvl4pPr marL="1071563" indent="-268288" algn="l" rtl="0" fontAlgn="base">
        <a:spcBef>
          <a:spcPct val="0"/>
        </a:spcBef>
        <a:spcAft>
          <a:spcPct val="20000"/>
        </a:spcAft>
        <a:buClr>
          <a:srgbClr val="4C4C4C"/>
        </a:buClr>
        <a:buFont typeface="Arial" charset="0"/>
        <a:buChar char="–"/>
        <a:defRPr>
          <a:solidFill>
            <a:schemeClr val="tx1"/>
          </a:solidFill>
          <a:latin typeface="+mn-lt"/>
        </a:defRPr>
      </a:lvl4pPr>
      <a:lvl5pPr marL="1341438" indent="-268288" algn="l" rtl="0" fontAlgn="base">
        <a:spcBef>
          <a:spcPct val="0"/>
        </a:spcBef>
        <a:spcAft>
          <a:spcPct val="20000"/>
        </a:spcAft>
        <a:buClr>
          <a:srgbClr val="4C4C4C"/>
        </a:buClr>
        <a:buChar char="•"/>
        <a:defRPr sz="1600">
          <a:solidFill>
            <a:schemeClr val="tx1"/>
          </a:solidFill>
          <a:latin typeface="+mn-lt"/>
        </a:defRPr>
      </a:lvl5pPr>
      <a:lvl6pPr marL="1798638" indent="-268288" algn="l" rtl="0" fontAlgn="base">
        <a:spcBef>
          <a:spcPct val="0"/>
        </a:spcBef>
        <a:spcAft>
          <a:spcPct val="20000"/>
        </a:spcAft>
        <a:buClr>
          <a:srgbClr val="4C4C4C"/>
        </a:buClr>
        <a:buChar char="•"/>
        <a:defRPr sz="1600">
          <a:solidFill>
            <a:schemeClr val="tx1"/>
          </a:solidFill>
          <a:latin typeface="+mn-lt"/>
        </a:defRPr>
      </a:lvl6pPr>
      <a:lvl7pPr marL="2255838" indent="-268288" algn="l" rtl="0" fontAlgn="base">
        <a:spcBef>
          <a:spcPct val="0"/>
        </a:spcBef>
        <a:spcAft>
          <a:spcPct val="20000"/>
        </a:spcAft>
        <a:buClr>
          <a:srgbClr val="4C4C4C"/>
        </a:buClr>
        <a:buChar char="•"/>
        <a:defRPr sz="1600">
          <a:solidFill>
            <a:schemeClr val="tx1"/>
          </a:solidFill>
          <a:latin typeface="+mn-lt"/>
        </a:defRPr>
      </a:lvl7pPr>
      <a:lvl8pPr marL="2713038" indent="-268288" algn="l" rtl="0" fontAlgn="base">
        <a:spcBef>
          <a:spcPct val="0"/>
        </a:spcBef>
        <a:spcAft>
          <a:spcPct val="20000"/>
        </a:spcAft>
        <a:buClr>
          <a:srgbClr val="4C4C4C"/>
        </a:buClr>
        <a:buChar char="•"/>
        <a:defRPr sz="1600">
          <a:solidFill>
            <a:schemeClr val="tx1"/>
          </a:solidFill>
          <a:latin typeface="+mn-lt"/>
        </a:defRPr>
      </a:lvl8pPr>
      <a:lvl9pPr marL="3170238" indent="-268288" algn="l" rtl="0" fontAlgn="base">
        <a:spcBef>
          <a:spcPct val="0"/>
        </a:spcBef>
        <a:spcAft>
          <a:spcPct val="20000"/>
        </a:spcAft>
        <a:buClr>
          <a:srgbClr val="4C4C4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7"/>
          <p:cNvGrpSpPr>
            <a:grpSpLocks/>
          </p:cNvGrpSpPr>
          <p:nvPr/>
        </p:nvGrpSpPr>
        <p:grpSpPr bwMode="auto">
          <a:xfrm>
            <a:off x="0" y="5943600"/>
            <a:ext cx="9144000" cy="914400"/>
            <a:chOff x="0" y="3744"/>
            <a:chExt cx="5760" cy="576"/>
          </a:xfrm>
        </p:grpSpPr>
        <p:pic>
          <p:nvPicPr>
            <p:cNvPr id="106512" name="Picture 16"/>
            <p:cNvPicPr>
              <a:picLocks noChangeAspect="1" noChangeArrowheads="1"/>
            </p:cNvPicPr>
            <p:nvPr userDrawn="1"/>
          </p:nvPicPr>
          <p:blipFill>
            <a:blip r:embed="rId17" cstate="print"/>
            <a:srcRect/>
            <a:stretch>
              <a:fillRect/>
            </a:stretch>
          </p:blipFill>
          <p:spPr bwMode="auto">
            <a:xfrm>
              <a:off x="0" y="3744"/>
              <a:ext cx="5760" cy="576"/>
            </a:xfrm>
            <a:prstGeom prst="rect">
              <a:avLst/>
            </a:prstGeom>
            <a:noFill/>
            <a:ln w="9525">
              <a:miter lim="800000"/>
              <a:headEnd/>
              <a:tailEnd/>
            </a:ln>
            <a:effectLst/>
          </p:spPr>
        </p:pic>
        <p:pic>
          <p:nvPicPr>
            <p:cNvPr id="106503" name="Picture 7"/>
            <p:cNvPicPr>
              <a:picLocks noChangeAspect="1" noChangeArrowheads="1"/>
            </p:cNvPicPr>
            <p:nvPr userDrawn="1"/>
          </p:nvPicPr>
          <p:blipFill>
            <a:blip r:embed="rId18" cstate="print"/>
            <a:srcRect/>
            <a:stretch>
              <a:fillRect/>
            </a:stretch>
          </p:blipFill>
          <p:spPr bwMode="auto">
            <a:xfrm>
              <a:off x="5057" y="3871"/>
              <a:ext cx="563" cy="336"/>
            </a:xfrm>
            <a:prstGeom prst="rect">
              <a:avLst/>
            </a:prstGeom>
            <a:noFill/>
          </p:spPr>
        </p:pic>
      </p:grpSp>
      <p:sp>
        <p:nvSpPr>
          <p:cNvPr id="106498" name="Rectangle 2"/>
          <p:cNvSpPr>
            <a:spLocks noGrp="1" noChangeArrowheads="1"/>
          </p:cNvSpPr>
          <p:nvPr>
            <p:ph type="title"/>
          </p:nvPr>
        </p:nvSpPr>
        <p:spPr bwMode="auto">
          <a:xfrm>
            <a:off x="0" y="0"/>
            <a:ext cx="4937125" cy="615950"/>
          </a:xfrm>
          <a:prstGeom prst="rect">
            <a:avLst/>
          </a:prstGeom>
          <a:solidFill>
            <a:schemeClr val="accent1"/>
          </a:solidFill>
          <a:ln w="9525">
            <a:noFill/>
            <a:miter lim="800000"/>
            <a:headEnd/>
            <a:tailEnd/>
          </a:ln>
          <a:effectLst/>
        </p:spPr>
        <p:txBody>
          <a:bodyPr vert="horz" wrap="none" lIns="360000" tIns="126000" rIns="360000" bIns="126000" numCol="1" anchor="t" anchorCtr="0" compatLnSpc="1">
            <a:prstTxWarp prst="textNoShape">
              <a:avLst/>
            </a:prstTxWarp>
            <a:spAutoFit/>
          </a:bodyPr>
          <a:lstStyle/>
          <a:p>
            <a:pPr lvl="0"/>
            <a:r>
              <a:rPr lang="en-US" smtClean="0"/>
              <a:t>Click to edit Master title style</a:t>
            </a:r>
            <a:endParaRPr lang="en-GB" smtClean="0"/>
          </a:p>
        </p:txBody>
      </p:sp>
      <p:sp>
        <p:nvSpPr>
          <p:cNvPr id="106506" name="Rectangle 10"/>
          <p:cNvSpPr>
            <a:spLocks noGrp="1" noChangeArrowheads="1"/>
          </p:cNvSpPr>
          <p:nvPr>
            <p:ph type="dt" sz="half" idx="2"/>
          </p:nvPr>
        </p:nvSpPr>
        <p:spPr bwMode="auto">
          <a:xfrm>
            <a:off x="1116013" y="6597650"/>
            <a:ext cx="1152525" cy="2159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spAutoFit/>
          </a:bodyPr>
          <a:lstStyle>
            <a:lvl1pPr>
              <a:defRPr sz="800"/>
            </a:lvl1pPr>
          </a:lstStyle>
          <a:p>
            <a:fld id="{4B5E160D-C3C7-4AD3-AA7B-CCD6A6CB2DE7}" type="datetime4">
              <a:rPr lang="en-GB" smtClean="0">
                <a:solidFill>
                  <a:srgbClr val="000000"/>
                </a:solidFill>
              </a:rPr>
              <a:pPr/>
              <a:t>6 March 2012</a:t>
            </a:fld>
            <a:endParaRPr lang="en-GB">
              <a:solidFill>
                <a:srgbClr val="000000"/>
              </a:solidFill>
            </a:endParaRPr>
          </a:p>
        </p:txBody>
      </p:sp>
      <p:sp>
        <p:nvSpPr>
          <p:cNvPr id="106507" name="Rectangle 11"/>
          <p:cNvSpPr>
            <a:spLocks noGrp="1" noChangeArrowheads="1"/>
          </p:cNvSpPr>
          <p:nvPr>
            <p:ph type="body" idx="1"/>
          </p:nvPr>
        </p:nvSpPr>
        <p:spPr bwMode="auto">
          <a:xfrm>
            <a:off x="323850" y="1412875"/>
            <a:ext cx="8496300" cy="4248150"/>
          </a:xfrm>
          <a:prstGeom prst="rect">
            <a:avLst/>
          </a:prstGeom>
          <a:noFill/>
          <a:ln w="9525">
            <a:noFill/>
            <a:miter lim="800000"/>
            <a:headEnd/>
            <a:tailEnd/>
          </a:ln>
          <a:effectLst/>
        </p:spPr>
        <p:txBody>
          <a:bodyPr vert="horz" wrap="square" lIns="72000" tIns="45720" rIns="7200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6514" name="Rectangle 18"/>
          <p:cNvSpPr>
            <a:spLocks noGrp="1" noChangeArrowheads="1"/>
          </p:cNvSpPr>
          <p:nvPr>
            <p:ph type="ftr" sz="quarter" idx="3"/>
          </p:nvPr>
        </p:nvSpPr>
        <p:spPr bwMode="auto">
          <a:xfrm>
            <a:off x="2268538" y="6597650"/>
            <a:ext cx="4319587" cy="214313"/>
          </a:xfrm>
          <a:prstGeom prst="rect">
            <a:avLst/>
          </a:prstGeom>
          <a:noFill/>
          <a:ln w="9525" algn="ctr">
            <a:noFill/>
            <a:miter lim="800000"/>
            <a:headEnd/>
            <a:tailEnd/>
          </a:ln>
          <a:effectLst/>
        </p:spPr>
        <p:txBody>
          <a:bodyPr vert="horz" wrap="square" lIns="0" tIns="45720" rIns="0" bIns="45720" numCol="1" anchor="t" anchorCtr="0" compatLnSpc="1">
            <a:prstTxWarp prst="textNoShape">
              <a:avLst/>
            </a:prstTxWarp>
            <a:spAutoFit/>
          </a:bodyPr>
          <a:lstStyle>
            <a:lvl1pPr>
              <a:defRPr sz="800"/>
            </a:lvl1pPr>
          </a:lstStyle>
          <a:p>
            <a:r>
              <a:rPr lang="en-US" smtClean="0">
                <a:solidFill>
                  <a:srgbClr val="000000"/>
                </a:solidFill>
              </a:rPr>
              <a:t>Copyright, Petra Metsola, Wärtsilä Corporation</a:t>
            </a:r>
            <a:endParaRPr lang="en-GB">
              <a:solidFill>
                <a:srgbClr val="000000"/>
              </a:solidFill>
            </a:endParaRPr>
          </a:p>
        </p:txBody>
      </p:sp>
      <p:sp>
        <p:nvSpPr>
          <p:cNvPr id="106515" name="Rectangle 19"/>
          <p:cNvSpPr>
            <a:spLocks noGrp="1" noChangeArrowheads="1"/>
          </p:cNvSpPr>
          <p:nvPr>
            <p:ph type="sldNum" sz="quarter" idx="4"/>
          </p:nvPr>
        </p:nvSpPr>
        <p:spPr bwMode="auto">
          <a:xfrm>
            <a:off x="179388" y="6597650"/>
            <a:ext cx="936625" cy="215900"/>
          </a:xfrm>
          <a:prstGeom prst="rect">
            <a:avLst/>
          </a:prstGeom>
          <a:noFill/>
          <a:ln w="9525" algn="ctr">
            <a:noFill/>
            <a:miter lim="800000"/>
            <a:headEnd/>
            <a:tailEnd/>
          </a:ln>
          <a:effectLst/>
        </p:spPr>
        <p:txBody>
          <a:bodyPr vert="horz" wrap="square" lIns="0" tIns="45720" rIns="0" bIns="45720" numCol="1" anchor="t" anchorCtr="0" compatLnSpc="1">
            <a:prstTxWarp prst="textNoShape">
              <a:avLst/>
            </a:prstTxWarp>
            <a:spAutoFit/>
          </a:bodyPr>
          <a:lstStyle>
            <a:lvl1pPr>
              <a:defRPr sz="800" b="0"/>
            </a:lvl1pPr>
          </a:lstStyle>
          <a:p>
            <a:fld id="{5EA98DCC-AF24-4D7E-8283-D1250E1B7542}" type="slidenum">
              <a:rPr lang="en-GB" smtClean="0">
                <a:solidFill>
                  <a:srgbClr val="000000"/>
                </a:solidFill>
              </a:rPr>
              <a:pPr/>
              <a:t>‹#›</a:t>
            </a:fld>
            <a:r>
              <a:rPr lang="en-GB" smtClean="0">
                <a:solidFill>
                  <a:srgbClr val="000000"/>
                </a:solidFill>
              </a:rPr>
              <a:t>    © Wärtsilä </a:t>
            </a:r>
            <a:endParaRPr lang="en-GB">
              <a:solidFill>
                <a:srgbClr val="000000"/>
              </a:solidFill>
            </a:endParaRPr>
          </a:p>
        </p:txBody>
      </p:sp>
    </p:spTree>
    <p:extLst>
      <p:ext uri="{BB962C8B-B14F-4D97-AF65-F5344CB8AC3E}">
        <p14:creationId xmlns:p14="http://schemas.microsoft.com/office/powerpoint/2010/main" xmlns="" val="25237771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Lst>
  <p:transition spd="med">
    <p:fade/>
  </p:transition>
  <p:timing>
    <p:tnLst>
      <p:par>
        <p:cTn id="1" dur="indefinite" restart="never" nodeType="tmRoot"/>
      </p:par>
    </p:tnLst>
  </p:timing>
  <p:hf sldNum="0" hdr="0" dt="0"/>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269875" indent="-269875" algn="l" rtl="0" eaLnBrk="1" fontAlgn="base" hangingPunct="1">
        <a:spcBef>
          <a:spcPct val="0"/>
        </a:spcBef>
        <a:spcAft>
          <a:spcPct val="20000"/>
        </a:spcAft>
        <a:buClr>
          <a:srgbClr val="4C4C4C"/>
        </a:buClr>
        <a:buChar char="•"/>
        <a:defRPr sz="2000">
          <a:solidFill>
            <a:schemeClr val="tx1"/>
          </a:solidFill>
          <a:latin typeface="+mn-lt"/>
          <a:ea typeface="+mn-ea"/>
          <a:cs typeface="+mn-cs"/>
        </a:defRPr>
      </a:lvl1pPr>
      <a:lvl2pPr marL="541338" indent="-269875" algn="l" rtl="0" eaLnBrk="1" fontAlgn="base" hangingPunct="1">
        <a:spcBef>
          <a:spcPct val="0"/>
        </a:spcBef>
        <a:spcAft>
          <a:spcPct val="20000"/>
        </a:spcAft>
        <a:buClr>
          <a:srgbClr val="4C4C4C"/>
        </a:buClr>
        <a:buFont typeface="Arial" charset="0"/>
        <a:buChar char="–"/>
        <a:defRPr sz="2000">
          <a:solidFill>
            <a:schemeClr val="tx1"/>
          </a:solidFill>
          <a:latin typeface="+mn-lt"/>
        </a:defRPr>
      </a:lvl2pPr>
      <a:lvl3pPr marL="801688" indent="-258763" algn="l" rtl="0" eaLnBrk="1" fontAlgn="base" hangingPunct="1">
        <a:spcBef>
          <a:spcPct val="0"/>
        </a:spcBef>
        <a:spcAft>
          <a:spcPct val="20000"/>
        </a:spcAft>
        <a:buClr>
          <a:srgbClr val="4C4C4C"/>
        </a:buClr>
        <a:buChar char="•"/>
        <a:defRPr>
          <a:solidFill>
            <a:schemeClr val="tx1"/>
          </a:solidFill>
          <a:latin typeface="+mn-lt"/>
        </a:defRPr>
      </a:lvl3pPr>
      <a:lvl4pPr marL="1071563" indent="-268288" algn="l" rtl="0" eaLnBrk="1" fontAlgn="base" hangingPunct="1">
        <a:spcBef>
          <a:spcPct val="0"/>
        </a:spcBef>
        <a:spcAft>
          <a:spcPct val="20000"/>
        </a:spcAft>
        <a:buClr>
          <a:srgbClr val="4C4C4C"/>
        </a:buClr>
        <a:buFont typeface="Arial" charset="0"/>
        <a:buChar char="–"/>
        <a:defRPr>
          <a:solidFill>
            <a:schemeClr val="tx1"/>
          </a:solidFill>
          <a:latin typeface="+mn-lt"/>
        </a:defRPr>
      </a:lvl4pPr>
      <a:lvl5pPr marL="1341438" indent="-268288" algn="l" rtl="0" eaLnBrk="1" fontAlgn="base" hangingPunct="1">
        <a:spcBef>
          <a:spcPct val="0"/>
        </a:spcBef>
        <a:spcAft>
          <a:spcPct val="20000"/>
        </a:spcAft>
        <a:buClr>
          <a:srgbClr val="4C4C4C"/>
        </a:buClr>
        <a:buChar char="•"/>
        <a:defRPr sz="1600">
          <a:solidFill>
            <a:schemeClr val="tx1"/>
          </a:solidFill>
          <a:latin typeface="+mn-lt"/>
        </a:defRPr>
      </a:lvl5pPr>
      <a:lvl6pPr marL="1798638" indent="-268288" algn="l" rtl="0" eaLnBrk="1" fontAlgn="base" hangingPunct="1">
        <a:spcBef>
          <a:spcPct val="0"/>
        </a:spcBef>
        <a:spcAft>
          <a:spcPct val="20000"/>
        </a:spcAft>
        <a:buClr>
          <a:srgbClr val="4C4C4C"/>
        </a:buClr>
        <a:buChar char="•"/>
        <a:defRPr sz="1600">
          <a:solidFill>
            <a:schemeClr val="tx1"/>
          </a:solidFill>
          <a:latin typeface="+mn-lt"/>
        </a:defRPr>
      </a:lvl6pPr>
      <a:lvl7pPr marL="2255838" indent="-268288" algn="l" rtl="0" eaLnBrk="1" fontAlgn="base" hangingPunct="1">
        <a:spcBef>
          <a:spcPct val="0"/>
        </a:spcBef>
        <a:spcAft>
          <a:spcPct val="20000"/>
        </a:spcAft>
        <a:buClr>
          <a:srgbClr val="4C4C4C"/>
        </a:buClr>
        <a:buChar char="•"/>
        <a:defRPr sz="1600">
          <a:solidFill>
            <a:schemeClr val="tx1"/>
          </a:solidFill>
          <a:latin typeface="+mn-lt"/>
        </a:defRPr>
      </a:lvl7pPr>
      <a:lvl8pPr marL="2713038" indent="-268288" algn="l" rtl="0" eaLnBrk="1" fontAlgn="base" hangingPunct="1">
        <a:spcBef>
          <a:spcPct val="0"/>
        </a:spcBef>
        <a:spcAft>
          <a:spcPct val="20000"/>
        </a:spcAft>
        <a:buClr>
          <a:srgbClr val="4C4C4C"/>
        </a:buClr>
        <a:buChar char="•"/>
        <a:defRPr sz="1600">
          <a:solidFill>
            <a:schemeClr val="tx1"/>
          </a:solidFill>
          <a:latin typeface="+mn-lt"/>
        </a:defRPr>
      </a:lvl8pPr>
      <a:lvl9pPr marL="3170238" indent="-268288" algn="l" rtl="0" eaLnBrk="1" fontAlgn="base" hangingPunct="1">
        <a:spcBef>
          <a:spcPct val="0"/>
        </a:spcBef>
        <a:spcAft>
          <a:spcPct val="20000"/>
        </a:spcAft>
        <a:buClr>
          <a:srgbClr val="4C4C4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7"/>
          <p:cNvGrpSpPr>
            <a:grpSpLocks/>
          </p:cNvGrpSpPr>
          <p:nvPr/>
        </p:nvGrpSpPr>
        <p:grpSpPr bwMode="auto">
          <a:xfrm>
            <a:off x="0" y="5943600"/>
            <a:ext cx="9144000" cy="914400"/>
            <a:chOff x="0" y="3744"/>
            <a:chExt cx="5760" cy="576"/>
          </a:xfrm>
        </p:grpSpPr>
        <p:pic>
          <p:nvPicPr>
            <p:cNvPr id="106512" name="Picture 16"/>
            <p:cNvPicPr>
              <a:picLocks noChangeAspect="1" noChangeArrowheads="1"/>
            </p:cNvPicPr>
            <p:nvPr userDrawn="1"/>
          </p:nvPicPr>
          <p:blipFill>
            <a:blip r:embed="rId12" cstate="print"/>
            <a:srcRect/>
            <a:stretch>
              <a:fillRect/>
            </a:stretch>
          </p:blipFill>
          <p:spPr bwMode="auto">
            <a:xfrm>
              <a:off x="0" y="3744"/>
              <a:ext cx="5760" cy="576"/>
            </a:xfrm>
            <a:prstGeom prst="rect">
              <a:avLst/>
            </a:prstGeom>
            <a:noFill/>
            <a:ln w="9525">
              <a:miter lim="800000"/>
              <a:headEnd/>
              <a:tailEnd/>
            </a:ln>
            <a:effectLst/>
          </p:spPr>
        </p:pic>
        <p:pic>
          <p:nvPicPr>
            <p:cNvPr id="106503" name="Picture 7"/>
            <p:cNvPicPr>
              <a:picLocks noChangeAspect="1" noChangeArrowheads="1"/>
            </p:cNvPicPr>
            <p:nvPr userDrawn="1"/>
          </p:nvPicPr>
          <p:blipFill>
            <a:blip r:embed="rId13" cstate="print"/>
            <a:srcRect/>
            <a:stretch>
              <a:fillRect/>
            </a:stretch>
          </p:blipFill>
          <p:spPr bwMode="auto">
            <a:xfrm>
              <a:off x="5057" y="3871"/>
              <a:ext cx="563" cy="336"/>
            </a:xfrm>
            <a:prstGeom prst="rect">
              <a:avLst/>
            </a:prstGeom>
            <a:noFill/>
          </p:spPr>
        </p:pic>
      </p:grpSp>
      <p:sp>
        <p:nvSpPr>
          <p:cNvPr id="106498" name="Rectangle 2"/>
          <p:cNvSpPr>
            <a:spLocks noGrp="1" noChangeArrowheads="1"/>
          </p:cNvSpPr>
          <p:nvPr>
            <p:ph type="title"/>
          </p:nvPr>
        </p:nvSpPr>
        <p:spPr bwMode="auto">
          <a:xfrm>
            <a:off x="0" y="0"/>
            <a:ext cx="4937125" cy="615950"/>
          </a:xfrm>
          <a:prstGeom prst="rect">
            <a:avLst/>
          </a:prstGeom>
          <a:solidFill>
            <a:schemeClr val="accent1"/>
          </a:solidFill>
          <a:ln w="9525">
            <a:noFill/>
            <a:miter lim="800000"/>
            <a:headEnd/>
            <a:tailEnd/>
          </a:ln>
          <a:effectLst/>
        </p:spPr>
        <p:txBody>
          <a:bodyPr vert="horz" wrap="none" lIns="360000" tIns="126000" rIns="360000" bIns="126000" numCol="1" anchor="t" anchorCtr="0" compatLnSpc="1">
            <a:prstTxWarp prst="textNoShape">
              <a:avLst/>
            </a:prstTxWarp>
            <a:spAutoFit/>
          </a:bodyPr>
          <a:lstStyle/>
          <a:p>
            <a:pPr lvl="0"/>
            <a:r>
              <a:rPr lang="en-GB" smtClean="0"/>
              <a:t>Click to edit master title style</a:t>
            </a:r>
          </a:p>
        </p:txBody>
      </p:sp>
      <p:sp>
        <p:nvSpPr>
          <p:cNvPr id="106506" name="Rectangle 10"/>
          <p:cNvSpPr>
            <a:spLocks noGrp="1" noChangeArrowheads="1"/>
          </p:cNvSpPr>
          <p:nvPr>
            <p:ph type="dt" sz="half" idx="2"/>
          </p:nvPr>
        </p:nvSpPr>
        <p:spPr bwMode="auto">
          <a:xfrm>
            <a:off x="1116013" y="6597650"/>
            <a:ext cx="1152525" cy="2159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spAutoFit/>
          </a:bodyPr>
          <a:lstStyle>
            <a:lvl1pPr>
              <a:defRPr sz="800"/>
            </a:lvl1pPr>
          </a:lstStyle>
          <a:p>
            <a:fld id="{D6607570-E545-4FEB-A865-0AD3DE584B99}" type="datetime4">
              <a:rPr lang="en-GB" smtClean="0">
                <a:solidFill>
                  <a:srgbClr val="000000"/>
                </a:solidFill>
              </a:rPr>
              <a:pPr/>
              <a:t>6 March 2012</a:t>
            </a:fld>
            <a:endParaRPr lang="en-GB">
              <a:solidFill>
                <a:srgbClr val="000000"/>
              </a:solidFill>
            </a:endParaRPr>
          </a:p>
        </p:txBody>
      </p:sp>
      <p:sp>
        <p:nvSpPr>
          <p:cNvPr id="106507" name="Rectangle 11"/>
          <p:cNvSpPr>
            <a:spLocks noGrp="1" noChangeArrowheads="1"/>
          </p:cNvSpPr>
          <p:nvPr>
            <p:ph type="body" idx="1"/>
          </p:nvPr>
        </p:nvSpPr>
        <p:spPr bwMode="auto">
          <a:xfrm>
            <a:off x="323850" y="1412875"/>
            <a:ext cx="8496300" cy="4248150"/>
          </a:xfrm>
          <a:prstGeom prst="rect">
            <a:avLst/>
          </a:prstGeom>
          <a:noFill/>
          <a:ln w="9525">
            <a:noFill/>
            <a:miter lim="800000"/>
            <a:headEnd/>
            <a:tailEnd/>
          </a:ln>
          <a:effectLst/>
        </p:spPr>
        <p:txBody>
          <a:bodyPr vert="horz" wrap="square" lIns="72000" tIns="45720" rIns="7200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6514" name="Rectangle 18"/>
          <p:cNvSpPr>
            <a:spLocks noGrp="1" noChangeArrowheads="1"/>
          </p:cNvSpPr>
          <p:nvPr>
            <p:ph type="ftr" sz="quarter" idx="3"/>
          </p:nvPr>
        </p:nvSpPr>
        <p:spPr bwMode="auto">
          <a:xfrm>
            <a:off x="2268538" y="6597650"/>
            <a:ext cx="4319587" cy="214313"/>
          </a:xfrm>
          <a:prstGeom prst="rect">
            <a:avLst/>
          </a:prstGeom>
          <a:noFill/>
          <a:ln w="9525" algn="ctr">
            <a:noFill/>
            <a:miter lim="800000"/>
            <a:headEnd/>
            <a:tailEnd/>
          </a:ln>
          <a:effectLst/>
        </p:spPr>
        <p:txBody>
          <a:bodyPr vert="horz" wrap="square" lIns="0" tIns="45720" rIns="0" bIns="45720" numCol="1" anchor="t" anchorCtr="0" compatLnSpc="1">
            <a:prstTxWarp prst="textNoShape">
              <a:avLst/>
            </a:prstTxWarp>
            <a:spAutoFit/>
          </a:bodyPr>
          <a:lstStyle>
            <a:lvl1pPr>
              <a:defRPr sz="800"/>
            </a:lvl1pPr>
          </a:lstStyle>
          <a:p>
            <a:r>
              <a:rPr lang="en-GB" smtClean="0">
                <a:solidFill>
                  <a:srgbClr val="000000"/>
                </a:solidFill>
              </a:rPr>
              <a:t>Copyright, Petra Metsola, Wärtsilä Corporation</a:t>
            </a:r>
            <a:endParaRPr lang="en-GB">
              <a:solidFill>
                <a:srgbClr val="000000"/>
              </a:solidFill>
            </a:endParaRPr>
          </a:p>
        </p:txBody>
      </p:sp>
      <p:sp>
        <p:nvSpPr>
          <p:cNvPr id="106515" name="Rectangle 19"/>
          <p:cNvSpPr>
            <a:spLocks noGrp="1" noChangeArrowheads="1"/>
          </p:cNvSpPr>
          <p:nvPr>
            <p:ph type="sldNum" sz="quarter" idx="4"/>
          </p:nvPr>
        </p:nvSpPr>
        <p:spPr bwMode="auto">
          <a:xfrm>
            <a:off x="179388" y="6597650"/>
            <a:ext cx="936625" cy="215900"/>
          </a:xfrm>
          <a:prstGeom prst="rect">
            <a:avLst/>
          </a:prstGeom>
          <a:noFill/>
          <a:ln w="9525" algn="ctr">
            <a:noFill/>
            <a:miter lim="800000"/>
            <a:headEnd/>
            <a:tailEnd/>
          </a:ln>
          <a:effectLst/>
        </p:spPr>
        <p:txBody>
          <a:bodyPr vert="horz" wrap="square" lIns="0" tIns="45720" rIns="0" bIns="45720" numCol="1" anchor="t" anchorCtr="0" compatLnSpc="1">
            <a:prstTxWarp prst="textNoShape">
              <a:avLst/>
            </a:prstTxWarp>
            <a:spAutoFit/>
          </a:bodyPr>
          <a:lstStyle>
            <a:lvl1pPr>
              <a:defRPr sz="800" b="0"/>
            </a:lvl1pPr>
          </a:lstStyle>
          <a:p>
            <a:fld id="{5EA98DCC-AF24-4D7E-8283-D1250E1B7542}" type="slidenum">
              <a:rPr lang="en-GB" smtClean="0">
                <a:solidFill>
                  <a:srgbClr val="000000"/>
                </a:solidFill>
              </a:rPr>
              <a:pPr/>
              <a:t>‹#›</a:t>
            </a:fld>
            <a:r>
              <a:rPr lang="en-GB" smtClean="0">
                <a:solidFill>
                  <a:srgbClr val="000000"/>
                </a:solidFill>
              </a:rPr>
              <a:t>    © Wärtsilä </a:t>
            </a:r>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Lst>
  <mc:AlternateContent xmlns:mc="http://schemas.openxmlformats.org/markup-compatibility/2006">
    <mc:Choice xmlns:p14="http://schemas.microsoft.com/office/powerpoint/2010/main" xmlns="" Requires="p14">
      <p:transition spd="slow" p14:dur="2000">
        <p:fade/>
      </p:transition>
    </mc:Choice>
    <mc:Fallback>
      <p:transition spd="slow">
        <p:fade/>
      </p:transition>
    </mc:Fallback>
  </mc:AlternateContent>
  <p:timing>
    <p:tnLst>
      <p:par>
        <p:cTn id="1" dur="indefinite" restart="never" nodeType="tmRoot"/>
      </p:par>
    </p:tnLst>
  </p:timing>
  <p:hf sldNum="0" hdr="0" dt="0"/>
  <p:txStyles>
    <p:titleStyle>
      <a:lvl1pPr algn="l" rtl="0" fontAlgn="base">
        <a:spcBef>
          <a:spcPct val="0"/>
        </a:spcBef>
        <a:spcAft>
          <a:spcPct val="0"/>
        </a:spcAft>
        <a:defRPr sz="2400" b="1">
          <a:solidFill>
            <a:schemeClr val="tx2"/>
          </a:solidFill>
          <a:latin typeface="+mj-lt"/>
          <a:ea typeface="+mj-ea"/>
          <a:cs typeface="+mj-cs"/>
        </a:defRPr>
      </a:lvl1pPr>
      <a:lvl2pPr algn="l" rtl="0" fontAlgn="base">
        <a:spcBef>
          <a:spcPct val="0"/>
        </a:spcBef>
        <a:spcAft>
          <a:spcPct val="0"/>
        </a:spcAft>
        <a:defRPr sz="2400" b="1">
          <a:solidFill>
            <a:schemeClr val="tx2"/>
          </a:solidFill>
          <a:latin typeface="Arial" charset="0"/>
        </a:defRPr>
      </a:lvl2pPr>
      <a:lvl3pPr algn="l" rtl="0" fontAlgn="base">
        <a:spcBef>
          <a:spcPct val="0"/>
        </a:spcBef>
        <a:spcAft>
          <a:spcPct val="0"/>
        </a:spcAft>
        <a:defRPr sz="2400" b="1">
          <a:solidFill>
            <a:schemeClr val="tx2"/>
          </a:solidFill>
          <a:latin typeface="Arial" charset="0"/>
        </a:defRPr>
      </a:lvl3pPr>
      <a:lvl4pPr algn="l" rtl="0" fontAlgn="base">
        <a:spcBef>
          <a:spcPct val="0"/>
        </a:spcBef>
        <a:spcAft>
          <a:spcPct val="0"/>
        </a:spcAft>
        <a:defRPr sz="2400" b="1">
          <a:solidFill>
            <a:schemeClr val="tx2"/>
          </a:solidFill>
          <a:latin typeface="Arial" charset="0"/>
        </a:defRPr>
      </a:lvl4pPr>
      <a:lvl5pPr algn="l" rtl="0" fontAlgn="base">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marL="269875" indent="-269875" algn="l" rtl="0" fontAlgn="base">
        <a:spcBef>
          <a:spcPct val="0"/>
        </a:spcBef>
        <a:spcAft>
          <a:spcPct val="20000"/>
        </a:spcAft>
        <a:buClr>
          <a:srgbClr val="4C4C4C"/>
        </a:buClr>
        <a:buChar char="•"/>
        <a:defRPr sz="2000">
          <a:solidFill>
            <a:schemeClr val="tx1"/>
          </a:solidFill>
          <a:latin typeface="+mn-lt"/>
          <a:ea typeface="+mn-ea"/>
          <a:cs typeface="+mn-cs"/>
        </a:defRPr>
      </a:lvl1pPr>
      <a:lvl2pPr marL="541338" indent="-269875" algn="l" rtl="0" fontAlgn="base">
        <a:spcBef>
          <a:spcPct val="0"/>
        </a:spcBef>
        <a:spcAft>
          <a:spcPct val="20000"/>
        </a:spcAft>
        <a:buClr>
          <a:srgbClr val="4C4C4C"/>
        </a:buClr>
        <a:buFont typeface="Arial" charset="0"/>
        <a:buChar char="–"/>
        <a:defRPr sz="2000">
          <a:solidFill>
            <a:schemeClr val="tx1"/>
          </a:solidFill>
          <a:latin typeface="+mn-lt"/>
        </a:defRPr>
      </a:lvl2pPr>
      <a:lvl3pPr marL="801688" indent="-258763" algn="l" rtl="0" fontAlgn="base">
        <a:spcBef>
          <a:spcPct val="0"/>
        </a:spcBef>
        <a:spcAft>
          <a:spcPct val="20000"/>
        </a:spcAft>
        <a:buClr>
          <a:srgbClr val="4C4C4C"/>
        </a:buClr>
        <a:buChar char="•"/>
        <a:defRPr>
          <a:solidFill>
            <a:schemeClr val="tx1"/>
          </a:solidFill>
          <a:latin typeface="+mn-lt"/>
        </a:defRPr>
      </a:lvl3pPr>
      <a:lvl4pPr marL="1071563" indent="-268288" algn="l" rtl="0" fontAlgn="base">
        <a:spcBef>
          <a:spcPct val="0"/>
        </a:spcBef>
        <a:spcAft>
          <a:spcPct val="20000"/>
        </a:spcAft>
        <a:buClr>
          <a:srgbClr val="4C4C4C"/>
        </a:buClr>
        <a:buFont typeface="Arial" charset="0"/>
        <a:buChar char="–"/>
        <a:defRPr>
          <a:solidFill>
            <a:schemeClr val="tx1"/>
          </a:solidFill>
          <a:latin typeface="+mn-lt"/>
        </a:defRPr>
      </a:lvl4pPr>
      <a:lvl5pPr marL="1341438" indent="-268288" algn="l" rtl="0" fontAlgn="base">
        <a:spcBef>
          <a:spcPct val="0"/>
        </a:spcBef>
        <a:spcAft>
          <a:spcPct val="20000"/>
        </a:spcAft>
        <a:buClr>
          <a:srgbClr val="4C4C4C"/>
        </a:buClr>
        <a:buChar char="•"/>
        <a:defRPr sz="1600">
          <a:solidFill>
            <a:schemeClr val="tx1"/>
          </a:solidFill>
          <a:latin typeface="+mn-lt"/>
        </a:defRPr>
      </a:lvl5pPr>
      <a:lvl6pPr marL="1798638" indent="-268288" algn="l" rtl="0" fontAlgn="base">
        <a:spcBef>
          <a:spcPct val="0"/>
        </a:spcBef>
        <a:spcAft>
          <a:spcPct val="20000"/>
        </a:spcAft>
        <a:buClr>
          <a:srgbClr val="4C4C4C"/>
        </a:buClr>
        <a:buChar char="•"/>
        <a:defRPr sz="1600">
          <a:solidFill>
            <a:schemeClr val="tx1"/>
          </a:solidFill>
          <a:latin typeface="+mn-lt"/>
        </a:defRPr>
      </a:lvl6pPr>
      <a:lvl7pPr marL="2255838" indent="-268288" algn="l" rtl="0" fontAlgn="base">
        <a:spcBef>
          <a:spcPct val="0"/>
        </a:spcBef>
        <a:spcAft>
          <a:spcPct val="20000"/>
        </a:spcAft>
        <a:buClr>
          <a:srgbClr val="4C4C4C"/>
        </a:buClr>
        <a:buChar char="•"/>
        <a:defRPr sz="1600">
          <a:solidFill>
            <a:schemeClr val="tx1"/>
          </a:solidFill>
          <a:latin typeface="+mn-lt"/>
        </a:defRPr>
      </a:lvl7pPr>
      <a:lvl8pPr marL="2713038" indent="-268288" algn="l" rtl="0" fontAlgn="base">
        <a:spcBef>
          <a:spcPct val="0"/>
        </a:spcBef>
        <a:spcAft>
          <a:spcPct val="20000"/>
        </a:spcAft>
        <a:buClr>
          <a:srgbClr val="4C4C4C"/>
        </a:buClr>
        <a:buChar char="•"/>
        <a:defRPr sz="1600">
          <a:solidFill>
            <a:schemeClr val="tx1"/>
          </a:solidFill>
          <a:latin typeface="+mn-lt"/>
        </a:defRPr>
      </a:lvl8pPr>
      <a:lvl9pPr marL="3170238" indent="-268288" algn="l" rtl="0" fontAlgn="base">
        <a:spcBef>
          <a:spcPct val="0"/>
        </a:spcBef>
        <a:spcAft>
          <a:spcPct val="20000"/>
        </a:spcAft>
        <a:buClr>
          <a:srgbClr val="4C4C4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850" y="2650133"/>
            <a:ext cx="8496300" cy="923330"/>
          </a:xfrm>
        </p:spPr>
        <p:txBody>
          <a:bodyPr/>
          <a:lstStyle/>
          <a:p>
            <a:r>
              <a:rPr lang="en-GB" dirty="0" smtClean="0"/>
              <a:t>Compliance </a:t>
            </a:r>
            <a:br>
              <a:rPr lang="en-GB" dirty="0" smtClean="0"/>
            </a:br>
            <a:r>
              <a:rPr lang="en-GB" sz="1800" dirty="0" smtClean="0"/>
              <a:t>Oslo </a:t>
            </a:r>
            <a:r>
              <a:rPr lang="en-GB" sz="1800" dirty="0" smtClean="0"/>
              <a:t>7.3.2012</a:t>
            </a:r>
            <a:endParaRPr lang="en-GB" sz="1800" dirty="0"/>
          </a:p>
        </p:txBody>
      </p:sp>
      <p:sp>
        <p:nvSpPr>
          <p:cNvPr id="3" name="Subtitle 2"/>
          <p:cNvSpPr>
            <a:spLocks noGrp="1"/>
          </p:cNvSpPr>
          <p:nvPr>
            <p:ph type="subTitle" idx="1"/>
          </p:nvPr>
        </p:nvSpPr>
        <p:spPr/>
        <p:txBody>
          <a:bodyPr/>
          <a:lstStyle/>
          <a:p>
            <a:endParaRPr lang="en-GB" dirty="0" smtClean="0"/>
          </a:p>
          <a:p>
            <a:r>
              <a:rPr lang="en-GB" dirty="0" smtClean="0"/>
              <a:t>Petra Metsola</a:t>
            </a:r>
          </a:p>
          <a:p>
            <a:r>
              <a:rPr lang="en-GB" dirty="0" smtClean="0"/>
              <a:t>Category Manager Travel</a:t>
            </a:r>
          </a:p>
          <a:p>
            <a:r>
              <a:rPr lang="en-GB" dirty="0" smtClean="0"/>
              <a:t>Wärtsilä Supply Management</a:t>
            </a:r>
            <a:endParaRPr lang="en-GB" dirty="0"/>
          </a:p>
        </p:txBody>
      </p:sp>
      <p:pic>
        <p:nvPicPr>
          <p:cNvPr id="1026" name="Picture 2"/>
          <p:cNvPicPr>
            <a:picLocks noChangeAspect="1" noChangeArrowheads="1"/>
          </p:cNvPicPr>
          <p:nvPr/>
        </p:nvPicPr>
        <p:blipFill>
          <a:blip r:embed="rId3" cstate="print"/>
          <a:srcRect/>
          <a:stretch>
            <a:fillRect/>
          </a:stretch>
        </p:blipFill>
        <p:spPr bwMode="auto">
          <a:xfrm>
            <a:off x="3509963" y="5129874"/>
            <a:ext cx="2090737" cy="1047089"/>
          </a:xfrm>
          <a:prstGeom prst="rect">
            <a:avLst/>
          </a:prstGeom>
          <a:noFill/>
          <a:ln w="9525">
            <a:noFill/>
            <a:miter lim="800000"/>
            <a:headEnd/>
            <a:tailEnd/>
          </a:ln>
        </p:spPr>
      </p:pic>
      <p:sp>
        <p:nvSpPr>
          <p:cNvPr id="9" name="TextBox 8"/>
          <p:cNvSpPr txBox="1"/>
          <p:nvPr/>
        </p:nvSpPr>
        <p:spPr>
          <a:xfrm>
            <a:off x="3429000" y="6143626"/>
            <a:ext cx="2847975" cy="215444"/>
          </a:xfrm>
          <a:prstGeom prst="rect">
            <a:avLst/>
          </a:prstGeom>
          <a:noFill/>
        </p:spPr>
        <p:txBody>
          <a:bodyPr wrap="square" rtlCol="0">
            <a:spAutoFit/>
          </a:bodyPr>
          <a:lstStyle/>
          <a:p>
            <a:r>
              <a:rPr lang="en-GB" sz="800" b="1" dirty="0" smtClean="0">
                <a:latin typeface="+mj-lt"/>
                <a:cs typeface="Times New Roman" pitchFamily="18" charset="0"/>
              </a:rPr>
              <a:t>Best Travel Policy Compliance Programme</a:t>
            </a:r>
            <a:endParaRPr lang="en-GB" sz="800" b="1" dirty="0">
              <a:latin typeface="+mj-lt"/>
              <a:cs typeface="Times New Roman" pitchFamily="18" charset="0"/>
            </a:endParaRPr>
          </a:p>
        </p:txBody>
      </p:sp>
      <p:sp>
        <p:nvSpPr>
          <p:cNvPr id="6" name="Footer Placeholder 5"/>
          <p:cNvSpPr>
            <a:spLocks noGrp="1"/>
          </p:cNvSpPr>
          <p:nvPr>
            <p:ph type="ftr" sz="quarter" idx="3"/>
          </p:nvPr>
        </p:nvSpPr>
        <p:spPr/>
        <p:txBody>
          <a:bodyPr/>
          <a:lstStyle/>
          <a:p>
            <a:r>
              <a:rPr lang="en-GB" smtClean="0"/>
              <a:t>Copyright, Petra Metsola, Wärtsilä Corporation</a:t>
            </a:r>
            <a:endParaRPr lang="en-GB"/>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7481888" cy="993775"/>
          </a:xfrm>
        </p:spPr>
        <p:txBody>
          <a:bodyPr/>
          <a:lstStyle/>
          <a:p>
            <a:r>
              <a:rPr lang="en-GB" smtClean="0"/>
              <a:t>Global Travel spend development 2006-2011</a:t>
            </a:r>
            <a:br>
              <a:rPr lang="en-GB" smtClean="0"/>
            </a:br>
            <a:r>
              <a:rPr lang="en-GB" smtClean="0"/>
              <a:t>The increasing spend trend has settled</a:t>
            </a:r>
          </a:p>
        </p:txBody>
      </p:sp>
      <p:graphicFrame>
        <p:nvGraphicFramePr>
          <p:cNvPr id="5" name="Content Placeholder 4"/>
          <p:cNvGraphicFramePr>
            <a:graphicFrameLocks noGrp="1"/>
          </p:cNvGraphicFramePr>
          <p:nvPr>
            <p:ph idx="1"/>
          </p:nvPr>
        </p:nvGraphicFramePr>
        <p:xfrm>
          <a:off x="503040" y="1255708"/>
          <a:ext cx="8640960"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4" name="Right Arrow 3"/>
          <p:cNvSpPr/>
          <p:nvPr/>
        </p:nvSpPr>
        <p:spPr bwMode="auto">
          <a:xfrm>
            <a:off x="4508205" y="2551810"/>
            <a:ext cx="2551814" cy="65921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rPr>
              <a:t>Compliance gates</a:t>
            </a:r>
          </a:p>
        </p:txBody>
      </p:sp>
      <p:sp>
        <p:nvSpPr>
          <p:cNvPr id="6" name="Footer Placeholder 5"/>
          <p:cNvSpPr>
            <a:spLocks noGrp="1"/>
          </p:cNvSpPr>
          <p:nvPr>
            <p:ph type="ftr" sz="quarter" idx="11"/>
          </p:nvPr>
        </p:nvSpPr>
        <p:spPr/>
        <p:txBody>
          <a:bodyPr/>
          <a:lstStyle/>
          <a:p>
            <a:r>
              <a:rPr lang="en-GB" smtClean="0"/>
              <a:t>Copyright, Petra Metsola, Wärtsilä Corporation</a:t>
            </a:r>
            <a:endParaRPr lang="en-GB"/>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700602" cy="623793"/>
          </a:xfrm>
        </p:spPr>
        <p:txBody>
          <a:bodyPr/>
          <a:lstStyle/>
          <a:p>
            <a:r>
              <a:rPr lang="en-GB" smtClean="0"/>
              <a:t>Global travel figures</a:t>
            </a:r>
            <a:endParaRPr lang="en-GB"/>
          </a:p>
        </p:txBody>
      </p:sp>
      <p:sp>
        <p:nvSpPr>
          <p:cNvPr id="3" name="Content Placeholder 2"/>
          <p:cNvSpPr>
            <a:spLocks noGrp="1"/>
          </p:cNvSpPr>
          <p:nvPr>
            <p:ph idx="1"/>
          </p:nvPr>
        </p:nvSpPr>
        <p:spPr>
          <a:xfrm>
            <a:off x="265814" y="1360967"/>
            <a:ext cx="8554336" cy="4300058"/>
          </a:xfrm>
        </p:spPr>
        <p:txBody>
          <a:bodyPr/>
          <a:lstStyle/>
          <a:p>
            <a:r>
              <a:rPr lang="en-GB" smtClean="0"/>
              <a:t>11 000+ travellers (Total global numbers of employees 18 000)</a:t>
            </a:r>
          </a:p>
          <a:p>
            <a:r>
              <a:rPr lang="en-GB" smtClean="0"/>
              <a:t>133 000+ Travel Reports</a:t>
            </a:r>
          </a:p>
          <a:p>
            <a:r>
              <a:rPr lang="en-GB" smtClean="0"/>
              <a:t>87 000+ Air Tickets</a:t>
            </a:r>
          </a:p>
          <a:p>
            <a:r>
              <a:rPr lang="en-GB" smtClean="0"/>
              <a:t>250 000+ Hotel Nights</a:t>
            </a:r>
          </a:p>
          <a:p>
            <a:endParaRPr lang="en-GB"/>
          </a:p>
        </p:txBody>
      </p:sp>
      <p:sp>
        <p:nvSpPr>
          <p:cNvPr id="5" name="Footer Placeholder 4"/>
          <p:cNvSpPr>
            <a:spLocks noGrp="1"/>
          </p:cNvSpPr>
          <p:nvPr>
            <p:ph type="ftr" sz="quarter" idx="11"/>
          </p:nvPr>
        </p:nvSpPr>
        <p:spPr/>
        <p:txBody>
          <a:bodyPr/>
          <a:lstStyle/>
          <a:p>
            <a:r>
              <a:rPr lang="en-GB" smtClean="0"/>
              <a:t>Copyright, Petra Metsola, Wärtsilä Corporation</a:t>
            </a:r>
            <a:endParaRPr lang="en-GB"/>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0" y="0"/>
            <a:ext cx="6281437" cy="623793"/>
          </a:xfrm>
        </p:spPr>
        <p:txBody>
          <a:bodyPr/>
          <a:lstStyle/>
          <a:p>
            <a:r>
              <a:rPr lang="en-GB" dirty="0" smtClean="0"/>
              <a:t>Global Travel Management in Wärtsilä</a:t>
            </a:r>
          </a:p>
        </p:txBody>
      </p:sp>
      <p:pic>
        <p:nvPicPr>
          <p:cNvPr id="15364" name="Picture 3"/>
          <p:cNvPicPr>
            <a:picLocks noChangeAspect="1" noChangeArrowheads="1"/>
          </p:cNvPicPr>
          <p:nvPr/>
        </p:nvPicPr>
        <p:blipFill>
          <a:blip r:embed="rId2" cstate="print"/>
          <a:srcRect/>
          <a:stretch>
            <a:fillRect/>
          </a:stretch>
        </p:blipFill>
        <p:spPr bwMode="auto">
          <a:xfrm>
            <a:off x="6428643" y="2214564"/>
            <a:ext cx="1223596" cy="814387"/>
          </a:xfrm>
          <a:prstGeom prst="rect">
            <a:avLst/>
          </a:prstGeom>
          <a:noFill/>
          <a:ln w="9525">
            <a:noFill/>
            <a:miter lim="800000"/>
            <a:headEnd/>
            <a:tailEnd/>
          </a:ln>
        </p:spPr>
      </p:pic>
      <p:sp>
        <p:nvSpPr>
          <p:cNvPr id="15365" name="Flowchart: Process 66"/>
          <p:cNvSpPr>
            <a:spLocks noChangeArrowheads="1"/>
          </p:cNvSpPr>
          <p:nvPr/>
        </p:nvSpPr>
        <p:spPr bwMode="auto">
          <a:xfrm>
            <a:off x="6214697" y="3143250"/>
            <a:ext cx="1893277" cy="2490788"/>
          </a:xfrm>
          <a:prstGeom prst="flowChartProcess">
            <a:avLst/>
          </a:prstGeom>
          <a:solidFill>
            <a:schemeClr val="accent1">
              <a:alpha val="0"/>
            </a:schemeClr>
          </a:solidFill>
          <a:ln w="9525" algn="ctr">
            <a:solidFill>
              <a:schemeClr val="tx1"/>
            </a:solidFill>
            <a:prstDash val="dash"/>
            <a:round/>
            <a:headEnd/>
            <a:tailEnd/>
          </a:ln>
        </p:spPr>
        <p:txBody>
          <a:bodyPr/>
          <a:lstStyle/>
          <a:p>
            <a:endParaRPr lang="en-US"/>
          </a:p>
        </p:txBody>
      </p:sp>
      <p:sp>
        <p:nvSpPr>
          <p:cNvPr id="7" name="Flowchart: Process 6"/>
          <p:cNvSpPr/>
          <p:nvPr/>
        </p:nvSpPr>
        <p:spPr bwMode="auto">
          <a:xfrm>
            <a:off x="929055" y="1571625"/>
            <a:ext cx="946638" cy="4103688"/>
          </a:xfrm>
          <a:prstGeom prst="flowChartProcess">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a:lstStyle/>
          <a:p>
            <a:pPr>
              <a:defRPr/>
            </a:pPr>
            <a:r>
              <a:rPr lang="en-GB" sz="1600" kern="1000">
                <a:latin typeface="Arial" charset="0"/>
              </a:rPr>
              <a:t>Service</a:t>
            </a:r>
          </a:p>
        </p:txBody>
      </p:sp>
      <p:sp>
        <p:nvSpPr>
          <p:cNvPr id="8" name="Flowchart: Process 7"/>
          <p:cNvSpPr/>
          <p:nvPr/>
        </p:nvSpPr>
        <p:spPr bwMode="auto">
          <a:xfrm>
            <a:off x="2000251" y="1571625"/>
            <a:ext cx="946638" cy="4103688"/>
          </a:xfrm>
          <a:prstGeom prst="flowChartProcess">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a:lstStyle/>
          <a:p>
            <a:pPr>
              <a:defRPr/>
            </a:pPr>
            <a:r>
              <a:rPr lang="en-GB" sz="1600" kern="1000">
                <a:latin typeface="Arial" charset="0"/>
              </a:rPr>
              <a:t>Power</a:t>
            </a:r>
          </a:p>
          <a:p>
            <a:pPr>
              <a:defRPr/>
            </a:pPr>
            <a:r>
              <a:rPr lang="en-GB" sz="1600" kern="1000">
                <a:latin typeface="Arial" charset="0"/>
              </a:rPr>
              <a:t>Plants</a:t>
            </a:r>
          </a:p>
        </p:txBody>
      </p:sp>
      <p:sp>
        <p:nvSpPr>
          <p:cNvPr id="9" name="Flowchart: Process 8"/>
          <p:cNvSpPr/>
          <p:nvPr/>
        </p:nvSpPr>
        <p:spPr bwMode="auto">
          <a:xfrm>
            <a:off x="3071447" y="1571625"/>
            <a:ext cx="946638" cy="4103688"/>
          </a:xfrm>
          <a:prstGeom prst="flowChartProcess">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a:lstStyle/>
          <a:p>
            <a:pPr>
              <a:defRPr/>
            </a:pPr>
            <a:r>
              <a:rPr lang="en-GB" sz="1600" kern="1000">
                <a:latin typeface="Arial" charset="0"/>
              </a:rPr>
              <a:t>Ship Power</a:t>
            </a:r>
          </a:p>
        </p:txBody>
      </p:sp>
      <p:sp>
        <p:nvSpPr>
          <p:cNvPr id="10" name="Flowchart: Process 9"/>
          <p:cNvSpPr/>
          <p:nvPr/>
        </p:nvSpPr>
        <p:spPr bwMode="auto">
          <a:xfrm>
            <a:off x="4142643" y="1571625"/>
            <a:ext cx="946638" cy="4103688"/>
          </a:xfrm>
          <a:prstGeom prst="flowChartProcess">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a:lstStyle/>
          <a:p>
            <a:pPr>
              <a:defRPr/>
            </a:pPr>
            <a:r>
              <a:rPr lang="en-GB" sz="1600" kern="1000">
                <a:latin typeface="Arial" charset="0"/>
              </a:rPr>
              <a:t>WIO</a:t>
            </a:r>
          </a:p>
        </p:txBody>
      </p:sp>
      <p:sp>
        <p:nvSpPr>
          <p:cNvPr id="11" name="Flowchart: Process 10"/>
          <p:cNvSpPr/>
          <p:nvPr/>
        </p:nvSpPr>
        <p:spPr bwMode="auto">
          <a:xfrm>
            <a:off x="5215305" y="1571625"/>
            <a:ext cx="946638" cy="4103688"/>
          </a:xfrm>
          <a:prstGeom prst="flowChartProcess">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a:lstStyle/>
          <a:p>
            <a:pPr>
              <a:defRPr/>
            </a:pPr>
            <a:r>
              <a:rPr lang="en-GB" sz="1400" kern="1000">
                <a:latin typeface="Arial" charset="0"/>
              </a:rPr>
              <a:t>Support</a:t>
            </a:r>
          </a:p>
          <a:p>
            <a:pPr>
              <a:defRPr/>
            </a:pPr>
            <a:r>
              <a:rPr lang="en-GB" sz="1400" kern="1000">
                <a:latin typeface="Arial" charset="0"/>
              </a:rPr>
              <a:t>functions</a:t>
            </a:r>
          </a:p>
        </p:txBody>
      </p:sp>
      <p:sp>
        <p:nvSpPr>
          <p:cNvPr id="15371" name="Rounded Rectangle 74"/>
          <p:cNvSpPr>
            <a:spLocks noChangeArrowheads="1"/>
          </p:cNvSpPr>
          <p:nvPr/>
        </p:nvSpPr>
        <p:spPr bwMode="auto">
          <a:xfrm>
            <a:off x="571500" y="3214689"/>
            <a:ext cx="5678366" cy="1392237"/>
          </a:xfrm>
          <a:prstGeom prst="roundRect">
            <a:avLst>
              <a:gd name="adj" fmla="val 16667"/>
            </a:avLst>
          </a:prstGeom>
          <a:solidFill>
            <a:srgbClr val="00B0F0">
              <a:alpha val="45097"/>
            </a:srgbClr>
          </a:solidFill>
          <a:ln w="9525" algn="ctr">
            <a:solidFill>
              <a:schemeClr val="tx1"/>
            </a:solidFill>
            <a:round/>
            <a:headEnd/>
            <a:tailEnd/>
          </a:ln>
        </p:spPr>
        <p:txBody>
          <a:bodyPr/>
          <a:lstStyle/>
          <a:p>
            <a:r>
              <a:rPr lang="fi-FI" sz="1400"/>
              <a:t>                  Supplier agreements: airlines, hotels, car rental etc…</a:t>
            </a:r>
            <a:endParaRPr lang="en-GB" sz="1400"/>
          </a:p>
        </p:txBody>
      </p:sp>
      <p:sp>
        <p:nvSpPr>
          <p:cNvPr id="15372" name="Pentagon 14"/>
          <p:cNvSpPr>
            <a:spLocks noChangeArrowheads="1"/>
          </p:cNvSpPr>
          <p:nvPr/>
        </p:nvSpPr>
        <p:spPr bwMode="auto">
          <a:xfrm>
            <a:off x="429358" y="4714876"/>
            <a:ext cx="6188319" cy="733425"/>
          </a:xfrm>
          <a:prstGeom prst="homePlate">
            <a:avLst>
              <a:gd name="adj" fmla="val 49978"/>
            </a:avLst>
          </a:prstGeom>
          <a:solidFill>
            <a:schemeClr val="accent1"/>
          </a:solidFill>
          <a:ln w="9525" algn="ctr">
            <a:solidFill>
              <a:schemeClr val="tx1"/>
            </a:solidFill>
            <a:round/>
            <a:headEnd/>
            <a:tailEnd/>
          </a:ln>
        </p:spPr>
        <p:txBody>
          <a:bodyPr/>
          <a:lstStyle/>
          <a:p>
            <a:r>
              <a:rPr lang="fi-FI"/>
              <a:t>Travel Expence Handling Process</a:t>
            </a:r>
            <a:endParaRPr lang="en-GB"/>
          </a:p>
          <a:p>
            <a:r>
              <a:rPr lang="fi-FI" sz="1600"/>
              <a:t>(SAP HR/Travel Module)</a:t>
            </a:r>
          </a:p>
        </p:txBody>
      </p:sp>
      <p:sp>
        <p:nvSpPr>
          <p:cNvPr id="15373" name="Pentagon 15"/>
          <p:cNvSpPr>
            <a:spLocks noChangeArrowheads="1"/>
          </p:cNvSpPr>
          <p:nvPr/>
        </p:nvSpPr>
        <p:spPr bwMode="auto">
          <a:xfrm>
            <a:off x="429358" y="3571875"/>
            <a:ext cx="6188319" cy="733425"/>
          </a:xfrm>
          <a:prstGeom prst="homePlate">
            <a:avLst>
              <a:gd name="adj" fmla="val 49978"/>
            </a:avLst>
          </a:prstGeom>
          <a:solidFill>
            <a:schemeClr val="accent1"/>
          </a:solidFill>
          <a:ln w="9525" algn="ctr">
            <a:solidFill>
              <a:schemeClr val="tx1"/>
            </a:solidFill>
            <a:round/>
            <a:headEnd/>
            <a:tailEnd/>
          </a:ln>
        </p:spPr>
        <p:txBody>
          <a:bodyPr/>
          <a:lstStyle/>
          <a:p>
            <a:r>
              <a:rPr lang="en-GB"/>
              <a:t>Tools</a:t>
            </a:r>
            <a:r>
              <a:rPr lang="fi-FI"/>
              <a:t> and</a:t>
            </a:r>
          </a:p>
          <a:p>
            <a:r>
              <a:rPr lang="en-GB"/>
              <a:t>suppliers</a:t>
            </a:r>
          </a:p>
        </p:txBody>
      </p:sp>
      <p:sp>
        <p:nvSpPr>
          <p:cNvPr id="15374" name="Pentagon 56"/>
          <p:cNvSpPr>
            <a:spLocks noChangeArrowheads="1"/>
          </p:cNvSpPr>
          <p:nvPr/>
        </p:nvSpPr>
        <p:spPr bwMode="auto">
          <a:xfrm>
            <a:off x="429358" y="2357439"/>
            <a:ext cx="6188319" cy="733425"/>
          </a:xfrm>
          <a:prstGeom prst="homePlate">
            <a:avLst>
              <a:gd name="adj" fmla="val 49978"/>
            </a:avLst>
          </a:prstGeom>
          <a:solidFill>
            <a:schemeClr val="accent1"/>
          </a:solidFill>
          <a:ln w="9525" algn="ctr">
            <a:solidFill>
              <a:schemeClr val="tx1"/>
            </a:solidFill>
            <a:round/>
            <a:headEnd/>
            <a:tailEnd/>
          </a:ln>
        </p:spPr>
        <p:txBody>
          <a:bodyPr/>
          <a:lstStyle/>
          <a:p>
            <a:r>
              <a:rPr lang="fi-FI"/>
              <a:t>Group Travel Policy </a:t>
            </a:r>
          </a:p>
          <a:p>
            <a:r>
              <a:rPr lang="fi-FI"/>
              <a:t>and local quidelines</a:t>
            </a:r>
          </a:p>
          <a:p>
            <a:endParaRPr lang="fi-FI"/>
          </a:p>
        </p:txBody>
      </p:sp>
      <p:sp>
        <p:nvSpPr>
          <p:cNvPr id="15375" name="Chevron 63"/>
          <p:cNvSpPr>
            <a:spLocks noChangeArrowheads="1"/>
          </p:cNvSpPr>
          <p:nvPr/>
        </p:nvSpPr>
        <p:spPr bwMode="auto">
          <a:xfrm>
            <a:off x="6286500" y="3571875"/>
            <a:ext cx="1746738" cy="733425"/>
          </a:xfrm>
          <a:prstGeom prst="chevron">
            <a:avLst>
              <a:gd name="adj" fmla="val 49929"/>
            </a:avLst>
          </a:prstGeom>
          <a:solidFill>
            <a:schemeClr val="accent1"/>
          </a:solidFill>
          <a:ln w="9525" algn="ctr">
            <a:solidFill>
              <a:schemeClr val="tx1"/>
            </a:solidFill>
            <a:round/>
            <a:headEnd/>
            <a:tailEnd/>
          </a:ln>
        </p:spPr>
        <p:txBody>
          <a:bodyPr/>
          <a:lstStyle/>
          <a:p>
            <a:endParaRPr lang="en-US"/>
          </a:p>
        </p:txBody>
      </p:sp>
      <p:sp>
        <p:nvSpPr>
          <p:cNvPr id="15376" name="TextBox 59"/>
          <p:cNvSpPr txBox="1">
            <a:spLocks noChangeArrowheads="1"/>
          </p:cNvSpPr>
          <p:nvPr/>
        </p:nvSpPr>
        <p:spPr bwMode="auto">
          <a:xfrm>
            <a:off x="6500446" y="3576639"/>
            <a:ext cx="1601666" cy="947737"/>
          </a:xfrm>
          <a:prstGeom prst="rect">
            <a:avLst/>
          </a:prstGeom>
          <a:noFill/>
          <a:ln w="9525">
            <a:noFill/>
            <a:miter lim="800000"/>
            <a:headEnd/>
            <a:tailEnd/>
          </a:ln>
        </p:spPr>
        <p:txBody>
          <a:bodyPr>
            <a:spAutoFit/>
          </a:bodyPr>
          <a:lstStyle/>
          <a:p>
            <a:pPr>
              <a:buFont typeface="Arial" pitchFamily="34" charset="0"/>
              <a:buChar char="•"/>
            </a:pPr>
            <a:r>
              <a:rPr lang="fi-FI" sz="1200"/>
              <a:t>Security</a:t>
            </a:r>
          </a:p>
          <a:p>
            <a:pPr>
              <a:buFont typeface="Arial" pitchFamily="34" charset="0"/>
              <a:buChar char="•"/>
            </a:pPr>
            <a:r>
              <a:rPr lang="fi-FI" sz="1200"/>
              <a:t>Spend</a:t>
            </a:r>
          </a:p>
          <a:p>
            <a:pPr>
              <a:buFont typeface="Arial" pitchFamily="34" charset="0"/>
              <a:buChar char="•"/>
            </a:pPr>
            <a:r>
              <a:rPr lang="fi-FI" sz="1200"/>
              <a:t>Supplier analysis</a:t>
            </a:r>
          </a:p>
          <a:p>
            <a:endParaRPr lang="en-GB"/>
          </a:p>
        </p:txBody>
      </p:sp>
      <p:sp>
        <p:nvSpPr>
          <p:cNvPr id="15377" name="Chevron 65"/>
          <p:cNvSpPr>
            <a:spLocks noChangeArrowheads="1"/>
          </p:cNvSpPr>
          <p:nvPr/>
        </p:nvSpPr>
        <p:spPr bwMode="auto">
          <a:xfrm>
            <a:off x="6286500" y="4714876"/>
            <a:ext cx="1746738" cy="733425"/>
          </a:xfrm>
          <a:prstGeom prst="chevron">
            <a:avLst>
              <a:gd name="adj" fmla="val 49929"/>
            </a:avLst>
          </a:prstGeom>
          <a:solidFill>
            <a:schemeClr val="accent1"/>
          </a:solidFill>
          <a:ln w="9525" algn="ctr">
            <a:solidFill>
              <a:schemeClr val="tx1"/>
            </a:solidFill>
            <a:round/>
            <a:headEnd/>
            <a:tailEnd/>
          </a:ln>
        </p:spPr>
        <p:txBody>
          <a:bodyPr/>
          <a:lstStyle/>
          <a:p>
            <a:endParaRPr lang="en-US"/>
          </a:p>
        </p:txBody>
      </p:sp>
      <p:sp>
        <p:nvSpPr>
          <p:cNvPr id="15378" name="TextBox 67"/>
          <p:cNvSpPr txBox="1">
            <a:spLocks noChangeArrowheads="1"/>
          </p:cNvSpPr>
          <p:nvPr/>
        </p:nvSpPr>
        <p:spPr bwMode="auto">
          <a:xfrm>
            <a:off x="6430108" y="3214689"/>
            <a:ext cx="1310054" cy="346075"/>
          </a:xfrm>
          <a:prstGeom prst="rect">
            <a:avLst/>
          </a:prstGeom>
          <a:noFill/>
          <a:ln w="9525">
            <a:noFill/>
            <a:miter lim="800000"/>
            <a:headEnd/>
            <a:tailEnd/>
          </a:ln>
        </p:spPr>
        <p:txBody>
          <a:bodyPr>
            <a:spAutoFit/>
          </a:bodyPr>
          <a:lstStyle/>
          <a:p>
            <a:r>
              <a:rPr lang="fi-FI" sz="1600"/>
              <a:t>Reporting</a:t>
            </a:r>
            <a:endParaRPr lang="en-GB" sz="1600"/>
          </a:p>
        </p:txBody>
      </p:sp>
      <p:sp>
        <p:nvSpPr>
          <p:cNvPr id="20" name="Rectangle 19"/>
          <p:cNvSpPr/>
          <p:nvPr/>
        </p:nvSpPr>
        <p:spPr>
          <a:xfrm>
            <a:off x="1982987" y="3749860"/>
            <a:ext cx="1590487" cy="338554"/>
          </a:xfrm>
          <a:prstGeom prst="rect">
            <a:avLst/>
          </a:prstGeom>
          <a:noFill/>
          <a:ln>
            <a:solidFill>
              <a:schemeClr val="tx1"/>
            </a:solidFill>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600" b="1" dirty="0">
                <a:ln w="11430"/>
                <a:solidFill>
                  <a:srgbClr val="0000FF"/>
                </a:solidFill>
                <a:effectLst>
                  <a:outerShdw blurRad="50800" dist="39000" dir="5460000" algn="tl">
                    <a:srgbClr val="000000">
                      <a:alpha val="38000"/>
                    </a:srgbClr>
                  </a:outerShdw>
                </a:effectLst>
                <a:latin typeface="Arial" charset="0"/>
              </a:rPr>
              <a:t>BCD </a:t>
            </a:r>
            <a:r>
              <a:rPr lang="en-US" sz="1600" b="1" dirty="0" smtClean="0">
                <a:ln w="11430"/>
                <a:solidFill>
                  <a:srgbClr val="0000FF"/>
                </a:solidFill>
                <a:effectLst>
                  <a:outerShdw blurRad="50800" dist="39000" dir="5460000" algn="tl">
                    <a:srgbClr val="000000">
                      <a:alpha val="38000"/>
                    </a:srgbClr>
                  </a:outerShdw>
                </a:effectLst>
                <a:latin typeface="Arial" charset="0"/>
              </a:rPr>
              <a:t>Travel</a:t>
            </a:r>
            <a:endParaRPr lang="en-US" sz="1600" b="1" dirty="0">
              <a:ln w="11430"/>
              <a:solidFill>
                <a:srgbClr val="0000FF"/>
              </a:solidFill>
              <a:effectLst>
                <a:outerShdw blurRad="50800" dist="39000" dir="5460000" algn="tl">
                  <a:srgbClr val="000000">
                    <a:alpha val="38000"/>
                  </a:srgbClr>
                </a:outerShdw>
              </a:effectLst>
              <a:latin typeface="Arial" charset="0"/>
            </a:endParaRPr>
          </a:p>
        </p:txBody>
      </p:sp>
      <p:sp>
        <p:nvSpPr>
          <p:cNvPr id="21" name="Rectangle 20"/>
          <p:cNvSpPr/>
          <p:nvPr/>
        </p:nvSpPr>
        <p:spPr>
          <a:xfrm>
            <a:off x="3626204" y="3943330"/>
            <a:ext cx="2101703" cy="315658"/>
          </a:xfrm>
          <a:prstGeom prst="rect">
            <a:avLst/>
          </a:prstGeom>
          <a:noFill/>
          <a:ln>
            <a:solidFill>
              <a:schemeClr val="tx1"/>
            </a:solidFill>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400" dirty="0">
                <a:ln w="11430"/>
                <a:solidFill>
                  <a:schemeClr val="accent5">
                    <a:lumMod val="25000"/>
                  </a:schemeClr>
                </a:solidFill>
                <a:effectLst>
                  <a:outerShdw blurRad="50800" dist="39000" dir="5460000" algn="tl">
                    <a:srgbClr val="000000">
                      <a:alpha val="38000"/>
                    </a:srgbClr>
                  </a:outerShdw>
                </a:effectLst>
                <a:latin typeface="Arial" charset="0"/>
              </a:rPr>
              <a:t>www.hotel.info/wartsila</a:t>
            </a:r>
          </a:p>
        </p:txBody>
      </p:sp>
      <p:sp>
        <p:nvSpPr>
          <p:cNvPr id="22" name="Rectangle 21"/>
          <p:cNvSpPr/>
          <p:nvPr/>
        </p:nvSpPr>
        <p:spPr>
          <a:xfrm>
            <a:off x="3626204" y="3604731"/>
            <a:ext cx="2245068" cy="315658"/>
          </a:xfrm>
          <a:prstGeom prst="rect">
            <a:avLst/>
          </a:prstGeom>
          <a:noFill/>
          <a:ln>
            <a:solidFill>
              <a:schemeClr val="tx1"/>
            </a:solidFill>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400" b="1" dirty="0">
                <a:ln w="11430"/>
                <a:solidFill>
                  <a:srgbClr val="008000"/>
                </a:solidFill>
                <a:effectLst>
                  <a:outerShdw blurRad="50800" dist="39000" dir="5460000" algn="tl">
                    <a:srgbClr val="000000">
                      <a:alpha val="38000"/>
                    </a:srgbClr>
                  </a:outerShdw>
                </a:effectLst>
                <a:latin typeface="Arial" charset="0"/>
              </a:rPr>
              <a:t>Amex payment solution</a:t>
            </a:r>
          </a:p>
        </p:txBody>
      </p:sp>
      <p:sp>
        <p:nvSpPr>
          <p:cNvPr id="15382" name="Up-Down Arrow 75"/>
          <p:cNvSpPr>
            <a:spLocks noChangeArrowheads="1"/>
          </p:cNvSpPr>
          <p:nvPr/>
        </p:nvSpPr>
        <p:spPr bwMode="auto">
          <a:xfrm>
            <a:off x="857251" y="3000376"/>
            <a:ext cx="436685" cy="658813"/>
          </a:xfrm>
          <a:prstGeom prst="upDownArrow">
            <a:avLst>
              <a:gd name="adj1" fmla="val 50000"/>
              <a:gd name="adj2" fmla="val 49973"/>
            </a:avLst>
          </a:prstGeom>
          <a:solidFill>
            <a:srgbClr val="008000"/>
          </a:solidFill>
          <a:ln w="9525" algn="ctr">
            <a:solidFill>
              <a:schemeClr val="tx1"/>
            </a:solidFill>
            <a:round/>
            <a:headEnd/>
            <a:tailEnd/>
          </a:ln>
        </p:spPr>
        <p:txBody>
          <a:bodyPr/>
          <a:lstStyle/>
          <a:p>
            <a:endParaRPr lang="en-US">
              <a:solidFill>
                <a:srgbClr val="008000"/>
              </a:solidFill>
            </a:endParaRPr>
          </a:p>
        </p:txBody>
      </p:sp>
      <p:sp>
        <p:nvSpPr>
          <p:cNvPr id="15383" name="Up-Down Arrow 76"/>
          <p:cNvSpPr>
            <a:spLocks noChangeArrowheads="1"/>
          </p:cNvSpPr>
          <p:nvPr/>
        </p:nvSpPr>
        <p:spPr bwMode="auto">
          <a:xfrm>
            <a:off x="857251" y="4143376"/>
            <a:ext cx="436685" cy="658813"/>
          </a:xfrm>
          <a:prstGeom prst="upDownArrow">
            <a:avLst>
              <a:gd name="adj1" fmla="val 50000"/>
              <a:gd name="adj2" fmla="val 49973"/>
            </a:avLst>
          </a:prstGeom>
          <a:solidFill>
            <a:srgbClr val="008000"/>
          </a:solidFill>
          <a:ln w="9525" algn="ctr">
            <a:solidFill>
              <a:schemeClr val="tx1"/>
            </a:solidFill>
            <a:round/>
            <a:headEnd/>
            <a:tailEnd/>
          </a:ln>
        </p:spPr>
        <p:txBody>
          <a:bodyPr/>
          <a:lstStyle/>
          <a:p>
            <a:endParaRPr lang="en-US">
              <a:solidFill>
                <a:srgbClr val="008000"/>
              </a:solidFill>
            </a:endParaRPr>
          </a:p>
        </p:txBody>
      </p:sp>
      <p:sp>
        <p:nvSpPr>
          <p:cNvPr id="15384" name="TextBox 60"/>
          <p:cNvSpPr txBox="1">
            <a:spLocks noChangeArrowheads="1"/>
          </p:cNvSpPr>
          <p:nvPr/>
        </p:nvSpPr>
        <p:spPr bwMode="auto">
          <a:xfrm>
            <a:off x="6516566" y="4870451"/>
            <a:ext cx="1428750" cy="646113"/>
          </a:xfrm>
          <a:prstGeom prst="rect">
            <a:avLst/>
          </a:prstGeom>
          <a:noFill/>
          <a:ln w="9525">
            <a:noFill/>
            <a:miter lim="800000"/>
            <a:headEnd/>
            <a:tailEnd/>
          </a:ln>
        </p:spPr>
        <p:txBody>
          <a:bodyPr>
            <a:spAutoFit/>
          </a:bodyPr>
          <a:lstStyle/>
          <a:p>
            <a:pPr>
              <a:buFont typeface="Arial" pitchFamily="34" charset="0"/>
              <a:buChar char="•"/>
            </a:pPr>
            <a:r>
              <a:rPr lang="en-GB" sz="1200"/>
              <a:t>Costs</a:t>
            </a:r>
          </a:p>
          <a:p>
            <a:pPr>
              <a:buFont typeface="Arial" pitchFamily="34" charset="0"/>
              <a:buChar char="•"/>
            </a:pPr>
            <a:r>
              <a:rPr lang="en-GB" sz="1200"/>
              <a:t>Compliance</a:t>
            </a:r>
          </a:p>
          <a:p>
            <a:endParaRPr lang="en-GB" sz="1200"/>
          </a:p>
        </p:txBody>
      </p:sp>
      <p:sp>
        <p:nvSpPr>
          <p:cNvPr id="24" name="Footer Placeholder 23"/>
          <p:cNvSpPr>
            <a:spLocks noGrp="1"/>
          </p:cNvSpPr>
          <p:nvPr>
            <p:ph type="ftr" sz="quarter" idx="11"/>
          </p:nvPr>
        </p:nvSpPr>
        <p:spPr/>
        <p:txBody>
          <a:bodyPr/>
          <a:lstStyle/>
          <a:p>
            <a:r>
              <a:rPr lang="en-GB" smtClean="0"/>
              <a:t>Copyright, Petra Metsola, Wärtsilä Corporation</a:t>
            </a:r>
            <a:endParaRPr lang="en-GB"/>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7308850" cy="623888"/>
          </a:xfrm>
        </p:spPr>
        <p:txBody>
          <a:bodyPr/>
          <a:lstStyle/>
          <a:p>
            <a:r>
              <a:rPr lang="en-GB" smtClean="0"/>
              <a:t>Compliance gate keepers, </a:t>
            </a:r>
            <a:r>
              <a:rPr lang="fi-FI" smtClean="0"/>
              <a:t>Wärtsilä in Europe</a:t>
            </a:r>
            <a:endParaRPr lang="en-GB" smtClean="0"/>
          </a:p>
        </p:txBody>
      </p:sp>
      <p:graphicFrame>
        <p:nvGraphicFramePr>
          <p:cNvPr id="6" name="Table 5"/>
          <p:cNvGraphicFramePr>
            <a:graphicFrameLocks noGrp="1"/>
          </p:cNvGraphicFramePr>
          <p:nvPr/>
        </p:nvGraphicFramePr>
        <p:xfrm>
          <a:off x="900113" y="1628775"/>
          <a:ext cx="901700" cy="2116460"/>
        </p:xfrm>
        <a:graphic>
          <a:graphicData uri="http://schemas.openxmlformats.org/drawingml/2006/table">
            <a:tbl>
              <a:tblPr/>
              <a:tblGrid>
                <a:gridCol w="901700"/>
              </a:tblGrid>
              <a:tr h="190500">
                <a:tc>
                  <a:txBody>
                    <a:bodyPr/>
                    <a:lstStyle/>
                    <a:p>
                      <a:pPr algn="r" fontAlgn="b"/>
                      <a:r>
                        <a:rPr lang="en-GB" sz="1100" b="0" i="0" u="none" strike="noStrike" dirty="0">
                          <a:solidFill>
                            <a:srgbClr val="000000"/>
                          </a:solidFill>
                          <a:latin typeface="Calibri"/>
                        </a:rPr>
                        <a:t>Finland</a:t>
                      </a:r>
                    </a:p>
                  </a:txBody>
                  <a:tcPr marL="9525" marR="9525" marT="9525" marB="0" anchor="b">
                    <a:lnL>
                      <a:noFill/>
                    </a:lnL>
                    <a:lnR>
                      <a:noFill/>
                    </a:lnR>
                    <a:lnT>
                      <a:noFill/>
                    </a:lnT>
                    <a:lnB>
                      <a:noFill/>
                    </a:lnB>
                  </a:tcPr>
                </a:tc>
              </a:tr>
              <a:tr h="190500">
                <a:tc>
                  <a:txBody>
                    <a:bodyPr/>
                    <a:lstStyle/>
                    <a:p>
                      <a:pPr algn="r" fontAlgn="b"/>
                      <a:r>
                        <a:rPr lang="en-GB" sz="1100" b="0" i="0" u="none" strike="noStrike" dirty="0">
                          <a:solidFill>
                            <a:srgbClr val="000000"/>
                          </a:solidFill>
                          <a:latin typeface="Calibri"/>
                        </a:rPr>
                        <a:t>Netherlands</a:t>
                      </a:r>
                    </a:p>
                  </a:txBody>
                  <a:tcPr marL="9525" marR="9525" marT="9525" marB="0" anchor="b">
                    <a:lnL>
                      <a:noFill/>
                    </a:lnL>
                    <a:lnR>
                      <a:noFill/>
                    </a:lnR>
                    <a:lnT>
                      <a:noFill/>
                    </a:lnT>
                    <a:lnB>
                      <a:noFill/>
                    </a:lnB>
                  </a:tcPr>
                </a:tc>
              </a:tr>
              <a:tr h="190500">
                <a:tc>
                  <a:txBody>
                    <a:bodyPr/>
                    <a:lstStyle/>
                    <a:p>
                      <a:pPr algn="r" fontAlgn="b"/>
                      <a:r>
                        <a:rPr lang="en-GB" sz="1100" b="0" i="0" u="none" strike="noStrike">
                          <a:solidFill>
                            <a:srgbClr val="000000"/>
                          </a:solidFill>
                          <a:latin typeface="Calibri"/>
                        </a:rPr>
                        <a:t>Norway</a:t>
                      </a:r>
                    </a:p>
                  </a:txBody>
                  <a:tcPr marL="9525" marR="9525" marT="9525" marB="0" anchor="b">
                    <a:lnL>
                      <a:noFill/>
                    </a:lnL>
                    <a:lnR>
                      <a:noFill/>
                    </a:lnR>
                    <a:lnT>
                      <a:noFill/>
                    </a:lnT>
                    <a:lnB>
                      <a:noFill/>
                    </a:lnB>
                  </a:tcPr>
                </a:tc>
              </a:tr>
              <a:tr h="211460">
                <a:tc>
                  <a:txBody>
                    <a:bodyPr/>
                    <a:lstStyle/>
                    <a:p>
                      <a:pPr algn="r" fontAlgn="b"/>
                      <a:r>
                        <a:rPr lang="en-GB" sz="1100" b="0" i="0" u="none" strike="noStrike">
                          <a:solidFill>
                            <a:srgbClr val="000000"/>
                          </a:solidFill>
                          <a:latin typeface="Calibri"/>
                        </a:rPr>
                        <a:t>Switzerland</a:t>
                      </a:r>
                    </a:p>
                  </a:txBody>
                  <a:tcPr marL="9525" marR="9525" marT="9525" marB="0" anchor="b">
                    <a:lnL>
                      <a:noFill/>
                    </a:lnL>
                    <a:lnR>
                      <a:noFill/>
                    </a:lnR>
                    <a:lnT>
                      <a:noFill/>
                    </a:lnT>
                    <a:lnB>
                      <a:noFill/>
                    </a:lnB>
                  </a:tcPr>
                </a:tc>
              </a:tr>
              <a:tr h="190500">
                <a:tc>
                  <a:txBody>
                    <a:bodyPr/>
                    <a:lstStyle/>
                    <a:p>
                      <a:pPr algn="r" fontAlgn="b"/>
                      <a:r>
                        <a:rPr lang="en-GB" sz="1100" b="0" i="0" u="none" strike="noStrike">
                          <a:solidFill>
                            <a:srgbClr val="000000"/>
                          </a:solidFill>
                          <a:latin typeface="Calibri"/>
                        </a:rPr>
                        <a:t>Italy</a:t>
                      </a:r>
                    </a:p>
                  </a:txBody>
                  <a:tcPr marL="9525" marR="9525" marT="9525" marB="0" anchor="b">
                    <a:lnL>
                      <a:noFill/>
                    </a:lnL>
                    <a:lnR>
                      <a:noFill/>
                    </a:lnR>
                    <a:lnT>
                      <a:noFill/>
                    </a:lnT>
                    <a:lnB>
                      <a:noFill/>
                    </a:lnB>
                  </a:tcPr>
                </a:tc>
              </a:tr>
              <a:tr h="190500">
                <a:tc>
                  <a:txBody>
                    <a:bodyPr/>
                    <a:lstStyle/>
                    <a:p>
                      <a:pPr algn="r" fontAlgn="b"/>
                      <a:r>
                        <a:rPr lang="en-GB" sz="1100" b="0" i="0" u="none" strike="noStrike" dirty="0">
                          <a:solidFill>
                            <a:srgbClr val="000000"/>
                          </a:solidFill>
                          <a:latin typeface="Calibri"/>
                        </a:rPr>
                        <a:t>France</a:t>
                      </a:r>
                    </a:p>
                  </a:txBody>
                  <a:tcPr marL="9525" marR="9525" marT="9525" marB="0" anchor="b">
                    <a:lnL>
                      <a:noFill/>
                    </a:lnL>
                    <a:lnR>
                      <a:noFill/>
                    </a:lnR>
                    <a:lnT>
                      <a:noFill/>
                    </a:lnT>
                    <a:lnB>
                      <a:noFill/>
                    </a:lnB>
                  </a:tcPr>
                </a:tc>
              </a:tr>
              <a:tr h="190500">
                <a:tc>
                  <a:txBody>
                    <a:bodyPr/>
                    <a:lstStyle/>
                    <a:p>
                      <a:pPr algn="r" fontAlgn="b"/>
                      <a:r>
                        <a:rPr lang="en-GB" sz="1100" b="0" i="0" u="none" strike="noStrike">
                          <a:solidFill>
                            <a:srgbClr val="000000"/>
                          </a:solidFill>
                          <a:latin typeface="Calibri"/>
                        </a:rPr>
                        <a:t>Sweden</a:t>
                      </a:r>
                    </a:p>
                  </a:txBody>
                  <a:tcPr marL="9525" marR="9525" marT="9525" marB="0" anchor="b">
                    <a:lnL>
                      <a:noFill/>
                    </a:lnL>
                    <a:lnR>
                      <a:noFill/>
                    </a:lnR>
                    <a:lnT>
                      <a:noFill/>
                    </a:lnT>
                    <a:lnB>
                      <a:noFill/>
                    </a:lnB>
                  </a:tcPr>
                </a:tc>
              </a:tr>
              <a:tr h="190500">
                <a:tc>
                  <a:txBody>
                    <a:bodyPr/>
                    <a:lstStyle/>
                    <a:p>
                      <a:pPr algn="r" fontAlgn="b"/>
                      <a:r>
                        <a:rPr lang="en-GB" sz="1100" b="0" i="0" u="none" strike="noStrike">
                          <a:solidFill>
                            <a:srgbClr val="000000"/>
                          </a:solidFill>
                          <a:latin typeface="Calibri"/>
                        </a:rPr>
                        <a:t>Great Britain</a:t>
                      </a:r>
                    </a:p>
                  </a:txBody>
                  <a:tcPr marL="9525" marR="9525" marT="9525" marB="0" anchor="b">
                    <a:lnL>
                      <a:noFill/>
                    </a:lnL>
                    <a:lnR>
                      <a:noFill/>
                    </a:lnR>
                    <a:lnT>
                      <a:noFill/>
                    </a:lnT>
                    <a:lnB>
                      <a:noFill/>
                    </a:lnB>
                  </a:tcPr>
                </a:tc>
              </a:tr>
              <a:tr h="190500">
                <a:tc>
                  <a:txBody>
                    <a:bodyPr/>
                    <a:lstStyle/>
                    <a:p>
                      <a:pPr algn="r" fontAlgn="b"/>
                      <a:r>
                        <a:rPr lang="en-GB" sz="1100" b="0" i="0" u="none" strike="noStrike" dirty="0">
                          <a:solidFill>
                            <a:srgbClr val="000000"/>
                          </a:solidFill>
                          <a:latin typeface="Calibri"/>
                        </a:rPr>
                        <a:t>Denmark</a:t>
                      </a:r>
                    </a:p>
                  </a:txBody>
                  <a:tcPr marL="9525" marR="9525" marT="9525" marB="0" anchor="b">
                    <a:lnL>
                      <a:noFill/>
                    </a:lnL>
                    <a:lnR>
                      <a:noFill/>
                    </a:lnR>
                    <a:lnT>
                      <a:noFill/>
                    </a:lnT>
                    <a:lnB>
                      <a:noFill/>
                    </a:lnB>
                  </a:tcPr>
                </a:tc>
              </a:tr>
              <a:tr h="190500">
                <a:tc>
                  <a:txBody>
                    <a:bodyPr/>
                    <a:lstStyle/>
                    <a:p>
                      <a:pPr algn="r" fontAlgn="b"/>
                      <a:r>
                        <a:rPr lang="en-GB" sz="1100" b="0" i="0" u="none" strike="noStrike">
                          <a:solidFill>
                            <a:srgbClr val="000000"/>
                          </a:solidFill>
                          <a:latin typeface="Calibri"/>
                        </a:rPr>
                        <a:t>Germany</a:t>
                      </a:r>
                    </a:p>
                  </a:txBody>
                  <a:tcPr marL="9525" marR="9525" marT="9525" marB="0" anchor="b">
                    <a:lnL>
                      <a:noFill/>
                    </a:lnL>
                    <a:lnR>
                      <a:noFill/>
                    </a:lnR>
                    <a:lnT>
                      <a:noFill/>
                    </a:lnT>
                    <a:lnB>
                      <a:noFill/>
                    </a:lnB>
                  </a:tcPr>
                </a:tc>
              </a:tr>
              <a:tr h="190500">
                <a:tc>
                  <a:txBody>
                    <a:bodyPr/>
                    <a:lstStyle/>
                    <a:p>
                      <a:pPr algn="r" fontAlgn="b"/>
                      <a:r>
                        <a:rPr lang="en-GB" sz="1100" b="0" i="0" u="none" strike="noStrike" dirty="0">
                          <a:solidFill>
                            <a:srgbClr val="000000"/>
                          </a:solidFill>
                          <a:latin typeface="Calibri"/>
                        </a:rPr>
                        <a:t>Cyprus</a:t>
                      </a:r>
                    </a:p>
                  </a:txBody>
                  <a:tcPr marL="9525" marR="9525" marT="9525" marB="0" anchor="b">
                    <a:lnL>
                      <a:noFill/>
                    </a:lnL>
                    <a:lnR>
                      <a:noFill/>
                    </a:lnR>
                    <a:lnT>
                      <a:noFill/>
                    </a:lnT>
                    <a:lnB>
                      <a:noFill/>
                    </a:lnB>
                  </a:tcPr>
                </a:tc>
              </a:tr>
            </a:tbl>
          </a:graphicData>
        </a:graphic>
      </p:graphicFrame>
      <p:graphicFrame>
        <p:nvGraphicFramePr>
          <p:cNvPr id="7" name="Table 6"/>
          <p:cNvGraphicFramePr>
            <a:graphicFrameLocks noGrp="1"/>
          </p:cNvGraphicFramePr>
          <p:nvPr/>
        </p:nvGraphicFramePr>
        <p:xfrm>
          <a:off x="1154113" y="3941763"/>
          <a:ext cx="609600" cy="1297305"/>
        </p:xfrm>
        <a:graphic>
          <a:graphicData uri="http://schemas.openxmlformats.org/drawingml/2006/table">
            <a:tbl>
              <a:tblPr/>
              <a:tblGrid>
                <a:gridCol w="609600"/>
              </a:tblGrid>
              <a:tr h="190500">
                <a:tc>
                  <a:txBody>
                    <a:bodyPr/>
                    <a:lstStyle/>
                    <a:p>
                      <a:pPr algn="r" fontAlgn="b"/>
                      <a:r>
                        <a:rPr lang="en-GB" sz="1100" b="0" i="0" u="none" strike="noStrike" dirty="0">
                          <a:solidFill>
                            <a:srgbClr val="000000"/>
                          </a:solidFill>
                          <a:latin typeface="Calibri"/>
                        </a:rPr>
                        <a:t>Spain</a:t>
                      </a:r>
                    </a:p>
                  </a:txBody>
                  <a:tcPr marL="9525" marR="9525" marT="9525" marB="0" anchor="b">
                    <a:lnL>
                      <a:noFill/>
                    </a:lnL>
                    <a:lnR>
                      <a:noFill/>
                    </a:lnR>
                    <a:lnT>
                      <a:noFill/>
                    </a:lnT>
                    <a:lnB>
                      <a:noFill/>
                    </a:lnB>
                  </a:tcPr>
                </a:tc>
              </a:tr>
              <a:tr h="190500">
                <a:tc>
                  <a:txBody>
                    <a:bodyPr/>
                    <a:lstStyle/>
                    <a:p>
                      <a:pPr algn="r" fontAlgn="b"/>
                      <a:r>
                        <a:rPr lang="en-GB" sz="1100" b="0" i="0" u="none" strike="noStrike">
                          <a:solidFill>
                            <a:srgbClr val="000000"/>
                          </a:solidFill>
                          <a:latin typeface="Calibri"/>
                        </a:rPr>
                        <a:t>Poland</a:t>
                      </a:r>
                    </a:p>
                  </a:txBody>
                  <a:tcPr marL="9525" marR="9525" marT="9525" marB="0" anchor="b">
                    <a:lnL>
                      <a:noFill/>
                    </a:lnL>
                    <a:lnR>
                      <a:noFill/>
                    </a:lnR>
                    <a:lnT>
                      <a:noFill/>
                    </a:lnT>
                    <a:lnB>
                      <a:noFill/>
                    </a:lnB>
                  </a:tcPr>
                </a:tc>
              </a:tr>
              <a:tr h="190500">
                <a:tc>
                  <a:txBody>
                    <a:bodyPr/>
                    <a:lstStyle/>
                    <a:p>
                      <a:pPr algn="r" fontAlgn="b"/>
                      <a:r>
                        <a:rPr lang="en-GB" sz="1100" b="0" i="0" u="none" strike="noStrike">
                          <a:solidFill>
                            <a:srgbClr val="000000"/>
                          </a:solidFill>
                          <a:latin typeface="Calibri"/>
                        </a:rPr>
                        <a:t>Turkey</a:t>
                      </a:r>
                    </a:p>
                  </a:txBody>
                  <a:tcPr marL="9525" marR="9525" marT="9525" marB="0" anchor="b">
                    <a:lnL>
                      <a:noFill/>
                    </a:lnL>
                    <a:lnR>
                      <a:noFill/>
                    </a:lnR>
                    <a:lnT>
                      <a:noFill/>
                    </a:lnT>
                    <a:lnB>
                      <a:noFill/>
                    </a:lnB>
                  </a:tcPr>
                </a:tc>
              </a:tr>
              <a:tr h="190500">
                <a:tc>
                  <a:txBody>
                    <a:bodyPr/>
                    <a:lstStyle/>
                    <a:p>
                      <a:pPr algn="r" fontAlgn="b"/>
                      <a:r>
                        <a:rPr lang="en-GB" sz="1100" b="0" i="0" u="none" strike="noStrike">
                          <a:solidFill>
                            <a:srgbClr val="000000"/>
                          </a:solidFill>
                          <a:latin typeface="Calibri"/>
                        </a:rPr>
                        <a:t>Greece</a:t>
                      </a:r>
                    </a:p>
                  </a:txBody>
                  <a:tcPr marL="9525" marR="9525" marT="9525" marB="0" anchor="b">
                    <a:lnL>
                      <a:noFill/>
                    </a:lnL>
                    <a:lnR>
                      <a:noFill/>
                    </a:lnR>
                    <a:lnT>
                      <a:noFill/>
                    </a:lnT>
                    <a:lnB>
                      <a:noFill/>
                    </a:lnB>
                  </a:tcPr>
                </a:tc>
              </a:tr>
              <a:tr h="190500">
                <a:tc>
                  <a:txBody>
                    <a:bodyPr/>
                    <a:lstStyle/>
                    <a:p>
                      <a:pPr algn="r" fontAlgn="b"/>
                      <a:r>
                        <a:rPr lang="en-GB" sz="1100" b="0" i="0" u="none" strike="noStrike">
                          <a:solidFill>
                            <a:srgbClr val="000000"/>
                          </a:solidFill>
                          <a:latin typeface="Calibri"/>
                        </a:rPr>
                        <a:t>Portugal</a:t>
                      </a:r>
                    </a:p>
                  </a:txBody>
                  <a:tcPr marL="9525" marR="9525" marT="9525" marB="0" anchor="b">
                    <a:lnL>
                      <a:noFill/>
                    </a:lnL>
                    <a:lnR>
                      <a:noFill/>
                    </a:lnR>
                    <a:lnT>
                      <a:noFill/>
                    </a:lnT>
                    <a:lnB>
                      <a:noFill/>
                    </a:lnB>
                  </a:tcPr>
                </a:tc>
              </a:tr>
              <a:tr h="190500">
                <a:tc>
                  <a:txBody>
                    <a:bodyPr/>
                    <a:lstStyle/>
                    <a:p>
                      <a:pPr algn="r" fontAlgn="b"/>
                      <a:r>
                        <a:rPr lang="en-GB" sz="1100" b="0" i="0" u="none" strike="noStrike" dirty="0" smtClean="0">
                          <a:solidFill>
                            <a:srgbClr val="000000"/>
                          </a:solidFill>
                          <a:latin typeface="Calibri"/>
                        </a:rPr>
                        <a:t>Hungary etc.</a:t>
                      </a:r>
                      <a:endParaRPr lang="en-GB" sz="1100" b="0" i="0" u="none" strike="noStrike" dirty="0">
                        <a:solidFill>
                          <a:srgbClr val="000000"/>
                        </a:solidFill>
                        <a:latin typeface="Calibri"/>
                      </a:endParaRPr>
                    </a:p>
                  </a:txBody>
                  <a:tcPr marL="9525" marR="9525" marT="9525" marB="0" anchor="b">
                    <a:lnL>
                      <a:noFill/>
                    </a:lnL>
                    <a:lnR>
                      <a:noFill/>
                    </a:lnR>
                    <a:lnT>
                      <a:noFill/>
                    </a:lnT>
                    <a:lnB>
                      <a:noFill/>
                    </a:lnB>
                  </a:tcPr>
                </a:tc>
              </a:tr>
            </a:tbl>
          </a:graphicData>
        </a:graphic>
      </p:graphicFrame>
      <p:cxnSp>
        <p:nvCxnSpPr>
          <p:cNvPr id="17431" name="Straight Arrow Connector 23"/>
          <p:cNvCxnSpPr>
            <a:cxnSpLocks noChangeShapeType="1"/>
          </p:cNvCxnSpPr>
          <p:nvPr/>
        </p:nvCxnSpPr>
        <p:spPr bwMode="auto">
          <a:xfrm>
            <a:off x="1835150" y="1700213"/>
            <a:ext cx="1584325" cy="1584325"/>
          </a:xfrm>
          <a:prstGeom prst="straightConnector1">
            <a:avLst/>
          </a:prstGeom>
          <a:noFill/>
          <a:ln w="9525" algn="ctr">
            <a:solidFill>
              <a:schemeClr val="tx1"/>
            </a:solidFill>
            <a:round/>
            <a:headEnd/>
            <a:tailEnd type="arrow" w="med" len="med"/>
          </a:ln>
        </p:spPr>
      </p:cxnSp>
      <p:cxnSp>
        <p:nvCxnSpPr>
          <p:cNvPr id="17432" name="Straight Arrow Connector 25"/>
          <p:cNvCxnSpPr>
            <a:cxnSpLocks noChangeShapeType="1"/>
          </p:cNvCxnSpPr>
          <p:nvPr/>
        </p:nvCxnSpPr>
        <p:spPr bwMode="auto">
          <a:xfrm>
            <a:off x="1835150" y="1916113"/>
            <a:ext cx="1584325" cy="1368425"/>
          </a:xfrm>
          <a:prstGeom prst="straightConnector1">
            <a:avLst/>
          </a:prstGeom>
          <a:noFill/>
          <a:ln w="9525" algn="ctr">
            <a:solidFill>
              <a:schemeClr val="tx1"/>
            </a:solidFill>
            <a:round/>
            <a:headEnd/>
            <a:tailEnd type="arrow" w="med" len="med"/>
          </a:ln>
        </p:spPr>
      </p:cxnSp>
      <p:cxnSp>
        <p:nvCxnSpPr>
          <p:cNvPr id="17433" name="Straight Arrow Connector 27"/>
          <p:cNvCxnSpPr>
            <a:cxnSpLocks noChangeShapeType="1"/>
          </p:cNvCxnSpPr>
          <p:nvPr/>
        </p:nvCxnSpPr>
        <p:spPr bwMode="auto">
          <a:xfrm>
            <a:off x="1835150" y="2133600"/>
            <a:ext cx="1584325" cy="1150938"/>
          </a:xfrm>
          <a:prstGeom prst="straightConnector1">
            <a:avLst/>
          </a:prstGeom>
          <a:noFill/>
          <a:ln w="9525" algn="ctr">
            <a:solidFill>
              <a:schemeClr val="tx1"/>
            </a:solidFill>
            <a:round/>
            <a:headEnd/>
            <a:tailEnd type="arrow" w="med" len="med"/>
          </a:ln>
        </p:spPr>
      </p:cxnSp>
      <p:cxnSp>
        <p:nvCxnSpPr>
          <p:cNvPr id="17434" name="Straight Arrow Connector 29"/>
          <p:cNvCxnSpPr>
            <a:cxnSpLocks noChangeShapeType="1"/>
          </p:cNvCxnSpPr>
          <p:nvPr/>
        </p:nvCxnSpPr>
        <p:spPr bwMode="auto">
          <a:xfrm>
            <a:off x="1835150" y="2276475"/>
            <a:ext cx="1584325" cy="1008063"/>
          </a:xfrm>
          <a:prstGeom prst="straightConnector1">
            <a:avLst/>
          </a:prstGeom>
          <a:noFill/>
          <a:ln w="9525" algn="ctr">
            <a:solidFill>
              <a:schemeClr val="tx1"/>
            </a:solidFill>
            <a:round/>
            <a:headEnd/>
            <a:tailEnd type="arrow" w="med" len="med"/>
          </a:ln>
        </p:spPr>
      </p:cxnSp>
      <p:cxnSp>
        <p:nvCxnSpPr>
          <p:cNvPr id="17435" name="Straight Arrow Connector 31"/>
          <p:cNvCxnSpPr>
            <a:cxnSpLocks noChangeShapeType="1"/>
          </p:cNvCxnSpPr>
          <p:nvPr/>
        </p:nvCxnSpPr>
        <p:spPr bwMode="auto">
          <a:xfrm>
            <a:off x="1835150" y="2492375"/>
            <a:ext cx="1584325" cy="792163"/>
          </a:xfrm>
          <a:prstGeom prst="straightConnector1">
            <a:avLst/>
          </a:prstGeom>
          <a:noFill/>
          <a:ln w="9525" algn="ctr">
            <a:solidFill>
              <a:schemeClr val="tx1"/>
            </a:solidFill>
            <a:round/>
            <a:headEnd/>
            <a:tailEnd type="arrow" w="med" len="med"/>
          </a:ln>
        </p:spPr>
      </p:cxnSp>
      <p:cxnSp>
        <p:nvCxnSpPr>
          <p:cNvPr id="17436" name="Straight Arrow Connector 33"/>
          <p:cNvCxnSpPr>
            <a:cxnSpLocks noChangeShapeType="1"/>
          </p:cNvCxnSpPr>
          <p:nvPr/>
        </p:nvCxnSpPr>
        <p:spPr bwMode="auto">
          <a:xfrm>
            <a:off x="1835150" y="2636838"/>
            <a:ext cx="1584325" cy="647700"/>
          </a:xfrm>
          <a:prstGeom prst="straightConnector1">
            <a:avLst/>
          </a:prstGeom>
          <a:noFill/>
          <a:ln w="9525" algn="ctr">
            <a:solidFill>
              <a:schemeClr val="tx1"/>
            </a:solidFill>
            <a:round/>
            <a:headEnd/>
            <a:tailEnd type="arrow" w="med" len="med"/>
          </a:ln>
        </p:spPr>
      </p:cxnSp>
      <p:cxnSp>
        <p:nvCxnSpPr>
          <p:cNvPr id="17437" name="Straight Arrow Connector 35"/>
          <p:cNvCxnSpPr>
            <a:cxnSpLocks noChangeShapeType="1"/>
          </p:cNvCxnSpPr>
          <p:nvPr/>
        </p:nvCxnSpPr>
        <p:spPr bwMode="auto">
          <a:xfrm>
            <a:off x="1835150" y="2852738"/>
            <a:ext cx="1584325" cy="431800"/>
          </a:xfrm>
          <a:prstGeom prst="straightConnector1">
            <a:avLst/>
          </a:prstGeom>
          <a:noFill/>
          <a:ln w="9525" algn="ctr">
            <a:solidFill>
              <a:schemeClr val="tx1"/>
            </a:solidFill>
            <a:round/>
            <a:headEnd/>
            <a:tailEnd type="arrow" w="med" len="med"/>
          </a:ln>
        </p:spPr>
      </p:cxnSp>
      <p:cxnSp>
        <p:nvCxnSpPr>
          <p:cNvPr id="17438" name="Straight Arrow Connector 37"/>
          <p:cNvCxnSpPr>
            <a:cxnSpLocks noChangeShapeType="1"/>
          </p:cNvCxnSpPr>
          <p:nvPr/>
        </p:nvCxnSpPr>
        <p:spPr bwMode="auto">
          <a:xfrm>
            <a:off x="1835150" y="2997200"/>
            <a:ext cx="1584325" cy="287338"/>
          </a:xfrm>
          <a:prstGeom prst="straightConnector1">
            <a:avLst/>
          </a:prstGeom>
          <a:noFill/>
          <a:ln w="9525" algn="ctr">
            <a:solidFill>
              <a:schemeClr val="tx1"/>
            </a:solidFill>
            <a:round/>
            <a:headEnd/>
            <a:tailEnd type="arrow" w="med" len="med"/>
          </a:ln>
        </p:spPr>
      </p:cxnSp>
      <p:cxnSp>
        <p:nvCxnSpPr>
          <p:cNvPr id="17439" name="Straight Arrow Connector 39"/>
          <p:cNvCxnSpPr>
            <a:cxnSpLocks noChangeShapeType="1"/>
          </p:cNvCxnSpPr>
          <p:nvPr/>
        </p:nvCxnSpPr>
        <p:spPr bwMode="auto">
          <a:xfrm>
            <a:off x="1835150" y="3213100"/>
            <a:ext cx="1584325" cy="71438"/>
          </a:xfrm>
          <a:prstGeom prst="straightConnector1">
            <a:avLst/>
          </a:prstGeom>
          <a:noFill/>
          <a:ln w="9525" algn="ctr">
            <a:solidFill>
              <a:schemeClr val="tx1"/>
            </a:solidFill>
            <a:round/>
            <a:headEnd/>
            <a:tailEnd type="arrow" w="med" len="med"/>
          </a:ln>
        </p:spPr>
      </p:cxnSp>
      <p:cxnSp>
        <p:nvCxnSpPr>
          <p:cNvPr id="17440" name="Straight Arrow Connector 41"/>
          <p:cNvCxnSpPr>
            <a:cxnSpLocks noChangeShapeType="1"/>
          </p:cNvCxnSpPr>
          <p:nvPr/>
        </p:nvCxnSpPr>
        <p:spPr bwMode="auto">
          <a:xfrm flipV="1">
            <a:off x="1835150" y="3284538"/>
            <a:ext cx="1584325" cy="144462"/>
          </a:xfrm>
          <a:prstGeom prst="straightConnector1">
            <a:avLst/>
          </a:prstGeom>
          <a:noFill/>
          <a:ln w="9525" algn="ctr">
            <a:solidFill>
              <a:schemeClr val="tx1"/>
            </a:solidFill>
            <a:round/>
            <a:headEnd/>
            <a:tailEnd type="arrow" w="med" len="med"/>
          </a:ln>
        </p:spPr>
      </p:cxnSp>
      <p:cxnSp>
        <p:nvCxnSpPr>
          <p:cNvPr id="17441" name="Straight Arrow Connector 43"/>
          <p:cNvCxnSpPr>
            <a:cxnSpLocks noChangeShapeType="1"/>
          </p:cNvCxnSpPr>
          <p:nvPr/>
        </p:nvCxnSpPr>
        <p:spPr bwMode="auto">
          <a:xfrm flipV="1">
            <a:off x="1835150" y="3284538"/>
            <a:ext cx="1584325" cy="288925"/>
          </a:xfrm>
          <a:prstGeom prst="straightConnector1">
            <a:avLst/>
          </a:prstGeom>
          <a:noFill/>
          <a:ln w="9525" algn="ctr">
            <a:solidFill>
              <a:schemeClr val="tx1"/>
            </a:solidFill>
            <a:round/>
            <a:headEnd/>
            <a:tailEnd type="arrow" w="med" len="med"/>
          </a:ln>
        </p:spPr>
      </p:cxnSp>
      <p:cxnSp>
        <p:nvCxnSpPr>
          <p:cNvPr id="17442" name="Straight Arrow Connector 45"/>
          <p:cNvCxnSpPr>
            <a:cxnSpLocks noChangeShapeType="1"/>
          </p:cNvCxnSpPr>
          <p:nvPr/>
        </p:nvCxnSpPr>
        <p:spPr bwMode="auto">
          <a:xfrm flipV="1">
            <a:off x="1835150" y="3284538"/>
            <a:ext cx="1584325" cy="720725"/>
          </a:xfrm>
          <a:prstGeom prst="straightConnector1">
            <a:avLst/>
          </a:prstGeom>
          <a:noFill/>
          <a:ln w="9525" algn="ctr">
            <a:solidFill>
              <a:schemeClr val="tx1"/>
            </a:solidFill>
            <a:round/>
            <a:headEnd/>
            <a:tailEnd type="arrow" w="med" len="med"/>
          </a:ln>
        </p:spPr>
      </p:cxnSp>
      <p:cxnSp>
        <p:nvCxnSpPr>
          <p:cNvPr id="17443" name="Straight Arrow Connector 55"/>
          <p:cNvCxnSpPr>
            <a:cxnSpLocks noChangeShapeType="1"/>
          </p:cNvCxnSpPr>
          <p:nvPr/>
        </p:nvCxnSpPr>
        <p:spPr bwMode="auto">
          <a:xfrm flipV="1">
            <a:off x="1835150" y="3284538"/>
            <a:ext cx="1584325" cy="876300"/>
          </a:xfrm>
          <a:prstGeom prst="straightConnector1">
            <a:avLst/>
          </a:prstGeom>
          <a:noFill/>
          <a:ln w="9525" algn="ctr">
            <a:solidFill>
              <a:schemeClr val="tx1"/>
            </a:solidFill>
            <a:round/>
            <a:headEnd/>
            <a:tailEnd type="arrow" w="med" len="med"/>
          </a:ln>
        </p:spPr>
      </p:cxnSp>
      <p:cxnSp>
        <p:nvCxnSpPr>
          <p:cNvPr id="17444" name="Straight Arrow Connector 57"/>
          <p:cNvCxnSpPr>
            <a:cxnSpLocks noChangeShapeType="1"/>
          </p:cNvCxnSpPr>
          <p:nvPr/>
        </p:nvCxnSpPr>
        <p:spPr bwMode="auto">
          <a:xfrm flipV="1">
            <a:off x="1835150" y="3284538"/>
            <a:ext cx="1584325" cy="1081087"/>
          </a:xfrm>
          <a:prstGeom prst="straightConnector1">
            <a:avLst/>
          </a:prstGeom>
          <a:noFill/>
          <a:ln w="9525" algn="ctr">
            <a:solidFill>
              <a:schemeClr val="tx1"/>
            </a:solidFill>
            <a:round/>
            <a:headEnd/>
            <a:tailEnd type="arrow" w="med" len="med"/>
          </a:ln>
        </p:spPr>
      </p:cxnSp>
      <p:cxnSp>
        <p:nvCxnSpPr>
          <p:cNvPr id="17445" name="Straight Arrow Connector 60"/>
          <p:cNvCxnSpPr>
            <a:cxnSpLocks noChangeShapeType="1"/>
          </p:cNvCxnSpPr>
          <p:nvPr/>
        </p:nvCxnSpPr>
        <p:spPr bwMode="auto">
          <a:xfrm flipV="1">
            <a:off x="1835150" y="3284538"/>
            <a:ext cx="1584325" cy="1296987"/>
          </a:xfrm>
          <a:prstGeom prst="straightConnector1">
            <a:avLst/>
          </a:prstGeom>
          <a:noFill/>
          <a:ln w="9525" algn="ctr">
            <a:solidFill>
              <a:schemeClr val="tx1"/>
            </a:solidFill>
            <a:round/>
            <a:headEnd/>
            <a:tailEnd type="arrow" w="med" len="med"/>
          </a:ln>
        </p:spPr>
      </p:cxnSp>
      <p:cxnSp>
        <p:nvCxnSpPr>
          <p:cNvPr id="17446" name="Straight Arrow Connector 62"/>
          <p:cNvCxnSpPr>
            <a:cxnSpLocks noChangeShapeType="1"/>
          </p:cNvCxnSpPr>
          <p:nvPr/>
        </p:nvCxnSpPr>
        <p:spPr bwMode="auto">
          <a:xfrm flipV="1">
            <a:off x="1835150" y="3284538"/>
            <a:ext cx="1584325" cy="1439862"/>
          </a:xfrm>
          <a:prstGeom prst="straightConnector1">
            <a:avLst/>
          </a:prstGeom>
          <a:noFill/>
          <a:ln w="9525" algn="ctr">
            <a:solidFill>
              <a:schemeClr val="tx1"/>
            </a:solidFill>
            <a:round/>
            <a:headEnd/>
            <a:tailEnd type="arrow" w="med" len="med"/>
          </a:ln>
        </p:spPr>
      </p:cxnSp>
      <p:cxnSp>
        <p:nvCxnSpPr>
          <p:cNvPr id="17447" name="Straight Arrow Connector 64"/>
          <p:cNvCxnSpPr>
            <a:cxnSpLocks noChangeShapeType="1"/>
          </p:cNvCxnSpPr>
          <p:nvPr/>
        </p:nvCxnSpPr>
        <p:spPr bwMode="auto">
          <a:xfrm flipV="1">
            <a:off x="1835150" y="3284538"/>
            <a:ext cx="1584325" cy="1657350"/>
          </a:xfrm>
          <a:prstGeom prst="straightConnector1">
            <a:avLst/>
          </a:prstGeom>
          <a:noFill/>
          <a:ln w="9525" algn="ctr">
            <a:solidFill>
              <a:schemeClr val="tx1"/>
            </a:solidFill>
            <a:round/>
            <a:headEnd/>
            <a:tailEnd type="arrow" w="med" len="med"/>
          </a:ln>
        </p:spPr>
      </p:cxnSp>
      <p:sp>
        <p:nvSpPr>
          <p:cNvPr id="17448" name="Flowchart: Magnetic Disk 67"/>
          <p:cNvSpPr>
            <a:spLocks noChangeArrowheads="1"/>
          </p:cNvSpPr>
          <p:nvPr/>
        </p:nvSpPr>
        <p:spPr bwMode="auto">
          <a:xfrm>
            <a:off x="5651500" y="2852738"/>
            <a:ext cx="720725" cy="936625"/>
          </a:xfrm>
          <a:prstGeom prst="flowChartMagneticDisk">
            <a:avLst/>
          </a:prstGeom>
          <a:solidFill>
            <a:schemeClr val="accent1"/>
          </a:solidFill>
          <a:ln w="9525" algn="ctr">
            <a:solidFill>
              <a:schemeClr val="tx1"/>
            </a:solidFill>
            <a:round/>
            <a:headEnd/>
            <a:tailEnd/>
          </a:ln>
        </p:spPr>
        <p:txBody>
          <a:bodyPr/>
          <a:lstStyle/>
          <a:p>
            <a:r>
              <a:rPr lang="fi-FI"/>
              <a:t>SAP</a:t>
            </a:r>
            <a:endParaRPr lang="en-GB"/>
          </a:p>
        </p:txBody>
      </p:sp>
      <p:sp>
        <p:nvSpPr>
          <p:cNvPr id="17449" name="Left Brace 71"/>
          <p:cNvSpPr>
            <a:spLocks/>
          </p:cNvSpPr>
          <p:nvPr/>
        </p:nvSpPr>
        <p:spPr bwMode="auto">
          <a:xfrm>
            <a:off x="900113" y="1628775"/>
            <a:ext cx="215900" cy="2160588"/>
          </a:xfrm>
          <a:prstGeom prst="leftBrace">
            <a:avLst>
              <a:gd name="adj1" fmla="val 8339"/>
              <a:gd name="adj2" fmla="val 49449"/>
            </a:avLst>
          </a:prstGeom>
          <a:noFill/>
          <a:ln w="9525" algn="ctr">
            <a:solidFill>
              <a:schemeClr val="tx1"/>
            </a:solidFill>
            <a:round/>
            <a:headEnd/>
            <a:tailEnd/>
          </a:ln>
        </p:spPr>
        <p:txBody>
          <a:bodyPr/>
          <a:lstStyle/>
          <a:p>
            <a:endParaRPr lang="en-US"/>
          </a:p>
        </p:txBody>
      </p:sp>
      <p:sp>
        <p:nvSpPr>
          <p:cNvPr id="17450" name="Left Brace 73"/>
          <p:cNvSpPr>
            <a:spLocks/>
          </p:cNvSpPr>
          <p:nvPr/>
        </p:nvSpPr>
        <p:spPr bwMode="auto">
          <a:xfrm>
            <a:off x="893135" y="3933825"/>
            <a:ext cx="222878" cy="1371822"/>
          </a:xfrm>
          <a:prstGeom prst="leftBrace">
            <a:avLst>
              <a:gd name="adj1" fmla="val 8317"/>
              <a:gd name="adj2" fmla="val 50000"/>
            </a:avLst>
          </a:prstGeom>
          <a:noFill/>
          <a:ln w="9525" algn="ctr">
            <a:solidFill>
              <a:schemeClr val="tx1"/>
            </a:solidFill>
            <a:round/>
            <a:headEnd/>
            <a:tailEnd/>
          </a:ln>
        </p:spPr>
        <p:txBody>
          <a:bodyPr/>
          <a:lstStyle/>
          <a:p>
            <a:endParaRPr lang="en-US"/>
          </a:p>
        </p:txBody>
      </p:sp>
      <p:sp>
        <p:nvSpPr>
          <p:cNvPr id="17451" name="TextBox 74"/>
          <p:cNvSpPr txBox="1">
            <a:spLocks noChangeArrowheads="1"/>
          </p:cNvSpPr>
          <p:nvPr/>
        </p:nvSpPr>
        <p:spPr bwMode="auto">
          <a:xfrm>
            <a:off x="250825" y="2524125"/>
            <a:ext cx="720725" cy="400050"/>
          </a:xfrm>
          <a:prstGeom prst="rect">
            <a:avLst/>
          </a:prstGeom>
          <a:noFill/>
          <a:ln w="9525">
            <a:noFill/>
            <a:miter lim="800000"/>
            <a:headEnd/>
            <a:tailEnd/>
          </a:ln>
        </p:spPr>
        <p:txBody>
          <a:bodyPr>
            <a:spAutoFit/>
          </a:bodyPr>
          <a:lstStyle/>
          <a:p>
            <a:r>
              <a:rPr lang="fi-FI"/>
              <a:t>93%</a:t>
            </a:r>
            <a:endParaRPr lang="en-GB"/>
          </a:p>
        </p:txBody>
      </p:sp>
      <p:sp>
        <p:nvSpPr>
          <p:cNvPr id="17452" name="TextBox 75"/>
          <p:cNvSpPr txBox="1">
            <a:spLocks noChangeArrowheads="1"/>
          </p:cNvSpPr>
          <p:nvPr/>
        </p:nvSpPr>
        <p:spPr bwMode="auto">
          <a:xfrm>
            <a:off x="250825" y="4324350"/>
            <a:ext cx="720725" cy="400050"/>
          </a:xfrm>
          <a:prstGeom prst="rect">
            <a:avLst/>
          </a:prstGeom>
          <a:noFill/>
          <a:ln w="9525">
            <a:noFill/>
            <a:miter lim="800000"/>
            <a:headEnd/>
            <a:tailEnd/>
          </a:ln>
        </p:spPr>
        <p:txBody>
          <a:bodyPr>
            <a:spAutoFit/>
          </a:bodyPr>
          <a:lstStyle/>
          <a:p>
            <a:r>
              <a:rPr lang="fi-FI"/>
              <a:t>7%</a:t>
            </a:r>
            <a:endParaRPr lang="en-GB"/>
          </a:p>
        </p:txBody>
      </p:sp>
      <p:sp>
        <p:nvSpPr>
          <p:cNvPr id="17453" name="TextBox 76"/>
          <p:cNvSpPr txBox="1">
            <a:spLocks noChangeArrowheads="1"/>
          </p:cNvSpPr>
          <p:nvPr/>
        </p:nvSpPr>
        <p:spPr bwMode="auto">
          <a:xfrm>
            <a:off x="34925" y="1084263"/>
            <a:ext cx="1152525" cy="307975"/>
          </a:xfrm>
          <a:prstGeom prst="rect">
            <a:avLst/>
          </a:prstGeom>
          <a:noFill/>
          <a:ln w="9525">
            <a:noFill/>
            <a:miter lim="800000"/>
            <a:headEnd/>
            <a:tailEnd/>
          </a:ln>
        </p:spPr>
        <p:txBody>
          <a:bodyPr>
            <a:spAutoFit/>
          </a:bodyPr>
          <a:lstStyle/>
          <a:p>
            <a:r>
              <a:rPr lang="en-GB" sz="1400" b="1"/>
              <a:t>Volume</a:t>
            </a:r>
          </a:p>
        </p:txBody>
      </p:sp>
      <p:sp>
        <p:nvSpPr>
          <p:cNvPr id="17454" name="TextBox 77"/>
          <p:cNvSpPr txBox="1">
            <a:spLocks noChangeArrowheads="1"/>
          </p:cNvSpPr>
          <p:nvPr/>
        </p:nvSpPr>
        <p:spPr bwMode="auto">
          <a:xfrm>
            <a:off x="971550" y="1081088"/>
            <a:ext cx="1152525" cy="307975"/>
          </a:xfrm>
          <a:prstGeom prst="rect">
            <a:avLst/>
          </a:prstGeom>
          <a:noFill/>
          <a:ln w="9525">
            <a:noFill/>
            <a:miter lim="800000"/>
            <a:headEnd/>
            <a:tailEnd/>
          </a:ln>
        </p:spPr>
        <p:txBody>
          <a:bodyPr>
            <a:spAutoFit/>
          </a:bodyPr>
          <a:lstStyle/>
          <a:p>
            <a:r>
              <a:rPr lang="en-GB" sz="1400" b="1"/>
              <a:t>Countries</a:t>
            </a:r>
          </a:p>
        </p:txBody>
      </p:sp>
      <p:sp>
        <p:nvSpPr>
          <p:cNvPr id="17455" name="Rectangle 84"/>
          <p:cNvSpPr>
            <a:spLocks noChangeArrowheads="1"/>
          </p:cNvSpPr>
          <p:nvPr/>
        </p:nvSpPr>
        <p:spPr bwMode="auto">
          <a:xfrm>
            <a:off x="4500563" y="2697163"/>
            <a:ext cx="431800" cy="660400"/>
          </a:xfrm>
          <a:prstGeom prst="rect">
            <a:avLst/>
          </a:prstGeom>
          <a:solidFill>
            <a:schemeClr val="accent1"/>
          </a:solidFill>
          <a:ln w="9525" algn="ctr">
            <a:solidFill>
              <a:schemeClr val="tx1"/>
            </a:solidFill>
            <a:round/>
            <a:headEnd/>
            <a:tailEnd/>
          </a:ln>
        </p:spPr>
        <p:txBody>
          <a:bodyPr/>
          <a:lstStyle/>
          <a:p>
            <a:endParaRPr lang="fi-FI" sz="800"/>
          </a:p>
          <a:p>
            <a:endParaRPr lang="fi-FI" sz="800"/>
          </a:p>
          <a:p>
            <a:r>
              <a:rPr lang="fi-FI" sz="800"/>
              <a:t>WTC</a:t>
            </a:r>
            <a:endParaRPr lang="en-GB" sz="800"/>
          </a:p>
        </p:txBody>
      </p:sp>
      <p:sp>
        <p:nvSpPr>
          <p:cNvPr id="17456" name="Rectangle 85"/>
          <p:cNvSpPr>
            <a:spLocks noChangeArrowheads="1"/>
          </p:cNvSpPr>
          <p:nvPr/>
        </p:nvSpPr>
        <p:spPr bwMode="auto">
          <a:xfrm>
            <a:off x="4500563" y="3452813"/>
            <a:ext cx="431800" cy="144462"/>
          </a:xfrm>
          <a:prstGeom prst="rect">
            <a:avLst/>
          </a:prstGeom>
          <a:solidFill>
            <a:schemeClr val="accent1"/>
          </a:solidFill>
          <a:ln w="9525" algn="ctr">
            <a:solidFill>
              <a:schemeClr val="tx1"/>
            </a:solidFill>
            <a:round/>
            <a:headEnd/>
            <a:tailEnd/>
          </a:ln>
        </p:spPr>
        <p:txBody>
          <a:bodyPr/>
          <a:lstStyle/>
          <a:p>
            <a:r>
              <a:rPr lang="fi-FI" sz="800"/>
              <a:t>ES</a:t>
            </a:r>
            <a:endParaRPr lang="en-GB" sz="800"/>
          </a:p>
        </p:txBody>
      </p:sp>
      <p:sp>
        <p:nvSpPr>
          <p:cNvPr id="17457" name="Rectangle 86"/>
          <p:cNvSpPr>
            <a:spLocks noChangeArrowheads="1"/>
          </p:cNvSpPr>
          <p:nvPr/>
        </p:nvSpPr>
        <p:spPr bwMode="auto">
          <a:xfrm>
            <a:off x="4500563" y="3592513"/>
            <a:ext cx="431800" cy="144462"/>
          </a:xfrm>
          <a:prstGeom prst="rect">
            <a:avLst/>
          </a:prstGeom>
          <a:solidFill>
            <a:schemeClr val="accent1"/>
          </a:solidFill>
          <a:ln w="9525" algn="ctr">
            <a:solidFill>
              <a:schemeClr val="tx1"/>
            </a:solidFill>
            <a:round/>
            <a:headEnd/>
            <a:tailEnd/>
          </a:ln>
        </p:spPr>
        <p:txBody>
          <a:bodyPr/>
          <a:lstStyle/>
          <a:p>
            <a:r>
              <a:rPr lang="fi-FI" sz="800"/>
              <a:t>PL</a:t>
            </a:r>
            <a:endParaRPr lang="en-GB" sz="800"/>
          </a:p>
        </p:txBody>
      </p:sp>
      <p:sp>
        <p:nvSpPr>
          <p:cNvPr id="17458" name="Rectangle 87"/>
          <p:cNvSpPr>
            <a:spLocks noChangeArrowheads="1"/>
          </p:cNvSpPr>
          <p:nvPr/>
        </p:nvSpPr>
        <p:spPr bwMode="auto">
          <a:xfrm>
            <a:off x="4500563" y="3729038"/>
            <a:ext cx="431800" cy="144462"/>
          </a:xfrm>
          <a:prstGeom prst="rect">
            <a:avLst/>
          </a:prstGeom>
          <a:solidFill>
            <a:schemeClr val="accent1"/>
          </a:solidFill>
          <a:ln w="9525" algn="ctr">
            <a:solidFill>
              <a:schemeClr val="tx1"/>
            </a:solidFill>
            <a:round/>
            <a:headEnd/>
            <a:tailEnd/>
          </a:ln>
        </p:spPr>
        <p:txBody>
          <a:bodyPr/>
          <a:lstStyle/>
          <a:p>
            <a:r>
              <a:rPr lang="fi-FI" sz="800"/>
              <a:t>TK</a:t>
            </a:r>
            <a:endParaRPr lang="en-GB" sz="800"/>
          </a:p>
        </p:txBody>
      </p:sp>
      <p:sp>
        <p:nvSpPr>
          <p:cNvPr id="17459" name="Rectangle 88"/>
          <p:cNvSpPr>
            <a:spLocks noChangeArrowheads="1"/>
          </p:cNvSpPr>
          <p:nvPr/>
        </p:nvSpPr>
        <p:spPr bwMode="auto">
          <a:xfrm>
            <a:off x="4500563" y="3873500"/>
            <a:ext cx="431800" cy="142875"/>
          </a:xfrm>
          <a:prstGeom prst="rect">
            <a:avLst/>
          </a:prstGeom>
          <a:solidFill>
            <a:schemeClr val="accent1"/>
          </a:solidFill>
          <a:ln w="9525" algn="ctr">
            <a:solidFill>
              <a:schemeClr val="tx1"/>
            </a:solidFill>
            <a:round/>
            <a:headEnd/>
            <a:tailEnd/>
          </a:ln>
        </p:spPr>
        <p:txBody>
          <a:bodyPr/>
          <a:lstStyle/>
          <a:p>
            <a:r>
              <a:rPr lang="fi-FI" sz="800"/>
              <a:t>GR</a:t>
            </a:r>
            <a:endParaRPr lang="en-GB" sz="800"/>
          </a:p>
        </p:txBody>
      </p:sp>
      <p:sp>
        <p:nvSpPr>
          <p:cNvPr id="17460" name="Rectangle 89"/>
          <p:cNvSpPr>
            <a:spLocks noChangeArrowheads="1"/>
          </p:cNvSpPr>
          <p:nvPr/>
        </p:nvSpPr>
        <p:spPr bwMode="auto">
          <a:xfrm>
            <a:off x="4500563" y="4016375"/>
            <a:ext cx="431800" cy="144463"/>
          </a:xfrm>
          <a:prstGeom prst="rect">
            <a:avLst/>
          </a:prstGeom>
          <a:solidFill>
            <a:schemeClr val="accent1"/>
          </a:solidFill>
          <a:ln w="9525" algn="ctr">
            <a:solidFill>
              <a:schemeClr val="tx1"/>
            </a:solidFill>
            <a:round/>
            <a:headEnd/>
            <a:tailEnd/>
          </a:ln>
        </p:spPr>
        <p:txBody>
          <a:bodyPr/>
          <a:lstStyle/>
          <a:p>
            <a:r>
              <a:rPr lang="fi-FI" sz="800"/>
              <a:t>PR</a:t>
            </a:r>
            <a:endParaRPr lang="en-GB" sz="800"/>
          </a:p>
        </p:txBody>
      </p:sp>
      <p:sp>
        <p:nvSpPr>
          <p:cNvPr id="17461" name="Rectangle 90"/>
          <p:cNvSpPr>
            <a:spLocks noChangeArrowheads="1"/>
          </p:cNvSpPr>
          <p:nvPr/>
        </p:nvSpPr>
        <p:spPr bwMode="auto">
          <a:xfrm>
            <a:off x="4500563" y="4160838"/>
            <a:ext cx="431800" cy="144462"/>
          </a:xfrm>
          <a:prstGeom prst="rect">
            <a:avLst/>
          </a:prstGeom>
          <a:solidFill>
            <a:schemeClr val="accent1"/>
          </a:solidFill>
          <a:ln w="9525" algn="ctr">
            <a:solidFill>
              <a:schemeClr val="tx1"/>
            </a:solidFill>
            <a:round/>
            <a:headEnd/>
            <a:tailEnd/>
          </a:ln>
        </p:spPr>
        <p:txBody>
          <a:bodyPr/>
          <a:lstStyle/>
          <a:p>
            <a:r>
              <a:rPr lang="fi-FI" sz="800"/>
              <a:t>HU</a:t>
            </a:r>
            <a:endParaRPr lang="en-GB" sz="800"/>
          </a:p>
        </p:txBody>
      </p:sp>
      <p:sp>
        <p:nvSpPr>
          <p:cNvPr id="17462" name="Flowchart: Card 98"/>
          <p:cNvSpPr>
            <a:spLocks noChangeArrowheads="1"/>
          </p:cNvSpPr>
          <p:nvPr/>
        </p:nvSpPr>
        <p:spPr bwMode="auto">
          <a:xfrm>
            <a:off x="3276600" y="2913063"/>
            <a:ext cx="574675" cy="803275"/>
          </a:xfrm>
          <a:prstGeom prst="flowChartPunchedCard">
            <a:avLst/>
          </a:prstGeom>
          <a:solidFill>
            <a:schemeClr val="accent1"/>
          </a:solidFill>
          <a:ln w="9525" algn="ctr">
            <a:solidFill>
              <a:schemeClr val="tx1"/>
            </a:solidFill>
            <a:round/>
            <a:headEnd/>
            <a:tailEnd/>
          </a:ln>
        </p:spPr>
        <p:txBody>
          <a:bodyPr/>
          <a:lstStyle/>
          <a:p>
            <a:r>
              <a:rPr lang="en-GB" sz="800"/>
              <a:t>Travel Request</a:t>
            </a:r>
          </a:p>
        </p:txBody>
      </p:sp>
      <p:cxnSp>
        <p:nvCxnSpPr>
          <p:cNvPr id="17463" name="Straight Arrow Connector 108"/>
          <p:cNvCxnSpPr>
            <a:cxnSpLocks noChangeShapeType="1"/>
            <a:stCxn id="17462" idx="3"/>
            <a:endCxn id="17456" idx="1"/>
          </p:cNvCxnSpPr>
          <p:nvPr/>
        </p:nvCxnSpPr>
        <p:spPr bwMode="auto">
          <a:xfrm>
            <a:off x="3851275" y="3314700"/>
            <a:ext cx="649288" cy="209550"/>
          </a:xfrm>
          <a:prstGeom prst="straightConnector1">
            <a:avLst/>
          </a:prstGeom>
          <a:noFill/>
          <a:ln w="9525" algn="ctr">
            <a:solidFill>
              <a:schemeClr val="tx1"/>
            </a:solidFill>
            <a:round/>
            <a:headEnd/>
            <a:tailEnd type="arrow" w="med" len="med"/>
          </a:ln>
        </p:spPr>
      </p:cxnSp>
      <p:cxnSp>
        <p:nvCxnSpPr>
          <p:cNvPr id="17464" name="Straight Arrow Connector 110"/>
          <p:cNvCxnSpPr>
            <a:cxnSpLocks noChangeShapeType="1"/>
            <a:stCxn id="17462" idx="3"/>
            <a:endCxn id="17457" idx="1"/>
          </p:cNvCxnSpPr>
          <p:nvPr/>
        </p:nvCxnSpPr>
        <p:spPr bwMode="auto">
          <a:xfrm>
            <a:off x="3851275" y="3314700"/>
            <a:ext cx="649288" cy="350838"/>
          </a:xfrm>
          <a:prstGeom prst="straightConnector1">
            <a:avLst/>
          </a:prstGeom>
          <a:noFill/>
          <a:ln w="9525" algn="ctr">
            <a:solidFill>
              <a:schemeClr val="tx1"/>
            </a:solidFill>
            <a:round/>
            <a:headEnd/>
            <a:tailEnd type="arrow" w="med" len="med"/>
          </a:ln>
        </p:spPr>
      </p:cxnSp>
      <p:cxnSp>
        <p:nvCxnSpPr>
          <p:cNvPr id="17465" name="Straight Arrow Connector 112"/>
          <p:cNvCxnSpPr>
            <a:cxnSpLocks noChangeShapeType="1"/>
            <a:stCxn id="17462" idx="3"/>
            <a:endCxn id="17458" idx="1"/>
          </p:cNvCxnSpPr>
          <p:nvPr/>
        </p:nvCxnSpPr>
        <p:spPr bwMode="auto">
          <a:xfrm>
            <a:off x="3851275" y="3314700"/>
            <a:ext cx="649288" cy="485775"/>
          </a:xfrm>
          <a:prstGeom prst="straightConnector1">
            <a:avLst/>
          </a:prstGeom>
          <a:noFill/>
          <a:ln w="9525" algn="ctr">
            <a:solidFill>
              <a:schemeClr val="tx1"/>
            </a:solidFill>
            <a:round/>
            <a:headEnd/>
            <a:tailEnd type="arrow" w="med" len="med"/>
          </a:ln>
        </p:spPr>
      </p:cxnSp>
      <p:cxnSp>
        <p:nvCxnSpPr>
          <p:cNvPr id="17466" name="Straight Arrow Connector 115"/>
          <p:cNvCxnSpPr>
            <a:cxnSpLocks noChangeShapeType="1"/>
            <a:stCxn id="17462" idx="3"/>
            <a:endCxn id="17459" idx="1"/>
          </p:cNvCxnSpPr>
          <p:nvPr/>
        </p:nvCxnSpPr>
        <p:spPr bwMode="auto">
          <a:xfrm>
            <a:off x="3851275" y="3314700"/>
            <a:ext cx="649288" cy="630238"/>
          </a:xfrm>
          <a:prstGeom prst="straightConnector1">
            <a:avLst/>
          </a:prstGeom>
          <a:noFill/>
          <a:ln w="9525" algn="ctr">
            <a:solidFill>
              <a:schemeClr val="tx1"/>
            </a:solidFill>
            <a:round/>
            <a:headEnd/>
            <a:tailEnd type="arrow" w="med" len="med"/>
          </a:ln>
        </p:spPr>
      </p:cxnSp>
      <p:cxnSp>
        <p:nvCxnSpPr>
          <p:cNvPr id="17467" name="Straight Arrow Connector 117"/>
          <p:cNvCxnSpPr>
            <a:cxnSpLocks noChangeShapeType="1"/>
            <a:stCxn id="17462" idx="3"/>
            <a:endCxn id="17460" idx="1"/>
          </p:cNvCxnSpPr>
          <p:nvPr/>
        </p:nvCxnSpPr>
        <p:spPr bwMode="auto">
          <a:xfrm>
            <a:off x="3851275" y="3314700"/>
            <a:ext cx="649288" cy="774700"/>
          </a:xfrm>
          <a:prstGeom prst="straightConnector1">
            <a:avLst/>
          </a:prstGeom>
          <a:noFill/>
          <a:ln w="9525" algn="ctr">
            <a:solidFill>
              <a:schemeClr val="tx1"/>
            </a:solidFill>
            <a:round/>
            <a:headEnd/>
            <a:tailEnd type="arrow" w="med" len="med"/>
          </a:ln>
        </p:spPr>
      </p:cxnSp>
      <p:cxnSp>
        <p:nvCxnSpPr>
          <p:cNvPr id="17468" name="Straight Arrow Connector 119"/>
          <p:cNvCxnSpPr>
            <a:cxnSpLocks noChangeShapeType="1"/>
            <a:stCxn id="17462" idx="3"/>
            <a:endCxn id="17461" idx="1"/>
          </p:cNvCxnSpPr>
          <p:nvPr/>
        </p:nvCxnSpPr>
        <p:spPr bwMode="auto">
          <a:xfrm>
            <a:off x="3851275" y="3314700"/>
            <a:ext cx="649288" cy="917575"/>
          </a:xfrm>
          <a:prstGeom prst="straightConnector1">
            <a:avLst/>
          </a:prstGeom>
          <a:noFill/>
          <a:ln w="9525" algn="ctr">
            <a:solidFill>
              <a:schemeClr val="tx1"/>
            </a:solidFill>
            <a:round/>
            <a:headEnd/>
            <a:tailEnd type="arrow" w="med" len="med"/>
          </a:ln>
        </p:spPr>
      </p:cxnSp>
      <p:sp>
        <p:nvSpPr>
          <p:cNvPr id="17469" name="Right Arrow 120"/>
          <p:cNvSpPr>
            <a:spLocks noChangeArrowheads="1"/>
          </p:cNvSpPr>
          <p:nvPr/>
        </p:nvSpPr>
        <p:spPr bwMode="auto">
          <a:xfrm>
            <a:off x="3851275" y="2997200"/>
            <a:ext cx="649288" cy="287338"/>
          </a:xfrm>
          <a:prstGeom prst="rightArrow">
            <a:avLst>
              <a:gd name="adj1" fmla="val 50000"/>
              <a:gd name="adj2" fmla="val 50162"/>
            </a:avLst>
          </a:prstGeom>
          <a:solidFill>
            <a:schemeClr val="tx1"/>
          </a:solidFill>
          <a:ln w="9525" algn="ctr">
            <a:solidFill>
              <a:schemeClr val="tx1"/>
            </a:solidFill>
            <a:round/>
            <a:headEnd/>
            <a:tailEnd/>
          </a:ln>
        </p:spPr>
        <p:txBody>
          <a:bodyPr/>
          <a:lstStyle/>
          <a:p>
            <a:endParaRPr lang="en-US"/>
          </a:p>
        </p:txBody>
      </p:sp>
      <p:sp>
        <p:nvSpPr>
          <p:cNvPr id="17470" name="TextBox 127"/>
          <p:cNvSpPr txBox="1">
            <a:spLocks noChangeArrowheads="1"/>
          </p:cNvSpPr>
          <p:nvPr/>
        </p:nvSpPr>
        <p:spPr bwMode="auto">
          <a:xfrm>
            <a:off x="3132138" y="1052513"/>
            <a:ext cx="935037" cy="461962"/>
          </a:xfrm>
          <a:prstGeom prst="rect">
            <a:avLst/>
          </a:prstGeom>
          <a:noFill/>
          <a:ln w="9525">
            <a:noFill/>
            <a:miter lim="800000"/>
            <a:headEnd/>
            <a:tailEnd/>
          </a:ln>
        </p:spPr>
        <p:txBody>
          <a:bodyPr>
            <a:spAutoFit/>
          </a:bodyPr>
          <a:lstStyle/>
          <a:p>
            <a:r>
              <a:rPr lang="en-GB" sz="1400" b="1"/>
              <a:t>Gate 1</a:t>
            </a:r>
          </a:p>
          <a:p>
            <a:r>
              <a:rPr lang="en-GB" sz="1000"/>
              <a:t>Approvals</a:t>
            </a:r>
          </a:p>
        </p:txBody>
      </p:sp>
      <p:sp>
        <p:nvSpPr>
          <p:cNvPr id="17471" name="TextBox 130"/>
          <p:cNvSpPr txBox="1">
            <a:spLocks noChangeArrowheads="1"/>
          </p:cNvSpPr>
          <p:nvPr/>
        </p:nvSpPr>
        <p:spPr bwMode="auto">
          <a:xfrm>
            <a:off x="4284663" y="1052513"/>
            <a:ext cx="1563244" cy="615553"/>
          </a:xfrm>
          <a:prstGeom prst="rect">
            <a:avLst/>
          </a:prstGeom>
          <a:noFill/>
          <a:ln w="9525">
            <a:noFill/>
            <a:miter lim="800000"/>
            <a:headEnd/>
            <a:tailEnd/>
          </a:ln>
        </p:spPr>
        <p:txBody>
          <a:bodyPr wrap="square">
            <a:spAutoFit/>
          </a:bodyPr>
          <a:lstStyle/>
          <a:p>
            <a:r>
              <a:rPr lang="en-GB" sz="1400" b="1" dirty="0"/>
              <a:t>Gate 2</a:t>
            </a:r>
          </a:p>
          <a:p>
            <a:r>
              <a:rPr lang="en-GB" sz="1000" dirty="0"/>
              <a:t>Purchasing</a:t>
            </a:r>
          </a:p>
          <a:p>
            <a:r>
              <a:rPr lang="en-GB" sz="1000" dirty="0" smtClean="0"/>
              <a:t>(BCD Travel </a:t>
            </a:r>
            <a:r>
              <a:rPr lang="en-GB" sz="1000" dirty="0"/>
              <a:t>agency)</a:t>
            </a:r>
          </a:p>
        </p:txBody>
      </p:sp>
      <p:sp>
        <p:nvSpPr>
          <p:cNvPr id="17472" name="TextBox 131"/>
          <p:cNvSpPr txBox="1">
            <a:spLocks noChangeArrowheads="1"/>
          </p:cNvSpPr>
          <p:nvPr/>
        </p:nvSpPr>
        <p:spPr bwMode="auto">
          <a:xfrm>
            <a:off x="5651500" y="1052513"/>
            <a:ext cx="936625" cy="461962"/>
          </a:xfrm>
          <a:prstGeom prst="rect">
            <a:avLst/>
          </a:prstGeom>
          <a:noFill/>
          <a:ln w="9525">
            <a:noFill/>
            <a:miter lim="800000"/>
            <a:headEnd/>
            <a:tailEnd/>
          </a:ln>
        </p:spPr>
        <p:txBody>
          <a:bodyPr>
            <a:spAutoFit/>
          </a:bodyPr>
          <a:lstStyle/>
          <a:p>
            <a:r>
              <a:rPr lang="en-GB" sz="1400" b="1"/>
              <a:t>Gate 3</a:t>
            </a:r>
          </a:p>
          <a:p>
            <a:r>
              <a:rPr lang="fi-FI" sz="1000"/>
              <a:t>Data</a:t>
            </a:r>
            <a:endParaRPr lang="en-GB" sz="1000"/>
          </a:p>
        </p:txBody>
      </p:sp>
      <p:sp>
        <p:nvSpPr>
          <p:cNvPr id="17473" name="TextBox 132"/>
          <p:cNvSpPr txBox="1">
            <a:spLocks noChangeArrowheads="1"/>
          </p:cNvSpPr>
          <p:nvPr/>
        </p:nvSpPr>
        <p:spPr bwMode="auto">
          <a:xfrm>
            <a:off x="6875463" y="1052513"/>
            <a:ext cx="936625" cy="461962"/>
          </a:xfrm>
          <a:prstGeom prst="rect">
            <a:avLst/>
          </a:prstGeom>
          <a:noFill/>
          <a:ln w="9525">
            <a:noFill/>
            <a:miter lim="800000"/>
            <a:headEnd/>
            <a:tailEnd/>
          </a:ln>
        </p:spPr>
        <p:txBody>
          <a:bodyPr>
            <a:spAutoFit/>
          </a:bodyPr>
          <a:lstStyle/>
          <a:p>
            <a:r>
              <a:rPr lang="en-GB" sz="1400" b="1"/>
              <a:t>Gate 4</a:t>
            </a:r>
          </a:p>
          <a:p>
            <a:r>
              <a:rPr lang="en-GB" sz="1000"/>
              <a:t>Verification</a:t>
            </a:r>
          </a:p>
        </p:txBody>
      </p:sp>
      <p:sp>
        <p:nvSpPr>
          <p:cNvPr id="17474" name="Flowchart: Process 133"/>
          <p:cNvSpPr>
            <a:spLocks noChangeArrowheads="1"/>
          </p:cNvSpPr>
          <p:nvPr/>
        </p:nvSpPr>
        <p:spPr bwMode="auto">
          <a:xfrm>
            <a:off x="7091363" y="2924175"/>
            <a:ext cx="720725" cy="792163"/>
          </a:xfrm>
          <a:prstGeom prst="flowChartProcess">
            <a:avLst/>
          </a:prstGeom>
          <a:solidFill>
            <a:schemeClr val="accent1"/>
          </a:solidFill>
          <a:ln w="9525" algn="ctr">
            <a:solidFill>
              <a:schemeClr val="tx1"/>
            </a:solidFill>
            <a:round/>
            <a:headEnd/>
            <a:tailEnd/>
          </a:ln>
        </p:spPr>
        <p:txBody>
          <a:bodyPr/>
          <a:lstStyle/>
          <a:p>
            <a:endParaRPr lang="fi-FI" sz="1400"/>
          </a:p>
          <a:p>
            <a:r>
              <a:rPr lang="fi-FI" sz="1400"/>
              <a:t>WSSC</a:t>
            </a:r>
            <a:endParaRPr lang="en-GB" sz="1400"/>
          </a:p>
        </p:txBody>
      </p:sp>
      <p:sp>
        <p:nvSpPr>
          <p:cNvPr id="17475" name="Right Arrow 120"/>
          <p:cNvSpPr>
            <a:spLocks noChangeArrowheads="1"/>
          </p:cNvSpPr>
          <p:nvPr/>
        </p:nvSpPr>
        <p:spPr bwMode="auto">
          <a:xfrm>
            <a:off x="4932363" y="3141663"/>
            <a:ext cx="719137" cy="574675"/>
          </a:xfrm>
          <a:prstGeom prst="rightArrow">
            <a:avLst>
              <a:gd name="adj1" fmla="val 50000"/>
              <a:gd name="adj2" fmla="val 50165"/>
            </a:avLst>
          </a:prstGeom>
          <a:solidFill>
            <a:schemeClr val="tx1"/>
          </a:solidFill>
          <a:ln w="9525" algn="ctr">
            <a:solidFill>
              <a:schemeClr val="tx1"/>
            </a:solidFill>
            <a:round/>
            <a:headEnd/>
            <a:tailEnd/>
          </a:ln>
        </p:spPr>
        <p:txBody>
          <a:bodyPr/>
          <a:lstStyle/>
          <a:p>
            <a:endParaRPr lang="en-US"/>
          </a:p>
        </p:txBody>
      </p:sp>
      <p:sp>
        <p:nvSpPr>
          <p:cNvPr id="17476" name="Right Arrow 120"/>
          <p:cNvSpPr>
            <a:spLocks noChangeArrowheads="1"/>
          </p:cNvSpPr>
          <p:nvPr/>
        </p:nvSpPr>
        <p:spPr bwMode="auto">
          <a:xfrm>
            <a:off x="6372225" y="3141663"/>
            <a:ext cx="720725" cy="574675"/>
          </a:xfrm>
          <a:prstGeom prst="rightArrow">
            <a:avLst>
              <a:gd name="adj1" fmla="val 50000"/>
              <a:gd name="adj2" fmla="val 50276"/>
            </a:avLst>
          </a:prstGeom>
          <a:solidFill>
            <a:schemeClr val="tx1"/>
          </a:solidFill>
          <a:ln w="9525" algn="ctr">
            <a:solidFill>
              <a:schemeClr val="tx1"/>
            </a:solidFill>
            <a:round/>
            <a:headEnd/>
            <a:tailEnd/>
          </a:ln>
        </p:spPr>
        <p:txBody>
          <a:bodyPr/>
          <a:lstStyle/>
          <a:p>
            <a:endParaRPr lang="en-US"/>
          </a:p>
        </p:txBody>
      </p:sp>
      <p:sp>
        <p:nvSpPr>
          <p:cNvPr id="17477" name="TextBox 51"/>
          <p:cNvSpPr txBox="1">
            <a:spLocks noChangeArrowheads="1"/>
          </p:cNvSpPr>
          <p:nvPr/>
        </p:nvSpPr>
        <p:spPr bwMode="auto">
          <a:xfrm>
            <a:off x="3419475" y="4652963"/>
            <a:ext cx="4465638" cy="1754187"/>
          </a:xfrm>
          <a:prstGeom prst="rect">
            <a:avLst/>
          </a:prstGeom>
          <a:noFill/>
          <a:ln w="9525">
            <a:noFill/>
            <a:miter lim="800000"/>
            <a:headEnd/>
            <a:tailEnd/>
          </a:ln>
        </p:spPr>
        <p:txBody>
          <a:bodyPr>
            <a:spAutoFit/>
          </a:bodyPr>
          <a:lstStyle/>
          <a:p>
            <a:r>
              <a:rPr lang="en-GB" sz="1200" b="1"/>
              <a:t>WTC</a:t>
            </a:r>
          </a:p>
          <a:p>
            <a:r>
              <a:rPr lang="en-GB" sz="1200"/>
              <a:t>= Wärtsilä Travel Center, an implant office of the travel agency (BCD Travel) handling 93% of the bookings.</a:t>
            </a:r>
          </a:p>
          <a:p>
            <a:endParaRPr lang="en-GB" sz="1200"/>
          </a:p>
          <a:p>
            <a:r>
              <a:rPr lang="en-GB" sz="1200"/>
              <a:t>Other Wärtsilä countries are served by local BCD Travel office.</a:t>
            </a:r>
          </a:p>
          <a:p>
            <a:endParaRPr lang="en-GB" sz="1200"/>
          </a:p>
          <a:p>
            <a:r>
              <a:rPr lang="en-GB" sz="1200" b="1"/>
              <a:t>WSSC</a:t>
            </a:r>
          </a:p>
          <a:p>
            <a:r>
              <a:rPr lang="en-GB" sz="1200"/>
              <a:t>= Wärtsilä Shared Service Center that checks all the travel reports globally.</a:t>
            </a:r>
          </a:p>
        </p:txBody>
      </p:sp>
      <p:pic>
        <p:nvPicPr>
          <p:cNvPr id="52" name="Picture 2"/>
          <p:cNvPicPr>
            <a:picLocks noChangeAspect="1" noChangeArrowheads="1"/>
          </p:cNvPicPr>
          <p:nvPr/>
        </p:nvPicPr>
        <p:blipFill>
          <a:blip r:embed="rId2" cstate="print"/>
          <a:srcRect/>
          <a:stretch>
            <a:fillRect/>
          </a:stretch>
        </p:blipFill>
        <p:spPr bwMode="auto">
          <a:xfrm>
            <a:off x="7857651" y="14883"/>
            <a:ext cx="1244093" cy="623070"/>
          </a:xfrm>
          <a:prstGeom prst="rect">
            <a:avLst/>
          </a:prstGeom>
          <a:noFill/>
          <a:ln w="9525">
            <a:noFill/>
            <a:miter lim="800000"/>
            <a:headEnd/>
            <a:tailEnd/>
          </a:ln>
        </p:spPr>
      </p:pic>
      <p:sp>
        <p:nvSpPr>
          <p:cNvPr id="53" name="Footer Placeholder 52"/>
          <p:cNvSpPr>
            <a:spLocks noGrp="1"/>
          </p:cNvSpPr>
          <p:nvPr>
            <p:ph type="ftr" sz="quarter" idx="11"/>
          </p:nvPr>
        </p:nvSpPr>
        <p:spPr/>
        <p:txBody>
          <a:bodyPr/>
          <a:lstStyle/>
          <a:p>
            <a:r>
              <a:rPr lang="en-GB" smtClean="0"/>
              <a:t>Copyright, Petra Metsola, Wärtsilä Corporation</a:t>
            </a:r>
            <a:endParaRPr lang="en-GB"/>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6847296" cy="623793"/>
          </a:xfrm>
        </p:spPr>
        <p:txBody>
          <a:bodyPr/>
          <a:lstStyle/>
          <a:p>
            <a:r>
              <a:rPr lang="en-GB" dirty="0" smtClean="0"/>
              <a:t>Compliance gate keepers, </a:t>
            </a:r>
            <a:r>
              <a:rPr lang="fi-FI" dirty="0" smtClean="0"/>
              <a:t>Wärtsilä Global</a:t>
            </a:r>
            <a:endParaRPr lang="en-GB" dirty="0" smtClean="0"/>
          </a:p>
        </p:txBody>
      </p:sp>
      <p:graphicFrame>
        <p:nvGraphicFramePr>
          <p:cNvPr id="6" name="Table 5"/>
          <p:cNvGraphicFramePr>
            <a:graphicFrameLocks noGrp="1"/>
          </p:cNvGraphicFramePr>
          <p:nvPr/>
        </p:nvGraphicFramePr>
        <p:xfrm>
          <a:off x="900113" y="1628775"/>
          <a:ext cx="901700" cy="2116460"/>
        </p:xfrm>
        <a:graphic>
          <a:graphicData uri="http://schemas.openxmlformats.org/drawingml/2006/table">
            <a:tbl>
              <a:tblPr/>
              <a:tblGrid>
                <a:gridCol w="901700"/>
              </a:tblGrid>
              <a:tr h="190500">
                <a:tc>
                  <a:txBody>
                    <a:bodyPr/>
                    <a:lstStyle/>
                    <a:p>
                      <a:pPr algn="r" fontAlgn="b"/>
                      <a:r>
                        <a:rPr lang="en-GB" sz="1100" b="0" i="0" u="none" strike="noStrike" dirty="0">
                          <a:solidFill>
                            <a:srgbClr val="000000"/>
                          </a:solidFill>
                          <a:latin typeface="Calibri"/>
                        </a:rPr>
                        <a:t>Finland</a:t>
                      </a:r>
                    </a:p>
                  </a:txBody>
                  <a:tcPr marL="9525" marR="9525" marT="9525" marB="0" anchor="b">
                    <a:lnL>
                      <a:noFill/>
                    </a:lnL>
                    <a:lnR>
                      <a:noFill/>
                    </a:lnR>
                    <a:lnT>
                      <a:noFill/>
                    </a:lnT>
                    <a:lnB>
                      <a:noFill/>
                    </a:lnB>
                  </a:tcPr>
                </a:tc>
              </a:tr>
              <a:tr h="190500">
                <a:tc>
                  <a:txBody>
                    <a:bodyPr/>
                    <a:lstStyle/>
                    <a:p>
                      <a:pPr algn="r" fontAlgn="b"/>
                      <a:r>
                        <a:rPr lang="en-GB" sz="1100" b="0" i="0" u="none" strike="noStrike" dirty="0">
                          <a:solidFill>
                            <a:srgbClr val="000000"/>
                          </a:solidFill>
                          <a:latin typeface="Calibri"/>
                        </a:rPr>
                        <a:t>Netherlands</a:t>
                      </a:r>
                    </a:p>
                  </a:txBody>
                  <a:tcPr marL="9525" marR="9525" marT="9525" marB="0" anchor="b">
                    <a:lnL>
                      <a:noFill/>
                    </a:lnL>
                    <a:lnR>
                      <a:noFill/>
                    </a:lnR>
                    <a:lnT>
                      <a:noFill/>
                    </a:lnT>
                    <a:lnB>
                      <a:noFill/>
                    </a:lnB>
                  </a:tcPr>
                </a:tc>
              </a:tr>
              <a:tr h="190500">
                <a:tc>
                  <a:txBody>
                    <a:bodyPr/>
                    <a:lstStyle/>
                    <a:p>
                      <a:pPr algn="r" fontAlgn="b"/>
                      <a:r>
                        <a:rPr lang="en-GB" sz="1100" b="0" i="0" u="none" strike="noStrike">
                          <a:solidFill>
                            <a:srgbClr val="000000"/>
                          </a:solidFill>
                          <a:latin typeface="Calibri"/>
                        </a:rPr>
                        <a:t>Norway</a:t>
                      </a:r>
                    </a:p>
                  </a:txBody>
                  <a:tcPr marL="9525" marR="9525" marT="9525" marB="0" anchor="b">
                    <a:lnL>
                      <a:noFill/>
                    </a:lnL>
                    <a:lnR>
                      <a:noFill/>
                    </a:lnR>
                    <a:lnT>
                      <a:noFill/>
                    </a:lnT>
                    <a:lnB>
                      <a:noFill/>
                    </a:lnB>
                  </a:tcPr>
                </a:tc>
              </a:tr>
              <a:tr h="211460">
                <a:tc>
                  <a:txBody>
                    <a:bodyPr/>
                    <a:lstStyle/>
                    <a:p>
                      <a:pPr algn="r" fontAlgn="b"/>
                      <a:r>
                        <a:rPr lang="en-GB" sz="1100" b="0" i="0" u="none" strike="noStrike">
                          <a:solidFill>
                            <a:srgbClr val="000000"/>
                          </a:solidFill>
                          <a:latin typeface="Calibri"/>
                        </a:rPr>
                        <a:t>Switzerland</a:t>
                      </a:r>
                    </a:p>
                  </a:txBody>
                  <a:tcPr marL="9525" marR="9525" marT="9525" marB="0" anchor="b">
                    <a:lnL>
                      <a:noFill/>
                    </a:lnL>
                    <a:lnR>
                      <a:noFill/>
                    </a:lnR>
                    <a:lnT>
                      <a:noFill/>
                    </a:lnT>
                    <a:lnB>
                      <a:noFill/>
                    </a:lnB>
                  </a:tcPr>
                </a:tc>
              </a:tr>
              <a:tr h="190500">
                <a:tc>
                  <a:txBody>
                    <a:bodyPr/>
                    <a:lstStyle/>
                    <a:p>
                      <a:pPr algn="r" fontAlgn="b"/>
                      <a:r>
                        <a:rPr lang="en-GB" sz="1100" b="0" i="0" u="none" strike="noStrike">
                          <a:solidFill>
                            <a:srgbClr val="000000"/>
                          </a:solidFill>
                          <a:latin typeface="Calibri"/>
                        </a:rPr>
                        <a:t>Italy</a:t>
                      </a:r>
                    </a:p>
                  </a:txBody>
                  <a:tcPr marL="9525" marR="9525" marT="9525" marB="0" anchor="b">
                    <a:lnL>
                      <a:noFill/>
                    </a:lnL>
                    <a:lnR>
                      <a:noFill/>
                    </a:lnR>
                    <a:lnT>
                      <a:noFill/>
                    </a:lnT>
                    <a:lnB>
                      <a:noFill/>
                    </a:lnB>
                  </a:tcPr>
                </a:tc>
              </a:tr>
              <a:tr h="190500">
                <a:tc>
                  <a:txBody>
                    <a:bodyPr/>
                    <a:lstStyle/>
                    <a:p>
                      <a:pPr algn="r" fontAlgn="b"/>
                      <a:r>
                        <a:rPr lang="en-GB" sz="1100" b="0" i="0" u="none" strike="noStrike" dirty="0">
                          <a:solidFill>
                            <a:srgbClr val="000000"/>
                          </a:solidFill>
                          <a:latin typeface="Calibri"/>
                        </a:rPr>
                        <a:t>France</a:t>
                      </a:r>
                    </a:p>
                  </a:txBody>
                  <a:tcPr marL="9525" marR="9525" marT="9525" marB="0" anchor="b">
                    <a:lnL>
                      <a:noFill/>
                    </a:lnL>
                    <a:lnR>
                      <a:noFill/>
                    </a:lnR>
                    <a:lnT>
                      <a:noFill/>
                    </a:lnT>
                    <a:lnB>
                      <a:noFill/>
                    </a:lnB>
                  </a:tcPr>
                </a:tc>
              </a:tr>
              <a:tr h="190500">
                <a:tc>
                  <a:txBody>
                    <a:bodyPr/>
                    <a:lstStyle/>
                    <a:p>
                      <a:pPr algn="r" fontAlgn="b"/>
                      <a:r>
                        <a:rPr lang="en-GB" sz="1100" b="0" i="0" u="none" strike="noStrike">
                          <a:solidFill>
                            <a:srgbClr val="000000"/>
                          </a:solidFill>
                          <a:latin typeface="Calibri"/>
                        </a:rPr>
                        <a:t>Sweden</a:t>
                      </a:r>
                    </a:p>
                  </a:txBody>
                  <a:tcPr marL="9525" marR="9525" marT="9525" marB="0" anchor="b">
                    <a:lnL>
                      <a:noFill/>
                    </a:lnL>
                    <a:lnR>
                      <a:noFill/>
                    </a:lnR>
                    <a:lnT>
                      <a:noFill/>
                    </a:lnT>
                    <a:lnB>
                      <a:noFill/>
                    </a:lnB>
                  </a:tcPr>
                </a:tc>
              </a:tr>
              <a:tr h="190500">
                <a:tc>
                  <a:txBody>
                    <a:bodyPr/>
                    <a:lstStyle/>
                    <a:p>
                      <a:pPr algn="r" fontAlgn="b"/>
                      <a:r>
                        <a:rPr lang="en-GB" sz="1100" b="0" i="0" u="none" strike="noStrike">
                          <a:solidFill>
                            <a:srgbClr val="000000"/>
                          </a:solidFill>
                          <a:latin typeface="Calibri"/>
                        </a:rPr>
                        <a:t>Great Britain</a:t>
                      </a:r>
                    </a:p>
                  </a:txBody>
                  <a:tcPr marL="9525" marR="9525" marT="9525" marB="0" anchor="b">
                    <a:lnL>
                      <a:noFill/>
                    </a:lnL>
                    <a:lnR>
                      <a:noFill/>
                    </a:lnR>
                    <a:lnT>
                      <a:noFill/>
                    </a:lnT>
                    <a:lnB>
                      <a:noFill/>
                    </a:lnB>
                  </a:tcPr>
                </a:tc>
              </a:tr>
              <a:tr h="190500">
                <a:tc>
                  <a:txBody>
                    <a:bodyPr/>
                    <a:lstStyle/>
                    <a:p>
                      <a:pPr algn="r" fontAlgn="b"/>
                      <a:r>
                        <a:rPr lang="en-GB" sz="1100" b="0" i="0" u="none" strike="noStrike" dirty="0">
                          <a:solidFill>
                            <a:srgbClr val="000000"/>
                          </a:solidFill>
                          <a:latin typeface="Calibri"/>
                        </a:rPr>
                        <a:t>Denmark</a:t>
                      </a:r>
                    </a:p>
                  </a:txBody>
                  <a:tcPr marL="9525" marR="9525" marT="9525" marB="0" anchor="b">
                    <a:lnL>
                      <a:noFill/>
                    </a:lnL>
                    <a:lnR>
                      <a:noFill/>
                    </a:lnR>
                    <a:lnT>
                      <a:noFill/>
                    </a:lnT>
                    <a:lnB>
                      <a:noFill/>
                    </a:lnB>
                  </a:tcPr>
                </a:tc>
              </a:tr>
              <a:tr h="190500">
                <a:tc>
                  <a:txBody>
                    <a:bodyPr/>
                    <a:lstStyle/>
                    <a:p>
                      <a:pPr algn="r" fontAlgn="b"/>
                      <a:r>
                        <a:rPr lang="en-GB" sz="1100" b="0" i="0" u="none" strike="noStrike">
                          <a:solidFill>
                            <a:srgbClr val="000000"/>
                          </a:solidFill>
                          <a:latin typeface="Calibri"/>
                        </a:rPr>
                        <a:t>Germany</a:t>
                      </a:r>
                    </a:p>
                  </a:txBody>
                  <a:tcPr marL="9525" marR="9525" marT="9525" marB="0" anchor="b">
                    <a:lnL>
                      <a:noFill/>
                    </a:lnL>
                    <a:lnR>
                      <a:noFill/>
                    </a:lnR>
                    <a:lnT>
                      <a:noFill/>
                    </a:lnT>
                    <a:lnB>
                      <a:noFill/>
                    </a:lnB>
                  </a:tcPr>
                </a:tc>
              </a:tr>
              <a:tr h="190500">
                <a:tc>
                  <a:txBody>
                    <a:bodyPr/>
                    <a:lstStyle/>
                    <a:p>
                      <a:pPr algn="r" fontAlgn="b"/>
                      <a:r>
                        <a:rPr lang="en-GB" sz="1100" b="0" i="0" u="none" strike="noStrike" dirty="0">
                          <a:solidFill>
                            <a:srgbClr val="000000"/>
                          </a:solidFill>
                          <a:latin typeface="Calibri"/>
                        </a:rPr>
                        <a:t>Cyprus</a:t>
                      </a:r>
                    </a:p>
                  </a:txBody>
                  <a:tcPr marL="9525" marR="9525" marT="9525" marB="0" anchor="b">
                    <a:lnL>
                      <a:noFill/>
                    </a:lnL>
                    <a:lnR>
                      <a:noFill/>
                    </a:lnR>
                    <a:lnT>
                      <a:noFill/>
                    </a:lnT>
                    <a:lnB>
                      <a:noFill/>
                    </a:lnB>
                  </a:tcPr>
                </a:tc>
              </a:tr>
            </a:tbl>
          </a:graphicData>
        </a:graphic>
      </p:graphicFrame>
      <p:graphicFrame>
        <p:nvGraphicFramePr>
          <p:cNvPr id="7" name="Table 6"/>
          <p:cNvGraphicFramePr>
            <a:graphicFrameLocks noGrp="1"/>
          </p:cNvGraphicFramePr>
          <p:nvPr/>
        </p:nvGraphicFramePr>
        <p:xfrm>
          <a:off x="1154113" y="3941763"/>
          <a:ext cx="609600" cy="1297305"/>
        </p:xfrm>
        <a:graphic>
          <a:graphicData uri="http://schemas.openxmlformats.org/drawingml/2006/table">
            <a:tbl>
              <a:tblPr/>
              <a:tblGrid>
                <a:gridCol w="609600"/>
              </a:tblGrid>
              <a:tr h="190500">
                <a:tc>
                  <a:txBody>
                    <a:bodyPr/>
                    <a:lstStyle/>
                    <a:p>
                      <a:pPr algn="r" fontAlgn="b"/>
                      <a:r>
                        <a:rPr lang="en-GB" sz="1100" b="0" i="0" u="none" strike="noStrike" dirty="0">
                          <a:solidFill>
                            <a:srgbClr val="000000"/>
                          </a:solidFill>
                          <a:latin typeface="Calibri"/>
                        </a:rPr>
                        <a:t>Spain</a:t>
                      </a:r>
                    </a:p>
                  </a:txBody>
                  <a:tcPr marL="9525" marR="9525" marT="9525" marB="0" anchor="b">
                    <a:lnL>
                      <a:noFill/>
                    </a:lnL>
                    <a:lnR>
                      <a:noFill/>
                    </a:lnR>
                    <a:lnT>
                      <a:noFill/>
                    </a:lnT>
                    <a:lnB>
                      <a:noFill/>
                    </a:lnB>
                  </a:tcPr>
                </a:tc>
              </a:tr>
              <a:tr h="190500">
                <a:tc>
                  <a:txBody>
                    <a:bodyPr/>
                    <a:lstStyle/>
                    <a:p>
                      <a:pPr algn="r" fontAlgn="b"/>
                      <a:r>
                        <a:rPr lang="en-GB" sz="1100" b="0" i="0" u="none" strike="noStrike">
                          <a:solidFill>
                            <a:srgbClr val="000000"/>
                          </a:solidFill>
                          <a:latin typeface="Calibri"/>
                        </a:rPr>
                        <a:t>Poland</a:t>
                      </a:r>
                    </a:p>
                  </a:txBody>
                  <a:tcPr marL="9525" marR="9525" marT="9525" marB="0" anchor="b">
                    <a:lnL>
                      <a:noFill/>
                    </a:lnL>
                    <a:lnR>
                      <a:noFill/>
                    </a:lnR>
                    <a:lnT>
                      <a:noFill/>
                    </a:lnT>
                    <a:lnB>
                      <a:noFill/>
                    </a:lnB>
                  </a:tcPr>
                </a:tc>
              </a:tr>
              <a:tr h="190500">
                <a:tc>
                  <a:txBody>
                    <a:bodyPr/>
                    <a:lstStyle/>
                    <a:p>
                      <a:pPr algn="r" fontAlgn="b"/>
                      <a:r>
                        <a:rPr lang="en-GB" sz="1100" b="0" i="0" u="none" strike="noStrike">
                          <a:solidFill>
                            <a:srgbClr val="000000"/>
                          </a:solidFill>
                          <a:latin typeface="Calibri"/>
                        </a:rPr>
                        <a:t>Turkey</a:t>
                      </a:r>
                    </a:p>
                  </a:txBody>
                  <a:tcPr marL="9525" marR="9525" marT="9525" marB="0" anchor="b">
                    <a:lnL>
                      <a:noFill/>
                    </a:lnL>
                    <a:lnR>
                      <a:noFill/>
                    </a:lnR>
                    <a:lnT>
                      <a:noFill/>
                    </a:lnT>
                    <a:lnB>
                      <a:noFill/>
                    </a:lnB>
                  </a:tcPr>
                </a:tc>
              </a:tr>
              <a:tr h="190500">
                <a:tc>
                  <a:txBody>
                    <a:bodyPr/>
                    <a:lstStyle/>
                    <a:p>
                      <a:pPr algn="r" fontAlgn="b"/>
                      <a:r>
                        <a:rPr lang="en-GB" sz="1100" b="0" i="0" u="none" strike="noStrike" dirty="0" smtClean="0">
                          <a:solidFill>
                            <a:srgbClr val="000000"/>
                          </a:solidFill>
                          <a:latin typeface="Calibri"/>
                        </a:rPr>
                        <a:t>Brazil</a:t>
                      </a:r>
                      <a:endParaRPr lang="en-GB" sz="1100" b="0" i="0" u="none" strike="noStrike" dirty="0">
                        <a:solidFill>
                          <a:srgbClr val="000000"/>
                        </a:solidFill>
                        <a:latin typeface="Calibri"/>
                      </a:endParaRPr>
                    </a:p>
                  </a:txBody>
                  <a:tcPr marL="9525" marR="9525" marT="9525" marB="0" anchor="b">
                    <a:lnL>
                      <a:noFill/>
                    </a:lnL>
                    <a:lnR>
                      <a:noFill/>
                    </a:lnR>
                    <a:lnT>
                      <a:noFill/>
                    </a:lnT>
                    <a:lnB>
                      <a:noFill/>
                    </a:lnB>
                  </a:tcPr>
                </a:tc>
              </a:tr>
              <a:tr h="190500">
                <a:tc>
                  <a:txBody>
                    <a:bodyPr/>
                    <a:lstStyle/>
                    <a:p>
                      <a:pPr algn="r" fontAlgn="b"/>
                      <a:r>
                        <a:rPr lang="en-GB" sz="1100" b="0" i="0" u="none" strike="noStrike" dirty="0" smtClean="0">
                          <a:solidFill>
                            <a:srgbClr val="000000"/>
                          </a:solidFill>
                          <a:latin typeface="Calibri"/>
                        </a:rPr>
                        <a:t>USA</a:t>
                      </a:r>
                      <a:endParaRPr lang="en-GB" sz="1100" b="0" i="0" u="none" strike="noStrike" dirty="0">
                        <a:solidFill>
                          <a:srgbClr val="000000"/>
                        </a:solidFill>
                        <a:latin typeface="Calibri"/>
                      </a:endParaRPr>
                    </a:p>
                  </a:txBody>
                  <a:tcPr marL="9525" marR="9525" marT="9525" marB="0" anchor="b">
                    <a:lnL>
                      <a:noFill/>
                    </a:lnL>
                    <a:lnR>
                      <a:noFill/>
                    </a:lnR>
                    <a:lnT>
                      <a:noFill/>
                    </a:lnT>
                    <a:lnB>
                      <a:noFill/>
                    </a:lnB>
                  </a:tcPr>
                </a:tc>
              </a:tr>
              <a:tr h="190500">
                <a:tc>
                  <a:txBody>
                    <a:bodyPr/>
                    <a:lstStyle/>
                    <a:p>
                      <a:pPr algn="r" fontAlgn="b"/>
                      <a:r>
                        <a:rPr lang="en-GB" sz="1100" b="0" i="0" u="none" strike="noStrike" dirty="0" smtClean="0">
                          <a:solidFill>
                            <a:srgbClr val="000000"/>
                          </a:solidFill>
                          <a:latin typeface="Calibri"/>
                        </a:rPr>
                        <a:t>Singapore etc.</a:t>
                      </a:r>
                      <a:endParaRPr lang="en-GB" sz="1100" b="0" i="0" u="none" strike="noStrike" dirty="0">
                        <a:solidFill>
                          <a:srgbClr val="000000"/>
                        </a:solidFill>
                        <a:latin typeface="Calibri"/>
                      </a:endParaRPr>
                    </a:p>
                  </a:txBody>
                  <a:tcPr marL="9525" marR="9525" marT="9525" marB="0" anchor="b">
                    <a:lnL>
                      <a:noFill/>
                    </a:lnL>
                    <a:lnR>
                      <a:noFill/>
                    </a:lnR>
                    <a:lnT>
                      <a:noFill/>
                    </a:lnT>
                    <a:lnB>
                      <a:noFill/>
                    </a:lnB>
                  </a:tcPr>
                </a:tc>
              </a:tr>
            </a:tbl>
          </a:graphicData>
        </a:graphic>
      </p:graphicFrame>
      <p:cxnSp>
        <p:nvCxnSpPr>
          <p:cNvPr id="17431" name="Straight Arrow Connector 23"/>
          <p:cNvCxnSpPr>
            <a:cxnSpLocks noChangeShapeType="1"/>
          </p:cNvCxnSpPr>
          <p:nvPr/>
        </p:nvCxnSpPr>
        <p:spPr bwMode="auto">
          <a:xfrm>
            <a:off x="1835150" y="1700213"/>
            <a:ext cx="1584325" cy="1584325"/>
          </a:xfrm>
          <a:prstGeom prst="straightConnector1">
            <a:avLst/>
          </a:prstGeom>
          <a:noFill/>
          <a:ln w="9525" algn="ctr">
            <a:solidFill>
              <a:schemeClr val="tx1"/>
            </a:solidFill>
            <a:round/>
            <a:headEnd/>
            <a:tailEnd type="arrow" w="med" len="med"/>
          </a:ln>
        </p:spPr>
      </p:cxnSp>
      <p:cxnSp>
        <p:nvCxnSpPr>
          <p:cNvPr id="17432" name="Straight Arrow Connector 25"/>
          <p:cNvCxnSpPr>
            <a:cxnSpLocks noChangeShapeType="1"/>
          </p:cNvCxnSpPr>
          <p:nvPr/>
        </p:nvCxnSpPr>
        <p:spPr bwMode="auto">
          <a:xfrm>
            <a:off x="1835150" y="1916113"/>
            <a:ext cx="1584325" cy="1368425"/>
          </a:xfrm>
          <a:prstGeom prst="straightConnector1">
            <a:avLst/>
          </a:prstGeom>
          <a:noFill/>
          <a:ln w="9525" algn="ctr">
            <a:solidFill>
              <a:schemeClr val="tx1"/>
            </a:solidFill>
            <a:round/>
            <a:headEnd/>
            <a:tailEnd type="arrow" w="med" len="med"/>
          </a:ln>
        </p:spPr>
      </p:cxnSp>
      <p:cxnSp>
        <p:nvCxnSpPr>
          <p:cNvPr id="17433" name="Straight Arrow Connector 27"/>
          <p:cNvCxnSpPr>
            <a:cxnSpLocks noChangeShapeType="1"/>
          </p:cNvCxnSpPr>
          <p:nvPr/>
        </p:nvCxnSpPr>
        <p:spPr bwMode="auto">
          <a:xfrm>
            <a:off x="1835150" y="2133600"/>
            <a:ext cx="1584325" cy="1150938"/>
          </a:xfrm>
          <a:prstGeom prst="straightConnector1">
            <a:avLst/>
          </a:prstGeom>
          <a:noFill/>
          <a:ln w="9525" algn="ctr">
            <a:solidFill>
              <a:schemeClr val="tx1"/>
            </a:solidFill>
            <a:round/>
            <a:headEnd/>
            <a:tailEnd type="arrow" w="med" len="med"/>
          </a:ln>
        </p:spPr>
      </p:cxnSp>
      <p:cxnSp>
        <p:nvCxnSpPr>
          <p:cNvPr id="17434" name="Straight Arrow Connector 29"/>
          <p:cNvCxnSpPr>
            <a:cxnSpLocks noChangeShapeType="1"/>
          </p:cNvCxnSpPr>
          <p:nvPr/>
        </p:nvCxnSpPr>
        <p:spPr bwMode="auto">
          <a:xfrm>
            <a:off x="1835150" y="2276475"/>
            <a:ext cx="1584325" cy="1008063"/>
          </a:xfrm>
          <a:prstGeom prst="straightConnector1">
            <a:avLst/>
          </a:prstGeom>
          <a:noFill/>
          <a:ln w="9525" algn="ctr">
            <a:solidFill>
              <a:schemeClr val="tx1"/>
            </a:solidFill>
            <a:round/>
            <a:headEnd/>
            <a:tailEnd type="arrow" w="med" len="med"/>
          </a:ln>
        </p:spPr>
      </p:cxnSp>
      <p:cxnSp>
        <p:nvCxnSpPr>
          <p:cNvPr id="17435" name="Straight Arrow Connector 31"/>
          <p:cNvCxnSpPr>
            <a:cxnSpLocks noChangeShapeType="1"/>
          </p:cNvCxnSpPr>
          <p:nvPr/>
        </p:nvCxnSpPr>
        <p:spPr bwMode="auto">
          <a:xfrm>
            <a:off x="1835150" y="2492375"/>
            <a:ext cx="1584325" cy="792163"/>
          </a:xfrm>
          <a:prstGeom prst="straightConnector1">
            <a:avLst/>
          </a:prstGeom>
          <a:noFill/>
          <a:ln w="9525" algn="ctr">
            <a:solidFill>
              <a:schemeClr val="tx1"/>
            </a:solidFill>
            <a:round/>
            <a:headEnd/>
            <a:tailEnd type="arrow" w="med" len="med"/>
          </a:ln>
        </p:spPr>
      </p:cxnSp>
      <p:cxnSp>
        <p:nvCxnSpPr>
          <p:cNvPr id="17436" name="Straight Arrow Connector 33"/>
          <p:cNvCxnSpPr>
            <a:cxnSpLocks noChangeShapeType="1"/>
          </p:cNvCxnSpPr>
          <p:nvPr/>
        </p:nvCxnSpPr>
        <p:spPr bwMode="auto">
          <a:xfrm>
            <a:off x="1835150" y="2636838"/>
            <a:ext cx="1584325" cy="647700"/>
          </a:xfrm>
          <a:prstGeom prst="straightConnector1">
            <a:avLst/>
          </a:prstGeom>
          <a:noFill/>
          <a:ln w="9525" algn="ctr">
            <a:solidFill>
              <a:schemeClr val="tx1"/>
            </a:solidFill>
            <a:round/>
            <a:headEnd/>
            <a:tailEnd type="arrow" w="med" len="med"/>
          </a:ln>
        </p:spPr>
      </p:cxnSp>
      <p:cxnSp>
        <p:nvCxnSpPr>
          <p:cNvPr id="17437" name="Straight Arrow Connector 35"/>
          <p:cNvCxnSpPr>
            <a:cxnSpLocks noChangeShapeType="1"/>
          </p:cNvCxnSpPr>
          <p:nvPr/>
        </p:nvCxnSpPr>
        <p:spPr bwMode="auto">
          <a:xfrm>
            <a:off x="1835150" y="2852738"/>
            <a:ext cx="1584325" cy="431800"/>
          </a:xfrm>
          <a:prstGeom prst="straightConnector1">
            <a:avLst/>
          </a:prstGeom>
          <a:noFill/>
          <a:ln w="9525" algn="ctr">
            <a:solidFill>
              <a:schemeClr val="tx1"/>
            </a:solidFill>
            <a:round/>
            <a:headEnd/>
            <a:tailEnd type="arrow" w="med" len="med"/>
          </a:ln>
        </p:spPr>
      </p:cxnSp>
      <p:cxnSp>
        <p:nvCxnSpPr>
          <p:cNvPr id="17438" name="Straight Arrow Connector 37"/>
          <p:cNvCxnSpPr>
            <a:cxnSpLocks noChangeShapeType="1"/>
          </p:cNvCxnSpPr>
          <p:nvPr/>
        </p:nvCxnSpPr>
        <p:spPr bwMode="auto">
          <a:xfrm>
            <a:off x="1835150" y="2997200"/>
            <a:ext cx="1584325" cy="287338"/>
          </a:xfrm>
          <a:prstGeom prst="straightConnector1">
            <a:avLst/>
          </a:prstGeom>
          <a:noFill/>
          <a:ln w="9525" algn="ctr">
            <a:solidFill>
              <a:schemeClr val="tx1"/>
            </a:solidFill>
            <a:round/>
            <a:headEnd/>
            <a:tailEnd type="arrow" w="med" len="med"/>
          </a:ln>
        </p:spPr>
      </p:cxnSp>
      <p:cxnSp>
        <p:nvCxnSpPr>
          <p:cNvPr id="17439" name="Straight Arrow Connector 39"/>
          <p:cNvCxnSpPr>
            <a:cxnSpLocks noChangeShapeType="1"/>
          </p:cNvCxnSpPr>
          <p:nvPr/>
        </p:nvCxnSpPr>
        <p:spPr bwMode="auto">
          <a:xfrm>
            <a:off x="1835150" y="3213100"/>
            <a:ext cx="1584325" cy="71438"/>
          </a:xfrm>
          <a:prstGeom prst="straightConnector1">
            <a:avLst/>
          </a:prstGeom>
          <a:noFill/>
          <a:ln w="9525" algn="ctr">
            <a:solidFill>
              <a:schemeClr val="tx1"/>
            </a:solidFill>
            <a:round/>
            <a:headEnd/>
            <a:tailEnd type="arrow" w="med" len="med"/>
          </a:ln>
        </p:spPr>
      </p:cxnSp>
      <p:cxnSp>
        <p:nvCxnSpPr>
          <p:cNvPr id="17440" name="Straight Arrow Connector 41"/>
          <p:cNvCxnSpPr>
            <a:cxnSpLocks noChangeShapeType="1"/>
          </p:cNvCxnSpPr>
          <p:nvPr/>
        </p:nvCxnSpPr>
        <p:spPr bwMode="auto">
          <a:xfrm flipV="1">
            <a:off x="1835150" y="3284538"/>
            <a:ext cx="1584325" cy="144462"/>
          </a:xfrm>
          <a:prstGeom prst="straightConnector1">
            <a:avLst/>
          </a:prstGeom>
          <a:noFill/>
          <a:ln w="9525" algn="ctr">
            <a:solidFill>
              <a:schemeClr val="tx1"/>
            </a:solidFill>
            <a:round/>
            <a:headEnd/>
            <a:tailEnd type="arrow" w="med" len="med"/>
          </a:ln>
        </p:spPr>
      </p:cxnSp>
      <p:cxnSp>
        <p:nvCxnSpPr>
          <p:cNvPr id="17441" name="Straight Arrow Connector 43"/>
          <p:cNvCxnSpPr>
            <a:cxnSpLocks noChangeShapeType="1"/>
          </p:cNvCxnSpPr>
          <p:nvPr/>
        </p:nvCxnSpPr>
        <p:spPr bwMode="auto">
          <a:xfrm flipV="1">
            <a:off x="1835150" y="3284538"/>
            <a:ext cx="1584325" cy="288925"/>
          </a:xfrm>
          <a:prstGeom prst="straightConnector1">
            <a:avLst/>
          </a:prstGeom>
          <a:noFill/>
          <a:ln w="9525" algn="ctr">
            <a:solidFill>
              <a:schemeClr val="tx1"/>
            </a:solidFill>
            <a:round/>
            <a:headEnd/>
            <a:tailEnd type="arrow" w="med" len="med"/>
          </a:ln>
        </p:spPr>
      </p:cxnSp>
      <p:cxnSp>
        <p:nvCxnSpPr>
          <p:cNvPr id="17442" name="Straight Arrow Connector 45"/>
          <p:cNvCxnSpPr>
            <a:cxnSpLocks noChangeShapeType="1"/>
          </p:cNvCxnSpPr>
          <p:nvPr/>
        </p:nvCxnSpPr>
        <p:spPr bwMode="auto">
          <a:xfrm flipV="1">
            <a:off x="1835150" y="3284538"/>
            <a:ext cx="1584325" cy="720725"/>
          </a:xfrm>
          <a:prstGeom prst="straightConnector1">
            <a:avLst/>
          </a:prstGeom>
          <a:noFill/>
          <a:ln w="9525" algn="ctr">
            <a:solidFill>
              <a:schemeClr val="tx1"/>
            </a:solidFill>
            <a:round/>
            <a:headEnd/>
            <a:tailEnd type="arrow" w="med" len="med"/>
          </a:ln>
        </p:spPr>
      </p:cxnSp>
      <p:cxnSp>
        <p:nvCxnSpPr>
          <p:cNvPr id="17443" name="Straight Arrow Connector 55"/>
          <p:cNvCxnSpPr>
            <a:cxnSpLocks noChangeShapeType="1"/>
          </p:cNvCxnSpPr>
          <p:nvPr/>
        </p:nvCxnSpPr>
        <p:spPr bwMode="auto">
          <a:xfrm flipV="1">
            <a:off x="1835150" y="3284538"/>
            <a:ext cx="1584325" cy="876300"/>
          </a:xfrm>
          <a:prstGeom prst="straightConnector1">
            <a:avLst/>
          </a:prstGeom>
          <a:noFill/>
          <a:ln w="9525" algn="ctr">
            <a:solidFill>
              <a:schemeClr val="tx1"/>
            </a:solidFill>
            <a:round/>
            <a:headEnd/>
            <a:tailEnd type="arrow" w="med" len="med"/>
          </a:ln>
        </p:spPr>
      </p:cxnSp>
      <p:cxnSp>
        <p:nvCxnSpPr>
          <p:cNvPr id="17444" name="Straight Arrow Connector 57"/>
          <p:cNvCxnSpPr>
            <a:cxnSpLocks noChangeShapeType="1"/>
          </p:cNvCxnSpPr>
          <p:nvPr/>
        </p:nvCxnSpPr>
        <p:spPr bwMode="auto">
          <a:xfrm flipV="1">
            <a:off x="1835150" y="3284538"/>
            <a:ext cx="1584325" cy="1081087"/>
          </a:xfrm>
          <a:prstGeom prst="straightConnector1">
            <a:avLst/>
          </a:prstGeom>
          <a:noFill/>
          <a:ln w="9525" algn="ctr">
            <a:solidFill>
              <a:schemeClr val="tx1"/>
            </a:solidFill>
            <a:round/>
            <a:headEnd/>
            <a:tailEnd type="arrow" w="med" len="med"/>
          </a:ln>
        </p:spPr>
      </p:cxnSp>
      <p:cxnSp>
        <p:nvCxnSpPr>
          <p:cNvPr id="17445" name="Straight Arrow Connector 60"/>
          <p:cNvCxnSpPr>
            <a:cxnSpLocks noChangeShapeType="1"/>
          </p:cNvCxnSpPr>
          <p:nvPr/>
        </p:nvCxnSpPr>
        <p:spPr bwMode="auto">
          <a:xfrm flipV="1">
            <a:off x="1835150" y="3284538"/>
            <a:ext cx="1584325" cy="1296987"/>
          </a:xfrm>
          <a:prstGeom prst="straightConnector1">
            <a:avLst/>
          </a:prstGeom>
          <a:noFill/>
          <a:ln w="9525" algn="ctr">
            <a:solidFill>
              <a:schemeClr val="tx1"/>
            </a:solidFill>
            <a:round/>
            <a:headEnd/>
            <a:tailEnd type="arrow" w="med" len="med"/>
          </a:ln>
        </p:spPr>
      </p:cxnSp>
      <p:cxnSp>
        <p:nvCxnSpPr>
          <p:cNvPr id="17446" name="Straight Arrow Connector 62"/>
          <p:cNvCxnSpPr>
            <a:cxnSpLocks noChangeShapeType="1"/>
          </p:cNvCxnSpPr>
          <p:nvPr/>
        </p:nvCxnSpPr>
        <p:spPr bwMode="auto">
          <a:xfrm flipV="1">
            <a:off x="1835150" y="3284538"/>
            <a:ext cx="1584325" cy="1439862"/>
          </a:xfrm>
          <a:prstGeom prst="straightConnector1">
            <a:avLst/>
          </a:prstGeom>
          <a:noFill/>
          <a:ln w="9525" algn="ctr">
            <a:solidFill>
              <a:schemeClr val="tx1"/>
            </a:solidFill>
            <a:round/>
            <a:headEnd/>
            <a:tailEnd type="arrow" w="med" len="med"/>
          </a:ln>
        </p:spPr>
      </p:cxnSp>
      <p:cxnSp>
        <p:nvCxnSpPr>
          <p:cNvPr id="17447" name="Straight Arrow Connector 64"/>
          <p:cNvCxnSpPr>
            <a:cxnSpLocks noChangeShapeType="1"/>
          </p:cNvCxnSpPr>
          <p:nvPr/>
        </p:nvCxnSpPr>
        <p:spPr bwMode="auto">
          <a:xfrm flipV="1">
            <a:off x="1835150" y="3284538"/>
            <a:ext cx="1584325" cy="1657350"/>
          </a:xfrm>
          <a:prstGeom prst="straightConnector1">
            <a:avLst/>
          </a:prstGeom>
          <a:noFill/>
          <a:ln w="9525" algn="ctr">
            <a:solidFill>
              <a:schemeClr val="tx1"/>
            </a:solidFill>
            <a:round/>
            <a:headEnd/>
            <a:tailEnd type="arrow" w="med" len="med"/>
          </a:ln>
        </p:spPr>
      </p:cxnSp>
      <p:sp>
        <p:nvSpPr>
          <p:cNvPr id="17448" name="Flowchart: Magnetic Disk 67"/>
          <p:cNvSpPr>
            <a:spLocks noChangeArrowheads="1"/>
          </p:cNvSpPr>
          <p:nvPr/>
        </p:nvSpPr>
        <p:spPr bwMode="auto">
          <a:xfrm>
            <a:off x="5651500" y="2852738"/>
            <a:ext cx="720725" cy="936625"/>
          </a:xfrm>
          <a:prstGeom prst="flowChartMagneticDisk">
            <a:avLst/>
          </a:prstGeom>
          <a:solidFill>
            <a:schemeClr val="accent1"/>
          </a:solidFill>
          <a:ln w="9525" algn="ctr">
            <a:solidFill>
              <a:schemeClr val="tx1"/>
            </a:solidFill>
            <a:round/>
            <a:headEnd/>
            <a:tailEnd/>
          </a:ln>
        </p:spPr>
        <p:txBody>
          <a:bodyPr/>
          <a:lstStyle/>
          <a:p>
            <a:r>
              <a:rPr lang="fi-FI"/>
              <a:t>SAP</a:t>
            </a:r>
            <a:endParaRPr lang="en-GB"/>
          </a:p>
        </p:txBody>
      </p:sp>
      <p:sp>
        <p:nvSpPr>
          <p:cNvPr id="17449" name="Left Brace 71"/>
          <p:cNvSpPr>
            <a:spLocks/>
          </p:cNvSpPr>
          <p:nvPr/>
        </p:nvSpPr>
        <p:spPr bwMode="auto">
          <a:xfrm>
            <a:off x="900113" y="1628775"/>
            <a:ext cx="215900" cy="2160588"/>
          </a:xfrm>
          <a:prstGeom prst="leftBrace">
            <a:avLst>
              <a:gd name="adj1" fmla="val 8339"/>
              <a:gd name="adj2" fmla="val 49449"/>
            </a:avLst>
          </a:prstGeom>
          <a:noFill/>
          <a:ln w="9525" algn="ctr">
            <a:solidFill>
              <a:schemeClr val="tx1"/>
            </a:solidFill>
            <a:round/>
            <a:headEnd/>
            <a:tailEnd/>
          </a:ln>
        </p:spPr>
        <p:txBody>
          <a:bodyPr/>
          <a:lstStyle/>
          <a:p>
            <a:endParaRPr lang="en-US"/>
          </a:p>
        </p:txBody>
      </p:sp>
      <p:sp>
        <p:nvSpPr>
          <p:cNvPr id="17450" name="Left Brace 73"/>
          <p:cNvSpPr>
            <a:spLocks/>
          </p:cNvSpPr>
          <p:nvPr/>
        </p:nvSpPr>
        <p:spPr bwMode="auto">
          <a:xfrm>
            <a:off x="893135" y="3933825"/>
            <a:ext cx="222878" cy="1371822"/>
          </a:xfrm>
          <a:prstGeom prst="leftBrace">
            <a:avLst>
              <a:gd name="adj1" fmla="val 8317"/>
              <a:gd name="adj2" fmla="val 50000"/>
            </a:avLst>
          </a:prstGeom>
          <a:noFill/>
          <a:ln w="9525" algn="ctr">
            <a:solidFill>
              <a:schemeClr val="tx1"/>
            </a:solidFill>
            <a:round/>
            <a:headEnd/>
            <a:tailEnd/>
          </a:ln>
        </p:spPr>
        <p:txBody>
          <a:bodyPr/>
          <a:lstStyle/>
          <a:p>
            <a:endParaRPr lang="en-US"/>
          </a:p>
        </p:txBody>
      </p:sp>
      <p:sp>
        <p:nvSpPr>
          <p:cNvPr id="17451" name="TextBox 74"/>
          <p:cNvSpPr txBox="1">
            <a:spLocks noChangeArrowheads="1"/>
          </p:cNvSpPr>
          <p:nvPr/>
        </p:nvSpPr>
        <p:spPr bwMode="auto">
          <a:xfrm>
            <a:off x="250825" y="2524125"/>
            <a:ext cx="720725" cy="400050"/>
          </a:xfrm>
          <a:prstGeom prst="rect">
            <a:avLst/>
          </a:prstGeom>
          <a:noFill/>
          <a:ln w="9525">
            <a:noFill/>
            <a:miter lim="800000"/>
            <a:headEnd/>
            <a:tailEnd/>
          </a:ln>
        </p:spPr>
        <p:txBody>
          <a:bodyPr>
            <a:spAutoFit/>
          </a:bodyPr>
          <a:lstStyle/>
          <a:p>
            <a:r>
              <a:rPr lang="fi-FI" dirty="0" smtClean="0"/>
              <a:t>60%</a:t>
            </a:r>
            <a:endParaRPr lang="en-GB" dirty="0"/>
          </a:p>
        </p:txBody>
      </p:sp>
      <p:sp>
        <p:nvSpPr>
          <p:cNvPr id="17452" name="TextBox 75"/>
          <p:cNvSpPr txBox="1">
            <a:spLocks noChangeArrowheads="1"/>
          </p:cNvSpPr>
          <p:nvPr/>
        </p:nvSpPr>
        <p:spPr bwMode="auto">
          <a:xfrm>
            <a:off x="250825" y="4324350"/>
            <a:ext cx="720725" cy="400110"/>
          </a:xfrm>
          <a:prstGeom prst="rect">
            <a:avLst/>
          </a:prstGeom>
          <a:noFill/>
          <a:ln w="9525">
            <a:noFill/>
            <a:miter lim="800000"/>
            <a:headEnd/>
            <a:tailEnd/>
          </a:ln>
        </p:spPr>
        <p:txBody>
          <a:bodyPr>
            <a:spAutoFit/>
          </a:bodyPr>
          <a:lstStyle/>
          <a:p>
            <a:r>
              <a:rPr lang="fi-FI" dirty="0" smtClean="0"/>
              <a:t>40%</a:t>
            </a:r>
            <a:endParaRPr lang="en-GB" dirty="0"/>
          </a:p>
        </p:txBody>
      </p:sp>
      <p:sp>
        <p:nvSpPr>
          <p:cNvPr id="17453" name="TextBox 76"/>
          <p:cNvSpPr txBox="1">
            <a:spLocks noChangeArrowheads="1"/>
          </p:cNvSpPr>
          <p:nvPr/>
        </p:nvSpPr>
        <p:spPr bwMode="auto">
          <a:xfrm>
            <a:off x="34925" y="1084263"/>
            <a:ext cx="1152525" cy="307975"/>
          </a:xfrm>
          <a:prstGeom prst="rect">
            <a:avLst/>
          </a:prstGeom>
          <a:noFill/>
          <a:ln w="9525">
            <a:noFill/>
            <a:miter lim="800000"/>
            <a:headEnd/>
            <a:tailEnd/>
          </a:ln>
        </p:spPr>
        <p:txBody>
          <a:bodyPr>
            <a:spAutoFit/>
          </a:bodyPr>
          <a:lstStyle/>
          <a:p>
            <a:r>
              <a:rPr lang="en-GB" sz="1400" b="1"/>
              <a:t>Volume</a:t>
            </a:r>
          </a:p>
        </p:txBody>
      </p:sp>
      <p:sp>
        <p:nvSpPr>
          <p:cNvPr id="17454" name="TextBox 77"/>
          <p:cNvSpPr txBox="1">
            <a:spLocks noChangeArrowheads="1"/>
          </p:cNvSpPr>
          <p:nvPr/>
        </p:nvSpPr>
        <p:spPr bwMode="auto">
          <a:xfrm>
            <a:off x="971550" y="1081088"/>
            <a:ext cx="1152525" cy="307975"/>
          </a:xfrm>
          <a:prstGeom prst="rect">
            <a:avLst/>
          </a:prstGeom>
          <a:noFill/>
          <a:ln w="9525">
            <a:noFill/>
            <a:miter lim="800000"/>
            <a:headEnd/>
            <a:tailEnd/>
          </a:ln>
        </p:spPr>
        <p:txBody>
          <a:bodyPr>
            <a:spAutoFit/>
          </a:bodyPr>
          <a:lstStyle/>
          <a:p>
            <a:r>
              <a:rPr lang="en-GB" sz="1400" b="1"/>
              <a:t>Countries</a:t>
            </a:r>
          </a:p>
        </p:txBody>
      </p:sp>
      <p:sp>
        <p:nvSpPr>
          <p:cNvPr id="17455" name="Rectangle 84"/>
          <p:cNvSpPr>
            <a:spLocks noChangeArrowheads="1"/>
          </p:cNvSpPr>
          <p:nvPr/>
        </p:nvSpPr>
        <p:spPr bwMode="auto">
          <a:xfrm>
            <a:off x="4500563" y="2697163"/>
            <a:ext cx="431800" cy="660400"/>
          </a:xfrm>
          <a:prstGeom prst="rect">
            <a:avLst/>
          </a:prstGeom>
          <a:solidFill>
            <a:schemeClr val="accent1"/>
          </a:solidFill>
          <a:ln w="9525" algn="ctr">
            <a:solidFill>
              <a:schemeClr val="tx1"/>
            </a:solidFill>
            <a:round/>
            <a:headEnd/>
            <a:tailEnd/>
          </a:ln>
        </p:spPr>
        <p:txBody>
          <a:bodyPr/>
          <a:lstStyle/>
          <a:p>
            <a:endParaRPr lang="fi-FI" sz="800"/>
          </a:p>
          <a:p>
            <a:endParaRPr lang="fi-FI" sz="800"/>
          </a:p>
          <a:p>
            <a:r>
              <a:rPr lang="fi-FI" sz="800"/>
              <a:t>WTC</a:t>
            </a:r>
            <a:endParaRPr lang="en-GB" sz="800"/>
          </a:p>
        </p:txBody>
      </p:sp>
      <p:sp>
        <p:nvSpPr>
          <p:cNvPr id="17456" name="Rectangle 85"/>
          <p:cNvSpPr>
            <a:spLocks noChangeArrowheads="1"/>
          </p:cNvSpPr>
          <p:nvPr/>
        </p:nvSpPr>
        <p:spPr bwMode="auto">
          <a:xfrm>
            <a:off x="4500563" y="3452813"/>
            <a:ext cx="431800" cy="144462"/>
          </a:xfrm>
          <a:prstGeom prst="rect">
            <a:avLst/>
          </a:prstGeom>
          <a:solidFill>
            <a:schemeClr val="accent1"/>
          </a:solidFill>
          <a:ln w="9525" algn="ctr">
            <a:solidFill>
              <a:schemeClr val="tx1"/>
            </a:solidFill>
            <a:round/>
            <a:headEnd/>
            <a:tailEnd/>
          </a:ln>
        </p:spPr>
        <p:txBody>
          <a:bodyPr/>
          <a:lstStyle/>
          <a:p>
            <a:r>
              <a:rPr lang="fi-FI" sz="800"/>
              <a:t>ES</a:t>
            </a:r>
            <a:endParaRPr lang="en-GB" sz="800"/>
          </a:p>
        </p:txBody>
      </p:sp>
      <p:sp>
        <p:nvSpPr>
          <p:cNvPr id="17457" name="Rectangle 86"/>
          <p:cNvSpPr>
            <a:spLocks noChangeArrowheads="1"/>
          </p:cNvSpPr>
          <p:nvPr/>
        </p:nvSpPr>
        <p:spPr bwMode="auto">
          <a:xfrm>
            <a:off x="4500563" y="3592513"/>
            <a:ext cx="431800" cy="144462"/>
          </a:xfrm>
          <a:prstGeom prst="rect">
            <a:avLst/>
          </a:prstGeom>
          <a:solidFill>
            <a:schemeClr val="accent1"/>
          </a:solidFill>
          <a:ln w="9525" algn="ctr">
            <a:solidFill>
              <a:schemeClr val="tx1"/>
            </a:solidFill>
            <a:round/>
            <a:headEnd/>
            <a:tailEnd/>
          </a:ln>
        </p:spPr>
        <p:txBody>
          <a:bodyPr/>
          <a:lstStyle/>
          <a:p>
            <a:r>
              <a:rPr lang="fi-FI" sz="800"/>
              <a:t>PL</a:t>
            </a:r>
            <a:endParaRPr lang="en-GB" sz="800"/>
          </a:p>
        </p:txBody>
      </p:sp>
      <p:sp>
        <p:nvSpPr>
          <p:cNvPr id="17458" name="Rectangle 87"/>
          <p:cNvSpPr>
            <a:spLocks noChangeArrowheads="1"/>
          </p:cNvSpPr>
          <p:nvPr/>
        </p:nvSpPr>
        <p:spPr bwMode="auto">
          <a:xfrm>
            <a:off x="4500563" y="3729038"/>
            <a:ext cx="431800" cy="144462"/>
          </a:xfrm>
          <a:prstGeom prst="rect">
            <a:avLst/>
          </a:prstGeom>
          <a:solidFill>
            <a:schemeClr val="accent1"/>
          </a:solidFill>
          <a:ln w="9525" algn="ctr">
            <a:solidFill>
              <a:schemeClr val="tx1"/>
            </a:solidFill>
            <a:round/>
            <a:headEnd/>
            <a:tailEnd/>
          </a:ln>
        </p:spPr>
        <p:txBody>
          <a:bodyPr/>
          <a:lstStyle/>
          <a:p>
            <a:r>
              <a:rPr lang="fi-FI" sz="800"/>
              <a:t>TK</a:t>
            </a:r>
            <a:endParaRPr lang="en-GB" sz="800"/>
          </a:p>
        </p:txBody>
      </p:sp>
      <p:sp>
        <p:nvSpPr>
          <p:cNvPr id="17459" name="Rectangle 88"/>
          <p:cNvSpPr>
            <a:spLocks noChangeArrowheads="1"/>
          </p:cNvSpPr>
          <p:nvPr/>
        </p:nvSpPr>
        <p:spPr bwMode="auto">
          <a:xfrm>
            <a:off x="4500563" y="3873500"/>
            <a:ext cx="431800" cy="142875"/>
          </a:xfrm>
          <a:prstGeom prst="rect">
            <a:avLst/>
          </a:prstGeom>
          <a:solidFill>
            <a:schemeClr val="accent1"/>
          </a:solidFill>
          <a:ln w="9525" algn="ctr">
            <a:solidFill>
              <a:schemeClr val="tx1"/>
            </a:solidFill>
            <a:round/>
            <a:headEnd/>
            <a:tailEnd/>
          </a:ln>
        </p:spPr>
        <p:txBody>
          <a:bodyPr/>
          <a:lstStyle/>
          <a:p>
            <a:r>
              <a:rPr lang="fi-FI" sz="800" dirty="0" smtClean="0"/>
              <a:t>BR</a:t>
            </a:r>
            <a:endParaRPr lang="en-GB" sz="800" dirty="0"/>
          </a:p>
        </p:txBody>
      </p:sp>
      <p:sp>
        <p:nvSpPr>
          <p:cNvPr id="17460" name="Rectangle 89"/>
          <p:cNvSpPr>
            <a:spLocks noChangeArrowheads="1"/>
          </p:cNvSpPr>
          <p:nvPr/>
        </p:nvSpPr>
        <p:spPr bwMode="auto">
          <a:xfrm>
            <a:off x="4500563" y="4016375"/>
            <a:ext cx="431800" cy="144463"/>
          </a:xfrm>
          <a:prstGeom prst="rect">
            <a:avLst/>
          </a:prstGeom>
          <a:solidFill>
            <a:schemeClr val="accent1"/>
          </a:solidFill>
          <a:ln w="9525" algn="ctr">
            <a:solidFill>
              <a:schemeClr val="tx1"/>
            </a:solidFill>
            <a:round/>
            <a:headEnd/>
            <a:tailEnd/>
          </a:ln>
        </p:spPr>
        <p:txBody>
          <a:bodyPr/>
          <a:lstStyle/>
          <a:p>
            <a:r>
              <a:rPr lang="fi-FI" sz="800" dirty="0" smtClean="0"/>
              <a:t>US</a:t>
            </a:r>
            <a:endParaRPr lang="en-GB" sz="800" dirty="0"/>
          </a:p>
        </p:txBody>
      </p:sp>
      <p:sp>
        <p:nvSpPr>
          <p:cNvPr id="17461" name="Rectangle 90"/>
          <p:cNvSpPr>
            <a:spLocks noChangeArrowheads="1"/>
          </p:cNvSpPr>
          <p:nvPr/>
        </p:nvSpPr>
        <p:spPr bwMode="auto">
          <a:xfrm>
            <a:off x="4500563" y="4160838"/>
            <a:ext cx="431800" cy="144462"/>
          </a:xfrm>
          <a:prstGeom prst="rect">
            <a:avLst/>
          </a:prstGeom>
          <a:solidFill>
            <a:schemeClr val="accent1"/>
          </a:solidFill>
          <a:ln w="9525" algn="ctr">
            <a:solidFill>
              <a:schemeClr val="tx1"/>
            </a:solidFill>
            <a:round/>
            <a:headEnd/>
            <a:tailEnd/>
          </a:ln>
        </p:spPr>
        <p:txBody>
          <a:bodyPr/>
          <a:lstStyle/>
          <a:p>
            <a:r>
              <a:rPr lang="fi-FI" sz="800" dirty="0" smtClean="0"/>
              <a:t>SG</a:t>
            </a:r>
          </a:p>
          <a:p>
            <a:endParaRPr lang="en-GB" sz="800" dirty="0"/>
          </a:p>
        </p:txBody>
      </p:sp>
      <p:sp>
        <p:nvSpPr>
          <p:cNvPr id="17462" name="Flowchart: Card 98"/>
          <p:cNvSpPr>
            <a:spLocks noChangeArrowheads="1"/>
          </p:cNvSpPr>
          <p:nvPr/>
        </p:nvSpPr>
        <p:spPr bwMode="auto">
          <a:xfrm>
            <a:off x="3276600" y="2913063"/>
            <a:ext cx="574675" cy="803275"/>
          </a:xfrm>
          <a:prstGeom prst="flowChartPunchedCard">
            <a:avLst/>
          </a:prstGeom>
          <a:solidFill>
            <a:schemeClr val="accent1"/>
          </a:solidFill>
          <a:ln w="9525" algn="ctr">
            <a:solidFill>
              <a:schemeClr val="tx1"/>
            </a:solidFill>
            <a:round/>
            <a:headEnd/>
            <a:tailEnd/>
          </a:ln>
        </p:spPr>
        <p:txBody>
          <a:bodyPr/>
          <a:lstStyle/>
          <a:p>
            <a:r>
              <a:rPr lang="en-GB" sz="800"/>
              <a:t>Travel Request</a:t>
            </a:r>
          </a:p>
        </p:txBody>
      </p:sp>
      <p:cxnSp>
        <p:nvCxnSpPr>
          <p:cNvPr id="17463" name="Straight Arrow Connector 108"/>
          <p:cNvCxnSpPr>
            <a:cxnSpLocks noChangeShapeType="1"/>
            <a:stCxn id="17462" idx="3"/>
            <a:endCxn id="17456" idx="1"/>
          </p:cNvCxnSpPr>
          <p:nvPr/>
        </p:nvCxnSpPr>
        <p:spPr bwMode="auto">
          <a:xfrm>
            <a:off x="3851275" y="3314700"/>
            <a:ext cx="649288" cy="209550"/>
          </a:xfrm>
          <a:prstGeom prst="straightConnector1">
            <a:avLst/>
          </a:prstGeom>
          <a:noFill/>
          <a:ln w="9525" algn="ctr">
            <a:solidFill>
              <a:schemeClr val="tx1"/>
            </a:solidFill>
            <a:round/>
            <a:headEnd/>
            <a:tailEnd type="arrow" w="med" len="med"/>
          </a:ln>
        </p:spPr>
      </p:cxnSp>
      <p:cxnSp>
        <p:nvCxnSpPr>
          <p:cNvPr id="17464" name="Straight Arrow Connector 110"/>
          <p:cNvCxnSpPr>
            <a:cxnSpLocks noChangeShapeType="1"/>
            <a:stCxn id="17462" idx="3"/>
            <a:endCxn id="17457" idx="1"/>
          </p:cNvCxnSpPr>
          <p:nvPr/>
        </p:nvCxnSpPr>
        <p:spPr bwMode="auto">
          <a:xfrm>
            <a:off x="3851275" y="3314700"/>
            <a:ext cx="649288" cy="350838"/>
          </a:xfrm>
          <a:prstGeom prst="straightConnector1">
            <a:avLst/>
          </a:prstGeom>
          <a:noFill/>
          <a:ln w="9525" algn="ctr">
            <a:solidFill>
              <a:schemeClr val="tx1"/>
            </a:solidFill>
            <a:round/>
            <a:headEnd/>
            <a:tailEnd type="arrow" w="med" len="med"/>
          </a:ln>
        </p:spPr>
      </p:cxnSp>
      <p:cxnSp>
        <p:nvCxnSpPr>
          <p:cNvPr id="17465" name="Straight Arrow Connector 112"/>
          <p:cNvCxnSpPr>
            <a:cxnSpLocks noChangeShapeType="1"/>
            <a:stCxn id="17462" idx="3"/>
            <a:endCxn id="17458" idx="1"/>
          </p:cNvCxnSpPr>
          <p:nvPr/>
        </p:nvCxnSpPr>
        <p:spPr bwMode="auto">
          <a:xfrm>
            <a:off x="3851275" y="3314700"/>
            <a:ext cx="649288" cy="485775"/>
          </a:xfrm>
          <a:prstGeom prst="straightConnector1">
            <a:avLst/>
          </a:prstGeom>
          <a:noFill/>
          <a:ln w="9525" algn="ctr">
            <a:solidFill>
              <a:schemeClr val="tx1"/>
            </a:solidFill>
            <a:round/>
            <a:headEnd/>
            <a:tailEnd type="arrow" w="med" len="med"/>
          </a:ln>
        </p:spPr>
      </p:cxnSp>
      <p:cxnSp>
        <p:nvCxnSpPr>
          <p:cNvPr id="17466" name="Straight Arrow Connector 115"/>
          <p:cNvCxnSpPr>
            <a:cxnSpLocks noChangeShapeType="1"/>
            <a:stCxn id="17462" idx="3"/>
            <a:endCxn id="17459" idx="1"/>
          </p:cNvCxnSpPr>
          <p:nvPr/>
        </p:nvCxnSpPr>
        <p:spPr bwMode="auto">
          <a:xfrm>
            <a:off x="3851275" y="3314700"/>
            <a:ext cx="649288" cy="630238"/>
          </a:xfrm>
          <a:prstGeom prst="straightConnector1">
            <a:avLst/>
          </a:prstGeom>
          <a:noFill/>
          <a:ln w="9525" algn="ctr">
            <a:solidFill>
              <a:schemeClr val="tx1"/>
            </a:solidFill>
            <a:round/>
            <a:headEnd/>
            <a:tailEnd type="arrow" w="med" len="med"/>
          </a:ln>
        </p:spPr>
      </p:cxnSp>
      <p:cxnSp>
        <p:nvCxnSpPr>
          <p:cNvPr id="17467" name="Straight Arrow Connector 117"/>
          <p:cNvCxnSpPr>
            <a:cxnSpLocks noChangeShapeType="1"/>
            <a:stCxn id="17462" idx="3"/>
            <a:endCxn id="17460" idx="1"/>
          </p:cNvCxnSpPr>
          <p:nvPr/>
        </p:nvCxnSpPr>
        <p:spPr bwMode="auto">
          <a:xfrm>
            <a:off x="3851275" y="3314700"/>
            <a:ext cx="649288" cy="774700"/>
          </a:xfrm>
          <a:prstGeom prst="straightConnector1">
            <a:avLst/>
          </a:prstGeom>
          <a:noFill/>
          <a:ln w="9525" algn="ctr">
            <a:solidFill>
              <a:schemeClr val="tx1"/>
            </a:solidFill>
            <a:round/>
            <a:headEnd/>
            <a:tailEnd type="arrow" w="med" len="med"/>
          </a:ln>
        </p:spPr>
      </p:cxnSp>
      <p:cxnSp>
        <p:nvCxnSpPr>
          <p:cNvPr id="17468" name="Straight Arrow Connector 119"/>
          <p:cNvCxnSpPr>
            <a:cxnSpLocks noChangeShapeType="1"/>
            <a:stCxn id="17462" idx="3"/>
            <a:endCxn id="17461" idx="1"/>
          </p:cNvCxnSpPr>
          <p:nvPr/>
        </p:nvCxnSpPr>
        <p:spPr bwMode="auto">
          <a:xfrm>
            <a:off x="3851275" y="3314700"/>
            <a:ext cx="649288" cy="917575"/>
          </a:xfrm>
          <a:prstGeom prst="straightConnector1">
            <a:avLst/>
          </a:prstGeom>
          <a:noFill/>
          <a:ln w="9525" algn="ctr">
            <a:solidFill>
              <a:schemeClr val="tx1"/>
            </a:solidFill>
            <a:round/>
            <a:headEnd/>
            <a:tailEnd type="arrow" w="med" len="med"/>
          </a:ln>
        </p:spPr>
      </p:cxnSp>
      <p:sp>
        <p:nvSpPr>
          <p:cNvPr id="17469" name="Right Arrow 120"/>
          <p:cNvSpPr>
            <a:spLocks noChangeArrowheads="1"/>
          </p:cNvSpPr>
          <p:nvPr/>
        </p:nvSpPr>
        <p:spPr bwMode="auto">
          <a:xfrm>
            <a:off x="3851275" y="2997200"/>
            <a:ext cx="649288" cy="287338"/>
          </a:xfrm>
          <a:prstGeom prst="rightArrow">
            <a:avLst>
              <a:gd name="adj1" fmla="val 50000"/>
              <a:gd name="adj2" fmla="val 50162"/>
            </a:avLst>
          </a:prstGeom>
          <a:solidFill>
            <a:schemeClr val="tx1"/>
          </a:solidFill>
          <a:ln w="9525" algn="ctr">
            <a:solidFill>
              <a:schemeClr val="tx1"/>
            </a:solidFill>
            <a:round/>
            <a:headEnd/>
            <a:tailEnd/>
          </a:ln>
        </p:spPr>
        <p:txBody>
          <a:bodyPr/>
          <a:lstStyle/>
          <a:p>
            <a:endParaRPr lang="en-US"/>
          </a:p>
        </p:txBody>
      </p:sp>
      <p:sp>
        <p:nvSpPr>
          <p:cNvPr id="17470" name="TextBox 127"/>
          <p:cNvSpPr txBox="1">
            <a:spLocks noChangeArrowheads="1"/>
          </p:cNvSpPr>
          <p:nvPr/>
        </p:nvSpPr>
        <p:spPr bwMode="auto">
          <a:xfrm>
            <a:off x="3132138" y="1052513"/>
            <a:ext cx="935037" cy="461962"/>
          </a:xfrm>
          <a:prstGeom prst="rect">
            <a:avLst/>
          </a:prstGeom>
          <a:noFill/>
          <a:ln w="9525">
            <a:noFill/>
            <a:miter lim="800000"/>
            <a:headEnd/>
            <a:tailEnd/>
          </a:ln>
        </p:spPr>
        <p:txBody>
          <a:bodyPr>
            <a:spAutoFit/>
          </a:bodyPr>
          <a:lstStyle/>
          <a:p>
            <a:r>
              <a:rPr lang="en-GB" sz="1400" b="1"/>
              <a:t>Gate 1</a:t>
            </a:r>
          </a:p>
          <a:p>
            <a:r>
              <a:rPr lang="en-GB" sz="1000"/>
              <a:t>Approvals</a:t>
            </a:r>
          </a:p>
        </p:txBody>
      </p:sp>
      <p:sp>
        <p:nvSpPr>
          <p:cNvPr id="17471" name="TextBox 130"/>
          <p:cNvSpPr txBox="1">
            <a:spLocks noChangeArrowheads="1"/>
          </p:cNvSpPr>
          <p:nvPr/>
        </p:nvSpPr>
        <p:spPr bwMode="auto">
          <a:xfrm>
            <a:off x="4284663" y="1052513"/>
            <a:ext cx="1446286" cy="615553"/>
          </a:xfrm>
          <a:prstGeom prst="rect">
            <a:avLst/>
          </a:prstGeom>
          <a:noFill/>
          <a:ln w="9525">
            <a:noFill/>
            <a:miter lim="800000"/>
            <a:headEnd/>
            <a:tailEnd/>
          </a:ln>
        </p:spPr>
        <p:txBody>
          <a:bodyPr wrap="square">
            <a:spAutoFit/>
          </a:bodyPr>
          <a:lstStyle/>
          <a:p>
            <a:r>
              <a:rPr lang="en-GB" sz="1400" b="1" dirty="0"/>
              <a:t>Gate 2</a:t>
            </a:r>
          </a:p>
          <a:p>
            <a:r>
              <a:rPr lang="en-GB" sz="1000" dirty="0"/>
              <a:t>Purchasing</a:t>
            </a:r>
          </a:p>
          <a:p>
            <a:r>
              <a:rPr lang="en-GB" sz="1000" dirty="0" smtClean="0"/>
              <a:t>(BCD Travel </a:t>
            </a:r>
            <a:r>
              <a:rPr lang="en-GB" sz="1000" dirty="0"/>
              <a:t>agency)</a:t>
            </a:r>
          </a:p>
        </p:txBody>
      </p:sp>
      <p:sp>
        <p:nvSpPr>
          <p:cNvPr id="17472" name="TextBox 131"/>
          <p:cNvSpPr txBox="1">
            <a:spLocks noChangeArrowheads="1"/>
          </p:cNvSpPr>
          <p:nvPr/>
        </p:nvSpPr>
        <p:spPr bwMode="auto">
          <a:xfrm>
            <a:off x="5651500" y="1052513"/>
            <a:ext cx="936625" cy="461962"/>
          </a:xfrm>
          <a:prstGeom prst="rect">
            <a:avLst/>
          </a:prstGeom>
          <a:noFill/>
          <a:ln w="9525">
            <a:noFill/>
            <a:miter lim="800000"/>
            <a:headEnd/>
            <a:tailEnd/>
          </a:ln>
        </p:spPr>
        <p:txBody>
          <a:bodyPr>
            <a:spAutoFit/>
          </a:bodyPr>
          <a:lstStyle/>
          <a:p>
            <a:r>
              <a:rPr lang="en-GB" sz="1400" b="1"/>
              <a:t>Gate 3</a:t>
            </a:r>
          </a:p>
          <a:p>
            <a:r>
              <a:rPr lang="fi-FI" sz="1000"/>
              <a:t>Data</a:t>
            </a:r>
            <a:endParaRPr lang="en-GB" sz="1000"/>
          </a:p>
        </p:txBody>
      </p:sp>
      <p:sp>
        <p:nvSpPr>
          <p:cNvPr id="17473" name="TextBox 132"/>
          <p:cNvSpPr txBox="1">
            <a:spLocks noChangeArrowheads="1"/>
          </p:cNvSpPr>
          <p:nvPr/>
        </p:nvSpPr>
        <p:spPr bwMode="auto">
          <a:xfrm>
            <a:off x="6875463" y="1052513"/>
            <a:ext cx="936625" cy="461962"/>
          </a:xfrm>
          <a:prstGeom prst="rect">
            <a:avLst/>
          </a:prstGeom>
          <a:noFill/>
          <a:ln w="9525">
            <a:noFill/>
            <a:miter lim="800000"/>
            <a:headEnd/>
            <a:tailEnd/>
          </a:ln>
        </p:spPr>
        <p:txBody>
          <a:bodyPr>
            <a:spAutoFit/>
          </a:bodyPr>
          <a:lstStyle/>
          <a:p>
            <a:r>
              <a:rPr lang="en-GB" sz="1400" b="1"/>
              <a:t>Gate 4</a:t>
            </a:r>
          </a:p>
          <a:p>
            <a:r>
              <a:rPr lang="en-GB" sz="1000"/>
              <a:t>Verification</a:t>
            </a:r>
          </a:p>
        </p:txBody>
      </p:sp>
      <p:sp>
        <p:nvSpPr>
          <p:cNvPr id="17474" name="Flowchart: Process 133"/>
          <p:cNvSpPr>
            <a:spLocks noChangeArrowheads="1"/>
          </p:cNvSpPr>
          <p:nvPr/>
        </p:nvSpPr>
        <p:spPr bwMode="auto">
          <a:xfrm>
            <a:off x="7091363" y="2924175"/>
            <a:ext cx="720725" cy="792163"/>
          </a:xfrm>
          <a:prstGeom prst="flowChartProcess">
            <a:avLst/>
          </a:prstGeom>
          <a:solidFill>
            <a:schemeClr val="accent1"/>
          </a:solidFill>
          <a:ln w="9525" algn="ctr">
            <a:solidFill>
              <a:schemeClr val="tx1"/>
            </a:solidFill>
            <a:round/>
            <a:headEnd/>
            <a:tailEnd/>
          </a:ln>
        </p:spPr>
        <p:txBody>
          <a:bodyPr/>
          <a:lstStyle/>
          <a:p>
            <a:endParaRPr lang="fi-FI" sz="1400"/>
          </a:p>
          <a:p>
            <a:r>
              <a:rPr lang="fi-FI" sz="1400"/>
              <a:t>WSSC</a:t>
            </a:r>
            <a:endParaRPr lang="en-GB" sz="1400"/>
          </a:p>
        </p:txBody>
      </p:sp>
      <p:sp>
        <p:nvSpPr>
          <p:cNvPr id="17475" name="Right Arrow 120"/>
          <p:cNvSpPr>
            <a:spLocks noChangeArrowheads="1"/>
          </p:cNvSpPr>
          <p:nvPr/>
        </p:nvSpPr>
        <p:spPr bwMode="auto">
          <a:xfrm>
            <a:off x="4932363" y="3141663"/>
            <a:ext cx="719137" cy="574675"/>
          </a:xfrm>
          <a:prstGeom prst="rightArrow">
            <a:avLst>
              <a:gd name="adj1" fmla="val 50000"/>
              <a:gd name="adj2" fmla="val 50165"/>
            </a:avLst>
          </a:prstGeom>
          <a:solidFill>
            <a:schemeClr val="tx1"/>
          </a:solidFill>
          <a:ln w="9525" algn="ctr">
            <a:solidFill>
              <a:schemeClr val="tx1"/>
            </a:solidFill>
            <a:round/>
            <a:headEnd/>
            <a:tailEnd/>
          </a:ln>
        </p:spPr>
        <p:txBody>
          <a:bodyPr/>
          <a:lstStyle/>
          <a:p>
            <a:endParaRPr lang="en-US"/>
          </a:p>
        </p:txBody>
      </p:sp>
      <p:sp>
        <p:nvSpPr>
          <p:cNvPr id="17476" name="Right Arrow 120"/>
          <p:cNvSpPr>
            <a:spLocks noChangeArrowheads="1"/>
          </p:cNvSpPr>
          <p:nvPr/>
        </p:nvSpPr>
        <p:spPr bwMode="auto">
          <a:xfrm>
            <a:off x="6372225" y="3141663"/>
            <a:ext cx="720725" cy="574675"/>
          </a:xfrm>
          <a:prstGeom prst="rightArrow">
            <a:avLst>
              <a:gd name="adj1" fmla="val 50000"/>
              <a:gd name="adj2" fmla="val 50276"/>
            </a:avLst>
          </a:prstGeom>
          <a:solidFill>
            <a:schemeClr val="tx1"/>
          </a:solidFill>
          <a:ln w="9525" algn="ctr">
            <a:solidFill>
              <a:schemeClr val="tx1"/>
            </a:solidFill>
            <a:round/>
            <a:headEnd/>
            <a:tailEnd/>
          </a:ln>
        </p:spPr>
        <p:txBody>
          <a:bodyPr/>
          <a:lstStyle/>
          <a:p>
            <a:endParaRPr lang="en-US"/>
          </a:p>
        </p:txBody>
      </p:sp>
      <p:sp>
        <p:nvSpPr>
          <p:cNvPr id="17477" name="TextBox 51"/>
          <p:cNvSpPr txBox="1">
            <a:spLocks noChangeArrowheads="1"/>
          </p:cNvSpPr>
          <p:nvPr/>
        </p:nvSpPr>
        <p:spPr bwMode="auto">
          <a:xfrm>
            <a:off x="3419475" y="4652963"/>
            <a:ext cx="4465638" cy="1754187"/>
          </a:xfrm>
          <a:prstGeom prst="rect">
            <a:avLst/>
          </a:prstGeom>
          <a:noFill/>
          <a:ln w="9525">
            <a:noFill/>
            <a:miter lim="800000"/>
            <a:headEnd/>
            <a:tailEnd/>
          </a:ln>
        </p:spPr>
        <p:txBody>
          <a:bodyPr>
            <a:spAutoFit/>
          </a:bodyPr>
          <a:lstStyle/>
          <a:p>
            <a:r>
              <a:rPr lang="en-GB" sz="1200" b="1" dirty="0"/>
              <a:t>WTC</a:t>
            </a:r>
          </a:p>
          <a:p>
            <a:r>
              <a:rPr lang="en-GB" sz="1200" dirty="0"/>
              <a:t>= Wärtsilä Travel Center, an implant office of the travel agency (BCD Travel) handling 93% of the bookings.</a:t>
            </a:r>
          </a:p>
          <a:p>
            <a:endParaRPr lang="en-GB" sz="1200" dirty="0"/>
          </a:p>
          <a:p>
            <a:r>
              <a:rPr lang="en-GB" sz="1200" dirty="0"/>
              <a:t>Other Wärtsilä countries are served by local BCD Travel office.</a:t>
            </a:r>
          </a:p>
          <a:p>
            <a:endParaRPr lang="en-GB" sz="1200" dirty="0"/>
          </a:p>
          <a:p>
            <a:r>
              <a:rPr lang="en-GB" sz="1200" b="1" dirty="0"/>
              <a:t>WSSC</a:t>
            </a:r>
          </a:p>
          <a:p>
            <a:r>
              <a:rPr lang="en-GB" sz="1200" dirty="0"/>
              <a:t>= Wärtsilä Shared Service Center that checks all the travel reports globally.</a:t>
            </a:r>
          </a:p>
        </p:txBody>
      </p:sp>
      <p:sp>
        <p:nvSpPr>
          <p:cNvPr id="52" name="Footer Placeholder 51"/>
          <p:cNvSpPr>
            <a:spLocks noGrp="1"/>
          </p:cNvSpPr>
          <p:nvPr>
            <p:ph type="ftr" sz="quarter" idx="11"/>
          </p:nvPr>
        </p:nvSpPr>
        <p:spPr/>
        <p:txBody>
          <a:bodyPr/>
          <a:lstStyle/>
          <a:p>
            <a:r>
              <a:rPr lang="en-GB" smtClean="0"/>
              <a:t>Copyright, Petra Metsola, Wärtsilä Corporation</a:t>
            </a:r>
            <a:endParaRPr lang="en-GB"/>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9144000" cy="685800"/>
          </a:xfrm>
        </p:spPr>
        <p:txBody>
          <a:bodyPr/>
          <a:lstStyle/>
          <a:p>
            <a:r>
              <a:rPr lang="en-GB" sz="2800" smtClean="0">
                <a:solidFill>
                  <a:schemeClr val="tx1"/>
                </a:solidFill>
              </a:rPr>
              <a:t>The compliance gates, descriptions and purposes </a:t>
            </a:r>
            <a:endParaRPr lang="en-GB" smtClean="0"/>
          </a:p>
        </p:txBody>
      </p:sp>
      <p:sp>
        <p:nvSpPr>
          <p:cNvPr id="3" name="Content Placeholder 2"/>
          <p:cNvSpPr>
            <a:spLocks noGrp="1"/>
          </p:cNvSpPr>
          <p:nvPr>
            <p:ph idx="1"/>
          </p:nvPr>
        </p:nvSpPr>
        <p:spPr>
          <a:xfrm>
            <a:off x="318977" y="2711302"/>
            <a:ext cx="8501173" cy="3854688"/>
          </a:xfrm>
        </p:spPr>
        <p:txBody>
          <a:bodyPr/>
          <a:lstStyle/>
          <a:p>
            <a:pPr>
              <a:buFontTx/>
              <a:buNone/>
              <a:defRPr/>
            </a:pPr>
            <a:r>
              <a:rPr lang="en-GB" sz="1600" b="1" dirty="0" smtClean="0"/>
              <a:t>Gate1</a:t>
            </a:r>
          </a:p>
          <a:p>
            <a:pPr>
              <a:buFontTx/>
              <a:buNone/>
              <a:defRPr/>
            </a:pPr>
            <a:r>
              <a:rPr lang="en-GB" sz="1600" b="1" dirty="0" smtClean="0"/>
              <a:t>Travel Request process </a:t>
            </a:r>
            <a:r>
              <a:rPr lang="en-GB" sz="1600" dirty="0" smtClean="0"/>
              <a:t>(new </a:t>
            </a:r>
            <a:r>
              <a:rPr lang="en-GB" sz="1600" dirty="0" err="1" smtClean="0"/>
              <a:t>eForm</a:t>
            </a:r>
            <a:r>
              <a:rPr lang="en-GB" sz="1600" dirty="0" smtClean="0"/>
              <a:t> implemented May 2011)</a:t>
            </a:r>
          </a:p>
          <a:p>
            <a:pPr lvl="1">
              <a:defRPr/>
            </a:pPr>
            <a:r>
              <a:rPr lang="en-GB" sz="1600" dirty="0" smtClean="0"/>
              <a:t>All trips has to be preapproved</a:t>
            </a:r>
          </a:p>
          <a:p>
            <a:pPr lvl="1">
              <a:defRPr/>
            </a:pPr>
            <a:r>
              <a:rPr lang="en-GB" sz="1600" dirty="0" smtClean="0"/>
              <a:t>Trip type specifies the approval level </a:t>
            </a:r>
          </a:p>
          <a:p>
            <a:pPr lvl="1">
              <a:defRPr/>
            </a:pPr>
            <a:r>
              <a:rPr lang="en-GB" sz="1600" dirty="0" smtClean="0"/>
              <a:t>Each traveller uses the same interactive </a:t>
            </a:r>
            <a:r>
              <a:rPr lang="en-GB" sz="1600" dirty="0" err="1" smtClean="0"/>
              <a:t>eTravel</a:t>
            </a:r>
            <a:r>
              <a:rPr lang="en-GB" sz="1600" dirty="0" smtClean="0"/>
              <a:t> Request Form. </a:t>
            </a:r>
          </a:p>
          <a:p>
            <a:pPr lvl="1">
              <a:defRPr/>
            </a:pPr>
            <a:r>
              <a:rPr lang="en-GB" sz="1600" dirty="0" smtClean="0"/>
              <a:t>The form is informative and instructs people about the Travel Policy requirements when filling the form. The form creates a “mobile friendly” e-mail to approver with relevant information.  </a:t>
            </a:r>
          </a:p>
          <a:p>
            <a:pPr lvl="2">
              <a:defRPr/>
            </a:pPr>
            <a:r>
              <a:rPr lang="en-GB" sz="1400" dirty="0" smtClean="0">
                <a:ea typeface="+mn-ea"/>
                <a:cs typeface="+mn-cs"/>
              </a:rPr>
              <a:t>Verifies that all travels and costs has been pre approved. Travellers’ security has been coordinated and all needed actions taken when travelling to high or extreme risk rated countries.</a:t>
            </a:r>
          </a:p>
          <a:p>
            <a:pPr>
              <a:buFontTx/>
              <a:buNone/>
              <a:defRPr/>
            </a:pPr>
            <a:endParaRPr lang="en-GB" sz="1600" b="1" dirty="0" smtClean="0"/>
          </a:p>
          <a:p>
            <a:pPr>
              <a:defRPr/>
            </a:pPr>
            <a:endParaRPr lang="en-GB" sz="1600" dirty="0"/>
          </a:p>
        </p:txBody>
      </p:sp>
      <p:pic>
        <p:nvPicPr>
          <p:cNvPr id="4" name="Picture 3"/>
          <p:cNvPicPr>
            <a:picLocks noChangeAspect="1" noChangeArrowheads="1"/>
          </p:cNvPicPr>
          <p:nvPr/>
        </p:nvPicPr>
        <p:blipFill>
          <a:blip r:embed="rId2" cstate="print"/>
          <a:srcRect l="24971" t="27561" r="21686" b="25135"/>
          <a:stretch>
            <a:fillRect/>
          </a:stretch>
        </p:blipFill>
        <p:spPr bwMode="auto">
          <a:xfrm>
            <a:off x="361617" y="956863"/>
            <a:ext cx="2753569" cy="1414197"/>
          </a:xfrm>
          <a:prstGeom prst="rect">
            <a:avLst/>
          </a:prstGeom>
          <a:noFill/>
          <a:ln w="9525">
            <a:solidFill>
              <a:schemeClr val="tx1"/>
            </a:solidFill>
            <a:miter lim="800000"/>
            <a:headEnd/>
            <a:tailEnd/>
          </a:ln>
          <a:effectLst/>
        </p:spPr>
      </p:pic>
      <p:sp>
        <p:nvSpPr>
          <p:cNvPr id="5" name="Oval 4"/>
          <p:cNvSpPr/>
          <p:nvPr/>
        </p:nvSpPr>
        <p:spPr bwMode="auto">
          <a:xfrm>
            <a:off x="1328924" y="871856"/>
            <a:ext cx="478465" cy="510362"/>
          </a:xfrm>
          <a:prstGeom prst="ellipse">
            <a:avLst/>
          </a:prstGeom>
          <a:noFill/>
          <a:ln w="444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cxnSp>
        <p:nvCxnSpPr>
          <p:cNvPr id="7" name="Straight Arrow Connector 6"/>
          <p:cNvCxnSpPr/>
          <p:nvPr/>
        </p:nvCxnSpPr>
        <p:spPr bwMode="auto">
          <a:xfrm flipH="1">
            <a:off x="701749" y="1339702"/>
            <a:ext cx="669851" cy="143539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 name="Footer Placeholder 7"/>
          <p:cNvSpPr>
            <a:spLocks noGrp="1"/>
          </p:cNvSpPr>
          <p:nvPr>
            <p:ph type="ftr" sz="quarter" idx="11"/>
          </p:nvPr>
        </p:nvSpPr>
        <p:spPr/>
        <p:txBody>
          <a:bodyPr/>
          <a:lstStyle/>
          <a:p>
            <a:r>
              <a:rPr lang="en-GB" smtClean="0"/>
              <a:t>Copyright, Petra Metsola, Wärtsilä Corporation</a:t>
            </a:r>
            <a:endParaRPr lang="en-GB"/>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9144000" cy="685800"/>
          </a:xfrm>
        </p:spPr>
        <p:txBody>
          <a:bodyPr/>
          <a:lstStyle/>
          <a:p>
            <a:r>
              <a:rPr lang="en-GB" sz="2800" dirty="0" smtClean="0">
                <a:solidFill>
                  <a:schemeClr val="tx1"/>
                </a:solidFill>
              </a:rPr>
              <a:t>The compliance gates, descriptions and purposes </a:t>
            </a:r>
            <a:endParaRPr lang="en-GB" dirty="0" smtClean="0"/>
          </a:p>
        </p:txBody>
      </p:sp>
      <p:sp>
        <p:nvSpPr>
          <p:cNvPr id="3" name="Content Placeholder 2"/>
          <p:cNvSpPr>
            <a:spLocks noGrp="1"/>
          </p:cNvSpPr>
          <p:nvPr>
            <p:ph idx="1"/>
          </p:nvPr>
        </p:nvSpPr>
        <p:spPr>
          <a:xfrm>
            <a:off x="361506" y="2743199"/>
            <a:ext cx="8458643" cy="2557463"/>
          </a:xfrm>
        </p:spPr>
        <p:txBody>
          <a:bodyPr/>
          <a:lstStyle/>
          <a:p>
            <a:pPr>
              <a:buFontTx/>
              <a:buNone/>
              <a:defRPr/>
            </a:pPr>
            <a:r>
              <a:rPr lang="en-GB" sz="1600" b="1" dirty="0" smtClean="0"/>
              <a:t>Gate 2</a:t>
            </a:r>
          </a:p>
          <a:p>
            <a:pPr>
              <a:buFontTx/>
              <a:buNone/>
              <a:defRPr/>
            </a:pPr>
            <a:r>
              <a:rPr lang="en-GB" sz="1600" b="1" dirty="0" smtClean="0"/>
              <a:t>Travel Booking process</a:t>
            </a:r>
            <a:r>
              <a:rPr lang="en-GB" sz="1600" dirty="0" smtClean="0"/>
              <a:t> </a:t>
            </a:r>
          </a:p>
          <a:p>
            <a:pPr lvl="1">
              <a:defRPr/>
            </a:pPr>
            <a:r>
              <a:rPr lang="en-GB" sz="1600" dirty="0" smtClean="0"/>
              <a:t>100% of the booking volume is handled by one travel agency, BCD Travel. 93% of the European volume is handled by </a:t>
            </a:r>
            <a:r>
              <a:rPr lang="en-GB" sz="1600" u="sng" dirty="0" smtClean="0"/>
              <a:t>one team</a:t>
            </a:r>
            <a:r>
              <a:rPr lang="en-GB" sz="1600" dirty="0" smtClean="0"/>
              <a:t>.</a:t>
            </a:r>
          </a:p>
          <a:p>
            <a:pPr lvl="2">
              <a:defRPr/>
            </a:pPr>
            <a:r>
              <a:rPr lang="en-GB" sz="1400" dirty="0" smtClean="0">
                <a:ea typeface="+mn-ea"/>
                <a:cs typeface="+mn-cs"/>
              </a:rPr>
              <a:t>Verifies e.g. that the lowest logical fare is booked, business class is not booked, Wärtsilä agreement suppliers and fares have been used (whenever reasonable).</a:t>
            </a:r>
          </a:p>
          <a:p>
            <a:pPr>
              <a:defRPr/>
            </a:pPr>
            <a:endParaRPr lang="en-GB" sz="1600" dirty="0"/>
          </a:p>
        </p:txBody>
      </p:sp>
      <p:pic>
        <p:nvPicPr>
          <p:cNvPr id="4" name="Picture 3"/>
          <p:cNvPicPr>
            <a:picLocks noChangeAspect="1" noChangeArrowheads="1"/>
          </p:cNvPicPr>
          <p:nvPr/>
        </p:nvPicPr>
        <p:blipFill>
          <a:blip r:embed="rId2" cstate="print"/>
          <a:srcRect l="24971" t="27561" r="21686" b="25135"/>
          <a:stretch>
            <a:fillRect/>
          </a:stretch>
        </p:blipFill>
        <p:spPr bwMode="auto">
          <a:xfrm>
            <a:off x="361617" y="956863"/>
            <a:ext cx="2753569" cy="1414197"/>
          </a:xfrm>
          <a:prstGeom prst="rect">
            <a:avLst/>
          </a:prstGeom>
          <a:noFill/>
          <a:ln w="9525">
            <a:solidFill>
              <a:schemeClr val="tx1"/>
            </a:solidFill>
            <a:miter lim="800000"/>
            <a:headEnd/>
            <a:tailEnd/>
          </a:ln>
          <a:effectLst/>
        </p:spPr>
      </p:pic>
      <p:sp>
        <p:nvSpPr>
          <p:cNvPr id="5" name="Oval 4"/>
          <p:cNvSpPr/>
          <p:nvPr/>
        </p:nvSpPr>
        <p:spPr bwMode="auto">
          <a:xfrm>
            <a:off x="1722345" y="871856"/>
            <a:ext cx="478465" cy="510362"/>
          </a:xfrm>
          <a:prstGeom prst="ellipse">
            <a:avLst/>
          </a:prstGeom>
          <a:noFill/>
          <a:ln w="444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cxnSp>
        <p:nvCxnSpPr>
          <p:cNvPr id="6" name="Straight Arrow Connector 5"/>
          <p:cNvCxnSpPr/>
          <p:nvPr/>
        </p:nvCxnSpPr>
        <p:spPr bwMode="auto">
          <a:xfrm flipH="1">
            <a:off x="765544" y="1339702"/>
            <a:ext cx="999478" cy="147792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7" name="Footer Placeholder 6"/>
          <p:cNvSpPr>
            <a:spLocks noGrp="1"/>
          </p:cNvSpPr>
          <p:nvPr>
            <p:ph type="ftr" sz="quarter" idx="11"/>
          </p:nvPr>
        </p:nvSpPr>
        <p:spPr/>
        <p:txBody>
          <a:bodyPr/>
          <a:lstStyle/>
          <a:p>
            <a:r>
              <a:rPr lang="en-GB" smtClean="0"/>
              <a:t>Copyright, Petra Metsola, Wärtsilä Corporation</a:t>
            </a:r>
            <a:endParaRPr lang="en-GB"/>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4484688" cy="685800"/>
          </a:xfrm>
        </p:spPr>
        <p:txBody>
          <a:bodyPr/>
          <a:lstStyle/>
          <a:p>
            <a:r>
              <a:rPr lang="en-GB" sz="2800" dirty="0" smtClean="0">
                <a:solidFill>
                  <a:schemeClr val="tx1"/>
                </a:solidFill>
              </a:rPr>
              <a:t>The compliance gates</a:t>
            </a:r>
            <a:endParaRPr lang="en-GB" sz="2800" dirty="0" smtClean="0"/>
          </a:p>
        </p:txBody>
      </p:sp>
      <p:sp>
        <p:nvSpPr>
          <p:cNvPr id="3" name="Content Placeholder 2"/>
          <p:cNvSpPr>
            <a:spLocks noGrp="1"/>
          </p:cNvSpPr>
          <p:nvPr>
            <p:ph idx="1"/>
          </p:nvPr>
        </p:nvSpPr>
        <p:spPr>
          <a:xfrm>
            <a:off x="323850" y="3136604"/>
            <a:ext cx="8496300" cy="2019595"/>
          </a:xfrm>
        </p:spPr>
        <p:txBody>
          <a:bodyPr/>
          <a:lstStyle/>
          <a:p>
            <a:pPr>
              <a:buFontTx/>
              <a:buNone/>
              <a:defRPr/>
            </a:pPr>
            <a:r>
              <a:rPr lang="en-GB" sz="1600" b="1" dirty="0" smtClean="0"/>
              <a:t>Gate 3</a:t>
            </a:r>
          </a:p>
          <a:p>
            <a:pPr>
              <a:buFontTx/>
              <a:buNone/>
              <a:defRPr/>
            </a:pPr>
            <a:r>
              <a:rPr lang="en-GB" sz="1600" b="1" dirty="0" smtClean="0"/>
              <a:t>Travel Reporting tool</a:t>
            </a:r>
            <a:endParaRPr lang="en-GB" sz="1600" dirty="0" smtClean="0"/>
          </a:p>
          <a:p>
            <a:pPr lvl="1">
              <a:defRPr/>
            </a:pPr>
            <a:r>
              <a:rPr lang="en-GB" sz="1600" dirty="0" smtClean="0"/>
              <a:t>Each traveller uses SAP Travel Reporting</a:t>
            </a:r>
          </a:p>
          <a:p>
            <a:pPr lvl="2">
              <a:defRPr/>
            </a:pPr>
            <a:r>
              <a:rPr lang="en-GB" sz="1400" dirty="0" smtClean="0">
                <a:ea typeface="+mn-ea"/>
                <a:cs typeface="+mn-cs"/>
              </a:rPr>
              <a:t>All companies have same structure of the receipt types, trip reasons and credit card transactions. One common Travel Reporting tool makes easy to follow the travel costs and compliance of all group companies. </a:t>
            </a:r>
          </a:p>
          <a:p>
            <a:pPr>
              <a:defRPr/>
            </a:pPr>
            <a:endParaRPr lang="en-GB" sz="1600" b="1" dirty="0" smtClean="0"/>
          </a:p>
          <a:p>
            <a:pPr lvl="2">
              <a:defRPr/>
            </a:pPr>
            <a:endParaRPr lang="fi-FI" sz="1400" dirty="0" smtClean="0"/>
          </a:p>
          <a:p>
            <a:pPr lvl="2">
              <a:buFontTx/>
              <a:buNone/>
              <a:defRPr/>
            </a:pPr>
            <a:endParaRPr lang="en-GB" sz="1400" dirty="0" smtClean="0"/>
          </a:p>
        </p:txBody>
      </p:sp>
      <p:pic>
        <p:nvPicPr>
          <p:cNvPr id="5" name="Picture 4"/>
          <p:cNvPicPr>
            <a:picLocks noChangeAspect="1" noChangeArrowheads="1"/>
          </p:cNvPicPr>
          <p:nvPr/>
        </p:nvPicPr>
        <p:blipFill>
          <a:blip r:embed="rId2" cstate="print"/>
          <a:srcRect l="24971" t="27561" r="21686" b="25135"/>
          <a:stretch>
            <a:fillRect/>
          </a:stretch>
        </p:blipFill>
        <p:spPr bwMode="auto">
          <a:xfrm>
            <a:off x="361617" y="956863"/>
            <a:ext cx="2753569" cy="1414197"/>
          </a:xfrm>
          <a:prstGeom prst="rect">
            <a:avLst/>
          </a:prstGeom>
          <a:noFill/>
          <a:ln w="9525">
            <a:solidFill>
              <a:schemeClr val="tx1"/>
            </a:solidFill>
            <a:miter lim="800000"/>
            <a:headEnd/>
            <a:tailEnd/>
          </a:ln>
          <a:effectLst/>
        </p:spPr>
      </p:pic>
      <p:sp>
        <p:nvSpPr>
          <p:cNvPr id="6" name="Oval 5"/>
          <p:cNvSpPr/>
          <p:nvPr/>
        </p:nvSpPr>
        <p:spPr bwMode="auto">
          <a:xfrm>
            <a:off x="2158298" y="871856"/>
            <a:ext cx="478465" cy="510362"/>
          </a:xfrm>
          <a:prstGeom prst="ellipse">
            <a:avLst/>
          </a:prstGeom>
          <a:noFill/>
          <a:ln w="444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cxnSp>
        <p:nvCxnSpPr>
          <p:cNvPr id="7" name="Straight Arrow Connector 6"/>
          <p:cNvCxnSpPr/>
          <p:nvPr/>
        </p:nvCxnSpPr>
        <p:spPr bwMode="auto">
          <a:xfrm flipH="1">
            <a:off x="754912" y="1339702"/>
            <a:ext cx="1446063" cy="189259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itle 1"/>
          <p:cNvSpPr txBox="1">
            <a:spLocks/>
          </p:cNvSpPr>
          <p:nvPr/>
        </p:nvSpPr>
        <p:spPr bwMode="auto">
          <a:xfrm>
            <a:off x="0" y="0"/>
            <a:ext cx="9144000" cy="685800"/>
          </a:xfrm>
          <a:prstGeom prst="rect">
            <a:avLst/>
          </a:prstGeom>
          <a:solidFill>
            <a:schemeClr val="accent1"/>
          </a:solidFill>
          <a:ln w="9525">
            <a:noFill/>
            <a:miter lim="800000"/>
            <a:headEnd/>
            <a:tailEnd/>
          </a:ln>
          <a:effectLst/>
        </p:spPr>
        <p:txBody>
          <a:bodyPr vert="horz" wrap="none" lIns="360000" tIns="126000" rIns="360000" bIns="12600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smtClean="0">
                <a:ln>
                  <a:noFill/>
                </a:ln>
                <a:solidFill>
                  <a:schemeClr val="tx1"/>
                </a:solidFill>
                <a:effectLst/>
                <a:uLnTx/>
                <a:uFillTx/>
                <a:latin typeface="+mj-lt"/>
                <a:ea typeface="+mj-ea"/>
                <a:cs typeface="+mj-cs"/>
              </a:rPr>
              <a:t>The compliance gates, descriptions and purposes </a:t>
            </a:r>
            <a:endParaRPr kumimoji="0" lang="en-GB" sz="2400" b="1" i="0" u="none" strike="noStrike" kern="0" cap="none" spc="0" normalizeH="0" baseline="0" noProof="0" dirty="0" smtClean="0">
              <a:ln>
                <a:noFill/>
              </a:ln>
              <a:solidFill>
                <a:schemeClr val="tx2"/>
              </a:solidFill>
              <a:effectLst/>
              <a:uLnTx/>
              <a:uFillTx/>
              <a:latin typeface="+mj-lt"/>
              <a:ea typeface="+mj-ea"/>
              <a:cs typeface="+mj-cs"/>
            </a:endParaRPr>
          </a:p>
        </p:txBody>
      </p:sp>
      <p:sp>
        <p:nvSpPr>
          <p:cNvPr id="8" name="Footer Placeholder 7"/>
          <p:cNvSpPr>
            <a:spLocks noGrp="1"/>
          </p:cNvSpPr>
          <p:nvPr>
            <p:ph type="ftr" sz="quarter" idx="11"/>
          </p:nvPr>
        </p:nvSpPr>
        <p:spPr/>
        <p:txBody>
          <a:bodyPr/>
          <a:lstStyle/>
          <a:p>
            <a:r>
              <a:rPr lang="en-GB" smtClean="0"/>
              <a:t>Copyright, Petra Metsola, Wärtsilä Corporation</a:t>
            </a:r>
            <a:endParaRPr lang="en-GB"/>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3179134"/>
            <a:ext cx="8496300" cy="1977065"/>
          </a:xfrm>
        </p:spPr>
        <p:txBody>
          <a:bodyPr/>
          <a:lstStyle/>
          <a:p>
            <a:pPr>
              <a:buFontTx/>
              <a:buNone/>
              <a:defRPr/>
            </a:pPr>
            <a:r>
              <a:rPr lang="en-GB" sz="1600" b="1" dirty="0" smtClean="0"/>
              <a:t>Gate 4</a:t>
            </a:r>
          </a:p>
          <a:p>
            <a:pPr>
              <a:buFontTx/>
              <a:buNone/>
              <a:defRPr/>
            </a:pPr>
            <a:r>
              <a:rPr lang="en-GB" sz="1600" b="1" dirty="0" smtClean="0"/>
              <a:t>Wärtsilä Shared Service Center</a:t>
            </a:r>
            <a:r>
              <a:rPr lang="en-GB" sz="1600" dirty="0" smtClean="0"/>
              <a:t> (WSSC)</a:t>
            </a:r>
          </a:p>
          <a:p>
            <a:pPr lvl="1">
              <a:defRPr/>
            </a:pPr>
            <a:r>
              <a:rPr lang="en-GB" sz="1600" dirty="0" smtClean="0"/>
              <a:t>WSSC’s Travel Accountants Team receives all the SAP (Gate3) travel reports from all Wärtsilä countries. Every report is verified and checked by Travel Accountant before payment. </a:t>
            </a:r>
          </a:p>
          <a:p>
            <a:pPr lvl="2">
              <a:defRPr/>
            </a:pPr>
            <a:r>
              <a:rPr lang="en-GB" sz="1400" dirty="0" smtClean="0"/>
              <a:t>Verifies that the Travel Request is preapproved according to the Travel Policy requirement (Gate1). Verifies that the trips are booked by BCD Travel (Gate2). Verifies that the report is correct and content is compliant with the Wärtsilä Travel Policy.</a:t>
            </a:r>
          </a:p>
          <a:p>
            <a:pPr lvl="2">
              <a:defRPr/>
            </a:pPr>
            <a:endParaRPr lang="fi-FI" sz="1400" dirty="0" smtClean="0"/>
          </a:p>
          <a:p>
            <a:pPr lvl="2">
              <a:buFontTx/>
              <a:buNone/>
              <a:defRPr/>
            </a:pPr>
            <a:endParaRPr lang="en-GB" sz="1400" dirty="0" smtClean="0"/>
          </a:p>
        </p:txBody>
      </p:sp>
      <p:sp>
        <p:nvSpPr>
          <p:cNvPr id="19461" name="Rectangle 5"/>
          <p:cNvSpPr>
            <a:spLocks noChangeArrowheads="1"/>
          </p:cNvSpPr>
          <p:nvPr/>
        </p:nvSpPr>
        <p:spPr bwMode="auto">
          <a:xfrm>
            <a:off x="323850" y="5285384"/>
            <a:ext cx="8569325" cy="647700"/>
          </a:xfrm>
          <a:prstGeom prst="rect">
            <a:avLst/>
          </a:prstGeom>
          <a:solidFill>
            <a:schemeClr val="accent1"/>
          </a:solidFill>
          <a:ln w="9525" algn="ctr">
            <a:solidFill>
              <a:schemeClr val="tx1"/>
            </a:solidFill>
            <a:round/>
            <a:headEnd/>
            <a:tailEnd/>
          </a:ln>
        </p:spPr>
        <p:txBody>
          <a:bodyPr/>
          <a:lstStyle/>
          <a:p>
            <a:r>
              <a:rPr lang="en-GB" sz="1600" dirty="0"/>
              <a:t>This whole process is audited on regular bases also by Internal Auditing Team. When ever a loophole is found, corrective actions at the nearest gate will be taken.</a:t>
            </a:r>
          </a:p>
        </p:txBody>
      </p:sp>
      <p:pic>
        <p:nvPicPr>
          <p:cNvPr id="5" name="Picture 4"/>
          <p:cNvPicPr>
            <a:picLocks noChangeAspect="1" noChangeArrowheads="1"/>
          </p:cNvPicPr>
          <p:nvPr/>
        </p:nvPicPr>
        <p:blipFill>
          <a:blip r:embed="rId2" cstate="print"/>
          <a:srcRect l="24971" t="27561" r="21686" b="25135"/>
          <a:stretch>
            <a:fillRect/>
          </a:stretch>
        </p:blipFill>
        <p:spPr bwMode="auto">
          <a:xfrm>
            <a:off x="361617" y="956863"/>
            <a:ext cx="2753569" cy="1414197"/>
          </a:xfrm>
          <a:prstGeom prst="rect">
            <a:avLst/>
          </a:prstGeom>
          <a:noFill/>
          <a:ln w="9525">
            <a:solidFill>
              <a:schemeClr val="tx1"/>
            </a:solidFill>
            <a:miter lim="800000"/>
            <a:headEnd/>
            <a:tailEnd/>
          </a:ln>
          <a:effectLst/>
        </p:spPr>
      </p:pic>
      <p:sp>
        <p:nvSpPr>
          <p:cNvPr id="6" name="Oval 5"/>
          <p:cNvSpPr/>
          <p:nvPr/>
        </p:nvSpPr>
        <p:spPr bwMode="auto">
          <a:xfrm>
            <a:off x="2594251" y="871856"/>
            <a:ext cx="478465" cy="510362"/>
          </a:xfrm>
          <a:prstGeom prst="ellipse">
            <a:avLst/>
          </a:prstGeom>
          <a:noFill/>
          <a:ln w="444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cxnSp>
        <p:nvCxnSpPr>
          <p:cNvPr id="7" name="Straight Arrow Connector 6"/>
          <p:cNvCxnSpPr/>
          <p:nvPr/>
        </p:nvCxnSpPr>
        <p:spPr bwMode="auto">
          <a:xfrm flipH="1">
            <a:off x="637953" y="1339702"/>
            <a:ext cx="1998975" cy="189259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 name="Title 1"/>
          <p:cNvSpPr txBox="1">
            <a:spLocks/>
          </p:cNvSpPr>
          <p:nvPr/>
        </p:nvSpPr>
        <p:spPr bwMode="auto">
          <a:xfrm>
            <a:off x="0" y="0"/>
            <a:ext cx="9144000" cy="685800"/>
          </a:xfrm>
          <a:prstGeom prst="rect">
            <a:avLst/>
          </a:prstGeom>
          <a:solidFill>
            <a:schemeClr val="accent1"/>
          </a:solidFill>
          <a:ln w="9525">
            <a:noFill/>
            <a:miter lim="800000"/>
            <a:headEnd/>
            <a:tailEnd/>
          </a:ln>
          <a:effectLst/>
        </p:spPr>
        <p:txBody>
          <a:bodyPr vert="horz" wrap="none" lIns="360000" tIns="126000" rIns="360000" bIns="12600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smtClean="0">
                <a:ln>
                  <a:noFill/>
                </a:ln>
                <a:solidFill>
                  <a:schemeClr val="tx1"/>
                </a:solidFill>
                <a:effectLst/>
                <a:uLnTx/>
                <a:uFillTx/>
                <a:latin typeface="+mj-lt"/>
                <a:ea typeface="+mj-ea"/>
                <a:cs typeface="+mj-cs"/>
              </a:rPr>
              <a:t>The compliance gates, descriptions and purposes </a:t>
            </a:r>
            <a:endParaRPr kumimoji="0" lang="en-GB" sz="2400" b="1" i="0" u="none" strike="noStrike" kern="0" cap="none" spc="0" normalizeH="0" baseline="0" noProof="0" dirty="0" smtClean="0">
              <a:ln>
                <a:noFill/>
              </a:ln>
              <a:solidFill>
                <a:schemeClr val="tx2"/>
              </a:solidFill>
              <a:effectLst/>
              <a:uLnTx/>
              <a:uFillTx/>
              <a:latin typeface="+mj-lt"/>
              <a:ea typeface="+mj-ea"/>
              <a:cs typeface="+mj-cs"/>
            </a:endParaRPr>
          </a:p>
        </p:txBody>
      </p:sp>
      <p:sp>
        <p:nvSpPr>
          <p:cNvPr id="8" name="Footer Placeholder 7"/>
          <p:cNvSpPr>
            <a:spLocks noGrp="1"/>
          </p:cNvSpPr>
          <p:nvPr>
            <p:ph type="ftr" sz="quarter" idx="11"/>
          </p:nvPr>
        </p:nvSpPr>
        <p:spPr/>
        <p:txBody>
          <a:bodyPr/>
          <a:lstStyle/>
          <a:p>
            <a:r>
              <a:rPr lang="en-GB" smtClean="0"/>
              <a:t>Copyright, Petra Metsola, Wärtsilä Corporation</a:t>
            </a:r>
            <a:endParaRPr lang="en-GB"/>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69" name="Right Arrow 120"/>
          <p:cNvSpPr>
            <a:spLocks noChangeArrowheads="1"/>
          </p:cNvSpPr>
          <p:nvPr/>
        </p:nvSpPr>
        <p:spPr bwMode="auto">
          <a:xfrm rot="20247995">
            <a:off x="3805389" y="2814170"/>
            <a:ext cx="696014" cy="287338"/>
          </a:xfrm>
          <a:prstGeom prst="rightArrow">
            <a:avLst>
              <a:gd name="adj1" fmla="val 50000"/>
              <a:gd name="adj2" fmla="val 50162"/>
            </a:avLst>
          </a:prstGeom>
          <a:solidFill>
            <a:schemeClr val="tx1"/>
          </a:solidFill>
          <a:ln w="9525" algn="ctr">
            <a:solidFill>
              <a:schemeClr val="tx1"/>
            </a:solidFill>
            <a:round/>
            <a:headEnd/>
            <a:tailEnd/>
          </a:ln>
        </p:spPr>
        <p:txBody>
          <a:bodyPr/>
          <a:lstStyle/>
          <a:p>
            <a:endParaRPr lang="en-US"/>
          </a:p>
        </p:txBody>
      </p:sp>
      <p:sp>
        <p:nvSpPr>
          <p:cNvPr id="17410" name="Title 1"/>
          <p:cNvSpPr>
            <a:spLocks noGrp="1"/>
          </p:cNvSpPr>
          <p:nvPr>
            <p:ph type="title"/>
          </p:nvPr>
        </p:nvSpPr>
        <p:spPr>
          <a:xfrm>
            <a:off x="0" y="0"/>
            <a:ext cx="5271545" cy="993125"/>
          </a:xfrm>
        </p:spPr>
        <p:txBody>
          <a:bodyPr/>
          <a:lstStyle/>
          <a:p>
            <a:r>
              <a:rPr lang="en-GB" dirty="0" smtClean="0"/>
              <a:t>Alternative for hotel bookings: </a:t>
            </a:r>
            <a:br>
              <a:rPr lang="en-GB" dirty="0" smtClean="0"/>
            </a:br>
            <a:r>
              <a:rPr lang="en-GB" dirty="0" smtClean="0"/>
              <a:t>Wärtsilä’s hotel booking tool</a:t>
            </a:r>
          </a:p>
        </p:txBody>
      </p:sp>
      <p:graphicFrame>
        <p:nvGraphicFramePr>
          <p:cNvPr id="6" name="Table 5"/>
          <p:cNvGraphicFramePr>
            <a:graphicFrameLocks noGrp="1"/>
          </p:cNvGraphicFramePr>
          <p:nvPr/>
        </p:nvGraphicFramePr>
        <p:xfrm>
          <a:off x="900113" y="1628775"/>
          <a:ext cx="901700" cy="2116460"/>
        </p:xfrm>
        <a:graphic>
          <a:graphicData uri="http://schemas.openxmlformats.org/drawingml/2006/table">
            <a:tbl>
              <a:tblPr/>
              <a:tblGrid>
                <a:gridCol w="901700"/>
              </a:tblGrid>
              <a:tr h="190500">
                <a:tc>
                  <a:txBody>
                    <a:bodyPr/>
                    <a:lstStyle/>
                    <a:p>
                      <a:pPr algn="r" fontAlgn="b"/>
                      <a:r>
                        <a:rPr lang="en-GB" sz="1100" b="0" i="0" u="none" strike="noStrike" dirty="0">
                          <a:solidFill>
                            <a:srgbClr val="000000"/>
                          </a:solidFill>
                          <a:latin typeface="Calibri"/>
                        </a:rPr>
                        <a:t>Finland</a:t>
                      </a:r>
                    </a:p>
                  </a:txBody>
                  <a:tcPr marL="9525" marR="9525" marT="9525" marB="0" anchor="b">
                    <a:lnL>
                      <a:noFill/>
                    </a:lnL>
                    <a:lnR>
                      <a:noFill/>
                    </a:lnR>
                    <a:lnT>
                      <a:noFill/>
                    </a:lnT>
                    <a:lnB>
                      <a:noFill/>
                    </a:lnB>
                  </a:tcPr>
                </a:tc>
              </a:tr>
              <a:tr h="190500">
                <a:tc>
                  <a:txBody>
                    <a:bodyPr/>
                    <a:lstStyle/>
                    <a:p>
                      <a:pPr algn="r" fontAlgn="b"/>
                      <a:r>
                        <a:rPr lang="en-GB" sz="1100" b="0" i="0" u="none" strike="noStrike" dirty="0">
                          <a:solidFill>
                            <a:srgbClr val="000000"/>
                          </a:solidFill>
                          <a:latin typeface="Calibri"/>
                        </a:rPr>
                        <a:t>Netherlands</a:t>
                      </a:r>
                    </a:p>
                  </a:txBody>
                  <a:tcPr marL="9525" marR="9525" marT="9525" marB="0" anchor="b">
                    <a:lnL>
                      <a:noFill/>
                    </a:lnL>
                    <a:lnR>
                      <a:noFill/>
                    </a:lnR>
                    <a:lnT>
                      <a:noFill/>
                    </a:lnT>
                    <a:lnB>
                      <a:noFill/>
                    </a:lnB>
                  </a:tcPr>
                </a:tc>
              </a:tr>
              <a:tr h="190500">
                <a:tc>
                  <a:txBody>
                    <a:bodyPr/>
                    <a:lstStyle/>
                    <a:p>
                      <a:pPr algn="r" fontAlgn="b"/>
                      <a:r>
                        <a:rPr lang="en-GB" sz="1100" b="0" i="0" u="none" strike="noStrike">
                          <a:solidFill>
                            <a:srgbClr val="000000"/>
                          </a:solidFill>
                          <a:latin typeface="Calibri"/>
                        </a:rPr>
                        <a:t>Norway</a:t>
                      </a:r>
                    </a:p>
                  </a:txBody>
                  <a:tcPr marL="9525" marR="9525" marT="9525" marB="0" anchor="b">
                    <a:lnL>
                      <a:noFill/>
                    </a:lnL>
                    <a:lnR>
                      <a:noFill/>
                    </a:lnR>
                    <a:lnT>
                      <a:noFill/>
                    </a:lnT>
                    <a:lnB>
                      <a:noFill/>
                    </a:lnB>
                  </a:tcPr>
                </a:tc>
              </a:tr>
              <a:tr h="211460">
                <a:tc>
                  <a:txBody>
                    <a:bodyPr/>
                    <a:lstStyle/>
                    <a:p>
                      <a:pPr algn="r" fontAlgn="b"/>
                      <a:r>
                        <a:rPr lang="en-GB" sz="1100" b="0" i="0" u="none" strike="noStrike">
                          <a:solidFill>
                            <a:srgbClr val="000000"/>
                          </a:solidFill>
                          <a:latin typeface="Calibri"/>
                        </a:rPr>
                        <a:t>Switzerland</a:t>
                      </a:r>
                    </a:p>
                  </a:txBody>
                  <a:tcPr marL="9525" marR="9525" marT="9525" marB="0" anchor="b">
                    <a:lnL>
                      <a:noFill/>
                    </a:lnL>
                    <a:lnR>
                      <a:noFill/>
                    </a:lnR>
                    <a:lnT>
                      <a:noFill/>
                    </a:lnT>
                    <a:lnB>
                      <a:noFill/>
                    </a:lnB>
                  </a:tcPr>
                </a:tc>
              </a:tr>
              <a:tr h="190500">
                <a:tc>
                  <a:txBody>
                    <a:bodyPr/>
                    <a:lstStyle/>
                    <a:p>
                      <a:pPr algn="r" fontAlgn="b"/>
                      <a:r>
                        <a:rPr lang="en-GB" sz="1100" b="0" i="0" u="none" strike="noStrike">
                          <a:solidFill>
                            <a:srgbClr val="000000"/>
                          </a:solidFill>
                          <a:latin typeface="Calibri"/>
                        </a:rPr>
                        <a:t>Italy</a:t>
                      </a:r>
                    </a:p>
                  </a:txBody>
                  <a:tcPr marL="9525" marR="9525" marT="9525" marB="0" anchor="b">
                    <a:lnL>
                      <a:noFill/>
                    </a:lnL>
                    <a:lnR>
                      <a:noFill/>
                    </a:lnR>
                    <a:lnT>
                      <a:noFill/>
                    </a:lnT>
                    <a:lnB>
                      <a:noFill/>
                    </a:lnB>
                  </a:tcPr>
                </a:tc>
              </a:tr>
              <a:tr h="190500">
                <a:tc>
                  <a:txBody>
                    <a:bodyPr/>
                    <a:lstStyle/>
                    <a:p>
                      <a:pPr algn="r" fontAlgn="b"/>
                      <a:r>
                        <a:rPr lang="en-GB" sz="1100" b="0" i="0" u="none" strike="noStrike" dirty="0">
                          <a:solidFill>
                            <a:srgbClr val="000000"/>
                          </a:solidFill>
                          <a:latin typeface="Calibri"/>
                        </a:rPr>
                        <a:t>France</a:t>
                      </a:r>
                    </a:p>
                  </a:txBody>
                  <a:tcPr marL="9525" marR="9525" marT="9525" marB="0" anchor="b">
                    <a:lnL>
                      <a:noFill/>
                    </a:lnL>
                    <a:lnR>
                      <a:noFill/>
                    </a:lnR>
                    <a:lnT>
                      <a:noFill/>
                    </a:lnT>
                    <a:lnB>
                      <a:noFill/>
                    </a:lnB>
                  </a:tcPr>
                </a:tc>
              </a:tr>
              <a:tr h="190500">
                <a:tc>
                  <a:txBody>
                    <a:bodyPr/>
                    <a:lstStyle/>
                    <a:p>
                      <a:pPr algn="r" fontAlgn="b"/>
                      <a:r>
                        <a:rPr lang="en-GB" sz="1100" b="0" i="0" u="none" strike="noStrike">
                          <a:solidFill>
                            <a:srgbClr val="000000"/>
                          </a:solidFill>
                          <a:latin typeface="Calibri"/>
                        </a:rPr>
                        <a:t>Sweden</a:t>
                      </a:r>
                    </a:p>
                  </a:txBody>
                  <a:tcPr marL="9525" marR="9525" marT="9525" marB="0" anchor="b">
                    <a:lnL>
                      <a:noFill/>
                    </a:lnL>
                    <a:lnR>
                      <a:noFill/>
                    </a:lnR>
                    <a:lnT>
                      <a:noFill/>
                    </a:lnT>
                    <a:lnB>
                      <a:noFill/>
                    </a:lnB>
                  </a:tcPr>
                </a:tc>
              </a:tr>
              <a:tr h="190500">
                <a:tc>
                  <a:txBody>
                    <a:bodyPr/>
                    <a:lstStyle/>
                    <a:p>
                      <a:pPr algn="r" fontAlgn="b"/>
                      <a:r>
                        <a:rPr lang="en-GB" sz="1100" b="0" i="0" u="none" strike="noStrike">
                          <a:solidFill>
                            <a:srgbClr val="000000"/>
                          </a:solidFill>
                          <a:latin typeface="Calibri"/>
                        </a:rPr>
                        <a:t>Great Britain</a:t>
                      </a:r>
                    </a:p>
                  </a:txBody>
                  <a:tcPr marL="9525" marR="9525" marT="9525" marB="0" anchor="b">
                    <a:lnL>
                      <a:noFill/>
                    </a:lnL>
                    <a:lnR>
                      <a:noFill/>
                    </a:lnR>
                    <a:lnT>
                      <a:noFill/>
                    </a:lnT>
                    <a:lnB>
                      <a:noFill/>
                    </a:lnB>
                  </a:tcPr>
                </a:tc>
              </a:tr>
              <a:tr h="190500">
                <a:tc>
                  <a:txBody>
                    <a:bodyPr/>
                    <a:lstStyle/>
                    <a:p>
                      <a:pPr algn="r" fontAlgn="b"/>
                      <a:r>
                        <a:rPr lang="en-GB" sz="1100" b="0" i="0" u="none" strike="noStrike" dirty="0">
                          <a:solidFill>
                            <a:srgbClr val="000000"/>
                          </a:solidFill>
                          <a:latin typeface="Calibri"/>
                        </a:rPr>
                        <a:t>Denmark</a:t>
                      </a:r>
                    </a:p>
                  </a:txBody>
                  <a:tcPr marL="9525" marR="9525" marT="9525" marB="0" anchor="b">
                    <a:lnL>
                      <a:noFill/>
                    </a:lnL>
                    <a:lnR>
                      <a:noFill/>
                    </a:lnR>
                    <a:lnT>
                      <a:noFill/>
                    </a:lnT>
                    <a:lnB>
                      <a:noFill/>
                    </a:lnB>
                  </a:tcPr>
                </a:tc>
              </a:tr>
              <a:tr h="190500">
                <a:tc>
                  <a:txBody>
                    <a:bodyPr/>
                    <a:lstStyle/>
                    <a:p>
                      <a:pPr algn="r" fontAlgn="b"/>
                      <a:r>
                        <a:rPr lang="en-GB" sz="1100" b="0" i="0" u="none" strike="noStrike">
                          <a:solidFill>
                            <a:srgbClr val="000000"/>
                          </a:solidFill>
                          <a:latin typeface="Calibri"/>
                        </a:rPr>
                        <a:t>Germany</a:t>
                      </a:r>
                    </a:p>
                  </a:txBody>
                  <a:tcPr marL="9525" marR="9525" marT="9525" marB="0" anchor="b">
                    <a:lnL>
                      <a:noFill/>
                    </a:lnL>
                    <a:lnR>
                      <a:noFill/>
                    </a:lnR>
                    <a:lnT>
                      <a:noFill/>
                    </a:lnT>
                    <a:lnB>
                      <a:noFill/>
                    </a:lnB>
                  </a:tcPr>
                </a:tc>
              </a:tr>
              <a:tr h="190500">
                <a:tc>
                  <a:txBody>
                    <a:bodyPr/>
                    <a:lstStyle/>
                    <a:p>
                      <a:pPr algn="r" fontAlgn="b"/>
                      <a:r>
                        <a:rPr lang="en-GB" sz="1100" b="0" i="0" u="none" strike="noStrike" dirty="0">
                          <a:solidFill>
                            <a:srgbClr val="000000"/>
                          </a:solidFill>
                          <a:latin typeface="Calibri"/>
                        </a:rPr>
                        <a:t>Cyprus</a:t>
                      </a:r>
                    </a:p>
                  </a:txBody>
                  <a:tcPr marL="9525" marR="9525" marT="9525" marB="0" anchor="b">
                    <a:lnL>
                      <a:noFill/>
                    </a:lnL>
                    <a:lnR>
                      <a:noFill/>
                    </a:lnR>
                    <a:lnT>
                      <a:noFill/>
                    </a:lnT>
                    <a:lnB>
                      <a:noFill/>
                    </a:lnB>
                  </a:tcPr>
                </a:tc>
              </a:tr>
            </a:tbl>
          </a:graphicData>
        </a:graphic>
      </p:graphicFrame>
      <p:graphicFrame>
        <p:nvGraphicFramePr>
          <p:cNvPr id="7" name="Table 6"/>
          <p:cNvGraphicFramePr>
            <a:graphicFrameLocks noGrp="1"/>
          </p:cNvGraphicFramePr>
          <p:nvPr/>
        </p:nvGraphicFramePr>
        <p:xfrm>
          <a:off x="1154113" y="3941763"/>
          <a:ext cx="609600" cy="1297305"/>
        </p:xfrm>
        <a:graphic>
          <a:graphicData uri="http://schemas.openxmlformats.org/drawingml/2006/table">
            <a:tbl>
              <a:tblPr/>
              <a:tblGrid>
                <a:gridCol w="609600"/>
              </a:tblGrid>
              <a:tr h="190500">
                <a:tc>
                  <a:txBody>
                    <a:bodyPr/>
                    <a:lstStyle/>
                    <a:p>
                      <a:pPr algn="r" fontAlgn="b"/>
                      <a:r>
                        <a:rPr lang="en-GB" sz="1100" b="0" i="0" u="none" strike="noStrike" dirty="0">
                          <a:solidFill>
                            <a:srgbClr val="000000"/>
                          </a:solidFill>
                          <a:latin typeface="Calibri"/>
                        </a:rPr>
                        <a:t>Spain</a:t>
                      </a:r>
                    </a:p>
                  </a:txBody>
                  <a:tcPr marL="9525" marR="9525" marT="9525" marB="0" anchor="b">
                    <a:lnL>
                      <a:noFill/>
                    </a:lnL>
                    <a:lnR>
                      <a:noFill/>
                    </a:lnR>
                    <a:lnT>
                      <a:noFill/>
                    </a:lnT>
                    <a:lnB>
                      <a:noFill/>
                    </a:lnB>
                  </a:tcPr>
                </a:tc>
              </a:tr>
              <a:tr h="190500">
                <a:tc>
                  <a:txBody>
                    <a:bodyPr/>
                    <a:lstStyle/>
                    <a:p>
                      <a:pPr algn="r" fontAlgn="b"/>
                      <a:r>
                        <a:rPr lang="en-GB" sz="1100" b="0" i="0" u="none" strike="noStrike">
                          <a:solidFill>
                            <a:srgbClr val="000000"/>
                          </a:solidFill>
                          <a:latin typeface="Calibri"/>
                        </a:rPr>
                        <a:t>Poland</a:t>
                      </a:r>
                    </a:p>
                  </a:txBody>
                  <a:tcPr marL="9525" marR="9525" marT="9525" marB="0" anchor="b">
                    <a:lnL>
                      <a:noFill/>
                    </a:lnL>
                    <a:lnR>
                      <a:noFill/>
                    </a:lnR>
                    <a:lnT>
                      <a:noFill/>
                    </a:lnT>
                    <a:lnB>
                      <a:noFill/>
                    </a:lnB>
                  </a:tcPr>
                </a:tc>
              </a:tr>
              <a:tr h="190500">
                <a:tc>
                  <a:txBody>
                    <a:bodyPr/>
                    <a:lstStyle/>
                    <a:p>
                      <a:pPr algn="r" fontAlgn="b"/>
                      <a:r>
                        <a:rPr lang="en-GB" sz="1100" b="0" i="0" u="none" strike="noStrike">
                          <a:solidFill>
                            <a:srgbClr val="000000"/>
                          </a:solidFill>
                          <a:latin typeface="Calibri"/>
                        </a:rPr>
                        <a:t>Turkey</a:t>
                      </a:r>
                    </a:p>
                  </a:txBody>
                  <a:tcPr marL="9525" marR="9525" marT="9525" marB="0" anchor="b">
                    <a:lnL>
                      <a:noFill/>
                    </a:lnL>
                    <a:lnR>
                      <a:noFill/>
                    </a:lnR>
                    <a:lnT>
                      <a:noFill/>
                    </a:lnT>
                    <a:lnB>
                      <a:noFill/>
                    </a:lnB>
                  </a:tcPr>
                </a:tc>
              </a:tr>
              <a:tr h="190500">
                <a:tc>
                  <a:txBody>
                    <a:bodyPr/>
                    <a:lstStyle/>
                    <a:p>
                      <a:pPr algn="r" fontAlgn="b"/>
                      <a:r>
                        <a:rPr lang="en-GB" sz="1100" b="0" i="0" u="none" strike="noStrike" dirty="0" smtClean="0">
                          <a:solidFill>
                            <a:srgbClr val="000000"/>
                          </a:solidFill>
                          <a:latin typeface="Calibri"/>
                        </a:rPr>
                        <a:t>Brazil</a:t>
                      </a:r>
                      <a:endParaRPr lang="en-GB" sz="1100" b="0" i="0" u="none" strike="noStrike" dirty="0">
                        <a:solidFill>
                          <a:srgbClr val="000000"/>
                        </a:solidFill>
                        <a:latin typeface="Calibri"/>
                      </a:endParaRPr>
                    </a:p>
                  </a:txBody>
                  <a:tcPr marL="9525" marR="9525" marT="9525" marB="0" anchor="b">
                    <a:lnL>
                      <a:noFill/>
                    </a:lnL>
                    <a:lnR>
                      <a:noFill/>
                    </a:lnR>
                    <a:lnT>
                      <a:noFill/>
                    </a:lnT>
                    <a:lnB>
                      <a:noFill/>
                    </a:lnB>
                  </a:tcPr>
                </a:tc>
              </a:tr>
              <a:tr h="190500">
                <a:tc>
                  <a:txBody>
                    <a:bodyPr/>
                    <a:lstStyle/>
                    <a:p>
                      <a:pPr algn="r" fontAlgn="b"/>
                      <a:r>
                        <a:rPr lang="en-GB" sz="1100" b="0" i="0" u="none" strike="noStrike" dirty="0" smtClean="0">
                          <a:solidFill>
                            <a:srgbClr val="000000"/>
                          </a:solidFill>
                          <a:latin typeface="Calibri"/>
                        </a:rPr>
                        <a:t>USA</a:t>
                      </a:r>
                      <a:endParaRPr lang="en-GB" sz="1100" b="0" i="0" u="none" strike="noStrike" dirty="0">
                        <a:solidFill>
                          <a:srgbClr val="000000"/>
                        </a:solidFill>
                        <a:latin typeface="Calibri"/>
                      </a:endParaRPr>
                    </a:p>
                  </a:txBody>
                  <a:tcPr marL="9525" marR="9525" marT="9525" marB="0" anchor="b">
                    <a:lnL>
                      <a:noFill/>
                    </a:lnL>
                    <a:lnR>
                      <a:noFill/>
                    </a:lnR>
                    <a:lnT>
                      <a:noFill/>
                    </a:lnT>
                    <a:lnB>
                      <a:noFill/>
                    </a:lnB>
                  </a:tcPr>
                </a:tc>
              </a:tr>
              <a:tr h="190500">
                <a:tc>
                  <a:txBody>
                    <a:bodyPr/>
                    <a:lstStyle/>
                    <a:p>
                      <a:pPr algn="r" fontAlgn="b"/>
                      <a:r>
                        <a:rPr lang="en-GB" sz="1100" b="0" i="0" u="none" strike="noStrike" dirty="0" smtClean="0">
                          <a:solidFill>
                            <a:srgbClr val="000000"/>
                          </a:solidFill>
                          <a:latin typeface="Calibri"/>
                        </a:rPr>
                        <a:t>Singapore etc.</a:t>
                      </a:r>
                      <a:endParaRPr lang="en-GB" sz="1100" b="0" i="0" u="none" strike="noStrike" dirty="0">
                        <a:solidFill>
                          <a:srgbClr val="000000"/>
                        </a:solidFill>
                        <a:latin typeface="Calibri"/>
                      </a:endParaRPr>
                    </a:p>
                  </a:txBody>
                  <a:tcPr marL="9525" marR="9525" marT="9525" marB="0" anchor="b">
                    <a:lnL>
                      <a:noFill/>
                    </a:lnL>
                    <a:lnR>
                      <a:noFill/>
                    </a:lnR>
                    <a:lnT>
                      <a:noFill/>
                    </a:lnT>
                    <a:lnB>
                      <a:noFill/>
                    </a:lnB>
                  </a:tcPr>
                </a:tc>
              </a:tr>
            </a:tbl>
          </a:graphicData>
        </a:graphic>
      </p:graphicFrame>
      <p:cxnSp>
        <p:nvCxnSpPr>
          <p:cNvPr id="17431" name="Straight Arrow Connector 23"/>
          <p:cNvCxnSpPr>
            <a:cxnSpLocks noChangeShapeType="1"/>
          </p:cNvCxnSpPr>
          <p:nvPr/>
        </p:nvCxnSpPr>
        <p:spPr bwMode="auto">
          <a:xfrm>
            <a:off x="1835150" y="1700213"/>
            <a:ext cx="1584325" cy="1584325"/>
          </a:xfrm>
          <a:prstGeom prst="straightConnector1">
            <a:avLst/>
          </a:prstGeom>
          <a:noFill/>
          <a:ln w="9525" algn="ctr">
            <a:solidFill>
              <a:schemeClr val="tx1"/>
            </a:solidFill>
            <a:round/>
            <a:headEnd/>
            <a:tailEnd type="arrow" w="med" len="med"/>
          </a:ln>
        </p:spPr>
      </p:cxnSp>
      <p:cxnSp>
        <p:nvCxnSpPr>
          <p:cNvPr id="17432" name="Straight Arrow Connector 25"/>
          <p:cNvCxnSpPr>
            <a:cxnSpLocks noChangeShapeType="1"/>
          </p:cNvCxnSpPr>
          <p:nvPr/>
        </p:nvCxnSpPr>
        <p:spPr bwMode="auto">
          <a:xfrm>
            <a:off x="1835150" y="1916113"/>
            <a:ext cx="1584325" cy="1368425"/>
          </a:xfrm>
          <a:prstGeom prst="straightConnector1">
            <a:avLst/>
          </a:prstGeom>
          <a:noFill/>
          <a:ln w="9525" algn="ctr">
            <a:solidFill>
              <a:schemeClr val="tx1"/>
            </a:solidFill>
            <a:round/>
            <a:headEnd/>
            <a:tailEnd type="arrow" w="med" len="med"/>
          </a:ln>
        </p:spPr>
      </p:cxnSp>
      <p:cxnSp>
        <p:nvCxnSpPr>
          <p:cNvPr id="17433" name="Straight Arrow Connector 27"/>
          <p:cNvCxnSpPr>
            <a:cxnSpLocks noChangeShapeType="1"/>
          </p:cNvCxnSpPr>
          <p:nvPr/>
        </p:nvCxnSpPr>
        <p:spPr bwMode="auto">
          <a:xfrm>
            <a:off x="1835150" y="2133600"/>
            <a:ext cx="1584325" cy="1150938"/>
          </a:xfrm>
          <a:prstGeom prst="straightConnector1">
            <a:avLst/>
          </a:prstGeom>
          <a:noFill/>
          <a:ln w="9525" algn="ctr">
            <a:solidFill>
              <a:schemeClr val="tx1"/>
            </a:solidFill>
            <a:round/>
            <a:headEnd/>
            <a:tailEnd type="arrow" w="med" len="med"/>
          </a:ln>
        </p:spPr>
      </p:cxnSp>
      <p:cxnSp>
        <p:nvCxnSpPr>
          <p:cNvPr id="17434" name="Straight Arrow Connector 29"/>
          <p:cNvCxnSpPr>
            <a:cxnSpLocks noChangeShapeType="1"/>
          </p:cNvCxnSpPr>
          <p:nvPr/>
        </p:nvCxnSpPr>
        <p:spPr bwMode="auto">
          <a:xfrm>
            <a:off x="1835150" y="2276475"/>
            <a:ext cx="1584325" cy="1008063"/>
          </a:xfrm>
          <a:prstGeom prst="straightConnector1">
            <a:avLst/>
          </a:prstGeom>
          <a:noFill/>
          <a:ln w="9525" algn="ctr">
            <a:solidFill>
              <a:schemeClr val="tx1"/>
            </a:solidFill>
            <a:round/>
            <a:headEnd/>
            <a:tailEnd type="arrow" w="med" len="med"/>
          </a:ln>
        </p:spPr>
      </p:cxnSp>
      <p:cxnSp>
        <p:nvCxnSpPr>
          <p:cNvPr id="17435" name="Straight Arrow Connector 31"/>
          <p:cNvCxnSpPr>
            <a:cxnSpLocks noChangeShapeType="1"/>
          </p:cNvCxnSpPr>
          <p:nvPr/>
        </p:nvCxnSpPr>
        <p:spPr bwMode="auto">
          <a:xfrm>
            <a:off x="1835150" y="2492375"/>
            <a:ext cx="1584325" cy="792163"/>
          </a:xfrm>
          <a:prstGeom prst="straightConnector1">
            <a:avLst/>
          </a:prstGeom>
          <a:noFill/>
          <a:ln w="9525" algn="ctr">
            <a:solidFill>
              <a:schemeClr val="tx1"/>
            </a:solidFill>
            <a:round/>
            <a:headEnd/>
            <a:tailEnd type="arrow" w="med" len="med"/>
          </a:ln>
        </p:spPr>
      </p:cxnSp>
      <p:cxnSp>
        <p:nvCxnSpPr>
          <p:cNvPr id="17436" name="Straight Arrow Connector 33"/>
          <p:cNvCxnSpPr>
            <a:cxnSpLocks noChangeShapeType="1"/>
          </p:cNvCxnSpPr>
          <p:nvPr/>
        </p:nvCxnSpPr>
        <p:spPr bwMode="auto">
          <a:xfrm>
            <a:off x="1835150" y="2636838"/>
            <a:ext cx="1584325" cy="647700"/>
          </a:xfrm>
          <a:prstGeom prst="straightConnector1">
            <a:avLst/>
          </a:prstGeom>
          <a:noFill/>
          <a:ln w="9525" algn="ctr">
            <a:solidFill>
              <a:schemeClr val="tx1"/>
            </a:solidFill>
            <a:round/>
            <a:headEnd/>
            <a:tailEnd type="arrow" w="med" len="med"/>
          </a:ln>
        </p:spPr>
      </p:cxnSp>
      <p:cxnSp>
        <p:nvCxnSpPr>
          <p:cNvPr id="17437" name="Straight Arrow Connector 35"/>
          <p:cNvCxnSpPr>
            <a:cxnSpLocks noChangeShapeType="1"/>
          </p:cNvCxnSpPr>
          <p:nvPr/>
        </p:nvCxnSpPr>
        <p:spPr bwMode="auto">
          <a:xfrm>
            <a:off x="1835150" y="2852738"/>
            <a:ext cx="1584325" cy="431800"/>
          </a:xfrm>
          <a:prstGeom prst="straightConnector1">
            <a:avLst/>
          </a:prstGeom>
          <a:noFill/>
          <a:ln w="9525" algn="ctr">
            <a:solidFill>
              <a:schemeClr val="tx1"/>
            </a:solidFill>
            <a:round/>
            <a:headEnd/>
            <a:tailEnd type="arrow" w="med" len="med"/>
          </a:ln>
        </p:spPr>
      </p:cxnSp>
      <p:cxnSp>
        <p:nvCxnSpPr>
          <p:cNvPr id="17438" name="Straight Arrow Connector 37"/>
          <p:cNvCxnSpPr>
            <a:cxnSpLocks noChangeShapeType="1"/>
          </p:cNvCxnSpPr>
          <p:nvPr/>
        </p:nvCxnSpPr>
        <p:spPr bwMode="auto">
          <a:xfrm>
            <a:off x="1835150" y="2997200"/>
            <a:ext cx="1584325" cy="287338"/>
          </a:xfrm>
          <a:prstGeom prst="straightConnector1">
            <a:avLst/>
          </a:prstGeom>
          <a:noFill/>
          <a:ln w="9525" algn="ctr">
            <a:solidFill>
              <a:schemeClr val="tx1"/>
            </a:solidFill>
            <a:round/>
            <a:headEnd/>
            <a:tailEnd type="arrow" w="med" len="med"/>
          </a:ln>
        </p:spPr>
      </p:cxnSp>
      <p:cxnSp>
        <p:nvCxnSpPr>
          <p:cNvPr id="17439" name="Straight Arrow Connector 39"/>
          <p:cNvCxnSpPr>
            <a:cxnSpLocks noChangeShapeType="1"/>
          </p:cNvCxnSpPr>
          <p:nvPr/>
        </p:nvCxnSpPr>
        <p:spPr bwMode="auto">
          <a:xfrm>
            <a:off x="1835150" y="3213100"/>
            <a:ext cx="1584325" cy="71438"/>
          </a:xfrm>
          <a:prstGeom prst="straightConnector1">
            <a:avLst/>
          </a:prstGeom>
          <a:noFill/>
          <a:ln w="9525" algn="ctr">
            <a:solidFill>
              <a:schemeClr val="tx1"/>
            </a:solidFill>
            <a:round/>
            <a:headEnd/>
            <a:tailEnd type="arrow" w="med" len="med"/>
          </a:ln>
        </p:spPr>
      </p:cxnSp>
      <p:cxnSp>
        <p:nvCxnSpPr>
          <p:cNvPr id="17440" name="Straight Arrow Connector 41"/>
          <p:cNvCxnSpPr>
            <a:cxnSpLocks noChangeShapeType="1"/>
          </p:cNvCxnSpPr>
          <p:nvPr/>
        </p:nvCxnSpPr>
        <p:spPr bwMode="auto">
          <a:xfrm flipV="1">
            <a:off x="1835150" y="3284538"/>
            <a:ext cx="1584325" cy="144462"/>
          </a:xfrm>
          <a:prstGeom prst="straightConnector1">
            <a:avLst/>
          </a:prstGeom>
          <a:noFill/>
          <a:ln w="9525" algn="ctr">
            <a:solidFill>
              <a:schemeClr val="tx1"/>
            </a:solidFill>
            <a:round/>
            <a:headEnd/>
            <a:tailEnd type="arrow" w="med" len="med"/>
          </a:ln>
        </p:spPr>
      </p:cxnSp>
      <p:cxnSp>
        <p:nvCxnSpPr>
          <p:cNvPr id="17441" name="Straight Arrow Connector 43"/>
          <p:cNvCxnSpPr>
            <a:cxnSpLocks noChangeShapeType="1"/>
          </p:cNvCxnSpPr>
          <p:nvPr/>
        </p:nvCxnSpPr>
        <p:spPr bwMode="auto">
          <a:xfrm flipV="1">
            <a:off x="1835150" y="3284538"/>
            <a:ext cx="1584325" cy="288925"/>
          </a:xfrm>
          <a:prstGeom prst="straightConnector1">
            <a:avLst/>
          </a:prstGeom>
          <a:noFill/>
          <a:ln w="9525" algn="ctr">
            <a:solidFill>
              <a:schemeClr val="tx1"/>
            </a:solidFill>
            <a:round/>
            <a:headEnd/>
            <a:tailEnd type="arrow" w="med" len="med"/>
          </a:ln>
        </p:spPr>
      </p:cxnSp>
      <p:cxnSp>
        <p:nvCxnSpPr>
          <p:cNvPr id="17442" name="Straight Arrow Connector 45"/>
          <p:cNvCxnSpPr>
            <a:cxnSpLocks noChangeShapeType="1"/>
          </p:cNvCxnSpPr>
          <p:nvPr/>
        </p:nvCxnSpPr>
        <p:spPr bwMode="auto">
          <a:xfrm flipV="1">
            <a:off x="1835150" y="3284538"/>
            <a:ext cx="1584325" cy="720725"/>
          </a:xfrm>
          <a:prstGeom prst="straightConnector1">
            <a:avLst/>
          </a:prstGeom>
          <a:noFill/>
          <a:ln w="9525" algn="ctr">
            <a:solidFill>
              <a:schemeClr val="tx1"/>
            </a:solidFill>
            <a:round/>
            <a:headEnd/>
            <a:tailEnd type="arrow" w="med" len="med"/>
          </a:ln>
        </p:spPr>
      </p:cxnSp>
      <p:cxnSp>
        <p:nvCxnSpPr>
          <p:cNvPr id="17443" name="Straight Arrow Connector 55"/>
          <p:cNvCxnSpPr>
            <a:cxnSpLocks noChangeShapeType="1"/>
          </p:cNvCxnSpPr>
          <p:nvPr/>
        </p:nvCxnSpPr>
        <p:spPr bwMode="auto">
          <a:xfrm flipV="1">
            <a:off x="1835150" y="3284538"/>
            <a:ext cx="1584325" cy="876300"/>
          </a:xfrm>
          <a:prstGeom prst="straightConnector1">
            <a:avLst/>
          </a:prstGeom>
          <a:noFill/>
          <a:ln w="9525" algn="ctr">
            <a:solidFill>
              <a:schemeClr val="tx1"/>
            </a:solidFill>
            <a:round/>
            <a:headEnd/>
            <a:tailEnd type="arrow" w="med" len="med"/>
          </a:ln>
        </p:spPr>
      </p:cxnSp>
      <p:cxnSp>
        <p:nvCxnSpPr>
          <p:cNvPr id="17444" name="Straight Arrow Connector 57"/>
          <p:cNvCxnSpPr>
            <a:cxnSpLocks noChangeShapeType="1"/>
          </p:cNvCxnSpPr>
          <p:nvPr/>
        </p:nvCxnSpPr>
        <p:spPr bwMode="auto">
          <a:xfrm flipV="1">
            <a:off x="1835150" y="3284538"/>
            <a:ext cx="1584325" cy="1081087"/>
          </a:xfrm>
          <a:prstGeom prst="straightConnector1">
            <a:avLst/>
          </a:prstGeom>
          <a:noFill/>
          <a:ln w="9525" algn="ctr">
            <a:solidFill>
              <a:schemeClr val="tx1"/>
            </a:solidFill>
            <a:round/>
            <a:headEnd/>
            <a:tailEnd type="arrow" w="med" len="med"/>
          </a:ln>
        </p:spPr>
      </p:cxnSp>
      <p:cxnSp>
        <p:nvCxnSpPr>
          <p:cNvPr id="17445" name="Straight Arrow Connector 60"/>
          <p:cNvCxnSpPr>
            <a:cxnSpLocks noChangeShapeType="1"/>
          </p:cNvCxnSpPr>
          <p:nvPr/>
        </p:nvCxnSpPr>
        <p:spPr bwMode="auto">
          <a:xfrm flipV="1">
            <a:off x="1835150" y="3284538"/>
            <a:ext cx="1584325" cy="1296987"/>
          </a:xfrm>
          <a:prstGeom prst="straightConnector1">
            <a:avLst/>
          </a:prstGeom>
          <a:noFill/>
          <a:ln w="9525" algn="ctr">
            <a:solidFill>
              <a:schemeClr val="tx1"/>
            </a:solidFill>
            <a:round/>
            <a:headEnd/>
            <a:tailEnd type="arrow" w="med" len="med"/>
          </a:ln>
        </p:spPr>
      </p:cxnSp>
      <p:cxnSp>
        <p:nvCxnSpPr>
          <p:cNvPr id="17446" name="Straight Arrow Connector 62"/>
          <p:cNvCxnSpPr>
            <a:cxnSpLocks noChangeShapeType="1"/>
          </p:cNvCxnSpPr>
          <p:nvPr/>
        </p:nvCxnSpPr>
        <p:spPr bwMode="auto">
          <a:xfrm flipV="1">
            <a:off x="1835150" y="3284538"/>
            <a:ext cx="1584325" cy="1439862"/>
          </a:xfrm>
          <a:prstGeom prst="straightConnector1">
            <a:avLst/>
          </a:prstGeom>
          <a:noFill/>
          <a:ln w="9525" algn="ctr">
            <a:solidFill>
              <a:schemeClr val="tx1"/>
            </a:solidFill>
            <a:round/>
            <a:headEnd/>
            <a:tailEnd type="arrow" w="med" len="med"/>
          </a:ln>
        </p:spPr>
      </p:cxnSp>
      <p:cxnSp>
        <p:nvCxnSpPr>
          <p:cNvPr id="17447" name="Straight Arrow Connector 64"/>
          <p:cNvCxnSpPr>
            <a:cxnSpLocks noChangeShapeType="1"/>
          </p:cNvCxnSpPr>
          <p:nvPr/>
        </p:nvCxnSpPr>
        <p:spPr bwMode="auto">
          <a:xfrm flipV="1">
            <a:off x="1835150" y="3284538"/>
            <a:ext cx="1584325" cy="1657350"/>
          </a:xfrm>
          <a:prstGeom prst="straightConnector1">
            <a:avLst/>
          </a:prstGeom>
          <a:noFill/>
          <a:ln w="9525" algn="ctr">
            <a:solidFill>
              <a:schemeClr val="tx1"/>
            </a:solidFill>
            <a:round/>
            <a:headEnd/>
            <a:tailEnd type="arrow" w="med" len="med"/>
          </a:ln>
        </p:spPr>
      </p:cxnSp>
      <p:sp>
        <p:nvSpPr>
          <p:cNvPr id="17448" name="Flowchart: Magnetic Disk 67"/>
          <p:cNvSpPr>
            <a:spLocks noChangeArrowheads="1"/>
          </p:cNvSpPr>
          <p:nvPr/>
        </p:nvSpPr>
        <p:spPr bwMode="auto">
          <a:xfrm>
            <a:off x="5651500" y="2852738"/>
            <a:ext cx="720725" cy="936625"/>
          </a:xfrm>
          <a:prstGeom prst="flowChartMagneticDisk">
            <a:avLst/>
          </a:prstGeom>
          <a:solidFill>
            <a:schemeClr val="accent1"/>
          </a:solidFill>
          <a:ln w="9525" algn="ctr">
            <a:solidFill>
              <a:schemeClr val="tx1"/>
            </a:solidFill>
            <a:round/>
            <a:headEnd/>
            <a:tailEnd/>
          </a:ln>
        </p:spPr>
        <p:txBody>
          <a:bodyPr/>
          <a:lstStyle/>
          <a:p>
            <a:r>
              <a:rPr lang="fi-FI"/>
              <a:t>SAP</a:t>
            </a:r>
            <a:endParaRPr lang="en-GB"/>
          </a:p>
        </p:txBody>
      </p:sp>
      <p:sp>
        <p:nvSpPr>
          <p:cNvPr id="17449" name="Left Brace 71"/>
          <p:cNvSpPr>
            <a:spLocks/>
          </p:cNvSpPr>
          <p:nvPr/>
        </p:nvSpPr>
        <p:spPr bwMode="auto">
          <a:xfrm>
            <a:off x="900113" y="1628775"/>
            <a:ext cx="215900" cy="2160588"/>
          </a:xfrm>
          <a:prstGeom prst="leftBrace">
            <a:avLst>
              <a:gd name="adj1" fmla="val 8339"/>
              <a:gd name="adj2" fmla="val 49449"/>
            </a:avLst>
          </a:prstGeom>
          <a:noFill/>
          <a:ln w="9525" algn="ctr">
            <a:solidFill>
              <a:schemeClr val="tx1"/>
            </a:solidFill>
            <a:round/>
            <a:headEnd/>
            <a:tailEnd/>
          </a:ln>
        </p:spPr>
        <p:txBody>
          <a:bodyPr/>
          <a:lstStyle/>
          <a:p>
            <a:endParaRPr lang="en-US"/>
          </a:p>
        </p:txBody>
      </p:sp>
      <p:sp>
        <p:nvSpPr>
          <p:cNvPr id="17450" name="Left Brace 73"/>
          <p:cNvSpPr>
            <a:spLocks/>
          </p:cNvSpPr>
          <p:nvPr/>
        </p:nvSpPr>
        <p:spPr bwMode="auto">
          <a:xfrm>
            <a:off x="893135" y="3933825"/>
            <a:ext cx="222878" cy="1371822"/>
          </a:xfrm>
          <a:prstGeom prst="leftBrace">
            <a:avLst>
              <a:gd name="adj1" fmla="val 8317"/>
              <a:gd name="adj2" fmla="val 50000"/>
            </a:avLst>
          </a:prstGeom>
          <a:noFill/>
          <a:ln w="9525" algn="ctr">
            <a:solidFill>
              <a:schemeClr val="tx1"/>
            </a:solidFill>
            <a:round/>
            <a:headEnd/>
            <a:tailEnd/>
          </a:ln>
        </p:spPr>
        <p:txBody>
          <a:bodyPr/>
          <a:lstStyle/>
          <a:p>
            <a:endParaRPr lang="en-US"/>
          </a:p>
        </p:txBody>
      </p:sp>
      <p:sp>
        <p:nvSpPr>
          <p:cNvPr id="17451" name="TextBox 74"/>
          <p:cNvSpPr txBox="1">
            <a:spLocks noChangeArrowheads="1"/>
          </p:cNvSpPr>
          <p:nvPr/>
        </p:nvSpPr>
        <p:spPr bwMode="auto">
          <a:xfrm>
            <a:off x="250825" y="2524125"/>
            <a:ext cx="720725" cy="400050"/>
          </a:xfrm>
          <a:prstGeom prst="rect">
            <a:avLst/>
          </a:prstGeom>
          <a:noFill/>
          <a:ln w="9525">
            <a:noFill/>
            <a:miter lim="800000"/>
            <a:headEnd/>
            <a:tailEnd/>
          </a:ln>
        </p:spPr>
        <p:txBody>
          <a:bodyPr>
            <a:spAutoFit/>
          </a:bodyPr>
          <a:lstStyle/>
          <a:p>
            <a:r>
              <a:rPr lang="fi-FI" dirty="0" smtClean="0"/>
              <a:t>60%</a:t>
            </a:r>
            <a:endParaRPr lang="en-GB" dirty="0"/>
          </a:p>
        </p:txBody>
      </p:sp>
      <p:sp>
        <p:nvSpPr>
          <p:cNvPr id="17452" name="TextBox 75"/>
          <p:cNvSpPr txBox="1">
            <a:spLocks noChangeArrowheads="1"/>
          </p:cNvSpPr>
          <p:nvPr/>
        </p:nvSpPr>
        <p:spPr bwMode="auto">
          <a:xfrm>
            <a:off x="250825" y="4324350"/>
            <a:ext cx="720725" cy="400110"/>
          </a:xfrm>
          <a:prstGeom prst="rect">
            <a:avLst/>
          </a:prstGeom>
          <a:noFill/>
          <a:ln w="9525">
            <a:noFill/>
            <a:miter lim="800000"/>
            <a:headEnd/>
            <a:tailEnd/>
          </a:ln>
        </p:spPr>
        <p:txBody>
          <a:bodyPr>
            <a:spAutoFit/>
          </a:bodyPr>
          <a:lstStyle/>
          <a:p>
            <a:r>
              <a:rPr lang="fi-FI" dirty="0" smtClean="0"/>
              <a:t>40%</a:t>
            </a:r>
            <a:endParaRPr lang="en-GB" dirty="0"/>
          </a:p>
        </p:txBody>
      </p:sp>
      <p:sp>
        <p:nvSpPr>
          <p:cNvPr id="17453" name="TextBox 76"/>
          <p:cNvSpPr txBox="1">
            <a:spLocks noChangeArrowheads="1"/>
          </p:cNvSpPr>
          <p:nvPr/>
        </p:nvSpPr>
        <p:spPr bwMode="auto">
          <a:xfrm>
            <a:off x="34925" y="1084263"/>
            <a:ext cx="1152525" cy="307975"/>
          </a:xfrm>
          <a:prstGeom prst="rect">
            <a:avLst/>
          </a:prstGeom>
          <a:noFill/>
          <a:ln w="9525">
            <a:noFill/>
            <a:miter lim="800000"/>
            <a:headEnd/>
            <a:tailEnd/>
          </a:ln>
        </p:spPr>
        <p:txBody>
          <a:bodyPr>
            <a:spAutoFit/>
          </a:bodyPr>
          <a:lstStyle/>
          <a:p>
            <a:r>
              <a:rPr lang="en-GB" sz="1400" b="1"/>
              <a:t>Volume</a:t>
            </a:r>
          </a:p>
        </p:txBody>
      </p:sp>
      <p:sp>
        <p:nvSpPr>
          <p:cNvPr id="17454" name="TextBox 77"/>
          <p:cNvSpPr txBox="1">
            <a:spLocks noChangeArrowheads="1"/>
          </p:cNvSpPr>
          <p:nvPr/>
        </p:nvSpPr>
        <p:spPr bwMode="auto">
          <a:xfrm>
            <a:off x="971550" y="1081088"/>
            <a:ext cx="1152525" cy="307975"/>
          </a:xfrm>
          <a:prstGeom prst="rect">
            <a:avLst/>
          </a:prstGeom>
          <a:noFill/>
          <a:ln w="9525">
            <a:noFill/>
            <a:miter lim="800000"/>
            <a:headEnd/>
            <a:tailEnd/>
          </a:ln>
        </p:spPr>
        <p:txBody>
          <a:bodyPr>
            <a:spAutoFit/>
          </a:bodyPr>
          <a:lstStyle/>
          <a:p>
            <a:r>
              <a:rPr lang="en-GB" sz="1400" b="1"/>
              <a:t>Countries</a:t>
            </a:r>
          </a:p>
        </p:txBody>
      </p:sp>
      <p:sp>
        <p:nvSpPr>
          <p:cNvPr id="17455" name="Rectangle 84"/>
          <p:cNvSpPr>
            <a:spLocks noChangeArrowheads="1"/>
          </p:cNvSpPr>
          <p:nvPr/>
        </p:nvSpPr>
        <p:spPr bwMode="auto">
          <a:xfrm>
            <a:off x="4486940" y="2222211"/>
            <a:ext cx="445423" cy="688791"/>
          </a:xfrm>
          <a:prstGeom prst="rect">
            <a:avLst/>
          </a:prstGeom>
          <a:solidFill>
            <a:schemeClr val="accent1"/>
          </a:solidFill>
          <a:ln w="9525" algn="ctr">
            <a:solidFill>
              <a:schemeClr val="tx1"/>
            </a:solidFill>
            <a:round/>
            <a:headEnd/>
            <a:tailEnd/>
          </a:ln>
        </p:spPr>
        <p:txBody>
          <a:bodyPr/>
          <a:lstStyle/>
          <a:p>
            <a:endParaRPr lang="fi-FI" sz="800" dirty="0"/>
          </a:p>
          <a:p>
            <a:endParaRPr lang="fi-FI" sz="800" dirty="0"/>
          </a:p>
          <a:p>
            <a:r>
              <a:rPr lang="fi-FI" sz="800" dirty="0"/>
              <a:t>WTC</a:t>
            </a:r>
            <a:endParaRPr lang="en-GB" sz="800" dirty="0"/>
          </a:p>
        </p:txBody>
      </p:sp>
      <p:sp>
        <p:nvSpPr>
          <p:cNvPr id="17456" name="Rectangle 85"/>
          <p:cNvSpPr>
            <a:spLocks noChangeArrowheads="1"/>
          </p:cNvSpPr>
          <p:nvPr/>
        </p:nvSpPr>
        <p:spPr bwMode="auto">
          <a:xfrm>
            <a:off x="4500563" y="2942429"/>
            <a:ext cx="431800" cy="144462"/>
          </a:xfrm>
          <a:prstGeom prst="rect">
            <a:avLst/>
          </a:prstGeom>
          <a:solidFill>
            <a:schemeClr val="accent1"/>
          </a:solidFill>
          <a:ln w="9525" algn="ctr">
            <a:solidFill>
              <a:schemeClr val="tx1"/>
            </a:solidFill>
            <a:round/>
            <a:headEnd/>
            <a:tailEnd/>
          </a:ln>
        </p:spPr>
        <p:txBody>
          <a:bodyPr/>
          <a:lstStyle/>
          <a:p>
            <a:r>
              <a:rPr lang="fi-FI" sz="800"/>
              <a:t>ES</a:t>
            </a:r>
            <a:endParaRPr lang="en-GB" sz="800"/>
          </a:p>
        </p:txBody>
      </p:sp>
      <p:sp>
        <p:nvSpPr>
          <p:cNvPr id="17457" name="Rectangle 86"/>
          <p:cNvSpPr>
            <a:spLocks noChangeArrowheads="1"/>
          </p:cNvSpPr>
          <p:nvPr/>
        </p:nvSpPr>
        <p:spPr bwMode="auto">
          <a:xfrm>
            <a:off x="4500563" y="3082129"/>
            <a:ext cx="431800" cy="144462"/>
          </a:xfrm>
          <a:prstGeom prst="rect">
            <a:avLst/>
          </a:prstGeom>
          <a:solidFill>
            <a:schemeClr val="accent1"/>
          </a:solidFill>
          <a:ln w="9525" algn="ctr">
            <a:solidFill>
              <a:schemeClr val="tx1"/>
            </a:solidFill>
            <a:round/>
            <a:headEnd/>
            <a:tailEnd/>
          </a:ln>
        </p:spPr>
        <p:txBody>
          <a:bodyPr/>
          <a:lstStyle/>
          <a:p>
            <a:r>
              <a:rPr lang="fi-FI" sz="800"/>
              <a:t>PL</a:t>
            </a:r>
            <a:endParaRPr lang="en-GB" sz="800"/>
          </a:p>
        </p:txBody>
      </p:sp>
      <p:sp>
        <p:nvSpPr>
          <p:cNvPr id="17458" name="Rectangle 87"/>
          <p:cNvSpPr>
            <a:spLocks noChangeArrowheads="1"/>
          </p:cNvSpPr>
          <p:nvPr/>
        </p:nvSpPr>
        <p:spPr bwMode="auto">
          <a:xfrm>
            <a:off x="4500563" y="3218654"/>
            <a:ext cx="431800" cy="144462"/>
          </a:xfrm>
          <a:prstGeom prst="rect">
            <a:avLst/>
          </a:prstGeom>
          <a:solidFill>
            <a:schemeClr val="accent1"/>
          </a:solidFill>
          <a:ln w="9525" algn="ctr">
            <a:solidFill>
              <a:schemeClr val="tx1"/>
            </a:solidFill>
            <a:round/>
            <a:headEnd/>
            <a:tailEnd/>
          </a:ln>
        </p:spPr>
        <p:txBody>
          <a:bodyPr/>
          <a:lstStyle/>
          <a:p>
            <a:r>
              <a:rPr lang="fi-FI" sz="800"/>
              <a:t>TK</a:t>
            </a:r>
            <a:endParaRPr lang="en-GB" sz="800"/>
          </a:p>
        </p:txBody>
      </p:sp>
      <p:sp>
        <p:nvSpPr>
          <p:cNvPr id="17459" name="Rectangle 88"/>
          <p:cNvSpPr>
            <a:spLocks noChangeArrowheads="1"/>
          </p:cNvSpPr>
          <p:nvPr/>
        </p:nvSpPr>
        <p:spPr bwMode="auto">
          <a:xfrm>
            <a:off x="4500563" y="3363116"/>
            <a:ext cx="431800" cy="142875"/>
          </a:xfrm>
          <a:prstGeom prst="rect">
            <a:avLst/>
          </a:prstGeom>
          <a:solidFill>
            <a:schemeClr val="accent1"/>
          </a:solidFill>
          <a:ln w="9525" algn="ctr">
            <a:solidFill>
              <a:schemeClr val="tx1"/>
            </a:solidFill>
            <a:round/>
            <a:headEnd/>
            <a:tailEnd/>
          </a:ln>
        </p:spPr>
        <p:txBody>
          <a:bodyPr/>
          <a:lstStyle/>
          <a:p>
            <a:r>
              <a:rPr lang="fi-FI" sz="800" dirty="0" smtClean="0"/>
              <a:t>BR</a:t>
            </a:r>
            <a:endParaRPr lang="en-GB" sz="800" dirty="0"/>
          </a:p>
        </p:txBody>
      </p:sp>
      <p:sp>
        <p:nvSpPr>
          <p:cNvPr id="17460" name="Rectangle 89"/>
          <p:cNvSpPr>
            <a:spLocks noChangeArrowheads="1"/>
          </p:cNvSpPr>
          <p:nvPr/>
        </p:nvSpPr>
        <p:spPr bwMode="auto">
          <a:xfrm>
            <a:off x="4500563" y="3505991"/>
            <a:ext cx="431800" cy="144463"/>
          </a:xfrm>
          <a:prstGeom prst="rect">
            <a:avLst/>
          </a:prstGeom>
          <a:solidFill>
            <a:schemeClr val="accent1"/>
          </a:solidFill>
          <a:ln w="9525" algn="ctr">
            <a:solidFill>
              <a:schemeClr val="tx1"/>
            </a:solidFill>
            <a:round/>
            <a:headEnd/>
            <a:tailEnd/>
          </a:ln>
        </p:spPr>
        <p:txBody>
          <a:bodyPr/>
          <a:lstStyle/>
          <a:p>
            <a:r>
              <a:rPr lang="fi-FI" sz="800" dirty="0" smtClean="0"/>
              <a:t>US</a:t>
            </a:r>
            <a:endParaRPr lang="en-GB" sz="800" dirty="0"/>
          </a:p>
        </p:txBody>
      </p:sp>
      <p:sp>
        <p:nvSpPr>
          <p:cNvPr id="17461" name="Rectangle 90"/>
          <p:cNvSpPr>
            <a:spLocks noChangeArrowheads="1"/>
          </p:cNvSpPr>
          <p:nvPr/>
        </p:nvSpPr>
        <p:spPr bwMode="auto">
          <a:xfrm>
            <a:off x="4500563" y="3650454"/>
            <a:ext cx="431800" cy="144462"/>
          </a:xfrm>
          <a:prstGeom prst="rect">
            <a:avLst/>
          </a:prstGeom>
          <a:solidFill>
            <a:schemeClr val="accent1"/>
          </a:solidFill>
          <a:ln w="9525" algn="ctr">
            <a:solidFill>
              <a:schemeClr val="tx1"/>
            </a:solidFill>
            <a:round/>
            <a:headEnd/>
            <a:tailEnd/>
          </a:ln>
        </p:spPr>
        <p:txBody>
          <a:bodyPr/>
          <a:lstStyle/>
          <a:p>
            <a:r>
              <a:rPr lang="fi-FI" sz="800" dirty="0" smtClean="0"/>
              <a:t>SG</a:t>
            </a:r>
          </a:p>
          <a:p>
            <a:endParaRPr lang="en-GB" sz="800" dirty="0"/>
          </a:p>
        </p:txBody>
      </p:sp>
      <p:sp>
        <p:nvSpPr>
          <p:cNvPr id="17462" name="Flowchart: Card 98"/>
          <p:cNvSpPr>
            <a:spLocks noChangeArrowheads="1"/>
          </p:cNvSpPr>
          <p:nvPr/>
        </p:nvSpPr>
        <p:spPr bwMode="auto">
          <a:xfrm>
            <a:off x="3276600" y="2913063"/>
            <a:ext cx="574675" cy="803275"/>
          </a:xfrm>
          <a:prstGeom prst="flowChartPunchedCard">
            <a:avLst/>
          </a:prstGeom>
          <a:solidFill>
            <a:schemeClr val="accent1"/>
          </a:solidFill>
          <a:ln w="9525" algn="ctr">
            <a:solidFill>
              <a:schemeClr val="tx1"/>
            </a:solidFill>
            <a:round/>
            <a:headEnd/>
            <a:tailEnd/>
          </a:ln>
        </p:spPr>
        <p:txBody>
          <a:bodyPr/>
          <a:lstStyle/>
          <a:p>
            <a:r>
              <a:rPr lang="en-GB" sz="800"/>
              <a:t>Travel Request</a:t>
            </a:r>
          </a:p>
        </p:txBody>
      </p:sp>
      <p:cxnSp>
        <p:nvCxnSpPr>
          <p:cNvPr id="17463" name="Straight Arrow Connector 108"/>
          <p:cNvCxnSpPr>
            <a:cxnSpLocks noChangeShapeType="1"/>
            <a:endCxn id="17456" idx="1"/>
          </p:cNvCxnSpPr>
          <p:nvPr/>
        </p:nvCxnSpPr>
        <p:spPr bwMode="auto">
          <a:xfrm flipV="1">
            <a:off x="3851275" y="3014660"/>
            <a:ext cx="649288" cy="374472"/>
          </a:xfrm>
          <a:prstGeom prst="straightConnector1">
            <a:avLst/>
          </a:prstGeom>
          <a:noFill/>
          <a:ln w="9525" algn="ctr">
            <a:solidFill>
              <a:schemeClr val="tx1"/>
            </a:solidFill>
            <a:round/>
            <a:headEnd/>
            <a:tailEnd type="arrow" w="med" len="med"/>
          </a:ln>
        </p:spPr>
      </p:cxnSp>
      <p:cxnSp>
        <p:nvCxnSpPr>
          <p:cNvPr id="17464" name="Straight Arrow Connector 110"/>
          <p:cNvCxnSpPr>
            <a:cxnSpLocks noChangeShapeType="1"/>
            <a:endCxn id="17457" idx="1"/>
          </p:cNvCxnSpPr>
          <p:nvPr/>
        </p:nvCxnSpPr>
        <p:spPr bwMode="auto">
          <a:xfrm flipV="1">
            <a:off x="3851275" y="3154360"/>
            <a:ext cx="649288" cy="234772"/>
          </a:xfrm>
          <a:prstGeom prst="straightConnector1">
            <a:avLst/>
          </a:prstGeom>
          <a:noFill/>
          <a:ln w="9525" algn="ctr">
            <a:solidFill>
              <a:schemeClr val="tx1"/>
            </a:solidFill>
            <a:round/>
            <a:headEnd/>
            <a:tailEnd type="arrow" w="med" len="med"/>
          </a:ln>
        </p:spPr>
      </p:cxnSp>
      <p:cxnSp>
        <p:nvCxnSpPr>
          <p:cNvPr id="17465" name="Straight Arrow Connector 112"/>
          <p:cNvCxnSpPr>
            <a:cxnSpLocks noChangeShapeType="1"/>
            <a:endCxn id="17458" idx="1"/>
          </p:cNvCxnSpPr>
          <p:nvPr/>
        </p:nvCxnSpPr>
        <p:spPr bwMode="auto">
          <a:xfrm flipV="1">
            <a:off x="3851275" y="3290885"/>
            <a:ext cx="649288" cy="98247"/>
          </a:xfrm>
          <a:prstGeom prst="straightConnector1">
            <a:avLst/>
          </a:prstGeom>
          <a:noFill/>
          <a:ln w="9525" algn="ctr">
            <a:solidFill>
              <a:schemeClr val="tx1"/>
            </a:solidFill>
            <a:round/>
            <a:headEnd/>
            <a:tailEnd type="arrow" w="med" len="med"/>
          </a:ln>
        </p:spPr>
      </p:cxnSp>
      <p:cxnSp>
        <p:nvCxnSpPr>
          <p:cNvPr id="17466" name="Straight Arrow Connector 115"/>
          <p:cNvCxnSpPr>
            <a:cxnSpLocks noChangeShapeType="1"/>
            <a:endCxn id="17459" idx="1"/>
          </p:cNvCxnSpPr>
          <p:nvPr/>
        </p:nvCxnSpPr>
        <p:spPr bwMode="auto">
          <a:xfrm>
            <a:off x="3851275" y="3389132"/>
            <a:ext cx="649288" cy="45422"/>
          </a:xfrm>
          <a:prstGeom prst="straightConnector1">
            <a:avLst/>
          </a:prstGeom>
          <a:noFill/>
          <a:ln w="9525" algn="ctr">
            <a:solidFill>
              <a:schemeClr val="tx1"/>
            </a:solidFill>
            <a:round/>
            <a:headEnd/>
            <a:tailEnd type="arrow" w="med" len="med"/>
          </a:ln>
        </p:spPr>
      </p:cxnSp>
      <p:cxnSp>
        <p:nvCxnSpPr>
          <p:cNvPr id="17467" name="Straight Arrow Connector 117"/>
          <p:cNvCxnSpPr>
            <a:cxnSpLocks noChangeShapeType="1"/>
            <a:endCxn id="17460" idx="1"/>
          </p:cNvCxnSpPr>
          <p:nvPr/>
        </p:nvCxnSpPr>
        <p:spPr bwMode="auto">
          <a:xfrm>
            <a:off x="3851275" y="3389132"/>
            <a:ext cx="649288" cy="189091"/>
          </a:xfrm>
          <a:prstGeom prst="straightConnector1">
            <a:avLst/>
          </a:prstGeom>
          <a:noFill/>
          <a:ln w="9525" algn="ctr">
            <a:solidFill>
              <a:schemeClr val="tx1"/>
            </a:solidFill>
            <a:round/>
            <a:headEnd/>
            <a:tailEnd type="arrow" w="med" len="med"/>
          </a:ln>
        </p:spPr>
      </p:cxnSp>
      <p:cxnSp>
        <p:nvCxnSpPr>
          <p:cNvPr id="17468" name="Straight Arrow Connector 119"/>
          <p:cNvCxnSpPr>
            <a:cxnSpLocks noChangeShapeType="1"/>
            <a:endCxn id="17461" idx="1"/>
          </p:cNvCxnSpPr>
          <p:nvPr/>
        </p:nvCxnSpPr>
        <p:spPr bwMode="auto">
          <a:xfrm>
            <a:off x="3851275" y="3389132"/>
            <a:ext cx="649288" cy="333553"/>
          </a:xfrm>
          <a:prstGeom prst="straightConnector1">
            <a:avLst/>
          </a:prstGeom>
          <a:noFill/>
          <a:ln w="9525" algn="ctr">
            <a:solidFill>
              <a:schemeClr val="tx1"/>
            </a:solidFill>
            <a:round/>
            <a:headEnd/>
            <a:tailEnd type="arrow" w="med" len="med"/>
          </a:ln>
        </p:spPr>
      </p:cxnSp>
      <p:sp>
        <p:nvSpPr>
          <p:cNvPr id="17470" name="TextBox 127"/>
          <p:cNvSpPr txBox="1">
            <a:spLocks noChangeArrowheads="1"/>
          </p:cNvSpPr>
          <p:nvPr/>
        </p:nvSpPr>
        <p:spPr bwMode="auto">
          <a:xfrm>
            <a:off x="3132138" y="1052513"/>
            <a:ext cx="935037" cy="461962"/>
          </a:xfrm>
          <a:prstGeom prst="rect">
            <a:avLst/>
          </a:prstGeom>
          <a:noFill/>
          <a:ln w="9525">
            <a:noFill/>
            <a:miter lim="800000"/>
            <a:headEnd/>
            <a:tailEnd/>
          </a:ln>
        </p:spPr>
        <p:txBody>
          <a:bodyPr>
            <a:spAutoFit/>
          </a:bodyPr>
          <a:lstStyle/>
          <a:p>
            <a:r>
              <a:rPr lang="en-GB" sz="1400" b="1"/>
              <a:t>Gate 1</a:t>
            </a:r>
          </a:p>
          <a:p>
            <a:r>
              <a:rPr lang="en-GB" sz="1000"/>
              <a:t>Approvals</a:t>
            </a:r>
          </a:p>
        </p:txBody>
      </p:sp>
      <p:sp>
        <p:nvSpPr>
          <p:cNvPr id="17471" name="TextBox 130"/>
          <p:cNvSpPr txBox="1">
            <a:spLocks noChangeArrowheads="1"/>
          </p:cNvSpPr>
          <p:nvPr/>
        </p:nvSpPr>
        <p:spPr bwMode="auto">
          <a:xfrm>
            <a:off x="4284663" y="1052513"/>
            <a:ext cx="1446286" cy="461665"/>
          </a:xfrm>
          <a:prstGeom prst="rect">
            <a:avLst/>
          </a:prstGeom>
          <a:noFill/>
          <a:ln w="9525">
            <a:noFill/>
            <a:miter lim="800000"/>
            <a:headEnd/>
            <a:tailEnd/>
          </a:ln>
        </p:spPr>
        <p:txBody>
          <a:bodyPr wrap="square">
            <a:spAutoFit/>
          </a:bodyPr>
          <a:lstStyle/>
          <a:p>
            <a:r>
              <a:rPr lang="en-GB" sz="1400" b="1" dirty="0"/>
              <a:t>Gate 2</a:t>
            </a:r>
          </a:p>
          <a:p>
            <a:r>
              <a:rPr lang="en-GB" sz="1000" dirty="0" smtClean="0"/>
              <a:t>Purchasing</a:t>
            </a:r>
            <a:endParaRPr lang="en-GB" sz="1000" dirty="0"/>
          </a:p>
        </p:txBody>
      </p:sp>
      <p:sp>
        <p:nvSpPr>
          <p:cNvPr id="17472" name="TextBox 131"/>
          <p:cNvSpPr txBox="1">
            <a:spLocks noChangeArrowheads="1"/>
          </p:cNvSpPr>
          <p:nvPr/>
        </p:nvSpPr>
        <p:spPr bwMode="auto">
          <a:xfrm>
            <a:off x="5651500" y="1052513"/>
            <a:ext cx="936625" cy="461962"/>
          </a:xfrm>
          <a:prstGeom prst="rect">
            <a:avLst/>
          </a:prstGeom>
          <a:noFill/>
          <a:ln w="9525">
            <a:noFill/>
            <a:miter lim="800000"/>
            <a:headEnd/>
            <a:tailEnd/>
          </a:ln>
        </p:spPr>
        <p:txBody>
          <a:bodyPr>
            <a:spAutoFit/>
          </a:bodyPr>
          <a:lstStyle/>
          <a:p>
            <a:r>
              <a:rPr lang="en-GB" sz="1400" b="1"/>
              <a:t>Gate 3</a:t>
            </a:r>
          </a:p>
          <a:p>
            <a:r>
              <a:rPr lang="fi-FI" sz="1000"/>
              <a:t>Data</a:t>
            </a:r>
            <a:endParaRPr lang="en-GB" sz="1000"/>
          </a:p>
        </p:txBody>
      </p:sp>
      <p:sp>
        <p:nvSpPr>
          <p:cNvPr id="17473" name="TextBox 132"/>
          <p:cNvSpPr txBox="1">
            <a:spLocks noChangeArrowheads="1"/>
          </p:cNvSpPr>
          <p:nvPr/>
        </p:nvSpPr>
        <p:spPr bwMode="auto">
          <a:xfrm>
            <a:off x="6875463" y="1052513"/>
            <a:ext cx="936625" cy="461962"/>
          </a:xfrm>
          <a:prstGeom prst="rect">
            <a:avLst/>
          </a:prstGeom>
          <a:noFill/>
          <a:ln w="9525">
            <a:noFill/>
            <a:miter lim="800000"/>
            <a:headEnd/>
            <a:tailEnd/>
          </a:ln>
        </p:spPr>
        <p:txBody>
          <a:bodyPr>
            <a:spAutoFit/>
          </a:bodyPr>
          <a:lstStyle/>
          <a:p>
            <a:r>
              <a:rPr lang="en-GB" sz="1400" b="1"/>
              <a:t>Gate 4</a:t>
            </a:r>
          </a:p>
          <a:p>
            <a:r>
              <a:rPr lang="en-GB" sz="1000"/>
              <a:t>Verification</a:t>
            </a:r>
          </a:p>
        </p:txBody>
      </p:sp>
      <p:sp>
        <p:nvSpPr>
          <p:cNvPr id="17474" name="Flowchart: Process 133"/>
          <p:cNvSpPr>
            <a:spLocks noChangeArrowheads="1"/>
          </p:cNvSpPr>
          <p:nvPr/>
        </p:nvSpPr>
        <p:spPr bwMode="auto">
          <a:xfrm>
            <a:off x="7091363" y="2924175"/>
            <a:ext cx="720725" cy="792163"/>
          </a:xfrm>
          <a:prstGeom prst="flowChartProcess">
            <a:avLst/>
          </a:prstGeom>
          <a:solidFill>
            <a:schemeClr val="accent1"/>
          </a:solidFill>
          <a:ln w="9525" algn="ctr">
            <a:solidFill>
              <a:schemeClr val="tx1"/>
            </a:solidFill>
            <a:round/>
            <a:headEnd/>
            <a:tailEnd/>
          </a:ln>
        </p:spPr>
        <p:txBody>
          <a:bodyPr/>
          <a:lstStyle/>
          <a:p>
            <a:endParaRPr lang="fi-FI" sz="1400"/>
          </a:p>
          <a:p>
            <a:r>
              <a:rPr lang="fi-FI" sz="1400"/>
              <a:t>WSSC</a:t>
            </a:r>
            <a:endParaRPr lang="en-GB" sz="1400"/>
          </a:p>
        </p:txBody>
      </p:sp>
      <p:sp>
        <p:nvSpPr>
          <p:cNvPr id="17475" name="Right Arrow 120"/>
          <p:cNvSpPr>
            <a:spLocks noChangeArrowheads="1"/>
          </p:cNvSpPr>
          <p:nvPr/>
        </p:nvSpPr>
        <p:spPr bwMode="auto">
          <a:xfrm>
            <a:off x="4932363" y="3141663"/>
            <a:ext cx="719137" cy="574675"/>
          </a:xfrm>
          <a:prstGeom prst="rightArrow">
            <a:avLst>
              <a:gd name="adj1" fmla="val 50000"/>
              <a:gd name="adj2" fmla="val 50165"/>
            </a:avLst>
          </a:prstGeom>
          <a:solidFill>
            <a:schemeClr val="tx1"/>
          </a:solidFill>
          <a:ln w="9525" algn="ctr">
            <a:solidFill>
              <a:schemeClr val="tx1"/>
            </a:solidFill>
            <a:round/>
            <a:headEnd/>
            <a:tailEnd/>
          </a:ln>
        </p:spPr>
        <p:txBody>
          <a:bodyPr/>
          <a:lstStyle/>
          <a:p>
            <a:endParaRPr lang="en-US"/>
          </a:p>
        </p:txBody>
      </p:sp>
      <p:sp>
        <p:nvSpPr>
          <p:cNvPr id="17476" name="Right Arrow 120"/>
          <p:cNvSpPr>
            <a:spLocks noChangeArrowheads="1"/>
          </p:cNvSpPr>
          <p:nvPr/>
        </p:nvSpPr>
        <p:spPr bwMode="auto">
          <a:xfrm>
            <a:off x="6372225" y="3141663"/>
            <a:ext cx="720725" cy="574675"/>
          </a:xfrm>
          <a:prstGeom prst="rightArrow">
            <a:avLst>
              <a:gd name="adj1" fmla="val 50000"/>
              <a:gd name="adj2" fmla="val 50276"/>
            </a:avLst>
          </a:prstGeom>
          <a:solidFill>
            <a:schemeClr val="tx1"/>
          </a:solidFill>
          <a:ln w="9525" algn="ctr">
            <a:solidFill>
              <a:schemeClr val="tx1"/>
            </a:solidFill>
            <a:round/>
            <a:headEnd/>
            <a:tailEnd/>
          </a:ln>
        </p:spPr>
        <p:txBody>
          <a:bodyPr/>
          <a:lstStyle/>
          <a:p>
            <a:endParaRPr lang="en-US"/>
          </a:p>
        </p:txBody>
      </p:sp>
      <p:sp>
        <p:nvSpPr>
          <p:cNvPr id="17477" name="TextBox 51"/>
          <p:cNvSpPr txBox="1">
            <a:spLocks noChangeArrowheads="1"/>
          </p:cNvSpPr>
          <p:nvPr/>
        </p:nvSpPr>
        <p:spPr bwMode="auto">
          <a:xfrm>
            <a:off x="3419475" y="4652963"/>
            <a:ext cx="4465638" cy="1569660"/>
          </a:xfrm>
          <a:prstGeom prst="rect">
            <a:avLst/>
          </a:prstGeom>
          <a:noFill/>
          <a:ln w="9525">
            <a:solidFill>
              <a:schemeClr val="tx1"/>
            </a:solidFill>
            <a:miter lim="800000"/>
            <a:headEnd/>
            <a:tailEnd/>
          </a:ln>
        </p:spPr>
        <p:txBody>
          <a:bodyPr>
            <a:spAutoFit/>
          </a:bodyPr>
          <a:lstStyle/>
          <a:p>
            <a:r>
              <a:rPr lang="en-GB" sz="1200" b="1" dirty="0" smtClean="0"/>
              <a:t>Hotels</a:t>
            </a:r>
          </a:p>
          <a:p>
            <a:r>
              <a:rPr lang="en-GB" sz="1200" dirty="0" smtClean="0"/>
              <a:t>The other accepted way to make the hotel booking is to make it via our own hotel self booking tool. </a:t>
            </a:r>
          </a:p>
          <a:p>
            <a:pPr>
              <a:buFont typeface="Arial" pitchFamily="34" charset="0"/>
              <a:buChar char="•"/>
            </a:pPr>
            <a:r>
              <a:rPr lang="en-GB" sz="1200" b="1" dirty="0" smtClean="0"/>
              <a:t>24h/7 </a:t>
            </a:r>
          </a:p>
          <a:p>
            <a:pPr>
              <a:buFont typeface="Arial" pitchFamily="34" charset="0"/>
              <a:buChar char="•"/>
            </a:pPr>
            <a:r>
              <a:rPr lang="en-GB" sz="1200" dirty="0" smtClean="0"/>
              <a:t>via internet </a:t>
            </a:r>
          </a:p>
          <a:p>
            <a:pPr>
              <a:buFont typeface="Arial" pitchFamily="34" charset="0"/>
              <a:buChar char="•"/>
            </a:pPr>
            <a:r>
              <a:rPr lang="en-GB" sz="1200" dirty="0" smtClean="0"/>
              <a:t>by telephone</a:t>
            </a:r>
          </a:p>
          <a:p>
            <a:pPr>
              <a:buFont typeface="Arial" pitchFamily="34" charset="0"/>
              <a:buChar char="•"/>
            </a:pPr>
            <a:r>
              <a:rPr lang="en-GB" sz="1200" dirty="0" smtClean="0"/>
              <a:t>by app in </a:t>
            </a:r>
            <a:r>
              <a:rPr lang="en-GB" sz="1200" dirty="0" err="1" smtClean="0"/>
              <a:t>iPhone</a:t>
            </a:r>
            <a:r>
              <a:rPr lang="en-GB" sz="1200" dirty="0" smtClean="0"/>
              <a:t>/Blackberry/</a:t>
            </a:r>
            <a:r>
              <a:rPr lang="en-GB" sz="1200" dirty="0" err="1" smtClean="0"/>
              <a:t>Anroid</a:t>
            </a:r>
            <a:endParaRPr lang="en-GB" sz="1200" dirty="0" smtClean="0"/>
          </a:p>
          <a:p>
            <a:r>
              <a:rPr lang="en-GB" sz="1200" b="1" dirty="0" smtClean="0">
                <a:sym typeface="Wingdings" pitchFamily="2" charset="2"/>
              </a:rPr>
              <a:t> Global availability to Wärtsilä agreement hotels</a:t>
            </a:r>
            <a:endParaRPr lang="en-GB" sz="1200" b="1" dirty="0" smtClean="0"/>
          </a:p>
        </p:txBody>
      </p:sp>
      <p:sp>
        <p:nvSpPr>
          <p:cNvPr id="60" name="Flowchart: Magnetic Disk 59"/>
          <p:cNvSpPr/>
          <p:nvPr/>
        </p:nvSpPr>
        <p:spPr bwMode="auto">
          <a:xfrm>
            <a:off x="4444410" y="3880884"/>
            <a:ext cx="478470" cy="531636"/>
          </a:xfrm>
          <a:prstGeom prst="flowChartMagneticDisk">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800" b="0" i="0" u="none" strike="noStrike" cap="none" normalizeH="0" baseline="0" smtClean="0">
                <a:ln>
                  <a:noFill/>
                </a:ln>
                <a:solidFill>
                  <a:schemeClr val="tx1"/>
                </a:solidFill>
                <a:effectLst/>
                <a:latin typeface="Arial" charset="0"/>
              </a:rPr>
              <a:t>Hotels</a:t>
            </a:r>
          </a:p>
        </p:txBody>
      </p:sp>
      <p:cxnSp>
        <p:nvCxnSpPr>
          <p:cNvPr id="72" name="Straight Arrow Connector 71"/>
          <p:cNvCxnSpPr/>
          <p:nvPr/>
        </p:nvCxnSpPr>
        <p:spPr bwMode="auto">
          <a:xfrm>
            <a:off x="3848986" y="3530009"/>
            <a:ext cx="595423" cy="616689"/>
          </a:xfrm>
          <a:prstGeom prst="straightConnector1">
            <a:avLst/>
          </a:prstGeom>
          <a:solidFill>
            <a:schemeClr val="accent1"/>
          </a:solidFill>
          <a:ln w="9525" cap="flat" cmpd="sng" algn="ctr">
            <a:solidFill>
              <a:schemeClr val="tx1"/>
            </a:solidFill>
            <a:prstDash val="lgDash"/>
            <a:round/>
            <a:headEnd type="none" w="med" len="med"/>
            <a:tailEnd type="arrow"/>
          </a:ln>
          <a:effectLst/>
        </p:spPr>
      </p:cxnSp>
      <p:cxnSp>
        <p:nvCxnSpPr>
          <p:cNvPr id="73" name="Straight Arrow Connector 72"/>
          <p:cNvCxnSpPr>
            <a:stCxn id="60" idx="4"/>
          </p:cNvCxnSpPr>
          <p:nvPr/>
        </p:nvCxnSpPr>
        <p:spPr bwMode="auto">
          <a:xfrm flipV="1">
            <a:off x="4922880" y="3732028"/>
            <a:ext cx="850599" cy="414674"/>
          </a:xfrm>
          <a:prstGeom prst="straightConnector1">
            <a:avLst/>
          </a:prstGeom>
          <a:solidFill>
            <a:schemeClr val="accent1"/>
          </a:solidFill>
          <a:ln w="9525" cap="flat" cmpd="sng" algn="ctr">
            <a:solidFill>
              <a:schemeClr val="tx1"/>
            </a:solidFill>
            <a:prstDash val="lgDash"/>
            <a:round/>
            <a:headEnd type="none" w="med" len="med"/>
            <a:tailEnd type="arrow"/>
          </a:ln>
          <a:effectLst/>
        </p:spPr>
      </p:cxnSp>
      <p:sp>
        <p:nvSpPr>
          <p:cNvPr id="80" name="Footer Placeholder 79"/>
          <p:cNvSpPr>
            <a:spLocks noGrp="1"/>
          </p:cNvSpPr>
          <p:nvPr>
            <p:ph type="ftr" sz="quarter" idx="11"/>
          </p:nvPr>
        </p:nvSpPr>
        <p:spPr/>
        <p:txBody>
          <a:bodyPr/>
          <a:lstStyle/>
          <a:p>
            <a:r>
              <a:rPr lang="en-GB" smtClean="0"/>
              <a:t>Copyright, Petra Metsola, Wärtsilä Corporation</a:t>
            </a:r>
            <a:endParaRPr lang="en-GB"/>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1616868" y="657547"/>
            <a:ext cx="5910263" cy="5403851"/>
            <a:chOff x="1616868" y="657547"/>
            <a:chExt cx="5910263" cy="5403851"/>
          </a:xfrm>
        </p:grpSpPr>
        <p:sp>
          <p:nvSpPr>
            <p:cNvPr id="32" name="Oval 8"/>
            <p:cNvSpPr>
              <a:spLocks noChangeArrowheads="1"/>
            </p:cNvSpPr>
            <p:nvPr/>
          </p:nvSpPr>
          <p:spPr bwMode="auto">
            <a:xfrm>
              <a:off x="2124868" y="657547"/>
              <a:ext cx="4895850" cy="4895850"/>
            </a:xfrm>
            <a:prstGeom prst="ellipse">
              <a:avLst/>
            </a:prstGeom>
            <a:solidFill>
              <a:schemeClr val="tx1">
                <a:alpha val="20000"/>
              </a:schemeClr>
            </a:solidFill>
            <a:ln>
              <a:noFill/>
            </a:ln>
            <a:effectLst>
              <a:innerShdw blurRad="317500">
                <a:prstClr val="black"/>
              </a:innerShdw>
            </a:effectLst>
          </p:spPr>
          <p:txBody>
            <a:bodyPr vert="horz" wrap="square" lIns="91440" tIns="45720" rIns="91440" bIns="45720" numCol="1" anchor="t" anchorCtr="0" compatLnSpc="1">
              <a:prstTxWarp prst="textNoShape">
                <a:avLst/>
              </a:prstTxWarp>
            </a:bodyPr>
            <a:lstStyle/>
            <a:p>
              <a:endParaRPr lang="fi-FI"/>
            </a:p>
          </p:txBody>
        </p:sp>
        <p:sp>
          <p:nvSpPr>
            <p:cNvPr id="33" name="Freeform 7"/>
            <p:cNvSpPr>
              <a:spLocks/>
            </p:cNvSpPr>
            <p:nvPr/>
          </p:nvSpPr>
          <p:spPr bwMode="auto">
            <a:xfrm>
              <a:off x="1616868" y="3068960"/>
              <a:ext cx="5910263" cy="2992438"/>
            </a:xfrm>
            <a:custGeom>
              <a:avLst/>
              <a:gdLst>
                <a:gd name="T0" fmla="*/ 465 w 3723"/>
                <a:gd name="T1" fmla="*/ 0 h 1885"/>
                <a:gd name="T2" fmla="*/ 1861 w 3723"/>
                <a:gd name="T3" fmla="*/ 0 h 1885"/>
                <a:gd name="T4" fmla="*/ 3257 w 3723"/>
                <a:gd name="T5" fmla="*/ 0 h 1885"/>
                <a:gd name="T6" fmla="*/ 3723 w 3723"/>
                <a:gd name="T7" fmla="*/ 71 h 1885"/>
                <a:gd name="T8" fmla="*/ 3714 w 3723"/>
                <a:gd name="T9" fmla="*/ 214 h 1885"/>
                <a:gd name="T10" fmla="*/ 3694 w 3723"/>
                <a:gd name="T11" fmla="*/ 353 h 1885"/>
                <a:gd name="T12" fmla="*/ 3665 w 3723"/>
                <a:gd name="T13" fmla="*/ 488 h 1885"/>
                <a:gd name="T14" fmla="*/ 3626 w 3723"/>
                <a:gd name="T15" fmla="*/ 620 h 1885"/>
                <a:gd name="T16" fmla="*/ 3577 w 3723"/>
                <a:gd name="T17" fmla="*/ 748 h 1885"/>
                <a:gd name="T18" fmla="*/ 3520 w 3723"/>
                <a:gd name="T19" fmla="*/ 871 h 1885"/>
                <a:gd name="T20" fmla="*/ 3454 w 3723"/>
                <a:gd name="T21" fmla="*/ 988 h 1885"/>
                <a:gd name="T22" fmla="*/ 3380 w 3723"/>
                <a:gd name="T23" fmla="*/ 1102 h 1885"/>
                <a:gd name="T24" fmla="*/ 3299 w 3723"/>
                <a:gd name="T25" fmla="*/ 1208 h 1885"/>
                <a:gd name="T26" fmla="*/ 3210 w 3723"/>
                <a:gd name="T27" fmla="*/ 1308 h 1885"/>
                <a:gd name="T28" fmla="*/ 3114 w 3723"/>
                <a:gd name="T29" fmla="*/ 1402 h 1885"/>
                <a:gd name="T30" fmla="*/ 3012 w 3723"/>
                <a:gd name="T31" fmla="*/ 1488 h 1885"/>
                <a:gd name="T32" fmla="*/ 2903 w 3723"/>
                <a:gd name="T33" fmla="*/ 1567 h 1885"/>
                <a:gd name="T34" fmla="*/ 2788 w 3723"/>
                <a:gd name="T35" fmla="*/ 1639 h 1885"/>
                <a:gd name="T36" fmla="*/ 2668 w 3723"/>
                <a:gd name="T37" fmla="*/ 1702 h 1885"/>
                <a:gd name="T38" fmla="*/ 2544 w 3723"/>
                <a:gd name="T39" fmla="*/ 1756 h 1885"/>
                <a:gd name="T40" fmla="*/ 2415 w 3723"/>
                <a:gd name="T41" fmla="*/ 1801 h 1885"/>
                <a:gd name="T42" fmla="*/ 2282 w 3723"/>
                <a:gd name="T43" fmla="*/ 1837 h 1885"/>
                <a:gd name="T44" fmla="*/ 2145 w 3723"/>
                <a:gd name="T45" fmla="*/ 1864 h 1885"/>
                <a:gd name="T46" fmla="*/ 2005 w 3723"/>
                <a:gd name="T47" fmla="*/ 1880 h 1885"/>
                <a:gd name="T48" fmla="*/ 1862 w 3723"/>
                <a:gd name="T49" fmla="*/ 1885 h 1885"/>
                <a:gd name="T50" fmla="*/ 1719 w 3723"/>
                <a:gd name="T51" fmla="*/ 1880 h 1885"/>
                <a:gd name="T52" fmla="*/ 1578 w 3723"/>
                <a:gd name="T53" fmla="*/ 1864 h 1885"/>
                <a:gd name="T54" fmla="*/ 1442 w 3723"/>
                <a:gd name="T55" fmla="*/ 1837 h 1885"/>
                <a:gd name="T56" fmla="*/ 1308 w 3723"/>
                <a:gd name="T57" fmla="*/ 1801 h 1885"/>
                <a:gd name="T58" fmla="*/ 1180 w 3723"/>
                <a:gd name="T59" fmla="*/ 1756 h 1885"/>
                <a:gd name="T60" fmla="*/ 1055 w 3723"/>
                <a:gd name="T61" fmla="*/ 1702 h 1885"/>
                <a:gd name="T62" fmla="*/ 936 w 3723"/>
                <a:gd name="T63" fmla="*/ 1639 h 1885"/>
                <a:gd name="T64" fmla="*/ 820 w 3723"/>
                <a:gd name="T65" fmla="*/ 1567 h 1885"/>
                <a:gd name="T66" fmla="*/ 712 w 3723"/>
                <a:gd name="T67" fmla="*/ 1488 h 1885"/>
                <a:gd name="T68" fmla="*/ 610 w 3723"/>
                <a:gd name="T69" fmla="*/ 1402 h 1885"/>
                <a:gd name="T70" fmla="*/ 514 w 3723"/>
                <a:gd name="T71" fmla="*/ 1308 h 1885"/>
                <a:gd name="T72" fmla="*/ 425 w 3723"/>
                <a:gd name="T73" fmla="*/ 1208 h 1885"/>
                <a:gd name="T74" fmla="*/ 343 w 3723"/>
                <a:gd name="T75" fmla="*/ 1102 h 1885"/>
                <a:gd name="T76" fmla="*/ 269 w 3723"/>
                <a:gd name="T77" fmla="*/ 988 h 1885"/>
                <a:gd name="T78" fmla="*/ 204 w 3723"/>
                <a:gd name="T79" fmla="*/ 871 h 1885"/>
                <a:gd name="T80" fmla="*/ 146 w 3723"/>
                <a:gd name="T81" fmla="*/ 748 h 1885"/>
                <a:gd name="T82" fmla="*/ 98 w 3723"/>
                <a:gd name="T83" fmla="*/ 620 h 1885"/>
                <a:gd name="T84" fmla="*/ 59 w 3723"/>
                <a:gd name="T85" fmla="*/ 488 h 1885"/>
                <a:gd name="T86" fmla="*/ 29 w 3723"/>
                <a:gd name="T87" fmla="*/ 353 h 1885"/>
                <a:gd name="T88" fmla="*/ 10 w 3723"/>
                <a:gd name="T89" fmla="*/ 214 h 1885"/>
                <a:gd name="T90" fmla="*/ 1 w 3723"/>
                <a:gd name="T91" fmla="*/ 71 h 1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23" h="1885">
                  <a:moveTo>
                    <a:pt x="0" y="23"/>
                  </a:moveTo>
                  <a:lnTo>
                    <a:pt x="0" y="0"/>
                  </a:lnTo>
                  <a:lnTo>
                    <a:pt x="465" y="0"/>
                  </a:lnTo>
                  <a:lnTo>
                    <a:pt x="931" y="0"/>
                  </a:lnTo>
                  <a:lnTo>
                    <a:pt x="1396" y="0"/>
                  </a:lnTo>
                  <a:lnTo>
                    <a:pt x="1861" y="0"/>
                  </a:lnTo>
                  <a:lnTo>
                    <a:pt x="2326" y="0"/>
                  </a:lnTo>
                  <a:lnTo>
                    <a:pt x="2792" y="0"/>
                  </a:lnTo>
                  <a:lnTo>
                    <a:pt x="3257" y="0"/>
                  </a:lnTo>
                  <a:lnTo>
                    <a:pt x="3723" y="0"/>
                  </a:lnTo>
                  <a:lnTo>
                    <a:pt x="3723" y="23"/>
                  </a:lnTo>
                  <a:lnTo>
                    <a:pt x="3723" y="71"/>
                  </a:lnTo>
                  <a:lnTo>
                    <a:pt x="3721" y="119"/>
                  </a:lnTo>
                  <a:lnTo>
                    <a:pt x="3718" y="167"/>
                  </a:lnTo>
                  <a:lnTo>
                    <a:pt x="3714" y="214"/>
                  </a:lnTo>
                  <a:lnTo>
                    <a:pt x="3708" y="260"/>
                  </a:lnTo>
                  <a:lnTo>
                    <a:pt x="3702" y="307"/>
                  </a:lnTo>
                  <a:lnTo>
                    <a:pt x="3694" y="353"/>
                  </a:lnTo>
                  <a:lnTo>
                    <a:pt x="3686" y="398"/>
                  </a:lnTo>
                  <a:lnTo>
                    <a:pt x="3676" y="444"/>
                  </a:lnTo>
                  <a:lnTo>
                    <a:pt x="3665" y="488"/>
                  </a:lnTo>
                  <a:lnTo>
                    <a:pt x="3653" y="533"/>
                  </a:lnTo>
                  <a:lnTo>
                    <a:pt x="3640" y="577"/>
                  </a:lnTo>
                  <a:lnTo>
                    <a:pt x="3626" y="620"/>
                  </a:lnTo>
                  <a:lnTo>
                    <a:pt x="3611" y="663"/>
                  </a:lnTo>
                  <a:lnTo>
                    <a:pt x="3594" y="706"/>
                  </a:lnTo>
                  <a:lnTo>
                    <a:pt x="3577" y="748"/>
                  </a:lnTo>
                  <a:lnTo>
                    <a:pt x="3559" y="789"/>
                  </a:lnTo>
                  <a:lnTo>
                    <a:pt x="3540" y="830"/>
                  </a:lnTo>
                  <a:lnTo>
                    <a:pt x="3520" y="871"/>
                  </a:lnTo>
                  <a:lnTo>
                    <a:pt x="3499" y="910"/>
                  </a:lnTo>
                  <a:lnTo>
                    <a:pt x="3477" y="950"/>
                  </a:lnTo>
                  <a:lnTo>
                    <a:pt x="3454" y="988"/>
                  </a:lnTo>
                  <a:lnTo>
                    <a:pt x="3430" y="1026"/>
                  </a:lnTo>
                  <a:lnTo>
                    <a:pt x="3406" y="1065"/>
                  </a:lnTo>
                  <a:lnTo>
                    <a:pt x="3380" y="1102"/>
                  </a:lnTo>
                  <a:lnTo>
                    <a:pt x="3354" y="1138"/>
                  </a:lnTo>
                  <a:lnTo>
                    <a:pt x="3327" y="1173"/>
                  </a:lnTo>
                  <a:lnTo>
                    <a:pt x="3299" y="1208"/>
                  </a:lnTo>
                  <a:lnTo>
                    <a:pt x="3270" y="1242"/>
                  </a:lnTo>
                  <a:lnTo>
                    <a:pt x="3240" y="1276"/>
                  </a:lnTo>
                  <a:lnTo>
                    <a:pt x="3210" y="1308"/>
                  </a:lnTo>
                  <a:lnTo>
                    <a:pt x="3178" y="1340"/>
                  </a:lnTo>
                  <a:lnTo>
                    <a:pt x="3147" y="1371"/>
                  </a:lnTo>
                  <a:lnTo>
                    <a:pt x="3114" y="1402"/>
                  </a:lnTo>
                  <a:lnTo>
                    <a:pt x="3080" y="1431"/>
                  </a:lnTo>
                  <a:lnTo>
                    <a:pt x="3046" y="1460"/>
                  </a:lnTo>
                  <a:lnTo>
                    <a:pt x="3012" y="1488"/>
                  </a:lnTo>
                  <a:lnTo>
                    <a:pt x="2976" y="1515"/>
                  </a:lnTo>
                  <a:lnTo>
                    <a:pt x="2940" y="1542"/>
                  </a:lnTo>
                  <a:lnTo>
                    <a:pt x="2903" y="1567"/>
                  </a:lnTo>
                  <a:lnTo>
                    <a:pt x="2866" y="1592"/>
                  </a:lnTo>
                  <a:lnTo>
                    <a:pt x="2828" y="1616"/>
                  </a:lnTo>
                  <a:lnTo>
                    <a:pt x="2788" y="1639"/>
                  </a:lnTo>
                  <a:lnTo>
                    <a:pt x="2749" y="1661"/>
                  </a:lnTo>
                  <a:lnTo>
                    <a:pt x="2709" y="1682"/>
                  </a:lnTo>
                  <a:lnTo>
                    <a:pt x="2668" y="1702"/>
                  </a:lnTo>
                  <a:lnTo>
                    <a:pt x="2628" y="1721"/>
                  </a:lnTo>
                  <a:lnTo>
                    <a:pt x="2586" y="1739"/>
                  </a:lnTo>
                  <a:lnTo>
                    <a:pt x="2544" y="1756"/>
                  </a:lnTo>
                  <a:lnTo>
                    <a:pt x="2502" y="1772"/>
                  </a:lnTo>
                  <a:lnTo>
                    <a:pt x="2459" y="1787"/>
                  </a:lnTo>
                  <a:lnTo>
                    <a:pt x="2415" y="1801"/>
                  </a:lnTo>
                  <a:lnTo>
                    <a:pt x="2371" y="1815"/>
                  </a:lnTo>
                  <a:lnTo>
                    <a:pt x="2327" y="1827"/>
                  </a:lnTo>
                  <a:lnTo>
                    <a:pt x="2282" y="1837"/>
                  </a:lnTo>
                  <a:lnTo>
                    <a:pt x="2237" y="1847"/>
                  </a:lnTo>
                  <a:lnTo>
                    <a:pt x="2191" y="1856"/>
                  </a:lnTo>
                  <a:lnTo>
                    <a:pt x="2145" y="1864"/>
                  </a:lnTo>
                  <a:lnTo>
                    <a:pt x="2099" y="1870"/>
                  </a:lnTo>
                  <a:lnTo>
                    <a:pt x="2052" y="1876"/>
                  </a:lnTo>
                  <a:lnTo>
                    <a:pt x="2005" y="1880"/>
                  </a:lnTo>
                  <a:lnTo>
                    <a:pt x="1958" y="1883"/>
                  </a:lnTo>
                  <a:lnTo>
                    <a:pt x="1910" y="1885"/>
                  </a:lnTo>
                  <a:lnTo>
                    <a:pt x="1862" y="1885"/>
                  </a:lnTo>
                  <a:lnTo>
                    <a:pt x="1814" y="1885"/>
                  </a:lnTo>
                  <a:lnTo>
                    <a:pt x="1766" y="1883"/>
                  </a:lnTo>
                  <a:lnTo>
                    <a:pt x="1719" y="1880"/>
                  </a:lnTo>
                  <a:lnTo>
                    <a:pt x="1672" y="1876"/>
                  </a:lnTo>
                  <a:lnTo>
                    <a:pt x="1625" y="1870"/>
                  </a:lnTo>
                  <a:lnTo>
                    <a:pt x="1578" y="1864"/>
                  </a:lnTo>
                  <a:lnTo>
                    <a:pt x="1532" y="1856"/>
                  </a:lnTo>
                  <a:lnTo>
                    <a:pt x="1487" y="1847"/>
                  </a:lnTo>
                  <a:lnTo>
                    <a:pt x="1442" y="1837"/>
                  </a:lnTo>
                  <a:lnTo>
                    <a:pt x="1397" y="1827"/>
                  </a:lnTo>
                  <a:lnTo>
                    <a:pt x="1352" y="1815"/>
                  </a:lnTo>
                  <a:lnTo>
                    <a:pt x="1308" y="1801"/>
                  </a:lnTo>
                  <a:lnTo>
                    <a:pt x="1265" y="1787"/>
                  </a:lnTo>
                  <a:lnTo>
                    <a:pt x="1222" y="1772"/>
                  </a:lnTo>
                  <a:lnTo>
                    <a:pt x="1180" y="1756"/>
                  </a:lnTo>
                  <a:lnTo>
                    <a:pt x="1138" y="1739"/>
                  </a:lnTo>
                  <a:lnTo>
                    <a:pt x="1096" y="1721"/>
                  </a:lnTo>
                  <a:lnTo>
                    <a:pt x="1055" y="1702"/>
                  </a:lnTo>
                  <a:lnTo>
                    <a:pt x="1015" y="1682"/>
                  </a:lnTo>
                  <a:lnTo>
                    <a:pt x="975" y="1661"/>
                  </a:lnTo>
                  <a:lnTo>
                    <a:pt x="936" y="1639"/>
                  </a:lnTo>
                  <a:lnTo>
                    <a:pt x="896" y="1616"/>
                  </a:lnTo>
                  <a:lnTo>
                    <a:pt x="858" y="1592"/>
                  </a:lnTo>
                  <a:lnTo>
                    <a:pt x="820" y="1567"/>
                  </a:lnTo>
                  <a:lnTo>
                    <a:pt x="784" y="1542"/>
                  </a:lnTo>
                  <a:lnTo>
                    <a:pt x="748" y="1515"/>
                  </a:lnTo>
                  <a:lnTo>
                    <a:pt x="712" y="1488"/>
                  </a:lnTo>
                  <a:lnTo>
                    <a:pt x="677" y="1460"/>
                  </a:lnTo>
                  <a:lnTo>
                    <a:pt x="643" y="1431"/>
                  </a:lnTo>
                  <a:lnTo>
                    <a:pt x="610" y="1402"/>
                  </a:lnTo>
                  <a:lnTo>
                    <a:pt x="577" y="1371"/>
                  </a:lnTo>
                  <a:lnTo>
                    <a:pt x="545" y="1340"/>
                  </a:lnTo>
                  <a:lnTo>
                    <a:pt x="514" y="1308"/>
                  </a:lnTo>
                  <a:lnTo>
                    <a:pt x="483" y="1276"/>
                  </a:lnTo>
                  <a:lnTo>
                    <a:pt x="454" y="1242"/>
                  </a:lnTo>
                  <a:lnTo>
                    <a:pt x="425" y="1208"/>
                  </a:lnTo>
                  <a:lnTo>
                    <a:pt x="397" y="1173"/>
                  </a:lnTo>
                  <a:lnTo>
                    <a:pt x="370" y="1138"/>
                  </a:lnTo>
                  <a:lnTo>
                    <a:pt x="343" y="1102"/>
                  </a:lnTo>
                  <a:lnTo>
                    <a:pt x="318" y="1065"/>
                  </a:lnTo>
                  <a:lnTo>
                    <a:pt x="293" y="1026"/>
                  </a:lnTo>
                  <a:lnTo>
                    <a:pt x="269" y="988"/>
                  </a:lnTo>
                  <a:lnTo>
                    <a:pt x="247" y="950"/>
                  </a:lnTo>
                  <a:lnTo>
                    <a:pt x="225" y="910"/>
                  </a:lnTo>
                  <a:lnTo>
                    <a:pt x="204" y="871"/>
                  </a:lnTo>
                  <a:lnTo>
                    <a:pt x="184" y="830"/>
                  </a:lnTo>
                  <a:lnTo>
                    <a:pt x="164" y="789"/>
                  </a:lnTo>
                  <a:lnTo>
                    <a:pt x="146" y="748"/>
                  </a:lnTo>
                  <a:lnTo>
                    <a:pt x="129" y="706"/>
                  </a:lnTo>
                  <a:lnTo>
                    <a:pt x="113" y="663"/>
                  </a:lnTo>
                  <a:lnTo>
                    <a:pt x="98" y="620"/>
                  </a:lnTo>
                  <a:lnTo>
                    <a:pt x="84" y="577"/>
                  </a:lnTo>
                  <a:lnTo>
                    <a:pt x="71" y="533"/>
                  </a:lnTo>
                  <a:lnTo>
                    <a:pt x="59" y="488"/>
                  </a:lnTo>
                  <a:lnTo>
                    <a:pt x="48" y="444"/>
                  </a:lnTo>
                  <a:lnTo>
                    <a:pt x="38" y="398"/>
                  </a:lnTo>
                  <a:lnTo>
                    <a:pt x="29" y="353"/>
                  </a:lnTo>
                  <a:lnTo>
                    <a:pt x="22" y="307"/>
                  </a:lnTo>
                  <a:lnTo>
                    <a:pt x="15" y="260"/>
                  </a:lnTo>
                  <a:lnTo>
                    <a:pt x="10" y="214"/>
                  </a:lnTo>
                  <a:lnTo>
                    <a:pt x="6" y="167"/>
                  </a:lnTo>
                  <a:lnTo>
                    <a:pt x="3" y="119"/>
                  </a:lnTo>
                  <a:lnTo>
                    <a:pt x="1" y="71"/>
                  </a:lnTo>
                  <a:lnTo>
                    <a:pt x="0" y="23"/>
                  </a:lnTo>
                  <a:close/>
                </a:path>
              </a:pathLst>
            </a:custGeom>
            <a:solidFill>
              <a:schemeClr val="tx1">
                <a:alpha val="20000"/>
              </a:schemeClr>
            </a:solidFill>
            <a:ln>
              <a:noFill/>
            </a:ln>
            <a:effectLst>
              <a:innerShdw blurRad="317500">
                <a:prstClr val="black"/>
              </a:innerShdw>
            </a:effectLst>
          </p:spPr>
          <p:txBody>
            <a:bodyPr vert="horz" wrap="square" lIns="91440" tIns="45720" rIns="91440" bIns="45720" numCol="1" anchor="t" anchorCtr="0" compatLnSpc="1">
              <a:prstTxWarp prst="textNoShape">
                <a:avLst/>
              </a:prstTxWarp>
            </a:bodyPr>
            <a:lstStyle/>
            <a:p>
              <a:endParaRPr lang="fi-FI"/>
            </a:p>
          </p:txBody>
        </p:sp>
      </p:grpSp>
      <p:sp>
        <p:nvSpPr>
          <p:cNvPr id="7" name="Freeform 7"/>
          <p:cNvSpPr>
            <a:spLocks/>
          </p:cNvSpPr>
          <p:nvPr/>
        </p:nvSpPr>
        <p:spPr bwMode="auto">
          <a:xfrm>
            <a:off x="1617663" y="3065463"/>
            <a:ext cx="5910263" cy="2992438"/>
          </a:xfrm>
          <a:custGeom>
            <a:avLst/>
            <a:gdLst>
              <a:gd name="T0" fmla="*/ 465 w 3723"/>
              <a:gd name="T1" fmla="*/ 0 h 1885"/>
              <a:gd name="T2" fmla="*/ 1861 w 3723"/>
              <a:gd name="T3" fmla="*/ 0 h 1885"/>
              <a:gd name="T4" fmla="*/ 3257 w 3723"/>
              <a:gd name="T5" fmla="*/ 0 h 1885"/>
              <a:gd name="T6" fmla="*/ 3723 w 3723"/>
              <a:gd name="T7" fmla="*/ 71 h 1885"/>
              <a:gd name="T8" fmla="*/ 3714 w 3723"/>
              <a:gd name="T9" fmla="*/ 214 h 1885"/>
              <a:gd name="T10" fmla="*/ 3694 w 3723"/>
              <a:gd name="T11" fmla="*/ 353 h 1885"/>
              <a:gd name="T12" fmla="*/ 3665 w 3723"/>
              <a:gd name="T13" fmla="*/ 488 h 1885"/>
              <a:gd name="T14" fmla="*/ 3626 w 3723"/>
              <a:gd name="T15" fmla="*/ 620 h 1885"/>
              <a:gd name="T16" fmla="*/ 3577 w 3723"/>
              <a:gd name="T17" fmla="*/ 748 h 1885"/>
              <a:gd name="T18" fmla="*/ 3520 w 3723"/>
              <a:gd name="T19" fmla="*/ 871 h 1885"/>
              <a:gd name="T20" fmla="*/ 3454 w 3723"/>
              <a:gd name="T21" fmla="*/ 988 h 1885"/>
              <a:gd name="T22" fmla="*/ 3380 w 3723"/>
              <a:gd name="T23" fmla="*/ 1102 h 1885"/>
              <a:gd name="T24" fmla="*/ 3299 w 3723"/>
              <a:gd name="T25" fmla="*/ 1208 h 1885"/>
              <a:gd name="T26" fmla="*/ 3210 w 3723"/>
              <a:gd name="T27" fmla="*/ 1308 h 1885"/>
              <a:gd name="T28" fmla="*/ 3114 w 3723"/>
              <a:gd name="T29" fmla="*/ 1402 h 1885"/>
              <a:gd name="T30" fmla="*/ 3012 w 3723"/>
              <a:gd name="T31" fmla="*/ 1488 h 1885"/>
              <a:gd name="T32" fmla="*/ 2903 w 3723"/>
              <a:gd name="T33" fmla="*/ 1567 h 1885"/>
              <a:gd name="T34" fmla="*/ 2788 w 3723"/>
              <a:gd name="T35" fmla="*/ 1639 h 1885"/>
              <a:gd name="T36" fmla="*/ 2668 w 3723"/>
              <a:gd name="T37" fmla="*/ 1702 h 1885"/>
              <a:gd name="T38" fmla="*/ 2544 w 3723"/>
              <a:gd name="T39" fmla="*/ 1756 h 1885"/>
              <a:gd name="T40" fmla="*/ 2415 w 3723"/>
              <a:gd name="T41" fmla="*/ 1801 h 1885"/>
              <a:gd name="T42" fmla="*/ 2282 w 3723"/>
              <a:gd name="T43" fmla="*/ 1837 h 1885"/>
              <a:gd name="T44" fmla="*/ 2145 w 3723"/>
              <a:gd name="T45" fmla="*/ 1864 h 1885"/>
              <a:gd name="T46" fmla="*/ 2005 w 3723"/>
              <a:gd name="T47" fmla="*/ 1880 h 1885"/>
              <a:gd name="T48" fmla="*/ 1862 w 3723"/>
              <a:gd name="T49" fmla="*/ 1885 h 1885"/>
              <a:gd name="T50" fmla="*/ 1719 w 3723"/>
              <a:gd name="T51" fmla="*/ 1880 h 1885"/>
              <a:gd name="T52" fmla="*/ 1578 w 3723"/>
              <a:gd name="T53" fmla="*/ 1864 h 1885"/>
              <a:gd name="T54" fmla="*/ 1442 w 3723"/>
              <a:gd name="T55" fmla="*/ 1837 h 1885"/>
              <a:gd name="T56" fmla="*/ 1308 w 3723"/>
              <a:gd name="T57" fmla="*/ 1801 h 1885"/>
              <a:gd name="T58" fmla="*/ 1180 w 3723"/>
              <a:gd name="T59" fmla="*/ 1756 h 1885"/>
              <a:gd name="T60" fmla="*/ 1055 w 3723"/>
              <a:gd name="T61" fmla="*/ 1702 h 1885"/>
              <a:gd name="T62" fmla="*/ 936 w 3723"/>
              <a:gd name="T63" fmla="*/ 1639 h 1885"/>
              <a:gd name="T64" fmla="*/ 820 w 3723"/>
              <a:gd name="T65" fmla="*/ 1567 h 1885"/>
              <a:gd name="T66" fmla="*/ 712 w 3723"/>
              <a:gd name="T67" fmla="*/ 1488 h 1885"/>
              <a:gd name="T68" fmla="*/ 610 w 3723"/>
              <a:gd name="T69" fmla="*/ 1402 h 1885"/>
              <a:gd name="T70" fmla="*/ 514 w 3723"/>
              <a:gd name="T71" fmla="*/ 1308 h 1885"/>
              <a:gd name="T72" fmla="*/ 425 w 3723"/>
              <a:gd name="T73" fmla="*/ 1208 h 1885"/>
              <a:gd name="T74" fmla="*/ 343 w 3723"/>
              <a:gd name="T75" fmla="*/ 1102 h 1885"/>
              <a:gd name="T76" fmla="*/ 269 w 3723"/>
              <a:gd name="T77" fmla="*/ 988 h 1885"/>
              <a:gd name="T78" fmla="*/ 204 w 3723"/>
              <a:gd name="T79" fmla="*/ 871 h 1885"/>
              <a:gd name="T80" fmla="*/ 146 w 3723"/>
              <a:gd name="T81" fmla="*/ 748 h 1885"/>
              <a:gd name="T82" fmla="*/ 98 w 3723"/>
              <a:gd name="T83" fmla="*/ 620 h 1885"/>
              <a:gd name="T84" fmla="*/ 59 w 3723"/>
              <a:gd name="T85" fmla="*/ 488 h 1885"/>
              <a:gd name="T86" fmla="*/ 29 w 3723"/>
              <a:gd name="T87" fmla="*/ 353 h 1885"/>
              <a:gd name="T88" fmla="*/ 10 w 3723"/>
              <a:gd name="T89" fmla="*/ 214 h 1885"/>
              <a:gd name="T90" fmla="*/ 1 w 3723"/>
              <a:gd name="T91" fmla="*/ 71 h 1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23" h="1885">
                <a:moveTo>
                  <a:pt x="0" y="23"/>
                </a:moveTo>
                <a:lnTo>
                  <a:pt x="0" y="0"/>
                </a:lnTo>
                <a:lnTo>
                  <a:pt x="465" y="0"/>
                </a:lnTo>
                <a:lnTo>
                  <a:pt x="931" y="0"/>
                </a:lnTo>
                <a:lnTo>
                  <a:pt x="1396" y="0"/>
                </a:lnTo>
                <a:lnTo>
                  <a:pt x="1861" y="0"/>
                </a:lnTo>
                <a:lnTo>
                  <a:pt x="2326" y="0"/>
                </a:lnTo>
                <a:lnTo>
                  <a:pt x="2792" y="0"/>
                </a:lnTo>
                <a:lnTo>
                  <a:pt x="3257" y="0"/>
                </a:lnTo>
                <a:lnTo>
                  <a:pt x="3723" y="0"/>
                </a:lnTo>
                <a:lnTo>
                  <a:pt x="3723" y="23"/>
                </a:lnTo>
                <a:lnTo>
                  <a:pt x="3723" y="71"/>
                </a:lnTo>
                <a:lnTo>
                  <a:pt x="3721" y="119"/>
                </a:lnTo>
                <a:lnTo>
                  <a:pt x="3718" y="167"/>
                </a:lnTo>
                <a:lnTo>
                  <a:pt x="3714" y="214"/>
                </a:lnTo>
                <a:lnTo>
                  <a:pt x="3708" y="260"/>
                </a:lnTo>
                <a:lnTo>
                  <a:pt x="3702" y="307"/>
                </a:lnTo>
                <a:lnTo>
                  <a:pt x="3694" y="353"/>
                </a:lnTo>
                <a:lnTo>
                  <a:pt x="3686" y="398"/>
                </a:lnTo>
                <a:lnTo>
                  <a:pt x="3676" y="444"/>
                </a:lnTo>
                <a:lnTo>
                  <a:pt x="3665" y="488"/>
                </a:lnTo>
                <a:lnTo>
                  <a:pt x="3653" y="533"/>
                </a:lnTo>
                <a:lnTo>
                  <a:pt x="3640" y="577"/>
                </a:lnTo>
                <a:lnTo>
                  <a:pt x="3626" y="620"/>
                </a:lnTo>
                <a:lnTo>
                  <a:pt x="3611" y="663"/>
                </a:lnTo>
                <a:lnTo>
                  <a:pt x="3594" y="706"/>
                </a:lnTo>
                <a:lnTo>
                  <a:pt x="3577" y="748"/>
                </a:lnTo>
                <a:lnTo>
                  <a:pt x="3559" y="789"/>
                </a:lnTo>
                <a:lnTo>
                  <a:pt x="3540" y="830"/>
                </a:lnTo>
                <a:lnTo>
                  <a:pt x="3520" y="871"/>
                </a:lnTo>
                <a:lnTo>
                  <a:pt x="3499" y="910"/>
                </a:lnTo>
                <a:lnTo>
                  <a:pt x="3477" y="950"/>
                </a:lnTo>
                <a:lnTo>
                  <a:pt x="3454" y="988"/>
                </a:lnTo>
                <a:lnTo>
                  <a:pt x="3430" y="1026"/>
                </a:lnTo>
                <a:lnTo>
                  <a:pt x="3406" y="1065"/>
                </a:lnTo>
                <a:lnTo>
                  <a:pt x="3380" y="1102"/>
                </a:lnTo>
                <a:lnTo>
                  <a:pt x="3354" y="1138"/>
                </a:lnTo>
                <a:lnTo>
                  <a:pt x="3327" y="1173"/>
                </a:lnTo>
                <a:lnTo>
                  <a:pt x="3299" y="1208"/>
                </a:lnTo>
                <a:lnTo>
                  <a:pt x="3270" y="1242"/>
                </a:lnTo>
                <a:lnTo>
                  <a:pt x="3240" y="1276"/>
                </a:lnTo>
                <a:lnTo>
                  <a:pt x="3210" y="1308"/>
                </a:lnTo>
                <a:lnTo>
                  <a:pt x="3178" y="1340"/>
                </a:lnTo>
                <a:lnTo>
                  <a:pt x="3147" y="1371"/>
                </a:lnTo>
                <a:lnTo>
                  <a:pt x="3114" y="1402"/>
                </a:lnTo>
                <a:lnTo>
                  <a:pt x="3080" y="1431"/>
                </a:lnTo>
                <a:lnTo>
                  <a:pt x="3046" y="1460"/>
                </a:lnTo>
                <a:lnTo>
                  <a:pt x="3012" y="1488"/>
                </a:lnTo>
                <a:lnTo>
                  <a:pt x="2976" y="1515"/>
                </a:lnTo>
                <a:lnTo>
                  <a:pt x="2940" y="1542"/>
                </a:lnTo>
                <a:lnTo>
                  <a:pt x="2903" y="1567"/>
                </a:lnTo>
                <a:lnTo>
                  <a:pt x="2866" y="1592"/>
                </a:lnTo>
                <a:lnTo>
                  <a:pt x="2828" y="1616"/>
                </a:lnTo>
                <a:lnTo>
                  <a:pt x="2788" y="1639"/>
                </a:lnTo>
                <a:lnTo>
                  <a:pt x="2749" y="1661"/>
                </a:lnTo>
                <a:lnTo>
                  <a:pt x="2709" y="1682"/>
                </a:lnTo>
                <a:lnTo>
                  <a:pt x="2668" y="1702"/>
                </a:lnTo>
                <a:lnTo>
                  <a:pt x="2628" y="1721"/>
                </a:lnTo>
                <a:lnTo>
                  <a:pt x="2586" y="1739"/>
                </a:lnTo>
                <a:lnTo>
                  <a:pt x="2544" y="1756"/>
                </a:lnTo>
                <a:lnTo>
                  <a:pt x="2502" y="1772"/>
                </a:lnTo>
                <a:lnTo>
                  <a:pt x="2459" y="1787"/>
                </a:lnTo>
                <a:lnTo>
                  <a:pt x="2415" y="1801"/>
                </a:lnTo>
                <a:lnTo>
                  <a:pt x="2371" y="1815"/>
                </a:lnTo>
                <a:lnTo>
                  <a:pt x="2327" y="1827"/>
                </a:lnTo>
                <a:lnTo>
                  <a:pt x="2282" y="1837"/>
                </a:lnTo>
                <a:lnTo>
                  <a:pt x="2237" y="1847"/>
                </a:lnTo>
                <a:lnTo>
                  <a:pt x="2191" y="1856"/>
                </a:lnTo>
                <a:lnTo>
                  <a:pt x="2145" y="1864"/>
                </a:lnTo>
                <a:lnTo>
                  <a:pt x="2099" y="1870"/>
                </a:lnTo>
                <a:lnTo>
                  <a:pt x="2052" y="1876"/>
                </a:lnTo>
                <a:lnTo>
                  <a:pt x="2005" y="1880"/>
                </a:lnTo>
                <a:lnTo>
                  <a:pt x="1958" y="1883"/>
                </a:lnTo>
                <a:lnTo>
                  <a:pt x="1910" y="1885"/>
                </a:lnTo>
                <a:lnTo>
                  <a:pt x="1862" y="1885"/>
                </a:lnTo>
                <a:lnTo>
                  <a:pt x="1814" y="1885"/>
                </a:lnTo>
                <a:lnTo>
                  <a:pt x="1766" y="1883"/>
                </a:lnTo>
                <a:lnTo>
                  <a:pt x="1719" y="1880"/>
                </a:lnTo>
                <a:lnTo>
                  <a:pt x="1672" y="1876"/>
                </a:lnTo>
                <a:lnTo>
                  <a:pt x="1625" y="1870"/>
                </a:lnTo>
                <a:lnTo>
                  <a:pt x="1578" y="1864"/>
                </a:lnTo>
                <a:lnTo>
                  <a:pt x="1532" y="1856"/>
                </a:lnTo>
                <a:lnTo>
                  <a:pt x="1487" y="1847"/>
                </a:lnTo>
                <a:lnTo>
                  <a:pt x="1442" y="1837"/>
                </a:lnTo>
                <a:lnTo>
                  <a:pt x="1397" y="1827"/>
                </a:lnTo>
                <a:lnTo>
                  <a:pt x="1352" y="1815"/>
                </a:lnTo>
                <a:lnTo>
                  <a:pt x="1308" y="1801"/>
                </a:lnTo>
                <a:lnTo>
                  <a:pt x="1265" y="1787"/>
                </a:lnTo>
                <a:lnTo>
                  <a:pt x="1222" y="1772"/>
                </a:lnTo>
                <a:lnTo>
                  <a:pt x="1180" y="1756"/>
                </a:lnTo>
                <a:lnTo>
                  <a:pt x="1138" y="1739"/>
                </a:lnTo>
                <a:lnTo>
                  <a:pt x="1096" y="1721"/>
                </a:lnTo>
                <a:lnTo>
                  <a:pt x="1055" y="1702"/>
                </a:lnTo>
                <a:lnTo>
                  <a:pt x="1015" y="1682"/>
                </a:lnTo>
                <a:lnTo>
                  <a:pt x="975" y="1661"/>
                </a:lnTo>
                <a:lnTo>
                  <a:pt x="936" y="1639"/>
                </a:lnTo>
                <a:lnTo>
                  <a:pt x="896" y="1616"/>
                </a:lnTo>
                <a:lnTo>
                  <a:pt x="858" y="1592"/>
                </a:lnTo>
                <a:lnTo>
                  <a:pt x="820" y="1567"/>
                </a:lnTo>
                <a:lnTo>
                  <a:pt x="784" y="1542"/>
                </a:lnTo>
                <a:lnTo>
                  <a:pt x="748" y="1515"/>
                </a:lnTo>
                <a:lnTo>
                  <a:pt x="712" y="1488"/>
                </a:lnTo>
                <a:lnTo>
                  <a:pt x="677" y="1460"/>
                </a:lnTo>
                <a:lnTo>
                  <a:pt x="643" y="1431"/>
                </a:lnTo>
                <a:lnTo>
                  <a:pt x="610" y="1402"/>
                </a:lnTo>
                <a:lnTo>
                  <a:pt x="577" y="1371"/>
                </a:lnTo>
                <a:lnTo>
                  <a:pt x="545" y="1340"/>
                </a:lnTo>
                <a:lnTo>
                  <a:pt x="514" y="1308"/>
                </a:lnTo>
                <a:lnTo>
                  <a:pt x="483" y="1276"/>
                </a:lnTo>
                <a:lnTo>
                  <a:pt x="454" y="1242"/>
                </a:lnTo>
                <a:lnTo>
                  <a:pt x="425" y="1208"/>
                </a:lnTo>
                <a:lnTo>
                  <a:pt x="397" y="1173"/>
                </a:lnTo>
                <a:lnTo>
                  <a:pt x="370" y="1138"/>
                </a:lnTo>
                <a:lnTo>
                  <a:pt x="343" y="1102"/>
                </a:lnTo>
                <a:lnTo>
                  <a:pt x="318" y="1065"/>
                </a:lnTo>
                <a:lnTo>
                  <a:pt x="293" y="1026"/>
                </a:lnTo>
                <a:lnTo>
                  <a:pt x="269" y="988"/>
                </a:lnTo>
                <a:lnTo>
                  <a:pt x="247" y="950"/>
                </a:lnTo>
                <a:lnTo>
                  <a:pt x="225" y="910"/>
                </a:lnTo>
                <a:lnTo>
                  <a:pt x="204" y="871"/>
                </a:lnTo>
                <a:lnTo>
                  <a:pt x="184" y="830"/>
                </a:lnTo>
                <a:lnTo>
                  <a:pt x="164" y="789"/>
                </a:lnTo>
                <a:lnTo>
                  <a:pt x="146" y="748"/>
                </a:lnTo>
                <a:lnTo>
                  <a:pt x="129" y="706"/>
                </a:lnTo>
                <a:lnTo>
                  <a:pt x="113" y="663"/>
                </a:lnTo>
                <a:lnTo>
                  <a:pt x="98" y="620"/>
                </a:lnTo>
                <a:lnTo>
                  <a:pt x="84" y="577"/>
                </a:lnTo>
                <a:lnTo>
                  <a:pt x="71" y="533"/>
                </a:lnTo>
                <a:lnTo>
                  <a:pt x="59" y="488"/>
                </a:lnTo>
                <a:lnTo>
                  <a:pt x="48" y="444"/>
                </a:lnTo>
                <a:lnTo>
                  <a:pt x="38" y="398"/>
                </a:lnTo>
                <a:lnTo>
                  <a:pt x="29" y="353"/>
                </a:lnTo>
                <a:lnTo>
                  <a:pt x="22" y="307"/>
                </a:lnTo>
                <a:lnTo>
                  <a:pt x="15" y="260"/>
                </a:lnTo>
                <a:lnTo>
                  <a:pt x="10" y="214"/>
                </a:lnTo>
                <a:lnTo>
                  <a:pt x="6" y="167"/>
                </a:lnTo>
                <a:lnTo>
                  <a:pt x="3" y="119"/>
                </a:lnTo>
                <a:lnTo>
                  <a:pt x="1" y="71"/>
                </a:lnTo>
                <a:lnTo>
                  <a:pt x="0" y="23"/>
                </a:lnTo>
                <a:close/>
              </a:path>
            </a:pathLst>
          </a:custGeom>
          <a:solidFill>
            <a:schemeClr val="accent1">
              <a:alpha val="65098"/>
            </a:schemeClr>
          </a:solidFill>
          <a:ln>
            <a:noFill/>
          </a:ln>
          <a:effectLst>
            <a:outerShdw blurRad="571500" algn="c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fi-FI"/>
          </a:p>
        </p:txBody>
      </p:sp>
      <p:sp>
        <p:nvSpPr>
          <p:cNvPr id="8" name="Oval 8"/>
          <p:cNvSpPr>
            <a:spLocks noChangeArrowheads="1"/>
          </p:cNvSpPr>
          <p:nvPr/>
        </p:nvSpPr>
        <p:spPr bwMode="auto">
          <a:xfrm>
            <a:off x="2125663" y="654050"/>
            <a:ext cx="4895850" cy="4895850"/>
          </a:xfrm>
          <a:prstGeom prst="ellipse">
            <a:avLst/>
          </a:prstGeom>
          <a:solidFill>
            <a:srgbClr val="FF7300">
              <a:alpha val="65098"/>
            </a:srgbClr>
          </a:solidFill>
          <a:ln>
            <a:noFill/>
          </a:ln>
          <a:effectLst>
            <a:outerShdw blurRad="571500" algn="ctr"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fi-FI"/>
          </a:p>
        </p:txBody>
      </p:sp>
      <p:sp>
        <p:nvSpPr>
          <p:cNvPr id="151559" name="Rectangle 9"/>
          <p:cNvSpPr>
            <a:spLocks noGrp="1" noChangeArrowheads="1"/>
          </p:cNvSpPr>
          <p:nvPr>
            <p:ph type="title"/>
          </p:nvPr>
        </p:nvSpPr>
        <p:spPr>
          <a:xfrm>
            <a:off x="0" y="0"/>
            <a:ext cx="2954338" cy="615950"/>
          </a:xfrm>
        </p:spPr>
        <p:txBody>
          <a:bodyPr/>
          <a:lstStyle/>
          <a:p>
            <a:pPr eaLnBrk="1" hangingPunct="1"/>
            <a:r>
              <a:rPr lang="fi-FI" dirty="0" err="1" smtClean="0"/>
              <a:t>This</a:t>
            </a:r>
            <a:r>
              <a:rPr lang="fi-FI" dirty="0" smtClean="0"/>
              <a:t> is Wärtsilä</a:t>
            </a:r>
          </a:p>
        </p:txBody>
      </p:sp>
      <p:sp>
        <p:nvSpPr>
          <p:cNvPr id="16" name="Footer Placeholder 3"/>
          <p:cNvSpPr>
            <a:spLocks noGrp="1"/>
          </p:cNvSpPr>
          <p:nvPr>
            <p:ph type="ftr" sz="quarter" idx="11"/>
          </p:nvPr>
        </p:nvSpPr>
        <p:spPr/>
        <p:txBody>
          <a:bodyPr/>
          <a:lstStyle/>
          <a:p>
            <a:pPr>
              <a:defRPr/>
            </a:pPr>
            <a:r>
              <a:rPr lang="en-GB" smtClean="0">
                <a:solidFill>
                  <a:srgbClr val="000000"/>
                </a:solidFill>
              </a:rPr>
              <a:t>Copyright, Petra Metsola, Wärtsilä Corporation</a:t>
            </a:r>
            <a:endParaRPr lang="en-GB">
              <a:solidFill>
                <a:srgbClr val="000000"/>
              </a:solidFill>
            </a:endParaRPr>
          </a:p>
        </p:txBody>
      </p:sp>
      <p:grpSp>
        <p:nvGrpSpPr>
          <p:cNvPr id="151556" name="Group 3"/>
          <p:cNvGrpSpPr>
            <a:grpSpLocks/>
          </p:cNvGrpSpPr>
          <p:nvPr/>
        </p:nvGrpSpPr>
        <p:grpSpPr bwMode="auto">
          <a:xfrm>
            <a:off x="0" y="5943600"/>
            <a:ext cx="9144000" cy="914400"/>
            <a:chOff x="0" y="3744"/>
            <a:chExt cx="5760" cy="576"/>
          </a:xfrm>
        </p:grpSpPr>
        <p:pic>
          <p:nvPicPr>
            <p:cNvPr id="151567" name="Picture 4"/>
            <p:cNvPicPr>
              <a:picLocks noChangeAspect="1" noChangeArrowheads="1"/>
            </p:cNvPicPr>
            <p:nvPr/>
          </p:nvPicPr>
          <p:blipFill>
            <a:blip r:embed="rId3" cstate="print"/>
            <a:srcRect/>
            <a:stretch>
              <a:fillRect/>
            </a:stretch>
          </p:blipFill>
          <p:spPr bwMode="auto">
            <a:xfrm>
              <a:off x="0" y="3744"/>
              <a:ext cx="5760" cy="576"/>
            </a:xfrm>
            <a:prstGeom prst="rect">
              <a:avLst/>
            </a:prstGeom>
            <a:noFill/>
            <a:ln w="9525">
              <a:noFill/>
              <a:miter lim="800000"/>
              <a:headEnd/>
              <a:tailEnd/>
            </a:ln>
          </p:spPr>
        </p:pic>
        <p:pic>
          <p:nvPicPr>
            <p:cNvPr id="151568" name="Picture 5"/>
            <p:cNvPicPr>
              <a:picLocks noChangeAspect="1" noChangeArrowheads="1"/>
            </p:cNvPicPr>
            <p:nvPr/>
          </p:nvPicPr>
          <p:blipFill>
            <a:blip r:embed="rId4" cstate="print"/>
            <a:srcRect/>
            <a:stretch>
              <a:fillRect/>
            </a:stretch>
          </p:blipFill>
          <p:spPr bwMode="auto">
            <a:xfrm>
              <a:off x="5057" y="3871"/>
              <a:ext cx="563" cy="336"/>
            </a:xfrm>
            <a:prstGeom prst="rect">
              <a:avLst/>
            </a:prstGeom>
            <a:noFill/>
            <a:ln w="9525">
              <a:noFill/>
              <a:miter lim="800000"/>
              <a:headEnd/>
              <a:tailEnd/>
            </a:ln>
          </p:spPr>
        </p:pic>
      </p:grpSp>
      <p:sp>
        <p:nvSpPr>
          <p:cNvPr id="151557" name="Rectangle 6"/>
          <p:cNvSpPr>
            <a:spLocks noChangeArrowheads="1"/>
          </p:cNvSpPr>
          <p:nvPr/>
        </p:nvSpPr>
        <p:spPr bwMode="auto">
          <a:xfrm>
            <a:off x="1116013" y="6597650"/>
            <a:ext cx="1152525" cy="215900"/>
          </a:xfrm>
          <a:prstGeom prst="rect">
            <a:avLst/>
          </a:prstGeom>
          <a:noFill/>
          <a:ln w="9525">
            <a:noFill/>
            <a:miter lim="800000"/>
            <a:headEnd/>
            <a:tailEnd/>
          </a:ln>
        </p:spPr>
        <p:txBody>
          <a:bodyPr lIns="0" rIns="0">
            <a:spAutoFit/>
          </a:bodyPr>
          <a:lstStyle/>
          <a:p>
            <a:endParaRPr lang="en-US" sz="800">
              <a:solidFill>
                <a:srgbClr val="000000"/>
              </a:solidFill>
              <a:latin typeface="Arial" pitchFamily="34" charset="0"/>
            </a:endParaRPr>
          </a:p>
        </p:txBody>
      </p:sp>
      <p:sp>
        <p:nvSpPr>
          <p:cNvPr id="151558" name="Rectangle 7"/>
          <p:cNvSpPr>
            <a:spLocks noChangeArrowheads="1"/>
          </p:cNvSpPr>
          <p:nvPr/>
        </p:nvSpPr>
        <p:spPr bwMode="auto">
          <a:xfrm>
            <a:off x="2268538" y="6597650"/>
            <a:ext cx="5543550" cy="214313"/>
          </a:xfrm>
          <a:prstGeom prst="rect">
            <a:avLst/>
          </a:prstGeom>
          <a:noFill/>
          <a:ln w="9525">
            <a:noFill/>
            <a:miter lim="800000"/>
            <a:headEnd/>
            <a:tailEnd/>
          </a:ln>
        </p:spPr>
        <p:txBody>
          <a:bodyPr lIns="0" rIns="0">
            <a:spAutoFit/>
          </a:bodyPr>
          <a:lstStyle/>
          <a:p>
            <a:endParaRPr lang="en-US" sz="800">
              <a:solidFill>
                <a:srgbClr val="000000"/>
              </a:solidFill>
              <a:latin typeface="Arial" pitchFamily="34" charset="0"/>
            </a:endParaRPr>
          </a:p>
        </p:txBody>
      </p:sp>
      <p:sp>
        <p:nvSpPr>
          <p:cNvPr id="151563" name="Rectangle 13"/>
          <p:cNvSpPr>
            <a:spLocks noChangeArrowheads="1"/>
          </p:cNvSpPr>
          <p:nvPr/>
        </p:nvSpPr>
        <p:spPr bwMode="auto">
          <a:xfrm>
            <a:off x="1116013" y="6597650"/>
            <a:ext cx="1152525" cy="215900"/>
          </a:xfrm>
          <a:prstGeom prst="rect">
            <a:avLst/>
          </a:prstGeom>
          <a:noFill/>
          <a:ln w="9525">
            <a:noFill/>
            <a:miter lim="800000"/>
            <a:headEnd/>
            <a:tailEnd/>
          </a:ln>
        </p:spPr>
        <p:txBody>
          <a:bodyPr lIns="0" rIns="0">
            <a:spAutoFit/>
          </a:bodyPr>
          <a:lstStyle/>
          <a:p>
            <a:endParaRPr lang="en-US" sz="800">
              <a:solidFill>
                <a:srgbClr val="000000"/>
              </a:solidFill>
              <a:latin typeface="Arial" pitchFamily="34" charset="0"/>
            </a:endParaRPr>
          </a:p>
        </p:txBody>
      </p:sp>
      <p:sp>
        <p:nvSpPr>
          <p:cNvPr id="151564" name="Rectangle 14"/>
          <p:cNvSpPr>
            <a:spLocks noChangeArrowheads="1"/>
          </p:cNvSpPr>
          <p:nvPr/>
        </p:nvSpPr>
        <p:spPr bwMode="auto">
          <a:xfrm>
            <a:off x="2268538" y="6597650"/>
            <a:ext cx="5543550" cy="214313"/>
          </a:xfrm>
          <a:prstGeom prst="rect">
            <a:avLst/>
          </a:prstGeom>
          <a:noFill/>
          <a:ln w="9525">
            <a:noFill/>
            <a:miter lim="800000"/>
            <a:headEnd/>
            <a:tailEnd/>
          </a:ln>
        </p:spPr>
        <p:txBody>
          <a:bodyPr lIns="0" rIns="0">
            <a:spAutoFit/>
          </a:bodyPr>
          <a:lstStyle/>
          <a:p>
            <a:endParaRPr lang="en-US" sz="800">
              <a:solidFill>
                <a:srgbClr val="000000"/>
              </a:solidFill>
              <a:latin typeface="Arial" pitchFamily="34" charset="0"/>
            </a:endParaRPr>
          </a:p>
        </p:txBody>
      </p:sp>
      <p:sp>
        <p:nvSpPr>
          <p:cNvPr id="151565" name="Slide Number Placeholder 5"/>
          <p:cNvSpPr txBox="1">
            <a:spLocks noGrp="1"/>
          </p:cNvSpPr>
          <p:nvPr/>
        </p:nvSpPr>
        <p:spPr bwMode="auto">
          <a:xfrm>
            <a:off x="179388" y="6597650"/>
            <a:ext cx="936625" cy="215900"/>
          </a:xfrm>
          <a:prstGeom prst="rect">
            <a:avLst/>
          </a:prstGeom>
          <a:noFill/>
          <a:ln w="9525">
            <a:noFill/>
            <a:miter lim="800000"/>
            <a:headEnd/>
            <a:tailEnd/>
          </a:ln>
        </p:spPr>
        <p:txBody>
          <a:bodyPr lIns="0" rIns="0">
            <a:spAutoFit/>
          </a:bodyPr>
          <a:lstStyle/>
          <a:p>
            <a:fld id="{E7BA8148-28DA-4350-AE3C-D98FBA8675D5}" type="slidenum">
              <a:rPr lang="en-GB" sz="800" b="1">
                <a:solidFill>
                  <a:srgbClr val="000000"/>
                </a:solidFill>
                <a:latin typeface="Arial" pitchFamily="34" charset="0"/>
              </a:rPr>
              <a:pPr/>
              <a:t>2</a:t>
            </a:fld>
            <a:r>
              <a:rPr lang="en-GB" sz="800" b="1">
                <a:solidFill>
                  <a:srgbClr val="000000"/>
                </a:solidFill>
                <a:latin typeface="Arial" pitchFamily="34" charset="0"/>
              </a:rPr>
              <a:t> </a:t>
            </a:r>
            <a:r>
              <a:rPr lang="en-GB" sz="800">
                <a:solidFill>
                  <a:srgbClr val="000000"/>
                </a:solidFill>
                <a:latin typeface="Arial" pitchFamily="34" charset="0"/>
              </a:rPr>
              <a:t>   © Wärtsilä </a:t>
            </a:r>
          </a:p>
        </p:txBody>
      </p:sp>
      <p:sp>
        <p:nvSpPr>
          <p:cNvPr id="103434" name="Text Box 9">
            <a:hlinkClick r:id="" action="ppaction://noaction">
              <a:snd r:embed="rId5" name="beep_1.wav"/>
            </a:hlinkClick>
          </p:cNvPr>
          <p:cNvSpPr txBox="1">
            <a:spLocks noChangeArrowheads="1"/>
          </p:cNvSpPr>
          <p:nvPr/>
        </p:nvSpPr>
        <p:spPr bwMode="auto">
          <a:xfrm>
            <a:off x="3140075" y="1700808"/>
            <a:ext cx="1144588" cy="701675"/>
          </a:xfrm>
          <a:prstGeom prst="rect">
            <a:avLst/>
          </a:prstGeom>
          <a:noFill/>
          <a:ln w="9525">
            <a:noFill/>
            <a:miter lim="800000"/>
            <a:headEnd/>
            <a:tailEnd/>
          </a:ln>
          <a:effectLst/>
        </p:spPr>
        <p:txBody>
          <a:bodyPr wrap="none">
            <a:spAutoFit/>
          </a:bodyPr>
          <a:lstStyle/>
          <a:p>
            <a:pPr algn="ctr"/>
            <a:r>
              <a:rPr lang="fi-FI" b="1" dirty="0">
                <a:solidFill>
                  <a:srgbClr val="FFFFFF"/>
                </a:solidFill>
                <a:latin typeface="Arial" pitchFamily="34" charset="0"/>
              </a:rPr>
              <a:t>SHIP</a:t>
            </a:r>
            <a:br>
              <a:rPr lang="fi-FI" b="1" dirty="0">
                <a:solidFill>
                  <a:srgbClr val="FFFFFF"/>
                </a:solidFill>
                <a:latin typeface="Arial" pitchFamily="34" charset="0"/>
              </a:rPr>
            </a:br>
            <a:r>
              <a:rPr lang="fi-FI" b="1" dirty="0">
                <a:solidFill>
                  <a:srgbClr val="FFFFFF"/>
                </a:solidFill>
                <a:latin typeface="Arial" pitchFamily="34" charset="0"/>
              </a:rPr>
              <a:t>POWER</a:t>
            </a:r>
          </a:p>
        </p:txBody>
      </p:sp>
      <p:sp>
        <p:nvSpPr>
          <p:cNvPr id="103435" name="Text Box 10">
            <a:hlinkClick r:id="" action="ppaction://noaction">
              <a:snd r:embed="rId5" name="beep_1.wav"/>
            </a:hlinkClick>
          </p:cNvPr>
          <p:cNvSpPr txBox="1">
            <a:spLocks noChangeArrowheads="1"/>
          </p:cNvSpPr>
          <p:nvPr/>
        </p:nvSpPr>
        <p:spPr bwMode="auto">
          <a:xfrm>
            <a:off x="4859338" y="1700808"/>
            <a:ext cx="1203325" cy="701675"/>
          </a:xfrm>
          <a:prstGeom prst="rect">
            <a:avLst/>
          </a:prstGeom>
          <a:noFill/>
          <a:ln w="9525">
            <a:noFill/>
            <a:miter lim="800000"/>
            <a:headEnd/>
            <a:tailEnd/>
          </a:ln>
          <a:effectLst/>
        </p:spPr>
        <p:txBody>
          <a:bodyPr wrap="none">
            <a:spAutoFit/>
          </a:bodyPr>
          <a:lstStyle/>
          <a:p>
            <a:pPr algn="ctr"/>
            <a:r>
              <a:rPr lang="fi-FI" b="1" dirty="0">
                <a:solidFill>
                  <a:srgbClr val="FFFFFF"/>
                </a:solidFill>
                <a:latin typeface="Arial" pitchFamily="34" charset="0"/>
              </a:rPr>
              <a:t>POWER</a:t>
            </a:r>
            <a:br>
              <a:rPr lang="fi-FI" b="1" dirty="0">
                <a:solidFill>
                  <a:srgbClr val="FFFFFF"/>
                </a:solidFill>
                <a:latin typeface="Arial" pitchFamily="34" charset="0"/>
              </a:rPr>
            </a:br>
            <a:r>
              <a:rPr lang="fi-FI" b="1" dirty="0">
                <a:solidFill>
                  <a:srgbClr val="FFFFFF"/>
                </a:solidFill>
                <a:latin typeface="Arial" pitchFamily="34" charset="0"/>
              </a:rPr>
              <a:t>PLANTS</a:t>
            </a:r>
          </a:p>
        </p:txBody>
      </p:sp>
      <p:sp>
        <p:nvSpPr>
          <p:cNvPr id="103436" name="Text Box 11">
            <a:hlinkClick r:id="" action="ppaction://noaction">
              <a:snd r:embed="rId5" name="beep_1.wav"/>
            </a:hlinkClick>
          </p:cNvPr>
          <p:cNvSpPr txBox="1">
            <a:spLocks noChangeArrowheads="1"/>
          </p:cNvSpPr>
          <p:nvPr/>
        </p:nvSpPr>
        <p:spPr bwMode="auto">
          <a:xfrm>
            <a:off x="3821113" y="4040237"/>
            <a:ext cx="1471612" cy="396875"/>
          </a:xfrm>
          <a:prstGeom prst="rect">
            <a:avLst/>
          </a:prstGeom>
          <a:noFill/>
          <a:ln w="9525">
            <a:noFill/>
            <a:miter lim="800000"/>
            <a:headEnd/>
            <a:tailEnd/>
          </a:ln>
          <a:effectLst/>
        </p:spPr>
        <p:txBody>
          <a:bodyPr wrap="none">
            <a:spAutoFit/>
          </a:bodyPr>
          <a:lstStyle/>
          <a:p>
            <a:pPr algn="ctr"/>
            <a:r>
              <a:rPr lang="fi-FI" b="1" dirty="0">
                <a:solidFill>
                  <a:srgbClr val="FFFFFF"/>
                </a:solidFill>
                <a:latin typeface="Arial" pitchFamily="34" charset="0"/>
              </a:rPr>
              <a:t>SERVICES</a:t>
            </a:r>
          </a:p>
        </p:txBody>
      </p:sp>
    </p:spTree>
    <p:extLst>
      <p:ext uri="{BB962C8B-B14F-4D97-AF65-F5344CB8AC3E}">
        <p14:creationId xmlns:p14="http://schemas.microsoft.com/office/powerpoint/2010/main" xmlns="" val="785724874"/>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4077307" cy="623793"/>
          </a:xfrm>
        </p:spPr>
        <p:txBody>
          <a:bodyPr/>
          <a:lstStyle/>
          <a:p>
            <a:r>
              <a:rPr lang="en-GB" smtClean="0"/>
              <a:t>Hotels and compliance</a:t>
            </a:r>
            <a:endParaRPr lang="en-GB"/>
          </a:p>
        </p:txBody>
      </p:sp>
      <p:sp>
        <p:nvSpPr>
          <p:cNvPr id="3" name="Content Placeholder 2"/>
          <p:cNvSpPr>
            <a:spLocks noGrp="1"/>
          </p:cNvSpPr>
          <p:nvPr>
            <p:ph idx="1"/>
          </p:nvPr>
        </p:nvSpPr>
        <p:spPr/>
        <p:txBody>
          <a:bodyPr/>
          <a:lstStyle/>
          <a:p>
            <a:r>
              <a:rPr lang="en-GB" dirty="0" smtClean="0"/>
              <a:t>Booking channel compliance</a:t>
            </a:r>
          </a:p>
          <a:p>
            <a:pPr lvl="1"/>
            <a:r>
              <a:rPr lang="en-GB" dirty="0" smtClean="0"/>
              <a:t>Accepted booking channels</a:t>
            </a:r>
          </a:p>
          <a:p>
            <a:pPr lvl="2"/>
            <a:r>
              <a:rPr lang="en-GB" dirty="0" smtClean="0"/>
              <a:t>BCD Travel</a:t>
            </a:r>
          </a:p>
          <a:p>
            <a:pPr lvl="2"/>
            <a:r>
              <a:rPr lang="en-GB" dirty="0" smtClean="0"/>
              <a:t>Wärtsilä’s hotel booking tool</a:t>
            </a:r>
          </a:p>
          <a:p>
            <a:pPr lvl="3"/>
            <a:r>
              <a:rPr lang="en-GB" dirty="0" smtClean="0"/>
              <a:t>Some exceptions exist, e.g. service work (customer books and pays the hotel), trainings, conferences or other events when the organizer arranges the accommodation</a:t>
            </a:r>
          </a:p>
          <a:p>
            <a:pPr lvl="1"/>
            <a:r>
              <a:rPr lang="en-GB" dirty="0" smtClean="0"/>
              <a:t>Cost compliance</a:t>
            </a:r>
          </a:p>
          <a:p>
            <a:pPr lvl="2"/>
            <a:r>
              <a:rPr lang="en-GB" dirty="0" smtClean="0"/>
              <a:t>Max hotel cost/night is limited in travel policy</a:t>
            </a:r>
            <a:endParaRPr lang="en-GB" dirty="0"/>
          </a:p>
        </p:txBody>
      </p:sp>
      <p:sp>
        <p:nvSpPr>
          <p:cNvPr id="5" name="Footer Placeholder 4"/>
          <p:cNvSpPr>
            <a:spLocks noGrp="1"/>
          </p:cNvSpPr>
          <p:nvPr>
            <p:ph type="ftr" sz="quarter" idx="11"/>
          </p:nvPr>
        </p:nvSpPr>
        <p:spPr/>
        <p:txBody>
          <a:bodyPr/>
          <a:lstStyle/>
          <a:p>
            <a:r>
              <a:rPr lang="en-GB" smtClean="0"/>
              <a:t>Copyright, Petra Metsola, Wärtsilä Corporation</a:t>
            </a:r>
            <a:endParaRPr lang="en-GB"/>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435325" cy="623793"/>
          </a:xfrm>
        </p:spPr>
        <p:txBody>
          <a:bodyPr/>
          <a:lstStyle/>
          <a:p>
            <a:r>
              <a:rPr lang="en-GB" dirty="0" smtClean="0"/>
              <a:t>One process, fits all - Lessons learned</a:t>
            </a:r>
            <a:endParaRPr lang="en-GB" dirty="0"/>
          </a:p>
        </p:txBody>
      </p:sp>
      <p:sp>
        <p:nvSpPr>
          <p:cNvPr id="3" name="Content Placeholder 2"/>
          <p:cNvSpPr>
            <a:spLocks noGrp="1"/>
          </p:cNvSpPr>
          <p:nvPr>
            <p:ph idx="1"/>
          </p:nvPr>
        </p:nvSpPr>
        <p:spPr/>
        <p:txBody>
          <a:bodyPr/>
          <a:lstStyle/>
          <a:p>
            <a:r>
              <a:rPr lang="en-GB" dirty="0" smtClean="0"/>
              <a:t>Top-management support is essential</a:t>
            </a:r>
          </a:p>
          <a:p>
            <a:r>
              <a:rPr lang="en-GB" dirty="0" smtClean="0"/>
              <a:t>Long term commitment needed </a:t>
            </a:r>
          </a:p>
          <a:p>
            <a:r>
              <a:rPr lang="en-GB" dirty="0" smtClean="0"/>
              <a:t>Cross functional cooperation</a:t>
            </a:r>
          </a:p>
          <a:p>
            <a:pPr lvl="1"/>
            <a:r>
              <a:rPr lang="en-GB" dirty="0" smtClean="0"/>
              <a:t>Common targets for all functions</a:t>
            </a:r>
          </a:p>
          <a:p>
            <a:r>
              <a:rPr lang="en-GB" dirty="0" smtClean="0"/>
              <a:t>Clear and simple process</a:t>
            </a:r>
          </a:p>
          <a:p>
            <a:pPr lvl="2"/>
            <a:r>
              <a:rPr lang="en-GB" dirty="0" smtClean="0"/>
              <a:t>The more exceptions the process has the more complicated it gets</a:t>
            </a:r>
          </a:p>
          <a:p>
            <a:r>
              <a:rPr lang="en-GB" dirty="0" smtClean="0"/>
              <a:t>Communications, communications, communications….</a:t>
            </a:r>
          </a:p>
          <a:p>
            <a:endParaRPr lang="fi-FI" dirty="0" smtClean="0"/>
          </a:p>
          <a:p>
            <a:endParaRPr lang="fi-FI" dirty="0" smtClean="0"/>
          </a:p>
          <a:p>
            <a:pPr>
              <a:buNone/>
            </a:pPr>
            <a:endParaRPr lang="en-GB" dirty="0" smtClean="0"/>
          </a:p>
          <a:p>
            <a:endParaRPr lang="en-GB" dirty="0"/>
          </a:p>
        </p:txBody>
      </p:sp>
      <p:sp>
        <p:nvSpPr>
          <p:cNvPr id="5" name="Footer Placeholder 4"/>
          <p:cNvSpPr>
            <a:spLocks noGrp="1"/>
          </p:cNvSpPr>
          <p:nvPr>
            <p:ph type="ftr" sz="quarter" idx="11"/>
          </p:nvPr>
        </p:nvSpPr>
        <p:spPr/>
        <p:txBody>
          <a:bodyPr/>
          <a:lstStyle/>
          <a:p>
            <a:r>
              <a:rPr lang="en-GB" smtClean="0"/>
              <a:t>Copyright, Petra Metsola, Wärtsilä Corporation</a:t>
            </a:r>
            <a:endParaRPr lang="en-GB"/>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0"/>
            <a:ext cx="9372600" cy="993775"/>
          </a:xfrm>
        </p:spPr>
        <p:txBody>
          <a:bodyPr/>
          <a:lstStyle/>
          <a:p>
            <a:r>
              <a:rPr lang="en-GB" smtClean="0"/>
              <a:t>An example of the dashboard for monitoring global travel </a:t>
            </a:r>
            <a:br>
              <a:rPr lang="en-GB" smtClean="0"/>
            </a:br>
            <a:r>
              <a:rPr lang="en-GB" smtClean="0"/>
              <a:t>program compliance and BCD Travel Purchases</a:t>
            </a:r>
            <a:endParaRPr lang="en-US" smtClean="0"/>
          </a:p>
        </p:txBody>
      </p:sp>
      <p:pic>
        <p:nvPicPr>
          <p:cNvPr id="20484" name="Picture 2"/>
          <p:cNvPicPr>
            <a:picLocks noGrp="1" noChangeAspect="1" noChangeArrowheads="1"/>
          </p:cNvPicPr>
          <p:nvPr>
            <p:ph idx="1"/>
          </p:nvPr>
        </p:nvPicPr>
        <p:blipFill>
          <a:blip r:embed="rId2" cstate="print"/>
          <a:srcRect l="11861" t="5128" r="12018" b="7692"/>
          <a:stretch>
            <a:fillRect/>
          </a:stretch>
        </p:blipFill>
        <p:spPr>
          <a:xfrm>
            <a:off x="207960" y="1072375"/>
            <a:ext cx="7593495" cy="5434750"/>
          </a:xfrm>
          <a:noFill/>
        </p:spPr>
      </p:pic>
      <p:sp>
        <p:nvSpPr>
          <p:cNvPr id="6" name="Rectangle 5"/>
          <p:cNvSpPr/>
          <p:nvPr/>
        </p:nvSpPr>
        <p:spPr bwMode="auto">
          <a:xfrm>
            <a:off x="3997841" y="3742660"/>
            <a:ext cx="595410" cy="1073889"/>
          </a:xfrm>
          <a:prstGeom prst="rect">
            <a:avLst/>
          </a:prstGeom>
          <a:solidFill>
            <a:schemeClr val="accent6">
              <a:lumMod val="25000"/>
              <a:lumOff val="75000"/>
            </a:scheme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i-FI" dirty="0" smtClean="0"/>
              <a:t>XXX</a:t>
            </a:r>
            <a:endParaRPr kumimoji="0" lang="en-GB" sz="2000" b="0" i="0" u="none" strike="noStrike" cap="none" normalizeH="0" baseline="0" dirty="0" smtClean="0">
              <a:ln>
                <a:noFill/>
              </a:ln>
              <a:solidFill>
                <a:schemeClr val="tx1"/>
              </a:solidFill>
              <a:effectLst/>
              <a:latin typeface="Arial" charset="0"/>
            </a:endParaRPr>
          </a:p>
        </p:txBody>
      </p:sp>
      <p:sp>
        <p:nvSpPr>
          <p:cNvPr id="7" name="Rectangle 6"/>
          <p:cNvSpPr/>
          <p:nvPr/>
        </p:nvSpPr>
        <p:spPr bwMode="auto">
          <a:xfrm>
            <a:off x="6893555" y="3756831"/>
            <a:ext cx="595410" cy="1073889"/>
          </a:xfrm>
          <a:prstGeom prst="rect">
            <a:avLst/>
          </a:prstGeom>
          <a:solidFill>
            <a:schemeClr val="accent6">
              <a:lumMod val="25000"/>
              <a:lumOff val="75000"/>
            </a:scheme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i-FI" dirty="0" smtClean="0"/>
              <a:t>XXX</a:t>
            </a:r>
            <a:endParaRPr kumimoji="0" lang="en-GB" sz="2000" b="0" i="0" u="none" strike="noStrike" cap="none" normalizeH="0" baseline="0" dirty="0" smtClean="0">
              <a:ln>
                <a:noFill/>
              </a:ln>
              <a:solidFill>
                <a:schemeClr val="tx1"/>
              </a:solidFill>
              <a:effectLst/>
              <a:latin typeface="Arial" charset="0"/>
            </a:endParaRPr>
          </a:p>
        </p:txBody>
      </p:sp>
      <p:sp>
        <p:nvSpPr>
          <p:cNvPr id="8" name="Footer Placeholder 7"/>
          <p:cNvSpPr>
            <a:spLocks noGrp="1"/>
          </p:cNvSpPr>
          <p:nvPr>
            <p:ph type="ftr" sz="quarter" idx="11"/>
          </p:nvPr>
        </p:nvSpPr>
        <p:spPr/>
        <p:txBody>
          <a:bodyPr/>
          <a:lstStyle/>
          <a:p>
            <a:r>
              <a:rPr lang="en-GB" smtClean="0"/>
              <a:t>Copyright, Petra Metsola, Wärtsilä Corporation</a:t>
            </a:r>
            <a:endParaRPr lang="en-GB"/>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128603" cy="623793"/>
          </a:xfrm>
        </p:spPr>
        <p:txBody>
          <a:bodyPr/>
          <a:lstStyle/>
          <a:p>
            <a:r>
              <a:rPr lang="en-GB" smtClean="0"/>
              <a:t>Questions, comments?</a:t>
            </a:r>
            <a:endParaRPr lang="en-GB"/>
          </a:p>
        </p:txBody>
      </p:sp>
      <p:sp>
        <p:nvSpPr>
          <p:cNvPr id="3" name="Content Placeholder 2"/>
          <p:cNvSpPr>
            <a:spLocks noGrp="1"/>
          </p:cNvSpPr>
          <p:nvPr>
            <p:ph idx="1"/>
          </p:nvPr>
        </p:nvSpPr>
        <p:spPr/>
        <p:txBody>
          <a:bodyPr/>
          <a:lstStyle/>
          <a:p>
            <a:endParaRPr lang="en-GB" dirty="0"/>
          </a:p>
        </p:txBody>
      </p:sp>
      <p:sp>
        <p:nvSpPr>
          <p:cNvPr id="5" name="Footer Placeholder 4"/>
          <p:cNvSpPr>
            <a:spLocks noGrp="1"/>
          </p:cNvSpPr>
          <p:nvPr>
            <p:ph type="ftr" sz="quarter" idx="11"/>
          </p:nvPr>
        </p:nvSpPr>
        <p:spPr/>
        <p:txBody>
          <a:bodyPr/>
          <a:lstStyle/>
          <a:p>
            <a:r>
              <a:rPr lang="en-GB" smtClean="0"/>
              <a:t>Copyright, Petra Metsola, Wärtsilä Corporation</a:t>
            </a:r>
            <a:endParaRPr lang="en-GB"/>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2618913" cy="372862"/>
          </a:xfrm>
        </p:spPr>
        <p:txBody>
          <a:bodyPr/>
          <a:lstStyle/>
          <a:p>
            <a:r>
              <a:rPr lang="fi-FI" dirty="0" smtClean="0">
                <a:solidFill>
                  <a:schemeClr val="bg1"/>
                </a:solidFill>
              </a:rPr>
              <a:t>WARTSILA.COM</a:t>
            </a:r>
            <a:endParaRPr lang="fi-FI" dirty="0">
              <a:solidFill>
                <a:schemeClr val="bg1"/>
              </a:solidFill>
            </a:endParaRPr>
          </a:p>
        </p:txBody>
      </p:sp>
      <p:pic>
        <p:nvPicPr>
          <p:cNvPr id="183301" name="Picture 3" descr="wärtsilä-rgb-2"/>
          <p:cNvPicPr>
            <a:picLocks noChangeAspect="1" noChangeArrowheads="1"/>
          </p:cNvPicPr>
          <p:nvPr/>
        </p:nvPicPr>
        <p:blipFill>
          <a:blip r:embed="rId3" cstate="print"/>
          <a:srcRect/>
          <a:stretch>
            <a:fillRect/>
          </a:stretch>
        </p:blipFill>
        <p:spPr bwMode="auto">
          <a:xfrm>
            <a:off x="2136775" y="1022350"/>
            <a:ext cx="4848225" cy="3422650"/>
          </a:xfrm>
          <a:prstGeom prst="rect">
            <a:avLst/>
          </a:prstGeom>
          <a:noFill/>
          <a:ln w="9525">
            <a:noFill/>
            <a:miter lim="800000"/>
            <a:headEnd/>
            <a:tailEnd/>
          </a:ln>
        </p:spPr>
      </p:pic>
      <p:pic>
        <p:nvPicPr>
          <p:cNvPr id="5" name="Picture 4" descr="wartsila_dot_com2"/>
          <p:cNvPicPr>
            <a:picLocks noChangeAspect="1" noChangeArrowheads="1"/>
          </p:cNvPicPr>
          <p:nvPr/>
        </p:nvPicPr>
        <p:blipFill>
          <a:blip r:embed="rId4" cstate="print"/>
          <a:srcRect/>
          <a:stretch>
            <a:fillRect/>
          </a:stretch>
        </p:blipFill>
        <p:spPr bwMode="auto">
          <a:xfrm>
            <a:off x="0" y="0"/>
            <a:ext cx="2967038" cy="587375"/>
          </a:xfrm>
          <a:prstGeom prst="rect">
            <a:avLst/>
          </a:prstGeom>
          <a:noFill/>
          <a:ln w="9525">
            <a:noFill/>
            <a:miter lim="800000"/>
            <a:headEnd/>
            <a:tailEnd/>
          </a:ln>
        </p:spPr>
      </p:pic>
      <p:sp>
        <p:nvSpPr>
          <p:cNvPr id="6" name="Rectangle 5"/>
          <p:cNvSpPr/>
          <p:nvPr/>
        </p:nvSpPr>
        <p:spPr>
          <a:xfrm>
            <a:off x="2286000" y="4161503"/>
            <a:ext cx="4572000" cy="1077218"/>
          </a:xfrm>
          <a:prstGeom prst="rect">
            <a:avLst/>
          </a:prstGeom>
        </p:spPr>
        <p:txBody>
          <a:bodyPr>
            <a:spAutoFit/>
          </a:bodyPr>
          <a:lstStyle/>
          <a:p>
            <a:pPr algn="ctr">
              <a:buFontTx/>
              <a:buNone/>
            </a:pPr>
            <a:r>
              <a:rPr lang="en-GB" sz="1600" dirty="0" smtClean="0"/>
              <a:t>Petra Metsola</a:t>
            </a:r>
          </a:p>
          <a:p>
            <a:pPr algn="ctr">
              <a:buFontTx/>
              <a:buNone/>
            </a:pPr>
            <a:r>
              <a:rPr lang="en-GB" sz="1600" dirty="0" smtClean="0"/>
              <a:t>Category Manager Travel</a:t>
            </a:r>
          </a:p>
          <a:p>
            <a:pPr algn="ctr">
              <a:buFontTx/>
              <a:buNone/>
            </a:pPr>
            <a:r>
              <a:rPr lang="en-GB" sz="1600" dirty="0" smtClean="0"/>
              <a:t>Mob. + 358 (0)400 964 991 </a:t>
            </a:r>
          </a:p>
          <a:p>
            <a:pPr algn="ctr">
              <a:buFontTx/>
              <a:buNone/>
            </a:pPr>
            <a:r>
              <a:rPr lang="en-GB" sz="1600" dirty="0" smtClean="0"/>
              <a:t>petra.metsola@wartsila.com </a:t>
            </a:r>
          </a:p>
        </p:txBody>
      </p:sp>
      <p:sp>
        <p:nvSpPr>
          <p:cNvPr id="7" name="Footer Placeholder 6"/>
          <p:cNvSpPr>
            <a:spLocks noGrp="1"/>
          </p:cNvSpPr>
          <p:nvPr>
            <p:ph type="ftr" sz="quarter" idx="11"/>
          </p:nvPr>
        </p:nvSpPr>
        <p:spPr/>
        <p:txBody>
          <a:bodyPr/>
          <a:lstStyle/>
          <a:p>
            <a:r>
              <a:rPr lang="en-GB" smtClean="0"/>
              <a:t>Copyright, Petra Metsola, Wärtsilä Corporation</a:t>
            </a:r>
            <a:endParaRPr lang="en-GB"/>
          </a:p>
        </p:txBody>
      </p:sp>
    </p:spTree>
    <p:extLst>
      <p:ext uri="{BB962C8B-B14F-4D97-AF65-F5344CB8AC3E}">
        <p14:creationId xmlns:p14="http://schemas.microsoft.com/office/powerpoint/2010/main" xmlns="" val="2940589238"/>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Oval 2"/>
          <p:cNvSpPr>
            <a:spLocks noChangeArrowheads="1"/>
          </p:cNvSpPr>
          <p:nvPr/>
        </p:nvSpPr>
        <p:spPr bwMode="auto">
          <a:xfrm>
            <a:off x="2962275" y="1990725"/>
            <a:ext cx="2943225" cy="2943224"/>
          </a:xfrm>
          <a:prstGeom prst="ellipse">
            <a:avLst/>
          </a:prstGeom>
          <a:solidFill>
            <a:schemeClr val="bg1"/>
          </a:solidFill>
          <a:ln w="9525">
            <a:noFill/>
            <a:round/>
            <a:headEnd/>
            <a:tailEnd/>
          </a:ln>
        </p:spPr>
        <p:txBody>
          <a:bodyPr wrap="none" anchor="ctr"/>
          <a:lstStyle/>
          <a:p>
            <a:pPr algn="ctr" eaLnBrk="0" fontAlgn="base" hangingPunct="0">
              <a:spcBef>
                <a:spcPct val="0"/>
              </a:spcBef>
              <a:spcAft>
                <a:spcPct val="0"/>
              </a:spcAft>
            </a:pPr>
            <a:endParaRPr lang="en-US" sz="2000">
              <a:solidFill>
                <a:srgbClr val="000000"/>
              </a:solidFill>
            </a:endParaRPr>
          </a:p>
        </p:txBody>
      </p:sp>
      <p:graphicFrame>
        <p:nvGraphicFramePr>
          <p:cNvPr id="9" name="Object 4"/>
          <p:cNvGraphicFramePr>
            <a:graphicFrameLocks noChangeAspect="1"/>
          </p:cNvGraphicFramePr>
          <p:nvPr/>
        </p:nvGraphicFramePr>
        <p:xfrm>
          <a:off x="2268538" y="1416050"/>
          <a:ext cx="4318000" cy="4154488"/>
        </p:xfrm>
        <a:graphic>
          <a:graphicData uri="http://schemas.openxmlformats.org/drawingml/2006/chart">
            <c:chart xmlns:c="http://schemas.openxmlformats.org/drawingml/2006/chart" xmlns:r="http://schemas.openxmlformats.org/officeDocument/2006/relationships" r:id="rId3"/>
          </a:graphicData>
        </a:graphic>
      </p:graphicFrame>
      <p:sp>
        <p:nvSpPr>
          <p:cNvPr id="4102" name="Rectangle 3"/>
          <p:cNvSpPr>
            <a:spLocks noGrp="1" noChangeArrowheads="1"/>
          </p:cNvSpPr>
          <p:nvPr>
            <p:ph type="title"/>
          </p:nvPr>
        </p:nvSpPr>
        <p:spPr>
          <a:xfrm>
            <a:off x="0" y="0"/>
            <a:ext cx="5219700" cy="623888"/>
          </a:xfrm>
        </p:spPr>
        <p:txBody>
          <a:bodyPr wrap="square"/>
          <a:lstStyle/>
          <a:p>
            <a:pPr eaLnBrk="1" hangingPunct="1"/>
            <a:r>
              <a:rPr lang="en-GB" smtClean="0"/>
              <a:t>Net sales by business 2011</a:t>
            </a:r>
          </a:p>
        </p:txBody>
      </p:sp>
      <p:sp>
        <p:nvSpPr>
          <p:cNvPr id="4103" name="Text Box 6"/>
          <p:cNvSpPr txBox="1">
            <a:spLocks noChangeArrowheads="1"/>
          </p:cNvSpPr>
          <p:nvPr/>
        </p:nvSpPr>
        <p:spPr bwMode="auto">
          <a:xfrm>
            <a:off x="1974850" y="2133600"/>
            <a:ext cx="1003300" cy="517525"/>
          </a:xfrm>
          <a:prstGeom prst="rect">
            <a:avLst/>
          </a:prstGeom>
          <a:noFill/>
          <a:ln w="12700">
            <a:noFill/>
            <a:miter lim="800000"/>
            <a:headEnd/>
            <a:tailEnd/>
          </a:ln>
        </p:spPr>
        <p:txBody>
          <a:bodyPr wrap="none" lIns="43200" tIns="43200" rIns="43200" bIns="43200">
            <a:spAutoFit/>
          </a:bodyPr>
          <a:lstStyle/>
          <a:p>
            <a:pPr algn="ctr" defTabSz="871538" eaLnBrk="0" fontAlgn="base" hangingPunct="0">
              <a:spcBef>
                <a:spcPct val="0"/>
              </a:spcBef>
              <a:spcAft>
                <a:spcPct val="0"/>
              </a:spcAft>
              <a:tabLst>
                <a:tab pos="1166813" algn="r"/>
                <a:tab pos="1250950" algn="l"/>
              </a:tabLst>
            </a:pPr>
            <a:r>
              <a:rPr lang="fi-FI" sz="1400" dirty="0" err="1">
                <a:solidFill>
                  <a:srgbClr val="000000"/>
                </a:solidFill>
              </a:rPr>
              <a:t>Ship</a:t>
            </a:r>
            <a:r>
              <a:rPr lang="fi-FI" sz="1400" dirty="0">
                <a:solidFill>
                  <a:srgbClr val="000000"/>
                </a:solidFill>
              </a:rPr>
              <a:t> Power</a:t>
            </a:r>
          </a:p>
          <a:p>
            <a:pPr algn="ctr" defTabSz="871538" eaLnBrk="0" fontAlgn="base" hangingPunct="0">
              <a:spcBef>
                <a:spcPct val="0"/>
              </a:spcBef>
              <a:spcAft>
                <a:spcPct val="0"/>
              </a:spcAft>
              <a:tabLst>
                <a:tab pos="1166813" algn="r"/>
                <a:tab pos="1250950" algn="l"/>
              </a:tabLst>
            </a:pPr>
            <a:r>
              <a:rPr lang="fi-FI" sz="1400" b="1" dirty="0" smtClean="0">
                <a:solidFill>
                  <a:srgbClr val="000000"/>
                </a:solidFill>
              </a:rPr>
              <a:t>24%</a:t>
            </a:r>
            <a:r>
              <a:rPr lang="fi-FI" sz="1400" dirty="0" smtClean="0">
                <a:solidFill>
                  <a:srgbClr val="000000"/>
                </a:solidFill>
              </a:rPr>
              <a:t> (26)</a:t>
            </a:r>
            <a:endParaRPr lang="en-US" sz="1400" dirty="0">
              <a:solidFill>
                <a:srgbClr val="000000"/>
              </a:solidFill>
            </a:endParaRPr>
          </a:p>
        </p:txBody>
      </p:sp>
      <p:sp>
        <p:nvSpPr>
          <p:cNvPr id="4104" name="Text Box 7"/>
          <p:cNvSpPr txBox="1">
            <a:spLocks noChangeArrowheads="1"/>
          </p:cNvSpPr>
          <p:nvPr/>
        </p:nvSpPr>
        <p:spPr bwMode="auto">
          <a:xfrm>
            <a:off x="5789613" y="2190750"/>
            <a:ext cx="1144587" cy="517525"/>
          </a:xfrm>
          <a:prstGeom prst="rect">
            <a:avLst/>
          </a:prstGeom>
          <a:noFill/>
          <a:ln w="12700">
            <a:noFill/>
            <a:miter lim="800000"/>
            <a:headEnd/>
            <a:tailEnd/>
          </a:ln>
        </p:spPr>
        <p:txBody>
          <a:bodyPr wrap="none" lIns="43200" tIns="43200" rIns="43200" bIns="43200">
            <a:spAutoFit/>
          </a:bodyPr>
          <a:lstStyle/>
          <a:p>
            <a:pPr algn="ctr" defTabSz="871538" eaLnBrk="0" fontAlgn="base" hangingPunct="0">
              <a:spcBef>
                <a:spcPct val="0"/>
              </a:spcBef>
              <a:spcAft>
                <a:spcPct val="0"/>
              </a:spcAft>
              <a:tabLst>
                <a:tab pos="1166813" algn="r"/>
                <a:tab pos="1250950" algn="l"/>
              </a:tabLst>
            </a:pPr>
            <a:r>
              <a:rPr lang="fi-FI" sz="1400" dirty="0">
                <a:solidFill>
                  <a:srgbClr val="000000"/>
                </a:solidFill>
              </a:rPr>
              <a:t>Power </a:t>
            </a:r>
            <a:r>
              <a:rPr lang="fi-FI" sz="1400" dirty="0" err="1">
                <a:solidFill>
                  <a:srgbClr val="000000"/>
                </a:solidFill>
              </a:rPr>
              <a:t>Plants</a:t>
            </a:r>
            <a:endParaRPr lang="fi-FI" sz="1400" dirty="0">
              <a:solidFill>
                <a:srgbClr val="000000"/>
              </a:solidFill>
            </a:endParaRPr>
          </a:p>
          <a:p>
            <a:pPr algn="ctr" defTabSz="871538" eaLnBrk="0" fontAlgn="base" hangingPunct="0">
              <a:spcBef>
                <a:spcPct val="0"/>
              </a:spcBef>
              <a:spcAft>
                <a:spcPct val="0"/>
              </a:spcAft>
              <a:tabLst>
                <a:tab pos="1166813" algn="r"/>
                <a:tab pos="1250950" algn="l"/>
              </a:tabLst>
            </a:pPr>
            <a:r>
              <a:rPr lang="fi-FI" sz="1400" b="1" dirty="0" smtClean="0">
                <a:solidFill>
                  <a:srgbClr val="000000"/>
                </a:solidFill>
              </a:rPr>
              <a:t>32%</a:t>
            </a:r>
            <a:r>
              <a:rPr lang="fi-FI" sz="1400" dirty="0" smtClean="0">
                <a:solidFill>
                  <a:srgbClr val="000000"/>
                </a:solidFill>
              </a:rPr>
              <a:t> </a:t>
            </a:r>
            <a:r>
              <a:rPr lang="fi-FI" sz="1400" dirty="0">
                <a:solidFill>
                  <a:srgbClr val="000000"/>
                </a:solidFill>
              </a:rPr>
              <a:t>(</a:t>
            </a:r>
            <a:r>
              <a:rPr lang="fi-FI" sz="1400" dirty="0" smtClean="0">
                <a:solidFill>
                  <a:srgbClr val="000000"/>
                </a:solidFill>
              </a:rPr>
              <a:t>34)</a:t>
            </a:r>
            <a:endParaRPr lang="en-US" sz="1400" dirty="0">
              <a:solidFill>
                <a:srgbClr val="000000"/>
              </a:solidFill>
            </a:endParaRPr>
          </a:p>
        </p:txBody>
      </p:sp>
      <p:sp>
        <p:nvSpPr>
          <p:cNvPr id="4105" name="Text Box 8"/>
          <p:cNvSpPr txBox="1">
            <a:spLocks noChangeArrowheads="1"/>
          </p:cNvSpPr>
          <p:nvPr/>
        </p:nvSpPr>
        <p:spPr bwMode="auto">
          <a:xfrm>
            <a:off x="4073777" y="5097463"/>
            <a:ext cx="863097" cy="518131"/>
          </a:xfrm>
          <a:prstGeom prst="rect">
            <a:avLst/>
          </a:prstGeom>
          <a:noFill/>
          <a:ln w="12700">
            <a:noFill/>
            <a:miter lim="800000"/>
            <a:headEnd/>
            <a:tailEnd/>
          </a:ln>
        </p:spPr>
        <p:txBody>
          <a:bodyPr wrap="none" lIns="43200" tIns="43200" rIns="43200" bIns="43200">
            <a:spAutoFit/>
          </a:bodyPr>
          <a:lstStyle/>
          <a:p>
            <a:pPr algn="ctr" defTabSz="871538" eaLnBrk="0" fontAlgn="base" hangingPunct="0">
              <a:spcBef>
                <a:spcPct val="0"/>
              </a:spcBef>
              <a:spcAft>
                <a:spcPct val="0"/>
              </a:spcAft>
              <a:tabLst>
                <a:tab pos="1166813" algn="r"/>
                <a:tab pos="1250950" algn="l"/>
              </a:tabLst>
            </a:pPr>
            <a:r>
              <a:rPr lang="fi-FI" sz="1400" dirty="0">
                <a:solidFill>
                  <a:srgbClr val="000000"/>
                </a:solidFill>
              </a:rPr>
              <a:t>Services</a:t>
            </a:r>
          </a:p>
          <a:p>
            <a:pPr algn="ctr" defTabSz="871538" eaLnBrk="0" fontAlgn="base" hangingPunct="0">
              <a:spcBef>
                <a:spcPct val="0"/>
              </a:spcBef>
              <a:spcAft>
                <a:spcPct val="0"/>
              </a:spcAft>
              <a:tabLst>
                <a:tab pos="1166813" algn="r"/>
                <a:tab pos="1250950" algn="l"/>
              </a:tabLst>
            </a:pPr>
            <a:r>
              <a:rPr lang="fi-FI" sz="1400" b="1" dirty="0" smtClean="0">
                <a:solidFill>
                  <a:srgbClr val="000000"/>
                </a:solidFill>
              </a:rPr>
              <a:t>43%</a:t>
            </a:r>
            <a:r>
              <a:rPr lang="fi-FI" sz="1400" dirty="0" smtClean="0">
                <a:solidFill>
                  <a:srgbClr val="000000"/>
                </a:solidFill>
              </a:rPr>
              <a:t> (40) </a:t>
            </a:r>
            <a:endParaRPr lang="en-US" sz="1400" dirty="0">
              <a:solidFill>
                <a:srgbClr val="000000"/>
              </a:solidFill>
            </a:endParaRPr>
          </a:p>
        </p:txBody>
      </p:sp>
      <p:sp>
        <p:nvSpPr>
          <p:cNvPr id="10" name="Footer Placeholder 9"/>
          <p:cNvSpPr>
            <a:spLocks noGrp="1"/>
          </p:cNvSpPr>
          <p:nvPr>
            <p:ph type="ftr" sz="quarter" idx="11"/>
          </p:nvPr>
        </p:nvSpPr>
        <p:spPr/>
        <p:txBody>
          <a:bodyPr/>
          <a:lstStyle/>
          <a:p>
            <a:r>
              <a:rPr lang="en-GB" smtClean="0"/>
              <a:t>Copyright, Petra Metsola, Wärtsilä Corporation</a:t>
            </a:r>
            <a:endParaRPr lang="en-GB"/>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3" name="Picture 1232" descr="kartta.png"/>
          <p:cNvPicPr>
            <a:picLocks noChangeAspect="1"/>
          </p:cNvPicPr>
          <p:nvPr/>
        </p:nvPicPr>
        <p:blipFill>
          <a:blip r:embed="rId2" cstate="print"/>
          <a:stretch>
            <a:fillRect/>
          </a:stretch>
        </p:blipFill>
        <p:spPr>
          <a:xfrm>
            <a:off x="0" y="685800"/>
            <a:ext cx="9144000" cy="5080000"/>
          </a:xfrm>
          <a:prstGeom prst="rect">
            <a:avLst/>
          </a:prstGeom>
        </p:spPr>
      </p:pic>
      <p:grpSp>
        <p:nvGrpSpPr>
          <p:cNvPr id="2" name="Group 180"/>
          <p:cNvGrpSpPr/>
          <p:nvPr/>
        </p:nvGrpSpPr>
        <p:grpSpPr>
          <a:xfrm>
            <a:off x="1219200" y="1639147"/>
            <a:ext cx="7340604" cy="3110651"/>
            <a:chOff x="1219200" y="1639147"/>
            <a:chExt cx="7340604" cy="3110651"/>
          </a:xfrm>
        </p:grpSpPr>
        <p:sp>
          <p:nvSpPr>
            <p:cNvPr id="1237" name="Oval 1236"/>
            <p:cNvSpPr/>
            <p:nvPr/>
          </p:nvSpPr>
          <p:spPr bwMode="auto">
            <a:xfrm>
              <a:off x="1282700" y="2127250"/>
              <a:ext cx="46800" cy="46800"/>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38" name="Oval 1237"/>
            <p:cNvSpPr/>
            <p:nvPr/>
          </p:nvSpPr>
          <p:spPr bwMode="auto">
            <a:xfrm>
              <a:off x="1219200" y="2514600"/>
              <a:ext cx="46800" cy="46800"/>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39" name="Oval 1238"/>
            <p:cNvSpPr/>
            <p:nvPr/>
          </p:nvSpPr>
          <p:spPr bwMode="auto">
            <a:xfrm>
              <a:off x="1600200" y="2895600"/>
              <a:ext cx="46800" cy="46800"/>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41" name="Oval 1240"/>
            <p:cNvSpPr/>
            <p:nvPr/>
          </p:nvSpPr>
          <p:spPr bwMode="auto">
            <a:xfrm>
              <a:off x="1752600" y="3048000"/>
              <a:ext cx="46800" cy="46800"/>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42" name="Oval 1241"/>
            <p:cNvSpPr/>
            <p:nvPr/>
          </p:nvSpPr>
          <p:spPr bwMode="auto">
            <a:xfrm>
              <a:off x="1670050" y="2641600"/>
              <a:ext cx="46800" cy="46800"/>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43" name="Oval 1242"/>
            <p:cNvSpPr/>
            <p:nvPr/>
          </p:nvSpPr>
          <p:spPr bwMode="auto">
            <a:xfrm>
              <a:off x="1784350" y="2597150"/>
              <a:ext cx="46800" cy="46800"/>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44" name="Oval 1243"/>
            <p:cNvSpPr/>
            <p:nvPr/>
          </p:nvSpPr>
          <p:spPr bwMode="auto">
            <a:xfrm>
              <a:off x="2057400" y="2730500"/>
              <a:ext cx="46800" cy="46800"/>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45" name="Oval 1244"/>
            <p:cNvSpPr/>
            <p:nvPr/>
          </p:nvSpPr>
          <p:spPr bwMode="auto">
            <a:xfrm>
              <a:off x="2209800" y="2438400"/>
              <a:ext cx="46800" cy="46800"/>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46" name="Oval 1245"/>
            <p:cNvSpPr/>
            <p:nvPr/>
          </p:nvSpPr>
          <p:spPr bwMode="auto">
            <a:xfrm>
              <a:off x="2298700" y="2349500"/>
              <a:ext cx="46800" cy="46800"/>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49" name="Oval 1248"/>
            <p:cNvSpPr/>
            <p:nvPr/>
          </p:nvSpPr>
          <p:spPr bwMode="auto">
            <a:xfrm>
              <a:off x="2216150" y="2933700"/>
              <a:ext cx="46800" cy="46800"/>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50" name="Oval 1249"/>
            <p:cNvSpPr/>
            <p:nvPr/>
          </p:nvSpPr>
          <p:spPr bwMode="auto">
            <a:xfrm>
              <a:off x="2362200" y="2971800"/>
              <a:ext cx="46800" cy="46800"/>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51" name="Oval 1250"/>
            <p:cNvSpPr/>
            <p:nvPr/>
          </p:nvSpPr>
          <p:spPr bwMode="auto">
            <a:xfrm>
              <a:off x="2057400" y="3251200"/>
              <a:ext cx="46800" cy="46800"/>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52" name="Oval 1251"/>
            <p:cNvSpPr/>
            <p:nvPr/>
          </p:nvSpPr>
          <p:spPr bwMode="auto">
            <a:xfrm>
              <a:off x="2298700" y="3200400"/>
              <a:ext cx="46800" cy="46800"/>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53" name="Oval 1252"/>
            <p:cNvSpPr/>
            <p:nvPr/>
          </p:nvSpPr>
          <p:spPr bwMode="auto">
            <a:xfrm>
              <a:off x="2197100" y="3352800"/>
              <a:ext cx="46800" cy="46800"/>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54" name="Oval 1253"/>
            <p:cNvSpPr/>
            <p:nvPr/>
          </p:nvSpPr>
          <p:spPr bwMode="auto">
            <a:xfrm>
              <a:off x="2076450" y="3498850"/>
              <a:ext cx="46800" cy="46800"/>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55" name="Oval 1254"/>
            <p:cNvSpPr/>
            <p:nvPr/>
          </p:nvSpPr>
          <p:spPr bwMode="auto">
            <a:xfrm>
              <a:off x="2057400" y="3733800"/>
              <a:ext cx="46800" cy="46800"/>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56" name="Oval 1255"/>
            <p:cNvSpPr/>
            <p:nvPr/>
          </p:nvSpPr>
          <p:spPr bwMode="auto">
            <a:xfrm>
              <a:off x="2330450" y="4114800"/>
              <a:ext cx="46800" cy="46800"/>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57" name="Oval 1256"/>
            <p:cNvSpPr/>
            <p:nvPr/>
          </p:nvSpPr>
          <p:spPr bwMode="auto">
            <a:xfrm>
              <a:off x="2349500" y="4349750"/>
              <a:ext cx="46800" cy="46800"/>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58" name="Oval 1257"/>
            <p:cNvSpPr/>
            <p:nvPr/>
          </p:nvSpPr>
          <p:spPr bwMode="auto">
            <a:xfrm>
              <a:off x="2355850" y="4603750"/>
              <a:ext cx="46800" cy="46800"/>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59" name="Oval 1258"/>
            <p:cNvSpPr/>
            <p:nvPr/>
          </p:nvSpPr>
          <p:spPr bwMode="auto">
            <a:xfrm>
              <a:off x="2730500" y="4508500"/>
              <a:ext cx="46800" cy="46800"/>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60" name="Oval 1259"/>
            <p:cNvSpPr/>
            <p:nvPr/>
          </p:nvSpPr>
          <p:spPr bwMode="auto">
            <a:xfrm>
              <a:off x="2965450" y="4184650"/>
              <a:ext cx="46800" cy="46800"/>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61" name="Oval 1260"/>
            <p:cNvSpPr/>
            <p:nvPr/>
          </p:nvSpPr>
          <p:spPr bwMode="auto">
            <a:xfrm>
              <a:off x="3035300" y="4165600"/>
              <a:ext cx="46800" cy="46800"/>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62" name="Oval 1261"/>
            <p:cNvSpPr/>
            <p:nvPr/>
          </p:nvSpPr>
          <p:spPr bwMode="auto">
            <a:xfrm>
              <a:off x="2990850" y="3924300"/>
              <a:ext cx="46800" cy="46800"/>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63" name="Oval 1262"/>
            <p:cNvSpPr/>
            <p:nvPr/>
          </p:nvSpPr>
          <p:spPr bwMode="auto">
            <a:xfrm>
              <a:off x="3048000" y="3733800"/>
              <a:ext cx="46800" cy="46800"/>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64" name="Oval 1263"/>
            <p:cNvSpPr/>
            <p:nvPr/>
          </p:nvSpPr>
          <p:spPr bwMode="auto">
            <a:xfrm>
              <a:off x="2660650" y="3657600"/>
              <a:ext cx="46800" cy="46800"/>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65" name="Oval 1264"/>
            <p:cNvSpPr/>
            <p:nvPr/>
          </p:nvSpPr>
          <p:spPr bwMode="auto">
            <a:xfrm>
              <a:off x="2667000" y="3543300"/>
              <a:ext cx="46800" cy="46800"/>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66" name="Oval 1265"/>
            <p:cNvSpPr/>
            <p:nvPr/>
          </p:nvSpPr>
          <p:spPr bwMode="auto">
            <a:xfrm>
              <a:off x="2667000" y="3340100"/>
              <a:ext cx="46800" cy="46800"/>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67" name="Oval 1266"/>
            <p:cNvSpPr/>
            <p:nvPr/>
          </p:nvSpPr>
          <p:spPr bwMode="auto">
            <a:xfrm>
              <a:off x="3840480" y="1657350"/>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68" name="Oval 1267"/>
            <p:cNvSpPr/>
            <p:nvPr/>
          </p:nvSpPr>
          <p:spPr bwMode="auto">
            <a:xfrm>
              <a:off x="4762503" y="1752600"/>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69" name="Oval 1268"/>
            <p:cNvSpPr/>
            <p:nvPr/>
          </p:nvSpPr>
          <p:spPr bwMode="auto">
            <a:xfrm>
              <a:off x="4686297" y="1684866"/>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70" name="Oval 1269"/>
            <p:cNvSpPr/>
            <p:nvPr/>
          </p:nvSpPr>
          <p:spPr bwMode="auto">
            <a:xfrm>
              <a:off x="4707468" y="1752606"/>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71" name="Oval 1270"/>
            <p:cNvSpPr/>
            <p:nvPr/>
          </p:nvSpPr>
          <p:spPr bwMode="auto">
            <a:xfrm>
              <a:off x="4859868" y="1766149"/>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72" name="Oval 1271"/>
            <p:cNvSpPr/>
            <p:nvPr/>
          </p:nvSpPr>
          <p:spPr bwMode="auto">
            <a:xfrm>
              <a:off x="4766736" y="1799169"/>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73" name="Oval 1272"/>
            <p:cNvSpPr/>
            <p:nvPr/>
          </p:nvSpPr>
          <p:spPr bwMode="auto">
            <a:xfrm>
              <a:off x="4615180" y="1774609"/>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74" name="Oval 1273"/>
            <p:cNvSpPr/>
            <p:nvPr/>
          </p:nvSpPr>
          <p:spPr bwMode="auto">
            <a:xfrm>
              <a:off x="4471246" y="1639147"/>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75" name="Oval 1274"/>
            <p:cNvSpPr/>
            <p:nvPr/>
          </p:nvSpPr>
          <p:spPr bwMode="auto">
            <a:xfrm>
              <a:off x="4389969" y="1684866"/>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76" name="Oval 1275"/>
            <p:cNvSpPr/>
            <p:nvPr/>
          </p:nvSpPr>
          <p:spPr bwMode="auto">
            <a:xfrm>
              <a:off x="4983481" y="1905000"/>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77" name="Oval 1276"/>
            <p:cNvSpPr/>
            <p:nvPr/>
          </p:nvSpPr>
          <p:spPr bwMode="auto">
            <a:xfrm>
              <a:off x="5105400" y="1981200"/>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78" name="Oval 1277"/>
            <p:cNvSpPr/>
            <p:nvPr/>
          </p:nvSpPr>
          <p:spPr bwMode="auto">
            <a:xfrm>
              <a:off x="4953000" y="1905000"/>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79" name="Oval 1278"/>
            <p:cNvSpPr/>
            <p:nvPr/>
          </p:nvSpPr>
          <p:spPr bwMode="auto">
            <a:xfrm>
              <a:off x="4059765" y="1938870"/>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80" name="Oval 1279"/>
            <p:cNvSpPr/>
            <p:nvPr/>
          </p:nvSpPr>
          <p:spPr bwMode="auto">
            <a:xfrm>
              <a:off x="4191000" y="2006598"/>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81" name="Oval 1280"/>
            <p:cNvSpPr/>
            <p:nvPr/>
          </p:nvSpPr>
          <p:spPr bwMode="auto">
            <a:xfrm>
              <a:off x="4191000" y="1905000"/>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82" name="Oval 1281"/>
            <p:cNvSpPr/>
            <p:nvPr/>
          </p:nvSpPr>
          <p:spPr bwMode="auto">
            <a:xfrm>
              <a:off x="4165602" y="1845732"/>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83" name="Oval 1282"/>
            <p:cNvSpPr/>
            <p:nvPr/>
          </p:nvSpPr>
          <p:spPr bwMode="auto">
            <a:xfrm>
              <a:off x="4152897" y="2019303"/>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84" name="Oval 1283"/>
            <p:cNvSpPr/>
            <p:nvPr/>
          </p:nvSpPr>
          <p:spPr bwMode="auto">
            <a:xfrm>
              <a:off x="4246035" y="2044701"/>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85" name="Oval 1284"/>
            <p:cNvSpPr/>
            <p:nvPr/>
          </p:nvSpPr>
          <p:spPr bwMode="auto">
            <a:xfrm>
              <a:off x="4241802" y="2079415"/>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86" name="Oval 1285"/>
            <p:cNvSpPr/>
            <p:nvPr/>
          </p:nvSpPr>
          <p:spPr bwMode="auto">
            <a:xfrm>
              <a:off x="4221481" y="2095497"/>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87" name="Oval 1286"/>
            <p:cNvSpPr/>
            <p:nvPr/>
          </p:nvSpPr>
          <p:spPr bwMode="auto">
            <a:xfrm>
              <a:off x="4174912" y="2133600"/>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88" name="Oval 1287"/>
            <p:cNvSpPr/>
            <p:nvPr/>
          </p:nvSpPr>
          <p:spPr bwMode="auto">
            <a:xfrm>
              <a:off x="4174068" y="2188635"/>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89" name="Oval 1288"/>
            <p:cNvSpPr/>
            <p:nvPr/>
          </p:nvSpPr>
          <p:spPr bwMode="auto">
            <a:xfrm>
              <a:off x="3983565" y="2256369"/>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90" name="Oval 1289"/>
            <p:cNvSpPr/>
            <p:nvPr/>
          </p:nvSpPr>
          <p:spPr bwMode="auto">
            <a:xfrm>
              <a:off x="3970866" y="2341035"/>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91" name="Oval 1290"/>
            <p:cNvSpPr/>
            <p:nvPr/>
          </p:nvSpPr>
          <p:spPr bwMode="auto">
            <a:xfrm>
              <a:off x="4004736" y="2362200"/>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92" name="Oval 1291"/>
            <p:cNvSpPr/>
            <p:nvPr/>
          </p:nvSpPr>
          <p:spPr bwMode="auto">
            <a:xfrm>
              <a:off x="3975949" y="2379982"/>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93" name="Oval 1292"/>
            <p:cNvSpPr/>
            <p:nvPr/>
          </p:nvSpPr>
          <p:spPr bwMode="auto">
            <a:xfrm>
              <a:off x="4038600" y="2438400"/>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94" name="Oval 1293"/>
            <p:cNvSpPr/>
            <p:nvPr/>
          </p:nvSpPr>
          <p:spPr bwMode="auto">
            <a:xfrm>
              <a:off x="3997114" y="2514600"/>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95" name="Oval 1294"/>
            <p:cNvSpPr/>
            <p:nvPr/>
          </p:nvSpPr>
          <p:spPr bwMode="auto">
            <a:xfrm>
              <a:off x="4106334" y="2239431"/>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96" name="Oval 1295"/>
            <p:cNvSpPr/>
            <p:nvPr/>
          </p:nvSpPr>
          <p:spPr bwMode="auto">
            <a:xfrm>
              <a:off x="4135965" y="2247897"/>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97" name="Oval 1296"/>
            <p:cNvSpPr/>
            <p:nvPr/>
          </p:nvSpPr>
          <p:spPr bwMode="auto">
            <a:xfrm>
              <a:off x="4306147" y="2222499"/>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98" name="Oval 1297"/>
            <p:cNvSpPr/>
            <p:nvPr/>
          </p:nvSpPr>
          <p:spPr bwMode="auto">
            <a:xfrm>
              <a:off x="4314619" y="2006598"/>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299" name="Oval 1298"/>
            <p:cNvSpPr/>
            <p:nvPr/>
          </p:nvSpPr>
          <p:spPr bwMode="auto">
            <a:xfrm>
              <a:off x="4343400" y="1981200"/>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00" name="Oval 1299"/>
            <p:cNvSpPr/>
            <p:nvPr/>
          </p:nvSpPr>
          <p:spPr bwMode="auto">
            <a:xfrm>
              <a:off x="4378114" y="1956646"/>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01" name="Oval 1300"/>
            <p:cNvSpPr/>
            <p:nvPr/>
          </p:nvSpPr>
          <p:spPr bwMode="auto">
            <a:xfrm>
              <a:off x="4360332" y="2002365"/>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02" name="Oval 1301"/>
            <p:cNvSpPr/>
            <p:nvPr/>
          </p:nvSpPr>
          <p:spPr bwMode="auto">
            <a:xfrm>
              <a:off x="4394202" y="2070099"/>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03" name="Oval 1302"/>
            <p:cNvSpPr/>
            <p:nvPr/>
          </p:nvSpPr>
          <p:spPr bwMode="auto">
            <a:xfrm>
              <a:off x="4360332" y="2125984"/>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04" name="Oval 1303"/>
            <p:cNvSpPr/>
            <p:nvPr/>
          </p:nvSpPr>
          <p:spPr bwMode="auto">
            <a:xfrm>
              <a:off x="4373031" y="2155615"/>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05" name="Oval 1304"/>
            <p:cNvSpPr/>
            <p:nvPr/>
          </p:nvSpPr>
          <p:spPr bwMode="auto">
            <a:xfrm>
              <a:off x="4411134" y="2138677"/>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06" name="Oval 1305"/>
            <p:cNvSpPr/>
            <p:nvPr/>
          </p:nvSpPr>
          <p:spPr bwMode="auto">
            <a:xfrm>
              <a:off x="4419600" y="2197095"/>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07" name="Oval 1306"/>
            <p:cNvSpPr/>
            <p:nvPr/>
          </p:nvSpPr>
          <p:spPr bwMode="auto">
            <a:xfrm>
              <a:off x="4454314" y="2214033"/>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08" name="Oval 1307"/>
            <p:cNvSpPr/>
            <p:nvPr/>
          </p:nvSpPr>
          <p:spPr bwMode="auto">
            <a:xfrm>
              <a:off x="4491567" y="2273301"/>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09" name="Oval 1308"/>
            <p:cNvSpPr/>
            <p:nvPr/>
          </p:nvSpPr>
          <p:spPr bwMode="auto">
            <a:xfrm>
              <a:off x="4564384" y="2320708"/>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10" name="Oval 1309"/>
            <p:cNvSpPr/>
            <p:nvPr/>
          </p:nvSpPr>
          <p:spPr bwMode="auto">
            <a:xfrm>
              <a:off x="4526281" y="2392681"/>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11" name="Oval 1310"/>
            <p:cNvSpPr/>
            <p:nvPr/>
          </p:nvSpPr>
          <p:spPr bwMode="auto">
            <a:xfrm>
              <a:off x="4572000" y="2391831"/>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12" name="Oval 1311"/>
            <p:cNvSpPr/>
            <p:nvPr/>
          </p:nvSpPr>
          <p:spPr bwMode="auto">
            <a:xfrm>
              <a:off x="4631268" y="2329180"/>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13" name="Oval 1312"/>
            <p:cNvSpPr/>
            <p:nvPr/>
          </p:nvSpPr>
          <p:spPr bwMode="auto">
            <a:xfrm>
              <a:off x="4461936" y="2171697"/>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14" name="Oval 1313"/>
            <p:cNvSpPr/>
            <p:nvPr/>
          </p:nvSpPr>
          <p:spPr bwMode="auto">
            <a:xfrm>
              <a:off x="4508499" y="2171703"/>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15" name="Oval 1314"/>
            <p:cNvSpPr/>
            <p:nvPr/>
          </p:nvSpPr>
          <p:spPr bwMode="auto">
            <a:xfrm>
              <a:off x="4572000" y="2209800"/>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16" name="Oval 1315"/>
            <p:cNvSpPr/>
            <p:nvPr/>
          </p:nvSpPr>
          <p:spPr bwMode="auto">
            <a:xfrm>
              <a:off x="4699846" y="2324097"/>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17" name="Oval 1316"/>
            <p:cNvSpPr/>
            <p:nvPr/>
          </p:nvSpPr>
          <p:spPr bwMode="auto">
            <a:xfrm>
              <a:off x="4732866" y="2391837"/>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18" name="Oval 1317"/>
            <p:cNvSpPr/>
            <p:nvPr/>
          </p:nvSpPr>
          <p:spPr bwMode="auto">
            <a:xfrm>
              <a:off x="4762497" y="2429934"/>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19" name="Oval 1318"/>
            <p:cNvSpPr/>
            <p:nvPr/>
          </p:nvSpPr>
          <p:spPr bwMode="auto">
            <a:xfrm>
              <a:off x="4903048" y="2294466"/>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20" name="Oval 1319"/>
            <p:cNvSpPr/>
            <p:nvPr/>
          </p:nvSpPr>
          <p:spPr bwMode="auto">
            <a:xfrm>
              <a:off x="4851402" y="2260602"/>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21" name="Oval 1320"/>
            <p:cNvSpPr/>
            <p:nvPr/>
          </p:nvSpPr>
          <p:spPr bwMode="auto">
            <a:xfrm>
              <a:off x="4876800" y="2239431"/>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22" name="Oval 1321"/>
            <p:cNvSpPr/>
            <p:nvPr/>
          </p:nvSpPr>
          <p:spPr bwMode="auto">
            <a:xfrm>
              <a:off x="4627885" y="2159848"/>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23" name="Oval 1322"/>
            <p:cNvSpPr/>
            <p:nvPr/>
          </p:nvSpPr>
          <p:spPr bwMode="auto">
            <a:xfrm>
              <a:off x="4673598" y="2113279"/>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24" name="Oval 1323"/>
            <p:cNvSpPr/>
            <p:nvPr/>
          </p:nvSpPr>
          <p:spPr bwMode="auto">
            <a:xfrm>
              <a:off x="4572000" y="2087031"/>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25" name="Oval 1324"/>
            <p:cNvSpPr/>
            <p:nvPr/>
          </p:nvSpPr>
          <p:spPr bwMode="auto">
            <a:xfrm>
              <a:off x="4555068" y="2027769"/>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26" name="Oval 1325"/>
            <p:cNvSpPr/>
            <p:nvPr/>
          </p:nvSpPr>
          <p:spPr bwMode="auto">
            <a:xfrm>
              <a:off x="4458547" y="1934631"/>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27" name="Oval 1326"/>
            <p:cNvSpPr/>
            <p:nvPr/>
          </p:nvSpPr>
          <p:spPr bwMode="auto">
            <a:xfrm>
              <a:off x="4419600" y="1879602"/>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28" name="Oval 1327"/>
            <p:cNvSpPr/>
            <p:nvPr/>
          </p:nvSpPr>
          <p:spPr bwMode="auto">
            <a:xfrm>
              <a:off x="4453464" y="1896534"/>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29" name="Oval 1328"/>
            <p:cNvSpPr/>
            <p:nvPr/>
          </p:nvSpPr>
          <p:spPr bwMode="auto">
            <a:xfrm>
              <a:off x="4432299" y="1854198"/>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30" name="Oval 1329"/>
            <p:cNvSpPr/>
            <p:nvPr/>
          </p:nvSpPr>
          <p:spPr bwMode="auto">
            <a:xfrm>
              <a:off x="4368798" y="1783081"/>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31" name="Oval 1330"/>
            <p:cNvSpPr/>
            <p:nvPr/>
          </p:nvSpPr>
          <p:spPr bwMode="auto">
            <a:xfrm>
              <a:off x="4343400" y="1765299"/>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32" name="Oval 1331"/>
            <p:cNvSpPr/>
            <p:nvPr/>
          </p:nvSpPr>
          <p:spPr bwMode="auto">
            <a:xfrm>
              <a:off x="4382347" y="1765299"/>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33" name="Oval 1332"/>
            <p:cNvSpPr/>
            <p:nvPr/>
          </p:nvSpPr>
          <p:spPr bwMode="auto">
            <a:xfrm>
              <a:off x="4365415" y="1736512"/>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34" name="Oval 1333"/>
            <p:cNvSpPr/>
            <p:nvPr/>
          </p:nvSpPr>
          <p:spPr bwMode="auto">
            <a:xfrm>
              <a:off x="4457703" y="1769532"/>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35" name="Oval 1334"/>
            <p:cNvSpPr/>
            <p:nvPr/>
          </p:nvSpPr>
          <p:spPr bwMode="auto">
            <a:xfrm>
              <a:off x="4495800" y="1828800"/>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36" name="Oval 1335"/>
            <p:cNvSpPr/>
            <p:nvPr/>
          </p:nvSpPr>
          <p:spPr bwMode="auto">
            <a:xfrm>
              <a:off x="4512732" y="1862664"/>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37" name="Oval 1336"/>
            <p:cNvSpPr/>
            <p:nvPr/>
          </p:nvSpPr>
          <p:spPr bwMode="auto">
            <a:xfrm>
              <a:off x="4797211" y="1672167"/>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38" name="Oval 1337"/>
            <p:cNvSpPr/>
            <p:nvPr/>
          </p:nvSpPr>
          <p:spPr bwMode="auto">
            <a:xfrm>
              <a:off x="4648200" y="1927015"/>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39" name="Oval 1338"/>
            <p:cNvSpPr/>
            <p:nvPr/>
          </p:nvSpPr>
          <p:spPr bwMode="auto">
            <a:xfrm>
              <a:off x="4682064" y="1935481"/>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40" name="Oval 1339"/>
            <p:cNvSpPr/>
            <p:nvPr/>
          </p:nvSpPr>
          <p:spPr bwMode="auto">
            <a:xfrm>
              <a:off x="4699846" y="1875357"/>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41" name="Oval 1340"/>
            <p:cNvSpPr/>
            <p:nvPr/>
          </p:nvSpPr>
          <p:spPr bwMode="auto">
            <a:xfrm>
              <a:off x="4643967" y="1990516"/>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42" name="Oval 1341"/>
            <p:cNvSpPr/>
            <p:nvPr/>
          </p:nvSpPr>
          <p:spPr bwMode="auto">
            <a:xfrm>
              <a:off x="4715934" y="1998138"/>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43" name="Oval 1342"/>
            <p:cNvSpPr/>
            <p:nvPr/>
          </p:nvSpPr>
          <p:spPr bwMode="auto">
            <a:xfrm>
              <a:off x="5037672" y="2477347"/>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44" name="Oval 1343"/>
            <p:cNvSpPr/>
            <p:nvPr/>
          </p:nvSpPr>
          <p:spPr bwMode="auto">
            <a:xfrm>
              <a:off x="4919980" y="2591650"/>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45" name="Oval 1344"/>
            <p:cNvSpPr/>
            <p:nvPr/>
          </p:nvSpPr>
          <p:spPr bwMode="auto">
            <a:xfrm>
              <a:off x="4957233" y="2629747"/>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46" name="Oval 1345"/>
            <p:cNvSpPr/>
            <p:nvPr/>
          </p:nvSpPr>
          <p:spPr bwMode="auto">
            <a:xfrm>
              <a:off x="4907281" y="2628903"/>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47" name="Oval 1346"/>
            <p:cNvSpPr/>
            <p:nvPr/>
          </p:nvSpPr>
          <p:spPr bwMode="auto">
            <a:xfrm>
              <a:off x="5258644" y="2883751"/>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48" name="Oval 1347"/>
            <p:cNvSpPr/>
            <p:nvPr/>
          </p:nvSpPr>
          <p:spPr bwMode="auto">
            <a:xfrm>
              <a:off x="5431365" y="2672083"/>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49" name="Oval 1348"/>
            <p:cNvSpPr/>
            <p:nvPr/>
          </p:nvSpPr>
          <p:spPr bwMode="auto">
            <a:xfrm>
              <a:off x="5660815" y="2816011"/>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50" name="Oval 1349"/>
            <p:cNvSpPr/>
            <p:nvPr/>
          </p:nvSpPr>
          <p:spPr bwMode="auto">
            <a:xfrm>
              <a:off x="5643877" y="2769448"/>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51" name="Oval 1350"/>
            <p:cNvSpPr/>
            <p:nvPr/>
          </p:nvSpPr>
          <p:spPr bwMode="auto">
            <a:xfrm>
              <a:off x="5126565" y="3527215"/>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52" name="Oval 1351"/>
            <p:cNvSpPr/>
            <p:nvPr/>
          </p:nvSpPr>
          <p:spPr bwMode="auto">
            <a:xfrm>
              <a:off x="5398351" y="4068237"/>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53" name="Oval 1352"/>
            <p:cNvSpPr/>
            <p:nvPr/>
          </p:nvSpPr>
          <p:spPr bwMode="auto">
            <a:xfrm>
              <a:off x="5097778" y="4221481"/>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54" name="Oval 1353"/>
            <p:cNvSpPr/>
            <p:nvPr/>
          </p:nvSpPr>
          <p:spPr bwMode="auto">
            <a:xfrm>
              <a:off x="4673598" y="4495800"/>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55" name="Oval 1354"/>
            <p:cNvSpPr/>
            <p:nvPr/>
          </p:nvSpPr>
          <p:spPr bwMode="auto">
            <a:xfrm>
              <a:off x="4538980" y="4114800"/>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56" name="Oval 1355"/>
            <p:cNvSpPr/>
            <p:nvPr/>
          </p:nvSpPr>
          <p:spPr bwMode="auto">
            <a:xfrm>
              <a:off x="4420450" y="3535681"/>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57" name="Oval 1356"/>
            <p:cNvSpPr/>
            <p:nvPr/>
          </p:nvSpPr>
          <p:spPr bwMode="auto">
            <a:xfrm>
              <a:off x="4419600" y="3382437"/>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58" name="Oval 1357"/>
            <p:cNvSpPr/>
            <p:nvPr/>
          </p:nvSpPr>
          <p:spPr bwMode="auto">
            <a:xfrm>
              <a:off x="4203699" y="3327402"/>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59" name="Oval 1358"/>
            <p:cNvSpPr/>
            <p:nvPr/>
          </p:nvSpPr>
          <p:spPr bwMode="auto">
            <a:xfrm>
              <a:off x="3810000" y="3230875"/>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60" name="Oval 1359"/>
            <p:cNvSpPr/>
            <p:nvPr/>
          </p:nvSpPr>
          <p:spPr bwMode="auto">
            <a:xfrm>
              <a:off x="3746499" y="3141132"/>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61" name="Oval 1360"/>
            <p:cNvSpPr/>
            <p:nvPr/>
          </p:nvSpPr>
          <p:spPr bwMode="auto">
            <a:xfrm>
              <a:off x="3764281" y="2667000"/>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62" name="Oval 1361"/>
            <p:cNvSpPr/>
            <p:nvPr/>
          </p:nvSpPr>
          <p:spPr bwMode="auto">
            <a:xfrm>
              <a:off x="3912448" y="2701714"/>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63" name="Oval 1362"/>
            <p:cNvSpPr/>
            <p:nvPr/>
          </p:nvSpPr>
          <p:spPr bwMode="auto">
            <a:xfrm>
              <a:off x="5431371" y="2426545"/>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64" name="Oval 1363"/>
            <p:cNvSpPr/>
            <p:nvPr/>
          </p:nvSpPr>
          <p:spPr bwMode="auto">
            <a:xfrm>
              <a:off x="5427132" y="2311398"/>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65" name="Oval 1364"/>
            <p:cNvSpPr/>
            <p:nvPr/>
          </p:nvSpPr>
          <p:spPr bwMode="auto">
            <a:xfrm>
              <a:off x="5897881" y="2743200"/>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66" name="Oval 1365"/>
            <p:cNvSpPr/>
            <p:nvPr/>
          </p:nvSpPr>
          <p:spPr bwMode="auto">
            <a:xfrm>
              <a:off x="6126481" y="2926081"/>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67" name="Oval 1366"/>
            <p:cNvSpPr/>
            <p:nvPr/>
          </p:nvSpPr>
          <p:spPr bwMode="auto">
            <a:xfrm>
              <a:off x="6202681" y="3154681"/>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68" name="Oval 1367"/>
            <p:cNvSpPr/>
            <p:nvPr/>
          </p:nvSpPr>
          <p:spPr bwMode="auto">
            <a:xfrm>
              <a:off x="6341532" y="3298615"/>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69" name="Oval 1368"/>
            <p:cNvSpPr/>
            <p:nvPr/>
          </p:nvSpPr>
          <p:spPr bwMode="auto">
            <a:xfrm>
              <a:off x="6278881" y="3124200"/>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70" name="Oval 1369"/>
            <p:cNvSpPr/>
            <p:nvPr/>
          </p:nvSpPr>
          <p:spPr bwMode="auto">
            <a:xfrm>
              <a:off x="6304285" y="3078481"/>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71" name="Oval 1370"/>
            <p:cNvSpPr/>
            <p:nvPr/>
          </p:nvSpPr>
          <p:spPr bwMode="auto">
            <a:xfrm>
              <a:off x="6320367" y="3044617"/>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72" name="Oval 1371"/>
            <p:cNvSpPr/>
            <p:nvPr/>
          </p:nvSpPr>
          <p:spPr bwMode="auto">
            <a:xfrm>
              <a:off x="6286497" y="3036145"/>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73" name="Oval 1372"/>
            <p:cNvSpPr/>
            <p:nvPr/>
          </p:nvSpPr>
          <p:spPr bwMode="auto">
            <a:xfrm>
              <a:off x="6223852" y="2891367"/>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74" name="Oval 1373"/>
            <p:cNvSpPr/>
            <p:nvPr/>
          </p:nvSpPr>
          <p:spPr bwMode="auto">
            <a:xfrm>
              <a:off x="6126481" y="2590800"/>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75" name="Oval 1374"/>
            <p:cNvSpPr/>
            <p:nvPr/>
          </p:nvSpPr>
          <p:spPr bwMode="auto">
            <a:xfrm>
              <a:off x="6248400" y="2667000"/>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76" name="Oval 1375"/>
            <p:cNvSpPr/>
            <p:nvPr/>
          </p:nvSpPr>
          <p:spPr bwMode="auto">
            <a:xfrm>
              <a:off x="6465145" y="2853264"/>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77" name="Oval 1376"/>
            <p:cNvSpPr/>
            <p:nvPr/>
          </p:nvSpPr>
          <p:spPr bwMode="auto">
            <a:xfrm>
              <a:off x="6570132" y="2849031"/>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78" name="Oval 1377"/>
            <p:cNvSpPr/>
            <p:nvPr/>
          </p:nvSpPr>
          <p:spPr bwMode="auto">
            <a:xfrm>
              <a:off x="6858850" y="3125050"/>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79" name="Oval 1378"/>
            <p:cNvSpPr/>
            <p:nvPr/>
          </p:nvSpPr>
          <p:spPr bwMode="auto">
            <a:xfrm>
              <a:off x="7040881" y="3205483"/>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80" name="Oval 1379"/>
            <p:cNvSpPr/>
            <p:nvPr/>
          </p:nvSpPr>
          <p:spPr bwMode="auto">
            <a:xfrm>
              <a:off x="6867310" y="3335868"/>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81" name="Oval 1380"/>
            <p:cNvSpPr/>
            <p:nvPr/>
          </p:nvSpPr>
          <p:spPr bwMode="auto">
            <a:xfrm>
              <a:off x="6964681" y="3459481"/>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82" name="Oval 1381"/>
            <p:cNvSpPr/>
            <p:nvPr/>
          </p:nvSpPr>
          <p:spPr bwMode="auto">
            <a:xfrm>
              <a:off x="6917268" y="3429000"/>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83" name="Oval 1382"/>
            <p:cNvSpPr/>
            <p:nvPr/>
          </p:nvSpPr>
          <p:spPr bwMode="auto">
            <a:xfrm>
              <a:off x="6963837" y="3429000"/>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84" name="Oval 1383"/>
            <p:cNvSpPr/>
            <p:nvPr/>
          </p:nvSpPr>
          <p:spPr bwMode="auto">
            <a:xfrm>
              <a:off x="7040881" y="3688081"/>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85" name="Oval 1384"/>
            <p:cNvSpPr/>
            <p:nvPr/>
          </p:nvSpPr>
          <p:spPr bwMode="auto">
            <a:xfrm>
              <a:off x="7086600" y="3713485"/>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86" name="Oval 1385"/>
            <p:cNvSpPr/>
            <p:nvPr/>
          </p:nvSpPr>
          <p:spPr bwMode="auto">
            <a:xfrm>
              <a:off x="7193281" y="2819400"/>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87" name="Oval 1386"/>
            <p:cNvSpPr/>
            <p:nvPr/>
          </p:nvSpPr>
          <p:spPr bwMode="auto">
            <a:xfrm>
              <a:off x="7179732" y="2798235"/>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88" name="Oval 1387"/>
            <p:cNvSpPr/>
            <p:nvPr/>
          </p:nvSpPr>
          <p:spPr bwMode="auto">
            <a:xfrm>
              <a:off x="6934200" y="2468881"/>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89" name="Oval 1388"/>
            <p:cNvSpPr/>
            <p:nvPr/>
          </p:nvSpPr>
          <p:spPr bwMode="auto">
            <a:xfrm>
              <a:off x="7086600" y="2621281"/>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90" name="Oval 1389"/>
            <p:cNvSpPr/>
            <p:nvPr/>
          </p:nvSpPr>
          <p:spPr bwMode="auto">
            <a:xfrm>
              <a:off x="7128936" y="2362200"/>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91" name="Oval 1390"/>
            <p:cNvSpPr/>
            <p:nvPr/>
          </p:nvSpPr>
          <p:spPr bwMode="auto">
            <a:xfrm>
              <a:off x="7226301" y="2353734"/>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92" name="Oval 1391"/>
            <p:cNvSpPr/>
            <p:nvPr/>
          </p:nvSpPr>
          <p:spPr bwMode="auto">
            <a:xfrm>
              <a:off x="7218679" y="2477347"/>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93" name="Oval 1392"/>
            <p:cNvSpPr/>
            <p:nvPr/>
          </p:nvSpPr>
          <p:spPr bwMode="auto">
            <a:xfrm>
              <a:off x="7239000" y="2514600"/>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94" name="Oval 1393"/>
            <p:cNvSpPr/>
            <p:nvPr/>
          </p:nvSpPr>
          <p:spPr bwMode="auto">
            <a:xfrm>
              <a:off x="7209363" y="2514600"/>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95" name="Oval 1394"/>
            <p:cNvSpPr/>
            <p:nvPr/>
          </p:nvSpPr>
          <p:spPr bwMode="auto">
            <a:xfrm>
              <a:off x="7269481" y="2552697"/>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96" name="Oval 1395"/>
            <p:cNvSpPr/>
            <p:nvPr/>
          </p:nvSpPr>
          <p:spPr bwMode="auto">
            <a:xfrm>
              <a:off x="7382934" y="2772831"/>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97" name="Oval 1396"/>
            <p:cNvSpPr/>
            <p:nvPr/>
          </p:nvSpPr>
          <p:spPr bwMode="auto">
            <a:xfrm>
              <a:off x="7311811" y="2590800"/>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98" name="Oval 1397"/>
            <p:cNvSpPr/>
            <p:nvPr/>
          </p:nvSpPr>
          <p:spPr bwMode="auto">
            <a:xfrm>
              <a:off x="7324516" y="2654295"/>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399" name="Oval 1398"/>
            <p:cNvSpPr/>
            <p:nvPr/>
          </p:nvSpPr>
          <p:spPr bwMode="auto">
            <a:xfrm>
              <a:off x="7353303" y="2844804"/>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400" name="Oval 1399"/>
            <p:cNvSpPr/>
            <p:nvPr/>
          </p:nvSpPr>
          <p:spPr bwMode="auto">
            <a:xfrm>
              <a:off x="7391400" y="3078481"/>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401" name="Oval 1400"/>
            <p:cNvSpPr/>
            <p:nvPr/>
          </p:nvSpPr>
          <p:spPr bwMode="auto">
            <a:xfrm>
              <a:off x="7421881" y="3124200"/>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402" name="Oval 1401"/>
            <p:cNvSpPr/>
            <p:nvPr/>
          </p:nvSpPr>
          <p:spPr bwMode="auto">
            <a:xfrm>
              <a:off x="7620000" y="2514600"/>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403" name="Oval 1402"/>
            <p:cNvSpPr/>
            <p:nvPr/>
          </p:nvSpPr>
          <p:spPr bwMode="auto">
            <a:xfrm>
              <a:off x="7666563" y="2497662"/>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404" name="Oval 1403"/>
            <p:cNvSpPr/>
            <p:nvPr/>
          </p:nvSpPr>
          <p:spPr bwMode="auto">
            <a:xfrm>
              <a:off x="7620000" y="2459565"/>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405" name="Oval 1404"/>
            <p:cNvSpPr/>
            <p:nvPr/>
          </p:nvSpPr>
          <p:spPr bwMode="auto">
            <a:xfrm>
              <a:off x="7802881" y="3048000"/>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406" name="Oval 1405"/>
            <p:cNvSpPr/>
            <p:nvPr/>
          </p:nvSpPr>
          <p:spPr bwMode="auto">
            <a:xfrm>
              <a:off x="7162800" y="4450081"/>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407" name="Oval 1406"/>
            <p:cNvSpPr/>
            <p:nvPr/>
          </p:nvSpPr>
          <p:spPr bwMode="auto">
            <a:xfrm>
              <a:off x="7696200" y="4495800"/>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408" name="Oval 1407"/>
            <p:cNvSpPr/>
            <p:nvPr/>
          </p:nvSpPr>
          <p:spPr bwMode="auto">
            <a:xfrm>
              <a:off x="7810503" y="4614336"/>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409" name="Oval 1408"/>
            <p:cNvSpPr/>
            <p:nvPr/>
          </p:nvSpPr>
          <p:spPr bwMode="auto">
            <a:xfrm>
              <a:off x="8128846" y="4398435"/>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410" name="Oval 1409"/>
            <p:cNvSpPr/>
            <p:nvPr/>
          </p:nvSpPr>
          <p:spPr bwMode="auto">
            <a:xfrm>
              <a:off x="8514085" y="4704079"/>
              <a:ext cx="45719" cy="45719"/>
            </a:xfrm>
            <a:prstGeom prst="ellipse">
              <a:avLst/>
            </a:prstGeom>
            <a:solidFill>
              <a:schemeClr val="accent1"/>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grpSp>
      <p:sp>
        <p:nvSpPr>
          <p:cNvPr id="168972" name="Slide Number Placeholder 4"/>
          <p:cNvSpPr txBox="1">
            <a:spLocks noGrp="1"/>
          </p:cNvSpPr>
          <p:nvPr/>
        </p:nvSpPr>
        <p:spPr bwMode="auto">
          <a:xfrm>
            <a:off x="179388" y="6597650"/>
            <a:ext cx="936625" cy="215900"/>
          </a:xfrm>
          <a:prstGeom prst="rect">
            <a:avLst/>
          </a:prstGeom>
          <a:noFill/>
          <a:ln w="9525">
            <a:noFill/>
            <a:miter lim="800000"/>
            <a:headEnd/>
            <a:tailEnd/>
          </a:ln>
        </p:spPr>
        <p:txBody>
          <a:bodyPr lIns="0" rIns="0">
            <a:spAutoFit/>
          </a:bodyPr>
          <a:lstStyle/>
          <a:p>
            <a:fld id="{1E418A99-4730-452B-AE7A-3E574BD18FCF}" type="slidenum">
              <a:rPr lang="en-GB" sz="800" b="1">
                <a:solidFill>
                  <a:srgbClr val="000000"/>
                </a:solidFill>
                <a:latin typeface="Arial" pitchFamily="34" charset="0"/>
              </a:rPr>
              <a:pPr/>
              <a:t>4</a:t>
            </a:fld>
            <a:r>
              <a:rPr lang="en-GB" sz="800" b="1">
                <a:solidFill>
                  <a:srgbClr val="000000"/>
                </a:solidFill>
                <a:latin typeface="Arial" pitchFamily="34" charset="0"/>
              </a:rPr>
              <a:t> </a:t>
            </a:r>
            <a:r>
              <a:rPr lang="en-GB" sz="800">
                <a:solidFill>
                  <a:srgbClr val="000000"/>
                </a:solidFill>
                <a:latin typeface="Arial" pitchFamily="34" charset="0"/>
              </a:rPr>
              <a:t>   © Wärtsilä </a:t>
            </a:r>
          </a:p>
        </p:txBody>
      </p:sp>
      <p:sp>
        <p:nvSpPr>
          <p:cNvPr id="4" name="Title 3"/>
          <p:cNvSpPr>
            <a:spLocks noGrp="1"/>
          </p:cNvSpPr>
          <p:nvPr>
            <p:ph type="title"/>
          </p:nvPr>
        </p:nvSpPr>
        <p:spPr>
          <a:xfrm>
            <a:off x="0" y="0"/>
            <a:ext cx="3277409" cy="623793"/>
          </a:xfrm>
        </p:spPr>
        <p:txBody>
          <a:bodyPr/>
          <a:lstStyle/>
          <a:p>
            <a:r>
              <a:rPr lang="en-GB" dirty="0" err="1"/>
              <a:t>Wärtsilä</a:t>
            </a:r>
            <a:r>
              <a:rPr lang="en-GB" dirty="0"/>
              <a:t> </a:t>
            </a:r>
            <a:r>
              <a:rPr lang="en-GB" dirty="0">
                <a:solidFill>
                  <a:schemeClr val="tx1"/>
                </a:solidFill>
              </a:rPr>
              <a:t>Services</a:t>
            </a:r>
            <a:endParaRPr lang="fi-FI" dirty="0">
              <a:solidFill>
                <a:schemeClr val="tx1"/>
              </a:solidFill>
            </a:endParaRPr>
          </a:p>
        </p:txBody>
      </p:sp>
      <p:grpSp>
        <p:nvGrpSpPr>
          <p:cNvPr id="3" name="Group 6"/>
          <p:cNvGrpSpPr/>
          <p:nvPr/>
        </p:nvGrpSpPr>
        <p:grpSpPr>
          <a:xfrm>
            <a:off x="0" y="4909326"/>
            <a:ext cx="9144000" cy="1040624"/>
            <a:chOff x="0" y="4909326"/>
            <a:chExt cx="9144000" cy="1040624"/>
          </a:xfrm>
        </p:grpSpPr>
        <p:sp>
          <p:nvSpPr>
            <p:cNvPr id="1236" name="Text Box 6"/>
            <p:cNvSpPr txBox="1">
              <a:spLocks noChangeArrowheads="1"/>
            </p:cNvSpPr>
            <p:nvPr/>
          </p:nvSpPr>
          <p:spPr bwMode="auto">
            <a:xfrm>
              <a:off x="0" y="4909326"/>
              <a:ext cx="9144000" cy="1040624"/>
            </a:xfrm>
            <a:prstGeom prst="rect">
              <a:avLst/>
            </a:prstGeom>
            <a:solidFill>
              <a:schemeClr val="tx1">
                <a:alpha val="60000"/>
              </a:schemeClr>
            </a:solidFill>
            <a:ln w="9525">
              <a:noFill/>
              <a:miter lim="800000"/>
              <a:headEnd/>
              <a:tailEnd/>
            </a:ln>
          </p:spPr>
          <p:txBody>
            <a:bodyPr lIns="360000" tIns="180000" rIns="360000" bIns="180000" anchor="b">
              <a:spAutoFit/>
            </a:bodyPr>
            <a:lstStyle/>
            <a:p>
              <a:pPr eaLnBrk="1" hangingPunct="1"/>
              <a:r>
                <a:rPr lang="en-US" sz="1600" dirty="0" smtClean="0">
                  <a:solidFill>
                    <a:schemeClr val="accent1"/>
                  </a:solidFill>
                  <a:latin typeface="Arial" pitchFamily="34" charset="0"/>
                  <a:cs typeface="Arial" pitchFamily="34" charset="0"/>
                  <a:sym typeface="Wingdings"/>
                </a:rPr>
                <a:t></a:t>
              </a:r>
              <a:r>
                <a:rPr lang="en-US" sz="1600" dirty="0" smtClean="0">
                  <a:solidFill>
                    <a:schemeClr val="accent1"/>
                  </a:solidFill>
                  <a:latin typeface="Arial" pitchFamily="34" charset="0"/>
                  <a:cs typeface="Arial" pitchFamily="34" charset="0"/>
                </a:rPr>
                <a:t> </a:t>
              </a:r>
              <a:r>
                <a:rPr lang="en-US" sz="1600" dirty="0">
                  <a:solidFill>
                    <a:schemeClr val="accent1"/>
                  </a:solidFill>
                  <a:latin typeface="Arial" pitchFamily="34" charset="0"/>
                  <a:cs typeface="Arial" pitchFamily="34" charset="0"/>
                </a:rPr>
                <a:t>70 countries </a:t>
              </a:r>
              <a:r>
                <a:rPr lang="en-US" sz="1600" dirty="0" smtClean="0">
                  <a:solidFill>
                    <a:schemeClr val="accent1"/>
                  </a:solidFill>
                  <a:latin typeface="Arial" pitchFamily="34" charset="0"/>
                  <a:cs typeface="Arial" pitchFamily="34" charset="0"/>
                  <a:sym typeface="Wingdings"/>
                </a:rPr>
                <a:t> </a:t>
              </a:r>
              <a:r>
                <a:rPr lang="en-US" sz="1600" dirty="0" smtClean="0">
                  <a:solidFill>
                    <a:schemeClr val="accent1"/>
                  </a:solidFill>
                  <a:latin typeface="Arial" pitchFamily="34" charset="0"/>
                  <a:cs typeface="Arial" pitchFamily="34" charset="0"/>
                </a:rPr>
                <a:t>160 </a:t>
              </a:r>
              <a:r>
                <a:rPr lang="en-US" sz="1600" dirty="0">
                  <a:solidFill>
                    <a:schemeClr val="accent1"/>
                  </a:solidFill>
                  <a:latin typeface="Arial" pitchFamily="34" charset="0"/>
                  <a:cs typeface="Arial" pitchFamily="34" charset="0"/>
                </a:rPr>
                <a:t>locations </a:t>
              </a:r>
              <a:r>
                <a:rPr lang="en-US" sz="1600" dirty="0" smtClean="0">
                  <a:solidFill>
                    <a:schemeClr val="accent1"/>
                  </a:solidFill>
                  <a:latin typeface="Arial" pitchFamily="34" charset="0"/>
                  <a:cs typeface="Arial" pitchFamily="34" charset="0"/>
                  <a:sym typeface="Wingdings"/>
                </a:rPr>
                <a:t> </a:t>
              </a:r>
              <a:r>
                <a:rPr lang="en-US" sz="1600" dirty="0" smtClean="0">
                  <a:solidFill>
                    <a:schemeClr val="accent1"/>
                  </a:solidFill>
                  <a:latin typeface="Arial" pitchFamily="34" charset="0"/>
                  <a:cs typeface="Arial" pitchFamily="34" charset="0"/>
                </a:rPr>
                <a:t>11’000 </a:t>
              </a:r>
              <a:r>
                <a:rPr lang="en-US" sz="1600" dirty="0">
                  <a:solidFill>
                    <a:schemeClr val="accent1"/>
                  </a:solidFill>
                  <a:latin typeface="Arial" pitchFamily="34" charset="0"/>
                  <a:cs typeface="Arial" pitchFamily="34" charset="0"/>
                </a:rPr>
                <a:t>people </a:t>
              </a:r>
              <a:r>
                <a:rPr lang="en-US" sz="1600" dirty="0" smtClean="0">
                  <a:solidFill>
                    <a:schemeClr val="accent1"/>
                  </a:solidFill>
                  <a:latin typeface="Arial" pitchFamily="34" charset="0"/>
                  <a:cs typeface="Arial" pitchFamily="34" charset="0"/>
                  <a:sym typeface="Wingdings"/>
                </a:rPr>
                <a:t> </a:t>
              </a:r>
              <a:r>
                <a:rPr lang="en-US" sz="1600" dirty="0" smtClean="0">
                  <a:solidFill>
                    <a:schemeClr val="accent1"/>
                  </a:solidFill>
                  <a:latin typeface="Arial" pitchFamily="34" charset="0"/>
                  <a:cs typeface="Arial" pitchFamily="34" charset="0"/>
                </a:rPr>
                <a:t>7’500 </a:t>
              </a:r>
              <a:r>
                <a:rPr lang="en-US" sz="1600" dirty="0">
                  <a:solidFill>
                    <a:schemeClr val="accent1"/>
                  </a:solidFill>
                  <a:latin typeface="Arial" pitchFamily="34" charset="0"/>
                  <a:cs typeface="Arial" pitchFamily="34" charset="0"/>
                </a:rPr>
                <a:t>field service forces </a:t>
              </a:r>
            </a:p>
            <a:p>
              <a:pPr eaLnBrk="1" hangingPunct="1"/>
              <a:r>
                <a:rPr lang="en-US" sz="1400" dirty="0" smtClean="0">
                  <a:solidFill>
                    <a:schemeClr val="bg1"/>
                  </a:solidFill>
                  <a:latin typeface="Arial" pitchFamily="34" charset="0"/>
                  <a:cs typeface="Arial" pitchFamily="34" charset="0"/>
                </a:rPr>
                <a:t>We are the only player in the market able to offer our clients 24/7 support, globally,</a:t>
              </a:r>
              <a:br>
                <a:rPr lang="en-US" sz="1400" dirty="0" smtClean="0">
                  <a:solidFill>
                    <a:schemeClr val="bg1"/>
                  </a:solidFill>
                  <a:latin typeface="Arial" pitchFamily="34" charset="0"/>
                  <a:cs typeface="Arial" pitchFamily="34" charset="0"/>
                </a:rPr>
              </a:br>
              <a:r>
                <a:rPr lang="en-US" sz="1400" dirty="0" smtClean="0">
                  <a:solidFill>
                    <a:schemeClr val="bg1"/>
                  </a:solidFill>
                  <a:latin typeface="Arial" pitchFamily="34" charset="0"/>
                  <a:cs typeface="Arial" pitchFamily="34" charset="0"/>
                </a:rPr>
                <a:t>in the fields of logistics, technical support and field service from a single source.</a:t>
              </a:r>
              <a:endParaRPr lang="en-US" sz="1400" dirty="0">
                <a:solidFill>
                  <a:schemeClr val="bg1"/>
                </a:solidFill>
                <a:latin typeface="Arial" pitchFamily="34" charset="0"/>
                <a:cs typeface="Arial" pitchFamily="34" charset="0"/>
              </a:endParaRPr>
            </a:p>
          </p:txBody>
        </p:sp>
        <p:sp>
          <p:nvSpPr>
            <p:cNvPr id="1217" name="Freeform 5"/>
            <p:cNvSpPr>
              <a:spLocks noEditPoints="1"/>
            </p:cNvSpPr>
            <p:nvPr/>
          </p:nvSpPr>
          <p:spPr bwMode="auto">
            <a:xfrm>
              <a:off x="7596336" y="5171136"/>
              <a:ext cx="513407" cy="513408"/>
            </a:xfrm>
            <a:custGeom>
              <a:avLst/>
              <a:gdLst>
                <a:gd name="T0" fmla="*/ 2147483647 w 1454"/>
                <a:gd name="T1" fmla="*/ 2147483647 h 1454"/>
                <a:gd name="T2" fmla="*/ 2147483647 w 1454"/>
                <a:gd name="T3" fmla="*/ 2147483647 h 1454"/>
                <a:gd name="T4" fmla="*/ 2147483647 w 1454"/>
                <a:gd name="T5" fmla="*/ 2147483647 h 1454"/>
                <a:gd name="T6" fmla="*/ 2147483647 w 1454"/>
                <a:gd name="T7" fmla="*/ 2147483647 h 1454"/>
                <a:gd name="T8" fmla="*/ 2147483647 w 1454"/>
                <a:gd name="T9" fmla="*/ 2147483647 h 1454"/>
                <a:gd name="T10" fmla="*/ 2147483647 w 1454"/>
                <a:gd name="T11" fmla="*/ 2147483647 h 1454"/>
                <a:gd name="T12" fmla="*/ 2147483647 w 1454"/>
                <a:gd name="T13" fmla="*/ 1993627710 h 1454"/>
                <a:gd name="T14" fmla="*/ 2147483647 w 1454"/>
                <a:gd name="T15" fmla="*/ 1254854639 h 1454"/>
                <a:gd name="T16" fmla="*/ 2147483647 w 1454"/>
                <a:gd name="T17" fmla="*/ 798864783 h 1454"/>
                <a:gd name="T18" fmla="*/ 2147483647 w 1454"/>
                <a:gd name="T19" fmla="*/ 388828594 h 1454"/>
                <a:gd name="T20" fmla="*/ 2147483647 w 1454"/>
                <a:gd name="T21" fmla="*/ 109578246 h 1454"/>
                <a:gd name="T22" fmla="*/ 2147483647 w 1454"/>
                <a:gd name="T23" fmla="*/ 7069200 h 1454"/>
                <a:gd name="T24" fmla="*/ 1933535293 w 1454"/>
                <a:gd name="T25" fmla="*/ 70695774 h 1454"/>
                <a:gd name="T26" fmla="*/ 1201831891 w 1454"/>
                <a:gd name="T27" fmla="*/ 388828594 h 1454"/>
                <a:gd name="T28" fmla="*/ 749378513 w 1454"/>
                <a:gd name="T29" fmla="*/ 749378513 h 1454"/>
                <a:gd name="T30" fmla="*/ 353480721 w 1454"/>
                <a:gd name="T31" fmla="*/ 1254854639 h 1454"/>
                <a:gd name="T32" fmla="*/ 70695774 w 1454"/>
                <a:gd name="T33" fmla="*/ 1933535293 h 1454"/>
                <a:gd name="T34" fmla="*/ 7069200 w 1454"/>
                <a:gd name="T35" fmla="*/ 2147483647 h 1454"/>
                <a:gd name="T36" fmla="*/ 144926147 w 1454"/>
                <a:gd name="T37" fmla="*/ 2147483647 h 1454"/>
                <a:gd name="T38" fmla="*/ 498406927 w 1454"/>
                <a:gd name="T39" fmla="*/ 2147483647 h 1454"/>
                <a:gd name="T40" fmla="*/ 943792751 w 1454"/>
                <a:gd name="T41" fmla="*/ 2147483647 h 1454"/>
                <a:gd name="T42" fmla="*/ 1583591168 w 1454"/>
                <a:gd name="T43" fmla="*/ 2147483647 h 1454"/>
                <a:gd name="T44" fmla="*/ 2147483647 w 1454"/>
                <a:gd name="T45" fmla="*/ 2147483647 h 1454"/>
                <a:gd name="T46" fmla="*/ 2147483647 w 1454"/>
                <a:gd name="T47" fmla="*/ 2147483647 h 1454"/>
                <a:gd name="T48" fmla="*/ 1544708697 w 1454"/>
                <a:gd name="T49" fmla="*/ 2147483647 h 1454"/>
                <a:gd name="T50" fmla="*/ 961465747 w 1454"/>
                <a:gd name="T51" fmla="*/ 2147483647 h 1454"/>
                <a:gd name="T52" fmla="*/ 565568073 w 1454"/>
                <a:gd name="T53" fmla="*/ 2147483647 h 1454"/>
                <a:gd name="T54" fmla="*/ 240365967 w 1454"/>
                <a:gd name="T55" fmla="*/ 2147483647 h 1454"/>
                <a:gd name="T56" fmla="*/ 173204821 w 1454"/>
                <a:gd name="T57" fmla="*/ 2147483647 h 1454"/>
                <a:gd name="T58" fmla="*/ 268644700 w 1454"/>
                <a:gd name="T59" fmla="*/ 1866374147 h 1454"/>
                <a:gd name="T60" fmla="*/ 533754800 w 1454"/>
                <a:gd name="T61" fmla="*/ 1290202512 h 1454"/>
                <a:gd name="T62" fmla="*/ 961465747 w 1454"/>
                <a:gd name="T63" fmla="*/ 788260985 h 1454"/>
                <a:gd name="T64" fmla="*/ 1544708697 w 1454"/>
                <a:gd name="T65" fmla="*/ 395897792 h 1454"/>
                <a:gd name="T66" fmla="*/ 2147483647 w 1454"/>
                <a:gd name="T67" fmla="*/ 197948896 h 1454"/>
                <a:gd name="T68" fmla="*/ 2147483647 w 1454"/>
                <a:gd name="T69" fmla="*/ 187345098 h 1454"/>
                <a:gd name="T70" fmla="*/ 2147483647 w 1454"/>
                <a:gd name="T71" fmla="*/ 349946122 h 1454"/>
                <a:gd name="T72" fmla="*/ 2147483647 w 1454"/>
                <a:gd name="T73" fmla="*/ 706959562 h 1454"/>
                <a:gd name="T74" fmla="*/ 2147483647 w 1454"/>
                <a:gd name="T75" fmla="*/ 1145276423 h 1454"/>
                <a:gd name="T76" fmla="*/ 2147483647 w 1454"/>
                <a:gd name="T77" fmla="*/ 1866374147 h 1454"/>
                <a:gd name="T78" fmla="*/ 2147483647 w 1454"/>
                <a:gd name="T79" fmla="*/ 2147483647 h 1454"/>
                <a:gd name="T80" fmla="*/ 2147483647 w 1454"/>
                <a:gd name="T81" fmla="*/ 2147483647 h 1454"/>
                <a:gd name="T82" fmla="*/ 2147483647 w 1454"/>
                <a:gd name="T83" fmla="*/ 2147483647 h 1454"/>
                <a:gd name="T84" fmla="*/ 2147483647 w 1454"/>
                <a:gd name="T85" fmla="*/ 2147483647 h 1454"/>
                <a:gd name="T86" fmla="*/ 2147483647 w 1454"/>
                <a:gd name="T87" fmla="*/ 2147483647 h 1454"/>
                <a:gd name="T88" fmla="*/ 2147483647 w 1454"/>
                <a:gd name="T89" fmla="*/ 2147483647 h 1454"/>
                <a:gd name="T90" fmla="*/ 2147483647 w 1454"/>
                <a:gd name="T91" fmla="*/ 936721673 h 1454"/>
                <a:gd name="T92" fmla="*/ 1700238583 w 1454"/>
                <a:gd name="T93" fmla="*/ 2147483647 h 1454"/>
                <a:gd name="T94" fmla="*/ 2147483647 w 1454"/>
                <a:gd name="T95" fmla="*/ 2147483647 h 1454"/>
                <a:gd name="T96" fmla="*/ 2147483647 w 1454"/>
                <a:gd name="T97" fmla="*/ 2147483647 h 1454"/>
                <a:gd name="T98" fmla="*/ 2147483647 w 1454"/>
                <a:gd name="T99" fmla="*/ 2147483647 h 1454"/>
                <a:gd name="T100" fmla="*/ 2147483647 w 1454"/>
                <a:gd name="T101" fmla="*/ 1375036653 h 1454"/>
                <a:gd name="T102" fmla="*/ 943792751 w 1454"/>
                <a:gd name="T103" fmla="*/ 2147483647 h 1454"/>
                <a:gd name="T104" fmla="*/ 2147483647 w 1454"/>
                <a:gd name="T105" fmla="*/ 2147483647 h 1454"/>
                <a:gd name="T106" fmla="*/ 2147483647 w 1454"/>
                <a:gd name="T107" fmla="*/ 816539659 h 1454"/>
                <a:gd name="T108" fmla="*/ 936721673 w 1454"/>
                <a:gd name="T109" fmla="*/ 1488151349 h 1454"/>
                <a:gd name="T110" fmla="*/ 2147483647 w 1454"/>
                <a:gd name="T111" fmla="*/ 2147483647 h 14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54"/>
                <a:gd name="T169" fmla="*/ 0 h 1454"/>
                <a:gd name="T170" fmla="*/ 1454 w 1454"/>
                <a:gd name="T171" fmla="*/ 1454 h 14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54" h="1454">
                  <a:moveTo>
                    <a:pt x="727" y="1454"/>
                  </a:moveTo>
                  <a:lnTo>
                    <a:pt x="764" y="1454"/>
                  </a:lnTo>
                  <a:lnTo>
                    <a:pt x="783" y="1452"/>
                  </a:lnTo>
                  <a:lnTo>
                    <a:pt x="802" y="1451"/>
                  </a:lnTo>
                  <a:lnTo>
                    <a:pt x="837" y="1447"/>
                  </a:lnTo>
                  <a:lnTo>
                    <a:pt x="854" y="1444"/>
                  </a:lnTo>
                  <a:lnTo>
                    <a:pt x="873" y="1440"/>
                  </a:lnTo>
                  <a:lnTo>
                    <a:pt x="890" y="1437"/>
                  </a:lnTo>
                  <a:lnTo>
                    <a:pt x="907" y="1434"/>
                  </a:lnTo>
                  <a:lnTo>
                    <a:pt x="941" y="1425"/>
                  </a:lnTo>
                  <a:lnTo>
                    <a:pt x="973" y="1413"/>
                  </a:lnTo>
                  <a:lnTo>
                    <a:pt x="1007" y="1401"/>
                  </a:lnTo>
                  <a:lnTo>
                    <a:pt x="1038" y="1388"/>
                  </a:lnTo>
                  <a:lnTo>
                    <a:pt x="1070" y="1371"/>
                  </a:lnTo>
                  <a:lnTo>
                    <a:pt x="1101" y="1354"/>
                  </a:lnTo>
                  <a:lnTo>
                    <a:pt x="1114" y="1344"/>
                  </a:lnTo>
                  <a:lnTo>
                    <a:pt x="1130" y="1335"/>
                  </a:lnTo>
                  <a:lnTo>
                    <a:pt x="1158" y="1313"/>
                  </a:lnTo>
                  <a:lnTo>
                    <a:pt x="1187" y="1291"/>
                  </a:lnTo>
                  <a:lnTo>
                    <a:pt x="1201" y="1279"/>
                  </a:lnTo>
                  <a:lnTo>
                    <a:pt x="1214" y="1267"/>
                  </a:lnTo>
                  <a:lnTo>
                    <a:pt x="1228" y="1255"/>
                  </a:lnTo>
                  <a:lnTo>
                    <a:pt x="1242" y="1242"/>
                  </a:lnTo>
                  <a:lnTo>
                    <a:pt x="1267" y="1214"/>
                  </a:lnTo>
                  <a:lnTo>
                    <a:pt x="1279" y="1201"/>
                  </a:lnTo>
                  <a:lnTo>
                    <a:pt x="1291" y="1187"/>
                  </a:lnTo>
                  <a:lnTo>
                    <a:pt x="1313" y="1158"/>
                  </a:lnTo>
                  <a:lnTo>
                    <a:pt x="1335" y="1130"/>
                  </a:lnTo>
                  <a:lnTo>
                    <a:pt x="1344" y="1114"/>
                  </a:lnTo>
                  <a:lnTo>
                    <a:pt x="1354" y="1101"/>
                  </a:lnTo>
                  <a:lnTo>
                    <a:pt x="1371" y="1070"/>
                  </a:lnTo>
                  <a:lnTo>
                    <a:pt x="1388" y="1038"/>
                  </a:lnTo>
                  <a:lnTo>
                    <a:pt x="1401" y="1007"/>
                  </a:lnTo>
                  <a:lnTo>
                    <a:pt x="1413" y="973"/>
                  </a:lnTo>
                  <a:lnTo>
                    <a:pt x="1418" y="958"/>
                  </a:lnTo>
                  <a:lnTo>
                    <a:pt x="1425" y="941"/>
                  </a:lnTo>
                  <a:lnTo>
                    <a:pt x="1434" y="907"/>
                  </a:lnTo>
                  <a:lnTo>
                    <a:pt x="1440" y="873"/>
                  </a:lnTo>
                  <a:lnTo>
                    <a:pt x="1447" y="837"/>
                  </a:lnTo>
                  <a:lnTo>
                    <a:pt x="1451" y="802"/>
                  </a:lnTo>
                  <a:lnTo>
                    <a:pt x="1454" y="764"/>
                  </a:lnTo>
                  <a:lnTo>
                    <a:pt x="1454" y="727"/>
                  </a:lnTo>
                  <a:lnTo>
                    <a:pt x="1454" y="690"/>
                  </a:lnTo>
                  <a:lnTo>
                    <a:pt x="1452" y="671"/>
                  </a:lnTo>
                  <a:lnTo>
                    <a:pt x="1451" y="654"/>
                  </a:lnTo>
                  <a:lnTo>
                    <a:pt x="1447" y="617"/>
                  </a:lnTo>
                  <a:lnTo>
                    <a:pt x="1444" y="600"/>
                  </a:lnTo>
                  <a:lnTo>
                    <a:pt x="1440" y="583"/>
                  </a:lnTo>
                  <a:lnTo>
                    <a:pt x="1437" y="564"/>
                  </a:lnTo>
                  <a:lnTo>
                    <a:pt x="1434" y="547"/>
                  </a:lnTo>
                  <a:lnTo>
                    <a:pt x="1425" y="513"/>
                  </a:lnTo>
                  <a:lnTo>
                    <a:pt x="1413" y="481"/>
                  </a:lnTo>
                  <a:lnTo>
                    <a:pt x="1401" y="448"/>
                  </a:lnTo>
                  <a:lnTo>
                    <a:pt x="1388" y="416"/>
                  </a:lnTo>
                  <a:lnTo>
                    <a:pt x="1371" y="386"/>
                  </a:lnTo>
                  <a:lnTo>
                    <a:pt x="1354" y="355"/>
                  </a:lnTo>
                  <a:lnTo>
                    <a:pt x="1344" y="340"/>
                  </a:lnTo>
                  <a:lnTo>
                    <a:pt x="1335" y="324"/>
                  </a:lnTo>
                  <a:lnTo>
                    <a:pt x="1313" y="296"/>
                  </a:lnTo>
                  <a:lnTo>
                    <a:pt x="1291" y="267"/>
                  </a:lnTo>
                  <a:lnTo>
                    <a:pt x="1279" y="253"/>
                  </a:lnTo>
                  <a:lnTo>
                    <a:pt x="1267" y="240"/>
                  </a:lnTo>
                  <a:lnTo>
                    <a:pt x="1255" y="226"/>
                  </a:lnTo>
                  <a:lnTo>
                    <a:pt x="1242" y="212"/>
                  </a:lnTo>
                  <a:lnTo>
                    <a:pt x="1214" y="187"/>
                  </a:lnTo>
                  <a:lnTo>
                    <a:pt x="1201" y="175"/>
                  </a:lnTo>
                  <a:lnTo>
                    <a:pt x="1187" y="163"/>
                  </a:lnTo>
                  <a:lnTo>
                    <a:pt x="1158" y="141"/>
                  </a:lnTo>
                  <a:lnTo>
                    <a:pt x="1130" y="121"/>
                  </a:lnTo>
                  <a:lnTo>
                    <a:pt x="1114" y="110"/>
                  </a:lnTo>
                  <a:lnTo>
                    <a:pt x="1101" y="100"/>
                  </a:lnTo>
                  <a:lnTo>
                    <a:pt x="1070" y="83"/>
                  </a:lnTo>
                  <a:lnTo>
                    <a:pt x="1038" y="68"/>
                  </a:lnTo>
                  <a:lnTo>
                    <a:pt x="1007" y="53"/>
                  </a:lnTo>
                  <a:lnTo>
                    <a:pt x="973" y="41"/>
                  </a:lnTo>
                  <a:lnTo>
                    <a:pt x="958" y="36"/>
                  </a:lnTo>
                  <a:lnTo>
                    <a:pt x="941" y="31"/>
                  </a:lnTo>
                  <a:lnTo>
                    <a:pt x="907" y="20"/>
                  </a:lnTo>
                  <a:lnTo>
                    <a:pt x="873" y="14"/>
                  </a:lnTo>
                  <a:lnTo>
                    <a:pt x="837" y="7"/>
                  </a:lnTo>
                  <a:lnTo>
                    <a:pt x="802" y="3"/>
                  </a:lnTo>
                  <a:lnTo>
                    <a:pt x="764" y="2"/>
                  </a:lnTo>
                  <a:lnTo>
                    <a:pt x="727" y="0"/>
                  </a:lnTo>
                  <a:lnTo>
                    <a:pt x="690" y="2"/>
                  </a:lnTo>
                  <a:lnTo>
                    <a:pt x="671" y="2"/>
                  </a:lnTo>
                  <a:lnTo>
                    <a:pt x="654" y="3"/>
                  </a:lnTo>
                  <a:lnTo>
                    <a:pt x="617" y="7"/>
                  </a:lnTo>
                  <a:lnTo>
                    <a:pt x="600" y="10"/>
                  </a:lnTo>
                  <a:lnTo>
                    <a:pt x="583" y="14"/>
                  </a:lnTo>
                  <a:lnTo>
                    <a:pt x="564" y="17"/>
                  </a:lnTo>
                  <a:lnTo>
                    <a:pt x="547" y="20"/>
                  </a:lnTo>
                  <a:lnTo>
                    <a:pt x="513" y="31"/>
                  </a:lnTo>
                  <a:lnTo>
                    <a:pt x="481" y="41"/>
                  </a:lnTo>
                  <a:lnTo>
                    <a:pt x="448" y="53"/>
                  </a:lnTo>
                  <a:lnTo>
                    <a:pt x="416" y="68"/>
                  </a:lnTo>
                  <a:lnTo>
                    <a:pt x="386" y="83"/>
                  </a:lnTo>
                  <a:lnTo>
                    <a:pt x="355" y="100"/>
                  </a:lnTo>
                  <a:lnTo>
                    <a:pt x="340" y="110"/>
                  </a:lnTo>
                  <a:lnTo>
                    <a:pt x="324" y="121"/>
                  </a:lnTo>
                  <a:lnTo>
                    <a:pt x="296" y="141"/>
                  </a:lnTo>
                  <a:lnTo>
                    <a:pt x="267" y="163"/>
                  </a:lnTo>
                  <a:lnTo>
                    <a:pt x="253" y="175"/>
                  </a:lnTo>
                  <a:lnTo>
                    <a:pt x="240" y="187"/>
                  </a:lnTo>
                  <a:lnTo>
                    <a:pt x="226" y="200"/>
                  </a:lnTo>
                  <a:lnTo>
                    <a:pt x="212" y="212"/>
                  </a:lnTo>
                  <a:lnTo>
                    <a:pt x="187" y="240"/>
                  </a:lnTo>
                  <a:lnTo>
                    <a:pt x="175" y="253"/>
                  </a:lnTo>
                  <a:lnTo>
                    <a:pt x="163" y="267"/>
                  </a:lnTo>
                  <a:lnTo>
                    <a:pt x="141" y="296"/>
                  </a:lnTo>
                  <a:lnTo>
                    <a:pt x="121" y="324"/>
                  </a:lnTo>
                  <a:lnTo>
                    <a:pt x="110" y="340"/>
                  </a:lnTo>
                  <a:lnTo>
                    <a:pt x="100" y="355"/>
                  </a:lnTo>
                  <a:lnTo>
                    <a:pt x="83" y="386"/>
                  </a:lnTo>
                  <a:lnTo>
                    <a:pt x="68" y="416"/>
                  </a:lnTo>
                  <a:lnTo>
                    <a:pt x="53" y="448"/>
                  </a:lnTo>
                  <a:lnTo>
                    <a:pt x="41" y="481"/>
                  </a:lnTo>
                  <a:lnTo>
                    <a:pt x="36" y="496"/>
                  </a:lnTo>
                  <a:lnTo>
                    <a:pt x="31" y="513"/>
                  </a:lnTo>
                  <a:lnTo>
                    <a:pt x="20" y="547"/>
                  </a:lnTo>
                  <a:lnTo>
                    <a:pt x="14" y="583"/>
                  </a:lnTo>
                  <a:lnTo>
                    <a:pt x="8" y="617"/>
                  </a:lnTo>
                  <a:lnTo>
                    <a:pt x="3" y="654"/>
                  </a:lnTo>
                  <a:lnTo>
                    <a:pt x="2" y="690"/>
                  </a:lnTo>
                  <a:lnTo>
                    <a:pt x="0" y="727"/>
                  </a:lnTo>
                  <a:lnTo>
                    <a:pt x="2" y="764"/>
                  </a:lnTo>
                  <a:lnTo>
                    <a:pt x="2" y="783"/>
                  </a:lnTo>
                  <a:lnTo>
                    <a:pt x="3" y="802"/>
                  </a:lnTo>
                  <a:lnTo>
                    <a:pt x="8" y="837"/>
                  </a:lnTo>
                  <a:lnTo>
                    <a:pt x="10" y="854"/>
                  </a:lnTo>
                  <a:lnTo>
                    <a:pt x="14" y="871"/>
                  </a:lnTo>
                  <a:lnTo>
                    <a:pt x="20" y="907"/>
                  </a:lnTo>
                  <a:lnTo>
                    <a:pt x="31" y="941"/>
                  </a:lnTo>
                  <a:lnTo>
                    <a:pt x="41" y="973"/>
                  </a:lnTo>
                  <a:lnTo>
                    <a:pt x="53" y="1006"/>
                  </a:lnTo>
                  <a:lnTo>
                    <a:pt x="68" y="1038"/>
                  </a:lnTo>
                  <a:lnTo>
                    <a:pt x="83" y="1068"/>
                  </a:lnTo>
                  <a:lnTo>
                    <a:pt x="100" y="1099"/>
                  </a:lnTo>
                  <a:lnTo>
                    <a:pt x="110" y="1114"/>
                  </a:lnTo>
                  <a:lnTo>
                    <a:pt x="121" y="1130"/>
                  </a:lnTo>
                  <a:lnTo>
                    <a:pt x="141" y="1158"/>
                  </a:lnTo>
                  <a:lnTo>
                    <a:pt x="163" y="1186"/>
                  </a:lnTo>
                  <a:lnTo>
                    <a:pt x="175" y="1201"/>
                  </a:lnTo>
                  <a:lnTo>
                    <a:pt x="187" y="1214"/>
                  </a:lnTo>
                  <a:lnTo>
                    <a:pt x="212" y="1242"/>
                  </a:lnTo>
                  <a:lnTo>
                    <a:pt x="240" y="1267"/>
                  </a:lnTo>
                  <a:lnTo>
                    <a:pt x="253" y="1279"/>
                  </a:lnTo>
                  <a:lnTo>
                    <a:pt x="267" y="1291"/>
                  </a:lnTo>
                  <a:lnTo>
                    <a:pt x="296" y="1313"/>
                  </a:lnTo>
                  <a:lnTo>
                    <a:pt x="324" y="1335"/>
                  </a:lnTo>
                  <a:lnTo>
                    <a:pt x="340" y="1344"/>
                  </a:lnTo>
                  <a:lnTo>
                    <a:pt x="355" y="1354"/>
                  </a:lnTo>
                  <a:lnTo>
                    <a:pt x="386" y="1371"/>
                  </a:lnTo>
                  <a:lnTo>
                    <a:pt x="416" y="1386"/>
                  </a:lnTo>
                  <a:lnTo>
                    <a:pt x="448" y="1401"/>
                  </a:lnTo>
                  <a:lnTo>
                    <a:pt x="481" y="1413"/>
                  </a:lnTo>
                  <a:lnTo>
                    <a:pt x="498" y="1418"/>
                  </a:lnTo>
                  <a:lnTo>
                    <a:pt x="513" y="1423"/>
                  </a:lnTo>
                  <a:lnTo>
                    <a:pt x="547" y="1434"/>
                  </a:lnTo>
                  <a:lnTo>
                    <a:pt x="583" y="1440"/>
                  </a:lnTo>
                  <a:lnTo>
                    <a:pt x="617" y="1447"/>
                  </a:lnTo>
                  <a:lnTo>
                    <a:pt x="654" y="1451"/>
                  </a:lnTo>
                  <a:lnTo>
                    <a:pt x="690" y="1454"/>
                  </a:lnTo>
                  <a:lnTo>
                    <a:pt x="727" y="1454"/>
                  </a:lnTo>
                  <a:close/>
                  <a:moveTo>
                    <a:pt x="727" y="1406"/>
                  </a:moveTo>
                  <a:lnTo>
                    <a:pt x="693" y="1405"/>
                  </a:lnTo>
                  <a:lnTo>
                    <a:pt x="659" y="1403"/>
                  </a:lnTo>
                  <a:lnTo>
                    <a:pt x="642" y="1401"/>
                  </a:lnTo>
                  <a:lnTo>
                    <a:pt x="625" y="1400"/>
                  </a:lnTo>
                  <a:lnTo>
                    <a:pt x="591" y="1393"/>
                  </a:lnTo>
                  <a:lnTo>
                    <a:pt x="559" y="1386"/>
                  </a:lnTo>
                  <a:lnTo>
                    <a:pt x="528" y="1378"/>
                  </a:lnTo>
                  <a:lnTo>
                    <a:pt x="513" y="1372"/>
                  </a:lnTo>
                  <a:lnTo>
                    <a:pt x="498" y="1367"/>
                  </a:lnTo>
                  <a:lnTo>
                    <a:pt x="467" y="1355"/>
                  </a:lnTo>
                  <a:lnTo>
                    <a:pt x="437" y="1344"/>
                  </a:lnTo>
                  <a:lnTo>
                    <a:pt x="408" y="1328"/>
                  </a:lnTo>
                  <a:lnTo>
                    <a:pt x="380" y="1311"/>
                  </a:lnTo>
                  <a:lnTo>
                    <a:pt x="365" y="1303"/>
                  </a:lnTo>
                  <a:lnTo>
                    <a:pt x="352" y="1294"/>
                  </a:lnTo>
                  <a:lnTo>
                    <a:pt x="324" y="1274"/>
                  </a:lnTo>
                  <a:lnTo>
                    <a:pt x="299" y="1254"/>
                  </a:lnTo>
                  <a:lnTo>
                    <a:pt x="272" y="1231"/>
                  </a:lnTo>
                  <a:lnTo>
                    <a:pt x="260" y="1220"/>
                  </a:lnTo>
                  <a:lnTo>
                    <a:pt x="248" y="1208"/>
                  </a:lnTo>
                  <a:lnTo>
                    <a:pt x="223" y="1182"/>
                  </a:lnTo>
                  <a:lnTo>
                    <a:pt x="200" y="1157"/>
                  </a:lnTo>
                  <a:lnTo>
                    <a:pt x="190" y="1143"/>
                  </a:lnTo>
                  <a:lnTo>
                    <a:pt x="180" y="1130"/>
                  </a:lnTo>
                  <a:lnTo>
                    <a:pt x="160" y="1102"/>
                  </a:lnTo>
                  <a:lnTo>
                    <a:pt x="143" y="1075"/>
                  </a:lnTo>
                  <a:lnTo>
                    <a:pt x="126" y="1046"/>
                  </a:lnTo>
                  <a:lnTo>
                    <a:pt x="112" y="1017"/>
                  </a:lnTo>
                  <a:lnTo>
                    <a:pt x="99" y="987"/>
                  </a:lnTo>
                  <a:lnTo>
                    <a:pt x="87" y="958"/>
                  </a:lnTo>
                  <a:lnTo>
                    <a:pt x="76" y="926"/>
                  </a:lnTo>
                  <a:lnTo>
                    <a:pt x="68" y="895"/>
                  </a:lnTo>
                  <a:lnTo>
                    <a:pt x="65" y="878"/>
                  </a:lnTo>
                  <a:lnTo>
                    <a:pt x="61" y="863"/>
                  </a:lnTo>
                  <a:lnTo>
                    <a:pt x="56" y="829"/>
                  </a:lnTo>
                  <a:lnTo>
                    <a:pt x="53" y="814"/>
                  </a:lnTo>
                  <a:lnTo>
                    <a:pt x="51" y="797"/>
                  </a:lnTo>
                  <a:lnTo>
                    <a:pt x="49" y="763"/>
                  </a:lnTo>
                  <a:lnTo>
                    <a:pt x="49" y="727"/>
                  </a:lnTo>
                  <a:lnTo>
                    <a:pt x="49" y="693"/>
                  </a:lnTo>
                  <a:lnTo>
                    <a:pt x="51" y="659"/>
                  </a:lnTo>
                  <a:lnTo>
                    <a:pt x="53" y="642"/>
                  </a:lnTo>
                  <a:lnTo>
                    <a:pt x="56" y="625"/>
                  </a:lnTo>
                  <a:lnTo>
                    <a:pt x="61" y="591"/>
                  </a:lnTo>
                  <a:lnTo>
                    <a:pt x="68" y="559"/>
                  </a:lnTo>
                  <a:lnTo>
                    <a:pt x="76" y="528"/>
                  </a:lnTo>
                  <a:lnTo>
                    <a:pt x="82" y="513"/>
                  </a:lnTo>
                  <a:lnTo>
                    <a:pt x="87" y="498"/>
                  </a:lnTo>
                  <a:lnTo>
                    <a:pt x="99" y="467"/>
                  </a:lnTo>
                  <a:lnTo>
                    <a:pt x="112" y="437"/>
                  </a:lnTo>
                  <a:lnTo>
                    <a:pt x="126" y="408"/>
                  </a:lnTo>
                  <a:lnTo>
                    <a:pt x="143" y="380"/>
                  </a:lnTo>
                  <a:lnTo>
                    <a:pt x="151" y="365"/>
                  </a:lnTo>
                  <a:lnTo>
                    <a:pt x="160" y="352"/>
                  </a:lnTo>
                  <a:lnTo>
                    <a:pt x="180" y="324"/>
                  </a:lnTo>
                  <a:lnTo>
                    <a:pt x="200" y="299"/>
                  </a:lnTo>
                  <a:lnTo>
                    <a:pt x="223" y="272"/>
                  </a:lnTo>
                  <a:lnTo>
                    <a:pt x="234" y="260"/>
                  </a:lnTo>
                  <a:lnTo>
                    <a:pt x="248" y="248"/>
                  </a:lnTo>
                  <a:lnTo>
                    <a:pt x="272" y="223"/>
                  </a:lnTo>
                  <a:lnTo>
                    <a:pt x="299" y="200"/>
                  </a:lnTo>
                  <a:lnTo>
                    <a:pt x="311" y="190"/>
                  </a:lnTo>
                  <a:lnTo>
                    <a:pt x="324" y="180"/>
                  </a:lnTo>
                  <a:lnTo>
                    <a:pt x="352" y="160"/>
                  </a:lnTo>
                  <a:lnTo>
                    <a:pt x="380" y="143"/>
                  </a:lnTo>
                  <a:lnTo>
                    <a:pt x="408" y="126"/>
                  </a:lnTo>
                  <a:lnTo>
                    <a:pt x="437" y="112"/>
                  </a:lnTo>
                  <a:lnTo>
                    <a:pt x="467" y="99"/>
                  </a:lnTo>
                  <a:lnTo>
                    <a:pt x="498" y="87"/>
                  </a:lnTo>
                  <a:lnTo>
                    <a:pt x="528" y="76"/>
                  </a:lnTo>
                  <a:lnTo>
                    <a:pt x="559" y="68"/>
                  </a:lnTo>
                  <a:lnTo>
                    <a:pt x="576" y="65"/>
                  </a:lnTo>
                  <a:lnTo>
                    <a:pt x="591" y="61"/>
                  </a:lnTo>
                  <a:lnTo>
                    <a:pt x="625" y="56"/>
                  </a:lnTo>
                  <a:lnTo>
                    <a:pt x="642" y="53"/>
                  </a:lnTo>
                  <a:lnTo>
                    <a:pt x="659" y="51"/>
                  </a:lnTo>
                  <a:lnTo>
                    <a:pt x="693" y="49"/>
                  </a:lnTo>
                  <a:lnTo>
                    <a:pt x="727" y="49"/>
                  </a:lnTo>
                  <a:lnTo>
                    <a:pt x="763" y="49"/>
                  </a:lnTo>
                  <a:lnTo>
                    <a:pt x="797" y="51"/>
                  </a:lnTo>
                  <a:lnTo>
                    <a:pt x="814" y="53"/>
                  </a:lnTo>
                  <a:lnTo>
                    <a:pt x="829" y="56"/>
                  </a:lnTo>
                  <a:lnTo>
                    <a:pt x="863" y="61"/>
                  </a:lnTo>
                  <a:lnTo>
                    <a:pt x="895" y="68"/>
                  </a:lnTo>
                  <a:lnTo>
                    <a:pt x="926" y="76"/>
                  </a:lnTo>
                  <a:lnTo>
                    <a:pt x="943" y="82"/>
                  </a:lnTo>
                  <a:lnTo>
                    <a:pt x="958" y="87"/>
                  </a:lnTo>
                  <a:lnTo>
                    <a:pt x="987" y="99"/>
                  </a:lnTo>
                  <a:lnTo>
                    <a:pt x="1017" y="112"/>
                  </a:lnTo>
                  <a:lnTo>
                    <a:pt x="1046" y="126"/>
                  </a:lnTo>
                  <a:lnTo>
                    <a:pt x="1075" y="143"/>
                  </a:lnTo>
                  <a:lnTo>
                    <a:pt x="1089" y="151"/>
                  </a:lnTo>
                  <a:lnTo>
                    <a:pt x="1102" y="160"/>
                  </a:lnTo>
                  <a:lnTo>
                    <a:pt x="1130" y="180"/>
                  </a:lnTo>
                  <a:lnTo>
                    <a:pt x="1157" y="200"/>
                  </a:lnTo>
                  <a:lnTo>
                    <a:pt x="1182" y="223"/>
                  </a:lnTo>
                  <a:lnTo>
                    <a:pt x="1194" y="234"/>
                  </a:lnTo>
                  <a:lnTo>
                    <a:pt x="1208" y="248"/>
                  </a:lnTo>
                  <a:lnTo>
                    <a:pt x="1231" y="272"/>
                  </a:lnTo>
                  <a:lnTo>
                    <a:pt x="1254" y="299"/>
                  </a:lnTo>
                  <a:lnTo>
                    <a:pt x="1264" y="311"/>
                  </a:lnTo>
                  <a:lnTo>
                    <a:pt x="1274" y="324"/>
                  </a:lnTo>
                  <a:lnTo>
                    <a:pt x="1294" y="352"/>
                  </a:lnTo>
                  <a:lnTo>
                    <a:pt x="1311" y="380"/>
                  </a:lnTo>
                  <a:lnTo>
                    <a:pt x="1328" y="408"/>
                  </a:lnTo>
                  <a:lnTo>
                    <a:pt x="1344" y="437"/>
                  </a:lnTo>
                  <a:lnTo>
                    <a:pt x="1355" y="467"/>
                  </a:lnTo>
                  <a:lnTo>
                    <a:pt x="1367" y="498"/>
                  </a:lnTo>
                  <a:lnTo>
                    <a:pt x="1378" y="528"/>
                  </a:lnTo>
                  <a:lnTo>
                    <a:pt x="1386" y="559"/>
                  </a:lnTo>
                  <a:lnTo>
                    <a:pt x="1389" y="576"/>
                  </a:lnTo>
                  <a:lnTo>
                    <a:pt x="1393" y="591"/>
                  </a:lnTo>
                  <a:lnTo>
                    <a:pt x="1400" y="625"/>
                  </a:lnTo>
                  <a:lnTo>
                    <a:pt x="1401" y="642"/>
                  </a:lnTo>
                  <a:lnTo>
                    <a:pt x="1403" y="659"/>
                  </a:lnTo>
                  <a:lnTo>
                    <a:pt x="1405" y="693"/>
                  </a:lnTo>
                  <a:lnTo>
                    <a:pt x="1406" y="727"/>
                  </a:lnTo>
                  <a:lnTo>
                    <a:pt x="1405" y="763"/>
                  </a:lnTo>
                  <a:lnTo>
                    <a:pt x="1403" y="797"/>
                  </a:lnTo>
                  <a:lnTo>
                    <a:pt x="1401" y="814"/>
                  </a:lnTo>
                  <a:lnTo>
                    <a:pt x="1400" y="829"/>
                  </a:lnTo>
                  <a:lnTo>
                    <a:pt x="1393" y="863"/>
                  </a:lnTo>
                  <a:lnTo>
                    <a:pt x="1386" y="895"/>
                  </a:lnTo>
                  <a:lnTo>
                    <a:pt x="1378" y="926"/>
                  </a:lnTo>
                  <a:lnTo>
                    <a:pt x="1372" y="943"/>
                  </a:lnTo>
                  <a:lnTo>
                    <a:pt x="1367" y="958"/>
                  </a:lnTo>
                  <a:lnTo>
                    <a:pt x="1355" y="987"/>
                  </a:lnTo>
                  <a:lnTo>
                    <a:pt x="1344" y="1017"/>
                  </a:lnTo>
                  <a:lnTo>
                    <a:pt x="1328" y="1046"/>
                  </a:lnTo>
                  <a:lnTo>
                    <a:pt x="1311" y="1075"/>
                  </a:lnTo>
                  <a:lnTo>
                    <a:pt x="1303" y="1089"/>
                  </a:lnTo>
                  <a:lnTo>
                    <a:pt x="1294" y="1102"/>
                  </a:lnTo>
                  <a:lnTo>
                    <a:pt x="1274" y="1130"/>
                  </a:lnTo>
                  <a:lnTo>
                    <a:pt x="1254" y="1157"/>
                  </a:lnTo>
                  <a:lnTo>
                    <a:pt x="1231" y="1182"/>
                  </a:lnTo>
                  <a:lnTo>
                    <a:pt x="1220" y="1194"/>
                  </a:lnTo>
                  <a:lnTo>
                    <a:pt x="1208" y="1208"/>
                  </a:lnTo>
                  <a:lnTo>
                    <a:pt x="1182" y="1231"/>
                  </a:lnTo>
                  <a:lnTo>
                    <a:pt x="1157" y="1254"/>
                  </a:lnTo>
                  <a:lnTo>
                    <a:pt x="1143" y="1264"/>
                  </a:lnTo>
                  <a:lnTo>
                    <a:pt x="1130" y="1274"/>
                  </a:lnTo>
                  <a:lnTo>
                    <a:pt x="1102" y="1294"/>
                  </a:lnTo>
                  <a:lnTo>
                    <a:pt x="1075" y="1311"/>
                  </a:lnTo>
                  <a:lnTo>
                    <a:pt x="1046" y="1328"/>
                  </a:lnTo>
                  <a:lnTo>
                    <a:pt x="1017" y="1344"/>
                  </a:lnTo>
                  <a:lnTo>
                    <a:pt x="987" y="1355"/>
                  </a:lnTo>
                  <a:lnTo>
                    <a:pt x="958" y="1367"/>
                  </a:lnTo>
                  <a:lnTo>
                    <a:pt x="926" y="1378"/>
                  </a:lnTo>
                  <a:lnTo>
                    <a:pt x="895" y="1386"/>
                  </a:lnTo>
                  <a:lnTo>
                    <a:pt x="878" y="1389"/>
                  </a:lnTo>
                  <a:lnTo>
                    <a:pt x="863" y="1393"/>
                  </a:lnTo>
                  <a:lnTo>
                    <a:pt x="829" y="1400"/>
                  </a:lnTo>
                  <a:lnTo>
                    <a:pt x="814" y="1401"/>
                  </a:lnTo>
                  <a:lnTo>
                    <a:pt x="797" y="1403"/>
                  </a:lnTo>
                  <a:lnTo>
                    <a:pt x="763" y="1405"/>
                  </a:lnTo>
                  <a:lnTo>
                    <a:pt x="727" y="1406"/>
                  </a:lnTo>
                  <a:close/>
                  <a:moveTo>
                    <a:pt x="729" y="97"/>
                  </a:moveTo>
                  <a:lnTo>
                    <a:pt x="642" y="265"/>
                  </a:lnTo>
                  <a:lnTo>
                    <a:pt x="691" y="265"/>
                  </a:lnTo>
                  <a:lnTo>
                    <a:pt x="691" y="664"/>
                  </a:lnTo>
                  <a:lnTo>
                    <a:pt x="516" y="564"/>
                  </a:lnTo>
                  <a:lnTo>
                    <a:pt x="540" y="521"/>
                  </a:lnTo>
                  <a:lnTo>
                    <a:pt x="352" y="510"/>
                  </a:lnTo>
                  <a:lnTo>
                    <a:pt x="455" y="669"/>
                  </a:lnTo>
                  <a:lnTo>
                    <a:pt x="481" y="627"/>
                  </a:lnTo>
                  <a:lnTo>
                    <a:pt x="691" y="747"/>
                  </a:lnTo>
                  <a:lnTo>
                    <a:pt x="691" y="837"/>
                  </a:lnTo>
                  <a:lnTo>
                    <a:pt x="764" y="837"/>
                  </a:lnTo>
                  <a:lnTo>
                    <a:pt x="764" y="790"/>
                  </a:lnTo>
                  <a:lnTo>
                    <a:pt x="802" y="812"/>
                  </a:lnTo>
                  <a:lnTo>
                    <a:pt x="837" y="749"/>
                  </a:lnTo>
                  <a:lnTo>
                    <a:pt x="764" y="707"/>
                  </a:lnTo>
                  <a:lnTo>
                    <a:pt x="764" y="265"/>
                  </a:lnTo>
                  <a:lnTo>
                    <a:pt x="812" y="265"/>
                  </a:lnTo>
                  <a:lnTo>
                    <a:pt x="729" y="97"/>
                  </a:lnTo>
                  <a:close/>
                  <a:moveTo>
                    <a:pt x="1281" y="761"/>
                  </a:moveTo>
                  <a:lnTo>
                    <a:pt x="1347" y="761"/>
                  </a:lnTo>
                  <a:lnTo>
                    <a:pt x="1347" y="695"/>
                  </a:lnTo>
                  <a:lnTo>
                    <a:pt x="1281" y="695"/>
                  </a:lnTo>
                  <a:lnTo>
                    <a:pt x="1281" y="761"/>
                  </a:lnTo>
                  <a:close/>
                  <a:moveTo>
                    <a:pt x="175" y="761"/>
                  </a:moveTo>
                  <a:lnTo>
                    <a:pt x="175" y="695"/>
                  </a:lnTo>
                  <a:lnTo>
                    <a:pt x="109" y="695"/>
                  </a:lnTo>
                  <a:lnTo>
                    <a:pt x="109" y="761"/>
                  </a:lnTo>
                  <a:lnTo>
                    <a:pt x="175" y="761"/>
                  </a:lnTo>
                  <a:close/>
                  <a:moveTo>
                    <a:pt x="761" y="1279"/>
                  </a:moveTo>
                  <a:lnTo>
                    <a:pt x="695" y="1279"/>
                  </a:lnTo>
                  <a:lnTo>
                    <a:pt x="695" y="1345"/>
                  </a:lnTo>
                  <a:lnTo>
                    <a:pt x="761" y="1345"/>
                  </a:lnTo>
                  <a:lnTo>
                    <a:pt x="761" y="1279"/>
                  </a:lnTo>
                  <a:close/>
                  <a:moveTo>
                    <a:pt x="1223" y="479"/>
                  </a:moveTo>
                  <a:lnTo>
                    <a:pt x="1281" y="447"/>
                  </a:lnTo>
                  <a:lnTo>
                    <a:pt x="1248" y="389"/>
                  </a:lnTo>
                  <a:lnTo>
                    <a:pt x="1191" y="421"/>
                  </a:lnTo>
                  <a:lnTo>
                    <a:pt x="1223" y="479"/>
                  </a:lnTo>
                  <a:close/>
                  <a:moveTo>
                    <a:pt x="267" y="1033"/>
                  </a:moveTo>
                  <a:lnTo>
                    <a:pt x="233" y="975"/>
                  </a:lnTo>
                  <a:lnTo>
                    <a:pt x="175" y="1007"/>
                  </a:lnTo>
                  <a:lnTo>
                    <a:pt x="209" y="1067"/>
                  </a:lnTo>
                  <a:lnTo>
                    <a:pt x="267" y="1033"/>
                  </a:lnTo>
                  <a:close/>
                  <a:moveTo>
                    <a:pt x="481" y="231"/>
                  </a:moveTo>
                  <a:lnTo>
                    <a:pt x="447" y="175"/>
                  </a:lnTo>
                  <a:lnTo>
                    <a:pt x="389" y="207"/>
                  </a:lnTo>
                  <a:lnTo>
                    <a:pt x="423" y="265"/>
                  </a:lnTo>
                  <a:lnTo>
                    <a:pt x="481" y="231"/>
                  </a:lnTo>
                  <a:close/>
                  <a:moveTo>
                    <a:pt x="1033" y="1189"/>
                  </a:moveTo>
                  <a:lnTo>
                    <a:pt x="975" y="1223"/>
                  </a:lnTo>
                  <a:lnTo>
                    <a:pt x="1009" y="1281"/>
                  </a:lnTo>
                  <a:lnTo>
                    <a:pt x="1067" y="1247"/>
                  </a:lnTo>
                  <a:lnTo>
                    <a:pt x="1033" y="1189"/>
                  </a:lnTo>
                  <a:close/>
                  <a:moveTo>
                    <a:pt x="1034" y="265"/>
                  </a:moveTo>
                  <a:lnTo>
                    <a:pt x="1067" y="207"/>
                  </a:lnTo>
                  <a:lnTo>
                    <a:pt x="1009" y="175"/>
                  </a:lnTo>
                  <a:lnTo>
                    <a:pt x="975" y="231"/>
                  </a:lnTo>
                  <a:lnTo>
                    <a:pt x="1034" y="265"/>
                  </a:lnTo>
                  <a:close/>
                  <a:moveTo>
                    <a:pt x="481" y="1223"/>
                  </a:moveTo>
                  <a:lnTo>
                    <a:pt x="423" y="1189"/>
                  </a:lnTo>
                  <a:lnTo>
                    <a:pt x="389" y="1247"/>
                  </a:lnTo>
                  <a:lnTo>
                    <a:pt x="447" y="1281"/>
                  </a:lnTo>
                  <a:lnTo>
                    <a:pt x="481" y="1223"/>
                  </a:lnTo>
                  <a:close/>
                  <a:moveTo>
                    <a:pt x="265" y="421"/>
                  </a:moveTo>
                  <a:lnTo>
                    <a:pt x="207" y="389"/>
                  </a:lnTo>
                  <a:lnTo>
                    <a:pt x="175" y="447"/>
                  </a:lnTo>
                  <a:lnTo>
                    <a:pt x="231" y="479"/>
                  </a:lnTo>
                  <a:lnTo>
                    <a:pt x="265" y="421"/>
                  </a:lnTo>
                  <a:close/>
                  <a:moveTo>
                    <a:pt x="1223" y="975"/>
                  </a:moveTo>
                  <a:lnTo>
                    <a:pt x="1189" y="1033"/>
                  </a:lnTo>
                  <a:lnTo>
                    <a:pt x="1247" y="1067"/>
                  </a:lnTo>
                  <a:lnTo>
                    <a:pt x="1281" y="1007"/>
                  </a:lnTo>
                  <a:lnTo>
                    <a:pt x="1223" y="975"/>
                  </a:lnTo>
                  <a:close/>
                </a:path>
              </a:pathLst>
            </a:custGeom>
            <a:solidFill>
              <a:schemeClr val="bg1">
                <a:lumMod val="95000"/>
              </a:schemeClr>
            </a:solidFill>
            <a:ln w="9525">
              <a:noFill/>
              <a:round/>
              <a:headEnd/>
              <a:tailEnd/>
            </a:ln>
          </p:spPr>
          <p:txBody>
            <a:bodyPr/>
            <a:lstStyle/>
            <a:p>
              <a:pPr eaLnBrk="1" hangingPunct="1">
                <a:defRPr/>
              </a:pPr>
              <a:endParaRPr lang="fr-FR">
                <a:solidFill>
                  <a:srgbClr val="000000"/>
                </a:solidFill>
              </a:endParaRPr>
            </a:p>
          </p:txBody>
        </p:sp>
        <p:grpSp>
          <p:nvGrpSpPr>
            <p:cNvPr id="5" name="Group 35"/>
            <p:cNvGrpSpPr>
              <a:grpSpLocks/>
            </p:cNvGrpSpPr>
            <p:nvPr/>
          </p:nvGrpSpPr>
          <p:grpSpPr bwMode="auto">
            <a:xfrm>
              <a:off x="8244408" y="5182023"/>
              <a:ext cx="504056" cy="504056"/>
              <a:chOff x="975" y="2296"/>
              <a:chExt cx="1383" cy="1383"/>
            </a:xfrm>
            <a:solidFill>
              <a:schemeClr val="bg1">
                <a:lumMod val="95000"/>
              </a:schemeClr>
            </a:solidFill>
          </p:grpSpPr>
          <p:grpSp>
            <p:nvGrpSpPr>
              <p:cNvPr id="6" name="Group 7"/>
              <p:cNvGrpSpPr>
                <a:grpSpLocks/>
              </p:cNvGrpSpPr>
              <p:nvPr/>
            </p:nvGrpSpPr>
            <p:grpSpPr bwMode="auto">
              <a:xfrm>
                <a:off x="1068" y="2421"/>
                <a:ext cx="1196" cy="1176"/>
                <a:chOff x="3433" y="2584"/>
                <a:chExt cx="710" cy="698"/>
              </a:xfrm>
              <a:grpFill/>
            </p:grpSpPr>
            <p:sp>
              <p:nvSpPr>
                <p:cNvPr id="1221" name="Freeform 8"/>
                <p:cNvSpPr>
                  <a:spLocks/>
                </p:cNvSpPr>
                <p:nvPr/>
              </p:nvSpPr>
              <p:spPr bwMode="auto">
                <a:xfrm>
                  <a:off x="3433" y="2625"/>
                  <a:ext cx="412" cy="657"/>
                </a:xfrm>
                <a:custGeom>
                  <a:avLst/>
                  <a:gdLst>
                    <a:gd name="T0" fmla="*/ 171 w 823"/>
                    <a:gd name="T1" fmla="*/ 182 h 1315"/>
                    <a:gd name="T2" fmla="*/ 137 w 823"/>
                    <a:gd name="T3" fmla="*/ 170 h 1315"/>
                    <a:gd name="T4" fmla="*/ 109 w 823"/>
                    <a:gd name="T5" fmla="*/ 165 h 1315"/>
                    <a:gd name="T6" fmla="*/ 80 w 823"/>
                    <a:gd name="T7" fmla="*/ 171 h 1315"/>
                    <a:gd name="T8" fmla="*/ 54 w 823"/>
                    <a:gd name="T9" fmla="*/ 183 h 1315"/>
                    <a:gd name="T10" fmla="*/ 42 w 823"/>
                    <a:gd name="T11" fmla="*/ 169 h 1315"/>
                    <a:gd name="T12" fmla="*/ 33 w 823"/>
                    <a:gd name="T13" fmla="*/ 167 h 1315"/>
                    <a:gd name="T14" fmla="*/ 18 w 823"/>
                    <a:gd name="T15" fmla="*/ 149 h 1315"/>
                    <a:gd name="T16" fmla="*/ 29 w 823"/>
                    <a:gd name="T17" fmla="*/ 125 h 1315"/>
                    <a:gd name="T18" fmla="*/ 45 w 823"/>
                    <a:gd name="T19" fmla="*/ 124 h 1315"/>
                    <a:gd name="T20" fmla="*/ 48 w 823"/>
                    <a:gd name="T21" fmla="*/ 118 h 1315"/>
                    <a:gd name="T22" fmla="*/ 63 w 823"/>
                    <a:gd name="T23" fmla="*/ 98 h 1315"/>
                    <a:gd name="T24" fmla="*/ 72 w 823"/>
                    <a:gd name="T25" fmla="*/ 70 h 1315"/>
                    <a:gd name="T26" fmla="*/ 88 w 823"/>
                    <a:gd name="T27" fmla="*/ 63 h 1315"/>
                    <a:gd name="T28" fmla="*/ 77 w 823"/>
                    <a:gd name="T29" fmla="*/ 61 h 1315"/>
                    <a:gd name="T30" fmla="*/ 90 w 823"/>
                    <a:gd name="T31" fmla="*/ 52 h 1315"/>
                    <a:gd name="T32" fmla="*/ 83 w 823"/>
                    <a:gd name="T33" fmla="*/ 34 h 1315"/>
                    <a:gd name="T34" fmla="*/ 69 w 823"/>
                    <a:gd name="T35" fmla="*/ 39 h 1315"/>
                    <a:gd name="T36" fmla="*/ 59 w 823"/>
                    <a:gd name="T37" fmla="*/ 52 h 1315"/>
                    <a:gd name="T38" fmla="*/ 55 w 823"/>
                    <a:gd name="T39" fmla="*/ 55 h 1315"/>
                    <a:gd name="T40" fmla="*/ 55 w 823"/>
                    <a:gd name="T41" fmla="*/ 38 h 1315"/>
                    <a:gd name="T42" fmla="*/ 77 w 823"/>
                    <a:gd name="T43" fmla="*/ 15 h 1315"/>
                    <a:gd name="T44" fmla="*/ 79 w 823"/>
                    <a:gd name="T45" fmla="*/ 0 h 1315"/>
                    <a:gd name="T46" fmla="*/ 79 w 823"/>
                    <a:gd name="T47" fmla="*/ 0 h 1315"/>
                    <a:gd name="T48" fmla="*/ 64 w 823"/>
                    <a:gd name="T49" fmla="*/ 9 h 1315"/>
                    <a:gd name="T50" fmla="*/ 51 w 823"/>
                    <a:gd name="T51" fmla="*/ 20 h 1315"/>
                    <a:gd name="T52" fmla="*/ 39 w 823"/>
                    <a:gd name="T53" fmla="*/ 32 h 1315"/>
                    <a:gd name="T54" fmla="*/ 29 w 823"/>
                    <a:gd name="T55" fmla="*/ 45 h 1315"/>
                    <a:gd name="T56" fmla="*/ 19 w 823"/>
                    <a:gd name="T57" fmla="*/ 60 h 1315"/>
                    <a:gd name="T58" fmla="*/ 10 w 823"/>
                    <a:gd name="T59" fmla="*/ 78 h 1315"/>
                    <a:gd name="T60" fmla="*/ 5 w 823"/>
                    <a:gd name="T61" fmla="*/ 94 h 1315"/>
                    <a:gd name="T62" fmla="*/ 4 w 823"/>
                    <a:gd name="T63" fmla="*/ 100 h 1315"/>
                    <a:gd name="T64" fmla="*/ 1 w 823"/>
                    <a:gd name="T65" fmla="*/ 145 h 1315"/>
                    <a:gd name="T66" fmla="*/ 8 w 823"/>
                    <a:gd name="T67" fmla="*/ 152 h 1315"/>
                    <a:gd name="T68" fmla="*/ 22 w 823"/>
                    <a:gd name="T69" fmla="*/ 177 h 1315"/>
                    <a:gd name="T70" fmla="*/ 42 w 823"/>
                    <a:gd name="T71" fmla="*/ 185 h 1315"/>
                    <a:gd name="T72" fmla="*/ 67 w 823"/>
                    <a:gd name="T73" fmla="*/ 198 h 1315"/>
                    <a:gd name="T74" fmla="*/ 83 w 823"/>
                    <a:gd name="T75" fmla="*/ 234 h 1315"/>
                    <a:gd name="T76" fmla="*/ 94 w 823"/>
                    <a:gd name="T77" fmla="*/ 244 h 1315"/>
                    <a:gd name="T78" fmla="*/ 98 w 823"/>
                    <a:gd name="T79" fmla="*/ 246 h 1315"/>
                    <a:gd name="T80" fmla="*/ 110 w 823"/>
                    <a:gd name="T81" fmla="*/ 245 h 1315"/>
                    <a:gd name="T82" fmla="*/ 128 w 823"/>
                    <a:gd name="T83" fmla="*/ 251 h 1315"/>
                    <a:gd name="T84" fmla="*/ 136 w 823"/>
                    <a:gd name="T85" fmla="*/ 264 h 1315"/>
                    <a:gd name="T86" fmla="*/ 140 w 823"/>
                    <a:gd name="T87" fmla="*/ 286 h 1315"/>
                    <a:gd name="T88" fmla="*/ 167 w 823"/>
                    <a:gd name="T89" fmla="*/ 324 h 1315"/>
                    <a:gd name="T90" fmla="*/ 198 w 823"/>
                    <a:gd name="T91" fmla="*/ 325 h 1315"/>
                    <a:gd name="T92" fmla="*/ 185 w 823"/>
                    <a:gd name="T93" fmla="*/ 299 h 1315"/>
                    <a:gd name="T94" fmla="*/ 193 w 823"/>
                    <a:gd name="T95" fmla="*/ 267 h 1315"/>
                    <a:gd name="T96" fmla="*/ 189 w 823"/>
                    <a:gd name="T97" fmla="*/ 246 h 1315"/>
                    <a:gd name="T98" fmla="*/ 199 w 823"/>
                    <a:gd name="T99" fmla="*/ 206 h 1315"/>
                    <a:gd name="T100" fmla="*/ 206 w 823"/>
                    <a:gd name="T101" fmla="*/ 183 h 13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23"/>
                    <a:gd name="T154" fmla="*/ 0 h 1315"/>
                    <a:gd name="T155" fmla="*/ 823 w 823"/>
                    <a:gd name="T156" fmla="*/ 1315 h 13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23" h="1315">
                      <a:moveTo>
                        <a:pt x="744" y="701"/>
                      </a:moveTo>
                      <a:lnTo>
                        <a:pt x="710" y="706"/>
                      </a:lnTo>
                      <a:lnTo>
                        <a:pt x="684" y="728"/>
                      </a:lnTo>
                      <a:lnTo>
                        <a:pt x="631" y="717"/>
                      </a:lnTo>
                      <a:lnTo>
                        <a:pt x="581" y="708"/>
                      </a:lnTo>
                      <a:lnTo>
                        <a:pt x="546" y="683"/>
                      </a:lnTo>
                      <a:lnTo>
                        <a:pt x="518" y="667"/>
                      </a:lnTo>
                      <a:lnTo>
                        <a:pt x="464" y="673"/>
                      </a:lnTo>
                      <a:lnTo>
                        <a:pt x="435" y="660"/>
                      </a:lnTo>
                      <a:lnTo>
                        <a:pt x="398" y="672"/>
                      </a:lnTo>
                      <a:lnTo>
                        <a:pt x="352" y="680"/>
                      </a:lnTo>
                      <a:lnTo>
                        <a:pt x="318" y="686"/>
                      </a:lnTo>
                      <a:lnTo>
                        <a:pt x="264" y="743"/>
                      </a:lnTo>
                      <a:lnTo>
                        <a:pt x="235" y="748"/>
                      </a:lnTo>
                      <a:lnTo>
                        <a:pt x="216" y="734"/>
                      </a:lnTo>
                      <a:lnTo>
                        <a:pt x="207" y="685"/>
                      </a:lnTo>
                      <a:lnTo>
                        <a:pt x="181" y="689"/>
                      </a:lnTo>
                      <a:lnTo>
                        <a:pt x="167" y="679"/>
                      </a:lnTo>
                      <a:lnTo>
                        <a:pt x="169" y="640"/>
                      </a:lnTo>
                      <a:lnTo>
                        <a:pt x="150" y="630"/>
                      </a:lnTo>
                      <a:lnTo>
                        <a:pt x="131" y="668"/>
                      </a:lnTo>
                      <a:lnTo>
                        <a:pt x="105" y="668"/>
                      </a:lnTo>
                      <a:lnTo>
                        <a:pt x="87" y="641"/>
                      </a:lnTo>
                      <a:lnTo>
                        <a:pt x="71" y="597"/>
                      </a:lnTo>
                      <a:lnTo>
                        <a:pt x="83" y="551"/>
                      </a:lnTo>
                      <a:lnTo>
                        <a:pt x="96" y="523"/>
                      </a:lnTo>
                      <a:lnTo>
                        <a:pt x="114" y="502"/>
                      </a:lnTo>
                      <a:lnTo>
                        <a:pt x="132" y="508"/>
                      </a:lnTo>
                      <a:lnTo>
                        <a:pt x="155" y="489"/>
                      </a:lnTo>
                      <a:lnTo>
                        <a:pt x="178" y="496"/>
                      </a:lnTo>
                      <a:lnTo>
                        <a:pt x="200" y="527"/>
                      </a:lnTo>
                      <a:lnTo>
                        <a:pt x="207" y="513"/>
                      </a:lnTo>
                      <a:lnTo>
                        <a:pt x="190" y="474"/>
                      </a:lnTo>
                      <a:lnTo>
                        <a:pt x="199" y="446"/>
                      </a:lnTo>
                      <a:lnTo>
                        <a:pt x="225" y="424"/>
                      </a:lnTo>
                      <a:lnTo>
                        <a:pt x="249" y="394"/>
                      </a:lnTo>
                      <a:lnTo>
                        <a:pt x="247" y="355"/>
                      </a:lnTo>
                      <a:lnTo>
                        <a:pt x="280" y="302"/>
                      </a:lnTo>
                      <a:lnTo>
                        <a:pt x="285" y="280"/>
                      </a:lnTo>
                      <a:lnTo>
                        <a:pt x="307" y="280"/>
                      </a:lnTo>
                      <a:lnTo>
                        <a:pt x="321" y="286"/>
                      </a:lnTo>
                      <a:lnTo>
                        <a:pt x="349" y="255"/>
                      </a:lnTo>
                      <a:lnTo>
                        <a:pt x="343" y="243"/>
                      </a:lnTo>
                      <a:lnTo>
                        <a:pt x="323" y="251"/>
                      </a:lnTo>
                      <a:lnTo>
                        <a:pt x="305" y="245"/>
                      </a:lnTo>
                      <a:lnTo>
                        <a:pt x="315" y="232"/>
                      </a:lnTo>
                      <a:lnTo>
                        <a:pt x="333" y="216"/>
                      </a:lnTo>
                      <a:lnTo>
                        <a:pt x="359" y="211"/>
                      </a:lnTo>
                      <a:lnTo>
                        <a:pt x="387" y="180"/>
                      </a:lnTo>
                      <a:lnTo>
                        <a:pt x="361" y="175"/>
                      </a:lnTo>
                      <a:lnTo>
                        <a:pt x="329" y="138"/>
                      </a:lnTo>
                      <a:lnTo>
                        <a:pt x="306" y="156"/>
                      </a:lnTo>
                      <a:lnTo>
                        <a:pt x="290" y="137"/>
                      </a:lnTo>
                      <a:lnTo>
                        <a:pt x="276" y="157"/>
                      </a:lnTo>
                      <a:lnTo>
                        <a:pt x="272" y="187"/>
                      </a:lnTo>
                      <a:lnTo>
                        <a:pt x="255" y="207"/>
                      </a:lnTo>
                      <a:lnTo>
                        <a:pt x="234" y="211"/>
                      </a:lnTo>
                      <a:lnTo>
                        <a:pt x="243" y="240"/>
                      </a:lnTo>
                      <a:lnTo>
                        <a:pt x="226" y="239"/>
                      </a:lnTo>
                      <a:lnTo>
                        <a:pt x="218" y="222"/>
                      </a:lnTo>
                      <a:lnTo>
                        <a:pt x="204" y="212"/>
                      </a:lnTo>
                      <a:lnTo>
                        <a:pt x="203" y="182"/>
                      </a:lnTo>
                      <a:lnTo>
                        <a:pt x="219" y="153"/>
                      </a:lnTo>
                      <a:lnTo>
                        <a:pt x="260" y="138"/>
                      </a:lnTo>
                      <a:lnTo>
                        <a:pt x="271" y="110"/>
                      </a:lnTo>
                      <a:lnTo>
                        <a:pt x="306" y="61"/>
                      </a:lnTo>
                      <a:lnTo>
                        <a:pt x="334" y="25"/>
                      </a:lnTo>
                      <a:lnTo>
                        <a:pt x="313" y="3"/>
                      </a:lnTo>
                      <a:lnTo>
                        <a:pt x="314" y="2"/>
                      </a:lnTo>
                      <a:lnTo>
                        <a:pt x="314" y="1"/>
                      </a:lnTo>
                      <a:lnTo>
                        <a:pt x="313" y="0"/>
                      </a:lnTo>
                      <a:lnTo>
                        <a:pt x="293" y="13"/>
                      </a:lnTo>
                      <a:lnTo>
                        <a:pt x="275" y="25"/>
                      </a:lnTo>
                      <a:lnTo>
                        <a:pt x="256" y="39"/>
                      </a:lnTo>
                      <a:lnTo>
                        <a:pt x="239" y="53"/>
                      </a:lnTo>
                      <a:lnTo>
                        <a:pt x="220" y="68"/>
                      </a:lnTo>
                      <a:lnTo>
                        <a:pt x="204" y="83"/>
                      </a:lnTo>
                      <a:lnTo>
                        <a:pt x="188" y="99"/>
                      </a:lnTo>
                      <a:lnTo>
                        <a:pt x="172" y="115"/>
                      </a:lnTo>
                      <a:lnTo>
                        <a:pt x="156" y="131"/>
                      </a:lnTo>
                      <a:lnTo>
                        <a:pt x="141" y="149"/>
                      </a:lnTo>
                      <a:lnTo>
                        <a:pt x="127" y="166"/>
                      </a:lnTo>
                      <a:lnTo>
                        <a:pt x="113" y="183"/>
                      </a:lnTo>
                      <a:lnTo>
                        <a:pt x="101" y="202"/>
                      </a:lnTo>
                      <a:lnTo>
                        <a:pt x="88" y="221"/>
                      </a:lnTo>
                      <a:lnTo>
                        <a:pt x="75" y="240"/>
                      </a:lnTo>
                      <a:lnTo>
                        <a:pt x="64" y="259"/>
                      </a:lnTo>
                      <a:lnTo>
                        <a:pt x="50" y="288"/>
                      </a:lnTo>
                      <a:lnTo>
                        <a:pt x="40" y="315"/>
                      </a:lnTo>
                      <a:lnTo>
                        <a:pt x="30" y="339"/>
                      </a:lnTo>
                      <a:lnTo>
                        <a:pt x="25" y="360"/>
                      </a:lnTo>
                      <a:lnTo>
                        <a:pt x="20" y="377"/>
                      </a:lnTo>
                      <a:lnTo>
                        <a:pt x="16" y="390"/>
                      </a:lnTo>
                      <a:lnTo>
                        <a:pt x="14" y="399"/>
                      </a:lnTo>
                      <a:lnTo>
                        <a:pt x="14" y="401"/>
                      </a:lnTo>
                      <a:lnTo>
                        <a:pt x="7" y="459"/>
                      </a:lnTo>
                      <a:lnTo>
                        <a:pt x="0" y="515"/>
                      </a:lnTo>
                      <a:lnTo>
                        <a:pt x="4" y="583"/>
                      </a:lnTo>
                      <a:lnTo>
                        <a:pt x="19" y="645"/>
                      </a:lnTo>
                      <a:lnTo>
                        <a:pt x="37" y="655"/>
                      </a:lnTo>
                      <a:lnTo>
                        <a:pt x="29" y="608"/>
                      </a:lnTo>
                      <a:lnTo>
                        <a:pt x="45" y="627"/>
                      </a:lnTo>
                      <a:lnTo>
                        <a:pt x="63" y="672"/>
                      </a:lnTo>
                      <a:lnTo>
                        <a:pt x="87" y="710"/>
                      </a:lnTo>
                      <a:lnTo>
                        <a:pt x="119" y="726"/>
                      </a:lnTo>
                      <a:lnTo>
                        <a:pt x="140" y="718"/>
                      </a:lnTo>
                      <a:lnTo>
                        <a:pt x="165" y="740"/>
                      </a:lnTo>
                      <a:lnTo>
                        <a:pt x="194" y="759"/>
                      </a:lnTo>
                      <a:lnTo>
                        <a:pt x="241" y="781"/>
                      </a:lnTo>
                      <a:lnTo>
                        <a:pt x="265" y="794"/>
                      </a:lnTo>
                      <a:lnTo>
                        <a:pt x="277" y="835"/>
                      </a:lnTo>
                      <a:lnTo>
                        <a:pt x="299" y="884"/>
                      </a:lnTo>
                      <a:lnTo>
                        <a:pt x="330" y="938"/>
                      </a:lnTo>
                      <a:lnTo>
                        <a:pt x="375" y="973"/>
                      </a:lnTo>
                      <a:lnTo>
                        <a:pt x="375" y="974"/>
                      </a:lnTo>
                      <a:lnTo>
                        <a:pt x="376" y="976"/>
                      </a:lnTo>
                      <a:lnTo>
                        <a:pt x="379" y="978"/>
                      </a:lnTo>
                      <a:lnTo>
                        <a:pt x="384" y="982"/>
                      </a:lnTo>
                      <a:lnTo>
                        <a:pt x="392" y="985"/>
                      </a:lnTo>
                      <a:lnTo>
                        <a:pt x="402" y="986"/>
                      </a:lnTo>
                      <a:lnTo>
                        <a:pt x="417" y="985"/>
                      </a:lnTo>
                      <a:lnTo>
                        <a:pt x="437" y="983"/>
                      </a:lnTo>
                      <a:lnTo>
                        <a:pt x="468" y="982"/>
                      </a:lnTo>
                      <a:lnTo>
                        <a:pt x="492" y="991"/>
                      </a:lnTo>
                      <a:lnTo>
                        <a:pt x="512" y="1005"/>
                      </a:lnTo>
                      <a:lnTo>
                        <a:pt x="527" y="1023"/>
                      </a:lnTo>
                      <a:lnTo>
                        <a:pt x="536" y="1042"/>
                      </a:lnTo>
                      <a:lnTo>
                        <a:pt x="543" y="1059"/>
                      </a:lnTo>
                      <a:lnTo>
                        <a:pt x="546" y="1071"/>
                      </a:lnTo>
                      <a:lnTo>
                        <a:pt x="548" y="1075"/>
                      </a:lnTo>
                      <a:lnTo>
                        <a:pt x="560" y="1147"/>
                      </a:lnTo>
                      <a:lnTo>
                        <a:pt x="588" y="1202"/>
                      </a:lnTo>
                      <a:lnTo>
                        <a:pt x="614" y="1254"/>
                      </a:lnTo>
                      <a:lnTo>
                        <a:pt x="665" y="1296"/>
                      </a:lnTo>
                      <a:lnTo>
                        <a:pt x="705" y="1306"/>
                      </a:lnTo>
                      <a:lnTo>
                        <a:pt x="754" y="1315"/>
                      </a:lnTo>
                      <a:lnTo>
                        <a:pt x="791" y="1303"/>
                      </a:lnTo>
                      <a:lnTo>
                        <a:pt x="768" y="1269"/>
                      </a:lnTo>
                      <a:lnTo>
                        <a:pt x="750" y="1242"/>
                      </a:lnTo>
                      <a:lnTo>
                        <a:pt x="738" y="1196"/>
                      </a:lnTo>
                      <a:lnTo>
                        <a:pt x="742" y="1149"/>
                      </a:lnTo>
                      <a:lnTo>
                        <a:pt x="746" y="1122"/>
                      </a:lnTo>
                      <a:lnTo>
                        <a:pt x="771" y="1071"/>
                      </a:lnTo>
                      <a:lnTo>
                        <a:pt x="748" y="1039"/>
                      </a:lnTo>
                      <a:lnTo>
                        <a:pt x="757" y="1021"/>
                      </a:lnTo>
                      <a:lnTo>
                        <a:pt x="756" y="986"/>
                      </a:lnTo>
                      <a:lnTo>
                        <a:pt x="805" y="900"/>
                      </a:lnTo>
                      <a:lnTo>
                        <a:pt x="807" y="861"/>
                      </a:lnTo>
                      <a:lnTo>
                        <a:pt x="795" y="824"/>
                      </a:lnTo>
                      <a:lnTo>
                        <a:pt x="805" y="801"/>
                      </a:lnTo>
                      <a:lnTo>
                        <a:pt x="808" y="771"/>
                      </a:lnTo>
                      <a:lnTo>
                        <a:pt x="823" y="734"/>
                      </a:lnTo>
                      <a:lnTo>
                        <a:pt x="799" y="695"/>
                      </a:lnTo>
                      <a:lnTo>
                        <a:pt x="744" y="701"/>
                      </a:lnTo>
                      <a:close/>
                    </a:path>
                  </a:pathLst>
                </a:custGeom>
                <a:grpFill/>
                <a:ln w="9525">
                  <a:noFill/>
                  <a:round/>
                  <a:headEnd/>
                  <a:tailEnd/>
                </a:ln>
              </p:spPr>
              <p:txBody>
                <a:bodyPr/>
                <a:lstStyle/>
                <a:p>
                  <a:pPr eaLnBrk="1" hangingPunct="1">
                    <a:defRPr/>
                  </a:pPr>
                  <a:endParaRPr lang="fr-FR">
                    <a:solidFill>
                      <a:srgbClr val="000000"/>
                    </a:solidFill>
                  </a:endParaRPr>
                </a:p>
              </p:txBody>
            </p:sp>
            <p:sp>
              <p:nvSpPr>
                <p:cNvPr id="1222" name="Freeform 9"/>
                <p:cNvSpPr>
                  <a:spLocks/>
                </p:cNvSpPr>
                <p:nvPr/>
              </p:nvSpPr>
              <p:spPr bwMode="auto">
                <a:xfrm>
                  <a:off x="3518" y="2897"/>
                  <a:ext cx="40" cy="21"/>
                </a:xfrm>
                <a:custGeom>
                  <a:avLst/>
                  <a:gdLst>
                    <a:gd name="T0" fmla="*/ 0 w 78"/>
                    <a:gd name="T1" fmla="*/ 1 h 41"/>
                    <a:gd name="T2" fmla="*/ 7 w 78"/>
                    <a:gd name="T3" fmla="*/ 0 h 41"/>
                    <a:gd name="T4" fmla="*/ 14 w 78"/>
                    <a:gd name="T5" fmla="*/ 4 h 41"/>
                    <a:gd name="T6" fmla="*/ 21 w 78"/>
                    <a:gd name="T7" fmla="*/ 7 h 41"/>
                    <a:gd name="T8" fmla="*/ 11 w 78"/>
                    <a:gd name="T9" fmla="*/ 11 h 41"/>
                    <a:gd name="T10" fmla="*/ 7 w 78"/>
                    <a:gd name="T11" fmla="*/ 5 h 41"/>
                    <a:gd name="T12" fmla="*/ 0 w 78"/>
                    <a:gd name="T13" fmla="*/ 1 h 41"/>
                    <a:gd name="T14" fmla="*/ 0 60000 65536"/>
                    <a:gd name="T15" fmla="*/ 0 60000 65536"/>
                    <a:gd name="T16" fmla="*/ 0 60000 65536"/>
                    <a:gd name="T17" fmla="*/ 0 60000 65536"/>
                    <a:gd name="T18" fmla="*/ 0 60000 65536"/>
                    <a:gd name="T19" fmla="*/ 0 60000 65536"/>
                    <a:gd name="T20" fmla="*/ 0 60000 65536"/>
                    <a:gd name="T21" fmla="*/ 0 w 78"/>
                    <a:gd name="T22" fmla="*/ 0 h 41"/>
                    <a:gd name="T23" fmla="*/ 78 w 78"/>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41">
                      <a:moveTo>
                        <a:pt x="0" y="2"/>
                      </a:moveTo>
                      <a:lnTo>
                        <a:pt x="25" y="0"/>
                      </a:lnTo>
                      <a:lnTo>
                        <a:pt x="52" y="15"/>
                      </a:lnTo>
                      <a:lnTo>
                        <a:pt x="78" y="25"/>
                      </a:lnTo>
                      <a:lnTo>
                        <a:pt x="41" y="41"/>
                      </a:lnTo>
                      <a:lnTo>
                        <a:pt x="26" y="17"/>
                      </a:lnTo>
                      <a:lnTo>
                        <a:pt x="0" y="2"/>
                      </a:lnTo>
                      <a:close/>
                    </a:path>
                  </a:pathLst>
                </a:custGeom>
                <a:grpFill/>
                <a:ln w="9525">
                  <a:noFill/>
                  <a:round/>
                  <a:headEnd/>
                  <a:tailEnd/>
                </a:ln>
              </p:spPr>
              <p:txBody>
                <a:bodyPr/>
                <a:lstStyle/>
                <a:p>
                  <a:pPr eaLnBrk="1" hangingPunct="1">
                    <a:defRPr/>
                  </a:pPr>
                  <a:endParaRPr lang="fr-FR">
                    <a:solidFill>
                      <a:srgbClr val="000000"/>
                    </a:solidFill>
                  </a:endParaRPr>
                </a:p>
              </p:txBody>
            </p:sp>
            <p:sp>
              <p:nvSpPr>
                <p:cNvPr id="1223" name="Freeform 10"/>
                <p:cNvSpPr>
                  <a:spLocks/>
                </p:cNvSpPr>
                <p:nvPr/>
              </p:nvSpPr>
              <p:spPr bwMode="auto">
                <a:xfrm>
                  <a:off x="3893" y="2584"/>
                  <a:ext cx="250" cy="589"/>
                </a:xfrm>
                <a:custGeom>
                  <a:avLst/>
                  <a:gdLst>
                    <a:gd name="T0" fmla="*/ 121 w 501"/>
                    <a:gd name="T1" fmla="*/ 127 h 1178"/>
                    <a:gd name="T2" fmla="*/ 114 w 501"/>
                    <a:gd name="T3" fmla="*/ 104 h 1178"/>
                    <a:gd name="T4" fmla="*/ 105 w 501"/>
                    <a:gd name="T5" fmla="*/ 83 h 1178"/>
                    <a:gd name="T6" fmla="*/ 92 w 501"/>
                    <a:gd name="T7" fmla="*/ 63 h 1178"/>
                    <a:gd name="T8" fmla="*/ 78 w 501"/>
                    <a:gd name="T9" fmla="*/ 45 h 1178"/>
                    <a:gd name="T10" fmla="*/ 62 w 501"/>
                    <a:gd name="T11" fmla="*/ 31 h 1178"/>
                    <a:gd name="T12" fmla="*/ 50 w 501"/>
                    <a:gd name="T13" fmla="*/ 22 h 1178"/>
                    <a:gd name="T14" fmla="*/ 39 w 501"/>
                    <a:gd name="T15" fmla="*/ 14 h 1178"/>
                    <a:gd name="T16" fmla="*/ 29 w 501"/>
                    <a:gd name="T17" fmla="*/ 9 h 1178"/>
                    <a:gd name="T18" fmla="*/ 21 w 501"/>
                    <a:gd name="T19" fmla="*/ 5 h 1178"/>
                    <a:gd name="T20" fmla="*/ 17 w 501"/>
                    <a:gd name="T21" fmla="*/ 1 h 1178"/>
                    <a:gd name="T22" fmla="*/ 15 w 501"/>
                    <a:gd name="T23" fmla="*/ 1 h 1178"/>
                    <a:gd name="T24" fmla="*/ 4 w 501"/>
                    <a:gd name="T25" fmla="*/ 7 h 1178"/>
                    <a:gd name="T26" fmla="*/ 21 w 501"/>
                    <a:gd name="T27" fmla="*/ 22 h 1178"/>
                    <a:gd name="T28" fmla="*/ 26 w 501"/>
                    <a:gd name="T29" fmla="*/ 13 h 1178"/>
                    <a:gd name="T30" fmla="*/ 29 w 501"/>
                    <a:gd name="T31" fmla="*/ 31 h 1178"/>
                    <a:gd name="T32" fmla="*/ 24 w 501"/>
                    <a:gd name="T33" fmla="*/ 49 h 1178"/>
                    <a:gd name="T34" fmla="*/ 9 w 501"/>
                    <a:gd name="T35" fmla="*/ 60 h 1178"/>
                    <a:gd name="T36" fmla="*/ 22 w 501"/>
                    <a:gd name="T37" fmla="*/ 73 h 1178"/>
                    <a:gd name="T38" fmla="*/ 37 w 501"/>
                    <a:gd name="T39" fmla="*/ 53 h 1178"/>
                    <a:gd name="T40" fmla="*/ 62 w 501"/>
                    <a:gd name="T41" fmla="*/ 55 h 1178"/>
                    <a:gd name="T42" fmla="*/ 63 w 501"/>
                    <a:gd name="T43" fmla="*/ 71 h 1178"/>
                    <a:gd name="T44" fmla="*/ 74 w 501"/>
                    <a:gd name="T45" fmla="*/ 66 h 1178"/>
                    <a:gd name="T46" fmla="*/ 92 w 501"/>
                    <a:gd name="T47" fmla="*/ 77 h 1178"/>
                    <a:gd name="T48" fmla="*/ 78 w 501"/>
                    <a:gd name="T49" fmla="*/ 89 h 1178"/>
                    <a:gd name="T50" fmla="*/ 53 w 501"/>
                    <a:gd name="T51" fmla="*/ 71 h 1178"/>
                    <a:gd name="T52" fmla="*/ 23 w 501"/>
                    <a:gd name="T53" fmla="*/ 81 h 1178"/>
                    <a:gd name="T54" fmla="*/ 6 w 501"/>
                    <a:gd name="T55" fmla="*/ 107 h 1178"/>
                    <a:gd name="T56" fmla="*/ 11 w 501"/>
                    <a:gd name="T57" fmla="*/ 144 h 1178"/>
                    <a:gd name="T58" fmla="*/ 37 w 501"/>
                    <a:gd name="T59" fmla="*/ 164 h 1178"/>
                    <a:gd name="T60" fmla="*/ 69 w 501"/>
                    <a:gd name="T61" fmla="*/ 170 h 1178"/>
                    <a:gd name="T62" fmla="*/ 85 w 501"/>
                    <a:gd name="T63" fmla="*/ 201 h 1178"/>
                    <a:gd name="T64" fmla="*/ 75 w 501"/>
                    <a:gd name="T65" fmla="*/ 246 h 1178"/>
                    <a:gd name="T66" fmla="*/ 64 w 501"/>
                    <a:gd name="T67" fmla="*/ 285 h 1178"/>
                    <a:gd name="T68" fmla="*/ 81 w 501"/>
                    <a:gd name="T69" fmla="*/ 289 h 1178"/>
                    <a:gd name="T70" fmla="*/ 91 w 501"/>
                    <a:gd name="T71" fmla="*/ 276 h 1178"/>
                    <a:gd name="T72" fmla="*/ 104 w 501"/>
                    <a:gd name="T73" fmla="*/ 255 h 1178"/>
                    <a:gd name="T74" fmla="*/ 112 w 501"/>
                    <a:gd name="T75" fmla="*/ 240 h 1178"/>
                    <a:gd name="T76" fmla="*/ 113 w 501"/>
                    <a:gd name="T77" fmla="*/ 237 h 1178"/>
                    <a:gd name="T78" fmla="*/ 113 w 501"/>
                    <a:gd name="T79" fmla="*/ 236 h 1178"/>
                    <a:gd name="T80" fmla="*/ 118 w 501"/>
                    <a:gd name="T81" fmla="*/ 221 h 1178"/>
                    <a:gd name="T82" fmla="*/ 124 w 501"/>
                    <a:gd name="T83" fmla="*/ 187 h 1178"/>
                    <a:gd name="T84" fmla="*/ 124 w 501"/>
                    <a:gd name="T85" fmla="*/ 143 h 11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1"/>
                    <a:gd name="T130" fmla="*/ 0 h 1178"/>
                    <a:gd name="T131" fmla="*/ 501 w 501"/>
                    <a:gd name="T132" fmla="*/ 1178 h 117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1" h="1178">
                      <a:moveTo>
                        <a:pt x="498" y="571"/>
                      </a:moveTo>
                      <a:lnTo>
                        <a:pt x="492" y="540"/>
                      </a:lnTo>
                      <a:lnTo>
                        <a:pt x="486" y="508"/>
                      </a:lnTo>
                      <a:lnTo>
                        <a:pt x="478" y="478"/>
                      </a:lnTo>
                      <a:lnTo>
                        <a:pt x="469" y="448"/>
                      </a:lnTo>
                      <a:lnTo>
                        <a:pt x="458" y="419"/>
                      </a:lnTo>
                      <a:lnTo>
                        <a:pt x="447" y="390"/>
                      </a:lnTo>
                      <a:lnTo>
                        <a:pt x="434" y="362"/>
                      </a:lnTo>
                      <a:lnTo>
                        <a:pt x="420" y="333"/>
                      </a:lnTo>
                      <a:lnTo>
                        <a:pt x="404" y="307"/>
                      </a:lnTo>
                      <a:lnTo>
                        <a:pt x="388" y="280"/>
                      </a:lnTo>
                      <a:lnTo>
                        <a:pt x="371" y="254"/>
                      </a:lnTo>
                      <a:lnTo>
                        <a:pt x="352" y="230"/>
                      </a:lnTo>
                      <a:lnTo>
                        <a:pt x="333" y="205"/>
                      </a:lnTo>
                      <a:lnTo>
                        <a:pt x="312" y="181"/>
                      </a:lnTo>
                      <a:lnTo>
                        <a:pt x="290" y="159"/>
                      </a:lnTo>
                      <a:lnTo>
                        <a:pt x="267" y="137"/>
                      </a:lnTo>
                      <a:lnTo>
                        <a:pt x="251" y="124"/>
                      </a:lnTo>
                      <a:lnTo>
                        <a:pt x="234" y="111"/>
                      </a:lnTo>
                      <a:lnTo>
                        <a:pt x="218" y="99"/>
                      </a:lnTo>
                      <a:lnTo>
                        <a:pt x="201" y="88"/>
                      </a:lnTo>
                      <a:lnTo>
                        <a:pt x="186" y="77"/>
                      </a:lnTo>
                      <a:lnTo>
                        <a:pt x="170" y="67"/>
                      </a:lnTo>
                      <a:lnTo>
                        <a:pt x="156" y="58"/>
                      </a:lnTo>
                      <a:lnTo>
                        <a:pt x="143" y="50"/>
                      </a:lnTo>
                      <a:lnTo>
                        <a:pt x="129" y="42"/>
                      </a:lnTo>
                      <a:lnTo>
                        <a:pt x="117" y="35"/>
                      </a:lnTo>
                      <a:lnTo>
                        <a:pt x="106" y="28"/>
                      </a:lnTo>
                      <a:lnTo>
                        <a:pt x="95" y="22"/>
                      </a:lnTo>
                      <a:lnTo>
                        <a:pt x="86" y="18"/>
                      </a:lnTo>
                      <a:lnTo>
                        <a:pt x="79" y="13"/>
                      </a:lnTo>
                      <a:lnTo>
                        <a:pt x="72" y="9"/>
                      </a:lnTo>
                      <a:lnTo>
                        <a:pt x="68" y="7"/>
                      </a:lnTo>
                      <a:lnTo>
                        <a:pt x="67" y="7"/>
                      </a:lnTo>
                      <a:lnTo>
                        <a:pt x="64" y="6"/>
                      </a:lnTo>
                      <a:lnTo>
                        <a:pt x="63" y="6"/>
                      </a:lnTo>
                      <a:lnTo>
                        <a:pt x="61" y="5"/>
                      </a:lnTo>
                      <a:lnTo>
                        <a:pt x="16" y="0"/>
                      </a:lnTo>
                      <a:lnTo>
                        <a:pt x="16" y="31"/>
                      </a:lnTo>
                      <a:lnTo>
                        <a:pt x="30" y="61"/>
                      </a:lnTo>
                      <a:lnTo>
                        <a:pt x="54" y="82"/>
                      </a:lnTo>
                      <a:lnTo>
                        <a:pt x="86" y="91"/>
                      </a:lnTo>
                      <a:lnTo>
                        <a:pt x="89" y="69"/>
                      </a:lnTo>
                      <a:lnTo>
                        <a:pt x="68" y="46"/>
                      </a:lnTo>
                      <a:lnTo>
                        <a:pt x="106" y="52"/>
                      </a:lnTo>
                      <a:lnTo>
                        <a:pt x="124" y="66"/>
                      </a:lnTo>
                      <a:lnTo>
                        <a:pt x="122" y="91"/>
                      </a:lnTo>
                      <a:lnTo>
                        <a:pt x="116" y="126"/>
                      </a:lnTo>
                      <a:lnTo>
                        <a:pt x="93" y="145"/>
                      </a:lnTo>
                      <a:lnTo>
                        <a:pt x="86" y="174"/>
                      </a:lnTo>
                      <a:lnTo>
                        <a:pt x="97" y="198"/>
                      </a:lnTo>
                      <a:lnTo>
                        <a:pt x="78" y="220"/>
                      </a:lnTo>
                      <a:lnTo>
                        <a:pt x="49" y="212"/>
                      </a:lnTo>
                      <a:lnTo>
                        <a:pt x="37" y="240"/>
                      </a:lnTo>
                      <a:lnTo>
                        <a:pt x="56" y="268"/>
                      </a:lnTo>
                      <a:lnTo>
                        <a:pt x="76" y="291"/>
                      </a:lnTo>
                      <a:lnTo>
                        <a:pt x="90" y="289"/>
                      </a:lnTo>
                      <a:lnTo>
                        <a:pt x="110" y="278"/>
                      </a:lnTo>
                      <a:lnTo>
                        <a:pt x="130" y="253"/>
                      </a:lnTo>
                      <a:lnTo>
                        <a:pt x="150" y="213"/>
                      </a:lnTo>
                      <a:lnTo>
                        <a:pt x="175" y="216"/>
                      </a:lnTo>
                      <a:lnTo>
                        <a:pt x="212" y="213"/>
                      </a:lnTo>
                      <a:lnTo>
                        <a:pt x="249" y="223"/>
                      </a:lnTo>
                      <a:lnTo>
                        <a:pt x="264" y="245"/>
                      </a:lnTo>
                      <a:lnTo>
                        <a:pt x="280" y="266"/>
                      </a:lnTo>
                      <a:lnTo>
                        <a:pt x="254" y="281"/>
                      </a:lnTo>
                      <a:lnTo>
                        <a:pt x="286" y="295"/>
                      </a:lnTo>
                      <a:lnTo>
                        <a:pt x="303" y="281"/>
                      </a:lnTo>
                      <a:lnTo>
                        <a:pt x="298" y="263"/>
                      </a:lnTo>
                      <a:lnTo>
                        <a:pt x="312" y="245"/>
                      </a:lnTo>
                      <a:lnTo>
                        <a:pt x="340" y="274"/>
                      </a:lnTo>
                      <a:lnTo>
                        <a:pt x="370" y="309"/>
                      </a:lnTo>
                      <a:lnTo>
                        <a:pt x="380" y="352"/>
                      </a:lnTo>
                      <a:lnTo>
                        <a:pt x="337" y="348"/>
                      </a:lnTo>
                      <a:lnTo>
                        <a:pt x="312" y="359"/>
                      </a:lnTo>
                      <a:lnTo>
                        <a:pt x="267" y="347"/>
                      </a:lnTo>
                      <a:lnTo>
                        <a:pt x="231" y="315"/>
                      </a:lnTo>
                      <a:lnTo>
                        <a:pt x="214" y="284"/>
                      </a:lnTo>
                      <a:lnTo>
                        <a:pt x="197" y="266"/>
                      </a:lnTo>
                      <a:lnTo>
                        <a:pt x="145" y="295"/>
                      </a:lnTo>
                      <a:lnTo>
                        <a:pt x="93" y="325"/>
                      </a:lnTo>
                      <a:lnTo>
                        <a:pt x="61" y="378"/>
                      </a:lnTo>
                      <a:lnTo>
                        <a:pt x="42" y="413"/>
                      </a:lnTo>
                      <a:lnTo>
                        <a:pt x="25" y="430"/>
                      </a:lnTo>
                      <a:lnTo>
                        <a:pt x="0" y="506"/>
                      </a:lnTo>
                      <a:lnTo>
                        <a:pt x="17" y="559"/>
                      </a:lnTo>
                      <a:lnTo>
                        <a:pt x="46" y="575"/>
                      </a:lnTo>
                      <a:lnTo>
                        <a:pt x="67" y="612"/>
                      </a:lnTo>
                      <a:lnTo>
                        <a:pt x="106" y="644"/>
                      </a:lnTo>
                      <a:lnTo>
                        <a:pt x="151" y="657"/>
                      </a:lnTo>
                      <a:lnTo>
                        <a:pt x="192" y="667"/>
                      </a:lnTo>
                      <a:lnTo>
                        <a:pt x="239" y="686"/>
                      </a:lnTo>
                      <a:lnTo>
                        <a:pt x="276" y="682"/>
                      </a:lnTo>
                      <a:lnTo>
                        <a:pt x="297" y="732"/>
                      </a:lnTo>
                      <a:lnTo>
                        <a:pt x="334" y="773"/>
                      </a:lnTo>
                      <a:lnTo>
                        <a:pt x="343" y="806"/>
                      </a:lnTo>
                      <a:lnTo>
                        <a:pt x="330" y="851"/>
                      </a:lnTo>
                      <a:lnTo>
                        <a:pt x="311" y="938"/>
                      </a:lnTo>
                      <a:lnTo>
                        <a:pt x="303" y="984"/>
                      </a:lnTo>
                      <a:lnTo>
                        <a:pt x="291" y="1043"/>
                      </a:lnTo>
                      <a:lnTo>
                        <a:pt x="275" y="1087"/>
                      </a:lnTo>
                      <a:lnTo>
                        <a:pt x="257" y="1139"/>
                      </a:lnTo>
                      <a:lnTo>
                        <a:pt x="254" y="1178"/>
                      </a:lnTo>
                      <a:lnTo>
                        <a:pt x="290" y="1174"/>
                      </a:lnTo>
                      <a:lnTo>
                        <a:pt x="327" y="1154"/>
                      </a:lnTo>
                      <a:lnTo>
                        <a:pt x="337" y="1140"/>
                      </a:lnTo>
                      <a:lnTo>
                        <a:pt x="351" y="1121"/>
                      </a:lnTo>
                      <a:lnTo>
                        <a:pt x="366" y="1101"/>
                      </a:lnTo>
                      <a:lnTo>
                        <a:pt x="383" y="1075"/>
                      </a:lnTo>
                      <a:lnTo>
                        <a:pt x="401" y="1049"/>
                      </a:lnTo>
                      <a:lnTo>
                        <a:pt x="417" y="1021"/>
                      </a:lnTo>
                      <a:lnTo>
                        <a:pt x="433" y="992"/>
                      </a:lnTo>
                      <a:lnTo>
                        <a:pt x="447" y="964"/>
                      </a:lnTo>
                      <a:lnTo>
                        <a:pt x="448" y="960"/>
                      </a:lnTo>
                      <a:lnTo>
                        <a:pt x="450" y="957"/>
                      </a:lnTo>
                      <a:lnTo>
                        <a:pt x="451" y="953"/>
                      </a:lnTo>
                      <a:lnTo>
                        <a:pt x="453" y="950"/>
                      </a:lnTo>
                      <a:lnTo>
                        <a:pt x="453" y="949"/>
                      </a:lnTo>
                      <a:lnTo>
                        <a:pt x="454" y="947"/>
                      </a:lnTo>
                      <a:lnTo>
                        <a:pt x="454" y="946"/>
                      </a:lnTo>
                      <a:lnTo>
                        <a:pt x="463" y="920"/>
                      </a:lnTo>
                      <a:lnTo>
                        <a:pt x="472" y="886"/>
                      </a:lnTo>
                      <a:lnTo>
                        <a:pt x="481" y="845"/>
                      </a:lnTo>
                      <a:lnTo>
                        <a:pt x="489" y="799"/>
                      </a:lnTo>
                      <a:lnTo>
                        <a:pt x="496" y="748"/>
                      </a:lnTo>
                      <a:lnTo>
                        <a:pt x="500" y="692"/>
                      </a:lnTo>
                      <a:lnTo>
                        <a:pt x="501" y="633"/>
                      </a:lnTo>
                      <a:lnTo>
                        <a:pt x="498" y="571"/>
                      </a:lnTo>
                      <a:close/>
                    </a:path>
                  </a:pathLst>
                </a:custGeom>
                <a:grpFill/>
                <a:ln w="9525">
                  <a:noFill/>
                  <a:round/>
                  <a:headEnd/>
                  <a:tailEnd/>
                </a:ln>
              </p:spPr>
              <p:txBody>
                <a:bodyPr/>
                <a:lstStyle/>
                <a:p>
                  <a:pPr eaLnBrk="1" hangingPunct="1">
                    <a:defRPr/>
                  </a:pPr>
                  <a:endParaRPr lang="fr-FR">
                    <a:solidFill>
                      <a:srgbClr val="000000"/>
                    </a:solidFill>
                  </a:endParaRPr>
                </a:p>
              </p:txBody>
            </p:sp>
            <p:sp>
              <p:nvSpPr>
                <p:cNvPr id="1224" name="Freeform 11"/>
                <p:cNvSpPr>
                  <a:spLocks/>
                </p:cNvSpPr>
                <p:nvPr/>
              </p:nvSpPr>
              <p:spPr bwMode="auto">
                <a:xfrm>
                  <a:off x="3885" y="2637"/>
                  <a:ext cx="41" cy="25"/>
                </a:xfrm>
                <a:custGeom>
                  <a:avLst/>
                  <a:gdLst>
                    <a:gd name="T0" fmla="*/ 3 w 81"/>
                    <a:gd name="T1" fmla="*/ 3 h 51"/>
                    <a:gd name="T2" fmla="*/ 7 w 81"/>
                    <a:gd name="T3" fmla="*/ 5 h 51"/>
                    <a:gd name="T4" fmla="*/ 11 w 81"/>
                    <a:gd name="T5" fmla="*/ 9 h 51"/>
                    <a:gd name="T6" fmla="*/ 14 w 81"/>
                    <a:gd name="T7" fmla="*/ 12 h 51"/>
                    <a:gd name="T8" fmla="*/ 21 w 81"/>
                    <a:gd name="T9" fmla="*/ 9 h 51"/>
                    <a:gd name="T10" fmla="*/ 17 w 81"/>
                    <a:gd name="T11" fmla="*/ 4 h 51"/>
                    <a:gd name="T12" fmla="*/ 12 w 81"/>
                    <a:gd name="T13" fmla="*/ 2 h 51"/>
                    <a:gd name="T14" fmla="*/ 8 w 81"/>
                    <a:gd name="T15" fmla="*/ 0 h 51"/>
                    <a:gd name="T16" fmla="*/ 0 w 81"/>
                    <a:gd name="T17" fmla="*/ 0 h 51"/>
                    <a:gd name="T18" fmla="*/ 3 w 81"/>
                    <a:gd name="T19" fmla="*/ 3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51"/>
                    <a:gd name="T32" fmla="*/ 81 w 81"/>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51">
                      <a:moveTo>
                        <a:pt x="9" y="13"/>
                      </a:moveTo>
                      <a:lnTo>
                        <a:pt x="26" y="23"/>
                      </a:lnTo>
                      <a:lnTo>
                        <a:pt x="41" y="39"/>
                      </a:lnTo>
                      <a:lnTo>
                        <a:pt x="54" y="51"/>
                      </a:lnTo>
                      <a:lnTo>
                        <a:pt x="81" y="36"/>
                      </a:lnTo>
                      <a:lnTo>
                        <a:pt x="68" y="16"/>
                      </a:lnTo>
                      <a:lnTo>
                        <a:pt x="47" y="9"/>
                      </a:lnTo>
                      <a:lnTo>
                        <a:pt x="30" y="2"/>
                      </a:lnTo>
                      <a:lnTo>
                        <a:pt x="0" y="0"/>
                      </a:lnTo>
                      <a:lnTo>
                        <a:pt x="9" y="13"/>
                      </a:lnTo>
                      <a:close/>
                    </a:path>
                  </a:pathLst>
                </a:custGeom>
                <a:grpFill/>
                <a:ln w="9525">
                  <a:noFill/>
                  <a:round/>
                  <a:headEnd/>
                  <a:tailEnd/>
                </a:ln>
              </p:spPr>
              <p:txBody>
                <a:bodyPr/>
                <a:lstStyle/>
                <a:p>
                  <a:pPr eaLnBrk="1" hangingPunct="1">
                    <a:defRPr/>
                  </a:pPr>
                  <a:endParaRPr lang="fr-FR">
                    <a:solidFill>
                      <a:srgbClr val="000000"/>
                    </a:solidFill>
                  </a:endParaRPr>
                </a:p>
              </p:txBody>
            </p:sp>
            <p:sp>
              <p:nvSpPr>
                <p:cNvPr id="1225" name="Freeform 12"/>
                <p:cNvSpPr>
                  <a:spLocks/>
                </p:cNvSpPr>
                <p:nvPr/>
              </p:nvSpPr>
              <p:spPr bwMode="auto">
                <a:xfrm>
                  <a:off x="3905" y="2667"/>
                  <a:ext cx="14" cy="13"/>
                </a:xfrm>
                <a:custGeom>
                  <a:avLst/>
                  <a:gdLst>
                    <a:gd name="T0" fmla="*/ 3 w 28"/>
                    <a:gd name="T1" fmla="*/ 0 h 26"/>
                    <a:gd name="T2" fmla="*/ 0 w 28"/>
                    <a:gd name="T3" fmla="*/ 5 h 26"/>
                    <a:gd name="T4" fmla="*/ 6 w 28"/>
                    <a:gd name="T5" fmla="*/ 7 h 26"/>
                    <a:gd name="T6" fmla="*/ 7 w 28"/>
                    <a:gd name="T7" fmla="*/ 2 h 26"/>
                    <a:gd name="T8" fmla="*/ 3 w 28"/>
                    <a:gd name="T9" fmla="*/ 0 h 26"/>
                    <a:gd name="T10" fmla="*/ 0 60000 65536"/>
                    <a:gd name="T11" fmla="*/ 0 60000 65536"/>
                    <a:gd name="T12" fmla="*/ 0 60000 65536"/>
                    <a:gd name="T13" fmla="*/ 0 60000 65536"/>
                    <a:gd name="T14" fmla="*/ 0 60000 65536"/>
                    <a:gd name="T15" fmla="*/ 0 w 28"/>
                    <a:gd name="T16" fmla="*/ 0 h 26"/>
                    <a:gd name="T17" fmla="*/ 28 w 28"/>
                    <a:gd name="T18" fmla="*/ 26 h 26"/>
                  </a:gdLst>
                  <a:ahLst/>
                  <a:cxnLst>
                    <a:cxn ang="T10">
                      <a:pos x="T0" y="T1"/>
                    </a:cxn>
                    <a:cxn ang="T11">
                      <a:pos x="T2" y="T3"/>
                    </a:cxn>
                    <a:cxn ang="T12">
                      <a:pos x="T4" y="T5"/>
                    </a:cxn>
                    <a:cxn ang="T13">
                      <a:pos x="T6" y="T7"/>
                    </a:cxn>
                    <a:cxn ang="T14">
                      <a:pos x="T8" y="T9"/>
                    </a:cxn>
                  </a:cxnLst>
                  <a:rect l="T15" t="T16" r="T17" b="T18"/>
                  <a:pathLst>
                    <a:path w="28" h="26">
                      <a:moveTo>
                        <a:pt x="10" y="0"/>
                      </a:moveTo>
                      <a:lnTo>
                        <a:pt x="0" y="19"/>
                      </a:lnTo>
                      <a:lnTo>
                        <a:pt x="21" y="26"/>
                      </a:lnTo>
                      <a:lnTo>
                        <a:pt x="28" y="7"/>
                      </a:lnTo>
                      <a:lnTo>
                        <a:pt x="10" y="0"/>
                      </a:lnTo>
                      <a:close/>
                    </a:path>
                  </a:pathLst>
                </a:custGeom>
                <a:grpFill/>
                <a:ln w="9525">
                  <a:noFill/>
                  <a:round/>
                  <a:headEnd/>
                  <a:tailEnd/>
                </a:ln>
              </p:spPr>
              <p:txBody>
                <a:bodyPr/>
                <a:lstStyle/>
                <a:p>
                  <a:pPr eaLnBrk="1" hangingPunct="1">
                    <a:defRPr/>
                  </a:pPr>
                  <a:endParaRPr lang="fr-FR">
                    <a:solidFill>
                      <a:srgbClr val="000000"/>
                    </a:solidFill>
                  </a:endParaRPr>
                </a:p>
              </p:txBody>
            </p:sp>
            <p:sp>
              <p:nvSpPr>
                <p:cNvPr id="1226" name="Freeform 13"/>
                <p:cNvSpPr>
                  <a:spLocks/>
                </p:cNvSpPr>
                <p:nvPr/>
              </p:nvSpPr>
              <p:spPr bwMode="auto">
                <a:xfrm>
                  <a:off x="3715" y="2787"/>
                  <a:ext cx="19" cy="13"/>
                </a:xfrm>
                <a:custGeom>
                  <a:avLst/>
                  <a:gdLst>
                    <a:gd name="T0" fmla="*/ 0 w 38"/>
                    <a:gd name="T1" fmla="*/ 4 h 25"/>
                    <a:gd name="T2" fmla="*/ 5 w 38"/>
                    <a:gd name="T3" fmla="*/ 7 h 25"/>
                    <a:gd name="T4" fmla="*/ 10 w 38"/>
                    <a:gd name="T5" fmla="*/ 5 h 25"/>
                    <a:gd name="T6" fmla="*/ 5 w 38"/>
                    <a:gd name="T7" fmla="*/ 0 h 25"/>
                    <a:gd name="T8" fmla="*/ 0 w 38"/>
                    <a:gd name="T9" fmla="*/ 4 h 25"/>
                    <a:gd name="T10" fmla="*/ 0 60000 65536"/>
                    <a:gd name="T11" fmla="*/ 0 60000 65536"/>
                    <a:gd name="T12" fmla="*/ 0 60000 65536"/>
                    <a:gd name="T13" fmla="*/ 0 60000 65536"/>
                    <a:gd name="T14" fmla="*/ 0 60000 65536"/>
                    <a:gd name="T15" fmla="*/ 0 w 38"/>
                    <a:gd name="T16" fmla="*/ 0 h 25"/>
                    <a:gd name="T17" fmla="*/ 38 w 38"/>
                    <a:gd name="T18" fmla="*/ 25 h 25"/>
                  </a:gdLst>
                  <a:ahLst/>
                  <a:cxnLst>
                    <a:cxn ang="T10">
                      <a:pos x="T0" y="T1"/>
                    </a:cxn>
                    <a:cxn ang="T11">
                      <a:pos x="T2" y="T3"/>
                    </a:cxn>
                    <a:cxn ang="T12">
                      <a:pos x="T4" y="T5"/>
                    </a:cxn>
                    <a:cxn ang="T13">
                      <a:pos x="T6" y="T7"/>
                    </a:cxn>
                    <a:cxn ang="T14">
                      <a:pos x="T8" y="T9"/>
                    </a:cxn>
                  </a:cxnLst>
                  <a:rect l="T15" t="T16" r="T17" b="T18"/>
                  <a:pathLst>
                    <a:path w="38" h="25">
                      <a:moveTo>
                        <a:pt x="0" y="14"/>
                      </a:moveTo>
                      <a:lnTo>
                        <a:pt x="17" y="25"/>
                      </a:lnTo>
                      <a:lnTo>
                        <a:pt x="38" y="17"/>
                      </a:lnTo>
                      <a:lnTo>
                        <a:pt x="21" y="0"/>
                      </a:lnTo>
                      <a:lnTo>
                        <a:pt x="0" y="14"/>
                      </a:lnTo>
                      <a:close/>
                    </a:path>
                  </a:pathLst>
                </a:custGeom>
                <a:grpFill/>
                <a:ln w="9525">
                  <a:noFill/>
                  <a:round/>
                  <a:headEnd/>
                  <a:tailEnd/>
                </a:ln>
              </p:spPr>
              <p:txBody>
                <a:bodyPr/>
                <a:lstStyle/>
                <a:p>
                  <a:pPr eaLnBrk="1" hangingPunct="1">
                    <a:defRPr/>
                  </a:pPr>
                  <a:endParaRPr lang="fr-FR">
                    <a:solidFill>
                      <a:srgbClr val="000000"/>
                    </a:solidFill>
                  </a:endParaRPr>
                </a:p>
              </p:txBody>
            </p:sp>
            <p:sp>
              <p:nvSpPr>
                <p:cNvPr id="1227" name="Freeform 14"/>
                <p:cNvSpPr>
                  <a:spLocks/>
                </p:cNvSpPr>
                <p:nvPr/>
              </p:nvSpPr>
              <p:spPr bwMode="auto">
                <a:xfrm>
                  <a:off x="3661" y="2724"/>
                  <a:ext cx="63" cy="68"/>
                </a:xfrm>
                <a:custGeom>
                  <a:avLst/>
                  <a:gdLst>
                    <a:gd name="T0" fmla="*/ 4 w 127"/>
                    <a:gd name="T1" fmla="*/ 23 h 137"/>
                    <a:gd name="T2" fmla="*/ 7 w 127"/>
                    <a:gd name="T3" fmla="*/ 34 h 137"/>
                    <a:gd name="T4" fmla="*/ 15 w 127"/>
                    <a:gd name="T5" fmla="*/ 28 h 137"/>
                    <a:gd name="T6" fmla="*/ 20 w 127"/>
                    <a:gd name="T7" fmla="*/ 20 h 137"/>
                    <a:gd name="T8" fmla="*/ 26 w 127"/>
                    <a:gd name="T9" fmla="*/ 14 h 137"/>
                    <a:gd name="T10" fmla="*/ 31 w 127"/>
                    <a:gd name="T11" fmla="*/ 13 h 137"/>
                    <a:gd name="T12" fmla="*/ 30 w 127"/>
                    <a:gd name="T13" fmla="*/ 6 h 137"/>
                    <a:gd name="T14" fmla="*/ 24 w 127"/>
                    <a:gd name="T15" fmla="*/ 0 h 137"/>
                    <a:gd name="T16" fmla="*/ 14 w 127"/>
                    <a:gd name="T17" fmla="*/ 2 h 137"/>
                    <a:gd name="T18" fmla="*/ 6 w 127"/>
                    <a:gd name="T19" fmla="*/ 4 h 137"/>
                    <a:gd name="T20" fmla="*/ 1 w 127"/>
                    <a:gd name="T21" fmla="*/ 9 h 137"/>
                    <a:gd name="T22" fmla="*/ 0 w 127"/>
                    <a:gd name="T23" fmla="*/ 16 h 137"/>
                    <a:gd name="T24" fmla="*/ 4 w 127"/>
                    <a:gd name="T25" fmla="*/ 23 h 1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7"/>
                    <a:gd name="T40" fmla="*/ 0 h 137"/>
                    <a:gd name="T41" fmla="*/ 127 w 127"/>
                    <a:gd name="T42" fmla="*/ 137 h 1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7" h="137">
                      <a:moveTo>
                        <a:pt x="18" y="95"/>
                      </a:moveTo>
                      <a:lnTo>
                        <a:pt x="28" y="137"/>
                      </a:lnTo>
                      <a:lnTo>
                        <a:pt x="62" y="115"/>
                      </a:lnTo>
                      <a:lnTo>
                        <a:pt x="81" y="81"/>
                      </a:lnTo>
                      <a:lnTo>
                        <a:pt x="106" y="59"/>
                      </a:lnTo>
                      <a:lnTo>
                        <a:pt x="127" y="54"/>
                      </a:lnTo>
                      <a:lnTo>
                        <a:pt x="123" y="24"/>
                      </a:lnTo>
                      <a:lnTo>
                        <a:pt x="96" y="0"/>
                      </a:lnTo>
                      <a:lnTo>
                        <a:pt x="58" y="9"/>
                      </a:lnTo>
                      <a:lnTo>
                        <a:pt x="25" y="19"/>
                      </a:lnTo>
                      <a:lnTo>
                        <a:pt x="4" y="36"/>
                      </a:lnTo>
                      <a:lnTo>
                        <a:pt x="0" y="66"/>
                      </a:lnTo>
                      <a:lnTo>
                        <a:pt x="18" y="95"/>
                      </a:lnTo>
                      <a:close/>
                    </a:path>
                  </a:pathLst>
                </a:custGeom>
                <a:grpFill/>
                <a:ln w="9525">
                  <a:noFill/>
                  <a:round/>
                  <a:headEnd/>
                  <a:tailEnd/>
                </a:ln>
              </p:spPr>
              <p:txBody>
                <a:bodyPr/>
                <a:lstStyle/>
                <a:p>
                  <a:pPr eaLnBrk="1" hangingPunct="1">
                    <a:defRPr/>
                  </a:pPr>
                  <a:endParaRPr lang="fr-FR">
                    <a:solidFill>
                      <a:srgbClr val="000000"/>
                    </a:solidFill>
                  </a:endParaRPr>
                </a:p>
              </p:txBody>
            </p:sp>
          </p:grpSp>
          <p:sp>
            <p:nvSpPr>
              <p:cNvPr id="1220" name="Arc 15"/>
              <p:cNvSpPr>
                <a:spLocks/>
              </p:cNvSpPr>
              <p:nvPr/>
            </p:nvSpPr>
            <p:spPr bwMode="auto">
              <a:xfrm rot="5400000">
                <a:off x="975" y="2296"/>
                <a:ext cx="1383" cy="1383"/>
              </a:xfrm>
              <a:custGeom>
                <a:avLst/>
                <a:gdLst>
                  <a:gd name="T0" fmla="*/ 1 w 43200"/>
                  <a:gd name="T1" fmla="*/ 0 h 43200"/>
                  <a:gd name="T2" fmla="*/ 1 w 43200"/>
                  <a:gd name="T3" fmla="*/ 0 h 43200"/>
                  <a:gd name="T4" fmla="*/ 1 w 43200"/>
                  <a:gd name="T5" fmla="*/ 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1481"/>
                      <a:pt x="7023" y="2719"/>
                      <a:pt x="16899" y="517"/>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1481"/>
                      <a:pt x="7023" y="2719"/>
                      <a:pt x="16899" y="517"/>
                    </a:cubicBezTo>
                    <a:lnTo>
                      <a:pt x="21600" y="21600"/>
                    </a:lnTo>
                    <a:close/>
                  </a:path>
                </a:pathLst>
              </a:custGeom>
              <a:noFill/>
              <a:ln w="28575">
                <a:solidFill>
                  <a:schemeClr val="bg1"/>
                </a:solidFill>
                <a:round/>
                <a:headEnd type="triangle" w="med" len="med"/>
                <a:tailEnd/>
              </a:ln>
            </p:spPr>
            <p:txBody>
              <a:bodyPr wrap="none" anchor="ctr"/>
              <a:lstStyle/>
              <a:p>
                <a:pPr eaLnBrk="1" hangingPunct="1">
                  <a:defRPr/>
                </a:pPr>
                <a:endParaRPr lang="fr-FR">
                  <a:solidFill>
                    <a:srgbClr val="000000"/>
                  </a:solidFill>
                </a:endParaRPr>
              </a:p>
            </p:txBody>
          </p:sp>
        </p:grpSp>
      </p:grpSp>
      <p:pic>
        <p:nvPicPr>
          <p:cNvPr id="1240" name="Picture 123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68448" y="192361"/>
            <a:ext cx="696165" cy="108000"/>
          </a:xfrm>
          <a:prstGeom prst="rect">
            <a:avLst/>
          </a:prstGeom>
          <a:effectLst/>
        </p:spPr>
      </p:pic>
      <p:sp>
        <p:nvSpPr>
          <p:cNvPr id="194" name="Oval 193"/>
          <p:cNvSpPr/>
          <p:nvPr/>
        </p:nvSpPr>
        <p:spPr bwMode="auto">
          <a:xfrm>
            <a:off x="2947987" y="2085975"/>
            <a:ext cx="46800" cy="46800"/>
          </a:xfrm>
          <a:prstGeom prst="ellipse">
            <a:avLst/>
          </a:prstGeom>
          <a:solidFill>
            <a:srgbClr val="FF7300"/>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95" name="Oval 194"/>
          <p:cNvSpPr/>
          <p:nvPr/>
        </p:nvSpPr>
        <p:spPr bwMode="auto">
          <a:xfrm>
            <a:off x="2676525" y="2195512"/>
            <a:ext cx="46800" cy="46800"/>
          </a:xfrm>
          <a:prstGeom prst="ellipse">
            <a:avLst/>
          </a:prstGeom>
          <a:solidFill>
            <a:srgbClr val="FF7300"/>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96" name="Oval 195"/>
          <p:cNvSpPr/>
          <p:nvPr/>
        </p:nvSpPr>
        <p:spPr bwMode="auto">
          <a:xfrm>
            <a:off x="2390775" y="2200275"/>
            <a:ext cx="46800" cy="46800"/>
          </a:xfrm>
          <a:prstGeom prst="ellipse">
            <a:avLst/>
          </a:prstGeom>
          <a:solidFill>
            <a:srgbClr val="FF7300"/>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97" name="Oval 196"/>
          <p:cNvSpPr/>
          <p:nvPr/>
        </p:nvSpPr>
        <p:spPr bwMode="auto">
          <a:xfrm>
            <a:off x="1228726" y="2066925"/>
            <a:ext cx="46800" cy="46800"/>
          </a:xfrm>
          <a:prstGeom prst="ellipse">
            <a:avLst/>
          </a:prstGeom>
          <a:solidFill>
            <a:srgbClr val="FF7300"/>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98" name="Oval 197"/>
          <p:cNvSpPr/>
          <p:nvPr/>
        </p:nvSpPr>
        <p:spPr bwMode="auto">
          <a:xfrm>
            <a:off x="1271587" y="2062163"/>
            <a:ext cx="46800" cy="46800"/>
          </a:xfrm>
          <a:prstGeom prst="ellipse">
            <a:avLst/>
          </a:prstGeom>
          <a:solidFill>
            <a:srgbClr val="FF7300"/>
          </a:solidFill>
          <a:ln w="12700" cap="flat" cmpd="sng" algn="ctr">
            <a:noFill/>
            <a:prstDash val="solid"/>
            <a:round/>
            <a:headEnd type="none" w="med" len="med"/>
            <a:tailEnd type="triangle" w="med" len="med"/>
          </a:ln>
          <a:effectLst/>
        </p:spPr>
        <p:txBody>
          <a:bodyPr vert="horz" wrap="square" lIns="43200" tIns="43200" rIns="43200" bIns="432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000" b="0" i="0" u="none" strike="noStrike" cap="none" normalizeH="0" baseline="0" smtClean="0">
              <a:ln>
                <a:noFill/>
              </a:ln>
              <a:solidFill>
                <a:schemeClr val="tx1"/>
              </a:solidFill>
              <a:effectLst/>
              <a:latin typeface="Arial" charset="0"/>
            </a:endParaRPr>
          </a:p>
        </p:txBody>
      </p:sp>
      <p:sp>
        <p:nvSpPr>
          <p:cNvPr id="199" name="Footer Placeholder 198"/>
          <p:cNvSpPr>
            <a:spLocks noGrp="1"/>
          </p:cNvSpPr>
          <p:nvPr>
            <p:ph type="ftr" sz="quarter" idx="11"/>
          </p:nvPr>
        </p:nvSpPr>
        <p:spPr/>
        <p:txBody>
          <a:bodyPr/>
          <a:lstStyle/>
          <a:p>
            <a:r>
              <a:rPr lang="en-GB" smtClean="0"/>
              <a:t>Copyright, Petra Metsola, Wärtsilä Corporation</a:t>
            </a:r>
            <a:endParaRPr lang="en-GB"/>
          </a:p>
        </p:txBody>
      </p:sp>
    </p:spTree>
    <p:extLst>
      <p:ext uri="{BB962C8B-B14F-4D97-AF65-F5344CB8AC3E}">
        <p14:creationId xmlns:p14="http://schemas.microsoft.com/office/powerpoint/2010/main" xmlns="" val="187838843"/>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xfrm>
            <a:off x="0" y="0"/>
            <a:ext cx="5539246" cy="931569"/>
          </a:xfrm>
        </p:spPr>
        <p:txBody>
          <a:bodyPr/>
          <a:lstStyle/>
          <a:p>
            <a:pPr eaLnBrk="1" hangingPunct="1"/>
            <a:r>
              <a:rPr lang="en-GB" dirty="0" smtClean="0"/>
              <a:t>Net sales by market area</a:t>
            </a:r>
            <a:br>
              <a:rPr lang="en-GB" dirty="0" smtClean="0"/>
            </a:br>
            <a:r>
              <a:rPr lang="en-GB" sz="2000" dirty="0" smtClean="0">
                <a:solidFill>
                  <a:srgbClr val="000000"/>
                </a:solidFill>
              </a:rPr>
              <a:t>Asia represents nearly 40% of net sales</a:t>
            </a:r>
            <a:endParaRPr lang="en-GB" sz="2000" dirty="0" smtClean="0"/>
          </a:p>
        </p:txBody>
      </p:sp>
      <p:graphicFrame>
        <p:nvGraphicFramePr>
          <p:cNvPr id="17" name="Object 3"/>
          <p:cNvGraphicFramePr>
            <a:graphicFrameLocks noGrp="1" noChangeAspect="1"/>
          </p:cNvGraphicFramePr>
          <p:nvPr>
            <p:ph type="chart" idx="1"/>
          </p:nvPr>
        </p:nvGraphicFramePr>
        <p:xfrm>
          <a:off x="323850" y="1341438"/>
          <a:ext cx="8496300" cy="4248150"/>
        </p:xfrm>
        <a:graphic>
          <a:graphicData uri="http://schemas.openxmlformats.org/drawingml/2006/chart">
            <c:chart xmlns:c="http://schemas.openxmlformats.org/drawingml/2006/chart" xmlns:r="http://schemas.openxmlformats.org/officeDocument/2006/relationships" r:id="rId3"/>
          </a:graphicData>
        </a:graphic>
      </p:graphicFrame>
      <p:sp>
        <p:nvSpPr>
          <p:cNvPr id="3078" name="Oval 4"/>
          <p:cNvSpPr>
            <a:spLocks noChangeArrowheads="1"/>
          </p:cNvSpPr>
          <p:nvPr/>
        </p:nvSpPr>
        <p:spPr bwMode="auto">
          <a:xfrm>
            <a:off x="900113" y="5743575"/>
            <a:ext cx="107950" cy="107950"/>
          </a:xfrm>
          <a:prstGeom prst="ellipse">
            <a:avLst/>
          </a:prstGeom>
          <a:solidFill>
            <a:schemeClr val="accent1"/>
          </a:solidFill>
          <a:ln w="9525">
            <a:noFill/>
            <a:round/>
            <a:headEnd/>
            <a:tailEnd/>
          </a:ln>
        </p:spPr>
        <p:txBody>
          <a:bodyPr wrap="none" anchor="ctr"/>
          <a:lstStyle/>
          <a:p>
            <a:pPr eaLnBrk="0" fontAlgn="base" hangingPunct="0">
              <a:spcBef>
                <a:spcPct val="0"/>
              </a:spcBef>
              <a:spcAft>
                <a:spcPct val="0"/>
              </a:spcAft>
            </a:pPr>
            <a:endParaRPr lang="en-US" sz="2000">
              <a:solidFill>
                <a:srgbClr val="000000"/>
              </a:solidFill>
            </a:endParaRPr>
          </a:p>
        </p:txBody>
      </p:sp>
      <p:sp>
        <p:nvSpPr>
          <p:cNvPr id="3079" name="Text Box 5"/>
          <p:cNvSpPr txBox="1">
            <a:spLocks noChangeArrowheads="1"/>
          </p:cNvSpPr>
          <p:nvPr/>
        </p:nvSpPr>
        <p:spPr bwMode="auto">
          <a:xfrm>
            <a:off x="1011238" y="5661025"/>
            <a:ext cx="479425" cy="274638"/>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GB" sz="1200">
                <a:solidFill>
                  <a:srgbClr val="000000"/>
                </a:solidFill>
              </a:rPr>
              <a:t>Asia</a:t>
            </a:r>
          </a:p>
        </p:txBody>
      </p:sp>
      <p:sp>
        <p:nvSpPr>
          <p:cNvPr id="3080" name="Oval 6"/>
          <p:cNvSpPr>
            <a:spLocks noChangeArrowheads="1"/>
          </p:cNvSpPr>
          <p:nvPr/>
        </p:nvSpPr>
        <p:spPr bwMode="auto">
          <a:xfrm>
            <a:off x="1619250" y="5743575"/>
            <a:ext cx="107950" cy="107950"/>
          </a:xfrm>
          <a:prstGeom prst="ellipse">
            <a:avLst/>
          </a:prstGeom>
          <a:solidFill>
            <a:schemeClr val="folHlink"/>
          </a:solidFill>
          <a:ln w="9525">
            <a:noFill/>
            <a:round/>
            <a:headEnd/>
            <a:tailEnd/>
          </a:ln>
        </p:spPr>
        <p:txBody>
          <a:bodyPr wrap="none" anchor="ctr"/>
          <a:lstStyle/>
          <a:p>
            <a:pPr eaLnBrk="0" fontAlgn="base" hangingPunct="0">
              <a:spcBef>
                <a:spcPct val="0"/>
              </a:spcBef>
              <a:spcAft>
                <a:spcPct val="0"/>
              </a:spcAft>
            </a:pPr>
            <a:endParaRPr lang="en-US" sz="2000">
              <a:solidFill>
                <a:srgbClr val="000000"/>
              </a:solidFill>
            </a:endParaRPr>
          </a:p>
        </p:txBody>
      </p:sp>
      <p:sp>
        <p:nvSpPr>
          <p:cNvPr id="3081" name="Text Box 7"/>
          <p:cNvSpPr txBox="1">
            <a:spLocks noChangeArrowheads="1"/>
          </p:cNvSpPr>
          <p:nvPr/>
        </p:nvSpPr>
        <p:spPr bwMode="auto">
          <a:xfrm>
            <a:off x="1722438" y="5661025"/>
            <a:ext cx="673100" cy="274638"/>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GB" sz="1200">
                <a:solidFill>
                  <a:srgbClr val="000000"/>
                </a:solidFill>
              </a:rPr>
              <a:t>Europe</a:t>
            </a:r>
          </a:p>
        </p:txBody>
      </p:sp>
      <p:sp>
        <p:nvSpPr>
          <p:cNvPr id="3082" name="Oval 8"/>
          <p:cNvSpPr>
            <a:spLocks noChangeArrowheads="1"/>
          </p:cNvSpPr>
          <p:nvPr/>
        </p:nvSpPr>
        <p:spPr bwMode="auto">
          <a:xfrm>
            <a:off x="2555875" y="5743575"/>
            <a:ext cx="107950" cy="107950"/>
          </a:xfrm>
          <a:prstGeom prst="ellipse">
            <a:avLst/>
          </a:prstGeom>
          <a:solidFill>
            <a:schemeClr val="accent2"/>
          </a:solidFill>
          <a:ln w="9525">
            <a:noFill/>
            <a:round/>
            <a:headEnd/>
            <a:tailEnd/>
          </a:ln>
        </p:spPr>
        <p:txBody>
          <a:bodyPr wrap="none" anchor="ctr"/>
          <a:lstStyle/>
          <a:p>
            <a:pPr eaLnBrk="0" fontAlgn="base" hangingPunct="0">
              <a:spcBef>
                <a:spcPct val="0"/>
              </a:spcBef>
              <a:spcAft>
                <a:spcPct val="0"/>
              </a:spcAft>
            </a:pPr>
            <a:endParaRPr lang="en-US" sz="2000">
              <a:solidFill>
                <a:srgbClr val="000000"/>
              </a:solidFill>
            </a:endParaRPr>
          </a:p>
        </p:txBody>
      </p:sp>
      <p:sp>
        <p:nvSpPr>
          <p:cNvPr id="3083" name="Text Box 9"/>
          <p:cNvSpPr txBox="1">
            <a:spLocks noChangeArrowheads="1"/>
          </p:cNvSpPr>
          <p:nvPr/>
        </p:nvSpPr>
        <p:spPr bwMode="auto">
          <a:xfrm>
            <a:off x="2659063" y="5661025"/>
            <a:ext cx="817562" cy="274638"/>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GB" sz="1200">
                <a:solidFill>
                  <a:srgbClr val="000000"/>
                </a:solidFill>
              </a:rPr>
              <a:t>Americas</a:t>
            </a:r>
          </a:p>
        </p:txBody>
      </p:sp>
      <p:sp>
        <p:nvSpPr>
          <p:cNvPr id="3084" name="Text Box 10"/>
          <p:cNvSpPr txBox="1">
            <a:spLocks noChangeArrowheads="1"/>
          </p:cNvSpPr>
          <p:nvPr/>
        </p:nvSpPr>
        <p:spPr bwMode="auto">
          <a:xfrm>
            <a:off x="396849" y="1247775"/>
            <a:ext cx="460375" cy="238125"/>
          </a:xfrm>
          <a:prstGeom prst="rect">
            <a:avLst/>
          </a:prstGeom>
          <a:noFill/>
          <a:ln w="12700">
            <a:noFill/>
            <a:miter lim="800000"/>
            <a:headEnd/>
            <a:tailEnd/>
          </a:ln>
        </p:spPr>
        <p:txBody>
          <a:bodyPr wrap="none" lIns="43200" tIns="43200" rIns="43200" bIns="43200">
            <a:spAutoFit/>
          </a:bodyPr>
          <a:lstStyle/>
          <a:p>
            <a:pPr defTabSz="871538" eaLnBrk="0" fontAlgn="base" hangingPunct="0">
              <a:spcBef>
                <a:spcPct val="0"/>
              </a:spcBef>
              <a:spcAft>
                <a:spcPct val="0"/>
              </a:spcAft>
            </a:pPr>
            <a:r>
              <a:rPr lang="en-GB" sz="1000">
                <a:solidFill>
                  <a:srgbClr val="000000"/>
                </a:solidFill>
              </a:rPr>
              <a:t>MEUR</a:t>
            </a:r>
          </a:p>
        </p:txBody>
      </p:sp>
      <p:sp>
        <p:nvSpPr>
          <p:cNvPr id="3085" name="Oval 11"/>
          <p:cNvSpPr>
            <a:spLocks noChangeArrowheads="1"/>
          </p:cNvSpPr>
          <p:nvPr/>
        </p:nvSpPr>
        <p:spPr bwMode="auto">
          <a:xfrm>
            <a:off x="3549650" y="5743575"/>
            <a:ext cx="107950" cy="107950"/>
          </a:xfrm>
          <a:prstGeom prst="ellipse">
            <a:avLst/>
          </a:prstGeom>
          <a:solidFill>
            <a:schemeClr val="hlink"/>
          </a:solidFill>
          <a:ln w="9525">
            <a:noFill/>
            <a:round/>
            <a:headEnd/>
            <a:tailEnd/>
          </a:ln>
        </p:spPr>
        <p:txBody>
          <a:bodyPr wrap="none" anchor="ctr"/>
          <a:lstStyle/>
          <a:p>
            <a:pPr eaLnBrk="0" fontAlgn="base" hangingPunct="0">
              <a:spcBef>
                <a:spcPct val="0"/>
              </a:spcBef>
              <a:spcAft>
                <a:spcPct val="0"/>
              </a:spcAft>
            </a:pPr>
            <a:endParaRPr lang="en-US" sz="2000">
              <a:solidFill>
                <a:srgbClr val="000000"/>
              </a:solidFill>
            </a:endParaRPr>
          </a:p>
        </p:txBody>
      </p:sp>
      <p:sp>
        <p:nvSpPr>
          <p:cNvPr id="3086" name="Text Box 12"/>
          <p:cNvSpPr txBox="1">
            <a:spLocks noChangeArrowheads="1"/>
          </p:cNvSpPr>
          <p:nvPr/>
        </p:nvSpPr>
        <p:spPr bwMode="auto">
          <a:xfrm>
            <a:off x="3646488" y="5661025"/>
            <a:ext cx="565150" cy="274638"/>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GB" sz="1200">
                <a:solidFill>
                  <a:srgbClr val="000000"/>
                </a:solidFill>
              </a:rPr>
              <a:t>Other</a:t>
            </a:r>
          </a:p>
        </p:txBody>
      </p:sp>
      <p:sp>
        <p:nvSpPr>
          <p:cNvPr id="14" name="Footer Placeholder 13"/>
          <p:cNvSpPr>
            <a:spLocks noGrp="1"/>
          </p:cNvSpPr>
          <p:nvPr>
            <p:ph type="ftr" sz="quarter" idx="11"/>
          </p:nvPr>
        </p:nvSpPr>
        <p:spPr/>
        <p:txBody>
          <a:bodyPr/>
          <a:lstStyle/>
          <a:p>
            <a:r>
              <a:rPr lang="en-GB" smtClean="0"/>
              <a:t>Copyright, Petra Metsola, Wärtsilä Corporation</a:t>
            </a:r>
            <a:endParaRPr lang="en-GB"/>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Freeform 3"/>
          <p:cNvSpPr>
            <a:spLocks/>
          </p:cNvSpPr>
          <p:nvPr/>
        </p:nvSpPr>
        <p:spPr bwMode="auto">
          <a:xfrm>
            <a:off x="6953250" y="3611570"/>
            <a:ext cx="260350" cy="295275"/>
          </a:xfrm>
          <a:custGeom>
            <a:avLst/>
            <a:gdLst>
              <a:gd name="T0" fmla="*/ 42 w 164"/>
              <a:gd name="T1" fmla="*/ 142 h 186"/>
              <a:gd name="T2" fmla="*/ 0 w 164"/>
              <a:gd name="T3" fmla="*/ 54 h 186"/>
              <a:gd name="T4" fmla="*/ 50 w 164"/>
              <a:gd name="T5" fmla="*/ 0 h 186"/>
              <a:gd name="T6" fmla="*/ 112 w 164"/>
              <a:gd name="T7" fmla="*/ 38 h 186"/>
              <a:gd name="T8" fmla="*/ 120 w 164"/>
              <a:gd name="T9" fmla="*/ 76 h 186"/>
              <a:gd name="T10" fmla="*/ 120 w 164"/>
              <a:gd name="T11" fmla="*/ 94 h 186"/>
              <a:gd name="T12" fmla="*/ 158 w 164"/>
              <a:gd name="T13" fmla="*/ 140 h 186"/>
              <a:gd name="T14" fmla="*/ 164 w 164"/>
              <a:gd name="T15" fmla="*/ 178 h 186"/>
              <a:gd name="T16" fmla="*/ 120 w 164"/>
              <a:gd name="T17" fmla="*/ 186 h 186"/>
              <a:gd name="T18" fmla="*/ 84 w 164"/>
              <a:gd name="T19" fmla="*/ 176 h 186"/>
              <a:gd name="T20" fmla="*/ 42 w 164"/>
              <a:gd name="T21" fmla="*/ 142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
              <a:gd name="T34" fmla="*/ 0 h 186"/>
              <a:gd name="T35" fmla="*/ 164 w 164"/>
              <a:gd name="T36" fmla="*/ 186 h 1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 h="186">
                <a:moveTo>
                  <a:pt x="42" y="142"/>
                </a:moveTo>
                <a:lnTo>
                  <a:pt x="0" y="54"/>
                </a:lnTo>
                <a:lnTo>
                  <a:pt x="50" y="0"/>
                </a:lnTo>
                <a:lnTo>
                  <a:pt x="112" y="38"/>
                </a:lnTo>
                <a:lnTo>
                  <a:pt x="120" y="76"/>
                </a:lnTo>
                <a:lnTo>
                  <a:pt x="120" y="94"/>
                </a:lnTo>
                <a:lnTo>
                  <a:pt x="158" y="140"/>
                </a:lnTo>
                <a:lnTo>
                  <a:pt x="164" y="178"/>
                </a:lnTo>
                <a:lnTo>
                  <a:pt x="120" y="186"/>
                </a:lnTo>
                <a:lnTo>
                  <a:pt x="84" y="176"/>
                </a:lnTo>
                <a:lnTo>
                  <a:pt x="42" y="142"/>
                </a:lnTo>
                <a:close/>
              </a:path>
            </a:pathLst>
          </a:custGeom>
          <a:solidFill>
            <a:schemeClr val="bg2">
              <a:lumMod val="75000"/>
            </a:schemeClr>
          </a:solidFill>
          <a:ln w="12700">
            <a:noFill/>
            <a:round/>
            <a:headEnd/>
            <a:tailEnd/>
          </a:ln>
        </p:spPr>
        <p:txBody>
          <a:bodyPr anchor="ctr"/>
          <a:lstStyle/>
          <a:p>
            <a:pPr algn="ctr" eaLnBrk="0" fontAlgn="base" hangingPunct="0">
              <a:spcBef>
                <a:spcPct val="0"/>
              </a:spcBef>
              <a:spcAft>
                <a:spcPct val="0"/>
              </a:spcAft>
            </a:pPr>
            <a:endParaRPr lang="en-GB" sz="2000">
              <a:solidFill>
                <a:srgbClr val="000000"/>
              </a:solidFill>
            </a:endParaRPr>
          </a:p>
        </p:txBody>
      </p:sp>
      <p:sp>
        <p:nvSpPr>
          <p:cNvPr id="1032" name="Freeform 4"/>
          <p:cNvSpPr>
            <a:spLocks/>
          </p:cNvSpPr>
          <p:nvPr/>
        </p:nvSpPr>
        <p:spPr bwMode="auto">
          <a:xfrm>
            <a:off x="6889750" y="4122745"/>
            <a:ext cx="284163" cy="300037"/>
          </a:xfrm>
          <a:custGeom>
            <a:avLst/>
            <a:gdLst>
              <a:gd name="T0" fmla="*/ 1 w 121"/>
              <a:gd name="T1" fmla="*/ 0 h 128"/>
              <a:gd name="T2" fmla="*/ 69868 w 121"/>
              <a:gd name="T3" fmla="*/ 0 h 128"/>
              <a:gd name="T4" fmla="*/ 100734 w 121"/>
              <a:gd name="T5" fmla="*/ 31018 h 128"/>
              <a:gd name="T6" fmla="*/ 149020 w 121"/>
              <a:gd name="T7" fmla="*/ 45800 h 128"/>
              <a:gd name="T8" fmla="*/ 269259 w 121"/>
              <a:gd name="T9" fmla="*/ 52213 h 128"/>
              <a:gd name="T10" fmla="*/ 309853 w 121"/>
              <a:gd name="T11" fmla="*/ 52213 h 128"/>
              <a:gd name="T12" fmla="*/ 374617 w 121"/>
              <a:gd name="T13" fmla="*/ 99855 h 128"/>
              <a:gd name="T14" fmla="*/ 374617 w 121"/>
              <a:gd name="T15" fmla="*/ 142417 h 128"/>
              <a:gd name="T16" fmla="*/ 425806 w 121"/>
              <a:gd name="T17" fmla="*/ 186658 h 128"/>
              <a:gd name="T18" fmla="*/ 574307 w 121"/>
              <a:gd name="T19" fmla="*/ 275612 h 128"/>
              <a:gd name="T20" fmla="*/ 652951 w 121"/>
              <a:gd name="T21" fmla="*/ 366469 h 128"/>
              <a:gd name="T22" fmla="*/ 699748 w 121"/>
              <a:gd name="T23" fmla="*/ 406958 h 128"/>
              <a:gd name="T24" fmla="*/ 761410 w 121"/>
              <a:gd name="T25" fmla="*/ 458477 h 128"/>
              <a:gd name="T26" fmla="*/ 761410 w 121"/>
              <a:gd name="T27" fmla="*/ 441687 h 128"/>
              <a:gd name="T28" fmla="*/ 806530 w 121"/>
              <a:gd name="T29" fmla="*/ 456162 h 128"/>
              <a:gd name="T30" fmla="*/ 852719 w 121"/>
              <a:gd name="T31" fmla="*/ 509522 h 128"/>
              <a:gd name="T32" fmla="*/ 916847 w 121"/>
              <a:gd name="T33" fmla="*/ 530368 h 128"/>
              <a:gd name="T34" fmla="*/ 955853 w 121"/>
              <a:gd name="T35" fmla="*/ 576952 h 128"/>
              <a:gd name="T36" fmla="*/ 965936 w 121"/>
              <a:gd name="T37" fmla="*/ 555148 h 128"/>
              <a:gd name="T38" fmla="*/ 987583 w 121"/>
              <a:gd name="T39" fmla="*/ 586725 h 128"/>
              <a:gd name="T40" fmla="*/ 1058523 w 121"/>
              <a:gd name="T41" fmla="*/ 586725 h 128"/>
              <a:gd name="T42" fmla="*/ 1058523 w 121"/>
              <a:gd name="T43" fmla="*/ 609907 h 128"/>
              <a:gd name="T44" fmla="*/ 1035165 w 121"/>
              <a:gd name="T45" fmla="*/ 623346 h 128"/>
              <a:gd name="T46" fmla="*/ 1055804 w 121"/>
              <a:gd name="T47" fmla="*/ 655893 h 128"/>
              <a:gd name="T48" fmla="*/ 1026179 w 121"/>
              <a:gd name="T49" fmla="*/ 676970 h 128"/>
              <a:gd name="T50" fmla="*/ 1105331 w 121"/>
              <a:gd name="T51" fmla="*/ 655893 h 128"/>
              <a:gd name="T52" fmla="*/ 1136048 w 121"/>
              <a:gd name="T53" fmla="*/ 676970 h 128"/>
              <a:gd name="T54" fmla="*/ 1151377 w 121"/>
              <a:gd name="T55" fmla="*/ 721203 h 128"/>
              <a:gd name="T56" fmla="*/ 1151377 w 121"/>
              <a:gd name="T57" fmla="*/ 758128 h 128"/>
              <a:gd name="T58" fmla="*/ 1126383 w 121"/>
              <a:gd name="T59" fmla="*/ 783121 h 128"/>
              <a:gd name="T60" fmla="*/ 1126383 w 121"/>
              <a:gd name="T61" fmla="*/ 831531 h 128"/>
              <a:gd name="T62" fmla="*/ 1183996 w 121"/>
              <a:gd name="T63" fmla="*/ 851906 h 128"/>
              <a:gd name="T64" fmla="*/ 1229314 w 121"/>
              <a:gd name="T65" fmla="*/ 866336 h 128"/>
              <a:gd name="T66" fmla="*/ 1256839 w 121"/>
              <a:gd name="T67" fmla="*/ 968467 h 128"/>
              <a:gd name="T68" fmla="*/ 1289557 w 121"/>
              <a:gd name="T69" fmla="*/ 983705 h 128"/>
              <a:gd name="T70" fmla="*/ 1289557 w 121"/>
              <a:gd name="T71" fmla="*/ 1021611 h 128"/>
              <a:gd name="T72" fmla="*/ 1400900 w 121"/>
              <a:gd name="T73" fmla="*/ 1034856 h 128"/>
              <a:gd name="T74" fmla="*/ 1460970 w 121"/>
              <a:gd name="T75" fmla="*/ 1110878 h 128"/>
              <a:gd name="T76" fmla="*/ 1435803 w 121"/>
              <a:gd name="T77" fmla="*/ 1200863 h 128"/>
              <a:gd name="T78" fmla="*/ 1449566 w 121"/>
              <a:gd name="T79" fmla="*/ 1227807 h 128"/>
              <a:gd name="T80" fmla="*/ 1414030 w 121"/>
              <a:gd name="T81" fmla="*/ 1468503 h 128"/>
              <a:gd name="T82" fmla="*/ 1360990 w 121"/>
              <a:gd name="T83" fmla="*/ 1445246 h 128"/>
              <a:gd name="T84" fmla="*/ 1338216 w 121"/>
              <a:gd name="T85" fmla="*/ 1468503 h 128"/>
              <a:gd name="T86" fmla="*/ 1261460 w 121"/>
              <a:gd name="T87" fmla="*/ 1430002 h 128"/>
              <a:gd name="T88" fmla="*/ 1277806 w 121"/>
              <a:gd name="T89" fmla="*/ 1475954 h 128"/>
              <a:gd name="T90" fmla="*/ 1136048 w 121"/>
              <a:gd name="T91" fmla="*/ 1351134 h 128"/>
              <a:gd name="T92" fmla="*/ 1009733 w 121"/>
              <a:gd name="T93" fmla="*/ 1257892 h 128"/>
              <a:gd name="T94" fmla="*/ 965936 w 121"/>
              <a:gd name="T95" fmla="*/ 1232268 h 128"/>
              <a:gd name="T96" fmla="*/ 934975 w 121"/>
              <a:gd name="T97" fmla="*/ 1186726 h 128"/>
              <a:gd name="T98" fmla="*/ 778305 w 121"/>
              <a:gd name="T99" fmla="*/ 999588 h 128"/>
              <a:gd name="T100" fmla="*/ 713700 w 121"/>
              <a:gd name="T101" fmla="*/ 866336 h 128"/>
              <a:gd name="T102" fmla="*/ 632022 w 121"/>
              <a:gd name="T103" fmla="*/ 758128 h 128"/>
              <a:gd name="T104" fmla="*/ 574307 w 121"/>
              <a:gd name="T105" fmla="*/ 691885 h 128"/>
              <a:gd name="T106" fmla="*/ 482445 w 121"/>
              <a:gd name="T107" fmla="*/ 530368 h 128"/>
              <a:gd name="T108" fmla="*/ 447749 w 121"/>
              <a:gd name="T109" fmla="*/ 458477 h 128"/>
              <a:gd name="T110" fmla="*/ 334618 w 121"/>
              <a:gd name="T111" fmla="*/ 428360 h 128"/>
              <a:gd name="T112" fmla="*/ 302668 w 121"/>
              <a:gd name="T113" fmla="*/ 345073 h 128"/>
              <a:gd name="T114" fmla="*/ 204597 w 121"/>
              <a:gd name="T115" fmla="*/ 243262 h 128"/>
              <a:gd name="T116" fmla="*/ 1 w 121"/>
              <a:gd name="T117" fmla="*/ 52213 h 128"/>
              <a:gd name="T118" fmla="*/ 0 w 121"/>
              <a:gd name="T119" fmla="*/ 0 h 1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1"/>
              <a:gd name="T181" fmla="*/ 0 h 128"/>
              <a:gd name="T182" fmla="*/ 121 w 121"/>
              <a:gd name="T183" fmla="*/ 128 h 1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1" h="128">
                <a:moveTo>
                  <a:pt x="0" y="0"/>
                </a:moveTo>
                <a:lnTo>
                  <a:pt x="1" y="0"/>
                </a:lnTo>
                <a:lnTo>
                  <a:pt x="2" y="0"/>
                </a:lnTo>
                <a:lnTo>
                  <a:pt x="6" y="0"/>
                </a:lnTo>
                <a:lnTo>
                  <a:pt x="7" y="1"/>
                </a:lnTo>
                <a:lnTo>
                  <a:pt x="8" y="3"/>
                </a:lnTo>
                <a:lnTo>
                  <a:pt x="11" y="4"/>
                </a:lnTo>
                <a:lnTo>
                  <a:pt x="12" y="4"/>
                </a:lnTo>
                <a:lnTo>
                  <a:pt x="20" y="4"/>
                </a:lnTo>
                <a:lnTo>
                  <a:pt x="22" y="5"/>
                </a:lnTo>
                <a:lnTo>
                  <a:pt x="25" y="5"/>
                </a:lnTo>
                <a:lnTo>
                  <a:pt x="26" y="5"/>
                </a:lnTo>
                <a:lnTo>
                  <a:pt x="30" y="8"/>
                </a:lnTo>
                <a:lnTo>
                  <a:pt x="31" y="9"/>
                </a:lnTo>
                <a:lnTo>
                  <a:pt x="31" y="11"/>
                </a:lnTo>
                <a:lnTo>
                  <a:pt x="31" y="12"/>
                </a:lnTo>
                <a:lnTo>
                  <a:pt x="33" y="13"/>
                </a:lnTo>
                <a:lnTo>
                  <a:pt x="35" y="16"/>
                </a:lnTo>
                <a:lnTo>
                  <a:pt x="40" y="21"/>
                </a:lnTo>
                <a:lnTo>
                  <a:pt x="47" y="24"/>
                </a:lnTo>
                <a:lnTo>
                  <a:pt x="53" y="30"/>
                </a:lnTo>
                <a:lnTo>
                  <a:pt x="54" y="32"/>
                </a:lnTo>
                <a:lnTo>
                  <a:pt x="56" y="33"/>
                </a:lnTo>
                <a:lnTo>
                  <a:pt x="58" y="35"/>
                </a:lnTo>
                <a:lnTo>
                  <a:pt x="62" y="39"/>
                </a:lnTo>
                <a:lnTo>
                  <a:pt x="63" y="40"/>
                </a:lnTo>
                <a:lnTo>
                  <a:pt x="63" y="39"/>
                </a:lnTo>
                <a:lnTo>
                  <a:pt x="63" y="38"/>
                </a:lnTo>
                <a:lnTo>
                  <a:pt x="65" y="38"/>
                </a:lnTo>
                <a:lnTo>
                  <a:pt x="67" y="39"/>
                </a:lnTo>
                <a:lnTo>
                  <a:pt x="69" y="43"/>
                </a:lnTo>
                <a:lnTo>
                  <a:pt x="71" y="44"/>
                </a:lnTo>
                <a:lnTo>
                  <a:pt x="72" y="44"/>
                </a:lnTo>
                <a:lnTo>
                  <a:pt x="76" y="46"/>
                </a:lnTo>
                <a:lnTo>
                  <a:pt x="78" y="49"/>
                </a:lnTo>
                <a:lnTo>
                  <a:pt x="79" y="50"/>
                </a:lnTo>
                <a:lnTo>
                  <a:pt x="79" y="48"/>
                </a:lnTo>
                <a:lnTo>
                  <a:pt x="80" y="48"/>
                </a:lnTo>
                <a:lnTo>
                  <a:pt x="81" y="50"/>
                </a:lnTo>
                <a:lnTo>
                  <a:pt x="82" y="51"/>
                </a:lnTo>
                <a:lnTo>
                  <a:pt x="86" y="51"/>
                </a:lnTo>
                <a:lnTo>
                  <a:pt x="88" y="51"/>
                </a:lnTo>
                <a:lnTo>
                  <a:pt x="88" y="52"/>
                </a:lnTo>
                <a:lnTo>
                  <a:pt x="88" y="53"/>
                </a:lnTo>
                <a:lnTo>
                  <a:pt x="87" y="54"/>
                </a:lnTo>
                <a:lnTo>
                  <a:pt x="86" y="54"/>
                </a:lnTo>
                <a:lnTo>
                  <a:pt x="87" y="55"/>
                </a:lnTo>
                <a:lnTo>
                  <a:pt x="87" y="57"/>
                </a:lnTo>
                <a:lnTo>
                  <a:pt x="87" y="58"/>
                </a:lnTo>
                <a:lnTo>
                  <a:pt x="85" y="59"/>
                </a:lnTo>
                <a:lnTo>
                  <a:pt x="85" y="60"/>
                </a:lnTo>
                <a:lnTo>
                  <a:pt x="92" y="57"/>
                </a:lnTo>
                <a:lnTo>
                  <a:pt x="93" y="58"/>
                </a:lnTo>
                <a:lnTo>
                  <a:pt x="94" y="59"/>
                </a:lnTo>
                <a:lnTo>
                  <a:pt x="95" y="61"/>
                </a:lnTo>
                <a:lnTo>
                  <a:pt x="95" y="62"/>
                </a:lnTo>
                <a:lnTo>
                  <a:pt x="93" y="65"/>
                </a:lnTo>
                <a:lnTo>
                  <a:pt x="95" y="66"/>
                </a:lnTo>
                <a:lnTo>
                  <a:pt x="94" y="67"/>
                </a:lnTo>
                <a:lnTo>
                  <a:pt x="93" y="68"/>
                </a:lnTo>
                <a:lnTo>
                  <a:pt x="92" y="70"/>
                </a:lnTo>
                <a:lnTo>
                  <a:pt x="93" y="72"/>
                </a:lnTo>
                <a:lnTo>
                  <a:pt x="97" y="74"/>
                </a:lnTo>
                <a:lnTo>
                  <a:pt x="98" y="74"/>
                </a:lnTo>
                <a:lnTo>
                  <a:pt x="99" y="75"/>
                </a:lnTo>
                <a:lnTo>
                  <a:pt x="102" y="75"/>
                </a:lnTo>
                <a:lnTo>
                  <a:pt x="104" y="82"/>
                </a:lnTo>
                <a:lnTo>
                  <a:pt x="104" y="84"/>
                </a:lnTo>
                <a:lnTo>
                  <a:pt x="105" y="84"/>
                </a:lnTo>
                <a:lnTo>
                  <a:pt x="107" y="85"/>
                </a:lnTo>
                <a:lnTo>
                  <a:pt x="108" y="86"/>
                </a:lnTo>
                <a:lnTo>
                  <a:pt x="107" y="89"/>
                </a:lnTo>
                <a:lnTo>
                  <a:pt x="114" y="89"/>
                </a:lnTo>
                <a:lnTo>
                  <a:pt x="116" y="90"/>
                </a:lnTo>
                <a:lnTo>
                  <a:pt x="119" y="95"/>
                </a:lnTo>
                <a:lnTo>
                  <a:pt x="121" y="96"/>
                </a:lnTo>
                <a:lnTo>
                  <a:pt x="121" y="98"/>
                </a:lnTo>
                <a:lnTo>
                  <a:pt x="119" y="104"/>
                </a:lnTo>
                <a:lnTo>
                  <a:pt x="120" y="105"/>
                </a:lnTo>
                <a:lnTo>
                  <a:pt x="120" y="106"/>
                </a:lnTo>
                <a:lnTo>
                  <a:pt x="118" y="127"/>
                </a:lnTo>
                <a:lnTo>
                  <a:pt x="117" y="127"/>
                </a:lnTo>
                <a:lnTo>
                  <a:pt x="113" y="124"/>
                </a:lnTo>
                <a:lnTo>
                  <a:pt x="113" y="125"/>
                </a:lnTo>
                <a:lnTo>
                  <a:pt x="112" y="127"/>
                </a:lnTo>
                <a:lnTo>
                  <a:pt x="111" y="127"/>
                </a:lnTo>
                <a:lnTo>
                  <a:pt x="107" y="124"/>
                </a:lnTo>
                <a:lnTo>
                  <a:pt x="105" y="124"/>
                </a:lnTo>
                <a:lnTo>
                  <a:pt x="107" y="128"/>
                </a:lnTo>
                <a:lnTo>
                  <a:pt x="106" y="128"/>
                </a:lnTo>
                <a:lnTo>
                  <a:pt x="96" y="118"/>
                </a:lnTo>
                <a:lnTo>
                  <a:pt x="94" y="117"/>
                </a:lnTo>
                <a:lnTo>
                  <a:pt x="93" y="117"/>
                </a:lnTo>
                <a:lnTo>
                  <a:pt x="84" y="109"/>
                </a:lnTo>
                <a:lnTo>
                  <a:pt x="81" y="109"/>
                </a:lnTo>
                <a:lnTo>
                  <a:pt x="80" y="107"/>
                </a:lnTo>
                <a:lnTo>
                  <a:pt x="79" y="104"/>
                </a:lnTo>
                <a:lnTo>
                  <a:pt x="78" y="103"/>
                </a:lnTo>
                <a:lnTo>
                  <a:pt x="76" y="101"/>
                </a:lnTo>
                <a:lnTo>
                  <a:pt x="64" y="87"/>
                </a:lnTo>
                <a:lnTo>
                  <a:pt x="63" y="84"/>
                </a:lnTo>
                <a:lnTo>
                  <a:pt x="59" y="75"/>
                </a:lnTo>
                <a:lnTo>
                  <a:pt x="58" y="72"/>
                </a:lnTo>
                <a:lnTo>
                  <a:pt x="53" y="66"/>
                </a:lnTo>
                <a:lnTo>
                  <a:pt x="51" y="63"/>
                </a:lnTo>
                <a:lnTo>
                  <a:pt x="47" y="60"/>
                </a:lnTo>
                <a:lnTo>
                  <a:pt x="45" y="60"/>
                </a:lnTo>
                <a:lnTo>
                  <a:pt x="40" y="46"/>
                </a:lnTo>
                <a:lnTo>
                  <a:pt x="40" y="44"/>
                </a:lnTo>
                <a:lnTo>
                  <a:pt x="37" y="40"/>
                </a:lnTo>
                <a:lnTo>
                  <a:pt x="31" y="37"/>
                </a:lnTo>
                <a:lnTo>
                  <a:pt x="28" y="37"/>
                </a:lnTo>
                <a:lnTo>
                  <a:pt x="27" y="31"/>
                </a:lnTo>
                <a:lnTo>
                  <a:pt x="25" y="30"/>
                </a:lnTo>
                <a:lnTo>
                  <a:pt x="21" y="24"/>
                </a:lnTo>
                <a:lnTo>
                  <a:pt x="17" y="21"/>
                </a:lnTo>
                <a:lnTo>
                  <a:pt x="15" y="21"/>
                </a:lnTo>
                <a:lnTo>
                  <a:pt x="1" y="5"/>
                </a:lnTo>
                <a:lnTo>
                  <a:pt x="0" y="1"/>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33" name="Freeform 5"/>
          <p:cNvSpPr>
            <a:spLocks/>
          </p:cNvSpPr>
          <p:nvPr/>
        </p:nvSpPr>
        <p:spPr bwMode="auto">
          <a:xfrm>
            <a:off x="7153275" y="4425957"/>
            <a:ext cx="242888" cy="74612"/>
          </a:xfrm>
          <a:custGeom>
            <a:avLst/>
            <a:gdLst>
              <a:gd name="T0" fmla="*/ 981666 w 103"/>
              <a:gd name="T1" fmla="*/ 261132 h 32"/>
              <a:gd name="T2" fmla="*/ 896106 w 103"/>
              <a:gd name="T3" fmla="*/ 261132 h 32"/>
              <a:gd name="T4" fmla="*/ 880643 w 103"/>
              <a:gd name="T5" fmla="*/ 252839 h 32"/>
              <a:gd name="T6" fmla="*/ 720198 w 103"/>
              <a:gd name="T7" fmla="*/ 218447 h 32"/>
              <a:gd name="T8" fmla="*/ 570397 w 103"/>
              <a:gd name="T9" fmla="*/ 191319 h 32"/>
              <a:gd name="T10" fmla="*/ 557670 w 103"/>
              <a:gd name="T11" fmla="*/ 203091 h 32"/>
              <a:gd name="T12" fmla="*/ 519475 w 103"/>
              <a:gd name="T13" fmla="*/ 191319 h 32"/>
              <a:gd name="T14" fmla="*/ 495545 w 103"/>
              <a:gd name="T15" fmla="*/ 218447 h 32"/>
              <a:gd name="T16" fmla="*/ 170143 w 103"/>
              <a:gd name="T17" fmla="*/ 148730 h 32"/>
              <a:gd name="T18" fmla="*/ 186186 w 103"/>
              <a:gd name="T19" fmla="*/ 121050 h 32"/>
              <a:gd name="T20" fmla="*/ 0 w 103"/>
              <a:gd name="T21" fmla="*/ 82417 h 32"/>
              <a:gd name="T22" fmla="*/ 23526 w 103"/>
              <a:gd name="T23" fmla="*/ 82417 h 32"/>
              <a:gd name="T24" fmla="*/ 51910 w 103"/>
              <a:gd name="T25" fmla="*/ 69432 h 32"/>
              <a:gd name="T26" fmla="*/ 77109 w 103"/>
              <a:gd name="T27" fmla="*/ 60383 h 32"/>
              <a:gd name="T28" fmla="*/ 144839 w 103"/>
              <a:gd name="T29" fmla="*/ 0 h 32"/>
              <a:gd name="T30" fmla="*/ 276568 w 103"/>
              <a:gd name="T31" fmla="*/ 0 h 32"/>
              <a:gd name="T32" fmla="*/ 319590 w 103"/>
              <a:gd name="T33" fmla="*/ 1 h 32"/>
              <a:gd name="T34" fmla="*/ 459539 w 103"/>
              <a:gd name="T35" fmla="*/ 41112 h 32"/>
              <a:gd name="T36" fmla="*/ 500926 w 103"/>
              <a:gd name="T37" fmla="*/ 88688 h 32"/>
              <a:gd name="T38" fmla="*/ 635253 w 103"/>
              <a:gd name="T39" fmla="*/ 88688 h 32"/>
              <a:gd name="T40" fmla="*/ 771647 w 103"/>
              <a:gd name="T41" fmla="*/ 111813 h 32"/>
              <a:gd name="T42" fmla="*/ 818324 w 103"/>
              <a:gd name="T43" fmla="*/ 60383 h 32"/>
              <a:gd name="T44" fmla="*/ 847289 w 103"/>
              <a:gd name="T45" fmla="*/ 47273 h 32"/>
              <a:gd name="T46" fmla="*/ 880643 w 103"/>
              <a:gd name="T47" fmla="*/ 82417 h 32"/>
              <a:gd name="T48" fmla="*/ 929765 w 103"/>
              <a:gd name="T49" fmla="*/ 69432 h 32"/>
              <a:gd name="T50" fmla="*/ 1069809 w 103"/>
              <a:gd name="T51" fmla="*/ 101978 h 32"/>
              <a:gd name="T52" fmla="*/ 1105305 w 103"/>
              <a:gd name="T53" fmla="*/ 148730 h 32"/>
              <a:gd name="T54" fmla="*/ 1129624 w 103"/>
              <a:gd name="T55" fmla="*/ 177792 h 32"/>
              <a:gd name="T56" fmla="*/ 1308140 w 103"/>
              <a:gd name="T57" fmla="*/ 191319 h 32"/>
              <a:gd name="T58" fmla="*/ 1364640 w 103"/>
              <a:gd name="T59" fmla="*/ 218447 h 32"/>
              <a:gd name="T60" fmla="*/ 1369873 w 103"/>
              <a:gd name="T61" fmla="*/ 323109 h 32"/>
              <a:gd name="T62" fmla="*/ 1346537 w 103"/>
              <a:gd name="T63" fmla="*/ 306647 h 32"/>
              <a:gd name="T64" fmla="*/ 1105305 w 103"/>
              <a:gd name="T65" fmla="*/ 28100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
              <a:gd name="T100" fmla="*/ 0 h 32"/>
              <a:gd name="T101" fmla="*/ 103 w 103"/>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 h="32">
                <a:moveTo>
                  <a:pt x="76" y="26"/>
                </a:moveTo>
                <a:lnTo>
                  <a:pt x="74" y="26"/>
                </a:lnTo>
                <a:lnTo>
                  <a:pt x="72" y="27"/>
                </a:lnTo>
                <a:lnTo>
                  <a:pt x="67" y="26"/>
                </a:lnTo>
                <a:lnTo>
                  <a:pt x="67" y="25"/>
                </a:lnTo>
                <a:lnTo>
                  <a:pt x="66" y="25"/>
                </a:lnTo>
                <a:lnTo>
                  <a:pt x="62" y="25"/>
                </a:lnTo>
                <a:lnTo>
                  <a:pt x="54" y="21"/>
                </a:lnTo>
                <a:lnTo>
                  <a:pt x="44" y="19"/>
                </a:lnTo>
                <a:lnTo>
                  <a:pt x="43" y="19"/>
                </a:lnTo>
                <a:lnTo>
                  <a:pt x="43" y="20"/>
                </a:lnTo>
                <a:lnTo>
                  <a:pt x="42" y="20"/>
                </a:lnTo>
                <a:lnTo>
                  <a:pt x="41" y="19"/>
                </a:lnTo>
                <a:lnTo>
                  <a:pt x="39" y="19"/>
                </a:lnTo>
                <a:lnTo>
                  <a:pt x="38" y="20"/>
                </a:lnTo>
                <a:lnTo>
                  <a:pt x="37" y="21"/>
                </a:lnTo>
                <a:lnTo>
                  <a:pt x="14" y="15"/>
                </a:lnTo>
                <a:lnTo>
                  <a:pt x="13" y="14"/>
                </a:lnTo>
                <a:lnTo>
                  <a:pt x="15" y="12"/>
                </a:lnTo>
                <a:lnTo>
                  <a:pt x="14" y="12"/>
                </a:lnTo>
                <a:lnTo>
                  <a:pt x="1" y="9"/>
                </a:lnTo>
                <a:lnTo>
                  <a:pt x="0" y="8"/>
                </a:lnTo>
                <a:lnTo>
                  <a:pt x="1" y="7"/>
                </a:lnTo>
                <a:lnTo>
                  <a:pt x="2" y="8"/>
                </a:lnTo>
                <a:lnTo>
                  <a:pt x="3" y="8"/>
                </a:lnTo>
                <a:lnTo>
                  <a:pt x="4" y="7"/>
                </a:lnTo>
                <a:lnTo>
                  <a:pt x="5" y="6"/>
                </a:lnTo>
                <a:lnTo>
                  <a:pt x="6" y="6"/>
                </a:lnTo>
                <a:lnTo>
                  <a:pt x="8" y="1"/>
                </a:lnTo>
                <a:lnTo>
                  <a:pt x="11" y="0"/>
                </a:lnTo>
                <a:lnTo>
                  <a:pt x="18" y="1"/>
                </a:lnTo>
                <a:lnTo>
                  <a:pt x="21" y="0"/>
                </a:lnTo>
                <a:lnTo>
                  <a:pt x="23" y="0"/>
                </a:lnTo>
                <a:lnTo>
                  <a:pt x="24" y="1"/>
                </a:lnTo>
                <a:lnTo>
                  <a:pt x="25" y="3"/>
                </a:lnTo>
                <a:lnTo>
                  <a:pt x="34" y="4"/>
                </a:lnTo>
                <a:lnTo>
                  <a:pt x="36" y="6"/>
                </a:lnTo>
                <a:lnTo>
                  <a:pt x="38" y="9"/>
                </a:lnTo>
                <a:lnTo>
                  <a:pt x="46" y="10"/>
                </a:lnTo>
                <a:lnTo>
                  <a:pt x="48" y="9"/>
                </a:lnTo>
                <a:lnTo>
                  <a:pt x="57" y="11"/>
                </a:lnTo>
                <a:lnTo>
                  <a:pt x="58" y="11"/>
                </a:lnTo>
                <a:lnTo>
                  <a:pt x="60" y="7"/>
                </a:lnTo>
                <a:lnTo>
                  <a:pt x="61" y="6"/>
                </a:lnTo>
                <a:lnTo>
                  <a:pt x="62" y="5"/>
                </a:lnTo>
                <a:lnTo>
                  <a:pt x="64" y="5"/>
                </a:lnTo>
                <a:lnTo>
                  <a:pt x="65" y="7"/>
                </a:lnTo>
                <a:lnTo>
                  <a:pt x="66" y="8"/>
                </a:lnTo>
                <a:lnTo>
                  <a:pt x="68" y="8"/>
                </a:lnTo>
                <a:lnTo>
                  <a:pt x="70" y="7"/>
                </a:lnTo>
                <a:lnTo>
                  <a:pt x="76" y="10"/>
                </a:lnTo>
                <a:lnTo>
                  <a:pt x="80" y="10"/>
                </a:lnTo>
                <a:lnTo>
                  <a:pt x="81" y="11"/>
                </a:lnTo>
                <a:lnTo>
                  <a:pt x="83" y="14"/>
                </a:lnTo>
                <a:lnTo>
                  <a:pt x="84" y="15"/>
                </a:lnTo>
                <a:lnTo>
                  <a:pt x="85" y="18"/>
                </a:lnTo>
                <a:lnTo>
                  <a:pt x="89" y="20"/>
                </a:lnTo>
                <a:lnTo>
                  <a:pt x="98" y="19"/>
                </a:lnTo>
                <a:lnTo>
                  <a:pt x="100" y="19"/>
                </a:lnTo>
                <a:lnTo>
                  <a:pt x="102" y="21"/>
                </a:lnTo>
                <a:lnTo>
                  <a:pt x="102" y="27"/>
                </a:lnTo>
                <a:lnTo>
                  <a:pt x="103" y="32"/>
                </a:lnTo>
                <a:lnTo>
                  <a:pt x="102" y="32"/>
                </a:lnTo>
                <a:lnTo>
                  <a:pt x="101" y="30"/>
                </a:lnTo>
                <a:lnTo>
                  <a:pt x="88" y="26"/>
                </a:lnTo>
                <a:lnTo>
                  <a:pt x="83" y="28"/>
                </a:lnTo>
                <a:lnTo>
                  <a:pt x="76" y="2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34" name="Freeform 6"/>
          <p:cNvSpPr>
            <a:spLocks/>
          </p:cNvSpPr>
          <p:nvPr/>
        </p:nvSpPr>
        <p:spPr bwMode="auto">
          <a:xfrm>
            <a:off x="7513638" y="4225932"/>
            <a:ext cx="166688" cy="192087"/>
          </a:xfrm>
          <a:custGeom>
            <a:avLst/>
            <a:gdLst>
              <a:gd name="T0" fmla="*/ 350818 w 71"/>
              <a:gd name="T1" fmla="*/ 45410 h 82"/>
              <a:gd name="T2" fmla="*/ 356240 w 71"/>
              <a:gd name="T3" fmla="*/ 76360 h 82"/>
              <a:gd name="T4" fmla="*/ 502628 w 71"/>
              <a:gd name="T5" fmla="*/ 95617 h 82"/>
              <a:gd name="T6" fmla="*/ 540231 w 71"/>
              <a:gd name="T7" fmla="*/ 98876 h 82"/>
              <a:gd name="T8" fmla="*/ 674206 w 71"/>
              <a:gd name="T9" fmla="*/ 98876 h 82"/>
              <a:gd name="T10" fmla="*/ 798933 w 71"/>
              <a:gd name="T11" fmla="*/ 1 h 82"/>
              <a:gd name="T12" fmla="*/ 842544 w 71"/>
              <a:gd name="T13" fmla="*/ 0 h 82"/>
              <a:gd name="T14" fmla="*/ 842544 w 71"/>
              <a:gd name="T15" fmla="*/ 45410 h 82"/>
              <a:gd name="T16" fmla="*/ 721320 w 71"/>
              <a:gd name="T17" fmla="*/ 166269 h 82"/>
              <a:gd name="T18" fmla="*/ 573801 w 71"/>
              <a:gd name="T19" fmla="*/ 162636 h 82"/>
              <a:gd name="T20" fmla="*/ 385239 w 71"/>
              <a:gd name="T21" fmla="*/ 145902 h 82"/>
              <a:gd name="T22" fmla="*/ 356240 w 71"/>
              <a:gd name="T23" fmla="*/ 162636 h 82"/>
              <a:gd name="T24" fmla="*/ 322841 w 71"/>
              <a:gd name="T25" fmla="*/ 145902 h 82"/>
              <a:gd name="T26" fmla="*/ 218302 w 71"/>
              <a:gd name="T27" fmla="*/ 162636 h 82"/>
              <a:gd name="T28" fmla="*/ 170025 w 71"/>
              <a:gd name="T29" fmla="*/ 307219 h 82"/>
              <a:gd name="T30" fmla="*/ 218302 w 71"/>
              <a:gd name="T31" fmla="*/ 340625 h 82"/>
              <a:gd name="T32" fmla="*/ 299439 w 71"/>
              <a:gd name="T33" fmla="*/ 385894 h 82"/>
              <a:gd name="T34" fmla="*/ 350818 w 71"/>
              <a:gd name="T35" fmla="*/ 328279 h 82"/>
              <a:gd name="T36" fmla="*/ 423438 w 71"/>
              <a:gd name="T37" fmla="*/ 340625 h 82"/>
              <a:gd name="T38" fmla="*/ 526834 w 71"/>
              <a:gd name="T39" fmla="*/ 317690 h 82"/>
              <a:gd name="T40" fmla="*/ 573801 w 71"/>
              <a:gd name="T41" fmla="*/ 287018 h 82"/>
              <a:gd name="T42" fmla="*/ 607727 w 71"/>
              <a:gd name="T43" fmla="*/ 293125 h 82"/>
              <a:gd name="T44" fmla="*/ 595839 w 71"/>
              <a:gd name="T45" fmla="*/ 340625 h 82"/>
              <a:gd name="T46" fmla="*/ 540231 w 71"/>
              <a:gd name="T47" fmla="*/ 328279 h 82"/>
              <a:gd name="T48" fmla="*/ 371855 w 71"/>
              <a:gd name="T49" fmla="*/ 453335 h 82"/>
              <a:gd name="T50" fmla="*/ 333211 w 71"/>
              <a:gd name="T51" fmla="*/ 468786 h 82"/>
              <a:gd name="T52" fmla="*/ 442832 w 71"/>
              <a:gd name="T53" fmla="*/ 580202 h 82"/>
              <a:gd name="T54" fmla="*/ 470841 w 71"/>
              <a:gd name="T55" fmla="*/ 601039 h 82"/>
              <a:gd name="T56" fmla="*/ 470841 w 71"/>
              <a:gd name="T57" fmla="*/ 638257 h 82"/>
              <a:gd name="T58" fmla="*/ 455892 w 71"/>
              <a:gd name="T59" fmla="*/ 661637 h 82"/>
              <a:gd name="T60" fmla="*/ 502628 w 71"/>
              <a:gd name="T61" fmla="*/ 699170 h 82"/>
              <a:gd name="T62" fmla="*/ 518815 w 71"/>
              <a:gd name="T63" fmla="*/ 741686 h 82"/>
              <a:gd name="T64" fmla="*/ 540231 w 71"/>
              <a:gd name="T65" fmla="*/ 744658 h 82"/>
              <a:gd name="T66" fmla="*/ 477441 w 71"/>
              <a:gd name="T67" fmla="*/ 771084 h 82"/>
              <a:gd name="T68" fmla="*/ 425087 w 71"/>
              <a:gd name="T69" fmla="*/ 811994 h 82"/>
              <a:gd name="T70" fmla="*/ 371855 w 71"/>
              <a:gd name="T71" fmla="*/ 832248 h 82"/>
              <a:gd name="T72" fmla="*/ 356240 w 71"/>
              <a:gd name="T73" fmla="*/ 771084 h 82"/>
              <a:gd name="T74" fmla="*/ 350818 w 71"/>
              <a:gd name="T75" fmla="*/ 714803 h 82"/>
              <a:gd name="T76" fmla="*/ 272438 w 71"/>
              <a:gd name="T77" fmla="*/ 645855 h 82"/>
              <a:gd name="T78" fmla="*/ 286325 w 71"/>
              <a:gd name="T79" fmla="*/ 548819 h 82"/>
              <a:gd name="T80" fmla="*/ 202478 w 71"/>
              <a:gd name="T81" fmla="*/ 580202 h 82"/>
              <a:gd name="T82" fmla="*/ 202478 w 71"/>
              <a:gd name="T83" fmla="*/ 645855 h 82"/>
              <a:gd name="T84" fmla="*/ 218302 w 71"/>
              <a:gd name="T85" fmla="*/ 811994 h 82"/>
              <a:gd name="T86" fmla="*/ 218302 w 71"/>
              <a:gd name="T87" fmla="*/ 922199 h 82"/>
              <a:gd name="T88" fmla="*/ 130917 w 71"/>
              <a:gd name="T89" fmla="*/ 932867 h 82"/>
              <a:gd name="T90" fmla="*/ 82035 w 71"/>
              <a:gd name="T91" fmla="*/ 922199 h 82"/>
              <a:gd name="T92" fmla="*/ 103021 w 71"/>
              <a:gd name="T93" fmla="*/ 724194 h 82"/>
              <a:gd name="T94" fmla="*/ 82035 w 71"/>
              <a:gd name="T95" fmla="*/ 645855 h 82"/>
              <a:gd name="T96" fmla="*/ 1 w 71"/>
              <a:gd name="T97" fmla="*/ 624961 h 82"/>
              <a:gd name="T98" fmla="*/ 31852 w 71"/>
              <a:gd name="T99" fmla="*/ 522553 h 82"/>
              <a:gd name="T100" fmla="*/ 55471 w 71"/>
              <a:gd name="T101" fmla="*/ 372915 h 82"/>
              <a:gd name="T102" fmla="*/ 103021 w 71"/>
              <a:gd name="T103" fmla="*/ 307219 h 82"/>
              <a:gd name="T104" fmla="*/ 130917 w 71"/>
              <a:gd name="T105" fmla="*/ 317690 h 82"/>
              <a:gd name="T106" fmla="*/ 121319 w 71"/>
              <a:gd name="T107" fmla="*/ 215294 h 82"/>
              <a:gd name="T108" fmla="*/ 147614 w 71"/>
              <a:gd name="T109" fmla="*/ 162636 h 82"/>
              <a:gd name="T110" fmla="*/ 179415 w 71"/>
              <a:gd name="T111" fmla="*/ 98876 h 82"/>
              <a:gd name="T112" fmla="*/ 218302 w 71"/>
              <a:gd name="T113" fmla="*/ 112678 h 82"/>
              <a:gd name="T114" fmla="*/ 251445 w 71"/>
              <a:gd name="T115" fmla="*/ 95617 h 82"/>
              <a:gd name="T116" fmla="*/ 272438 w 71"/>
              <a:gd name="T117" fmla="*/ 45410 h 8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
              <a:gd name="T178" fmla="*/ 0 h 82"/>
              <a:gd name="T179" fmla="*/ 71 w 71"/>
              <a:gd name="T180" fmla="*/ 82 h 8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 h="82">
                <a:moveTo>
                  <a:pt x="25" y="4"/>
                </a:moveTo>
                <a:lnTo>
                  <a:pt x="29" y="4"/>
                </a:lnTo>
                <a:lnTo>
                  <a:pt x="29" y="5"/>
                </a:lnTo>
                <a:lnTo>
                  <a:pt x="30" y="7"/>
                </a:lnTo>
                <a:lnTo>
                  <a:pt x="41" y="7"/>
                </a:lnTo>
                <a:lnTo>
                  <a:pt x="42" y="8"/>
                </a:lnTo>
                <a:lnTo>
                  <a:pt x="44" y="9"/>
                </a:lnTo>
                <a:lnTo>
                  <a:pt x="45" y="9"/>
                </a:lnTo>
                <a:lnTo>
                  <a:pt x="47" y="8"/>
                </a:lnTo>
                <a:lnTo>
                  <a:pt x="56" y="9"/>
                </a:lnTo>
                <a:lnTo>
                  <a:pt x="59" y="8"/>
                </a:lnTo>
                <a:lnTo>
                  <a:pt x="67" y="1"/>
                </a:lnTo>
                <a:lnTo>
                  <a:pt x="69" y="0"/>
                </a:lnTo>
                <a:lnTo>
                  <a:pt x="70" y="0"/>
                </a:lnTo>
                <a:lnTo>
                  <a:pt x="71" y="2"/>
                </a:lnTo>
                <a:lnTo>
                  <a:pt x="70" y="4"/>
                </a:lnTo>
                <a:lnTo>
                  <a:pt x="64" y="12"/>
                </a:lnTo>
                <a:lnTo>
                  <a:pt x="60" y="15"/>
                </a:lnTo>
                <a:lnTo>
                  <a:pt x="50" y="15"/>
                </a:lnTo>
                <a:lnTo>
                  <a:pt x="48" y="14"/>
                </a:lnTo>
                <a:lnTo>
                  <a:pt x="34" y="14"/>
                </a:lnTo>
                <a:lnTo>
                  <a:pt x="32" y="13"/>
                </a:lnTo>
                <a:lnTo>
                  <a:pt x="30" y="13"/>
                </a:lnTo>
                <a:lnTo>
                  <a:pt x="30" y="14"/>
                </a:lnTo>
                <a:lnTo>
                  <a:pt x="28" y="13"/>
                </a:lnTo>
                <a:lnTo>
                  <a:pt x="27" y="13"/>
                </a:lnTo>
                <a:lnTo>
                  <a:pt x="25" y="14"/>
                </a:lnTo>
                <a:lnTo>
                  <a:pt x="18" y="14"/>
                </a:lnTo>
                <a:lnTo>
                  <a:pt x="14" y="19"/>
                </a:lnTo>
                <a:lnTo>
                  <a:pt x="14" y="27"/>
                </a:lnTo>
                <a:lnTo>
                  <a:pt x="15" y="29"/>
                </a:lnTo>
                <a:lnTo>
                  <a:pt x="18" y="30"/>
                </a:lnTo>
                <a:lnTo>
                  <a:pt x="21" y="34"/>
                </a:lnTo>
                <a:lnTo>
                  <a:pt x="25" y="34"/>
                </a:lnTo>
                <a:lnTo>
                  <a:pt x="26" y="33"/>
                </a:lnTo>
                <a:lnTo>
                  <a:pt x="29" y="29"/>
                </a:lnTo>
                <a:lnTo>
                  <a:pt x="31" y="28"/>
                </a:lnTo>
                <a:lnTo>
                  <a:pt x="35" y="30"/>
                </a:lnTo>
                <a:lnTo>
                  <a:pt x="36" y="28"/>
                </a:lnTo>
                <a:lnTo>
                  <a:pt x="44" y="28"/>
                </a:lnTo>
                <a:lnTo>
                  <a:pt x="45" y="26"/>
                </a:lnTo>
                <a:lnTo>
                  <a:pt x="48" y="25"/>
                </a:lnTo>
                <a:lnTo>
                  <a:pt x="50" y="25"/>
                </a:lnTo>
                <a:lnTo>
                  <a:pt x="51" y="26"/>
                </a:lnTo>
                <a:lnTo>
                  <a:pt x="51" y="29"/>
                </a:lnTo>
                <a:lnTo>
                  <a:pt x="50" y="30"/>
                </a:lnTo>
                <a:lnTo>
                  <a:pt x="47" y="29"/>
                </a:lnTo>
                <a:lnTo>
                  <a:pt x="45" y="29"/>
                </a:lnTo>
                <a:lnTo>
                  <a:pt x="39" y="36"/>
                </a:lnTo>
                <a:lnTo>
                  <a:pt x="31" y="40"/>
                </a:lnTo>
                <a:lnTo>
                  <a:pt x="28" y="39"/>
                </a:lnTo>
                <a:lnTo>
                  <a:pt x="28" y="41"/>
                </a:lnTo>
                <a:lnTo>
                  <a:pt x="31" y="43"/>
                </a:lnTo>
                <a:lnTo>
                  <a:pt x="37" y="51"/>
                </a:lnTo>
                <a:lnTo>
                  <a:pt x="38" y="51"/>
                </a:lnTo>
                <a:lnTo>
                  <a:pt x="39" y="53"/>
                </a:lnTo>
                <a:lnTo>
                  <a:pt x="40" y="55"/>
                </a:lnTo>
                <a:lnTo>
                  <a:pt x="39" y="56"/>
                </a:lnTo>
                <a:lnTo>
                  <a:pt x="38" y="56"/>
                </a:lnTo>
                <a:lnTo>
                  <a:pt x="38" y="58"/>
                </a:lnTo>
                <a:lnTo>
                  <a:pt x="38" y="59"/>
                </a:lnTo>
                <a:lnTo>
                  <a:pt x="42" y="62"/>
                </a:lnTo>
                <a:lnTo>
                  <a:pt x="42" y="64"/>
                </a:lnTo>
                <a:lnTo>
                  <a:pt x="43" y="65"/>
                </a:lnTo>
                <a:lnTo>
                  <a:pt x="44" y="65"/>
                </a:lnTo>
                <a:lnTo>
                  <a:pt x="45" y="66"/>
                </a:lnTo>
                <a:lnTo>
                  <a:pt x="43" y="68"/>
                </a:lnTo>
                <a:lnTo>
                  <a:pt x="40" y="68"/>
                </a:lnTo>
                <a:lnTo>
                  <a:pt x="37" y="69"/>
                </a:lnTo>
                <a:lnTo>
                  <a:pt x="36" y="72"/>
                </a:lnTo>
                <a:lnTo>
                  <a:pt x="34" y="73"/>
                </a:lnTo>
                <a:lnTo>
                  <a:pt x="31" y="73"/>
                </a:lnTo>
                <a:lnTo>
                  <a:pt x="30" y="70"/>
                </a:lnTo>
                <a:lnTo>
                  <a:pt x="30" y="68"/>
                </a:lnTo>
                <a:lnTo>
                  <a:pt x="30" y="65"/>
                </a:lnTo>
                <a:lnTo>
                  <a:pt x="29" y="63"/>
                </a:lnTo>
                <a:lnTo>
                  <a:pt x="25" y="60"/>
                </a:lnTo>
                <a:lnTo>
                  <a:pt x="23" y="57"/>
                </a:lnTo>
                <a:lnTo>
                  <a:pt x="25" y="53"/>
                </a:lnTo>
                <a:lnTo>
                  <a:pt x="24" y="48"/>
                </a:lnTo>
                <a:lnTo>
                  <a:pt x="22" y="48"/>
                </a:lnTo>
                <a:lnTo>
                  <a:pt x="17" y="51"/>
                </a:lnTo>
                <a:lnTo>
                  <a:pt x="16" y="54"/>
                </a:lnTo>
                <a:lnTo>
                  <a:pt x="17" y="57"/>
                </a:lnTo>
                <a:lnTo>
                  <a:pt x="17" y="70"/>
                </a:lnTo>
                <a:lnTo>
                  <a:pt x="18" y="72"/>
                </a:lnTo>
                <a:lnTo>
                  <a:pt x="16" y="75"/>
                </a:lnTo>
                <a:lnTo>
                  <a:pt x="18" y="81"/>
                </a:lnTo>
                <a:lnTo>
                  <a:pt x="17" y="81"/>
                </a:lnTo>
                <a:lnTo>
                  <a:pt x="11" y="82"/>
                </a:lnTo>
                <a:lnTo>
                  <a:pt x="9" y="82"/>
                </a:lnTo>
                <a:lnTo>
                  <a:pt x="7" y="81"/>
                </a:lnTo>
                <a:lnTo>
                  <a:pt x="6" y="78"/>
                </a:lnTo>
                <a:lnTo>
                  <a:pt x="9" y="64"/>
                </a:lnTo>
                <a:lnTo>
                  <a:pt x="8" y="63"/>
                </a:lnTo>
                <a:lnTo>
                  <a:pt x="7" y="57"/>
                </a:lnTo>
                <a:lnTo>
                  <a:pt x="2" y="58"/>
                </a:lnTo>
                <a:lnTo>
                  <a:pt x="1" y="55"/>
                </a:lnTo>
                <a:lnTo>
                  <a:pt x="0" y="48"/>
                </a:lnTo>
                <a:lnTo>
                  <a:pt x="3" y="46"/>
                </a:lnTo>
                <a:lnTo>
                  <a:pt x="5" y="39"/>
                </a:lnTo>
                <a:lnTo>
                  <a:pt x="5" y="33"/>
                </a:lnTo>
                <a:lnTo>
                  <a:pt x="8" y="29"/>
                </a:lnTo>
                <a:lnTo>
                  <a:pt x="9" y="27"/>
                </a:lnTo>
                <a:lnTo>
                  <a:pt x="10" y="26"/>
                </a:lnTo>
                <a:lnTo>
                  <a:pt x="11" y="28"/>
                </a:lnTo>
                <a:lnTo>
                  <a:pt x="11" y="21"/>
                </a:lnTo>
                <a:lnTo>
                  <a:pt x="10" y="19"/>
                </a:lnTo>
                <a:lnTo>
                  <a:pt x="11" y="17"/>
                </a:lnTo>
                <a:lnTo>
                  <a:pt x="12" y="14"/>
                </a:lnTo>
                <a:lnTo>
                  <a:pt x="13" y="11"/>
                </a:lnTo>
                <a:lnTo>
                  <a:pt x="15" y="9"/>
                </a:lnTo>
                <a:lnTo>
                  <a:pt x="16" y="9"/>
                </a:lnTo>
                <a:lnTo>
                  <a:pt x="18" y="10"/>
                </a:lnTo>
                <a:lnTo>
                  <a:pt x="19" y="10"/>
                </a:lnTo>
                <a:lnTo>
                  <a:pt x="21" y="8"/>
                </a:lnTo>
                <a:lnTo>
                  <a:pt x="21" y="5"/>
                </a:lnTo>
                <a:lnTo>
                  <a:pt x="23" y="4"/>
                </a:lnTo>
                <a:lnTo>
                  <a:pt x="25" y="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35" name="Freeform 7"/>
          <p:cNvSpPr>
            <a:spLocks/>
          </p:cNvSpPr>
          <p:nvPr/>
        </p:nvSpPr>
        <p:spPr bwMode="auto">
          <a:xfrm>
            <a:off x="7250113" y="4156082"/>
            <a:ext cx="265113" cy="222250"/>
          </a:xfrm>
          <a:custGeom>
            <a:avLst/>
            <a:gdLst>
              <a:gd name="T0" fmla="*/ 1138071 w 113"/>
              <a:gd name="T1" fmla="*/ 29695 h 95"/>
              <a:gd name="T2" fmla="*/ 1116525 w 113"/>
              <a:gd name="T3" fmla="*/ 43761 h 95"/>
              <a:gd name="T4" fmla="*/ 1153129 w 113"/>
              <a:gd name="T5" fmla="*/ 64490 h 95"/>
              <a:gd name="T6" fmla="*/ 1164037 w 113"/>
              <a:gd name="T7" fmla="*/ 93648 h 95"/>
              <a:gd name="T8" fmla="*/ 1132205 w 113"/>
              <a:gd name="T9" fmla="*/ 93648 h 95"/>
              <a:gd name="T10" fmla="*/ 1091061 w 113"/>
              <a:gd name="T11" fmla="*/ 95038 h 95"/>
              <a:gd name="T12" fmla="*/ 1116525 w 113"/>
              <a:gd name="T13" fmla="*/ 138008 h 95"/>
              <a:gd name="T14" fmla="*/ 1106301 w 113"/>
              <a:gd name="T15" fmla="*/ 140056 h 95"/>
              <a:gd name="T16" fmla="*/ 1138071 w 113"/>
              <a:gd name="T17" fmla="*/ 179476 h 95"/>
              <a:gd name="T18" fmla="*/ 1183389 w 113"/>
              <a:gd name="T19" fmla="*/ 285072 h 95"/>
              <a:gd name="T20" fmla="*/ 1183389 w 113"/>
              <a:gd name="T21" fmla="*/ 304165 h 95"/>
              <a:gd name="T22" fmla="*/ 1332533 w 113"/>
              <a:gd name="T23" fmla="*/ 428161 h 95"/>
              <a:gd name="T24" fmla="*/ 1230327 w 113"/>
              <a:gd name="T25" fmla="*/ 428161 h 95"/>
              <a:gd name="T26" fmla="*/ 1185404 w 113"/>
              <a:gd name="T27" fmla="*/ 420106 h 95"/>
              <a:gd name="T28" fmla="*/ 1185404 w 113"/>
              <a:gd name="T29" fmla="*/ 441690 h 95"/>
              <a:gd name="T30" fmla="*/ 1138071 w 113"/>
              <a:gd name="T31" fmla="*/ 492193 h 95"/>
              <a:gd name="T32" fmla="*/ 1106301 w 113"/>
              <a:gd name="T33" fmla="*/ 619104 h 95"/>
              <a:gd name="T34" fmla="*/ 1060787 w 113"/>
              <a:gd name="T35" fmla="*/ 694648 h 95"/>
              <a:gd name="T36" fmla="*/ 968534 w 113"/>
              <a:gd name="T37" fmla="*/ 748058 h 95"/>
              <a:gd name="T38" fmla="*/ 986343 w 113"/>
              <a:gd name="T39" fmla="*/ 760165 h 95"/>
              <a:gd name="T40" fmla="*/ 1015115 w 113"/>
              <a:gd name="T41" fmla="*/ 813861 h 95"/>
              <a:gd name="T42" fmla="*/ 986343 w 113"/>
              <a:gd name="T43" fmla="*/ 846495 h 95"/>
              <a:gd name="T44" fmla="*/ 982764 w 113"/>
              <a:gd name="T45" fmla="*/ 880397 h 95"/>
              <a:gd name="T46" fmla="*/ 956059 w 113"/>
              <a:gd name="T47" fmla="*/ 901099 h 95"/>
              <a:gd name="T48" fmla="*/ 956059 w 113"/>
              <a:gd name="T49" fmla="*/ 929856 h 95"/>
              <a:gd name="T50" fmla="*/ 939786 w 113"/>
              <a:gd name="T51" fmla="*/ 931675 h 95"/>
              <a:gd name="T52" fmla="*/ 934268 w 113"/>
              <a:gd name="T53" fmla="*/ 973470 h 95"/>
              <a:gd name="T54" fmla="*/ 738263 w 113"/>
              <a:gd name="T55" fmla="*/ 973470 h 95"/>
              <a:gd name="T56" fmla="*/ 717778 w 113"/>
              <a:gd name="T57" fmla="*/ 973470 h 95"/>
              <a:gd name="T58" fmla="*/ 635903 w 113"/>
              <a:gd name="T59" fmla="*/ 959239 h 95"/>
              <a:gd name="T60" fmla="*/ 619747 w 113"/>
              <a:gd name="T61" fmla="*/ 929856 h 95"/>
              <a:gd name="T62" fmla="*/ 551959 w 113"/>
              <a:gd name="T63" fmla="*/ 912364 h 95"/>
              <a:gd name="T64" fmla="*/ 532955 w 113"/>
              <a:gd name="T65" fmla="*/ 912364 h 95"/>
              <a:gd name="T66" fmla="*/ 485682 w 113"/>
              <a:gd name="T67" fmla="*/ 959239 h 95"/>
              <a:gd name="T68" fmla="*/ 414862 w 113"/>
              <a:gd name="T69" fmla="*/ 959239 h 95"/>
              <a:gd name="T70" fmla="*/ 387977 w 113"/>
              <a:gd name="T71" fmla="*/ 973470 h 95"/>
              <a:gd name="T72" fmla="*/ 350761 w 113"/>
              <a:gd name="T73" fmla="*/ 886891 h 95"/>
              <a:gd name="T74" fmla="*/ 318958 w 113"/>
              <a:gd name="T75" fmla="*/ 886891 h 95"/>
              <a:gd name="T76" fmla="*/ 296190 w 113"/>
              <a:gd name="T77" fmla="*/ 901099 h 95"/>
              <a:gd name="T78" fmla="*/ 268976 w 113"/>
              <a:gd name="T79" fmla="*/ 912364 h 95"/>
              <a:gd name="T80" fmla="*/ 222370 w 113"/>
              <a:gd name="T81" fmla="*/ 912364 h 95"/>
              <a:gd name="T82" fmla="*/ 200416 w 113"/>
              <a:gd name="T83" fmla="*/ 901099 h 95"/>
              <a:gd name="T84" fmla="*/ 167856 w 113"/>
              <a:gd name="T85" fmla="*/ 866310 h 95"/>
              <a:gd name="T86" fmla="*/ 167856 w 113"/>
              <a:gd name="T87" fmla="*/ 836534 h 95"/>
              <a:gd name="T88" fmla="*/ 146035 w 113"/>
              <a:gd name="T89" fmla="*/ 748058 h 95"/>
              <a:gd name="T90" fmla="*/ 98814 w 113"/>
              <a:gd name="T91" fmla="*/ 619104 h 95"/>
              <a:gd name="T92" fmla="*/ 55032 w 113"/>
              <a:gd name="T93" fmla="*/ 601819 h 95"/>
              <a:gd name="T94" fmla="*/ 31542 w 113"/>
              <a:gd name="T95" fmla="*/ 597412 h 95"/>
              <a:gd name="T96" fmla="*/ 1 w 113"/>
              <a:gd name="T97" fmla="*/ 492193 h 95"/>
              <a:gd name="T98" fmla="*/ 21343 w 113"/>
              <a:gd name="T99" fmla="*/ 344450 h 95"/>
              <a:gd name="T100" fmla="*/ 81330 w 113"/>
              <a:gd name="T101" fmla="*/ 285072 h 95"/>
              <a:gd name="T102" fmla="*/ 177635 w 113"/>
              <a:gd name="T103" fmla="*/ 420106 h 95"/>
              <a:gd name="T104" fmla="*/ 237341 w 113"/>
              <a:gd name="T105" fmla="*/ 420106 h 95"/>
              <a:gd name="T106" fmla="*/ 280715 w 113"/>
              <a:gd name="T107" fmla="*/ 428161 h 95"/>
              <a:gd name="T108" fmla="*/ 350761 w 113"/>
              <a:gd name="T109" fmla="*/ 420106 h 95"/>
              <a:gd name="T110" fmla="*/ 437732 w 113"/>
              <a:gd name="T111" fmla="*/ 350025 h 95"/>
              <a:gd name="T112" fmla="*/ 511202 w 113"/>
              <a:gd name="T113" fmla="*/ 350025 h 95"/>
              <a:gd name="T114" fmla="*/ 518381 w 113"/>
              <a:gd name="T115" fmla="*/ 374750 h 95"/>
              <a:gd name="T116" fmla="*/ 613115 w 113"/>
              <a:gd name="T117" fmla="*/ 389776 h 95"/>
              <a:gd name="T118" fmla="*/ 733817 w 113"/>
              <a:gd name="T119" fmla="*/ 344450 h 95"/>
              <a:gd name="T120" fmla="*/ 863244 w 113"/>
              <a:gd name="T121" fmla="*/ 138008 h 95"/>
              <a:gd name="T122" fmla="*/ 906108 w 113"/>
              <a:gd name="T123" fmla="*/ 0 h 95"/>
              <a:gd name="T124" fmla="*/ 1091061 w 113"/>
              <a:gd name="T125" fmla="*/ 1 h 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3"/>
              <a:gd name="T190" fmla="*/ 0 h 95"/>
              <a:gd name="T191" fmla="*/ 113 w 113"/>
              <a:gd name="T192" fmla="*/ 95 h 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3" h="95">
                <a:moveTo>
                  <a:pt x="97" y="2"/>
                </a:moveTo>
                <a:lnTo>
                  <a:pt x="97" y="3"/>
                </a:lnTo>
                <a:lnTo>
                  <a:pt x="96" y="3"/>
                </a:lnTo>
                <a:lnTo>
                  <a:pt x="95" y="4"/>
                </a:lnTo>
                <a:lnTo>
                  <a:pt x="96" y="4"/>
                </a:lnTo>
                <a:lnTo>
                  <a:pt x="98" y="6"/>
                </a:lnTo>
                <a:lnTo>
                  <a:pt x="99" y="6"/>
                </a:lnTo>
                <a:lnTo>
                  <a:pt x="99" y="8"/>
                </a:lnTo>
                <a:lnTo>
                  <a:pt x="98" y="8"/>
                </a:lnTo>
                <a:lnTo>
                  <a:pt x="96" y="8"/>
                </a:lnTo>
                <a:lnTo>
                  <a:pt x="96" y="9"/>
                </a:lnTo>
                <a:lnTo>
                  <a:pt x="93" y="9"/>
                </a:lnTo>
                <a:lnTo>
                  <a:pt x="94" y="11"/>
                </a:lnTo>
                <a:lnTo>
                  <a:pt x="95" y="12"/>
                </a:lnTo>
                <a:lnTo>
                  <a:pt x="95" y="13"/>
                </a:lnTo>
                <a:lnTo>
                  <a:pt x="94" y="13"/>
                </a:lnTo>
                <a:lnTo>
                  <a:pt x="95" y="14"/>
                </a:lnTo>
                <a:lnTo>
                  <a:pt x="97" y="16"/>
                </a:lnTo>
                <a:lnTo>
                  <a:pt x="101" y="23"/>
                </a:lnTo>
                <a:lnTo>
                  <a:pt x="100" y="26"/>
                </a:lnTo>
                <a:lnTo>
                  <a:pt x="100" y="27"/>
                </a:lnTo>
                <a:lnTo>
                  <a:pt x="100" y="28"/>
                </a:lnTo>
                <a:lnTo>
                  <a:pt x="113" y="38"/>
                </a:lnTo>
                <a:lnTo>
                  <a:pt x="113" y="39"/>
                </a:lnTo>
                <a:lnTo>
                  <a:pt x="107" y="40"/>
                </a:lnTo>
                <a:lnTo>
                  <a:pt x="104" y="39"/>
                </a:lnTo>
                <a:lnTo>
                  <a:pt x="101" y="37"/>
                </a:lnTo>
                <a:lnTo>
                  <a:pt x="101" y="38"/>
                </a:lnTo>
                <a:lnTo>
                  <a:pt x="102" y="39"/>
                </a:lnTo>
                <a:lnTo>
                  <a:pt x="101" y="40"/>
                </a:lnTo>
                <a:lnTo>
                  <a:pt x="99" y="41"/>
                </a:lnTo>
                <a:lnTo>
                  <a:pt x="97" y="45"/>
                </a:lnTo>
                <a:lnTo>
                  <a:pt x="96" y="54"/>
                </a:lnTo>
                <a:lnTo>
                  <a:pt x="94" y="56"/>
                </a:lnTo>
                <a:lnTo>
                  <a:pt x="91" y="62"/>
                </a:lnTo>
                <a:lnTo>
                  <a:pt x="90" y="63"/>
                </a:lnTo>
                <a:lnTo>
                  <a:pt x="89" y="63"/>
                </a:lnTo>
                <a:lnTo>
                  <a:pt x="82" y="68"/>
                </a:lnTo>
                <a:lnTo>
                  <a:pt x="83" y="69"/>
                </a:lnTo>
                <a:lnTo>
                  <a:pt x="84" y="69"/>
                </a:lnTo>
                <a:lnTo>
                  <a:pt x="84" y="73"/>
                </a:lnTo>
                <a:lnTo>
                  <a:pt x="86" y="74"/>
                </a:lnTo>
                <a:lnTo>
                  <a:pt x="85" y="78"/>
                </a:lnTo>
                <a:lnTo>
                  <a:pt x="84" y="77"/>
                </a:lnTo>
                <a:lnTo>
                  <a:pt x="84" y="78"/>
                </a:lnTo>
                <a:lnTo>
                  <a:pt x="83" y="80"/>
                </a:lnTo>
                <a:lnTo>
                  <a:pt x="83" y="82"/>
                </a:lnTo>
                <a:lnTo>
                  <a:pt x="81" y="82"/>
                </a:lnTo>
                <a:lnTo>
                  <a:pt x="81" y="83"/>
                </a:lnTo>
                <a:lnTo>
                  <a:pt x="81" y="84"/>
                </a:lnTo>
                <a:lnTo>
                  <a:pt x="81" y="85"/>
                </a:lnTo>
                <a:lnTo>
                  <a:pt x="80" y="85"/>
                </a:lnTo>
                <a:lnTo>
                  <a:pt x="80" y="86"/>
                </a:lnTo>
                <a:lnTo>
                  <a:pt x="79" y="88"/>
                </a:lnTo>
                <a:lnTo>
                  <a:pt x="65" y="95"/>
                </a:lnTo>
                <a:lnTo>
                  <a:pt x="63" y="88"/>
                </a:lnTo>
                <a:lnTo>
                  <a:pt x="62" y="88"/>
                </a:lnTo>
                <a:lnTo>
                  <a:pt x="61" y="88"/>
                </a:lnTo>
                <a:lnTo>
                  <a:pt x="60" y="86"/>
                </a:lnTo>
                <a:lnTo>
                  <a:pt x="54" y="87"/>
                </a:lnTo>
                <a:lnTo>
                  <a:pt x="53" y="86"/>
                </a:lnTo>
                <a:lnTo>
                  <a:pt x="53" y="84"/>
                </a:lnTo>
                <a:lnTo>
                  <a:pt x="49" y="84"/>
                </a:lnTo>
                <a:lnTo>
                  <a:pt x="47" y="83"/>
                </a:lnTo>
                <a:lnTo>
                  <a:pt x="46" y="83"/>
                </a:lnTo>
                <a:lnTo>
                  <a:pt x="45" y="83"/>
                </a:lnTo>
                <a:lnTo>
                  <a:pt x="45" y="84"/>
                </a:lnTo>
                <a:lnTo>
                  <a:pt x="41" y="87"/>
                </a:lnTo>
                <a:lnTo>
                  <a:pt x="37" y="86"/>
                </a:lnTo>
                <a:lnTo>
                  <a:pt x="35" y="87"/>
                </a:lnTo>
                <a:lnTo>
                  <a:pt x="34" y="87"/>
                </a:lnTo>
                <a:lnTo>
                  <a:pt x="33" y="88"/>
                </a:lnTo>
                <a:lnTo>
                  <a:pt x="31" y="80"/>
                </a:lnTo>
                <a:lnTo>
                  <a:pt x="30" y="81"/>
                </a:lnTo>
                <a:lnTo>
                  <a:pt x="29" y="82"/>
                </a:lnTo>
                <a:lnTo>
                  <a:pt x="27" y="81"/>
                </a:lnTo>
                <a:lnTo>
                  <a:pt x="26" y="81"/>
                </a:lnTo>
                <a:lnTo>
                  <a:pt x="25" y="82"/>
                </a:lnTo>
                <a:lnTo>
                  <a:pt x="24" y="83"/>
                </a:lnTo>
                <a:lnTo>
                  <a:pt x="23" y="83"/>
                </a:lnTo>
                <a:lnTo>
                  <a:pt x="21" y="82"/>
                </a:lnTo>
                <a:lnTo>
                  <a:pt x="19" y="83"/>
                </a:lnTo>
                <a:lnTo>
                  <a:pt x="17" y="81"/>
                </a:lnTo>
                <a:lnTo>
                  <a:pt x="17" y="82"/>
                </a:lnTo>
                <a:lnTo>
                  <a:pt x="15" y="82"/>
                </a:lnTo>
                <a:lnTo>
                  <a:pt x="14" y="79"/>
                </a:lnTo>
                <a:lnTo>
                  <a:pt x="14" y="77"/>
                </a:lnTo>
                <a:lnTo>
                  <a:pt x="14" y="76"/>
                </a:lnTo>
                <a:lnTo>
                  <a:pt x="11" y="68"/>
                </a:lnTo>
                <a:lnTo>
                  <a:pt x="12" y="68"/>
                </a:lnTo>
                <a:lnTo>
                  <a:pt x="12" y="64"/>
                </a:lnTo>
                <a:lnTo>
                  <a:pt x="8" y="56"/>
                </a:lnTo>
                <a:lnTo>
                  <a:pt x="6" y="56"/>
                </a:lnTo>
                <a:lnTo>
                  <a:pt x="5" y="55"/>
                </a:lnTo>
                <a:lnTo>
                  <a:pt x="4" y="55"/>
                </a:lnTo>
                <a:lnTo>
                  <a:pt x="3" y="54"/>
                </a:lnTo>
                <a:lnTo>
                  <a:pt x="2" y="47"/>
                </a:lnTo>
                <a:lnTo>
                  <a:pt x="1" y="45"/>
                </a:lnTo>
                <a:lnTo>
                  <a:pt x="0" y="40"/>
                </a:lnTo>
                <a:lnTo>
                  <a:pt x="2" y="31"/>
                </a:lnTo>
                <a:lnTo>
                  <a:pt x="5" y="27"/>
                </a:lnTo>
                <a:lnTo>
                  <a:pt x="7" y="26"/>
                </a:lnTo>
                <a:lnTo>
                  <a:pt x="7" y="27"/>
                </a:lnTo>
                <a:lnTo>
                  <a:pt x="15" y="38"/>
                </a:lnTo>
                <a:lnTo>
                  <a:pt x="18" y="38"/>
                </a:lnTo>
                <a:lnTo>
                  <a:pt x="20" y="38"/>
                </a:lnTo>
                <a:lnTo>
                  <a:pt x="23" y="37"/>
                </a:lnTo>
                <a:lnTo>
                  <a:pt x="24" y="39"/>
                </a:lnTo>
                <a:lnTo>
                  <a:pt x="28" y="38"/>
                </a:lnTo>
                <a:lnTo>
                  <a:pt x="30" y="38"/>
                </a:lnTo>
                <a:lnTo>
                  <a:pt x="32" y="37"/>
                </a:lnTo>
                <a:lnTo>
                  <a:pt x="37" y="32"/>
                </a:lnTo>
                <a:lnTo>
                  <a:pt x="38" y="32"/>
                </a:lnTo>
                <a:lnTo>
                  <a:pt x="43" y="32"/>
                </a:lnTo>
                <a:lnTo>
                  <a:pt x="44" y="32"/>
                </a:lnTo>
                <a:lnTo>
                  <a:pt x="44" y="34"/>
                </a:lnTo>
                <a:lnTo>
                  <a:pt x="50" y="35"/>
                </a:lnTo>
                <a:lnTo>
                  <a:pt x="52" y="35"/>
                </a:lnTo>
                <a:lnTo>
                  <a:pt x="61" y="32"/>
                </a:lnTo>
                <a:lnTo>
                  <a:pt x="62" y="31"/>
                </a:lnTo>
                <a:lnTo>
                  <a:pt x="67" y="18"/>
                </a:lnTo>
                <a:lnTo>
                  <a:pt x="73" y="12"/>
                </a:lnTo>
                <a:lnTo>
                  <a:pt x="76" y="2"/>
                </a:lnTo>
                <a:lnTo>
                  <a:pt x="77" y="0"/>
                </a:lnTo>
                <a:lnTo>
                  <a:pt x="91" y="0"/>
                </a:lnTo>
                <a:lnTo>
                  <a:pt x="93" y="1"/>
                </a:lnTo>
                <a:lnTo>
                  <a:pt x="97"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36" name="Freeform 8"/>
          <p:cNvSpPr>
            <a:spLocks/>
          </p:cNvSpPr>
          <p:nvPr/>
        </p:nvSpPr>
        <p:spPr bwMode="auto">
          <a:xfrm>
            <a:off x="7831138" y="4279907"/>
            <a:ext cx="273050" cy="230187"/>
          </a:xfrm>
          <a:custGeom>
            <a:avLst/>
            <a:gdLst>
              <a:gd name="T0" fmla="*/ 1319454 w 116"/>
              <a:gd name="T1" fmla="*/ 1059238 h 98"/>
              <a:gd name="T2" fmla="*/ 1190574 w 116"/>
              <a:gd name="T3" fmla="*/ 1059238 h 98"/>
              <a:gd name="T4" fmla="*/ 1143278 w 116"/>
              <a:gd name="T5" fmla="*/ 1061563 h 98"/>
              <a:gd name="T6" fmla="*/ 1108681 w 116"/>
              <a:gd name="T7" fmla="*/ 1061563 h 98"/>
              <a:gd name="T8" fmla="*/ 1021327 w 116"/>
              <a:gd name="T9" fmla="*/ 1006013 h 98"/>
              <a:gd name="T10" fmla="*/ 1108681 w 116"/>
              <a:gd name="T11" fmla="*/ 943733 h 98"/>
              <a:gd name="T12" fmla="*/ 1160585 w 116"/>
              <a:gd name="T13" fmla="*/ 958330 h 98"/>
              <a:gd name="T14" fmla="*/ 1160585 w 116"/>
              <a:gd name="T15" fmla="*/ 921722 h 98"/>
              <a:gd name="T16" fmla="*/ 1108681 w 116"/>
              <a:gd name="T17" fmla="*/ 886856 h 98"/>
              <a:gd name="T18" fmla="*/ 1083643 w 116"/>
              <a:gd name="T19" fmla="*/ 804484 h 98"/>
              <a:gd name="T20" fmla="*/ 1054854 w 116"/>
              <a:gd name="T21" fmla="*/ 731488 h 98"/>
              <a:gd name="T22" fmla="*/ 996206 w 116"/>
              <a:gd name="T23" fmla="*/ 679926 h 98"/>
              <a:gd name="T24" fmla="*/ 892241 w 116"/>
              <a:gd name="T25" fmla="*/ 615651 h 98"/>
              <a:gd name="T26" fmla="*/ 556685 w 116"/>
              <a:gd name="T27" fmla="*/ 531586 h 98"/>
              <a:gd name="T28" fmla="*/ 501898 w 116"/>
              <a:gd name="T29" fmla="*/ 483849 h 98"/>
              <a:gd name="T30" fmla="*/ 446666 w 116"/>
              <a:gd name="T31" fmla="*/ 474851 h 98"/>
              <a:gd name="T32" fmla="*/ 405827 w 116"/>
              <a:gd name="T33" fmla="*/ 426723 h 98"/>
              <a:gd name="T34" fmla="*/ 420834 w 116"/>
              <a:gd name="T35" fmla="*/ 356659 h 98"/>
              <a:gd name="T36" fmla="*/ 290593 w 116"/>
              <a:gd name="T37" fmla="*/ 507312 h 98"/>
              <a:gd name="T38" fmla="*/ 266671 w 116"/>
              <a:gd name="T39" fmla="*/ 405106 h 98"/>
              <a:gd name="T40" fmla="*/ 208122 w 116"/>
              <a:gd name="T41" fmla="*/ 356659 h 98"/>
              <a:gd name="T42" fmla="*/ 154687 w 116"/>
              <a:gd name="T43" fmla="*/ 327015 h 98"/>
              <a:gd name="T44" fmla="*/ 253203 w 116"/>
              <a:gd name="T45" fmla="*/ 310583 h 98"/>
              <a:gd name="T46" fmla="*/ 375439 w 116"/>
              <a:gd name="T47" fmla="*/ 291355 h 98"/>
              <a:gd name="T48" fmla="*/ 420834 w 116"/>
              <a:gd name="T49" fmla="*/ 242823 h 98"/>
              <a:gd name="T50" fmla="*/ 229364 w 116"/>
              <a:gd name="T51" fmla="*/ 254255 h 98"/>
              <a:gd name="T52" fmla="*/ 140361 w 116"/>
              <a:gd name="T53" fmla="*/ 185048 h 98"/>
              <a:gd name="T54" fmla="*/ 74584 w 116"/>
              <a:gd name="T55" fmla="*/ 153774 h 98"/>
              <a:gd name="T56" fmla="*/ 0 w 116"/>
              <a:gd name="T57" fmla="*/ 149377 h 98"/>
              <a:gd name="T58" fmla="*/ 129092 w 116"/>
              <a:gd name="T59" fmla="*/ 47474 h 98"/>
              <a:gd name="T60" fmla="*/ 283818 w 116"/>
              <a:gd name="T61" fmla="*/ 0 h 98"/>
              <a:gd name="T62" fmla="*/ 446666 w 116"/>
              <a:gd name="T63" fmla="*/ 100958 h 98"/>
              <a:gd name="T64" fmla="*/ 457572 w 116"/>
              <a:gd name="T65" fmla="*/ 221017 h 98"/>
              <a:gd name="T66" fmla="*/ 504273 w 116"/>
              <a:gd name="T67" fmla="*/ 310583 h 98"/>
              <a:gd name="T68" fmla="*/ 574828 w 116"/>
              <a:gd name="T69" fmla="*/ 376194 h 98"/>
              <a:gd name="T70" fmla="*/ 678469 w 116"/>
              <a:gd name="T71" fmla="*/ 376194 h 98"/>
              <a:gd name="T72" fmla="*/ 771048 w 116"/>
              <a:gd name="T73" fmla="*/ 291355 h 98"/>
              <a:gd name="T74" fmla="*/ 905782 w 116"/>
              <a:gd name="T75" fmla="*/ 221017 h 98"/>
              <a:gd name="T76" fmla="*/ 1006006 w 116"/>
              <a:gd name="T77" fmla="*/ 149377 h 98"/>
              <a:gd name="T78" fmla="*/ 1119710 w 116"/>
              <a:gd name="T79" fmla="*/ 205406 h 98"/>
              <a:gd name="T80" fmla="*/ 1289015 w 116"/>
              <a:gd name="T81" fmla="*/ 273796 h 98"/>
              <a:gd name="T82" fmla="*/ 1343056 w 116"/>
              <a:gd name="T83" fmla="*/ 273796 h 98"/>
              <a:gd name="T84" fmla="*/ 1393350 w 116"/>
              <a:gd name="T85" fmla="*/ 275006 h 98"/>
              <a:gd name="T86" fmla="*/ 1420119 w 116"/>
              <a:gd name="T87" fmla="*/ 303917 h 98"/>
              <a:gd name="T88" fmla="*/ 1456110 w 116"/>
              <a:gd name="T89" fmla="*/ 291355 h 98"/>
              <a:gd name="T90" fmla="*/ 1475033 w 116"/>
              <a:gd name="T91" fmla="*/ 910912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6"/>
              <a:gd name="T139" fmla="*/ 0 h 98"/>
              <a:gd name="T140" fmla="*/ 116 w 116"/>
              <a:gd name="T141" fmla="*/ 98 h 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6" h="98">
                <a:moveTo>
                  <a:pt x="116" y="98"/>
                </a:moveTo>
                <a:lnTo>
                  <a:pt x="114" y="97"/>
                </a:lnTo>
                <a:lnTo>
                  <a:pt x="103" y="87"/>
                </a:lnTo>
                <a:lnTo>
                  <a:pt x="102" y="86"/>
                </a:lnTo>
                <a:lnTo>
                  <a:pt x="97" y="87"/>
                </a:lnTo>
                <a:lnTo>
                  <a:pt x="93" y="87"/>
                </a:lnTo>
                <a:lnTo>
                  <a:pt x="92" y="88"/>
                </a:lnTo>
                <a:lnTo>
                  <a:pt x="90" y="87"/>
                </a:lnTo>
                <a:lnTo>
                  <a:pt x="90" y="88"/>
                </a:lnTo>
                <a:lnTo>
                  <a:pt x="90" y="89"/>
                </a:lnTo>
                <a:lnTo>
                  <a:pt x="88" y="89"/>
                </a:lnTo>
                <a:lnTo>
                  <a:pt x="87" y="88"/>
                </a:lnTo>
                <a:lnTo>
                  <a:pt x="77" y="90"/>
                </a:lnTo>
                <a:lnTo>
                  <a:pt x="77" y="88"/>
                </a:lnTo>
                <a:lnTo>
                  <a:pt x="80" y="83"/>
                </a:lnTo>
                <a:lnTo>
                  <a:pt x="83" y="79"/>
                </a:lnTo>
                <a:lnTo>
                  <a:pt x="86" y="78"/>
                </a:lnTo>
                <a:lnTo>
                  <a:pt x="87" y="78"/>
                </a:lnTo>
                <a:lnTo>
                  <a:pt x="89" y="80"/>
                </a:lnTo>
                <a:lnTo>
                  <a:pt x="91" y="80"/>
                </a:lnTo>
                <a:lnTo>
                  <a:pt x="91" y="79"/>
                </a:lnTo>
                <a:lnTo>
                  <a:pt x="89" y="77"/>
                </a:lnTo>
                <a:lnTo>
                  <a:pt x="89" y="76"/>
                </a:lnTo>
                <a:lnTo>
                  <a:pt x="91" y="76"/>
                </a:lnTo>
                <a:lnTo>
                  <a:pt x="88" y="75"/>
                </a:lnTo>
                <a:lnTo>
                  <a:pt x="86" y="73"/>
                </a:lnTo>
                <a:lnTo>
                  <a:pt x="87" y="73"/>
                </a:lnTo>
                <a:lnTo>
                  <a:pt x="88" y="69"/>
                </a:lnTo>
                <a:lnTo>
                  <a:pt x="86" y="68"/>
                </a:lnTo>
                <a:lnTo>
                  <a:pt x="85" y="66"/>
                </a:lnTo>
                <a:lnTo>
                  <a:pt x="84" y="61"/>
                </a:lnTo>
                <a:lnTo>
                  <a:pt x="84" y="60"/>
                </a:lnTo>
                <a:lnTo>
                  <a:pt x="83" y="60"/>
                </a:lnTo>
                <a:lnTo>
                  <a:pt x="81" y="57"/>
                </a:lnTo>
                <a:lnTo>
                  <a:pt x="80" y="57"/>
                </a:lnTo>
                <a:lnTo>
                  <a:pt x="78" y="56"/>
                </a:lnTo>
                <a:lnTo>
                  <a:pt x="77" y="55"/>
                </a:lnTo>
                <a:lnTo>
                  <a:pt x="76" y="53"/>
                </a:lnTo>
                <a:lnTo>
                  <a:pt x="70" y="51"/>
                </a:lnTo>
                <a:lnTo>
                  <a:pt x="68" y="51"/>
                </a:lnTo>
                <a:lnTo>
                  <a:pt x="47" y="45"/>
                </a:lnTo>
                <a:lnTo>
                  <a:pt x="44" y="44"/>
                </a:lnTo>
                <a:lnTo>
                  <a:pt x="43" y="42"/>
                </a:lnTo>
                <a:lnTo>
                  <a:pt x="43" y="40"/>
                </a:lnTo>
                <a:lnTo>
                  <a:pt x="39" y="40"/>
                </a:lnTo>
                <a:lnTo>
                  <a:pt x="39" y="42"/>
                </a:lnTo>
                <a:lnTo>
                  <a:pt x="38" y="40"/>
                </a:lnTo>
                <a:lnTo>
                  <a:pt x="35" y="39"/>
                </a:lnTo>
                <a:lnTo>
                  <a:pt x="34" y="37"/>
                </a:lnTo>
                <a:lnTo>
                  <a:pt x="32" y="36"/>
                </a:lnTo>
                <a:lnTo>
                  <a:pt x="32" y="35"/>
                </a:lnTo>
                <a:lnTo>
                  <a:pt x="32" y="33"/>
                </a:lnTo>
                <a:lnTo>
                  <a:pt x="33" y="30"/>
                </a:lnTo>
                <a:lnTo>
                  <a:pt x="33" y="29"/>
                </a:lnTo>
                <a:lnTo>
                  <a:pt x="29" y="39"/>
                </a:lnTo>
                <a:lnTo>
                  <a:pt x="27" y="41"/>
                </a:lnTo>
                <a:lnTo>
                  <a:pt x="23" y="42"/>
                </a:lnTo>
                <a:lnTo>
                  <a:pt x="22" y="41"/>
                </a:lnTo>
                <a:lnTo>
                  <a:pt x="21" y="36"/>
                </a:lnTo>
                <a:lnTo>
                  <a:pt x="21" y="33"/>
                </a:lnTo>
                <a:lnTo>
                  <a:pt x="20" y="33"/>
                </a:lnTo>
                <a:lnTo>
                  <a:pt x="18" y="30"/>
                </a:lnTo>
                <a:lnTo>
                  <a:pt x="16" y="29"/>
                </a:lnTo>
                <a:lnTo>
                  <a:pt x="13" y="29"/>
                </a:lnTo>
                <a:lnTo>
                  <a:pt x="12" y="29"/>
                </a:lnTo>
                <a:lnTo>
                  <a:pt x="12" y="27"/>
                </a:lnTo>
                <a:lnTo>
                  <a:pt x="14" y="26"/>
                </a:lnTo>
                <a:lnTo>
                  <a:pt x="17" y="26"/>
                </a:lnTo>
                <a:lnTo>
                  <a:pt x="20" y="26"/>
                </a:lnTo>
                <a:lnTo>
                  <a:pt x="26" y="23"/>
                </a:lnTo>
                <a:lnTo>
                  <a:pt x="28" y="24"/>
                </a:lnTo>
                <a:lnTo>
                  <a:pt x="30" y="24"/>
                </a:lnTo>
                <a:lnTo>
                  <a:pt x="32" y="24"/>
                </a:lnTo>
                <a:lnTo>
                  <a:pt x="32" y="22"/>
                </a:lnTo>
                <a:lnTo>
                  <a:pt x="33" y="20"/>
                </a:lnTo>
                <a:lnTo>
                  <a:pt x="33" y="19"/>
                </a:lnTo>
                <a:lnTo>
                  <a:pt x="19" y="22"/>
                </a:lnTo>
                <a:lnTo>
                  <a:pt x="18" y="21"/>
                </a:lnTo>
                <a:lnTo>
                  <a:pt x="16" y="22"/>
                </a:lnTo>
                <a:lnTo>
                  <a:pt x="13" y="20"/>
                </a:lnTo>
                <a:lnTo>
                  <a:pt x="11" y="15"/>
                </a:lnTo>
                <a:lnTo>
                  <a:pt x="10" y="14"/>
                </a:lnTo>
                <a:lnTo>
                  <a:pt x="8" y="13"/>
                </a:lnTo>
                <a:lnTo>
                  <a:pt x="6" y="13"/>
                </a:lnTo>
                <a:lnTo>
                  <a:pt x="4" y="12"/>
                </a:lnTo>
                <a:lnTo>
                  <a:pt x="4" y="13"/>
                </a:lnTo>
                <a:lnTo>
                  <a:pt x="0" y="12"/>
                </a:lnTo>
                <a:lnTo>
                  <a:pt x="3" y="5"/>
                </a:lnTo>
                <a:lnTo>
                  <a:pt x="4" y="5"/>
                </a:lnTo>
                <a:lnTo>
                  <a:pt x="10" y="4"/>
                </a:lnTo>
                <a:lnTo>
                  <a:pt x="14" y="1"/>
                </a:lnTo>
                <a:lnTo>
                  <a:pt x="16" y="0"/>
                </a:lnTo>
                <a:lnTo>
                  <a:pt x="22" y="0"/>
                </a:lnTo>
                <a:lnTo>
                  <a:pt x="28" y="5"/>
                </a:lnTo>
                <a:lnTo>
                  <a:pt x="34" y="5"/>
                </a:lnTo>
                <a:lnTo>
                  <a:pt x="35" y="8"/>
                </a:lnTo>
                <a:lnTo>
                  <a:pt x="37" y="10"/>
                </a:lnTo>
                <a:lnTo>
                  <a:pt x="37" y="13"/>
                </a:lnTo>
                <a:lnTo>
                  <a:pt x="36" y="18"/>
                </a:lnTo>
                <a:lnTo>
                  <a:pt x="37" y="23"/>
                </a:lnTo>
                <a:lnTo>
                  <a:pt x="39" y="27"/>
                </a:lnTo>
                <a:lnTo>
                  <a:pt x="40" y="26"/>
                </a:lnTo>
                <a:lnTo>
                  <a:pt x="40" y="24"/>
                </a:lnTo>
                <a:lnTo>
                  <a:pt x="42" y="25"/>
                </a:lnTo>
                <a:lnTo>
                  <a:pt x="45" y="31"/>
                </a:lnTo>
                <a:lnTo>
                  <a:pt x="48" y="33"/>
                </a:lnTo>
                <a:lnTo>
                  <a:pt x="52" y="33"/>
                </a:lnTo>
                <a:lnTo>
                  <a:pt x="53" y="31"/>
                </a:lnTo>
                <a:lnTo>
                  <a:pt x="56" y="29"/>
                </a:lnTo>
                <a:lnTo>
                  <a:pt x="57" y="28"/>
                </a:lnTo>
                <a:lnTo>
                  <a:pt x="61" y="24"/>
                </a:lnTo>
                <a:lnTo>
                  <a:pt x="62" y="21"/>
                </a:lnTo>
                <a:lnTo>
                  <a:pt x="69" y="20"/>
                </a:lnTo>
                <a:lnTo>
                  <a:pt x="71" y="18"/>
                </a:lnTo>
                <a:lnTo>
                  <a:pt x="70" y="16"/>
                </a:lnTo>
                <a:lnTo>
                  <a:pt x="78" y="12"/>
                </a:lnTo>
                <a:lnTo>
                  <a:pt x="79" y="12"/>
                </a:lnTo>
                <a:lnTo>
                  <a:pt x="80" y="13"/>
                </a:lnTo>
                <a:lnTo>
                  <a:pt x="88" y="16"/>
                </a:lnTo>
                <a:lnTo>
                  <a:pt x="88" y="17"/>
                </a:lnTo>
                <a:lnTo>
                  <a:pt x="93" y="18"/>
                </a:lnTo>
                <a:lnTo>
                  <a:pt x="98" y="21"/>
                </a:lnTo>
                <a:lnTo>
                  <a:pt x="101" y="22"/>
                </a:lnTo>
                <a:lnTo>
                  <a:pt x="102" y="22"/>
                </a:lnTo>
                <a:lnTo>
                  <a:pt x="104" y="21"/>
                </a:lnTo>
                <a:lnTo>
                  <a:pt x="105" y="22"/>
                </a:lnTo>
                <a:lnTo>
                  <a:pt x="106" y="22"/>
                </a:lnTo>
                <a:lnTo>
                  <a:pt x="107" y="22"/>
                </a:lnTo>
                <a:lnTo>
                  <a:pt x="109" y="23"/>
                </a:lnTo>
                <a:lnTo>
                  <a:pt x="110" y="23"/>
                </a:lnTo>
                <a:lnTo>
                  <a:pt x="111" y="24"/>
                </a:lnTo>
                <a:lnTo>
                  <a:pt x="111" y="25"/>
                </a:lnTo>
                <a:lnTo>
                  <a:pt x="112" y="25"/>
                </a:lnTo>
                <a:lnTo>
                  <a:pt x="113" y="24"/>
                </a:lnTo>
                <a:lnTo>
                  <a:pt x="114" y="24"/>
                </a:lnTo>
                <a:lnTo>
                  <a:pt x="114" y="71"/>
                </a:lnTo>
                <a:lnTo>
                  <a:pt x="114" y="72"/>
                </a:lnTo>
                <a:lnTo>
                  <a:pt x="115" y="75"/>
                </a:lnTo>
                <a:lnTo>
                  <a:pt x="116" y="98"/>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37" name="Freeform 9"/>
          <p:cNvSpPr>
            <a:spLocks/>
          </p:cNvSpPr>
          <p:nvPr/>
        </p:nvSpPr>
        <p:spPr bwMode="auto">
          <a:xfrm>
            <a:off x="2166938" y="4065595"/>
            <a:ext cx="4763" cy="9525"/>
          </a:xfrm>
          <a:custGeom>
            <a:avLst/>
            <a:gdLst>
              <a:gd name="T0" fmla="*/ 2 w 3"/>
              <a:gd name="T1" fmla="*/ 0 h 6"/>
              <a:gd name="T2" fmla="*/ 0 w 3"/>
              <a:gd name="T3" fmla="*/ 2 h 6"/>
              <a:gd name="T4" fmla="*/ 0 w 3"/>
              <a:gd name="T5" fmla="*/ 5 h 6"/>
              <a:gd name="T6" fmla="*/ 2 w 3"/>
              <a:gd name="T7" fmla="*/ 6 h 6"/>
              <a:gd name="T8" fmla="*/ 3 w 3"/>
              <a:gd name="T9" fmla="*/ 0 h 6"/>
              <a:gd name="T10" fmla="*/ 2 w 3"/>
              <a:gd name="T11" fmla="*/ 0 h 6"/>
              <a:gd name="T12" fmla="*/ 0 60000 65536"/>
              <a:gd name="T13" fmla="*/ 0 60000 65536"/>
              <a:gd name="T14" fmla="*/ 0 60000 65536"/>
              <a:gd name="T15" fmla="*/ 0 60000 65536"/>
              <a:gd name="T16" fmla="*/ 0 60000 65536"/>
              <a:gd name="T17" fmla="*/ 0 60000 65536"/>
              <a:gd name="T18" fmla="*/ 0 w 3"/>
              <a:gd name="T19" fmla="*/ 0 h 6"/>
              <a:gd name="T20" fmla="*/ 3 w 3"/>
              <a:gd name="T21" fmla="*/ 6 h 6"/>
            </a:gdLst>
            <a:ahLst/>
            <a:cxnLst>
              <a:cxn ang="T12">
                <a:pos x="T0" y="T1"/>
              </a:cxn>
              <a:cxn ang="T13">
                <a:pos x="T2" y="T3"/>
              </a:cxn>
              <a:cxn ang="T14">
                <a:pos x="T4" y="T5"/>
              </a:cxn>
              <a:cxn ang="T15">
                <a:pos x="T6" y="T7"/>
              </a:cxn>
              <a:cxn ang="T16">
                <a:pos x="T8" y="T9"/>
              </a:cxn>
              <a:cxn ang="T17">
                <a:pos x="T10" y="T11"/>
              </a:cxn>
            </a:cxnLst>
            <a:rect l="T18" t="T19" r="T20" b="T21"/>
            <a:pathLst>
              <a:path w="3" h="6">
                <a:moveTo>
                  <a:pt x="2" y="0"/>
                </a:moveTo>
                <a:lnTo>
                  <a:pt x="0" y="2"/>
                </a:lnTo>
                <a:lnTo>
                  <a:pt x="0" y="5"/>
                </a:lnTo>
                <a:lnTo>
                  <a:pt x="2" y="6"/>
                </a:lnTo>
                <a:lnTo>
                  <a:pt x="3" y="0"/>
                </a:lnTo>
                <a:lnTo>
                  <a:pt x="2"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38" name="Freeform 10"/>
          <p:cNvSpPr>
            <a:spLocks/>
          </p:cNvSpPr>
          <p:nvPr/>
        </p:nvSpPr>
        <p:spPr bwMode="auto">
          <a:xfrm>
            <a:off x="2624138" y="3362332"/>
            <a:ext cx="1588" cy="4762"/>
          </a:xfrm>
          <a:custGeom>
            <a:avLst/>
            <a:gdLst>
              <a:gd name="T0" fmla="*/ 1 w 1"/>
              <a:gd name="T1" fmla="*/ 0 h 3"/>
              <a:gd name="T2" fmla="*/ 0 w 1"/>
              <a:gd name="T3" fmla="*/ 1 h 3"/>
              <a:gd name="T4" fmla="*/ 0 w 1"/>
              <a:gd name="T5" fmla="*/ 3 h 3"/>
              <a:gd name="T6" fmla="*/ 1 w 1"/>
              <a:gd name="T7" fmla="*/ 3 h 3"/>
              <a:gd name="T8" fmla="*/ 1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0"/>
                </a:moveTo>
                <a:lnTo>
                  <a:pt x="0" y="1"/>
                </a:lnTo>
                <a:lnTo>
                  <a:pt x="0" y="3"/>
                </a:lnTo>
                <a:lnTo>
                  <a:pt x="1" y="3"/>
                </a:lnTo>
                <a:lnTo>
                  <a:pt x="1"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39" name="Freeform 11"/>
          <p:cNvSpPr>
            <a:spLocks/>
          </p:cNvSpPr>
          <p:nvPr/>
        </p:nvSpPr>
        <p:spPr bwMode="auto">
          <a:xfrm>
            <a:off x="2262188" y="3768732"/>
            <a:ext cx="52388" cy="23812"/>
          </a:xfrm>
          <a:custGeom>
            <a:avLst/>
            <a:gdLst>
              <a:gd name="T0" fmla="*/ 19 w 33"/>
              <a:gd name="T1" fmla="*/ 1 h 15"/>
              <a:gd name="T2" fmla="*/ 21 w 33"/>
              <a:gd name="T3" fmla="*/ 3 h 15"/>
              <a:gd name="T4" fmla="*/ 24 w 33"/>
              <a:gd name="T5" fmla="*/ 4 h 15"/>
              <a:gd name="T6" fmla="*/ 25 w 33"/>
              <a:gd name="T7" fmla="*/ 6 h 15"/>
              <a:gd name="T8" fmla="*/ 31 w 33"/>
              <a:gd name="T9" fmla="*/ 6 h 15"/>
              <a:gd name="T10" fmla="*/ 33 w 33"/>
              <a:gd name="T11" fmla="*/ 12 h 15"/>
              <a:gd name="T12" fmla="*/ 30 w 33"/>
              <a:gd name="T13" fmla="*/ 12 h 15"/>
              <a:gd name="T14" fmla="*/ 25 w 33"/>
              <a:gd name="T15" fmla="*/ 10 h 15"/>
              <a:gd name="T16" fmla="*/ 22 w 33"/>
              <a:gd name="T17" fmla="*/ 12 h 15"/>
              <a:gd name="T18" fmla="*/ 19 w 33"/>
              <a:gd name="T19" fmla="*/ 12 h 15"/>
              <a:gd name="T20" fmla="*/ 19 w 33"/>
              <a:gd name="T21" fmla="*/ 15 h 15"/>
              <a:gd name="T22" fmla="*/ 15 w 33"/>
              <a:gd name="T23" fmla="*/ 13 h 15"/>
              <a:gd name="T24" fmla="*/ 14 w 33"/>
              <a:gd name="T25" fmla="*/ 12 h 15"/>
              <a:gd name="T26" fmla="*/ 9 w 33"/>
              <a:gd name="T27" fmla="*/ 12 h 15"/>
              <a:gd name="T28" fmla="*/ 5 w 33"/>
              <a:gd name="T29" fmla="*/ 7 h 15"/>
              <a:gd name="T30" fmla="*/ 2 w 33"/>
              <a:gd name="T31" fmla="*/ 6 h 15"/>
              <a:gd name="T32" fmla="*/ 0 w 33"/>
              <a:gd name="T33" fmla="*/ 4 h 15"/>
              <a:gd name="T34" fmla="*/ 0 w 33"/>
              <a:gd name="T35" fmla="*/ 3 h 15"/>
              <a:gd name="T36" fmla="*/ 6 w 33"/>
              <a:gd name="T37" fmla="*/ 0 h 15"/>
              <a:gd name="T38" fmla="*/ 19 w 33"/>
              <a:gd name="T39" fmla="*/ 1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
              <a:gd name="T61" fmla="*/ 0 h 15"/>
              <a:gd name="T62" fmla="*/ 33 w 33"/>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 h="15">
                <a:moveTo>
                  <a:pt x="19" y="1"/>
                </a:moveTo>
                <a:lnTo>
                  <a:pt x="21" y="3"/>
                </a:lnTo>
                <a:lnTo>
                  <a:pt x="24" y="4"/>
                </a:lnTo>
                <a:lnTo>
                  <a:pt x="25" y="6"/>
                </a:lnTo>
                <a:lnTo>
                  <a:pt x="31" y="6"/>
                </a:lnTo>
                <a:lnTo>
                  <a:pt x="33" y="12"/>
                </a:lnTo>
                <a:lnTo>
                  <a:pt x="30" y="12"/>
                </a:lnTo>
                <a:lnTo>
                  <a:pt x="25" y="10"/>
                </a:lnTo>
                <a:lnTo>
                  <a:pt x="22" y="12"/>
                </a:lnTo>
                <a:lnTo>
                  <a:pt x="19" y="12"/>
                </a:lnTo>
                <a:lnTo>
                  <a:pt x="19" y="15"/>
                </a:lnTo>
                <a:lnTo>
                  <a:pt x="15" y="13"/>
                </a:lnTo>
                <a:lnTo>
                  <a:pt x="14" y="12"/>
                </a:lnTo>
                <a:lnTo>
                  <a:pt x="9" y="12"/>
                </a:lnTo>
                <a:lnTo>
                  <a:pt x="5" y="7"/>
                </a:lnTo>
                <a:lnTo>
                  <a:pt x="2" y="6"/>
                </a:lnTo>
                <a:lnTo>
                  <a:pt x="0" y="4"/>
                </a:lnTo>
                <a:lnTo>
                  <a:pt x="0" y="3"/>
                </a:lnTo>
                <a:lnTo>
                  <a:pt x="6" y="0"/>
                </a:lnTo>
                <a:lnTo>
                  <a:pt x="19"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40" name="Freeform 12"/>
          <p:cNvSpPr>
            <a:spLocks/>
          </p:cNvSpPr>
          <p:nvPr/>
        </p:nvSpPr>
        <p:spPr bwMode="auto">
          <a:xfrm>
            <a:off x="2366963" y="5659445"/>
            <a:ext cx="25400" cy="61912"/>
          </a:xfrm>
          <a:custGeom>
            <a:avLst/>
            <a:gdLst>
              <a:gd name="T0" fmla="*/ 7 w 16"/>
              <a:gd name="T1" fmla="*/ 0 h 39"/>
              <a:gd name="T2" fmla="*/ 9 w 16"/>
              <a:gd name="T3" fmla="*/ 0 h 39"/>
              <a:gd name="T4" fmla="*/ 9 w 16"/>
              <a:gd name="T5" fmla="*/ 3 h 39"/>
              <a:gd name="T6" fmla="*/ 12 w 16"/>
              <a:gd name="T7" fmla="*/ 3 h 39"/>
              <a:gd name="T8" fmla="*/ 13 w 16"/>
              <a:gd name="T9" fmla="*/ 3 h 39"/>
              <a:gd name="T10" fmla="*/ 16 w 16"/>
              <a:gd name="T11" fmla="*/ 15 h 39"/>
              <a:gd name="T12" fmla="*/ 13 w 16"/>
              <a:gd name="T13" fmla="*/ 17 h 39"/>
              <a:gd name="T14" fmla="*/ 12 w 16"/>
              <a:gd name="T15" fmla="*/ 20 h 39"/>
              <a:gd name="T16" fmla="*/ 10 w 16"/>
              <a:gd name="T17" fmla="*/ 20 h 39"/>
              <a:gd name="T18" fmla="*/ 10 w 16"/>
              <a:gd name="T19" fmla="*/ 21 h 39"/>
              <a:gd name="T20" fmla="*/ 12 w 16"/>
              <a:gd name="T21" fmla="*/ 24 h 39"/>
              <a:gd name="T22" fmla="*/ 13 w 16"/>
              <a:gd name="T23" fmla="*/ 24 h 39"/>
              <a:gd name="T24" fmla="*/ 13 w 16"/>
              <a:gd name="T25" fmla="*/ 26 h 39"/>
              <a:gd name="T26" fmla="*/ 10 w 16"/>
              <a:gd name="T27" fmla="*/ 26 h 39"/>
              <a:gd name="T28" fmla="*/ 13 w 16"/>
              <a:gd name="T29" fmla="*/ 32 h 39"/>
              <a:gd name="T30" fmla="*/ 13 w 16"/>
              <a:gd name="T31" fmla="*/ 35 h 39"/>
              <a:gd name="T32" fmla="*/ 10 w 16"/>
              <a:gd name="T33" fmla="*/ 33 h 39"/>
              <a:gd name="T34" fmla="*/ 10 w 16"/>
              <a:gd name="T35" fmla="*/ 38 h 39"/>
              <a:gd name="T36" fmla="*/ 10 w 16"/>
              <a:gd name="T37" fmla="*/ 39 h 39"/>
              <a:gd name="T38" fmla="*/ 1 w 16"/>
              <a:gd name="T39" fmla="*/ 38 h 39"/>
              <a:gd name="T40" fmla="*/ 0 w 16"/>
              <a:gd name="T41" fmla="*/ 33 h 39"/>
              <a:gd name="T42" fmla="*/ 4 w 16"/>
              <a:gd name="T43" fmla="*/ 3 h 39"/>
              <a:gd name="T44" fmla="*/ 6 w 16"/>
              <a:gd name="T45" fmla="*/ 3 h 39"/>
              <a:gd name="T46" fmla="*/ 7 w 16"/>
              <a:gd name="T47" fmla="*/ 0 h 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39"/>
              <a:gd name="T74" fmla="*/ 16 w 16"/>
              <a:gd name="T75" fmla="*/ 39 h 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39">
                <a:moveTo>
                  <a:pt x="7" y="0"/>
                </a:moveTo>
                <a:lnTo>
                  <a:pt x="9" y="0"/>
                </a:lnTo>
                <a:lnTo>
                  <a:pt x="9" y="3"/>
                </a:lnTo>
                <a:lnTo>
                  <a:pt x="12" y="3"/>
                </a:lnTo>
                <a:lnTo>
                  <a:pt x="13" y="3"/>
                </a:lnTo>
                <a:lnTo>
                  <a:pt x="16" y="15"/>
                </a:lnTo>
                <a:lnTo>
                  <a:pt x="13" y="17"/>
                </a:lnTo>
                <a:lnTo>
                  <a:pt x="12" y="20"/>
                </a:lnTo>
                <a:lnTo>
                  <a:pt x="10" y="20"/>
                </a:lnTo>
                <a:lnTo>
                  <a:pt x="10" y="21"/>
                </a:lnTo>
                <a:lnTo>
                  <a:pt x="12" y="24"/>
                </a:lnTo>
                <a:lnTo>
                  <a:pt x="13" y="24"/>
                </a:lnTo>
                <a:lnTo>
                  <a:pt x="13" y="26"/>
                </a:lnTo>
                <a:lnTo>
                  <a:pt x="10" y="26"/>
                </a:lnTo>
                <a:lnTo>
                  <a:pt x="13" y="32"/>
                </a:lnTo>
                <a:lnTo>
                  <a:pt x="13" y="35"/>
                </a:lnTo>
                <a:lnTo>
                  <a:pt x="10" y="33"/>
                </a:lnTo>
                <a:lnTo>
                  <a:pt x="10" y="38"/>
                </a:lnTo>
                <a:lnTo>
                  <a:pt x="10" y="39"/>
                </a:lnTo>
                <a:lnTo>
                  <a:pt x="1" y="38"/>
                </a:lnTo>
                <a:lnTo>
                  <a:pt x="0" y="33"/>
                </a:lnTo>
                <a:lnTo>
                  <a:pt x="4" y="3"/>
                </a:lnTo>
                <a:lnTo>
                  <a:pt x="6" y="3"/>
                </a:lnTo>
                <a:lnTo>
                  <a:pt x="7"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41" name="Freeform 13"/>
          <p:cNvSpPr>
            <a:spLocks/>
          </p:cNvSpPr>
          <p:nvPr/>
        </p:nvSpPr>
        <p:spPr bwMode="auto">
          <a:xfrm>
            <a:off x="2390775" y="5757870"/>
            <a:ext cx="19050" cy="20637"/>
          </a:xfrm>
          <a:custGeom>
            <a:avLst/>
            <a:gdLst>
              <a:gd name="T0" fmla="*/ 7 w 12"/>
              <a:gd name="T1" fmla="*/ 0 h 13"/>
              <a:gd name="T2" fmla="*/ 7 w 12"/>
              <a:gd name="T3" fmla="*/ 1 h 13"/>
              <a:gd name="T4" fmla="*/ 10 w 12"/>
              <a:gd name="T5" fmla="*/ 1 h 13"/>
              <a:gd name="T6" fmla="*/ 12 w 12"/>
              <a:gd name="T7" fmla="*/ 3 h 13"/>
              <a:gd name="T8" fmla="*/ 12 w 12"/>
              <a:gd name="T9" fmla="*/ 4 h 13"/>
              <a:gd name="T10" fmla="*/ 10 w 12"/>
              <a:gd name="T11" fmla="*/ 7 h 13"/>
              <a:gd name="T12" fmla="*/ 10 w 12"/>
              <a:gd name="T13" fmla="*/ 10 h 13"/>
              <a:gd name="T14" fmla="*/ 7 w 12"/>
              <a:gd name="T15" fmla="*/ 12 h 13"/>
              <a:gd name="T16" fmla="*/ 6 w 12"/>
              <a:gd name="T17" fmla="*/ 13 h 13"/>
              <a:gd name="T18" fmla="*/ 3 w 12"/>
              <a:gd name="T19" fmla="*/ 12 h 13"/>
              <a:gd name="T20" fmla="*/ 1 w 12"/>
              <a:gd name="T21" fmla="*/ 7 h 13"/>
              <a:gd name="T22" fmla="*/ 0 w 12"/>
              <a:gd name="T23" fmla="*/ 4 h 13"/>
              <a:gd name="T24" fmla="*/ 7 w 12"/>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3"/>
              <a:gd name="T41" fmla="*/ 12 w 12"/>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3">
                <a:moveTo>
                  <a:pt x="7" y="0"/>
                </a:moveTo>
                <a:lnTo>
                  <a:pt x="7" y="1"/>
                </a:lnTo>
                <a:lnTo>
                  <a:pt x="10" y="1"/>
                </a:lnTo>
                <a:lnTo>
                  <a:pt x="12" y="3"/>
                </a:lnTo>
                <a:lnTo>
                  <a:pt x="12" y="4"/>
                </a:lnTo>
                <a:lnTo>
                  <a:pt x="10" y="7"/>
                </a:lnTo>
                <a:lnTo>
                  <a:pt x="10" y="10"/>
                </a:lnTo>
                <a:lnTo>
                  <a:pt x="7" y="12"/>
                </a:lnTo>
                <a:lnTo>
                  <a:pt x="6" y="13"/>
                </a:lnTo>
                <a:lnTo>
                  <a:pt x="3" y="12"/>
                </a:lnTo>
                <a:lnTo>
                  <a:pt x="1" y="7"/>
                </a:lnTo>
                <a:lnTo>
                  <a:pt x="0" y="4"/>
                </a:lnTo>
                <a:lnTo>
                  <a:pt x="7"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42" name="Freeform 14"/>
          <p:cNvSpPr>
            <a:spLocks/>
          </p:cNvSpPr>
          <p:nvPr/>
        </p:nvSpPr>
        <p:spPr bwMode="auto">
          <a:xfrm>
            <a:off x="2368550" y="5767395"/>
            <a:ext cx="9525" cy="4762"/>
          </a:xfrm>
          <a:custGeom>
            <a:avLst/>
            <a:gdLst>
              <a:gd name="T0" fmla="*/ 0 w 6"/>
              <a:gd name="T1" fmla="*/ 0 h 3"/>
              <a:gd name="T2" fmla="*/ 3 w 6"/>
              <a:gd name="T3" fmla="*/ 0 h 3"/>
              <a:gd name="T4" fmla="*/ 5 w 6"/>
              <a:gd name="T5" fmla="*/ 0 h 3"/>
              <a:gd name="T6" fmla="*/ 6 w 6"/>
              <a:gd name="T7" fmla="*/ 1 h 3"/>
              <a:gd name="T8" fmla="*/ 2 w 6"/>
              <a:gd name="T9" fmla="*/ 3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0" y="0"/>
                </a:moveTo>
                <a:lnTo>
                  <a:pt x="3" y="0"/>
                </a:lnTo>
                <a:lnTo>
                  <a:pt x="5" y="0"/>
                </a:lnTo>
                <a:lnTo>
                  <a:pt x="6" y="1"/>
                </a:lnTo>
                <a:lnTo>
                  <a:pt x="2" y="3"/>
                </a:lnTo>
                <a:lnTo>
                  <a:pt x="0" y="1"/>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43" name="Freeform 15"/>
          <p:cNvSpPr>
            <a:spLocks/>
          </p:cNvSpPr>
          <p:nvPr/>
        </p:nvSpPr>
        <p:spPr bwMode="auto">
          <a:xfrm>
            <a:off x="2366963" y="5776920"/>
            <a:ext cx="9525" cy="4762"/>
          </a:xfrm>
          <a:custGeom>
            <a:avLst/>
            <a:gdLst>
              <a:gd name="T0" fmla="*/ 3 w 6"/>
              <a:gd name="T1" fmla="*/ 3 h 3"/>
              <a:gd name="T2" fmla="*/ 0 w 6"/>
              <a:gd name="T3" fmla="*/ 3 h 3"/>
              <a:gd name="T4" fmla="*/ 1 w 6"/>
              <a:gd name="T5" fmla="*/ 1 h 3"/>
              <a:gd name="T6" fmla="*/ 3 w 6"/>
              <a:gd name="T7" fmla="*/ 0 h 3"/>
              <a:gd name="T8" fmla="*/ 6 w 6"/>
              <a:gd name="T9" fmla="*/ 0 h 3"/>
              <a:gd name="T10" fmla="*/ 6 w 6"/>
              <a:gd name="T11" fmla="*/ 1 h 3"/>
              <a:gd name="T12" fmla="*/ 3 w 6"/>
              <a:gd name="T13" fmla="*/ 3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3"/>
                </a:moveTo>
                <a:lnTo>
                  <a:pt x="0" y="3"/>
                </a:lnTo>
                <a:lnTo>
                  <a:pt x="1" y="1"/>
                </a:lnTo>
                <a:lnTo>
                  <a:pt x="3" y="0"/>
                </a:lnTo>
                <a:lnTo>
                  <a:pt x="6" y="0"/>
                </a:lnTo>
                <a:lnTo>
                  <a:pt x="6" y="1"/>
                </a:lnTo>
                <a:lnTo>
                  <a:pt x="3"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44" name="Freeform 16"/>
          <p:cNvSpPr>
            <a:spLocks/>
          </p:cNvSpPr>
          <p:nvPr/>
        </p:nvSpPr>
        <p:spPr bwMode="auto">
          <a:xfrm>
            <a:off x="2371725" y="5783270"/>
            <a:ext cx="11113" cy="7937"/>
          </a:xfrm>
          <a:custGeom>
            <a:avLst/>
            <a:gdLst>
              <a:gd name="T0" fmla="*/ 0 w 7"/>
              <a:gd name="T1" fmla="*/ 0 h 5"/>
              <a:gd name="T2" fmla="*/ 6 w 7"/>
              <a:gd name="T3" fmla="*/ 0 h 5"/>
              <a:gd name="T4" fmla="*/ 7 w 7"/>
              <a:gd name="T5" fmla="*/ 2 h 5"/>
              <a:gd name="T6" fmla="*/ 7 w 7"/>
              <a:gd name="T7" fmla="*/ 5 h 5"/>
              <a:gd name="T8" fmla="*/ 3 w 7"/>
              <a:gd name="T9" fmla="*/ 2 h 5"/>
              <a:gd name="T10" fmla="*/ 0 w 7"/>
              <a:gd name="T11" fmla="*/ 0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0" y="0"/>
                </a:moveTo>
                <a:lnTo>
                  <a:pt x="6" y="0"/>
                </a:lnTo>
                <a:lnTo>
                  <a:pt x="7" y="2"/>
                </a:lnTo>
                <a:lnTo>
                  <a:pt x="7" y="5"/>
                </a:lnTo>
                <a:lnTo>
                  <a:pt x="3" y="2"/>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45" name="Freeform 17"/>
          <p:cNvSpPr>
            <a:spLocks/>
          </p:cNvSpPr>
          <p:nvPr/>
        </p:nvSpPr>
        <p:spPr bwMode="auto">
          <a:xfrm>
            <a:off x="2371725" y="5788032"/>
            <a:ext cx="9525" cy="7937"/>
          </a:xfrm>
          <a:custGeom>
            <a:avLst/>
            <a:gdLst>
              <a:gd name="T0" fmla="*/ 0 w 6"/>
              <a:gd name="T1" fmla="*/ 0 h 5"/>
              <a:gd name="T2" fmla="*/ 3 w 6"/>
              <a:gd name="T3" fmla="*/ 2 h 5"/>
              <a:gd name="T4" fmla="*/ 6 w 6"/>
              <a:gd name="T5" fmla="*/ 5 h 5"/>
              <a:gd name="T6" fmla="*/ 1 w 6"/>
              <a:gd name="T7" fmla="*/ 2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0"/>
                </a:moveTo>
                <a:lnTo>
                  <a:pt x="3" y="2"/>
                </a:lnTo>
                <a:lnTo>
                  <a:pt x="6" y="5"/>
                </a:lnTo>
                <a:lnTo>
                  <a:pt x="1" y="2"/>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46" name="Freeform 18"/>
          <p:cNvSpPr>
            <a:spLocks/>
          </p:cNvSpPr>
          <p:nvPr/>
        </p:nvSpPr>
        <p:spPr bwMode="auto">
          <a:xfrm>
            <a:off x="2378075" y="5810257"/>
            <a:ext cx="4763" cy="4762"/>
          </a:xfrm>
          <a:custGeom>
            <a:avLst/>
            <a:gdLst>
              <a:gd name="T0" fmla="*/ 2 w 3"/>
              <a:gd name="T1" fmla="*/ 0 h 3"/>
              <a:gd name="T2" fmla="*/ 3 w 3"/>
              <a:gd name="T3" fmla="*/ 0 h 3"/>
              <a:gd name="T4" fmla="*/ 3 w 3"/>
              <a:gd name="T5" fmla="*/ 3 h 3"/>
              <a:gd name="T6" fmla="*/ 2 w 3"/>
              <a:gd name="T7" fmla="*/ 3 h 3"/>
              <a:gd name="T8" fmla="*/ 0 w 3"/>
              <a:gd name="T9" fmla="*/ 1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0"/>
                </a:lnTo>
                <a:lnTo>
                  <a:pt x="3" y="3"/>
                </a:lnTo>
                <a:lnTo>
                  <a:pt x="2" y="3"/>
                </a:lnTo>
                <a:lnTo>
                  <a:pt x="0" y="1"/>
                </a:lnTo>
                <a:lnTo>
                  <a:pt x="2"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47" name="Freeform 19"/>
          <p:cNvSpPr>
            <a:spLocks/>
          </p:cNvSpPr>
          <p:nvPr/>
        </p:nvSpPr>
        <p:spPr bwMode="auto">
          <a:xfrm>
            <a:off x="2359025" y="5878520"/>
            <a:ext cx="9525" cy="6350"/>
          </a:xfrm>
          <a:custGeom>
            <a:avLst/>
            <a:gdLst>
              <a:gd name="T0" fmla="*/ 6 w 6"/>
              <a:gd name="T1" fmla="*/ 4 h 4"/>
              <a:gd name="T2" fmla="*/ 3 w 6"/>
              <a:gd name="T3" fmla="*/ 4 h 4"/>
              <a:gd name="T4" fmla="*/ 0 w 6"/>
              <a:gd name="T5" fmla="*/ 4 h 4"/>
              <a:gd name="T6" fmla="*/ 0 w 6"/>
              <a:gd name="T7" fmla="*/ 1 h 4"/>
              <a:gd name="T8" fmla="*/ 2 w 6"/>
              <a:gd name="T9" fmla="*/ 0 h 4"/>
              <a:gd name="T10" fmla="*/ 3 w 6"/>
              <a:gd name="T11" fmla="*/ 0 h 4"/>
              <a:gd name="T12" fmla="*/ 6 w 6"/>
              <a:gd name="T13" fmla="*/ 1 h 4"/>
              <a:gd name="T14" fmla="*/ 6 w 6"/>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4"/>
              <a:gd name="T26" fmla="*/ 6 w 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4">
                <a:moveTo>
                  <a:pt x="6" y="4"/>
                </a:moveTo>
                <a:lnTo>
                  <a:pt x="3" y="4"/>
                </a:lnTo>
                <a:lnTo>
                  <a:pt x="0" y="4"/>
                </a:lnTo>
                <a:lnTo>
                  <a:pt x="0" y="1"/>
                </a:lnTo>
                <a:lnTo>
                  <a:pt x="2" y="0"/>
                </a:lnTo>
                <a:lnTo>
                  <a:pt x="3" y="0"/>
                </a:lnTo>
                <a:lnTo>
                  <a:pt x="6" y="1"/>
                </a:lnTo>
                <a:lnTo>
                  <a:pt x="6" y="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48" name="Freeform 20"/>
          <p:cNvSpPr>
            <a:spLocks/>
          </p:cNvSpPr>
          <p:nvPr/>
        </p:nvSpPr>
        <p:spPr bwMode="auto">
          <a:xfrm>
            <a:off x="2343150" y="5883282"/>
            <a:ext cx="6350" cy="6350"/>
          </a:xfrm>
          <a:custGeom>
            <a:avLst/>
            <a:gdLst>
              <a:gd name="T0" fmla="*/ 4 w 4"/>
              <a:gd name="T1" fmla="*/ 0 h 4"/>
              <a:gd name="T2" fmla="*/ 4 w 4"/>
              <a:gd name="T3" fmla="*/ 1 h 4"/>
              <a:gd name="T4" fmla="*/ 3 w 4"/>
              <a:gd name="T5" fmla="*/ 3 h 4"/>
              <a:gd name="T6" fmla="*/ 1 w 4"/>
              <a:gd name="T7" fmla="*/ 4 h 4"/>
              <a:gd name="T8" fmla="*/ 0 w 4"/>
              <a:gd name="T9" fmla="*/ 3 h 4"/>
              <a:gd name="T10" fmla="*/ 0 w 4"/>
              <a:gd name="T11" fmla="*/ 1 h 4"/>
              <a:gd name="T12" fmla="*/ 3 w 4"/>
              <a:gd name="T13" fmla="*/ 0 h 4"/>
              <a:gd name="T14" fmla="*/ 4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0"/>
                </a:moveTo>
                <a:lnTo>
                  <a:pt x="4" y="1"/>
                </a:lnTo>
                <a:lnTo>
                  <a:pt x="3" y="3"/>
                </a:lnTo>
                <a:lnTo>
                  <a:pt x="1" y="4"/>
                </a:lnTo>
                <a:lnTo>
                  <a:pt x="0" y="3"/>
                </a:lnTo>
                <a:lnTo>
                  <a:pt x="0" y="1"/>
                </a:lnTo>
                <a:lnTo>
                  <a:pt x="3" y="0"/>
                </a:lnTo>
                <a:lnTo>
                  <a:pt x="4"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49" name="Freeform 21"/>
          <p:cNvSpPr>
            <a:spLocks/>
          </p:cNvSpPr>
          <p:nvPr/>
        </p:nvSpPr>
        <p:spPr bwMode="auto">
          <a:xfrm>
            <a:off x="2344738" y="5897570"/>
            <a:ext cx="9525" cy="11112"/>
          </a:xfrm>
          <a:custGeom>
            <a:avLst/>
            <a:gdLst>
              <a:gd name="T0" fmla="*/ 0 w 6"/>
              <a:gd name="T1" fmla="*/ 1 h 7"/>
              <a:gd name="T2" fmla="*/ 0 w 6"/>
              <a:gd name="T3" fmla="*/ 0 h 7"/>
              <a:gd name="T4" fmla="*/ 6 w 6"/>
              <a:gd name="T5" fmla="*/ 3 h 7"/>
              <a:gd name="T6" fmla="*/ 6 w 6"/>
              <a:gd name="T7" fmla="*/ 6 h 7"/>
              <a:gd name="T8" fmla="*/ 6 w 6"/>
              <a:gd name="T9" fmla="*/ 7 h 7"/>
              <a:gd name="T10" fmla="*/ 5 w 6"/>
              <a:gd name="T11" fmla="*/ 7 h 7"/>
              <a:gd name="T12" fmla="*/ 0 w 6"/>
              <a:gd name="T13" fmla="*/ 1 h 7"/>
              <a:gd name="T14" fmla="*/ 0 60000 65536"/>
              <a:gd name="T15" fmla="*/ 0 60000 65536"/>
              <a:gd name="T16" fmla="*/ 0 60000 65536"/>
              <a:gd name="T17" fmla="*/ 0 60000 65536"/>
              <a:gd name="T18" fmla="*/ 0 60000 65536"/>
              <a:gd name="T19" fmla="*/ 0 60000 65536"/>
              <a:gd name="T20" fmla="*/ 0 60000 65536"/>
              <a:gd name="T21" fmla="*/ 0 w 6"/>
              <a:gd name="T22" fmla="*/ 0 h 7"/>
              <a:gd name="T23" fmla="*/ 6 w 6"/>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7">
                <a:moveTo>
                  <a:pt x="0" y="1"/>
                </a:moveTo>
                <a:lnTo>
                  <a:pt x="0" y="0"/>
                </a:lnTo>
                <a:lnTo>
                  <a:pt x="6" y="3"/>
                </a:lnTo>
                <a:lnTo>
                  <a:pt x="6" y="6"/>
                </a:lnTo>
                <a:lnTo>
                  <a:pt x="6" y="7"/>
                </a:lnTo>
                <a:lnTo>
                  <a:pt x="5" y="7"/>
                </a:lnTo>
                <a:lnTo>
                  <a:pt x="0"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50" name="Freeform 22"/>
          <p:cNvSpPr>
            <a:spLocks/>
          </p:cNvSpPr>
          <p:nvPr/>
        </p:nvSpPr>
        <p:spPr bwMode="auto">
          <a:xfrm>
            <a:off x="2338388" y="5894395"/>
            <a:ext cx="9525" cy="23812"/>
          </a:xfrm>
          <a:custGeom>
            <a:avLst/>
            <a:gdLst>
              <a:gd name="T0" fmla="*/ 0 w 6"/>
              <a:gd name="T1" fmla="*/ 5 h 15"/>
              <a:gd name="T2" fmla="*/ 0 w 6"/>
              <a:gd name="T3" fmla="*/ 2 h 15"/>
              <a:gd name="T4" fmla="*/ 1 w 6"/>
              <a:gd name="T5" fmla="*/ 0 h 15"/>
              <a:gd name="T6" fmla="*/ 6 w 6"/>
              <a:gd name="T7" fmla="*/ 14 h 15"/>
              <a:gd name="T8" fmla="*/ 6 w 6"/>
              <a:gd name="T9" fmla="*/ 15 h 15"/>
              <a:gd name="T10" fmla="*/ 4 w 6"/>
              <a:gd name="T11" fmla="*/ 14 h 15"/>
              <a:gd name="T12" fmla="*/ 4 w 6"/>
              <a:gd name="T13" fmla="*/ 11 h 15"/>
              <a:gd name="T14" fmla="*/ 1 w 6"/>
              <a:gd name="T15" fmla="*/ 8 h 15"/>
              <a:gd name="T16" fmla="*/ 0 w 6"/>
              <a:gd name="T17" fmla="*/ 5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5"/>
              <a:gd name="T29" fmla="*/ 6 w 6"/>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5">
                <a:moveTo>
                  <a:pt x="0" y="5"/>
                </a:moveTo>
                <a:lnTo>
                  <a:pt x="0" y="2"/>
                </a:lnTo>
                <a:lnTo>
                  <a:pt x="1" y="0"/>
                </a:lnTo>
                <a:lnTo>
                  <a:pt x="6" y="14"/>
                </a:lnTo>
                <a:lnTo>
                  <a:pt x="6" y="15"/>
                </a:lnTo>
                <a:lnTo>
                  <a:pt x="4" y="14"/>
                </a:lnTo>
                <a:lnTo>
                  <a:pt x="4" y="11"/>
                </a:lnTo>
                <a:lnTo>
                  <a:pt x="1" y="8"/>
                </a:lnTo>
                <a:lnTo>
                  <a:pt x="0" y="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51" name="Freeform 23"/>
          <p:cNvSpPr>
            <a:spLocks/>
          </p:cNvSpPr>
          <p:nvPr/>
        </p:nvSpPr>
        <p:spPr bwMode="auto">
          <a:xfrm>
            <a:off x="2349500" y="5911857"/>
            <a:ext cx="12700" cy="9525"/>
          </a:xfrm>
          <a:custGeom>
            <a:avLst/>
            <a:gdLst>
              <a:gd name="T0" fmla="*/ 2 w 8"/>
              <a:gd name="T1" fmla="*/ 0 h 6"/>
              <a:gd name="T2" fmla="*/ 5 w 8"/>
              <a:gd name="T3" fmla="*/ 0 h 6"/>
              <a:gd name="T4" fmla="*/ 6 w 8"/>
              <a:gd name="T5" fmla="*/ 3 h 6"/>
              <a:gd name="T6" fmla="*/ 8 w 8"/>
              <a:gd name="T7" fmla="*/ 4 h 6"/>
              <a:gd name="T8" fmla="*/ 8 w 8"/>
              <a:gd name="T9" fmla="*/ 6 h 6"/>
              <a:gd name="T10" fmla="*/ 2 w 8"/>
              <a:gd name="T11" fmla="*/ 3 h 6"/>
              <a:gd name="T12" fmla="*/ 2 w 8"/>
              <a:gd name="T13" fmla="*/ 1 h 6"/>
              <a:gd name="T14" fmla="*/ 0 w 8"/>
              <a:gd name="T15" fmla="*/ 0 h 6"/>
              <a:gd name="T16" fmla="*/ 2 w 8"/>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6"/>
              <a:gd name="T29" fmla="*/ 8 w 8"/>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6">
                <a:moveTo>
                  <a:pt x="2" y="0"/>
                </a:moveTo>
                <a:lnTo>
                  <a:pt x="5" y="0"/>
                </a:lnTo>
                <a:lnTo>
                  <a:pt x="6" y="3"/>
                </a:lnTo>
                <a:lnTo>
                  <a:pt x="8" y="4"/>
                </a:lnTo>
                <a:lnTo>
                  <a:pt x="8" y="6"/>
                </a:lnTo>
                <a:lnTo>
                  <a:pt x="2" y="3"/>
                </a:lnTo>
                <a:lnTo>
                  <a:pt x="2" y="1"/>
                </a:lnTo>
                <a:lnTo>
                  <a:pt x="0" y="0"/>
                </a:lnTo>
                <a:lnTo>
                  <a:pt x="2"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52" name="Freeform 24"/>
          <p:cNvSpPr>
            <a:spLocks/>
          </p:cNvSpPr>
          <p:nvPr/>
        </p:nvSpPr>
        <p:spPr bwMode="auto">
          <a:xfrm>
            <a:off x="2335213" y="5913445"/>
            <a:ext cx="7938" cy="12700"/>
          </a:xfrm>
          <a:custGeom>
            <a:avLst/>
            <a:gdLst>
              <a:gd name="T0" fmla="*/ 2 w 5"/>
              <a:gd name="T1" fmla="*/ 3 h 8"/>
              <a:gd name="T2" fmla="*/ 0 w 5"/>
              <a:gd name="T3" fmla="*/ 0 h 8"/>
              <a:gd name="T4" fmla="*/ 3 w 5"/>
              <a:gd name="T5" fmla="*/ 0 h 8"/>
              <a:gd name="T6" fmla="*/ 5 w 5"/>
              <a:gd name="T7" fmla="*/ 3 h 8"/>
              <a:gd name="T8" fmla="*/ 3 w 5"/>
              <a:gd name="T9" fmla="*/ 6 h 8"/>
              <a:gd name="T10" fmla="*/ 2 w 5"/>
              <a:gd name="T11" fmla="*/ 8 h 8"/>
              <a:gd name="T12" fmla="*/ 2 w 5"/>
              <a:gd name="T13" fmla="*/ 6 h 8"/>
              <a:gd name="T14" fmla="*/ 2 w 5"/>
              <a:gd name="T15" fmla="*/ 3 h 8"/>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8"/>
              <a:gd name="T26" fmla="*/ 5 w 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8">
                <a:moveTo>
                  <a:pt x="2" y="3"/>
                </a:moveTo>
                <a:lnTo>
                  <a:pt x="0" y="0"/>
                </a:lnTo>
                <a:lnTo>
                  <a:pt x="3" y="0"/>
                </a:lnTo>
                <a:lnTo>
                  <a:pt x="5" y="3"/>
                </a:lnTo>
                <a:lnTo>
                  <a:pt x="3" y="6"/>
                </a:lnTo>
                <a:lnTo>
                  <a:pt x="2" y="8"/>
                </a:lnTo>
                <a:lnTo>
                  <a:pt x="2" y="6"/>
                </a:lnTo>
                <a:lnTo>
                  <a:pt x="2"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53" name="Freeform 25"/>
          <p:cNvSpPr>
            <a:spLocks/>
          </p:cNvSpPr>
          <p:nvPr/>
        </p:nvSpPr>
        <p:spPr bwMode="auto">
          <a:xfrm>
            <a:off x="2343150" y="5748345"/>
            <a:ext cx="20638" cy="57150"/>
          </a:xfrm>
          <a:custGeom>
            <a:avLst/>
            <a:gdLst>
              <a:gd name="T0" fmla="*/ 4 w 13"/>
              <a:gd name="T1" fmla="*/ 9 h 36"/>
              <a:gd name="T2" fmla="*/ 4 w 13"/>
              <a:gd name="T3" fmla="*/ 7 h 36"/>
              <a:gd name="T4" fmla="*/ 4 w 13"/>
              <a:gd name="T5" fmla="*/ 6 h 36"/>
              <a:gd name="T6" fmla="*/ 4 w 13"/>
              <a:gd name="T7" fmla="*/ 4 h 36"/>
              <a:gd name="T8" fmla="*/ 6 w 13"/>
              <a:gd name="T9" fmla="*/ 1 h 36"/>
              <a:gd name="T10" fmla="*/ 7 w 13"/>
              <a:gd name="T11" fmla="*/ 0 h 36"/>
              <a:gd name="T12" fmla="*/ 12 w 13"/>
              <a:gd name="T13" fmla="*/ 4 h 36"/>
              <a:gd name="T14" fmla="*/ 13 w 13"/>
              <a:gd name="T15" fmla="*/ 33 h 36"/>
              <a:gd name="T16" fmla="*/ 12 w 13"/>
              <a:gd name="T17" fmla="*/ 36 h 36"/>
              <a:gd name="T18" fmla="*/ 9 w 13"/>
              <a:gd name="T19" fmla="*/ 36 h 36"/>
              <a:gd name="T20" fmla="*/ 7 w 13"/>
              <a:gd name="T21" fmla="*/ 33 h 36"/>
              <a:gd name="T22" fmla="*/ 7 w 13"/>
              <a:gd name="T23" fmla="*/ 25 h 36"/>
              <a:gd name="T24" fmla="*/ 7 w 13"/>
              <a:gd name="T25" fmla="*/ 22 h 36"/>
              <a:gd name="T26" fmla="*/ 3 w 13"/>
              <a:gd name="T27" fmla="*/ 19 h 36"/>
              <a:gd name="T28" fmla="*/ 0 w 13"/>
              <a:gd name="T29" fmla="*/ 16 h 36"/>
              <a:gd name="T30" fmla="*/ 1 w 13"/>
              <a:gd name="T31" fmla="*/ 15 h 36"/>
              <a:gd name="T32" fmla="*/ 3 w 13"/>
              <a:gd name="T33" fmla="*/ 16 h 36"/>
              <a:gd name="T34" fmla="*/ 4 w 13"/>
              <a:gd name="T35" fmla="*/ 18 h 36"/>
              <a:gd name="T36" fmla="*/ 4 w 13"/>
              <a:gd name="T37" fmla="*/ 13 h 36"/>
              <a:gd name="T38" fmla="*/ 3 w 13"/>
              <a:gd name="T39" fmla="*/ 13 h 36"/>
              <a:gd name="T40" fmla="*/ 1 w 13"/>
              <a:gd name="T41" fmla="*/ 12 h 36"/>
              <a:gd name="T42" fmla="*/ 1 w 13"/>
              <a:gd name="T43" fmla="*/ 10 h 36"/>
              <a:gd name="T44" fmla="*/ 4 w 13"/>
              <a:gd name="T45" fmla="*/ 9 h 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
              <a:gd name="T70" fmla="*/ 0 h 36"/>
              <a:gd name="T71" fmla="*/ 13 w 13"/>
              <a:gd name="T72" fmla="*/ 36 h 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 h="36">
                <a:moveTo>
                  <a:pt x="4" y="9"/>
                </a:moveTo>
                <a:lnTo>
                  <a:pt x="4" y="7"/>
                </a:lnTo>
                <a:lnTo>
                  <a:pt x="4" y="6"/>
                </a:lnTo>
                <a:lnTo>
                  <a:pt x="4" y="4"/>
                </a:lnTo>
                <a:lnTo>
                  <a:pt x="6" y="1"/>
                </a:lnTo>
                <a:lnTo>
                  <a:pt x="7" y="0"/>
                </a:lnTo>
                <a:lnTo>
                  <a:pt x="12" y="4"/>
                </a:lnTo>
                <a:lnTo>
                  <a:pt x="13" y="33"/>
                </a:lnTo>
                <a:lnTo>
                  <a:pt x="12" y="36"/>
                </a:lnTo>
                <a:lnTo>
                  <a:pt x="9" y="36"/>
                </a:lnTo>
                <a:lnTo>
                  <a:pt x="7" y="33"/>
                </a:lnTo>
                <a:lnTo>
                  <a:pt x="7" y="25"/>
                </a:lnTo>
                <a:lnTo>
                  <a:pt x="7" y="22"/>
                </a:lnTo>
                <a:lnTo>
                  <a:pt x="3" y="19"/>
                </a:lnTo>
                <a:lnTo>
                  <a:pt x="0" y="16"/>
                </a:lnTo>
                <a:lnTo>
                  <a:pt x="1" y="15"/>
                </a:lnTo>
                <a:lnTo>
                  <a:pt x="3" y="16"/>
                </a:lnTo>
                <a:lnTo>
                  <a:pt x="4" y="18"/>
                </a:lnTo>
                <a:lnTo>
                  <a:pt x="4" y="13"/>
                </a:lnTo>
                <a:lnTo>
                  <a:pt x="3" y="13"/>
                </a:lnTo>
                <a:lnTo>
                  <a:pt x="1" y="12"/>
                </a:lnTo>
                <a:lnTo>
                  <a:pt x="1" y="10"/>
                </a:lnTo>
                <a:lnTo>
                  <a:pt x="4" y="9"/>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54" name="Freeform 26"/>
          <p:cNvSpPr>
            <a:spLocks/>
          </p:cNvSpPr>
          <p:nvPr/>
        </p:nvSpPr>
        <p:spPr bwMode="auto">
          <a:xfrm>
            <a:off x="2335213" y="5788032"/>
            <a:ext cx="7938" cy="9525"/>
          </a:xfrm>
          <a:custGeom>
            <a:avLst/>
            <a:gdLst>
              <a:gd name="T0" fmla="*/ 0 w 5"/>
              <a:gd name="T1" fmla="*/ 2 h 6"/>
              <a:gd name="T2" fmla="*/ 0 w 5"/>
              <a:gd name="T3" fmla="*/ 0 h 6"/>
              <a:gd name="T4" fmla="*/ 3 w 5"/>
              <a:gd name="T5" fmla="*/ 0 h 6"/>
              <a:gd name="T6" fmla="*/ 5 w 5"/>
              <a:gd name="T7" fmla="*/ 5 h 6"/>
              <a:gd name="T8" fmla="*/ 5 w 5"/>
              <a:gd name="T9" fmla="*/ 6 h 6"/>
              <a:gd name="T10" fmla="*/ 2 w 5"/>
              <a:gd name="T11" fmla="*/ 6 h 6"/>
              <a:gd name="T12" fmla="*/ 0 w 5"/>
              <a:gd name="T13" fmla="*/ 3 h 6"/>
              <a:gd name="T14" fmla="*/ 0 w 5"/>
              <a:gd name="T15" fmla="*/ 2 h 6"/>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6"/>
              <a:gd name="T26" fmla="*/ 5 w 5"/>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6">
                <a:moveTo>
                  <a:pt x="0" y="2"/>
                </a:moveTo>
                <a:lnTo>
                  <a:pt x="0" y="0"/>
                </a:lnTo>
                <a:lnTo>
                  <a:pt x="3" y="0"/>
                </a:lnTo>
                <a:lnTo>
                  <a:pt x="5" y="5"/>
                </a:lnTo>
                <a:lnTo>
                  <a:pt x="5" y="6"/>
                </a:lnTo>
                <a:lnTo>
                  <a:pt x="2" y="6"/>
                </a:lnTo>
                <a:lnTo>
                  <a:pt x="0" y="3"/>
                </a:lnTo>
                <a:lnTo>
                  <a:pt x="0"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55" name="Freeform 27"/>
          <p:cNvSpPr>
            <a:spLocks/>
          </p:cNvSpPr>
          <p:nvPr/>
        </p:nvSpPr>
        <p:spPr bwMode="auto">
          <a:xfrm>
            <a:off x="2339975" y="5810257"/>
            <a:ext cx="14288" cy="14287"/>
          </a:xfrm>
          <a:custGeom>
            <a:avLst/>
            <a:gdLst>
              <a:gd name="T0" fmla="*/ 0 w 9"/>
              <a:gd name="T1" fmla="*/ 3 h 9"/>
              <a:gd name="T2" fmla="*/ 0 w 9"/>
              <a:gd name="T3" fmla="*/ 1 h 9"/>
              <a:gd name="T4" fmla="*/ 0 w 9"/>
              <a:gd name="T5" fmla="*/ 0 h 9"/>
              <a:gd name="T6" fmla="*/ 3 w 9"/>
              <a:gd name="T7" fmla="*/ 1 h 9"/>
              <a:gd name="T8" fmla="*/ 5 w 9"/>
              <a:gd name="T9" fmla="*/ 0 h 9"/>
              <a:gd name="T10" fmla="*/ 8 w 9"/>
              <a:gd name="T11" fmla="*/ 0 h 9"/>
              <a:gd name="T12" fmla="*/ 9 w 9"/>
              <a:gd name="T13" fmla="*/ 1 h 9"/>
              <a:gd name="T14" fmla="*/ 8 w 9"/>
              <a:gd name="T15" fmla="*/ 4 h 9"/>
              <a:gd name="T16" fmla="*/ 6 w 9"/>
              <a:gd name="T17" fmla="*/ 9 h 9"/>
              <a:gd name="T18" fmla="*/ 3 w 9"/>
              <a:gd name="T19" fmla="*/ 7 h 9"/>
              <a:gd name="T20" fmla="*/ 3 w 9"/>
              <a:gd name="T21" fmla="*/ 4 h 9"/>
              <a:gd name="T22" fmla="*/ 0 w 9"/>
              <a:gd name="T23" fmla="*/ 6 h 9"/>
              <a:gd name="T24" fmla="*/ 0 w 9"/>
              <a:gd name="T25" fmla="*/ 3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9"/>
              <a:gd name="T41" fmla="*/ 9 w 9"/>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9">
                <a:moveTo>
                  <a:pt x="0" y="3"/>
                </a:moveTo>
                <a:lnTo>
                  <a:pt x="0" y="1"/>
                </a:lnTo>
                <a:lnTo>
                  <a:pt x="0" y="0"/>
                </a:lnTo>
                <a:lnTo>
                  <a:pt x="3" y="1"/>
                </a:lnTo>
                <a:lnTo>
                  <a:pt x="5" y="0"/>
                </a:lnTo>
                <a:lnTo>
                  <a:pt x="8" y="0"/>
                </a:lnTo>
                <a:lnTo>
                  <a:pt x="9" y="1"/>
                </a:lnTo>
                <a:lnTo>
                  <a:pt x="8" y="4"/>
                </a:lnTo>
                <a:lnTo>
                  <a:pt x="6" y="9"/>
                </a:lnTo>
                <a:lnTo>
                  <a:pt x="3" y="7"/>
                </a:lnTo>
                <a:lnTo>
                  <a:pt x="3" y="4"/>
                </a:lnTo>
                <a:lnTo>
                  <a:pt x="0" y="6"/>
                </a:lnTo>
                <a:lnTo>
                  <a:pt x="0"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56" name="Freeform 28"/>
          <p:cNvSpPr>
            <a:spLocks/>
          </p:cNvSpPr>
          <p:nvPr/>
        </p:nvSpPr>
        <p:spPr bwMode="auto">
          <a:xfrm>
            <a:off x="2357438" y="5819782"/>
            <a:ext cx="14288" cy="19050"/>
          </a:xfrm>
          <a:custGeom>
            <a:avLst/>
            <a:gdLst>
              <a:gd name="T0" fmla="*/ 4 w 9"/>
              <a:gd name="T1" fmla="*/ 7 h 12"/>
              <a:gd name="T2" fmla="*/ 3 w 9"/>
              <a:gd name="T3" fmla="*/ 7 h 12"/>
              <a:gd name="T4" fmla="*/ 3 w 9"/>
              <a:gd name="T5" fmla="*/ 4 h 12"/>
              <a:gd name="T6" fmla="*/ 0 w 9"/>
              <a:gd name="T7" fmla="*/ 1 h 12"/>
              <a:gd name="T8" fmla="*/ 0 w 9"/>
              <a:gd name="T9" fmla="*/ 0 h 12"/>
              <a:gd name="T10" fmla="*/ 1 w 9"/>
              <a:gd name="T11" fmla="*/ 0 h 12"/>
              <a:gd name="T12" fmla="*/ 7 w 9"/>
              <a:gd name="T13" fmla="*/ 6 h 12"/>
              <a:gd name="T14" fmla="*/ 9 w 9"/>
              <a:gd name="T15" fmla="*/ 12 h 12"/>
              <a:gd name="T16" fmla="*/ 4 w 9"/>
              <a:gd name="T17" fmla="*/ 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2"/>
              <a:gd name="T29" fmla="*/ 9 w 9"/>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2">
                <a:moveTo>
                  <a:pt x="4" y="7"/>
                </a:moveTo>
                <a:lnTo>
                  <a:pt x="3" y="7"/>
                </a:lnTo>
                <a:lnTo>
                  <a:pt x="3" y="4"/>
                </a:lnTo>
                <a:lnTo>
                  <a:pt x="0" y="1"/>
                </a:lnTo>
                <a:lnTo>
                  <a:pt x="0" y="0"/>
                </a:lnTo>
                <a:lnTo>
                  <a:pt x="1" y="0"/>
                </a:lnTo>
                <a:lnTo>
                  <a:pt x="7" y="6"/>
                </a:lnTo>
                <a:lnTo>
                  <a:pt x="9" y="12"/>
                </a:lnTo>
                <a:lnTo>
                  <a:pt x="4" y="7"/>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57" name="Freeform 29"/>
          <p:cNvSpPr>
            <a:spLocks/>
          </p:cNvSpPr>
          <p:nvPr/>
        </p:nvSpPr>
        <p:spPr bwMode="auto">
          <a:xfrm>
            <a:off x="2354263" y="5830895"/>
            <a:ext cx="12700" cy="22225"/>
          </a:xfrm>
          <a:custGeom>
            <a:avLst/>
            <a:gdLst>
              <a:gd name="T0" fmla="*/ 8 w 8"/>
              <a:gd name="T1" fmla="*/ 8 h 14"/>
              <a:gd name="T2" fmla="*/ 6 w 8"/>
              <a:gd name="T3" fmla="*/ 11 h 14"/>
              <a:gd name="T4" fmla="*/ 6 w 8"/>
              <a:gd name="T5" fmla="*/ 14 h 14"/>
              <a:gd name="T6" fmla="*/ 3 w 8"/>
              <a:gd name="T7" fmla="*/ 12 h 14"/>
              <a:gd name="T8" fmla="*/ 0 w 8"/>
              <a:gd name="T9" fmla="*/ 6 h 14"/>
              <a:gd name="T10" fmla="*/ 0 w 8"/>
              <a:gd name="T11" fmla="*/ 0 h 14"/>
              <a:gd name="T12" fmla="*/ 6 w 8"/>
              <a:gd name="T13" fmla="*/ 3 h 14"/>
              <a:gd name="T14" fmla="*/ 8 w 8"/>
              <a:gd name="T15" fmla="*/ 8 h 14"/>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4"/>
              <a:gd name="T26" fmla="*/ 8 w 8"/>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4">
                <a:moveTo>
                  <a:pt x="8" y="8"/>
                </a:moveTo>
                <a:lnTo>
                  <a:pt x="6" y="11"/>
                </a:lnTo>
                <a:lnTo>
                  <a:pt x="6" y="14"/>
                </a:lnTo>
                <a:lnTo>
                  <a:pt x="3" y="12"/>
                </a:lnTo>
                <a:lnTo>
                  <a:pt x="0" y="6"/>
                </a:lnTo>
                <a:lnTo>
                  <a:pt x="0" y="0"/>
                </a:lnTo>
                <a:lnTo>
                  <a:pt x="6" y="3"/>
                </a:lnTo>
                <a:lnTo>
                  <a:pt x="8" y="8"/>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58" name="Freeform 30"/>
          <p:cNvSpPr>
            <a:spLocks/>
          </p:cNvSpPr>
          <p:nvPr/>
        </p:nvSpPr>
        <p:spPr bwMode="auto">
          <a:xfrm>
            <a:off x="2352675" y="5853120"/>
            <a:ext cx="9525" cy="11112"/>
          </a:xfrm>
          <a:custGeom>
            <a:avLst/>
            <a:gdLst>
              <a:gd name="T0" fmla="*/ 0 w 6"/>
              <a:gd name="T1" fmla="*/ 6 h 7"/>
              <a:gd name="T2" fmla="*/ 0 w 6"/>
              <a:gd name="T3" fmla="*/ 4 h 7"/>
              <a:gd name="T4" fmla="*/ 3 w 6"/>
              <a:gd name="T5" fmla="*/ 0 h 7"/>
              <a:gd name="T6" fmla="*/ 4 w 6"/>
              <a:gd name="T7" fmla="*/ 0 h 7"/>
              <a:gd name="T8" fmla="*/ 6 w 6"/>
              <a:gd name="T9" fmla="*/ 6 h 7"/>
              <a:gd name="T10" fmla="*/ 3 w 6"/>
              <a:gd name="T11" fmla="*/ 7 h 7"/>
              <a:gd name="T12" fmla="*/ 0 w 6"/>
              <a:gd name="T13" fmla="*/ 6 h 7"/>
              <a:gd name="T14" fmla="*/ 0 60000 65536"/>
              <a:gd name="T15" fmla="*/ 0 60000 65536"/>
              <a:gd name="T16" fmla="*/ 0 60000 65536"/>
              <a:gd name="T17" fmla="*/ 0 60000 65536"/>
              <a:gd name="T18" fmla="*/ 0 60000 65536"/>
              <a:gd name="T19" fmla="*/ 0 60000 65536"/>
              <a:gd name="T20" fmla="*/ 0 60000 65536"/>
              <a:gd name="T21" fmla="*/ 0 w 6"/>
              <a:gd name="T22" fmla="*/ 0 h 7"/>
              <a:gd name="T23" fmla="*/ 6 w 6"/>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7">
                <a:moveTo>
                  <a:pt x="0" y="6"/>
                </a:moveTo>
                <a:lnTo>
                  <a:pt x="0" y="4"/>
                </a:lnTo>
                <a:lnTo>
                  <a:pt x="3" y="0"/>
                </a:lnTo>
                <a:lnTo>
                  <a:pt x="4" y="0"/>
                </a:lnTo>
                <a:lnTo>
                  <a:pt x="6" y="6"/>
                </a:lnTo>
                <a:lnTo>
                  <a:pt x="3" y="7"/>
                </a:lnTo>
                <a:lnTo>
                  <a:pt x="0"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59" name="Freeform 31"/>
          <p:cNvSpPr>
            <a:spLocks/>
          </p:cNvSpPr>
          <p:nvPr/>
        </p:nvSpPr>
        <p:spPr bwMode="auto">
          <a:xfrm>
            <a:off x="2349500" y="5873757"/>
            <a:ext cx="4763" cy="19050"/>
          </a:xfrm>
          <a:custGeom>
            <a:avLst/>
            <a:gdLst>
              <a:gd name="T0" fmla="*/ 2 w 3"/>
              <a:gd name="T1" fmla="*/ 12 h 12"/>
              <a:gd name="T2" fmla="*/ 0 w 3"/>
              <a:gd name="T3" fmla="*/ 12 h 12"/>
              <a:gd name="T4" fmla="*/ 2 w 3"/>
              <a:gd name="T5" fmla="*/ 5 h 12"/>
              <a:gd name="T6" fmla="*/ 2 w 3"/>
              <a:gd name="T7" fmla="*/ 3 h 12"/>
              <a:gd name="T8" fmla="*/ 3 w 3"/>
              <a:gd name="T9" fmla="*/ 0 h 12"/>
              <a:gd name="T10" fmla="*/ 3 w 3"/>
              <a:gd name="T11" fmla="*/ 2 h 12"/>
              <a:gd name="T12" fmla="*/ 3 w 3"/>
              <a:gd name="T13" fmla="*/ 12 h 12"/>
              <a:gd name="T14" fmla="*/ 2 w 3"/>
              <a:gd name="T15" fmla="*/ 12 h 1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2"/>
              <a:gd name="T26" fmla="*/ 3 w 3"/>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2">
                <a:moveTo>
                  <a:pt x="2" y="12"/>
                </a:moveTo>
                <a:lnTo>
                  <a:pt x="0" y="12"/>
                </a:lnTo>
                <a:lnTo>
                  <a:pt x="2" y="5"/>
                </a:lnTo>
                <a:lnTo>
                  <a:pt x="2" y="3"/>
                </a:lnTo>
                <a:lnTo>
                  <a:pt x="3" y="0"/>
                </a:lnTo>
                <a:lnTo>
                  <a:pt x="3" y="2"/>
                </a:lnTo>
                <a:lnTo>
                  <a:pt x="3" y="12"/>
                </a:lnTo>
                <a:lnTo>
                  <a:pt x="2" y="1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60" name="Freeform 32"/>
          <p:cNvSpPr>
            <a:spLocks/>
          </p:cNvSpPr>
          <p:nvPr/>
        </p:nvSpPr>
        <p:spPr bwMode="auto">
          <a:xfrm>
            <a:off x="2371725" y="5868995"/>
            <a:ext cx="9525" cy="12700"/>
          </a:xfrm>
          <a:custGeom>
            <a:avLst/>
            <a:gdLst>
              <a:gd name="T0" fmla="*/ 1 w 6"/>
              <a:gd name="T1" fmla="*/ 3 h 8"/>
              <a:gd name="T2" fmla="*/ 6 w 6"/>
              <a:gd name="T3" fmla="*/ 8 h 8"/>
              <a:gd name="T4" fmla="*/ 3 w 6"/>
              <a:gd name="T5" fmla="*/ 8 h 8"/>
              <a:gd name="T6" fmla="*/ 1 w 6"/>
              <a:gd name="T7" fmla="*/ 6 h 8"/>
              <a:gd name="T8" fmla="*/ 0 w 6"/>
              <a:gd name="T9" fmla="*/ 3 h 8"/>
              <a:gd name="T10" fmla="*/ 0 w 6"/>
              <a:gd name="T11" fmla="*/ 0 h 8"/>
              <a:gd name="T12" fmla="*/ 1 w 6"/>
              <a:gd name="T13" fmla="*/ 0 h 8"/>
              <a:gd name="T14" fmla="*/ 1 w 6"/>
              <a:gd name="T15" fmla="*/ 3 h 8"/>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8"/>
              <a:gd name="T26" fmla="*/ 6 w 6"/>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8">
                <a:moveTo>
                  <a:pt x="1" y="3"/>
                </a:moveTo>
                <a:lnTo>
                  <a:pt x="6" y="8"/>
                </a:lnTo>
                <a:lnTo>
                  <a:pt x="3" y="8"/>
                </a:lnTo>
                <a:lnTo>
                  <a:pt x="1" y="6"/>
                </a:lnTo>
                <a:lnTo>
                  <a:pt x="0" y="3"/>
                </a:lnTo>
                <a:lnTo>
                  <a:pt x="0" y="0"/>
                </a:lnTo>
                <a:lnTo>
                  <a:pt x="1" y="0"/>
                </a:lnTo>
                <a:lnTo>
                  <a:pt x="1"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61" name="Freeform 33"/>
          <p:cNvSpPr>
            <a:spLocks/>
          </p:cNvSpPr>
          <p:nvPr/>
        </p:nvSpPr>
        <p:spPr bwMode="auto">
          <a:xfrm>
            <a:off x="2378075" y="5862645"/>
            <a:ext cx="7938" cy="14287"/>
          </a:xfrm>
          <a:custGeom>
            <a:avLst/>
            <a:gdLst>
              <a:gd name="T0" fmla="*/ 3 w 5"/>
              <a:gd name="T1" fmla="*/ 3 h 9"/>
              <a:gd name="T2" fmla="*/ 5 w 5"/>
              <a:gd name="T3" fmla="*/ 4 h 9"/>
              <a:gd name="T4" fmla="*/ 5 w 5"/>
              <a:gd name="T5" fmla="*/ 9 h 9"/>
              <a:gd name="T6" fmla="*/ 2 w 5"/>
              <a:gd name="T7" fmla="*/ 4 h 9"/>
              <a:gd name="T8" fmla="*/ 0 w 5"/>
              <a:gd name="T9" fmla="*/ 1 h 9"/>
              <a:gd name="T10" fmla="*/ 0 w 5"/>
              <a:gd name="T11" fmla="*/ 0 h 9"/>
              <a:gd name="T12" fmla="*/ 2 w 5"/>
              <a:gd name="T13" fmla="*/ 3 h 9"/>
              <a:gd name="T14" fmla="*/ 3 w 5"/>
              <a:gd name="T15" fmla="*/ 3 h 9"/>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9"/>
              <a:gd name="T26" fmla="*/ 5 w 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9">
                <a:moveTo>
                  <a:pt x="3" y="3"/>
                </a:moveTo>
                <a:lnTo>
                  <a:pt x="5" y="4"/>
                </a:lnTo>
                <a:lnTo>
                  <a:pt x="5" y="9"/>
                </a:lnTo>
                <a:lnTo>
                  <a:pt x="2" y="4"/>
                </a:lnTo>
                <a:lnTo>
                  <a:pt x="0" y="1"/>
                </a:lnTo>
                <a:lnTo>
                  <a:pt x="0" y="0"/>
                </a:lnTo>
                <a:lnTo>
                  <a:pt x="2" y="3"/>
                </a:lnTo>
                <a:lnTo>
                  <a:pt x="3"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62" name="Freeform 34"/>
          <p:cNvSpPr>
            <a:spLocks/>
          </p:cNvSpPr>
          <p:nvPr/>
        </p:nvSpPr>
        <p:spPr bwMode="auto">
          <a:xfrm>
            <a:off x="2387600" y="5888045"/>
            <a:ext cx="55563" cy="65087"/>
          </a:xfrm>
          <a:custGeom>
            <a:avLst/>
            <a:gdLst>
              <a:gd name="T0" fmla="*/ 0 w 35"/>
              <a:gd name="T1" fmla="*/ 6 h 41"/>
              <a:gd name="T2" fmla="*/ 2 w 35"/>
              <a:gd name="T3" fmla="*/ 5 h 41"/>
              <a:gd name="T4" fmla="*/ 3 w 35"/>
              <a:gd name="T5" fmla="*/ 5 h 41"/>
              <a:gd name="T6" fmla="*/ 5 w 35"/>
              <a:gd name="T7" fmla="*/ 6 h 41"/>
              <a:gd name="T8" fmla="*/ 6 w 35"/>
              <a:gd name="T9" fmla="*/ 5 h 41"/>
              <a:gd name="T10" fmla="*/ 8 w 35"/>
              <a:gd name="T11" fmla="*/ 3 h 41"/>
              <a:gd name="T12" fmla="*/ 9 w 35"/>
              <a:gd name="T13" fmla="*/ 5 h 41"/>
              <a:gd name="T14" fmla="*/ 11 w 35"/>
              <a:gd name="T15" fmla="*/ 9 h 41"/>
              <a:gd name="T16" fmla="*/ 12 w 35"/>
              <a:gd name="T17" fmla="*/ 8 h 41"/>
              <a:gd name="T18" fmla="*/ 14 w 35"/>
              <a:gd name="T19" fmla="*/ 3 h 41"/>
              <a:gd name="T20" fmla="*/ 12 w 35"/>
              <a:gd name="T21" fmla="*/ 3 h 41"/>
              <a:gd name="T22" fmla="*/ 12 w 35"/>
              <a:gd name="T23" fmla="*/ 0 h 41"/>
              <a:gd name="T24" fmla="*/ 14 w 35"/>
              <a:gd name="T25" fmla="*/ 0 h 41"/>
              <a:gd name="T26" fmla="*/ 15 w 35"/>
              <a:gd name="T27" fmla="*/ 2 h 41"/>
              <a:gd name="T28" fmla="*/ 17 w 35"/>
              <a:gd name="T29" fmla="*/ 9 h 41"/>
              <a:gd name="T30" fmla="*/ 14 w 35"/>
              <a:gd name="T31" fmla="*/ 12 h 41"/>
              <a:gd name="T32" fmla="*/ 11 w 35"/>
              <a:gd name="T33" fmla="*/ 17 h 41"/>
              <a:gd name="T34" fmla="*/ 14 w 35"/>
              <a:gd name="T35" fmla="*/ 18 h 41"/>
              <a:gd name="T36" fmla="*/ 15 w 35"/>
              <a:gd name="T37" fmla="*/ 21 h 41"/>
              <a:gd name="T38" fmla="*/ 15 w 35"/>
              <a:gd name="T39" fmla="*/ 23 h 41"/>
              <a:gd name="T40" fmla="*/ 20 w 35"/>
              <a:gd name="T41" fmla="*/ 24 h 41"/>
              <a:gd name="T42" fmla="*/ 24 w 35"/>
              <a:gd name="T43" fmla="*/ 20 h 41"/>
              <a:gd name="T44" fmla="*/ 33 w 35"/>
              <a:gd name="T45" fmla="*/ 20 h 41"/>
              <a:gd name="T46" fmla="*/ 35 w 35"/>
              <a:gd name="T47" fmla="*/ 21 h 41"/>
              <a:gd name="T48" fmla="*/ 35 w 35"/>
              <a:gd name="T49" fmla="*/ 24 h 41"/>
              <a:gd name="T50" fmla="*/ 26 w 35"/>
              <a:gd name="T51" fmla="*/ 32 h 41"/>
              <a:gd name="T52" fmla="*/ 23 w 35"/>
              <a:gd name="T53" fmla="*/ 30 h 41"/>
              <a:gd name="T54" fmla="*/ 23 w 35"/>
              <a:gd name="T55" fmla="*/ 32 h 41"/>
              <a:gd name="T56" fmla="*/ 23 w 35"/>
              <a:gd name="T57" fmla="*/ 33 h 41"/>
              <a:gd name="T58" fmla="*/ 21 w 35"/>
              <a:gd name="T59" fmla="*/ 33 h 41"/>
              <a:gd name="T60" fmla="*/ 20 w 35"/>
              <a:gd name="T61" fmla="*/ 33 h 41"/>
              <a:gd name="T62" fmla="*/ 18 w 35"/>
              <a:gd name="T63" fmla="*/ 35 h 41"/>
              <a:gd name="T64" fmla="*/ 18 w 35"/>
              <a:gd name="T65" fmla="*/ 36 h 41"/>
              <a:gd name="T66" fmla="*/ 18 w 35"/>
              <a:gd name="T67" fmla="*/ 38 h 41"/>
              <a:gd name="T68" fmla="*/ 18 w 35"/>
              <a:gd name="T69" fmla="*/ 39 h 41"/>
              <a:gd name="T70" fmla="*/ 18 w 35"/>
              <a:gd name="T71" fmla="*/ 41 h 41"/>
              <a:gd name="T72" fmla="*/ 15 w 35"/>
              <a:gd name="T73" fmla="*/ 41 h 41"/>
              <a:gd name="T74" fmla="*/ 8 w 35"/>
              <a:gd name="T75" fmla="*/ 33 h 41"/>
              <a:gd name="T76" fmla="*/ 11 w 35"/>
              <a:gd name="T77" fmla="*/ 32 h 41"/>
              <a:gd name="T78" fmla="*/ 14 w 35"/>
              <a:gd name="T79" fmla="*/ 33 h 41"/>
              <a:gd name="T80" fmla="*/ 15 w 35"/>
              <a:gd name="T81" fmla="*/ 33 h 41"/>
              <a:gd name="T82" fmla="*/ 15 w 35"/>
              <a:gd name="T83" fmla="*/ 30 h 41"/>
              <a:gd name="T84" fmla="*/ 14 w 35"/>
              <a:gd name="T85" fmla="*/ 29 h 41"/>
              <a:gd name="T86" fmla="*/ 12 w 35"/>
              <a:gd name="T87" fmla="*/ 26 h 41"/>
              <a:gd name="T88" fmla="*/ 11 w 35"/>
              <a:gd name="T89" fmla="*/ 27 h 41"/>
              <a:gd name="T90" fmla="*/ 9 w 35"/>
              <a:gd name="T91" fmla="*/ 29 h 41"/>
              <a:gd name="T92" fmla="*/ 5 w 35"/>
              <a:gd name="T93" fmla="*/ 29 h 41"/>
              <a:gd name="T94" fmla="*/ 6 w 35"/>
              <a:gd name="T95" fmla="*/ 27 h 41"/>
              <a:gd name="T96" fmla="*/ 6 w 35"/>
              <a:gd name="T97" fmla="*/ 26 h 41"/>
              <a:gd name="T98" fmla="*/ 3 w 35"/>
              <a:gd name="T99" fmla="*/ 24 h 41"/>
              <a:gd name="T100" fmla="*/ 2 w 35"/>
              <a:gd name="T101" fmla="*/ 23 h 41"/>
              <a:gd name="T102" fmla="*/ 2 w 35"/>
              <a:gd name="T103" fmla="*/ 21 h 41"/>
              <a:gd name="T104" fmla="*/ 2 w 35"/>
              <a:gd name="T105" fmla="*/ 20 h 41"/>
              <a:gd name="T106" fmla="*/ 0 w 35"/>
              <a:gd name="T107" fmla="*/ 21 h 41"/>
              <a:gd name="T108" fmla="*/ 0 w 35"/>
              <a:gd name="T109" fmla="*/ 6 h 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
              <a:gd name="T166" fmla="*/ 0 h 41"/>
              <a:gd name="T167" fmla="*/ 35 w 35"/>
              <a:gd name="T168" fmla="*/ 41 h 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 h="41">
                <a:moveTo>
                  <a:pt x="0" y="6"/>
                </a:moveTo>
                <a:lnTo>
                  <a:pt x="2" y="5"/>
                </a:lnTo>
                <a:lnTo>
                  <a:pt x="3" y="5"/>
                </a:lnTo>
                <a:lnTo>
                  <a:pt x="5" y="6"/>
                </a:lnTo>
                <a:lnTo>
                  <a:pt x="6" y="5"/>
                </a:lnTo>
                <a:lnTo>
                  <a:pt x="8" y="3"/>
                </a:lnTo>
                <a:lnTo>
                  <a:pt x="9" y="5"/>
                </a:lnTo>
                <a:lnTo>
                  <a:pt x="11" y="9"/>
                </a:lnTo>
                <a:lnTo>
                  <a:pt x="12" y="8"/>
                </a:lnTo>
                <a:lnTo>
                  <a:pt x="14" y="3"/>
                </a:lnTo>
                <a:lnTo>
                  <a:pt x="12" y="3"/>
                </a:lnTo>
                <a:lnTo>
                  <a:pt x="12" y="0"/>
                </a:lnTo>
                <a:lnTo>
                  <a:pt x="14" y="0"/>
                </a:lnTo>
                <a:lnTo>
                  <a:pt x="15" y="2"/>
                </a:lnTo>
                <a:lnTo>
                  <a:pt x="17" y="9"/>
                </a:lnTo>
                <a:lnTo>
                  <a:pt x="14" y="12"/>
                </a:lnTo>
                <a:lnTo>
                  <a:pt x="11" y="17"/>
                </a:lnTo>
                <a:lnTo>
                  <a:pt x="14" y="18"/>
                </a:lnTo>
                <a:lnTo>
                  <a:pt x="15" y="21"/>
                </a:lnTo>
                <a:lnTo>
                  <a:pt x="15" y="23"/>
                </a:lnTo>
                <a:lnTo>
                  <a:pt x="20" y="24"/>
                </a:lnTo>
                <a:lnTo>
                  <a:pt x="24" y="20"/>
                </a:lnTo>
                <a:lnTo>
                  <a:pt x="33" y="20"/>
                </a:lnTo>
                <a:lnTo>
                  <a:pt x="35" y="21"/>
                </a:lnTo>
                <a:lnTo>
                  <a:pt x="35" y="24"/>
                </a:lnTo>
                <a:lnTo>
                  <a:pt x="26" y="32"/>
                </a:lnTo>
                <a:lnTo>
                  <a:pt x="23" y="30"/>
                </a:lnTo>
                <a:lnTo>
                  <a:pt x="23" y="32"/>
                </a:lnTo>
                <a:lnTo>
                  <a:pt x="23" y="33"/>
                </a:lnTo>
                <a:lnTo>
                  <a:pt x="21" y="33"/>
                </a:lnTo>
                <a:lnTo>
                  <a:pt x="20" y="33"/>
                </a:lnTo>
                <a:lnTo>
                  <a:pt x="18" y="35"/>
                </a:lnTo>
                <a:lnTo>
                  <a:pt x="18" y="36"/>
                </a:lnTo>
                <a:lnTo>
                  <a:pt x="18" y="38"/>
                </a:lnTo>
                <a:lnTo>
                  <a:pt x="18" y="39"/>
                </a:lnTo>
                <a:lnTo>
                  <a:pt x="18" y="41"/>
                </a:lnTo>
                <a:lnTo>
                  <a:pt x="15" y="41"/>
                </a:lnTo>
                <a:lnTo>
                  <a:pt x="8" y="33"/>
                </a:lnTo>
                <a:lnTo>
                  <a:pt x="11" y="32"/>
                </a:lnTo>
                <a:lnTo>
                  <a:pt x="14" y="33"/>
                </a:lnTo>
                <a:lnTo>
                  <a:pt x="15" y="33"/>
                </a:lnTo>
                <a:lnTo>
                  <a:pt x="15" y="30"/>
                </a:lnTo>
                <a:lnTo>
                  <a:pt x="14" y="29"/>
                </a:lnTo>
                <a:lnTo>
                  <a:pt x="12" y="26"/>
                </a:lnTo>
                <a:lnTo>
                  <a:pt x="11" y="27"/>
                </a:lnTo>
                <a:lnTo>
                  <a:pt x="9" y="29"/>
                </a:lnTo>
                <a:lnTo>
                  <a:pt x="5" y="29"/>
                </a:lnTo>
                <a:lnTo>
                  <a:pt x="6" y="27"/>
                </a:lnTo>
                <a:lnTo>
                  <a:pt x="6" y="26"/>
                </a:lnTo>
                <a:lnTo>
                  <a:pt x="3" y="24"/>
                </a:lnTo>
                <a:lnTo>
                  <a:pt x="2" y="23"/>
                </a:lnTo>
                <a:lnTo>
                  <a:pt x="2" y="21"/>
                </a:lnTo>
                <a:lnTo>
                  <a:pt x="2" y="20"/>
                </a:lnTo>
                <a:lnTo>
                  <a:pt x="0" y="21"/>
                </a:lnTo>
                <a:lnTo>
                  <a:pt x="0"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63" name="Freeform 35"/>
          <p:cNvSpPr>
            <a:spLocks/>
          </p:cNvSpPr>
          <p:nvPr/>
        </p:nvSpPr>
        <p:spPr bwMode="auto">
          <a:xfrm>
            <a:off x="2378075" y="5907095"/>
            <a:ext cx="7938" cy="12700"/>
          </a:xfrm>
          <a:custGeom>
            <a:avLst/>
            <a:gdLst>
              <a:gd name="T0" fmla="*/ 3 w 5"/>
              <a:gd name="T1" fmla="*/ 0 h 8"/>
              <a:gd name="T2" fmla="*/ 5 w 5"/>
              <a:gd name="T3" fmla="*/ 0 h 8"/>
              <a:gd name="T4" fmla="*/ 3 w 5"/>
              <a:gd name="T5" fmla="*/ 5 h 8"/>
              <a:gd name="T6" fmla="*/ 2 w 5"/>
              <a:gd name="T7" fmla="*/ 8 h 8"/>
              <a:gd name="T8" fmla="*/ 0 w 5"/>
              <a:gd name="T9" fmla="*/ 6 h 8"/>
              <a:gd name="T10" fmla="*/ 2 w 5"/>
              <a:gd name="T11" fmla="*/ 5 h 8"/>
              <a:gd name="T12" fmla="*/ 2 w 5"/>
              <a:gd name="T13" fmla="*/ 3 h 8"/>
              <a:gd name="T14" fmla="*/ 2 w 5"/>
              <a:gd name="T15" fmla="*/ 5 h 8"/>
              <a:gd name="T16" fmla="*/ 0 w 5"/>
              <a:gd name="T17" fmla="*/ 5 h 8"/>
              <a:gd name="T18" fmla="*/ 0 w 5"/>
              <a:gd name="T19" fmla="*/ 3 h 8"/>
              <a:gd name="T20" fmla="*/ 0 w 5"/>
              <a:gd name="T21" fmla="*/ 2 h 8"/>
              <a:gd name="T22" fmla="*/ 3 w 5"/>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8"/>
              <a:gd name="T38" fmla="*/ 5 w 5"/>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8">
                <a:moveTo>
                  <a:pt x="3" y="0"/>
                </a:moveTo>
                <a:lnTo>
                  <a:pt x="5" y="0"/>
                </a:lnTo>
                <a:lnTo>
                  <a:pt x="3" y="5"/>
                </a:lnTo>
                <a:lnTo>
                  <a:pt x="2" y="8"/>
                </a:lnTo>
                <a:lnTo>
                  <a:pt x="0" y="6"/>
                </a:lnTo>
                <a:lnTo>
                  <a:pt x="2" y="5"/>
                </a:lnTo>
                <a:lnTo>
                  <a:pt x="2" y="3"/>
                </a:lnTo>
                <a:lnTo>
                  <a:pt x="2" y="5"/>
                </a:lnTo>
                <a:lnTo>
                  <a:pt x="0" y="5"/>
                </a:lnTo>
                <a:lnTo>
                  <a:pt x="0" y="3"/>
                </a:lnTo>
                <a:lnTo>
                  <a:pt x="0" y="2"/>
                </a:lnTo>
                <a:lnTo>
                  <a:pt x="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64" name="Freeform 36"/>
          <p:cNvSpPr>
            <a:spLocks/>
          </p:cNvSpPr>
          <p:nvPr/>
        </p:nvSpPr>
        <p:spPr bwMode="auto">
          <a:xfrm>
            <a:off x="2359025" y="5921382"/>
            <a:ext cx="41275" cy="26987"/>
          </a:xfrm>
          <a:custGeom>
            <a:avLst/>
            <a:gdLst>
              <a:gd name="T0" fmla="*/ 0 w 26"/>
              <a:gd name="T1" fmla="*/ 0 h 17"/>
              <a:gd name="T2" fmla="*/ 3 w 26"/>
              <a:gd name="T3" fmla="*/ 3 h 17"/>
              <a:gd name="T4" fmla="*/ 18 w 26"/>
              <a:gd name="T5" fmla="*/ 11 h 17"/>
              <a:gd name="T6" fmla="*/ 20 w 26"/>
              <a:gd name="T7" fmla="*/ 14 h 17"/>
              <a:gd name="T8" fmla="*/ 21 w 26"/>
              <a:gd name="T9" fmla="*/ 12 h 17"/>
              <a:gd name="T10" fmla="*/ 23 w 26"/>
              <a:gd name="T11" fmla="*/ 14 h 17"/>
              <a:gd name="T12" fmla="*/ 26 w 26"/>
              <a:gd name="T13" fmla="*/ 15 h 17"/>
              <a:gd name="T14" fmla="*/ 26 w 26"/>
              <a:gd name="T15" fmla="*/ 17 h 17"/>
              <a:gd name="T16" fmla="*/ 23 w 26"/>
              <a:gd name="T17" fmla="*/ 17 h 17"/>
              <a:gd name="T18" fmla="*/ 20 w 26"/>
              <a:gd name="T19" fmla="*/ 15 h 17"/>
              <a:gd name="T20" fmla="*/ 18 w 26"/>
              <a:gd name="T21" fmla="*/ 14 h 17"/>
              <a:gd name="T22" fmla="*/ 14 w 26"/>
              <a:gd name="T23" fmla="*/ 9 h 17"/>
              <a:gd name="T24" fmla="*/ 14 w 26"/>
              <a:gd name="T25" fmla="*/ 11 h 17"/>
              <a:gd name="T26" fmla="*/ 14 w 26"/>
              <a:gd name="T27" fmla="*/ 12 h 17"/>
              <a:gd name="T28" fmla="*/ 3 w 26"/>
              <a:gd name="T29" fmla="*/ 6 h 17"/>
              <a:gd name="T30" fmla="*/ 0 w 26"/>
              <a:gd name="T31" fmla="*/ 0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17"/>
              <a:gd name="T50" fmla="*/ 26 w 26"/>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17">
                <a:moveTo>
                  <a:pt x="0" y="0"/>
                </a:moveTo>
                <a:lnTo>
                  <a:pt x="3" y="3"/>
                </a:lnTo>
                <a:lnTo>
                  <a:pt x="18" y="11"/>
                </a:lnTo>
                <a:lnTo>
                  <a:pt x="20" y="14"/>
                </a:lnTo>
                <a:lnTo>
                  <a:pt x="21" y="12"/>
                </a:lnTo>
                <a:lnTo>
                  <a:pt x="23" y="14"/>
                </a:lnTo>
                <a:lnTo>
                  <a:pt x="26" y="15"/>
                </a:lnTo>
                <a:lnTo>
                  <a:pt x="26" y="17"/>
                </a:lnTo>
                <a:lnTo>
                  <a:pt x="23" y="17"/>
                </a:lnTo>
                <a:lnTo>
                  <a:pt x="20" y="15"/>
                </a:lnTo>
                <a:lnTo>
                  <a:pt x="18" y="14"/>
                </a:lnTo>
                <a:lnTo>
                  <a:pt x="14" y="9"/>
                </a:lnTo>
                <a:lnTo>
                  <a:pt x="14" y="11"/>
                </a:lnTo>
                <a:lnTo>
                  <a:pt x="14" y="12"/>
                </a:lnTo>
                <a:lnTo>
                  <a:pt x="3" y="6"/>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65" name="Freeform 37"/>
          <p:cNvSpPr>
            <a:spLocks/>
          </p:cNvSpPr>
          <p:nvPr/>
        </p:nvSpPr>
        <p:spPr bwMode="auto">
          <a:xfrm>
            <a:off x="2357438" y="5876932"/>
            <a:ext cx="4763" cy="15875"/>
          </a:xfrm>
          <a:custGeom>
            <a:avLst/>
            <a:gdLst>
              <a:gd name="T0" fmla="*/ 1 w 3"/>
              <a:gd name="T1" fmla="*/ 0 h 10"/>
              <a:gd name="T2" fmla="*/ 3 w 3"/>
              <a:gd name="T3" fmla="*/ 1 h 10"/>
              <a:gd name="T4" fmla="*/ 3 w 3"/>
              <a:gd name="T5" fmla="*/ 7 h 10"/>
              <a:gd name="T6" fmla="*/ 1 w 3"/>
              <a:gd name="T7" fmla="*/ 9 h 10"/>
              <a:gd name="T8" fmla="*/ 0 w 3"/>
              <a:gd name="T9" fmla="*/ 10 h 10"/>
              <a:gd name="T10" fmla="*/ 0 w 3"/>
              <a:gd name="T11" fmla="*/ 9 h 10"/>
              <a:gd name="T12" fmla="*/ 0 w 3"/>
              <a:gd name="T13" fmla="*/ 4 h 10"/>
              <a:gd name="T14" fmla="*/ 1 w 3"/>
              <a:gd name="T15" fmla="*/ 3 h 10"/>
              <a:gd name="T16" fmla="*/ 0 w 3"/>
              <a:gd name="T17" fmla="*/ 0 h 10"/>
              <a:gd name="T18" fmla="*/ 1 w 3"/>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10"/>
              <a:gd name="T32" fmla="*/ 3 w 3"/>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10">
                <a:moveTo>
                  <a:pt x="1" y="0"/>
                </a:moveTo>
                <a:lnTo>
                  <a:pt x="3" y="1"/>
                </a:lnTo>
                <a:lnTo>
                  <a:pt x="3" y="7"/>
                </a:lnTo>
                <a:lnTo>
                  <a:pt x="1" y="9"/>
                </a:lnTo>
                <a:lnTo>
                  <a:pt x="0" y="10"/>
                </a:lnTo>
                <a:lnTo>
                  <a:pt x="0" y="9"/>
                </a:lnTo>
                <a:lnTo>
                  <a:pt x="0" y="4"/>
                </a:lnTo>
                <a:lnTo>
                  <a:pt x="1" y="3"/>
                </a:lnTo>
                <a:lnTo>
                  <a:pt x="0" y="0"/>
                </a:lnTo>
                <a:lnTo>
                  <a:pt x="1"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66" name="Freeform 38"/>
          <p:cNvSpPr>
            <a:spLocks/>
          </p:cNvSpPr>
          <p:nvPr/>
        </p:nvSpPr>
        <p:spPr bwMode="auto">
          <a:xfrm>
            <a:off x="2386013" y="5948370"/>
            <a:ext cx="38100" cy="34925"/>
          </a:xfrm>
          <a:custGeom>
            <a:avLst/>
            <a:gdLst>
              <a:gd name="T0" fmla="*/ 0 w 24"/>
              <a:gd name="T1" fmla="*/ 0 h 22"/>
              <a:gd name="T2" fmla="*/ 1 w 24"/>
              <a:gd name="T3" fmla="*/ 0 h 22"/>
              <a:gd name="T4" fmla="*/ 3 w 24"/>
              <a:gd name="T5" fmla="*/ 0 h 22"/>
              <a:gd name="T6" fmla="*/ 4 w 24"/>
              <a:gd name="T7" fmla="*/ 3 h 22"/>
              <a:gd name="T8" fmla="*/ 7 w 24"/>
              <a:gd name="T9" fmla="*/ 3 h 22"/>
              <a:gd name="T10" fmla="*/ 7 w 24"/>
              <a:gd name="T11" fmla="*/ 4 h 22"/>
              <a:gd name="T12" fmla="*/ 9 w 24"/>
              <a:gd name="T13" fmla="*/ 4 h 22"/>
              <a:gd name="T14" fmla="*/ 9 w 24"/>
              <a:gd name="T15" fmla="*/ 1 h 22"/>
              <a:gd name="T16" fmla="*/ 10 w 24"/>
              <a:gd name="T17" fmla="*/ 1 h 22"/>
              <a:gd name="T18" fmla="*/ 12 w 24"/>
              <a:gd name="T19" fmla="*/ 1 h 22"/>
              <a:gd name="T20" fmla="*/ 13 w 24"/>
              <a:gd name="T21" fmla="*/ 4 h 22"/>
              <a:gd name="T22" fmla="*/ 13 w 24"/>
              <a:gd name="T23" fmla="*/ 3 h 22"/>
              <a:gd name="T24" fmla="*/ 16 w 24"/>
              <a:gd name="T25" fmla="*/ 7 h 22"/>
              <a:gd name="T26" fmla="*/ 18 w 24"/>
              <a:gd name="T27" fmla="*/ 6 h 22"/>
              <a:gd name="T28" fmla="*/ 19 w 24"/>
              <a:gd name="T29" fmla="*/ 6 h 22"/>
              <a:gd name="T30" fmla="*/ 21 w 24"/>
              <a:gd name="T31" fmla="*/ 7 h 22"/>
              <a:gd name="T32" fmla="*/ 21 w 24"/>
              <a:gd name="T33" fmla="*/ 9 h 22"/>
              <a:gd name="T34" fmla="*/ 24 w 24"/>
              <a:gd name="T35" fmla="*/ 10 h 22"/>
              <a:gd name="T36" fmla="*/ 24 w 24"/>
              <a:gd name="T37" fmla="*/ 12 h 22"/>
              <a:gd name="T38" fmla="*/ 24 w 24"/>
              <a:gd name="T39" fmla="*/ 13 h 22"/>
              <a:gd name="T40" fmla="*/ 22 w 24"/>
              <a:gd name="T41" fmla="*/ 13 h 22"/>
              <a:gd name="T42" fmla="*/ 21 w 24"/>
              <a:gd name="T43" fmla="*/ 18 h 22"/>
              <a:gd name="T44" fmla="*/ 21 w 24"/>
              <a:gd name="T45" fmla="*/ 19 h 22"/>
              <a:gd name="T46" fmla="*/ 18 w 24"/>
              <a:gd name="T47" fmla="*/ 19 h 22"/>
              <a:gd name="T48" fmla="*/ 18 w 24"/>
              <a:gd name="T49" fmla="*/ 18 h 22"/>
              <a:gd name="T50" fmla="*/ 16 w 24"/>
              <a:gd name="T51" fmla="*/ 19 h 22"/>
              <a:gd name="T52" fmla="*/ 18 w 24"/>
              <a:gd name="T53" fmla="*/ 21 h 22"/>
              <a:gd name="T54" fmla="*/ 16 w 24"/>
              <a:gd name="T55" fmla="*/ 22 h 22"/>
              <a:gd name="T56" fmla="*/ 13 w 24"/>
              <a:gd name="T57" fmla="*/ 21 h 22"/>
              <a:gd name="T58" fmla="*/ 12 w 24"/>
              <a:gd name="T59" fmla="*/ 21 h 22"/>
              <a:gd name="T60" fmla="*/ 13 w 24"/>
              <a:gd name="T61" fmla="*/ 19 h 22"/>
              <a:gd name="T62" fmla="*/ 7 w 24"/>
              <a:gd name="T63" fmla="*/ 18 h 22"/>
              <a:gd name="T64" fmla="*/ 6 w 24"/>
              <a:gd name="T65" fmla="*/ 16 h 22"/>
              <a:gd name="T66" fmla="*/ 6 w 24"/>
              <a:gd name="T67" fmla="*/ 12 h 22"/>
              <a:gd name="T68" fmla="*/ 3 w 24"/>
              <a:gd name="T69" fmla="*/ 10 h 22"/>
              <a:gd name="T70" fmla="*/ 1 w 24"/>
              <a:gd name="T71" fmla="*/ 6 h 22"/>
              <a:gd name="T72" fmla="*/ 0 w 24"/>
              <a:gd name="T73" fmla="*/ 3 h 22"/>
              <a:gd name="T74" fmla="*/ 0 w 24"/>
              <a:gd name="T75" fmla="*/ 1 h 22"/>
              <a:gd name="T76" fmla="*/ 0 w 24"/>
              <a:gd name="T77" fmla="*/ 0 h 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
              <a:gd name="T118" fmla="*/ 0 h 22"/>
              <a:gd name="T119" fmla="*/ 24 w 24"/>
              <a:gd name="T120" fmla="*/ 22 h 2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 h="22">
                <a:moveTo>
                  <a:pt x="0" y="0"/>
                </a:moveTo>
                <a:lnTo>
                  <a:pt x="1" y="0"/>
                </a:lnTo>
                <a:lnTo>
                  <a:pt x="3" y="0"/>
                </a:lnTo>
                <a:lnTo>
                  <a:pt x="4" y="3"/>
                </a:lnTo>
                <a:lnTo>
                  <a:pt x="7" y="3"/>
                </a:lnTo>
                <a:lnTo>
                  <a:pt x="7" y="4"/>
                </a:lnTo>
                <a:lnTo>
                  <a:pt x="9" y="4"/>
                </a:lnTo>
                <a:lnTo>
                  <a:pt x="9" y="1"/>
                </a:lnTo>
                <a:lnTo>
                  <a:pt x="10" y="1"/>
                </a:lnTo>
                <a:lnTo>
                  <a:pt x="12" y="1"/>
                </a:lnTo>
                <a:lnTo>
                  <a:pt x="13" y="4"/>
                </a:lnTo>
                <a:lnTo>
                  <a:pt x="13" y="3"/>
                </a:lnTo>
                <a:lnTo>
                  <a:pt x="16" y="7"/>
                </a:lnTo>
                <a:lnTo>
                  <a:pt x="18" y="6"/>
                </a:lnTo>
                <a:lnTo>
                  <a:pt x="19" y="6"/>
                </a:lnTo>
                <a:lnTo>
                  <a:pt x="21" y="7"/>
                </a:lnTo>
                <a:lnTo>
                  <a:pt x="21" y="9"/>
                </a:lnTo>
                <a:lnTo>
                  <a:pt x="24" y="10"/>
                </a:lnTo>
                <a:lnTo>
                  <a:pt x="24" y="12"/>
                </a:lnTo>
                <a:lnTo>
                  <a:pt x="24" y="13"/>
                </a:lnTo>
                <a:lnTo>
                  <a:pt x="22" y="13"/>
                </a:lnTo>
                <a:lnTo>
                  <a:pt x="21" y="18"/>
                </a:lnTo>
                <a:lnTo>
                  <a:pt x="21" y="19"/>
                </a:lnTo>
                <a:lnTo>
                  <a:pt x="18" y="19"/>
                </a:lnTo>
                <a:lnTo>
                  <a:pt x="18" y="18"/>
                </a:lnTo>
                <a:lnTo>
                  <a:pt x="16" y="19"/>
                </a:lnTo>
                <a:lnTo>
                  <a:pt x="18" y="21"/>
                </a:lnTo>
                <a:lnTo>
                  <a:pt x="16" y="22"/>
                </a:lnTo>
                <a:lnTo>
                  <a:pt x="13" y="21"/>
                </a:lnTo>
                <a:lnTo>
                  <a:pt x="12" y="21"/>
                </a:lnTo>
                <a:lnTo>
                  <a:pt x="13" y="19"/>
                </a:lnTo>
                <a:lnTo>
                  <a:pt x="7" y="18"/>
                </a:lnTo>
                <a:lnTo>
                  <a:pt x="6" y="16"/>
                </a:lnTo>
                <a:lnTo>
                  <a:pt x="6" y="12"/>
                </a:lnTo>
                <a:lnTo>
                  <a:pt x="3" y="10"/>
                </a:lnTo>
                <a:lnTo>
                  <a:pt x="1" y="6"/>
                </a:lnTo>
                <a:lnTo>
                  <a:pt x="0" y="3"/>
                </a:lnTo>
                <a:lnTo>
                  <a:pt x="0" y="1"/>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67" name="Freeform 39"/>
          <p:cNvSpPr>
            <a:spLocks/>
          </p:cNvSpPr>
          <p:nvPr/>
        </p:nvSpPr>
        <p:spPr bwMode="auto">
          <a:xfrm>
            <a:off x="2424113" y="5969007"/>
            <a:ext cx="33338" cy="23812"/>
          </a:xfrm>
          <a:custGeom>
            <a:avLst/>
            <a:gdLst>
              <a:gd name="T0" fmla="*/ 6 w 21"/>
              <a:gd name="T1" fmla="*/ 0 h 15"/>
              <a:gd name="T2" fmla="*/ 7 w 21"/>
              <a:gd name="T3" fmla="*/ 2 h 15"/>
              <a:gd name="T4" fmla="*/ 9 w 21"/>
              <a:gd name="T5" fmla="*/ 2 h 15"/>
              <a:gd name="T6" fmla="*/ 9 w 21"/>
              <a:gd name="T7" fmla="*/ 5 h 15"/>
              <a:gd name="T8" fmla="*/ 9 w 21"/>
              <a:gd name="T9" fmla="*/ 6 h 15"/>
              <a:gd name="T10" fmla="*/ 9 w 21"/>
              <a:gd name="T11" fmla="*/ 8 h 15"/>
              <a:gd name="T12" fmla="*/ 10 w 21"/>
              <a:gd name="T13" fmla="*/ 5 h 15"/>
              <a:gd name="T14" fmla="*/ 13 w 21"/>
              <a:gd name="T15" fmla="*/ 5 h 15"/>
              <a:gd name="T16" fmla="*/ 13 w 21"/>
              <a:gd name="T17" fmla="*/ 6 h 15"/>
              <a:gd name="T18" fmla="*/ 15 w 21"/>
              <a:gd name="T19" fmla="*/ 5 h 15"/>
              <a:gd name="T20" fmla="*/ 16 w 21"/>
              <a:gd name="T21" fmla="*/ 11 h 15"/>
              <a:gd name="T22" fmla="*/ 18 w 21"/>
              <a:gd name="T23" fmla="*/ 9 h 15"/>
              <a:gd name="T24" fmla="*/ 19 w 21"/>
              <a:gd name="T25" fmla="*/ 9 h 15"/>
              <a:gd name="T26" fmla="*/ 19 w 21"/>
              <a:gd name="T27" fmla="*/ 11 h 15"/>
              <a:gd name="T28" fmla="*/ 21 w 21"/>
              <a:gd name="T29" fmla="*/ 12 h 15"/>
              <a:gd name="T30" fmla="*/ 19 w 21"/>
              <a:gd name="T31" fmla="*/ 15 h 15"/>
              <a:gd name="T32" fmla="*/ 16 w 21"/>
              <a:gd name="T33" fmla="*/ 15 h 15"/>
              <a:gd name="T34" fmla="*/ 15 w 21"/>
              <a:gd name="T35" fmla="*/ 12 h 15"/>
              <a:gd name="T36" fmla="*/ 9 w 21"/>
              <a:gd name="T37" fmla="*/ 11 h 15"/>
              <a:gd name="T38" fmla="*/ 9 w 21"/>
              <a:gd name="T39" fmla="*/ 12 h 15"/>
              <a:gd name="T40" fmla="*/ 9 w 21"/>
              <a:gd name="T41" fmla="*/ 14 h 15"/>
              <a:gd name="T42" fmla="*/ 6 w 21"/>
              <a:gd name="T43" fmla="*/ 12 h 15"/>
              <a:gd name="T44" fmla="*/ 6 w 21"/>
              <a:gd name="T45" fmla="*/ 11 h 15"/>
              <a:gd name="T46" fmla="*/ 4 w 21"/>
              <a:gd name="T47" fmla="*/ 9 h 15"/>
              <a:gd name="T48" fmla="*/ 1 w 21"/>
              <a:gd name="T49" fmla="*/ 9 h 15"/>
              <a:gd name="T50" fmla="*/ 0 w 21"/>
              <a:gd name="T51" fmla="*/ 3 h 15"/>
              <a:gd name="T52" fmla="*/ 1 w 21"/>
              <a:gd name="T53" fmla="*/ 3 h 15"/>
              <a:gd name="T54" fmla="*/ 4 w 21"/>
              <a:gd name="T55" fmla="*/ 2 h 15"/>
              <a:gd name="T56" fmla="*/ 4 w 21"/>
              <a:gd name="T57" fmla="*/ 0 h 15"/>
              <a:gd name="T58" fmla="*/ 6 w 21"/>
              <a:gd name="T59" fmla="*/ 0 h 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
              <a:gd name="T91" fmla="*/ 0 h 15"/>
              <a:gd name="T92" fmla="*/ 21 w 21"/>
              <a:gd name="T93" fmla="*/ 15 h 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 h="15">
                <a:moveTo>
                  <a:pt x="6" y="0"/>
                </a:moveTo>
                <a:lnTo>
                  <a:pt x="7" y="2"/>
                </a:lnTo>
                <a:lnTo>
                  <a:pt x="9" y="2"/>
                </a:lnTo>
                <a:lnTo>
                  <a:pt x="9" y="5"/>
                </a:lnTo>
                <a:lnTo>
                  <a:pt x="9" y="6"/>
                </a:lnTo>
                <a:lnTo>
                  <a:pt x="9" y="8"/>
                </a:lnTo>
                <a:lnTo>
                  <a:pt x="10" y="5"/>
                </a:lnTo>
                <a:lnTo>
                  <a:pt x="13" y="5"/>
                </a:lnTo>
                <a:lnTo>
                  <a:pt x="13" y="6"/>
                </a:lnTo>
                <a:lnTo>
                  <a:pt x="15" y="5"/>
                </a:lnTo>
                <a:lnTo>
                  <a:pt x="16" y="11"/>
                </a:lnTo>
                <a:lnTo>
                  <a:pt x="18" y="9"/>
                </a:lnTo>
                <a:lnTo>
                  <a:pt x="19" y="9"/>
                </a:lnTo>
                <a:lnTo>
                  <a:pt x="19" y="11"/>
                </a:lnTo>
                <a:lnTo>
                  <a:pt x="21" y="12"/>
                </a:lnTo>
                <a:lnTo>
                  <a:pt x="19" y="15"/>
                </a:lnTo>
                <a:lnTo>
                  <a:pt x="16" y="15"/>
                </a:lnTo>
                <a:lnTo>
                  <a:pt x="15" y="12"/>
                </a:lnTo>
                <a:lnTo>
                  <a:pt x="9" y="11"/>
                </a:lnTo>
                <a:lnTo>
                  <a:pt x="9" y="12"/>
                </a:lnTo>
                <a:lnTo>
                  <a:pt x="9" y="14"/>
                </a:lnTo>
                <a:lnTo>
                  <a:pt x="6" y="12"/>
                </a:lnTo>
                <a:lnTo>
                  <a:pt x="6" y="11"/>
                </a:lnTo>
                <a:lnTo>
                  <a:pt x="4" y="9"/>
                </a:lnTo>
                <a:lnTo>
                  <a:pt x="1" y="9"/>
                </a:lnTo>
                <a:lnTo>
                  <a:pt x="0" y="3"/>
                </a:lnTo>
                <a:lnTo>
                  <a:pt x="1" y="3"/>
                </a:lnTo>
                <a:lnTo>
                  <a:pt x="4" y="2"/>
                </a:lnTo>
                <a:lnTo>
                  <a:pt x="4" y="0"/>
                </a:lnTo>
                <a:lnTo>
                  <a:pt x="6"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68" name="Freeform 40"/>
          <p:cNvSpPr>
            <a:spLocks/>
          </p:cNvSpPr>
          <p:nvPr/>
        </p:nvSpPr>
        <p:spPr bwMode="auto">
          <a:xfrm>
            <a:off x="2459038" y="5957895"/>
            <a:ext cx="14288" cy="30162"/>
          </a:xfrm>
          <a:custGeom>
            <a:avLst/>
            <a:gdLst>
              <a:gd name="T0" fmla="*/ 6 w 9"/>
              <a:gd name="T1" fmla="*/ 0 h 19"/>
              <a:gd name="T2" fmla="*/ 6 w 9"/>
              <a:gd name="T3" fmla="*/ 1 h 19"/>
              <a:gd name="T4" fmla="*/ 9 w 9"/>
              <a:gd name="T5" fmla="*/ 15 h 19"/>
              <a:gd name="T6" fmla="*/ 8 w 9"/>
              <a:gd name="T7" fmla="*/ 13 h 19"/>
              <a:gd name="T8" fmla="*/ 5 w 9"/>
              <a:gd name="T9" fmla="*/ 12 h 19"/>
              <a:gd name="T10" fmla="*/ 5 w 9"/>
              <a:gd name="T11" fmla="*/ 13 h 19"/>
              <a:gd name="T12" fmla="*/ 5 w 9"/>
              <a:gd name="T13" fmla="*/ 16 h 19"/>
              <a:gd name="T14" fmla="*/ 6 w 9"/>
              <a:gd name="T15" fmla="*/ 18 h 19"/>
              <a:gd name="T16" fmla="*/ 9 w 9"/>
              <a:gd name="T17" fmla="*/ 18 h 19"/>
              <a:gd name="T18" fmla="*/ 9 w 9"/>
              <a:gd name="T19" fmla="*/ 19 h 19"/>
              <a:gd name="T20" fmla="*/ 8 w 9"/>
              <a:gd name="T21" fmla="*/ 19 h 19"/>
              <a:gd name="T22" fmla="*/ 6 w 9"/>
              <a:gd name="T23" fmla="*/ 19 h 19"/>
              <a:gd name="T24" fmla="*/ 2 w 9"/>
              <a:gd name="T25" fmla="*/ 13 h 19"/>
              <a:gd name="T26" fmla="*/ 0 w 9"/>
              <a:gd name="T27" fmla="*/ 9 h 19"/>
              <a:gd name="T28" fmla="*/ 2 w 9"/>
              <a:gd name="T29" fmla="*/ 9 h 19"/>
              <a:gd name="T30" fmla="*/ 5 w 9"/>
              <a:gd name="T31" fmla="*/ 7 h 19"/>
              <a:gd name="T32" fmla="*/ 5 w 9"/>
              <a:gd name="T33" fmla="*/ 6 h 19"/>
              <a:gd name="T34" fmla="*/ 3 w 9"/>
              <a:gd name="T35" fmla="*/ 4 h 19"/>
              <a:gd name="T36" fmla="*/ 6 w 9"/>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
              <a:gd name="T58" fmla="*/ 0 h 19"/>
              <a:gd name="T59" fmla="*/ 9 w 9"/>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 h="19">
                <a:moveTo>
                  <a:pt x="6" y="0"/>
                </a:moveTo>
                <a:lnTo>
                  <a:pt x="6" y="1"/>
                </a:lnTo>
                <a:lnTo>
                  <a:pt x="9" y="15"/>
                </a:lnTo>
                <a:lnTo>
                  <a:pt x="8" y="13"/>
                </a:lnTo>
                <a:lnTo>
                  <a:pt x="5" y="12"/>
                </a:lnTo>
                <a:lnTo>
                  <a:pt x="5" y="13"/>
                </a:lnTo>
                <a:lnTo>
                  <a:pt x="5" y="16"/>
                </a:lnTo>
                <a:lnTo>
                  <a:pt x="6" y="18"/>
                </a:lnTo>
                <a:lnTo>
                  <a:pt x="9" y="18"/>
                </a:lnTo>
                <a:lnTo>
                  <a:pt x="9" y="19"/>
                </a:lnTo>
                <a:lnTo>
                  <a:pt x="8" y="19"/>
                </a:lnTo>
                <a:lnTo>
                  <a:pt x="6" y="19"/>
                </a:lnTo>
                <a:lnTo>
                  <a:pt x="2" y="13"/>
                </a:lnTo>
                <a:lnTo>
                  <a:pt x="0" y="9"/>
                </a:lnTo>
                <a:lnTo>
                  <a:pt x="2" y="9"/>
                </a:lnTo>
                <a:lnTo>
                  <a:pt x="5" y="7"/>
                </a:lnTo>
                <a:lnTo>
                  <a:pt x="5" y="6"/>
                </a:lnTo>
                <a:lnTo>
                  <a:pt x="3" y="4"/>
                </a:lnTo>
                <a:lnTo>
                  <a:pt x="6"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69" name="Freeform 41"/>
          <p:cNvSpPr>
            <a:spLocks/>
          </p:cNvSpPr>
          <p:nvPr/>
        </p:nvSpPr>
        <p:spPr bwMode="auto">
          <a:xfrm>
            <a:off x="2457450" y="6021395"/>
            <a:ext cx="6350" cy="7937"/>
          </a:xfrm>
          <a:custGeom>
            <a:avLst/>
            <a:gdLst>
              <a:gd name="T0" fmla="*/ 0 w 4"/>
              <a:gd name="T1" fmla="*/ 3 h 5"/>
              <a:gd name="T2" fmla="*/ 0 w 4"/>
              <a:gd name="T3" fmla="*/ 2 h 5"/>
              <a:gd name="T4" fmla="*/ 1 w 4"/>
              <a:gd name="T5" fmla="*/ 0 h 5"/>
              <a:gd name="T6" fmla="*/ 3 w 4"/>
              <a:gd name="T7" fmla="*/ 0 h 5"/>
              <a:gd name="T8" fmla="*/ 4 w 4"/>
              <a:gd name="T9" fmla="*/ 3 h 5"/>
              <a:gd name="T10" fmla="*/ 4 w 4"/>
              <a:gd name="T11" fmla="*/ 5 h 5"/>
              <a:gd name="T12" fmla="*/ 3 w 4"/>
              <a:gd name="T13" fmla="*/ 5 h 5"/>
              <a:gd name="T14" fmla="*/ 1 w 4"/>
              <a:gd name="T15" fmla="*/ 5 h 5"/>
              <a:gd name="T16" fmla="*/ 0 w 4"/>
              <a:gd name="T17" fmla="*/ 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5"/>
              <a:gd name="T29" fmla="*/ 4 w 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5">
                <a:moveTo>
                  <a:pt x="0" y="3"/>
                </a:moveTo>
                <a:lnTo>
                  <a:pt x="0" y="2"/>
                </a:lnTo>
                <a:lnTo>
                  <a:pt x="1" y="0"/>
                </a:lnTo>
                <a:lnTo>
                  <a:pt x="3" y="0"/>
                </a:lnTo>
                <a:lnTo>
                  <a:pt x="4" y="3"/>
                </a:lnTo>
                <a:lnTo>
                  <a:pt x="4" y="5"/>
                </a:lnTo>
                <a:lnTo>
                  <a:pt x="3" y="5"/>
                </a:lnTo>
                <a:lnTo>
                  <a:pt x="1" y="5"/>
                </a:lnTo>
                <a:lnTo>
                  <a:pt x="0"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70" name="Freeform 42"/>
          <p:cNvSpPr>
            <a:spLocks/>
          </p:cNvSpPr>
          <p:nvPr/>
        </p:nvSpPr>
        <p:spPr bwMode="auto">
          <a:xfrm>
            <a:off x="2466975" y="6026157"/>
            <a:ext cx="6350" cy="7937"/>
          </a:xfrm>
          <a:custGeom>
            <a:avLst/>
            <a:gdLst>
              <a:gd name="T0" fmla="*/ 4 w 4"/>
              <a:gd name="T1" fmla="*/ 5 h 5"/>
              <a:gd name="T2" fmla="*/ 3 w 4"/>
              <a:gd name="T3" fmla="*/ 5 h 5"/>
              <a:gd name="T4" fmla="*/ 1 w 4"/>
              <a:gd name="T5" fmla="*/ 3 h 5"/>
              <a:gd name="T6" fmla="*/ 0 w 4"/>
              <a:gd name="T7" fmla="*/ 2 h 5"/>
              <a:gd name="T8" fmla="*/ 0 w 4"/>
              <a:gd name="T9" fmla="*/ 0 h 5"/>
              <a:gd name="T10" fmla="*/ 3 w 4"/>
              <a:gd name="T11" fmla="*/ 2 h 5"/>
              <a:gd name="T12" fmla="*/ 4 w 4"/>
              <a:gd name="T13" fmla="*/ 2 h 5"/>
              <a:gd name="T14" fmla="*/ 4 w 4"/>
              <a:gd name="T15" fmla="*/ 3 h 5"/>
              <a:gd name="T16" fmla="*/ 4 w 4"/>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5"/>
              <a:gd name="T29" fmla="*/ 4 w 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5">
                <a:moveTo>
                  <a:pt x="4" y="5"/>
                </a:moveTo>
                <a:lnTo>
                  <a:pt x="3" y="5"/>
                </a:lnTo>
                <a:lnTo>
                  <a:pt x="1" y="3"/>
                </a:lnTo>
                <a:lnTo>
                  <a:pt x="0" y="2"/>
                </a:lnTo>
                <a:lnTo>
                  <a:pt x="0" y="0"/>
                </a:lnTo>
                <a:lnTo>
                  <a:pt x="3" y="2"/>
                </a:lnTo>
                <a:lnTo>
                  <a:pt x="4" y="2"/>
                </a:lnTo>
                <a:lnTo>
                  <a:pt x="4" y="3"/>
                </a:lnTo>
                <a:lnTo>
                  <a:pt x="4" y="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71" name="Freeform 43"/>
          <p:cNvSpPr>
            <a:spLocks/>
          </p:cNvSpPr>
          <p:nvPr/>
        </p:nvSpPr>
        <p:spPr bwMode="auto">
          <a:xfrm>
            <a:off x="2487613" y="6016632"/>
            <a:ext cx="17463" cy="9525"/>
          </a:xfrm>
          <a:custGeom>
            <a:avLst/>
            <a:gdLst>
              <a:gd name="T0" fmla="*/ 11 w 11"/>
              <a:gd name="T1" fmla="*/ 3 h 6"/>
              <a:gd name="T2" fmla="*/ 0 w 11"/>
              <a:gd name="T3" fmla="*/ 6 h 6"/>
              <a:gd name="T4" fmla="*/ 0 w 11"/>
              <a:gd name="T5" fmla="*/ 5 h 6"/>
              <a:gd name="T6" fmla="*/ 0 w 11"/>
              <a:gd name="T7" fmla="*/ 3 h 6"/>
              <a:gd name="T8" fmla="*/ 0 w 11"/>
              <a:gd name="T9" fmla="*/ 2 h 6"/>
              <a:gd name="T10" fmla="*/ 2 w 11"/>
              <a:gd name="T11" fmla="*/ 0 h 6"/>
              <a:gd name="T12" fmla="*/ 2 w 11"/>
              <a:gd name="T13" fmla="*/ 2 h 6"/>
              <a:gd name="T14" fmla="*/ 5 w 11"/>
              <a:gd name="T15" fmla="*/ 0 h 6"/>
              <a:gd name="T16" fmla="*/ 11 w 11"/>
              <a:gd name="T17" fmla="*/ 2 h 6"/>
              <a:gd name="T18" fmla="*/ 11 w 11"/>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11" y="3"/>
                </a:moveTo>
                <a:lnTo>
                  <a:pt x="0" y="6"/>
                </a:lnTo>
                <a:lnTo>
                  <a:pt x="0" y="5"/>
                </a:lnTo>
                <a:lnTo>
                  <a:pt x="0" y="3"/>
                </a:lnTo>
                <a:lnTo>
                  <a:pt x="0" y="2"/>
                </a:lnTo>
                <a:lnTo>
                  <a:pt x="2" y="0"/>
                </a:lnTo>
                <a:lnTo>
                  <a:pt x="2" y="2"/>
                </a:lnTo>
                <a:lnTo>
                  <a:pt x="5" y="0"/>
                </a:lnTo>
                <a:lnTo>
                  <a:pt x="11" y="2"/>
                </a:lnTo>
                <a:lnTo>
                  <a:pt x="11"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72" name="Freeform 44"/>
          <p:cNvSpPr>
            <a:spLocks/>
          </p:cNvSpPr>
          <p:nvPr/>
        </p:nvSpPr>
        <p:spPr bwMode="auto">
          <a:xfrm>
            <a:off x="2482850" y="6021395"/>
            <a:ext cx="55563" cy="33337"/>
          </a:xfrm>
          <a:custGeom>
            <a:avLst/>
            <a:gdLst>
              <a:gd name="T0" fmla="*/ 2 w 35"/>
              <a:gd name="T1" fmla="*/ 5 h 21"/>
              <a:gd name="T2" fmla="*/ 24 w 35"/>
              <a:gd name="T3" fmla="*/ 0 h 21"/>
              <a:gd name="T4" fmla="*/ 26 w 35"/>
              <a:gd name="T5" fmla="*/ 0 h 21"/>
              <a:gd name="T6" fmla="*/ 29 w 35"/>
              <a:gd name="T7" fmla="*/ 2 h 21"/>
              <a:gd name="T8" fmla="*/ 29 w 35"/>
              <a:gd name="T9" fmla="*/ 3 h 21"/>
              <a:gd name="T10" fmla="*/ 26 w 35"/>
              <a:gd name="T11" fmla="*/ 5 h 21"/>
              <a:gd name="T12" fmla="*/ 24 w 35"/>
              <a:gd name="T13" fmla="*/ 5 h 21"/>
              <a:gd name="T14" fmla="*/ 20 w 35"/>
              <a:gd name="T15" fmla="*/ 3 h 21"/>
              <a:gd name="T16" fmla="*/ 18 w 35"/>
              <a:gd name="T17" fmla="*/ 3 h 21"/>
              <a:gd name="T18" fmla="*/ 23 w 35"/>
              <a:gd name="T19" fmla="*/ 6 h 21"/>
              <a:gd name="T20" fmla="*/ 29 w 35"/>
              <a:gd name="T21" fmla="*/ 6 h 21"/>
              <a:gd name="T22" fmla="*/ 30 w 35"/>
              <a:gd name="T23" fmla="*/ 8 h 21"/>
              <a:gd name="T24" fmla="*/ 30 w 35"/>
              <a:gd name="T25" fmla="*/ 9 h 21"/>
              <a:gd name="T26" fmla="*/ 32 w 35"/>
              <a:gd name="T27" fmla="*/ 9 h 21"/>
              <a:gd name="T28" fmla="*/ 26 w 35"/>
              <a:gd name="T29" fmla="*/ 9 h 21"/>
              <a:gd name="T30" fmla="*/ 26 w 35"/>
              <a:gd name="T31" fmla="*/ 11 h 21"/>
              <a:gd name="T32" fmla="*/ 30 w 35"/>
              <a:gd name="T33" fmla="*/ 12 h 21"/>
              <a:gd name="T34" fmla="*/ 32 w 35"/>
              <a:gd name="T35" fmla="*/ 14 h 21"/>
              <a:gd name="T36" fmla="*/ 33 w 35"/>
              <a:gd name="T37" fmla="*/ 15 h 21"/>
              <a:gd name="T38" fmla="*/ 35 w 35"/>
              <a:gd name="T39" fmla="*/ 18 h 21"/>
              <a:gd name="T40" fmla="*/ 35 w 35"/>
              <a:gd name="T41" fmla="*/ 20 h 21"/>
              <a:gd name="T42" fmla="*/ 35 w 35"/>
              <a:gd name="T43" fmla="*/ 21 h 21"/>
              <a:gd name="T44" fmla="*/ 33 w 35"/>
              <a:gd name="T45" fmla="*/ 20 h 21"/>
              <a:gd name="T46" fmla="*/ 32 w 35"/>
              <a:gd name="T47" fmla="*/ 18 h 21"/>
              <a:gd name="T48" fmla="*/ 32 w 35"/>
              <a:gd name="T49" fmla="*/ 17 h 21"/>
              <a:gd name="T50" fmla="*/ 30 w 35"/>
              <a:gd name="T51" fmla="*/ 15 h 21"/>
              <a:gd name="T52" fmla="*/ 27 w 35"/>
              <a:gd name="T53" fmla="*/ 14 h 21"/>
              <a:gd name="T54" fmla="*/ 23 w 35"/>
              <a:gd name="T55" fmla="*/ 15 h 21"/>
              <a:gd name="T56" fmla="*/ 21 w 35"/>
              <a:gd name="T57" fmla="*/ 14 h 21"/>
              <a:gd name="T58" fmla="*/ 20 w 35"/>
              <a:gd name="T59" fmla="*/ 11 h 21"/>
              <a:gd name="T60" fmla="*/ 18 w 35"/>
              <a:gd name="T61" fmla="*/ 9 h 21"/>
              <a:gd name="T62" fmla="*/ 17 w 35"/>
              <a:gd name="T63" fmla="*/ 8 h 21"/>
              <a:gd name="T64" fmla="*/ 14 w 35"/>
              <a:gd name="T65" fmla="*/ 8 h 21"/>
              <a:gd name="T66" fmla="*/ 12 w 35"/>
              <a:gd name="T67" fmla="*/ 9 h 21"/>
              <a:gd name="T68" fmla="*/ 12 w 35"/>
              <a:gd name="T69" fmla="*/ 12 h 21"/>
              <a:gd name="T70" fmla="*/ 17 w 35"/>
              <a:gd name="T71" fmla="*/ 17 h 21"/>
              <a:gd name="T72" fmla="*/ 11 w 35"/>
              <a:gd name="T73" fmla="*/ 17 h 21"/>
              <a:gd name="T74" fmla="*/ 11 w 35"/>
              <a:gd name="T75" fmla="*/ 15 h 21"/>
              <a:gd name="T76" fmla="*/ 11 w 35"/>
              <a:gd name="T77" fmla="*/ 14 h 21"/>
              <a:gd name="T78" fmla="*/ 6 w 35"/>
              <a:gd name="T79" fmla="*/ 11 h 21"/>
              <a:gd name="T80" fmla="*/ 11 w 35"/>
              <a:gd name="T81" fmla="*/ 8 h 21"/>
              <a:gd name="T82" fmla="*/ 11 w 35"/>
              <a:gd name="T83" fmla="*/ 6 h 21"/>
              <a:gd name="T84" fmla="*/ 9 w 35"/>
              <a:gd name="T85" fmla="*/ 6 h 21"/>
              <a:gd name="T86" fmla="*/ 6 w 35"/>
              <a:gd name="T87" fmla="*/ 8 h 21"/>
              <a:gd name="T88" fmla="*/ 3 w 35"/>
              <a:gd name="T89" fmla="*/ 9 h 21"/>
              <a:gd name="T90" fmla="*/ 2 w 35"/>
              <a:gd name="T91" fmla="*/ 8 h 21"/>
              <a:gd name="T92" fmla="*/ 0 w 35"/>
              <a:gd name="T93" fmla="*/ 6 h 21"/>
              <a:gd name="T94" fmla="*/ 2 w 35"/>
              <a:gd name="T95" fmla="*/ 5 h 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
              <a:gd name="T145" fmla="*/ 0 h 21"/>
              <a:gd name="T146" fmla="*/ 35 w 35"/>
              <a:gd name="T147" fmla="*/ 21 h 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 h="21">
                <a:moveTo>
                  <a:pt x="2" y="5"/>
                </a:moveTo>
                <a:lnTo>
                  <a:pt x="24" y="0"/>
                </a:lnTo>
                <a:lnTo>
                  <a:pt x="26" y="0"/>
                </a:lnTo>
                <a:lnTo>
                  <a:pt x="29" y="2"/>
                </a:lnTo>
                <a:lnTo>
                  <a:pt x="29" y="3"/>
                </a:lnTo>
                <a:lnTo>
                  <a:pt x="26" y="5"/>
                </a:lnTo>
                <a:lnTo>
                  <a:pt x="24" y="5"/>
                </a:lnTo>
                <a:lnTo>
                  <a:pt x="20" y="3"/>
                </a:lnTo>
                <a:lnTo>
                  <a:pt x="18" y="3"/>
                </a:lnTo>
                <a:lnTo>
                  <a:pt x="23" y="6"/>
                </a:lnTo>
                <a:lnTo>
                  <a:pt x="29" y="6"/>
                </a:lnTo>
                <a:lnTo>
                  <a:pt x="30" y="8"/>
                </a:lnTo>
                <a:lnTo>
                  <a:pt x="30" y="9"/>
                </a:lnTo>
                <a:lnTo>
                  <a:pt x="32" y="9"/>
                </a:lnTo>
                <a:lnTo>
                  <a:pt x="26" y="9"/>
                </a:lnTo>
                <a:lnTo>
                  <a:pt x="26" y="11"/>
                </a:lnTo>
                <a:lnTo>
                  <a:pt x="30" y="12"/>
                </a:lnTo>
                <a:lnTo>
                  <a:pt x="32" y="14"/>
                </a:lnTo>
                <a:lnTo>
                  <a:pt x="33" y="15"/>
                </a:lnTo>
                <a:lnTo>
                  <a:pt x="35" y="18"/>
                </a:lnTo>
                <a:lnTo>
                  <a:pt x="35" y="20"/>
                </a:lnTo>
                <a:lnTo>
                  <a:pt x="35" y="21"/>
                </a:lnTo>
                <a:lnTo>
                  <a:pt x="33" y="20"/>
                </a:lnTo>
                <a:lnTo>
                  <a:pt x="32" y="18"/>
                </a:lnTo>
                <a:lnTo>
                  <a:pt x="32" y="17"/>
                </a:lnTo>
                <a:lnTo>
                  <a:pt x="30" y="15"/>
                </a:lnTo>
                <a:lnTo>
                  <a:pt x="27" y="14"/>
                </a:lnTo>
                <a:lnTo>
                  <a:pt x="23" y="15"/>
                </a:lnTo>
                <a:lnTo>
                  <a:pt x="21" y="14"/>
                </a:lnTo>
                <a:lnTo>
                  <a:pt x="20" y="11"/>
                </a:lnTo>
                <a:lnTo>
                  <a:pt x="18" y="9"/>
                </a:lnTo>
                <a:lnTo>
                  <a:pt x="17" y="8"/>
                </a:lnTo>
                <a:lnTo>
                  <a:pt x="14" y="8"/>
                </a:lnTo>
                <a:lnTo>
                  <a:pt x="12" y="9"/>
                </a:lnTo>
                <a:lnTo>
                  <a:pt x="12" y="12"/>
                </a:lnTo>
                <a:lnTo>
                  <a:pt x="17" y="17"/>
                </a:lnTo>
                <a:lnTo>
                  <a:pt x="11" y="17"/>
                </a:lnTo>
                <a:lnTo>
                  <a:pt x="11" y="15"/>
                </a:lnTo>
                <a:lnTo>
                  <a:pt x="11" y="14"/>
                </a:lnTo>
                <a:lnTo>
                  <a:pt x="6" y="11"/>
                </a:lnTo>
                <a:lnTo>
                  <a:pt x="11" y="8"/>
                </a:lnTo>
                <a:lnTo>
                  <a:pt x="11" y="6"/>
                </a:lnTo>
                <a:lnTo>
                  <a:pt x="9" y="6"/>
                </a:lnTo>
                <a:lnTo>
                  <a:pt x="6" y="8"/>
                </a:lnTo>
                <a:lnTo>
                  <a:pt x="3" y="9"/>
                </a:lnTo>
                <a:lnTo>
                  <a:pt x="2" y="8"/>
                </a:lnTo>
                <a:lnTo>
                  <a:pt x="0" y="6"/>
                </a:lnTo>
                <a:lnTo>
                  <a:pt x="2" y="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73" name="Freeform 45"/>
          <p:cNvSpPr>
            <a:spLocks/>
          </p:cNvSpPr>
          <p:nvPr/>
        </p:nvSpPr>
        <p:spPr bwMode="auto">
          <a:xfrm>
            <a:off x="2528888" y="6016632"/>
            <a:ext cx="33338" cy="22225"/>
          </a:xfrm>
          <a:custGeom>
            <a:avLst/>
            <a:gdLst>
              <a:gd name="T0" fmla="*/ 3 w 21"/>
              <a:gd name="T1" fmla="*/ 3 h 14"/>
              <a:gd name="T2" fmla="*/ 3 w 21"/>
              <a:gd name="T3" fmla="*/ 5 h 14"/>
              <a:gd name="T4" fmla="*/ 0 w 21"/>
              <a:gd name="T5" fmla="*/ 3 h 14"/>
              <a:gd name="T6" fmla="*/ 0 w 21"/>
              <a:gd name="T7" fmla="*/ 2 h 14"/>
              <a:gd name="T8" fmla="*/ 9 w 21"/>
              <a:gd name="T9" fmla="*/ 0 h 14"/>
              <a:gd name="T10" fmla="*/ 19 w 21"/>
              <a:gd name="T11" fmla="*/ 3 h 14"/>
              <a:gd name="T12" fmla="*/ 19 w 21"/>
              <a:gd name="T13" fmla="*/ 5 h 14"/>
              <a:gd name="T14" fmla="*/ 21 w 21"/>
              <a:gd name="T15" fmla="*/ 9 h 14"/>
              <a:gd name="T16" fmla="*/ 21 w 21"/>
              <a:gd name="T17" fmla="*/ 11 h 14"/>
              <a:gd name="T18" fmla="*/ 19 w 21"/>
              <a:gd name="T19" fmla="*/ 12 h 14"/>
              <a:gd name="T20" fmla="*/ 18 w 21"/>
              <a:gd name="T21" fmla="*/ 12 h 14"/>
              <a:gd name="T22" fmla="*/ 16 w 21"/>
              <a:gd name="T23" fmla="*/ 14 h 14"/>
              <a:gd name="T24" fmla="*/ 15 w 21"/>
              <a:gd name="T25" fmla="*/ 12 h 14"/>
              <a:gd name="T26" fmla="*/ 15 w 21"/>
              <a:gd name="T27" fmla="*/ 11 h 14"/>
              <a:gd name="T28" fmla="*/ 13 w 21"/>
              <a:gd name="T29" fmla="*/ 9 h 14"/>
              <a:gd name="T30" fmla="*/ 12 w 21"/>
              <a:gd name="T31" fmla="*/ 9 h 14"/>
              <a:gd name="T32" fmla="*/ 12 w 21"/>
              <a:gd name="T33" fmla="*/ 11 h 14"/>
              <a:gd name="T34" fmla="*/ 10 w 21"/>
              <a:gd name="T35" fmla="*/ 11 h 14"/>
              <a:gd name="T36" fmla="*/ 9 w 21"/>
              <a:gd name="T37" fmla="*/ 11 h 14"/>
              <a:gd name="T38" fmla="*/ 10 w 21"/>
              <a:gd name="T39" fmla="*/ 11 h 14"/>
              <a:gd name="T40" fmla="*/ 4 w 21"/>
              <a:gd name="T41" fmla="*/ 9 h 14"/>
              <a:gd name="T42" fmla="*/ 3 w 21"/>
              <a:gd name="T43" fmla="*/ 3 h 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4"/>
              <a:gd name="T68" fmla="*/ 21 w 21"/>
              <a:gd name="T69" fmla="*/ 14 h 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4">
                <a:moveTo>
                  <a:pt x="3" y="3"/>
                </a:moveTo>
                <a:lnTo>
                  <a:pt x="3" y="5"/>
                </a:lnTo>
                <a:lnTo>
                  <a:pt x="0" y="3"/>
                </a:lnTo>
                <a:lnTo>
                  <a:pt x="0" y="2"/>
                </a:lnTo>
                <a:lnTo>
                  <a:pt x="9" y="0"/>
                </a:lnTo>
                <a:lnTo>
                  <a:pt x="19" y="3"/>
                </a:lnTo>
                <a:lnTo>
                  <a:pt x="19" y="5"/>
                </a:lnTo>
                <a:lnTo>
                  <a:pt x="21" y="9"/>
                </a:lnTo>
                <a:lnTo>
                  <a:pt x="21" y="11"/>
                </a:lnTo>
                <a:lnTo>
                  <a:pt x="19" y="12"/>
                </a:lnTo>
                <a:lnTo>
                  <a:pt x="18" y="12"/>
                </a:lnTo>
                <a:lnTo>
                  <a:pt x="16" y="14"/>
                </a:lnTo>
                <a:lnTo>
                  <a:pt x="15" y="12"/>
                </a:lnTo>
                <a:lnTo>
                  <a:pt x="15" y="11"/>
                </a:lnTo>
                <a:lnTo>
                  <a:pt x="13" y="9"/>
                </a:lnTo>
                <a:lnTo>
                  <a:pt x="12" y="9"/>
                </a:lnTo>
                <a:lnTo>
                  <a:pt x="12" y="11"/>
                </a:lnTo>
                <a:lnTo>
                  <a:pt x="10" y="11"/>
                </a:lnTo>
                <a:lnTo>
                  <a:pt x="9" y="11"/>
                </a:lnTo>
                <a:lnTo>
                  <a:pt x="10" y="11"/>
                </a:lnTo>
                <a:lnTo>
                  <a:pt x="4" y="9"/>
                </a:lnTo>
                <a:lnTo>
                  <a:pt x="3"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74" name="Freeform 46"/>
          <p:cNvSpPr>
            <a:spLocks/>
          </p:cNvSpPr>
          <p:nvPr/>
        </p:nvSpPr>
        <p:spPr bwMode="auto">
          <a:xfrm>
            <a:off x="2573338" y="6030920"/>
            <a:ext cx="4763" cy="4762"/>
          </a:xfrm>
          <a:custGeom>
            <a:avLst/>
            <a:gdLst>
              <a:gd name="T0" fmla="*/ 0 w 3"/>
              <a:gd name="T1" fmla="*/ 0 h 3"/>
              <a:gd name="T2" fmla="*/ 2 w 3"/>
              <a:gd name="T3" fmla="*/ 0 h 3"/>
              <a:gd name="T4" fmla="*/ 3 w 3"/>
              <a:gd name="T5" fmla="*/ 2 h 3"/>
              <a:gd name="T6" fmla="*/ 2 w 3"/>
              <a:gd name="T7" fmla="*/ 3 h 3"/>
              <a:gd name="T8" fmla="*/ 0 w 3"/>
              <a:gd name="T9" fmla="*/ 3 h 3"/>
              <a:gd name="T10" fmla="*/ 0 w 3"/>
              <a:gd name="T11" fmla="*/ 2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2" y="0"/>
                </a:lnTo>
                <a:lnTo>
                  <a:pt x="3" y="2"/>
                </a:lnTo>
                <a:lnTo>
                  <a:pt x="2" y="3"/>
                </a:lnTo>
                <a:lnTo>
                  <a:pt x="0" y="3"/>
                </a:lnTo>
                <a:lnTo>
                  <a:pt x="0" y="2"/>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75" name="Freeform 47"/>
          <p:cNvSpPr>
            <a:spLocks/>
          </p:cNvSpPr>
          <p:nvPr/>
        </p:nvSpPr>
        <p:spPr bwMode="auto">
          <a:xfrm>
            <a:off x="2562225" y="6021395"/>
            <a:ext cx="6350" cy="7937"/>
          </a:xfrm>
          <a:custGeom>
            <a:avLst/>
            <a:gdLst>
              <a:gd name="T0" fmla="*/ 4 w 4"/>
              <a:gd name="T1" fmla="*/ 5 h 5"/>
              <a:gd name="T2" fmla="*/ 0 w 4"/>
              <a:gd name="T3" fmla="*/ 2 h 5"/>
              <a:gd name="T4" fmla="*/ 0 w 4"/>
              <a:gd name="T5" fmla="*/ 0 h 5"/>
              <a:gd name="T6" fmla="*/ 3 w 4"/>
              <a:gd name="T7" fmla="*/ 2 h 5"/>
              <a:gd name="T8" fmla="*/ 4 w 4"/>
              <a:gd name="T9" fmla="*/ 3 h 5"/>
              <a:gd name="T10" fmla="*/ 4 w 4"/>
              <a:gd name="T11" fmla="*/ 5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4" y="5"/>
                </a:moveTo>
                <a:lnTo>
                  <a:pt x="0" y="2"/>
                </a:lnTo>
                <a:lnTo>
                  <a:pt x="0" y="0"/>
                </a:lnTo>
                <a:lnTo>
                  <a:pt x="3" y="2"/>
                </a:lnTo>
                <a:lnTo>
                  <a:pt x="4" y="3"/>
                </a:lnTo>
                <a:lnTo>
                  <a:pt x="4" y="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76" name="Freeform 48"/>
          <p:cNvSpPr>
            <a:spLocks/>
          </p:cNvSpPr>
          <p:nvPr/>
        </p:nvSpPr>
        <p:spPr bwMode="auto">
          <a:xfrm>
            <a:off x="2562225" y="6034095"/>
            <a:ext cx="6350" cy="4762"/>
          </a:xfrm>
          <a:custGeom>
            <a:avLst/>
            <a:gdLst>
              <a:gd name="T0" fmla="*/ 4 w 4"/>
              <a:gd name="T1" fmla="*/ 3 h 3"/>
              <a:gd name="T2" fmla="*/ 1 w 4"/>
              <a:gd name="T3" fmla="*/ 3 h 3"/>
              <a:gd name="T4" fmla="*/ 0 w 4"/>
              <a:gd name="T5" fmla="*/ 3 h 3"/>
              <a:gd name="T6" fmla="*/ 0 w 4"/>
              <a:gd name="T7" fmla="*/ 0 h 3"/>
              <a:gd name="T8" fmla="*/ 1 w 4"/>
              <a:gd name="T9" fmla="*/ 0 h 3"/>
              <a:gd name="T10" fmla="*/ 3 w 4"/>
              <a:gd name="T11" fmla="*/ 0 h 3"/>
              <a:gd name="T12" fmla="*/ 4 w 4"/>
              <a:gd name="T13" fmla="*/ 1 h 3"/>
              <a:gd name="T14" fmla="*/ 4 w 4"/>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3"/>
                </a:moveTo>
                <a:lnTo>
                  <a:pt x="1" y="3"/>
                </a:lnTo>
                <a:lnTo>
                  <a:pt x="0" y="3"/>
                </a:lnTo>
                <a:lnTo>
                  <a:pt x="0" y="0"/>
                </a:lnTo>
                <a:lnTo>
                  <a:pt x="1" y="0"/>
                </a:lnTo>
                <a:lnTo>
                  <a:pt x="3" y="0"/>
                </a:lnTo>
                <a:lnTo>
                  <a:pt x="4" y="1"/>
                </a:lnTo>
                <a:lnTo>
                  <a:pt x="4"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77" name="Freeform 49"/>
          <p:cNvSpPr>
            <a:spLocks/>
          </p:cNvSpPr>
          <p:nvPr/>
        </p:nvSpPr>
        <p:spPr bwMode="auto">
          <a:xfrm>
            <a:off x="4867275" y="2244732"/>
            <a:ext cx="11113" cy="23812"/>
          </a:xfrm>
          <a:custGeom>
            <a:avLst/>
            <a:gdLst>
              <a:gd name="T0" fmla="*/ 6 w 7"/>
              <a:gd name="T1" fmla="*/ 2 h 15"/>
              <a:gd name="T2" fmla="*/ 4 w 7"/>
              <a:gd name="T3" fmla="*/ 2 h 15"/>
              <a:gd name="T4" fmla="*/ 3 w 7"/>
              <a:gd name="T5" fmla="*/ 0 h 15"/>
              <a:gd name="T6" fmla="*/ 1 w 7"/>
              <a:gd name="T7" fmla="*/ 2 h 15"/>
              <a:gd name="T8" fmla="*/ 3 w 7"/>
              <a:gd name="T9" fmla="*/ 3 h 15"/>
              <a:gd name="T10" fmla="*/ 3 w 7"/>
              <a:gd name="T11" fmla="*/ 6 h 15"/>
              <a:gd name="T12" fmla="*/ 0 w 7"/>
              <a:gd name="T13" fmla="*/ 5 h 15"/>
              <a:gd name="T14" fmla="*/ 0 w 7"/>
              <a:gd name="T15" fmla="*/ 11 h 15"/>
              <a:gd name="T16" fmla="*/ 4 w 7"/>
              <a:gd name="T17" fmla="*/ 12 h 15"/>
              <a:gd name="T18" fmla="*/ 7 w 7"/>
              <a:gd name="T19" fmla="*/ 15 h 15"/>
              <a:gd name="T20" fmla="*/ 7 w 7"/>
              <a:gd name="T21" fmla="*/ 12 h 15"/>
              <a:gd name="T22" fmla="*/ 6 w 7"/>
              <a:gd name="T23" fmla="*/ 11 h 15"/>
              <a:gd name="T24" fmla="*/ 4 w 7"/>
              <a:gd name="T25" fmla="*/ 9 h 15"/>
              <a:gd name="T26" fmla="*/ 7 w 7"/>
              <a:gd name="T27" fmla="*/ 8 h 15"/>
              <a:gd name="T28" fmla="*/ 7 w 7"/>
              <a:gd name="T29" fmla="*/ 6 h 15"/>
              <a:gd name="T30" fmla="*/ 7 w 7"/>
              <a:gd name="T31" fmla="*/ 5 h 15"/>
              <a:gd name="T32" fmla="*/ 6 w 7"/>
              <a:gd name="T33" fmla="*/ 2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15"/>
              <a:gd name="T53" fmla="*/ 7 w 7"/>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15">
                <a:moveTo>
                  <a:pt x="6" y="2"/>
                </a:moveTo>
                <a:lnTo>
                  <a:pt x="4" y="2"/>
                </a:lnTo>
                <a:lnTo>
                  <a:pt x="3" y="0"/>
                </a:lnTo>
                <a:lnTo>
                  <a:pt x="1" y="2"/>
                </a:lnTo>
                <a:lnTo>
                  <a:pt x="3" y="3"/>
                </a:lnTo>
                <a:lnTo>
                  <a:pt x="3" y="6"/>
                </a:lnTo>
                <a:lnTo>
                  <a:pt x="0" y="5"/>
                </a:lnTo>
                <a:lnTo>
                  <a:pt x="0" y="11"/>
                </a:lnTo>
                <a:lnTo>
                  <a:pt x="4" y="12"/>
                </a:lnTo>
                <a:lnTo>
                  <a:pt x="7" y="15"/>
                </a:lnTo>
                <a:lnTo>
                  <a:pt x="7" y="12"/>
                </a:lnTo>
                <a:lnTo>
                  <a:pt x="6" y="11"/>
                </a:lnTo>
                <a:lnTo>
                  <a:pt x="4" y="9"/>
                </a:lnTo>
                <a:lnTo>
                  <a:pt x="7" y="8"/>
                </a:lnTo>
                <a:lnTo>
                  <a:pt x="7" y="6"/>
                </a:lnTo>
                <a:lnTo>
                  <a:pt x="7" y="5"/>
                </a:lnTo>
                <a:lnTo>
                  <a:pt x="6"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78" name="Freeform 50"/>
          <p:cNvSpPr>
            <a:spLocks/>
          </p:cNvSpPr>
          <p:nvPr/>
        </p:nvSpPr>
        <p:spPr bwMode="auto">
          <a:xfrm>
            <a:off x="4919663" y="2257432"/>
            <a:ext cx="6350" cy="4762"/>
          </a:xfrm>
          <a:custGeom>
            <a:avLst/>
            <a:gdLst>
              <a:gd name="T0" fmla="*/ 4 w 4"/>
              <a:gd name="T1" fmla="*/ 0 h 3"/>
              <a:gd name="T2" fmla="*/ 3 w 4"/>
              <a:gd name="T3" fmla="*/ 0 h 3"/>
              <a:gd name="T4" fmla="*/ 1 w 4"/>
              <a:gd name="T5" fmla="*/ 0 h 3"/>
              <a:gd name="T6" fmla="*/ 0 w 4"/>
              <a:gd name="T7" fmla="*/ 1 h 3"/>
              <a:gd name="T8" fmla="*/ 1 w 4"/>
              <a:gd name="T9" fmla="*/ 3 h 3"/>
              <a:gd name="T10" fmla="*/ 3 w 4"/>
              <a:gd name="T11" fmla="*/ 3 h 3"/>
              <a:gd name="T12" fmla="*/ 4 w 4"/>
              <a:gd name="T13" fmla="*/ 0 h 3"/>
              <a:gd name="T14" fmla="*/ 0 60000 65536"/>
              <a:gd name="T15" fmla="*/ 0 60000 65536"/>
              <a:gd name="T16" fmla="*/ 0 60000 65536"/>
              <a:gd name="T17" fmla="*/ 0 60000 65536"/>
              <a:gd name="T18" fmla="*/ 0 60000 65536"/>
              <a:gd name="T19" fmla="*/ 0 60000 65536"/>
              <a:gd name="T20" fmla="*/ 0 60000 65536"/>
              <a:gd name="T21" fmla="*/ 0 w 4"/>
              <a:gd name="T22" fmla="*/ 0 h 3"/>
              <a:gd name="T23" fmla="*/ 4 w 4"/>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3">
                <a:moveTo>
                  <a:pt x="4" y="0"/>
                </a:moveTo>
                <a:lnTo>
                  <a:pt x="3" y="0"/>
                </a:lnTo>
                <a:lnTo>
                  <a:pt x="1" y="0"/>
                </a:lnTo>
                <a:lnTo>
                  <a:pt x="0" y="1"/>
                </a:lnTo>
                <a:lnTo>
                  <a:pt x="1" y="3"/>
                </a:lnTo>
                <a:lnTo>
                  <a:pt x="3" y="3"/>
                </a:lnTo>
                <a:lnTo>
                  <a:pt x="4"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79" name="Freeform 51"/>
          <p:cNvSpPr>
            <a:spLocks/>
          </p:cNvSpPr>
          <p:nvPr/>
        </p:nvSpPr>
        <p:spPr bwMode="auto">
          <a:xfrm>
            <a:off x="4938713" y="2252670"/>
            <a:ext cx="11113" cy="14287"/>
          </a:xfrm>
          <a:custGeom>
            <a:avLst/>
            <a:gdLst>
              <a:gd name="T0" fmla="*/ 4 w 7"/>
              <a:gd name="T1" fmla="*/ 9 h 9"/>
              <a:gd name="T2" fmla="*/ 6 w 7"/>
              <a:gd name="T3" fmla="*/ 7 h 9"/>
              <a:gd name="T4" fmla="*/ 7 w 7"/>
              <a:gd name="T5" fmla="*/ 0 h 9"/>
              <a:gd name="T6" fmla="*/ 6 w 7"/>
              <a:gd name="T7" fmla="*/ 1 h 9"/>
              <a:gd name="T8" fmla="*/ 1 w 7"/>
              <a:gd name="T9" fmla="*/ 3 h 9"/>
              <a:gd name="T10" fmla="*/ 1 w 7"/>
              <a:gd name="T11" fmla="*/ 6 h 9"/>
              <a:gd name="T12" fmla="*/ 1 w 7"/>
              <a:gd name="T13" fmla="*/ 7 h 9"/>
              <a:gd name="T14" fmla="*/ 0 w 7"/>
              <a:gd name="T15" fmla="*/ 9 h 9"/>
              <a:gd name="T16" fmla="*/ 3 w 7"/>
              <a:gd name="T17" fmla="*/ 7 h 9"/>
              <a:gd name="T18" fmla="*/ 4 w 7"/>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9"/>
              <a:gd name="T32" fmla="*/ 7 w 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9">
                <a:moveTo>
                  <a:pt x="4" y="9"/>
                </a:moveTo>
                <a:lnTo>
                  <a:pt x="6" y="7"/>
                </a:lnTo>
                <a:lnTo>
                  <a:pt x="7" y="0"/>
                </a:lnTo>
                <a:lnTo>
                  <a:pt x="6" y="1"/>
                </a:lnTo>
                <a:lnTo>
                  <a:pt x="1" y="3"/>
                </a:lnTo>
                <a:lnTo>
                  <a:pt x="1" y="6"/>
                </a:lnTo>
                <a:lnTo>
                  <a:pt x="1" y="7"/>
                </a:lnTo>
                <a:lnTo>
                  <a:pt x="0" y="9"/>
                </a:lnTo>
                <a:lnTo>
                  <a:pt x="3" y="7"/>
                </a:lnTo>
                <a:lnTo>
                  <a:pt x="4" y="9"/>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80" name="Freeform 52"/>
          <p:cNvSpPr>
            <a:spLocks/>
          </p:cNvSpPr>
          <p:nvPr/>
        </p:nvSpPr>
        <p:spPr bwMode="auto">
          <a:xfrm>
            <a:off x="4678363" y="3170245"/>
            <a:ext cx="84138" cy="53975"/>
          </a:xfrm>
          <a:custGeom>
            <a:avLst/>
            <a:gdLst>
              <a:gd name="T0" fmla="*/ 53 w 53"/>
              <a:gd name="T1" fmla="*/ 0 h 34"/>
              <a:gd name="T2" fmla="*/ 51 w 53"/>
              <a:gd name="T3" fmla="*/ 0 h 34"/>
              <a:gd name="T4" fmla="*/ 51 w 53"/>
              <a:gd name="T5" fmla="*/ 4 h 34"/>
              <a:gd name="T6" fmla="*/ 44 w 53"/>
              <a:gd name="T7" fmla="*/ 18 h 34"/>
              <a:gd name="T8" fmla="*/ 44 w 53"/>
              <a:gd name="T9" fmla="*/ 19 h 34"/>
              <a:gd name="T10" fmla="*/ 45 w 53"/>
              <a:gd name="T11" fmla="*/ 21 h 34"/>
              <a:gd name="T12" fmla="*/ 47 w 53"/>
              <a:gd name="T13" fmla="*/ 27 h 34"/>
              <a:gd name="T14" fmla="*/ 44 w 53"/>
              <a:gd name="T15" fmla="*/ 34 h 34"/>
              <a:gd name="T16" fmla="*/ 36 w 53"/>
              <a:gd name="T17" fmla="*/ 33 h 34"/>
              <a:gd name="T18" fmla="*/ 30 w 53"/>
              <a:gd name="T19" fmla="*/ 27 h 34"/>
              <a:gd name="T20" fmla="*/ 21 w 53"/>
              <a:gd name="T21" fmla="*/ 24 h 34"/>
              <a:gd name="T22" fmla="*/ 11 w 53"/>
              <a:gd name="T23" fmla="*/ 18 h 34"/>
              <a:gd name="T24" fmla="*/ 2 w 53"/>
              <a:gd name="T25" fmla="*/ 15 h 34"/>
              <a:gd name="T26" fmla="*/ 0 w 53"/>
              <a:gd name="T27" fmla="*/ 12 h 34"/>
              <a:gd name="T28" fmla="*/ 0 w 53"/>
              <a:gd name="T29" fmla="*/ 7 h 34"/>
              <a:gd name="T30" fmla="*/ 0 w 53"/>
              <a:gd name="T31" fmla="*/ 6 h 34"/>
              <a:gd name="T32" fmla="*/ 2 w 53"/>
              <a:gd name="T33" fmla="*/ 3 h 34"/>
              <a:gd name="T34" fmla="*/ 3 w 53"/>
              <a:gd name="T35" fmla="*/ 3 h 34"/>
              <a:gd name="T36" fmla="*/ 6 w 53"/>
              <a:gd name="T37" fmla="*/ 4 h 34"/>
              <a:gd name="T38" fmla="*/ 8 w 53"/>
              <a:gd name="T39" fmla="*/ 4 h 34"/>
              <a:gd name="T40" fmla="*/ 12 w 53"/>
              <a:gd name="T41" fmla="*/ 1 h 34"/>
              <a:gd name="T42" fmla="*/ 18 w 53"/>
              <a:gd name="T43" fmla="*/ 4 h 34"/>
              <a:gd name="T44" fmla="*/ 20 w 53"/>
              <a:gd name="T45" fmla="*/ 7 h 34"/>
              <a:gd name="T46" fmla="*/ 36 w 53"/>
              <a:gd name="T47" fmla="*/ 4 h 34"/>
              <a:gd name="T48" fmla="*/ 39 w 53"/>
              <a:gd name="T49" fmla="*/ 3 h 34"/>
              <a:gd name="T50" fmla="*/ 45 w 53"/>
              <a:gd name="T51" fmla="*/ 3 h 34"/>
              <a:gd name="T52" fmla="*/ 47 w 53"/>
              <a:gd name="T53" fmla="*/ 1 h 34"/>
              <a:gd name="T54" fmla="*/ 50 w 53"/>
              <a:gd name="T55" fmla="*/ 1 h 34"/>
              <a:gd name="T56" fmla="*/ 53 w 53"/>
              <a:gd name="T57" fmla="*/ 0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3"/>
              <a:gd name="T88" fmla="*/ 0 h 34"/>
              <a:gd name="T89" fmla="*/ 53 w 53"/>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3" h="34">
                <a:moveTo>
                  <a:pt x="53" y="0"/>
                </a:moveTo>
                <a:lnTo>
                  <a:pt x="51" y="0"/>
                </a:lnTo>
                <a:lnTo>
                  <a:pt x="51" y="4"/>
                </a:lnTo>
                <a:lnTo>
                  <a:pt x="44" y="18"/>
                </a:lnTo>
                <a:lnTo>
                  <a:pt x="44" y="19"/>
                </a:lnTo>
                <a:lnTo>
                  <a:pt x="45" y="21"/>
                </a:lnTo>
                <a:lnTo>
                  <a:pt x="47" y="27"/>
                </a:lnTo>
                <a:lnTo>
                  <a:pt x="44" y="34"/>
                </a:lnTo>
                <a:lnTo>
                  <a:pt x="36" y="33"/>
                </a:lnTo>
                <a:lnTo>
                  <a:pt x="30" y="27"/>
                </a:lnTo>
                <a:lnTo>
                  <a:pt x="21" y="24"/>
                </a:lnTo>
                <a:lnTo>
                  <a:pt x="11" y="18"/>
                </a:lnTo>
                <a:lnTo>
                  <a:pt x="2" y="15"/>
                </a:lnTo>
                <a:lnTo>
                  <a:pt x="0" y="12"/>
                </a:lnTo>
                <a:lnTo>
                  <a:pt x="0" y="7"/>
                </a:lnTo>
                <a:lnTo>
                  <a:pt x="0" y="6"/>
                </a:lnTo>
                <a:lnTo>
                  <a:pt x="2" y="3"/>
                </a:lnTo>
                <a:lnTo>
                  <a:pt x="3" y="3"/>
                </a:lnTo>
                <a:lnTo>
                  <a:pt x="6" y="4"/>
                </a:lnTo>
                <a:lnTo>
                  <a:pt x="8" y="4"/>
                </a:lnTo>
                <a:lnTo>
                  <a:pt x="12" y="1"/>
                </a:lnTo>
                <a:lnTo>
                  <a:pt x="18" y="4"/>
                </a:lnTo>
                <a:lnTo>
                  <a:pt x="20" y="7"/>
                </a:lnTo>
                <a:lnTo>
                  <a:pt x="36" y="4"/>
                </a:lnTo>
                <a:lnTo>
                  <a:pt x="39" y="3"/>
                </a:lnTo>
                <a:lnTo>
                  <a:pt x="45" y="3"/>
                </a:lnTo>
                <a:lnTo>
                  <a:pt x="47" y="1"/>
                </a:lnTo>
                <a:lnTo>
                  <a:pt x="50" y="1"/>
                </a:lnTo>
                <a:lnTo>
                  <a:pt x="5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81" name="Freeform 53"/>
          <p:cNvSpPr>
            <a:spLocks/>
          </p:cNvSpPr>
          <p:nvPr/>
        </p:nvSpPr>
        <p:spPr bwMode="auto">
          <a:xfrm>
            <a:off x="4565650" y="3065470"/>
            <a:ext cx="36513" cy="85725"/>
          </a:xfrm>
          <a:custGeom>
            <a:avLst/>
            <a:gdLst>
              <a:gd name="T0" fmla="*/ 14 w 23"/>
              <a:gd name="T1" fmla="*/ 0 h 54"/>
              <a:gd name="T2" fmla="*/ 17 w 23"/>
              <a:gd name="T3" fmla="*/ 1 h 54"/>
              <a:gd name="T4" fmla="*/ 19 w 23"/>
              <a:gd name="T5" fmla="*/ 3 h 54"/>
              <a:gd name="T6" fmla="*/ 20 w 23"/>
              <a:gd name="T7" fmla="*/ 4 h 54"/>
              <a:gd name="T8" fmla="*/ 23 w 23"/>
              <a:gd name="T9" fmla="*/ 13 h 54"/>
              <a:gd name="T10" fmla="*/ 23 w 23"/>
              <a:gd name="T11" fmla="*/ 43 h 54"/>
              <a:gd name="T12" fmla="*/ 22 w 23"/>
              <a:gd name="T13" fmla="*/ 45 h 54"/>
              <a:gd name="T14" fmla="*/ 22 w 23"/>
              <a:gd name="T15" fmla="*/ 46 h 54"/>
              <a:gd name="T16" fmla="*/ 20 w 23"/>
              <a:gd name="T17" fmla="*/ 48 h 54"/>
              <a:gd name="T18" fmla="*/ 16 w 23"/>
              <a:gd name="T19" fmla="*/ 46 h 54"/>
              <a:gd name="T20" fmla="*/ 14 w 23"/>
              <a:gd name="T21" fmla="*/ 48 h 54"/>
              <a:gd name="T22" fmla="*/ 13 w 23"/>
              <a:gd name="T23" fmla="*/ 51 h 54"/>
              <a:gd name="T24" fmla="*/ 11 w 23"/>
              <a:gd name="T25" fmla="*/ 52 h 54"/>
              <a:gd name="T26" fmla="*/ 8 w 23"/>
              <a:gd name="T27" fmla="*/ 54 h 54"/>
              <a:gd name="T28" fmla="*/ 4 w 23"/>
              <a:gd name="T29" fmla="*/ 48 h 54"/>
              <a:gd name="T30" fmla="*/ 3 w 23"/>
              <a:gd name="T31" fmla="*/ 45 h 54"/>
              <a:gd name="T32" fmla="*/ 4 w 23"/>
              <a:gd name="T33" fmla="*/ 43 h 54"/>
              <a:gd name="T34" fmla="*/ 3 w 23"/>
              <a:gd name="T35" fmla="*/ 40 h 54"/>
              <a:gd name="T36" fmla="*/ 4 w 23"/>
              <a:gd name="T37" fmla="*/ 34 h 54"/>
              <a:gd name="T38" fmla="*/ 4 w 23"/>
              <a:gd name="T39" fmla="*/ 33 h 54"/>
              <a:gd name="T40" fmla="*/ 4 w 23"/>
              <a:gd name="T41" fmla="*/ 31 h 54"/>
              <a:gd name="T42" fmla="*/ 4 w 23"/>
              <a:gd name="T43" fmla="*/ 30 h 54"/>
              <a:gd name="T44" fmla="*/ 4 w 23"/>
              <a:gd name="T45" fmla="*/ 22 h 54"/>
              <a:gd name="T46" fmla="*/ 3 w 23"/>
              <a:gd name="T47" fmla="*/ 16 h 54"/>
              <a:gd name="T48" fmla="*/ 1 w 23"/>
              <a:gd name="T49" fmla="*/ 16 h 54"/>
              <a:gd name="T50" fmla="*/ 0 w 23"/>
              <a:gd name="T51" fmla="*/ 16 h 54"/>
              <a:gd name="T52" fmla="*/ 0 w 23"/>
              <a:gd name="T53" fmla="*/ 15 h 54"/>
              <a:gd name="T54" fmla="*/ 0 w 23"/>
              <a:gd name="T55" fmla="*/ 9 h 54"/>
              <a:gd name="T56" fmla="*/ 0 w 23"/>
              <a:gd name="T57" fmla="*/ 7 h 54"/>
              <a:gd name="T58" fmla="*/ 3 w 23"/>
              <a:gd name="T59" fmla="*/ 10 h 54"/>
              <a:gd name="T60" fmla="*/ 5 w 23"/>
              <a:gd name="T61" fmla="*/ 10 h 54"/>
              <a:gd name="T62" fmla="*/ 11 w 23"/>
              <a:gd name="T63" fmla="*/ 4 h 54"/>
              <a:gd name="T64" fmla="*/ 13 w 23"/>
              <a:gd name="T65" fmla="*/ 3 h 54"/>
              <a:gd name="T66" fmla="*/ 14 w 23"/>
              <a:gd name="T67" fmla="*/ 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
              <a:gd name="T103" fmla="*/ 0 h 54"/>
              <a:gd name="T104" fmla="*/ 23 w 23"/>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 h="54">
                <a:moveTo>
                  <a:pt x="14" y="0"/>
                </a:moveTo>
                <a:lnTo>
                  <a:pt x="17" y="1"/>
                </a:lnTo>
                <a:lnTo>
                  <a:pt x="19" y="3"/>
                </a:lnTo>
                <a:lnTo>
                  <a:pt x="20" y="4"/>
                </a:lnTo>
                <a:lnTo>
                  <a:pt x="23" y="13"/>
                </a:lnTo>
                <a:lnTo>
                  <a:pt x="23" y="43"/>
                </a:lnTo>
                <a:lnTo>
                  <a:pt x="22" y="45"/>
                </a:lnTo>
                <a:lnTo>
                  <a:pt x="22" y="46"/>
                </a:lnTo>
                <a:lnTo>
                  <a:pt x="20" y="48"/>
                </a:lnTo>
                <a:lnTo>
                  <a:pt x="16" y="46"/>
                </a:lnTo>
                <a:lnTo>
                  <a:pt x="14" y="48"/>
                </a:lnTo>
                <a:lnTo>
                  <a:pt x="13" y="51"/>
                </a:lnTo>
                <a:lnTo>
                  <a:pt x="11" y="52"/>
                </a:lnTo>
                <a:lnTo>
                  <a:pt x="8" y="54"/>
                </a:lnTo>
                <a:lnTo>
                  <a:pt x="4" y="48"/>
                </a:lnTo>
                <a:lnTo>
                  <a:pt x="3" y="45"/>
                </a:lnTo>
                <a:lnTo>
                  <a:pt x="4" y="43"/>
                </a:lnTo>
                <a:lnTo>
                  <a:pt x="3" y="40"/>
                </a:lnTo>
                <a:lnTo>
                  <a:pt x="4" y="34"/>
                </a:lnTo>
                <a:lnTo>
                  <a:pt x="4" y="33"/>
                </a:lnTo>
                <a:lnTo>
                  <a:pt x="4" y="31"/>
                </a:lnTo>
                <a:lnTo>
                  <a:pt x="4" y="30"/>
                </a:lnTo>
                <a:lnTo>
                  <a:pt x="4" y="22"/>
                </a:lnTo>
                <a:lnTo>
                  <a:pt x="3" y="16"/>
                </a:lnTo>
                <a:lnTo>
                  <a:pt x="1" y="16"/>
                </a:lnTo>
                <a:lnTo>
                  <a:pt x="0" y="16"/>
                </a:lnTo>
                <a:lnTo>
                  <a:pt x="0" y="15"/>
                </a:lnTo>
                <a:lnTo>
                  <a:pt x="0" y="9"/>
                </a:lnTo>
                <a:lnTo>
                  <a:pt x="0" y="7"/>
                </a:lnTo>
                <a:lnTo>
                  <a:pt x="3" y="10"/>
                </a:lnTo>
                <a:lnTo>
                  <a:pt x="5" y="10"/>
                </a:lnTo>
                <a:lnTo>
                  <a:pt x="11" y="4"/>
                </a:lnTo>
                <a:lnTo>
                  <a:pt x="13" y="3"/>
                </a:lnTo>
                <a:lnTo>
                  <a:pt x="14"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82" name="Freeform 54"/>
          <p:cNvSpPr>
            <a:spLocks/>
          </p:cNvSpPr>
          <p:nvPr/>
        </p:nvSpPr>
        <p:spPr bwMode="auto">
          <a:xfrm>
            <a:off x="4997450" y="3084520"/>
            <a:ext cx="9525" cy="6350"/>
          </a:xfrm>
          <a:custGeom>
            <a:avLst/>
            <a:gdLst>
              <a:gd name="T0" fmla="*/ 4 w 6"/>
              <a:gd name="T1" fmla="*/ 4 h 4"/>
              <a:gd name="T2" fmla="*/ 6 w 6"/>
              <a:gd name="T3" fmla="*/ 3 h 4"/>
              <a:gd name="T4" fmla="*/ 4 w 6"/>
              <a:gd name="T5" fmla="*/ 3 h 4"/>
              <a:gd name="T6" fmla="*/ 4 w 6"/>
              <a:gd name="T7" fmla="*/ 0 h 4"/>
              <a:gd name="T8" fmla="*/ 3 w 6"/>
              <a:gd name="T9" fmla="*/ 0 h 4"/>
              <a:gd name="T10" fmla="*/ 0 w 6"/>
              <a:gd name="T11" fmla="*/ 3 h 4"/>
              <a:gd name="T12" fmla="*/ 0 w 6"/>
              <a:gd name="T13" fmla="*/ 4 h 4"/>
              <a:gd name="T14" fmla="*/ 3 w 6"/>
              <a:gd name="T15" fmla="*/ 4 h 4"/>
              <a:gd name="T16" fmla="*/ 4 w 6"/>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4"/>
              <a:gd name="T29" fmla="*/ 6 w 6"/>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4">
                <a:moveTo>
                  <a:pt x="4" y="4"/>
                </a:moveTo>
                <a:lnTo>
                  <a:pt x="6" y="3"/>
                </a:lnTo>
                <a:lnTo>
                  <a:pt x="4" y="3"/>
                </a:lnTo>
                <a:lnTo>
                  <a:pt x="4" y="0"/>
                </a:lnTo>
                <a:lnTo>
                  <a:pt x="3" y="0"/>
                </a:lnTo>
                <a:lnTo>
                  <a:pt x="0" y="3"/>
                </a:lnTo>
                <a:lnTo>
                  <a:pt x="0" y="4"/>
                </a:lnTo>
                <a:lnTo>
                  <a:pt x="3" y="4"/>
                </a:lnTo>
                <a:lnTo>
                  <a:pt x="4" y="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83" name="Freeform 55"/>
          <p:cNvSpPr>
            <a:spLocks/>
          </p:cNvSpPr>
          <p:nvPr/>
        </p:nvSpPr>
        <p:spPr bwMode="auto">
          <a:xfrm>
            <a:off x="5011738" y="3113095"/>
            <a:ext cx="9525" cy="6350"/>
          </a:xfrm>
          <a:custGeom>
            <a:avLst/>
            <a:gdLst>
              <a:gd name="T0" fmla="*/ 6 w 6"/>
              <a:gd name="T1" fmla="*/ 1 h 4"/>
              <a:gd name="T2" fmla="*/ 4 w 6"/>
              <a:gd name="T3" fmla="*/ 1 h 4"/>
              <a:gd name="T4" fmla="*/ 4 w 6"/>
              <a:gd name="T5" fmla="*/ 0 h 4"/>
              <a:gd name="T6" fmla="*/ 3 w 6"/>
              <a:gd name="T7" fmla="*/ 0 h 4"/>
              <a:gd name="T8" fmla="*/ 1 w 6"/>
              <a:gd name="T9" fmla="*/ 0 h 4"/>
              <a:gd name="T10" fmla="*/ 0 w 6"/>
              <a:gd name="T11" fmla="*/ 3 h 4"/>
              <a:gd name="T12" fmla="*/ 1 w 6"/>
              <a:gd name="T13" fmla="*/ 4 h 4"/>
              <a:gd name="T14" fmla="*/ 1 w 6"/>
              <a:gd name="T15" fmla="*/ 3 h 4"/>
              <a:gd name="T16" fmla="*/ 4 w 6"/>
              <a:gd name="T17" fmla="*/ 4 h 4"/>
              <a:gd name="T18" fmla="*/ 6 w 6"/>
              <a:gd name="T19" fmla="*/ 1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4"/>
              <a:gd name="T32" fmla="*/ 6 w 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4">
                <a:moveTo>
                  <a:pt x="6" y="1"/>
                </a:moveTo>
                <a:lnTo>
                  <a:pt x="4" y="1"/>
                </a:lnTo>
                <a:lnTo>
                  <a:pt x="4" y="0"/>
                </a:lnTo>
                <a:lnTo>
                  <a:pt x="3" y="0"/>
                </a:lnTo>
                <a:lnTo>
                  <a:pt x="1" y="0"/>
                </a:lnTo>
                <a:lnTo>
                  <a:pt x="0" y="3"/>
                </a:lnTo>
                <a:lnTo>
                  <a:pt x="1" y="4"/>
                </a:lnTo>
                <a:lnTo>
                  <a:pt x="1" y="3"/>
                </a:lnTo>
                <a:lnTo>
                  <a:pt x="4" y="4"/>
                </a:lnTo>
                <a:lnTo>
                  <a:pt x="6"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84" name="Freeform 56"/>
          <p:cNvSpPr>
            <a:spLocks/>
          </p:cNvSpPr>
          <p:nvPr/>
        </p:nvSpPr>
        <p:spPr bwMode="auto">
          <a:xfrm>
            <a:off x="5035550" y="3132145"/>
            <a:ext cx="19050" cy="14287"/>
          </a:xfrm>
          <a:custGeom>
            <a:avLst/>
            <a:gdLst>
              <a:gd name="T0" fmla="*/ 10 w 12"/>
              <a:gd name="T1" fmla="*/ 7 h 9"/>
              <a:gd name="T2" fmla="*/ 12 w 12"/>
              <a:gd name="T3" fmla="*/ 7 h 9"/>
              <a:gd name="T4" fmla="*/ 7 w 12"/>
              <a:gd name="T5" fmla="*/ 0 h 9"/>
              <a:gd name="T6" fmla="*/ 0 w 12"/>
              <a:gd name="T7" fmla="*/ 3 h 9"/>
              <a:gd name="T8" fmla="*/ 0 w 12"/>
              <a:gd name="T9" fmla="*/ 6 h 9"/>
              <a:gd name="T10" fmla="*/ 1 w 12"/>
              <a:gd name="T11" fmla="*/ 6 h 9"/>
              <a:gd name="T12" fmla="*/ 4 w 12"/>
              <a:gd name="T13" fmla="*/ 4 h 9"/>
              <a:gd name="T14" fmla="*/ 6 w 12"/>
              <a:gd name="T15" fmla="*/ 4 h 9"/>
              <a:gd name="T16" fmla="*/ 4 w 12"/>
              <a:gd name="T17" fmla="*/ 7 h 9"/>
              <a:gd name="T18" fmla="*/ 7 w 12"/>
              <a:gd name="T19" fmla="*/ 9 h 9"/>
              <a:gd name="T20" fmla="*/ 9 w 12"/>
              <a:gd name="T21" fmla="*/ 7 h 9"/>
              <a:gd name="T22" fmla="*/ 9 w 12"/>
              <a:gd name="T23" fmla="*/ 6 h 9"/>
              <a:gd name="T24" fmla="*/ 10 w 12"/>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9"/>
              <a:gd name="T41" fmla="*/ 12 w 12"/>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9">
                <a:moveTo>
                  <a:pt x="10" y="7"/>
                </a:moveTo>
                <a:lnTo>
                  <a:pt x="12" y="7"/>
                </a:lnTo>
                <a:lnTo>
                  <a:pt x="7" y="0"/>
                </a:lnTo>
                <a:lnTo>
                  <a:pt x="0" y="3"/>
                </a:lnTo>
                <a:lnTo>
                  <a:pt x="0" y="6"/>
                </a:lnTo>
                <a:lnTo>
                  <a:pt x="1" y="6"/>
                </a:lnTo>
                <a:lnTo>
                  <a:pt x="4" y="4"/>
                </a:lnTo>
                <a:lnTo>
                  <a:pt x="6" y="4"/>
                </a:lnTo>
                <a:lnTo>
                  <a:pt x="4" y="7"/>
                </a:lnTo>
                <a:lnTo>
                  <a:pt x="7" y="9"/>
                </a:lnTo>
                <a:lnTo>
                  <a:pt x="9" y="7"/>
                </a:lnTo>
                <a:lnTo>
                  <a:pt x="9" y="6"/>
                </a:lnTo>
                <a:lnTo>
                  <a:pt x="10" y="7"/>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85" name="Freeform 57"/>
          <p:cNvSpPr>
            <a:spLocks/>
          </p:cNvSpPr>
          <p:nvPr/>
        </p:nvSpPr>
        <p:spPr bwMode="auto">
          <a:xfrm>
            <a:off x="5035550" y="3157545"/>
            <a:ext cx="6350" cy="14287"/>
          </a:xfrm>
          <a:custGeom>
            <a:avLst/>
            <a:gdLst>
              <a:gd name="T0" fmla="*/ 1 w 4"/>
              <a:gd name="T1" fmla="*/ 9 h 9"/>
              <a:gd name="T2" fmla="*/ 3 w 4"/>
              <a:gd name="T3" fmla="*/ 8 h 9"/>
              <a:gd name="T4" fmla="*/ 4 w 4"/>
              <a:gd name="T5" fmla="*/ 3 h 9"/>
              <a:gd name="T6" fmla="*/ 3 w 4"/>
              <a:gd name="T7" fmla="*/ 2 h 9"/>
              <a:gd name="T8" fmla="*/ 0 w 4"/>
              <a:gd name="T9" fmla="*/ 0 h 9"/>
              <a:gd name="T10" fmla="*/ 0 w 4"/>
              <a:gd name="T11" fmla="*/ 3 h 9"/>
              <a:gd name="T12" fmla="*/ 1 w 4"/>
              <a:gd name="T13" fmla="*/ 6 h 9"/>
              <a:gd name="T14" fmla="*/ 0 w 4"/>
              <a:gd name="T15" fmla="*/ 8 h 9"/>
              <a:gd name="T16" fmla="*/ 0 w 4"/>
              <a:gd name="T17" fmla="*/ 9 h 9"/>
              <a:gd name="T18" fmla="*/ 1 w 4"/>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
              <a:gd name="T32" fmla="*/ 4 w 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
                <a:moveTo>
                  <a:pt x="1" y="9"/>
                </a:moveTo>
                <a:lnTo>
                  <a:pt x="3" y="8"/>
                </a:lnTo>
                <a:lnTo>
                  <a:pt x="4" y="3"/>
                </a:lnTo>
                <a:lnTo>
                  <a:pt x="3" y="2"/>
                </a:lnTo>
                <a:lnTo>
                  <a:pt x="0" y="0"/>
                </a:lnTo>
                <a:lnTo>
                  <a:pt x="0" y="3"/>
                </a:lnTo>
                <a:lnTo>
                  <a:pt x="1" y="6"/>
                </a:lnTo>
                <a:lnTo>
                  <a:pt x="0" y="8"/>
                </a:lnTo>
                <a:lnTo>
                  <a:pt x="0" y="9"/>
                </a:lnTo>
                <a:lnTo>
                  <a:pt x="1" y="9"/>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86" name="Freeform 58"/>
          <p:cNvSpPr>
            <a:spLocks/>
          </p:cNvSpPr>
          <p:nvPr/>
        </p:nvSpPr>
        <p:spPr bwMode="auto">
          <a:xfrm>
            <a:off x="5084763" y="3232157"/>
            <a:ext cx="14288" cy="15875"/>
          </a:xfrm>
          <a:custGeom>
            <a:avLst/>
            <a:gdLst>
              <a:gd name="T0" fmla="*/ 5 w 9"/>
              <a:gd name="T1" fmla="*/ 7 h 10"/>
              <a:gd name="T2" fmla="*/ 6 w 9"/>
              <a:gd name="T3" fmla="*/ 7 h 10"/>
              <a:gd name="T4" fmla="*/ 8 w 9"/>
              <a:gd name="T5" fmla="*/ 6 h 10"/>
              <a:gd name="T6" fmla="*/ 8 w 9"/>
              <a:gd name="T7" fmla="*/ 3 h 10"/>
              <a:gd name="T8" fmla="*/ 9 w 9"/>
              <a:gd name="T9" fmla="*/ 0 h 10"/>
              <a:gd name="T10" fmla="*/ 5 w 9"/>
              <a:gd name="T11" fmla="*/ 1 h 10"/>
              <a:gd name="T12" fmla="*/ 0 w 9"/>
              <a:gd name="T13" fmla="*/ 6 h 10"/>
              <a:gd name="T14" fmla="*/ 0 w 9"/>
              <a:gd name="T15" fmla="*/ 7 h 10"/>
              <a:gd name="T16" fmla="*/ 0 w 9"/>
              <a:gd name="T17" fmla="*/ 10 h 10"/>
              <a:gd name="T18" fmla="*/ 5 w 9"/>
              <a:gd name="T19" fmla="*/ 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0"/>
              <a:gd name="T32" fmla="*/ 9 w 9"/>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0">
                <a:moveTo>
                  <a:pt x="5" y="7"/>
                </a:moveTo>
                <a:lnTo>
                  <a:pt x="6" y="7"/>
                </a:lnTo>
                <a:lnTo>
                  <a:pt x="8" y="6"/>
                </a:lnTo>
                <a:lnTo>
                  <a:pt x="8" y="3"/>
                </a:lnTo>
                <a:lnTo>
                  <a:pt x="9" y="0"/>
                </a:lnTo>
                <a:lnTo>
                  <a:pt x="5" y="1"/>
                </a:lnTo>
                <a:lnTo>
                  <a:pt x="0" y="6"/>
                </a:lnTo>
                <a:lnTo>
                  <a:pt x="0" y="7"/>
                </a:lnTo>
                <a:lnTo>
                  <a:pt x="0" y="10"/>
                </a:lnTo>
                <a:lnTo>
                  <a:pt x="5" y="7"/>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87" name="Freeform 59"/>
          <p:cNvSpPr>
            <a:spLocks/>
          </p:cNvSpPr>
          <p:nvPr/>
        </p:nvSpPr>
        <p:spPr bwMode="auto">
          <a:xfrm>
            <a:off x="4970463" y="3260732"/>
            <a:ext cx="76200" cy="23812"/>
          </a:xfrm>
          <a:custGeom>
            <a:avLst/>
            <a:gdLst>
              <a:gd name="T0" fmla="*/ 27 w 48"/>
              <a:gd name="T1" fmla="*/ 4 h 15"/>
              <a:gd name="T2" fmla="*/ 24 w 48"/>
              <a:gd name="T3" fmla="*/ 3 h 15"/>
              <a:gd name="T4" fmla="*/ 15 w 48"/>
              <a:gd name="T5" fmla="*/ 4 h 15"/>
              <a:gd name="T6" fmla="*/ 12 w 48"/>
              <a:gd name="T7" fmla="*/ 3 h 15"/>
              <a:gd name="T8" fmla="*/ 11 w 48"/>
              <a:gd name="T9" fmla="*/ 3 h 15"/>
              <a:gd name="T10" fmla="*/ 12 w 48"/>
              <a:gd name="T11" fmla="*/ 1 h 15"/>
              <a:gd name="T12" fmla="*/ 11 w 48"/>
              <a:gd name="T13" fmla="*/ 0 h 15"/>
              <a:gd name="T14" fmla="*/ 9 w 48"/>
              <a:gd name="T15" fmla="*/ 1 h 15"/>
              <a:gd name="T16" fmla="*/ 5 w 48"/>
              <a:gd name="T17" fmla="*/ 0 h 15"/>
              <a:gd name="T18" fmla="*/ 3 w 48"/>
              <a:gd name="T19" fmla="*/ 1 h 15"/>
              <a:gd name="T20" fmla="*/ 2 w 48"/>
              <a:gd name="T21" fmla="*/ 1 h 15"/>
              <a:gd name="T22" fmla="*/ 0 w 48"/>
              <a:gd name="T23" fmla="*/ 9 h 15"/>
              <a:gd name="T24" fmla="*/ 12 w 48"/>
              <a:gd name="T25" fmla="*/ 7 h 15"/>
              <a:gd name="T26" fmla="*/ 17 w 48"/>
              <a:gd name="T27" fmla="*/ 9 h 15"/>
              <a:gd name="T28" fmla="*/ 18 w 48"/>
              <a:gd name="T29" fmla="*/ 10 h 15"/>
              <a:gd name="T30" fmla="*/ 21 w 48"/>
              <a:gd name="T31" fmla="*/ 10 h 15"/>
              <a:gd name="T32" fmla="*/ 23 w 48"/>
              <a:gd name="T33" fmla="*/ 15 h 15"/>
              <a:gd name="T34" fmla="*/ 42 w 48"/>
              <a:gd name="T35" fmla="*/ 12 h 15"/>
              <a:gd name="T36" fmla="*/ 45 w 48"/>
              <a:gd name="T37" fmla="*/ 13 h 15"/>
              <a:gd name="T38" fmla="*/ 48 w 48"/>
              <a:gd name="T39" fmla="*/ 9 h 15"/>
              <a:gd name="T40" fmla="*/ 47 w 48"/>
              <a:gd name="T41" fmla="*/ 7 h 15"/>
              <a:gd name="T42" fmla="*/ 41 w 48"/>
              <a:gd name="T43" fmla="*/ 9 h 15"/>
              <a:gd name="T44" fmla="*/ 39 w 48"/>
              <a:gd name="T45" fmla="*/ 9 h 15"/>
              <a:gd name="T46" fmla="*/ 38 w 48"/>
              <a:gd name="T47" fmla="*/ 6 h 15"/>
              <a:gd name="T48" fmla="*/ 29 w 48"/>
              <a:gd name="T49" fmla="*/ 6 h 15"/>
              <a:gd name="T50" fmla="*/ 27 w 48"/>
              <a:gd name="T51" fmla="*/ 6 h 15"/>
              <a:gd name="T52" fmla="*/ 27 w 48"/>
              <a:gd name="T53" fmla="*/ 4 h 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
              <a:gd name="T82" fmla="*/ 0 h 15"/>
              <a:gd name="T83" fmla="*/ 48 w 48"/>
              <a:gd name="T84" fmla="*/ 15 h 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 h="15">
                <a:moveTo>
                  <a:pt x="27" y="4"/>
                </a:moveTo>
                <a:lnTo>
                  <a:pt x="24" y="3"/>
                </a:lnTo>
                <a:lnTo>
                  <a:pt x="15" y="4"/>
                </a:lnTo>
                <a:lnTo>
                  <a:pt x="12" y="3"/>
                </a:lnTo>
                <a:lnTo>
                  <a:pt x="11" y="3"/>
                </a:lnTo>
                <a:lnTo>
                  <a:pt x="12" y="1"/>
                </a:lnTo>
                <a:lnTo>
                  <a:pt x="11" y="0"/>
                </a:lnTo>
                <a:lnTo>
                  <a:pt x="9" y="1"/>
                </a:lnTo>
                <a:lnTo>
                  <a:pt x="5" y="0"/>
                </a:lnTo>
                <a:lnTo>
                  <a:pt x="3" y="1"/>
                </a:lnTo>
                <a:lnTo>
                  <a:pt x="2" y="1"/>
                </a:lnTo>
                <a:lnTo>
                  <a:pt x="0" y="9"/>
                </a:lnTo>
                <a:lnTo>
                  <a:pt x="12" y="7"/>
                </a:lnTo>
                <a:lnTo>
                  <a:pt x="17" y="9"/>
                </a:lnTo>
                <a:lnTo>
                  <a:pt x="18" y="10"/>
                </a:lnTo>
                <a:lnTo>
                  <a:pt x="21" y="10"/>
                </a:lnTo>
                <a:lnTo>
                  <a:pt x="23" y="15"/>
                </a:lnTo>
                <a:lnTo>
                  <a:pt x="42" y="12"/>
                </a:lnTo>
                <a:lnTo>
                  <a:pt x="45" y="13"/>
                </a:lnTo>
                <a:lnTo>
                  <a:pt x="48" y="9"/>
                </a:lnTo>
                <a:lnTo>
                  <a:pt x="47" y="7"/>
                </a:lnTo>
                <a:lnTo>
                  <a:pt x="41" y="9"/>
                </a:lnTo>
                <a:lnTo>
                  <a:pt x="39" y="9"/>
                </a:lnTo>
                <a:lnTo>
                  <a:pt x="38" y="6"/>
                </a:lnTo>
                <a:lnTo>
                  <a:pt x="29" y="6"/>
                </a:lnTo>
                <a:lnTo>
                  <a:pt x="27" y="6"/>
                </a:lnTo>
                <a:lnTo>
                  <a:pt x="27" y="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88" name="Freeform 60"/>
          <p:cNvSpPr>
            <a:spLocks/>
          </p:cNvSpPr>
          <p:nvPr/>
        </p:nvSpPr>
        <p:spPr bwMode="auto">
          <a:xfrm>
            <a:off x="5002213" y="3181357"/>
            <a:ext cx="9525" cy="9525"/>
          </a:xfrm>
          <a:custGeom>
            <a:avLst/>
            <a:gdLst>
              <a:gd name="T0" fmla="*/ 4 w 6"/>
              <a:gd name="T1" fmla="*/ 6 h 6"/>
              <a:gd name="T2" fmla="*/ 6 w 6"/>
              <a:gd name="T3" fmla="*/ 6 h 6"/>
              <a:gd name="T4" fmla="*/ 6 w 6"/>
              <a:gd name="T5" fmla="*/ 3 h 6"/>
              <a:gd name="T6" fmla="*/ 4 w 6"/>
              <a:gd name="T7" fmla="*/ 2 h 6"/>
              <a:gd name="T8" fmla="*/ 3 w 6"/>
              <a:gd name="T9" fmla="*/ 0 h 6"/>
              <a:gd name="T10" fmla="*/ 1 w 6"/>
              <a:gd name="T11" fmla="*/ 0 h 6"/>
              <a:gd name="T12" fmla="*/ 0 w 6"/>
              <a:gd name="T13" fmla="*/ 2 h 6"/>
              <a:gd name="T14" fmla="*/ 1 w 6"/>
              <a:gd name="T15" fmla="*/ 3 h 6"/>
              <a:gd name="T16" fmla="*/ 4 w 6"/>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4" y="6"/>
                </a:moveTo>
                <a:lnTo>
                  <a:pt x="6" y="6"/>
                </a:lnTo>
                <a:lnTo>
                  <a:pt x="6" y="3"/>
                </a:lnTo>
                <a:lnTo>
                  <a:pt x="4" y="2"/>
                </a:lnTo>
                <a:lnTo>
                  <a:pt x="3" y="0"/>
                </a:lnTo>
                <a:lnTo>
                  <a:pt x="1" y="0"/>
                </a:lnTo>
                <a:lnTo>
                  <a:pt x="0" y="2"/>
                </a:lnTo>
                <a:lnTo>
                  <a:pt x="1" y="3"/>
                </a:lnTo>
                <a:lnTo>
                  <a:pt x="4"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89" name="Freeform 61"/>
          <p:cNvSpPr>
            <a:spLocks/>
          </p:cNvSpPr>
          <p:nvPr/>
        </p:nvSpPr>
        <p:spPr bwMode="auto">
          <a:xfrm>
            <a:off x="5021263" y="3208345"/>
            <a:ext cx="4763" cy="9525"/>
          </a:xfrm>
          <a:custGeom>
            <a:avLst/>
            <a:gdLst>
              <a:gd name="T0" fmla="*/ 1 w 3"/>
              <a:gd name="T1" fmla="*/ 6 h 6"/>
              <a:gd name="T2" fmla="*/ 3 w 3"/>
              <a:gd name="T3" fmla="*/ 6 h 6"/>
              <a:gd name="T4" fmla="*/ 3 w 3"/>
              <a:gd name="T5" fmla="*/ 0 h 6"/>
              <a:gd name="T6" fmla="*/ 1 w 3"/>
              <a:gd name="T7" fmla="*/ 1 h 6"/>
              <a:gd name="T8" fmla="*/ 0 w 3"/>
              <a:gd name="T9" fmla="*/ 3 h 6"/>
              <a:gd name="T10" fmla="*/ 0 w 3"/>
              <a:gd name="T11" fmla="*/ 4 h 6"/>
              <a:gd name="T12" fmla="*/ 1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1" y="6"/>
                </a:moveTo>
                <a:lnTo>
                  <a:pt x="3" y="6"/>
                </a:lnTo>
                <a:lnTo>
                  <a:pt x="3" y="0"/>
                </a:lnTo>
                <a:lnTo>
                  <a:pt x="1" y="1"/>
                </a:lnTo>
                <a:lnTo>
                  <a:pt x="0" y="3"/>
                </a:lnTo>
                <a:lnTo>
                  <a:pt x="0" y="4"/>
                </a:lnTo>
                <a:lnTo>
                  <a:pt x="1"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90" name="Freeform 62"/>
          <p:cNvSpPr>
            <a:spLocks/>
          </p:cNvSpPr>
          <p:nvPr/>
        </p:nvSpPr>
        <p:spPr bwMode="auto">
          <a:xfrm>
            <a:off x="4887913" y="3167070"/>
            <a:ext cx="9525" cy="12700"/>
          </a:xfrm>
          <a:custGeom>
            <a:avLst/>
            <a:gdLst>
              <a:gd name="T0" fmla="*/ 6 w 6"/>
              <a:gd name="T1" fmla="*/ 8 h 8"/>
              <a:gd name="T2" fmla="*/ 6 w 6"/>
              <a:gd name="T3" fmla="*/ 5 h 8"/>
              <a:gd name="T4" fmla="*/ 5 w 6"/>
              <a:gd name="T5" fmla="*/ 3 h 8"/>
              <a:gd name="T6" fmla="*/ 3 w 6"/>
              <a:gd name="T7" fmla="*/ 0 h 8"/>
              <a:gd name="T8" fmla="*/ 0 w 6"/>
              <a:gd name="T9" fmla="*/ 3 h 8"/>
              <a:gd name="T10" fmla="*/ 2 w 6"/>
              <a:gd name="T11" fmla="*/ 6 h 8"/>
              <a:gd name="T12" fmla="*/ 5 w 6"/>
              <a:gd name="T13" fmla="*/ 6 h 8"/>
              <a:gd name="T14" fmla="*/ 6 w 6"/>
              <a:gd name="T15" fmla="*/ 8 h 8"/>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8"/>
              <a:gd name="T26" fmla="*/ 6 w 6"/>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8">
                <a:moveTo>
                  <a:pt x="6" y="8"/>
                </a:moveTo>
                <a:lnTo>
                  <a:pt x="6" y="5"/>
                </a:lnTo>
                <a:lnTo>
                  <a:pt x="5" y="3"/>
                </a:lnTo>
                <a:lnTo>
                  <a:pt x="3" y="0"/>
                </a:lnTo>
                <a:lnTo>
                  <a:pt x="0" y="3"/>
                </a:lnTo>
                <a:lnTo>
                  <a:pt x="2" y="6"/>
                </a:lnTo>
                <a:lnTo>
                  <a:pt x="5" y="6"/>
                </a:lnTo>
                <a:lnTo>
                  <a:pt x="6" y="8"/>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91" name="Freeform 63"/>
          <p:cNvSpPr>
            <a:spLocks/>
          </p:cNvSpPr>
          <p:nvPr/>
        </p:nvSpPr>
        <p:spPr bwMode="auto">
          <a:xfrm>
            <a:off x="4956175" y="3146432"/>
            <a:ext cx="42863" cy="34925"/>
          </a:xfrm>
          <a:custGeom>
            <a:avLst/>
            <a:gdLst>
              <a:gd name="T0" fmla="*/ 27 w 27"/>
              <a:gd name="T1" fmla="*/ 19 h 22"/>
              <a:gd name="T2" fmla="*/ 27 w 27"/>
              <a:gd name="T3" fmla="*/ 21 h 22"/>
              <a:gd name="T4" fmla="*/ 27 w 27"/>
              <a:gd name="T5" fmla="*/ 18 h 22"/>
              <a:gd name="T6" fmla="*/ 23 w 27"/>
              <a:gd name="T7" fmla="*/ 16 h 22"/>
              <a:gd name="T8" fmla="*/ 21 w 27"/>
              <a:gd name="T9" fmla="*/ 12 h 22"/>
              <a:gd name="T10" fmla="*/ 21 w 27"/>
              <a:gd name="T11" fmla="*/ 10 h 22"/>
              <a:gd name="T12" fmla="*/ 20 w 27"/>
              <a:gd name="T13" fmla="*/ 7 h 22"/>
              <a:gd name="T14" fmla="*/ 15 w 27"/>
              <a:gd name="T15" fmla="*/ 7 h 22"/>
              <a:gd name="T16" fmla="*/ 12 w 27"/>
              <a:gd name="T17" fmla="*/ 6 h 22"/>
              <a:gd name="T18" fmla="*/ 6 w 27"/>
              <a:gd name="T19" fmla="*/ 1 h 22"/>
              <a:gd name="T20" fmla="*/ 6 w 27"/>
              <a:gd name="T21" fmla="*/ 0 h 22"/>
              <a:gd name="T22" fmla="*/ 5 w 27"/>
              <a:gd name="T23" fmla="*/ 0 h 22"/>
              <a:gd name="T24" fmla="*/ 0 w 27"/>
              <a:gd name="T25" fmla="*/ 4 h 22"/>
              <a:gd name="T26" fmla="*/ 3 w 27"/>
              <a:gd name="T27" fmla="*/ 4 h 22"/>
              <a:gd name="T28" fmla="*/ 9 w 27"/>
              <a:gd name="T29" fmla="*/ 9 h 22"/>
              <a:gd name="T30" fmla="*/ 11 w 27"/>
              <a:gd name="T31" fmla="*/ 12 h 22"/>
              <a:gd name="T32" fmla="*/ 12 w 27"/>
              <a:gd name="T33" fmla="*/ 13 h 22"/>
              <a:gd name="T34" fmla="*/ 17 w 27"/>
              <a:gd name="T35" fmla="*/ 13 h 22"/>
              <a:gd name="T36" fmla="*/ 20 w 27"/>
              <a:gd name="T37" fmla="*/ 16 h 22"/>
              <a:gd name="T38" fmla="*/ 21 w 27"/>
              <a:gd name="T39" fmla="*/ 18 h 22"/>
              <a:gd name="T40" fmla="*/ 21 w 27"/>
              <a:gd name="T41" fmla="*/ 21 h 22"/>
              <a:gd name="T42" fmla="*/ 23 w 27"/>
              <a:gd name="T43" fmla="*/ 22 h 22"/>
              <a:gd name="T44" fmla="*/ 27 w 27"/>
              <a:gd name="T45" fmla="*/ 22 h 22"/>
              <a:gd name="T46" fmla="*/ 27 w 27"/>
              <a:gd name="T47" fmla="*/ 19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
              <a:gd name="T73" fmla="*/ 0 h 22"/>
              <a:gd name="T74" fmla="*/ 27 w 27"/>
              <a:gd name="T75" fmla="*/ 22 h 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 h="22">
                <a:moveTo>
                  <a:pt x="27" y="19"/>
                </a:moveTo>
                <a:lnTo>
                  <a:pt x="27" y="21"/>
                </a:lnTo>
                <a:lnTo>
                  <a:pt x="27" y="18"/>
                </a:lnTo>
                <a:lnTo>
                  <a:pt x="23" y="16"/>
                </a:lnTo>
                <a:lnTo>
                  <a:pt x="21" y="12"/>
                </a:lnTo>
                <a:lnTo>
                  <a:pt x="21" y="10"/>
                </a:lnTo>
                <a:lnTo>
                  <a:pt x="20" y="7"/>
                </a:lnTo>
                <a:lnTo>
                  <a:pt x="15" y="7"/>
                </a:lnTo>
                <a:lnTo>
                  <a:pt x="12" y="6"/>
                </a:lnTo>
                <a:lnTo>
                  <a:pt x="6" y="1"/>
                </a:lnTo>
                <a:lnTo>
                  <a:pt x="6" y="0"/>
                </a:lnTo>
                <a:lnTo>
                  <a:pt x="5" y="0"/>
                </a:lnTo>
                <a:lnTo>
                  <a:pt x="0" y="4"/>
                </a:lnTo>
                <a:lnTo>
                  <a:pt x="3" y="4"/>
                </a:lnTo>
                <a:lnTo>
                  <a:pt x="9" y="9"/>
                </a:lnTo>
                <a:lnTo>
                  <a:pt x="11" y="12"/>
                </a:lnTo>
                <a:lnTo>
                  <a:pt x="12" y="13"/>
                </a:lnTo>
                <a:lnTo>
                  <a:pt x="17" y="13"/>
                </a:lnTo>
                <a:lnTo>
                  <a:pt x="20" y="16"/>
                </a:lnTo>
                <a:lnTo>
                  <a:pt x="21" y="18"/>
                </a:lnTo>
                <a:lnTo>
                  <a:pt x="21" y="21"/>
                </a:lnTo>
                <a:lnTo>
                  <a:pt x="23" y="22"/>
                </a:lnTo>
                <a:lnTo>
                  <a:pt x="27" y="22"/>
                </a:lnTo>
                <a:lnTo>
                  <a:pt x="27" y="19"/>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92" name="Freeform 64"/>
          <p:cNvSpPr>
            <a:spLocks/>
          </p:cNvSpPr>
          <p:nvPr/>
        </p:nvSpPr>
        <p:spPr bwMode="auto">
          <a:xfrm>
            <a:off x="4868863" y="3119445"/>
            <a:ext cx="9525" cy="14287"/>
          </a:xfrm>
          <a:custGeom>
            <a:avLst/>
            <a:gdLst>
              <a:gd name="T0" fmla="*/ 6 w 6"/>
              <a:gd name="T1" fmla="*/ 9 h 9"/>
              <a:gd name="T2" fmla="*/ 6 w 6"/>
              <a:gd name="T3" fmla="*/ 8 h 9"/>
              <a:gd name="T4" fmla="*/ 5 w 6"/>
              <a:gd name="T5" fmla="*/ 2 h 9"/>
              <a:gd name="T6" fmla="*/ 2 w 6"/>
              <a:gd name="T7" fmla="*/ 0 h 9"/>
              <a:gd name="T8" fmla="*/ 0 w 6"/>
              <a:gd name="T9" fmla="*/ 2 h 9"/>
              <a:gd name="T10" fmla="*/ 3 w 6"/>
              <a:gd name="T11" fmla="*/ 6 h 9"/>
              <a:gd name="T12" fmla="*/ 5 w 6"/>
              <a:gd name="T13" fmla="*/ 9 h 9"/>
              <a:gd name="T14" fmla="*/ 6 w 6"/>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9"/>
              <a:gd name="T26" fmla="*/ 6 w 6"/>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9">
                <a:moveTo>
                  <a:pt x="6" y="9"/>
                </a:moveTo>
                <a:lnTo>
                  <a:pt x="6" y="8"/>
                </a:lnTo>
                <a:lnTo>
                  <a:pt x="5" y="2"/>
                </a:lnTo>
                <a:lnTo>
                  <a:pt x="2" y="0"/>
                </a:lnTo>
                <a:lnTo>
                  <a:pt x="0" y="2"/>
                </a:lnTo>
                <a:lnTo>
                  <a:pt x="3" y="6"/>
                </a:lnTo>
                <a:lnTo>
                  <a:pt x="5" y="9"/>
                </a:lnTo>
                <a:lnTo>
                  <a:pt x="6" y="9"/>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93" name="Freeform 65"/>
          <p:cNvSpPr>
            <a:spLocks/>
          </p:cNvSpPr>
          <p:nvPr/>
        </p:nvSpPr>
        <p:spPr bwMode="auto">
          <a:xfrm>
            <a:off x="5816600" y="3529020"/>
            <a:ext cx="23813" cy="11112"/>
          </a:xfrm>
          <a:custGeom>
            <a:avLst/>
            <a:gdLst>
              <a:gd name="T0" fmla="*/ 15 w 15"/>
              <a:gd name="T1" fmla="*/ 0 h 7"/>
              <a:gd name="T2" fmla="*/ 14 w 15"/>
              <a:gd name="T3" fmla="*/ 0 h 7"/>
              <a:gd name="T4" fmla="*/ 8 w 15"/>
              <a:gd name="T5" fmla="*/ 0 h 7"/>
              <a:gd name="T6" fmla="*/ 6 w 15"/>
              <a:gd name="T7" fmla="*/ 3 h 7"/>
              <a:gd name="T8" fmla="*/ 0 w 15"/>
              <a:gd name="T9" fmla="*/ 6 h 7"/>
              <a:gd name="T10" fmla="*/ 0 w 15"/>
              <a:gd name="T11" fmla="*/ 7 h 7"/>
              <a:gd name="T12" fmla="*/ 8 w 15"/>
              <a:gd name="T13" fmla="*/ 6 h 7"/>
              <a:gd name="T14" fmla="*/ 15 w 15"/>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15" y="0"/>
                </a:moveTo>
                <a:lnTo>
                  <a:pt x="14" y="0"/>
                </a:lnTo>
                <a:lnTo>
                  <a:pt x="8" y="0"/>
                </a:lnTo>
                <a:lnTo>
                  <a:pt x="6" y="3"/>
                </a:lnTo>
                <a:lnTo>
                  <a:pt x="0" y="6"/>
                </a:lnTo>
                <a:lnTo>
                  <a:pt x="0" y="7"/>
                </a:lnTo>
                <a:lnTo>
                  <a:pt x="8" y="6"/>
                </a:lnTo>
                <a:lnTo>
                  <a:pt x="15"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94" name="Freeform 66"/>
          <p:cNvSpPr>
            <a:spLocks/>
          </p:cNvSpPr>
          <p:nvPr/>
        </p:nvSpPr>
        <p:spPr bwMode="auto">
          <a:xfrm>
            <a:off x="6808788" y="3908432"/>
            <a:ext cx="11113" cy="52387"/>
          </a:xfrm>
          <a:custGeom>
            <a:avLst/>
            <a:gdLst>
              <a:gd name="T0" fmla="*/ 7 w 7"/>
              <a:gd name="T1" fmla="*/ 0 h 33"/>
              <a:gd name="T2" fmla="*/ 0 w 7"/>
              <a:gd name="T3" fmla="*/ 27 h 33"/>
              <a:gd name="T4" fmla="*/ 1 w 7"/>
              <a:gd name="T5" fmla="*/ 32 h 33"/>
              <a:gd name="T6" fmla="*/ 3 w 7"/>
              <a:gd name="T7" fmla="*/ 33 h 33"/>
              <a:gd name="T8" fmla="*/ 3 w 7"/>
              <a:gd name="T9" fmla="*/ 32 h 33"/>
              <a:gd name="T10" fmla="*/ 7 w 7"/>
              <a:gd name="T11" fmla="*/ 12 h 33"/>
              <a:gd name="T12" fmla="*/ 6 w 7"/>
              <a:gd name="T13" fmla="*/ 11 h 33"/>
              <a:gd name="T14" fmla="*/ 6 w 7"/>
              <a:gd name="T15" fmla="*/ 8 h 33"/>
              <a:gd name="T16" fmla="*/ 7 w 7"/>
              <a:gd name="T17" fmla="*/ 8 h 33"/>
              <a:gd name="T18" fmla="*/ 7 w 7"/>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33"/>
              <a:gd name="T32" fmla="*/ 7 w 7"/>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33">
                <a:moveTo>
                  <a:pt x="7" y="0"/>
                </a:moveTo>
                <a:lnTo>
                  <a:pt x="0" y="27"/>
                </a:lnTo>
                <a:lnTo>
                  <a:pt x="1" y="32"/>
                </a:lnTo>
                <a:lnTo>
                  <a:pt x="3" y="33"/>
                </a:lnTo>
                <a:lnTo>
                  <a:pt x="3" y="32"/>
                </a:lnTo>
                <a:lnTo>
                  <a:pt x="7" y="12"/>
                </a:lnTo>
                <a:lnTo>
                  <a:pt x="6" y="11"/>
                </a:lnTo>
                <a:lnTo>
                  <a:pt x="6" y="8"/>
                </a:lnTo>
                <a:lnTo>
                  <a:pt x="7" y="8"/>
                </a:lnTo>
                <a:lnTo>
                  <a:pt x="7"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95" name="Freeform 67"/>
          <p:cNvSpPr>
            <a:spLocks/>
          </p:cNvSpPr>
          <p:nvPr/>
        </p:nvSpPr>
        <p:spPr bwMode="auto">
          <a:xfrm>
            <a:off x="6838950" y="4075120"/>
            <a:ext cx="4763" cy="12700"/>
          </a:xfrm>
          <a:custGeom>
            <a:avLst/>
            <a:gdLst>
              <a:gd name="T0" fmla="*/ 3 w 3"/>
              <a:gd name="T1" fmla="*/ 0 h 8"/>
              <a:gd name="T2" fmla="*/ 2 w 3"/>
              <a:gd name="T3" fmla="*/ 0 h 8"/>
              <a:gd name="T4" fmla="*/ 0 w 3"/>
              <a:gd name="T5" fmla="*/ 2 h 8"/>
              <a:gd name="T6" fmla="*/ 0 w 3"/>
              <a:gd name="T7" fmla="*/ 5 h 8"/>
              <a:gd name="T8" fmla="*/ 2 w 3"/>
              <a:gd name="T9" fmla="*/ 8 h 8"/>
              <a:gd name="T10" fmla="*/ 3 w 3"/>
              <a:gd name="T11" fmla="*/ 6 h 8"/>
              <a:gd name="T12" fmla="*/ 3 w 3"/>
              <a:gd name="T13" fmla="*/ 2 h 8"/>
              <a:gd name="T14" fmla="*/ 3 w 3"/>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8"/>
              <a:gd name="T26" fmla="*/ 3 w 3"/>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8">
                <a:moveTo>
                  <a:pt x="3" y="0"/>
                </a:moveTo>
                <a:lnTo>
                  <a:pt x="2" y="0"/>
                </a:lnTo>
                <a:lnTo>
                  <a:pt x="0" y="2"/>
                </a:lnTo>
                <a:lnTo>
                  <a:pt x="0" y="5"/>
                </a:lnTo>
                <a:lnTo>
                  <a:pt x="2" y="8"/>
                </a:lnTo>
                <a:lnTo>
                  <a:pt x="3" y="6"/>
                </a:lnTo>
                <a:lnTo>
                  <a:pt x="3" y="2"/>
                </a:lnTo>
                <a:lnTo>
                  <a:pt x="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96" name="Freeform 68"/>
          <p:cNvSpPr>
            <a:spLocks/>
          </p:cNvSpPr>
          <p:nvPr/>
        </p:nvSpPr>
        <p:spPr bwMode="auto">
          <a:xfrm>
            <a:off x="7112000" y="3992570"/>
            <a:ext cx="4763" cy="9525"/>
          </a:xfrm>
          <a:custGeom>
            <a:avLst/>
            <a:gdLst>
              <a:gd name="T0" fmla="*/ 0 w 3"/>
              <a:gd name="T1" fmla="*/ 0 h 6"/>
              <a:gd name="T2" fmla="*/ 2 w 3"/>
              <a:gd name="T3" fmla="*/ 1 h 6"/>
              <a:gd name="T4" fmla="*/ 3 w 3"/>
              <a:gd name="T5" fmla="*/ 3 h 6"/>
              <a:gd name="T6" fmla="*/ 2 w 3"/>
              <a:gd name="T7" fmla="*/ 6 h 6"/>
              <a:gd name="T8" fmla="*/ 0 w 3"/>
              <a:gd name="T9" fmla="*/ 1 h 6"/>
              <a:gd name="T10" fmla="*/ 0 w 3"/>
              <a:gd name="T11" fmla="*/ 0 h 6"/>
              <a:gd name="T12" fmla="*/ 0 60000 65536"/>
              <a:gd name="T13" fmla="*/ 0 60000 65536"/>
              <a:gd name="T14" fmla="*/ 0 60000 65536"/>
              <a:gd name="T15" fmla="*/ 0 60000 65536"/>
              <a:gd name="T16" fmla="*/ 0 60000 65536"/>
              <a:gd name="T17" fmla="*/ 0 60000 65536"/>
              <a:gd name="T18" fmla="*/ 0 w 3"/>
              <a:gd name="T19" fmla="*/ 0 h 6"/>
              <a:gd name="T20" fmla="*/ 3 w 3"/>
              <a:gd name="T21" fmla="*/ 6 h 6"/>
            </a:gdLst>
            <a:ahLst/>
            <a:cxnLst>
              <a:cxn ang="T12">
                <a:pos x="T0" y="T1"/>
              </a:cxn>
              <a:cxn ang="T13">
                <a:pos x="T2" y="T3"/>
              </a:cxn>
              <a:cxn ang="T14">
                <a:pos x="T4" y="T5"/>
              </a:cxn>
              <a:cxn ang="T15">
                <a:pos x="T6" y="T7"/>
              </a:cxn>
              <a:cxn ang="T16">
                <a:pos x="T8" y="T9"/>
              </a:cxn>
              <a:cxn ang="T17">
                <a:pos x="T10" y="T11"/>
              </a:cxn>
            </a:cxnLst>
            <a:rect l="T18" t="T19" r="T20" b="T21"/>
            <a:pathLst>
              <a:path w="3" h="6">
                <a:moveTo>
                  <a:pt x="0" y="0"/>
                </a:moveTo>
                <a:lnTo>
                  <a:pt x="2" y="1"/>
                </a:lnTo>
                <a:lnTo>
                  <a:pt x="3" y="3"/>
                </a:lnTo>
                <a:lnTo>
                  <a:pt x="2" y="6"/>
                </a:lnTo>
                <a:lnTo>
                  <a:pt x="0" y="1"/>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97" name="Freeform 69"/>
          <p:cNvSpPr>
            <a:spLocks/>
          </p:cNvSpPr>
          <p:nvPr/>
        </p:nvSpPr>
        <p:spPr bwMode="auto">
          <a:xfrm>
            <a:off x="7785100" y="3303595"/>
            <a:ext cx="1588" cy="6350"/>
          </a:xfrm>
          <a:custGeom>
            <a:avLst/>
            <a:gdLst>
              <a:gd name="T0" fmla="*/ 1 w 1"/>
              <a:gd name="T1" fmla="*/ 0 h 4"/>
              <a:gd name="T2" fmla="*/ 0 w 1"/>
              <a:gd name="T3" fmla="*/ 3 h 4"/>
              <a:gd name="T4" fmla="*/ 0 w 1"/>
              <a:gd name="T5" fmla="*/ 4 h 4"/>
              <a:gd name="T6" fmla="*/ 1 w 1"/>
              <a:gd name="T7" fmla="*/ 3 h 4"/>
              <a:gd name="T8" fmla="*/ 1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0"/>
                </a:moveTo>
                <a:lnTo>
                  <a:pt x="0" y="3"/>
                </a:lnTo>
                <a:lnTo>
                  <a:pt x="0" y="4"/>
                </a:lnTo>
                <a:lnTo>
                  <a:pt x="1" y="3"/>
                </a:lnTo>
                <a:lnTo>
                  <a:pt x="1"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98" name="Freeform 70"/>
          <p:cNvSpPr>
            <a:spLocks/>
          </p:cNvSpPr>
          <p:nvPr/>
        </p:nvSpPr>
        <p:spPr bwMode="auto">
          <a:xfrm>
            <a:off x="7789863" y="3290895"/>
            <a:ext cx="1588" cy="12700"/>
          </a:xfrm>
          <a:custGeom>
            <a:avLst/>
            <a:gdLst>
              <a:gd name="T0" fmla="*/ 0 w 1"/>
              <a:gd name="T1" fmla="*/ 0 h 8"/>
              <a:gd name="T2" fmla="*/ 1 w 1"/>
              <a:gd name="T3" fmla="*/ 2 h 8"/>
              <a:gd name="T4" fmla="*/ 1 w 1"/>
              <a:gd name="T5" fmla="*/ 5 h 8"/>
              <a:gd name="T6" fmla="*/ 0 w 1"/>
              <a:gd name="T7" fmla="*/ 8 h 8"/>
              <a:gd name="T8" fmla="*/ 0 w 1"/>
              <a:gd name="T9" fmla="*/ 5 h 8"/>
              <a:gd name="T10" fmla="*/ 0 w 1"/>
              <a:gd name="T11" fmla="*/ 2 h 8"/>
              <a:gd name="T12" fmla="*/ 0 w 1"/>
              <a:gd name="T13" fmla="*/ 0 h 8"/>
              <a:gd name="T14" fmla="*/ 0 60000 65536"/>
              <a:gd name="T15" fmla="*/ 0 60000 65536"/>
              <a:gd name="T16" fmla="*/ 0 60000 65536"/>
              <a:gd name="T17" fmla="*/ 0 60000 65536"/>
              <a:gd name="T18" fmla="*/ 0 60000 65536"/>
              <a:gd name="T19" fmla="*/ 0 60000 65536"/>
              <a:gd name="T20" fmla="*/ 0 60000 65536"/>
              <a:gd name="T21" fmla="*/ 0 w 1"/>
              <a:gd name="T22" fmla="*/ 0 h 8"/>
              <a:gd name="T23" fmla="*/ 1 w 1"/>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8">
                <a:moveTo>
                  <a:pt x="0" y="0"/>
                </a:moveTo>
                <a:lnTo>
                  <a:pt x="1" y="2"/>
                </a:lnTo>
                <a:lnTo>
                  <a:pt x="1" y="5"/>
                </a:lnTo>
                <a:lnTo>
                  <a:pt x="0" y="8"/>
                </a:lnTo>
                <a:lnTo>
                  <a:pt x="0" y="5"/>
                </a:lnTo>
                <a:lnTo>
                  <a:pt x="0" y="2"/>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099" name="Freeform 71"/>
          <p:cNvSpPr>
            <a:spLocks/>
          </p:cNvSpPr>
          <p:nvPr/>
        </p:nvSpPr>
        <p:spPr bwMode="auto">
          <a:xfrm>
            <a:off x="7827963" y="3195645"/>
            <a:ext cx="4763" cy="3175"/>
          </a:xfrm>
          <a:custGeom>
            <a:avLst/>
            <a:gdLst>
              <a:gd name="T0" fmla="*/ 1 w 3"/>
              <a:gd name="T1" fmla="*/ 0 h 2"/>
              <a:gd name="T2" fmla="*/ 0 w 3"/>
              <a:gd name="T3" fmla="*/ 2 h 2"/>
              <a:gd name="T4" fmla="*/ 1 w 3"/>
              <a:gd name="T5" fmla="*/ 2 h 2"/>
              <a:gd name="T6" fmla="*/ 3 w 3"/>
              <a:gd name="T7" fmla="*/ 0 h 2"/>
              <a:gd name="T8" fmla="*/ 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lnTo>
                  <a:pt x="0" y="2"/>
                </a:lnTo>
                <a:lnTo>
                  <a:pt x="1" y="2"/>
                </a:lnTo>
                <a:lnTo>
                  <a:pt x="3" y="0"/>
                </a:lnTo>
                <a:lnTo>
                  <a:pt x="1"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00" name="Freeform 72"/>
          <p:cNvSpPr>
            <a:spLocks/>
          </p:cNvSpPr>
          <p:nvPr/>
        </p:nvSpPr>
        <p:spPr bwMode="auto">
          <a:xfrm>
            <a:off x="7704138" y="3328995"/>
            <a:ext cx="19050" cy="9525"/>
          </a:xfrm>
          <a:custGeom>
            <a:avLst/>
            <a:gdLst>
              <a:gd name="T0" fmla="*/ 3 w 12"/>
              <a:gd name="T1" fmla="*/ 1 h 6"/>
              <a:gd name="T2" fmla="*/ 0 w 12"/>
              <a:gd name="T3" fmla="*/ 4 h 6"/>
              <a:gd name="T4" fmla="*/ 1 w 12"/>
              <a:gd name="T5" fmla="*/ 6 h 6"/>
              <a:gd name="T6" fmla="*/ 9 w 12"/>
              <a:gd name="T7" fmla="*/ 6 h 6"/>
              <a:gd name="T8" fmla="*/ 12 w 12"/>
              <a:gd name="T9" fmla="*/ 1 h 6"/>
              <a:gd name="T10" fmla="*/ 12 w 12"/>
              <a:gd name="T11" fmla="*/ 0 h 6"/>
              <a:gd name="T12" fmla="*/ 7 w 12"/>
              <a:gd name="T13" fmla="*/ 0 h 6"/>
              <a:gd name="T14" fmla="*/ 3 w 12"/>
              <a:gd name="T15" fmla="*/ 1 h 6"/>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6"/>
              <a:gd name="T26" fmla="*/ 12 w 12"/>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6">
                <a:moveTo>
                  <a:pt x="3" y="1"/>
                </a:moveTo>
                <a:lnTo>
                  <a:pt x="0" y="4"/>
                </a:lnTo>
                <a:lnTo>
                  <a:pt x="1" y="6"/>
                </a:lnTo>
                <a:lnTo>
                  <a:pt x="9" y="6"/>
                </a:lnTo>
                <a:lnTo>
                  <a:pt x="12" y="1"/>
                </a:lnTo>
                <a:lnTo>
                  <a:pt x="12" y="0"/>
                </a:lnTo>
                <a:lnTo>
                  <a:pt x="7" y="0"/>
                </a:lnTo>
                <a:lnTo>
                  <a:pt x="3"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01" name="Freeform 73"/>
          <p:cNvSpPr>
            <a:spLocks/>
          </p:cNvSpPr>
          <p:nvPr/>
        </p:nvSpPr>
        <p:spPr bwMode="auto">
          <a:xfrm>
            <a:off x="7804150" y="4573595"/>
            <a:ext cx="14288" cy="9525"/>
          </a:xfrm>
          <a:custGeom>
            <a:avLst/>
            <a:gdLst>
              <a:gd name="T0" fmla="*/ 1 w 9"/>
              <a:gd name="T1" fmla="*/ 6 h 6"/>
              <a:gd name="T2" fmla="*/ 0 w 9"/>
              <a:gd name="T3" fmla="*/ 5 h 6"/>
              <a:gd name="T4" fmla="*/ 1 w 9"/>
              <a:gd name="T5" fmla="*/ 3 h 6"/>
              <a:gd name="T6" fmla="*/ 1 w 9"/>
              <a:gd name="T7" fmla="*/ 2 h 6"/>
              <a:gd name="T8" fmla="*/ 3 w 9"/>
              <a:gd name="T9" fmla="*/ 0 h 6"/>
              <a:gd name="T10" fmla="*/ 4 w 9"/>
              <a:gd name="T11" fmla="*/ 0 h 6"/>
              <a:gd name="T12" fmla="*/ 6 w 9"/>
              <a:gd name="T13" fmla="*/ 3 h 6"/>
              <a:gd name="T14" fmla="*/ 9 w 9"/>
              <a:gd name="T15" fmla="*/ 6 h 6"/>
              <a:gd name="T16" fmla="*/ 1 w 9"/>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6"/>
              <a:gd name="T29" fmla="*/ 9 w 9"/>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6">
                <a:moveTo>
                  <a:pt x="1" y="6"/>
                </a:moveTo>
                <a:lnTo>
                  <a:pt x="0" y="5"/>
                </a:lnTo>
                <a:lnTo>
                  <a:pt x="1" y="3"/>
                </a:lnTo>
                <a:lnTo>
                  <a:pt x="1" y="2"/>
                </a:lnTo>
                <a:lnTo>
                  <a:pt x="3" y="0"/>
                </a:lnTo>
                <a:lnTo>
                  <a:pt x="4" y="0"/>
                </a:lnTo>
                <a:lnTo>
                  <a:pt x="6" y="3"/>
                </a:lnTo>
                <a:lnTo>
                  <a:pt x="9" y="6"/>
                </a:lnTo>
                <a:lnTo>
                  <a:pt x="1"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02" name="Freeform 74"/>
          <p:cNvSpPr>
            <a:spLocks/>
          </p:cNvSpPr>
          <p:nvPr/>
        </p:nvSpPr>
        <p:spPr bwMode="auto">
          <a:xfrm>
            <a:off x="7810500" y="4568832"/>
            <a:ext cx="31750" cy="17462"/>
          </a:xfrm>
          <a:custGeom>
            <a:avLst/>
            <a:gdLst>
              <a:gd name="T0" fmla="*/ 0 w 20"/>
              <a:gd name="T1" fmla="*/ 0 h 11"/>
              <a:gd name="T2" fmla="*/ 2 w 20"/>
              <a:gd name="T3" fmla="*/ 0 h 11"/>
              <a:gd name="T4" fmla="*/ 3 w 20"/>
              <a:gd name="T5" fmla="*/ 2 h 11"/>
              <a:gd name="T6" fmla="*/ 5 w 20"/>
              <a:gd name="T7" fmla="*/ 3 h 11"/>
              <a:gd name="T8" fmla="*/ 8 w 20"/>
              <a:gd name="T9" fmla="*/ 3 h 11"/>
              <a:gd name="T10" fmla="*/ 11 w 20"/>
              <a:gd name="T11" fmla="*/ 2 h 11"/>
              <a:gd name="T12" fmla="*/ 12 w 20"/>
              <a:gd name="T13" fmla="*/ 3 h 11"/>
              <a:gd name="T14" fmla="*/ 17 w 20"/>
              <a:gd name="T15" fmla="*/ 0 h 11"/>
              <a:gd name="T16" fmla="*/ 18 w 20"/>
              <a:gd name="T17" fmla="*/ 0 h 11"/>
              <a:gd name="T18" fmla="*/ 20 w 20"/>
              <a:gd name="T19" fmla="*/ 2 h 11"/>
              <a:gd name="T20" fmla="*/ 20 w 20"/>
              <a:gd name="T21" fmla="*/ 5 h 11"/>
              <a:gd name="T22" fmla="*/ 18 w 20"/>
              <a:gd name="T23" fmla="*/ 8 h 11"/>
              <a:gd name="T24" fmla="*/ 12 w 20"/>
              <a:gd name="T25" fmla="*/ 11 h 11"/>
              <a:gd name="T26" fmla="*/ 11 w 20"/>
              <a:gd name="T27" fmla="*/ 11 h 11"/>
              <a:gd name="T28" fmla="*/ 3 w 20"/>
              <a:gd name="T29" fmla="*/ 6 h 11"/>
              <a:gd name="T30" fmla="*/ 0 w 20"/>
              <a:gd name="T31" fmla="*/ 0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11"/>
              <a:gd name="T50" fmla="*/ 20 w 20"/>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11">
                <a:moveTo>
                  <a:pt x="0" y="0"/>
                </a:moveTo>
                <a:lnTo>
                  <a:pt x="2" y="0"/>
                </a:lnTo>
                <a:lnTo>
                  <a:pt x="3" y="2"/>
                </a:lnTo>
                <a:lnTo>
                  <a:pt x="5" y="3"/>
                </a:lnTo>
                <a:lnTo>
                  <a:pt x="8" y="3"/>
                </a:lnTo>
                <a:lnTo>
                  <a:pt x="11" y="2"/>
                </a:lnTo>
                <a:lnTo>
                  <a:pt x="12" y="3"/>
                </a:lnTo>
                <a:lnTo>
                  <a:pt x="17" y="0"/>
                </a:lnTo>
                <a:lnTo>
                  <a:pt x="18" y="0"/>
                </a:lnTo>
                <a:lnTo>
                  <a:pt x="20" y="2"/>
                </a:lnTo>
                <a:lnTo>
                  <a:pt x="20" y="5"/>
                </a:lnTo>
                <a:lnTo>
                  <a:pt x="18" y="8"/>
                </a:lnTo>
                <a:lnTo>
                  <a:pt x="12" y="11"/>
                </a:lnTo>
                <a:lnTo>
                  <a:pt x="11" y="11"/>
                </a:lnTo>
                <a:lnTo>
                  <a:pt x="3" y="6"/>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03" name="Freeform 75"/>
          <p:cNvSpPr>
            <a:spLocks/>
          </p:cNvSpPr>
          <p:nvPr/>
        </p:nvSpPr>
        <p:spPr bwMode="auto">
          <a:xfrm>
            <a:off x="7975600" y="4564070"/>
            <a:ext cx="4763" cy="12700"/>
          </a:xfrm>
          <a:custGeom>
            <a:avLst/>
            <a:gdLst>
              <a:gd name="T0" fmla="*/ 1 w 3"/>
              <a:gd name="T1" fmla="*/ 8 h 8"/>
              <a:gd name="T2" fmla="*/ 0 w 3"/>
              <a:gd name="T3" fmla="*/ 8 h 8"/>
              <a:gd name="T4" fmla="*/ 1 w 3"/>
              <a:gd name="T5" fmla="*/ 3 h 8"/>
              <a:gd name="T6" fmla="*/ 3 w 3"/>
              <a:gd name="T7" fmla="*/ 0 h 8"/>
              <a:gd name="T8" fmla="*/ 3 w 3"/>
              <a:gd name="T9" fmla="*/ 3 h 8"/>
              <a:gd name="T10" fmla="*/ 1 w 3"/>
              <a:gd name="T11" fmla="*/ 8 h 8"/>
              <a:gd name="T12" fmla="*/ 0 60000 65536"/>
              <a:gd name="T13" fmla="*/ 0 60000 65536"/>
              <a:gd name="T14" fmla="*/ 0 60000 65536"/>
              <a:gd name="T15" fmla="*/ 0 60000 65536"/>
              <a:gd name="T16" fmla="*/ 0 60000 65536"/>
              <a:gd name="T17" fmla="*/ 0 60000 65536"/>
              <a:gd name="T18" fmla="*/ 0 w 3"/>
              <a:gd name="T19" fmla="*/ 0 h 8"/>
              <a:gd name="T20" fmla="*/ 3 w 3"/>
              <a:gd name="T21" fmla="*/ 8 h 8"/>
            </a:gdLst>
            <a:ahLst/>
            <a:cxnLst>
              <a:cxn ang="T12">
                <a:pos x="T0" y="T1"/>
              </a:cxn>
              <a:cxn ang="T13">
                <a:pos x="T2" y="T3"/>
              </a:cxn>
              <a:cxn ang="T14">
                <a:pos x="T4" y="T5"/>
              </a:cxn>
              <a:cxn ang="T15">
                <a:pos x="T6" y="T7"/>
              </a:cxn>
              <a:cxn ang="T16">
                <a:pos x="T8" y="T9"/>
              </a:cxn>
              <a:cxn ang="T17">
                <a:pos x="T10" y="T11"/>
              </a:cxn>
            </a:cxnLst>
            <a:rect l="T18" t="T19" r="T20" b="T21"/>
            <a:pathLst>
              <a:path w="3" h="8">
                <a:moveTo>
                  <a:pt x="1" y="8"/>
                </a:moveTo>
                <a:lnTo>
                  <a:pt x="0" y="8"/>
                </a:lnTo>
                <a:lnTo>
                  <a:pt x="1" y="3"/>
                </a:lnTo>
                <a:lnTo>
                  <a:pt x="3" y="0"/>
                </a:lnTo>
                <a:lnTo>
                  <a:pt x="3" y="3"/>
                </a:lnTo>
                <a:lnTo>
                  <a:pt x="1" y="8"/>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04" name="Freeform 76"/>
          <p:cNvSpPr>
            <a:spLocks/>
          </p:cNvSpPr>
          <p:nvPr/>
        </p:nvSpPr>
        <p:spPr bwMode="auto">
          <a:xfrm>
            <a:off x="7975600" y="4635507"/>
            <a:ext cx="14288" cy="17462"/>
          </a:xfrm>
          <a:custGeom>
            <a:avLst/>
            <a:gdLst>
              <a:gd name="T0" fmla="*/ 0 w 9"/>
              <a:gd name="T1" fmla="*/ 2 h 11"/>
              <a:gd name="T2" fmla="*/ 1 w 9"/>
              <a:gd name="T3" fmla="*/ 2 h 11"/>
              <a:gd name="T4" fmla="*/ 1 w 9"/>
              <a:gd name="T5" fmla="*/ 3 h 11"/>
              <a:gd name="T6" fmla="*/ 3 w 9"/>
              <a:gd name="T7" fmla="*/ 0 h 11"/>
              <a:gd name="T8" fmla="*/ 4 w 9"/>
              <a:gd name="T9" fmla="*/ 3 h 11"/>
              <a:gd name="T10" fmla="*/ 6 w 9"/>
              <a:gd name="T11" fmla="*/ 2 h 11"/>
              <a:gd name="T12" fmla="*/ 7 w 9"/>
              <a:gd name="T13" fmla="*/ 8 h 11"/>
              <a:gd name="T14" fmla="*/ 9 w 9"/>
              <a:gd name="T15" fmla="*/ 9 h 11"/>
              <a:gd name="T16" fmla="*/ 6 w 9"/>
              <a:gd name="T17" fmla="*/ 11 h 11"/>
              <a:gd name="T18" fmla="*/ 1 w 9"/>
              <a:gd name="T19" fmla="*/ 11 h 11"/>
              <a:gd name="T20" fmla="*/ 0 w 9"/>
              <a:gd name="T21" fmla="*/ 8 h 11"/>
              <a:gd name="T22" fmla="*/ 0 w 9"/>
              <a:gd name="T23" fmla="*/ 2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1"/>
              <a:gd name="T38" fmla="*/ 9 w 9"/>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1">
                <a:moveTo>
                  <a:pt x="0" y="2"/>
                </a:moveTo>
                <a:lnTo>
                  <a:pt x="1" y="2"/>
                </a:lnTo>
                <a:lnTo>
                  <a:pt x="1" y="3"/>
                </a:lnTo>
                <a:lnTo>
                  <a:pt x="3" y="0"/>
                </a:lnTo>
                <a:lnTo>
                  <a:pt x="4" y="3"/>
                </a:lnTo>
                <a:lnTo>
                  <a:pt x="6" y="2"/>
                </a:lnTo>
                <a:lnTo>
                  <a:pt x="7" y="8"/>
                </a:lnTo>
                <a:lnTo>
                  <a:pt x="9" y="9"/>
                </a:lnTo>
                <a:lnTo>
                  <a:pt x="6" y="11"/>
                </a:lnTo>
                <a:lnTo>
                  <a:pt x="1" y="11"/>
                </a:lnTo>
                <a:lnTo>
                  <a:pt x="0" y="8"/>
                </a:lnTo>
                <a:lnTo>
                  <a:pt x="0"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05" name="Freeform 77"/>
          <p:cNvSpPr>
            <a:spLocks/>
          </p:cNvSpPr>
          <p:nvPr/>
        </p:nvSpPr>
        <p:spPr bwMode="auto">
          <a:xfrm>
            <a:off x="8050213" y="4710120"/>
            <a:ext cx="14288" cy="9525"/>
          </a:xfrm>
          <a:custGeom>
            <a:avLst/>
            <a:gdLst>
              <a:gd name="T0" fmla="*/ 6 w 9"/>
              <a:gd name="T1" fmla="*/ 0 h 6"/>
              <a:gd name="T2" fmla="*/ 8 w 9"/>
              <a:gd name="T3" fmla="*/ 0 h 6"/>
              <a:gd name="T4" fmla="*/ 9 w 9"/>
              <a:gd name="T5" fmla="*/ 3 h 6"/>
              <a:gd name="T6" fmla="*/ 8 w 9"/>
              <a:gd name="T7" fmla="*/ 3 h 6"/>
              <a:gd name="T8" fmla="*/ 5 w 9"/>
              <a:gd name="T9" fmla="*/ 3 h 6"/>
              <a:gd name="T10" fmla="*/ 5 w 9"/>
              <a:gd name="T11" fmla="*/ 4 h 6"/>
              <a:gd name="T12" fmla="*/ 2 w 9"/>
              <a:gd name="T13" fmla="*/ 6 h 6"/>
              <a:gd name="T14" fmla="*/ 0 w 9"/>
              <a:gd name="T15" fmla="*/ 4 h 6"/>
              <a:gd name="T16" fmla="*/ 2 w 9"/>
              <a:gd name="T17" fmla="*/ 1 h 6"/>
              <a:gd name="T18" fmla="*/ 3 w 9"/>
              <a:gd name="T19" fmla="*/ 1 h 6"/>
              <a:gd name="T20" fmla="*/ 5 w 9"/>
              <a:gd name="T21" fmla="*/ 0 h 6"/>
              <a:gd name="T22" fmla="*/ 6 w 9"/>
              <a:gd name="T23" fmla="*/ 0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6"/>
              <a:gd name="T38" fmla="*/ 9 w 9"/>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6">
                <a:moveTo>
                  <a:pt x="6" y="0"/>
                </a:moveTo>
                <a:lnTo>
                  <a:pt x="8" y="0"/>
                </a:lnTo>
                <a:lnTo>
                  <a:pt x="9" y="3"/>
                </a:lnTo>
                <a:lnTo>
                  <a:pt x="8" y="3"/>
                </a:lnTo>
                <a:lnTo>
                  <a:pt x="5" y="3"/>
                </a:lnTo>
                <a:lnTo>
                  <a:pt x="5" y="4"/>
                </a:lnTo>
                <a:lnTo>
                  <a:pt x="2" y="6"/>
                </a:lnTo>
                <a:lnTo>
                  <a:pt x="0" y="4"/>
                </a:lnTo>
                <a:lnTo>
                  <a:pt x="2" y="1"/>
                </a:lnTo>
                <a:lnTo>
                  <a:pt x="3" y="1"/>
                </a:lnTo>
                <a:lnTo>
                  <a:pt x="5" y="0"/>
                </a:lnTo>
                <a:lnTo>
                  <a:pt x="6"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06" name="Freeform 78"/>
          <p:cNvSpPr>
            <a:spLocks/>
          </p:cNvSpPr>
          <p:nvPr/>
        </p:nvSpPr>
        <p:spPr bwMode="auto">
          <a:xfrm>
            <a:off x="8416925" y="4945070"/>
            <a:ext cx="6350" cy="28575"/>
          </a:xfrm>
          <a:custGeom>
            <a:avLst/>
            <a:gdLst>
              <a:gd name="T0" fmla="*/ 1 w 4"/>
              <a:gd name="T1" fmla="*/ 1 h 18"/>
              <a:gd name="T2" fmla="*/ 3 w 4"/>
              <a:gd name="T3" fmla="*/ 0 h 18"/>
              <a:gd name="T4" fmla="*/ 4 w 4"/>
              <a:gd name="T5" fmla="*/ 4 h 18"/>
              <a:gd name="T6" fmla="*/ 4 w 4"/>
              <a:gd name="T7" fmla="*/ 9 h 18"/>
              <a:gd name="T8" fmla="*/ 1 w 4"/>
              <a:gd name="T9" fmla="*/ 18 h 18"/>
              <a:gd name="T10" fmla="*/ 0 w 4"/>
              <a:gd name="T11" fmla="*/ 18 h 18"/>
              <a:gd name="T12" fmla="*/ 0 w 4"/>
              <a:gd name="T13" fmla="*/ 9 h 18"/>
              <a:gd name="T14" fmla="*/ 3 w 4"/>
              <a:gd name="T15" fmla="*/ 3 h 18"/>
              <a:gd name="T16" fmla="*/ 1 w 4"/>
              <a:gd name="T17" fmla="*/ 1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8"/>
              <a:gd name="T29" fmla="*/ 4 w 4"/>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8">
                <a:moveTo>
                  <a:pt x="1" y="1"/>
                </a:moveTo>
                <a:lnTo>
                  <a:pt x="3" y="0"/>
                </a:lnTo>
                <a:lnTo>
                  <a:pt x="4" y="4"/>
                </a:lnTo>
                <a:lnTo>
                  <a:pt x="4" y="9"/>
                </a:lnTo>
                <a:lnTo>
                  <a:pt x="1" y="18"/>
                </a:lnTo>
                <a:lnTo>
                  <a:pt x="0" y="18"/>
                </a:lnTo>
                <a:lnTo>
                  <a:pt x="0" y="9"/>
                </a:lnTo>
                <a:lnTo>
                  <a:pt x="3" y="3"/>
                </a:lnTo>
                <a:lnTo>
                  <a:pt x="1"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07" name="Freeform 79"/>
          <p:cNvSpPr>
            <a:spLocks/>
          </p:cNvSpPr>
          <p:nvPr/>
        </p:nvSpPr>
        <p:spPr bwMode="auto">
          <a:xfrm>
            <a:off x="8428038" y="5021270"/>
            <a:ext cx="3175" cy="9525"/>
          </a:xfrm>
          <a:custGeom>
            <a:avLst/>
            <a:gdLst>
              <a:gd name="T0" fmla="*/ 0 w 2"/>
              <a:gd name="T1" fmla="*/ 0 h 6"/>
              <a:gd name="T2" fmla="*/ 2 w 2"/>
              <a:gd name="T3" fmla="*/ 0 h 6"/>
              <a:gd name="T4" fmla="*/ 2 w 2"/>
              <a:gd name="T5" fmla="*/ 1 h 6"/>
              <a:gd name="T6" fmla="*/ 0 w 2"/>
              <a:gd name="T7" fmla="*/ 6 h 6"/>
              <a:gd name="T8" fmla="*/ 0 w 2"/>
              <a:gd name="T9" fmla="*/ 4 h 6"/>
              <a:gd name="T10" fmla="*/ 0 w 2"/>
              <a:gd name="T11" fmla="*/ 3 h 6"/>
              <a:gd name="T12" fmla="*/ 0 w 2"/>
              <a:gd name="T13" fmla="*/ 0 h 6"/>
              <a:gd name="T14" fmla="*/ 0 w 2"/>
              <a:gd name="T15" fmla="*/ 3 h 6"/>
              <a:gd name="T16" fmla="*/ 0 w 2"/>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6"/>
              <a:gd name="T29" fmla="*/ 2 w 2"/>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6">
                <a:moveTo>
                  <a:pt x="0" y="0"/>
                </a:moveTo>
                <a:lnTo>
                  <a:pt x="2" y="0"/>
                </a:lnTo>
                <a:lnTo>
                  <a:pt x="2" y="1"/>
                </a:lnTo>
                <a:lnTo>
                  <a:pt x="0" y="6"/>
                </a:lnTo>
                <a:lnTo>
                  <a:pt x="0" y="4"/>
                </a:lnTo>
                <a:lnTo>
                  <a:pt x="0" y="3"/>
                </a:lnTo>
                <a:lnTo>
                  <a:pt x="0" y="0"/>
                </a:lnTo>
                <a:lnTo>
                  <a:pt x="0" y="3"/>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08" name="Freeform 80"/>
          <p:cNvSpPr>
            <a:spLocks/>
          </p:cNvSpPr>
          <p:nvPr/>
        </p:nvSpPr>
        <p:spPr bwMode="auto">
          <a:xfrm>
            <a:off x="7980363" y="5276857"/>
            <a:ext cx="39688" cy="17462"/>
          </a:xfrm>
          <a:custGeom>
            <a:avLst/>
            <a:gdLst>
              <a:gd name="T0" fmla="*/ 0 w 25"/>
              <a:gd name="T1" fmla="*/ 5 h 11"/>
              <a:gd name="T2" fmla="*/ 12 w 25"/>
              <a:gd name="T3" fmla="*/ 0 h 11"/>
              <a:gd name="T4" fmla="*/ 16 w 25"/>
              <a:gd name="T5" fmla="*/ 2 h 11"/>
              <a:gd name="T6" fmla="*/ 16 w 25"/>
              <a:gd name="T7" fmla="*/ 3 h 11"/>
              <a:gd name="T8" fmla="*/ 23 w 25"/>
              <a:gd name="T9" fmla="*/ 5 h 11"/>
              <a:gd name="T10" fmla="*/ 25 w 25"/>
              <a:gd name="T11" fmla="*/ 8 h 11"/>
              <a:gd name="T12" fmla="*/ 17 w 25"/>
              <a:gd name="T13" fmla="*/ 8 h 11"/>
              <a:gd name="T14" fmla="*/ 17 w 25"/>
              <a:gd name="T15" fmla="*/ 9 h 11"/>
              <a:gd name="T16" fmla="*/ 14 w 25"/>
              <a:gd name="T17" fmla="*/ 11 h 11"/>
              <a:gd name="T18" fmla="*/ 12 w 25"/>
              <a:gd name="T19" fmla="*/ 9 h 11"/>
              <a:gd name="T20" fmla="*/ 1 w 25"/>
              <a:gd name="T21" fmla="*/ 9 h 11"/>
              <a:gd name="T22" fmla="*/ 0 w 25"/>
              <a:gd name="T23" fmla="*/ 6 h 11"/>
              <a:gd name="T24" fmla="*/ 0 w 25"/>
              <a:gd name="T25" fmla="*/ 5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1"/>
              <a:gd name="T41" fmla="*/ 25 w 25"/>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1">
                <a:moveTo>
                  <a:pt x="0" y="5"/>
                </a:moveTo>
                <a:lnTo>
                  <a:pt x="12" y="0"/>
                </a:lnTo>
                <a:lnTo>
                  <a:pt x="16" y="2"/>
                </a:lnTo>
                <a:lnTo>
                  <a:pt x="16" y="3"/>
                </a:lnTo>
                <a:lnTo>
                  <a:pt x="23" y="5"/>
                </a:lnTo>
                <a:lnTo>
                  <a:pt x="25" y="8"/>
                </a:lnTo>
                <a:lnTo>
                  <a:pt x="17" y="8"/>
                </a:lnTo>
                <a:lnTo>
                  <a:pt x="17" y="9"/>
                </a:lnTo>
                <a:lnTo>
                  <a:pt x="14" y="11"/>
                </a:lnTo>
                <a:lnTo>
                  <a:pt x="12" y="9"/>
                </a:lnTo>
                <a:lnTo>
                  <a:pt x="1" y="9"/>
                </a:lnTo>
                <a:lnTo>
                  <a:pt x="0" y="6"/>
                </a:lnTo>
                <a:lnTo>
                  <a:pt x="0" y="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09" name="Freeform 81"/>
          <p:cNvSpPr>
            <a:spLocks/>
          </p:cNvSpPr>
          <p:nvPr/>
        </p:nvSpPr>
        <p:spPr bwMode="auto">
          <a:xfrm>
            <a:off x="8281988" y="5418145"/>
            <a:ext cx="11113" cy="19050"/>
          </a:xfrm>
          <a:custGeom>
            <a:avLst/>
            <a:gdLst>
              <a:gd name="T0" fmla="*/ 0 w 7"/>
              <a:gd name="T1" fmla="*/ 1 h 12"/>
              <a:gd name="T2" fmla="*/ 1 w 7"/>
              <a:gd name="T3" fmla="*/ 0 h 12"/>
              <a:gd name="T4" fmla="*/ 6 w 7"/>
              <a:gd name="T5" fmla="*/ 4 h 12"/>
              <a:gd name="T6" fmla="*/ 7 w 7"/>
              <a:gd name="T7" fmla="*/ 7 h 12"/>
              <a:gd name="T8" fmla="*/ 7 w 7"/>
              <a:gd name="T9" fmla="*/ 10 h 12"/>
              <a:gd name="T10" fmla="*/ 4 w 7"/>
              <a:gd name="T11" fmla="*/ 12 h 12"/>
              <a:gd name="T12" fmla="*/ 3 w 7"/>
              <a:gd name="T13" fmla="*/ 7 h 12"/>
              <a:gd name="T14" fmla="*/ 1 w 7"/>
              <a:gd name="T15" fmla="*/ 4 h 12"/>
              <a:gd name="T16" fmla="*/ 0 w 7"/>
              <a:gd name="T17" fmla="*/ 3 h 12"/>
              <a:gd name="T18" fmla="*/ 0 w 7"/>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2"/>
              <a:gd name="T32" fmla="*/ 7 w 7"/>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2">
                <a:moveTo>
                  <a:pt x="0" y="1"/>
                </a:moveTo>
                <a:lnTo>
                  <a:pt x="1" y="0"/>
                </a:lnTo>
                <a:lnTo>
                  <a:pt x="6" y="4"/>
                </a:lnTo>
                <a:lnTo>
                  <a:pt x="7" y="7"/>
                </a:lnTo>
                <a:lnTo>
                  <a:pt x="7" y="10"/>
                </a:lnTo>
                <a:lnTo>
                  <a:pt x="4" y="12"/>
                </a:lnTo>
                <a:lnTo>
                  <a:pt x="3" y="7"/>
                </a:lnTo>
                <a:lnTo>
                  <a:pt x="1" y="4"/>
                </a:lnTo>
                <a:lnTo>
                  <a:pt x="0" y="3"/>
                </a:lnTo>
                <a:lnTo>
                  <a:pt x="0"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10" name="Freeform 82"/>
          <p:cNvSpPr>
            <a:spLocks/>
          </p:cNvSpPr>
          <p:nvPr/>
        </p:nvSpPr>
        <p:spPr bwMode="auto">
          <a:xfrm>
            <a:off x="8286750" y="5437195"/>
            <a:ext cx="11113" cy="4762"/>
          </a:xfrm>
          <a:custGeom>
            <a:avLst/>
            <a:gdLst>
              <a:gd name="T0" fmla="*/ 1 w 7"/>
              <a:gd name="T1" fmla="*/ 3 h 3"/>
              <a:gd name="T2" fmla="*/ 0 w 7"/>
              <a:gd name="T3" fmla="*/ 1 h 3"/>
              <a:gd name="T4" fmla="*/ 4 w 7"/>
              <a:gd name="T5" fmla="*/ 0 h 3"/>
              <a:gd name="T6" fmla="*/ 6 w 7"/>
              <a:gd name="T7" fmla="*/ 1 h 3"/>
              <a:gd name="T8" fmla="*/ 7 w 7"/>
              <a:gd name="T9" fmla="*/ 3 h 3"/>
              <a:gd name="T10" fmla="*/ 4 w 7"/>
              <a:gd name="T11" fmla="*/ 3 h 3"/>
              <a:gd name="T12" fmla="*/ 1 w 7"/>
              <a:gd name="T13" fmla="*/ 3 h 3"/>
              <a:gd name="T14" fmla="*/ 0 60000 65536"/>
              <a:gd name="T15" fmla="*/ 0 60000 65536"/>
              <a:gd name="T16" fmla="*/ 0 60000 65536"/>
              <a:gd name="T17" fmla="*/ 0 60000 65536"/>
              <a:gd name="T18" fmla="*/ 0 60000 65536"/>
              <a:gd name="T19" fmla="*/ 0 60000 65536"/>
              <a:gd name="T20" fmla="*/ 0 60000 65536"/>
              <a:gd name="T21" fmla="*/ 0 w 7"/>
              <a:gd name="T22" fmla="*/ 0 h 3"/>
              <a:gd name="T23" fmla="*/ 7 w 7"/>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3">
                <a:moveTo>
                  <a:pt x="1" y="3"/>
                </a:moveTo>
                <a:lnTo>
                  <a:pt x="0" y="1"/>
                </a:lnTo>
                <a:lnTo>
                  <a:pt x="4" y="0"/>
                </a:lnTo>
                <a:lnTo>
                  <a:pt x="6" y="1"/>
                </a:lnTo>
                <a:lnTo>
                  <a:pt x="7" y="3"/>
                </a:lnTo>
                <a:lnTo>
                  <a:pt x="4" y="3"/>
                </a:lnTo>
                <a:lnTo>
                  <a:pt x="1"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11" name="Freeform 83"/>
          <p:cNvSpPr>
            <a:spLocks/>
          </p:cNvSpPr>
          <p:nvPr/>
        </p:nvSpPr>
        <p:spPr bwMode="auto">
          <a:xfrm>
            <a:off x="8197850" y="5448307"/>
            <a:ext cx="98425" cy="107950"/>
          </a:xfrm>
          <a:custGeom>
            <a:avLst/>
            <a:gdLst>
              <a:gd name="T0" fmla="*/ 0 w 62"/>
              <a:gd name="T1" fmla="*/ 0 h 68"/>
              <a:gd name="T2" fmla="*/ 2 w 62"/>
              <a:gd name="T3" fmla="*/ 2 h 68"/>
              <a:gd name="T4" fmla="*/ 6 w 62"/>
              <a:gd name="T5" fmla="*/ 5 h 68"/>
              <a:gd name="T6" fmla="*/ 8 w 62"/>
              <a:gd name="T7" fmla="*/ 3 h 68"/>
              <a:gd name="T8" fmla="*/ 9 w 62"/>
              <a:gd name="T9" fmla="*/ 3 h 68"/>
              <a:gd name="T10" fmla="*/ 21 w 62"/>
              <a:gd name="T11" fmla="*/ 11 h 68"/>
              <a:gd name="T12" fmla="*/ 32 w 62"/>
              <a:gd name="T13" fmla="*/ 12 h 68"/>
              <a:gd name="T14" fmla="*/ 39 w 62"/>
              <a:gd name="T15" fmla="*/ 8 h 68"/>
              <a:gd name="T16" fmla="*/ 45 w 62"/>
              <a:gd name="T17" fmla="*/ 8 h 68"/>
              <a:gd name="T18" fmla="*/ 48 w 62"/>
              <a:gd name="T19" fmla="*/ 5 h 68"/>
              <a:gd name="T20" fmla="*/ 53 w 62"/>
              <a:gd name="T21" fmla="*/ 6 h 68"/>
              <a:gd name="T22" fmla="*/ 54 w 62"/>
              <a:gd name="T23" fmla="*/ 3 h 68"/>
              <a:gd name="T24" fmla="*/ 57 w 62"/>
              <a:gd name="T25" fmla="*/ 5 h 68"/>
              <a:gd name="T26" fmla="*/ 59 w 62"/>
              <a:gd name="T27" fmla="*/ 8 h 68"/>
              <a:gd name="T28" fmla="*/ 60 w 62"/>
              <a:gd name="T29" fmla="*/ 32 h 68"/>
              <a:gd name="T30" fmla="*/ 62 w 62"/>
              <a:gd name="T31" fmla="*/ 35 h 68"/>
              <a:gd name="T32" fmla="*/ 60 w 62"/>
              <a:gd name="T33" fmla="*/ 38 h 68"/>
              <a:gd name="T34" fmla="*/ 60 w 62"/>
              <a:gd name="T35" fmla="*/ 32 h 68"/>
              <a:gd name="T36" fmla="*/ 60 w 62"/>
              <a:gd name="T37" fmla="*/ 30 h 68"/>
              <a:gd name="T38" fmla="*/ 56 w 62"/>
              <a:gd name="T39" fmla="*/ 38 h 68"/>
              <a:gd name="T40" fmla="*/ 56 w 62"/>
              <a:gd name="T41" fmla="*/ 42 h 68"/>
              <a:gd name="T42" fmla="*/ 54 w 62"/>
              <a:gd name="T43" fmla="*/ 42 h 68"/>
              <a:gd name="T44" fmla="*/ 54 w 62"/>
              <a:gd name="T45" fmla="*/ 48 h 68"/>
              <a:gd name="T46" fmla="*/ 53 w 62"/>
              <a:gd name="T47" fmla="*/ 50 h 68"/>
              <a:gd name="T48" fmla="*/ 51 w 62"/>
              <a:gd name="T49" fmla="*/ 50 h 68"/>
              <a:gd name="T50" fmla="*/ 48 w 62"/>
              <a:gd name="T51" fmla="*/ 48 h 68"/>
              <a:gd name="T52" fmla="*/ 47 w 62"/>
              <a:gd name="T53" fmla="*/ 50 h 68"/>
              <a:gd name="T54" fmla="*/ 47 w 62"/>
              <a:gd name="T55" fmla="*/ 53 h 68"/>
              <a:gd name="T56" fmla="*/ 47 w 62"/>
              <a:gd name="T57" fmla="*/ 54 h 68"/>
              <a:gd name="T58" fmla="*/ 44 w 62"/>
              <a:gd name="T59" fmla="*/ 56 h 68"/>
              <a:gd name="T60" fmla="*/ 44 w 62"/>
              <a:gd name="T61" fmla="*/ 59 h 68"/>
              <a:gd name="T62" fmla="*/ 42 w 62"/>
              <a:gd name="T63" fmla="*/ 57 h 68"/>
              <a:gd name="T64" fmla="*/ 41 w 62"/>
              <a:gd name="T65" fmla="*/ 56 h 68"/>
              <a:gd name="T66" fmla="*/ 39 w 62"/>
              <a:gd name="T67" fmla="*/ 59 h 68"/>
              <a:gd name="T68" fmla="*/ 38 w 62"/>
              <a:gd name="T69" fmla="*/ 65 h 68"/>
              <a:gd name="T70" fmla="*/ 36 w 62"/>
              <a:gd name="T71" fmla="*/ 66 h 68"/>
              <a:gd name="T72" fmla="*/ 35 w 62"/>
              <a:gd name="T73" fmla="*/ 68 h 68"/>
              <a:gd name="T74" fmla="*/ 32 w 62"/>
              <a:gd name="T75" fmla="*/ 66 h 68"/>
              <a:gd name="T76" fmla="*/ 30 w 62"/>
              <a:gd name="T77" fmla="*/ 65 h 68"/>
              <a:gd name="T78" fmla="*/ 29 w 62"/>
              <a:gd name="T79" fmla="*/ 66 h 68"/>
              <a:gd name="T80" fmla="*/ 26 w 62"/>
              <a:gd name="T81" fmla="*/ 65 h 68"/>
              <a:gd name="T82" fmla="*/ 23 w 62"/>
              <a:gd name="T83" fmla="*/ 65 h 68"/>
              <a:gd name="T84" fmla="*/ 21 w 62"/>
              <a:gd name="T85" fmla="*/ 63 h 68"/>
              <a:gd name="T86" fmla="*/ 24 w 62"/>
              <a:gd name="T87" fmla="*/ 62 h 68"/>
              <a:gd name="T88" fmla="*/ 24 w 62"/>
              <a:gd name="T89" fmla="*/ 60 h 68"/>
              <a:gd name="T90" fmla="*/ 21 w 62"/>
              <a:gd name="T91" fmla="*/ 60 h 68"/>
              <a:gd name="T92" fmla="*/ 18 w 62"/>
              <a:gd name="T93" fmla="*/ 59 h 68"/>
              <a:gd name="T94" fmla="*/ 11 w 62"/>
              <a:gd name="T95" fmla="*/ 47 h 68"/>
              <a:gd name="T96" fmla="*/ 8 w 62"/>
              <a:gd name="T97" fmla="*/ 33 h 68"/>
              <a:gd name="T98" fmla="*/ 12 w 62"/>
              <a:gd name="T99" fmla="*/ 41 h 68"/>
              <a:gd name="T100" fmla="*/ 14 w 62"/>
              <a:gd name="T101" fmla="*/ 36 h 68"/>
              <a:gd name="T102" fmla="*/ 11 w 62"/>
              <a:gd name="T103" fmla="*/ 35 h 68"/>
              <a:gd name="T104" fmla="*/ 0 w 62"/>
              <a:gd name="T105" fmla="*/ 12 h 68"/>
              <a:gd name="T106" fmla="*/ 0 w 62"/>
              <a:gd name="T107" fmla="*/ 0 h 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
              <a:gd name="T163" fmla="*/ 0 h 68"/>
              <a:gd name="T164" fmla="*/ 62 w 62"/>
              <a:gd name="T165" fmla="*/ 68 h 6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 h="68">
                <a:moveTo>
                  <a:pt x="0" y="0"/>
                </a:moveTo>
                <a:lnTo>
                  <a:pt x="2" y="2"/>
                </a:lnTo>
                <a:lnTo>
                  <a:pt x="6" y="5"/>
                </a:lnTo>
                <a:lnTo>
                  <a:pt x="8" y="3"/>
                </a:lnTo>
                <a:lnTo>
                  <a:pt x="9" y="3"/>
                </a:lnTo>
                <a:lnTo>
                  <a:pt x="21" y="11"/>
                </a:lnTo>
                <a:lnTo>
                  <a:pt x="32" y="12"/>
                </a:lnTo>
                <a:lnTo>
                  <a:pt x="39" y="8"/>
                </a:lnTo>
                <a:lnTo>
                  <a:pt x="45" y="8"/>
                </a:lnTo>
                <a:lnTo>
                  <a:pt x="48" y="5"/>
                </a:lnTo>
                <a:lnTo>
                  <a:pt x="53" y="6"/>
                </a:lnTo>
                <a:lnTo>
                  <a:pt x="54" y="3"/>
                </a:lnTo>
                <a:lnTo>
                  <a:pt x="57" y="5"/>
                </a:lnTo>
                <a:lnTo>
                  <a:pt x="59" y="8"/>
                </a:lnTo>
                <a:lnTo>
                  <a:pt x="60" y="32"/>
                </a:lnTo>
                <a:lnTo>
                  <a:pt x="62" y="35"/>
                </a:lnTo>
                <a:lnTo>
                  <a:pt x="60" y="38"/>
                </a:lnTo>
                <a:lnTo>
                  <a:pt x="60" y="32"/>
                </a:lnTo>
                <a:lnTo>
                  <a:pt x="60" y="30"/>
                </a:lnTo>
                <a:lnTo>
                  <a:pt x="56" y="38"/>
                </a:lnTo>
                <a:lnTo>
                  <a:pt x="56" y="42"/>
                </a:lnTo>
                <a:lnTo>
                  <a:pt x="54" y="42"/>
                </a:lnTo>
                <a:lnTo>
                  <a:pt x="54" y="48"/>
                </a:lnTo>
                <a:lnTo>
                  <a:pt x="53" y="50"/>
                </a:lnTo>
                <a:lnTo>
                  <a:pt x="51" y="50"/>
                </a:lnTo>
                <a:lnTo>
                  <a:pt x="48" y="48"/>
                </a:lnTo>
                <a:lnTo>
                  <a:pt x="47" y="50"/>
                </a:lnTo>
                <a:lnTo>
                  <a:pt x="47" y="53"/>
                </a:lnTo>
                <a:lnTo>
                  <a:pt x="47" y="54"/>
                </a:lnTo>
                <a:lnTo>
                  <a:pt x="44" y="56"/>
                </a:lnTo>
                <a:lnTo>
                  <a:pt x="44" y="59"/>
                </a:lnTo>
                <a:lnTo>
                  <a:pt x="42" y="57"/>
                </a:lnTo>
                <a:lnTo>
                  <a:pt x="41" y="56"/>
                </a:lnTo>
                <a:lnTo>
                  <a:pt x="39" y="59"/>
                </a:lnTo>
                <a:lnTo>
                  <a:pt x="38" y="65"/>
                </a:lnTo>
                <a:lnTo>
                  <a:pt x="36" y="66"/>
                </a:lnTo>
                <a:lnTo>
                  <a:pt x="35" y="68"/>
                </a:lnTo>
                <a:lnTo>
                  <a:pt x="32" y="66"/>
                </a:lnTo>
                <a:lnTo>
                  <a:pt x="30" y="65"/>
                </a:lnTo>
                <a:lnTo>
                  <a:pt x="29" y="66"/>
                </a:lnTo>
                <a:lnTo>
                  <a:pt x="26" y="65"/>
                </a:lnTo>
                <a:lnTo>
                  <a:pt x="23" y="65"/>
                </a:lnTo>
                <a:lnTo>
                  <a:pt x="21" y="63"/>
                </a:lnTo>
                <a:lnTo>
                  <a:pt x="24" y="62"/>
                </a:lnTo>
                <a:lnTo>
                  <a:pt x="24" y="60"/>
                </a:lnTo>
                <a:lnTo>
                  <a:pt x="21" y="60"/>
                </a:lnTo>
                <a:lnTo>
                  <a:pt x="18" y="59"/>
                </a:lnTo>
                <a:lnTo>
                  <a:pt x="11" y="47"/>
                </a:lnTo>
                <a:lnTo>
                  <a:pt x="8" y="33"/>
                </a:lnTo>
                <a:lnTo>
                  <a:pt x="12" y="41"/>
                </a:lnTo>
                <a:lnTo>
                  <a:pt x="14" y="36"/>
                </a:lnTo>
                <a:lnTo>
                  <a:pt x="11" y="35"/>
                </a:lnTo>
                <a:lnTo>
                  <a:pt x="0" y="12"/>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12" name="Freeform 84"/>
          <p:cNvSpPr>
            <a:spLocks/>
          </p:cNvSpPr>
          <p:nvPr/>
        </p:nvSpPr>
        <p:spPr bwMode="auto">
          <a:xfrm>
            <a:off x="7356475" y="4552957"/>
            <a:ext cx="1074738" cy="842962"/>
          </a:xfrm>
          <a:custGeom>
            <a:avLst/>
            <a:gdLst>
              <a:gd name="T0" fmla="*/ 29 w 677"/>
              <a:gd name="T1" fmla="*/ 193 h 531"/>
              <a:gd name="T2" fmla="*/ 77 w 677"/>
              <a:gd name="T3" fmla="*/ 172 h 531"/>
              <a:gd name="T4" fmla="*/ 144 w 677"/>
              <a:gd name="T5" fmla="*/ 135 h 531"/>
              <a:gd name="T6" fmla="*/ 159 w 677"/>
              <a:gd name="T7" fmla="*/ 105 h 531"/>
              <a:gd name="T8" fmla="*/ 174 w 677"/>
              <a:gd name="T9" fmla="*/ 103 h 531"/>
              <a:gd name="T10" fmla="*/ 187 w 677"/>
              <a:gd name="T11" fmla="*/ 94 h 531"/>
              <a:gd name="T12" fmla="*/ 202 w 677"/>
              <a:gd name="T13" fmla="*/ 76 h 531"/>
              <a:gd name="T14" fmla="*/ 214 w 677"/>
              <a:gd name="T15" fmla="*/ 57 h 531"/>
              <a:gd name="T16" fmla="*/ 229 w 677"/>
              <a:gd name="T17" fmla="*/ 55 h 531"/>
              <a:gd name="T18" fmla="*/ 250 w 677"/>
              <a:gd name="T19" fmla="*/ 75 h 531"/>
              <a:gd name="T20" fmla="*/ 277 w 677"/>
              <a:gd name="T21" fmla="*/ 72 h 531"/>
              <a:gd name="T22" fmla="*/ 283 w 677"/>
              <a:gd name="T23" fmla="*/ 45 h 531"/>
              <a:gd name="T24" fmla="*/ 297 w 677"/>
              <a:gd name="T25" fmla="*/ 30 h 531"/>
              <a:gd name="T26" fmla="*/ 310 w 677"/>
              <a:gd name="T27" fmla="*/ 12 h 531"/>
              <a:gd name="T28" fmla="*/ 322 w 677"/>
              <a:gd name="T29" fmla="*/ 10 h 531"/>
              <a:gd name="T30" fmla="*/ 342 w 677"/>
              <a:gd name="T31" fmla="*/ 21 h 531"/>
              <a:gd name="T32" fmla="*/ 367 w 677"/>
              <a:gd name="T33" fmla="*/ 27 h 531"/>
              <a:gd name="T34" fmla="*/ 382 w 677"/>
              <a:gd name="T35" fmla="*/ 31 h 531"/>
              <a:gd name="T36" fmla="*/ 397 w 677"/>
              <a:gd name="T37" fmla="*/ 28 h 531"/>
              <a:gd name="T38" fmla="*/ 384 w 677"/>
              <a:gd name="T39" fmla="*/ 45 h 531"/>
              <a:gd name="T40" fmla="*/ 384 w 677"/>
              <a:gd name="T41" fmla="*/ 79 h 531"/>
              <a:gd name="T42" fmla="*/ 434 w 677"/>
              <a:gd name="T43" fmla="*/ 109 h 531"/>
              <a:gd name="T44" fmla="*/ 476 w 677"/>
              <a:gd name="T45" fmla="*/ 33 h 531"/>
              <a:gd name="T46" fmla="*/ 497 w 677"/>
              <a:gd name="T47" fmla="*/ 6 h 531"/>
              <a:gd name="T48" fmla="*/ 509 w 677"/>
              <a:gd name="T49" fmla="*/ 46 h 531"/>
              <a:gd name="T50" fmla="*/ 536 w 677"/>
              <a:gd name="T51" fmla="*/ 72 h 531"/>
              <a:gd name="T52" fmla="*/ 553 w 677"/>
              <a:gd name="T53" fmla="*/ 126 h 531"/>
              <a:gd name="T54" fmla="*/ 557 w 677"/>
              <a:gd name="T55" fmla="*/ 145 h 531"/>
              <a:gd name="T56" fmla="*/ 590 w 677"/>
              <a:gd name="T57" fmla="*/ 165 h 531"/>
              <a:gd name="T58" fmla="*/ 611 w 677"/>
              <a:gd name="T59" fmla="*/ 199 h 531"/>
              <a:gd name="T60" fmla="*/ 628 w 677"/>
              <a:gd name="T61" fmla="*/ 202 h 531"/>
              <a:gd name="T62" fmla="*/ 657 w 677"/>
              <a:gd name="T63" fmla="*/ 245 h 531"/>
              <a:gd name="T64" fmla="*/ 671 w 677"/>
              <a:gd name="T65" fmla="*/ 290 h 531"/>
              <a:gd name="T66" fmla="*/ 668 w 677"/>
              <a:gd name="T67" fmla="*/ 371 h 531"/>
              <a:gd name="T68" fmla="*/ 640 w 677"/>
              <a:gd name="T69" fmla="*/ 418 h 531"/>
              <a:gd name="T70" fmla="*/ 625 w 677"/>
              <a:gd name="T71" fmla="*/ 458 h 531"/>
              <a:gd name="T72" fmla="*/ 590 w 677"/>
              <a:gd name="T73" fmla="*/ 503 h 531"/>
              <a:gd name="T74" fmla="*/ 557 w 677"/>
              <a:gd name="T75" fmla="*/ 527 h 531"/>
              <a:gd name="T76" fmla="*/ 544 w 677"/>
              <a:gd name="T77" fmla="*/ 519 h 531"/>
              <a:gd name="T78" fmla="*/ 532 w 677"/>
              <a:gd name="T79" fmla="*/ 504 h 531"/>
              <a:gd name="T80" fmla="*/ 478 w 677"/>
              <a:gd name="T81" fmla="*/ 513 h 531"/>
              <a:gd name="T82" fmla="*/ 446 w 677"/>
              <a:gd name="T83" fmla="*/ 482 h 531"/>
              <a:gd name="T84" fmla="*/ 425 w 677"/>
              <a:gd name="T85" fmla="*/ 440 h 531"/>
              <a:gd name="T86" fmla="*/ 399 w 677"/>
              <a:gd name="T87" fmla="*/ 443 h 531"/>
              <a:gd name="T88" fmla="*/ 415 w 677"/>
              <a:gd name="T89" fmla="*/ 401 h 531"/>
              <a:gd name="T90" fmla="*/ 399 w 677"/>
              <a:gd name="T91" fmla="*/ 419 h 531"/>
              <a:gd name="T92" fmla="*/ 379 w 677"/>
              <a:gd name="T93" fmla="*/ 445 h 531"/>
              <a:gd name="T94" fmla="*/ 369 w 677"/>
              <a:gd name="T95" fmla="*/ 421 h 531"/>
              <a:gd name="T96" fmla="*/ 340 w 677"/>
              <a:gd name="T97" fmla="*/ 388 h 531"/>
              <a:gd name="T98" fmla="*/ 250 w 677"/>
              <a:gd name="T99" fmla="*/ 386 h 531"/>
              <a:gd name="T100" fmla="*/ 177 w 677"/>
              <a:gd name="T101" fmla="*/ 421 h 531"/>
              <a:gd name="T102" fmla="*/ 111 w 677"/>
              <a:gd name="T103" fmla="*/ 424 h 531"/>
              <a:gd name="T104" fmla="*/ 80 w 677"/>
              <a:gd name="T105" fmla="*/ 443 h 531"/>
              <a:gd name="T106" fmla="*/ 32 w 677"/>
              <a:gd name="T107" fmla="*/ 416 h 531"/>
              <a:gd name="T108" fmla="*/ 33 w 677"/>
              <a:gd name="T109" fmla="*/ 358 h 531"/>
              <a:gd name="T110" fmla="*/ 0 w 677"/>
              <a:gd name="T111" fmla="*/ 274 h 531"/>
              <a:gd name="T112" fmla="*/ 11 w 677"/>
              <a:gd name="T113" fmla="*/ 277 h 531"/>
              <a:gd name="T114" fmla="*/ 15 w 677"/>
              <a:gd name="T115" fmla="*/ 266 h 531"/>
              <a:gd name="T116" fmla="*/ 12 w 677"/>
              <a:gd name="T117" fmla="*/ 196 h 5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7"/>
              <a:gd name="T178" fmla="*/ 0 h 531"/>
              <a:gd name="T179" fmla="*/ 677 w 677"/>
              <a:gd name="T180" fmla="*/ 531 h 5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7" h="531">
                <a:moveTo>
                  <a:pt x="14" y="195"/>
                </a:moveTo>
                <a:lnTo>
                  <a:pt x="15" y="193"/>
                </a:lnTo>
                <a:lnTo>
                  <a:pt x="15" y="199"/>
                </a:lnTo>
                <a:lnTo>
                  <a:pt x="14" y="201"/>
                </a:lnTo>
                <a:lnTo>
                  <a:pt x="14" y="202"/>
                </a:lnTo>
                <a:lnTo>
                  <a:pt x="15" y="202"/>
                </a:lnTo>
                <a:lnTo>
                  <a:pt x="14" y="207"/>
                </a:lnTo>
                <a:lnTo>
                  <a:pt x="15" y="207"/>
                </a:lnTo>
                <a:lnTo>
                  <a:pt x="18" y="205"/>
                </a:lnTo>
                <a:lnTo>
                  <a:pt x="23" y="195"/>
                </a:lnTo>
                <a:lnTo>
                  <a:pt x="29" y="193"/>
                </a:lnTo>
                <a:lnTo>
                  <a:pt x="30" y="190"/>
                </a:lnTo>
                <a:lnTo>
                  <a:pt x="36" y="189"/>
                </a:lnTo>
                <a:lnTo>
                  <a:pt x="41" y="184"/>
                </a:lnTo>
                <a:lnTo>
                  <a:pt x="42" y="183"/>
                </a:lnTo>
                <a:lnTo>
                  <a:pt x="45" y="180"/>
                </a:lnTo>
                <a:lnTo>
                  <a:pt x="60" y="171"/>
                </a:lnTo>
                <a:lnTo>
                  <a:pt x="60" y="172"/>
                </a:lnTo>
                <a:lnTo>
                  <a:pt x="65" y="172"/>
                </a:lnTo>
                <a:lnTo>
                  <a:pt x="68" y="174"/>
                </a:lnTo>
                <a:lnTo>
                  <a:pt x="71" y="174"/>
                </a:lnTo>
                <a:lnTo>
                  <a:pt x="77" y="172"/>
                </a:lnTo>
                <a:lnTo>
                  <a:pt x="83" y="168"/>
                </a:lnTo>
                <a:lnTo>
                  <a:pt x="92" y="166"/>
                </a:lnTo>
                <a:lnTo>
                  <a:pt x="98" y="160"/>
                </a:lnTo>
                <a:lnTo>
                  <a:pt x="102" y="160"/>
                </a:lnTo>
                <a:lnTo>
                  <a:pt x="105" y="162"/>
                </a:lnTo>
                <a:lnTo>
                  <a:pt x="129" y="154"/>
                </a:lnTo>
                <a:lnTo>
                  <a:pt x="140" y="147"/>
                </a:lnTo>
                <a:lnTo>
                  <a:pt x="140" y="145"/>
                </a:lnTo>
                <a:lnTo>
                  <a:pt x="140" y="142"/>
                </a:lnTo>
                <a:lnTo>
                  <a:pt x="144" y="136"/>
                </a:lnTo>
                <a:lnTo>
                  <a:pt x="144" y="135"/>
                </a:lnTo>
                <a:lnTo>
                  <a:pt x="146" y="135"/>
                </a:lnTo>
                <a:lnTo>
                  <a:pt x="152" y="129"/>
                </a:lnTo>
                <a:lnTo>
                  <a:pt x="153" y="127"/>
                </a:lnTo>
                <a:lnTo>
                  <a:pt x="152" y="126"/>
                </a:lnTo>
                <a:lnTo>
                  <a:pt x="150" y="117"/>
                </a:lnTo>
                <a:lnTo>
                  <a:pt x="150" y="114"/>
                </a:lnTo>
                <a:lnTo>
                  <a:pt x="153" y="109"/>
                </a:lnTo>
                <a:lnTo>
                  <a:pt x="153" y="108"/>
                </a:lnTo>
                <a:lnTo>
                  <a:pt x="156" y="109"/>
                </a:lnTo>
                <a:lnTo>
                  <a:pt x="156" y="106"/>
                </a:lnTo>
                <a:lnTo>
                  <a:pt x="159" y="105"/>
                </a:lnTo>
                <a:lnTo>
                  <a:pt x="161" y="105"/>
                </a:lnTo>
                <a:lnTo>
                  <a:pt x="161" y="103"/>
                </a:lnTo>
                <a:lnTo>
                  <a:pt x="161" y="99"/>
                </a:lnTo>
                <a:lnTo>
                  <a:pt x="162" y="99"/>
                </a:lnTo>
                <a:lnTo>
                  <a:pt x="171" y="117"/>
                </a:lnTo>
                <a:lnTo>
                  <a:pt x="172" y="118"/>
                </a:lnTo>
                <a:lnTo>
                  <a:pt x="174" y="115"/>
                </a:lnTo>
                <a:lnTo>
                  <a:pt x="174" y="111"/>
                </a:lnTo>
                <a:lnTo>
                  <a:pt x="177" y="111"/>
                </a:lnTo>
                <a:lnTo>
                  <a:pt x="177" y="106"/>
                </a:lnTo>
                <a:lnTo>
                  <a:pt x="174" y="103"/>
                </a:lnTo>
                <a:lnTo>
                  <a:pt x="172" y="102"/>
                </a:lnTo>
                <a:lnTo>
                  <a:pt x="172" y="100"/>
                </a:lnTo>
                <a:lnTo>
                  <a:pt x="172" y="96"/>
                </a:lnTo>
                <a:lnTo>
                  <a:pt x="174" y="94"/>
                </a:lnTo>
                <a:lnTo>
                  <a:pt x="177" y="96"/>
                </a:lnTo>
                <a:lnTo>
                  <a:pt x="180" y="96"/>
                </a:lnTo>
                <a:lnTo>
                  <a:pt x="183" y="100"/>
                </a:lnTo>
                <a:lnTo>
                  <a:pt x="189" y="100"/>
                </a:lnTo>
                <a:lnTo>
                  <a:pt x="189" y="99"/>
                </a:lnTo>
                <a:lnTo>
                  <a:pt x="186" y="97"/>
                </a:lnTo>
                <a:lnTo>
                  <a:pt x="187" y="94"/>
                </a:lnTo>
                <a:lnTo>
                  <a:pt x="190" y="90"/>
                </a:lnTo>
                <a:lnTo>
                  <a:pt x="192" y="88"/>
                </a:lnTo>
                <a:lnTo>
                  <a:pt x="190" y="84"/>
                </a:lnTo>
                <a:lnTo>
                  <a:pt x="192" y="82"/>
                </a:lnTo>
                <a:lnTo>
                  <a:pt x="193" y="81"/>
                </a:lnTo>
                <a:lnTo>
                  <a:pt x="196" y="82"/>
                </a:lnTo>
                <a:lnTo>
                  <a:pt x="198" y="82"/>
                </a:lnTo>
                <a:lnTo>
                  <a:pt x="196" y="78"/>
                </a:lnTo>
                <a:lnTo>
                  <a:pt x="196" y="76"/>
                </a:lnTo>
                <a:lnTo>
                  <a:pt x="198" y="75"/>
                </a:lnTo>
                <a:lnTo>
                  <a:pt x="202" y="76"/>
                </a:lnTo>
                <a:lnTo>
                  <a:pt x="202" y="75"/>
                </a:lnTo>
                <a:lnTo>
                  <a:pt x="201" y="72"/>
                </a:lnTo>
                <a:lnTo>
                  <a:pt x="201" y="69"/>
                </a:lnTo>
                <a:lnTo>
                  <a:pt x="207" y="66"/>
                </a:lnTo>
                <a:lnTo>
                  <a:pt x="210" y="66"/>
                </a:lnTo>
                <a:lnTo>
                  <a:pt x="210" y="69"/>
                </a:lnTo>
                <a:lnTo>
                  <a:pt x="214" y="66"/>
                </a:lnTo>
                <a:lnTo>
                  <a:pt x="216" y="63"/>
                </a:lnTo>
                <a:lnTo>
                  <a:pt x="216" y="61"/>
                </a:lnTo>
                <a:lnTo>
                  <a:pt x="214" y="58"/>
                </a:lnTo>
                <a:lnTo>
                  <a:pt x="214" y="57"/>
                </a:lnTo>
                <a:lnTo>
                  <a:pt x="216" y="58"/>
                </a:lnTo>
                <a:lnTo>
                  <a:pt x="217" y="61"/>
                </a:lnTo>
                <a:lnTo>
                  <a:pt x="219" y="60"/>
                </a:lnTo>
                <a:lnTo>
                  <a:pt x="220" y="58"/>
                </a:lnTo>
                <a:lnTo>
                  <a:pt x="220" y="60"/>
                </a:lnTo>
                <a:lnTo>
                  <a:pt x="222" y="60"/>
                </a:lnTo>
                <a:lnTo>
                  <a:pt x="226" y="58"/>
                </a:lnTo>
                <a:lnTo>
                  <a:pt x="228" y="57"/>
                </a:lnTo>
                <a:lnTo>
                  <a:pt x="226" y="54"/>
                </a:lnTo>
                <a:lnTo>
                  <a:pt x="229" y="54"/>
                </a:lnTo>
                <a:lnTo>
                  <a:pt x="229" y="55"/>
                </a:lnTo>
                <a:lnTo>
                  <a:pt x="232" y="55"/>
                </a:lnTo>
                <a:lnTo>
                  <a:pt x="235" y="55"/>
                </a:lnTo>
                <a:lnTo>
                  <a:pt x="241" y="60"/>
                </a:lnTo>
                <a:lnTo>
                  <a:pt x="246" y="67"/>
                </a:lnTo>
                <a:lnTo>
                  <a:pt x="250" y="70"/>
                </a:lnTo>
                <a:lnTo>
                  <a:pt x="249" y="78"/>
                </a:lnTo>
                <a:lnTo>
                  <a:pt x="249" y="79"/>
                </a:lnTo>
                <a:lnTo>
                  <a:pt x="250" y="79"/>
                </a:lnTo>
                <a:lnTo>
                  <a:pt x="250" y="78"/>
                </a:lnTo>
                <a:lnTo>
                  <a:pt x="252" y="76"/>
                </a:lnTo>
                <a:lnTo>
                  <a:pt x="250" y="75"/>
                </a:lnTo>
                <a:lnTo>
                  <a:pt x="252" y="73"/>
                </a:lnTo>
                <a:lnTo>
                  <a:pt x="253" y="73"/>
                </a:lnTo>
                <a:lnTo>
                  <a:pt x="256" y="73"/>
                </a:lnTo>
                <a:lnTo>
                  <a:pt x="255" y="72"/>
                </a:lnTo>
                <a:lnTo>
                  <a:pt x="256" y="72"/>
                </a:lnTo>
                <a:lnTo>
                  <a:pt x="259" y="72"/>
                </a:lnTo>
                <a:lnTo>
                  <a:pt x="267" y="72"/>
                </a:lnTo>
                <a:lnTo>
                  <a:pt x="274" y="78"/>
                </a:lnTo>
                <a:lnTo>
                  <a:pt x="276" y="78"/>
                </a:lnTo>
                <a:lnTo>
                  <a:pt x="274" y="73"/>
                </a:lnTo>
                <a:lnTo>
                  <a:pt x="277" y="72"/>
                </a:lnTo>
                <a:lnTo>
                  <a:pt x="271" y="63"/>
                </a:lnTo>
                <a:lnTo>
                  <a:pt x="273" y="58"/>
                </a:lnTo>
                <a:lnTo>
                  <a:pt x="273" y="60"/>
                </a:lnTo>
                <a:lnTo>
                  <a:pt x="274" y="58"/>
                </a:lnTo>
                <a:lnTo>
                  <a:pt x="277" y="54"/>
                </a:lnTo>
                <a:lnTo>
                  <a:pt x="277" y="51"/>
                </a:lnTo>
                <a:lnTo>
                  <a:pt x="279" y="49"/>
                </a:lnTo>
                <a:lnTo>
                  <a:pt x="285" y="49"/>
                </a:lnTo>
                <a:lnTo>
                  <a:pt x="286" y="48"/>
                </a:lnTo>
                <a:lnTo>
                  <a:pt x="286" y="43"/>
                </a:lnTo>
                <a:lnTo>
                  <a:pt x="283" y="45"/>
                </a:lnTo>
                <a:lnTo>
                  <a:pt x="285" y="42"/>
                </a:lnTo>
                <a:lnTo>
                  <a:pt x="285" y="39"/>
                </a:lnTo>
                <a:lnTo>
                  <a:pt x="286" y="36"/>
                </a:lnTo>
                <a:lnTo>
                  <a:pt x="291" y="34"/>
                </a:lnTo>
                <a:lnTo>
                  <a:pt x="292" y="31"/>
                </a:lnTo>
                <a:lnTo>
                  <a:pt x="294" y="33"/>
                </a:lnTo>
                <a:lnTo>
                  <a:pt x="297" y="34"/>
                </a:lnTo>
                <a:lnTo>
                  <a:pt x="298" y="36"/>
                </a:lnTo>
                <a:lnTo>
                  <a:pt x="298" y="34"/>
                </a:lnTo>
                <a:lnTo>
                  <a:pt x="297" y="31"/>
                </a:lnTo>
                <a:lnTo>
                  <a:pt x="297" y="30"/>
                </a:lnTo>
                <a:lnTo>
                  <a:pt x="298" y="28"/>
                </a:lnTo>
                <a:lnTo>
                  <a:pt x="303" y="28"/>
                </a:lnTo>
                <a:lnTo>
                  <a:pt x="303" y="27"/>
                </a:lnTo>
                <a:lnTo>
                  <a:pt x="316" y="28"/>
                </a:lnTo>
                <a:lnTo>
                  <a:pt x="325" y="25"/>
                </a:lnTo>
                <a:lnTo>
                  <a:pt x="325" y="18"/>
                </a:lnTo>
                <a:lnTo>
                  <a:pt x="322" y="16"/>
                </a:lnTo>
                <a:lnTo>
                  <a:pt x="319" y="15"/>
                </a:lnTo>
                <a:lnTo>
                  <a:pt x="318" y="16"/>
                </a:lnTo>
                <a:lnTo>
                  <a:pt x="313" y="12"/>
                </a:lnTo>
                <a:lnTo>
                  <a:pt x="310" y="12"/>
                </a:lnTo>
                <a:lnTo>
                  <a:pt x="312" y="10"/>
                </a:lnTo>
                <a:lnTo>
                  <a:pt x="313" y="12"/>
                </a:lnTo>
                <a:lnTo>
                  <a:pt x="313" y="10"/>
                </a:lnTo>
                <a:lnTo>
                  <a:pt x="315" y="9"/>
                </a:lnTo>
                <a:lnTo>
                  <a:pt x="315" y="10"/>
                </a:lnTo>
                <a:lnTo>
                  <a:pt x="316" y="15"/>
                </a:lnTo>
                <a:lnTo>
                  <a:pt x="318" y="12"/>
                </a:lnTo>
                <a:lnTo>
                  <a:pt x="318" y="10"/>
                </a:lnTo>
                <a:lnTo>
                  <a:pt x="319" y="9"/>
                </a:lnTo>
                <a:lnTo>
                  <a:pt x="321" y="10"/>
                </a:lnTo>
                <a:lnTo>
                  <a:pt x="322" y="10"/>
                </a:lnTo>
                <a:lnTo>
                  <a:pt x="324" y="13"/>
                </a:lnTo>
                <a:lnTo>
                  <a:pt x="327" y="16"/>
                </a:lnTo>
                <a:lnTo>
                  <a:pt x="327" y="13"/>
                </a:lnTo>
                <a:lnTo>
                  <a:pt x="328" y="13"/>
                </a:lnTo>
                <a:lnTo>
                  <a:pt x="330" y="15"/>
                </a:lnTo>
                <a:lnTo>
                  <a:pt x="331" y="16"/>
                </a:lnTo>
                <a:lnTo>
                  <a:pt x="333" y="18"/>
                </a:lnTo>
                <a:lnTo>
                  <a:pt x="337" y="19"/>
                </a:lnTo>
                <a:lnTo>
                  <a:pt x="339" y="19"/>
                </a:lnTo>
                <a:lnTo>
                  <a:pt x="340" y="19"/>
                </a:lnTo>
                <a:lnTo>
                  <a:pt x="342" y="21"/>
                </a:lnTo>
                <a:lnTo>
                  <a:pt x="345" y="19"/>
                </a:lnTo>
                <a:lnTo>
                  <a:pt x="345" y="21"/>
                </a:lnTo>
                <a:lnTo>
                  <a:pt x="346" y="22"/>
                </a:lnTo>
                <a:lnTo>
                  <a:pt x="349" y="22"/>
                </a:lnTo>
                <a:lnTo>
                  <a:pt x="352" y="24"/>
                </a:lnTo>
                <a:lnTo>
                  <a:pt x="355" y="24"/>
                </a:lnTo>
                <a:lnTo>
                  <a:pt x="357" y="25"/>
                </a:lnTo>
                <a:lnTo>
                  <a:pt x="360" y="24"/>
                </a:lnTo>
                <a:lnTo>
                  <a:pt x="363" y="25"/>
                </a:lnTo>
                <a:lnTo>
                  <a:pt x="366" y="25"/>
                </a:lnTo>
                <a:lnTo>
                  <a:pt x="367" y="27"/>
                </a:lnTo>
                <a:lnTo>
                  <a:pt x="369" y="28"/>
                </a:lnTo>
                <a:lnTo>
                  <a:pt x="372" y="25"/>
                </a:lnTo>
                <a:lnTo>
                  <a:pt x="375" y="24"/>
                </a:lnTo>
                <a:lnTo>
                  <a:pt x="378" y="24"/>
                </a:lnTo>
                <a:lnTo>
                  <a:pt x="381" y="22"/>
                </a:lnTo>
                <a:lnTo>
                  <a:pt x="379" y="25"/>
                </a:lnTo>
                <a:lnTo>
                  <a:pt x="379" y="27"/>
                </a:lnTo>
                <a:lnTo>
                  <a:pt x="381" y="27"/>
                </a:lnTo>
                <a:lnTo>
                  <a:pt x="382" y="25"/>
                </a:lnTo>
                <a:lnTo>
                  <a:pt x="382" y="27"/>
                </a:lnTo>
                <a:lnTo>
                  <a:pt x="382" y="31"/>
                </a:lnTo>
                <a:lnTo>
                  <a:pt x="382" y="33"/>
                </a:lnTo>
                <a:lnTo>
                  <a:pt x="385" y="31"/>
                </a:lnTo>
                <a:lnTo>
                  <a:pt x="387" y="28"/>
                </a:lnTo>
                <a:lnTo>
                  <a:pt x="387" y="25"/>
                </a:lnTo>
                <a:lnTo>
                  <a:pt x="390" y="22"/>
                </a:lnTo>
                <a:lnTo>
                  <a:pt x="391" y="22"/>
                </a:lnTo>
                <a:lnTo>
                  <a:pt x="391" y="24"/>
                </a:lnTo>
                <a:lnTo>
                  <a:pt x="391" y="28"/>
                </a:lnTo>
                <a:lnTo>
                  <a:pt x="394" y="27"/>
                </a:lnTo>
                <a:lnTo>
                  <a:pt x="396" y="27"/>
                </a:lnTo>
                <a:lnTo>
                  <a:pt x="397" y="28"/>
                </a:lnTo>
                <a:lnTo>
                  <a:pt x="394" y="36"/>
                </a:lnTo>
                <a:lnTo>
                  <a:pt x="393" y="37"/>
                </a:lnTo>
                <a:lnTo>
                  <a:pt x="391" y="37"/>
                </a:lnTo>
                <a:lnTo>
                  <a:pt x="393" y="40"/>
                </a:lnTo>
                <a:lnTo>
                  <a:pt x="391" y="43"/>
                </a:lnTo>
                <a:lnTo>
                  <a:pt x="390" y="45"/>
                </a:lnTo>
                <a:lnTo>
                  <a:pt x="387" y="45"/>
                </a:lnTo>
                <a:lnTo>
                  <a:pt x="387" y="42"/>
                </a:lnTo>
                <a:lnTo>
                  <a:pt x="385" y="45"/>
                </a:lnTo>
                <a:lnTo>
                  <a:pt x="385" y="48"/>
                </a:lnTo>
                <a:lnTo>
                  <a:pt x="384" y="45"/>
                </a:lnTo>
                <a:lnTo>
                  <a:pt x="382" y="45"/>
                </a:lnTo>
                <a:lnTo>
                  <a:pt x="381" y="52"/>
                </a:lnTo>
                <a:lnTo>
                  <a:pt x="384" y="52"/>
                </a:lnTo>
                <a:lnTo>
                  <a:pt x="382" y="58"/>
                </a:lnTo>
                <a:lnTo>
                  <a:pt x="382" y="60"/>
                </a:lnTo>
                <a:lnTo>
                  <a:pt x="376" y="72"/>
                </a:lnTo>
                <a:lnTo>
                  <a:pt x="376" y="75"/>
                </a:lnTo>
                <a:lnTo>
                  <a:pt x="378" y="76"/>
                </a:lnTo>
                <a:lnTo>
                  <a:pt x="379" y="78"/>
                </a:lnTo>
                <a:lnTo>
                  <a:pt x="381" y="78"/>
                </a:lnTo>
                <a:lnTo>
                  <a:pt x="384" y="79"/>
                </a:lnTo>
                <a:lnTo>
                  <a:pt x="388" y="82"/>
                </a:lnTo>
                <a:lnTo>
                  <a:pt x="390" y="87"/>
                </a:lnTo>
                <a:lnTo>
                  <a:pt x="390" y="91"/>
                </a:lnTo>
                <a:lnTo>
                  <a:pt x="393" y="90"/>
                </a:lnTo>
                <a:lnTo>
                  <a:pt x="400" y="91"/>
                </a:lnTo>
                <a:lnTo>
                  <a:pt x="403" y="91"/>
                </a:lnTo>
                <a:lnTo>
                  <a:pt x="405" y="93"/>
                </a:lnTo>
                <a:lnTo>
                  <a:pt x="413" y="99"/>
                </a:lnTo>
                <a:lnTo>
                  <a:pt x="418" y="103"/>
                </a:lnTo>
                <a:lnTo>
                  <a:pt x="431" y="106"/>
                </a:lnTo>
                <a:lnTo>
                  <a:pt x="434" y="109"/>
                </a:lnTo>
                <a:lnTo>
                  <a:pt x="437" y="114"/>
                </a:lnTo>
                <a:lnTo>
                  <a:pt x="451" y="123"/>
                </a:lnTo>
                <a:lnTo>
                  <a:pt x="463" y="118"/>
                </a:lnTo>
                <a:lnTo>
                  <a:pt x="464" y="117"/>
                </a:lnTo>
                <a:lnTo>
                  <a:pt x="476" y="76"/>
                </a:lnTo>
                <a:lnTo>
                  <a:pt x="475" y="51"/>
                </a:lnTo>
                <a:lnTo>
                  <a:pt x="478" y="45"/>
                </a:lnTo>
                <a:lnTo>
                  <a:pt x="476" y="40"/>
                </a:lnTo>
                <a:lnTo>
                  <a:pt x="478" y="37"/>
                </a:lnTo>
                <a:lnTo>
                  <a:pt x="479" y="34"/>
                </a:lnTo>
                <a:lnTo>
                  <a:pt x="476" y="33"/>
                </a:lnTo>
                <a:lnTo>
                  <a:pt x="478" y="24"/>
                </a:lnTo>
                <a:lnTo>
                  <a:pt x="481" y="22"/>
                </a:lnTo>
                <a:lnTo>
                  <a:pt x="484" y="15"/>
                </a:lnTo>
                <a:lnTo>
                  <a:pt x="488" y="10"/>
                </a:lnTo>
                <a:lnTo>
                  <a:pt x="488" y="4"/>
                </a:lnTo>
                <a:lnTo>
                  <a:pt x="490" y="4"/>
                </a:lnTo>
                <a:lnTo>
                  <a:pt x="493" y="3"/>
                </a:lnTo>
                <a:lnTo>
                  <a:pt x="494" y="0"/>
                </a:lnTo>
                <a:lnTo>
                  <a:pt x="496" y="1"/>
                </a:lnTo>
                <a:lnTo>
                  <a:pt x="496" y="3"/>
                </a:lnTo>
                <a:lnTo>
                  <a:pt x="497" y="6"/>
                </a:lnTo>
                <a:lnTo>
                  <a:pt x="496" y="6"/>
                </a:lnTo>
                <a:lnTo>
                  <a:pt x="497" y="21"/>
                </a:lnTo>
                <a:lnTo>
                  <a:pt x="502" y="21"/>
                </a:lnTo>
                <a:lnTo>
                  <a:pt x="502" y="24"/>
                </a:lnTo>
                <a:lnTo>
                  <a:pt x="502" y="28"/>
                </a:lnTo>
                <a:lnTo>
                  <a:pt x="503" y="30"/>
                </a:lnTo>
                <a:lnTo>
                  <a:pt x="505" y="33"/>
                </a:lnTo>
                <a:lnTo>
                  <a:pt x="506" y="33"/>
                </a:lnTo>
                <a:lnTo>
                  <a:pt x="506" y="37"/>
                </a:lnTo>
                <a:lnTo>
                  <a:pt x="508" y="39"/>
                </a:lnTo>
                <a:lnTo>
                  <a:pt x="509" y="46"/>
                </a:lnTo>
                <a:lnTo>
                  <a:pt x="509" y="54"/>
                </a:lnTo>
                <a:lnTo>
                  <a:pt x="512" y="61"/>
                </a:lnTo>
                <a:lnTo>
                  <a:pt x="515" y="64"/>
                </a:lnTo>
                <a:lnTo>
                  <a:pt x="517" y="66"/>
                </a:lnTo>
                <a:lnTo>
                  <a:pt x="521" y="63"/>
                </a:lnTo>
                <a:lnTo>
                  <a:pt x="524" y="61"/>
                </a:lnTo>
                <a:lnTo>
                  <a:pt x="527" y="61"/>
                </a:lnTo>
                <a:lnTo>
                  <a:pt x="529" y="66"/>
                </a:lnTo>
                <a:lnTo>
                  <a:pt x="532" y="67"/>
                </a:lnTo>
                <a:lnTo>
                  <a:pt x="535" y="70"/>
                </a:lnTo>
                <a:lnTo>
                  <a:pt x="536" y="72"/>
                </a:lnTo>
                <a:lnTo>
                  <a:pt x="539" y="75"/>
                </a:lnTo>
                <a:lnTo>
                  <a:pt x="538" y="78"/>
                </a:lnTo>
                <a:lnTo>
                  <a:pt x="539" y="79"/>
                </a:lnTo>
                <a:lnTo>
                  <a:pt x="539" y="85"/>
                </a:lnTo>
                <a:lnTo>
                  <a:pt x="541" y="88"/>
                </a:lnTo>
                <a:lnTo>
                  <a:pt x="541" y="91"/>
                </a:lnTo>
                <a:lnTo>
                  <a:pt x="541" y="94"/>
                </a:lnTo>
                <a:lnTo>
                  <a:pt x="542" y="102"/>
                </a:lnTo>
                <a:lnTo>
                  <a:pt x="547" y="108"/>
                </a:lnTo>
                <a:lnTo>
                  <a:pt x="548" y="108"/>
                </a:lnTo>
                <a:lnTo>
                  <a:pt x="553" y="126"/>
                </a:lnTo>
                <a:lnTo>
                  <a:pt x="551" y="132"/>
                </a:lnTo>
                <a:lnTo>
                  <a:pt x="553" y="135"/>
                </a:lnTo>
                <a:lnTo>
                  <a:pt x="554" y="136"/>
                </a:lnTo>
                <a:lnTo>
                  <a:pt x="556" y="136"/>
                </a:lnTo>
                <a:lnTo>
                  <a:pt x="556" y="138"/>
                </a:lnTo>
                <a:lnTo>
                  <a:pt x="557" y="136"/>
                </a:lnTo>
                <a:lnTo>
                  <a:pt x="557" y="138"/>
                </a:lnTo>
                <a:lnTo>
                  <a:pt x="556" y="139"/>
                </a:lnTo>
                <a:lnTo>
                  <a:pt x="557" y="139"/>
                </a:lnTo>
                <a:lnTo>
                  <a:pt x="557" y="142"/>
                </a:lnTo>
                <a:lnTo>
                  <a:pt x="557" y="145"/>
                </a:lnTo>
                <a:lnTo>
                  <a:pt x="562" y="147"/>
                </a:lnTo>
                <a:lnTo>
                  <a:pt x="563" y="148"/>
                </a:lnTo>
                <a:lnTo>
                  <a:pt x="572" y="151"/>
                </a:lnTo>
                <a:lnTo>
                  <a:pt x="574" y="151"/>
                </a:lnTo>
                <a:lnTo>
                  <a:pt x="575" y="150"/>
                </a:lnTo>
                <a:lnTo>
                  <a:pt x="577" y="157"/>
                </a:lnTo>
                <a:lnTo>
                  <a:pt x="578" y="159"/>
                </a:lnTo>
                <a:lnTo>
                  <a:pt x="581" y="157"/>
                </a:lnTo>
                <a:lnTo>
                  <a:pt x="584" y="159"/>
                </a:lnTo>
                <a:lnTo>
                  <a:pt x="587" y="160"/>
                </a:lnTo>
                <a:lnTo>
                  <a:pt x="590" y="165"/>
                </a:lnTo>
                <a:lnTo>
                  <a:pt x="592" y="163"/>
                </a:lnTo>
                <a:lnTo>
                  <a:pt x="599" y="168"/>
                </a:lnTo>
                <a:lnTo>
                  <a:pt x="599" y="171"/>
                </a:lnTo>
                <a:lnTo>
                  <a:pt x="598" y="171"/>
                </a:lnTo>
                <a:lnTo>
                  <a:pt x="598" y="174"/>
                </a:lnTo>
                <a:lnTo>
                  <a:pt x="599" y="175"/>
                </a:lnTo>
                <a:lnTo>
                  <a:pt x="602" y="177"/>
                </a:lnTo>
                <a:lnTo>
                  <a:pt x="607" y="187"/>
                </a:lnTo>
                <a:lnTo>
                  <a:pt x="610" y="189"/>
                </a:lnTo>
                <a:lnTo>
                  <a:pt x="610" y="198"/>
                </a:lnTo>
                <a:lnTo>
                  <a:pt x="611" y="199"/>
                </a:lnTo>
                <a:lnTo>
                  <a:pt x="611" y="202"/>
                </a:lnTo>
                <a:lnTo>
                  <a:pt x="613" y="204"/>
                </a:lnTo>
                <a:lnTo>
                  <a:pt x="613" y="207"/>
                </a:lnTo>
                <a:lnTo>
                  <a:pt x="614" y="207"/>
                </a:lnTo>
                <a:lnTo>
                  <a:pt x="616" y="205"/>
                </a:lnTo>
                <a:lnTo>
                  <a:pt x="617" y="205"/>
                </a:lnTo>
                <a:lnTo>
                  <a:pt x="617" y="201"/>
                </a:lnTo>
                <a:lnTo>
                  <a:pt x="619" y="199"/>
                </a:lnTo>
                <a:lnTo>
                  <a:pt x="620" y="202"/>
                </a:lnTo>
                <a:lnTo>
                  <a:pt x="628" y="208"/>
                </a:lnTo>
                <a:lnTo>
                  <a:pt x="628" y="202"/>
                </a:lnTo>
                <a:lnTo>
                  <a:pt x="629" y="204"/>
                </a:lnTo>
                <a:lnTo>
                  <a:pt x="629" y="207"/>
                </a:lnTo>
                <a:lnTo>
                  <a:pt x="631" y="207"/>
                </a:lnTo>
                <a:lnTo>
                  <a:pt x="632" y="224"/>
                </a:lnTo>
                <a:lnTo>
                  <a:pt x="641" y="233"/>
                </a:lnTo>
                <a:lnTo>
                  <a:pt x="646" y="233"/>
                </a:lnTo>
                <a:lnTo>
                  <a:pt x="647" y="235"/>
                </a:lnTo>
                <a:lnTo>
                  <a:pt x="651" y="241"/>
                </a:lnTo>
                <a:lnTo>
                  <a:pt x="651" y="242"/>
                </a:lnTo>
                <a:lnTo>
                  <a:pt x="654" y="245"/>
                </a:lnTo>
                <a:lnTo>
                  <a:pt x="657" y="245"/>
                </a:lnTo>
                <a:lnTo>
                  <a:pt x="657" y="247"/>
                </a:lnTo>
                <a:lnTo>
                  <a:pt x="662" y="253"/>
                </a:lnTo>
                <a:lnTo>
                  <a:pt x="660" y="254"/>
                </a:lnTo>
                <a:lnTo>
                  <a:pt x="665" y="256"/>
                </a:lnTo>
                <a:lnTo>
                  <a:pt x="666" y="265"/>
                </a:lnTo>
                <a:lnTo>
                  <a:pt x="668" y="269"/>
                </a:lnTo>
                <a:lnTo>
                  <a:pt x="669" y="266"/>
                </a:lnTo>
                <a:lnTo>
                  <a:pt x="669" y="271"/>
                </a:lnTo>
                <a:lnTo>
                  <a:pt x="669" y="277"/>
                </a:lnTo>
                <a:lnTo>
                  <a:pt x="672" y="290"/>
                </a:lnTo>
                <a:lnTo>
                  <a:pt x="671" y="290"/>
                </a:lnTo>
                <a:lnTo>
                  <a:pt x="669" y="292"/>
                </a:lnTo>
                <a:lnTo>
                  <a:pt x="671" y="293"/>
                </a:lnTo>
                <a:lnTo>
                  <a:pt x="671" y="295"/>
                </a:lnTo>
                <a:lnTo>
                  <a:pt x="672" y="296"/>
                </a:lnTo>
                <a:lnTo>
                  <a:pt x="677" y="314"/>
                </a:lnTo>
                <a:lnTo>
                  <a:pt x="672" y="350"/>
                </a:lnTo>
                <a:lnTo>
                  <a:pt x="671" y="350"/>
                </a:lnTo>
                <a:lnTo>
                  <a:pt x="669" y="356"/>
                </a:lnTo>
                <a:lnTo>
                  <a:pt x="669" y="368"/>
                </a:lnTo>
                <a:lnTo>
                  <a:pt x="668" y="370"/>
                </a:lnTo>
                <a:lnTo>
                  <a:pt x="668" y="371"/>
                </a:lnTo>
                <a:lnTo>
                  <a:pt x="660" y="388"/>
                </a:lnTo>
                <a:lnTo>
                  <a:pt x="659" y="389"/>
                </a:lnTo>
                <a:lnTo>
                  <a:pt x="659" y="392"/>
                </a:lnTo>
                <a:lnTo>
                  <a:pt x="660" y="394"/>
                </a:lnTo>
                <a:lnTo>
                  <a:pt x="656" y="398"/>
                </a:lnTo>
                <a:lnTo>
                  <a:pt x="653" y="400"/>
                </a:lnTo>
                <a:lnTo>
                  <a:pt x="654" y="401"/>
                </a:lnTo>
                <a:lnTo>
                  <a:pt x="648" y="403"/>
                </a:lnTo>
                <a:lnTo>
                  <a:pt x="643" y="416"/>
                </a:lnTo>
                <a:lnTo>
                  <a:pt x="640" y="416"/>
                </a:lnTo>
                <a:lnTo>
                  <a:pt x="640" y="418"/>
                </a:lnTo>
                <a:lnTo>
                  <a:pt x="641" y="419"/>
                </a:lnTo>
                <a:lnTo>
                  <a:pt x="641" y="422"/>
                </a:lnTo>
                <a:lnTo>
                  <a:pt x="640" y="427"/>
                </a:lnTo>
                <a:lnTo>
                  <a:pt x="638" y="427"/>
                </a:lnTo>
                <a:lnTo>
                  <a:pt x="638" y="430"/>
                </a:lnTo>
                <a:lnTo>
                  <a:pt x="635" y="433"/>
                </a:lnTo>
                <a:lnTo>
                  <a:pt x="631" y="449"/>
                </a:lnTo>
                <a:lnTo>
                  <a:pt x="629" y="448"/>
                </a:lnTo>
                <a:lnTo>
                  <a:pt x="626" y="453"/>
                </a:lnTo>
                <a:lnTo>
                  <a:pt x="625" y="455"/>
                </a:lnTo>
                <a:lnTo>
                  <a:pt x="625" y="458"/>
                </a:lnTo>
                <a:lnTo>
                  <a:pt x="623" y="459"/>
                </a:lnTo>
                <a:lnTo>
                  <a:pt x="622" y="461"/>
                </a:lnTo>
                <a:lnTo>
                  <a:pt x="620" y="471"/>
                </a:lnTo>
                <a:lnTo>
                  <a:pt x="622" y="473"/>
                </a:lnTo>
                <a:lnTo>
                  <a:pt x="617" y="486"/>
                </a:lnTo>
                <a:lnTo>
                  <a:pt x="619" y="494"/>
                </a:lnTo>
                <a:lnTo>
                  <a:pt x="617" y="498"/>
                </a:lnTo>
                <a:lnTo>
                  <a:pt x="616" y="497"/>
                </a:lnTo>
                <a:lnTo>
                  <a:pt x="614" y="497"/>
                </a:lnTo>
                <a:lnTo>
                  <a:pt x="614" y="501"/>
                </a:lnTo>
                <a:lnTo>
                  <a:pt x="590" y="503"/>
                </a:lnTo>
                <a:lnTo>
                  <a:pt x="574" y="513"/>
                </a:lnTo>
                <a:lnTo>
                  <a:pt x="571" y="516"/>
                </a:lnTo>
                <a:lnTo>
                  <a:pt x="571" y="518"/>
                </a:lnTo>
                <a:lnTo>
                  <a:pt x="566" y="521"/>
                </a:lnTo>
                <a:lnTo>
                  <a:pt x="565" y="522"/>
                </a:lnTo>
                <a:lnTo>
                  <a:pt x="563" y="521"/>
                </a:lnTo>
                <a:lnTo>
                  <a:pt x="560" y="522"/>
                </a:lnTo>
                <a:lnTo>
                  <a:pt x="557" y="522"/>
                </a:lnTo>
                <a:lnTo>
                  <a:pt x="556" y="522"/>
                </a:lnTo>
                <a:lnTo>
                  <a:pt x="556" y="525"/>
                </a:lnTo>
                <a:lnTo>
                  <a:pt x="557" y="527"/>
                </a:lnTo>
                <a:lnTo>
                  <a:pt x="559" y="525"/>
                </a:lnTo>
                <a:lnTo>
                  <a:pt x="560" y="524"/>
                </a:lnTo>
                <a:lnTo>
                  <a:pt x="562" y="524"/>
                </a:lnTo>
                <a:lnTo>
                  <a:pt x="560" y="530"/>
                </a:lnTo>
                <a:lnTo>
                  <a:pt x="559" y="531"/>
                </a:lnTo>
                <a:lnTo>
                  <a:pt x="554" y="525"/>
                </a:lnTo>
                <a:lnTo>
                  <a:pt x="553" y="525"/>
                </a:lnTo>
                <a:lnTo>
                  <a:pt x="550" y="525"/>
                </a:lnTo>
                <a:lnTo>
                  <a:pt x="548" y="522"/>
                </a:lnTo>
                <a:lnTo>
                  <a:pt x="545" y="522"/>
                </a:lnTo>
                <a:lnTo>
                  <a:pt x="544" y="519"/>
                </a:lnTo>
                <a:lnTo>
                  <a:pt x="542" y="518"/>
                </a:lnTo>
                <a:lnTo>
                  <a:pt x="544" y="513"/>
                </a:lnTo>
                <a:lnTo>
                  <a:pt x="542" y="512"/>
                </a:lnTo>
                <a:lnTo>
                  <a:pt x="538" y="515"/>
                </a:lnTo>
                <a:lnTo>
                  <a:pt x="535" y="516"/>
                </a:lnTo>
                <a:lnTo>
                  <a:pt x="532" y="515"/>
                </a:lnTo>
                <a:lnTo>
                  <a:pt x="530" y="513"/>
                </a:lnTo>
                <a:lnTo>
                  <a:pt x="535" y="513"/>
                </a:lnTo>
                <a:lnTo>
                  <a:pt x="535" y="510"/>
                </a:lnTo>
                <a:lnTo>
                  <a:pt x="535" y="506"/>
                </a:lnTo>
                <a:lnTo>
                  <a:pt x="532" y="504"/>
                </a:lnTo>
                <a:lnTo>
                  <a:pt x="527" y="507"/>
                </a:lnTo>
                <a:lnTo>
                  <a:pt x="524" y="509"/>
                </a:lnTo>
                <a:lnTo>
                  <a:pt x="529" y="510"/>
                </a:lnTo>
                <a:lnTo>
                  <a:pt x="529" y="512"/>
                </a:lnTo>
                <a:lnTo>
                  <a:pt x="523" y="513"/>
                </a:lnTo>
                <a:lnTo>
                  <a:pt x="520" y="516"/>
                </a:lnTo>
                <a:lnTo>
                  <a:pt x="517" y="521"/>
                </a:lnTo>
                <a:lnTo>
                  <a:pt x="506" y="525"/>
                </a:lnTo>
                <a:lnTo>
                  <a:pt x="506" y="522"/>
                </a:lnTo>
                <a:lnTo>
                  <a:pt x="481" y="513"/>
                </a:lnTo>
                <a:lnTo>
                  <a:pt x="478" y="513"/>
                </a:lnTo>
                <a:lnTo>
                  <a:pt x="475" y="515"/>
                </a:lnTo>
                <a:lnTo>
                  <a:pt x="473" y="512"/>
                </a:lnTo>
                <a:lnTo>
                  <a:pt x="467" y="509"/>
                </a:lnTo>
                <a:lnTo>
                  <a:pt x="461" y="507"/>
                </a:lnTo>
                <a:lnTo>
                  <a:pt x="457" y="504"/>
                </a:lnTo>
                <a:lnTo>
                  <a:pt x="454" y="501"/>
                </a:lnTo>
                <a:lnTo>
                  <a:pt x="452" y="497"/>
                </a:lnTo>
                <a:lnTo>
                  <a:pt x="449" y="495"/>
                </a:lnTo>
                <a:lnTo>
                  <a:pt x="445" y="486"/>
                </a:lnTo>
                <a:lnTo>
                  <a:pt x="445" y="485"/>
                </a:lnTo>
                <a:lnTo>
                  <a:pt x="446" y="482"/>
                </a:lnTo>
                <a:lnTo>
                  <a:pt x="446" y="477"/>
                </a:lnTo>
                <a:lnTo>
                  <a:pt x="445" y="468"/>
                </a:lnTo>
                <a:lnTo>
                  <a:pt x="437" y="459"/>
                </a:lnTo>
                <a:lnTo>
                  <a:pt x="439" y="453"/>
                </a:lnTo>
                <a:lnTo>
                  <a:pt x="434" y="453"/>
                </a:lnTo>
                <a:lnTo>
                  <a:pt x="425" y="458"/>
                </a:lnTo>
                <a:lnTo>
                  <a:pt x="421" y="458"/>
                </a:lnTo>
                <a:lnTo>
                  <a:pt x="419" y="458"/>
                </a:lnTo>
                <a:lnTo>
                  <a:pt x="424" y="449"/>
                </a:lnTo>
                <a:lnTo>
                  <a:pt x="425" y="445"/>
                </a:lnTo>
                <a:lnTo>
                  <a:pt x="425" y="440"/>
                </a:lnTo>
                <a:lnTo>
                  <a:pt x="422" y="434"/>
                </a:lnTo>
                <a:lnTo>
                  <a:pt x="418" y="430"/>
                </a:lnTo>
                <a:lnTo>
                  <a:pt x="415" y="436"/>
                </a:lnTo>
                <a:lnTo>
                  <a:pt x="413" y="448"/>
                </a:lnTo>
                <a:lnTo>
                  <a:pt x="412" y="448"/>
                </a:lnTo>
                <a:lnTo>
                  <a:pt x="409" y="448"/>
                </a:lnTo>
                <a:lnTo>
                  <a:pt x="406" y="449"/>
                </a:lnTo>
                <a:lnTo>
                  <a:pt x="403" y="449"/>
                </a:lnTo>
                <a:lnTo>
                  <a:pt x="400" y="451"/>
                </a:lnTo>
                <a:lnTo>
                  <a:pt x="397" y="449"/>
                </a:lnTo>
                <a:lnTo>
                  <a:pt x="399" y="443"/>
                </a:lnTo>
                <a:lnTo>
                  <a:pt x="403" y="445"/>
                </a:lnTo>
                <a:lnTo>
                  <a:pt x="406" y="442"/>
                </a:lnTo>
                <a:lnTo>
                  <a:pt x="407" y="434"/>
                </a:lnTo>
                <a:lnTo>
                  <a:pt x="407" y="428"/>
                </a:lnTo>
                <a:lnTo>
                  <a:pt x="412" y="419"/>
                </a:lnTo>
                <a:lnTo>
                  <a:pt x="413" y="418"/>
                </a:lnTo>
                <a:lnTo>
                  <a:pt x="415" y="415"/>
                </a:lnTo>
                <a:lnTo>
                  <a:pt x="415" y="407"/>
                </a:lnTo>
                <a:lnTo>
                  <a:pt x="416" y="409"/>
                </a:lnTo>
                <a:lnTo>
                  <a:pt x="415" y="404"/>
                </a:lnTo>
                <a:lnTo>
                  <a:pt x="415" y="401"/>
                </a:lnTo>
                <a:lnTo>
                  <a:pt x="413" y="400"/>
                </a:lnTo>
                <a:lnTo>
                  <a:pt x="413" y="397"/>
                </a:lnTo>
                <a:lnTo>
                  <a:pt x="413" y="395"/>
                </a:lnTo>
                <a:lnTo>
                  <a:pt x="412" y="398"/>
                </a:lnTo>
                <a:lnTo>
                  <a:pt x="412" y="404"/>
                </a:lnTo>
                <a:lnTo>
                  <a:pt x="410" y="404"/>
                </a:lnTo>
                <a:lnTo>
                  <a:pt x="405" y="415"/>
                </a:lnTo>
                <a:lnTo>
                  <a:pt x="405" y="416"/>
                </a:lnTo>
                <a:lnTo>
                  <a:pt x="403" y="419"/>
                </a:lnTo>
                <a:lnTo>
                  <a:pt x="400" y="419"/>
                </a:lnTo>
                <a:lnTo>
                  <a:pt x="399" y="419"/>
                </a:lnTo>
                <a:lnTo>
                  <a:pt x="399" y="421"/>
                </a:lnTo>
                <a:lnTo>
                  <a:pt x="394" y="424"/>
                </a:lnTo>
                <a:lnTo>
                  <a:pt x="393" y="425"/>
                </a:lnTo>
                <a:lnTo>
                  <a:pt x="390" y="427"/>
                </a:lnTo>
                <a:lnTo>
                  <a:pt x="388" y="431"/>
                </a:lnTo>
                <a:lnTo>
                  <a:pt x="382" y="437"/>
                </a:lnTo>
                <a:lnTo>
                  <a:pt x="381" y="440"/>
                </a:lnTo>
                <a:lnTo>
                  <a:pt x="382" y="440"/>
                </a:lnTo>
                <a:lnTo>
                  <a:pt x="382" y="446"/>
                </a:lnTo>
                <a:lnTo>
                  <a:pt x="381" y="445"/>
                </a:lnTo>
                <a:lnTo>
                  <a:pt x="379" y="445"/>
                </a:lnTo>
                <a:lnTo>
                  <a:pt x="376" y="442"/>
                </a:lnTo>
                <a:lnTo>
                  <a:pt x="373" y="439"/>
                </a:lnTo>
                <a:lnTo>
                  <a:pt x="372" y="437"/>
                </a:lnTo>
                <a:lnTo>
                  <a:pt x="369" y="437"/>
                </a:lnTo>
                <a:lnTo>
                  <a:pt x="369" y="434"/>
                </a:lnTo>
                <a:lnTo>
                  <a:pt x="373" y="437"/>
                </a:lnTo>
                <a:lnTo>
                  <a:pt x="373" y="434"/>
                </a:lnTo>
                <a:lnTo>
                  <a:pt x="373" y="431"/>
                </a:lnTo>
                <a:lnTo>
                  <a:pt x="372" y="428"/>
                </a:lnTo>
                <a:lnTo>
                  <a:pt x="370" y="424"/>
                </a:lnTo>
                <a:lnTo>
                  <a:pt x="369" y="421"/>
                </a:lnTo>
                <a:lnTo>
                  <a:pt x="366" y="418"/>
                </a:lnTo>
                <a:lnTo>
                  <a:pt x="364" y="413"/>
                </a:lnTo>
                <a:lnTo>
                  <a:pt x="361" y="409"/>
                </a:lnTo>
                <a:lnTo>
                  <a:pt x="360" y="409"/>
                </a:lnTo>
                <a:lnTo>
                  <a:pt x="354" y="406"/>
                </a:lnTo>
                <a:lnTo>
                  <a:pt x="351" y="403"/>
                </a:lnTo>
                <a:lnTo>
                  <a:pt x="351" y="400"/>
                </a:lnTo>
                <a:lnTo>
                  <a:pt x="352" y="400"/>
                </a:lnTo>
                <a:lnTo>
                  <a:pt x="354" y="395"/>
                </a:lnTo>
                <a:lnTo>
                  <a:pt x="348" y="394"/>
                </a:lnTo>
                <a:lnTo>
                  <a:pt x="340" y="388"/>
                </a:lnTo>
                <a:lnTo>
                  <a:pt x="339" y="386"/>
                </a:lnTo>
                <a:lnTo>
                  <a:pt x="339" y="389"/>
                </a:lnTo>
                <a:lnTo>
                  <a:pt x="337" y="389"/>
                </a:lnTo>
                <a:lnTo>
                  <a:pt x="327" y="383"/>
                </a:lnTo>
                <a:lnTo>
                  <a:pt x="325" y="385"/>
                </a:lnTo>
                <a:lnTo>
                  <a:pt x="322" y="386"/>
                </a:lnTo>
                <a:lnTo>
                  <a:pt x="319" y="385"/>
                </a:lnTo>
                <a:lnTo>
                  <a:pt x="312" y="377"/>
                </a:lnTo>
                <a:lnTo>
                  <a:pt x="304" y="376"/>
                </a:lnTo>
                <a:lnTo>
                  <a:pt x="268" y="376"/>
                </a:lnTo>
                <a:lnTo>
                  <a:pt x="250" y="386"/>
                </a:lnTo>
                <a:lnTo>
                  <a:pt x="243" y="388"/>
                </a:lnTo>
                <a:lnTo>
                  <a:pt x="238" y="389"/>
                </a:lnTo>
                <a:lnTo>
                  <a:pt x="220" y="389"/>
                </a:lnTo>
                <a:lnTo>
                  <a:pt x="217" y="389"/>
                </a:lnTo>
                <a:lnTo>
                  <a:pt x="213" y="391"/>
                </a:lnTo>
                <a:lnTo>
                  <a:pt x="201" y="398"/>
                </a:lnTo>
                <a:lnTo>
                  <a:pt x="196" y="398"/>
                </a:lnTo>
                <a:lnTo>
                  <a:pt x="192" y="403"/>
                </a:lnTo>
                <a:lnTo>
                  <a:pt x="187" y="403"/>
                </a:lnTo>
                <a:lnTo>
                  <a:pt x="184" y="404"/>
                </a:lnTo>
                <a:lnTo>
                  <a:pt x="177" y="421"/>
                </a:lnTo>
                <a:lnTo>
                  <a:pt x="171" y="422"/>
                </a:lnTo>
                <a:lnTo>
                  <a:pt x="168" y="422"/>
                </a:lnTo>
                <a:lnTo>
                  <a:pt x="165" y="421"/>
                </a:lnTo>
                <a:lnTo>
                  <a:pt x="152" y="424"/>
                </a:lnTo>
                <a:lnTo>
                  <a:pt x="150" y="421"/>
                </a:lnTo>
                <a:lnTo>
                  <a:pt x="149" y="421"/>
                </a:lnTo>
                <a:lnTo>
                  <a:pt x="141" y="422"/>
                </a:lnTo>
                <a:lnTo>
                  <a:pt x="134" y="421"/>
                </a:lnTo>
                <a:lnTo>
                  <a:pt x="128" y="422"/>
                </a:lnTo>
                <a:lnTo>
                  <a:pt x="114" y="422"/>
                </a:lnTo>
                <a:lnTo>
                  <a:pt x="111" y="424"/>
                </a:lnTo>
                <a:lnTo>
                  <a:pt x="108" y="427"/>
                </a:lnTo>
                <a:lnTo>
                  <a:pt x="107" y="428"/>
                </a:lnTo>
                <a:lnTo>
                  <a:pt x="108" y="430"/>
                </a:lnTo>
                <a:lnTo>
                  <a:pt x="107" y="431"/>
                </a:lnTo>
                <a:lnTo>
                  <a:pt x="105" y="433"/>
                </a:lnTo>
                <a:lnTo>
                  <a:pt x="96" y="434"/>
                </a:lnTo>
                <a:lnTo>
                  <a:pt x="89" y="440"/>
                </a:lnTo>
                <a:lnTo>
                  <a:pt x="87" y="442"/>
                </a:lnTo>
                <a:lnTo>
                  <a:pt x="86" y="445"/>
                </a:lnTo>
                <a:lnTo>
                  <a:pt x="83" y="445"/>
                </a:lnTo>
                <a:lnTo>
                  <a:pt x="80" y="443"/>
                </a:lnTo>
                <a:lnTo>
                  <a:pt x="80" y="446"/>
                </a:lnTo>
                <a:lnTo>
                  <a:pt x="77" y="446"/>
                </a:lnTo>
                <a:lnTo>
                  <a:pt x="75" y="446"/>
                </a:lnTo>
                <a:lnTo>
                  <a:pt x="72" y="445"/>
                </a:lnTo>
                <a:lnTo>
                  <a:pt x="59" y="445"/>
                </a:lnTo>
                <a:lnTo>
                  <a:pt x="56" y="442"/>
                </a:lnTo>
                <a:lnTo>
                  <a:pt x="53" y="442"/>
                </a:lnTo>
                <a:lnTo>
                  <a:pt x="50" y="442"/>
                </a:lnTo>
                <a:lnTo>
                  <a:pt x="39" y="431"/>
                </a:lnTo>
                <a:lnTo>
                  <a:pt x="33" y="428"/>
                </a:lnTo>
                <a:lnTo>
                  <a:pt x="32" y="416"/>
                </a:lnTo>
                <a:lnTo>
                  <a:pt x="33" y="416"/>
                </a:lnTo>
                <a:lnTo>
                  <a:pt x="36" y="416"/>
                </a:lnTo>
                <a:lnTo>
                  <a:pt x="38" y="416"/>
                </a:lnTo>
                <a:lnTo>
                  <a:pt x="44" y="407"/>
                </a:lnTo>
                <a:lnTo>
                  <a:pt x="44" y="404"/>
                </a:lnTo>
                <a:lnTo>
                  <a:pt x="42" y="400"/>
                </a:lnTo>
                <a:lnTo>
                  <a:pt x="42" y="395"/>
                </a:lnTo>
                <a:lnTo>
                  <a:pt x="42" y="398"/>
                </a:lnTo>
                <a:lnTo>
                  <a:pt x="44" y="394"/>
                </a:lnTo>
                <a:lnTo>
                  <a:pt x="42" y="379"/>
                </a:lnTo>
                <a:lnTo>
                  <a:pt x="33" y="358"/>
                </a:lnTo>
                <a:lnTo>
                  <a:pt x="30" y="335"/>
                </a:lnTo>
                <a:lnTo>
                  <a:pt x="24" y="323"/>
                </a:lnTo>
                <a:lnTo>
                  <a:pt x="23" y="319"/>
                </a:lnTo>
                <a:lnTo>
                  <a:pt x="17" y="307"/>
                </a:lnTo>
                <a:lnTo>
                  <a:pt x="17" y="301"/>
                </a:lnTo>
                <a:lnTo>
                  <a:pt x="12" y="290"/>
                </a:lnTo>
                <a:lnTo>
                  <a:pt x="9" y="287"/>
                </a:lnTo>
                <a:lnTo>
                  <a:pt x="3" y="281"/>
                </a:lnTo>
                <a:lnTo>
                  <a:pt x="3" y="278"/>
                </a:lnTo>
                <a:lnTo>
                  <a:pt x="2" y="277"/>
                </a:lnTo>
                <a:lnTo>
                  <a:pt x="0" y="274"/>
                </a:lnTo>
                <a:lnTo>
                  <a:pt x="0" y="272"/>
                </a:lnTo>
                <a:lnTo>
                  <a:pt x="0" y="274"/>
                </a:lnTo>
                <a:lnTo>
                  <a:pt x="2" y="274"/>
                </a:lnTo>
                <a:lnTo>
                  <a:pt x="3" y="275"/>
                </a:lnTo>
                <a:lnTo>
                  <a:pt x="5" y="277"/>
                </a:lnTo>
                <a:lnTo>
                  <a:pt x="5" y="280"/>
                </a:lnTo>
                <a:lnTo>
                  <a:pt x="6" y="280"/>
                </a:lnTo>
                <a:lnTo>
                  <a:pt x="6" y="281"/>
                </a:lnTo>
                <a:lnTo>
                  <a:pt x="9" y="281"/>
                </a:lnTo>
                <a:lnTo>
                  <a:pt x="11" y="280"/>
                </a:lnTo>
                <a:lnTo>
                  <a:pt x="11" y="277"/>
                </a:lnTo>
                <a:lnTo>
                  <a:pt x="8" y="274"/>
                </a:lnTo>
                <a:lnTo>
                  <a:pt x="5" y="265"/>
                </a:lnTo>
                <a:lnTo>
                  <a:pt x="3" y="262"/>
                </a:lnTo>
                <a:lnTo>
                  <a:pt x="5" y="263"/>
                </a:lnTo>
                <a:lnTo>
                  <a:pt x="8" y="274"/>
                </a:lnTo>
                <a:lnTo>
                  <a:pt x="11" y="271"/>
                </a:lnTo>
                <a:lnTo>
                  <a:pt x="12" y="277"/>
                </a:lnTo>
                <a:lnTo>
                  <a:pt x="14" y="277"/>
                </a:lnTo>
                <a:lnTo>
                  <a:pt x="15" y="275"/>
                </a:lnTo>
                <a:lnTo>
                  <a:pt x="17" y="271"/>
                </a:lnTo>
                <a:lnTo>
                  <a:pt x="15" y="266"/>
                </a:lnTo>
                <a:lnTo>
                  <a:pt x="14" y="263"/>
                </a:lnTo>
                <a:lnTo>
                  <a:pt x="12" y="260"/>
                </a:lnTo>
                <a:lnTo>
                  <a:pt x="11" y="260"/>
                </a:lnTo>
                <a:lnTo>
                  <a:pt x="12" y="259"/>
                </a:lnTo>
                <a:lnTo>
                  <a:pt x="3" y="241"/>
                </a:lnTo>
                <a:lnTo>
                  <a:pt x="3" y="232"/>
                </a:lnTo>
                <a:lnTo>
                  <a:pt x="5" y="229"/>
                </a:lnTo>
                <a:lnTo>
                  <a:pt x="8" y="224"/>
                </a:lnTo>
                <a:lnTo>
                  <a:pt x="9" y="214"/>
                </a:lnTo>
                <a:lnTo>
                  <a:pt x="6" y="209"/>
                </a:lnTo>
                <a:lnTo>
                  <a:pt x="12" y="196"/>
                </a:lnTo>
                <a:lnTo>
                  <a:pt x="14" y="19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13" name="Rectangle 85"/>
          <p:cNvSpPr>
            <a:spLocks noChangeArrowheads="1"/>
          </p:cNvSpPr>
          <p:nvPr/>
        </p:nvSpPr>
        <p:spPr bwMode="auto">
          <a:xfrm>
            <a:off x="3582988" y="3160720"/>
            <a:ext cx="3175" cy="1587"/>
          </a:xfrm>
          <a:prstGeom prst="rect">
            <a:avLst/>
          </a:prstGeom>
          <a:solidFill>
            <a:schemeClr val="bg2">
              <a:lumMod val="75000"/>
            </a:schemeClr>
          </a:solidFill>
          <a:ln w="1905">
            <a:noFill/>
            <a:miter lim="800000"/>
            <a:headEnd/>
            <a:tailEnd/>
          </a:ln>
        </p:spPr>
        <p:txBody>
          <a:bodyPr/>
          <a:lstStyle/>
          <a:p>
            <a:pPr algn="ctr" eaLnBrk="0" fontAlgn="base" hangingPunct="0">
              <a:spcBef>
                <a:spcPct val="0"/>
              </a:spcBef>
              <a:spcAft>
                <a:spcPct val="0"/>
              </a:spcAft>
            </a:pPr>
            <a:endParaRPr lang="fi-FI" sz="2000">
              <a:solidFill>
                <a:srgbClr val="000000"/>
              </a:solidFill>
            </a:endParaRPr>
          </a:p>
        </p:txBody>
      </p:sp>
      <p:sp>
        <p:nvSpPr>
          <p:cNvPr id="1114" name="Freeform 86"/>
          <p:cNvSpPr>
            <a:spLocks/>
          </p:cNvSpPr>
          <p:nvPr/>
        </p:nvSpPr>
        <p:spPr bwMode="auto">
          <a:xfrm>
            <a:off x="3590925" y="3162307"/>
            <a:ext cx="11113" cy="4762"/>
          </a:xfrm>
          <a:custGeom>
            <a:avLst/>
            <a:gdLst>
              <a:gd name="T0" fmla="*/ 6 w 7"/>
              <a:gd name="T1" fmla="*/ 3 h 3"/>
              <a:gd name="T2" fmla="*/ 7 w 7"/>
              <a:gd name="T3" fmla="*/ 2 h 3"/>
              <a:gd name="T4" fmla="*/ 6 w 7"/>
              <a:gd name="T5" fmla="*/ 2 h 3"/>
              <a:gd name="T6" fmla="*/ 0 w 7"/>
              <a:gd name="T7" fmla="*/ 0 h 3"/>
              <a:gd name="T8" fmla="*/ 0 w 7"/>
              <a:gd name="T9" fmla="*/ 2 h 3"/>
              <a:gd name="T10" fmla="*/ 1 w 7"/>
              <a:gd name="T11" fmla="*/ 3 h 3"/>
              <a:gd name="T12" fmla="*/ 3 w 7"/>
              <a:gd name="T13" fmla="*/ 3 h 3"/>
              <a:gd name="T14" fmla="*/ 6 w 7"/>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3"/>
              <a:gd name="T26" fmla="*/ 7 w 7"/>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3">
                <a:moveTo>
                  <a:pt x="6" y="3"/>
                </a:moveTo>
                <a:lnTo>
                  <a:pt x="7" y="2"/>
                </a:lnTo>
                <a:lnTo>
                  <a:pt x="6" y="2"/>
                </a:lnTo>
                <a:lnTo>
                  <a:pt x="0" y="0"/>
                </a:lnTo>
                <a:lnTo>
                  <a:pt x="0" y="2"/>
                </a:lnTo>
                <a:lnTo>
                  <a:pt x="1" y="3"/>
                </a:lnTo>
                <a:lnTo>
                  <a:pt x="3" y="3"/>
                </a:lnTo>
                <a:lnTo>
                  <a:pt x="6"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15" name="Freeform 87"/>
          <p:cNvSpPr>
            <a:spLocks/>
          </p:cNvSpPr>
          <p:nvPr/>
        </p:nvSpPr>
        <p:spPr bwMode="auto">
          <a:xfrm>
            <a:off x="3597275" y="3155957"/>
            <a:ext cx="12700" cy="6350"/>
          </a:xfrm>
          <a:custGeom>
            <a:avLst/>
            <a:gdLst>
              <a:gd name="T0" fmla="*/ 6 w 8"/>
              <a:gd name="T1" fmla="*/ 3 h 4"/>
              <a:gd name="T2" fmla="*/ 8 w 8"/>
              <a:gd name="T3" fmla="*/ 3 h 4"/>
              <a:gd name="T4" fmla="*/ 2 w 8"/>
              <a:gd name="T5" fmla="*/ 0 h 4"/>
              <a:gd name="T6" fmla="*/ 0 w 8"/>
              <a:gd name="T7" fmla="*/ 0 h 4"/>
              <a:gd name="T8" fmla="*/ 3 w 8"/>
              <a:gd name="T9" fmla="*/ 3 h 4"/>
              <a:gd name="T10" fmla="*/ 6 w 8"/>
              <a:gd name="T11" fmla="*/ 4 h 4"/>
              <a:gd name="T12" fmla="*/ 6 w 8"/>
              <a:gd name="T13" fmla="*/ 3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6" y="3"/>
                </a:moveTo>
                <a:lnTo>
                  <a:pt x="8" y="3"/>
                </a:lnTo>
                <a:lnTo>
                  <a:pt x="2" y="0"/>
                </a:lnTo>
                <a:lnTo>
                  <a:pt x="0" y="0"/>
                </a:lnTo>
                <a:lnTo>
                  <a:pt x="3" y="3"/>
                </a:lnTo>
                <a:lnTo>
                  <a:pt x="6" y="4"/>
                </a:lnTo>
                <a:lnTo>
                  <a:pt x="6"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16" name="Freeform 88"/>
          <p:cNvSpPr>
            <a:spLocks/>
          </p:cNvSpPr>
          <p:nvPr/>
        </p:nvSpPr>
        <p:spPr bwMode="auto">
          <a:xfrm>
            <a:off x="3621088" y="3152782"/>
            <a:ext cx="7938" cy="7937"/>
          </a:xfrm>
          <a:custGeom>
            <a:avLst/>
            <a:gdLst>
              <a:gd name="T0" fmla="*/ 3 w 5"/>
              <a:gd name="T1" fmla="*/ 2 h 5"/>
              <a:gd name="T2" fmla="*/ 2 w 5"/>
              <a:gd name="T3" fmla="*/ 0 h 5"/>
              <a:gd name="T4" fmla="*/ 0 w 5"/>
              <a:gd name="T5" fmla="*/ 2 h 5"/>
              <a:gd name="T6" fmla="*/ 0 w 5"/>
              <a:gd name="T7" fmla="*/ 3 h 5"/>
              <a:gd name="T8" fmla="*/ 3 w 5"/>
              <a:gd name="T9" fmla="*/ 5 h 5"/>
              <a:gd name="T10" fmla="*/ 5 w 5"/>
              <a:gd name="T11" fmla="*/ 3 h 5"/>
              <a:gd name="T12" fmla="*/ 3 w 5"/>
              <a:gd name="T13" fmla="*/ 2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3" y="2"/>
                </a:moveTo>
                <a:lnTo>
                  <a:pt x="2" y="0"/>
                </a:lnTo>
                <a:lnTo>
                  <a:pt x="0" y="2"/>
                </a:lnTo>
                <a:lnTo>
                  <a:pt x="0" y="3"/>
                </a:lnTo>
                <a:lnTo>
                  <a:pt x="3" y="5"/>
                </a:lnTo>
                <a:lnTo>
                  <a:pt x="5" y="3"/>
                </a:lnTo>
                <a:lnTo>
                  <a:pt x="3"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17" name="Freeform 89"/>
          <p:cNvSpPr>
            <a:spLocks/>
          </p:cNvSpPr>
          <p:nvPr/>
        </p:nvSpPr>
        <p:spPr bwMode="auto">
          <a:xfrm>
            <a:off x="3662363" y="3186120"/>
            <a:ext cx="15875" cy="4762"/>
          </a:xfrm>
          <a:custGeom>
            <a:avLst/>
            <a:gdLst>
              <a:gd name="T0" fmla="*/ 10 w 10"/>
              <a:gd name="T1" fmla="*/ 0 h 3"/>
              <a:gd name="T2" fmla="*/ 0 w 10"/>
              <a:gd name="T3" fmla="*/ 0 h 3"/>
              <a:gd name="T4" fmla="*/ 6 w 10"/>
              <a:gd name="T5" fmla="*/ 3 h 3"/>
              <a:gd name="T6" fmla="*/ 9 w 10"/>
              <a:gd name="T7" fmla="*/ 2 h 3"/>
              <a:gd name="T8" fmla="*/ 10 w 10"/>
              <a:gd name="T9" fmla="*/ 0 h 3"/>
              <a:gd name="T10" fmla="*/ 0 60000 65536"/>
              <a:gd name="T11" fmla="*/ 0 60000 65536"/>
              <a:gd name="T12" fmla="*/ 0 60000 65536"/>
              <a:gd name="T13" fmla="*/ 0 60000 65536"/>
              <a:gd name="T14" fmla="*/ 0 60000 65536"/>
              <a:gd name="T15" fmla="*/ 0 w 10"/>
              <a:gd name="T16" fmla="*/ 0 h 3"/>
              <a:gd name="T17" fmla="*/ 10 w 10"/>
              <a:gd name="T18" fmla="*/ 3 h 3"/>
            </a:gdLst>
            <a:ahLst/>
            <a:cxnLst>
              <a:cxn ang="T10">
                <a:pos x="T0" y="T1"/>
              </a:cxn>
              <a:cxn ang="T11">
                <a:pos x="T2" y="T3"/>
              </a:cxn>
              <a:cxn ang="T12">
                <a:pos x="T4" y="T5"/>
              </a:cxn>
              <a:cxn ang="T13">
                <a:pos x="T6" y="T7"/>
              </a:cxn>
              <a:cxn ang="T14">
                <a:pos x="T8" y="T9"/>
              </a:cxn>
            </a:cxnLst>
            <a:rect l="T15" t="T16" r="T17" b="T18"/>
            <a:pathLst>
              <a:path w="10" h="3">
                <a:moveTo>
                  <a:pt x="10" y="0"/>
                </a:moveTo>
                <a:lnTo>
                  <a:pt x="0" y="0"/>
                </a:lnTo>
                <a:lnTo>
                  <a:pt x="6" y="3"/>
                </a:lnTo>
                <a:lnTo>
                  <a:pt x="9" y="2"/>
                </a:lnTo>
                <a:lnTo>
                  <a:pt x="1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18" name="Freeform 90"/>
          <p:cNvSpPr>
            <a:spLocks/>
          </p:cNvSpPr>
          <p:nvPr/>
        </p:nvSpPr>
        <p:spPr bwMode="auto">
          <a:xfrm>
            <a:off x="3678238" y="3213107"/>
            <a:ext cx="4763" cy="1587"/>
          </a:xfrm>
          <a:custGeom>
            <a:avLst/>
            <a:gdLst>
              <a:gd name="T0" fmla="*/ 3 w 3"/>
              <a:gd name="T1" fmla="*/ 1 h 1"/>
              <a:gd name="T2" fmla="*/ 3 w 3"/>
              <a:gd name="T3" fmla="*/ 0 h 1"/>
              <a:gd name="T4" fmla="*/ 2 w 3"/>
              <a:gd name="T5" fmla="*/ 0 h 1"/>
              <a:gd name="T6" fmla="*/ 0 w 3"/>
              <a:gd name="T7" fmla="*/ 1 h 1"/>
              <a:gd name="T8" fmla="*/ 2 w 3"/>
              <a:gd name="T9" fmla="*/ 1 h 1"/>
              <a:gd name="T10" fmla="*/ 3 w 3"/>
              <a:gd name="T11" fmla="*/ 1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3" y="1"/>
                </a:moveTo>
                <a:lnTo>
                  <a:pt x="3" y="0"/>
                </a:lnTo>
                <a:lnTo>
                  <a:pt x="2" y="0"/>
                </a:lnTo>
                <a:lnTo>
                  <a:pt x="0" y="1"/>
                </a:lnTo>
                <a:lnTo>
                  <a:pt x="2" y="1"/>
                </a:lnTo>
                <a:lnTo>
                  <a:pt x="3"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19" name="Freeform 91"/>
          <p:cNvSpPr>
            <a:spLocks/>
          </p:cNvSpPr>
          <p:nvPr/>
        </p:nvSpPr>
        <p:spPr bwMode="auto">
          <a:xfrm>
            <a:off x="5495925" y="4568832"/>
            <a:ext cx="7938" cy="17462"/>
          </a:xfrm>
          <a:custGeom>
            <a:avLst/>
            <a:gdLst>
              <a:gd name="T0" fmla="*/ 2 w 5"/>
              <a:gd name="T1" fmla="*/ 2 h 11"/>
              <a:gd name="T2" fmla="*/ 3 w 5"/>
              <a:gd name="T3" fmla="*/ 2 h 11"/>
              <a:gd name="T4" fmla="*/ 3 w 5"/>
              <a:gd name="T5" fmla="*/ 6 h 11"/>
              <a:gd name="T6" fmla="*/ 5 w 5"/>
              <a:gd name="T7" fmla="*/ 9 h 11"/>
              <a:gd name="T8" fmla="*/ 5 w 5"/>
              <a:gd name="T9" fmla="*/ 11 h 11"/>
              <a:gd name="T10" fmla="*/ 3 w 5"/>
              <a:gd name="T11" fmla="*/ 11 h 11"/>
              <a:gd name="T12" fmla="*/ 2 w 5"/>
              <a:gd name="T13" fmla="*/ 11 h 11"/>
              <a:gd name="T14" fmla="*/ 2 w 5"/>
              <a:gd name="T15" fmla="*/ 9 h 11"/>
              <a:gd name="T16" fmla="*/ 0 w 5"/>
              <a:gd name="T17" fmla="*/ 8 h 11"/>
              <a:gd name="T18" fmla="*/ 0 w 5"/>
              <a:gd name="T19" fmla="*/ 6 h 11"/>
              <a:gd name="T20" fmla="*/ 0 w 5"/>
              <a:gd name="T21" fmla="*/ 2 h 11"/>
              <a:gd name="T22" fmla="*/ 2 w 5"/>
              <a:gd name="T23" fmla="*/ 0 h 11"/>
              <a:gd name="T24" fmla="*/ 2 w 5"/>
              <a:gd name="T25" fmla="*/ 2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11"/>
              <a:gd name="T41" fmla="*/ 5 w 5"/>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11">
                <a:moveTo>
                  <a:pt x="2" y="2"/>
                </a:moveTo>
                <a:lnTo>
                  <a:pt x="3" y="2"/>
                </a:lnTo>
                <a:lnTo>
                  <a:pt x="3" y="6"/>
                </a:lnTo>
                <a:lnTo>
                  <a:pt x="5" y="9"/>
                </a:lnTo>
                <a:lnTo>
                  <a:pt x="5" y="11"/>
                </a:lnTo>
                <a:lnTo>
                  <a:pt x="3" y="11"/>
                </a:lnTo>
                <a:lnTo>
                  <a:pt x="2" y="11"/>
                </a:lnTo>
                <a:lnTo>
                  <a:pt x="2" y="9"/>
                </a:lnTo>
                <a:lnTo>
                  <a:pt x="0" y="8"/>
                </a:lnTo>
                <a:lnTo>
                  <a:pt x="0" y="6"/>
                </a:lnTo>
                <a:lnTo>
                  <a:pt x="0" y="2"/>
                </a:lnTo>
                <a:lnTo>
                  <a:pt x="2" y="0"/>
                </a:lnTo>
                <a:lnTo>
                  <a:pt x="2"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20" name="Freeform 92"/>
          <p:cNvSpPr>
            <a:spLocks/>
          </p:cNvSpPr>
          <p:nvPr/>
        </p:nvSpPr>
        <p:spPr bwMode="auto">
          <a:xfrm>
            <a:off x="5505450" y="4595820"/>
            <a:ext cx="7938" cy="4762"/>
          </a:xfrm>
          <a:custGeom>
            <a:avLst/>
            <a:gdLst>
              <a:gd name="T0" fmla="*/ 5 w 5"/>
              <a:gd name="T1" fmla="*/ 1 h 3"/>
              <a:gd name="T2" fmla="*/ 5 w 5"/>
              <a:gd name="T3" fmla="*/ 3 h 3"/>
              <a:gd name="T4" fmla="*/ 3 w 5"/>
              <a:gd name="T5" fmla="*/ 1 h 3"/>
              <a:gd name="T6" fmla="*/ 2 w 5"/>
              <a:gd name="T7" fmla="*/ 1 h 3"/>
              <a:gd name="T8" fmla="*/ 0 w 5"/>
              <a:gd name="T9" fmla="*/ 0 h 3"/>
              <a:gd name="T10" fmla="*/ 2 w 5"/>
              <a:gd name="T11" fmla="*/ 0 h 3"/>
              <a:gd name="T12" fmla="*/ 5 w 5"/>
              <a:gd name="T13" fmla="*/ 1 h 3"/>
              <a:gd name="T14" fmla="*/ 0 60000 65536"/>
              <a:gd name="T15" fmla="*/ 0 60000 65536"/>
              <a:gd name="T16" fmla="*/ 0 60000 65536"/>
              <a:gd name="T17" fmla="*/ 0 60000 65536"/>
              <a:gd name="T18" fmla="*/ 0 60000 65536"/>
              <a:gd name="T19" fmla="*/ 0 60000 65536"/>
              <a:gd name="T20" fmla="*/ 0 60000 65536"/>
              <a:gd name="T21" fmla="*/ 0 w 5"/>
              <a:gd name="T22" fmla="*/ 0 h 3"/>
              <a:gd name="T23" fmla="*/ 5 w 5"/>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3">
                <a:moveTo>
                  <a:pt x="5" y="1"/>
                </a:moveTo>
                <a:lnTo>
                  <a:pt x="5" y="3"/>
                </a:lnTo>
                <a:lnTo>
                  <a:pt x="3" y="1"/>
                </a:lnTo>
                <a:lnTo>
                  <a:pt x="2" y="1"/>
                </a:lnTo>
                <a:lnTo>
                  <a:pt x="0" y="0"/>
                </a:lnTo>
                <a:lnTo>
                  <a:pt x="2" y="0"/>
                </a:lnTo>
                <a:lnTo>
                  <a:pt x="5"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21" name="Freeform 93"/>
          <p:cNvSpPr>
            <a:spLocks/>
          </p:cNvSpPr>
          <p:nvPr/>
        </p:nvSpPr>
        <p:spPr bwMode="auto">
          <a:xfrm>
            <a:off x="5524500" y="4591057"/>
            <a:ext cx="7938" cy="9525"/>
          </a:xfrm>
          <a:custGeom>
            <a:avLst/>
            <a:gdLst>
              <a:gd name="T0" fmla="*/ 3 w 5"/>
              <a:gd name="T1" fmla="*/ 0 h 6"/>
              <a:gd name="T2" fmla="*/ 3 w 5"/>
              <a:gd name="T3" fmla="*/ 1 h 6"/>
              <a:gd name="T4" fmla="*/ 5 w 5"/>
              <a:gd name="T5" fmla="*/ 4 h 6"/>
              <a:gd name="T6" fmla="*/ 3 w 5"/>
              <a:gd name="T7" fmla="*/ 6 h 6"/>
              <a:gd name="T8" fmla="*/ 3 w 5"/>
              <a:gd name="T9" fmla="*/ 4 h 6"/>
              <a:gd name="T10" fmla="*/ 2 w 5"/>
              <a:gd name="T11" fmla="*/ 3 h 6"/>
              <a:gd name="T12" fmla="*/ 0 w 5"/>
              <a:gd name="T13" fmla="*/ 3 h 6"/>
              <a:gd name="T14" fmla="*/ 0 w 5"/>
              <a:gd name="T15" fmla="*/ 1 h 6"/>
              <a:gd name="T16" fmla="*/ 2 w 5"/>
              <a:gd name="T17" fmla="*/ 1 h 6"/>
              <a:gd name="T18" fmla="*/ 3 w 5"/>
              <a:gd name="T19" fmla="*/ 1 h 6"/>
              <a:gd name="T20" fmla="*/ 3 w 5"/>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6"/>
              <a:gd name="T35" fmla="*/ 5 w 5"/>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6">
                <a:moveTo>
                  <a:pt x="3" y="0"/>
                </a:moveTo>
                <a:lnTo>
                  <a:pt x="3" y="1"/>
                </a:lnTo>
                <a:lnTo>
                  <a:pt x="5" y="4"/>
                </a:lnTo>
                <a:lnTo>
                  <a:pt x="3" y="6"/>
                </a:lnTo>
                <a:lnTo>
                  <a:pt x="3" y="4"/>
                </a:lnTo>
                <a:lnTo>
                  <a:pt x="2" y="3"/>
                </a:lnTo>
                <a:lnTo>
                  <a:pt x="0" y="3"/>
                </a:lnTo>
                <a:lnTo>
                  <a:pt x="0" y="1"/>
                </a:lnTo>
                <a:lnTo>
                  <a:pt x="2" y="1"/>
                </a:lnTo>
                <a:lnTo>
                  <a:pt x="3" y="1"/>
                </a:lnTo>
                <a:lnTo>
                  <a:pt x="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22" name="Freeform 94"/>
          <p:cNvSpPr>
            <a:spLocks/>
          </p:cNvSpPr>
          <p:nvPr/>
        </p:nvSpPr>
        <p:spPr bwMode="auto">
          <a:xfrm>
            <a:off x="5543550" y="4606932"/>
            <a:ext cx="7938" cy="9525"/>
          </a:xfrm>
          <a:custGeom>
            <a:avLst/>
            <a:gdLst>
              <a:gd name="T0" fmla="*/ 5 w 5"/>
              <a:gd name="T1" fmla="*/ 2 h 6"/>
              <a:gd name="T2" fmla="*/ 3 w 5"/>
              <a:gd name="T3" fmla="*/ 5 h 6"/>
              <a:gd name="T4" fmla="*/ 5 w 5"/>
              <a:gd name="T5" fmla="*/ 5 h 6"/>
              <a:gd name="T6" fmla="*/ 3 w 5"/>
              <a:gd name="T7" fmla="*/ 6 h 6"/>
              <a:gd name="T8" fmla="*/ 2 w 5"/>
              <a:gd name="T9" fmla="*/ 5 h 6"/>
              <a:gd name="T10" fmla="*/ 2 w 5"/>
              <a:gd name="T11" fmla="*/ 3 h 6"/>
              <a:gd name="T12" fmla="*/ 0 w 5"/>
              <a:gd name="T13" fmla="*/ 2 h 6"/>
              <a:gd name="T14" fmla="*/ 2 w 5"/>
              <a:gd name="T15" fmla="*/ 0 h 6"/>
              <a:gd name="T16" fmla="*/ 2 w 5"/>
              <a:gd name="T17" fmla="*/ 2 h 6"/>
              <a:gd name="T18" fmla="*/ 5 w 5"/>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6"/>
              <a:gd name="T32" fmla="*/ 5 w 5"/>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6">
                <a:moveTo>
                  <a:pt x="5" y="2"/>
                </a:moveTo>
                <a:lnTo>
                  <a:pt x="3" y="5"/>
                </a:lnTo>
                <a:lnTo>
                  <a:pt x="5" y="5"/>
                </a:lnTo>
                <a:lnTo>
                  <a:pt x="3" y="6"/>
                </a:lnTo>
                <a:lnTo>
                  <a:pt x="2" y="5"/>
                </a:lnTo>
                <a:lnTo>
                  <a:pt x="2" y="3"/>
                </a:lnTo>
                <a:lnTo>
                  <a:pt x="0" y="2"/>
                </a:lnTo>
                <a:lnTo>
                  <a:pt x="2" y="0"/>
                </a:lnTo>
                <a:lnTo>
                  <a:pt x="2" y="2"/>
                </a:lnTo>
                <a:lnTo>
                  <a:pt x="5"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23" name="Freeform 95"/>
          <p:cNvSpPr>
            <a:spLocks/>
          </p:cNvSpPr>
          <p:nvPr/>
        </p:nvSpPr>
        <p:spPr bwMode="auto">
          <a:xfrm>
            <a:off x="3916363" y="3973520"/>
            <a:ext cx="6350" cy="4762"/>
          </a:xfrm>
          <a:custGeom>
            <a:avLst/>
            <a:gdLst>
              <a:gd name="T0" fmla="*/ 4 w 4"/>
              <a:gd name="T1" fmla="*/ 0 h 3"/>
              <a:gd name="T2" fmla="*/ 3 w 4"/>
              <a:gd name="T3" fmla="*/ 0 h 3"/>
              <a:gd name="T4" fmla="*/ 0 w 4"/>
              <a:gd name="T5" fmla="*/ 1 h 3"/>
              <a:gd name="T6" fmla="*/ 1 w 4"/>
              <a:gd name="T7" fmla="*/ 3 h 3"/>
              <a:gd name="T8" fmla="*/ 3 w 4"/>
              <a:gd name="T9" fmla="*/ 1 h 3"/>
              <a:gd name="T10" fmla="*/ 4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4" y="0"/>
                </a:moveTo>
                <a:lnTo>
                  <a:pt x="3" y="0"/>
                </a:lnTo>
                <a:lnTo>
                  <a:pt x="0" y="1"/>
                </a:lnTo>
                <a:lnTo>
                  <a:pt x="1" y="3"/>
                </a:lnTo>
                <a:lnTo>
                  <a:pt x="3" y="1"/>
                </a:lnTo>
                <a:lnTo>
                  <a:pt x="4"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24" name="Freeform 96"/>
          <p:cNvSpPr>
            <a:spLocks/>
          </p:cNvSpPr>
          <p:nvPr/>
        </p:nvSpPr>
        <p:spPr bwMode="auto">
          <a:xfrm>
            <a:off x="4570413" y="4167195"/>
            <a:ext cx="11113" cy="14287"/>
          </a:xfrm>
          <a:custGeom>
            <a:avLst/>
            <a:gdLst>
              <a:gd name="T0" fmla="*/ 7 w 7"/>
              <a:gd name="T1" fmla="*/ 3 h 9"/>
              <a:gd name="T2" fmla="*/ 7 w 7"/>
              <a:gd name="T3" fmla="*/ 5 h 9"/>
              <a:gd name="T4" fmla="*/ 5 w 7"/>
              <a:gd name="T5" fmla="*/ 8 h 9"/>
              <a:gd name="T6" fmla="*/ 5 w 7"/>
              <a:gd name="T7" fmla="*/ 9 h 9"/>
              <a:gd name="T8" fmla="*/ 4 w 7"/>
              <a:gd name="T9" fmla="*/ 9 h 9"/>
              <a:gd name="T10" fmla="*/ 1 w 7"/>
              <a:gd name="T11" fmla="*/ 9 h 9"/>
              <a:gd name="T12" fmla="*/ 0 w 7"/>
              <a:gd name="T13" fmla="*/ 8 h 9"/>
              <a:gd name="T14" fmla="*/ 0 w 7"/>
              <a:gd name="T15" fmla="*/ 6 h 9"/>
              <a:gd name="T16" fmla="*/ 2 w 7"/>
              <a:gd name="T17" fmla="*/ 0 h 9"/>
              <a:gd name="T18" fmla="*/ 5 w 7"/>
              <a:gd name="T19" fmla="*/ 0 h 9"/>
              <a:gd name="T20" fmla="*/ 7 w 7"/>
              <a:gd name="T21" fmla="*/ 3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7" y="3"/>
                </a:moveTo>
                <a:lnTo>
                  <a:pt x="7" y="5"/>
                </a:lnTo>
                <a:lnTo>
                  <a:pt x="5" y="8"/>
                </a:lnTo>
                <a:lnTo>
                  <a:pt x="5" y="9"/>
                </a:lnTo>
                <a:lnTo>
                  <a:pt x="4" y="9"/>
                </a:lnTo>
                <a:lnTo>
                  <a:pt x="1" y="9"/>
                </a:lnTo>
                <a:lnTo>
                  <a:pt x="0" y="8"/>
                </a:lnTo>
                <a:lnTo>
                  <a:pt x="0" y="6"/>
                </a:lnTo>
                <a:lnTo>
                  <a:pt x="2" y="0"/>
                </a:lnTo>
                <a:lnTo>
                  <a:pt x="5" y="0"/>
                </a:lnTo>
                <a:lnTo>
                  <a:pt x="7"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25" name="Freeform 97"/>
          <p:cNvSpPr>
            <a:spLocks/>
          </p:cNvSpPr>
          <p:nvPr/>
        </p:nvSpPr>
        <p:spPr bwMode="auto">
          <a:xfrm>
            <a:off x="4494213" y="4305307"/>
            <a:ext cx="1588" cy="3175"/>
          </a:xfrm>
          <a:custGeom>
            <a:avLst/>
            <a:gdLst>
              <a:gd name="T0" fmla="*/ 0 w 1"/>
              <a:gd name="T1" fmla="*/ 0 h 2"/>
              <a:gd name="T2" fmla="*/ 1 w 1"/>
              <a:gd name="T3" fmla="*/ 0 h 2"/>
              <a:gd name="T4" fmla="*/ 1 w 1"/>
              <a:gd name="T5" fmla="*/ 2 h 2"/>
              <a:gd name="T6" fmla="*/ 0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0"/>
                </a:moveTo>
                <a:lnTo>
                  <a:pt x="1" y="0"/>
                </a:lnTo>
                <a:lnTo>
                  <a:pt x="1" y="2"/>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26" name="Freeform 98"/>
          <p:cNvSpPr>
            <a:spLocks/>
          </p:cNvSpPr>
          <p:nvPr/>
        </p:nvSpPr>
        <p:spPr bwMode="auto">
          <a:xfrm>
            <a:off x="5408613" y="3836995"/>
            <a:ext cx="4763" cy="4762"/>
          </a:xfrm>
          <a:custGeom>
            <a:avLst/>
            <a:gdLst>
              <a:gd name="T0" fmla="*/ 1 w 3"/>
              <a:gd name="T1" fmla="*/ 0 h 3"/>
              <a:gd name="T2" fmla="*/ 1 w 3"/>
              <a:gd name="T3" fmla="*/ 2 h 3"/>
              <a:gd name="T4" fmla="*/ 0 w 3"/>
              <a:gd name="T5" fmla="*/ 2 h 3"/>
              <a:gd name="T6" fmla="*/ 1 w 3"/>
              <a:gd name="T7" fmla="*/ 3 h 3"/>
              <a:gd name="T8" fmla="*/ 3 w 3"/>
              <a:gd name="T9" fmla="*/ 2 h 3"/>
              <a:gd name="T10" fmla="*/ 1 w 3"/>
              <a:gd name="T11" fmla="*/ 0 h 3"/>
              <a:gd name="T12" fmla="*/ 0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1" y="2"/>
                </a:lnTo>
                <a:lnTo>
                  <a:pt x="0" y="2"/>
                </a:lnTo>
                <a:lnTo>
                  <a:pt x="1" y="3"/>
                </a:lnTo>
                <a:lnTo>
                  <a:pt x="3" y="2"/>
                </a:lnTo>
                <a:lnTo>
                  <a:pt x="1" y="0"/>
                </a:lnTo>
                <a:lnTo>
                  <a:pt x="0" y="0"/>
                </a:lnTo>
                <a:lnTo>
                  <a:pt x="1"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27" name="Freeform 99"/>
          <p:cNvSpPr>
            <a:spLocks/>
          </p:cNvSpPr>
          <p:nvPr/>
        </p:nvSpPr>
        <p:spPr bwMode="auto">
          <a:xfrm>
            <a:off x="5405438" y="3844932"/>
            <a:ext cx="14288" cy="6350"/>
          </a:xfrm>
          <a:custGeom>
            <a:avLst/>
            <a:gdLst>
              <a:gd name="T0" fmla="*/ 6 w 9"/>
              <a:gd name="T1" fmla="*/ 3 h 4"/>
              <a:gd name="T2" fmla="*/ 5 w 9"/>
              <a:gd name="T3" fmla="*/ 4 h 4"/>
              <a:gd name="T4" fmla="*/ 5 w 9"/>
              <a:gd name="T5" fmla="*/ 3 h 4"/>
              <a:gd name="T6" fmla="*/ 5 w 9"/>
              <a:gd name="T7" fmla="*/ 1 h 4"/>
              <a:gd name="T8" fmla="*/ 3 w 9"/>
              <a:gd name="T9" fmla="*/ 0 h 4"/>
              <a:gd name="T10" fmla="*/ 2 w 9"/>
              <a:gd name="T11" fmla="*/ 0 h 4"/>
              <a:gd name="T12" fmla="*/ 0 w 9"/>
              <a:gd name="T13" fmla="*/ 1 h 4"/>
              <a:gd name="T14" fmla="*/ 2 w 9"/>
              <a:gd name="T15" fmla="*/ 1 h 4"/>
              <a:gd name="T16" fmla="*/ 3 w 9"/>
              <a:gd name="T17" fmla="*/ 1 h 4"/>
              <a:gd name="T18" fmla="*/ 3 w 9"/>
              <a:gd name="T19" fmla="*/ 3 h 4"/>
              <a:gd name="T20" fmla="*/ 2 w 9"/>
              <a:gd name="T21" fmla="*/ 3 h 4"/>
              <a:gd name="T22" fmla="*/ 2 w 9"/>
              <a:gd name="T23" fmla="*/ 4 h 4"/>
              <a:gd name="T24" fmla="*/ 9 w 9"/>
              <a:gd name="T25" fmla="*/ 4 h 4"/>
              <a:gd name="T26" fmla="*/ 8 w 9"/>
              <a:gd name="T27" fmla="*/ 3 h 4"/>
              <a:gd name="T28" fmla="*/ 6 w 9"/>
              <a:gd name="T29" fmla="*/ 3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4"/>
              <a:gd name="T47" fmla="*/ 9 w 9"/>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4">
                <a:moveTo>
                  <a:pt x="6" y="3"/>
                </a:moveTo>
                <a:lnTo>
                  <a:pt x="5" y="4"/>
                </a:lnTo>
                <a:lnTo>
                  <a:pt x="5" y="3"/>
                </a:lnTo>
                <a:lnTo>
                  <a:pt x="5" y="1"/>
                </a:lnTo>
                <a:lnTo>
                  <a:pt x="3" y="0"/>
                </a:lnTo>
                <a:lnTo>
                  <a:pt x="2" y="0"/>
                </a:lnTo>
                <a:lnTo>
                  <a:pt x="0" y="1"/>
                </a:lnTo>
                <a:lnTo>
                  <a:pt x="2" y="1"/>
                </a:lnTo>
                <a:lnTo>
                  <a:pt x="3" y="1"/>
                </a:lnTo>
                <a:lnTo>
                  <a:pt x="3" y="3"/>
                </a:lnTo>
                <a:lnTo>
                  <a:pt x="2" y="3"/>
                </a:lnTo>
                <a:lnTo>
                  <a:pt x="2" y="4"/>
                </a:lnTo>
                <a:lnTo>
                  <a:pt x="9" y="4"/>
                </a:lnTo>
                <a:lnTo>
                  <a:pt x="8" y="3"/>
                </a:lnTo>
                <a:lnTo>
                  <a:pt x="6"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28" name="Freeform 100"/>
          <p:cNvSpPr>
            <a:spLocks/>
          </p:cNvSpPr>
          <p:nvPr/>
        </p:nvSpPr>
        <p:spPr bwMode="auto">
          <a:xfrm>
            <a:off x="5576888" y="4519620"/>
            <a:ext cx="7938" cy="1587"/>
          </a:xfrm>
          <a:custGeom>
            <a:avLst/>
            <a:gdLst>
              <a:gd name="T0" fmla="*/ 3 w 5"/>
              <a:gd name="T1" fmla="*/ 0 h 1"/>
              <a:gd name="T2" fmla="*/ 2 w 5"/>
              <a:gd name="T3" fmla="*/ 0 h 1"/>
              <a:gd name="T4" fmla="*/ 0 w 5"/>
              <a:gd name="T5" fmla="*/ 1 h 1"/>
              <a:gd name="T6" fmla="*/ 3 w 5"/>
              <a:gd name="T7" fmla="*/ 1 h 1"/>
              <a:gd name="T8" fmla="*/ 5 w 5"/>
              <a:gd name="T9" fmla="*/ 0 h 1"/>
              <a:gd name="T10" fmla="*/ 3 w 5"/>
              <a:gd name="T11" fmla="*/ 0 h 1"/>
              <a:gd name="T12" fmla="*/ 0 60000 65536"/>
              <a:gd name="T13" fmla="*/ 0 60000 65536"/>
              <a:gd name="T14" fmla="*/ 0 60000 65536"/>
              <a:gd name="T15" fmla="*/ 0 60000 65536"/>
              <a:gd name="T16" fmla="*/ 0 60000 65536"/>
              <a:gd name="T17" fmla="*/ 0 60000 65536"/>
              <a:gd name="T18" fmla="*/ 0 w 5"/>
              <a:gd name="T19" fmla="*/ 0 h 1"/>
              <a:gd name="T20" fmla="*/ 5 w 5"/>
              <a:gd name="T21" fmla="*/ 1 h 1"/>
            </a:gdLst>
            <a:ahLst/>
            <a:cxnLst>
              <a:cxn ang="T12">
                <a:pos x="T0" y="T1"/>
              </a:cxn>
              <a:cxn ang="T13">
                <a:pos x="T2" y="T3"/>
              </a:cxn>
              <a:cxn ang="T14">
                <a:pos x="T4" y="T5"/>
              </a:cxn>
              <a:cxn ang="T15">
                <a:pos x="T6" y="T7"/>
              </a:cxn>
              <a:cxn ang="T16">
                <a:pos x="T8" y="T9"/>
              </a:cxn>
              <a:cxn ang="T17">
                <a:pos x="T10" y="T11"/>
              </a:cxn>
            </a:cxnLst>
            <a:rect l="T18" t="T19" r="T20" b="T21"/>
            <a:pathLst>
              <a:path w="5" h="1">
                <a:moveTo>
                  <a:pt x="3" y="0"/>
                </a:moveTo>
                <a:lnTo>
                  <a:pt x="2" y="0"/>
                </a:lnTo>
                <a:lnTo>
                  <a:pt x="0" y="1"/>
                </a:lnTo>
                <a:lnTo>
                  <a:pt x="3" y="1"/>
                </a:lnTo>
                <a:lnTo>
                  <a:pt x="5" y="0"/>
                </a:lnTo>
                <a:lnTo>
                  <a:pt x="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29" name="Freeform 101"/>
          <p:cNvSpPr>
            <a:spLocks/>
          </p:cNvSpPr>
          <p:nvPr/>
        </p:nvSpPr>
        <p:spPr bwMode="auto">
          <a:xfrm>
            <a:off x="3692525" y="1881195"/>
            <a:ext cx="292100" cy="198437"/>
          </a:xfrm>
          <a:custGeom>
            <a:avLst/>
            <a:gdLst>
              <a:gd name="T0" fmla="*/ 68 w 184"/>
              <a:gd name="T1" fmla="*/ 113 h 125"/>
              <a:gd name="T2" fmla="*/ 36 w 184"/>
              <a:gd name="T3" fmla="*/ 108 h 125"/>
              <a:gd name="T4" fmla="*/ 35 w 184"/>
              <a:gd name="T5" fmla="*/ 102 h 125"/>
              <a:gd name="T6" fmla="*/ 44 w 184"/>
              <a:gd name="T7" fmla="*/ 87 h 125"/>
              <a:gd name="T8" fmla="*/ 41 w 184"/>
              <a:gd name="T9" fmla="*/ 83 h 125"/>
              <a:gd name="T10" fmla="*/ 33 w 184"/>
              <a:gd name="T11" fmla="*/ 69 h 125"/>
              <a:gd name="T12" fmla="*/ 15 w 184"/>
              <a:gd name="T13" fmla="*/ 72 h 125"/>
              <a:gd name="T14" fmla="*/ 23 w 184"/>
              <a:gd name="T15" fmla="*/ 63 h 125"/>
              <a:gd name="T16" fmla="*/ 38 w 184"/>
              <a:gd name="T17" fmla="*/ 62 h 125"/>
              <a:gd name="T18" fmla="*/ 41 w 184"/>
              <a:gd name="T19" fmla="*/ 57 h 125"/>
              <a:gd name="T20" fmla="*/ 45 w 184"/>
              <a:gd name="T21" fmla="*/ 45 h 125"/>
              <a:gd name="T22" fmla="*/ 38 w 184"/>
              <a:gd name="T23" fmla="*/ 42 h 125"/>
              <a:gd name="T24" fmla="*/ 26 w 184"/>
              <a:gd name="T25" fmla="*/ 39 h 125"/>
              <a:gd name="T26" fmla="*/ 8 w 184"/>
              <a:gd name="T27" fmla="*/ 42 h 125"/>
              <a:gd name="T28" fmla="*/ 14 w 184"/>
              <a:gd name="T29" fmla="*/ 39 h 125"/>
              <a:gd name="T30" fmla="*/ 6 w 184"/>
              <a:gd name="T31" fmla="*/ 30 h 125"/>
              <a:gd name="T32" fmla="*/ 21 w 184"/>
              <a:gd name="T33" fmla="*/ 33 h 125"/>
              <a:gd name="T34" fmla="*/ 17 w 184"/>
              <a:gd name="T35" fmla="*/ 27 h 125"/>
              <a:gd name="T36" fmla="*/ 15 w 184"/>
              <a:gd name="T37" fmla="*/ 18 h 125"/>
              <a:gd name="T38" fmla="*/ 24 w 184"/>
              <a:gd name="T39" fmla="*/ 23 h 125"/>
              <a:gd name="T40" fmla="*/ 33 w 184"/>
              <a:gd name="T41" fmla="*/ 26 h 125"/>
              <a:gd name="T42" fmla="*/ 27 w 184"/>
              <a:gd name="T43" fmla="*/ 14 h 125"/>
              <a:gd name="T44" fmla="*/ 32 w 184"/>
              <a:gd name="T45" fmla="*/ 9 h 125"/>
              <a:gd name="T46" fmla="*/ 24 w 184"/>
              <a:gd name="T47" fmla="*/ 6 h 125"/>
              <a:gd name="T48" fmla="*/ 32 w 184"/>
              <a:gd name="T49" fmla="*/ 3 h 125"/>
              <a:gd name="T50" fmla="*/ 48 w 184"/>
              <a:gd name="T51" fmla="*/ 18 h 125"/>
              <a:gd name="T52" fmla="*/ 54 w 184"/>
              <a:gd name="T53" fmla="*/ 30 h 125"/>
              <a:gd name="T54" fmla="*/ 48 w 184"/>
              <a:gd name="T55" fmla="*/ 36 h 125"/>
              <a:gd name="T56" fmla="*/ 53 w 184"/>
              <a:gd name="T57" fmla="*/ 45 h 125"/>
              <a:gd name="T58" fmla="*/ 62 w 184"/>
              <a:gd name="T59" fmla="*/ 47 h 125"/>
              <a:gd name="T60" fmla="*/ 71 w 184"/>
              <a:gd name="T61" fmla="*/ 39 h 125"/>
              <a:gd name="T62" fmla="*/ 81 w 184"/>
              <a:gd name="T63" fmla="*/ 29 h 125"/>
              <a:gd name="T64" fmla="*/ 85 w 184"/>
              <a:gd name="T65" fmla="*/ 20 h 125"/>
              <a:gd name="T66" fmla="*/ 97 w 184"/>
              <a:gd name="T67" fmla="*/ 17 h 125"/>
              <a:gd name="T68" fmla="*/ 108 w 184"/>
              <a:gd name="T69" fmla="*/ 36 h 125"/>
              <a:gd name="T70" fmla="*/ 109 w 184"/>
              <a:gd name="T71" fmla="*/ 15 h 125"/>
              <a:gd name="T72" fmla="*/ 121 w 184"/>
              <a:gd name="T73" fmla="*/ 17 h 125"/>
              <a:gd name="T74" fmla="*/ 132 w 184"/>
              <a:gd name="T75" fmla="*/ 15 h 125"/>
              <a:gd name="T76" fmla="*/ 139 w 184"/>
              <a:gd name="T77" fmla="*/ 0 h 125"/>
              <a:gd name="T78" fmla="*/ 147 w 184"/>
              <a:gd name="T79" fmla="*/ 11 h 125"/>
              <a:gd name="T80" fmla="*/ 159 w 184"/>
              <a:gd name="T81" fmla="*/ 11 h 125"/>
              <a:gd name="T82" fmla="*/ 163 w 184"/>
              <a:gd name="T83" fmla="*/ 9 h 125"/>
              <a:gd name="T84" fmla="*/ 165 w 184"/>
              <a:gd name="T85" fmla="*/ 26 h 125"/>
              <a:gd name="T86" fmla="*/ 171 w 184"/>
              <a:gd name="T87" fmla="*/ 38 h 125"/>
              <a:gd name="T88" fmla="*/ 181 w 184"/>
              <a:gd name="T89" fmla="*/ 48 h 125"/>
              <a:gd name="T90" fmla="*/ 184 w 184"/>
              <a:gd name="T91" fmla="*/ 59 h 125"/>
              <a:gd name="T92" fmla="*/ 177 w 184"/>
              <a:gd name="T93" fmla="*/ 71 h 125"/>
              <a:gd name="T94" fmla="*/ 168 w 184"/>
              <a:gd name="T95" fmla="*/ 77 h 125"/>
              <a:gd name="T96" fmla="*/ 162 w 184"/>
              <a:gd name="T97" fmla="*/ 92 h 125"/>
              <a:gd name="T98" fmla="*/ 153 w 184"/>
              <a:gd name="T99" fmla="*/ 89 h 125"/>
              <a:gd name="T100" fmla="*/ 123 w 184"/>
              <a:gd name="T101" fmla="*/ 107 h 125"/>
              <a:gd name="T102" fmla="*/ 102 w 184"/>
              <a:gd name="T103" fmla="*/ 123 h 125"/>
              <a:gd name="T104" fmla="*/ 85 w 184"/>
              <a:gd name="T105" fmla="*/ 122 h 1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4"/>
              <a:gd name="T160" fmla="*/ 0 h 125"/>
              <a:gd name="T161" fmla="*/ 184 w 184"/>
              <a:gd name="T162" fmla="*/ 125 h 12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4" h="125">
                <a:moveTo>
                  <a:pt x="76" y="119"/>
                </a:moveTo>
                <a:lnTo>
                  <a:pt x="75" y="120"/>
                </a:lnTo>
                <a:lnTo>
                  <a:pt x="74" y="117"/>
                </a:lnTo>
                <a:lnTo>
                  <a:pt x="71" y="117"/>
                </a:lnTo>
                <a:lnTo>
                  <a:pt x="68" y="113"/>
                </a:lnTo>
                <a:lnTo>
                  <a:pt x="56" y="107"/>
                </a:lnTo>
                <a:lnTo>
                  <a:pt x="53" y="108"/>
                </a:lnTo>
                <a:lnTo>
                  <a:pt x="47" y="107"/>
                </a:lnTo>
                <a:lnTo>
                  <a:pt x="45" y="108"/>
                </a:lnTo>
                <a:lnTo>
                  <a:pt x="36" y="108"/>
                </a:lnTo>
                <a:lnTo>
                  <a:pt x="33" y="110"/>
                </a:lnTo>
                <a:lnTo>
                  <a:pt x="32" y="108"/>
                </a:lnTo>
                <a:lnTo>
                  <a:pt x="32" y="104"/>
                </a:lnTo>
                <a:lnTo>
                  <a:pt x="30" y="99"/>
                </a:lnTo>
                <a:lnTo>
                  <a:pt x="35" y="102"/>
                </a:lnTo>
                <a:lnTo>
                  <a:pt x="36" y="99"/>
                </a:lnTo>
                <a:lnTo>
                  <a:pt x="47" y="95"/>
                </a:lnTo>
                <a:lnTo>
                  <a:pt x="47" y="89"/>
                </a:lnTo>
                <a:lnTo>
                  <a:pt x="41" y="90"/>
                </a:lnTo>
                <a:lnTo>
                  <a:pt x="44" y="87"/>
                </a:lnTo>
                <a:lnTo>
                  <a:pt x="44" y="86"/>
                </a:lnTo>
                <a:lnTo>
                  <a:pt x="44" y="83"/>
                </a:lnTo>
                <a:lnTo>
                  <a:pt x="47" y="80"/>
                </a:lnTo>
                <a:lnTo>
                  <a:pt x="44" y="80"/>
                </a:lnTo>
                <a:lnTo>
                  <a:pt x="41" y="83"/>
                </a:lnTo>
                <a:lnTo>
                  <a:pt x="39" y="81"/>
                </a:lnTo>
                <a:lnTo>
                  <a:pt x="39" y="80"/>
                </a:lnTo>
                <a:lnTo>
                  <a:pt x="38" y="80"/>
                </a:lnTo>
                <a:lnTo>
                  <a:pt x="36" y="71"/>
                </a:lnTo>
                <a:lnTo>
                  <a:pt x="33" y="69"/>
                </a:lnTo>
                <a:lnTo>
                  <a:pt x="29" y="71"/>
                </a:lnTo>
                <a:lnTo>
                  <a:pt x="27" y="69"/>
                </a:lnTo>
                <a:lnTo>
                  <a:pt x="24" y="69"/>
                </a:lnTo>
                <a:lnTo>
                  <a:pt x="18" y="71"/>
                </a:lnTo>
                <a:lnTo>
                  <a:pt x="15" y="72"/>
                </a:lnTo>
                <a:lnTo>
                  <a:pt x="12" y="74"/>
                </a:lnTo>
                <a:lnTo>
                  <a:pt x="11" y="71"/>
                </a:lnTo>
                <a:lnTo>
                  <a:pt x="11" y="68"/>
                </a:lnTo>
                <a:lnTo>
                  <a:pt x="20" y="65"/>
                </a:lnTo>
                <a:lnTo>
                  <a:pt x="23" y="63"/>
                </a:lnTo>
                <a:lnTo>
                  <a:pt x="26" y="63"/>
                </a:lnTo>
                <a:lnTo>
                  <a:pt x="29" y="60"/>
                </a:lnTo>
                <a:lnTo>
                  <a:pt x="32" y="63"/>
                </a:lnTo>
                <a:lnTo>
                  <a:pt x="35" y="60"/>
                </a:lnTo>
                <a:lnTo>
                  <a:pt x="38" y="62"/>
                </a:lnTo>
                <a:lnTo>
                  <a:pt x="44" y="62"/>
                </a:lnTo>
                <a:lnTo>
                  <a:pt x="47" y="54"/>
                </a:lnTo>
                <a:lnTo>
                  <a:pt x="45" y="56"/>
                </a:lnTo>
                <a:lnTo>
                  <a:pt x="44" y="59"/>
                </a:lnTo>
                <a:lnTo>
                  <a:pt x="41" y="57"/>
                </a:lnTo>
                <a:lnTo>
                  <a:pt x="33" y="56"/>
                </a:lnTo>
                <a:lnTo>
                  <a:pt x="35" y="54"/>
                </a:lnTo>
                <a:lnTo>
                  <a:pt x="36" y="51"/>
                </a:lnTo>
                <a:lnTo>
                  <a:pt x="38" y="51"/>
                </a:lnTo>
                <a:lnTo>
                  <a:pt x="45" y="45"/>
                </a:lnTo>
                <a:lnTo>
                  <a:pt x="45" y="44"/>
                </a:lnTo>
                <a:lnTo>
                  <a:pt x="42" y="42"/>
                </a:lnTo>
                <a:lnTo>
                  <a:pt x="41" y="44"/>
                </a:lnTo>
                <a:lnTo>
                  <a:pt x="38" y="44"/>
                </a:lnTo>
                <a:lnTo>
                  <a:pt x="38" y="42"/>
                </a:lnTo>
                <a:lnTo>
                  <a:pt x="36" y="41"/>
                </a:lnTo>
                <a:lnTo>
                  <a:pt x="36" y="42"/>
                </a:lnTo>
                <a:lnTo>
                  <a:pt x="36" y="39"/>
                </a:lnTo>
                <a:lnTo>
                  <a:pt x="27" y="38"/>
                </a:lnTo>
                <a:lnTo>
                  <a:pt x="26" y="39"/>
                </a:lnTo>
                <a:lnTo>
                  <a:pt x="23" y="42"/>
                </a:lnTo>
                <a:lnTo>
                  <a:pt x="20" y="42"/>
                </a:lnTo>
                <a:lnTo>
                  <a:pt x="15" y="45"/>
                </a:lnTo>
                <a:lnTo>
                  <a:pt x="12" y="45"/>
                </a:lnTo>
                <a:lnTo>
                  <a:pt x="8" y="42"/>
                </a:lnTo>
                <a:lnTo>
                  <a:pt x="0" y="44"/>
                </a:lnTo>
                <a:lnTo>
                  <a:pt x="3" y="38"/>
                </a:lnTo>
                <a:lnTo>
                  <a:pt x="5" y="39"/>
                </a:lnTo>
                <a:lnTo>
                  <a:pt x="11" y="42"/>
                </a:lnTo>
                <a:lnTo>
                  <a:pt x="14" y="39"/>
                </a:lnTo>
                <a:lnTo>
                  <a:pt x="9" y="38"/>
                </a:lnTo>
                <a:lnTo>
                  <a:pt x="11" y="38"/>
                </a:lnTo>
                <a:lnTo>
                  <a:pt x="11" y="36"/>
                </a:lnTo>
                <a:lnTo>
                  <a:pt x="8" y="35"/>
                </a:lnTo>
                <a:lnTo>
                  <a:pt x="6" y="30"/>
                </a:lnTo>
                <a:lnTo>
                  <a:pt x="14" y="33"/>
                </a:lnTo>
                <a:lnTo>
                  <a:pt x="17" y="38"/>
                </a:lnTo>
                <a:lnTo>
                  <a:pt x="21" y="36"/>
                </a:lnTo>
                <a:lnTo>
                  <a:pt x="20" y="35"/>
                </a:lnTo>
                <a:lnTo>
                  <a:pt x="21" y="33"/>
                </a:lnTo>
                <a:lnTo>
                  <a:pt x="21" y="30"/>
                </a:lnTo>
                <a:lnTo>
                  <a:pt x="15" y="32"/>
                </a:lnTo>
                <a:lnTo>
                  <a:pt x="12" y="29"/>
                </a:lnTo>
                <a:lnTo>
                  <a:pt x="12" y="27"/>
                </a:lnTo>
                <a:lnTo>
                  <a:pt x="17" y="27"/>
                </a:lnTo>
                <a:lnTo>
                  <a:pt x="12" y="20"/>
                </a:lnTo>
                <a:lnTo>
                  <a:pt x="12" y="21"/>
                </a:lnTo>
                <a:lnTo>
                  <a:pt x="15" y="23"/>
                </a:lnTo>
                <a:lnTo>
                  <a:pt x="17" y="21"/>
                </a:lnTo>
                <a:lnTo>
                  <a:pt x="15" y="18"/>
                </a:lnTo>
                <a:lnTo>
                  <a:pt x="18" y="20"/>
                </a:lnTo>
                <a:lnTo>
                  <a:pt x="15" y="15"/>
                </a:lnTo>
                <a:lnTo>
                  <a:pt x="18" y="15"/>
                </a:lnTo>
                <a:lnTo>
                  <a:pt x="24" y="18"/>
                </a:lnTo>
                <a:lnTo>
                  <a:pt x="24" y="23"/>
                </a:lnTo>
                <a:lnTo>
                  <a:pt x="27" y="24"/>
                </a:lnTo>
                <a:lnTo>
                  <a:pt x="29" y="21"/>
                </a:lnTo>
                <a:lnTo>
                  <a:pt x="32" y="24"/>
                </a:lnTo>
                <a:lnTo>
                  <a:pt x="32" y="29"/>
                </a:lnTo>
                <a:lnTo>
                  <a:pt x="33" y="26"/>
                </a:lnTo>
                <a:lnTo>
                  <a:pt x="35" y="29"/>
                </a:lnTo>
                <a:lnTo>
                  <a:pt x="36" y="24"/>
                </a:lnTo>
                <a:lnTo>
                  <a:pt x="35" y="20"/>
                </a:lnTo>
                <a:lnTo>
                  <a:pt x="35" y="18"/>
                </a:lnTo>
                <a:lnTo>
                  <a:pt x="27" y="14"/>
                </a:lnTo>
                <a:lnTo>
                  <a:pt x="29" y="11"/>
                </a:lnTo>
                <a:lnTo>
                  <a:pt x="32" y="12"/>
                </a:lnTo>
                <a:lnTo>
                  <a:pt x="33" y="12"/>
                </a:lnTo>
                <a:lnTo>
                  <a:pt x="35" y="12"/>
                </a:lnTo>
                <a:lnTo>
                  <a:pt x="32" y="9"/>
                </a:lnTo>
                <a:lnTo>
                  <a:pt x="30" y="8"/>
                </a:lnTo>
                <a:lnTo>
                  <a:pt x="29" y="8"/>
                </a:lnTo>
                <a:lnTo>
                  <a:pt x="26" y="9"/>
                </a:lnTo>
                <a:lnTo>
                  <a:pt x="23" y="8"/>
                </a:lnTo>
                <a:lnTo>
                  <a:pt x="24" y="6"/>
                </a:lnTo>
                <a:lnTo>
                  <a:pt x="24" y="3"/>
                </a:lnTo>
                <a:lnTo>
                  <a:pt x="27" y="3"/>
                </a:lnTo>
                <a:lnTo>
                  <a:pt x="27" y="2"/>
                </a:lnTo>
                <a:lnTo>
                  <a:pt x="30" y="5"/>
                </a:lnTo>
                <a:lnTo>
                  <a:pt x="32" y="3"/>
                </a:lnTo>
                <a:lnTo>
                  <a:pt x="33" y="5"/>
                </a:lnTo>
                <a:lnTo>
                  <a:pt x="35" y="5"/>
                </a:lnTo>
                <a:lnTo>
                  <a:pt x="38" y="11"/>
                </a:lnTo>
                <a:lnTo>
                  <a:pt x="42" y="11"/>
                </a:lnTo>
                <a:lnTo>
                  <a:pt x="48" y="18"/>
                </a:lnTo>
                <a:lnTo>
                  <a:pt x="51" y="20"/>
                </a:lnTo>
                <a:lnTo>
                  <a:pt x="53" y="21"/>
                </a:lnTo>
                <a:lnTo>
                  <a:pt x="50" y="24"/>
                </a:lnTo>
                <a:lnTo>
                  <a:pt x="54" y="26"/>
                </a:lnTo>
                <a:lnTo>
                  <a:pt x="54" y="30"/>
                </a:lnTo>
                <a:lnTo>
                  <a:pt x="53" y="32"/>
                </a:lnTo>
                <a:lnTo>
                  <a:pt x="53" y="33"/>
                </a:lnTo>
                <a:lnTo>
                  <a:pt x="51" y="35"/>
                </a:lnTo>
                <a:lnTo>
                  <a:pt x="47" y="33"/>
                </a:lnTo>
                <a:lnTo>
                  <a:pt x="48" y="36"/>
                </a:lnTo>
                <a:lnTo>
                  <a:pt x="51" y="38"/>
                </a:lnTo>
                <a:lnTo>
                  <a:pt x="51" y="41"/>
                </a:lnTo>
                <a:lnTo>
                  <a:pt x="54" y="39"/>
                </a:lnTo>
                <a:lnTo>
                  <a:pt x="54" y="44"/>
                </a:lnTo>
                <a:lnTo>
                  <a:pt x="53" y="45"/>
                </a:lnTo>
                <a:lnTo>
                  <a:pt x="56" y="45"/>
                </a:lnTo>
                <a:lnTo>
                  <a:pt x="56" y="54"/>
                </a:lnTo>
                <a:lnTo>
                  <a:pt x="59" y="50"/>
                </a:lnTo>
                <a:lnTo>
                  <a:pt x="59" y="47"/>
                </a:lnTo>
                <a:lnTo>
                  <a:pt x="62" y="47"/>
                </a:lnTo>
                <a:lnTo>
                  <a:pt x="62" y="39"/>
                </a:lnTo>
                <a:lnTo>
                  <a:pt x="63" y="36"/>
                </a:lnTo>
                <a:lnTo>
                  <a:pt x="66" y="36"/>
                </a:lnTo>
                <a:lnTo>
                  <a:pt x="68" y="42"/>
                </a:lnTo>
                <a:lnTo>
                  <a:pt x="71" y="39"/>
                </a:lnTo>
                <a:lnTo>
                  <a:pt x="72" y="30"/>
                </a:lnTo>
                <a:lnTo>
                  <a:pt x="69" y="18"/>
                </a:lnTo>
                <a:lnTo>
                  <a:pt x="72" y="17"/>
                </a:lnTo>
                <a:lnTo>
                  <a:pt x="74" y="18"/>
                </a:lnTo>
                <a:lnTo>
                  <a:pt x="81" y="29"/>
                </a:lnTo>
                <a:lnTo>
                  <a:pt x="82" y="33"/>
                </a:lnTo>
                <a:lnTo>
                  <a:pt x="84" y="33"/>
                </a:lnTo>
                <a:lnTo>
                  <a:pt x="85" y="32"/>
                </a:lnTo>
                <a:lnTo>
                  <a:pt x="87" y="23"/>
                </a:lnTo>
                <a:lnTo>
                  <a:pt x="85" y="20"/>
                </a:lnTo>
                <a:lnTo>
                  <a:pt x="90" y="18"/>
                </a:lnTo>
                <a:lnTo>
                  <a:pt x="91" y="20"/>
                </a:lnTo>
                <a:lnTo>
                  <a:pt x="93" y="17"/>
                </a:lnTo>
                <a:lnTo>
                  <a:pt x="97" y="14"/>
                </a:lnTo>
                <a:lnTo>
                  <a:pt x="97" y="17"/>
                </a:lnTo>
                <a:lnTo>
                  <a:pt x="99" y="18"/>
                </a:lnTo>
                <a:lnTo>
                  <a:pt x="100" y="20"/>
                </a:lnTo>
                <a:lnTo>
                  <a:pt x="102" y="24"/>
                </a:lnTo>
                <a:lnTo>
                  <a:pt x="105" y="26"/>
                </a:lnTo>
                <a:lnTo>
                  <a:pt x="108" y="36"/>
                </a:lnTo>
                <a:lnTo>
                  <a:pt x="108" y="27"/>
                </a:lnTo>
                <a:lnTo>
                  <a:pt x="105" y="18"/>
                </a:lnTo>
                <a:lnTo>
                  <a:pt x="105" y="15"/>
                </a:lnTo>
                <a:lnTo>
                  <a:pt x="106" y="15"/>
                </a:lnTo>
                <a:lnTo>
                  <a:pt x="109" y="15"/>
                </a:lnTo>
                <a:lnTo>
                  <a:pt x="112" y="18"/>
                </a:lnTo>
                <a:lnTo>
                  <a:pt x="115" y="23"/>
                </a:lnTo>
                <a:lnTo>
                  <a:pt x="118" y="21"/>
                </a:lnTo>
                <a:lnTo>
                  <a:pt x="120" y="20"/>
                </a:lnTo>
                <a:lnTo>
                  <a:pt x="121" y="17"/>
                </a:lnTo>
                <a:lnTo>
                  <a:pt x="121" y="15"/>
                </a:lnTo>
                <a:lnTo>
                  <a:pt x="126" y="14"/>
                </a:lnTo>
                <a:lnTo>
                  <a:pt x="126" y="17"/>
                </a:lnTo>
                <a:lnTo>
                  <a:pt x="129" y="18"/>
                </a:lnTo>
                <a:lnTo>
                  <a:pt x="132" y="15"/>
                </a:lnTo>
                <a:lnTo>
                  <a:pt x="135" y="15"/>
                </a:lnTo>
                <a:lnTo>
                  <a:pt x="135" y="5"/>
                </a:lnTo>
                <a:lnTo>
                  <a:pt x="133" y="2"/>
                </a:lnTo>
                <a:lnTo>
                  <a:pt x="138" y="3"/>
                </a:lnTo>
                <a:lnTo>
                  <a:pt x="139" y="0"/>
                </a:lnTo>
                <a:lnTo>
                  <a:pt x="142" y="0"/>
                </a:lnTo>
                <a:lnTo>
                  <a:pt x="142" y="5"/>
                </a:lnTo>
                <a:lnTo>
                  <a:pt x="147" y="6"/>
                </a:lnTo>
                <a:lnTo>
                  <a:pt x="147" y="9"/>
                </a:lnTo>
                <a:lnTo>
                  <a:pt x="147" y="11"/>
                </a:lnTo>
                <a:lnTo>
                  <a:pt x="151" y="15"/>
                </a:lnTo>
                <a:lnTo>
                  <a:pt x="153" y="15"/>
                </a:lnTo>
                <a:lnTo>
                  <a:pt x="154" y="14"/>
                </a:lnTo>
                <a:lnTo>
                  <a:pt x="153" y="11"/>
                </a:lnTo>
                <a:lnTo>
                  <a:pt x="159" y="11"/>
                </a:lnTo>
                <a:lnTo>
                  <a:pt x="160" y="8"/>
                </a:lnTo>
                <a:lnTo>
                  <a:pt x="162" y="6"/>
                </a:lnTo>
                <a:lnTo>
                  <a:pt x="166" y="6"/>
                </a:lnTo>
                <a:lnTo>
                  <a:pt x="168" y="8"/>
                </a:lnTo>
                <a:lnTo>
                  <a:pt x="163" y="9"/>
                </a:lnTo>
                <a:lnTo>
                  <a:pt x="157" y="18"/>
                </a:lnTo>
                <a:lnTo>
                  <a:pt x="159" y="21"/>
                </a:lnTo>
                <a:lnTo>
                  <a:pt x="160" y="23"/>
                </a:lnTo>
                <a:lnTo>
                  <a:pt x="165" y="20"/>
                </a:lnTo>
                <a:lnTo>
                  <a:pt x="165" y="26"/>
                </a:lnTo>
                <a:lnTo>
                  <a:pt x="163" y="30"/>
                </a:lnTo>
                <a:lnTo>
                  <a:pt x="163" y="33"/>
                </a:lnTo>
                <a:lnTo>
                  <a:pt x="171" y="33"/>
                </a:lnTo>
                <a:lnTo>
                  <a:pt x="171" y="35"/>
                </a:lnTo>
                <a:lnTo>
                  <a:pt x="171" y="38"/>
                </a:lnTo>
                <a:lnTo>
                  <a:pt x="175" y="39"/>
                </a:lnTo>
                <a:lnTo>
                  <a:pt x="177" y="35"/>
                </a:lnTo>
                <a:lnTo>
                  <a:pt x="178" y="38"/>
                </a:lnTo>
                <a:lnTo>
                  <a:pt x="181" y="45"/>
                </a:lnTo>
                <a:lnTo>
                  <a:pt x="181" y="48"/>
                </a:lnTo>
                <a:lnTo>
                  <a:pt x="180" y="51"/>
                </a:lnTo>
                <a:lnTo>
                  <a:pt x="181" y="56"/>
                </a:lnTo>
                <a:lnTo>
                  <a:pt x="183" y="56"/>
                </a:lnTo>
                <a:lnTo>
                  <a:pt x="184" y="53"/>
                </a:lnTo>
                <a:lnTo>
                  <a:pt x="184" y="59"/>
                </a:lnTo>
                <a:lnTo>
                  <a:pt x="183" y="62"/>
                </a:lnTo>
                <a:lnTo>
                  <a:pt x="181" y="63"/>
                </a:lnTo>
                <a:lnTo>
                  <a:pt x="181" y="66"/>
                </a:lnTo>
                <a:lnTo>
                  <a:pt x="180" y="68"/>
                </a:lnTo>
                <a:lnTo>
                  <a:pt x="177" y="71"/>
                </a:lnTo>
                <a:lnTo>
                  <a:pt x="171" y="72"/>
                </a:lnTo>
                <a:lnTo>
                  <a:pt x="171" y="75"/>
                </a:lnTo>
                <a:lnTo>
                  <a:pt x="168" y="74"/>
                </a:lnTo>
                <a:lnTo>
                  <a:pt x="169" y="75"/>
                </a:lnTo>
                <a:lnTo>
                  <a:pt x="168" y="77"/>
                </a:lnTo>
                <a:lnTo>
                  <a:pt x="169" y="78"/>
                </a:lnTo>
                <a:lnTo>
                  <a:pt x="172" y="75"/>
                </a:lnTo>
                <a:lnTo>
                  <a:pt x="166" y="87"/>
                </a:lnTo>
                <a:lnTo>
                  <a:pt x="163" y="89"/>
                </a:lnTo>
                <a:lnTo>
                  <a:pt x="162" y="92"/>
                </a:lnTo>
                <a:lnTo>
                  <a:pt x="157" y="89"/>
                </a:lnTo>
                <a:lnTo>
                  <a:pt x="157" y="87"/>
                </a:lnTo>
                <a:lnTo>
                  <a:pt x="156" y="86"/>
                </a:lnTo>
                <a:lnTo>
                  <a:pt x="154" y="84"/>
                </a:lnTo>
                <a:lnTo>
                  <a:pt x="153" y="89"/>
                </a:lnTo>
                <a:lnTo>
                  <a:pt x="133" y="105"/>
                </a:lnTo>
                <a:lnTo>
                  <a:pt x="129" y="105"/>
                </a:lnTo>
                <a:lnTo>
                  <a:pt x="126" y="107"/>
                </a:lnTo>
                <a:lnTo>
                  <a:pt x="126" y="105"/>
                </a:lnTo>
                <a:lnTo>
                  <a:pt x="123" y="107"/>
                </a:lnTo>
                <a:lnTo>
                  <a:pt x="123" y="108"/>
                </a:lnTo>
                <a:lnTo>
                  <a:pt x="123" y="110"/>
                </a:lnTo>
                <a:lnTo>
                  <a:pt x="118" y="111"/>
                </a:lnTo>
                <a:lnTo>
                  <a:pt x="109" y="120"/>
                </a:lnTo>
                <a:lnTo>
                  <a:pt x="102" y="123"/>
                </a:lnTo>
                <a:lnTo>
                  <a:pt x="99" y="125"/>
                </a:lnTo>
                <a:lnTo>
                  <a:pt x="94" y="123"/>
                </a:lnTo>
                <a:lnTo>
                  <a:pt x="93" y="125"/>
                </a:lnTo>
                <a:lnTo>
                  <a:pt x="88" y="122"/>
                </a:lnTo>
                <a:lnTo>
                  <a:pt x="85" y="122"/>
                </a:lnTo>
                <a:lnTo>
                  <a:pt x="79" y="119"/>
                </a:lnTo>
                <a:lnTo>
                  <a:pt x="76" y="119"/>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30" name="Freeform 102"/>
          <p:cNvSpPr>
            <a:spLocks/>
          </p:cNvSpPr>
          <p:nvPr/>
        </p:nvSpPr>
        <p:spPr bwMode="auto">
          <a:xfrm>
            <a:off x="4146550" y="2152657"/>
            <a:ext cx="9525" cy="4762"/>
          </a:xfrm>
          <a:custGeom>
            <a:avLst/>
            <a:gdLst>
              <a:gd name="T0" fmla="*/ 6 w 6"/>
              <a:gd name="T1" fmla="*/ 1 h 3"/>
              <a:gd name="T2" fmla="*/ 2 w 6"/>
              <a:gd name="T3" fmla="*/ 0 h 3"/>
              <a:gd name="T4" fmla="*/ 0 w 6"/>
              <a:gd name="T5" fmla="*/ 1 h 3"/>
              <a:gd name="T6" fmla="*/ 2 w 6"/>
              <a:gd name="T7" fmla="*/ 3 h 3"/>
              <a:gd name="T8" fmla="*/ 6 w 6"/>
              <a:gd name="T9" fmla="*/ 3 h 3"/>
              <a:gd name="T10" fmla="*/ 6 w 6"/>
              <a:gd name="T11" fmla="*/ 1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6" y="1"/>
                </a:moveTo>
                <a:lnTo>
                  <a:pt x="2" y="0"/>
                </a:lnTo>
                <a:lnTo>
                  <a:pt x="0" y="1"/>
                </a:lnTo>
                <a:lnTo>
                  <a:pt x="2" y="3"/>
                </a:lnTo>
                <a:lnTo>
                  <a:pt x="6" y="3"/>
                </a:lnTo>
                <a:lnTo>
                  <a:pt x="6"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31" name="Freeform 103"/>
          <p:cNvSpPr>
            <a:spLocks/>
          </p:cNvSpPr>
          <p:nvPr/>
        </p:nvSpPr>
        <p:spPr bwMode="auto">
          <a:xfrm>
            <a:off x="4151313" y="2143132"/>
            <a:ext cx="14288" cy="19050"/>
          </a:xfrm>
          <a:custGeom>
            <a:avLst/>
            <a:gdLst>
              <a:gd name="T0" fmla="*/ 9 w 9"/>
              <a:gd name="T1" fmla="*/ 12 h 12"/>
              <a:gd name="T2" fmla="*/ 9 w 9"/>
              <a:gd name="T3" fmla="*/ 9 h 12"/>
              <a:gd name="T4" fmla="*/ 5 w 9"/>
              <a:gd name="T5" fmla="*/ 3 h 12"/>
              <a:gd name="T6" fmla="*/ 2 w 9"/>
              <a:gd name="T7" fmla="*/ 0 h 12"/>
              <a:gd name="T8" fmla="*/ 0 w 9"/>
              <a:gd name="T9" fmla="*/ 4 h 12"/>
              <a:gd name="T10" fmla="*/ 2 w 9"/>
              <a:gd name="T11" fmla="*/ 4 h 12"/>
              <a:gd name="T12" fmla="*/ 5 w 9"/>
              <a:gd name="T13" fmla="*/ 7 h 12"/>
              <a:gd name="T14" fmla="*/ 8 w 9"/>
              <a:gd name="T15" fmla="*/ 9 h 12"/>
              <a:gd name="T16" fmla="*/ 8 w 9"/>
              <a:gd name="T17" fmla="*/ 12 h 12"/>
              <a:gd name="T18" fmla="*/ 9 w 9"/>
              <a:gd name="T19" fmla="*/ 12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2"/>
              <a:gd name="T32" fmla="*/ 9 w 9"/>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2">
                <a:moveTo>
                  <a:pt x="9" y="12"/>
                </a:moveTo>
                <a:lnTo>
                  <a:pt x="9" y="9"/>
                </a:lnTo>
                <a:lnTo>
                  <a:pt x="5" y="3"/>
                </a:lnTo>
                <a:lnTo>
                  <a:pt x="2" y="0"/>
                </a:lnTo>
                <a:lnTo>
                  <a:pt x="0" y="4"/>
                </a:lnTo>
                <a:lnTo>
                  <a:pt x="2" y="4"/>
                </a:lnTo>
                <a:lnTo>
                  <a:pt x="5" y="7"/>
                </a:lnTo>
                <a:lnTo>
                  <a:pt x="8" y="9"/>
                </a:lnTo>
                <a:lnTo>
                  <a:pt x="8" y="12"/>
                </a:lnTo>
                <a:lnTo>
                  <a:pt x="9" y="1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32" name="Freeform 104"/>
          <p:cNvSpPr>
            <a:spLocks/>
          </p:cNvSpPr>
          <p:nvPr/>
        </p:nvSpPr>
        <p:spPr bwMode="auto">
          <a:xfrm>
            <a:off x="4159250" y="2143132"/>
            <a:ext cx="11113" cy="14287"/>
          </a:xfrm>
          <a:custGeom>
            <a:avLst/>
            <a:gdLst>
              <a:gd name="T0" fmla="*/ 6 w 7"/>
              <a:gd name="T1" fmla="*/ 9 h 9"/>
              <a:gd name="T2" fmla="*/ 7 w 7"/>
              <a:gd name="T3" fmla="*/ 7 h 9"/>
              <a:gd name="T4" fmla="*/ 4 w 7"/>
              <a:gd name="T5" fmla="*/ 3 h 9"/>
              <a:gd name="T6" fmla="*/ 3 w 7"/>
              <a:gd name="T7" fmla="*/ 1 h 9"/>
              <a:gd name="T8" fmla="*/ 1 w 7"/>
              <a:gd name="T9" fmla="*/ 0 h 9"/>
              <a:gd name="T10" fmla="*/ 0 w 7"/>
              <a:gd name="T11" fmla="*/ 0 h 9"/>
              <a:gd name="T12" fmla="*/ 1 w 7"/>
              <a:gd name="T13" fmla="*/ 3 h 9"/>
              <a:gd name="T14" fmla="*/ 3 w 7"/>
              <a:gd name="T15" fmla="*/ 4 h 9"/>
              <a:gd name="T16" fmla="*/ 4 w 7"/>
              <a:gd name="T17" fmla="*/ 7 h 9"/>
              <a:gd name="T18" fmla="*/ 6 w 7"/>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9"/>
              <a:gd name="T32" fmla="*/ 7 w 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9">
                <a:moveTo>
                  <a:pt x="6" y="9"/>
                </a:moveTo>
                <a:lnTo>
                  <a:pt x="7" y="7"/>
                </a:lnTo>
                <a:lnTo>
                  <a:pt x="4" y="3"/>
                </a:lnTo>
                <a:lnTo>
                  <a:pt x="3" y="1"/>
                </a:lnTo>
                <a:lnTo>
                  <a:pt x="1" y="0"/>
                </a:lnTo>
                <a:lnTo>
                  <a:pt x="0" y="0"/>
                </a:lnTo>
                <a:lnTo>
                  <a:pt x="1" y="3"/>
                </a:lnTo>
                <a:lnTo>
                  <a:pt x="3" y="4"/>
                </a:lnTo>
                <a:lnTo>
                  <a:pt x="4" y="7"/>
                </a:lnTo>
                <a:lnTo>
                  <a:pt x="6" y="9"/>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33" name="Freeform 105"/>
          <p:cNvSpPr>
            <a:spLocks/>
          </p:cNvSpPr>
          <p:nvPr/>
        </p:nvSpPr>
        <p:spPr bwMode="auto">
          <a:xfrm>
            <a:off x="4168775" y="2143132"/>
            <a:ext cx="6350" cy="6350"/>
          </a:xfrm>
          <a:custGeom>
            <a:avLst/>
            <a:gdLst>
              <a:gd name="T0" fmla="*/ 3 w 4"/>
              <a:gd name="T1" fmla="*/ 1 h 4"/>
              <a:gd name="T2" fmla="*/ 4 w 4"/>
              <a:gd name="T3" fmla="*/ 1 h 4"/>
              <a:gd name="T4" fmla="*/ 0 w 4"/>
              <a:gd name="T5" fmla="*/ 0 h 4"/>
              <a:gd name="T6" fmla="*/ 0 w 4"/>
              <a:gd name="T7" fmla="*/ 1 h 4"/>
              <a:gd name="T8" fmla="*/ 1 w 4"/>
              <a:gd name="T9" fmla="*/ 3 h 4"/>
              <a:gd name="T10" fmla="*/ 1 w 4"/>
              <a:gd name="T11" fmla="*/ 4 h 4"/>
              <a:gd name="T12" fmla="*/ 3 w 4"/>
              <a:gd name="T13" fmla="*/ 4 h 4"/>
              <a:gd name="T14" fmla="*/ 3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3" y="1"/>
                </a:moveTo>
                <a:lnTo>
                  <a:pt x="4" y="1"/>
                </a:lnTo>
                <a:lnTo>
                  <a:pt x="0" y="0"/>
                </a:lnTo>
                <a:lnTo>
                  <a:pt x="0" y="1"/>
                </a:lnTo>
                <a:lnTo>
                  <a:pt x="1" y="3"/>
                </a:lnTo>
                <a:lnTo>
                  <a:pt x="1" y="4"/>
                </a:lnTo>
                <a:lnTo>
                  <a:pt x="3" y="4"/>
                </a:lnTo>
                <a:lnTo>
                  <a:pt x="3"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34" name="Freeform 106"/>
          <p:cNvSpPr>
            <a:spLocks/>
          </p:cNvSpPr>
          <p:nvPr/>
        </p:nvSpPr>
        <p:spPr bwMode="auto">
          <a:xfrm>
            <a:off x="4164013" y="2166945"/>
            <a:ext cx="6350" cy="6350"/>
          </a:xfrm>
          <a:custGeom>
            <a:avLst/>
            <a:gdLst>
              <a:gd name="T0" fmla="*/ 4 w 4"/>
              <a:gd name="T1" fmla="*/ 4 h 4"/>
              <a:gd name="T2" fmla="*/ 4 w 4"/>
              <a:gd name="T3" fmla="*/ 1 h 4"/>
              <a:gd name="T4" fmla="*/ 4 w 4"/>
              <a:gd name="T5" fmla="*/ 0 h 4"/>
              <a:gd name="T6" fmla="*/ 1 w 4"/>
              <a:gd name="T7" fmla="*/ 0 h 4"/>
              <a:gd name="T8" fmla="*/ 0 w 4"/>
              <a:gd name="T9" fmla="*/ 0 h 4"/>
              <a:gd name="T10" fmla="*/ 0 w 4"/>
              <a:gd name="T11" fmla="*/ 1 h 4"/>
              <a:gd name="T12" fmla="*/ 1 w 4"/>
              <a:gd name="T13" fmla="*/ 3 h 4"/>
              <a:gd name="T14" fmla="*/ 3 w 4"/>
              <a:gd name="T15" fmla="*/ 4 h 4"/>
              <a:gd name="T16" fmla="*/ 4 w 4"/>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4"/>
                </a:moveTo>
                <a:lnTo>
                  <a:pt x="4" y="1"/>
                </a:lnTo>
                <a:lnTo>
                  <a:pt x="4" y="0"/>
                </a:lnTo>
                <a:lnTo>
                  <a:pt x="1" y="0"/>
                </a:lnTo>
                <a:lnTo>
                  <a:pt x="0" y="0"/>
                </a:lnTo>
                <a:lnTo>
                  <a:pt x="0" y="1"/>
                </a:lnTo>
                <a:lnTo>
                  <a:pt x="1" y="3"/>
                </a:lnTo>
                <a:lnTo>
                  <a:pt x="3" y="4"/>
                </a:lnTo>
                <a:lnTo>
                  <a:pt x="4" y="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35" name="Freeform 107"/>
          <p:cNvSpPr>
            <a:spLocks/>
          </p:cNvSpPr>
          <p:nvPr/>
        </p:nvSpPr>
        <p:spPr bwMode="auto">
          <a:xfrm>
            <a:off x="4160838" y="2178057"/>
            <a:ext cx="4763" cy="14287"/>
          </a:xfrm>
          <a:custGeom>
            <a:avLst/>
            <a:gdLst>
              <a:gd name="T0" fmla="*/ 2 w 3"/>
              <a:gd name="T1" fmla="*/ 2 h 9"/>
              <a:gd name="T2" fmla="*/ 0 w 3"/>
              <a:gd name="T3" fmla="*/ 0 h 9"/>
              <a:gd name="T4" fmla="*/ 0 w 3"/>
              <a:gd name="T5" fmla="*/ 3 h 9"/>
              <a:gd name="T6" fmla="*/ 0 w 3"/>
              <a:gd name="T7" fmla="*/ 8 h 9"/>
              <a:gd name="T8" fmla="*/ 2 w 3"/>
              <a:gd name="T9" fmla="*/ 9 h 9"/>
              <a:gd name="T10" fmla="*/ 3 w 3"/>
              <a:gd name="T11" fmla="*/ 9 h 9"/>
              <a:gd name="T12" fmla="*/ 3 w 3"/>
              <a:gd name="T13" fmla="*/ 8 h 9"/>
              <a:gd name="T14" fmla="*/ 3 w 3"/>
              <a:gd name="T15" fmla="*/ 5 h 9"/>
              <a:gd name="T16" fmla="*/ 2 w 3"/>
              <a:gd name="T17" fmla="*/ 2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9"/>
              <a:gd name="T29" fmla="*/ 3 w 3"/>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9">
                <a:moveTo>
                  <a:pt x="2" y="2"/>
                </a:moveTo>
                <a:lnTo>
                  <a:pt x="0" y="0"/>
                </a:lnTo>
                <a:lnTo>
                  <a:pt x="0" y="3"/>
                </a:lnTo>
                <a:lnTo>
                  <a:pt x="0" y="8"/>
                </a:lnTo>
                <a:lnTo>
                  <a:pt x="2" y="9"/>
                </a:lnTo>
                <a:lnTo>
                  <a:pt x="3" y="9"/>
                </a:lnTo>
                <a:lnTo>
                  <a:pt x="3" y="8"/>
                </a:lnTo>
                <a:lnTo>
                  <a:pt x="3" y="5"/>
                </a:lnTo>
                <a:lnTo>
                  <a:pt x="2"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36" name="Freeform 108"/>
          <p:cNvSpPr>
            <a:spLocks/>
          </p:cNvSpPr>
          <p:nvPr/>
        </p:nvSpPr>
        <p:spPr bwMode="auto">
          <a:xfrm>
            <a:off x="4733925" y="2505082"/>
            <a:ext cx="11113" cy="11112"/>
          </a:xfrm>
          <a:custGeom>
            <a:avLst/>
            <a:gdLst>
              <a:gd name="T0" fmla="*/ 7 w 7"/>
              <a:gd name="T1" fmla="*/ 7 h 7"/>
              <a:gd name="T2" fmla="*/ 6 w 7"/>
              <a:gd name="T3" fmla="*/ 3 h 7"/>
              <a:gd name="T4" fmla="*/ 3 w 7"/>
              <a:gd name="T5" fmla="*/ 0 h 7"/>
              <a:gd name="T6" fmla="*/ 1 w 7"/>
              <a:gd name="T7" fmla="*/ 0 h 7"/>
              <a:gd name="T8" fmla="*/ 0 w 7"/>
              <a:gd name="T9" fmla="*/ 4 h 7"/>
              <a:gd name="T10" fmla="*/ 1 w 7"/>
              <a:gd name="T11" fmla="*/ 6 h 7"/>
              <a:gd name="T12" fmla="*/ 3 w 7"/>
              <a:gd name="T13" fmla="*/ 7 h 7"/>
              <a:gd name="T14" fmla="*/ 7 w 7"/>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7"/>
              <a:gd name="T26" fmla="*/ 7 w 7"/>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7">
                <a:moveTo>
                  <a:pt x="7" y="7"/>
                </a:moveTo>
                <a:lnTo>
                  <a:pt x="6" y="3"/>
                </a:lnTo>
                <a:lnTo>
                  <a:pt x="3" y="0"/>
                </a:lnTo>
                <a:lnTo>
                  <a:pt x="1" y="0"/>
                </a:lnTo>
                <a:lnTo>
                  <a:pt x="0" y="4"/>
                </a:lnTo>
                <a:lnTo>
                  <a:pt x="1" y="6"/>
                </a:lnTo>
                <a:lnTo>
                  <a:pt x="3" y="7"/>
                </a:lnTo>
                <a:lnTo>
                  <a:pt x="7" y="7"/>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37" name="Freeform 109"/>
          <p:cNvSpPr>
            <a:spLocks/>
          </p:cNvSpPr>
          <p:nvPr/>
        </p:nvSpPr>
        <p:spPr bwMode="auto">
          <a:xfrm>
            <a:off x="4659313" y="2519370"/>
            <a:ext cx="9525" cy="15875"/>
          </a:xfrm>
          <a:custGeom>
            <a:avLst/>
            <a:gdLst>
              <a:gd name="T0" fmla="*/ 0 w 6"/>
              <a:gd name="T1" fmla="*/ 0 h 10"/>
              <a:gd name="T2" fmla="*/ 2 w 6"/>
              <a:gd name="T3" fmla="*/ 0 h 10"/>
              <a:gd name="T4" fmla="*/ 3 w 6"/>
              <a:gd name="T5" fmla="*/ 0 h 10"/>
              <a:gd name="T6" fmla="*/ 3 w 6"/>
              <a:gd name="T7" fmla="*/ 1 h 10"/>
              <a:gd name="T8" fmla="*/ 6 w 6"/>
              <a:gd name="T9" fmla="*/ 3 h 10"/>
              <a:gd name="T10" fmla="*/ 6 w 6"/>
              <a:gd name="T11" fmla="*/ 4 h 10"/>
              <a:gd name="T12" fmla="*/ 5 w 6"/>
              <a:gd name="T13" fmla="*/ 6 h 10"/>
              <a:gd name="T14" fmla="*/ 3 w 6"/>
              <a:gd name="T15" fmla="*/ 10 h 10"/>
              <a:gd name="T16" fmla="*/ 3 w 6"/>
              <a:gd name="T17" fmla="*/ 6 h 10"/>
              <a:gd name="T18" fmla="*/ 2 w 6"/>
              <a:gd name="T19" fmla="*/ 4 h 10"/>
              <a:gd name="T20" fmla="*/ 2 w 6"/>
              <a:gd name="T21" fmla="*/ 3 h 10"/>
              <a:gd name="T22" fmla="*/ 0 w 6"/>
              <a:gd name="T23" fmla="*/ 3 h 10"/>
              <a:gd name="T24" fmla="*/ 0 w 6"/>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10"/>
              <a:gd name="T41" fmla="*/ 6 w 6"/>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10">
                <a:moveTo>
                  <a:pt x="0" y="0"/>
                </a:moveTo>
                <a:lnTo>
                  <a:pt x="2" y="0"/>
                </a:lnTo>
                <a:lnTo>
                  <a:pt x="3" y="0"/>
                </a:lnTo>
                <a:lnTo>
                  <a:pt x="3" y="1"/>
                </a:lnTo>
                <a:lnTo>
                  <a:pt x="6" y="3"/>
                </a:lnTo>
                <a:lnTo>
                  <a:pt x="6" y="4"/>
                </a:lnTo>
                <a:lnTo>
                  <a:pt x="5" y="6"/>
                </a:lnTo>
                <a:lnTo>
                  <a:pt x="3" y="10"/>
                </a:lnTo>
                <a:lnTo>
                  <a:pt x="3" y="6"/>
                </a:lnTo>
                <a:lnTo>
                  <a:pt x="2" y="4"/>
                </a:lnTo>
                <a:lnTo>
                  <a:pt x="2" y="3"/>
                </a:lnTo>
                <a:lnTo>
                  <a:pt x="0" y="3"/>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38" name="Freeform 110"/>
          <p:cNvSpPr>
            <a:spLocks/>
          </p:cNvSpPr>
          <p:nvPr/>
        </p:nvSpPr>
        <p:spPr bwMode="auto">
          <a:xfrm>
            <a:off x="4638675" y="2519370"/>
            <a:ext cx="20638" cy="14287"/>
          </a:xfrm>
          <a:custGeom>
            <a:avLst/>
            <a:gdLst>
              <a:gd name="T0" fmla="*/ 4 w 13"/>
              <a:gd name="T1" fmla="*/ 0 h 9"/>
              <a:gd name="T2" fmla="*/ 6 w 13"/>
              <a:gd name="T3" fmla="*/ 0 h 9"/>
              <a:gd name="T4" fmla="*/ 6 w 13"/>
              <a:gd name="T5" fmla="*/ 1 h 9"/>
              <a:gd name="T6" fmla="*/ 7 w 13"/>
              <a:gd name="T7" fmla="*/ 1 h 9"/>
              <a:gd name="T8" fmla="*/ 7 w 13"/>
              <a:gd name="T9" fmla="*/ 3 h 9"/>
              <a:gd name="T10" fmla="*/ 9 w 13"/>
              <a:gd name="T11" fmla="*/ 3 h 9"/>
              <a:gd name="T12" fmla="*/ 10 w 13"/>
              <a:gd name="T13" fmla="*/ 3 h 9"/>
              <a:gd name="T14" fmla="*/ 10 w 13"/>
              <a:gd name="T15" fmla="*/ 1 h 9"/>
              <a:gd name="T16" fmla="*/ 12 w 13"/>
              <a:gd name="T17" fmla="*/ 1 h 9"/>
              <a:gd name="T18" fmla="*/ 12 w 13"/>
              <a:gd name="T19" fmla="*/ 3 h 9"/>
              <a:gd name="T20" fmla="*/ 13 w 13"/>
              <a:gd name="T21" fmla="*/ 4 h 9"/>
              <a:gd name="T22" fmla="*/ 13 w 13"/>
              <a:gd name="T23" fmla="*/ 7 h 9"/>
              <a:gd name="T24" fmla="*/ 12 w 13"/>
              <a:gd name="T25" fmla="*/ 9 h 9"/>
              <a:gd name="T26" fmla="*/ 10 w 13"/>
              <a:gd name="T27" fmla="*/ 7 h 9"/>
              <a:gd name="T28" fmla="*/ 9 w 13"/>
              <a:gd name="T29" fmla="*/ 9 h 9"/>
              <a:gd name="T30" fmla="*/ 7 w 13"/>
              <a:gd name="T31" fmla="*/ 9 h 9"/>
              <a:gd name="T32" fmla="*/ 4 w 13"/>
              <a:gd name="T33" fmla="*/ 7 h 9"/>
              <a:gd name="T34" fmla="*/ 1 w 13"/>
              <a:gd name="T35" fmla="*/ 6 h 9"/>
              <a:gd name="T36" fmla="*/ 0 w 13"/>
              <a:gd name="T37" fmla="*/ 4 h 9"/>
              <a:gd name="T38" fmla="*/ 1 w 13"/>
              <a:gd name="T39" fmla="*/ 4 h 9"/>
              <a:gd name="T40" fmla="*/ 3 w 13"/>
              <a:gd name="T41" fmla="*/ 3 h 9"/>
              <a:gd name="T42" fmla="*/ 1 w 13"/>
              <a:gd name="T43" fmla="*/ 3 h 9"/>
              <a:gd name="T44" fmla="*/ 1 w 13"/>
              <a:gd name="T45" fmla="*/ 1 h 9"/>
              <a:gd name="T46" fmla="*/ 1 w 13"/>
              <a:gd name="T47" fmla="*/ 0 h 9"/>
              <a:gd name="T48" fmla="*/ 4 w 13"/>
              <a:gd name="T49" fmla="*/ 0 h 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
              <a:gd name="T76" fmla="*/ 0 h 9"/>
              <a:gd name="T77" fmla="*/ 13 w 13"/>
              <a:gd name="T78" fmla="*/ 9 h 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 h="9">
                <a:moveTo>
                  <a:pt x="4" y="0"/>
                </a:moveTo>
                <a:lnTo>
                  <a:pt x="6" y="0"/>
                </a:lnTo>
                <a:lnTo>
                  <a:pt x="6" y="1"/>
                </a:lnTo>
                <a:lnTo>
                  <a:pt x="7" y="1"/>
                </a:lnTo>
                <a:lnTo>
                  <a:pt x="7" y="3"/>
                </a:lnTo>
                <a:lnTo>
                  <a:pt x="9" y="3"/>
                </a:lnTo>
                <a:lnTo>
                  <a:pt x="10" y="3"/>
                </a:lnTo>
                <a:lnTo>
                  <a:pt x="10" y="1"/>
                </a:lnTo>
                <a:lnTo>
                  <a:pt x="12" y="1"/>
                </a:lnTo>
                <a:lnTo>
                  <a:pt x="12" y="3"/>
                </a:lnTo>
                <a:lnTo>
                  <a:pt x="13" y="4"/>
                </a:lnTo>
                <a:lnTo>
                  <a:pt x="13" y="7"/>
                </a:lnTo>
                <a:lnTo>
                  <a:pt x="12" y="9"/>
                </a:lnTo>
                <a:lnTo>
                  <a:pt x="10" y="7"/>
                </a:lnTo>
                <a:lnTo>
                  <a:pt x="9" y="9"/>
                </a:lnTo>
                <a:lnTo>
                  <a:pt x="7" y="9"/>
                </a:lnTo>
                <a:lnTo>
                  <a:pt x="4" y="7"/>
                </a:lnTo>
                <a:lnTo>
                  <a:pt x="1" y="6"/>
                </a:lnTo>
                <a:lnTo>
                  <a:pt x="0" y="4"/>
                </a:lnTo>
                <a:lnTo>
                  <a:pt x="1" y="4"/>
                </a:lnTo>
                <a:lnTo>
                  <a:pt x="3" y="3"/>
                </a:lnTo>
                <a:lnTo>
                  <a:pt x="1" y="3"/>
                </a:lnTo>
                <a:lnTo>
                  <a:pt x="1" y="1"/>
                </a:lnTo>
                <a:lnTo>
                  <a:pt x="1" y="0"/>
                </a:lnTo>
                <a:lnTo>
                  <a:pt x="4"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39" name="Freeform 111"/>
          <p:cNvSpPr>
            <a:spLocks/>
          </p:cNvSpPr>
          <p:nvPr/>
        </p:nvSpPr>
        <p:spPr bwMode="auto">
          <a:xfrm>
            <a:off x="4605338" y="2487620"/>
            <a:ext cx="30163" cy="26987"/>
          </a:xfrm>
          <a:custGeom>
            <a:avLst/>
            <a:gdLst>
              <a:gd name="T0" fmla="*/ 4 w 19"/>
              <a:gd name="T1" fmla="*/ 3 h 17"/>
              <a:gd name="T2" fmla="*/ 6 w 19"/>
              <a:gd name="T3" fmla="*/ 2 h 17"/>
              <a:gd name="T4" fmla="*/ 10 w 19"/>
              <a:gd name="T5" fmla="*/ 2 h 17"/>
              <a:gd name="T6" fmla="*/ 13 w 19"/>
              <a:gd name="T7" fmla="*/ 3 h 17"/>
              <a:gd name="T8" fmla="*/ 13 w 19"/>
              <a:gd name="T9" fmla="*/ 0 h 17"/>
              <a:gd name="T10" fmla="*/ 15 w 19"/>
              <a:gd name="T11" fmla="*/ 0 h 17"/>
              <a:gd name="T12" fmla="*/ 16 w 19"/>
              <a:gd name="T13" fmla="*/ 5 h 17"/>
              <a:gd name="T14" fmla="*/ 16 w 19"/>
              <a:gd name="T15" fmla="*/ 6 h 17"/>
              <a:gd name="T16" fmla="*/ 16 w 19"/>
              <a:gd name="T17" fmla="*/ 9 h 17"/>
              <a:gd name="T18" fmla="*/ 18 w 19"/>
              <a:gd name="T19" fmla="*/ 9 h 17"/>
              <a:gd name="T20" fmla="*/ 19 w 19"/>
              <a:gd name="T21" fmla="*/ 9 h 17"/>
              <a:gd name="T22" fmla="*/ 19 w 19"/>
              <a:gd name="T23" fmla="*/ 11 h 17"/>
              <a:gd name="T24" fmla="*/ 18 w 19"/>
              <a:gd name="T25" fmla="*/ 11 h 17"/>
              <a:gd name="T26" fmla="*/ 18 w 19"/>
              <a:gd name="T27" fmla="*/ 17 h 17"/>
              <a:gd name="T28" fmla="*/ 15 w 19"/>
              <a:gd name="T29" fmla="*/ 17 h 17"/>
              <a:gd name="T30" fmla="*/ 13 w 19"/>
              <a:gd name="T31" fmla="*/ 17 h 17"/>
              <a:gd name="T32" fmla="*/ 12 w 19"/>
              <a:gd name="T33" fmla="*/ 17 h 17"/>
              <a:gd name="T34" fmla="*/ 9 w 19"/>
              <a:gd name="T35" fmla="*/ 15 h 17"/>
              <a:gd name="T36" fmla="*/ 6 w 19"/>
              <a:gd name="T37" fmla="*/ 17 h 17"/>
              <a:gd name="T38" fmla="*/ 6 w 19"/>
              <a:gd name="T39" fmla="*/ 15 h 17"/>
              <a:gd name="T40" fmla="*/ 7 w 19"/>
              <a:gd name="T41" fmla="*/ 14 h 17"/>
              <a:gd name="T42" fmla="*/ 6 w 19"/>
              <a:gd name="T43" fmla="*/ 14 h 17"/>
              <a:gd name="T44" fmla="*/ 3 w 19"/>
              <a:gd name="T45" fmla="*/ 12 h 17"/>
              <a:gd name="T46" fmla="*/ 3 w 19"/>
              <a:gd name="T47" fmla="*/ 11 h 17"/>
              <a:gd name="T48" fmla="*/ 1 w 19"/>
              <a:gd name="T49" fmla="*/ 9 h 17"/>
              <a:gd name="T50" fmla="*/ 1 w 19"/>
              <a:gd name="T51" fmla="*/ 8 h 17"/>
              <a:gd name="T52" fmla="*/ 0 w 19"/>
              <a:gd name="T53" fmla="*/ 6 h 17"/>
              <a:gd name="T54" fmla="*/ 1 w 19"/>
              <a:gd name="T55" fmla="*/ 6 h 17"/>
              <a:gd name="T56" fmla="*/ 1 w 19"/>
              <a:gd name="T57" fmla="*/ 5 h 17"/>
              <a:gd name="T58" fmla="*/ 0 w 19"/>
              <a:gd name="T59" fmla="*/ 5 h 17"/>
              <a:gd name="T60" fmla="*/ 0 w 19"/>
              <a:gd name="T61" fmla="*/ 3 h 17"/>
              <a:gd name="T62" fmla="*/ 1 w 19"/>
              <a:gd name="T63" fmla="*/ 3 h 17"/>
              <a:gd name="T64" fmla="*/ 3 w 19"/>
              <a:gd name="T65" fmla="*/ 3 h 17"/>
              <a:gd name="T66" fmla="*/ 4 w 19"/>
              <a:gd name="T67" fmla="*/ 3 h 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
              <a:gd name="T103" fmla="*/ 0 h 17"/>
              <a:gd name="T104" fmla="*/ 19 w 19"/>
              <a:gd name="T105" fmla="*/ 17 h 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 h="17">
                <a:moveTo>
                  <a:pt x="4" y="3"/>
                </a:moveTo>
                <a:lnTo>
                  <a:pt x="6" y="2"/>
                </a:lnTo>
                <a:lnTo>
                  <a:pt x="10" y="2"/>
                </a:lnTo>
                <a:lnTo>
                  <a:pt x="13" y="3"/>
                </a:lnTo>
                <a:lnTo>
                  <a:pt x="13" y="0"/>
                </a:lnTo>
                <a:lnTo>
                  <a:pt x="15" y="0"/>
                </a:lnTo>
                <a:lnTo>
                  <a:pt x="16" y="5"/>
                </a:lnTo>
                <a:lnTo>
                  <a:pt x="16" y="6"/>
                </a:lnTo>
                <a:lnTo>
                  <a:pt x="16" y="9"/>
                </a:lnTo>
                <a:lnTo>
                  <a:pt x="18" y="9"/>
                </a:lnTo>
                <a:lnTo>
                  <a:pt x="19" y="9"/>
                </a:lnTo>
                <a:lnTo>
                  <a:pt x="19" y="11"/>
                </a:lnTo>
                <a:lnTo>
                  <a:pt x="18" y="11"/>
                </a:lnTo>
                <a:lnTo>
                  <a:pt x="18" y="17"/>
                </a:lnTo>
                <a:lnTo>
                  <a:pt x="15" y="17"/>
                </a:lnTo>
                <a:lnTo>
                  <a:pt x="13" y="17"/>
                </a:lnTo>
                <a:lnTo>
                  <a:pt x="12" y="17"/>
                </a:lnTo>
                <a:lnTo>
                  <a:pt x="9" y="15"/>
                </a:lnTo>
                <a:lnTo>
                  <a:pt x="6" y="17"/>
                </a:lnTo>
                <a:lnTo>
                  <a:pt x="6" y="15"/>
                </a:lnTo>
                <a:lnTo>
                  <a:pt x="7" y="14"/>
                </a:lnTo>
                <a:lnTo>
                  <a:pt x="6" y="14"/>
                </a:lnTo>
                <a:lnTo>
                  <a:pt x="3" y="12"/>
                </a:lnTo>
                <a:lnTo>
                  <a:pt x="3" y="11"/>
                </a:lnTo>
                <a:lnTo>
                  <a:pt x="1" y="9"/>
                </a:lnTo>
                <a:lnTo>
                  <a:pt x="1" y="8"/>
                </a:lnTo>
                <a:lnTo>
                  <a:pt x="0" y="6"/>
                </a:lnTo>
                <a:lnTo>
                  <a:pt x="1" y="6"/>
                </a:lnTo>
                <a:lnTo>
                  <a:pt x="1" y="5"/>
                </a:lnTo>
                <a:lnTo>
                  <a:pt x="0" y="5"/>
                </a:lnTo>
                <a:lnTo>
                  <a:pt x="0" y="3"/>
                </a:lnTo>
                <a:lnTo>
                  <a:pt x="1" y="3"/>
                </a:lnTo>
                <a:lnTo>
                  <a:pt x="3" y="3"/>
                </a:lnTo>
                <a:lnTo>
                  <a:pt x="4"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40" name="Freeform 112"/>
          <p:cNvSpPr>
            <a:spLocks/>
          </p:cNvSpPr>
          <p:nvPr/>
        </p:nvSpPr>
        <p:spPr bwMode="auto">
          <a:xfrm>
            <a:off x="4629150" y="2509845"/>
            <a:ext cx="9525" cy="20637"/>
          </a:xfrm>
          <a:custGeom>
            <a:avLst/>
            <a:gdLst>
              <a:gd name="T0" fmla="*/ 4 w 6"/>
              <a:gd name="T1" fmla="*/ 3 h 13"/>
              <a:gd name="T2" fmla="*/ 4 w 6"/>
              <a:gd name="T3" fmla="*/ 1 h 13"/>
              <a:gd name="T4" fmla="*/ 4 w 6"/>
              <a:gd name="T5" fmla="*/ 0 h 13"/>
              <a:gd name="T6" fmla="*/ 6 w 6"/>
              <a:gd name="T7" fmla="*/ 0 h 13"/>
              <a:gd name="T8" fmla="*/ 6 w 6"/>
              <a:gd name="T9" fmla="*/ 4 h 13"/>
              <a:gd name="T10" fmla="*/ 4 w 6"/>
              <a:gd name="T11" fmla="*/ 7 h 13"/>
              <a:gd name="T12" fmla="*/ 4 w 6"/>
              <a:gd name="T13" fmla="*/ 9 h 13"/>
              <a:gd name="T14" fmla="*/ 3 w 6"/>
              <a:gd name="T15" fmla="*/ 10 h 13"/>
              <a:gd name="T16" fmla="*/ 3 w 6"/>
              <a:gd name="T17" fmla="*/ 12 h 13"/>
              <a:gd name="T18" fmla="*/ 1 w 6"/>
              <a:gd name="T19" fmla="*/ 13 h 13"/>
              <a:gd name="T20" fmla="*/ 1 w 6"/>
              <a:gd name="T21" fmla="*/ 10 h 13"/>
              <a:gd name="T22" fmla="*/ 0 w 6"/>
              <a:gd name="T23" fmla="*/ 9 h 13"/>
              <a:gd name="T24" fmla="*/ 1 w 6"/>
              <a:gd name="T25" fmla="*/ 9 h 13"/>
              <a:gd name="T26" fmla="*/ 1 w 6"/>
              <a:gd name="T27" fmla="*/ 6 h 13"/>
              <a:gd name="T28" fmla="*/ 3 w 6"/>
              <a:gd name="T29" fmla="*/ 3 h 13"/>
              <a:gd name="T30" fmla="*/ 4 w 6"/>
              <a:gd name="T31" fmla="*/ 3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
              <a:gd name="T49" fmla="*/ 0 h 13"/>
              <a:gd name="T50" fmla="*/ 6 w 6"/>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 h="13">
                <a:moveTo>
                  <a:pt x="4" y="3"/>
                </a:moveTo>
                <a:lnTo>
                  <a:pt x="4" y="1"/>
                </a:lnTo>
                <a:lnTo>
                  <a:pt x="4" y="0"/>
                </a:lnTo>
                <a:lnTo>
                  <a:pt x="6" y="0"/>
                </a:lnTo>
                <a:lnTo>
                  <a:pt x="6" y="4"/>
                </a:lnTo>
                <a:lnTo>
                  <a:pt x="4" y="7"/>
                </a:lnTo>
                <a:lnTo>
                  <a:pt x="4" y="9"/>
                </a:lnTo>
                <a:lnTo>
                  <a:pt x="3" y="10"/>
                </a:lnTo>
                <a:lnTo>
                  <a:pt x="3" y="12"/>
                </a:lnTo>
                <a:lnTo>
                  <a:pt x="1" y="13"/>
                </a:lnTo>
                <a:lnTo>
                  <a:pt x="1" y="10"/>
                </a:lnTo>
                <a:lnTo>
                  <a:pt x="0" y="9"/>
                </a:lnTo>
                <a:lnTo>
                  <a:pt x="1" y="9"/>
                </a:lnTo>
                <a:lnTo>
                  <a:pt x="1" y="6"/>
                </a:lnTo>
                <a:lnTo>
                  <a:pt x="3" y="3"/>
                </a:lnTo>
                <a:lnTo>
                  <a:pt x="4"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41" name="Freeform 113"/>
          <p:cNvSpPr>
            <a:spLocks/>
          </p:cNvSpPr>
          <p:nvPr/>
        </p:nvSpPr>
        <p:spPr bwMode="auto">
          <a:xfrm>
            <a:off x="4635500" y="2463807"/>
            <a:ext cx="47625" cy="52387"/>
          </a:xfrm>
          <a:custGeom>
            <a:avLst/>
            <a:gdLst>
              <a:gd name="T0" fmla="*/ 15 w 30"/>
              <a:gd name="T1" fmla="*/ 5 h 33"/>
              <a:gd name="T2" fmla="*/ 15 w 30"/>
              <a:gd name="T3" fmla="*/ 9 h 33"/>
              <a:gd name="T4" fmla="*/ 14 w 30"/>
              <a:gd name="T5" fmla="*/ 11 h 33"/>
              <a:gd name="T6" fmla="*/ 15 w 30"/>
              <a:gd name="T7" fmla="*/ 14 h 33"/>
              <a:gd name="T8" fmla="*/ 17 w 30"/>
              <a:gd name="T9" fmla="*/ 9 h 33"/>
              <a:gd name="T10" fmla="*/ 18 w 30"/>
              <a:gd name="T11" fmla="*/ 8 h 33"/>
              <a:gd name="T12" fmla="*/ 18 w 30"/>
              <a:gd name="T13" fmla="*/ 6 h 33"/>
              <a:gd name="T14" fmla="*/ 20 w 30"/>
              <a:gd name="T15" fmla="*/ 12 h 33"/>
              <a:gd name="T16" fmla="*/ 18 w 30"/>
              <a:gd name="T17" fmla="*/ 14 h 33"/>
              <a:gd name="T18" fmla="*/ 20 w 30"/>
              <a:gd name="T19" fmla="*/ 6 h 33"/>
              <a:gd name="T20" fmla="*/ 18 w 30"/>
              <a:gd name="T21" fmla="*/ 5 h 33"/>
              <a:gd name="T22" fmla="*/ 20 w 30"/>
              <a:gd name="T23" fmla="*/ 2 h 33"/>
              <a:gd name="T24" fmla="*/ 26 w 30"/>
              <a:gd name="T25" fmla="*/ 0 h 33"/>
              <a:gd name="T26" fmla="*/ 29 w 30"/>
              <a:gd name="T27" fmla="*/ 6 h 33"/>
              <a:gd name="T28" fmla="*/ 29 w 30"/>
              <a:gd name="T29" fmla="*/ 9 h 33"/>
              <a:gd name="T30" fmla="*/ 30 w 30"/>
              <a:gd name="T31" fmla="*/ 14 h 33"/>
              <a:gd name="T32" fmla="*/ 27 w 30"/>
              <a:gd name="T33" fmla="*/ 15 h 33"/>
              <a:gd name="T34" fmla="*/ 23 w 30"/>
              <a:gd name="T35" fmla="*/ 18 h 33"/>
              <a:gd name="T36" fmla="*/ 26 w 30"/>
              <a:gd name="T37" fmla="*/ 21 h 33"/>
              <a:gd name="T38" fmla="*/ 26 w 30"/>
              <a:gd name="T39" fmla="*/ 26 h 33"/>
              <a:gd name="T40" fmla="*/ 21 w 30"/>
              <a:gd name="T41" fmla="*/ 29 h 33"/>
              <a:gd name="T42" fmla="*/ 21 w 30"/>
              <a:gd name="T43" fmla="*/ 30 h 33"/>
              <a:gd name="T44" fmla="*/ 21 w 30"/>
              <a:gd name="T45" fmla="*/ 33 h 33"/>
              <a:gd name="T46" fmla="*/ 18 w 30"/>
              <a:gd name="T47" fmla="*/ 33 h 33"/>
              <a:gd name="T48" fmla="*/ 14 w 30"/>
              <a:gd name="T49" fmla="*/ 32 h 33"/>
              <a:gd name="T50" fmla="*/ 15 w 30"/>
              <a:gd name="T51" fmla="*/ 32 h 33"/>
              <a:gd name="T52" fmla="*/ 11 w 30"/>
              <a:gd name="T53" fmla="*/ 27 h 33"/>
              <a:gd name="T54" fmla="*/ 6 w 30"/>
              <a:gd name="T55" fmla="*/ 24 h 33"/>
              <a:gd name="T56" fmla="*/ 5 w 30"/>
              <a:gd name="T57" fmla="*/ 23 h 33"/>
              <a:gd name="T58" fmla="*/ 2 w 30"/>
              <a:gd name="T59" fmla="*/ 15 h 33"/>
              <a:gd name="T60" fmla="*/ 3 w 30"/>
              <a:gd name="T61" fmla="*/ 14 h 33"/>
              <a:gd name="T62" fmla="*/ 2 w 30"/>
              <a:gd name="T63" fmla="*/ 11 h 33"/>
              <a:gd name="T64" fmla="*/ 8 w 30"/>
              <a:gd name="T65" fmla="*/ 11 h 33"/>
              <a:gd name="T66" fmla="*/ 11 w 30"/>
              <a:gd name="T67" fmla="*/ 9 h 33"/>
              <a:gd name="T68" fmla="*/ 11 w 30"/>
              <a:gd name="T69" fmla="*/ 6 h 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
              <a:gd name="T106" fmla="*/ 0 h 33"/>
              <a:gd name="T107" fmla="*/ 30 w 30"/>
              <a:gd name="T108" fmla="*/ 33 h 3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 h="33">
                <a:moveTo>
                  <a:pt x="9" y="5"/>
                </a:moveTo>
                <a:lnTo>
                  <a:pt x="15" y="5"/>
                </a:lnTo>
                <a:lnTo>
                  <a:pt x="15" y="6"/>
                </a:lnTo>
                <a:lnTo>
                  <a:pt x="15" y="9"/>
                </a:lnTo>
                <a:lnTo>
                  <a:pt x="14" y="9"/>
                </a:lnTo>
                <a:lnTo>
                  <a:pt x="14" y="11"/>
                </a:lnTo>
                <a:lnTo>
                  <a:pt x="15" y="9"/>
                </a:lnTo>
                <a:lnTo>
                  <a:pt x="15" y="14"/>
                </a:lnTo>
                <a:lnTo>
                  <a:pt x="17" y="12"/>
                </a:lnTo>
                <a:lnTo>
                  <a:pt x="17" y="9"/>
                </a:lnTo>
                <a:lnTo>
                  <a:pt x="18" y="9"/>
                </a:lnTo>
                <a:lnTo>
                  <a:pt x="18" y="8"/>
                </a:lnTo>
                <a:lnTo>
                  <a:pt x="17" y="8"/>
                </a:lnTo>
                <a:lnTo>
                  <a:pt x="18" y="6"/>
                </a:lnTo>
                <a:lnTo>
                  <a:pt x="20" y="11"/>
                </a:lnTo>
                <a:lnTo>
                  <a:pt x="20" y="12"/>
                </a:lnTo>
                <a:lnTo>
                  <a:pt x="18" y="12"/>
                </a:lnTo>
                <a:lnTo>
                  <a:pt x="18" y="14"/>
                </a:lnTo>
                <a:lnTo>
                  <a:pt x="20" y="14"/>
                </a:lnTo>
                <a:lnTo>
                  <a:pt x="20" y="6"/>
                </a:lnTo>
                <a:lnTo>
                  <a:pt x="20" y="5"/>
                </a:lnTo>
                <a:lnTo>
                  <a:pt x="18" y="5"/>
                </a:lnTo>
                <a:lnTo>
                  <a:pt x="18" y="3"/>
                </a:lnTo>
                <a:lnTo>
                  <a:pt x="20" y="2"/>
                </a:lnTo>
                <a:lnTo>
                  <a:pt x="23" y="0"/>
                </a:lnTo>
                <a:lnTo>
                  <a:pt x="26" y="0"/>
                </a:lnTo>
                <a:lnTo>
                  <a:pt x="27" y="2"/>
                </a:lnTo>
                <a:lnTo>
                  <a:pt x="29" y="6"/>
                </a:lnTo>
                <a:lnTo>
                  <a:pt x="29" y="8"/>
                </a:lnTo>
                <a:lnTo>
                  <a:pt x="29" y="9"/>
                </a:lnTo>
                <a:lnTo>
                  <a:pt x="29" y="11"/>
                </a:lnTo>
                <a:lnTo>
                  <a:pt x="30" y="14"/>
                </a:lnTo>
                <a:lnTo>
                  <a:pt x="29" y="14"/>
                </a:lnTo>
                <a:lnTo>
                  <a:pt x="27" y="15"/>
                </a:lnTo>
                <a:lnTo>
                  <a:pt x="26" y="15"/>
                </a:lnTo>
                <a:lnTo>
                  <a:pt x="23" y="18"/>
                </a:lnTo>
                <a:lnTo>
                  <a:pt x="23" y="21"/>
                </a:lnTo>
                <a:lnTo>
                  <a:pt x="26" y="21"/>
                </a:lnTo>
                <a:lnTo>
                  <a:pt x="27" y="23"/>
                </a:lnTo>
                <a:lnTo>
                  <a:pt x="26" y="26"/>
                </a:lnTo>
                <a:lnTo>
                  <a:pt x="21" y="27"/>
                </a:lnTo>
                <a:lnTo>
                  <a:pt x="21" y="29"/>
                </a:lnTo>
                <a:lnTo>
                  <a:pt x="23" y="30"/>
                </a:lnTo>
                <a:lnTo>
                  <a:pt x="21" y="30"/>
                </a:lnTo>
                <a:lnTo>
                  <a:pt x="21" y="32"/>
                </a:lnTo>
                <a:lnTo>
                  <a:pt x="21" y="33"/>
                </a:lnTo>
                <a:lnTo>
                  <a:pt x="20" y="33"/>
                </a:lnTo>
                <a:lnTo>
                  <a:pt x="18" y="33"/>
                </a:lnTo>
                <a:lnTo>
                  <a:pt x="15" y="32"/>
                </a:lnTo>
                <a:lnTo>
                  <a:pt x="14" y="32"/>
                </a:lnTo>
                <a:lnTo>
                  <a:pt x="14" y="30"/>
                </a:lnTo>
                <a:lnTo>
                  <a:pt x="15" y="32"/>
                </a:lnTo>
                <a:lnTo>
                  <a:pt x="15" y="29"/>
                </a:lnTo>
                <a:lnTo>
                  <a:pt x="11" y="27"/>
                </a:lnTo>
                <a:lnTo>
                  <a:pt x="8" y="27"/>
                </a:lnTo>
                <a:lnTo>
                  <a:pt x="6" y="24"/>
                </a:lnTo>
                <a:lnTo>
                  <a:pt x="5" y="24"/>
                </a:lnTo>
                <a:lnTo>
                  <a:pt x="5" y="23"/>
                </a:lnTo>
                <a:lnTo>
                  <a:pt x="5" y="15"/>
                </a:lnTo>
                <a:lnTo>
                  <a:pt x="2" y="15"/>
                </a:lnTo>
                <a:lnTo>
                  <a:pt x="2" y="14"/>
                </a:lnTo>
                <a:lnTo>
                  <a:pt x="3" y="14"/>
                </a:lnTo>
                <a:lnTo>
                  <a:pt x="0" y="12"/>
                </a:lnTo>
                <a:lnTo>
                  <a:pt x="2" y="11"/>
                </a:lnTo>
                <a:lnTo>
                  <a:pt x="6" y="11"/>
                </a:lnTo>
                <a:lnTo>
                  <a:pt x="8" y="11"/>
                </a:lnTo>
                <a:lnTo>
                  <a:pt x="9" y="9"/>
                </a:lnTo>
                <a:lnTo>
                  <a:pt x="11" y="9"/>
                </a:lnTo>
                <a:lnTo>
                  <a:pt x="11" y="8"/>
                </a:lnTo>
                <a:lnTo>
                  <a:pt x="11" y="6"/>
                </a:lnTo>
                <a:lnTo>
                  <a:pt x="9" y="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42" name="Freeform 114"/>
          <p:cNvSpPr>
            <a:spLocks/>
          </p:cNvSpPr>
          <p:nvPr/>
        </p:nvSpPr>
        <p:spPr bwMode="auto">
          <a:xfrm>
            <a:off x="2698750" y="3808420"/>
            <a:ext cx="4763" cy="4762"/>
          </a:xfrm>
          <a:custGeom>
            <a:avLst/>
            <a:gdLst>
              <a:gd name="T0" fmla="*/ 0 w 3"/>
              <a:gd name="T1" fmla="*/ 0 h 3"/>
              <a:gd name="T2" fmla="*/ 0 w 3"/>
              <a:gd name="T3" fmla="*/ 2 h 3"/>
              <a:gd name="T4" fmla="*/ 0 w 3"/>
              <a:gd name="T5" fmla="*/ 3 h 3"/>
              <a:gd name="T6" fmla="*/ 2 w 3"/>
              <a:gd name="T7" fmla="*/ 3 h 3"/>
              <a:gd name="T8" fmla="*/ 3 w 3"/>
              <a:gd name="T9" fmla="*/ 2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0"/>
                </a:moveTo>
                <a:lnTo>
                  <a:pt x="0" y="2"/>
                </a:lnTo>
                <a:lnTo>
                  <a:pt x="0" y="3"/>
                </a:lnTo>
                <a:lnTo>
                  <a:pt x="2" y="3"/>
                </a:lnTo>
                <a:lnTo>
                  <a:pt x="3" y="2"/>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43" name="Freeform 115"/>
          <p:cNvSpPr>
            <a:spLocks/>
          </p:cNvSpPr>
          <p:nvPr/>
        </p:nvSpPr>
        <p:spPr bwMode="auto">
          <a:xfrm>
            <a:off x="2716213" y="3870332"/>
            <a:ext cx="9525" cy="12700"/>
          </a:xfrm>
          <a:custGeom>
            <a:avLst/>
            <a:gdLst>
              <a:gd name="T0" fmla="*/ 0 w 6"/>
              <a:gd name="T1" fmla="*/ 0 h 8"/>
              <a:gd name="T2" fmla="*/ 1 w 6"/>
              <a:gd name="T3" fmla="*/ 0 h 8"/>
              <a:gd name="T4" fmla="*/ 4 w 6"/>
              <a:gd name="T5" fmla="*/ 2 h 8"/>
              <a:gd name="T6" fmla="*/ 6 w 6"/>
              <a:gd name="T7" fmla="*/ 8 h 8"/>
              <a:gd name="T8" fmla="*/ 4 w 6"/>
              <a:gd name="T9" fmla="*/ 8 h 8"/>
              <a:gd name="T10" fmla="*/ 3 w 6"/>
              <a:gd name="T11" fmla="*/ 8 h 8"/>
              <a:gd name="T12" fmla="*/ 0 w 6"/>
              <a:gd name="T13" fmla="*/ 2 h 8"/>
              <a:gd name="T14" fmla="*/ 0 w 6"/>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8"/>
              <a:gd name="T26" fmla="*/ 6 w 6"/>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8">
                <a:moveTo>
                  <a:pt x="0" y="0"/>
                </a:moveTo>
                <a:lnTo>
                  <a:pt x="1" y="0"/>
                </a:lnTo>
                <a:lnTo>
                  <a:pt x="4" y="2"/>
                </a:lnTo>
                <a:lnTo>
                  <a:pt x="6" y="8"/>
                </a:lnTo>
                <a:lnTo>
                  <a:pt x="4" y="8"/>
                </a:lnTo>
                <a:lnTo>
                  <a:pt x="3" y="8"/>
                </a:lnTo>
                <a:lnTo>
                  <a:pt x="0" y="2"/>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44" name="Freeform 116"/>
          <p:cNvSpPr>
            <a:spLocks/>
          </p:cNvSpPr>
          <p:nvPr/>
        </p:nvSpPr>
        <p:spPr bwMode="auto">
          <a:xfrm>
            <a:off x="2633663" y="3973520"/>
            <a:ext cx="14288" cy="6350"/>
          </a:xfrm>
          <a:custGeom>
            <a:avLst/>
            <a:gdLst>
              <a:gd name="T0" fmla="*/ 7 w 9"/>
              <a:gd name="T1" fmla="*/ 0 h 4"/>
              <a:gd name="T2" fmla="*/ 9 w 9"/>
              <a:gd name="T3" fmla="*/ 0 h 4"/>
              <a:gd name="T4" fmla="*/ 9 w 9"/>
              <a:gd name="T5" fmla="*/ 3 h 4"/>
              <a:gd name="T6" fmla="*/ 6 w 9"/>
              <a:gd name="T7" fmla="*/ 4 h 4"/>
              <a:gd name="T8" fmla="*/ 4 w 9"/>
              <a:gd name="T9" fmla="*/ 4 h 4"/>
              <a:gd name="T10" fmla="*/ 3 w 9"/>
              <a:gd name="T11" fmla="*/ 3 h 4"/>
              <a:gd name="T12" fmla="*/ 0 w 9"/>
              <a:gd name="T13" fmla="*/ 3 h 4"/>
              <a:gd name="T14" fmla="*/ 0 w 9"/>
              <a:gd name="T15" fmla="*/ 1 h 4"/>
              <a:gd name="T16" fmla="*/ 1 w 9"/>
              <a:gd name="T17" fmla="*/ 0 h 4"/>
              <a:gd name="T18" fmla="*/ 3 w 9"/>
              <a:gd name="T19" fmla="*/ 0 h 4"/>
              <a:gd name="T20" fmla="*/ 4 w 9"/>
              <a:gd name="T21" fmla="*/ 1 h 4"/>
              <a:gd name="T22" fmla="*/ 7 w 9"/>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4"/>
              <a:gd name="T38" fmla="*/ 9 w 9"/>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4">
                <a:moveTo>
                  <a:pt x="7" y="0"/>
                </a:moveTo>
                <a:lnTo>
                  <a:pt x="9" y="0"/>
                </a:lnTo>
                <a:lnTo>
                  <a:pt x="9" y="3"/>
                </a:lnTo>
                <a:lnTo>
                  <a:pt x="6" y="4"/>
                </a:lnTo>
                <a:lnTo>
                  <a:pt x="4" y="4"/>
                </a:lnTo>
                <a:lnTo>
                  <a:pt x="3" y="3"/>
                </a:lnTo>
                <a:lnTo>
                  <a:pt x="0" y="3"/>
                </a:lnTo>
                <a:lnTo>
                  <a:pt x="0" y="1"/>
                </a:lnTo>
                <a:lnTo>
                  <a:pt x="1" y="0"/>
                </a:lnTo>
                <a:lnTo>
                  <a:pt x="3" y="0"/>
                </a:lnTo>
                <a:lnTo>
                  <a:pt x="4" y="1"/>
                </a:lnTo>
                <a:lnTo>
                  <a:pt x="7"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45" name="Freeform 117"/>
          <p:cNvSpPr>
            <a:spLocks/>
          </p:cNvSpPr>
          <p:nvPr/>
        </p:nvSpPr>
        <p:spPr bwMode="auto">
          <a:xfrm>
            <a:off x="3865563" y="681045"/>
            <a:ext cx="14288" cy="28575"/>
          </a:xfrm>
          <a:custGeom>
            <a:avLst/>
            <a:gdLst>
              <a:gd name="T0" fmla="*/ 5 w 9"/>
              <a:gd name="T1" fmla="*/ 0 h 18"/>
              <a:gd name="T2" fmla="*/ 6 w 9"/>
              <a:gd name="T3" fmla="*/ 0 h 18"/>
              <a:gd name="T4" fmla="*/ 9 w 9"/>
              <a:gd name="T5" fmla="*/ 6 h 18"/>
              <a:gd name="T6" fmla="*/ 8 w 9"/>
              <a:gd name="T7" fmla="*/ 9 h 18"/>
              <a:gd name="T8" fmla="*/ 6 w 9"/>
              <a:gd name="T9" fmla="*/ 11 h 18"/>
              <a:gd name="T10" fmla="*/ 8 w 9"/>
              <a:gd name="T11" fmla="*/ 14 h 18"/>
              <a:gd name="T12" fmla="*/ 6 w 9"/>
              <a:gd name="T13" fmla="*/ 15 h 18"/>
              <a:gd name="T14" fmla="*/ 3 w 9"/>
              <a:gd name="T15" fmla="*/ 15 h 18"/>
              <a:gd name="T16" fmla="*/ 3 w 9"/>
              <a:gd name="T17" fmla="*/ 18 h 18"/>
              <a:gd name="T18" fmla="*/ 2 w 9"/>
              <a:gd name="T19" fmla="*/ 18 h 18"/>
              <a:gd name="T20" fmla="*/ 0 w 9"/>
              <a:gd name="T21" fmla="*/ 8 h 18"/>
              <a:gd name="T22" fmla="*/ 5 w 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8"/>
              <a:gd name="T38" fmla="*/ 9 w 9"/>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8">
                <a:moveTo>
                  <a:pt x="5" y="0"/>
                </a:moveTo>
                <a:lnTo>
                  <a:pt x="6" y="0"/>
                </a:lnTo>
                <a:lnTo>
                  <a:pt x="9" y="6"/>
                </a:lnTo>
                <a:lnTo>
                  <a:pt x="8" y="9"/>
                </a:lnTo>
                <a:lnTo>
                  <a:pt x="6" y="11"/>
                </a:lnTo>
                <a:lnTo>
                  <a:pt x="8" y="14"/>
                </a:lnTo>
                <a:lnTo>
                  <a:pt x="6" y="15"/>
                </a:lnTo>
                <a:lnTo>
                  <a:pt x="3" y="15"/>
                </a:lnTo>
                <a:lnTo>
                  <a:pt x="3" y="18"/>
                </a:lnTo>
                <a:lnTo>
                  <a:pt x="2" y="18"/>
                </a:lnTo>
                <a:lnTo>
                  <a:pt x="0" y="8"/>
                </a:lnTo>
                <a:lnTo>
                  <a:pt x="5"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46" name="Freeform 118"/>
          <p:cNvSpPr>
            <a:spLocks/>
          </p:cNvSpPr>
          <p:nvPr/>
        </p:nvSpPr>
        <p:spPr bwMode="auto">
          <a:xfrm>
            <a:off x="3863975" y="857257"/>
            <a:ext cx="14288" cy="31750"/>
          </a:xfrm>
          <a:custGeom>
            <a:avLst/>
            <a:gdLst>
              <a:gd name="T0" fmla="*/ 6 w 9"/>
              <a:gd name="T1" fmla="*/ 0 h 20"/>
              <a:gd name="T2" fmla="*/ 7 w 9"/>
              <a:gd name="T3" fmla="*/ 0 h 20"/>
              <a:gd name="T4" fmla="*/ 9 w 9"/>
              <a:gd name="T5" fmla="*/ 3 h 20"/>
              <a:gd name="T6" fmla="*/ 7 w 9"/>
              <a:gd name="T7" fmla="*/ 14 h 20"/>
              <a:gd name="T8" fmla="*/ 6 w 9"/>
              <a:gd name="T9" fmla="*/ 18 h 20"/>
              <a:gd name="T10" fmla="*/ 0 w 9"/>
              <a:gd name="T11" fmla="*/ 20 h 20"/>
              <a:gd name="T12" fmla="*/ 0 w 9"/>
              <a:gd name="T13" fmla="*/ 14 h 20"/>
              <a:gd name="T14" fmla="*/ 4 w 9"/>
              <a:gd name="T15" fmla="*/ 2 h 20"/>
              <a:gd name="T16" fmla="*/ 6 w 9"/>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20"/>
              <a:gd name="T29" fmla="*/ 9 w 9"/>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20">
                <a:moveTo>
                  <a:pt x="6" y="0"/>
                </a:moveTo>
                <a:lnTo>
                  <a:pt x="7" y="0"/>
                </a:lnTo>
                <a:lnTo>
                  <a:pt x="9" y="3"/>
                </a:lnTo>
                <a:lnTo>
                  <a:pt x="7" y="14"/>
                </a:lnTo>
                <a:lnTo>
                  <a:pt x="6" y="18"/>
                </a:lnTo>
                <a:lnTo>
                  <a:pt x="0" y="20"/>
                </a:lnTo>
                <a:lnTo>
                  <a:pt x="0" y="14"/>
                </a:lnTo>
                <a:lnTo>
                  <a:pt x="4" y="2"/>
                </a:lnTo>
                <a:lnTo>
                  <a:pt x="6"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47" name="Freeform 119"/>
          <p:cNvSpPr>
            <a:spLocks/>
          </p:cNvSpPr>
          <p:nvPr/>
        </p:nvSpPr>
        <p:spPr bwMode="auto">
          <a:xfrm>
            <a:off x="2884488" y="1606557"/>
            <a:ext cx="79375" cy="80962"/>
          </a:xfrm>
          <a:custGeom>
            <a:avLst/>
            <a:gdLst>
              <a:gd name="T0" fmla="*/ 9 w 50"/>
              <a:gd name="T1" fmla="*/ 0 h 51"/>
              <a:gd name="T2" fmla="*/ 15 w 50"/>
              <a:gd name="T3" fmla="*/ 3 h 51"/>
              <a:gd name="T4" fmla="*/ 21 w 50"/>
              <a:gd name="T5" fmla="*/ 4 h 51"/>
              <a:gd name="T6" fmla="*/ 29 w 50"/>
              <a:gd name="T7" fmla="*/ 7 h 51"/>
              <a:gd name="T8" fmla="*/ 39 w 50"/>
              <a:gd name="T9" fmla="*/ 24 h 51"/>
              <a:gd name="T10" fmla="*/ 47 w 50"/>
              <a:gd name="T11" fmla="*/ 27 h 51"/>
              <a:gd name="T12" fmla="*/ 50 w 50"/>
              <a:gd name="T13" fmla="*/ 30 h 51"/>
              <a:gd name="T14" fmla="*/ 50 w 50"/>
              <a:gd name="T15" fmla="*/ 39 h 51"/>
              <a:gd name="T16" fmla="*/ 45 w 50"/>
              <a:gd name="T17" fmla="*/ 43 h 51"/>
              <a:gd name="T18" fmla="*/ 21 w 50"/>
              <a:gd name="T19" fmla="*/ 51 h 51"/>
              <a:gd name="T20" fmla="*/ 18 w 50"/>
              <a:gd name="T21" fmla="*/ 51 h 51"/>
              <a:gd name="T22" fmla="*/ 12 w 50"/>
              <a:gd name="T23" fmla="*/ 46 h 51"/>
              <a:gd name="T24" fmla="*/ 12 w 50"/>
              <a:gd name="T25" fmla="*/ 43 h 51"/>
              <a:gd name="T26" fmla="*/ 17 w 50"/>
              <a:gd name="T27" fmla="*/ 43 h 51"/>
              <a:gd name="T28" fmla="*/ 21 w 50"/>
              <a:gd name="T29" fmla="*/ 43 h 51"/>
              <a:gd name="T30" fmla="*/ 24 w 50"/>
              <a:gd name="T31" fmla="*/ 43 h 51"/>
              <a:gd name="T32" fmla="*/ 24 w 50"/>
              <a:gd name="T33" fmla="*/ 40 h 51"/>
              <a:gd name="T34" fmla="*/ 21 w 50"/>
              <a:gd name="T35" fmla="*/ 42 h 51"/>
              <a:gd name="T36" fmla="*/ 21 w 50"/>
              <a:gd name="T37" fmla="*/ 40 h 51"/>
              <a:gd name="T38" fmla="*/ 18 w 50"/>
              <a:gd name="T39" fmla="*/ 39 h 51"/>
              <a:gd name="T40" fmla="*/ 17 w 50"/>
              <a:gd name="T41" fmla="*/ 36 h 51"/>
              <a:gd name="T42" fmla="*/ 14 w 50"/>
              <a:gd name="T43" fmla="*/ 39 h 51"/>
              <a:gd name="T44" fmla="*/ 8 w 50"/>
              <a:gd name="T45" fmla="*/ 39 h 51"/>
              <a:gd name="T46" fmla="*/ 2 w 50"/>
              <a:gd name="T47" fmla="*/ 36 h 51"/>
              <a:gd name="T48" fmla="*/ 0 w 50"/>
              <a:gd name="T49" fmla="*/ 31 h 51"/>
              <a:gd name="T50" fmla="*/ 3 w 50"/>
              <a:gd name="T51" fmla="*/ 31 h 51"/>
              <a:gd name="T52" fmla="*/ 9 w 50"/>
              <a:gd name="T53" fmla="*/ 33 h 51"/>
              <a:gd name="T54" fmla="*/ 0 w 50"/>
              <a:gd name="T55" fmla="*/ 24 h 51"/>
              <a:gd name="T56" fmla="*/ 2 w 50"/>
              <a:gd name="T57" fmla="*/ 22 h 51"/>
              <a:gd name="T58" fmla="*/ 11 w 50"/>
              <a:gd name="T59" fmla="*/ 21 h 51"/>
              <a:gd name="T60" fmla="*/ 6 w 50"/>
              <a:gd name="T61" fmla="*/ 18 h 51"/>
              <a:gd name="T62" fmla="*/ 3 w 50"/>
              <a:gd name="T63" fmla="*/ 10 h 51"/>
              <a:gd name="T64" fmla="*/ 3 w 50"/>
              <a:gd name="T65" fmla="*/ 4 h 51"/>
              <a:gd name="T66" fmla="*/ 9 w 50"/>
              <a:gd name="T67" fmla="*/ 0 h 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
              <a:gd name="T103" fmla="*/ 0 h 51"/>
              <a:gd name="T104" fmla="*/ 50 w 50"/>
              <a:gd name="T105" fmla="*/ 51 h 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 h="51">
                <a:moveTo>
                  <a:pt x="9" y="0"/>
                </a:moveTo>
                <a:lnTo>
                  <a:pt x="15" y="3"/>
                </a:lnTo>
                <a:lnTo>
                  <a:pt x="21" y="4"/>
                </a:lnTo>
                <a:lnTo>
                  <a:pt x="29" y="7"/>
                </a:lnTo>
                <a:lnTo>
                  <a:pt x="39" y="24"/>
                </a:lnTo>
                <a:lnTo>
                  <a:pt x="47" y="27"/>
                </a:lnTo>
                <a:lnTo>
                  <a:pt x="50" y="30"/>
                </a:lnTo>
                <a:lnTo>
                  <a:pt x="50" y="39"/>
                </a:lnTo>
                <a:lnTo>
                  <a:pt x="45" y="43"/>
                </a:lnTo>
                <a:lnTo>
                  <a:pt x="21" y="51"/>
                </a:lnTo>
                <a:lnTo>
                  <a:pt x="18" y="51"/>
                </a:lnTo>
                <a:lnTo>
                  <a:pt x="12" y="46"/>
                </a:lnTo>
                <a:lnTo>
                  <a:pt x="12" y="43"/>
                </a:lnTo>
                <a:lnTo>
                  <a:pt x="17" y="43"/>
                </a:lnTo>
                <a:lnTo>
                  <a:pt x="21" y="43"/>
                </a:lnTo>
                <a:lnTo>
                  <a:pt x="24" y="43"/>
                </a:lnTo>
                <a:lnTo>
                  <a:pt x="24" y="40"/>
                </a:lnTo>
                <a:lnTo>
                  <a:pt x="21" y="42"/>
                </a:lnTo>
                <a:lnTo>
                  <a:pt x="21" y="40"/>
                </a:lnTo>
                <a:lnTo>
                  <a:pt x="18" y="39"/>
                </a:lnTo>
                <a:lnTo>
                  <a:pt x="17" y="36"/>
                </a:lnTo>
                <a:lnTo>
                  <a:pt x="14" y="39"/>
                </a:lnTo>
                <a:lnTo>
                  <a:pt x="8" y="39"/>
                </a:lnTo>
                <a:lnTo>
                  <a:pt x="2" y="36"/>
                </a:lnTo>
                <a:lnTo>
                  <a:pt x="0" y="31"/>
                </a:lnTo>
                <a:lnTo>
                  <a:pt x="3" y="31"/>
                </a:lnTo>
                <a:lnTo>
                  <a:pt x="9" y="33"/>
                </a:lnTo>
                <a:lnTo>
                  <a:pt x="0" y="24"/>
                </a:lnTo>
                <a:lnTo>
                  <a:pt x="2" y="22"/>
                </a:lnTo>
                <a:lnTo>
                  <a:pt x="11" y="21"/>
                </a:lnTo>
                <a:lnTo>
                  <a:pt x="6" y="18"/>
                </a:lnTo>
                <a:lnTo>
                  <a:pt x="3" y="10"/>
                </a:lnTo>
                <a:lnTo>
                  <a:pt x="3" y="4"/>
                </a:lnTo>
                <a:lnTo>
                  <a:pt x="9"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48" name="Freeform 120"/>
          <p:cNvSpPr>
            <a:spLocks/>
          </p:cNvSpPr>
          <p:nvPr/>
        </p:nvSpPr>
        <p:spPr bwMode="auto">
          <a:xfrm>
            <a:off x="3836988" y="1000132"/>
            <a:ext cx="12700" cy="87312"/>
          </a:xfrm>
          <a:custGeom>
            <a:avLst/>
            <a:gdLst>
              <a:gd name="T0" fmla="*/ 6 w 8"/>
              <a:gd name="T1" fmla="*/ 15 h 55"/>
              <a:gd name="T2" fmla="*/ 8 w 8"/>
              <a:gd name="T3" fmla="*/ 55 h 55"/>
              <a:gd name="T4" fmla="*/ 0 w 8"/>
              <a:gd name="T5" fmla="*/ 12 h 55"/>
              <a:gd name="T6" fmla="*/ 5 w 8"/>
              <a:gd name="T7" fmla="*/ 9 h 55"/>
              <a:gd name="T8" fmla="*/ 2 w 8"/>
              <a:gd name="T9" fmla="*/ 9 h 55"/>
              <a:gd name="T10" fmla="*/ 2 w 8"/>
              <a:gd name="T11" fmla="*/ 0 h 55"/>
              <a:gd name="T12" fmla="*/ 6 w 8"/>
              <a:gd name="T13" fmla="*/ 10 h 55"/>
              <a:gd name="T14" fmla="*/ 6 w 8"/>
              <a:gd name="T15" fmla="*/ 15 h 5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5"/>
              <a:gd name="T26" fmla="*/ 8 w 8"/>
              <a:gd name="T27" fmla="*/ 55 h 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5">
                <a:moveTo>
                  <a:pt x="6" y="15"/>
                </a:moveTo>
                <a:lnTo>
                  <a:pt x="8" y="55"/>
                </a:lnTo>
                <a:lnTo>
                  <a:pt x="0" y="12"/>
                </a:lnTo>
                <a:lnTo>
                  <a:pt x="5" y="9"/>
                </a:lnTo>
                <a:lnTo>
                  <a:pt x="2" y="9"/>
                </a:lnTo>
                <a:lnTo>
                  <a:pt x="2" y="0"/>
                </a:lnTo>
                <a:lnTo>
                  <a:pt x="6" y="10"/>
                </a:lnTo>
                <a:lnTo>
                  <a:pt x="6" y="1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49" name="Freeform 121"/>
          <p:cNvSpPr>
            <a:spLocks/>
          </p:cNvSpPr>
          <p:nvPr/>
        </p:nvSpPr>
        <p:spPr bwMode="auto">
          <a:xfrm>
            <a:off x="3841750" y="1147770"/>
            <a:ext cx="38100" cy="47625"/>
          </a:xfrm>
          <a:custGeom>
            <a:avLst/>
            <a:gdLst>
              <a:gd name="T0" fmla="*/ 15 w 24"/>
              <a:gd name="T1" fmla="*/ 4 h 30"/>
              <a:gd name="T2" fmla="*/ 17 w 24"/>
              <a:gd name="T3" fmla="*/ 7 h 30"/>
              <a:gd name="T4" fmla="*/ 12 w 24"/>
              <a:gd name="T5" fmla="*/ 9 h 30"/>
              <a:gd name="T6" fmla="*/ 12 w 24"/>
              <a:gd name="T7" fmla="*/ 12 h 30"/>
              <a:gd name="T8" fmla="*/ 14 w 24"/>
              <a:gd name="T9" fmla="*/ 15 h 30"/>
              <a:gd name="T10" fmla="*/ 17 w 24"/>
              <a:gd name="T11" fmla="*/ 19 h 30"/>
              <a:gd name="T12" fmla="*/ 20 w 24"/>
              <a:gd name="T13" fmla="*/ 19 h 30"/>
              <a:gd name="T14" fmla="*/ 21 w 24"/>
              <a:gd name="T15" fmla="*/ 16 h 30"/>
              <a:gd name="T16" fmla="*/ 24 w 24"/>
              <a:gd name="T17" fmla="*/ 16 h 30"/>
              <a:gd name="T18" fmla="*/ 24 w 24"/>
              <a:gd name="T19" fmla="*/ 21 h 30"/>
              <a:gd name="T20" fmla="*/ 24 w 24"/>
              <a:gd name="T21" fmla="*/ 25 h 30"/>
              <a:gd name="T22" fmla="*/ 21 w 24"/>
              <a:gd name="T23" fmla="*/ 30 h 30"/>
              <a:gd name="T24" fmla="*/ 15 w 24"/>
              <a:gd name="T25" fmla="*/ 24 h 30"/>
              <a:gd name="T26" fmla="*/ 8 w 24"/>
              <a:gd name="T27" fmla="*/ 27 h 30"/>
              <a:gd name="T28" fmla="*/ 5 w 24"/>
              <a:gd name="T29" fmla="*/ 25 h 30"/>
              <a:gd name="T30" fmla="*/ 0 w 24"/>
              <a:gd name="T31" fmla="*/ 27 h 30"/>
              <a:gd name="T32" fmla="*/ 0 w 24"/>
              <a:gd name="T33" fmla="*/ 9 h 30"/>
              <a:gd name="T34" fmla="*/ 0 w 24"/>
              <a:gd name="T35" fmla="*/ 6 h 30"/>
              <a:gd name="T36" fmla="*/ 0 w 24"/>
              <a:gd name="T37" fmla="*/ 4 h 30"/>
              <a:gd name="T38" fmla="*/ 6 w 24"/>
              <a:gd name="T39" fmla="*/ 3 h 30"/>
              <a:gd name="T40" fmla="*/ 8 w 24"/>
              <a:gd name="T41" fmla="*/ 6 h 30"/>
              <a:gd name="T42" fmla="*/ 11 w 24"/>
              <a:gd name="T43" fmla="*/ 4 h 30"/>
              <a:gd name="T44" fmla="*/ 12 w 24"/>
              <a:gd name="T45" fmla="*/ 0 h 30"/>
              <a:gd name="T46" fmla="*/ 14 w 24"/>
              <a:gd name="T47" fmla="*/ 0 h 30"/>
              <a:gd name="T48" fmla="*/ 15 w 24"/>
              <a:gd name="T49" fmla="*/ 4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
              <a:gd name="T76" fmla="*/ 0 h 30"/>
              <a:gd name="T77" fmla="*/ 24 w 24"/>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 h="30">
                <a:moveTo>
                  <a:pt x="15" y="4"/>
                </a:moveTo>
                <a:lnTo>
                  <a:pt x="17" y="7"/>
                </a:lnTo>
                <a:lnTo>
                  <a:pt x="12" y="9"/>
                </a:lnTo>
                <a:lnTo>
                  <a:pt x="12" y="12"/>
                </a:lnTo>
                <a:lnTo>
                  <a:pt x="14" y="15"/>
                </a:lnTo>
                <a:lnTo>
                  <a:pt x="17" y="19"/>
                </a:lnTo>
                <a:lnTo>
                  <a:pt x="20" y="19"/>
                </a:lnTo>
                <a:lnTo>
                  <a:pt x="21" y="16"/>
                </a:lnTo>
                <a:lnTo>
                  <a:pt x="24" y="16"/>
                </a:lnTo>
                <a:lnTo>
                  <a:pt x="24" y="21"/>
                </a:lnTo>
                <a:lnTo>
                  <a:pt x="24" y="25"/>
                </a:lnTo>
                <a:lnTo>
                  <a:pt x="21" y="30"/>
                </a:lnTo>
                <a:lnTo>
                  <a:pt x="15" y="24"/>
                </a:lnTo>
                <a:lnTo>
                  <a:pt x="8" y="27"/>
                </a:lnTo>
                <a:lnTo>
                  <a:pt x="5" y="25"/>
                </a:lnTo>
                <a:lnTo>
                  <a:pt x="0" y="27"/>
                </a:lnTo>
                <a:lnTo>
                  <a:pt x="0" y="9"/>
                </a:lnTo>
                <a:lnTo>
                  <a:pt x="0" y="6"/>
                </a:lnTo>
                <a:lnTo>
                  <a:pt x="0" y="4"/>
                </a:lnTo>
                <a:lnTo>
                  <a:pt x="6" y="3"/>
                </a:lnTo>
                <a:lnTo>
                  <a:pt x="8" y="6"/>
                </a:lnTo>
                <a:lnTo>
                  <a:pt x="11" y="4"/>
                </a:lnTo>
                <a:lnTo>
                  <a:pt x="12" y="0"/>
                </a:lnTo>
                <a:lnTo>
                  <a:pt x="14" y="0"/>
                </a:lnTo>
                <a:lnTo>
                  <a:pt x="15" y="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50" name="Freeform 122"/>
          <p:cNvSpPr>
            <a:spLocks/>
          </p:cNvSpPr>
          <p:nvPr/>
        </p:nvSpPr>
        <p:spPr bwMode="auto">
          <a:xfrm>
            <a:off x="3759200" y="1244607"/>
            <a:ext cx="47625" cy="33337"/>
          </a:xfrm>
          <a:custGeom>
            <a:avLst/>
            <a:gdLst>
              <a:gd name="T0" fmla="*/ 5 w 30"/>
              <a:gd name="T1" fmla="*/ 5 h 21"/>
              <a:gd name="T2" fmla="*/ 2 w 30"/>
              <a:gd name="T3" fmla="*/ 9 h 21"/>
              <a:gd name="T4" fmla="*/ 0 w 30"/>
              <a:gd name="T5" fmla="*/ 15 h 21"/>
              <a:gd name="T6" fmla="*/ 3 w 30"/>
              <a:gd name="T7" fmla="*/ 17 h 21"/>
              <a:gd name="T8" fmla="*/ 11 w 30"/>
              <a:gd name="T9" fmla="*/ 18 h 21"/>
              <a:gd name="T10" fmla="*/ 14 w 30"/>
              <a:gd name="T11" fmla="*/ 21 h 21"/>
              <a:gd name="T12" fmla="*/ 29 w 30"/>
              <a:gd name="T13" fmla="*/ 18 h 21"/>
              <a:gd name="T14" fmla="*/ 30 w 30"/>
              <a:gd name="T15" fmla="*/ 14 h 21"/>
              <a:gd name="T16" fmla="*/ 27 w 30"/>
              <a:gd name="T17" fmla="*/ 12 h 21"/>
              <a:gd name="T18" fmla="*/ 26 w 30"/>
              <a:gd name="T19" fmla="*/ 6 h 21"/>
              <a:gd name="T20" fmla="*/ 24 w 30"/>
              <a:gd name="T21" fmla="*/ 2 h 21"/>
              <a:gd name="T22" fmla="*/ 12 w 30"/>
              <a:gd name="T23" fmla="*/ 0 h 21"/>
              <a:gd name="T24" fmla="*/ 8 w 30"/>
              <a:gd name="T25" fmla="*/ 2 h 21"/>
              <a:gd name="T26" fmla="*/ 5 w 30"/>
              <a:gd name="T27" fmla="*/ 5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21"/>
              <a:gd name="T44" fmla="*/ 30 w 30"/>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21">
                <a:moveTo>
                  <a:pt x="5" y="5"/>
                </a:moveTo>
                <a:lnTo>
                  <a:pt x="2" y="9"/>
                </a:lnTo>
                <a:lnTo>
                  <a:pt x="0" y="15"/>
                </a:lnTo>
                <a:lnTo>
                  <a:pt x="3" y="17"/>
                </a:lnTo>
                <a:lnTo>
                  <a:pt x="11" y="18"/>
                </a:lnTo>
                <a:lnTo>
                  <a:pt x="14" y="21"/>
                </a:lnTo>
                <a:lnTo>
                  <a:pt x="29" y="18"/>
                </a:lnTo>
                <a:lnTo>
                  <a:pt x="30" y="14"/>
                </a:lnTo>
                <a:lnTo>
                  <a:pt x="27" y="12"/>
                </a:lnTo>
                <a:lnTo>
                  <a:pt x="26" y="6"/>
                </a:lnTo>
                <a:lnTo>
                  <a:pt x="24" y="2"/>
                </a:lnTo>
                <a:lnTo>
                  <a:pt x="12" y="0"/>
                </a:lnTo>
                <a:lnTo>
                  <a:pt x="8" y="2"/>
                </a:lnTo>
                <a:lnTo>
                  <a:pt x="5" y="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51" name="Freeform 123"/>
          <p:cNvSpPr>
            <a:spLocks/>
          </p:cNvSpPr>
          <p:nvPr/>
        </p:nvSpPr>
        <p:spPr bwMode="auto">
          <a:xfrm>
            <a:off x="3662363" y="1343032"/>
            <a:ext cx="71438" cy="36512"/>
          </a:xfrm>
          <a:custGeom>
            <a:avLst/>
            <a:gdLst>
              <a:gd name="T0" fmla="*/ 1 w 45"/>
              <a:gd name="T1" fmla="*/ 12 h 23"/>
              <a:gd name="T2" fmla="*/ 0 w 45"/>
              <a:gd name="T3" fmla="*/ 16 h 23"/>
              <a:gd name="T4" fmla="*/ 22 w 45"/>
              <a:gd name="T5" fmla="*/ 23 h 23"/>
              <a:gd name="T6" fmla="*/ 27 w 45"/>
              <a:gd name="T7" fmla="*/ 22 h 23"/>
              <a:gd name="T8" fmla="*/ 30 w 45"/>
              <a:gd name="T9" fmla="*/ 20 h 23"/>
              <a:gd name="T10" fmla="*/ 40 w 45"/>
              <a:gd name="T11" fmla="*/ 19 h 23"/>
              <a:gd name="T12" fmla="*/ 45 w 45"/>
              <a:gd name="T13" fmla="*/ 17 h 23"/>
              <a:gd name="T14" fmla="*/ 45 w 45"/>
              <a:gd name="T15" fmla="*/ 14 h 23"/>
              <a:gd name="T16" fmla="*/ 13 w 45"/>
              <a:gd name="T17" fmla="*/ 7 h 23"/>
              <a:gd name="T18" fmla="*/ 22 w 45"/>
              <a:gd name="T19" fmla="*/ 7 h 23"/>
              <a:gd name="T20" fmla="*/ 30 w 45"/>
              <a:gd name="T21" fmla="*/ 10 h 23"/>
              <a:gd name="T22" fmla="*/ 39 w 45"/>
              <a:gd name="T23" fmla="*/ 12 h 23"/>
              <a:gd name="T24" fmla="*/ 39 w 45"/>
              <a:gd name="T25" fmla="*/ 9 h 23"/>
              <a:gd name="T26" fmla="*/ 24 w 45"/>
              <a:gd name="T27" fmla="*/ 1 h 23"/>
              <a:gd name="T28" fmla="*/ 10 w 45"/>
              <a:gd name="T29" fmla="*/ 0 h 23"/>
              <a:gd name="T30" fmla="*/ 1 w 45"/>
              <a:gd name="T31" fmla="*/ 12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23"/>
              <a:gd name="T50" fmla="*/ 45 w 45"/>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23">
                <a:moveTo>
                  <a:pt x="1" y="12"/>
                </a:moveTo>
                <a:lnTo>
                  <a:pt x="0" y="16"/>
                </a:lnTo>
                <a:lnTo>
                  <a:pt x="22" y="23"/>
                </a:lnTo>
                <a:lnTo>
                  <a:pt x="27" y="22"/>
                </a:lnTo>
                <a:lnTo>
                  <a:pt x="30" y="20"/>
                </a:lnTo>
                <a:lnTo>
                  <a:pt x="40" y="19"/>
                </a:lnTo>
                <a:lnTo>
                  <a:pt x="45" y="17"/>
                </a:lnTo>
                <a:lnTo>
                  <a:pt x="45" y="14"/>
                </a:lnTo>
                <a:lnTo>
                  <a:pt x="13" y="7"/>
                </a:lnTo>
                <a:lnTo>
                  <a:pt x="22" y="7"/>
                </a:lnTo>
                <a:lnTo>
                  <a:pt x="30" y="10"/>
                </a:lnTo>
                <a:lnTo>
                  <a:pt x="39" y="12"/>
                </a:lnTo>
                <a:lnTo>
                  <a:pt x="39" y="9"/>
                </a:lnTo>
                <a:lnTo>
                  <a:pt x="24" y="1"/>
                </a:lnTo>
                <a:lnTo>
                  <a:pt x="10" y="0"/>
                </a:lnTo>
                <a:lnTo>
                  <a:pt x="1" y="1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52" name="Freeform 124"/>
          <p:cNvSpPr>
            <a:spLocks/>
          </p:cNvSpPr>
          <p:nvPr/>
        </p:nvSpPr>
        <p:spPr bwMode="auto">
          <a:xfrm>
            <a:off x="3690938" y="1377957"/>
            <a:ext cx="68263" cy="30162"/>
          </a:xfrm>
          <a:custGeom>
            <a:avLst/>
            <a:gdLst>
              <a:gd name="T0" fmla="*/ 43 w 43"/>
              <a:gd name="T1" fmla="*/ 9 h 19"/>
              <a:gd name="T2" fmla="*/ 40 w 43"/>
              <a:gd name="T3" fmla="*/ 10 h 19"/>
              <a:gd name="T4" fmla="*/ 40 w 43"/>
              <a:gd name="T5" fmla="*/ 13 h 19"/>
              <a:gd name="T6" fmla="*/ 43 w 43"/>
              <a:gd name="T7" fmla="*/ 18 h 19"/>
              <a:gd name="T8" fmla="*/ 39 w 43"/>
              <a:gd name="T9" fmla="*/ 19 h 19"/>
              <a:gd name="T10" fmla="*/ 33 w 43"/>
              <a:gd name="T11" fmla="*/ 18 h 19"/>
              <a:gd name="T12" fmla="*/ 33 w 43"/>
              <a:gd name="T13" fmla="*/ 16 h 19"/>
              <a:gd name="T14" fmla="*/ 27 w 43"/>
              <a:gd name="T15" fmla="*/ 10 h 19"/>
              <a:gd name="T16" fmla="*/ 1 w 43"/>
              <a:gd name="T17" fmla="*/ 6 h 19"/>
              <a:gd name="T18" fmla="*/ 0 w 43"/>
              <a:gd name="T19" fmla="*/ 3 h 19"/>
              <a:gd name="T20" fmla="*/ 22 w 43"/>
              <a:gd name="T21" fmla="*/ 0 h 19"/>
              <a:gd name="T22" fmla="*/ 25 w 43"/>
              <a:gd name="T23" fmla="*/ 1 h 19"/>
              <a:gd name="T24" fmla="*/ 28 w 43"/>
              <a:gd name="T25" fmla="*/ 1 h 19"/>
              <a:gd name="T26" fmla="*/ 33 w 43"/>
              <a:gd name="T27" fmla="*/ 3 h 19"/>
              <a:gd name="T28" fmla="*/ 36 w 43"/>
              <a:gd name="T29" fmla="*/ 3 h 19"/>
              <a:gd name="T30" fmla="*/ 43 w 43"/>
              <a:gd name="T31" fmla="*/ 7 h 19"/>
              <a:gd name="T32" fmla="*/ 43 w 43"/>
              <a:gd name="T33" fmla="*/ 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19"/>
              <a:gd name="T53" fmla="*/ 43 w 43"/>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19">
                <a:moveTo>
                  <a:pt x="43" y="9"/>
                </a:moveTo>
                <a:lnTo>
                  <a:pt x="40" y="10"/>
                </a:lnTo>
                <a:lnTo>
                  <a:pt x="40" y="13"/>
                </a:lnTo>
                <a:lnTo>
                  <a:pt x="43" y="18"/>
                </a:lnTo>
                <a:lnTo>
                  <a:pt x="39" y="19"/>
                </a:lnTo>
                <a:lnTo>
                  <a:pt x="33" y="18"/>
                </a:lnTo>
                <a:lnTo>
                  <a:pt x="33" y="16"/>
                </a:lnTo>
                <a:lnTo>
                  <a:pt x="27" y="10"/>
                </a:lnTo>
                <a:lnTo>
                  <a:pt x="1" y="6"/>
                </a:lnTo>
                <a:lnTo>
                  <a:pt x="0" y="3"/>
                </a:lnTo>
                <a:lnTo>
                  <a:pt x="22" y="0"/>
                </a:lnTo>
                <a:lnTo>
                  <a:pt x="25" y="1"/>
                </a:lnTo>
                <a:lnTo>
                  <a:pt x="28" y="1"/>
                </a:lnTo>
                <a:lnTo>
                  <a:pt x="33" y="3"/>
                </a:lnTo>
                <a:lnTo>
                  <a:pt x="36" y="3"/>
                </a:lnTo>
                <a:lnTo>
                  <a:pt x="43" y="7"/>
                </a:lnTo>
                <a:lnTo>
                  <a:pt x="43" y="9"/>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53" name="Freeform 125"/>
          <p:cNvSpPr>
            <a:spLocks/>
          </p:cNvSpPr>
          <p:nvPr/>
        </p:nvSpPr>
        <p:spPr bwMode="auto">
          <a:xfrm>
            <a:off x="3692525" y="1392245"/>
            <a:ext cx="66675" cy="68262"/>
          </a:xfrm>
          <a:custGeom>
            <a:avLst/>
            <a:gdLst>
              <a:gd name="T0" fmla="*/ 26 w 42"/>
              <a:gd name="T1" fmla="*/ 7 h 43"/>
              <a:gd name="T2" fmla="*/ 29 w 42"/>
              <a:gd name="T3" fmla="*/ 13 h 43"/>
              <a:gd name="T4" fmla="*/ 36 w 42"/>
              <a:gd name="T5" fmla="*/ 16 h 43"/>
              <a:gd name="T6" fmla="*/ 39 w 42"/>
              <a:gd name="T7" fmla="*/ 21 h 43"/>
              <a:gd name="T8" fmla="*/ 42 w 42"/>
              <a:gd name="T9" fmla="*/ 21 h 43"/>
              <a:gd name="T10" fmla="*/ 42 w 42"/>
              <a:gd name="T11" fmla="*/ 27 h 43"/>
              <a:gd name="T12" fmla="*/ 39 w 42"/>
              <a:gd name="T13" fmla="*/ 27 h 43"/>
              <a:gd name="T14" fmla="*/ 38 w 42"/>
              <a:gd name="T15" fmla="*/ 25 h 43"/>
              <a:gd name="T16" fmla="*/ 32 w 42"/>
              <a:gd name="T17" fmla="*/ 25 h 43"/>
              <a:gd name="T18" fmla="*/ 29 w 42"/>
              <a:gd name="T19" fmla="*/ 28 h 43"/>
              <a:gd name="T20" fmla="*/ 33 w 42"/>
              <a:gd name="T21" fmla="*/ 30 h 43"/>
              <a:gd name="T22" fmla="*/ 36 w 42"/>
              <a:gd name="T23" fmla="*/ 34 h 43"/>
              <a:gd name="T24" fmla="*/ 39 w 42"/>
              <a:gd name="T25" fmla="*/ 34 h 43"/>
              <a:gd name="T26" fmla="*/ 39 w 42"/>
              <a:gd name="T27" fmla="*/ 42 h 43"/>
              <a:gd name="T28" fmla="*/ 36 w 42"/>
              <a:gd name="T29" fmla="*/ 43 h 43"/>
              <a:gd name="T30" fmla="*/ 33 w 42"/>
              <a:gd name="T31" fmla="*/ 40 h 43"/>
              <a:gd name="T32" fmla="*/ 33 w 42"/>
              <a:gd name="T33" fmla="*/ 37 h 43"/>
              <a:gd name="T34" fmla="*/ 29 w 42"/>
              <a:gd name="T35" fmla="*/ 39 h 43"/>
              <a:gd name="T36" fmla="*/ 23 w 42"/>
              <a:gd name="T37" fmla="*/ 30 h 43"/>
              <a:gd name="T38" fmla="*/ 9 w 42"/>
              <a:gd name="T39" fmla="*/ 22 h 43"/>
              <a:gd name="T40" fmla="*/ 8 w 42"/>
              <a:gd name="T41" fmla="*/ 19 h 43"/>
              <a:gd name="T42" fmla="*/ 3 w 42"/>
              <a:gd name="T43" fmla="*/ 15 h 43"/>
              <a:gd name="T44" fmla="*/ 2 w 42"/>
              <a:gd name="T45" fmla="*/ 12 h 43"/>
              <a:gd name="T46" fmla="*/ 2 w 42"/>
              <a:gd name="T47" fmla="*/ 10 h 43"/>
              <a:gd name="T48" fmla="*/ 0 w 42"/>
              <a:gd name="T49" fmla="*/ 3 h 43"/>
              <a:gd name="T50" fmla="*/ 0 w 42"/>
              <a:gd name="T51" fmla="*/ 1 h 43"/>
              <a:gd name="T52" fmla="*/ 5 w 42"/>
              <a:gd name="T53" fmla="*/ 0 h 43"/>
              <a:gd name="T54" fmla="*/ 15 w 42"/>
              <a:gd name="T55" fmla="*/ 3 h 43"/>
              <a:gd name="T56" fmla="*/ 17 w 42"/>
              <a:gd name="T57" fmla="*/ 1 h 43"/>
              <a:gd name="T58" fmla="*/ 23 w 42"/>
              <a:gd name="T59" fmla="*/ 4 h 43"/>
              <a:gd name="T60" fmla="*/ 26 w 42"/>
              <a:gd name="T61" fmla="*/ 7 h 4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2"/>
              <a:gd name="T94" fmla="*/ 0 h 43"/>
              <a:gd name="T95" fmla="*/ 42 w 42"/>
              <a:gd name="T96" fmla="*/ 43 h 4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2" h="43">
                <a:moveTo>
                  <a:pt x="26" y="7"/>
                </a:moveTo>
                <a:lnTo>
                  <a:pt x="29" y="13"/>
                </a:lnTo>
                <a:lnTo>
                  <a:pt x="36" y="16"/>
                </a:lnTo>
                <a:lnTo>
                  <a:pt x="39" y="21"/>
                </a:lnTo>
                <a:lnTo>
                  <a:pt x="42" y="21"/>
                </a:lnTo>
                <a:lnTo>
                  <a:pt x="42" y="27"/>
                </a:lnTo>
                <a:lnTo>
                  <a:pt x="39" y="27"/>
                </a:lnTo>
                <a:lnTo>
                  <a:pt x="38" y="25"/>
                </a:lnTo>
                <a:lnTo>
                  <a:pt x="32" y="25"/>
                </a:lnTo>
                <a:lnTo>
                  <a:pt x="29" y="28"/>
                </a:lnTo>
                <a:lnTo>
                  <a:pt x="33" y="30"/>
                </a:lnTo>
                <a:lnTo>
                  <a:pt x="36" y="34"/>
                </a:lnTo>
                <a:lnTo>
                  <a:pt x="39" y="34"/>
                </a:lnTo>
                <a:lnTo>
                  <a:pt x="39" y="42"/>
                </a:lnTo>
                <a:lnTo>
                  <a:pt x="36" y="43"/>
                </a:lnTo>
                <a:lnTo>
                  <a:pt x="33" y="40"/>
                </a:lnTo>
                <a:lnTo>
                  <a:pt x="33" y="37"/>
                </a:lnTo>
                <a:lnTo>
                  <a:pt x="29" y="39"/>
                </a:lnTo>
                <a:lnTo>
                  <a:pt x="23" y="30"/>
                </a:lnTo>
                <a:lnTo>
                  <a:pt x="9" y="22"/>
                </a:lnTo>
                <a:lnTo>
                  <a:pt x="8" y="19"/>
                </a:lnTo>
                <a:lnTo>
                  <a:pt x="3" y="15"/>
                </a:lnTo>
                <a:lnTo>
                  <a:pt x="2" y="12"/>
                </a:lnTo>
                <a:lnTo>
                  <a:pt x="2" y="10"/>
                </a:lnTo>
                <a:lnTo>
                  <a:pt x="0" y="3"/>
                </a:lnTo>
                <a:lnTo>
                  <a:pt x="0" y="1"/>
                </a:lnTo>
                <a:lnTo>
                  <a:pt x="5" y="0"/>
                </a:lnTo>
                <a:lnTo>
                  <a:pt x="15" y="3"/>
                </a:lnTo>
                <a:lnTo>
                  <a:pt x="17" y="1"/>
                </a:lnTo>
                <a:lnTo>
                  <a:pt x="23" y="4"/>
                </a:lnTo>
                <a:lnTo>
                  <a:pt x="26" y="7"/>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54" name="Freeform 126"/>
          <p:cNvSpPr>
            <a:spLocks/>
          </p:cNvSpPr>
          <p:nvPr/>
        </p:nvSpPr>
        <p:spPr bwMode="auto">
          <a:xfrm>
            <a:off x="3600450" y="1549407"/>
            <a:ext cx="68263" cy="49212"/>
          </a:xfrm>
          <a:custGeom>
            <a:avLst/>
            <a:gdLst>
              <a:gd name="T0" fmla="*/ 43 w 43"/>
              <a:gd name="T1" fmla="*/ 9 h 31"/>
              <a:gd name="T2" fmla="*/ 43 w 43"/>
              <a:gd name="T3" fmla="*/ 21 h 31"/>
              <a:gd name="T4" fmla="*/ 40 w 43"/>
              <a:gd name="T5" fmla="*/ 24 h 31"/>
              <a:gd name="T6" fmla="*/ 37 w 43"/>
              <a:gd name="T7" fmla="*/ 24 h 31"/>
              <a:gd name="T8" fmla="*/ 34 w 43"/>
              <a:gd name="T9" fmla="*/ 22 h 31"/>
              <a:gd name="T10" fmla="*/ 33 w 43"/>
              <a:gd name="T11" fmla="*/ 25 h 31"/>
              <a:gd name="T12" fmla="*/ 27 w 43"/>
              <a:gd name="T13" fmla="*/ 24 h 31"/>
              <a:gd name="T14" fmla="*/ 1 w 43"/>
              <a:gd name="T15" fmla="*/ 31 h 31"/>
              <a:gd name="T16" fmla="*/ 0 w 43"/>
              <a:gd name="T17" fmla="*/ 30 h 31"/>
              <a:gd name="T18" fmla="*/ 0 w 43"/>
              <a:gd name="T19" fmla="*/ 21 h 31"/>
              <a:gd name="T20" fmla="*/ 13 w 43"/>
              <a:gd name="T21" fmla="*/ 12 h 31"/>
              <a:gd name="T22" fmla="*/ 15 w 43"/>
              <a:gd name="T23" fmla="*/ 10 h 31"/>
              <a:gd name="T24" fmla="*/ 27 w 43"/>
              <a:gd name="T25" fmla="*/ 6 h 31"/>
              <a:gd name="T26" fmla="*/ 36 w 43"/>
              <a:gd name="T27" fmla="*/ 0 h 31"/>
              <a:gd name="T28" fmla="*/ 37 w 43"/>
              <a:gd name="T29" fmla="*/ 1 h 31"/>
              <a:gd name="T30" fmla="*/ 42 w 43"/>
              <a:gd name="T31" fmla="*/ 6 h 31"/>
              <a:gd name="T32" fmla="*/ 43 w 43"/>
              <a:gd name="T33" fmla="*/ 9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31"/>
              <a:gd name="T53" fmla="*/ 43 w 43"/>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31">
                <a:moveTo>
                  <a:pt x="43" y="9"/>
                </a:moveTo>
                <a:lnTo>
                  <a:pt x="43" y="21"/>
                </a:lnTo>
                <a:lnTo>
                  <a:pt x="40" y="24"/>
                </a:lnTo>
                <a:lnTo>
                  <a:pt x="37" y="24"/>
                </a:lnTo>
                <a:lnTo>
                  <a:pt x="34" y="22"/>
                </a:lnTo>
                <a:lnTo>
                  <a:pt x="33" y="25"/>
                </a:lnTo>
                <a:lnTo>
                  <a:pt x="27" y="24"/>
                </a:lnTo>
                <a:lnTo>
                  <a:pt x="1" y="31"/>
                </a:lnTo>
                <a:lnTo>
                  <a:pt x="0" y="30"/>
                </a:lnTo>
                <a:lnTo>
                  <a:pt x="0" y="21"/>
                </a:lnTo>
                <a:lnTo>
                  <a:pt x="13" y="12"/>
                </a:lnTo>
                <a:lnTo>
                  <a:pt x="15" y="10"/>
                </a:lnTo>
                <a:lnTo>
                  <a:pt x="27" y="6"/>
                </a:lnTo>
                <a:lnTo>
                  <a:pt x="36" y="0"/>
                </a:lnTo>
                <a:lnTo>
                  <a:pt x="37" y="1"/>
                </a:lnTo>
                <a:lnTo>
                  <a:pt x="42" y="6"/>
                </a:lnTo>
                <a:lnTo>
                  <a:pt x="43" y="9"/>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55" name="Freeform 127"/>
          <p:cNvSpPr>
            <a:spLocks/>
          </p:cNvSpPr>
          <p:nvPr/>
        </p:nvSpPr>
        <p:spPr bwMode="auto">
          <a:xfrm>
            <a:off x="2511425" y="917582"/>
            <a:ext cx="80963" cy="30162"/>
          </a:xfrm>
          <a:custGeom>
            <a:avLst/>
            <a:gdLst>
              <a:gd name="T0" fmla="*/ 0 w 51"/>
              <a:gd name="T1" fmla="*/ 12 h 19"/>
              <a:gd name="T2" fmla="*/ 0 w 51"/>
              <a:gd name="T3" fmla="*/ 10 h 19"/>
              <a:gd name="T4" fmla="*/ 5 w 51"/>
              <a:gd name="T5" fmla="*/ 7 h 19"/>
              <a:gd name="T6" fmla="*/ 9 w 51"/>
              <a:gd name="T7" fmla="*/ 1 h 19"/>
              <a:gd name="T8" fmla="*/ 29 w 51"/>
              <a:gd name="T9" fmla="*/ 0 h 19"/>
              <a:gd name="T10" fmla="*/ 36 w 51"/>
              <a:gd name="T11" fmla="*/ 3 h 19"/>
              <a:gd name="T12" fmla="*/ 39 w 51"/>
              <a:gd name="T13" fmla="*/ 4 h 19"/>
              <a:gd name="T14" fmla="*/ 42 w 51"/>
              <a:gd name="T15" fmla="*/ 9 h 19"/>
              <a:gd name="T16" fmla="*/ 50 w 51"/>
              <a:gd name="T17" fmla="*/ 12 h 19"/>
              <a:gd name="T18" fmla="*/ 51 w 51"/>
              <a:gd name="T19" fmla="*/ 13 h 19"/>
              <a:gd name="T20" fmla="*/ 47 w 51"/>
              <a:gd name="T21" fmla="*/ 18 h 19"/>
              <a:gd name="T22" fmla="*/ 38 w 51"/>
              <a:gd name="T23" fmla="*/ 19 h 19"/>
              <a:gd name="T24" fmla="*/ 20 w 51"/>
              <a:gd name="T25" fmla="*/ 13 h 19"/>
              <a:gd name="T26" fmla="*/ 14 w 51"/>
              <a:gd name="T27" fmla="*/ 15 h 19"/>
              <a:gd name="T28" fmla="*/ 9 w 51"/>
              <a:gd name="T29" fmla="*/ 15 h 19"/>
              <a:gd name="T30" fmla="*/ 0 w 51"/>
              <a:gd name="T31" fmla="*/ 12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19"/>
              <a:gd name="T50" fmla="*/ 51 w 51"/>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19">
                <a:moveTo>
                  <a:pt x="0" y="12"/>
                </a:moveTo>
                <a:lnTo>
                  <a:pt x="0" y="10"/>
                </a:lnTo>
                <a:lnTo>
                  <a:pt x="5" y="7"/>
                </a:lnTo>
                <a:lnTo>
                  <a:pt x="9" y="1"/>
                </a:lnTo>
                <a:lnTo>
                  <a:pt x="29" y="0"/>
                </a:lnTo>
                <a:lnTo>
                  <a:pt x="36" y="3"/>
                </a:lnTo>
                <a:lnTo>
                  <a:pt x="39" y="4"/>
                </a:lnTo>
                <a:lnTo>
                  <a:pt x="42" y="9"/>
                </a:lnTo>
                <a:lnTo>
                  <a:pt x="50" y="12"/>
                </a:lnTo>
                <a:lnTo>
                  <a:pt x="51" y="13"/>
                </a:lnTo>
                <a:lnTo>
                  <a:pt x="47" y="18"/>
                </a:lnTo>
                <a:lnTo>
                  <a:pt x="38" y="19"/>
                </a:lnTo>
                <a:lnTo>
                  <a:pt x="20" y="13"/>
                </a:lnTo>
                <a:lnTo>
                  <a:pt x="14" y="15"/>
                </a:lnTo>
                <a:lnTo>
                  <a:pt x="9" y="15"/>
                </a:lnTo>
                <a:lnTo>
                  <a:pt x="0" y="1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56" name="Freeform 128"/>
          <p:cNvSpPr>
            <a:spLocks/>
          </p:cNvSpPr>
          <p:nvPr/>
        </p:nvSpPr>
        <p:spPr bwMode="auto">
          <a:xfrm>
            <a:off x="3175000" y="2271720"/>
            <a:ext cx="9525" cy="11112"/>
          </a:xfrm>
          <a:custGeom>
            <a:avLst/>
            <a:gdLst>
              <a:gd name="T0" fmla="*/ 1 w 6"/>
              <a:gd name="T1" fmla="*/ 0 h 7"/>
              <a:gd name="T2" fmla="*/ 1 w 6"/>
              <a:gd name="T3" fmla="*/ 7 h 7"/>
              <a:gd name="T4" fmla="*/ 0 w 6"/>
              <a:gd name="T5" fmla="*/ 0 h 7"/>
              <a:gd name="T6" fmla="*/ 0 w 6"/>
              <a:gd name="T7" fmla="*/ 4 h 7"/>
              <a:gd name="T8" fmla="*/ 4 w 6"/>
              <a:gd name="T9" fmla="*/ 4 h 7"/>
              <a:gd name="T10" fmla="*/ 6 w 6"/>
              <a:gd name="T11" fmla="*/ 3 h 7"/>
              <a:gd name="T12" fmla="*/ 3 w 6"/>
              <a:gd name="T13" fmla="*/ 0 h 7"/>
              <a:gd name="T14" fmla="*/ 1 w 6"/>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7"/>
              <a:gd name="T26" fmla="*/ 6 w 6"/>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7">
                <a:moveTo>
                  <a:pt x="1" y="0"/>
                </a:moveTo>
                <a:lnTo>
                  <a:pt x="1" y="7"/>
                </a:lnTo>
                <a:lnTo>
                  <a:pt x="0" y="0"/>
                </a:lnTo>
                <a:lnTo>
                  <a:pt x="0" y="4"/>
                </a:lnTo>
                <a:lnTo>
                  <a:pt x="4" y="4"/>
                </a:lnTo>
                <a:lnTo>
                  <a:pt x="6" y="3"/>
                </a:lnTo>
                <a:lnTo>
                  <a:pt x="3" y="0"/>
                </a:lnTo>
                <a:lnTo>
                  <a:pt x="1"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57" name="Freeform 129"/>
          <p:cNvSpPr>
            <a:spLocks/>
          </p:cNvSpPr>
          <p:nvPr/>
        </p:nvSpPr>
        <p:spPr bwMode="auto">
          <a:xfrm>
            <a:off x="3176588" y="2263782"/>
            <a:ext cx="22225" cy="7937"/>
          </a:xfrm>
          <a:custGeom>
            <a:avLst/>
            <a:gdLst>
              <a:gd name="T0" fmla="*/ 14 w 14"/>
              <a:gd name="T1" fmla="*/ 2 h 5"/>
              <a:gd name="T2" fmla="*/ 12 w 14"/>
              <a:gd name="T3" fmla="*/ 2 h 5"/>
              <a:gd name="T4" fmla="*/ 2 w 14"/>
              <a:gd name="T5" fmla="*/ 0 h 5"/>
              <a:gd name="T6" fmla="*/ 0 w 14"/>
              <a:gd name="T7" fmla="*/ 0 h 5"/>
              <a:gd name="T8" fmla="*/ 0 w 14"/>
              <a:gd name="T9" fmla="*/ 3 h 5"/>
              <a:gd name="T10" fmla="*/ 2 w 14"/>
              <a:gd name="T11" fmla="*/ 5 h 5"/>
              <a:gd name="T12" fmla="*/ 8 w 14"/>
              <a:gd name="T13" fmla="*/ 5 h 5"/>
              <a:gd name="T14" fmla="*/ 8 w 14"/>
              <a:gd name="T15" fmla="*/ 3 h 5"/>
              <a:gd name="T16" fmla="*/ 8 w 14"/>
              <a:gd name="T17" fmla="*/ 2 h 5"/>
              <a:gd name="T18" fmla="*/ 12 w 14"/>
              <a:gd name="T19" fmla="*/ 2 h 5"/>
              <a:gd name="T20" fmla="*/ 14 w 14"/>
              <a:gd name="T21" fmla="*/ 2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5"/>
              <a:gd name="T35" fmla="*/ 14 w 14"/>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5">
                <a:moveTo>
                  <a:pt x="14" y="2"/>
                </a:moveTo>
                <a:lnTo>
                  <a:pt x="12" y="2"/>
                </a:lnTo>
                <a:lnTo>
                  <a:pt x="2" y="0"/>
                </a:lnTo>
                <a:lnTo>
                  <a:pt x="0" y="0"/>
                </a:lnTo>
                <a:lnTo>
                  <a:pt x="0" y="3"/>
                </a:lnTo>
                <a:lnTo>
                  <a:pt x="2" y="5"/>
                </a:lnTo>
                <a:lnTo>
                  <a:pt x="8" y="5"/>
                </a:lnTo>
                <a:lnTo>
                  <a:pt x="8" y="3"/>
                </a:lnTo>
                <a:lnTo>
                  <a:pt x="8" y="2"/>
                </a:lnTo>
                <a:lnTo>
                  <a:pt x="12" y="2"/>
                </a:lnTo>
                <a:lnTo>
                  <a:pt x="14"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58" name="Freeform 130"/>
          <p:cNvSpPr>
            <a:spLocks/>
          </p:cNvSpPr>
          <p:nvPr/>
        </p:nvSpPr>
        <p:spPr bwMode="auto">
          <a:xfrm>
            <a:off x="1200150" y="3463932"/>
            <a:ext cx="1588" cy="9525"/>
          </a:xfrm>
          <a:custGeom>
            <a:avLst/>
            <a:gdLst>
              <a:gd name="T0" fmla="*/ 0 w 1"/>
              <a:gd name="T1" fmla="*/ 3 h 6"/>
              <a:gd name="T2" fmla="*/ 0 w 1"/>
              <a:gd name="T3" fmla="*/ 2 h 6"/>
              <a:gd name="T4" fmla="*/ 0 w 1"/>
              <a:gd name="T5" fmla="*/ 0 h 6"/>
              <a:gd name="T6" fmla="*/ 1 w 1"/>
              <a:gd name="T7" fmla="*/ 6 h 6"/>
              <a:gd name="T8" fmla="*/ 0 w 1"/>
              <a:gd name="T9" fmla="*/ 3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0" y="3"/>
                </a:moveTo>
                <a:lnTo>
                  <a:pt x="0" y="2"/>
                </a:lnTo>
                <a:lnTo>
                  <a:pt x="0" y="0"/>
                </a:lnTo>
                <a:lnTo>
                  <a:pt x="1" y="6"/>
                </a:lnTo>
                <a:lnTo>
                  <a:pt x="0"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59" name="Freeform 131"/>
          <p:cNvSpPr>
            <a:spLocks/>
          </p:cNvSpPr>
          <p:nvPr/>
        </p:nvSpPr>
        <p:spPr bwMode="auto">
          <a:xfrm>
            <a:off x="1281113" y="3487745"/>
            <a:ext cx="4763" cy="9525"/>
          </a:xfrm>
          <a:custGeom>
            <a:avLst/>
            <a:gdLst>
              <a:gd name="T0" fmla="*/ 1 w 3"/>
              <a:gd name="T1" fmla="*/ 6 h 6"/>
              <a:gd name="T2" fmla="*/ 0 w 3"/>
              <a:gd name="T3" fmla="*/ 6 h 6"/>
              <a:gd name="T4" fmla="*/ 0 w 3"/>
              <a:gd name="T5" fmla="*/ 5 h 6"/>
              <a:gd name="T6" fmla="*/ 0 w 3"/>
              <a:gd name="T7" fmla="*/ 3 h 6"/>
              <a:gd name="T8" fmla="*/ 1 w 3"/>
              <a:gd name="T9" fmla="*/ 0 h 6"/>
              <a:gd name="T10" fmla="*/ 3 w 3"/>
              <a:gd name="T11" fmla="*/ 5 h 6"/>
              <a:gd name="T12" fmla="*/ 1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1" y="6"/>
                </a:moveTo>
                <a:lnTo>
                  <a:pt x="0" y="6"/>
                </a:lnTo>
                <a:lnTo>
                  <a:pt x="0" y="5"/>
                </a:lnTo>
                <a:lnTo>
                  <a:pt x="0" y="3"/>
                </a:lnTo>
                <a:lnTo>
                  <a:pt x="1" y="0"/>
                </a:lnTo>
                <a:lnTo>
                  <a:pt x="3" y="5"/>
                </a:lnTo>
                <a:lnTo>
                  <a:pt x="1"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60" name="Freeform 132"/>
          <p:cNvSpPr>
            <a:spLocks/>
          </p:cNvSpPr>
          <p:nvPr/>
        </p:nvSpPr>
        <p:spPr bwMode="auto">
          <a:xfrm>
            <a:off x="1325563" y="3452820"/>
            <a:ext cx="14288" cy="15875"/>
          </a:xfrm>
          <a:custGeom>
            <a:avLst/>
            <a:gdLst>
              <a:gd name="T0" fmla="*/ 9 w 9"/>
              <a:gd name="T1" fmla="*/ 9 h 10"/>
              <a:gd name="T2" fmla="*/ 8 w 9"/>
              <a:gd name="T3" fmla="*/ 10 h 10"/>
              <a:gd name="T4" fmla="*/ 2 w 9"/>
              <a:gd name="T5" fmla="*/ 1 h 10"/>
              <a:gd name="T6" fmla="*/ 0 w 9"/>
              <a:gd name="T7" fmla="*/ 0 h 10"/>
              <a:gd name="T8" fmla="*/ 2 w 9"/>
              <a:gd name="T9" fmla="*/ 0 h 10"/>
              <a:gd name="T10" fmla="*/ 5 w 9"/>
              <a:gd name="T11" fmla="*/ 4 h 10"/>
              <a:gd name="T12" fmla="*/ 6 w 9"/>
              <a:gd name="T13" fmla="*/ 6 h 10"/>
              <a:gd name="T14" fmla="*/ 8 w 9"/>
              <a:gd name="T15" fmla="*/ 7 h 10"/>
              <a:gd name="T16" fmla="*/ 9 w 9"/>
              <a:gd name="T17" fmla="*/ 9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0"/>
              <a:gd name="T29" fmla="*/ 9 w 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0">
                <a:moveTo>
                  <a:pt x="9" y="9"/>
                </a:moveTo>
                <a:lnTo>
                  <a:pt x="8" y="10"/>
                </a:lnTo>
                <a:lnTo>
                  <a:pt x="2" y="1"/>
                </a:lnTo>
                <a:lnTo>
                  <a:pt x="0" y="0"/>
                </a:lnTo>
                <a:lnTo>
                  <a:pt x="2" y="0"/>
                </a:lnTo>
                <a:lnTo>
                  <a:pt x="5" y="4"/>
                </a:lnTo>
                <a:lnTo>
                  <a:pt x="6" y="6"/>
                </a:lnTo>
                <a:lnTo>
                  <a:pt x="8" y="7"/>
                </a:lnTo>
                <a:lnTo>
                  <a:pt x="9" y="9"/>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61" name="Freeform 133"/>
          <p:cNvSpPr>
            <a:spLocks/>
          </p:cNvSpPr>
          <p:nvPr/>
        </p:nvSpPr>
        <p:spPr bwMode="auto">
          <a:xfrm>
            <a:off x="1354138" y="3462345"/>
            <a:ext cx="7938" cy="11112"/>
          </a:xfrm>
          <a:custGeom>
            <a:avLst/>
            <a:gdLst>
              <a:gd name="T0" fmla="*/ 0 w 5"/>
              <a:gd name="T1" fmla="*/ 3 h 7"/>
              <a:gd name="T2" fmla="*/ 2 w 5"/>
              <a:gd name="T3" fmla="*/ 0 h 7"/>
              <a:gd name="T4" fmla="*/ 3 w 5"/>
              <a:gd name="T5" fmla="*/ 0 h 7"/>
              <a:gd name="T6" fmla="*/ 3 w 5"/>
              <a:gd name="T7" fmla="*/ 1 h 7"/>
              <a:gd name="T8" fmla="*/ 5 w 5"/>
              <a:gd name="T9" fmla="*/ 4 h 7"/>
              <a:gd name="T10" fmla="*/ 5 w 5"/>
              <a:gd name="T11" fmla="*/ 7 h 7"/>
              <a:gd name="T12" fmla="*/ 2 w 5"/>
              <a:gd name="T13" fmla="*/ 7 h 7"/>
              <a:gd name="T14" fmla="*/ 0 w 5"/>
              <a:gd name="T15" fmla="*/ 7 h 7"/>
              <a:gd name="T16" fmla="*/ 0 w 5"/>
              <a:gd name="T17" fmla="*/ 6 h 7"/>
              <a:gd name="T18" fmla="*/ 0 w 5"/>
              <a:gd name="T19" fmla="*/ 3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7"/>
              <a:gd name="T32" fmla="*/ 5 w 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7">
                <a:moveTo>
                  <a:pt x="0" y="3"/>
                </a:moveTo>
                <a:lnTo>
                  <a:pt x="2" y="0"/>
                </a:lnTo>
                <a:lnTo>
                  <a:pt x="3" y="0"/>
                </a:lnTo>
                <a:lnTo>
                  <a:pt x="3" y="1"/>
                </a:lnTo>
                <a:lnTo>
                  <a:pt x="5" y="4"/>
                </a:lnTo>
                <a:lnTo>
                  <a:pt x="5" y="7"/>
                </a:lnTo>
                <a:lnTo>
                  <a:pt x="2" y="7"/>
                </a:lnTo>
                <a:lnTo>
                  <a:pt x="0" y="7"/>
                </a:lnTo>
                <a:lnTo>
                  <a:pt x="0" y="6"/>
                </a:lnTo>
                <a:lnTo>
                  <a:pt x="0"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62" name="Freeform 134"/>
          <p:cNvSpPr>
            <a:spLocks/>
          </p:cNvSpPr>
          <p:nvPr/>
        </p:nvSpPr>
        <p:spPr bwMode="auto">
          <a:xfrm>
            <a:off x="1754188" y="3578232"/>
            <a:ext cx="4763" cy="7937"/>
          </a:xfrm>
          <a:custGeom>
            <a:avLst/>
            <a:gdLst>
              <a:gd name="T0" fmla="*/ 1 w 3"/>
              <a:gd name="T1" fmla="*/ 0 h 5"/>
              <a:gd name="T2" fmla="*/ 3 w 3"/>
              <a:gd name="T3" fmla="*/ 3 h 5"/>
              <a:gd name="T4" fmla="*/ 1 w 3"/>
              <a:gd name="T5" fmla="*/ 3 h 5"/>
              <a:gd name="T6" fmla="*/ 1 w 3"/>
              <a:gd name="T7" fmla="*/ 5 h 5"/>
              <a:gd name="T8" fmla="*/ 0 w 3"/>
              <a:gd name="T9" fmla="*/ 3 h 5"/>
              <a:gd name="T10" fmla="*/ 0 w 3"/>
              <a:gd name="T11" fmla="*/ 2 h 5"/>
              <a:gd name="T12" fmla="*/ 1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1" y="0"/>
                </a:moveTo>
                <a:lnTo>
                  <a:pt x="3" y="3"/>
                </a:lnTo>
                <a:lnTo>
                  <a:pt x="1" y="3"/>
                </a:lnTo>
                <a:lnTo>
                  <a:pt x="1" y="5"/>
                </a:lnTo>
                <a:lnTo>
                  <a:pt x="0" y="3"/>
                </a:lnTo>
                <a:lnTo>
                  <a:pt x="0" y="2"/>
                </a:lnTo>
                <a:lnTo>
                  <a:pt x="1"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63" name="Freeform 135"/>
          <p:cNvSpPr>
            <a:spLocks/>
          </p:cNvSpPr>
          <p:nvPr/>
        </p:nvSpPr>
        <p:spPr bwMode="auto">
          <a:xfrm>
            <a:off x="2028825" y="3711582"/>
            <a:ext cx="7938" cy="6350"/>
          </a:xfrm>
          <a:custGeom>
            <a:avLst/>
            <a:gdLst>
              <a:gd name="T0" fmla="*/ 5 w 5"/>
              <a:gd name="T1" fmla="*/ 0 h 4"/>
              <a:gd name="T2" fmla="*/ 2 w 5"/>
              <a:gd name="T3" fmla="*/ 0 h 4"/>
              <a:gd name="T4" fmla="*/ 0 w 5"/>
              <a:gd name="T5" fmla="*/ 3 h 4"/>
              <a:gd name="T6" fmla="*/ 0 w 5"/>
              <a:gd name="T7" fmla="*/ 4 h 4"/>
              <a:gd name="T8" fmla="*/ 3 w 5"/>
              <a:gd name="T9" fmla="*/ 3 h 4"/>
              <a:gd name="T10" fmla="*/ 5 w 5"/>
              <a:gd name="T11" fmla="*/ 0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5" y="0"/>
                </a:moveTo>
                <a:lnTo>
                  <a:pt x="2" y="0"/>
                </a:lnTo>
                <a:lnTo>
                  <a:pt x="0" y="3"/>
                </a:lnTo>
                <a:lnTo>
                  <a:pt x="0" y="4"/>
                </a:lnTo>
                <a:lnTo>
                  <a:pt x="3" y="3"/>
                </a:lnTo>
                <a:lnTo>
                  <a:pt x="5"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64" name="Freeform 136"/>
          <p:cNvSpPr>
            <a:spLocks/>
          </p:cNvSpPr>
          <p:nvPr/>
        </p:nvSpPr>
        <p:spPr bwMode="auto">
          <a:xfrm>
            <a:off x="2243138" y="3530607"/>
            <a:ext cx="28575" cy="9525"/>
          </a:xfrm>
          <a:custGeom>
            <a:avLst/>
            <a:gdLst>
              <a:gd name="T0" fmla="*/ 15 w 18"/>
              <a:gd name="T1" fmla="*/ 2 h 6"/>
              <a:gd name="T2" fmla="*/ 15 w 18"/>
              <a:gd name="T3" fmla="*/ 0 h 6"/>
              <a:gd name="T4" fmla="*/ 15 w 18"/>
              <a:gd name="T5" fmla="*/ 2 h 6"/>
              <a:gd name="T6" fmla="*/ 17 w 18"/>
              <a:gd name="T7" fmla="*/ 2 h 6"/>
              <a:gd name="T8" fmla="*/ 18 w 18"/>
              <a:gd name="T9" fmla="*/ 3 h 6"/>
              <a:gd name="T10" fmla="*/ 18 w 18"/>
              <a:gd name="T11" fmla="*/ 6 h 6"/>
              <a:gd name="T12" fmla="*/ 17 w 18"/>
              <a:gd name="T13" fmla="*/ 5 h 6"/>
              <a:gd name="T14" fmla="*/ 15 w 18"/>
              <a:gd name="T15" fmla="*/ 3 h 6"/>
              <a:gd name="T16" fmla="*/ 6 w 18"/>
              <a:gd name="T17" fmla="*/ 6 h 6"/>
              <a:gd name="T18" fmla="*/ 2 w 18"/>
              <a:gd name="T19" fmla="*/ 5 h 6"/>
              <a:gd name="T20" fmla="*/ 0 w 18"/>
              <a:gd name="T21" fmla="*/ 3 h 6"/>
              <a:gd name="T22" fmla="*/ 5 w 18"/>
              <a:gd name="T23" fmla="*/ 3 h 6"/>
              <a:gd name="T24" fmla="*/ 12 w 18"/>
              <a:gd name="T25" fmla="*/ 0 h 6"/>
              <a:gd name="T26" fmla="*/ 14 w 18"/>
              <a:gd name="T27" fmla="*/ 0 h 6"/>
              <a:gd name="T28" fmla="*/ 15 w 18"/>
              <a:gd name="T29" fmla="*/ 2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
              <a:gd name="T46" fmla="*/ 0 h 6"/>
              <a:gd name="T47" fmla="*/ 18 w 18"/>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 h="6">
                <a:moveTo>
                  <a:pt x="15" y="2"/>
                </a:moveTo>
                <a:lnTo>
                  <a:pt x="15" y="0"/>
                </a:lnTo>
                <a:lnTo>
                  <a:pt x="15" y="2"/>
                </a:lnTo>
                <a:lnTo>
                  <a:pt x="17" y="2"/>
                </a:lnTo>
                <a:lnTo>
                  <a:pt x="18" y="3"/>
                </a:lnTo>
                <a:lnTo>
                  <a:pt x="18" y="6"/>
                </a:lnTo>
                <a:lnTo>
                  <a:pt x="17" y="5"/>
                </a:lnTo>
                <a:lnTo>
                  <a:pt x="15" y="3"/>
                </a:lnTo>
                <a:lnTo>
                  <a:pt x="6" y="6"/>
                </a:lnTo>
                <a:lnTo>
                  <a:pt x="2" y="5"/>
                </a:lnTo>
                <a:lnTo>
                  <a:pt x="0" y="3"/>
                </a:lnTo>
                <a:lnTo>
                  <a:pt x="5" y="3"/>
                </a:lnTo>
                <a:lnTo>
                  <a:pt x="12" y="0"/>
                </a:lnTo>
                <a:lnTo>
                  <a:pt x="14" y="0"/>
                </a:lnTo>
                <a:lnTo>
                  <a:pt x="15"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65" name="Freeform 137"/>
          <p:cNvSpPr>
            <a:spLocks/>
          </p:cNvSpPr>
          <p:nvPr/>
        </p:nvSpPr>
        <p:spPr bwMode="auto">
          <a:xfrm>
            <a:off x="2286000" y="3538545"/>
            <a:ext cx="6350" cy="20637"/>
          </a:xfrm>
          <a:custGeom>
            <a:avLst/>
            <a:gdLst>
              <a:gd name="T0" fmla="*/ 4 w 4"/>
              <a:gd name="T1" fmla="*/ 4 h 13"/>
              <a:gd name="T2" fmla="*/ 4 w 4"/>
              <a:gd name="T3" fmla="*/ 1 h 13"/>
              <a:gd name="T4" fmla="*/ 4 w 4"/>
              <a:gd name="T5" fmla="*/ 4 h 13"/>
              <a:gd name="T6" fmla="*/ 3 w 4"/>
              <a:gd name="T7" fmla="*/ 13 h 13"/>
              <a:gd name="T8" fmla="*/ 0 w 4"/>
              <a:gd name="T9" fmla="*/ 10 h 13"/>
              <a:gd name="T10" fmla="*/ 1 w 4"/>
              <a:gd name="T11" fmla="*/ 9 h 13"/>
              <a:gd name="T12" fmla="*/ 1 w 4"/>
              <a:gd name="T13" fmla="*/ 7 h 13"/>
              <a:gd name="T14" fmla="*/ 1 w 4"/>
              <a:gd name="T15" fmla="*/ 6 h 13"/>
              <a:gd name="T16" fmla="*/ 3 w 4"/>
              <a:gd name="T17" fmla="*/ 1 h 13"/>
              <a:gd name="T18" fmla="*/ 3 w 4"/>
              <a:gd name="T19" fmla="*/ 0 h 13"/>
              <a:gd name="T20" fmla="*/ 4 w 4"/>
              <a:gd name="T21" fmla="*/ 3 h 13"/>
              <a:gd name="T22" fmla="*/ 4 w 4"/>
              <a:gd name="T23" fmla="*/ 4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13"/>
              <a:gd name="T38" fmla="*/ 4 w 4"/>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13">
                <a:moveTo>
                  <a:pt x="4" y="4"/>
                </a:moveTo>
                <a:lnTo>
                  <a:pt x="4" y="1"/>
                </a:lnTo>
                <a:lnTo>
                  <a:pt x="4" y="4"/>
                </a:lnTo>
                <a:lnTo>
                  <a:pt x="3" y="13"/>
                </a:lnTo>
                <a:lnTo>
                  <a:pt x="0" y="10"/>
                </a:lnTo>
                <a:lnTo>
                  <a:pt x="1" y="9"/>
                </a:lnTo>
                <a:lnTo>
                  <a:pt x="1" y="7"/>
                </a:lnTo>
                <a:lnTo>
                  <a:pt x="1" y="6"/>
                </a:lnTo>
                <a:lnTo>
                  <a:pt x="3" y="1"/>
                </a:lnTo>
                <a:lnTo>
                  <a:pt x="3" y="0"/>
                </a:lnTo>
                <a:lnTo>
                  <a:pt x="4" y="3"/>
                </a:lnTo>
                <a:lnTo>
                  <a:pt x="4" y="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66" name="Freeform 138"/>
          <p:cNvSpPr>
            <a:spLocks/>
          </p:cNvSpPr>
          <p:nvPr/>
        </p:nvSpPr>
        <p:spPr bwMode="auto">
          <a:xfrm>
            <a:off x="2281238" y="3582995"/>
            <a:ext cx="6350" cy="3175"/>
          </a:xfrm>
          <a:custGeom>
            <a:avLst/>
            <a:gdLst>
              <a:gd name="T0" fmla="*/ 3 w 4"/>
              <a:gd name="T1" fmla="*/ 2 h 2"/>
              <a:gd name="T2" fmla="*/ 4 w 4"/>
              <a:gd name="T3" fmla="*/ 0 h 2"/>
              <a:gd name="T4" fmla="*/ 0 w 4"/>
              <a:gd name="T5" fmla="*/ 0 h 2"/>
              <a:gd name="T6" fmla="*/ 0 w 4"/>
              <a:gd name="T7" fmla="*/ 2 h 2"/>
              <a:gd name="T8" fmla="*/ 3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2"/>
                </a:moveTo>
                <a:lnTo>
                  <a:pt x="4" y="0"/>
                </a:lnTo>
                <a:lnTo>
                  <a:pt x="0" y="0"/>
                </a:lnTo>
                <a:lnTo>
                  <a:pt x="0" y="2"/>
                </a:lnTo>
                <a:lnTo>
                  <a:pt x="3"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67" name="Freeform 139"/>
          <p:cNvSpPr>
            <a:spLocks/>
          </p:cNvSpPr>
          <p:nvPr/>
        </p:nvSpPr>
        <p:spPr bwMode="auto">
          <a:xfrm>
            <a:off x="2260600" y="3578232"/>
            <a:ext cx="14288" cy="26987"/>
          </a:xfrm>
          <a:custGeom>
            <a:avLst/>
            <a:gdLst>
              <a:gd name="T0" fmla="*/ 4 w 9"/>
              <a:gd name="T1" fmla="*/ 3 h 17"/>
              <a:gd name="T2" fmla="*/ 6 w 9"/>
              <a:gd name="T3" fmla="*/ 3 h 17"/>
              <a:gd name="T4" fmla="*/ 6 w 9"/>
              <a:gd name="T5" fmla="*/ 5 h 17"/>
              <a:gd name="T6" fmla="*/ 9 w 9"/>
              <a:gd name="T7" fmla="*/ 9 h 17"/>
              <a:gd name="T8" fmla="*/ 9 w 9"/>
              <a:gd name="T9" fmla="*/ 14 h 17"/>
              <a:gd name="T10" fmla="*/ 9 w 9"/>
              <a:gd name="T11" fmla="*/ 15 h 17"/>
              <a:gd name="T12" fmla="*/ 7 w 9"/>
              <a:gd name="T13" fmla="*/ 17 h 17"/>
              <a:gd name="T14" fmla="*/ 4 w 9"/>
              <a:gd name="T15" fmla="*/ 17 h 17"/>
              <a:gd name="T16" fmla="*/ 3 w 9"/>
              <a:gd name="T17" fmla="*/ 14 h 17"/>
              <a:gd name="T18" fmla="*/ 0 w 9"/>
              <a:gd name="T19" fmla="*/ 12 h 17"/>
              <a:gd name="T20" fmla="*/ 0 w 9"/>
              <a:gd name="T21" fmla="*/ 9 h 17"/>
              <a:gd name="T22" fmla="*/ 1 w 9"/>
              <a:gd name="T23" fmla="*/ 3 h 17"/>
              <a:gd name="T24" fmla="*/ 1 w 9"/>
              <a:gd name="T25" fmla="*/ 2 h 17"/>
              <a:gd name="T26" fmla="*/ 4 w 9"/>
              <a:gd name="T27" fmla="*/ 0 h 17"/>
              <a:gd name="T28" fmla="*/ 4 w 9"/>
              <a:gd name="T29" fmla="*/ 3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17"/>
              <a:gd name="T47" fmla="*/ 9 w 9"/>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17">
                <a:moveTo>
                  <a:pt x="4" y="3"/>
                </a:moveTo>
                <a:lnTo>
                  <a:pt x="6" y="3"/>
                </a:lnTo>
                <a:lnTo>
                  <a:pt x="6" y="5"/>
                </a:lnTo>
                <a:lnTo>
                  <a:pt x="9" y="9"/>
                </a:lnTo>
                <a:lnTo>
                  <a:pt x="9" y="14"/>
                </a:lnTo>
                <a:lnTo>
                  <a:pt x="9" y="15"/>
                </a:lnTo>
                <a:lnTo>
                  <a:pt x="7" y="17"/>
                </a:lnTo>
                <a:lnTo>
                  <a:pt x="4" y="17"/>
                </a:lnTo>
                <a:lnTo>
                  <a:pt x="3" y="14"/>
                </a:lnTo>
                <a:lnTo>
                  <a:pt x="0" y="12"/>
                </a:lnTo>
                <a:lnTo>
                  <a:pt x="0" y="9"/>
                </a:lnTo>
                <a:lnTo>
                  <a:pt x="1" y="3"/>
                </a:lnTo>
                <a:lnTo>
                  <a:pt x="1" y="2"/>
                </a:lnTo>
                <a:lnTo>
                  <a:pt x="4" y="0"/>
                </a:lnTo>
                <a:lnTo>
                  <a:pt x="4"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68" name="Freeform 140"/>
          <p:cNvSpPr>
            <a:spLocks/>
          </p:cNvSpPr>
          <p:nvPr/>
        </p:nvSpPr>
        <p:spPr bwMode="auto">
          <a:xfrm>
            <a:off x="2274888" y="3609982"/>
            <a:ext cx="6350" cy="11112"/>
          </a:xfrm>
          <a:custGeom>
            <a:avLst/>
            <a:gdLst>
              <a:gd name="T0" fmla="*/ 0 w 4"/>
              <a:gd name="T1" fmla="*/ 3 h 7"/>
              <a:gd name="T2" fmla="*/ 3 w 4"/>
              <a:gd name="T3" fmla="*/ 0 h 7"/>
              <a:gd name="T4" fmla="*/ 4 w 4"/>
              <a:gd name="T5" fmla="*/ 6 h 7"/>
              <a:gd name="T6" fmla="*/ 3 w 4"/>
              <a:gd name="T7" fmla="*/ 7 h 7"/>
              <a:gd name="T8" fmla="*/ 1 w 4"/>
              <a:gd name="T9" fmla="*/ 6 h 7"/>
              <a:gd name="T10" fmla="*/ 0 w 4"/>
              <a:gd name="T11" fmla="*/ 3 h 7"/>
              <a:gd name="T12" fmla="*/ 0 60000 65536"/>
              <a:gd name="T13" fmla="*/ 0 60000 65536"/>
              <a:gd name="T14" fmla="*/ 0 60000 65536"/>
              <a:gd name="T15" fmla="*/ 0 60000 65536"/>
              <a:gd name="T16" fmla="*/ 0 60000 65536"/>
              <a:gd name="T17" fmla="*/ 0 60000 65536"/>
              <a:gd name="T18" fmla="*/ 0 w 4"/>
              <a:gd name="T19" fmla="*/ 0 h 7"/>
              <a:gd name="T20" fmla="*/ 4 w 4"/>
              <a:gd name="T21" fmla="*/ 7 h 7"/>
            </a:gdLst>
            <a:ahLst/>
            <a:cxnLst>
              <a:cxn ang="T12">
                <a:pos x="T0" y="T1"/>
              </a:cxn>
              <a:cxn ang="T13">
                <a:pos x="T2" y="T3"/>
              </a:cxn>
              <a:cxn ang="T14">
                <a:pos x="T4" y="T5"/>
              </a:cxn>
              <a:cxn ang="T15">
                <a:pos x="T6" y="T7"/>
              </a:cxn>
              <a:cxn ang="T16">
                <a:pos x="T8" y="T9"/>
              </a:cxn>
              <a:cxn ang="T17">
                <a:pos x="T10" y="T11"/>
              </a:cxn>
            </a:cxnLst>
            <a:rect l="T18" t="T19" r="T20" b="T21"/>
            <a:pathLst>
              <a:path w="4" h="7">
                <a:moveTo>
                  <a:pt x="0" y="3"/>
                </a:moveTo>
                <a:lnTo>
                  <a:pt x="3" y="0"/>
                </a:lnTo>
                <a:lnTo>
                  <a:pt x="4" y="6"/>
                </a:lnTo>
                <a:lnTo>
                  <a:pt x="3" y="7"/>
                </a:lnTo>
                <a:lnTo>
                  <a:pt x="1" y="6"/>
                </a:lnTo>
                <a:lnTo>
                  <a:pt x="0"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69" name="Freeform 141"/>
          <p:cNvSpPr>
            <a:spLocks/>
          </p:cNvSpPr>
          <p:nvPr/>
        </p:nvSpPr>
        <p:spPr bwMode="auto">
          <a:xfrm>
            <a:off x="2314575" y="3578232"/>
            <a:ext cx="1588" cy="17462"/>
          </a:xfrm>
          <a:custGeom>
            <a:avLst/>
            <a:gdLst>
              <a:gd name="T0" fmla="*/ 1 w 1"/>
              <a:gd name="T1" fmla="*/ 2 h 11"/>
              <a:gd name="T2" fmla="*/ 1 w 1"/>
              <a:gd name="T3" fmla="*/ 0 h 11"/>
              <a:gd name="T4" fmla="*/ 1 w 1"/>
              <a:gd name="T5" fmla="*/ 3 h 11"/>
              <a:gd name="T6" fmla="*/ 1 w 1"/>
              <a:gd name="T7" fmla="*/ 11 h 11"/>
              <a:gd name="T8" fmla="*/ 0 w 1"/>
              <a:gd name="T9" fmla="*/ 9 h 11"/>
              <a:gd name="T10" fmla="*/ 0 w 1"/>
              <a:gd name="T11" fmla="*/ 6 h 11"/>
              <a:gd name="T12" fmla="*/ 0 w 1"/>
              <a:gd name="T13" fmla="*/ 5 h 11"/>
              <a:gd name="T14" fmla="*/ 1 w 1"/>
              <a:gd name="T15" fmla="*/ 2 h 1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1"/>
              <a:gd name="T26" fmla="*/ 1 w 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1">
                <a:moveTo>
                  <a:pt x="1" y="2"/>
                </a:moveTo>
                <a:lnTo>
                  <a:pt x="1" y="0"/>
                </a:lnTo>
                <a:lnTo>
                  <a:pt x="1" y="3"/>
                </a:lnTo>
                <a:lnTo>
                  <a:pt x="1" y="11"/>
                </a:lnTo>
                <a:lnTo>
                  <a:pt x="0" y="9"/>
                </a:lnTo>
                <a:lnTo>
                  <a:pt x="0" y="6"/>
                </a:lnTo>
                <a:lnTo>
                  <a:pt x="0" y="5"/>
                </a:lnTo>
                <a:lnTo>
                  <a:pt x="1"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70" name="Freeform 142"/>
          <p:cNvSpPr>
            <a:spLocks/>
          </p:cNvSpPr>
          <p:nvPr/>
        </p:nvSpPr>
        <p:spPr bwMode="auto">
          <a:xfrm>
            <a:off x="2328863" y="3592520"/>
            <a:ext cx="11113" cy="17462"/>
          </a:xfrm>
          <a:custGeom>
            <a:avLst/>
            <a:gdLst>
              <a:gd name="T0" fmla="*/ 6 w 7"/>
              <a:gd name="T1" fmla="*/ 8 h 11"/>
              <a:gd name="T2" fmla="*/ 7 w 7"/>
              <a:gd name="T3" fmla="*/ 8 h 11"/>
              <a:gd name="T4" fmla="*/ 7 w 7"/>
              <a:gd name="T5" fmla="*/ 11 h 11"/>
              <a:gd name="T6" fmla="*/ 6 w 7"/>
              <a:gd name="T7" fmla="*/ 11 h 11"/>
              <a:gd name="T8" fmla="*/ 4 w 7"/>
              <a:gd name="T9" fmla="*/ 11 h 11"/>
              <a:gd name="T10" fmla="*/ 4 w 7"/>
              <a:gd name="T11" fmla="*/ 9 h 11"/>
              <a:gd name="T12" fmla="*/ 0 w 7"/>
              <a:gd name="T13" fmla="*/ 0 h 11"/>
              <a:gd name="T14" fmla="*/ 1 w 7"/>
              <a:gd name="T15" fmla="*/ 0 h 11"/>
              <a:gd name="T16" fmla="*/ 6 w 7"/>
              <a:gd name="T17" fmla="*/ 8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1"/>
              <a:gd name="T29" fmla="*/ 7 w 7"/>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1">
                <a:moveTo>
                  <a:pt x="6" y="8"/>
                </a:moveTo>
                <a:lnTo>
                  <a:pt x="7" y="8"/>
                </a:lnTo>
                <a:lnTo>
                  <a:pt x="7" y="11"/>
                </a:lnTo>
                <a:lnTo>
                  <a:pt x="6" y="11"/>
                </a:lnTo>
                <a:lnTo>
                  <a:pt x="4" y="11"/>
                </a:lnTo>
                <a:lnTo>
                  <a:pt x="4" y="9"/>
                </a:lnTo>
                <a:lnTo>
                  <a:pt x="0" y="0"/>
                </a:lnTo>
                <a:lnTo>
                  <a:pt x="1" y="0"/>
                </a:lnTo>
                <a:lnTo>
                  <a:pt x="6" y="8"/>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71" name="Freeform 143"/>
          <p:cNvSpPr>
            <a:spLocks/>
          </p:cNvSpPr>
          <p:nvPr/>
        </p:nvSpPr>
        <p:spPr bwMode="auto">
          <a:xfrm>
            <a:off x="2359025" y="3609982"/>
            <a:ext cx="4763" cy="4762"/>
          </a:xfrm>
          <a:custGeom>
            <a:avLst/>
            <a:gdLst>
              <a:gd name="T0" fmla="*/ 2 w 3"/>
              <a:gd name="T1" fmla="*/ 0 h 3"/>
              <a:gd name="T2" fmla="*/ 2 w 3"/>
              <a:gd name="T3" fmla="*/ 1 h 3"/>
              <a:gd name="T4" fmla="*/ 0 w 3"/>
              <a:gd name="T5" fmla="*/ 3 h 3"/>
              <a:gd name="T6" fmla="*/ 3 w 3"/>
              <a:gd name="T7" fmla="*/ 3 h 3"/>
              <a:gd name="T8" fmla="*/ 3 w 3"/>
              <a:gd name="T9" fmla="*/ 0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2" y="1"/>
                </a:lnTo>
                <a:lnTo>
                  <a:pt x="0" y="3"/>
                </a:lnTo>
                <a:lnTo>
                  <a:pt x="3" y="3"/>
                </a:lnTo>
                <a:lnTo>
                  <a:pt x="3" y="0"/>
                </a:lnTo>
                <a:lnTo>
                  <a:pt x="2"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72" name="Freeform 144"/>
          <p:cNvSpPr>
            <a:spLocks/>
          </p:cNvSpPr>
          <p:nvPr/>
        </p:nvSpPr>
        <p:spPr bwMode="auto">
          <a:xfrm>
            <a:off x="2343150" y="3625857"/>
            <a:ext cx="9525" cy="22225"/>
          </a:xfrm>
          <a:custGeom>
            <a:avLst/>
            <a:gdLst>
              <a:gd name="T0" fmla="*/ 0 w 6"/>
              <a:gd name="T1" fmla="*/ 0 h 14"/>
              <a:gd name="T2" fmla="*/ 3 w 6"/>
              <a:gd name="T3" fmla="*/ 8 h 14"/>
              <a:gd name="T4" fmla="*/ 4 w 6"/>
              <a:gd name="T5" fmla="*/ 9 h 14"/>
              <a:gd name="T6" fmla="*/ 6 w 6"/>
              <a:gd name="T7" fmla="*/ 12 h 14"/>
              <a:gd name="T8" fmla="*/ 6 w 6"/>
              <a:gd name="T9" fmla="*/ 14 h 14"/>
              <a:gd name="T10" fmla="*/ 4 w 6"/>
              <a:gd name="T11" fmla="*/ 11 h 14"/>
              <a:gd name="T12" fmla="*/ 1 w 6"/>
              <a:gd name="T13" fmla="*/ 9 h 14"/>
              <a:gd name="T14" fmla="*/ 0 w 6"/>
              <a:gd name="T15" fmla="*/ 3 h 14"/>
              <a:gd name="T16" fmla="*/ 0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0" y="0"/>
                </a:moveTo>
                <a:lnTo>
                  <a:pt x="3" y="8"/>
                </a:lnTo>
                <a:lnTo>
                  <a:pt x="4" y="9"/>
                </a:lnTo>
                <a:lnTo>
                  <a:pt x="6" y="12"/>
                </a:lnTo>
                <a:lnTo>
                  <a:pt x="6" y="14"/>
                </a:lnTo>
                <a:lnTo>
                  <a:pt x="4" y="11"/>
                </a:lnTo>
                <a:lnTo>
                  <a:pt x="1" y="9"/>
                </a:lnTo>
                <a:lnTo>
                  <a:pt x="0" y="3"/>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73" name="Freeform 145"/>
          <p:cNvSpPr>
            <a:spLocks/>
          </p:cNvSpPr>
          <p:nvPr/>
        </p:nvSpPr>
        <p:spPr bwMode="auto">
          <a:xfrm>
            <a:off x="2363788" y="3648082"/>
            <a:ext cx="14288" cy="19050"/>
          </a:xfrm>
          <a:custGeom>
            <a:avLst/>
            <a:gdLst>
              <a:gd name="T0" fmla="*/ 6 w 9"/>
              <a:gd name="T1" fmla="*/ 4 h 12"/>
              <a:gd name="T2" fmla="*/ 6 w 9"/>
              <a:gd name="T3" fmla="*/ 3 h 12"/>
              <a:gd name="T4" fmla="*/ 3 w 9"/>
              <a:gd name="T5" fmla="*/ 3 h 12"/>
              <a:gd name="T6" fmla="*/ 2 w 9"/>
              <a:gd name="T7" fmla="*/ 1 h 12"/>
              <a:gd name="T8" fmla="*/ 0 w 9"/>
              <a:gd name="T9" fmla="*/ 1 h 12"/>
              <a:gd name="T10" fmla="*/ 2 w 9"/>
              <a:gd name="T11" fmla="*/ 0 h 12"/>
              <a:gd name="T12" fmla="*/ 3 w 9"/>
              <a:gd name="T13" fmla="*/ 1 h 12"/>
              <a:gd name="T14" fmla="*/ 5 w 9"/>
              <a:gd name="T15" fmla="*/ 3 h 12"/>
              <a:gd name="T16" fmla="*/ 8 w 9"/>
              <a:gd name="T17" fmla="*/ 3 h 12"/>
              <a:gd name="T18" fmla="*/ 9 w 9"/>
              <a:gd name="T19" fmla="*/ 3 h 12"/>
              <a:gd name="T20" fmla="*/ 9 w 9"/>
              <a:gd name="T21" fmla="*/ 6 h 12"/>
              <a:gd name="T22" fmla="*/ 3 w 9"/>
              <a:gd name="T23" fmla="*/ 12 h 12"/>
              <a:gd name="T24" fmla="*/ 3 w 9"/>
              <a:gd name="T25" fmla="*/ 10 h 12"/>
              <a:gd name="T26" fmla="*/ 6 w 9"/>
              <a:gd name="T27" fmla="*/ 6 h 12"/>
              <a:gd name="T28" fmla="*/ 6 w 9"/>
              <a:gd name="T29" fmla="*/ 4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12"/>
              <a:gd name="T47" fmla="*/ 9 w 9"/>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12">
                <a:moveTo>
                  <a:pt x="6" y="4"/>
                </a:moveTo>
                <a:lnTo>
                  <a:pt x="6" y="3"/>
                </a:lnTo>
                <a:lnTo>
                  <a:pt x="3" y="3"/>
                </a:lnTo>
                <a:lnTo>
                  <a:pt x="2" y="1"/>
                </a:lnTo>
                <a:lnTo>
                  <a:pt x="0" y="1"/>
                </a:lnTo>
                <a:lnTo>
                  <a:pt x="2" y="0"/>
                </a:lnTo>
                <a:lnTo>
                  <a:pt x="3" y="1"/>
                </a:lnTo>
                <a:lnTo>
                  <a:pt x="5" y="3"/>
                </a:lnTo>
                <a:lnTo>
                  <a:pt x="8" y="3"/>
                </a:lnTo>
                <a:lnTo>
                  <a:pt x="9" y="3"/>
                </a:lnTo>
                <a:lnTo>
                  <a:pt x="9" y="6"/>
                </a:lnTo>
                <a:lnTo>
                  <a:pt x="3" y="12"/>
                </a:lnTo>
                <a:lnTo>
                  <a:pt x="3" y="10"/>
                </a:lnTo>
                <a:lnTo>
                  <a:pt x="6" y="6"/>
                </a:lnTo>
                <a:lnTo>
                  <a:pt x="6" y="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74" name="Freeform 146"/>
          <p:cNvSpPr>
            <a:spLocks/>
          </p:cNvSpPr>
          <p:nvPr/>
        </p:nvSpPr>
        <p:spPr bwMode="auto">
          <a:xfrm>
            <a:off x="2400300" y="3659195"/>
            <a:ext cx="9525" cy="3175"/>
          </a:xfrm>
          <a:custGeom>
            <a:avLst/>
            <a:gdLst>
              <a:gd name="T0" fmla="*/ 6 w 6"/>
              <a:gd name="T1" fmla="*/ 2 h 2"/>
              <a:gd name="T2" fmla="*/ 4 w 6"/>
              <a:gd name="T3" fmla="*/ 0 h 2"/>
              <a:gd name="T4" fmla="*/ 3 w 6"/>
              <a:gd name="T5" fmla="*/ 0 h 2"/>
              <a:gd name="T6" fmla="*/ 0 w 6"/>
              <a:gd name="T7" fmla="*/ 2 h 2"/>
              <a:gd name="T8" fmla="*/ 3 w 6"/>
              <a:gd name="T9" fmla="*/ 2 h 2"/>
              <a:gd name="T10" fmla="*/ 4 w 6"/>
              <a:gd name="T11" fmla="*/ 2 h 2"/>
              <a:gd name="T12" fmla="*/ 6 w 6"/>
              <a:gd name="T13" fmla="*/ 2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2"/>
                </a:moveTo>
                <a:lnTo>
                  <a:pt x="4" y="0"/>
                </a:lnTo>
                <a:lnTo>
                  <a:pt x="3" y="0"/>
                </a:lnTo>
                <a:lnTo>
                  <a:pt x="0" y="2"/>
                </a:lnTo>
                <a:lnTo>
                  <a:pt x="3" y="2"/>
                </a:lnTo>
                <a:lnTo>
                  <a:pt x="4" y="2"/>
                </a:lnTo>
                <a:lnTo>
                  <a:pt x="6"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75" name="Freeform 147"/>
          <p:cNvSpPr>
            <a:spLocks/>
          </p:cNvSpPr>
          <p:nvPr/>
        </p:nvSpPr>
        <p:spPr bwMode="auto">
          <a:xfrm>
            <a:off x="2419350" y="3671895"/>
            <a:ext cx="20638" cy="9525"/>
          </a:xfrm>
          <a:custGeom>
            <a:avLst/>
            <a:gdLst>
              <a:gd name="T0" fmla="*/ 3 w 13"/>
              <a:gd name="T1" fmla="*/ 1 h 6"/>
              <a:gd name="T2" fmla="*/ 4 w 13"/>
              <a:gd name="T3" fmla="*/ 0 h 6"/>
              <a:gd name="T4" fmla="*/ 13 w 13"/>
              <a:gd name="T5" fmla="*/ 4 h 6"/>
              <a:gd name="T6" fmla="*/ 13 w 13"/>
              <a:gd name="T7" fmla="*/ 6 h 6"/>
              <a:gd name="T8" fmla="*/ 12 w 13"/>
              <a:gd name="T9" fmla="*/ 6 h 6"/>
              <a:gd name="T10" fmla="*/ 6 w 13"/>
              <a:gd name="T11" fmla="*/ 1 h 6"/>
              <a:gd name="T12" fmla="*/ 3 w 13"/>
              <a:gd name="T13" fmla="*/ 4 h 6"/>
              <a:gd name="T14" fmla="*/ 0 w 13"/>
              <a:gd name="T15" fmla="*/ 4 h 6"/>
              <a:gd name="T16" fmla="*/ 1 w 13"/>
              <a:gd name="T17" fmla="*/ 3 h 6"/>
              <a:gd name="T18" fmla="*/ 3 w 13"/>
              <a:gd name="T19" fmla="*/ 1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6"/>
              <a:gd name="T32" fmla="*/ 13 w 13"/>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6">
                <a:moveTo>
                  <a:pt x="3" y="1"/>
                </a:moveTo>
                <a:lnTo>
                  <a:pt x="4" y="0"/>
                </a:lnTo>
                <a:lnTo>
                  <a:pt x="13" y="4"/>
                </a:lnTo>
                <a:lnTo>
                  <a:pt x="13" y="6"/>
                </a:lnTo>
                <a:lnTo>
                  <a:pt x="12" y="6"/>
                </a:lnTo>
                <a:lnTo>
                  <a:pt x="6" y="1"/>
                </a:lnTo>
                <a:lnTo>
                  <a:pt x="3" y="4"/>
                </a:lnTo>
                <a:lnTo>
                  <a:pt x="0" y="4"/>
                </a:lnTo>
                <a:lnTo>
                  <a:pt x="1" y="3"/>
                </a:lnTo>
                <a:lnTo>
                  <a:pt x="3"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76" name="Freeform 148"/>
          <p:cNvSpPr>
            <a:spLocks/>
          </p:cNvSpPr>
          <p:nvPr/>
        </p:nvSpPr>
        <p:spPr bwMode="auto">
          <a:xfrm>
            <a:off x="2386013" y="3690945"/>
            <a:ext cx="15875" cy="11112"/>
          </a:xfrm>
          <a:custGeom>
            <a:avLst/>
            <a:gdLst>
              <a:gd name="T0" fmla="*/ 10 w 10"/>
              <a:gd name="T1" fmla="*/ 0 h 7"/>
              <a:gd name="T2" fmla="*/ 9 w 10"/>
              <a:gd name="T3" fmla="*/ 6 h 7"/>
              <a:gd name="T4" fmla="*/ 7 w 10"/>
              <a:gd name="T5" fmla="*/ 6 h 7"/>
              <a:gd name="T6" fmla="*/ 0 w 10"/>
              <a:gd name="T7" fmla="*/ 7 h 7"/>
              <a:gd name="T8" fmla="*/ 0 w 10"/>
              <a:gd name="T9" fmla="*/ 3 h 7"/>
              <a:gd name="T10" fmla="*/ 3 w 10"/>
              <a:gd name="T11" fmla="*/ 3 h 7"/>
              <a:gd name="T12" fmla="*/ 6 w 10"/>
              <a:gd name="T13" fmla="*/ 3 h 7"/>
              <a:gd name="T14" fmla="*/ 10 w 10"/>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7"/>
              <a:gd name="T26" fmla="*/ 10 w 10"/>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7">
                <a:moveTo>
                  <a:pt x="10" y="0"/>
                </a:moveTo>
                <a:lnTo>
                  <a:pt x="9" y="6"/>
                </a:lnTo>
                <a:lnTo>
                  <a:pt x="7" y="6"/>
                </a:lnTo>
                <a:lnTo>
                  <a:pt x="0" y="7"/>
                </a:lnTo>
                <a:lnTo>
                  <a:pt x="0" y="3"/>
                </a:lnTo>
                <a:lnTo>
                  <a:pt x="3" y="3"/>
                </a:lnTo>
                <a:lnTo>
                  <a:pt x="6" y="3"/>
                </a:lnTo>
                <a:lnTo>
                  <a:pt x="1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77" name="Freeform 149"/>
          <p:cNvSpPr>
            <a:spLocks/>
          </p:cNvSpPr>
          <p:nvPr/>
        </p:nvSpPr>
        <p:spPr bwMode="auto">
          <a:xfrm>
            <a:off x="2271713" y="3606807"/>
            <a:ext cx="7938" cy="4762"/>
          </a:xfrm>
          <a:custGeom>
            <a:avLst/>
            <a:gdLst>
              <a:gd name="T0" fmla="*/ 3 w 5"/>
              <a:gd name="T1" fmla="*/ 0 h 3"/>
              <a:gd name="T2" fmla="*/ 0 w 5"/>
              <a:gd name="T3" fmla="*/ 2 h 3"/>
              <a:gd name="T4" fmla="*/ 0 w 5"/>
              <a:gd name="T5" fmla="*/ 3 h 3"/>
              <a:gd name="T6" fmla="*/ 3 w 5"/>
              <a:gd name="T7" fmla="*/ 3 h 3"/>
              <a:gd name="T8" fmla="*/ 5 w 5"/>
              <a:gd name="T9" fmla="*/ 0 h 3"/>
              <a:gd name="T10" fmla="*/ 3 w 5"/>
              <a:gd name="T11" fmla="*/ 0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3" y="0"/>
                </a:moveTo>
                <a:lnTo>
                  <a:pt x="0" y="2"/>
                </a:lnTo>
                <a:lnTo>
                  <a:pt x="0" y="3"/>
                </a:lnTo>
                <a:lnTo>
                  <a:pt x="3" y="3"/>
                </a:lnTo>
                <a:lnTo>
                  <a:pt x="5" y="0"/>
                </a:lnTo>
                <a:lnTo>
                  <a:pt x="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78" name="Freeform 150"/>
          <p:cNvSpPr>
            <a:spLocks/>
          </p:cNvSpPr>
          <p:nvPr/>
        </p:nvSpPr>
        <p:spPr bwMode="auto">
          <a:xfrm>
            <a:off x="2716213" y="5873757"/>
            <a:ext cx="11113" cy="12700"/>
          </a:xfrm>
          <a:custGeom>
            <a:avLst/>
            <a:gdLst>
              <a:gd name="T0" fmla="*/ 6 w 7"/>
              <a:gd name="T1" fmla="*/ 3 h 8"/>
              <a:gd name="T2" fmla="*/ 7 w 7"/>
              <a:gd name="T3" fmla="*/ 5 h 8"/>
              <a:gd name="T4" fmla="*/ 7 w 7"/>
              <a:gd name="T5" fmla="*/ 8 h 8"/>
              <a:gd name="T6" fmla="*/ 6 w 7"/>
              <a:gd name="T7" fmla="*/ 8 h 8"/>
              <a:gd name="T8" fmla="*/ 4 w 7"/>
              <a:gd name="T9" fmla="*/ 8 h 8"/>
              <a:gd name="T10" fmla="*/ 0 w 7"/>
              <a:gd name="T11" fmla="*/ 5 h 8"/>
              <a:gd name="T12" fmla="*/ 0 w 7"/>
              <a:gd name="T13" fmla="*/ 2 h 8"/>
              <a:gd name="T14" fmla="*/ 1 w 7"/>
              <a:gd name="T15" fmla="*/ 0 h 8"/>
              <a:gd name="T16" fmla="*/ 1 w 7"/>
              <a:gd name="T17" fmla="*/ 2 h 8"/>
              <a:gd name="T18" fmla="*/ 1 w 7"/>
              <a:gd name="T19" fmla="*/ 3 h 8"/>
              <a:gd name="T20" fmla="*/ 1 w 7"/>
              <a:gd name="T21" fmla="*/ 5 h 8"/>
              <a:gd name="T22" fmla="*/ 3 w 7"/>
              <a:gd name="T23" fmla="*/ 5 h 8"/>
              <a:gd name="T24" fmla="*/ 3 w 7"/>
              <a:gd name="T25" fmla="*/ 3 h 8"/>
              <a:gd name="T26" fmla="*/ 4 w 7"/>
              <a:gd name="T27" fmla="*/ 3 h 8"/>
              <a:gd name="T28" fmla="*/ 6 w 7"/>
              <a:gd name="T29" fmla="*/ 3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
              <a:gd name="T46" fmla="*/ 0 h 8"/>
              <a:gd name="T47" fmla="*/ 7 w 7"/>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 h="8">
                <a:moveTo>
                  <a:pt x="6" y="3"/>
                </a:moveTo>
                <a:lnTo>
                  <a:pt x="7" y="5"/>
                </a:lnTo>
                <a:lnTo>
                  <a:pt x="7" y="8"/>
                </a:lnTo>
                <a:lnTo>
                  <a:pt x="6" y="8"/>
                </a:lnTo>
                <a:lnTo>
                  <a:pt x="4" y="8"/>
                </a:lnTo>
                <a:lnTo>
                  <a:pt x="0" y="5"/>
                </a:lnTo>
                <a:lnTo>
                  <a:pt x="0" y="2"/>
                </a:lnTo>
                <a:lnTo>
                  <a:pt x="1" y="0"/>
                </a:lnTo>
                <a:lnTo>
                  <a:pt x="1" y="2"/>
                </a:lnTo>
                <a:lnTo>
                  <a:pt x="1" y="3"/>
                </a:lnTo>
                <a:lnTo>
                  <a:pt x="1" y="5"/>
                </a:lnTo>
                <a:lnTo>
                  <a:pt x="3" y="5"/>
                </a:lnTo>
                <a:lnTo>
                  <a:pt x="3" y="3"/>
                </a:lnTo>
                <a:lnTo>
                  <a:pt x="4" y="3"/>
                </a:lnTo>
                <a:lnTo>
                  <a:pt x="6"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79" name="Freeform 151"/>
          <p:cNvSpPr>
            <a:spLocks/>
          </p:cNvSpPr>
          <p:nvPr/>
        </p:nvSpPr>
        <p:spPr bwMode="auto">
          <a:xfrm>
            <a:off x="2725738" y="5859470"/>
            <a:ext cx="44450" cy="38100"/>
          </a:xfrm>
          <a:custGeom>
            <a:avLst/>
            <a:gdLst>
              <a:gd name="T0" fmla="*/ 27 w 28"/>
              <a:gd name="T1" fmla="*/ 2 h 24"/>
              <a:gd name="T2" fmla="*/ 28 w 28"/>
              <a:gd name="T3" fmla="*/ 2 h 24"/>
              <a:gd name="T4" fmla="*/ 28 w 28"/>
              <a:gd name="T5" fmla="*/ 3 h 24"/>
              <a:gd name="T6" fmla="*/ 28 w 28"/>
              <a:gd name="T7" fmla="*/ 5 h 24"/>
              <a:gd name="T8" fmla="*/ 27 w 28"/>
              <a:gd name="T9" fmla="*/ 8 h 24"/>
              <a:gd name="T10" fmla="*/ 25 w 28"/>
              <a:gd name="T11" fmla="*/ 8 h 24"/>
              <a:gd name="T12" fmla="*/ 22 w 28"/>
              <a:gd name="T13" fmla="*/ 14 h 24"/>
              <a:gd name="T14" fmla="*/ 21 w 28"/>
              <a:gd name="T15" fmla="*/ 14 h 24"/>
              <a:gd name="T16" fmla="*/ 19 w 28"/>
              <a:gd name="T17" fmla="*/ 17 h 24"/>
              <a:gd name="T18" fmla="*/ 18 w 28"/>
              <a:gd name="T19" fmla="*/ 18 h 24"/>
              <a:gd name="T20" fmla="*/ 16 w 28"/>
              <a:gd name="T21" fmla="*/ 17 h 24"/>
              <a:gd name="T22" fmla="*/ 13 w 28"/>
              <a:gd name="T23" fmla="*/ 18 h 24"/>
              <a:gd name="T24" fmla="*/ 12 w 28"/>
              <a:gd name="T25" fmla="*/ 18 h 24"/>
              <a:gd name="T26" fmla="*/ 12 w 28"/>
              <a:gd name="T27" fmla="*/ 21 h 24"/>
              <a:gd name="T28" fmla="*/ 10 w 28"/>
              <a:gd name="T29" fmla="*/ 23 h 24"/>
              <a:gd name="T30" fmla="*/ 9 w 28"/>
              <a:gd name="T31" fmla="*/ 23 h 24"/>
              <a:gd name="T32" fmla="*/ 6 w 28"/>
              <a:gd name="T33" fmla="*/ 24 h 24"/>
              <a:gd name="T34" fmla="*/ 4 w 28"/>
              <a:gd name="T35" fmla="*/ 21 h 24"/>
              <a:gd name="T36" fmla="*/ 3 w 28"/>
              <a:gd name="T37" fmla="*/ 21 h 24"/>
              <a:gd name="T38" fmla="*/ 3 w 28"/>
              <a:gd name="T39" fmla="*/ 23 h 24"/>
              <a:gd name="T40" fmla="*/ 0 w 28"/>
              <a:gd name="T41" fmla="*/ 20 h 24"/>
              <a:gd name="T42" fmla="*/ 0 w 28"/>
              <a:gd name="T43" fmla="*/ 18 h 24"/>
              <a:gd name="T44" fmla="*/ 3 w 28"/>
              <a:gd name="T45" fmla="*/ 18 h 24"/>
              <a:gd name="T46" fmla="*/ 3 w 28"/>
              <a:gd name="T47" fmla="*/ 17 h 24"/>
              <a:gd name="T48" fmla="*/ 4 w 28"/>
              <a:gd name="T49" fmla="*/ 18 h 24"/>
              <a:gd name="T50" fmla="*/ 7 w 28"/>
              <a:gd name="T51" fmla="*/ 18 h 24"/>
              <a:gd name="T52" fmla="*/ 9 w 28"/>
              <a:gd name="T53" fmla="*/ 17 h 24"/>
              <a:gd name="T54" fmla="*/ 7 w 28"/>
              <a:gd name="T55" fmla="*/ 17 h 24"/>
              <a:gd name="T56" fmla="*/ 7 w 28"/>
              <a:gd name="T57" fmla="*/ 15 h 24"/>
              <a:gd name="T58" fmla="*/ 9 w 28"/>
              <a:gd name="T59" fmla="*/ 14 h 24"/>
              <a:gd name="T60" fmla="*/ 10 w 28"/>
              <a:gd name="T61" fmla="*/ 14 h 24"/>
              <a:gd name="T62" fmla="*/ 12 w 28"/>
              <a:gd name="T63" fmla="*/ 11 h 24"/>
              <a:gd name="T64" fmla="*/ 15 w 28"/>
              <a:gd name="T65" fmla="*/ 11 h 24"/>
              <a:gd name="T66" fmla="*/ 10 w 28"/>
              <a:gd name="T67" fmla="*/ 6 h 24"/>
              <a:gd name="T68" fmla="*/ 9 w 28"/>
              <a:gd name="T69" fmla="*/ 6 h 24"/>
              <a:gd name="T70" fmla="*/ 7 w 28"/>
              <a:gd name="T71" fmla="*/ 5 h 24"/>
              <a:gd name="T72" fmla="*/ 9 w 28"/>
              <a:gd name="T73" fmla="*/ 5 h 24"/>
              <a:gd name="T74" fmla="*/ 9 w 28"/>
              <a:gd name="T75" fmla="*/ 3 h 24"/>
              <a:gd name="T76" fmla="*/ 7 w 28"/>
              <a:gd name="T77" fmla="*/ 3 h 24"/>
              <a:gd name="T78" fmla="*/ 6 w 28"/>
              <a:gd name="T79" fmla="*/ 0 h 24"/>
              <a:gd name="T80" fmla="*/ 9 w 28"/>
              <a:gd name="T81" fmla="*/ 3 h 24"/>
              <a:gd name="T82" fmla="*/ 13 w 28"/>
              <a:gd name="T83" fmla="*/ 5 h 24"/>
              <a:gd name="T84" fmla="*/ 16 w 28"/>
              <a:gd name="T85" fmla="*/ 3 h 24"/>
              <a:gd name="T86" fmla="*/ 27 w 28"/>
              <a:gd name="T87" fmla="*/ 3 h 24"/>
              <a:gd name="T88" fmla="*/ 27 w 28"/>
              <a:gd name="T89" fmla="*/ 2 h 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
              <a:gd name="T136" fmla="*/ 0 h 24"/>
              <a:gd name="T137" fmla="*/ 28 w 28"/>
              <a:gd name="T138" fmla="*/ 24 h 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 h="24">
                <a:moveTo>
                  <a:pt x="27" y="2"/>
                </a:moveTo>
                <a:lnTo>
                  <a:pt x="28" y="2"/>
                </a:lnTo>
                <a:lnTo>
                  <a:pt x="28" y="3"/>
                </a:lnTo>
                <a:lnTo>
                  <a:pt x="28" y="5"/>
                </a:lnTo>
                <a:lnTo>
                  <a:pt x="27" y="8"/>
                </a:lnTo>
                <a:lnTo>
                  <a:pt x="25" y="8"/>
                </a:lnTo>
                <a:lnTo>
                  <a:pt x="22" y="14"/>
                </a:lnTo>
                <a:lnTo>
                  <a:pt x="21" y="14"/>
                </a:lnTo>
                <a:lnTo>
                  <a:pt x="19" y="17"/>
                </a:lnTo>
                <a:lnTo>
                  <a:pt x="18" y="18"/>
                </a:lnTo>
                <a:lnTo>
                  <a:pt x="16" y="17"/>
                </a:lnTo>
                <a:lnTo>
                  <a:pt x="13" y="18"/>
                </a:lnTo>
                <a:lnTo>
                  <a:pt x="12" y="18"/>
                </a:lnTo>
                <a:lnTo>
                  <a:pt x="12" y="21"/>
                </a:lnTo>
                <a:lnTo>
                  <a:pt x="10" y="23"/>
                </a:lnTo>
                <a:lnTo>
                  <a:pt x="9" y="23"/>
                </a:lnTo>
                <a:lnTo>
                  <a:pt x="6" y="24"/>
                </a:lnTo>
                <a:lnTo>
                  <a:pt x="4" y="21"/>
                </a:lnTo>
                <a:lnTo>
                  <a:pt x="3" y="21"/>
                </a:lnTo>
                <a:lnTo>
                  <a:pt x="3" y="23"/>
                </a:lnTo>
                <a:lnTo>
                  <a:pt x="0" y="20"/>
                </a:lnTo>
                <a:lnTo>
                  <a:pt x="0" y="18"/>
                </a:lnTo>
                <a:lnTo>
                  <a:pt x="3" y="18"/>
                </a:lnTo>
                <a:lnTo>
                  <a:pt x="3" y="17"/>
                </a:lnTo>
                <a:lnTo>
                  <a:pt x="4" y="18"/>
                </a:lnTo>
                <a:lnTo>
                  <a:pt x="7" y="18"/>
                </a:lnTo>
                <a:lnTo>
                  <a:pt x="9" y="17"/>
                </a:lnTo>
                <a:lnTo>
                  <a:pt x="7" y="17"/>
                </a:lnTo>
                <a:lnTo>
                  <a:pt x="7" y="15"/>
                </a:lnTo>
                <a:lnTo>
                  <a:pt x="9" y="14"/>
                </a:lnTo>
                <a:lnTo>
                  <a:pt x="10" y="14"/>
                </a:lnTo>
                <a:lnTo>
                  <a:pt x="12" y="11"/>
                </a:lnTo>
                <a:lnTo>
                  <a:pt x="15" y="11"/>
                </a:lnTo>
                <a:lnTo>
                  <a:pt x="10" y="6"/>
                </a:lnTo>
                <a:lnTo>
                  <a:pt x="9" y="6"/>
                </a:lnTo>
                <a:lnTo>
                  <a:pt x="7" y="5"/>
                </a:lnTo>
                <a:lnTo>
                  <a:pt x="9" y="5"/>
                </a:lnTo>
                <a:lnTo>
                  <a:pt x="9" y="3"/>
                </a:lnTo>
                <a:lnTo>
                  <a:pt x="7" y="3"/>
                </a:lnTo>
                <a:lnTo>
                  <a:pt x="6" y="0"/>
                </a:lnTo>
                <a:lnTo>
                  <a:pt x="9" y="3"/>
                </a:lnTo>
                <a:lnTo>
                  <a:pt x="13" y="5"/>
                </a:lnTo>
                <a:lnTo>
                  <a:pt x="16" y="3"/>
                </a:lnTo>
                <a:lnTo>
                  <a:pt x="27" y="3"/>
                </a:lnTo>
                <a:lnTo>
                  <a:pt x="27"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80" name="Freeform 152"/>
          <p:cNvSpPr>
            <a:spLocks/>
          </p:cNvSpPr>
          <p:nvPr/>
        </p:nvSpPr>
        <p:spPr bwMode="auto">
          <a:xfrm>
            <a:off x="2759075" y="5857882"/>
            <a:ext cx="49213" cy="44450"/>
          </a:xfrm>
          <a:custGeom>
            <a:avLst/>
            <a:gdLst>
              <a:gd name="T0" fmla="*/ 30 w 31"/>
              <a:gd name="T1" fmla="*/ 12 h 28"/>
              <a:gd name="T2" fmla="*/ 28 w 31"/>
              <a:gd name="T3" fmla="*/ 12 h 28"/>
              <a:gd name="T4" fmla="*/ 27 w 31"/>
              <a:gd name="T5" fmla="*/ 15 h 28"/>
              <a:gd name="T6" fmla="*/ 24 w 31"/>
              <a:gd name="T7" fmla="*/ 16 h 28"/>
              <a:gd name="T8" fmla="*/ 15 w 31"/>
              <a:gd name="T9" fmla="*/ 15 h 28"/>
              <a:gd name="T10" fmla="*/ 13 w 31"/>
              <a:gd name="T11" fmla="*/ 15 h 28"/>
              <a:gd name="T12" fmla="*/ 13 w 31"/>
              <a:gd name="T13" fmla="*/ 16 h 28"/>
              <a:gd name="T14" fmla="*/ 18 w 31"/>
              <a:gd name="T15" fmla="*/ 19 h 28"/>
              <a:gd name="T16" fmla="*/ 18 w 31"/>
              <a:gd name="T17" fmla="*/ 22 h 28"/>
              <a:gd name="T18" fmla="*/ 15 w 31"/>
              <a:gd name="T19" fmla="*/ 21 h 28"/>
              <a:gd name="T20" fmla="*/ 12 w 31"/>
              <a:gd name="T21" fmla="*/ 21 h 28"/>
              <a:gd name="T22" fmla="*/ 10 w 31"/>
              <a:gd name="T23" fmla="*/ 21 h 28"/>
              <a:gd name="T24" fmla="*/ 10 w 31"/>
              <a:gd name="T25" fmla="*/ 24 h 28"/>
              <a:gd name="T26" fmla="*/ 12 w 31"/>
              <a:gd name="T27" fmla="*/ 24 h 28"/>
              <a:gd name="T28" fmla="*/ 12 w 31"/>
              <a:gd name="T29" fmla="*/ 25 h 28"/>
              <a:gd name="T30" fmla="*/ 9 w 31"/>
              <a:gd name="T31" fmla="*/ 25 h 28"/>
              <a:gd name="T32" fmla="*/ 6 w 31"/>
              <a:gd name="T33" fmla="*/ 24 h 28"/>
              <a:gd name="T34" fmla="*/ 6 w 31"/>
              <a:gd name="T35" fmla="*/ 28 h 28"/>
              <a:gd name="T36" fmla="*/ 4 w 31"/>
              <a:gd name="T37" fmla="*/ 27 h 28"/>
              <a:gd name="T38" fmla="*/ 1 w 31"/>
              <a:gd name="T39" fmla="*/ 24 h 28"/>
              <a:gd name="T40" fmla="*/ 0 w 31"/>
              <a:gd name="T41" fmla="*/ 22 h 28"/>
              <a:gd name="T42" fmla="*/ 3 w 31"/>
              <a:gd name="T43" fmla="*/ 15 h 28"/>
              <a:gd name="T44" fmla="*/ 4 w 31"/>
              <a:gd name="T45" fmla="*/ 15 h 28"/>
              <a:gd name="T46" fmla="*/ 4 w 31"/>
              <a:gd name="T47" fmla="*/ 13 h 28"/>
              <a:gd name="T48" fmla="*/ 7 w 31"/>
              <a:gd name="T49" fmla="*/ 10 h 28"/>
              <a:gd name="T50" fmla="*/ 9 w 31"/>
              <a:gd name="T51" fmla="*/ 12 h 28"/>
              <a:gd name="T52" fmla="*/ 12 w 31"/>
              <a:gd name="T53" fmla="*/ 13 h 28"/>
              <a:gd name="T54" fmla="*/ 10 w 31"/>
              <a:gd name="T55" fmla="*/ 4 h 28"/>
              <a:gd name="T56" fmla="*/ 10 w 31"/>
              <a:gd name="T57" fmla="*/ 3 h 28"/>
              <a:gd name="T58" fmla="*/ 12 w 31"/>
              <a:gd name="T59" fmla="*/ 3 h 28"/>
              <a:gd name="T60" fmla="*/ 13 w 31"/>
              <a:gd name="T61" fmla="*/ 1 h 28"/>
              <a:gd name="T62" fmla="*/ 15 w 31"/>
              <a:gd name="T63" fmla="*/ 0 h 28"/>
              <a:gd name="T64" fmla="*/ 16 w 31"/>
              <a:gd name="T65" fmla="*/ 1 h 28"/>
              <a:gd name="T66" fmla="*/ 19 w 31"/>
              <a:gd name="T67" fmla="*/ 0 h 28"/>
              <a:gd name="T68" fmla="*/ 22 w 31"/>
              <a:gd name="T69" fmla="*/ 4 h 28"/>
              <a:gd name="T70" fmla="*/ 27 w 31"/>
              <a:gd name="T71" fmla="*/ 3 h 28"/>
              <a:gd name="T72" fmla="*/ 30 w 31"/>
              <a:gd name="T73" fmla="*/ 4 h 28"/>
              <a:gd name="T74" fmla="*/ 31 w 31"/>
              <a:gd name="T75" fmla="*/ 6 h 28"/>
              <a:gd name="T76" fmla="*/ 31 w 31"/>
              <a:gd name="T77" fmla="*/ 7 h 28"/>
              <a:gd name="T78" fmla="*/ 30 w 31"/>
              <a:gd name="T79" fmla="*/ 7 h 28"/>
              <a:gd name="T80" fmla="*/ 31 w 31"/>
              <a:gd name="T81" fmla="*/ 9 h 28"/>
              <a:gd name="T82" fmla="*/ 31 w 31"/>
              <a:gd name="T83" fmla="*/ 10 h 28"/>
              <a:gd name="T84" fmla="*/ 30 w 31"/>
              <a:gd name="T85" fmla="*/ 12 h 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
              <a:gd name="T130" fmla="*/ 0 h 28"/>
              <a:gd name="T131" fmla="*/ 31 w 31"/>
              <a:gd name="T132" fmla="*/ 28 h 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 h="28">
                <a:moveTo>
                  <a:pt x="30" y="12"/>
                </a:moveTo>
                <a:lnTo>
                  <a:pt x="28" y="12"/>
                </a:lnTo>
                <a:lnTo>
                  <a:pt x="27" y="15"/>
                </a:lnTo>
                <a:lnTo>
                  <a:pt x="24" y="16"/>
                </a:lnTo>
                <a:lnTo>
                  <a:pt x="15" y="15"/>
                </a:lnTo>
                <a:lnTo>
                  <a:pt x="13" y="15"/>
                </a:lnTo>
                <a:lnTo>
                  <a:pt x="13" y="16"/>
                </a:lnTo>
                <a:lnTo>
                  <a:pt x="18" y="19"/>
                </a:lnTo>
                <a:lnTo>
                  <a:pt x="18" y="22"/>
                </a:lnTo>
                <a:lnTo>
                  <a:pt x="15" y="21"/>
                </a:lnTo>
                <a:lnTo>
                  <a:pt x="12" y="21"/>
                </a:lnTo>
                <a:lnTo>
                  <a:pt x="10" y="21"/>
                </a:lnTo>
                <a:lnTo>
                  <a:pt x="10" y="24"/>
                </a:lnTo>
                <a:lnTo>
                  <a:pt x="12" y="24"/>
                </a:lnTo>
                <a:lnTo>
                  <a:pt x="12" y="25"/>
                </a:lnTo>
                <a:lnTo>
                  <a:pt x="9" y="25"/>
                </a:lnTo>
                <a:lnTo>
                  <a:pt x="6" y="24"/>
                </a:lnTo>
                <a:lnTo>
                  <a:pt x="6" y="28"/>
                </a:lnTo>
                <a:lnTo>
                  <a:pt x="4" y="27"/>
                </a:lnTo>
                <a:lnTo>
                  <a:pt x="1" y="24"/>
                </a:lnTo>
                <a:lnTo>
                  <a:pt x="0" y="22"/>
                </a:lnTo>
                <a:lnTo>
                  <a:pt x="3" y="15"/>
                </a:lnTo>
                <a:lnTo>
                  <a:pt x="4" y="15"/>
                </a:lnTo>
                <a:lnTo>
                  <a:pt x="4" y="13"/>
                </a:lnTo>
                <a:lnTo>
                  <a:pt x="7" y="10"/>
                </a:lnTo>
                <a:lnTo>
                  <a:pt x="9" y="12"/>
                </a:lnTo>
                <a:lnTo>
                  <a:pt x="12" y="13"/>
                </a:lnTo>
                <a:lnTo>
                  <a:pt x="10" y="4"/>
                </a:lnTo>
                <a:lnTo>
                  <a:pt x="10" y="3"/>
                </a:lnTo>
                <a:lnTo>
                  <a:pt x="12" y="3"/>
                </a:lnTo>
                <a:lnTo>
                  <a:pt x="13" y="1"/>
                </a:lnTo>
                <a:lnTo>
                  <a:pt x="15" y="0"/>
                </a:lnTo>
                <a:lnTo>
                  <a:pt x="16" y="1"/>
                </a:lnTo>
                <a:lnTo>
                  <a:pt x="19" y="0"/>
                </a:lnTo>
                <a:lnTo>
                  <a:pt x="22" y="4"/>
                </a:lnTo>
                <a:lnTo>
                  <a:pt x="27" y="3"/>
                </a:lnTo>
                <a:lnTo>
                  <a:pt x="30" y="4"/>
                </a:lnTo>
                <a:lnTo>
                  <a:pt x="31" y="6"/>
                </a:lnTo>
                <a:lnTo>
                  <a:pt x="31" y="7"/>
                </a:lnTo>
                <a:lnTo>
                  <a:pt x="30" y="7"/>
                </a:lnTo>
                <a:lnTo>
                  <a:pt x="31" y="9"/>
                </a:lnTo>
                <a:lnTo>
                  <a:pt x="31" y="10"/>
                </a:lnTo>
                <a:lnTo>
                  <a:pt x="30" y="1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81" name="Freeform 153"/>
          <p:cNvSpPr>
            <a:spLocks/>
          </p:cNvSpPr>
          <p:nvPr/>
        </p:nvSpPr>
        <p:spPr bwMode="auto">
          <a:xfrm>
            <a:off x="1200150" y="3463932"/>
            <a:ext cx="1588" cy="9525"/>
          </a:xfrm>
          <a:custGeom>
            <a:avLst/>
            <a:gdLst>
              <a:gd name="T0" fmla="*/ 0 w 1"/>
              <a:gd name="T1" fmla="*/ 3 h 6"/>
              <a:gd name="T2" fmla="*/ 0 w 1"/>
              <a:gd name="T3" fmla="*/ 2 h 6"/>
              <a:gd name="T4" fmla="*/ 0 w 1"/>
              <a:gd name="T5" fmla="*/ 0 h 6"/>
              <a:gd name="T6" fmla="*/ 1 w 1"/>
              <a:gd name="T7" fmla="*/ 6 h 6"/>
              <a:gd name="T8" fmla="*/ 0 w 1"/>
              <a:gd name="T9" fmla="*/ 3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0" y="3"/>
                </a:moveTo>
                <a:lnTo>
                  <a:pt x="0" y="2"/>
                </a:lnTo>
                <a:lnTo>
                  <a:pt x="0" y="0"/>
                </a:lnTo>
                <a:lnTo>
                  <a:pt x="1" y="6"/>
                </a:lnTo>
                <a:lnTo>
                  <a:pt x="0"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82" name="Freeform 154"/>
          <p:cNvSpPr>
            <a:spLocks/>
          </p:cNvSpPr>
          <p:nvPr/>
        </p:nvSpPr>
        <p:spPr bwMode="auto">
          <a:xfrm>
            <a:off x="4778375" y="2405070"/>
            <a:ext cx="17463" cy="52387"/>
          </a:xfrm>
          <a:custGeom>
            <a:avLst/>
            <a:gdLst>
              <a:gd name="T0" fmla="*/ 0 w 11"/>
              <a:gd name="T1" fmla="*/ 33 h 33"/>
              <a:gd name="T2" fmla="*/ 2 w 11"/>
              <a:gd name="T3" fmla="*/ 30 h 33"/>
              <a:gd name="T4" fmla="*/ 11 w 11"/>
              <a:gd name="T5" fmla="*/ 1 h 33"/>
              <a:gd name="T6" fmla="*/ 11 w 11"/>
              <a:gd name="T7" fmla="*/ 0 h 33"/>
              <a:gd name="T8" fmla="*/ 9 w 11"/>
              <a:gd name="T9" fmla="*/ 1 h 33"/>
              <a:gd name="T10" fmla="*/ 0 w 11"/>
              <a:gd name="T11" fmla="*/ 33 h 33"/>
              <a:gd name="T12" fmla="*/ 0 60000 65536"/>
              <a:gd name="T13" fmla="*/ 0 60000 65536"/>
              <a:gd name="T14" fmla="*/ 0 60000 65536"/>
              <a:gd name="T15" fmla="*/ 0 60000 65536"/>
              <a:gd name="T16" fmla="*/ 0 60000 65536"/>
              <a:gd name="T17" fmla="*/ 0 60000 65536"/>
              <a:gd name="T18" fmla="*/ 0 w 11"/>
              <a:gd name="T19" fmla="*/ 0 h 33"/>
              <a:gd name="T20" fmla="*/ 11 w 11"/>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11" h="33">
                <a:moveTo>
                  <a:pt x="0" y="33"/>
                </a:moveTo>
                <a:lnTo>
                  <a:pt x="2" y="30"/>
                </a:lnTo>
                <a:lnTo>
                  <a:pt x="11" y="1"/>
                </a:lnTo>
                <a:lnTo>
                  <a:pt x="11" y="0"/>
                </a:lnTo>
                <a:lnTo>
                  <a:pt x="9" y="1"/>
                </a:lnTo>
                <a:lnTo>
                  <a:pt x="0" y="3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83" name="Freeform 155"/>
          <p:cNvSpPr>
            <a:spLocks/>
          </p:cNvSpPr>
          <p:nvPr/>
        </p:nvSpPr>
        <p:spPr bwMode="auto">
          <a:xfrm>
            <a:off x="4824413" y="2376495"/>
            <a:ext cx="23813" cy="47625"/>
          </a:xfrm>
          <a:custGeom>
            <a:avLst/>
            <a:gdLst>
              <a:gd name="T0" fmla="*/ 1 w 15"/>
              <a:gd name="T1" fmla="*/ 30 h 30"/>
              <a:gd name="T2" fmla="*/ 3 w 15"/>
              <a:gd name="T3" fmla="*/ 28 h 30"/>
              <a:gd name="T4" fmla="*/ 6 w 15"/>
              <a:gd name="T5" fmla="*/ 24 h 30"/>
              <a:gd name="T6" fmla="*/ 10 w 15"/>
              <a:gd name="T7" fmla="*/ 19 h 30"/>
              <a:gd name="T8" fmla="*/ 10 w 15"/>
              <a:gd name="T9" fmla="*/ 18 h 30"/>
              <a:gd name="T10" fmla="*/ 13 w 15"/>
              <a:gd name="T11" fmla="*/ 16 h 30"/>
              <a:gd name="T12" fmla="*/ 12 w 15"/>
              <a:gd name="T13" fmla="*/ 6 h 30"/>
              <a:gd name="T14" fmla="*/ 13 w 15"/>
              <a:gd name="T15" fmla="*/ 6 h 30"/>
              <a:gd name="T16" fmla="*/ 15 w 15"/>
              <a:gd name="T17" fmla="*/ 4 h 30"/>
              <a:gd name="T18" fmla="*/ 15 w 15"/>
              <a:gd name="T19" fmla="*/ 0 h 30"/>
              <a:gd name="T20" fmla="*/ 13 w 15"/>
              <a:gd name="T21" fmla="*/ 0 h 30"/>
              <a:gd name="T22" fmla="*/ 12 w 15"/>
              <a:gd name="T23" fmla="*/ 1 h 30"/>
              <a:gd name="T24" fmla="*/ 9 w 15"/>
              <a:gd name="T25" fmla="*/ 0 h 30"/>
              <a:gd name="T26" fmla="*/ 1 w 15"/>
              <a:gd name="T27" fmla="*/ 10 h 30"/>
              <a:gd name="T28" fmla="*/ 0 w 15"/>
              <a:gd name="T29" fmla="*/ 22 h 30"/>
              <a:gd name="T30" fmla="*/ 1 w 15"/>
              <a:gd name="T31" fmla="*/ 24 h 30"/>
              <a:gd name="T32" fmla="*/ 1 w 15"/>
              <a:gd name="T33" fmla="*/ 25 h 30"/>
              <a:gd name="T34" fmla="*/ 3 w 15"/>
              <a:gd name="T35" fmla="*/ 25 h 30"/>
              <a:gd name="T36" fmla="*/ 3 w 15"/>
              <a:gd name="T37" fmla="*/ 27 h 30"/>
              <a:gd name="T38" fmla="*/ 1 w 15"/>
              <a:gd name="T39" fmla="*/ 30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30"/>
              <a:gd name="T62" fmla="*/ 15 w 15"/>
              <a:gd name="T63" fmla="*/ 30 h 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30">
                <a:moveTo>
                  <a:pt x="1" y="30"/>
                </a:moveTo>
                <a:lnTo>
                  <a:pt x="3" y="28"/>
                </a:lnTo>
                <a:lnTo>
                  <a:pt x="6" y="24"/>
                </a:lnTo>
                <a:lnTo>
                  <a:pt x="10" y="19"/>
                </a:lnTo>
                <a:lnTo>
                  <a:pt x="10" y="18"/>
                </a:lnTo>
                <a:lnTo>
                  <a:pt x="13" y="16"/>
                </a:lnTo>
                <a:lnTo>
                  <a:pt x="12" y="6"/>
                </a:lnTo>
                <a:lnTo>
                  <a:pt x="13" y="6"/>
                </a:lnTo>
                <a:lnTo>
                  <a:pt x="15" y="4"/>
                </a:lnTo>
                <a:lnTo>
                  <a:pt x="15" y="0"/>
                </a:lnTo>
                <a:lnTo>
                  <a:pt x="13" y="0"/>
                </a:lnTo>
                <a:lnTo>
                  <a:pt x="12" y="1"/>
                </a:lnTo>
                <a:lnTo>
                  <a:pt x="9" y="0"/>
                </a:lnTo>
                <a:lnTo>
                  <a:pt x="1" y="10"/>
                </a:lnTo>
                <a:lnTo>
                  <a:pt x="0" y="22"/>
                </a:lnTo>
                <a:lnTo>
                  <a:pt x="1" y="24"/>
                </a:lnTo>
                <a:lnTo>
                  <a:pt x="1" y="25"/>
                </a:lnTo>
                <a:lnTo>
                  <a:pt x="3" y="25"/>
                </a:lnTo>
                <a:lnTo>
                  <a:pt x="3" y="27"/>
                </a:lnTo>
                <a:lnTo>
                  <a:pt x="1" y="3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84" name="Freeform 156"/>
          <p:cNvSpPr>
            <a:spLocks/>
          </p:cNvSpPr>
          <p:nvPr/>
        </p:nvSpPr>
        <p:spPr bwMode="auto">
          <a:xfrm>
            <a:off x="4471988" y="2597157"/>
            <a:ext cx="9525" cy="14287"/>
          </a:xfrm>
          <a:custGeom>
            <a:avLst/>
            <a:gdLst>
              <a:gd name="T0" fmla="*/ 5 w 6"/>
              <a:gd name="T1" fmla="*/ 3 h 9"/>
              <a:gd name="T2" fmla="*/ 6 w 6"/>
              <a:gd name="T3" fmla="*/ 0 h 9"/>
              <a:gd name="T4" fmla="*/ 0 w 6"/>
              <a:gd name="T5" fmla="*/ 9 h 9"/>
              <a:gd name="T6" fmla="*/ 3 w 6"/>
              <a:gd name="T7" fmla="*/ 7 h 9"/>
              <a:gd name="T8" fmla="*/ 5 w 6"/>
              <a:gd name="T9" fmla="*/ 4 h 9"/>
              <a:gd name="T10" fmla="*/ 5 w 6"/>
              <a:gd name="T11" fmla="*/ 3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5" y="3"/>
                </a:moveTo>
                <a:lnTo>
                  <a:pt x="6" y="0"/>
                </a:lnTo>
                <a:lnTo>
                  <a:pt x="0" y="9"/>
                </a:lnTo>
                <a:lnTo>
                  <a:pt x="3" y="7"/>
                </a:lnTo>
                <a:lnTo>
                  <a:pt x="5" y="4"/>
                </a:lnTo>
                <a:lnTo>
                  <a:pt x="5"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85" name="Freeform 157"/>
          <p:cNvSpPr>
            <a:spLocks/>
          </p:cNvSpPr>
          <p:nvPr/>
        </p:nvSpPr>
        <p:spPr bwMode="auto">
          <a:xfrm>
            <a:off x="4452938" y="2659070"/>
            <a:ext cx="7938" cy="6350"/>
          </a:xfrm>
          <a:custGeom>
            <a:avLst/>
            <a:gdLst>
              <a:gd name="T0" fmla="*/ 0 w 5"/>
              <a:gd name="T1" fmla="*/ 1 h 4"/>
              <a:gd name="T2" fmla="*/ 2 w 5"/>
              <a:gd name="T3" fmla="*/ 0 h 4"/>
              <a:gd name="T4" fmla="*/ 5 w 5"/>
              <a:gd name="T5" fmla="*/ 3 h 4"/>
              <a:gd name="T6" fmla="*/ 5 w 5"/>
              <a:gd name="T7" fmla="*/ 4 h 4"/>
              <a:gd name="T8" fmla="*/ 0 w 5"/>
              <a:gd name="T9" fmla="*/ 1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1"/>
                </a:moveTo>
                <a:lnTo>
                  <a:pt x="2" y="0"/>
                </a:lnTo>
                <a:lnTo>
                  <a:pt x="5" y="3"/>
                </a:lnTo>
                <a:lnTo>
                  <a:pt x="5" y="4"/>
                </a:lnTo>
                <a:lnTo>
                  <a:pt x="0"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86" name="Freeform 158"/>
          <p:cNvSpPr>
            <a:spLocks/>
          </p:cNvSpPr>
          <p:nvPr/>
        </p:nvSpPr>
        <p:spPr bwMode="auto">
          <a:xfrm>
            <a:off x="4448175" y="2663832"/>
            <a:ext cx="7938" cy="1587"/>
          </a:xfrm>
          <a:custGeom>
            <a:avLst/>
            <a:gdLst>
              <a:gd name="T0" fmla="*/ 0 w 5"/>
              <a:gd name="T1" fmla="*/ 0 h 1"/>
              <a:gd name="T2" fmla="*/ 2 w 5"/>
              <a:gd name="T3" fmla="*/ 0 h 1"/>
              <a:gd name="T4" fmla="*/ 5 w 5"/>
              <a:gd name="T5" fmla="*/ 1 h 1"/>
              <a:gd name="T6" fmla="*/ 0 w 5"/>
              <a:gd name="T7" fmla="*/ 0 h 1"/>
              <a:gd name="T8" fmla="*/ 0 60000 65536"/>
              <a:gd name="T9" fmla="*/ 0 60000 65536"/>
              <a:gd name="T10" fmla="*/ 0 60000 65536"/>
              <a:gd name="T11" fmla="*/ 0 60000 65536"/>
              <a:gd name="T12" fmla="*/ 0 w 5"/>
              <a:gd name="T13" fmla="*/ 0 h 1"/>
              <a:gd name="T14" fmla="*/ 5 w 5"/>
              <a:gd name="T15" fmla="*/ 1 h 1"/>
            </a:gdLst>
            <a:ahLst/>
            <a:cxnLst>
              <a:cxn ang="T8">
                <a:pos x="T0" y="T1"/>
              </a:cxn>
              <a:cxn ang="T9">
                <a:pos x="T2" y="T3"/>
              </a:cxn>
              <a:cxn ang="T10">
                <a:pos x="T4" y="T5"/>
              </a:cxn>
              <a:cxn ang="T11">
                <a:pos x="T6" y="T7"/>
              </a:cxn>
            </a:cxnLst>
            <a:rect l="T12" t="T13" r="T14" b="T15"/>
            <a:pathLst>
              <a:path w="5" h="1">
                <a:moveTo>
                  <a:pt x="0" y="0"/>
                </a:moveTo>
                <a:lnTo>
                  <a:pt x="2" y="0"/>
                </a:lnTo>
                <a:lnTo>
                  <a:pt x="5" y="1"/>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87" name="Freeform 159"/>
          <p:cNvSpPr>
            <a:spLocks/>
          </p:cNvSpPr>
          <p:nvPr/>
        </p:nvSpPr>
        <p:spPr bwMode="auto">
          <a:xfrm>
            <a:off x="4443413" y="2670182"/>
            <a:ext cx="3175" cy="4762"/>
          </a:xfrm>
          <a:custGeom>
            <a:avLst/>
            <a:gdLst>
              <a:gd name="T0" fmla="*/ 0 w 2"/>
              <a:gd name="T1" fmla="*/ 0 h 3"/>
              <a:gd name="T2" fmla="*/ 0 w 2"/>
              <a:gd name="T3" fmla="*/ 3 h 3"/>
              <a:gd name="T4" fmla="*/ 2 w 2"/>
              <a:gd name="T5" fmla="*/ 2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0" y="3"/>
                </a:lnTo>
                <a:lnTo>
                  <a:pt x="2" y="2"/>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88" name="Freeform 160"/>
          <p:cNvSpPr>
            <a:spLocks/>
          </p:cNvSpPr>
          <p:nvPr/>
        </p:nvSpPr>
        <p:spPr bwMode="auto">
          <a:xfrm>
            <a:off x="4573588" y="3005145"/>
            <a:ext cx="26988" cy="57150"/>
          </a:xfrm>
          <a:custGeom>
            <a:avLst/>
            <a:gdLst>
              <a:gd name="T0" fmla="*/ 12 w 17"/>
              <a:gd name="T1" fmla="*/ 0 h 36"/>
              <a:gd name="T2" fmla="*/ 14 w 17"/>
              <a:gd name="T3" fmla="*/ 0 h 36"/>
              <a:gd name="T4" fmla="*/ 17 w 17"/>
              <a:gd name="T5" fmla="*/ 18 h 36"/>
              <a:gd name="T6" fmla="*/ 11 w 17"/>
              <a:gd name="T7" fmla="*/ 36 h 36"/>
              <a:gd name="T8" fmla="*/ 9 w 17"/>
              <a:gd name="T9" fmla="*/ 35 h 36"/>
              <a:gd name="T10" fmla="*/ 8 w 17"/>
              <a:gd name="T11" fmla="*/ 35 h 36"/>
              <a:gd name="T12" fmla="*/ 6 w 17"/>
              <a:gd name="T13" fmla="*/ 33 h 36"/>
              <a:gd name="T14" fmla="*/ 5 w 17"/>
              <a:gd name="T15" fmla="*/ 32 h 36"/>
              <a:gd name="T16" fmla="*/ 5 w 17"/>
              <a:gd name="T17" fmla="*/ 29 h 36"/>
              <a:gd name="T18" fmla="*/ 3 w 17"/>
              <a:gd name="T19" fmla="*/ 27 h 36"/>
              <a:gd name="T20" fmla="*/ 2 w 17"/>
              <a:gd name="T21" fmla="*/ 20 h 36"/>
              <a:gd name="T22" fmla="*/ 0 w 17"/>
              <a:gd name="T23" fmla="*/ 18 h 36"/>
              <a:gd name="T24" fmla="*/ 0 w 17"/>
              <a:gd name="T25" fmla="*/ 14 h 36"/>
              <a:gd name="T26" fmla="*/ 2 w 17"/>
              <a:gd name="T27" fmla="*/ 9 h 36"/>
              <a:gd name="T28" fmla="*/ 3 w 17"/>
              <a:gd name="T29" fmla="*/ 9 h 36"/>
              <a:gd name="T30" fmla="*/ 6 w 17"/>
              <a:gd name="T31" fmla="*/ 9 h 36"/>
              <a:gd name="T32" fmla="*/ 9 w 17"/>
              <a:gd name="T33" fmla="*/ 6 h 36"/>
              <a:gd name="T34" fmla="*/ 12 w 17"/>
              <a:gd name="T35" fmla="*/ 5 h 36"/>
              <a:gd name="T36" fmla="*/ 12 w 17"/>
              <a:gd name="T37" fmla="*/ 3 h 36"/>
              <a:gd name="T38" fmla="*/ 12 w 17"/>
              <a:gd name="T39" fmla="*/ 0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36"/>
              <a:gd name="T62" fmla="*/ 17 w 17"/>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36">
                <a:moveTo>
                  <a:pt x="12" y="0"/>
                </a:moveTo>
                <a:lnTo>
                  <a:pt x="14" y="0"/>
                </a:lnTo>
                <a:lnTo>
                  <a:pt x="17" y="18"/>
                </a:lnTo>
                <a:lnTo>
                  <a:pt x="11" y="36"/>
                </a:lnTo>
                <a:lnTo>
                  <a:pt x="9" y="35"/>
                </a:lnTo>
                <a:lnTo>
                  <a:pt x="8" y="35"/>
                </a:lnTo>
                <a:lnTo>
                  <a:pt x="6" y="33"/>
                </a:lnTo>
                <a:lnTo>
                  <a:pt x="5" y="32"/>
                </a:lnTo>
                <a:lnTo>
                  <a:pt x="5" y="29"/>
                </a:lnTo>
                <a:lnTo>
                  <a:pt x="3" y="27"/>
                </a:lnTo>
                <a:lnTo>
                  <a:pt x="2" y="20"/>
                </a:lnTo>
                <a:lnTo>
                  <a:pt x="0" y="18"/>
                </a:lnTo>
                <a:lnTo>
                  <a:pt x="0" y="14"/>
                </a:lnTo>
                <a:lnTo>
                  <a:pt x="2" y="9"/>
                </a:lnTo>
                <a:lnTo>
                  <a:pt x="3" y="9"/>
                </a:lnTo>
                <a:lnTo>
                  <a:pt x="6" y="9"/>
                </a:lnTo>
                <a:lnTo>
                  <a:pt x="9" y="6"/>
                </a:lnTo>
                <a:lnTo>
                  <a:pt x="12" y="5"/>
                </a:lnTo>
                <a:lnTo>
                  <a:pt x="12" y="3"/>
                </a:lnTo>
                <a:lnTo>
                  <a:pt x="12"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89" name="Freeform 161"/>
          <p:cNvSpPr>
            <a:spLocks/>
          </p:cNvSpPr>
          <p:nvPr/>
        </p:nvSpPr>
        <p:spPr bwMode="auto">
          <a:xfrm>
            <a:off x="5772150" y="3606807"/>
            <a:ext cx="6350" cy="4762"/>
          </a:xfrm>
          <a:custGeom>
            <a:avLst/>
            <a:gdLst>
              <a:gd name="T0" fmla="*/ 0 w 4"/>
              <a:gd name="T1" fmla="*/ 2 h 3"/>
              <a:gd name="T2" fmla="*/ 3 w 4"/>
              <a:gd name="T3" fmla="*/ 3 h 3"/>
              <a:gd name="T4" fmla="*/ 3 w 4"/>
              <a:gd name="T5" fmla="*/ 2 h 3"/>
              <a:gd name="T6" fmla="*/ 4 w 4"/>
              <a:gd name="T7" fmla="*/ 3 h 3"/>
              <a:gd name="T8" fmla="*/ 4 w 4"/>
              <a:gd name="T9" fmla="*/ 2 h 3"/>
              <a:gd name="T10" fmla="*/ 3 w 4"/>
              <a:gd name="T11" fmla="*/ 0 h 3"/>
              <a:gd name="T12" fmla="*/ 1 w 4"/>
              <a:gd name="T13" fmla="*/ 0 h 3"/>
              <a:gd name="T14" fmla="*/ 0 w 4"/>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0" y="2"/>
                </a:moveTo>
                <a:lnTo>
                  <a:pt x="3" y="3"/>
                </a:lnTo>
                <a:lnTo>
                  <a:pt x="3" y="2"/>
                </a:lnTo>
                <a:lnTo>
                  <a:pt x="4" y="3"/>
                </a:lnTo>
                <a:lnTo>
                  <a:pt x="4" y="2"/>
                </a:lnTo>
                <a:lnTo>
                  <a:pt x="3" y="0"/>
                </a:lnTo>
                <a:lnTo>
                  <a:pt x="1" y="0"/>
                </a:lnTo>
                <a:lnTo>
                  <a:pt x="0"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90" name="Freeform 162"/>
          <p:cNvSpPr>
            <a:spLocks/>
          </p:cNvSpPr>
          <p:nvPr/>
        </p:nvSpPr>
        <p:spPr bwMode="auto">
          <a:xfrm>
            <a:off x="5480050" y="3903670"/>
            <a:ext cx="4763" cy="3175"/>
          </a:xfrm>
          <a:custGeom>
            <a:avLst/>
            <a:gdLst>
              <a:gd name="T0" fmla="*/ 1 w 3"/>
              <a:gd name="T1" fmla="*/ 0 h 2"/>
              <a:gd name="T2" fmla="*/ 0 w 3"/>
              <a:gd name="T3" fmla="*/ 2 h 2"/>
              <a:gd name="T4" fmla="*/ 3 w 3"/>
              <a:gd name="T5" fmla="*/ 0 h 2"/>
              <a:gd name="T6" fmla="*/ 1 w 3"/>
              <a:gd name="T7" fmla="*/ 0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1" y="0"/>
                </a:moveTo>
                <a:lnTo>
                  <a:pt x="0" y="2"/>
                </a:lnTo>
                <a:lnTo>
                  <a:pt x="3" y="0"/>
                </a:lnTo>
                <a:lnTo>
                  <a:pt x="1"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91" name="Freeform 163"/>
          <p:cNvSpPr>
            <a:spLocks/>
          </p:cNvSpPr>
          <p:nvPr/>
        </p:nvSpPr>
        <p:spPr bwMode="auto">
          <a:xfrm>
            <a:off x="5480050" y="3897320"/>
            <a:ext cx="4763" cy="1587"/>
          </a:xfrm>
          <a:custGeom>
            <a:avLst/>
            <a:gdLst>
              <a:gd name="T0" fmla="*/ 0 w 3"/>
              <a:gd name="T1" fmla="*/ 0 h 1"/>
              <a:gd name="T2" fmla="*/ 1 w 3"/>
              <a:gd name="T3" fmla="*/ 0 h 1"/>
              <a:gd name="T4" fmla="*/ 1 w 3"/>
              <a:gd name="T5" fmla="*/ 1 h 1"/>
              <a:gd name="T6" fmla="*/ 3 w 3"/>
              <a:gd name="T7" fmla="*/ 1 h 1"/>
              <a:gd name="T8" fmla="*/ 1 w 3"/>
              <a:gd name="T9" fmla="*/ 0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1" y="0"/>
                </a:lnTo>
                <a:lnTo>
                  <a:pt x="1" y="1"/>
                </a:lnTo>
                <a:lnTo>
                  <a:pt x="3" y="1"/>
                </a:lnTo>
                <a:lnTo>
                  <a:pt x="1" y="0"/>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92" name="Freeform 164"/>
          <p:cNvSpPr>
            <a:spLocks/>
          </p:cNvSpPr>
          <p:nvPr/>
        </p:nvSpPr>
        <p:spPr bwMode="auto">
          <a:xfrm>
            <a:off x="5475288" y="3856045"/>
            <a:ext cx="1588" cy="3175"/>
          </a:xfrm>
          <a:custGeom>
            <a:avLst/>
            <a:gdLst>
              <a:gd name="T0" fmla="*/ 1 w 1"/>
              <a:gd name="T1" fmla="*/ 2 h 2"/>
              <a:gd name="T2" fmla="*/ 1 w 1"/>
              <a:gd name="T3" fmla="*/ 0 h 2"/>
              <a:gd name="T4" fmla="*/ 0 w 1"/>
              <a:gd name="T5" fmla="*/ 2 h 2"/>
              <a:gd name="T6" fmla="*/ 1 w 1"/>
              <a:gd name="T7" fmla="*/ 2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2"/>
                </a:moveTo>
                <a:lnTo>
                  <a:pt x="1" y="0"/>
                </a:lnTo>
                <a:lnTo>
                  <a:pt x="0" y="2"/>
                </a:lnTo>
                <a:lnTo>
                  <a:pt x="1"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93" name="Freeform 165"/>
          <p:cNvSpPr>
            <a:spLocks/>
          </p:cNvSpPr>
          <p:nvPr/>
        </p:nvSpPr>
        <p:spPr bwMode="auto">
          <a:xfrm>
            <a:off x="6962775" y="3954470"/>
            <a:ext cx="6350" cy="6350"/>
          </a:xfrm>
          <a:custGeom>
            <a:avLst/>
            <a:gdLst>
              <a:gd name="T0" fmla="*/ 3 w 4"/>
              <a:gd name="T1" fmla="*/ 0 h 4"/>
              <a:gd name="T2" fmla="*/ 3 w 4"/>
              <a:gd name="T3" fmla="*/ 1 h 4"/>
              <a:gd name="T4" fmla="*/ 3 w 4"/>
              <a:gd name="T5" fmla="*/ 0 h 4"/>
              <a:gd name="T6" fmla="*/ 0 w 4"/>
              <a:gd name="T7" fmla="*/ 4 h 4"/>
              <a:gd name="T8" fmla="*/ 3 w 4"/>
              <a:gd name="T9" fmla="*/ 4 h 4"/>
              <a:gd name="T10" fmla="*/ 4 w 4"/>
              <a:gd name="T11" fmla="*/ 4 h 4"/>
              <a:gd name="T12" fmla="*/ 4 w 4"/>
              <a:gd name="T13" fmla="*/ 1 h 4"/>
              <a:gd name="T14" fmla="*/ 3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3" y="0"/>
                </a:moveTo>
                <a:lnTo>
                  <a:pt x="3" y="1"/>
                </a:lnTo>
                <a:lnTo>
                  <a:pt x="3" y="0"/>
                </a:lnTo>
                <a:lnTo>
                  <a:pt x="0" y="4"/>
                </a:lnTo>
                <a:lnTo>
                  <a:pt x="3" y="4"/>
                </a:lnTo>
                <a:lnTo>
                  <a:pt x="4" y="4"/>
                </a:lnTo>
                <a:lnTo>
                  <a:pt x="4" y="1"/>
                </a:lnTo>
                <a:lnTo>
                  <a:pt x="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94" name="Freeform 166"/>
          <p:cNvSpPr>
            <a:spLocks/>
          </p:cNvSpPr>
          <p:nvPr/>
        </p:nvSpPr>
        <p:spPr bwMode="auto">
          <a:xfrm>
            <a:off x="6959600" y="3956057"/>
            <a:ext cx="3175" cy="7937"/>
          </a:xfrm>
          <a:custGeom>
            <a:avLst/>
            <a:gdLst>
              <a:gd name="T0" fmla="*/ 2 w 2"/>
              <a:gd name="T1" fmla="*/ 0 h 5"/>
              <a:gd name="T2" fmla="*/ 0 w 2"/>
              <a:gd name="T3" fmla="*/ 5 h 5"/>
              <a:gd name="T4" fmla="*/ 2 w 2"/>
              <a:gd name="T5" fmla="*/ 3 h 5"/>
              <a:gd name="T6" fmla="*/ 2 w 2"/>
              <a:gd name="T7" fmla="*/ 0 h 5"/>
              <a:gd name="T8" fmla="*/ 0 60000 65536"/>
              <a:gd name="T9" fmla="*/ 0 60000 65536"/>
              <a:gd name="T10" fmla="*/ 0 60000 65536"/>
              <a:gd name="T11" fmla="*/ 0 60000 65536"/>
              <a:gd name="T12" fmla="*/ 0 w 2"/>
              <a:gd name="T13" fmla="*/ 0 h 5"/>
              <a:gd name="T14" fmla="*/ 2 w 2"/>
              <a:gd name="T15" fmla="*/ 5 h 5"/>
            </a:gdLst>
            <a:ahLst/>
            <a:cxnLst>
              <a:cxn ang="T8">
                <a:pos x="T0" y="T1"/>
              </a:cxn>
              <a:cxn ang="T9">
                <a:pos x="T2" y="T3"/>
              </a:cxn>
              <a:cxn ang="T10">
                <a:pos x="T4" y="T5"/>
              </a:cxn>
              <a:cxn ang="T11">
                <a:pos x="T6" y="T7"/>
              </a:cxn>
            </a:cxnLst>
            <a:rect l="T12" t="T13" r="T14" b="T15"/>
            <a:pathLst>
              <a:path w="2" h="5">
                <a:moveTo>
                  <a:pt x="2" y="0"/>
                </a:moveTo>
                <a:lnTo>
                  <a:pt x="0" y="5"/>
                </a:lnTo>
                <a:lnTo>
                  <a:pt x="2" y="3"/>
                </a:lnTo>
                <a:lnTo>
                  <a:pt x="2"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95" name="Freeform 167"/>
          <p:cNvSpPr>
            <a:spLocks/>
          </p:cNvSpPr>
          <p:nvPr/>
        </p:nvSpPr>
        <p:spPr bwMode="auto">
          <a:xfrm>
            <a:off x="6962775" y="3930657"/>
            <a:ext cx="1588" cy="9525"/>
          </a:xfrm>
          <a:custGeom>
            <a:avLst/>
            <a:gdLst>
              <a:gd name="T0" fmla="*/ 0 w 1"/>
              <a:gd name="T1" fmla="*/ 0 h 6"/>
              <a:gd name="T2" fmla="*/ 0 w 1"/>
              <a:gd name="T3" fmla="*/ 4 h 6"/>
              <a:gd name="T4" fmla="*/ 1 w 1"/>
              <a:gd name="T5" fmla="*/ 6 h 6"/>
              <a:gd name="T6" fmla="*/ 1 w 1"/>
              <a:gd name="T7" fmla="*/ 4 h 6"/>
              <a:gd name="T8" fmla="*/ 0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0" y="0"/>
                </a:moveTo>
                <a:lnTo>
                  <a:pt x="0" y="4"/>
                </a:lnTo>
                <a:lnTo>
                  <a:pt x="1" y="6"/>
                </a:lnTo>
                <a:lnTo>
                  <a:pt x="1" y="4"/>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96" name="Freeform 168"/>
          <p:cNvSpPr>
            <a:spLocks/>
          </p:cNvSpPr>
          <p:nvPr/>
        </p:nvSpPr>
        <p:spPr bwMode="auto">
          <a:xfrm>
            <a:off x="7466013" y="3965582"/>
            <a:ext cx="61913" cy="80962"/>
          </a:xfrm>
          <a:custGeom>
            <a:avLst/>
            <a:gdLst>
              <a:gd name="T0" fmla="*/ 36 w 39"/>
              <a:gd name="T1" fmla="*/ 2 h 51"/>
              <a:gd name="T2" fmla="*/ 38 w 39"/>
              <a:gd name="T3" fmla="*/ 0 h 51"/>
              <a:gd name="T4" fmla="*/ 38 w 39"/>
              <a:gd name="T5" fmla="*/ 5 h 51"/>
              <a:gd name="T6" fmla="*/ 39 w 39"/>
              <a:gd name="T7" fmla="*/ 6 h 51"/>
              <a:gd name="T8" fmla="*/ 38 w 39"/>
              <a:gd name="T9" fmla="*/ 8 h 51"/>
              <a:gd name="T10" fmla="*/ 39 w 39"/>
              <a:gd name="T11" fmla="*/ 15 h 51"/>
              <a:gd name="T12" fmla="*/ 39 w 39"/>
              <a:gd name="T13" fmla="*/ 17 h 51"/>
              <a:gd name="T14" fmla="*/ 36 w 39"/>
              <a:gd name="T15" fmla="*/ 18 h 51"/>
              <a:gd name="T16" fmla="*/ 32 w 39"/>
              <a:gd name="T17" fmla="*/ 24 h 51"/>
              <a:gd name="T18" fmla="*/ 26 w 39"/>
              <a:gd name="T19" fmla="*/ 26 h 51"/>
              <a:gd name="T20" fmla="*/ 26 w 39"/>
              <a:gd name="T21" fmla="*/ 30 h 51"/>
              <a:gd name="T22" fmla="*/ 9 w 39"/>
              <a:gd name="T23" fmla="*/ 47 h 51"/>
              <a:gd name="T24" fmla="*/ 6 w 39"/>
              <a:gd name="T25" fmla="*/ 47 h 51"/>
              <a:gd name="T26" fmla="*/ 2 w 39"/>
              <a:gd name="T27" fmla="*/ 51 h 51"/>
              <a:gd name="T28" fmla="*/ 0 w 39"/>
              <a:gd name="T29" fmla="*/ 50 h 51"/>
              <a:gd name="T30" fmla="*/ 0 w 39"/>
              <a:gd name="T31" fmla="*/ 47 h 51"/>
              <a:gd name="T32" fmla="*/ 3 w 39"/>
              <a:gd name="T33" fmla="*/ 42 h 51"/>
              <a:gd name="T34" fmla="*/ 9 w 39"/>
              <a:gd name="T35" fmla="*/ 38 h 51"/>
              <a:gd name="T36" fmla="*/ 11 w 39"/>
              <a:gd name="T37" fmla="*/ 36 h 51"/>
              <a:gd name="T38" fmla="*/ 24 w 39"/>
              <a:gd name="T39" fmla="*/ 23 h 51"/>
              <a:gd name="T40" fmla="*/ 26 w 39"/>
              <a:gd name="T41" fmla="*/ 23 h 51"/>
              <a:gd name="T42" fmla="*/ 27 w 39"/>
              <a:gd name="T43" fmla="*/ 20 h 51"/>
              <a:gd name="T44" fmla="*/ 30 w 39"/>
              <a:gd name="T45" fmla="*/ 18 h 51"/>
              <a:gd name="T46" fmla="*/ 32 w 39"/>
              <a:gd name="T47" fmla="*/ 17 h 51"/>
              <a:gd name="T48" fmla="*/ 35 w 39"/>
              <a:gd name="T49" fmla="*/ 12 h 51"/>
              <a:gd name="T50" fmla="*/ 33 w 39"/>
              <a:gd name="T51" fmla="*/ 9 h 51"/>
              <a:gd name="T52" fmla="*/ 35 w 39"/>
              <a:gd name="T53" fmla="*/ 11 h 51"/>
              <a:gd name="T54" fmla="*/ 36 w 39"/>
              <a:gd name="T55" fmla="*/ 11 h 51"/>
              <a:gd name="T56" fmla="*/ 35 w 39"/>
              <a:gd name="T57" fmla="*/ 9 h 51"/>
              <a:gd name="T58" fmla="*/ 35 w 39"/>
              <a:gd name="T59" fmla="*/ 8 h 51"/>
              <a:gd name="T60" fmla="*/ 36 w 39"/>
              <a:gd name="T61" fmla="*/ 5 h 51"/>
              <a:gd name="T62" fmla="*/ 36 w 39"/>
              <a:gd name="T63" fmla="*/ 2 h 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51"/>
              <a:gd name="T98" fmla="*/ 39 w 39"/>
              <a:gd name="T99" fmla="*/ 51 h 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51">
                <a:moveTo>
                  <a:pt x="36" y="2"/>
                </a:moveTo>
                <a:lnTo>
                  <a:pt x="38" y="0"/>
                </a:lnTo>
                <a:lnTo>
                  <a:pt x="38" y="5"/>
                </a:lnTo>
                <a:lnTo>
                  <a:pt x="39" y="6"/>
                </a:lnTo>
                <a:lnTo>
                  <a:pt x="38" y="8"/>
                </a:lnTo>
                <a:lnTo>
                  <a:pt x="39" y="15"/>
                </a:lnTo>
                <a:lnTo>
                  <a:pt x="39" y="17"/>
                </a:lnTo>
                <a:lnTo>
                  <a:pt x="36" y="18"/>
                </a:lnTo>
                <a:lnTo>
                  <a:pt x="32" y="24"/>
                </a:lnTo>
                <a:lnTo>
                  <a:pt x="26" y="26"/>
                </a:lnTo>
                <a:lnTo>
                  <a:pt x="26" y="30"/>
                </a:lnTo>
                <a:lnTo>
                  <a:pt x="9" y="47"/>
                </a:lnTo>
                <a:lnTo>
                  <a:pt x="6" y="47"/>
                </a:lnTo>
                <a:lnTo>
                  <a:pt x="2" y="51"/>
                </a:lnTo>
                <a:lnTo>
                  <a:pt x="0" y="50"/>
                </a:lnTo>
                <a:lnTo>
                  <a:pt x="0" y="47"/>
                </a:lnTo>
                <a:lnTo>
                  <a:pt x="3" y="42"/>
                </a:lnTo>
                <a:lnTo>
                  <a:pt x="9" y="38"/>
                </a:lnTo>
                <a:lnTo>
                  <a:pt x="11" y="36"/>
                </a:lnTo>
                <a:lnTo>
                  <a:pt x="24" y="23"/>
                </a:lnTo>
                <a:lnTo>
                  <a:pt x="26" y="23"/>
                </a:lnTo>
                <a:lnTo>
                  <a:pt x="27" y="20"/>
                </a:lnTo>
                <a:lnTo>
                  <a:pt x="30" y="18"/>
                </a:lnTo>
                <a:lnTo>
                  <a:pt x="32" y="17"/>
                </a:lnTo>
                <a:lnTo>
                  <a:pt x="35" y="12"/>
                </a:lnTo>
                <a:lnTo>
                  <a:pt x="33" y="9"/>
                </a:lnTo>
                <a:lnTo>
                  <a:pt x="35" y="11"/>
                </a:lnTo>
                <a:lnTo>
                  <a:pt x="36" y="11"/>
                </a:lnTo>
                <a:lnTo>
                  <a:pt x="35" y="9"/>
                </a:lnTo>
                <a:lnTo>
                  <a:pt x="35" y="8"/>
                </a:lnTo>
                <a:lnTo>
                  <a:pt x="36" y="5"/>
                </a:lnTo>
                <a:lnTo>
                  <a:pt x="36"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97" name="Freeform 169"/>
          <p:cNvSpPr>
            <a:spLocks/>
          </p:cNvSpPr>
          <p:nvPr/>
        </p:nvSpPr>
        <p:spPr bwMode="auto">
          <a:xfrm>
            <a:off x="7535863" y="3951295"/>
            <a:ext cx="4763" cy="7937"/>
          </a:xfrm>
          <a:custGeom>
            <a:avLst/>
            <a:gdLst>
              <a:gd name="T0" fmla="*/ 0 w 3"/>
              <a:gd name="T1" fmla="*/ 0 h 5"/>
              <a:gd name="T2" fmla="*/ 3 w 3"/>
              <a:gd name="T3" fmla="*/ 2 h 5"/>
              <a:gd name="T4" fmla="*/ 3 w 3"/>
              <a:gd name="T5" fmla="*/ 3 h 5"/>
              <a:gd name="T6" fmla="*/ 3 w 3"/>
              <a:gd name="T7" fmla="*/ 5 h 5"/>
              <a:gd name="T8" fmla="*/ 1 w 3"/>
              <a:gd name="T9" fmla="*/ 3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3" y="2"/>
                </a:lnTo>
                <a:lnTo>
                  <a:pt x="3" y="3"/>
                </a:lnTo>
                <a:lnTo>
                  <a:pt x="3" y="5"/>
                </a:lnTo>
                <a:lnTo>
                  <a:pt x="1" y="3"/>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98" name="Freeform 170"/>
          <p:cNvSpPr>
            <a:spLocks/>
          </p:cNvSpPr>
          <p:nvPr/>
        </p:nvSpPr>
        <p:spPr bwMode="auto">
          <a:xfrm>
            <a:off x="7535863" y="3941770"/>
            <a:ext cx="9525" cy="7937"/>
          </a:xfrm>
          <a:custGeom>
            <a:avLst/>
            <a:gdLst>
              <a:gd name="T0" fmla="*/ 1 w 6"/>
              <a:gd name="T1" fmla="*/ 0 h 5"/>
              <a:gd name="T2" fmla="*/ 0 w 6"/>
              <a:gd name="T3" fmla="*/ 0 h 5"/>
              <a:gd name="T4" fmla="*/ 3 w 6"/>
              <a:gd name="T5" fmla="*/ 2 h 5"/>
              <a:gd name="T6" fmla="*/ 6 w 6"/>
              <a:gd name="T7" fmla="*/ 2 h 5"/>
              <a:gd name="T8" fmla="*/ 6 w 6"/>
              <a:gd name="T9" fmla="*/ 3 h 5"/>
              <a:gd name="T10" fmla="*/ 6 w 6"/>
              <a:gd name="T11" fmla="*/ 5 h 5"/>
              <a:gd name="T12" fmla="*/ 4 w 6"/>
              <a:gd name="T13" fmla="*/ 5 h 5"/>
              <a:gd name="T14" fmla="*/ 3 w 6"/>
              <a:gd name="T15" fmla="*/ 3 h 5"/>
              <a:gd name="T16" fmla="*/ 1 w 6"/>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0"/>
                </a:moveTo>
                <a:lnTo>
                  <a:pt x="0" y="0"/>
                </a:lnTo>
                <a:lnTo>
                  <a:pt x="3" y="2"/>
                </a:lnTo>
                <a:lnTo>
                  <a:pt x="6" y="2"/>
                </a:lnTo>
                <a:lnTo>
                  <a:pt x="6" y="3"/>
                </a:lnTo>
                <a:lnTo>
                  <a:pt x="6" y="5"/>
                </a:lnTo>
                <a:lnTo>
                  <a:pt x="4" y="5"/>
                </a:lnTo>
                <a:lnTo>
                  <a:pt x="3" y="3"/>
                </a:lnTo>
                <a:lnTo>
                  <a:pt x="1"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199" name="Freeform 171"/>
          <p:cNvSpPr>
            <a:spLocks/>
          </p:cNvSpPr>
          <p:nvPr/>
        </p:nvSpPr>
        <p:spPr bwMode="auto">
          <a:xfrm>
            <a:off x="7550150" y="3908432"/>
            <a:ext cx="30163" cy="36512"/>
          </a:xfrm>
          <a:custGeom>
            <a:avLst/>
            <a:gdLst>
              <a:gd name="T0" fmla="*/ 0 w 19"/>
              <a:gd name="T1" fmla="*/ 2 h 23"/>
              <a:gd name="T2" fmla="*/ 0 w 19"/>
              <a:gd name="T3" fmla="*/ 0 h 23"/>
              <a:gd name="T4" fmla="*/ 13 w 19"/>
              <a:gd name="T5" fmla="*/ 2 h 23"/>
              <a:gd name="T6" fmla="*/ 18 w 19"/>
              <a:gd name="T7" fmla="*/ 6 h 23"/>
              <a:gd name="T8" fmla="*/ 19 w 19"/>
              <a:gd name="T9" fmla="*/ 17 h 23"/>
              <a:gd name="T10" fmla="*/ 18 w 19"/>
              <a:gd name="T11" fmla="*/ 17 h 23"/>
              <a:gd name="T12" fmla="*/ 18 w 19"/>
              <a:gd name="T13" fmla="*/ 20 h 23"/>
              <a:gd name="T14" fmla="*/ 13 w 19"/>
              <a:gd name="T15" fmla="*/ 23 h 23"/>
              <a:gd name="T16" fmla="*/ 13 w 19"/>
              <a:gd name="T17" fmla="*/ 20 h 23"/>
              <a:gd name="T18" fmla="*/ 10 w 19"/>
              <a:gd name="T19" fmla="*/ 18 h 23"/>
              <a:gd name="T20" fmla="*/ 7 w 19"/>
              <a:gd name="T21" fmla="*/ 12 h 23"/>
              <a:gd name="T22" fmla="*/ 6 w 19"/>
              <a:gd name="T23" fmla="*/ 8 h 23"/>
              <a:gd name="T24" fmla="*/ 4 w 19"/>
              <a:gd name="T25" fmla="*/ 6 h 23"/>
              <a:gd name="T26" fmla="*/ 3 w 19"/>
              <a:gd name="T27" fmla="*/ 5 h 23"/>
              <a:gd name="T28" fmla="*/ 1 w 19"/>
              <a:gd name="T29" fmla="*/ 2 h 23"/>
              <a:gd name="T30" fmla="*/ 0 w 19"/>
              <a:gd name="T31" fmla="*/ 2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23"/>
              <a:gd name="T50" fmla="*/ 19 w 19"/>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23">
                <a:moveTo>
                  <a:pt x="0" y="2"/>
                </a:moveTo>
                <a:lnTo>
                  <a:pt x="0" y="0"/>
                </a:lnTo>
                <a:lnTo>
                  <a:pt x="13" y="2"/>
                </a:lnTo>
                <a:lnTo>
                  <a:pt x="18" y="6"/>
                </a:lnTo>
                <a:lnTo>
                  <a:pt x="19" y="17"/>
                </a:lnTo>
                <a:lnTo>
                  <a:pt x="18" y="17"/>
                </a:lnTo>
                <a:lnTo>
                  <a:pt x="18" y="20"/>
                </a:lnTo>
                <a:lnTo>
                  <a:pt x="13" y="23"/>
                </a:lnTo>
                <a:lnTo>
                  <a:pt x="13" y="20"/>
                </a:lnTo>
                <a:lnTo>
                  <a:pt x="10" y="18"/>
                </a:lnTo>
                <a:lnTo>
                  <a:pt x="7" y="12"/>
                </a:lnTo>
                <a:lnTo>
                  <a:pt x="6" y="8"/>
                </a:lnTo>
                <a:lnTo>
                  <a:pt x="4" y="6"/>
                </a:lnTo>
                <a:lnTo>
                  <a:pt x="3" y="5"/>
                </a:lnTo>
                <a:lnTo>
                  <a:pt x="1" y="2"/>
                </a:lnTo>
                <a:lnTo>
                  <a:pt x="0"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00" name="Freeform 172"/>
          <p:cNvSpPr>
            <a:spLocks/>
          </p:cNvSpPr>
          <p:nvPr/>
        </p:nvSpPr>
        <p:spPr bwMode="auto">
          <a:xfrm>
            <a:off x="7532688" y="3768732"/>
            <a:ext cx="115888" cy="166687"/>
          </a:xfrm>
          <a:custGeom>
            <a:avLst/>
            <a:gdLst>
              <a:gd name="T0" fmla="*/ 44 w 73"/>
              <a:gd name="T1" fmla="*/ 4 h 105"/>
              <a:gd name="T2" fmla="*/ 41 w 73"/>
              <a:gd name="T3" fmla="*/ 19 h 105"/>
              <a:gd name="T4" fmla="*/ 44 w 73"/>
              <a:gd name="T5" fmla="*/ 22 h 105"/>
              <a:gd name="T6" fmla="*/ 45 w 73"/>
              <a:gd name="T7" fmla="*/ 27 h 105"/>
              <a:gd name="T8" fmla="*/ 41 w 73"/>
              <a:gd name="T9" fmla="*/ 43 h 105"/>
              <a:gd name="T10" fmla="*/ 38 w 73"/>
              <a:gd name="T11" fmla="*/ 43 h 105"/>
              <a:gd name="T12" fmla="*/ 32 w 73"/>
              <a:gd name="T13" fmla="*/ 51 h 105"/>
              <a:gd name="T14" fmla="*/ 30 w 73"/>
              <a:gd name="T15" fmla="*/ 55 h 105"/>
              <a:gd name="T16" fmla="*/ 29 w 73"/>
              <a:gd name="T17" fmla="*/ 63 h 105"/>
              <a:gd name="T18" fmla="*/ 32 w 73"/>
              <a:gd name="T19" fmla="*/ 69 h 105"/>
              <a:gd name="T20" fmla="*/ 33 w 73"/>
              <a:gd name="T21" fmla="*/ 75 h 105"/>
              <a:gd name="T22" fmla="*/ 38 w 73"/>
              <a:gd name="T23" fmla="*/ 82 h 105"/>
              <a:gd name="T24" fmla="*/ 42 w 73"/>
              <a:gd name="T25" fmla="*/ 81 h 105"/>
              <a:gd name="T26" fmla="*/ 42 w 73"/>
              <a:gd name="T27" fmla="*/ 76 h 105"/>
              <a:gd name="T28" fmla="*/ 45 w 73"/>
              <a:gd name="T29" fmla="*/ 75 h 105"/>
              <a:gd name="T30" fmla="*/ 50 w 73"/>
              <a:gd name="T31" fmla="*/ 73 h 105"/>
              <a:gd name="T32" fmla="*/ 54 w 73"/>
              <a:gd name="T33" fmla="*/ 76 h 105"/>
              <a:gd name="T34" fmla="*/ 55 w 73"/>
              <a:gd name="T35" fmla="*/ 82 h 105"/>
              <a:gd name="T36" fmla="*/ 58 w 73"/>
              <a:gd name="T37" fmla="*/ 82 h 105"/>
              <a:gd name="T38" fmla="*/ 60 w 73"/>
              <a:gd name="T39" fmla="*/ 79 h 105"/>
              <a:gd name="T40" fmla="*/ 69 w 73"/>
              <a:gd name="T41" fmla="*/ 84 h 105"/>
              <a:gd name="T42" fmla="*/ 66 w 73"/>
              <a:gd name="T43" fmla="*/ 85 h 105"/>
              <a:gd name="T44" fmla="*/ 64 w 73"/>
              <a:gd name="T45" fmla="*/ 90 h 105"/>
              <a:gd name="T46" fmla="*/ 69 w 73"/>
              <a:gd name="T47" fmla="*/ 91 h 105"/>
              <a:gd name="T48" fmla="*/ 67 w 73"/>
              <a:gd name="T49" fmla="*/ 96 h 105"/>
              <a:gd name="T50" fmla="*/ 70 w 73"/>
              <a:gd name="T51" fmla="*/ 96 h 105"/>
              <a:gd name="T52" fmla="*/ 73 w 73"/>
              <a:gd name="T53" fmla="*/ 97 h 105"/>
              <a:gd name="T54" fmla="*/ 72 w 73"/>
              <a:gd name="T55" fmla="*/ 105 h 105"/>
              <a:gd name="T56" fmla="*/ 69 w 73"/>
              <a:gd name="T57" fmla="*/ 100 h 105"/>
              <a:gd name="T58" fmla="*/ 69 w 73"/>
              <a:gd name="T59" fmla="*/ 99 h 105"/>
              <a:gd name="T60" fmla="*/ 63 w 73"/>
              <a:gd name="T61" fmla="*/ 97 h 105"/>
              <a:gd name="T62" fmla="*/ 58 w 73"/>
              <a:gd name="T63" fmla="*/ 93 h 105"/>
              <a:gd name="T64" fmla="*/ 54 w 73"/>
              <a:gd name="T65" fmla="*/ 88 h 105"/>
              <a:gd name="T66" fmla="*/ 51 w 73"/>
              <a:gd name="T67" fmla="*/ 85 h 105"/>
              <a:gd name="T68" fmla="*/ 45 w 73"/>
              <a:gd name="T69" fmla="*/ 82 h 105"/>
              <a:gd name="T70" fmla="*/ 50 w 73"/>
              <a:gd name="T71" fmla="*/ 93 h 105"/>
              <a:gd name="T72" fmla="*/ 45 w 73"/>
              <a:gd name="T73" fmla="*/ 90 h 105"/>
              <a:gd name="T74" fmla="*/ 35 w 73"/>
              <a:gd name="T75" fmla="*/ 81 h 105"/>
              <a:gd name="T76" fmla="*/ 29 w 73"/>
              <a:gd name="T77" fmla="*/ 85 h 105"/>
              <a:gd name="T78" fmla="*/ 24 w 73"/>
              <a:gd name="T79" fmla="*/ 87 h 105"/>
              <a:gd name="T80" fmla="*/ 20 w 73"/>
              <a:gd name="T81" fmla="*/ 84 h 105"/>
              <a:gd name="T82" fmla="*/ 17 w 73"/>
              <a:gd name="T83" fmla="*/ 84 h 105"/>
              <a:gd name="T84" fmla="*/ 15 w 73"/>
              <a:gd name="T85" fmla="*/ 75 h 105"/>
              <a:gd name="T86" fmla="*/ 20 w 73"/>
              <a:gd name="T87" fmla="*/ 69 h 105"/>
              <a:gd name="T88" fmla="*/ 15 w 73"/>
              <a:gd name="T89" fmla="*/ 67 h 105"/>
              <a:gd name="T90" fmla="*/ 14 w 73"/>
              <a:gd name="T91" fmla="*/ 73 h 105"/>
              <a:gd name="T92" fmla="*/ 8 w 73"/>
              <a:gd name="T93" fmla="*/ 67 h 105"/>
              <a:gd name="T94" fmla="*/ 2 w 73"/>
              <a:gd name="T95" fmla="*/ 40 h 105"/>
              <a:gd name="T96" fmla="*/ 6 w 73"/>
              <a:gd name="T97" fmla="*/ 45 h 105"/>
              <a:gd name="T98" fmla="*/ 12 w 73"/>
              <a:gd name="T99" fmla="*/ 4 h 105"/>
              <a:gd name="T100" fmla="*/ 26 w 73"/>
              <a:gd name="T101" fmla="*/ 1 h 105"/>
              <a:gd name="T102" fmla="*/ 36 w 73"/>
              <a:gd name="T103" fmla="*/ 4 h 105"/>
              <a:gd name="T104" fmla="*/ 38 w 73"/>
              <a:gd name="T105" fmla="*/ 1 h 105"/>
              <a:gd name="T106" fmla="*/ 42 w 73"/>
              <a:gd name="T107" fmla="*/ 3 h 10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3"/>
              <a:gd name="T163" fmla="*/ 0 h 105"/>
              <a:gd name="T164" fmla="*/ 73 w 73"/>
              <a:gd name="T165" fmla="*/ 105 h 10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3" h="105">
                <a:moveTo>
                  <a:pt x="42" y="3"/>
                </a:moveTo>
                <a:lnTo>
                  <a:pt x="44" y="4"/>
                </a:lnTo>
                <a:lnTo>
                  <a:pt x="41" y="10"/>
                </a:lnTo>
                <a:lnTo>
                  <a:pt x="41" y="19"/>
                </a:lnTo>
                <a:lnTo>
                  <a:pt x="42" y="22"/>
                </a:lnTo>
                <a:lnTo>
                  <a:pt x="44" y="22"/>
                </a:lnTo>
                <a:lnTo>
                  <a:pt x="44" y="24"/>
                </a:lnTo>
                <a:lnTo>
                  <a:pt x="45" y="27"/>
                </a:lnTo>
                <a:lnTo>
                  <a:pt x="45" y="30"/>
                </a:lnTo>
                <a:lnTo>
                  <a:pt x="41" y="43"/>
                </a:lnTo>
                <a:lnTo>
                  <a:pt x="38" y="45"/>
                </a:lnTo>
                <a:lnTo>
                  <a:pt x="38" y="43"/>
                </a:lnTo>
                <a:lnTo>
                  <a:pt x="33" y="48"/>
                </a:lnTo>
                <a:lnTo>
                  <a:pt x="32" y="51"/>
                </a:lnTo>
                <a:lnTo>
                  <a:pt x="32" y="52"/>
                </a:lnTo>
                <a:lnTo>
                  <a:pt x="30" y="55"/>
                </a:lnTo>
                <a:lnTo>
                  <a:pt x="27" y="57"/>
                </a:lnTo>
                <a:lnTo>
                  <a:pt x="29" y="63"/>
                </a:lnTo>
                <a:lnTo>
                  <a:pt x="32" y="67"/>
                </a:lnTo>
                <a:lnTo>
                  <a:pt x="32" y="69"/>
                </a:lnTo>
                <a:lnTo>
                  <a:pt x="32" y="72"/>
                </a:lnTo>
                <a:lnTo>
                  <a:pt x="33" y="75"/>
                </a:lnTo>
                <a:lnTo>
                  <a:pt x="33" y="78"/>
                </a:lnTo>
                <a:lnTo>
                  <a:pt x="38" y="82"/>
                </a:lnTo>
                <a:lnTo>
                  <a:pt x="39" y="82"/>
                </a:lnTo>
                <a:lnTo>
                  <a:pt x="42" y="81"/>
                </a:lnTo>
                <a:lnTo>
                  <a:pt x="41" y="79"/>
                </a:lnTo>
                <a:lnTo>
                  <a:pt x="42" y="76"/>
                </a:lnTo>
                <a:lnTo>
                  <a:pt x="42" y="78"/>
                </a:lnTo>
                <a:lnTo>
                  <a:pt x="45" y="75"/>
                </a:lnTo>
                <a:lnTo>
                  <a:pt x="48" y="75"/>
                </a:lnTo>
                <a:lnTo>
                  <a:pt x="50" y="73"/>
                </a:lnTo>
                <a:lnTo>
                  <a:pt x="53" y="75"/>
                </a:lnTo>
                <a:lnTo>
                  <a:pt x="54" y="76"/>
                </a:lnTo>
                <a:lnTo>
                  <a:pt x="55" y="81"/>
                </a:lnTo>
                <a:lnTo>
                  <a:pt x="55" y="82"/>
                </a:lnTo>
                <a:lnTo>
                  <a:pt x="57" y="84"/>
                </a:lnTo>
                <a:lnTo>
                  <a:pt x="58" y="82"/>
                </a:lnTo>
                <a:lnTo>
                  <a:pt x="58" y="79"/>
                </a:lnTo>
                <a:lnTo>
                  <a:pt x="60" y="79"/>
                </a:lnTo>
                <a:lnTo>
                  <a:pt x="61" y="81"/>
                </a:lnTo>
                <a:lnTo>
                  <a:pt x="69" y="84"/>
                </a:lnTo>
                <a:lnTo>
                  <a:pt x="69" y="85"/>
                </a:lnTo>
                <a:lnTo>
                  <a:pt x="66" y="85"/>
                </a:lnTo>
                <a:lnTo>
                  <a:pt x="64" y="87"/>
                </a:lnTo>
                <a:lnTo>
                  <a:pt x="64" y="90"/>
                </a:lnTo>
                <a:lnTo>
                  <a:pt x="67" y="91"/>
                </a:lnTo>
                <a:lnTo>
                  <a:pt x="69" y="91"/>
                </a:lnTo>
                <a:lnTo>
                  <a:pt x="67" y="94"/>
                </a:lnTo>
                <a:lnTo>
                  <a:pt x="67" y="96"/>
                </a:lnTo>
                <a:lnTo>
                  <a:pt x="69" y="96"/>
                </a:lnTo>
                <a:lnTo>
                  <a:pt x="70" y="96"/>
                </a:lnTo>
                <a:lnTo>
                  <a:pt x="72" y="97"/>
                </a:lnTo>
                <a:lnTo>
                  <a:pt x="73" y="97"/>
                </a:lnTo>
                <a:lnTo>
                  <a:pt x="73" y="103"/>
                </a:lnTo>
                <a:lnTo>
                  <a:pt x="72" y="105"/>
                </a:lnTo>
                <a:lnTo>
                  <a:pt x="69" y="103"/>
                </a:lnTo>
                <a:lnTo>
                  <a:pt x="69" y="100"/>
                </a:lnTo>
                <a:lnTo>
                  <a:pt x="70" y="99"/>
                </a:lnTo>
                <a:lnTo>
                  <a:pt x="69" y="99"/>
                </a:lnTo>
                <a:lnTo>
                  <a:pt x="66" y="99"/>
                </a:lnTo>
                <a:lnTo>
                  <a:pt x="63" y="97"/>
                </a:lnTo>
                <a:lnTo>
                  <a:pt x="60" y="96"/>
                </a:lnTo>
                <a:lnTo>
                  <a:pt x="58" y="93"/>
                </a:lnTo>
                <a:lnTo>
                  <a:pt x="57" y="90"/>
                </a:lnTo>
                <a:lnTo>
                  <a:pt x="54" y="88"/>
                </a:lnTo>
                <a:lnTo>
                  <a:pt x="53" y="87"/>
                </a:lnTo>
                <a:lnTo>
                  <a:pt x="51" y="85"/>
                </a:lnTo>
                <a:lnTo>
                  <a:pt x="50" y="82"/>
                </a:lnTo>
                <a:lnTo>
                  <a:pt x="45" y="82"/>
                </a:lnTo>
                <a:lnTo>
                  <a:pt x="47" y="85"/>
                </a:lnTo>
                <a:lnTo>
                  <a:pt x="50" y="93"/>
                </a:lnTo>
                <a:lnTo>
                  <a:pt x="48" y="93"/>
                </a:lnTo>
                <a:lnTo>
                  <a:pt x="45" y="90"/>
                </a:lnTo>
                <a:lnTo>
                  <a:pt x="39" y="84"/>
                </a:lnTo>
                <a:lnTo>
                  <a:pt x="35" y="81"/>
                </a:lnTo>
                <a:lnTo>
                  <a:pt x="30" y="82"/>
                </a:lnTo>
                <a:lnTo>
                  <a:pt x="29" y="85"/>
                </a:lnTo>
                <a:lnTo>
                  <a:pt x="27" y="87"/>
                </a:lnTo>
                <a:lnTo>
                  <a:pt x="24" y="87"/>
                </a:lnTo>
                <a:lnTo>
                  <a:pt x="23" y="85"/>
                </a:lnTo>
                <a:lnTo>
                  <a:pt x="20" y="84"/>
                </a:lnTo>
                <a:lnTo>
                  <a:pt x="18" y="82"/>
                </a:lnTo>
                <a:lnTo>
                  <a:pt x="17" y="84"/>
                </a:lnTo>
                <a:lnTo>
                  <a:pt x="15" y="78"/>
                </a:lnTo>
                <a:lnTo>
                  <a:pt x="15" y="75"/>
                </a:lnTo>
                <a:lnTo>
                  <a:pt x="20" y="70"/>
                </a:lnTo>
                <a:lnTo>
                  <a:pt x="20" y="69"/>
                </a:lnTo>
                <a:lnTo>
                  <a:pt x="18" y="67"/>
                </a:lnTo>
                <a:lnTo>
                  <a:pt x="15" y="67"/>
                </a:lnTo>
                <a:lnTo>
                  <a:pt x="14" y="72"/>
                </a:lnTo>
                <a:lnTo>
                  <a:pt x="14" y="73"/>
                </a:lnTo>
                <a:lnTo>
                  <a:pt x="9" y="67"/>
                </a:lnTo>
                <a:lnTo>
                  <a:pt x="8" y="67"/>
                </a:lnTo>
                <a:lnTo>
                  <a:pt x="0" y="42"/>
                </a:lnTo>
                <a:lnTo>
                  <a:pt x="2" y="40"/>
                </a:lnTo>
                <a:lnTo>
                  <a:pt x="3" y="42"/>
                </a:lnTo>
                <a:lnTo>
                  <a:pt x="6" y="45"/>
                </a:lnTo>
                <a:lnTo>
                  <a:pt x="11" y="43"/>
                </a:lnTo>
                <a:lnTo>
                  <a:pt x="12" y="4"/>
                </a:lnTo>
                <a:lnTo>
                  <a:pt x="17" y="0"/>
                </a:lnTo>
                <a:lnTo>
                  <a:pt x="26" y="1"/>
                </a:lnTo>
                <a:lnTo>
                  <a:pt x="32" y="4"/>
                </a:lnTo>
                <a:lnTo>
                  <a:pt x="36" y="4"/>
                </a:lnTo>
                <a:lnTo>
                  <a:pt x="38" y="4"/>
                </a:lnTo>
                <a:lnTo>
                  <a:pt x="38" y="1"/>
                </a:lnTo>
                <a:lnTo>
                  <a:pt x="41" y="1"/>
                </a:lnTo>
                <a:lnTo>
                  <a:pt x="42"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01" name="Freeform 173"/>
          <p:cNvSpPr>
            <a:spLocks/>
          </p:cNvSpPr>
          <p:nvPr/>
        </p:nvSpPr>
        <p:spPr bwMode="auto">
          <a:xfrm>
            <a:off x="7589838" y="3865570"/>
            <a:ext cx="3175" cy="12700"/>
          </a:xfrm>
          <a:custGeom>
            <a:avLst/>
            <a:gdLst>
              <a:gd name="T0" fmla="*/ 0 w 2"/>
              <a:gd name="T1" fmla="*/ 2 h 8"/>
              <a:gd name="T2" fmla="*/ 0 w 2"/>
              <a:gd name="T3" fmla="*/ 0 h 8"/>
              <a:gd name="T4" fmla="*/ 2 w 2"/>
              <a:gd name="T5" fmla="*/ 0 h 8"/>
              <a:gd name="T6" fmla="*/ 2 w 2"/>
              <a:gd name="T7" fmla="*/ 6 h 8"/>
              <a:gd name="T8" fmla="*/ 0 w 2"/>
              <a:gd name="T9" fmla="*/ 8 h 8"/>
              <a:gd name="T10" fmla="*/ 0 w 2"/>
              <a:gd name="T11" fmla="*/ 2 h 8"/>
              <a:gd name="T12" fmla="*/ 0 60000 65536"/>
              <a:gd name="T13" fmla="*/ 0 60000 65536"/>
              <a:gd name="T14" fmla="*/ 0 60000 65536"/>
              <a:gd name="T15" fmla="*/ 0 60000 65536"/>
              <a:gd name="T16" fmla="*/ 0 60000 65536"/>
              <a:gd name="T17" fmla="*/ 0 60000 65536"/>
              <a:gd name="T18" fmla="*/ 0 w 2"/>
              <a:gd name="T19" fmla="*/ 0 h 8"/>
              <a:gd name="T20" fmla="*/ 2 w 2"/>
              <a:gd name="T21" fmla="*/ 8 h 8"/>
            </a:gdLst>
            <a:ahLst/>
            <a:cxnLst>
              <a:cxn ang="T12">
                <a:pos x="T0" y="T1"/>
              </a:cxn>
              <a:cxn ang="T13">
                <a:pos x="T2" y="T3"/>
              </a:cxn>
              <a:cxn ang="T14">
                <a:pos x="T4" y="T5"/>
              </a:cxn>
              <a:cxn ang="T15">
                <a:pos x="T6" y="T7"/>
              </a:cxn>
              <a:cxn ang="T16">
                <a:pos x="T8" y="T9"/>
              </a:cxn>
              <a:cxn ang="T17">
                <a:pos x="T10" y="T11"/>
              </a:cxn>
            </a:cxnLst>
            <a:rect l="T18" t="T19" r="T20" b="T21"/>
            <a:pathLst>
              <a:path w="2" h="8">
                <a:moveTo>
                  <a:pt x="0" y="2"/>
                </a:moveTo>
                <a:lnTo>
                  <a:pt x="0" y="0"/>
                </a:lnTo>
                <a:lnTo>
                  <a:pt x="2" y="0"/>
                </a:lnTo>
                <a:lnTo>
                  <a:pt x="2" y="6"/>
                </a:lnTo>
                <a:lnTo>
                  <a:pt x="0" y="8"/>
                </a:lnTo>
                <a:lnTo>
                  <a:pt x="0"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02" name="Freeform 174"/>
          <p:cNvSpPr>
            <a:spLocks/>
          </p:cNvSpPr>
          <p:nvPr/>
        </p:nvSpPr>
        <p:spPr bwMode="auto">
          <a:xfrm>
            <a:off x="7588250" y="3908432"/>
            <a:ext cx="6350" cy="7937"/>
          </a:xfrm>
          <a:custGeom>
            <a:avLst/>
            <a:gdLst>
              <a:gd name="T0" fmla="*/ 0 w 4"/>
              <a:gd name="T1" fmla="*/ 3 h 5"/>
              <a:gd name="T2" fmla="*/ 0 w 4"/>
              <a:gd name="T3" fmla="*/ 0 h 5"/>
              <a:gd name="T4" fmla="*/ 3 w 4"/>
              <a:gd name="T5" fmla="*/ 0 h 5"/>
              <a:gd name="T6" fmla="*/ 4 w 4"/>
              <a:gd name="T7" fmla="*/ 0 h 5"/>
              <a:gd name="T8" fmla="*/ 4 w 4"/>
              <a:gd name="T9" fmla="*/ 2 h 5"/>
              <a:gd name="T10" fmla="*/ 4 w 4"/>
              <a:gd name="T11" fmla="*/ 5 h 5"/>
              <a:gd name="T12" fmla="*/ 3 w 4"/>
              <a:gd name="T13" fmla="*/ 5 h 5"/>
              <a:gd name="T14" fmla="*/ 0 w 4"/>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0" y="3"/>
                </a:moveTo>
                <a:lnTo>
                  <a:pt x="0" y="0"/>
                </a:lnTo>
                <a:lnTo>
                  <a:pt x="3" y="0"/>
                </a:lnTo>
                <a:lnTo>
                  <a:pt x="4" y="0"/>
                </a:lnTo>
                <a:lnTo>
                  <a:pt x="4" y="2"/>
                </a:lnTo>
                <a:lnTo>
                  <a:pt x="4" y="5"/>
                </a:lnTo>
                <a:lnTo>
                  <a:pt x="3" y="5"/>
                </a:lnTo>
                <a:lnTo>
                  <a:pt x="0"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03" name="Freeform 175"/>
          <p:cNvSpPr>
            <a:spLocks/>
          </p:cNvSpPr>
          <p:nvPr/>
        </p:nvSpPr>
        <p:spPr bwMode="auto">
          <a:xfrm>
            <a:off x="7593013" y="3932245"/>
            <a:ext cx="1588" cy="14287"/>
          </a:xfrm>
          <a:custGeom>
            <a:avLst/>
            <a:gdLst>
              <a:gd name="T0" fmla="*/ 0 w 1"/>
              <a:gd name="T1" fmla="*/ 3 h 9"/>
              <a:gd name="T2" fmla="*/ 0 w 1"/>
              <a:gd name="T3" fmla="*/ 0 h 9"/>
              <a:gd name="T4" fmla="*/ 1 w 1"/>
              <a:gd name="T5" fmla="*/ 0 h 9"/>
              <a:gd name="T6" fmla="*/ 1 w 1"/>
              <a:gd name="T7" fmla="*/ 8 h 9"/>
              <a:gd name="T8" fmla="*/ 0 w 1"/>
              <a:gd name="T9" fmla="*/ 9 h 9"/>
              <a:gd name="T10" fmla="*/ 0 w 1"/>
              <a:gd name="T11" fmla="*/ 6 h 9"/>
              <a:gd name="T12" fmla="*/ 0 w 1"/>
              <a:gd name="T13" fmla="*/ 3 h 9"/>
              <a:gd name="T14" fmla="*/ 0 60000 65536"/>
              <a:gd name="T15" fmla="*/ 0 60000 65536"/>
              <a:gd name="T16" fmla="*/ 0 60000 65536"/>
              <a:gd name="T17" fmla="*/ 0 60000 65536"/>
              <a:gd name="T18" fmla="*/ 0 60000 65536"/>
              <a:gd name="T19" fmla="*/ 0 60000 65536"/>
              <a:gd name="T20" fmla="*/ 0 60000 65536"/>
              <a:gd name="T21" fmla="*/ 0 w 1"/>
              <a:gd name="T22" fmla="*/ 0 h 9"/>
              <a:gd name="T23" fmla="*/ 1 w 1"/>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9">
                <a:moveTo>
                  <a:pt x="0" y="3"/>
                </a:moveTo>
                <a:lnTo>
                  <a:pt x="0" y="0"/>
                </a:lnTo>
                <a:lnTo>
                  <a:pt x="1" y="0"/>
                </a:lnTo>
                <a:lnTo>
                  <a:pt x="1" y="8"/>
                </a:lnTo>
                <a:lnTo>
                  <a:pt x="0" y="9"/>
                </a:lnTo>
                <a:lnTo>
                  <a:pt x="0" y="6"/>
                </a:lnTo>
                <a:lnTo>
                  <a:pt x="0"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04" name="Freeform 176"/>
          <p:cNvSpPr>
            <a:spLocks/>
          </p:cNvSpPr>
          <p:nvPr/>
        </p:nvSpPr>
        <p:spPr bwMode="auto">
          <a:xfrm>
            <a:off x="7604125" y="3937007"/>
            <a:ext cx="4763" cy="4762"/>
          </a:xfrm>
          <a:custGeom>
            <a:avLst/>
            <a:gdLst>
              <a:gd name="T0" fmla="*/ 0 w 3"/>
              <a:gd name="T1" fmla="*/ 0 h 3"/>
              <a:gd name="T2" fmla="*/ 2 w 3"/>
              <a:gd name="T3" fmla="*/ 0 h 3"/>
              <a:gd name="T4" fmla="*/ 3 w 3"/>
              <a:gd name="T5" fmla="*/ 0 h 3"/>
              <a:gd name="T6" fmla="*/ 3 w 3"/>
              <a:gd name="T7" fmla="*/ 2 h 3"/>
              <a:gd name="T8" fmla="*/ 3 w 3"/>
              <a:gd name="T9" fmla="*/ 3 h 3"/>
              <a:gd name="T10" fmla="*/ 0 w 3"/>
              <a:gd name="T11" fmla="*/ 2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2" y="0"/>
                </a:lnTo>
                <a:lnTo>
                  <a:pt x="3" y="0"/>
                </a:lnTo>
                <a:lnTo>
                  <a:pt x="3" y="2"/>
                </a:lnTo>
                <a:lnTo>
                  <a:pt x="3" y="3"/>
                </a:lnTo>
                <a:lnTo>
                  <a:pt x="0" y="2"/>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05" name="Freeform 177"/>
          <p:cNvSpPr>
            <a:spLocks/>
          </p:cNvSpPr>
          <p:nvPr/>
        </p:nvSpPr>
        <p:spPr bwMode="auto">
          <a:xfrm>
            <a:off x="7618413" y="3917957"/>
            <a:ext cx="9525" cy="12700"/>
          </a:xfrm>
          <a:custGeom>
            <a:avLst/>
            <a:gdLst>
              <a:gd name="T0" fmla="*/ 0 w 6"/>
              <a:gd name="T1" fmla="*/ 0 h 8"/>
              <a:gd name="T2" fmla="*/ 1 w 6"/>
              <a:gd name="T3" fmla="*/ 0 h 8"/>
              <a:gd name="T4" fmla="*/ 1 w 6"/>
              <a:gd name="T5" fmla="*/ 2 h 8"/>
              <a:gd name="T6" fmla="*/ 3 w 6"/>
              <a:gd name="T7" fmla="*/ 3 h 8"/>
              <a:gd name="T8" fmla="*/ 4 w 6"/>
              <a:gd name="T9" fmla="*/ 5 h 8"/>
              <a:gd name="T10" fmla="*/ 6 w 6"/>
              <a:gd name="T11" fmla="*/ 6 h 8"/>
              <a:gd name="T12" fmla="*/ 6 w 6"/>
              <a:gd name="T13" fmla="*/ 8 h 8"/>
              <a:gd name="T14" fmla="*/ 6 w 6"/>
              <a:gd name="T15" fmla="*/ 6 h 8"/>
              <a:gd name="T16" fmla="*/ 4 w 6"/>
              <a:gd name="T17" fmla="*/ 6 h 8"/>
              <a:gd name="T18" fmla="*/ 0 w 6"/>
              <a:gd name="T19" fmla="*/ 2 h 8"/>
              <a:gd name="T20" fmla="*/ 0 w 6"/>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8"/>
              <a:gd name="T35" fmla="*/ 6 w 6"/>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8">
                <a:moveTo>
                  <a:pt x="0" y="0"/>
                </a:moveTo>
                <a:lnTo>
                  <a:pt x="1" y="0"/>
                </a:lnTo>
                <a:lnTo>
                  <a:pt x="1" y="2"/>
                </a:lnTo>
                <a:lnTo>
                  <a:pt x="3" y="3"/>
                </a:lnTo>
                <a:lnTo>
                  <a:pt x="4" y="5"/>
                </a:lnTo>
                <a:lnTo>
                  <a:pt x="6" y="6"/>
                </a:lnTo>
                <a:lnTo>
                  <a:pt x="6" y="8"/>
                </a:lnTo>
                <a:lnTo>
                  <a:pt x="6" y="6"/>
                </a:lnTo>
                <a:lnTo>
                  <a:pt x="4" y="6"/>
                </a:lnTo>
                <a:lnTo>
                  <a:pt x="0" y="2"/>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06" name="Freeform 178"/>
          <p:cNvSpPr>
            <a:spLocks/>
          </p:cNvSpPr>
          <p:nvPr/>
        </p:nvSpPr>
        <p:spPr bwMode="auto">
          <a:xfrm>
            <a:off x="7637463" y="3932245"/>
            <a:ext cx="1588" cy="4762"/>
          </a:xfrm>
          <a:custGeom>
            <a:avLst/>
            <a:gdLst>
              <a:gd name="T0" fmla="*/ 0 w 1"/>
              <a:gd name="T1" fmla="*/ 0 h 3"/>
              <a:gd name="T2" fmla="*/ 1 w 1"/>
              <a:gd name="T3" fmla="*/ 2 h 3"/>
              <a:gd name="T4" fmla="*/ 1 w 1"/>
              <a:gd name="T5" fmla="*/ 3 h 3"/>
              <a:gd name="T6" fmla="*/ 0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1" y="2"/>
                </a:lnTo>
                <a:lnTo>
                  <a:pt x="1" y="3"/>
                </a:lnTo>
                <a:lnTo>
                  <a:pt x="0" y="3"/>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07" name="Freeform 179"/>
          <p:cNvSpPr>
            <a:spLocks/>
          </p:cNvSpPr>
          <p:nvPr/>
        </p:nvSpPr>
        <p:spPr bwMode="auto">
          <a:xfrm>
            <a:off x="7624763" y="3935420"/>
            <a:ext cx="22225" cy="20637"/>
          </a:xfrm>
          <a:custGeom>
            <a:avLst/>
            <a:gdLst>
              <a:gd name="T0" fmla="*/ 0 w 14"/>
              <a:gd name="T1" fmla="*/ 0 h 13"/>
              <a:gd name="T2" fmla="*/ 2 w 14"/>
              <a:gd name="T3" fmla="*/ 0 h 13"/>
              <a:gd name="T4" fmla="*/ 2 w 14"/>
              <a:gd name="T5" fmla="*/ 1 h 13"/>
              <a:gd name="T6" fmla="*/ 3 w 14"/>
              <a:gd name="T7" fmla="*/ 1 h 13"/>
              <a:gd name="T8" fmla="*/ 5 w 14"/>
              <a:gd name="T9" fmla="*/ 1 h 13"/>
              <a:gd name="T10" fmla="*/ 12 w 14"/>
              <a:gd name="T11" fmla="*/ 9 h 13"/>
              <a:gd name="T12" fmla="*/ 14 w 14"/>
              <a:gd name="T13" fmla="*/ 10 h 13"/>
              <a:gd name="T14" fmla="*/ 14 w 14"/>
              <a:gd name="T15" fmla="*/ 13 h 13"/>
              <a:gd name="T16" fmla="*/ 11 w 14"/>
              <a:gd name="T17" fmla="*/ 12 h 13"/>
              <a:gd name="T18" fmla="*/ 8 w 14"/>
              <a:gd name="T19" fmla="*/ 10 h 13"/>
              <a:gd name="T20" fmla="*/ 6 w 14"/>
              <a:gd name="T21" fmla="*/ 7 h 13"/>
              <a:gd name="T22" fmla="*/ 5 w 14"/>
              <a:gd name="T23" fmla="*/ 6 h 13"/>
              <a:gd name="T24" fmla="*/ 3 w 14"/>
              <a:gd name="T25" fmla="*/ 7 h 13"/>
              <a:gd name="T26" fmla="*/ 0 w 14"/>
              <a:gd name="T27" fmla="*/ 9 h 13"/>
              <a:gd name="T28" fmla="*/ 0 w 14"/>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13"/>
              <a:gd name="T47" fmla="*/ 14 w 14"/>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13">
                <a:moveTo>
                  <a:pt x="0" y="0"/>
                </a:moveTo>
                <a:lnTo>
                  <a:pt x="2" y="0"/>
                </a:lnTo>
                <a:lnTo>
                  <a:pt x="2" y="1"/>
                </a:lnTo>
                <a:lnTo>
                  <a:pt x="3" y="1"/>
                </a:lnTo>
                <a:lnTo>
                  <a:pt x="5" y="1"/>
                </a:lnTo>
                <a:lnTo>
                  <a:pt x="12" y="9"/>
                </a:lnTo>
                <a:lnTo>
                  <a:pt x="14" y="10"/>
                </a:lnTo>
                <a:lnTo>
                  <a:pt x="14" y="13"/>
                </a:lnTo>
                <a:lnTo>
                  <a:pt x="11" y="12"/>
                </a:lnTo>
                <a:lnTo>
                  <a:pt x="8" y="10"/>
                </a:lnTo>
                <a:lnTo>
                  <a:pt x="6" y="7"/>
                </a:lnTo>
                <a:lnTo>
                  <a:pt x="5" y="6"/>
                </a:lnTo>
                <a:lnTo>
                  <a:pt x="3" y="7"/>
                </a:lnTo>
                <a:lnTo>
                  <a:pt x="0" y="9"/>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08" name="Freeform 180"/>
          <p:cNvSpPr>
            <a:spLocks/>
          </p:cNvSpPr>
          <p:nvPr/>
        </p:nvSpPr>
        <p:spPr bwMode="auto">
          <a:xfrm>
            <a:off x="7653338" y="3932245"/>
            <a:ext cx="38100" cy="42862"/>
          </a:xfrm>
          <a:custGeom>
            <a:avLst/>
            <a:gdLst>
              <a:gd name="T0" fmla="*/ 0 w 24"/>
              <a:gd name="T1" fmla="*/ 2 h 27"/>
              <a:gd name="T2" fmla="*/ 2 w 24"/>
              <a:gd name="T3" fmla="*/ 2 h 27"/>
              <a:gd name="T4" fmla="*/ 8 w 24"/>
              <a:gd name="T5" fmla="*/ 2 h 27"/>
              <a:gd name="T6" fmla="*/ 12 w 24"/>
              <a:gd name="T7" fmla="*/ 0 h 27"/>
              <a:gd name="T8" fmla="*/ 14 w 24"/>
              <a:gd name="T9" fmla="*/ 2 h 27"/>
              <a:gd name="T10" fmla="*/ 17 w 24"/>
              <a:gd name="T11" fmla="*/ 3 h 27"/>
              <a:gd name="T12" fmla="*/ 17 w 24"/>
              <a:gd name="T13" fmla="*/ 5 h 27"/>
              <a:gd name="T14" fmla="*/ 20 w 24"/>
              <a:gd name="T15" fmla="*/ 8 h 27"/>
              <a:gd name="T16" fmla="*/ 20 w 24"/>
              <a:gd name="T17" fmla="*/ 15 h 27"/>
              <a:gd name="T18" fmla="*/ 23 w 24"/>
              <a:gd name="T19" fmla="*/ 24 h 27"/>
              <a:gd name="T20" fmla="*/ 24 w 24"/>
              <a:gd name="T21" fmla="*/ 27 h 27"/>
              <a:gd name="T22" fmla="*/ 20 w 24"/>
              <a:gd name="T23" fmla="*/ 27 h 27"/>
              <a:gd name="T24" fmla="*/ 17 w 24"/>
              <a:gd name="T25" fmla="*/ 26 h 27"/>
              <a:gd name="T26" fmla="*/ 15 w 24"/>
              <a:gd name="T27" fmla="*/ 23 h 27"/>
              <a:gd name="T28" fmla="*/ 12 w 24"/>
              <a:gd name="T29" fmla="*/ 23 h 27"/>
              <a:gd name="T30" fmla="*/ 11 w 24"/>
              <a:gd name="T31" fmla="*/ 20 h 27"/>
              <a:gd name="T32" fmla="*/ 11 w 24"/>
              <a:gd name="T33" fmla="*/ 18 h 27"/>
              <a:gd name="T34" fmla="*/ 12 w 24"/>
              <a:gd name="T35" fmla="*/ 17 h 27"/>
              <a:gd name="T36" fmla="*/ 11 w 24"/>
              <a:gd name="T37" fmla="*/ 15 h 27"/>
              <a:gd name="T38" fmla="*/ 6 w 24"/>
              <a:gd name="T39" fmla="*/ 11 h 27"/>
              <a:gd name="T40" fmla="*/ 5 w 24"/>
              <a:gd name="T41" fmla="*/ 9 h 27"/>
              <a:gd name="T42" fmla="*/ 2 w 24"/>
              <a:gd name="T43" fmla="*/ 8 h 27"/>
              <a:gd name="T44" fmla="*/ 0 w 24"/>
              <a:gd name="T45" fmla="*/ 3 h 27"/>
              <a:gd name="T46" fmla="*/ 0 w 24"/>
              <a:gd name="T47" fmla="*/ 2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
              <a:gd name="T73" fmla="*/ 0 h 27"/>
              <a:gd name="T74" fmla="*/ 24 w 24"/>
              <a:gd name="T75" fmla="*/ 27 h 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 h="27">
                <a:moveTo>
                  <a:pt x="0" y="2"/>
                </a:moveTo>
                <a:lnTo>
                  <a:pt x="2" y="2"/>
                </a:lnTo>
                <a:lnTo>
                  <a:pt x="8" y="2"/>
                </a:lnTo>
                <a:lnTo>
                  <a:pt x="12" y="0"/>
                </a:lnTo>
                <a:lnTo>
                  <a:pt x="14" y="2"/>
                </a:lnTo>
                <a:lnTo>
                  <a:pt x="17" y="3"/>
                </a:lnTo>
                <a:lnTo>
                  <a:pt x="17" y="5"/>
                </a:lnTo>
                <a:lnTo>
                  <a:pt x="20" y="8"/>
                </a:lnTo>
                <a:lnTo>
                  <a:pt x="20" y="15"/>
                </a:lnTo>
                <a:lnTo>
                  <a:pt x="23" y="24"/>
                </a:lnTo>
                <a:lnTo>
                  <a:pt x="24" y="27"/>
                </a:lnTo>
                <a:lnTo>
                  <a:pt x="20" y="27"/>
                </a:lnTo>
                <a:lnTo>
                  <a:pt x="17" y="26"/>
                </a:lnTo>
                <a:lnTo>
                  <a:pt x="15" y="23"/>
                </a:lnTo>
                <a:lnTo>
                  <a:pt x="12" y="23"/>
                </a:lnTo>
                <a:lnTo>
                  <a:pt x="11" y="20"/>
                </a:lnTo>
                <a:lnTo>
                  <a:pt x="11" y="18"/>
                </a:lnTo>
                <a:lnTo>
                  <a:pt x="12" y="17"/>
                </a:lnTo>
                <a:lnTo>
                  <a:pt x="11" y="15"/>
                </a:lnTo>
                <a:lnTo>
                  <a:pt x="6" y="11"/>
                </a:lnTo>
                <a:lnTo>
                  <a:pt x="5" y="9"/>
                </a:lnTo>
                <a:lnTo>
                  <a:pt x="2" y="8"/>
                </a:lnTo>
                <a:lnTo>
                  <a:pt x="0" y="3"/>
                </a:lnTo>
                <a:lnTo>
                  <a:pt x="0"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09" name="Freeform 181"/>
          <p:cNvSpPr>
            <a:spLocks/>
          </p:cNvSpPr>
          <p:nvPr/>
        </p:nvSpPr>
        <p:spPr bwMode="auto">
          <a:xfrm>
            <a:off x="7589838" y="3951295"/>
            <a:ext cx="30163" cy="41275"/>
          </a:xfrm>
          <a:custGeom>
            <a:avLst/>
            <a:gdLst>
              <a:gd name="T0" fmla="*/ 0 w 19"/>
              <a:gd name="T1" fmla="*/ 2 h 26"/>
              <a:gd name="T2" fmla="*/ 2 w 19"/>
              <a:gd name="T3" fmla="*/ 0 h 26"/>
              <a:gd name="T4" fmla="*/ 5 w 19"/>
              <a:gd name="T5" fmla="*/ 2 h 26"/>
              <a:gd name="T6" fmla="*/ 8 w 19"/>
              <a:gd name="T7" fmla="*/ 5 h 26"/>
              <a:gd name="T8" fmla="*/ 9 w 19"/>
              <a:gd name="T9" fmla="*/ 6 h 26"/>
              <a:gd name="T10" fmla="*/ 15 w 19"/>
              <a:gd name="T11" fmla="*/ 6 h 26"/>
              <a:gd name="T12" fmla="*/ 17 w 19"/>
              <a:gd name="T13" fmla="*/ 8 h 26"/>
              <a:gd name="T14" fmla="*/ 19 w 19"/>
              <a:gd name="T15" fmla="*/ 6 h 26"/>
              <a:gd name="T16" fmla="*/ 19 w 19"/>
              <a:gd name="T17" fmla="*/ 8 h 26"/>
              <a:gd name="T18" fmla="*/ 19 w 19"/>
              <a:gd name="T19" fmla="*/ 11 h 26"/>
              <a:gd name="T20" fmla="*/ 19 w 19"/>
              <a:gd name="T21" fmla="*/ 14 h 26"/>
              <a:gd name="T22" fmla="*/ 17 w 19"/>
              <a:gd name="T23" fmla="*/ 15 h 26"/>
              <a:gd name="T24" fmla="*/ 12 w 19"/>
              <a:gd name="T25" fmla="*/ 21 h 26"/>
              <a:gd name="T26" fmla="*/ 5 w 19"/>
              <a:gd name="T27" fmla="*/ 23 h 26"/>
              <a:gd name="T28" fmla="*/ 2 w 19"/>
              <a:gd name="T29" fmla="*/ 26 h 26"/>
              <a:gd name="T30" fmla="*/ 2 w 19"/>
              <a:gd name="T31" fmla="*/ 23 h 26"/>
              <a:gd name="T32" fmla="*/ 2 w 19"/>
              <a:gd name="T33" fmla="*/ 5 h 26"/>
              <a:gd name="T34" fmla="*/ 0 w 19"/>
              <a:gd name="T35" fmla="*/ 3 h 26"/>
              <a:gd name="T36" fmla="*/ 0 w 19"/>
              <a:gd name="T37" fmla="*/ 2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26"/>
              <a:gd name="T59" fmla="*/ 19 w 19"/>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26">
                <a:moveTo>
                  <a:pt x="0" y="2"/>
                </a:moveTo>
                <a:lnTo>
                  <a:pt x="2" y="0"/>
                </a:lnTo>
                <a:lnTo>
                  <a:pt x="5" y="2"/>
                </a:lnTo>
                <a:lnTo>
                  <a:pt x="8" y="5"/>
                </a:lnTo>
                <a:lnTo>
                  <a:pt x="9" y="6"/>
                </a:lnTo>
                <a:lnTo>
                  <a:pt x="15" y="6"/>
                </a:lnTo>
                <a:lnTo>
                  <a:pt x="17" y="8"/>
                </a:lnTo>
                <a:lnTo>
                  <a:pt x="19" y="6"/>
                </a:lnTo>
                <a:lnTo>
                  <a:pt x="19" y="8"/>
                </a:lnTo>
                <a:lnTo>
                  <a:pt x="19" y="11"/>
                </a:lnTo>
                <a:lnTo>
                  <a:pt x="19" y="14"/>
                </a:lnTo>
                <a:lnTo>
                  <a:pt x="17" y="15"/>
                </a:lnTo>
                <a:lnTo>
                  <a:pt x="12" y="21"/>
                </a:lnTo>
                <a:lnTo>
                  <a:pt x="5" y="23"/>
                </a:lnTo>
                <a:lnTo>
                  <a:pt x="2" y="26"/>
                </a:lnTo>
                <a:lnTo>
                  <a:pt x="2" y="23"/>
                </a:lnTo>
                <a:lnTo>
                  <a:pt x="2" y="5"/>
                </a:lnTo>
                <a:lnTo>
                  <a:pt x="0" y="3"/>
                </a:lnTo>
                <a:lnTo>
                  <a:pt x="0"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10" name="Freeform 182"/>
          <p:cNvSpPr>
            <a:spLocks/>
          </p:cNvSpPr>
          <p:nvPr/>
        </p:nvSpPr>
        <p:spPr bwMode="auto">
          <a:xfrm>
            <a:off x="7607300" y="3984632"/>
            <a:ext cx="4763" cy="7937"/>
          </a:xfrm>
          <a:custGeom>
            <a:avLst/>
            <a:gdLst>
              <a:gd name="T0" fmla="*/ 1 w 3"/>
              <a:gd name="T1" fmla="*/ 0 h 5"/>
              <a:gd name="T2" fmla="*/ 3 w 3"/>
              <a:gd name="T3" fmla="*/ 2 h 5"/>
              <a:gd name="T4" fmla="*/ 3 w 3"/>
              <a:gd name="T5" fmla="*/ 3 h 5"/>
              <a:gd name="T6" fmla="*/ 1 w 3"/>
              <a:gd name="T7" fmla="*/ 5 h 5"/>
              <a:gd name="T8" fmla="*/ 0 w 3"/>
              <a:gd name="T9" fmla="*/ 5 h 5"/>
              <a:gd name="T10" fmla="*/ 0 w 3"/>
              <a:gd name="T11" fmla="*/ 2 h 5"/>
              <a:gd name="T12" fmla="*/ 1 w 3"/>
              <a:gd name="T13" fmla="*/ 2 h 5"/>
              <a:gd name="T14" fmla="*/ 1 w 3"/>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5"/>
              <a:gd name="T26" fmla="*/ 3 w 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5">
                <a:moveTo>
                  <a:pt x="1" y="0"/>
                </a:moveTo>
                <a:lnTo>
                  <a:pt x="3" y="2"/>
                </a:lnTo>
                <a:lnTo>
                  <a:pt x="3" y="3"/>
                </a:lnTo>
                <a:lnTo>
                  <a:pt x="1" y="5"/>
                </a:lnTo>
                <a:lnTo>
                  <a:pt x="0" y="5"/>
                </a:lnTo>
                <a:lnTo>
                  <a:pt x="0" y="2"/>
                </a:lnTo>
                <a:lnTo>
                  <a:pt x="1" y="2"/>
                </a:lnTo>
                <a:lnTo>
                  <a:pt x="1"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11" name="Freeform 183"/>
          <p:cNvSpPr>
            <a:spLocks/>
          </p:cNvSpPr>
          <p:nvPr/>
        </p:nvSpPr>
        <p:spPr bwMode="auto">
          <a:xfrm>
            <a:off x="7604125" y="3978282"/>
            <a:ext cx="28575" cy="52387"/>
          </a:xfrm>
          <a:custGeom>
            <a:avLst/>
            <a:gdLst>
              <a:gd name="T0" fmla="*/ 9 w 18"/>
              <a:gd name="T1" fmla="*/ 1 h 33"/>
              <a:gd name="T2" fmla="*/ 12 w 18"/>
              <a:gd name="T3" fmla="*/ 0 h 33"/>
              <a:gd name="T4" fmla="*/ 13 w 18"/>
              <a:gd name="T5" fmla="*/ 0 h 33"/>
              <a:gd name="T6" fmla="*/ 18 w 18"/>
              <a:gd name="T7" fmla="*/ 1 h 33"/>
              <a:gd name="T8" fmla="*/ 18 w 18"/>
              <a:gd name="T9" fmla="*/ 7 h 33"/>
              <a:gd name="T10" fmla="*/ 16 w 18"/>
              <a:gd name="T11" fmla="*/ 9 h 33"/>
              <a:gd name="T12" fmla="*/ 15 w 18"/>
              <a:gd name="T13" fmla="*/ 12 h 33"/>
              <a:gd name="T14" fmla="*/ 12 w 18"/>
              <a:gd name="T15" fmla="*/ 19 h 33"/>
              <a:gd name="T16" fmla="*/ 12 w 18"/>
              <a:gd name="T17" fmla="*/ 25 h 33"/>
              <a:gd name="T18" fmla="*/ 13 w 18"/>
              <a:gd name="T19" fmla="*/ 27 h 33"/>
              <a:gd name="T20" fmla="*/ 13 w 18"/>
              <a:gd name="T21" fmla="*/ 31 h 33"/>
              <a:gd name="T22" fmla="*/ 10 w 18"/>
              <a:gd name="T23" fmla="*/ 33 h 33"/>
              <a:gd name="T24" fmla="*/ 6 w 18"/>
              <a:gd name="T25" fmla="*/ 27 h 33"/>
              <a:gd name="T26" fmla="*/ 5 w 18"/>
              <a:gd name="T27" fmla="*/ 25 h 33"/>
              <a:gd name="T28" fmla="*/ 0 w 18"/>
              <a:gd name="T29" fmla="*/ 21 h 33"/>
              <a:gd name="T30" fmla="*/ 0 w 18"/>
              <a:gd name="T31" fmla="*/ 16 h 33"/>
              <a:gd name="T32" fmla="*/ 6 w 18"/>
              <a:gd name="T33" fmla="*/ 15 h 33"/>
              <a:gd name="T34" fmla="*/ 6 w 18"/>
              <a:gd name="T35" fmla="*/ 13 h 33"/>
              <a:gd name="T36" fmla="*/ 6 w 18"/>
              <a:gd name="T37" fmla="*/ 7 h 33"/>
              <a:gd name="T38" fmla="*/ 8 w 18"/>
              <a:gd name="T39" fmla="*/ 3 h 33"/>
              <a:gd name="T40" fmla="*/ 9 w 18"/>
              <a:gd name="T41" fmla="*/ 1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33"/>
              <a:gd name="T65" fmla="*/ 18 w 18"/>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33">
                <a:moveTo>
                  <a:pt x="9" y="1"/>
                </a:moveTo>
                <a:lnTo>
                  <a:pt x="12" y="0"/>
                </a:lnTo>
                <a:lnTo>
                  <a:pt x="13" y="0"/>
                </a:lnTo>
                <a:lnTo>
                  <a:pt x="18" y="1"/>
                </a:lnTo>
                <a:lnTo>
                  <a:pt x="18" y="7"/>
                </a:lnTo>
                <a:lnTo>
                  <a:pt x="16" y="9"/>
                </a:lnTo>
                <a:lnTo>
                  <a:pt x="15" y="12"/>
                </a:lnTo>
                <a:lnTo>
                  <a:pt x="12" y="19"/>
                </a:lnTo>
                <a:lnTo>
                  <a:pt x="12" y="25"/>
                </a:lnTo>
                <a:lnTo>
                  <a:pt x="13" y="27"/>
                </a:lnTo>
                <a:lnTo>
                  <a:pt x="13" y="31"/>
                </a:lnTo>
                <a:lnTo>
                  <a:pt x="10" y="33"/>
                </a:lnTo>
                <a:lnTo>
                  <a:pt x="6" y="27"/>
                </a:lnTo>
                <a:lnTo>
                  <a:pt x="5" y="25"/>
                </a:lnTo>
                <a:lnTo>
                  <a:pt x="0" y="21"/>
                </a:lnTo>
                <a:lnTo>
                  <a:pt x="0" y="16"/>
                </a:lnTo>
                <a:lnTo>
                  <a:pt x="6" y="15"/>
                </a:lnTo>
                <a:lnTo>
                  <a:pt x="6" y="13"/>
                </a:lnTo>
                <a:lnTo>
                  <a:pt x="6" y="7"/>
                </a:lnTo>
                <a:lnTo>
                  <a:pt x="8" y="3"/>
                </a:lnTo>
                <a:lnTo>
                  <a:pt x="9"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12" name="Freeform 184"/>
          <p:cNvSpPr>
            <a:spLocks/>
          </p:cNvSpPr>
          <p:nvPr/>
        </p:nvSpPr>
        <p:spPr bwMode="auto">
          <a:xfrm>
            <a:off x="7656513" y="3956057"/>
            <a:ext cx="4763" cy="7937"/>
          </a:xfrm>
          <a:custGeom>
            <a:avLst/>
            <a:gdLst>
              <a:gd name="T0" fmla="*/ 0 w 3"/>
              <a:gd name="T1" fmla="*/ 2 h 5"/>
              <a:gd name="T2" fmla="*/ 0 w 3"/>
              <a:gd name="T3" fmla="*/ 0 h 5"/>
              <a:gd name="T4" fmla="*/ 1 w 3"/>
              <a:gd name="T5" fmla="*/ 2 h 5"/>
              <a:gd name="T6" fmla="*/ 3 w 3"/>
              <a:gd name="T7" fmla="*/ 3 h 5"/>
              <a:gd name="T8" fmla="*/ 1 w 3"/>
              <a:gd name="T9" fmla="*/ 5 h 5"/>
              <a:gd name="T10" fmla="*/ 0 w 3"/>
              <a:gd name="T11" fmla="*/ 2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2"/>
                </a:moveTo>
                <a:lnTo>
                  <a:pt x="0" y="0"/>
                </a:lnTo>
                <a:lnTo>
                  <a:pt x="1" y="2"/>
                </a:lnTo>
                <a:lnTo>
                  <a:pt x="3" y="3"/>
                </a:lnTo>
                <a:lnTo>
                  <a:pt x="1" y="5"/>
                </a:lnTo>
                <a:lnTo>
                  <a:pt x="0"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13" name="Freeform 185"/>
          <p:cNvSpPr>
            <a:spLocks/>
          </p:cNvSpPr>
          <p:nvPr/>
        </p:nvSpPr>
        <p:spPr bwMode="auto">
          <a:xfrm>
            <a:off x="7653338" y="3963995"/>
            <a:ext cx="23813" cy="38100"/>
          </a:xfrm>
          <a:custGeom>
            <a:avLst/>
            <a:gdLst>
              <a:gd name="T0" fmla="*/ 0 w 15"/>
              <a:gd name="T1" fmla="*/ 0 h 24"/>
              <a:gd name="T2" fmla="*/ 0 w 15"/>
              <a:gd name="T3" fmla="*/ 1 h 24"/>
              <a:gd name="T4" fmla="*/ 2 w 15"/>
              <a:gd name="T5" fmla="*/ 3 h 24"/>
              <a:gd name="T6" fmla="*/ 3 w 15"/>
              <a:gd name="T7" fmla="*/ 1 h 24"/>
              <a:gd name="T8" fmla="*/ 5 w 15"/>
              <a:gd name="T9" fmla="*/ 3 h 24"/>
              <a:gd name="T10" fmla="*/ 9 w 15"/>
              <a:gd name="T11" fmla="*/ 1 h 24"/>
              <a:gd name="T12" fmla="*/ 12 w 15"/>
              <a:gd name="T13" fmla="*/ 6 h 24"/>
              <a:gd name="T14" fmla="*/ 12 w 15"/>
              <a:gd name="T15" fmla="*/ 13 h 24"/>
              <a:gd name="T16" fmla="*/ 15 w 15"/>
              <a:gd name="T17" fmla="*/ 21 h 24"/>
              <a:gd name="T18" fmla="*/ 14 w 15"/>
              <a:gd name="T19" fmla="*/ 22 h 24"/>
              <a:gd name="T20" fmla="*/ 12 w 15"/>
              <a:gd name="T21" fmla="*/ 21 h 24"/>
              <a:gd name="T22" fmla="*/ 12 w 15"/>
              <a:gd name="T23" fmla="*/ 24 h 24"/>
              <a:gd name="T24" fmla="*/ 9 w 15"/>
              <a:gd name="T25" fmla="*/ 24 h 24"/>
              <a:gd name="T26" fmla="*/ 8 w 15"/>
              <a:gd name="T27" fmla="*/ 21 h 24"/>
              <a:gd name="T28" fmla="*/ 8 w 15"/>
              <a:gd name="T29" fmla="*/ 13 h 24"/>
              <a:gd name="T30" fmla="*/ 6 w 15"/>
              <a:gd name="T31" fmla="*/ 9 h 24"/>
              <a:gd name="T32" fmla="*/ 3 w 15"/>
              <a:gd name="T33" fmla="*/ 10 h 24"/>
              <a:gd name="T34" fmla="*/ 2 w 15"/>
              <a:gd name="T35" fmla="*/ 3 h 24"/>
              <a:gd name="T36" fmla="*/ 0 w 15"/>
              <a:gd name="T37" fmla="*/ 1 h 24"/>
              <a:gd name="T38" fmla="*/ 0 w 15"/>
              <a:gd name="T39" fmla="*/ 0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24"/>
              <a:gd name="T62" fmla="*/ 15 w 15"/>
              <a:gd name="T63" fmla="*/ 24 h 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24">
                <a:moveTo>
                  <a:pt x="0" y="0"/>
                </a:moveTo>
                <a:lnTo>
                  <a:pt x="0" y="1"/>
                </a:lnTo>
                <a:lnTo>
                  <a:pt x="2" y="3"/>
                </a:lnTo>
                <a:lnTo>
                  <a:pt x="3" y="1"/>
                </a:lnTo>
                <a:lnTo>
                  <a:pt x="5" y="3"/>
                </a:lnTo>
                <a:lnTo>
                  <a:pt x="9" y="1"/>
                </a:lnTo>
                <a:lnTo>
                  <a:pt x="12" y="6"/>
                </a:lnTo>
                <a:lnTo>
                  <a:pt x="12" y="13"/>
                </a:lnTo>
                <a:lnTo>
                  <a:pt x="15" y="21"/>
                </a:lnTo>
                <a:lnTo>
                  <a:pt x="14" y="22"/>
                </a:lnTo>
                <a:lnTo>
                  <a:pt x="12" y="21"/>
                </a:lnTo>
                <a:lnTo>
                  <a:pt x="12" y="24"/>
                </a:lnTo>
                <a:lnTo>
                  <a:pt x="9" y="24"/>
                </a:lnTo>
                <a:lnTo>
                  <a:pt x="8" y="21"/>
                </a:lnTo>
                <a:lnTo>
                  <a:pt x="8" y="13"/>
                </a:lnTo>
                <a:lnTo>
                  <a:pt x="6" y="9"/>
                </a:lnTo>
                <a:lnTo>
                  <a:pt x="3" y="10"/>
                </a:lnTo>
                <a:lnTo>
                  <a:pt x="2" y="3"/>
                </a:lnTo>
                <a:lnTo>
                  <a:pt x="0" y="1"/>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14" name="Freeform 186"/>
          <p:cNvSpPr>
            <a:spLocks/>
          </p:cNvSpPr>
          <p:nvPr/>
        </p:nvSpPr>
        <p:spPr bwMode="auto">
          <a:xfrm>
            <a:off x="7686675" y="3989395"/>
            <a:ext cx="4763" cy="19050"/>
          </a:xfrm>
          <a:custGeom>
            <a:avLst/>
            <a:gdLst>
              <a:gd name="T0" fmla="*/ 0 w 3"/>
              <a:gd name="T1" fmla="*/ 6 h 12"/>
              <a:gd name="T2" fmla="*/ 0 w 3"/>
              <a:gd name="T3" fmla="*/ 3 h 12"/>
              <a:gd name="T4" fmla="*/ 2 w 3"/>
              <a:gd name="T5" fmla="*/ 0 h 12"/>
              <a:gd name="T6" fmla="*/ 2 w 3"/>
              <a:gd name="T7" fmla="*/ 2 h 12"/>
              <a:gd name="T8" fmla="*/ 3 w 3"/>
              <a:gd name="T9" fmla="*/ 11 h 12"/>
              <a:gd name="T10" fmla="*/ 2 w 3"/>
              <a:gd name="T11" fmla="*/ 12 h 12"/>
              <a:gd name="T12" fmla="*/ 2 w 3"/>
              <a:gd name="T13" fmla="*/ 9 h 12"/>
              <a:gd name="T14" fmla="*/ 0 w 3"/>
              <a:gd name="T15" fmla="*/ 8 h 12"/>
              <a:gd name="T16" fmla="*/ 0 w 3"/>
              <a:gd name="T17" fmla="*/ 6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2"/>
              <a:gd name="T29" fmla="*/ 3 w 3"/>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2">
                <a:moveTo>
                  <a:pt x="0" y="6"/>
                </a:moveTo>
                <a:lnTo>
                  <a:pt x="0" y="3"/>
                </a:lnTo>
                <a:lnTo>
                  <a:pt x="2" y="0"/>
                </a:lnTo>
                <a:lnTo>
                  <a:pt x="2" y="2"/>
                </a:lnTo>
                <a:lnTo>
                  <a:pt x="3" y="11"/>
                </a:lnTo>
                <a:lnTo>
                  <a:pt x="2" y="12"/>
                </a:lnTo>
                <a:lnTo>
                  <a:pt x="2" y="9"/>
                </a:lnTo>
                <a:lnTo>
                  <a:pt x="0" y="8"/>
                </a:lnTo>
                <a:lnTo>
                  <a:pt x="0"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15" name="Freeform 187"/>
          <p:cNvSpPr>
            <a:spLocks/>
          </p:cNvSpPr>
          <p:nvPr/>
        </p:nvSpPr>
        <p:spPr bwMode="auto">
          <a:xfrm>
            <a:off x="7699375" y="4003682"/>
            <a:ext cx="1588" cy="4762"/>
          </a:xfrm>
          <a:custGeom>
            <a:avLst/>
            <a:gdLst>
              <a:gd name="T0" fmla="*/ 0 w 1"/>
              <a:gd name="T1" fmla="*/ 0 h 3"/>
              <a:gd name="T2" fmla="*/ 1 w 1"/>
              <a:gd name="T3" fmla="*/ 2 h 3"/>
              <a:gd name="T4" fmla="*/ 1 w 1"/>
              <a:gd name="T5" fmla="*/ 3 h 3"/>
              <a:gd name="T6" fmla="*/ 0 w 1"/>
              <a:gd name="T7" fmla="*/ 2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1" y="2"/>
                </a:lnTo>
                <a:lnTo>
                  <a:pt x="1" y="3"/>
                </a:lnTo>
                <a:lnTo>
                  <a:pt x="0" y="2"/>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16" name="Freeform 188"/>
          <p:cNvSpPr>
            <a:spLocks/>
          </p:cNvSpPr>
          <p:nvPr/>
        </p:nvSpPr>
        <p:spPr bwMode="auto">
          <a:xfrm>
            <a:off x="7627938" y="3970345"/>
            <a:ext cx="19050" cy="47625"/>
          </a:xfrm>
          <a:custGeom>
            <a:avLst/>
            <a:gdLst>
              <a:gd name="T0" fmla="*/ 10 w 12"/>
              <a:gd name="T1" fmla="*/ 0 h 30"/>
              <a:gd name="T2" fmla="*/ 12 w 12"/>
              <a:gd name="T3" fmla="*/ 0 h 30"/>
              <a:gd name="T4" fmla="*/ 12 w 12"/>
              <a:gd name="T5" fmla="*/ 14 h 30"/>
              <a:gd name="T6" fmla="*/ 7 w 12"/>
              <a:gd name="T7" fmla="*/ 17 h 30"/>
              <a:gd name="T8" fmla="*/ 3 w 12"/>
              <a:gd name="T9" fmla="*/ 29 h 30"/>
              <a:gd name="T10" fmla="*/ 1 w 12"/>
              <a:gd name="T11" fmla="*/ 30 h 30"/>
              <a:gd name="T12" fmla="*/ 0 w 12"/>
              <a:gd name="T13" fmla="*/ 23 h 30"/>
              <a:gd name="T14" fmla="*/ 10 w 12"/>
              <a:gd name="T15" fmla="*/ 2 h 30"/>
              <a:gd name="T16" fmla="*/ 10 w 12"/>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0"/>
              <a:gd name="T29" fmla="*/ 12 w 1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0">
                <a:moveTo>
                  <a:pt x="10" y="0"/>
                </a:moveTo>
                <a:lnTo>
                  <a:pt x="12" y="0"/>
                </a:lnTo>
                <a:lnTo>
                  <a:pt x="12" y="14"/>
                </a:lnTo>
                <a:lnTo>
                  <a:pt x="7" y="17"/>
                </a:lnTo>
                <a:lnTo>
                  <a:pt x="3" y="29"/>
                </a:lnTo>
                <a:lnTo>
                  <a:pt x="1" y="30"/>
                </a:lnTo>
                <a:lnTo>
                  <a:pt x="0" y="23"/>
                </a:lnTo>
                <a:lnTo>
                  <a:pt x="10" y="2"/>
                </a:lnTo>
                <a:lnTo>
                  <a:pt x="1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17" name="Freeform 189"/>
          <p:cNvSpPr>
            <a:spLocks/>
          </p:cNvSpPr>
          <p:nvPr/>
        </p:nvSpPr>
        <p:spPr bwMode="auto">
          <a:xfrm>
            <a:off x="7642225" y="3998920"/>
            <a:ext cx="19050" cy="14287"/>
          </a:xfrm>
          <a:custGeom>
            <a:avLst/>
            <a:gdLst>
              <a:gd name="T0" fmla="*/ 0 w 12"/>
              <a:gd name="T1" fmla="*/ 6 h 9"/>
              <a:gd name="T2" fmla="*/ 0 w 12"/>
              <a:gd name="T3" fmla="*/ 5 h 9"/>
              <a:gd name="T4" fmla="*/ 1 w 12"/>
              <a:gd name="T5" fmla="*/ 3 h 9"/>
              <a:gd name="T6" fmla="*/ 3 w 12"/>
              <a:gd name="T7" fmla="*/ 2 h 9"/>
              <a:gd name="T8" fmla="*/ 6 w 12"/>
              <a:gd name="T9" fmla="*/ 0 h 9"/>
              <a:gd name="T10" fmla="*/ 9 w 12"/>
              <a:gd name="T11" fmla="*/ 2 h 9"/>
              <a:gd name="T12" fmla="*/ 12 w 12"/>
              <a:gd name="T13" fmla="*/ 0 h 9"/>
              <a:gd name="T14" fmla="*/ 12 w 12"/>
              <a:gd name="T15" fmla="*/ 5 h 9"/>
              <a:gd name="T16" fmla="*/ 10 w 12"/>
              <a:gd name="T17" fmla="*/ 6 h 9"/>
              <a:gd name="T18" fmla="*/ 12 w 12"/>
              <a:gd name="T19" fmla="*/ 8 h 9"/>
              <a:gd name="T20" fmla="*/ 10 w 12"/>
              <a:gd name="T21" fmla="*/ 9 h 9"/>
              <a:gd name="T22" fmla="*/ 6 w 12"/>
              <a:gd name="T23" fmla="*/ 9 h 9"/>
              <a:gd name="T24" fmla="*/ 1 w 12"/>
              <a:gd name="T25" fmla="*/ 9 h 9"/>
              <a:gd name="T26" fmla="*/ 0 w 12"/>
              <a:gd name="T27" fmla="*/ 6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9"/>
              <a:gd name="T44" fmla="*/ 12 w 12"/>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9">
                <a:moveTo>
                  <a:pt x="0" y="6"/>
                </a:moveTo>
                <a:lnTo>
                  <a:pt x="0" y="5"/>
                </a:lnTo>
                <a:lnTo>
                  <a:pt x="1" y="3"/>
                </a:lnTo>
                <a:lnTo>
                  <a:pt x="3" y="2"/>
                </a:lnTo>
                <a:lnTo>
                  <a:pt x="6" y="0"/>
                </a:lnTo>
                <a:lnTo>
                  <a:pt x="9" y="2"/>
                </a:lnTo>
                <a:lnTo>
                  <a:pt x="12" y="0"/>
                </a:lnTo>
                <a:lnTo>
                  <a:pt x="12" y="5"/>
                </a:lnTo>
                <a:lnTo>
                  <a:pt x="10" y="6"/>
                </a:lnTo>
                <a:lnTo>
                  <a:pt x="12" y="8"/>
                </a:lnTo>
                <a:lnTo>
                  <a:pt x="10" y="9"/>
                </a:lnTo>
                <a:lnTo>
                  <a:pt x="6" y="9"/>
                </a:lnTo>
                <a:lnTo>
                  <a:pt x="1" y="9"/>
                </a:lnTo>
                <a:lnTo>
                  <a:pt x="0"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18" name="Freeform 190"/>
          <p:cNvSpPr>
            <a:spLocks/>
          </p:cNvSpPr>
          <p:nvPr/>
        </p:nvSpPr>
        <p:spPr bwMode="auto">
          <a:xfrm>
            <a:off x="7589838" y="4011620"/>
            <a:ext cx="123825" cy="107950"/>
          </a:xfrm>
          <a:custGeom>
            <a:avLst/>
            <a:gdLst>
              <a:gd name="T0" fmla="*/ 61 w 78"/>
              <a:gd name="T1" fmla="*/ 0 h 68"/>
              <a:gd name="T2" fmla="*/ 66 w 78"/>
              <a:gd name="T3" fmla="*/ 4 h 68"/>
              <a:gd name="T4" fmla="*/ 70 w 78"/>
              <a:gd name="T5" fmla="*/ 7 h 68"/>
              <a:gd name="T6" fmla="*/ 75 w 78"/>
              <a:gd name="T7" fmla="*/ 15 h 68"/>
              <a:gd name="T8" fmla="*/ 75 w 78"/>
              <a:gd name="T9" fmla="*/ 21 h 68"/>
              <a:gd name="T10" fmla="*/ 76 w 78"/>
              <a:gd name="T11" fmla="*/ 25 h 68"/>
              <a:gd name="T12" fmla="*/ 78 w 78"/>
              <a:gd name="T13" fmla="*/ 37 h 68"/>
              <a:gd name="T14" fmla="*/ 76 w 78"/>
              <a:gd name="T15" fmla="*/ 45 h 68"/>
              <a:gd name="T16" fmla="*/ 73 w 78"/>
              <a:gd name="T17" fmla="*/ 49 h 68"/>
              <a:gd name="T18" fmla="*/ 70 w 78"/>
              <a:gd name="T19" fmla="*/ 54 h 68"/>
              <a:gd name="T20" fmla="*/ 67 w 78"/>
              <a:gd name="T21" fmla="*/ 40 h 68"/>
              <a:gd name="T22" fmla="*/ 60 w 78"/>
              <a:gd name="T23" fmla="*/ 48 h 68"/>
              <a:gd name="T24" fmla="*/ 61 w 78"/>
              <a:gd name="T25" fmla="*/ 54 h 68"/>
              <a:gd name="T26" fmla="*/ 63 w 78"/>
              <a:gd name="T27" fmla="*/ 62 h 68"/>
              <a:gd name="T28" fmla="*/ 57 w 78"/>
              <a:gd name="T29" fmla="*/ 67 h 68"/>
              <a:gd name="T30" fmla="*/ 54 w 78"/>
              <a:gd name="T31" fmla="*/ 64 h 68"/>
              <a:gd name="T32" fmla="*/ 42 w 78"/>
              <a:gd name="T33" fmla="*/ 59 h 68"/>
              <a:gd name="T34" fmla="*/ 36 w 78"/>
              <a:gd name="T35" fmla="*/ 45 h 68"/>
              <a:gd name="T36" fmla="*/ 39 w 78"/>
              <a:gd name="T37" fmla="*/ 39 h 68"/>
              <a:gd name="T38" fmla="*/ 30 w 78"/>
              <a:gd name="T39" fmla="*/ 31 h 68"/>
              <a:gd name="T40" fmla="*/ 25 w 78"/>
              <a:gd name="T41" fmla="*/ 36 h 68"/>
              <a:gd name="T42" fmla="*/ 22 w 78"/>
              <a:gd name="T43" fmla="*/ 37 h 68"/>
              <a:gd name="T44" fmla="*/ 21 w 78"/>
              <a:gd name="T45" fmla="*/ 34 h 68"/>
              <a:gd name="T46" fmla="*/ 17 w 78"/>
              <a:gd name="T47" fmla="*/ 40 h 68"/>
              <a:gd name="T48" fmla="*/ 12 w 78"/>
              <a:gd name="T49" fmla="*/ 34 h 68"/>
              <a:gd name="T50" fmla="*/ 6 w 78"/>
              <a:gd name="T51" fmla="*/ 46 h 68"/>
              <a:gd name="T52" fmla="*/ 2 w 78"/>
              <a:gd name="T53" fmla="*/ 46 h 68"/>
              <a:gd name="T54" fmla="*/ 5 w 78"/>
              <a:gd name="T55" fmla="*/ 31 h 68"/>
              <a:gd name="T56" fmla="*/ 17 w 78"/>
              <a:gd name="T57" fmla="*/ 25 h 68"/>
              <a:gd name="T58" fmla="*/ 19 w 78"/>
              <a:gd name="T59" fmla="*/ 21 h 68"/>
              <a:gd name="T60" fmla="*/ 25 w 78"/>
              <a:gd name="T61" fmla="*/ 16 h 68"/>
              <a:gd name="T62" fmla="*/ 33 w 78"/>
              <a:gd name="T63" fmla="*/ 22 h 68"/>
              <a:gd name="T64" fmla="*/ 37 w 78"/>
              <a:gd name="T65" fmla="*/ 25 h 68"/>
              <a:gd name="T66" fmla="*/ 43 w 78"/>
              <a:gd name="T67" fmla="*/ 19 h 68"/>
              <a:gd name="T68" fmla="*/ 46 w 78"/>
              <a:gd name="T69" fmla="*/ 18 h 68"/>
              <a:gd name="T70" fmla="*/ 49 w 78"/>
              <a:gd name="T71" fmla="*/ 12 h 68"/>
              <a:gd name="T72" fmla="*/ 55 w 78"/>
              <a:gd name="T73" fmla="*/ 12 h 68"/>
              <a:gd name="T74" fmla="*/ 60 w 78"/>
              <a:gd name="T75" fmla="*/ 12 h 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8"/>
              <a:gd name="T115" fmla="*/ 0 h 68"/>
              <a:gd name="T116" fmla="*/ 78 w 78"/>
              <a:gd name="T117" fmla="*/ 68 h 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8" h="68">
                <a:moveTo>
                  <a:pt x="58" y="0"/>
                </a:moveTo>
                <a:lnTo>
                  <a:pt x="61" y="0"/>
                </a:lnTo>
                <a:lnTo>
                  <a:pt x="64" y="3"/>
                </a:lnTo>
                <a:lnTo>
                  <a:pt x="66" y="4"/>
                </a:lnTo>
                <a:lnTo>
                  <a:pt x="69" y="7"/>
                </a:lnTo>
                <a:lnTo>
                  <a:pt x="70" y="7"/>
                </a:lnTo>
                <a:lnTo>
                  <a:pt x="73" y="13"/>
                </a:lnTo>
                <a:lnTo>
                  <a:pt x="75" y="15"/>
                </a:lnTo>
                <a:lnTo>
                  <a:pt x="72" y="19"/>
                </a:lnTo>
                <a:lnTo>
                  <a:pt x="75" y="21"/>
                </a:lnTo>
                <a:lnTo>
                  <a:pt x="75" y="24"/>
                </a:lnTo>
                <a:lnTo>
                  <a:pt x="76" y="25"/>
                </a:lnTo>
                <a:lnTo>
                  <a:pt x="76" y="31"/>
                </a:lnTo>
                <a:lnTo>
                  <a:pt x="78" y="37"/>
                </a:lnTo>
                <a:lnTo>
                  <a:pt x="78" y="43"/>
                </a:lnTo>
                <a:lnTo>
                  <a:pt x="76" y="45"/>
                </a:lnTo>
                <a:lnTo>
                  <a:pt x="75" y="46"/>
                </a:lnTo>
                <a:lnTo>
                  <a:pt x="73" y="49"/>
                </a:lnTo>
                <a:lnTo>
                  <a:pt x="73" y="56"/>
                </a:lnTo>
                <a:lnTo>
                  <a:pt x="70" y="54"/>
                </a:lnTo>
                <a:lnTo>
                  <a:pt x="70" y="46"/>
                </a:lnTo>
                <a:lnTo>
                  <a:pt x="67" y="40"/>
                </a:lnTo>
                <a:lnTo>
                  <a:pt x="66" y="40"/>
                </a:lnTo>
                <a:lnTo>
                  <a:pt x="60" y="48"/>
                </a:lnTo>
                <a:lnTo>
                  <a:pt x="58" y="52"/>
                </a:lnTo>
                <a:lnTo>
                  <a:pt x="61" y="54"/>
                </a:lnTo>
                <a:lnTo>
                  <a:pt x="64" y="61"/>
                </a:lnTo>
                <a:lnTo>
                  <a:pt x="63" y="62"/>
                </a:lnTo>
                <a:lnTo>
                  <a:pt x="60" y="68"/>
                </a:lnTo>
                <a:lnTo>
                  <a:pt x="57" y="67"/>
                </a:lnTo>
                <a:lnTo>
                  <a:pt x="57" y="62"/>
                </a:lnTo>
                <a:lnTo>
                  <a:pt x="54" y="64"/>
                </a:lnTo>
                <a:lnTo>
                  <a:pt x="51" y="64"/>
                </a:lnTo>
                <a:lnTo>
                  <a:pt x="42" y="59"/>
                </a:lnTo>
                <a:lnTo>
                  <a:pt x="37" y="55"/>
                </a:lnTo>
                <a:lnTo>
                  <a:pt x="36" y="45"/>
                </a:lnTo>
                <a:lnTo>
                  <a:pt x="39" y="40"/>
                </a:lnTo>
                <a:lnTo>
                  <a:pt x="39" y="39"/>
                </a:lnTo>
                <a:lnTo>
                  <a:pt x="33" y="33"/>
                </a:lnTo>
                <a:lnTo>
                  <a:pt x="30" y="31"/>
                </a:lnTo>
                <a:lnTo>
                  <a:pt x="28" y="31"/>
                </a:lnTo>
                <a:lnTo>
                  <a:pt x="25" y="36"/>
                </a:lnTo>
                <a:lnTo>
                  <a:pt x="25" y="37"/>
                </a:lnTo>
                <a:lnTo>
                  <a:pt x="22" y="37"/>
                </a:lnTo>
                <a:lnTo>
                  <a:pt x="21" y="37"/>
                </a:lnTo>
                <a:lnTo>
                  <a:pt x="21" y="34"/>
                </a:lnTo>
                <a:lnTo>
                  <a:pt x="18" y="39"/>
                </a:lnTo>
                <a:lnTo>
                  <a:pt x="17" y="40"/>
                </a:lnTo>
                <a:lnTo>
                  <a:pt x="15" y="34"/>
                </a:lnTo>
                <a:lnTo>
                  <a:pt x="12" y="34"/>
                </a:lnTo>
                <a:lnTo>
                  <a:pt x="9" y="37"/>
                </a:lnTo>
                <a:lnTo>
                  <a:pt x="6" y="46"/>
                </a:lnTo>
                <a:lnTo>
                  <a:pt x="3" y="48"/>
                </a:lnTo>
                <a:lnTo>
                  <a:pt x="2" y="46"/>
                </a:lnTo>
                <a:lnTo>
                  <a:pt x="0" y="43"/>
                </a:lnTo>
                <a:lnTo>
                  <a:pt x="5" y="31"/>
                </a:lnTo>
                <a:lnTo>
                  <a:pt x="8" y="28"/>
                </a:lnTo>
                <a:lnTo>
                  <a:pt x="17" y="25"/>
                </a:lnTo>
                <a:lnTo>
                  <a:pt x="18" y="22"/>
                </a:lnTo>
                <a:lnTo>
                  <a:pt x="19" y="21"/>
                </a:lnTo>
                <a:lnTo>
                  <a:pt x="22" y="19"/>
                </a:lnTo>
                <a:lnTo>
                  <a:pt x="25" y="16"/>
                </a:lnTo>
                <a:lnTo>
                  <a:pt x="31" y="19"/>
                </a:lnTo>
                <a:lnTo>
                  <a:pt x="33" y="22"/>
                </a:lnTo>
                <a:lnTo>
                  <a:pt x="30" y="28"/>
                </a:lnTo>
                <a:lnTo>
                  <a:pt x="37" y="25"/>
                </a:lnTo>
                <a:lnTo>
                  <a:pt x="39" y="21"/>
                </a:lnTo>
                <a:lnTo>
                  <a:pt x="43" y="19"/>
                </a:lnTo>
                <a:lnTo>
                  <a:pt x="45" y="19"/>
                </a:lnTo>
                <a:lnTo>
                  <a:pt x="46" y="18"/>
                </a:lnTo>
                <a:lnTo>
                  <a:pt x="48" y="15"/>
                </a:lnTo>
                <a:lnTo>
                  <a:pt x="49" y="12"/>
                </a:lnTo>
                <a:lnTo>
                  <a:pt x="52" y="13"/>
                </a:lnTo>
                <a:lnTo>
                  <a:pt x="55" y="12"/>
                </a:lnTo>
                <a:lnTo>
                  <a:pt x="58" y="13"/>
                </a:lnTo>
                <a:lnTo>
                  <a:pt x="60" y="12"/>
                </a:lnTo>
                <a:lnTo>
                  <a:pt x="58"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19" name="Freeform 191"/>
          <p:cNvSpPr>
            <a:spLocks/>
          </p:cNvSpPr>
          <p:nvPr/>
        </p:nvSpPr>
        <p:spPr bwMode="auto">
          <a:xfrm>
            <a:off x="7588250" y="4092582"/>
            <a:ext cx="11113" cy="6350"/>
          </a:xfrm>
          <a:custGeom>
            <a:avLst/>
            <a:gdLst>
              <a:gd name="T0" fmla="*/ 0 w 7"/>
              <a:gd name="T1" fmla="*/ 1 h 4"/>
              <a:gd name="T2" fmla="*/ 1 w 7"/>
              <a:gd name="T3" fmla="*/ 0 h 4"/>
              <a:gd name="T4" fmla="*/ 4 w 7"/>
              <a:gd name="T5" fmla="*/ 0 h 4"/>
              <a:gd name="T6" fmla="*/ 7 w 7"/>
              <a:gd name="T7" fmla="*/ 1 h 4"/>
              <a:gd name="T8" fmla="*/ 6 w 7"/>
              <a:gd name="T9" fmla="*/ 4 h 4"/>
              <a:gd name="T10" fmla="*/ 3 w 7"/>
              <a:gd name="T11" fmla="*/ 4 h 4"/>
              <a:gd name="T12" fmla="*/ 0 w 7"/>
              <a:gd name="T13" fmla="*/ 1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0" y="1"/>
                </a:moveTo>
                <a:lnTo>
                  <a:pt x="1" y="0"/>
                </a:lnTo>
                <a:lnTo>
                  <a:pt x="4" y="0"/>
                </a:lnTo>
                <a:lnTo>
                  <a:pt x="7" y="1"/>
                </a:lnTo>
                <a:lnTo>
                  <a:pt x="6" y="4"/>
                </a:lnTo>
                <a:lnTo>
                  <a:pt x="3" y="4"/>
                </a:lnTo>
                <a:lnTo>
                  <a:pt x="0"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20" name="Freeform 192"/>
          <p:cNvSpPr>
            <a:spLocks/>
          </p:cNvSpPr>
          <p:nvPr/>
        </p:nvSpPr>
        <p:spPr bwMode="auto">
          <a:xfrm>
            <a:off x="7564438" y="4108457"/>
            <a:ext cx="14288" cy="6350"/>
          </a:xfrm>
          <a:custGeom>
            <a:avLst/>
            <a:gdLst>
              <a:gd name="T0" fmla="*/ 0 w 9"/>
              <a:gd name="T1" fmla="*/ 3 h 4"/>
              <a:gd name="T2" fmla="*/ 0 w 9"/>
              <a:gd name="T3" fmla="*/ 1 h 4"/>
              <a:gd name="T4" fmla="*/ 1 w 9"/>
              <a:gd name="T5" fmla="*/ 1 h 4"/>
              <a:gd name="T6" fmla="*/ 3 w 9"/>
              <a:gd name="T7" fmla="*/ 0 h 4"/>
              <a:gd name="T8" fmla="*/ 9 w 9"/>
              <a:gd name="T9" fmla="*/ 1 h 4"/>
              <a:gd name="T10" fmla="*/ 7 w 9"/>
              <a:gd name="T11" fmla="*/ 4 h 4"/>
              <a:gd name="T12" fmla="*/ 4 w 9"/>
              <a:gd name="T13" fmla="*/ 3 h 4"/>
              <a:gd name="T14" fmla="*/ 1 w 9"/>
              <a:gd name="T15" fmla="*/ 3 h 4"/>
              <a:gd name="T16" fmla="*/ 0 w 9"/>
              <a:gd name="T17" fmla="*/ 3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
              <a:gd name="T29" fmla="*/ 9 w 9"/>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
                <a:moveTo>
                  <a:pt x="0" y="3"/>
                </a:moveTo>
                <a:lnTo>
                  <a:pt x="0" y="1"/>
                </a:lnTo>
                <a:lnTo>
                  <a:pt x="1" y="1"/>
                </a:lnTo>
                <a:lnTo>
                  <a:pt x="3" y="0"/>
                </a:lnTo>
                <a:lnTo>
                  <a:pt x="9" y="1"/>
                </a:lnTo>
                <a:lnTo>
                  <a:pt x="7" y="4"/>
                </a:lnTo>
                <a:lnTo>
                  <a:pt x="4" y="3"/>
                </a:lnTo>
                <a:lnTo>
                  <a:pt x="1" y="3"/>
                </a:lnTo>
                <a:lnTo>
                  <a:pt x="0"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21" name="Freeform 193"/>
          <p:cNvSpPr>
            <a:spLocks/>
          </p:cNvSpPr>
          <p:nvPr/>
        </p:nvSpPr>
        <p:spPr bwMode="auto">
          <a:xfrm>
            <a:off x="7535863" y="4129095"/>
            <a:ext cx="9525" cy="7937"/>
          </a:xfrm>
          <a:custGeom>
            <a:avLst/>
            <a:gdLst>
              <a:gd name="T0" fmla="*/ 0 w 6"/>
              <a:gd name="T1" fmla="*/ 5 h 5"/>
              <a:gd name="T2" fmla="*/ 1 w 6"/>
              <a:gd name="T3" fmla="*/ 2 h 5"/>
              <a:gd name="T4" fmla="*/ 4 w 6"/>
              <a:gd name="T5" fmla="*/ 0 h 5"/>
              <a:gd name="T6" fmla="*/ 6 w 6"/>
              <a:gd name="T7" fmla="*/ 0 h 5"/>
              <a:gd name="T8" fmla="*/ 6 w 6"/>
              <a:gd name="T9" fmla="*/ 2 h 5"/>
              <a:gd name="T10" fmla="*/ 0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0" y="5"/>
                </a:moveTo>
                <a:lnTo>
                  <a:pt x="1" y="2"/>
                </a:lnTo>
                <a:lnTo>
                  <a:pt x="4" y="0"/>
                </a:lnTo>
                <a:lnTo>
                  <a:pt x="6" y="0"/>
                </a:lnTo>
                <a:lnTo>
                  <a:pt x="6" y="2"/>
                </a:lnTo>
                <a:lnTo>
                  <a:pt x="0" y="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22" name="Freeform 194"/>
          <p:cNvSpPr>
            <a:spLocks/>
          </p:cNvSpPr>
          <p:nvPr/>
        </p:nvSpPr>
        <p:spPr bwMode="auto">
          <a:xfrm>
            <a:off x="8761413" y="5826132"/>
            <a:ext cx="6350" cy="17462"/>
          </a:xfrm>
          <a:custGeom>
            <a:avLst/>
            <a:gdLst>
              <a:gd name="T0" fmla="*/ 4 w 4"/>
              <a:gd name="T1" fmla="*/ 2 h 11"/>
              <a:gd name="T2" fmla="*/ 4 w 4"/>
              <a:gd name="T3" fmla="*/ 6 h 11"/>
              <a:gd name="T4" fmla="*/ 4 w 4"/>
              <a:gd name="T5" fmla="*/ 8 h 11"/>
              <a:gd name="T6" fmla="*/ 3 w 4"/>
              <a:gd name="T7" fmla="*/ 8 h 11"/>
              <a:gd name="T8" fmla="*/ 3 w 4"/>
              <a:gd name="T9" fmla="*/ 9 h 11"/>
              <a:gd name="T10" fmla="*/ 3 w 4"/>
              <a:gd name="T11" fmla="*/ 11 h 11"/>
              <a:gd name="T12" fmla="*/ 1 w 4"/>
              <a:gd name="T13" fmla="*/ 11 h 11"/>
              <a:gd name="T14" fmla="*/ 0 w 4"/>
              <a:gd name="T15" fmla="*/ 9 h 11"/>
              <a:gd name="T16" fmla="*/ 0 w 4"/>
              <a:gd name="T17" fmla="*/ 8 h 11"/>
              <a:gd name="T18" fmla="*/ 0 w 4"/>
              <a:gd name="T19" fmla="*/ 6 h 11"/>
              <a:gd name="T20" fmla="*/ 0 w 4"/>
              <a:gd name="T21" fmla="*/ 5 h 11"/>
              <a:gd name="T22" fmla="*/ 1 w 4"/>
              <a:gd name="T23" fmla="*/ 3 h 11"/>
              <a:gd name="T24" fmla="*/ 3 w 4"/>
              <a:gd name="T25" fmla="*/ 0 h 11"/>
              <a:gd name="T26" fmla="*/ 4 w 4"/>
              <a:gd name="T27" fmla="*/ 2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
              <a:gd name="T43" fmla="*/ 0 h 11"/>
              <a:gd name="T44" fmla="*/ 4 w 4"/>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 h="11">
                <a:moveTo>
                  <a:pt x="4" y="2"/>
                </a:moveTo>
                <a:lnTo>
                  <a:pt x="4" y="6"/>
                </a:lnTo>
                <a:lnTo>
                  <a:pt x="4" y="8"/>
                </a:lnTo>
                <a:lnTo>
                  <a:pt x="3" y="8"/>
                </a:lnTo>
                <a:lnTo>
                  <a:pt x="3" y="9"/>
                </a:lnTo>
                <a:lnTo>
                  <a:pt x="3" y="11"/>
                </a:lnTo>
                <a:lnTo>
                  <a:pt x="1" y="11"/>
                </a:lnTo>
                <a:lnTo>
                  <a:pt x="0" y="9"/>
                </a:lnTo>
                <a:lnTo>
                  <a:pt x="0" y="8"/>
                </a:lnTo>
                <a:lnTo>
                  <a:pt x="0" y="6"/>
                </a:lnTo>
                <a:lnTo>
                  <a:pt x="0" y="5"/>
                </a:lnTo>
                <a:lnTo>
                  <a:pt x="1" y="3"/>
                </a:lnTo>
                <a:lnTo>
                  <a:pt x="3" y="0"/>
                </a:lnTo>
                <a:lnTo>
                  <a:pt x="4"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23" name="Freeform 195"/>
          <p:cNvSpPr>
            <a:spLocks/>
          </p:cNvSpPr>
          <p:nvPr/>
        </p:nvSpPr>
        <p:spPr bwMode="auto">
          <a:xfrm>
            <a:off x="8801100" y="5672145"/>
            <a:ext cx="17463" cy="23812"/>
          </a:xfrm>
          <a:custGeom>
            <a:avLst/>
            <a:gdLst>
              <a:gd name="T0" fmla="*/ 8 w 11"/>
              <a:gd name="T1" fmla="*/ 0 h 15"/>
              <a:gd name="T2" fmla="*/ 8 w 11"/>
              <a:gd name="T3" fmla="*/ 1 h 15"/>
              <a:gd name="T4" fmla="*/ 11 w 11"/>
              <a:gd name="T5" fmla="*/ 3 h 15"/>
              <a:gd name="T6" fmla="*/ 11 w 11"/>
              <a:gd name="T7" fmla="*/ 4 h 15"/>
              <a:gd name="T8" fmla="*/ 9 w 11"/>
              <a:gd name="T9" fmla="*/ 6 h 15"/>
              <a:gd name="T10" fmla="*/ 11 w 11"/>
              <a:gd name="T11" fmla="*/ 6 h 15"/>
              <a:gd name="T12" fmla="*/ 11 w 11"/>
              <a:gd name="T13" fmla="*/ 9 h 15"/>
              <a:gd name="T14" fmla="*/ 9 w 11"/>
              <a:gd name="T15" fmla="*/ 9 h 15"/>
              <a:gd name="T16" fmla="*/ 8 w 11"/>
              <a:gd name="T17" fmla="*/ 10 h 15"/>
              <a:gd name="T18" fmla="*/ 6 w 11"/>
              <a:gd name="T19" fmla="*/ 12 h 15"/>
              <a:gd name="T20" fmla="*/ 6 w 11"/>
              <a:gd name="T21" fmla="*/ 10 h 15"/>
              <a:gd name="T22" fmla="*/ 5 w 11"/>
              <a:gd name="T23" fmla="*/ 10 h 15"/>
              <a:gd name="T24" fmla="*/ 3 w 11"/>
              <a:gd name="T25" fmla="*/ 15 h 15"/>
              <a:gd name="T26" fmla="*/ 2 w 11"/>
              <a:gd name="T27" fmla="*/ 13 h 15"/>
              <a:gd name="T28" fmla="*/ 0 w 11"/>
              <a:gd name="T29" fmla="*/ 12 h 15"/>
              <a:gd name="T30" fmla="*/ 2 w 11"/>
              <a:gd name="T31" fmla="*/ 9 h 15"/>
              <a:gd name="T32" fmla="*/ 5 w 11"/>
              <a:gd name="T33" fmla="*/ 3 h 15"/>
              <a:gd name="T34" fmla="*/ 5 w 11"/>
              <a:gd name="T35" fmla="*/ 0 h 15"/>
              <a:gd name="T36" fmla="*/ 6 w 11"/>
              <a:gd name="T37" fmla="*/ 0 h 15"/>
              <a:gd name="T38" fmla="*/ 8 w 11"/>
              <a:gd name="T39" fmla="*/ 0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
              <a:gd name="T61" fmla="*/ 0 h 15"/>
              <a:gd name="T62" fmla="*/ 11 w 11"/>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 h="15">
                <a:moveTo>
                  <a:pt x="8" y="0"/>
                </a:moveTo>
                <a:lnTo>
                  <a:pt x="8" y="1"/>
                </a:lnTo>
                <a:lnTo>
                  <a:pt x="11" y="3"/>
                </a:lnTo>
                <a:lnTo>
                  <a:pt x="11" y="4"/>
                </a:lnTo>
                <a:lnTo>
                  <a:pt x="9" y="6"/>
                </a:lnTo>
                <a:lnTo>
                  <a:pt x="11" y="6"/>
                </a:lnTo>
                <a:lnTo>
                  <a:pt x="11" y="9"/>
                </a:lnTo>
                <a:lnTo>
                  <a:pt x="9" y="9"/>
                </a:lnTo>
                <a:lnTo>
                  <a:pt x="8" y="10"/>
                </a:lnTo>
                <a:lnTo>
                  <a:pt x="6" y="12"/>
                </a:lnTo>
                <a:lnTo>
                  <a:pt x="6" y="10"/>
                </a:lnTo>
                <a:lnTo>
                  <a:pt x="5" y="10"/>
                </a:lnTo>
                <a:lnTo>
                  <a:pt x="3" y="15"/>
                </a:lnTo>
                <a:lnTo>
                  <a:pt x="2" y="13"/>
                </a:lnTo>
                <a:lnTo>
                  <a:pt x="0" y="12"/>
                </a:lnTo>
                <a:lnTo>
                  <a:pt x="2" y="9"/>
                </a:lnTo>
                <a:lnTo>
                  <a:pt x="5" y="3"/>
                </a:lnTo>
                <a:lnTo>
                  <a:pt x="5" y="0"/>
                </a:lnTo>
                <a:lnTo>
                  <a:pt x="6" y="0"/>
                </a:lnTo>
                <a:lnTo>
                  <a:pt x="8"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24" name="Freeform 196"/>
          <p:cNvSpPr>
            <a:spLocks/>
          </p:cNvSpPr>
          <p:nvPr/>
        </p:nvSpPr>
        <p:spPr bwMode="auto">
          <a:xfrm>
            <a:off x="8775700" y="5446720"/>
            <a:ext cx="204788" cy="222250"/>
          </a:xfrm>
          <a:custGeom>
            <a:avLst/>
            <a:gdLst>
              <a:gd name="T0" fmla="*/ 97 w 129"/>
              <a:gd name="T1" fmla="*/ 4 h 140"/>
              <a:gd name="T2" fmla="*/ 103 w 129"/>
              <a:gd name="T3" fmla="*/ 0 h 140"/>
              <a:gd name="T4" fmla="*/ 105 w 129"/>
              <a:gd name="T5" fmla="*/ 6 h 140"/>
              <a:gd name="T6" fmla="*/ 109 w 129"/>
              <a:gd name="T7" fmla="*/ 9 h 140"/>
              <a:gd name="T8" fmla="*/ 112 w 129"/>
              <a:gd name="T9" fmla="*/ 16 h 140"/>
              <a:gd name="T10" fmla="*/ 120 w 129"/>
              <a:gd name="T11" fmla="*/ 10 h 140"/>
              <a:gd name="T12" fmla="*/ 123 w 129"/>
              <a:gd name="T13" fmla="*/ 10 h 140"/>
              <a:gd name="T14" fmla="*/ 126 w 129"/>
              <a:gd name="T15" fmla="*/ 15 h 140"/>
              <a:gd name="T16" fmla="*/ 127 w 129"/>
              <a:gd name="T17" fmla="*/ 10 h 140"/>
              <a:gd name="T18" fmla="*/ 127 w 129"/>
              <a:gd name="T19" fmla="*/ 16 h 140"/>
              <a:gd name="T20" fmla="*/ 129 w 129"/>
              <a:gd name="T21" fmla="*/ 27 h 140"/>
              <a:gd name="T22" fmla="*/ 123 w 129"/>
              <a:gd name="T23" fmla="*/ 37 h 140"/>
              <a:gd name="T24" fmla="*/ 118 w 129"/>
              <a:gd name="T25" fmla="*/ 43 h 140"/>
              <a:gd name="T26" fmla="*/ 111 w 129"/>
              <a:gd name="T27" fmla="*/ 54 h 140"/>
              <a:gd name="T28" fmla="*/ 105 w 129"/>
              <a:gd name="T29" fmla="*/ 69 h 140"/>
              <a:gd name="T30" fmla="*/ 109 w 129"/>
              <a:gd name="T31" fmla="*/ 75 h 140"/>
              <a:gd name="T32" fmla="*/ 99 w 129"/>
              <a:gd name="T33" fmla="*/ 72 h 140"/>
              <a:gd name="T34" fmla="*/ 96 w 129"/>
              <a:gd name="T35" fmla="*/ 75 h 140"/>
              <a:gd name="T36" fmla="*/ 85 w 129"/>
              <a:gd name="T37" fmla="*/ 79 h 140"/>
              <a:gd name="T38" fmla="*/ 82 w 129"/>
              <a:gd name="T39" fmla="*/ 85 h 140"/>
              <a:gd name="T40" fmla="*/ 78 w 129"/>
              <a:gd name="T41" fmla="*/ 99 h 140"/>
              <a:gd name="T42" fmla="*/ 75 w 129"/>
              <a:gd name="T43" fmla="*/ 112 h 140"/>
              <a:gd name="T44" fmla="*/ 70 w 129"/>
              <a:gd name="T45" fmla="*/ 120 h 140"/>
              <a:gd name="T46" fmla="*/ 70 w 129"/>
              <a:gd name="T47" fmla="*/ 123 h 140"/>
              <a:gd name="T48" fmla="*/ 66 w 129"/>
              <a:gd name="T49" fmla="*/ 127 h 140"/>
              <a:gd name="T50" fmla="*/ 55 w 129"/>
              <a:gd name="T51" fmla="*/ 135 h 140"/>
              <a:gd name="T52" fmla="*/ 52 w 129"/>
              <a:gd name="T53" fmla="*/ 137 h 140"/>
              <a:gd name="T54" fmla="*/ 42 w 129"/>
              <a:gd name="T55" fmla="*/ 140 h 140"/>
              <a:gd name="T56" fmla="*/ 36 w 129"/>
              <a:gd name="T57" fmla="*/ 139 h 140"/>
              <a:gd name="T58" fmla="*/ 33 w 129"/>
              <a:gd name="T59" fmla="*/ 137 h 140"/>
              <a:gd name="T60" fmla="*/ 31 w 129"/>
              <a:gd name="T61" fmla="*/ 136 h 140"/>
              <a:gd name="T62" fmla="*/ 22 w 129"/>
              <a:gd name="T63" fmla="*/ 135 h 140"/>
              <a:gd name="T64" fmla="*/ 16 w 129"/>
              <a:gd name="T65" fmla="*/ 129 h 140"/>
              <a:gd name="T66" fmla="*/ 4 w 129"/>
              <a:gd name="T67" fmla="*/ 130 h 140"/>
              <a:gd name="T68" fmla="*/ 6 w 129"/>
              <a:gd name="T69" fmla="*/ 124 h 140"/>
              <a:gd name="T70" fmla="*/ 3 w 129"/>
              <a:gd name="T71" fmla="*/ 127 h 140"/>
              <a:gd name="T72" fmla="*/ 0 w 129"/>
              <a:gd name="T73" fmla="*/ 124 h 140"/>
              <a:gd name="T74" fmla="*/ 4 w 129"/>
              <a:gd name="T75" fmla="*/ 120 h 140"/>
              <a:gd name="T76" fmla="*/ 6 w 129"/>
              <a:gd name="T77" fmla="*/ 117 h 140"/>
              <a:gd name="T78" fmla="*/ 6 w 129"/>
              <a:gd name="T79" fmla="*/ 114 h 140"/>
              <a:gd name="T80" fmla="*/ 6 w 129"/>
              <a:gd name="T81" fmla="*/ 112 h 140"/>
              <a:gd name="T82" fmla="*/ 6 w 129"/>
              <a:gd name="T83" fmla="*/ 108 h 140"/>
              <a:gd name="T84" fmla="*/ 10 w 129"/>
              <a:gd name="T85" fmla="*/ 108 h 140"/>
              <a:gd name="T86" fmla="*/ 10 w 129"/>
              <a:gd name="T87" fmla="*/ 108 h 140"/>
              <a:gd name="T88" fmla="*/ 12 w 129"/>
              <a:gd name="T89" fmla="*/ 99 h 140"/>
              <a:gd name="T90" fmla="*/ 16 w 129"/>
              <a:gd name="T91" fmla="*/ 102 h 140"/>
              <a:gd name="T92" fmla="*/ 16 w 129"/>
              <a:gd name="T93" fmla="*/ 96 h 140"/>
              <a:gd name="T94" fmla="*/ 21 w 129"/>
              <a:gd name="T95" fmla="*/ 93 h 140"/>
              <a:gd name="T96" fmla="*/ 25 w 129"/>
              <a:gd name="T97" fmla="*/ 85 h 140"/>
              <a:gd name="T98" fmla="*/ 30 w 129"/>
              <a:gd name="T99" fmla="*/ 79 h 140"/>
              <a:gd name="T100" fmla="*/ 36 w 129"/>
              <a:gd name="T101" fmla="*/ 76 h 140"/>
              <a:gd name="T102" fmla="*/ 61 w 129"/>
              <a:gd name="T103" fmla="*/ 58 h 140"/>
              <a:gd name="T104" fmla="*/ 73 w 129"/>
              <a:gd name="T105" fmla="*/ 49 h 140"/>
              <a:gd name="T106" fmla="*/ 88 w 129"/>
              <a:gd name="T107" fmla="*/ 24 h 140"/>
              <a:gd name="T108" fmla="*/ 94 w 129"/>
              <a:gd name="T109" fmla="*/ 10 h 1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40"/>
              <a:gd name="T167" fmla="*/ 129 w 129"/>
              <a:gd name="T168" fmla="*/ 140 h 14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40">
                <a:moveTo>
                  <a:pt x="94" y="10"/>
                </a:moveTo>
                <a:lnTo>
                  <a:pt x="94" y="6"/>
                </a:lnTo>
                <a:lnTo>
                  <a:pt x="97" y="4"/>
                </a:lnTo>
                <a:lnTo>
                  <a:pt x="100" y="1"/>
                </a:lnTo>
                <a:lnTo>
                  <a:pt x="102" y="0"/>
                </a:lnTo>
                <a:lnTo>
                  <a:pt x="103" y="0"/>
                </a:lnTo>
                <a:lnTo>
                  <a:pt x="103" y="1"/>
                </a:lnTo>
                <a:lnTo>
                  <a:pt x="103" y="4"/>
                </a:lnTo>
                <a:lnTo>
                  <a:pt x="105" y="6"/>
                </a:lnTo>
                <a:lnTo>
                  <a:pt x="106" y="7"/>
                </a:lnTo>
                <a:lnTo>
                  <a:pt x="108" y="6"/>
                </a:lnTo>
                <a:lnTo>
                  <a:pt x="109" y="9"/>
                </a:lnTo>
                <a:lnTo>
                  <a:pt x="109" y="13"/>
                </a:lnTo>
                <a:lnTo>
                  <a:pt x="111" y="16"/>
                </a:lnTo>
                <a:lnTo>
                  <a:pt x="112" y="16"/>
                </a:lnTo>
                <a:lnTo>
                  <a:pt x="117" y="13"/>
                </a:lnTo>
                <a:lnTo>
                  <a:pt x="118" y="12"/>
                </a:lnTo>
                <a:lnTo>
                  <a:pt x="120" y="10"/>
                </a:lnTo>
                <a:lnTo>
                  <a:pt x="123" y="9"/>
                </a:lnTo>
                <a:lnTo>
                  <a:pt x="124" y="9"/>
                </a:lnTo>
                <a:lnTo>
                  <a:pt x="123" y="10"/>
                </a:lnTo>
                <a:lnTo>
                  <a:pt x="123" y="13"/>
                </a:lnTo>
                <a:lnTo>
                  <a:pt x="123" y="16"/>
                </a:lnTo>
                <a:lnTo>
                  <a:pt x="126" y="15"/>
                </a:lnTo>
                <a:lnTo>
                  <a:pt x="124" y="13"/>
                </a:lnTo>
                <a:lnTo>
                  <a:pt x="126" y="10"/>
                </a:lnTo>
                <a:lnTo>
                  <a:pt x="127" y="10"/>
                </a:lnTo>
                <a:lnTo>
                  <a:pt x="129" y="12"/>
                </a:lnTo>
                <a:lnTo>
                  <a:pt x="126" y="15"/>
                </a:lnTo>
                <a:lnTo>
                  <a:pt x="127" y="16"/>
                </a:lnTo>
                <a:lnTo>
                  <a:pt x="129" y="18"/>
                </a:lnTo>
                <a:lnTo>
                  <a:pt x="127" y="21"/>
                </a:lnTo>
                <a:lnTo>
                  <a:pt x="129" y="27"/>
                </a:lnTo>
                <a:lnTo>
                  <a:pt x="126" y="33"/>
                </a:lnTo>
                <a:lnTo>
                  <a:pt x="126" y="34"/>
                </a:lnTo>
                <a:lnTo>
                  <a:pt x="123" y="37"/>
                </a:lnTo>
                <a:lnTo>
                  <a:pt x="121" y="37"/>
                </a:lnTo>
                <a:lnTo>
                  <a:pt x="121" y="39"/>
                </a:lnTo>
                <a:lnTo>
                  <a:pt x="118" y="43"/>
                </a:lnTo>
                <a:lnTo>
                  <a:pt x="114" y="51"/>
                </a:lnTo>
                <a:lnTo>
                  <a:pt x="112" y="52"/>
                </a:lnTo>
                <a:lnTo>
                  <a:pt x="111" y="54"/>
                </a:lnTo>
                <a:lnTo>
                  <a:pt x="111" y="55"/>
                </a:lnTo>
                <a:lnTo>
                  <a:pt x="106" y="58"/>
                </a:lnTo>
                <a:lnTo>
                  <a:pt x="105" y="69"/>
                </a:lnTo>
                <a:lnTo>
                  <a:pt x="109" y="72"/>
                </a:lnTo>
                <a:lnTo>
                  <a:pt x="111" y="75"/>
                </a:lnTo>
                <a:lnTo>
                  <a:pt x="109" y="75"/>
                </a:lnTo>
                <a:lnTo>
                  <a:pt x="108" y="73"/>
                </a:lnTo>
                <a:lnTo>
                  <a:pt x="108" y="75"/>
                </a:lnTo>
                <a:lnTo>
                  <a:pt x="99" y="72"/>
                </a:lnTo>
                <a:lnTo>
                  <a:pt x="99" y="75"/>
                </a:lnTo>
                <a:lnTo>
                  <a:pt x="97" y="76"/>
                </a:lnTo>
                <a:lnTo>
                  <a:pt x="96" y="75"/>
                </a:lnTo>
                <a:lnTo>
                  <a:pt x="94" y="76"/>
                </a:lnTo>
                <a:lnTo>
                  <a:pt x="87" y="81"/>
                </a:lnTo>
                <a:lnTo>
                  <a:pt x="85" y="79"/>
                </a:lnTo>
                <a:lnTo>
                  <a:pt x="85" y="78"/>
                </a:lnTo>
                <a:lnTo>
                  <a:pt x="84" y="78"/>
                </a:lnTo>
                <a:lnTo>
                  <a:pt x="82" y="85"/>
                </a:lnTo>
                <a:lnTo>
                  <a:pt x="81" y="88"/>
                </a:lnTo>
                <a:lnTo>
                  <a:pt x="79" y="97"/>
                </a:lnTo>
                <a:lnTo>
                  <a:pt x="78" y="99"/>
                </a:lnTo>
                <a:lnTo>
                  <a:pt x="78" y="102"/>
                </a:lnTo>
                <a:lnTo>
                  <a:pt x="75" y="106"/>
                </a:lnTo>
                <a:lnTo>
                  <a:pt x="75" y="112"/>
                </a:lnTo>
                <a:lnTo>
                  <a:pt x="73" y="115"/>
                </a:lnTo>
                <a:lnTo>
                  <a:pt x="70" y="118"/>
                </a:lnTo>
                <a:lnTo>
                  <a:pt x="70" y="120"/>
                </a:lnTo>
                <a:lnTo>
                  <a:pt x="70" y="121"/>
                </a:lnTo>
                <a:lnTo>
                  <a:pt x="69" y="123"/>
                </a:lnTo>
                <a:lnTo>
                  <a:pt x="70" y="123"/>
                </a:lnTo>
                <a:lnTo>
                  <a:pt x="70" y="126"/>
                </a:lnTo>
                <a:lnTo>
                  <a:pt x="67" y="124"/>
                </a:lnTo>
                <a:lnTo>
                  <a:pt x="66" y="127"/>
                </a:lnTo>
                <a:lnTo>
                  <a:pt x="61" y="130"/>
                </a:lnTo>
                <a:lnTo>
                  <a:pt x="57" y="133"/>
                </a:lnTo>
                <a:lnTo>
                  <a:pt x="55" y="135"/>
                </a:lnTo>
                <a:lnTo>
                  <a:pt x="54" y="135"/>
                </a:lnTo>
                <a:lnTo>
                  <a:pt x="54" y="137"/>
                </a:lnTo>
                <a:lnTo>
                  <a:pt x="52" y="137"/>
                </a:lnTo>
                <a:lnTo>
                  <a:pt x="46" y="140"/>
                </a:lnTo>
                <a:lnTo>
                  <a:pt x="45" y="140"/>
                </a:lnTo>
                <a:lnTo>
                  <a:pt x="42" y="140"/>
                </a:lnTo>
                <a:lnTo>
                  <a:pt x="40" y="140"/>
                </a:lnTo>
                <a:lnTo>
                  <a:pt x="39" y="137"/>
                </a:lnTo>
                <a:lnTo>
                  <a:pt x="36" y="139"/>
                </a:lnTo>
                <a:lnTo>
                  <a:pt x="34" y="139"/>
                </a:lnTo>
                <a:lnTo>
                  <a:pt x="33" y="139"/>
                </a:lnTo>
                <a:lnTo>
                  <a:pt x="33" y="137"/>
                </a:lnTo>
                <a:lnTo>
                  <a:pt x="31" y="139"/>
                </a:lnTo>
                <a:lnTo>
                  <a:pt x="31" y="137"/>
                </a:lnTo>
                <a:lnTo>
                  <a:pt x="31" y="136"/>
                </a:lnTo>
                <a:lnTo>
                  <a:pt x="30" y="136"/>
                </a:lnTo>
                <a:lnTo>
                  <a:pt x="27" y="135"/>
                </a:lnTo>
                <a:lnTo>
                  <a:pt x="22" y="135"/>
                </a:lnTo>
                <a:lnTo>
                  <a:pt x="21" y="130"/>
                </a:lnTo>
                <a:lnTo>
                  <a:pt x="19" y="129"/>
                </a:lnTo>
                <a:lnTo>
                  <a:pt x="16" y="129"/>
                </a:lnTo>
                <a:lnTo>
                  <a:pt x="13" y="130"/>
                </a:lnTo>
                <a:lnTo>
                  <a:pt x="12" y="132"/>
                </a:lnTo>
                <a:lnTo>
                  <a:pt x="4" y="130"/>
                </a:lnTo>
                <a:lnTo>
                  <a:pt x="3" y="129"/>
                </a:lnTo>
                <a:lnTo>
                  <a:pt x="4" y="127"/>
                </a:lnTo>
                <a:lnTo>
                  <a:pt x="6" y="124"/>
                </a:lnTo>
                <a:lnTo>
                  <a:pt x="7" y="123"/>
                </a:lnTo>
                <a:lnTo>
                  <a:pt x="3" y="126"/>
                </a:lnTo>
                <a:lnTo>
                  <a:pt x="3" y="127"/>
                </a:lnTo>
                <a:lnTo>
                  <a:pt x="4" y="123"/>
                </a:lnTo>
                <a:lnTo>
                  <a:pt x="3" y="124"/>
                </a:lnTo>
                <a:lnTo>
                  <a:pt x="0" y="124"/>
                </a:lnTo>
                <a:lnTo>
                  <a:pt x="0" y="123"/>
                </a:lnTo>
                <a:lnTo>
                  <a:pt x="0" y="121"/>
                </a:lnTo>
                <a:lnTo>
                  <a:pt x="4" y="120"/>
                </a:lnTo>
                <a:lnTo>
                  <a:pt x="7" y="118"/>
                </a:lnTo>
                <a:lnTo>
                  <a:pt x="6" y="118"/>
                </a:lnTo>
                <a:lnTo>
                  <a:pt x="6" y="117"/>
                </a:lnTo>
                <a:lnTo>
                  <a:pt x="7" y="115"/>
                </a:lnTo>
                <a:lnTo>
                  <a:pt x="7" y="114"/>
                </a:lnTo>
                <a:lnTo>
                  <a:pt x="6" y="114"/>
                </a:lnTo>
                <a:lnTo>
                  <a:pt x="4" y="114"/>
                </a:lnTo>
                <a:lnTo>
                  <a:pt x="4" y="112"/>
                </a:lnTo>
                <a:lnTo>
                  <a:pt x="6" y="112"/>
                </a:lnTo>
                <a:lnTo>
                  <a:pt x="7" y="111"/>
                </a:lnTo>
                <a:lnTo>
                  <a:pt x="6" y="109"/>
                </a:lnTo>
                <a:lnTo>
                  <a:pt x="6" y="108"/>
                </a:lnTo>
                <a:lnTo>
                  <a:pt x="7" y="108"/>
                </a:lnTo>
                <a:lnTo>
                  <a:pt x="9" y="109"/>
                </a:lnTo>
                <a:lnTo>
                  <a:pt x="10" y="108"/>
                </a:lnTo>
                <a:lnTo>
                  <a:pt x="10" y="109"/>
                </a:lnTo>
                <a:lnTo>
                  <a:pt x="12" y="108"/>
                </a:lnTo>
                <a:lnTo>
                  <a:pt x="10" y="108"/>
                </a:lnTo>
                <a:lnTo>
                  <a:pt x="9" y="106"/>
                </a:lnTo>
                <a:lnTo>
                  <a:pt x="10" y="100"/>
                </a:lnTo>
                <a:lnTo>
                  <a:pt x="12" y="99"/>
                </a:lnTo>
                <a:lnTo>
                  <a:pt x="13" y="99"/>
                </a:lnTo>
                <a:lnTo>
                  <a:pt x="15" y="102"/>
                </a:lnTo>
                <a:lnTo>
                  <a:pt x="16" y="102"/>
                </a:lnTo>
                <a:lnTo>
                  <a:pt x="16" y="100"/>
                </a:lnTo>
                <a:lnTo>
                  <a:pt x="16" y="97"/>
                </a:lnTo>
                <a:lnTo>
                  <a:pt x="16" y="96"/>
                </a:lnTo>
                <a:lnTo>
                  <a:pt x="18" y="96"/>
                </a:lnTo>
                <a:lnTo>
                  <a:pt x="18" y="93"/>
                </a:lnTo>
                <a:lnTo>
                  <a:pt x="21" y="93"/>
                </a:lnTo>
                <a:lnTo>
                  <a:pt x="22" y="90"/>
                </a:lnTo>
                <a:lnTo>
                  <a:pt x="22" y="87"/>
                </a:lnTo>
                <a:lnTo>
                  <a:pt x="25" y="85"/>
                </a:lnTo>
                <a:lnTo>
                  <a:pt x="27" y="84"/>
                </a:lnTo>
                <a:lnTo>
                  <a:pt x="28" y="79"/>
                </a:lnTo>
                <a:lnTo>
                  <a:pt x="30" y="79"/>
                </a:lnTo>
                <a:lnTo>
                  <a:pt x="31" y="78"/>
                </a:lnTo>
                <a:lnTo>
                  <a:pt x="33" y="78"/>
                </a:lnTo>
                <a:lnTo>
                  <a:pt x="36" y="76"/>
                </a:lnTo>
                <a:lnTo>
                  <a:pt x="40" y="76"/>
                </a:lnTo>
                <a:lnTo>
                  <a:pt x="61" y="61"/>
                </a:lnTo>
                <a:lnTo>
                  <a:pt x="61" y="58"/>
                </a:lnTo>
                <a:lnTo>
                  <a:pt x="66" y="54"/>
                </a:lnTo>
                <a:lnTo>
                  <a:pt x="69" y="54"/>
                </a:lnTo>
                <a:lnTo>
                  <a:pt x="73" y="49"/>
                </a:lnTo>
                <a:lnTo>
                  <a:pt x="78" y="45"/>
                </a:lnTo>
                <a:lnTo>
                  <a:pt x="82" y="28"/>
                </a:lnTo>
                <a:lnTo>
                  <a:pt x="88" y="24"/>
                </a:lnTo>
                <a:lnTo>
                  <a:pt x="90" y="24"/>
                </a:lnTo>
                <a:lnTo>
                  <a:pt x="93" y="18"/>
                </a:lnTo>
                <a:lnTo>
                  <a:pt x="94" y="1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25" name="Freeform 197"/>
          <p:cNvSpPr>
            <a:spLocks/>
          </p:cNvSpPr>
          <p:nvPr/>
        </p:nvSpPr>
        <p:spPr bwMode="auto">
          <a:xfrm>
            <a:off x="8939213" y="5241932"/>
            <a:ext cx="152400" cy="239712"/>
          </a:xfrm>
          <a:custGeom>
            <a:avLst/>
            <a:gdLst>
              <a:gd name="T0" fmla="*/ 44 w 96"/>
              <a:gd name="T1" fmla="*/ 124 h 151"/>
              <a:gd name="T2" fmla="*/ 33 w 96"/>
              <a:gd name="T3" fmla="*/ 114 h 151"/>
              <a:gd name="T4" fmla="*/ 18 w 96"/>
              <a:gd name="T5" fmla="*/ 103 h 151"/>
              <a:gd name="T6" fmla="*/ 29 w 96"/>
              <a:gd name="T7" fmla="*/ 93 h 151"/>
              <a:gd name="T8" fmla="*/ 36 w 96"/>
              <a:gd name="T9" fmla="*/ 76 h 151"/>
              <a:gd name="T10" fmla="*/ 38 w 96"/>
              <a:gd name="T11" fmla="*/ 69 h 151"/>
              <a:gd name="T12" fmla="*/ 36 w 96"/>
              <a:gd name="T13" fmla="*/ 60 h 151"/>
              <a:gd name="T14" fmla="*/ 32 w 96"/>
              <a:gd name="T15" fmla="*/ 55 h 151"/>
              <a:gd name="T16" fmla="*/ 35 w 96"/>
              <a:gd name="T17" fmla="*/ 52 h 151"/>
              <a:gd name="T18" fmla="*/ 26 w 96"/>
              <a:gd name="T19" fmla="*/ 42 h 151"/>
              <a:gd name="T20" fmla="*/ 29 w 96"/>
              <a:gd name="T21" fmla="*/ 40 h 151"/>
              <a:gd name="T22" fmla="*/ 27 w 96"/>
              <a:gd name="T23" fmla="*/ 36 h 151"/>
              <a:gd name="T24" fmla="*/ 23 w 96"/>
              <a:gd name="T25" fmla="*/ 36 h 151"/>
              <a:gd name="T26" fmla="*/ 12 w 96"/>
              <a:gd name="T27" fmla="*/ 22 h 151"/>
              <a:gd name="T28" fmla="*/ 14 w 96"/>
              <a:gd name="T29" fmla="*/ 18 h 151"/>
              <a:gd name="T30" fmla="*/ 8 w 96"/>
              <a:gd name="T31" fmla="*/ 15 h 151"/>
              <a:gd name="T32" fmla="*/ 0 w 96"/>
              <a:gd name="T33" fmla="*/ 0 h 151"/>
              <a:gd name="T34" fmla="*/ 5 w 96"/>
              <a:gd name="T35" fmla="*/ 3 h 151"/>
              <a:gd name="T36" fmla="*/ 8 w 96"/>
              <a:gd name="T37" fmla="*/ 11 h 151"/>
              <a:gd name="T38" fmla="*/ 12 w 96"/>
              <a:gd name="T39" fmla="*/ 9 h 151"/>
              <a:gd name="T40" fmla="*/ 17 w 96"/>
              <a:gd name="T41" fmla="*/ 12 h 151"/>
              <a:gd name="T42" fmla="*/ 23 w 96"/>
              <a:gd name="T43" fmla="*/ 15 h 151"/>
              <a:gd name="T44" fmla="*/ 26 w 96"/>
              <a:gd name="T45" fmla="*/ 17 h 151"/>
              <a:gd name="T46" fmla="*/ 27 w 96"/>
              <a:gd name="T47" fmla="*/ 21 h 151"/>
              <a:gd name="T48" fmla="*/ 30 w 96"/>
              <a:gd name="T49" fmla="*/ 27 h 151"/>
              <a:gd name="T50" fmla="*/ 29 w 96"/>
              <a:gd name="T51" fmla="*/ 27 h 151"/>
              <a:gd name="T52" fmla="*/ 27 w 96"/>
              <a:gd name="T53" fmla="*/ 30 h 151"/>
              <a:gd name="T54" fmla="*/ 30 w 96"/>
              <a:gd name="T55" fmla="*/ 33 h 151"/>
              <a:gd name="T56" fmla="*/ 35 w 96"/>
              <a:gd name="T57" fmla="*/ 45 h 151"/>
              <a:gd name="T58" fmla="*/ 33 w 96"/>
              <a:gd name="T59" fmla="*/ 49 h 151"/>
              <a:gd name="T60" fmla="*/ 38 w 96"/>
              <a:gd name="T61" fmla="*/ 51 h 151"/>
              <a:gd name="T62" fmla="*/ 42 w 96"/>
              <a:gd name="T63" fmla="*/ 51 h 151"/>
              <a:gd name="T64" fmla="*/ 47 w 96"/>
              <a:gd name="T65" fmla="*/ 55 h 151"/>
              <a:gd name="T66" fmla="*/ 47 w 96"/>
              <a:gd name="T67" fmla="*/ 43 h 151"/>
              <a:gd name="T68" fmla="*/ 51 w 96"/>
              <a:gd name="T69" fmla="*/ 49 h 151"/>
              <a:gd name="T70" fmla="*/ 56 w 96"/>
              <a:gd name="T71" fmla="*/ 64 h 151"/>
              <a:gd name="T72" fmla="*/ 63 w 96"/>
              <a:gd name="T73" fmla="*/ 69 h 151"/>
              <a:gd name="T74" fmla="*/ 77 w 96"/>
              <a:gd name="T75" fmla="*/ 73 h 151"/>
              <a:gd name="T76" fmla="*/ 83 w 96"/>
              <a:gd name="T77" fmla="*/ 69 h 151"/>
              <a:gd name="T78" fmla="*/ 93 w 96"/>
              <a:gd name="T79" fmla="*/ 64 h 151"/>
              <a:gd name="T80" fmla="*/ 89 w 96"/>
              <a:gd name="T81" fmla="*/ 88 h 151"/>
              <a:gd name="T82" fmla="*/ 89 w 96"/>
              <a:gd name="T83" fmla="*/ 96 h 151"/>
              <a:gd name="T84" fmla="*/ 87 w 96"/>
              <a:gd name="T85" fmla="*/ 96 h 151"/>
              <a:gd name="T86" fmla="*/ 77 w 96"/>
              <a:gd name="T87" fmla="*/ 97 h 151"/>
              <a:gd name="T88" fmla="*/ 72 w 96"/>
              <a:gd name="T89" fmla="*/ 109 h 151"/>
              <a:gd name="T90" fmla="*/ 45 w 96"/>
              <a:gd name="T91" fmla="*/ 151 h 151"/>
              <a:gd name="T92" fmla="*/ 35 w 96"/>
              <a:gd name="T93" fmla="*/ 145 h 1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6"/>
              <a:gd name="T142" fmla="*/ 0 h 151"/>
              <a:gd name="T143" fmla="*/ 96 w 96"/>
              <a:gd name="T144" fmla="*/ 151 h 1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6" h="151">
                <a:moveTo>
                  <a:pt x="35" y="144"/>
                </a:moveTo>
                <a:lnTo>
                  <a:pt x="41" y="135"/>
                </a:lnTo>
                <a:lnTo>
                  <a:pt x="44" y="124"/>
                </a:lnTo>
                <a:lnTo>
                  <a:pt x="44" y="121"/>
                </a:lnTo>
                <a:lnTo>
                  <a:pt x="38" y="114"/>
                </a:lnTo>
                <a:lnTo>
                  <a:pt x="33" y="114"/>
                </a:lnTo>
                <a:lnTo>
                  <a:pt x="26" y="106"/>
                </a:lnTo>
                <a:lnTo>
                  <a:pt x="21" y="106"/>
                </a:lnTo>
                <a:lnTo>
                  <a:pt x="18" y="103"/>
                </a:lnTo>
                <a:lnTo>
                  <a:pt x="18" y="99"/>
                </a:lnTo>
                <a:lnTo>
                  <a:pt x="21" y="96"/>
                </a:lnTo>
                <a:lnTo>
                  <a:pt x="29" y="93"/>
                </a:lnTo>
                <a:lnTo>
                  <a:pt x="32" y="90"/>
                </a:lnTo>
                <a:lnTo>
                  <a:pt x="35" y="76"/>
                </a:lnTo>
                <a:lnTo>
                  <a:pt x="36" y="76"/>
                </a:lnTo>
                <a:lnTo>
                  <a:pt x="36" y="75"/>
                </a:lnTo>
                <a:lnTo>
                  <a:pt x="36" y="70"/>
                </a:lnTo>
                <a:lnTo>
                  <a:pt x="38" y="69"/>
                </a:lnTo>
                <a:lnTo>
                  <a:pt x="36" y="67"/>
                </a:lnTo>
                <a:lnTo>
                  <a:pt x="36" y="63"/>
                </a:lnTo>
                <a:lnTo>
                  <a:pt x="36" y="60"/>
                </a:lnTo>
                <a:lnTo>
                  <a:pt x="35" y="60"/>
                </a:lnTo>
                <a:lnTo>
                  <a:pt x="33" y="57"/>
                </a:lnTo>
                <a:lnTo>
                  <a:pt x="32" y="55"/>
                </a:lnTo>
                <a:lnTo>
                  <a:pt x="33" y="55"/>
                </a:lnTo>
                <a:lnTo>
                  <a:pt x="35" y="54"/>
                </a:lnTo>
                <a:lnTo>
                  <a:pt x="35" y="52"/>
                </a:lnTo>
                <a:lnTo>
                  <a:pt x="33" y="51"/>
                </a:lnTo>
                <a:lnTo>
                  <a:pt x="30" y="52"/>
                </a:lnTo>
                <a:lnTo>
                  <a:pt x="26" y="42"/>
                </a:lnTo>
                <a:lnTo>
                  <a:pt x="27" y="45"/>
                </a:lnTo>
                <a:lnTo>
                  <a:pt x="29" y="43"/>
                </a:lnTo>
                <a:lnTo>
                  <a:pt x="29" y="40"/>
                </a:lnTo>
                <a:lnTo>
                  <a:pt x="27" y="40"/>
                </a:lnTo>
                <a:lnTo>
                  <a:pt x="27" y="39"/>
                </a:lnTo>
                <a:lnTo>
                  <a:pt x="27" y="36"/>
                </a:lnTo>
                <a:lnTo>
                  <a:pt x="26" y="34"/>
                </a:lnTo>
                <a:lnTo>
                  <a:pt x="26" y="36"/>
                </a:lnTo>
                <a:lnTo>
                  <a:pt x="23" y="36"/>
                </a:lnTo>
                <a:lnTo>
                  <a:pt x="23" y="37"/>
                </a:lnTo>
                <a:lnTo>
                  <a:pt x="23" y="39"/>
                </a:lnTo>
                <a:lnTo>
                  <a:pt x="12" y="22"/>
                </a:lnTo>
                <a:lnTo>
                  <a:pt x="15" y="18"/>
                </a:lnTo>
                <a:lnTo>
                  <a:pt x="14" y="17"/>
                </a:lnTo>
                <a:lnTo>
                  <a:pt x="14" y="18"/>
                </a:lnTo>
                <a:lnTo>
                  <a:pt x="11" y="21"/>
                </a:lnTo>
                <a:lnTo>
                  <a:pt x="9" y="18"/>
                </a:lnTo>
                <a:lnTo>
                  <a:pt x="8" y="15"/>
                </a:lnTo>
                <a:lnTo>
                  <a:pt x="8" y="14"/>
                </a:lnTo>
                <a:lnTo>
                  <a:pt x="8" y="11"/>
                </a:lnTo>
                <a:lnTo>
                  <a:pt x="0" y="0"/>
                </a:lnTo>
                <a:lnTo>
                  <a:pt x="3" y="0"/>
                </a:lnTo>
                <a:lnTo>
                  <a:pt x="5" y="0"/>
                </a:lnTo>
                <a:lnTo>
                  <a:pt x="5" y="3"/>
                </a:lnTo>
                <a:lnTo>
                  <a:pt x="6" y="6"/>
                </a:lnTo>
                <a:lnTo>
                  <a:pt x="6" y="9"/>
                </a:lnTo>
                <a:lnTo>
                  <a:pt x="8" y="11"/>
                </a:lnTo>
                <a:lnTo>
                  <a:pt x="9" y="9"/>
                </a:lnTo>
                <a:lnTo>
                  <a:pt x="11" y="8"/>
                </a:lnTo>
                <a:lnTo>
                  <a:pt x="12" y="9"/>
                </a:lnTo>
                <a:lnTo>
                  <a:pt x="12" y="11"/>
                </a:lnTo>
                <a:lnTo>
                  <a:pt x="15" y="11"/>
                </a:lnTo>
                <a:lnTo>
                  <a:pt x="17" y="12"/>
                </a:lnTo>
                <a:lnTo>
                  <a:pt x="18" y="12"/>
                </a:lnTo>
                <a:lnTo>
                  <a:pt x="20" y="12"/>
                </a:lnTo>
                <a:lnTo>
                  <a:pt x="23" y="15"/>
                </a:lnTo>
                <a:lnTo>
                  <a:pt x="21" y="15"/>
                </a:lnTo>
                <a:lnTo>
                  <a:pt x="24" y="18"/>
                </a:lnTo>
                <a:lnTo>
                  <a:pt x="26" y="17"/>
                </a:lnTo>
                <a:lnTo>
                  <a:pt x="27" y="18"/>
                </a:lnTo>
                <a:lnTo>
                  <a:pt x="27" y="19"/>
                </a:lnTo>
                <a:lnTo>
                  <a:pt x="27" y="21"/>
                </a:lnTo>
                <a:lnTo>
                  <a:pt x="30" y="24"/>
                </a:lnTo>
                <a:lnTo>
                  <a:pt x="30" y="25"/>
                </a:lnTo>
                <a:lnTo>
                  <a:pt x="30" y="27"/>
                </a:lnTo>
                <a:lnTo>
                  <a:pt x="32" y="28"/>
                </a:lnTo>
                <a:lnTo>
                  <a:pt x="30" y="28"/>
                </a:lnTo>
                <a:lnTo>
                  <a:pt x="29" y="27"/>
                </a:lnTo>
                <a:lnTo>
                  <a:pt x="27" y="27"/>
                </a:lnTo>
                <a:lnTo>
                  <a:pt x="27" y="28"/>
                </a:lnTo>
                <a:lnTo>
                  <a:pt x="27" y="30"/>
                </a:lnTo>
                <a:lnTo>
                  <a:pt x="29" y="30"/>
                </a:lnTo>
                <a:lnTo>
                  <a:pt x="30" y="30"/>
                </a:lnTo>
                <a:lnTo>
                  <a:pt x="30" y="33"/>
                </a:lnTo>
                <a:lnTo>
                  <a:pt x="36" y="40"/>
                </a:lnTo>
                <a:lnTo>
                  <a:pt x="35" y="42"/>
                </a:lnTo>
                <a:lnTo>
                  <a:pt x="35" y="45"/>
                </a:lnTo>
                <a:lnTo>
                  <a:pt x="35" y="46"/>
                </a:lnTo>
                <a:lnTo>
                  <a:pt x="35" y="48"/>
                </a:lnTo>
                <a:lnTo>
                  <a:pt x="33" y="49"/>
                </a:lnTo>
                <a:lnTo>
                  <a:pt x="35" y="49"/>
                </a:lnTo>
                <a:lnTo>
                  <a:pt x="36" y="51"/>
                </a:lnTo>
                <a:lnTo>
                  <a:pt x="38" y="51"/>
                </a:lnTo>
                <a:lnTo>
                  <a:pt x="39" y="51"/>
                </a:lnTo>
                <a:lnTo>
                  <a:pt x="41" y="51"/>
                </a:lnTo>
                <a:lnTo>
                  <a:pt x="42" y="51"/>
                </a:lnTo>
                <a:lnTo>
                  <a:pt x="44" y="57"/>
                </a:lnTo>
                <a:lnTo>
                  <a:pt x="45" y="57"/>
                </a:lnTo>
                <a:lnTo>
                  <a:pt x="47" y="55"/>
                </a:lnTo>
                <a:lnTo>
                  <a:pt x="47" y="46"/>
                </a:lnTo>
                <a:lnTo>
                  <a:pt x="45" y="43"/>
                </a:lnTo>
                <a:lnTo>
                  <a:pt x="47" y="43"/>
                </a:lnTo>
                <a:lnTo>
                  <a:pt x="47" y="45"/>
                </a:lnTo>
                <a:lnTo>
                  <a:pt x="51" y="46"/>
                </a:lnTo>
                <a:lnTo>
                  <a:pt x="51" y="49"/>
                </a:lnTo>
                <a:lnTo>
                  <a:pt x="53" y="58"/>
                </a:lnTo>
                <a:lnTo>
                  <a:pt x="54" y="60"/>
                </a:lnTo>
                <a:lnTo>
                  <a:pt x="56" y="64"/>
                </a:lnTo>
                <a:lnTo>
                  <a:pt x="57" y="66"/>
                </a:lnTo>
                <a:lnTo>
                  <a:pt x="60" y="66"/>
                </a:lnTo>
                <a:lnTo>
                  <a:pt x="63" y="69"/>
                </a:lnTo>
                <a:lnTo>
                  <a:pt x="72" y="72"/>
                </a:lnTo>
                <a:lnTo>
                  <a:pt x="74" y="73"/>
                </a:lnTo>
                <a:lnTo>
                  <a:pt x="77" y="73"/>
                </a:lnTo>
                <a:lnTo>
                  <a:pt x="78" y="72"/>
                </a:lnTo>
                <a:lnTo>
                  <a:pt x="80" y="72"/>
                </a:lnTo>
                <a:lnTo>
                  <a:pt x="83" y="69"/>
                </a:lnTo>
                <a:lnTo>
                  <a:pt x="89" y="64"/>
                </a:lnTo>
                <a:lnTo>
                  <a:pt x="90" y="63"/>
                </a:lnTo>
                <a:lnTo>
                  <a:pt x="93" y="64"/>
                </a:lnTo>
                <a:lnTo>
                  <a:pt x="96" y="66"/>
                </a:lnTo>
                <a:lnTo>
                  <a:pt x="95" y="85"/>
                </a:lnTo>
                <a:lnTo>
                  <a:pt x="89" y="88"/>
                </a:lnTo>
                <a:lnTo>
                  <a:pt x="89" y="93"/>
                </a:lnTo>
                <a:lnTo>
                  <a:pt x="87" y="94"/>
                </a:lnTo>
                <a:lnTo>
                  <a:pt x="89" y="96"/>
                </a:lnTo>
                <a:lnTo>
                  <a:pt x="89" y="97"/>
                </a:lnTo>
                <a:lnTo>
                  <a:pt x="87" y="100"/>
                </a:lnTo>
                <a:lnTo>
                  <a:pt x="87" y="96"/>
                </a:lnTo>
                <a:lnTo>
                  <a:pt x="86" y="96"/>
                </a:lnTo>
                <a:lnTo>
                  <a:pt x="78" y="96"/>
                </a:lnTo>
                <a:lnTo>
                  <a:pt x="77" y="97"/>
                </a:lnTo>
                <a:lnTo>
                  <a:pt x="69" y="105"/>
                </a:lnTo>
                <a:lnTo>
                  <a:pt x="71" y="106"/>
                </a:lnTo>
                <a:lnTo>
                  <a:pt x="72" y="109"/>
                </a:lnTo>
                <a:lnTo>
                  <a:pt x="74" y="109"/>
                </a:lnTo>
                <a:lnTo>
                  <a:pt x="53" y="147"/>
                </a:lnTo>
                <a:lnTo>
                  <a:pt x="45" y="151"/>
                </a:lnTo>
                <a:lnTo>
                  <a:pt x="42" y="147"/>
                </a:lnTo>
                <a:lnTo>
                  <a:pt x="35" y="147"/>
                </a:lnTo>
                <a:lnTo>
                  <a:pt x="35" y="145"/>
                </a:lnTo>
                <a:lnTo>
                  <a:pt x="35" y="14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26" name="Freeform 198"/>
          <p:cNvSpPr>
            <a:spLocks/>
          </p:cNvSpPr>
          <p:nvPr/>
        </p:nvSpPr>
        <p:spPr bwMode="auto">
          <a:xfrm>
            <a:off x="8461375" y="4400557"/>
            <a:ext cx="3175" cy="9525"/>
          </a:xfrm>
          <a:custGeom>
            <a:avLst/>
            <a:gdLst>
              <a:gd name="T0" fmla="*/ 0 w 2"/>
              <a:gd name="T1" fmla="*/ 0 h 6"/>
              <a:gd name="T2" fmla="*/ 2 w 2"/>
              <a:gd name="T3" fmla="*/ 6 h 6"/>
              <a:gd name="T4" fmla="*/ 0 w 2"/>
              <a:gd name="T5" fmla="*/ 3 h 6"/>
              <a:gd name="T6" fmla="*/ 0 w 2"/>
              <a:gd name="T7" fmla="*/ 0 h 6"/>
              <a:gd name="T8" fmla="*/ 0 60000 65536"/>
              <a:gd name="T9" fmla="*/ 0 60000 65536"/>
              <a:gd name="T10" fmla="*/ 0 60000 65536"/>
              <a:gd name="T11" fmla="*/ 0 60000 65536"/>
              <a:gd name="T12" fmla="*/ 0 w 2"/>
              <a:gd name="T13" fmla="*/ 0 h 6"/>
              <a:gd name="T14" fmla="*/ 2 w 2"/>
              <a:gd name="T15" fmla="*/ 6 h 6"/>
            </a:gdLst>
            <a:ahLst/>
            <a:cxnLst>
              <a:cxn ang="T8">
                <a:pos x="T0" y="T1"/>
              </a:cxn>
              <a:cxn ang="T9">
                <a:pos x="T2" y="T3"/>
              </a:cxn>
              <a:cxn ang="T10">
                <a:pos x="T4" y="T5"/>
              </a:cxn>
              <a:cxn ang="T11">
                <a:pos x="T6" y="T7"/>
              </a:cxn>
            </a:cxnLst>
            <a:rect l="T12" t="T13" r="T14" b="T15"/>
            <a:pathLst>
              <a:path w="2" h="6">
                <a:moveTo>
                  <a:pt x="0" y="0"/>
                </a:moveTo>
                <a:lnTo>
                  <a:pt x="2" y="6"/>
                </a:lnTo>
                <a:lnTo>
                  <a:pt x="0" y="3"/>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27" name="Freeform 199"/>
          <p:cNvSpPr>
            <a:spLocks/>
          </p:cNvSpPr>
          <p:nvPr/>
        </p:nvSpPr>
        <p:spPr bwMode="auto">
          <a:xfrm>
            <a:off x="8466138" y="4413257"/>
            <a:ext cx="1588" cy="9525"/>
          </a:xfrm>
          <a:custGeom>
            <a:avLst/>
            <a:gdLst>
              <a:gd name="T0" fmla="*/ 0 w 1"/>
              <a:gd name="T1" fmla="*/ 0 h 6"/>
              <a:gd name="T2" fmla="*/ 0 w 1"/>
              <a:gd name="T3" fmla="*/ 6 h 6"/>
              <a:gd name="T4" fmla="*/ 0 w 1"/>
              <a:gd name="T5" fmla="*/ 0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6"/>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28" name="Freeform 200"/>
          <p:cNvSpPr>
            <a:spLocks/>
          </p:cNvSpPr>
          <p:nvPr/>
        </p:nvSpPr>
        <p:spPr bwMode="auto">
          <a:xfrm>
            <a:off x="4006850" y="4070357"/>
            <a:ext cx="9525" cy="3175"/>
          </a:xfrm>
          <a:custGeom>
            <a:avLst/>
            <a:gdLst>
              <a:gd name="T0" fmla="*/ 6 w 6"/>
              <a:gd name="T1" fmla="*/ 0 h 2"/>
              <a:gd name="T2" fmla="*/ 4 w 6"/>
              <a:gd name="T3" fmla="*/ 0 h 2"/>
              <a:gd name="T4" fmla="*/ 3 w 6"/>
              <a:gd name="T5" fmla="*/ 0 h 2"/>
              <a:gd name="T6" fmla="*/ 1 w 6"/>
              <a:gd name="T7" fmla="*/ 0 h 2"/>
              <a:gd name="T8" fmla="*/ 0 w 6"/>
              <a:gd name="T9" fmla="*/ 0 h 2"/>
              <a:gd name="T10" fmla="*/ 1 w 6"/>
              <a:gd name="T11" fmla="*/ 2 h 2"/>
              <a:gd name="T12" fmla="*/ 3 w 6"/>
              <a:gd name="T13" fmla="*/ 2 h 2"/>
              <a:gd name="T14" fmla="*/ 4 w 6"/>
              <a:gd name="T15" fmla="*/ 2 h 2"/>
              <a:gd name="T16" fmla="*/ 6 w 6"/>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
              <a:gd name="T29" fmla="*/ 6 w 6"/>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
                <a:moveTo>
                  <a:pt x="6" y="0"/>
                </a:moveTo>
                <a:lnTo>
                  <a:pt x="4" y="0"/>
                </a:lnTo>
                <a:lnTo>
                  <a:pt x="3" y="0"/>
                </a:lnTo>
                <a:lnTo>
                  <a:pt x="1" y="0"/>
                </a:lnTo>
                <a:lnTo>
                  <a:pt x="0" y="0"/>
                </a:lnTo>
                <a:lnTo>
                  <a:pt x="1" y="2"/>
                </a:lnTo>
                <a:lnTo>
                  <a:pt x="3" y="2"/>
                </a:lnTo>
                <a:lnTo>
                  <a:pt x="4" y="2"/>
                </a:lnTo>
                <a:lnTo>
                  <a:pt x="6"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29" name="Freeform 201"/>
          <p:cNvSpPr>
            <a:spLocks/>
          </p:cNvSpPr>
          <p:nvPr/>
        </p:nvSpPr>
        <p:spPr bwMode="auto">
          <a:xfrm>
            <a:off x="5403850" y="4398970"/>
            <a:ext cx="4763" cy="14287"/>
          </a:xfrm>
          <a:custGeom>
            <a:avLst/>
            <a:gdLst>
              <a:gd name="T0" fmla="*/ 3 w 3"/>
              <a:gd name="T1" fmla="*/ 3 h 9"/>
              <a:gd name="T2" fmla="*/ 3 w 3"/>
              <a:gd name="T3" fmla="*/ 6 h 9"/>
              <a:gd name="T4" fmla="*/ 1 w 3"/>
              <a:gd name="T5" fmla="*/ 9 h 9"/>
              <a:gd name="T6" fmla="*/ 0 w 3"/>
              <a:gd name="T7" fmla="*/ 7 h 9"/>
              <a:gd name="T8" fmla="*/ 0 w 3"/>
              <a:gd name="T9" fmla="*/ 0 h 9"/>
              <a:gd name="T10" fmla="*/ 1 w 3"/>
              <a:gd name="T11" fmla="*/ 0 h 9"/>
              <a:gd name="T12" fmla="*/ 3 w 3"/>
              <a:gd name="T13" fmla="*/ 0 h 9"/>
              <a:gd name="T14" fmla="*/ 3 w 3"/>
              <a:gd name="T15" fmla="*/ 3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3"/>
                </a:moveTo>
                <a:lnTo>
                  <a:pt x="3" y="6"/>
                </a:lnTo>
                <a:lnTo>
                  <a:pt x="1" y="9"/>
                </a:lnTo>
                <a:lnTo>
                  <a:pt x="0" y="7"/>
                </a:lnTo>
                <a:lnTo>
                  <a:pt x="0" y="0"/>
                </a:lnTo>
                <a:lnTo>
                  <a:pt x="1" y="0"/>
                </a:lnTo>
                <a:lnTo>
                  <a:pt x="3" y="0"/>
                </a:lnTo>
                <a:lnTo>
                  <a:pt x="3"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30" name="Freeform 202"/>
          <p:cNvSpPr>
            <a:spLocks/>
          </p:cNvSpPr>
          <p:nvPr/>
        </p:nvSpPr>
        <p:spPr bwMode="auto">
          <a:xfrm>
            <a:off x="5391150" y="4422782"/>
            <a:ext cx="9525" cy="15875"/>
          </a:xfrm>
          <a:custGeom>
            <a:avLst/>
            <a:gdLst>
              <a:gd name="T0" fmla="*/ 2 w 6"/>
              <a:gd name="T1" fmla="*/ 0 h 10"/>
              <a:gd name="T2" fmla="*/ 3 w 6"/>
              <a:gd name="T3" fmla="*/ 6 h 10"/>
              <a:gd name="T4" fmla="*/ 3 w 6"/>
              <a:gd name="T5" fmla="*/ 7 h 10"/>
              <a:gd name="T6" fmla="*/ 5 w 6"/>
              <a:gd name="T7" fmla="*/ 7 h 10"/>
              <a:gd name="T8" fmla="*/ 6 w 6"/>
              <a:gd name="T9" fmla="*/ 10 h 10"/>
              <a:gd name="T10" fmla="*/ 2 w 6"/>
              <a:gd name="T11" fmla="*/ 7 h 10"/>
              <a:gd name="T12" fmla="*/ 0 w 6"/>
              <a:gd name="T13" fmla="*/ 1 h 10"/>
              <a:gd name="T14" fmla="*/ 2 w 6"/>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0"/>
              <a:gd name="T26" fmla="*/ 6 w 6"/>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0">
                <a:moveTo>
                  <a:pt x="2" y="0"/>
                </a:moveTo>
                <a:lnTo>
                  <a:pt x="3" y="6"/>
                </a:lnTo>
                <a:lnTo>
                  <a:pt x="3" y="7"/>
                </a:lnTo>
                <a:lnTo>
                  <a:pt x="5" y="7"/>
                </a:lnTo>
                <a:lnTo>
                  <a:pt x="6" y="10"/>
                </a:lnTo>
                <a:lnTo>
                  <a:pt x="2" y="7"/>
                </a:lnTo>
                <a:lnTo>
                  <a:pt x="0" y="1"/>
                </a:lnTo>
                <a:lnTo>
                  <a:pt x="2"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31" name="Freeform 203"/>
          <p:cNvSpPr>
            <a:spLocks/>
          </p:cNvSpPr>
          <p:nvPr/>
        </p:nvSpPr>
        <p:spPr bwMode="auto">
          <a:xfrm>
            <a:off x="5734050" y="3944945"/>
            <a:ext cx="6350" cy="1587"/>
          </a:xfrm>
          <a:custGeom>
            <a:avLst/>
            <a:gdLst>
              <a:gd name="T0" fmla="*/ 1 w 4"/>
              <a:gd name="T1" fmla="*/ 0 h 1"/>
              <a:gd name="T2" fmla="*/ 3 w 4"/>
              <a:gd name="T3" fmla="*/ 1 h 1"/>
              <a:gd name="T4" fmla="*/ 3 w 4"/>
              <a:gd name="T5" fmla="*/ 0 h 1"/>
              <a:gd name="T6" fmla="*/ 4 w 4"/>
              <a:gd name="T7" fmla="*/ 1 h 1"/>
              <a:gd name="T8" fmla="*/ 4 w 4"/>
              <a:gd name="T9" fmla="*/ 0 h 1"/>
              <a:gd name="T10" fmla="*/ 0 w 4"/>
              <a:gd name="T11" fmla="*/ 0 h 1"/>
              <a:gd name="T12" fmla="*/ 1 w 4"/>
              <a:gd name="T13" fmla="*/ 0 h 1"/>
              <a:gd name="T14" fmla="*/ 0 60000 65536"/>
              <a:gd name="T15" fmla="*/ 0 60000 65536"/>
              <a:gd name="T16" fmla="*/ 0 60000 65536"/>
              <a:gd name="T17" fmla="*/ 0 60000 65536"/>
              <a:gd name="T18" fmla="*/ 0 60000 65536"/>
              <a:gd name="T19" fmla="*/ 0 60000 65536"/>
              <a:gd name="T20" fmla="*/ 0 60000 65536"/>
              <a:gd name="T21" fmla="*/ 0 w 4"/>
              <a:gd name="T22" fmla="*/ 0 h 1"/>
              <a:gd name="T23" fmla="*/ 4 w 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
                <a:moveTo>
                  <a:pt x="1" y="0"/>
                </a:moveTo>
                <a:lnTo>
                  <a:pt x="3" y="1"/>
                </a:lnTo>
                <a:lnTo>
                  <a:pt x="3" y="0"/>
                </a:lnTo>
                <a:lnTo>
                  <a:pt x="4" y="1"/>
                </a:lnTo>
                <a:lnTo>
                  <a:pt x="4" y="0"/>
                </a:lnTo>
                <a:lnTo>
                  <a:pt x="0" y="0"/>
                </a:lnTo>
                <a:lnTo>
                  <a:pt x="1"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32" name="Freeform 204"/>
          <p:cNvSpPr>
            <a:spLocks/>
          </p:cNvSpPr>
          <p:nvPr/>
        </p:nvSpPr>
        <p:spPr bwMode="auto">
          <a:xfrm>
            <a:off x="5767388" y="3930657"/>
            <a:ext cx="28575" cy="11112"/>
          </a:xfrm>
          <a:custGeom>
            <a:avLst/>
            <a:gdLst>
              <a:gd name="T0" fmla="*/ 16 w 18"/>
              <a:gd name="T1" fmla="*/ 3 h 7"/>
              <a:gd name="T2" fmla="*/ 18 w 18"/>
              <a:gd name="T3" fmla="*/ 3 h 7"/>
              <a:gd name="T4" fmla="*/ 16 w 18"/>
              <a:gd name="T5" fmla="*/ 6 h 7"/>
              <a:gd name="T6" fmla="*/ 10 w 18"/>
              <a:gd name="T7" fmla="*/ 7 h 7"/>
              <a:gd name="T8" fmla="*/ 3 w 18"/>
              <a:gd name="T9" fmla="*/ 6 h 7"/>
              <a:gd name="T10" fmla="*/ 0 w 18"/>
              <a:gd name="T11" fmla="*/ 4 h 7"/>
              <a:gd name="T12" fmla="*/ 1 w 18"/>
              <a:gd name="T13" fmla="*/ 1 h 7"/>
              <a:gd name="T14" fmla="*/ 3 w 18"/>
              <a:gd name="T15" fmla="*/ 0 h 7"/>
              <a:gd name="T16" fmla="*/ 6 w 18"/>
              <a:gd name="T17" fmla="*/ 3 h 7"/>
              <a:gd name="T18" fmla="*/ 7 w 18"/>
              <a:gd name="T19" fmla="*/ 3 h 7"/>
              <a:gd name="T20" fmla="*/ 10 w 18"/>
              <a:gd name="T21" fmla="*/ 1 h 7"/>
              <a:gd name="T22" fmla="*/ 16 w 18"/>
              <a:gd name="T23" fmla="*/ 3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7"/>
              <a:gd name="T38" fmla="*/ 18 w 18"/>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7">
                <a:moveTo>
                  <a:pt x="16" y="3"/>
                </a:moveTo>
                <a:lnTo>
                  <a:pt x="18" y="3"/>
                </a:lnTo>
                <a:lnTo>
                  <a:pt x="16" y="6"/>
                </a:lnTo>
                <a:lnTo>
                  <a:pt x="10" y="7"/>
                </a:lnTo>
                <a:lnTo>
                  <a:pt x="3" y="6"/>
                </a:lnTo>
                <a:lnTo>
                  <a:pt x="0" y="4"/>
                </a:lnTo>
                <a:lnTo>
                  <a:pt x="1" y="1"/>
                </a:lnTo>
                <a:lnTo>
                  <a:pt x="3" y="0"/>
                </a:lnTo>
                <a:lnTo>
                  <a:pt x="6" y="3"/>
                </a:lnTo>
                <a:lnTo>
                  <a:pt x="7" y="3"/>
                </a:lnTo>
                <a:lnTo>
                  <a:pt x="10" y="1"/>
                </a:lnTo>
                <a:lnTo>
                  <a:pt x="16"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33" name="Freeform 205"/>
          <p:cNvSpPr>
            <a:spLocks/>
          </p:cNvSpPr>
          <p:nvPr/>
        </p:nvSpPr>
        <p:spPr bwMode="auto">
          <a:xfrm>
            <a:off x="8116888" y="2546357"/>
            <a:ext cx="80963" cy="350837"/>
          </a:xfrm>
          <a:custGeom>
            <a:avLst/>
            <a:gdLst>
              <a:gd name="T0" fmla="*/ 15 w 51"/>
              <a:gd name="T1" fmla="*/ 0 h 221"/>
              <a:gd name="T2" fmla="*/ 17 w 51"/>
              <a:gd name="T3" fmla="*/ 0 h 221"/>
              <a:gd name="T4" fmla="*/ 18 w 51"/>
              <a:gd name="T5" fmla="*/ 0 h 221"/>
              <a:gd name="T6" fmla="*/ 29 w 51"/>
              <a:gd name="T7" fmla="*/ 44 h 221"/>
              <a:gd name="T8" fmla="*/ 27 w 51"/>
              <a:gd name="T9" fmla="*/ 57 h 221"/>
              <a:gd name="T10" fmla="*/ 24 w 51"/>
              <a:gd name="T11" fmla="*/ 59 h 221"/>
              <a:gd name="T12" fmla="*/ 27 w 51"/>
              <a:gd name="T13" fmla="*/ 78 h 221"/>
              <a:gd name="T14" fmla="*/ 29 w 51"/>
              <a:gd name="T15" fmla="*/ 78 h 221"/>
              <a:gd name="T16" fmla="*/ 45 w 51"/>
              <a:gd name="T17" fmla="*/ 140 h 221"/>
              <a:gd name="T18" fmla="*/ 51 w 51"/>
              <a:gd name="T19" fmla="*/ 149 h 221"/>
              <a:gd name="T20" fmla="*/ 51 w 51"/>
              <a:gd name="T21" fmla="*/ 152 h 221"/>
              <a:gd name="T22" fmla="*/ 45 w 51"/>
              <a:gd name="T23" fmla="*/ 143 h 221"/>
              <a:gd name="T24" fmla="*/ 36 w 51"/>
              <a:gd name="T25" fmla="*/ 137 h 221"/>
              <a:gd name="T26" fmla="*/ 32 w 51"/>
              <a:gd name="T27" fmla="*/ 135 h 221"/>
              <a:gd name="T28" fmla="*/ 27 w 51"/>
              <a:gd name="T29" fmla="*/ 137 h 221"/>
              <a:gd name="T30" fmla="*/ 24 w 51"/>
              <a:gd name="T31" fmla="*/ 140 h 221"/>
              <a:gd name="T32" fmla="*/ 17 w 51"/>
              <a:gd name="T33" fmla="*/ 179 h 221"/>
              <a:gd name="T34" fmla="*/ 23 w 51"/>
              <a:gd name="T35" fmla="*/ 191 h 221"/>
              <a:gd name="T36" fmla="*/ 26 w 51"/>
              <a:gd name="T37" fmla="*/ 197 h 221"/>
              <a:gd name="T38" fmla="*/ 29 w 51"/>
              <a:gd name="T39" fmla="*/ 201 h 221"/>
              <a:gd name="T40" fmla="*/ 30 w 51"/>
              <a:gd name="T41" fmla="*/ 200 h 221"/>
              <a:gd name="T42" fmla="*/ 32 w 51"/>
              <a:gd name="T43" fmla="*/ 201 h 221"/>
              <a:gd name="T44" fmla="*/ 33 w 51"/>
              <a:gd name="T45" fmla="*/ 209 h 221"/>
              <a:gd name="T46" fmla="*/ 33 w 51"/>
              <a:gd name="T47" fmla="*/ 215 h 221"/>
              <a:gd name="T48" fmla="*/ 30 w 51"/>
              <a:gd name="T49" fmla="*/ 218 h 221"/>
              <a:gd name="T50" fmla="*/ 29 w 51"/>
              <a:gd name="T51" fmla="*/ 206 h 221"/>
              <a:gd name="T52" fmla="*/ 21 w 51"/>
              <a:gd name="T53" fmla="*/ 203 h 221"/>
              <a:gd name="T54" fmla="*/ 17 w 51"/>
              <a:gd name="T55" fmla="*/ 203 h 221"/>
              <a:gd name="T56" fmla="*/ 14 w 51"/>
              <a:gd name="T57" fmla="*/ 206 h 221"/>
              <a:gd name="T58" fmla="*/ 9 w 51"/>
              <a:gd name="T59" fmla="*/ 221 h 221"/>
              <a:gd name="T60" fmla="*/ 5 w 51"/>
              <a:gd name="T61" fmla="*/ 218 h 221"/>
              <a:gd name="T62" fmla="*/ 8 w 51"/>
              <a:gd name="T63" fmla="*/ 173 h 221"/>
              <a:gd name="T64" fmla="*/ 9 w 51"/>
              <a:gd name="T65" fmla="*/ 170 h 221"/>
              <a:gd name="T66" fmla="*/ 5 w 51"/>
              <a:gd name="T67" fmla="*/ 152 h 221"/>
              <a:gd name="T68" fmla="*/ 8 w 51"/>
              <a:gd name="T69" fmla="*/ 120 h 221"/>
              <a:gd name="T70" fmla="*/ 9 w 51"/>
              <a:gd name="T71" fmla="*/ 120 h 221"/>
              <a:gd name="T72" fmla="*/ 9 w 51"/>
              <a:gd name="T73" fmla="*/ 117 h 221"/>
              <a:gd name="T74" fmla="*/ 8 w 51"/>
              <a:gd name="T75" fmla="*/ 110 h 221"/>
              <a:gd name="T76" fmla="*/ 8 w 51"/>
              <a:gd name="T77" fmla="*/ 107 h 221"/>
              <a:gd name="T78" fmla="*/ 9 w 51"/>
              <a:gd name="T79" fmla="*/ 87 h 221"/>
              <a:gd name="T80" fmla="*/ 6 w 51"/>
              <a:gd name="T81" fmla="*/ 80 h 221"/>
              <a:gd name="T82" fmla="*/ 0 w 51"/>
              <a:gd name="T83" fmla="*/ 74 h 221"/>
              <a:gd name="T84" fmla="*/ 2 w 51"/>
              <a:gd name="T85" fmla="*/ 72 h 221"/>
              <a:gd name="T86" fmla="*/ 0 w 51"/>
              <a:gd name="T87" fmla="*/ 57 h 221"/>
              <a:gd name="T88" fmla="*/ 3 w 51"/>
              <a:gd name="T89" fmla="*/ 38 h 221"/>
              <a:gd name="T90" fmla="*/ 2 w 51"/>
              <a:gd name="T91" fmla="*/ 29 h 221"/>
              <a:gd name="T92" fmla="*/ 3 w 51"/>
              <a:gd name="T93" fmla="*/ 26 h 221"/>
              <a:gd name="T94" fmla="*/ 8 w 51"/>
              <a:gd name="T95" fmla="*/ 24 h 221"/>
              <a:gd name="T96" fmla="*/ 9 w 51"/>
              <a:gd name="T97" fmla="*/ 24 h 221"/>
              <a:gd name="T98" fmla="*/ 11 w 51"/>
              <a:gd name="T99" fmla="*/ 26 h 221"/>
              <a:gd name="T100" fmla="*/ 15 w 51"/>
              <a:gd name="T101" fmla="*/ 26 h 221"/>
              <a:gd name="T102" fmla="*/ 15 w 51"/>
              <a:gd name="T103" fmla="*/ 24 h 221"/>
              <a:gd name="T104" fmla="*/ 15 w 51"/>
              <a:gd name="T105" fmla="*/ 23 h 221"/>
              <a:gd name="T106" fmla="*/ 15 w 51"/>
              <a:gd name="T107" fmla="*/ 20 h 221"/>
              <a:gd name="T108" fmla="*/ 17 w 51"/>
              <a:gd name="T109" fmla="*/ 20 h 221"/>
              <a:gd name="T110" fmla="*/ 18 w 51"/>
              <a:gd name="T111" fmla="*/ 20 h 221"/>
              <a:gd name="T112" fmla="*/ 11 w 51"/>
              <a:gd name="T113" fmla="*/ 2 h 221"/>
              <a:gd name="T114" fmla="*/ 12 w 51"/>
              <a:gd name="T115" fmla="*/ 2 h 221"/>
              <a:gd name="T116" fmla="*/ 14 w 51"/>
              <a:gd name="T117" fmla="*/ 2 h 221"/>
              <a:gd name="T118" fmla="*/ 15 w 51"/>
              <a:gd name="T119" fmla="*/ 0 h 2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1"/>
              <a:gd name="T181" fmla="*/ 0 h 221"/>
              <a:gd name="T182" fmla="*/ 51 w 51"/>
              <a:gd name="T183" fmla="*/ 221 h 2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1" h="221">
                <a:moveTo>
                  <a:pt x="15" y="0"/>
                </a:moveTo>
                <a:lnTo>
                  <a:pt x="17" y="0"/>
                </a:lnTo>
                <a:lnTo>
                  <a:pt x="18" y="0"/>
                </a:lnTo>
                <a:lnTo>
                  <a:pt x="29" y="44"/>
                </a:lnTo>
                <a:lnTo>
                  <a:pt x="27" y="57"/>
                </a:lnTo>
                <a:lnTo>
                  <a:pt x="24" y="59"/>
                </a:lnTo>
                <a:lnTo>
                  <a:pt x="27" y="78"/>
                </a:lnTo>
                <a:lnTo>
                  <a:pt x="29" y="78"/>
                </a:lnTo>
                <a:lnTo>
                  <a:pt x="45" y="140"/>
                </a:lnTo>
                <a:lnTo>
                  <a:pt x="51" y="149"/>
                </a:lnTo>
                <a:lnTo>
                  <a:pt x="51" y="152"/>
                </a:lnTo>
                <a:lnTo>
                  <a:pt x="45" y="143"/>
                </a:lnTo>
                <a:lnTo>
                  <a:pt x="36" y="137"/>
                </a:lnTo>
                <a:lnTo>
                  <a:pt x="32" y="135"/>
                </a:lnTo>
                <a:lnTo>
                  <a:pt x="27" y="137"/>
                </a:lnTo>
                <a:lnTo>
                  <a:pt x="24" y="140"/>
                </a:lnTo>
                <a:lnTo>
                  <a:pt x="17" y="179"/>
                </a:lnTo>
                <a:lnTo>
                  <a:pt x="23" y="191"/>
                </a:lnTo>
                <a:lnTo>
                  <a:pt x="26" y="197"/>
                </a:lnTo>
                <a:lnTo>
                  <a:pt x="29" y="201"/>
                </a:lnTo>
                <a:lnTo>
                  <a:pt x="30" y="200"/>
                </a:lnTo>
                <a:lnTo>
                  <a:pt x="32" y="201"/>
                </a:lnTo>
                <a:lnTo>
                  <a:pt x="33" y="209"/>
                </a:lnTo>
                <a:lnTo>
                  <a:pt x="33" y="215"/>
                </a:lnTo>
                <a:lnTo>
                  <a:pt x="30" y="218"/>
                </a:lnTo>
                <a:lnTo>
                  <a:pt x="29" y="206"/>
                </a:lnTo>
                <a:lnTo>
                  <a:pt x="21" y="203"/>
                </a:lnTo>
                <a:lnTo>
                  <a:pt x="17" y="203"/>
                </a:lnTo>
                <a:lnTo>
                  <a:pt x="14" y="206"/>
                </a:lnTo>
                <a:lnTo>
                  <a:pt x="9" y="221"/>
                </a:lnTo>
                <a:lnTo>
                  <a:pt x="5" y="218"/>
                </a:lnTo>
                <a:lnTo>
                  <a:pt x="8" y="173"/>
                </a:lnTo>
                <a:lnTo>
                  <a:pt x="9" y="170"/>
                </a:lnTo>
                <a:lnTo>
                  <a:pt x="5" y="152"/>
                </a:lnTo>
                <a:lnTo>
                  <a:pt x="8" y="120"/>
                </a:lnTo>
                <a:lnTo>
                  <a:pt x="9" y="120"/>
                </a:lnTo>
                <a:lnTo>
                  <a:pt x="9" y="117"/>
                </a:lnTo>
                <a:lnTo>
                  <a:pt x="8" y="110"/>
                </a:lnTo>
                <a:lnTo>
                  <a:pt x="8" y="107"/>
                </a:lnTo>
                <a:lnTo>
                  <a:pt x="9" y="87"/>
                </a:lnTo>
                <a:lnTo>
                  <a:pt x="6" y="80"/>
                </a:lnTo>
                <a:lnTo>
                  <a:pt x="0" y="74"/>
                </a:lnTo>
                <a:lnTo>
                  <a:pt x="2" y="72"/>
                </a:lnTo>
                <a:lnTo>
                  <a:pt x="0" y="57"/>
                </a:lnTo>
                <a:lnTo>
                  <a:pt x="3" y="38"/>
                </a:lnTo>
                <a:lnTo>
                  <a:pt x="2" y="29"/>
                </a:lnTo>
                <a:lnTo>
                  <a:pt x="3" y="26"/>
                </a:lnTo>
                <a:lnTo>
                  <a:pt x="8" y="24"/>
                </a:lnTo>
                <a:lnTo>
                  <a:pt x="9" y="24"/>
                </a:lnTo>
                <a:lnTo>
                  <a:pt x="11" y="26"/>
                </a:lnTo>
                <a:lnTo>
                  <a:pt x="15" y="26"/>
                </a:lnTo>
                <a:lnTo>
                  <a:pt x="15" y="24"/>
                </a:lnTo>
                <a:lnTo>
                  <a:pt x="15" y="23"/>
                </a:lnTo>
                <a:lnTo>
                  <a:pt x="15" y="20"/>
                </a:lnTo>
                <a:lnTo>
                  <a:pt x="17" y="20"/>
                </a:lnTo>
                <a:lnTo>
                  <a:pt x="18" y="20"/>
                </a:lnTo>
                <a:lnTo>
                  <a:pt x="11" y="2"/>
                </a:lnTo>
                <a:lnTo>
                  <a:pt x="12" y="2"/>
                </a:lnTo>
                <a:lnTo>
                  <a:pt x="14" y="2"/>
                </a:lnTo>
                <a:lnTo>
                  <a:pt x="15"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34" name="Freeform 206"/>
          <p:cNvSpPr>
            <a:spLocks/>
          </p:cNvSpPr>
          <p:nvPr/>
        </p:nvSpPr>
        <p:spPr bwMode="auto">
          <a:xfrm>
            <a:off x="7999413" y="2509845"/>
            <a:ext cx="22225" cy="25400"/>
          </a:xfrm>
          <a:custGeom>
            <a:avLst/>
            <a:gdLst>
              <a:gd name="T0" fmla="*/ 1 w 14"/>
              <a:gd name="T1" fmla="*/ 10 h 16"/>
              <a:gd name="T2" fmla="*/ 0 w 14"/>
              <a:gd name="T3" fmla="*/ 13 h 16"/>
              <a:gd name="T4" fmla="*/ 1 w 14"/>
              <a:gd name="T5" fmla="*/ 10 h 16"/>
              <a:gd name="T6" fmla="*/ 4 w 14"/>
              <a:gd name="T7" fmla="*/ 12 h 16"/>
              <a:gd name="T8" fmla="*/ 5 w 14"/>
              <a:gd name="T9" fmla="*/ 15 h 16"/>
              <a:gd name="T10" fmla="*/ 8 w 14"/>
              <a:gd name="T11" fmla="*/ 16 h 16"/>
              <a:gd name="T12" fmla="*/ 10 w 14"/>
              <a:gd name="T13" fmla="*/ 13 h 16"/>
              <a:gd name="T14" fmla="*/ 11 w 14"/>
              <a:gd name="T15" fmla="*/ 10 h 16"/>
              <a:gd name="T16" fmla="*/ 13 w 14"/>
              <a:gd name="T17" fmla="*/ 6 h 16"/>
              <a:gd name="T18" fmla="*/ 14 w 14"/>
              <a:gd name="T19" fmla="*/ 4 h 16"/>
              <a:gd name="T20" fmla="*/ 11 w 14"/>
              <a:gd name="T21" fmla="*/ 1 h 16"/>
              <a:gd name="T22" fmla="*/ 5 w 14"/>
              <a:gd name="T23" fmla="*/ 0 h 16"/>
              <a:gd name="T24" fmla="*/ 4 w 14"/>
              <a:gd name="T25" fmla="*/ 7 h 16"/>
              <a:gd name="T26" fmla="*/ 1 w 14"/>
              <a:gd name="T27" fmla="*/ 1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6"/>
              <a:gd name="T44" fmla="*/ 14 w 14"/>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6">
                <a:moveTo>
                  <a:pt x="1" y="10"/>
                </a:moveTo>
                <a:lnTo>
                  <a:pt x="0" y="13"/>
                </a:lnTo>
                <a:lnTo>
                  <a:pt x="1" y="10"/>
                </a:lnTo>
                <a:lnTo>
                  <a:pt x="4" y="12"/>
                </a:lnTo>
                <a:lnTo>
                  <a:pt x="5" y="15"/>
                </a:lnTo>
                <a:lnTo>
                  <a:pt x="8" y="16"/>
                </a:lnTo>
                <a:lnTo>
                  <a:pt x="10" y="13"/>
                </a:lnTo>
                <a:lnTo>
                  <a:pt x="11" y="10"/>
                </a:lnTo>
                <a:lnTo>
                  <a:pt x="13" y="6"/>
                </a:lnTo>
                <a:lnTo>
                  <a:pt x="14" y="4"/>
                </a:lnTo>
                <a:lnTo>
                  <a:pt x="11" y="1"/>
                </a:lnTo>
                <a:lnTo>
                  <a:pt x="5" y="0"/>
                </a:lnTo>
                <a:lnTo>
                  <a:pt x="4" y="7"/>
                </a:lnTo>
                <a:lnTo>
                  <a:pt x="1" y="1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35" name="Freeform 207"/>
          <p:cNvSpPr>
            <a:spLocks/>
          </p:cNvSpPr>
          <p:nvPr/>
        </p:nvSpPr>
        <p:spPr bwMode="auto">
          <a:xfrm>
            <a:off x="8693150" y="2311407"/>
            <a:ext cx="33338" cy="38100"/>
          </a:xfrm>
          <a:custGeom>
            <a:avLst/>
            <a:gdLst>
              <a:gd name="T0" fmla="*/ 18 w 21"/>
              <a:gd name="T1" fmla="*/ 0 h 24"/>
              <a:gd name="T2" fmla="*/ 15 w 21"/>
              <a:gd name="T3" fmla="*/ 3 h 24"/>
              <a:gd name="T4" fmla="*/ 7 w 21"/>
              <a:gd name="T5" fmla="*/ 6 h 24"/>
              <a:gd name="T6" fmla="*/ 4 w 21"/>
              <a:gd name="T7" fmla="*/ 8 h 24"/>
              <a:gd name="T8" fmla="*/ 7 w 21"/>
              <a:gd name="T9" fmla="*/ 9 h 24"/>
              <a:gd name="T10" fmla="*/ 0 w 21"/>
              <a:gd name="T11" fmla="*/ 24 h 24"/>
              <a:gd name="T12" fmla="*/ 12 w 21"/>
              <a:gd name="T13" fmla="*/ 14 h 24"/>
              <a:gd name="T14" fmla="*/ 18 w 21"/>
              <a:gd name="T15" fmla="*/ 12 h 24"/>
              <a:gd name="T16" fmla="*/ 21 w 21"/>
              <a:gd name="T17" fmla="*/ 8 h 24"/>
              <a:gd name="T18" fmla="*/ 21 w 21"/>
              <a:gd name="T19" fmla="*/ 3 h 24"/>
              <a:gd name="T20" fmla="*/ 19 w 21"/>
              <a:gd name="T21" fmla="*/ 0 h 24"/>
              <a:gd name="T22" fmla="*/ 18 w 21"/>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4"/>
              <a:gd name="T38" fmla="*/ 21 w 21"/>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4">
                <a:moveTo>
                  <a:pt x="18" y="0"/>
                </a:moveTo>
                <a:lnTo>
                  <a:pt x="15" y="3"/>
                </a:lnTo>
                <a:lnTo>
                  <a:pt x="7" y="6"/>
                </a:lnTo>
                <a:lnTo>
                  <a:pt x="4" y="8"/>
                </a:lnTo>
                <a:lnTo>
                  <a:pt x="7" y="9"/>
                </a:lnTo>
                <a:lnTo>
                  <a:pt x="0" y="24"/>
                </a:lnTo>
                <a:lnTo>
                  <a:pt x="12" y="14"/>
                </a:lnTo>
                <a:lnTo>
                  <a:pt x="18" y="12"/>
                </a:lnTo>
                <a:lnTo>
                  <a:pt x="21" y="8"/>
                </a:lnTo>
                <a:lnTo>
                  <a:pt x="21" y="3"/>
                </a:lnTo>
                <a:lnTo>
                  <a:pt x="19" y="0"/>
                </a:lnTo>
                <a:lnTo>
                  <a:pt x="18"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36" name="Freeform 208"/>
          <p:cNvSpPr>
            <a:spLocks/>
          </p:cNvSpPr>
          <p:nvPr/>
        </p:nvSpPr>
        <p:spPr bwMode="auto">
          <a:xfrm>
            <a:off x="8504238" y="2698757"/>
            <a:ext cx="7938" cy="9525"/>
          </a:xfrm>
          <a:custGeom>
            <a:avLst/>
            <a:gdLst>
              <a:gd name="T0" fmla="*/ 5 w 5"/>
              <a:gd name="T1" fmla="*/ 2 h 6"/>
              <a:gd name="T2" fmla="*/ 5 w 5"/>
              <a:gd name="T3" fmla="*/ 0 h 6"/>
              <a:gd name="T4" fmla="*/ 0 w 5"/>
              <a:gd name="T5" fmla="*/ 5 h 6"/>
              <a:gd name="T6" fmla="*/ 0 w 5"/>
              <a:gd name="T7" fmla="*/ 6 h 6"/>
              <a:gd name="T8" fmla="*/ 3 w 5"/>
              <a:gd name="T9" fmla="*/ 6 h 6"/>
              <a:gd name="T10" fmla="*/ 5 w 5"/>
              <a:gd name="T11" fmla="*/ 2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2"/>
                </a:moveTo>
                <a:lnTo>
                  <a:pt x="5" y="0"/>
                </a:lnTo>
                <a:lnTo>
                  <a:pt x="0" y="5"/>
                </a:lnTo>
                <a:lnTo>
                  <a:pt x="0" y="6"/>
                </a:lnTo>
                <a:lnTo>
                  <a:pt x="3" y="6"/>
                </a:lnTo>
                <a:lnTo>
                  <a:pt x="5"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37" name="Freeform 209"/>
          <p:cNvSpPr>
            <a:spLocks/>
          </p:cNvSpPr>
          <p:nvPr/>
        </p:nvSpPr>
        <p:spPr bwMode="auto">
          <a:xfrm>
            <a:off x="8499475" y="2706695"/>
            <a:ext cx="3175" cy="1587"/>
          </a:xfrm>
          <a:custGeom>
            <a:avLst/>
            <a:gdLst>
              <a:gd name="T0" fmla="*/ 0 w 2"/>
              <a:gd name="T1" fmla="*/ 0 h 1"/>
              <a:gd name="T2" fmla="*/ 2 w 2"/>
              <a:gd name="T3" fmla="*/ 1 h 1"/>
              <a:gd name="T4" fmla="*/ 2 w 2"/>
              <a:gd name="T5" fmla="*/ 0 h 1"/>
              <a:gd name="T6" fmla="*/ 0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0" y="0"/>
                </a:moveTo>
                <a:lnTo>
                  <a:pt x="2" y="1"/>
                </a:lnTo>
                <a:lnTo>
                  <a:pt x="2" y="0"/>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38" name="Freeform 210"/>
          <p:cNvSpPr>
            <a:spLocks/>
          </p:cNvSpPr>
          <p:nvPr/>
        </p:nvSpPr>
        <p:spPr bwMode="auto">
          <a:xfrm>
            <a:off x="8459788" y="2749557"/>
            <a:ext cx="6350" cy="14287"/>
          </a:xfrm>
          <a:custGeom>
            <a:avLst/>
            <a:gdLst>
              <a:gd name="T0" fmla="*/ 4 w 4"/>
              <a:gd name="T1" fmla="*/ 0 h 9"/>
              <a:gd name="T2" fmla="*/ 0 w 4"/>
              <a:gd name="T3" fmla="*/ 9 h 9"/>
              <a:gd name="T4" fmla="*/ 3 w 4"/>
              <a:gd name="T5" fmla="*/ 7 h 9"/>
              <a:gd name="T6" fmla="*/ 4 w 4"/>
              <a:gd name="T7" fmla="*/ 0 h 9"/>
              <a:gd name="T8" fmla="*/ 0 60000 65536"/>
              <a:gd name="T9" fmla="*/ 0 60000 65536"/>
              <a:gd name="T10" fmla="*/ 0 60000 65536"/>
              <a:gd name="T11" fmla="*/ 0 60000 65536"/>
              <a:gd name="T12" fmla="*/ 0 w 4"/>
              <a:gd name="T13" fmla="*/ 0 h 9"/>
              <a:gd name="T14" fmla="*/ 4 w 4"/>
              <a:gd name="T15" fmla="*/ 9 h 9"/>
            </a:gdLst>
            <a:ahLst/>
            <a:cxnLst>
              <a:cxn ang="T8">
                <a:pos x="T0" y="T1"/>
              </a:cxn>
              <a:cxn ang="T9">
                <a:pos x="T2" y="T3"/>
              </a:cxn>
              <a:cxn ang="T10">
                <a:pos x="T4" y="T5"/>
              </a:cxn>
              <a:cxn ang="T11">
                <a:pos x="T6" y="T7"/>
              </a:cxn>
            </a:cxnLst>
            <a:rect l="T12" t="T13" r="T14" b="T15"/>
            <a:pathLst>
              <a:path w="4" h="9">
                <a:moveTo>
                  <a:pt x="4" y="0"/>
                </a:moveTo>
                <a:lnTo>
                  <a:pt x="0" y="9"/>
                </a:lnTo>
                <a:lnTo>
                  <a:pt x="3" y="7"/>
                </a:lnTo>
                <a:lnTo>
                  <a:pt x="4"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39" name="Freeform 211"/>
          <p:cNvSpPr>
            <a:spLocks/>
          </p:cNvSpPr>
          <p:nvPr/>
        </p:nvSpPr>
        <p:spPr bwMode="auto">
          <a:xfrm>
            <a:off x="8447088" y="2779720"/>
            <a:ext cx="4763" cy="7937"/>
          </a:xfrm>
          <a:custGeom>
            <a:avLst/>
            <a:gdLst>
              <a:gd name="T0" fmla="*/ 2 w 3"/>
              <a:gd name="T1" fmla="*/ 0 h 5"/>
              <a:gd name="T2" fmla="*/ 0 w 3"/>
              <a:gd name="T3" fmla="*/ 5 h 5"/>
              <a:gd name="T4" fmla="*/ 2 w 3"/>
              <a:gd name="T5" fmla="*/ 3 h 5"/>
              <a:gd name="T6" fmla="*/ 3 w 3"/>
              <a:gd name="T7" fmla="*/ 2 h 5"/>
              <a:gd name="T8" fmla="*/ 2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0"/>
                </a:moveTo>
                <a:lnTo>
                  <a:pt x="0" y="5"/>
                </a:lnTo>
                <a:lnTo>
                  <a:pt x="2" y="3"/>
                </a:lnTo>
                <a:lnTo>
                  <a:pt x="3" y="2"/>
                </a:lnTo>
                <a:lnTo>
                  <a:pt x="2"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40" name="Freeform 212"/>
          <p:cNvSpPr>
            <a:spLocks/>
          </p:cNvSpPr>
          <p:nvPr/>
        </p:nvSpPr>
        <p:spPr bwMode="auto">
          <a:xfrm>
            <a:off x="8385175" y="2851157"/>
            <a:ext cx="12700" cy="12700"/>
          </a:xfrm>
          <a:custGeom>
            <a:avLst/>
            <a:gdLst>
              <a:gd name="T0" fmla="*/ 8 w 8"/>
              <a:gd name="T1" fmla="*/ 0 h 8"/>
              <a:gd name="T2" fmla="*/ 8 w 8"/>
              <a:gd name="T3" fmla="*/ 2 h 8"/>
              <a:gd name="T4" fmla="*/ 2 w 8"/>
              <a:gd name="T5" fmla="*/ 8 h 8"/>
              <a:gd name="T6" fmla="*/ 0 w 8"/>
              <a:gd name="T7" fmla="*/ 8 h 8"/>
              <a:gd name="T8" fmla="*/ 2 w 8"/>
              <a:gd name="T9" fmla="*/ 5 h 8"/>
              <a:gd name="T10" fmla="*/ 5 w 8"/>
              <a:gd name="T11" fmla="*/ 3 h 8"/>
              <a:gd name="T12" fmla="*/ 6 w 8"/>
              <a:gd name="T13" fmla="*/ 0 h 8"/>
              <a:gd name="T14" fmla="*/ 8 w 8"/>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8"/>
              <a:gd name="T26" fmla="*/ 8 w 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8">
                <a:moveTo>
                  <a:pt x="8" y="0"/>
                </a:moveTo>
                <a:lnTo>
                  <a:pt x="8" y="2"/>
                </a:lnTo>
                <a:lnTo>
                  <a:pt x="2" y="8"/>
                </a:lnTo>
                <a:lnTo>
                  <a:pt x="0" y="8"/>
                </a:lnTo>
                <a:lnTo>
                  <a:pt x="2" y="5"/>
                </a:lnTo>
                <a:lnTo>
                  <a:pt x="5" y="3"/>
                </a:lnTo>
                <a:lnTo>
                  <a:pt x="6" y="0"/>
                </a:lnTo>
                <a:lnTo>
                  <a:pt x="8"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41" name="Freeform 213"/>
          <p:cNvSpPr>
            <a:spLocks/>
          </p:cNvSpPr>
          <p:nvPr/>
        </p:nvSpPr>
        <p:spPr bwMode="auto">
          <a:xfrm>
            <a:off x="8329613" y="2884495"/>
            <a:ext cx="23813" cy="26987"/>
          </a:xfrm>
          <a:custGeom>
            <a:avLst/>
            <a:gdLst>
              <a:gd name="T0" fmla="*/ 15 w 15"/>
              <a:gd name="T1" fmla="*/ 2 h 17"/>
              <a:gd name="T2" fmla="*/ 15 w 15"/>
              <a:gd name="T3" fmla="*/ 3 h 17"/>
              <a:gd name="T4" fmla="*/ 1 w 15"/>
              <a:gd name="T5" fmla="*/ 15 h 17"/>
              <a:gd name="T6" fmla="*/ 0 w 15"/>
              <a:gd name="T7" fmla="*/ 17 h 17"/>
              <a:gd name="T8" fmla="*/ 0 w 15"/>
              <a:gd name="T9" fmla="*/ 12 h 17"/>
              <a:gd name="T10" fmla="*/ 13 w 15"/>
              <a:gd name="T11" fmla="*/ 0 h 17"/>
              <a:gd name="T12" fmla="*/ 15 w 15"/>
              <a:gd name="T13" fmla="*/ 0 h 17"/>
              <a:gd name="T14" fmla="*/ 15 w 15"/>
              <a:gd name="T15" fmla="*/ 2 h 1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7"/>
              <a:gd name="T26" fmla="*/ 15 w 15"/>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7">
                <a:moveTo>
                  <a:pt x="15" y="2"/>
                </a:moveTo>
                <a:lnTo>
                  <a:pt x="15" y="3"/>
                </a:lnTo>
                <a:lnTo>
                  <a:pt x="1" y="15"/>
                </a:lnTo>
                <a:lnTo>
                  <a:pt x="0" y="17"/>
                </a:lnTo>
                <a:lnTo>
                  <a:pt x="0" y="12"/>
                </a:lnTo>
                <a:lnTo>
                  <a:pt x="13" y="0"/>
                </a:lnTo>
                <a:lnTo>
                  <a:pt x="15" y="0"/>
                </a:lnTo>
                <a:lnTo>
                  <a:pt x="15"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42" name="Freeform 214"/>
          <p:cNvSpPr>
            <a:spLocks/>
          </p:cNvSpPr>
          <p:nvPr/>
        </p:nvSpPr>
        <p:spPr bwMode="auto">
          <a:xfrm>
            <a:off x="8259763" y="2913070"/>
            <a:ext cx="50800" cy="39687"/>
          </a:xfrm>
          <a:custGeom>
            <a:avLst/>
            <a:gdLst>
              <a:gd name="T0" fmla="*/ 32 w 32"/>
              <a:gd name="T1" fmla="*/ 3 h 25"/>
              <a:gd name="T2" fmla="*/ 32 w 32"/>
              <a:gd name="T3" fmla="*/ 2 h 25"/>
              <a:gd name="T4" fmla="*/ 32 w 32"/>
              <a:gd name="T5" fmla="*/ 3 h 25"/>
              <a:gd name="T6" fmla="*/ 17 w 32"/>
              <a:gd name="T7" fmla="*/ 13 h 25"/>
              <a:gd name="T8" fmla="*/ 14 w 32"/>
              <a:gd name="T9" fmla="*/ 13 h 25"/>
              <a:gd name="T10" fmla="*/ 12 w 32"/>
              <a:gd name="T11" fmla="*/ 15 h 25"/>
              <a:gd name="T12" fmla="*/ 11 w 32"/>
              <a:gd name="T13" fmla="*/ 18 h 25"/>
              <a:gd name="T14" fmla="*/ 2 w 32"/>
              <a:gd name="T15" fmla="*/ 25 h 25"/>
              <a:gd name="T16" fmla="*/ 0 w 32"/>
              <a:gd name="T17" fmla="*/ 25 h 25"/>
              <a:gd name="T18" fmla="*/ 3 w 32"/>
              <a:gd name="T19" fmla="*/ 18 h 25"/>
              <a:gd name="T20" fmla="*/ 5 w 32"/>
              <a:gd name="T21" fmla="*/ 16 h 25"/>
              <a:gd name="T22" fmla="*/ 11 w 32"/>
              <a:gd name="T23" fmla="*/ 9 h 25"/>
              <a:gd name="T24" fmla="*/ 14 w 32"/>
              <a:gd name="T25" fmla="*/ 9 h 25"/>
              <a:gd name="T26" fmla="*/ 15 w 32"/>
              <a:gd name="T27" fmla="*/ 5 h 25"/>
              <a:gd name="T28" fmla="*/ 17 w 32"/>
              <a:gd name="T29" fmla="*/ 5 h 25"/>
              <a:gd name="T30" fmla="*/ 18 w 32"/>
              <a:gd name="T31" fmla="*/ 5 h 25"/>
              <a:gd name="T32" fmla="*/ 18 w 32"/>
              <a:gd name="T33" fmla="*/ 6 h 25"/>
              <a:gd name="T34" fmla="*/ 21 w 32"/>
              <a:gd name="T35" fmla="*/ 6 h 25"/>
              <a:gd name="T36" fmla="*/ 27 w 32"/>
              <a:gd name="T37" fmla="*/ 0 h 25"/>
              <a:gd name="T38" fmla="*/ 30 w 32"/>
              <a:gd name="T39" fmla="*/ 0 h 25"/>
              <a:gd name="T40" fmla="*/ 32 w 32"/>
              <a:gd name="T41" fmla="*/ 0 h 25"/>
              <a:gd name="T42" fmla="*/ 32 w 32"/>
              <a:gd name="T43" fmla="*/ 3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25"/>
              <a:gd name="T68" fmla="*/ 32 w 32"/>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25">
                <a:moveTo>
                  <a:pt x="32" y="3"/>
                </a:moveTo>
                <a:lnTo>
                  <a:pt x="32" y="2"/>
                </a:lnTo>
                <a:lnTo>
                  <a:pt x="32" y="3"/>
                </a:lnTo>
                <a:lnTo>
                  <a:pt x="17" y="13"/>
                </a:lnTo>
                <a:lnTo>
                  <a:pt x="14" y="13"/>
                </a:lnTo>
                <a:lnTo>
                  <a:pt x="12" y="15"/>
                </a:lnTo>
                <a:lnTo>
                  <a:pt x="11" y="18"/>
                </a:lnTo>
                <a:lnTo>
                  <a:pt x="2" y="25"/>
                </a:lnTo>
                <a:lnTo>
                  <a:pt x="0" y="25"/>
                </a:lnTo>
                <a:lnTo>
                  <a:pt x="3" y="18"/>
                </a:lnTo>
                <a:lnTo>
                  <a:pt x="5" y="16"/>
                </a:lnTo>
                <a:lnTo>
                  <a:pt x="11" y="9"/>
                </a:lnTo>
                <a:lnTo>
                  <a:pt x="14" y="9"/>
                </a:lnTo>
                <a:lnTo>
                  <a:pt x="15" y="5"/>
                </a:lnTo>
                <a:lnTo>
                  <a:pt x="17" y="5"/>
                </a:lnTo>
                <a:lnTo>
                  <a:pt x="18" y="5"/>
                </a:lnTo>
                <a:lnTo>
                  <a:pt x="18" y="6"/>
                </a:lnTo>
                <a:lnTo>
                  <a:pt x="21" y="6"/>
                </a:lnTo>
                <a:lnTo>
                  <a:pt x="27" y="0"/>
                </a:lnTo>
                <a:lnTo>
                  <a:pt x="30" y="0"/>
                </a:lnTo>
                <a:lnTo>
                  <a:pt x="32" y="0"/>
                </a:lnTo>
                <a:lnTo>
                  <a:pt x="32"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43" name="Freeform 215"/>
          <p:cNvSpPr>
            <a:spLocks/>
          </p:cNvSpPr>
          <p:nvPr/>
        </p:nvSpPr>
        <p:spPr bwMode="auto">
          <a:xfrm>
            <a:off x="8248650" y="2974982"/>
            <a:ext cx="9525" cy="4762"/>
          </a:xfrm>
          <a:custGeom>
            <a:avLst/>
            <a:gdLst>
              <a:gd name="T0" fmla="*/ 4 w 6"/>
              <a:gd name="T1" fmla="*/ 0 h 3"/>
              <a:gd name="T2" fmla="*/ 6 w 6"/>
              <a:gd name="T3" fmla="*/ 1 h 3"/>
              <a:gd name="T4" fmla="*/ 4 w 6"/>
              <a:gd name="T5" fmla="*/ 1 h 3"/>
              <a:gd name="T6" fmla="*/ 1 w 6"/>
              <a:gd name="T7" fmla="*/ 3 h 3"/>
              <a:gd name="T8" fmla="*/ 0 w 6"/>
              <a:gd name="T9" fmla="*/ 3 h 3"/>
              <a:gd name="T10" fmla="*/ 1 w 6"/>
              <a:gd name="T11" fmla="*/ 1 h 3"/>
              <a:gd name="T12" fmla="*/ 4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4" y="0"/>
                </a:moveTo>
                <a:lnTo>
                  <a:pt x="6" y="1"/>
                </a:lnTo>
                <a:lnTo>
                  <a:pt x="4" y="1"/>
                </a:lnTo>
                <a:lnTo>
                  <a:pt x="1" y="3"/>
                </a:lnTo>
                <a:lnTo>
                  <a:pt x="0" y="3"/>
                </a:lnTo>
                <a:lnTo>
                  <a:pt x="1" y="1"/>
                </a:lnTo>
                <a:lnTo>
                  <a:pt x="4"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44" name="Freeform 216"/>
          <p:cNvSpPr>
            <a:spLocks/>
          </p:cNvSpPr>
          <p:nvPr/>
        </p:nvSpPr>
        <p:spPr bwMode="auto">
          <a:xfrm>
            <a:off x="8220075" y="2951170"/>
            <a:ext cx="23813" cy="30162"/>
          </a:xfrm>
          <a:custGeom>
            <a:avLst/>
            <a:gdLst>
              <a:gd name="T0" fmla="*/ 10 w 15"/>
              <a:gd name="T1" fmla="*/ 1 h 19"/>
              <a:gd name="T2" fmla="*/ 10 w 15"/>
              <a:gd name="T3" fmla="*/ 0 h 19"/>
              <a:gd name="T4" fmla="*/ 13 w 15"/>
              <a:gd name="T5" fmla="*/ 1 h 19"/>
              <a:gd name="T6" fmla="*/ 15 w 15"/>
              <a:gd name="T7" fmla="*/ 4 h 19"/>
              <a:gd name="T8" fmla="*/ 0 w 15"/>
              <a:gd name="T9" fmla="*/ 19 h 19"/>
              <a:gd name="T10" fmla="*/ 0 w 15"/>
              <a:gd name="T11" fmla="*/ 16 h 19"/>
              <a:gd name="T12" fmla="*/ 9 w 15"/>
              <a:gd name="T13" fmla="*/ 4 h 19"/>
              <a:gd name="T14" fmla="*/ 9 w 15"/>
              <a:gd name="T15" fmla="*/ 1 h 19"/>
              <a:gd name="T16" fmla="*/ 10 w 15"/>
              <a:gd name="T17" fmla="*/ 1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9"/>
              <a:gd name="T29" fmla="*/ 15 w 15"/>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9">
                <a:moveTo>
                  <a:pt x="10" y="1"/>
                </a:moveTo>
                <a:lnTo>
                  <a:pt x="10" y="0"/>
                </a:lnTo>
                <a:lnTo>
                  <a:pt x="13" y="1"/>
                </a:lnTo>
                <a:lnTo>
                  <a:pt x="15" y="4"/>
                </a:lnTo>
                <a:lnTo>
                  <a:pt x="0" y="19"/>
                </a:lnTo>
                <a:lnTo>
                  <a:pt x="0" y="16"/>
                </a:lnTo>
                <a:lnTo>
                  <a:pt x="9" y="4"/>
                </a:lnTo>
                <a:lnTo>
                  <a:pt x="9" y="1"/>
                </a:lnTo>
                <a:lnTo>
                  <a:pt x="10"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45" name="Freeform 217"/>
          <p:cNvSpPr>
            <a:spLocks/>
          </p:cNvSpPr>
          <p:nvPr/>
        </p:nvSpPr>
        <p:spPr bwMode="auto">
          <a:xfrm>
            <a:off x="8759825" y="2501907"/>
            <a:ext cx="11113" cy="22225"/>
          </a:xfrm>
          <a:custGeom>
            <a:avLst/>
            <a:gdLst>
              <a:gd name="T0" fmla="*/ 2 w 7"/>
              <a:gd name="T1" fmla="*/ 0 h 14"/>
              <a:gd name="T2" fmla="*/ 5 w 7"/>
              <a:gd name="T3" fmla="*/ 2 h 14"/>
              <a:gd name="T4" fmla="*/ 5 w 7"/>
              <a:gd name="T5" fmla="*/ 5 h 14"/>
              <a:gd name="T6" fmla="*/ 5 w 7"/>
              <a:gd name="T7" fmla="*/ 6 h 14"/>
              <a:gd name="T8" fmla="*/ 7 w 7"/>
              <a:gd name="T9" fmla="*/ 6 h 14"/>
              <a:gd name="T10" fmla="*/ 7 w 7"/>
              <a:gd name="T11" fmla="*/ 9 h 14"/>
              <a:gd name="T12" fmla="*/ 5 w 7"/>
              <a:gd name="T13" fmla="*/ 14 h 14"/>
              <a:gd name="T14" fmla="*/ 0 w 7"/>
              <a:gd name="T15" fmla="*/ 2 h 14"/>
              <a:gd name="T16" fmla="*/ 0 w 7"/>
              <a:gd name="T17" fmla="*/ 0 h 14"/>
              <a:gd name="T18" fmla="*/ 2 w 7"/>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2" y="0"/>
                </a:moveTo>
                <a:lnTo>
                  <a:pt x="5" y="2"/>
                </a:lnTo>
                <a:lnTo>
                  <a:pt x="5" y="5"/>
                </a:lnTo>
                <a:lnTo>
                  <a:pt x="5" y="6"/>
                </a:lnTo>
                <a:lnTo>
                  <a:pt x="7" y="6"/>
                </a:lnTo>
                <a:lnTo>
                  <a:pt x="7" y="9"/>
                </a:lnTo>
                <a:lnTo>
                  <a:pt x="5" y="14"/>
                </a:lnTo>
                <a:lnTo>
                  <a:pt x="0" y="2"/>
                </a:lnTo>
                <a:lnTo>
                  <a:pt x="0" y="0"/>
                </a:lnTo>
                <a:lnTo>
                  <a:pt x="2"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46" name="Freeform 218"/>
          <p:cNvSpPr>
            <a:spLocks/>
          </p:cNvSpPr>
          <p:nvPr/>
        </p:nvSpPr>
        <p:spPr bwMode="auto">
          <a:xfrm>
            <a:off x="7948613" y="1263657"/>
            <a:ext cx="23813" cy="33337"/>
          </a:xfrm>
          <a:custGeom>
            <a:avLst/>
            <a:gdLst>
              <a:gd name="T0" fmla="*/ 11 w 15"/>
              <a:gd name="T1" fmla="*/ 11 h 21"/>
              <a:gd name="T2" fmla="*/ 12 w 15"/>
              <a:gd name="T3" fmla="*/ 14 h 21"/>
              <a:gd name="T4" fmla="*/ 14 w 15"/>
              <a:gd name="T5" fmla="*/ 15 h 21"/>
              <a:gd name="T6" fmla="*/ 15 w 15"/>
              <a:gd name="T7" fmla="*/ 17 h 21"/>
              <a:gd name="T8" fmla="*/ 14 w 15"/>
              <a:gd name="T9" fmla="*/ 21 h 21"/>
              <a:gd name="T10" fmla="*/ 12 w 15"/>
              <a:gd name="T11" fmla="*/ 21 h 21"/>
              <a:gd name="T12" fmla="*/ 11 w 15"/>
              <a:gd name="T13" fmla="*/ 17 h 21"/>
              <a:gd name="T14" fmla="*/ 6 w 15"/>
              <a:gd name="T15" fmla="*/ 12 h 21"/>
              <a:gd name="T16" fmla="*/ 5 w 15"/>
              <a:gd name="T17" fmla="*/ 9 h 21"/>
              <a:gd name="T18" fmla="*/ 0 w 15"/>
              <a:gd name="T19" fmla="*/ 3 h 21"/>
              <a:gd name="T20" fmla="*/ 2 w 15"/>
              <a:gd name="T21" fmla="*/ 0 h 21"/>
              <a:gd name="T22" fmla="*/ 3 w 15"/>
              <a:gd name="T23" fmla="*/ 0 h 21"/>
              <a:gd name="T24" fmla="*/ 5 w 15"/>
              <a:gd name="T25" fmla="*/ 5 h 21"/>
              <a:gd name="T26" fmla="*/ 11 w 15"/>
              <a:gd name="T27" fmla="*/ 11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21"/>
              <a:gd name="T44" fmla="*/ 15 w 15"/>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21">
                <a:moveTo>
                  <a:pt x="11" y="11"/>
                </a:moveTo>
                <a:lnTo>
                  <a:pt x="12" y="14"/>
                </a:lnTo>
                <a:lnTo>
                  <a:pt x="14" y="15"/>
                </a:lnTo>
                <a:lnTo>
                  <a:pt x="15" y="17"/>
                </a:lnTo>
                <a:lnTo>
                  <a:pt x="14" y="21"/>
                </a:lnTo>
                <a:lnTo>
                  <a:pt x="12" y="21"/>
                </a:lnTo>
                <a:lnTo>
                  <a:pt x="11" y="17"/>
                </a:lnTo>
                <a:lnTo>
                  <a:pt x="6" y="12"/>
                </a:lnTo>
                <a:lnTo>
                  <a:pt x="5" y="9"/>
                </a:lnTo>
                <a:lnTo>
                  <a:pt x="0" y="3"/>
                </a:lnTo>
                <a:lnTo>
                  <a:pt x="2" y="0"/>
                </a:lnTo>
                <a:lnTo>
                  <a:pt x="3" y="0"/>
                </a:lnTo>
                <a:lnTo>
                  <a:pt x="5" y="5"/>
                </a:lnTo>
                <a:lnTo>
                  <a:pt x="11" y="1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47" name="Freeform 219"/>
          <p:cNvSpPr>
            <a:spLocks/>
          </p:cNvSpPr>
          <p:nvPr/>
        </p:nvSpPr>
        <p:spPr bwMode="auto">
          <a:xfrm>
            <a:off x="7948613" y="1096970"/>
            <a:ext cx="17463" cy="52387"/>
          </a:xfrm>
          <a:custGeom>
            <a:avLst/>
            <a:gdLst>
              <a:gd name="T0" fmla="*/ 8 w 11"/>
              <a:gd name="T1" fmla="*/ 20 h 33"/>
              <a:gd name="T2" fmla="*/ 8 w 11"/>
              <a:gd name="T3" fmla="*/ 24 h 33"/>
              <a:gd name="T4" fmla="*/ 6 w 11"/>
              <a:gd name="T5" fmla="*/ 26 h 33"/>
              <a:gd name="T6" fmla="*/ 8 w 11"/>
              <a:gd name="T7" fmla="*/ 32 h 33"/>
              <a:gd name="T8" fmla="*/ 6 w 11"/>
              <a:gd name="T9" fmla="*/ 33 h 33"/>
              <a:gd name="T10" fmla="*/ 2 w 11"/>
              <a:gd name="T11" fmla="*/ 32 h 33"/>
              <a:gd name="T12" fmla="*/ 0 w 11"/>
              <a:gd name="T13" fmla="*/ 29 h 33"/>
              <a:gd name="T14" fmla="*/ 2 w 11"/>
              <a:gd name="T15" fmla="*/ 26 h 33"/>
              <a:gd name="T16" fmla="*/ 0 w 11"/>
              <a:gd name="T17" fmla="*/ 23 h 33"/>
              <a:gd name="T18" fmla="*/ 2 w 11"/>
              <a:gd name="T19" fmla="*/ 0 h 33"/>
              <a:gd name="T20" fmla="*/ 3 w 11"/>
              <a:gd name="T21" fmla="*/ 3 h 33"/>
              <a:gd name="T22" fmla="*/ 5 w 11"/>
              <a:gd name="T23" fmla="*/ 6 h 33"/>
              <a:gd name="T24" fmla="*/ 6 w 11"/>
              <a:gd name="T25" fmla="*/ 12 h 33"/>
              <a:gd name="T26" fmla="*/ 8 w 11"/>
              <a:gd name="T27" fmla="*/ 15 h 33"/>
              <a:gd name="T28" fmla="*/ 11 w 11"/>
              <a:gd name="T29" fmla="*/ 15 h 33"/>
              <a:gd name="T30" fmla="*/ 8 w 11"/>
              <a:gd name="T31" fmla="*/ 2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
              <a:gd name="T49" fmla="*/ 0 h 33"/>
              <a:gd name="T50" fmla="*/ 11 w 11"/>
              <a:gd name="T51" fmla="*/ 33 h 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 h="33">
                <a:moveTo>
                  <a:pt x="8" y="20"/>
                </a:moveTo>
                <a:lnTo>
                  <a:pt x="8" y="24"/>
                </a:lnTo>
                <a:lnTo>
                  <a:pt x="6" y="26"/>
                </a:lnTo>
                <a:lnTo>
                  <a:pt x="8" y="32"/>
                </a:lnTo>
                <a:lnTo>
                  <a:pt x="6" y="33"/>
                </a:lnTo>
                <a:lnTo>
                  <a:pt x="2" y="32"/>
                </a:lnTo>
                <a:lnTo>
                  <a:pt x="0" y="29"/>
                </a:lnTo>
                <a:lnTo>
                  <a:pt x="2" y="26"/>
                </a:lnTo>
                <a:lnTo>
                  <a:pt x="0" y="23"/>
                </a:lnTo>
                <a:lnTo>
                  <a:pt x="2" y="0"/>
                </a:lnTo>
                <a:lnTo>
                  <a:pt x="3" y="3"/>
                </a:lnTo>
                <a:lnTo>
                  <a:pt x="5" y="6"/>
                </a:lnTo>
                <a:lnTo>
                  <a:pt x="6" y="12"/>
                </a:lnTo>
                <a:lnTo>
                  <a:pt x="8" y="15"/>
                </a:lnTo>
                <a:lnTo>
                  <a:pt x="11" y="15"/>
                </a:lnTo>
                <a:lnTo>
                  <a:pt x="8" y="2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48" name="Freeform 220"/>
          <p:cNvSpPr>
            <a:spLocks/>
          </p:cNvSpPr>
          <p:nvPr/>
        </p:nvSpPr>
        <p:spPr bwMode="auto">
          <a:xfrm>
            <a:off x="7981950" y="1057282"/>
            <a:ext cx="177800" cy="161925"/>
          </a:xfrm>
          <a:custGeom>
            <a:avLst/>
            <a:gdLst>
              <a:gd name="T0" fmla="*/ 55 w 112"/>
              <a:gd name="T1" fmla="*/ 27 h 102"/>
              <a:gd name="T2" fmla="*/ 57 w 112"/>
              <a:gd name="T3" fmla="*/ 27 h 102"/>
              <a:gd name="T4" fmla="*/ 61 w 112"/>
              <a:gd name="T5" fmla="*/ 31 h 102"/>
              <a:gd name="T6" fmla="*/ 61 w 112"/>
              <a:gd name="T7" fmla="*/ 36 h 102"/>
              <a:gd name="T8" fmla="*/ 61 w 112"/>
              <a:gd name="T9" fmla="*/ 40 h 102"/>
              <a:gd name="T10" fmla="*/ 64 w 112"/>
              <a:gd name="T11" fmla="*/ 42 h 102"/>
              <a:gd name="T12" fmla="*/ 69 w 112"/>
              <a:gd name="T13" fmla="*/ 42 h 102"/>
              <a:gd name="T14" fmla="*/ 70 w 112"/>
              <a:gd name="T15" fmla="*/ 33 h 102"/>
              <a:gd name="T16" fmla="*/ 69 w 112"/>
              <a:gd name="T17" fmla="*/ 27 h 102"/>
              <a:gd name="T18" fmla="*/ 72 w 112"/>
              <a:gd name="T19" fmla="*/ 10 h 102"/>
              <a:gd name="T20" fmla="*/ 82 w 112"/>
              <a:gd name="T21" fmla="*/ 15 h 102"/>
              <a:gd name="T22" fmla="*/ 94 w 112"/>
              <a:gd name="T23" fmla="*/ 33 h 102"/>
              <a:gd name="T24" fmla="*/ 97 w 112"/>
              <a:gd name="T25" fmla="*/ 39 h 102"/>
              <a:gd name="T26" fmla="*/ 94 w 112"/>
              <a:gd name="T27" fmla="*/ 70 h 102"/>
              <a:gd name="T28" fmla="*/ 106 w 112"/>
              <a:gd name="T29" fmla="*/ 78 h 102"/>
              <a:gd name="T30" fmla="*/ 112 w 112"/>
              <a:gd name="T31" fmla="*/ 85 h 102"/>
              <a:gd name="T32" fmla="*/ 105 w 112"/>
              <a:gd name="T33" fmla="*/ 88 h 102"/>
              <a:gd name="T34" fmla="*/ 97 w 112"/>
              <a:gd name="T35" fmla="*/ 90 h 102"/>
              <a:gd name="T36" fmla="*/ 87 w 112"/>
              <a:gd name="T37" fmla="*/ 82 h 102"/>
              <a:gd name="T38" fmla="*/ 88 w 112"/>
              <a:gd name="T39" fmla="*/ 79 h 102"/>
              <a:gd name="T40" fmla="*/ 81 w 112"/>
              <a:gd name="T41" fmla="*/ 82 h 102"/>
              <a:gd name="T42" fmla="*/ 66 w 112"/>
              <a:gd name="T43" fmla="*/ 91 h 102"/>
              <a:gd name="T44" fmla="*/ 54 w 112"/>
              <a:gd name="T45" fmla="*/ 94 h 102"/>
              <a:gd name="T46" fmla="*/ 54 w 112"/>
              <a:gd name="T47" fmla="*/ 93 h 102"/>
              <a:gd name="T48" fmla="*/ 52 w 112"/>
              <a:gd name="T49" fmla="*/ 88 h 102"/>
              <a:gd name="T50" fmla="*/ 49 w 112"/>
              <a:gd name="T51" fmla="*/ 78 h 102"/>
              <a:gd name="T52" fmla="*/ 45 w 112"/>
              <a:gd name="T53" fmla="*/ 88 h 102"/>
              <a:gd name="T54" fmla="*/ 45 w 112"/>
              <a:gd name="T55" fmla="*/ 97 h 102"/>
              <a:gd name="T56" fmla="*/ 40 w 112"/>
              <a:gd name="T57" fmla="*/ 102 h 102"/>
              <a:gd name="T58" fmla="*/ 28 w 112"/>
              <a:gd name="T59" fmla="*/ 97 h 102"/>
              <a:gd name="T60" fmla="*/ 16 w 112"/>
              <a:gd name="T61" fmla="*/ 79 h 102"/>
              <a:gd name="T62" fmla="*/ 6 w 112"/>
              <a:gd name="T63" fmla="*/ 73 h 102"/>
              <a:gd name="T64" fmla="*/ 5 w 112"/>
              <a:gd name="T65" fmla="*/ 57 h 102"/>
              <a:gd name="T66" fmla="*/ 11 w 112"/>
              <a:gd name="T67" fmla="*/ 58 h 102"/>
              <a:gd name="T68" fmla="*/ 6 w 112"/>
              <a:gd name="T69" fmla="*/ 55 h 102"/>
              <a:gd name="T70" fmla="*/ 6 w 112"/>
              <a:gd name="T71" fmla="*/ 52 h 102"/>
              <a:gd name="T72" fmla="*/ 8 w 112"/>
              <a:gd name="T73" fmla="*/ 48 h 102"/>
              <a:gd name="T74" fmla="*/ 3 w 112"/>
              <a:gd name="T75" fmla="*/ 42 h 102"/>
              <a:gd name="T76" fmla="*/ 8 w 112"/>
              <a:gd name="T77" fmla="*/ 43 h 102"/>
              <a:gd name="T78" fmla="*/ 6 w 112"/>
              <a:gd name="T79" fmla="*/ 37 h 102"/>
              <a:gd name="T80" fmla="*/ 9 w 112"/>
              <a:gd name="T81" fmla="*/ 30 h 102"/>
              <a:gd name="T82" fmla="*/ 13 w 112"/>
              <a:gd name="T83" fmla="*/ 28 h 102"/>
              <a:gd name="T84" fmla="*/ 11 w 112"/>
              <a:gd name="T85" fmla="*/ 27 h 102"/>
              <a:gd name="T86" fmla="*/ 12 w 112"/>
              <a:gd name="T87" fmla="*/ 15 h 102"/>
              <a:gd name="T88" fmla="*/ 21 w 112"/>
              <a:gd name="T89" fmla="*/ 13 h 102"/>
              <a:gd name="T90" fmla="*/ 25 w 112"/>
              <a:gd name="T91" fmla="*/ 6 h 102"/>
              <a:gd name="T92" fmla="*/ 37 w 112"/>
              <a:gd name="T93" fmla="*/ 0 h 102"/>
              <a:gd name="T94" fmla="*/ 37 w 112"/>
              <a:gd name="T95" fmla="*/ 7 h 102"/>
              <a:gd name="T96" fmla="*/ 46 w 112"/>
              <a:gd name="T97" fmla="*/ 16 h 102"/>
              <a:gd name="T98" fmla="*/ 49 w 112"/>
              <a:gd name="T99" fmla="*/ 18 h 102"/>
              <a:gd name="T100" fmla="*/ 51 w 112"/>
              <a:gd name="T101" fmla="*/ 24 h 102"/>
              <a:gd name="T102" fmla="*/ 55 w 112"/>
              <a:gd name="T103" fmla="*/ 25 h 1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2"/>
              <a:gd name="T157" fmla="*/ 0 h 102"/>
              <a:gd name="T158" fmla="*/ 112 w 112"/>
              <a:gd name="T159" fmla="*/ 102 h 1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2" h="102">
                <a:moveTo>
                  <a:pt x="55" y="25"/>
                </a:moveTo>
                <a:lnTo>
                  <a:pt x="55" y="27"/>
                </a:lnTo>
                <a:lnTo>
                  <a:pt x="55" y="28"/>
                </a:lnTo>
                <a:lnTo>
                  <a:pt x="57" y="27"/>
                </a:lnTo>
                <a:lnTo>
                  <a:pt x="61" y="28"/>
                </a:lnTo>
                <a:lnTo>
                  <a:pt x="61" y="31"/>
                </a:lnTo>
                <a:lnTo>
                  <a:pt x="60" y="36"/>
                </a:lnTo>
                <a:lnTo>
                  <a:pt x="61" y="36"/>
                </a:lnTo>
                <a:lnTo>
                  <a:pt x="60" y="39"/>
                </a:lnTo>
                <a:lnTo>
                  <a:pt x="61" y="40"/>
                </a:lnTo>
                <a:lnTo>
                  <a:pt x="63" y="40"/>
                </a:lnTo>
                <a:lnTo>
                  <a:pt x="64" y="42"/>
                </a:lnTo>
                <a:lnTo>
                  <a:pt x="67" y="40"/>
                </a:lnTo>
                <a:lnTo>
                  <a:pt x="69" y="42"/>
                </a:lnTo>
                <a:lnTo>
                  <a:pt x="70" y="40"/>
                </a:lnTo>
                <a:lnTo>
                  <a:pt x="70" y="33"/>
                </a:lnTo>
                <a:lnTo>
                  <a:pt x="72" y="31"/>
                </a:lnTo>
                <a:lnTo>
                  <a:pt x="69" y="27"/>
                </a:lnTo>
                <a:lnTo>
                  <a:pt x="69" y="13"/>
                </a:lnTo>
                <a:lnTo>
                  <a:pt x="72" y="10"/>
                </a:lnTo>
                <a:lnTo>
                  <a:pt x="75" y="9"/>
                </a:lnTo>
                <a:lnTo>
                  <a:pt x="82" y="15"/>
                </a:lnTo>
                <a:lnTo>
                  <a:pt x="91" y="33"/>
                </a:lnTo>
                <a:lnTo>
                  <a:pt x="94" y="33"/>
                </a:lnTo>
                <a:lnTo>
                  <a:pt x="97" y="34"/>
                </a:lnTo>
                <a:lnTo>
                  <a:pt x="97" y="39"/>
                </a:lnTo>
                <a:lnTo>
                  <a:pt x="91" y="55"/>
                </a:lnTo>
                <a:lnTo>
                  <a:pt x="94" y="70"/>
                </a:lnTo>
                <a:lnTo>
                  <a:pt x="99" y="78"/>
                </a:lnTo>
                <a:lnTo>
                  <a:pt x="106" y="78"/>
                </a:lnTo>
                <a:lnTo>
                  <a:pt x="111" y="82"/>
                </a:lnTo>
                <a:lnTo>
                  <a:pt x="112" y="85"/>
                </a:lnTo>
                <a:lnTo>
                  <a:pt x="112" y="87"/>
                </a:lnTo>
                <a:lnTo>
                  <a:pt x="105" y="88"/>
                </a:lnTo>
                <a:lnTo>
                  <a:pt x="97" y="84"/>
                </a:lnTo>
                <a:lnTo>
                  <a:pt x="97" y="90"/>
                </a:lnTo>
                <a:lnTo>
                  <a:pt x="94" y="91"/>
                </a:lnTo>
                <a:lnTo>
                  <a:pt x="87" y="82"/>
                </a:lnTo>
                <a:lnTo>
                  <a:pt x="88" y="82"/>
                </a:lnTo>
                <a:lnTo>
                  <a:pt x="88" y="79"/>
                </a:lnTo>
                <a:lnTo>
                  <a:pt x="85" y="76"/>
                </a:lnTo>
                <a:lnTo>
                  <a:pt x="81" y="82"/>
                </a:lnTo>
                <a:lnTo>
                  <a:pt x="69" y="87"/>
                </a:lnTo>
                <a:lnTo>
                  <a:pt x="66" y="91"/>
                </a:lnTo>
                <a:lnTo>
                  <a:pt x="57" y="94"/>
                </a:lnTo>
                <a:lnTo>
                  <a:pt x="54" y="94"/>
                </a:lnTo>
                <a:lnTo>
                  <a:pt x="51" y="91"/>
                </a:lnTo>
                <a:lnTo>
                  <a:pt x="54" y="93"/>
                </a:lnTo>
                <a:lnTo>
                  <a:pt x="55" y="90"/>
                </a:lnTo>
                <a:lnTo>
                  <a:pt x="52" y="88"/>
                </a:lnTo>
                <a:lnTo>
                  <a:pt x="51" y="84"/>
                </a:lnTo>
                <a:lnTo>
                  <a:pt x="49" y="78"/>
                </a:lnTo>
                <a:lnTo>
                  <a:pt x="46" y="81"/>
                </a:lnTo>
                <a:lnTo>
                  <a:pt x="45" y="88"/>
                </a:lnTo>
                <a:lnTo>
                  <a:pt x="48" y="87"/>
                </a:lnTo>
                <a:lnTo>
                  <a:pt x="45" y="97"/>
                </a:lnTo>
                <a:lnTo>
                  <a:pt x="43" y="100"/>
                </a:lnTo>
                <a:lnTo>
                  <a:pt x="40" y="102"/>
                </a:lnTo>
                <a:lnTo>
                  <a:pt x="34" y="99"/>
                </a:lnTo>
                <a:lnTo>
                  <a:pt x="28" y="97"/>
                </a:lnTo>
                <a:lnTo>
                  <a:pt x="22" y="93"/>
                </a:lnTo>
                <a:lnTo>
                  <a:pt x="16" y="79"/>
                </a:lnTo>
                <a:lnTo>
                  <a:pt x="13" y="79"/>
                </a:lnTo>
                <a:lnTo>
                  <a:pt x="6" y="73"/>
                </a:lnTo>
                <a:lnTo>
                  <a:pt x="0" y="60"/>
                </a:lnTo>
                <a:lnTo>
                  <a:pt x="5" y="57"/>
                </a:lnTo>
                <a:lnTo>
                  <a:pt x="8" y="60"/>
                </a:lnTo>
                <a:lnTo>
                  <a:pt x="11" y="58"/>
                </a:lnTo>
                <a:lnTo>
                  <a:pt x="9" y="54"/>
                </a:lnTo>
                <a:lnTo>
                  <a:pt x="6" y="55"/>
                </a:lnTo>
                <a:lnTo>
                  <a:pt x="6" y="54"/>
                </a:lnTo>
                <a:lnTo>
                  <a:pt x="6" y="52"/>
                </a:lnTo>
                <a:lnTo>
                  <a:pt x="9" y="52"/>
                </a:lnTo>
                <a:lnTo>
                  <a:pt x="8" y="48"/>
                </a:lnTo>
                <a:lnTo>
                  <a:pt x="5" y="46"/>
                </a:lnTo>
                <a:lnTo>
                  <a:pt x="3" y="42"/>
                </a:lnTo>
                <a:lnTo>
                  <a:pt x="6" y="45"/>
                </a:lnTo>
                <a:lnTo>
                  <a:pt x="8" y="43"/>
                </a:lnTo>
                <a:lnTo>
                  <a:pt x="8" y="40"/>
                </a:lnTo>
                <a:lnTo>
                  <a:pt x="6" y="37"/>
                </a:lnTo>
                <a:lnTo>
                  <a:pt x="6" y="31"/>
                </a:lnTo>
                <a:lnTo>
                  <a:pt x="9" y="30"/>
                </a:lnTo>
                <a:lnTo>
                  <a:pt x="12" y="31"/>
                </a:lnTo>
                <a:lnTo>
                  <a:pt x="13" y="28"/>
                </a:lnTo>
                <a:lnTo>
                  <a:pt x="12" y="25"/>
                </a:lnTo>
                <a:lnTo>
                  <a:pt x="11" y="27"/>
                </a:lnTo>
                <a:lnTo>
                  <a:pt x="9" y="19"/>
                </a:lnTo>
                <a:lnTo>
                  <a:pt x="12" y="15"/>
                </a:lnTo>
                <a:lnTo>
                  <a:pt x="13" y="16"/>
                </a:lnTo>
                <a:lnTo>
                  <a:pt x="21" y="13"/>
                </a:lnTo>
                <a:lnTo>
                  <a:pt x="24" y="4"/>
                </a:lnTo>
                <a:lnTo>
                  <a:pt x="25" y="6"/>
                </a:lnTo>
                <a:lnTo>
                  <a:pt x="33" y="1"/>
                </a:lnTo>
                <a:lnTo>
                  <a:pt x="37" y="0"/>
                </a:lnTo>
                <a:lnTo>
                  <a:pt x="36" y="3"/>
                </a:lnTo>
                <a:lnTo>
                  <a:pt x="37" y="7"/>
                </a:lnTo>
                <a:lnTo>
                  <a:pt x="45" y="16"/>
                </a:lnTo>
                <a:lnTo>
                  <a:pt x="46" y="16"/>
                </a:lnTo>
                <a:lnTo>
                  <a:pt x="49" y="16"/>
                </a:lnTo>
                <a:lnTo>
                  <a:pt x="49" y="18"/>
                </a:lnTo>
                <a:lnTo>
                  <a:pt x="52" y="21"/>
                </a:lnTo>
                <a:lnTo>
                  <a:pt x="51" y="24"/>
                </a:lnTo>
                <a:lnTo>
                  <a:pt x="52" y="27"/>
                </a:lnTo>
                <a:lnTo>
                  <a:pt x="55" y="2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49" name="Freeform 221"/>
          <p:cNvSpPr>
            <a:spLocks/>
          </p:cNvSpPr>
          <p:nvPr/>
        </p:nvSpPr>
        <p:spPr bwMode="auto">
          <a:xfrm>
            <a:off x="8107363" y="1063632"/>
            <a:ext cx="107950" cy="122237"/>
          </a:xfrm>
          <a:custGeom>
            <a:avLst/>
            <a:gdLst>
              <a:gd name="T0" fmla="*/ 0 w 68"/>
              <a:gd name="T1" fmla="*/ 0 h 77"/>
              <a:gd name="T2" fmla="*/ 5 w 68"/>
              <a:gd name="T3" fmla="*/ 3 h 77"/>
              <a:gd name="T4" fmla="*/ 9 w 68"/>
              <a:gd name="T5" fmla="*/ 9 h 77"/>
              <a:gd name="T6" fmla="*/ 12 w 68"/>
              <a:gd name="T7" fmla="*/ 12 h 77"/>
              <a:gd name="T8" fmla="*/ 17 w 68"/>
              <a:gd name="T9" fmla="*/ 18 h 77"/>
              <a:gd name="T10" fmla="*/ 20 w 68"/>
              <a:gd name="T11" fmla="*/ 21 h 77"/>
              <a:gd name="T12" fmla="*/ 27 w 68"/>
              <a:gd name="T13" fmla="*/ 23 h 77"/>
              <a:gd name="T14" fmla="*/ 32 w 68"/>
              <a:gd name="T15" fmla="*/ 18 h 77"/>
              <a:gd name="T16" fmla="*/ 35 w 68"/>
              <a:gd name="T17" fmla="*/ 18 h 77"/>
              <a:gd name="T18" fmla="*/ 42 w 68"/>
              <a:gd name="T19" fmla="*/ 20 h 77"/>
              <a:gd name="T20" fmla="*/ 45 w 68"/>
              <a:gd name="T21" fmla="*/ 27 h 77"/>
              <a:gd name="T22" fmla="*/ 60 w 68"/>
              <a:gd name="T23" fmla="*/ 38 h 77"/>
              <a:gd name="T24" fmla="*/ 65 w 68"/>
              <a:gd name="T25" fmla="*/ 42 h 77"/>
              <a:gd name="T26" fmla="*/ 68 w 68"/>
              <a:gd name="T27" fmla="*/ 42 h 77"/>
              <a:gd name="T28" fmla="*/ 68 w 68"/>
              <a:gd name="T29" fmla="*/ 45 h 77"/>
              <a:gd name="T30" fmla="*/ 62 w 68"/>
              <a:gd name="T31" fmla="*/ 44 h 77"/>
              <a:gd name="T32" fmla="*/ 60 w 68"/>
              <a:gd name="T33" fmla="*/ 45 h 77"/>
              <a:gd name="T34" fmla="*/ 59 w 68"/>
              <a:gd name="T35" fmla="*/ 48 h 77"/>
              <a:gd name="T36" fmla="*/ 56 w 68"/>
              <a:gd name="T37" fmla="*/ 48 h 77"/>
              <a:gd name="T38" fmla="*/ 56 w 68"/>
              <a:gd name="T39" fmla="*/ 50 h 77"/>
              <a:gd name="T40" fmla="*/ 56 w 68"/>
              <a:gd name="T41" fmla="*/ 57 h 77"/>
              <a:gd name="T42" fmla="*/ 57 w 68"/>
              <a:gd name="T43" fmla="*/ 60 h 77"/>
              <a:gd name="T44" fmla="*/ 56 w 68"/>
              <a:gd name="T45" fmla="*/ 62 h 77"/>
              <a:gd name="T46" fmla="*/ 54 w 68"/>
              <a:gd name="T47" fmla="*/ 66 h 77"/>
              <a:gd name="T48" fmla="*/ 51 w 68"/>
              <a:gd name="T49" fmla="*/ 69 h 77"/>
              <a:gd name="T50" fmla="*/ 50 w 68"/>
              <a:gd name="T51" fmla="*/ 72 h 77"/>
              <a:gd name="T52" fmla="*/ 42 w 68"/>
              <a:gd name="T53" fmla="*/ 77 h 77"/>
              <a:gd name="T54" fmla="*/ 39 w 68"/>
              <a:gd name="T55" fmla="*/ 74 h 77"/>
              <a:gd name="T56" fmla="*/ 27 w 68"/>
              <a:gd name="T57" fmla="*/ 72 h 77"/>
              <a:gd name="T58" fmla="*/ 23 w 68"/>
              <a:gd name="T59" fmla="*/ 68 h 77"/>
              <a:gd name="T60" fmla="*/ 17 w 68"/>
              <a:gd name="T61" fmla="*/ 51 h 77"/>
              <a:gd name="T62" fmla="*/ 21 w 68"/>
              <a:gd name="T63" fmla="*/ 26 h 77"/>
              <a:gd name="T64" fmla="*/ 20 w 68"/>
              <a:gd name="T65" fmla="*/ 26 h 77"/>
              <a:gd name="T66" fmla="*/ 18 w 68"/>
              <a:gd name="T67" fmla="*/ 23 h 77"/>
              <a:gd name="T68" fmla="*/ 0 w 68"/>
              <a:gd name="T69" fmla="*/ 0 h 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8"/>
              <a:gd name="T106" fmla="*/ 0 h 77"/>
              <a:gd name="T107" fmla="*/ 68 w 68"/>
              <a:gd name="T108" fmla="*/ 77 h 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8" h="77">
                <a:moveTo>
                  <a:pt x="0" y="0"/>
                </a:moveTo>
                <a:lnTo>
                  <a:pt x="5" y="3"/>
                </a:lnTo>
                <a:lnTo>
                  <a:pt x="9" y="9"/>
                </a:lnTo>
                <a:lnTo>
                  <a:pt x="12" y="12"/>
                </a:lnTo>
                <a:lnTo>
                  <a:pt x="17" y="18"/>
                </a:lnTo>
                <a:lnTo>
                  <a:pt x="20" y="21"/>
                </a:lnTo>
                <a:lnTo>
                  <a:pt x="27" y="23"/>
                </a:lnTo>
                <a:lnTo>
                  <a:pt x="32" y="18"/>
                </a:lnTo>
                <a:lnTo>
                  <a:pt x="35" y="18"/>
                </a:lnTo>
                <a:lnTo>
                  <a:pt x="42" y="20"/>
                </a:lnTo>
                <a:lnTo>
                  <a:pt x="45" y="27"/>
                </a:lnTo>
                <a:lnTo>
                  <a:pt x="60" y="38"/>
                </a:lnTo>
                <a:lnTo>
                  <a:pt x="65" y="42"/>
                </a:lnTo>
                <a:lnTo>
                  <a:pt x="68" y="42"/>
                </a:lnTo>
                <a:lnTo>
                  <a:pt x="68" y="45"/>
                </a:lnTo>
                <a:lnTo>
                  <a:pt x="62" y="44"/>
                </a:lnTo>
                <a:lnTo>
                  <a:pt x="60" y="45"/>
                </a:lnTo>
                <a:lnTo>
                  <a:pt x="59" y="48"/>
                </a:lnTo>
                <a:lnTo>
                  <a:pt x="56" y="48"/>
                </a:lnTo>
                <a:lnTo>
                  <a:pt x="56" y="50"/>
                </a:lnTo>
                <a:lnTo>
                  <a:pt x="56" y="57"/>
                </a:lnTo>
                <a:lnTo>
                  <a:pt x="57" y="60"/>
                </a:lnTo>
                <a:lnTo>
                  <a:pt x="56" y="62"/>
                </a:lnTo>
                <a:lnTo>
                  <a:pt x="54" y="66"/>
                </a:lnTo>
                <a:lnTo>
                  <a:pt x="51" y="69"/>
                </a:lnTo>
                <a:lnTo>
                  <a:pt x="50" y="72"/>
                </a:lnTo>
                <a:lnTo>
                  <a:pt x="42" y="77"/>
                </a:lnTo>
                <a:lnTo>
                  <a:pt x="39" y="74"/>
                </a:lnTo>
                <a:lnTo>
                  <a:pt x="27" y="72"/>
                </a:lnTo>
                <a:lnTo>
                  <a:pt x="23" y="68"/>
                </a:lnTo>
                <a:lnTo>
                  <a:pt x="17" y="51"/>
                </a:lnTo>
                <a:lnTo>
                  <a:pt x="21" y="26"/>
                </a:lnTo>
                <a:lnTo>
                  <a:pt x="20" y="26"/>
                </a:lnTo>
                <a:lnTo>
                  <a:pt x="18" y="23"/>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50" name="Freeform 222"/>
          <p:cNvSpPr>
            <a:spLocks/>
          </p:cNvSpPr>
          <p:nvPr/>
        </p:nvSpPr>
        <p:spPr bwMode="auto">
          <a:xfrm>
            <a:off x="8239125" y="1128720"/>
            <a:ext cx="128588" cy="85725"/>
          </a:xfrm>
          <a:custGeom>
            <a:avLst/>
            <a:gdLst>
              <a:gd name="T0" fmla="*/ 0 w 81"/>
              <a:gd name="T1" fmla="*/ 0 h 54"/>
              <a:gd name="T2" fmla="*/ 1 w 81"/>
              <a:gd name="T3" fmla="*/ 1 h 54"/>
              <a:gd name="T4" fmla="*/ 4 w 81"/>
              <a:gd name="T5" fmla="*/ 3 h 54"/>
              <a:gd name="T6" fmla="*/ 6 w 81"/>
              <a:gd name="T7" fmla="*/ 4 h 54"/>
              <a:gd name="T8" fmla="*/ 7 w 81"/>
              <a:gd name="T9" fmla="*/ 7 h 54"/>
              <a:gd name="T10" fmla="*/ 15 w 81"/>
              <a:gd name="T11" fmla="*/ 10 h 54"/>
              <a:gd name="T12" fmla="*/ 19 w 81"/>
              <a:gd name="T13" fmla="*/ 10 h 54"/>
              <a:gd name="T14" fmla="*/ 21 w 81"/>
              <a:gd name="T15" fmla="*/ 9 h 54"/>
              <a:gd name="T16" fmla="*/ 37 w 81"/>
              <a:gd name="T17" fmla="*/ 12 h 54"/>
              <a:gd name="T18" fmla="*/ 39 w 81"/>
              <a:gd name="T19" fmla="*/ 15 h 54"/>
              <a:gd name="T20" fmla="*/ 36 w 81"/>
              <a:gd name="T21" fmla="*/ 15 h 54"/>
              <a:gd name="T22" fmla="*/ 36 w 81"/>
              <a:gd name="T23" fmla="*/ 16 h 54"/>
              <a:gd name="T24" fmla="*/ 33 w 81"/>
              <a:gd name="T25" fmla="*/ 21 h 54"/>
              <a:gd name="T26" fmla="*/ 46 w 81"/>
              <a:gd name="T27" fmla="*/ 21 h 54"/>
              <a:gd name="T28" fmla="*/ 49 w 81"/>
              <a:gd name="T29" fmla="*/ 18 h 54"/>
              <a:gd name="T30" fmla="*/ 52 w 81"/>
              <a:gd name="T31" fmla="*/ 18 h 54"/>
              <a:gd name="T32" fmla="*/ 55 w 81"/>
              <a:gd name="T33" fmla="*/ 21 h 54"/>
              <a:gd name="T34" fmla="*/ 57 w 81"/>
              <a:gd name="T35" fmla="*/ 24 h 54"/>
              <a:gd name="T36" fmla="*/ 63 w 81"/>
              <a:gd name="T37" fmla="*/ 22 h 54"/>
              <a:gd name="T38" fmla="*/ 66 w 81"/>
              <a:gd name="T39" fmla="*/ 24 h 54"/>
              <a:gd name="T40" fmla="*/ 69 w 81"/>
              <a:gd name="T41" fmla="*/ 27 h 54"/>
              <a:gd name="T42" fmla="*/ 81 w 81"/>
              <a:gd name="T43" fmla="*/ 30 h 54"/>
              <a:gd name="T44" fmla="*/ 78 w 81"/>
              <a:gd name="T45" fmla="*/ 33 h 54"/>
              <a:gd name="T46" fmla="*/ 78 w 81"/>
              <a:gd name="T47" fmla="*/ 42 h 54"/>
              <a:gd name="T48" fmla="*/ 73 w 81"/>
              <a:gd name="T49" fmla="*/ 46 h 54"/>
              <a:gd name="T50" fmla="*/ 63 w 81"/>
              <a:gd name="T51" fmla="*/ 54 h 54"/>
              <a:gd name="T52" fmla="*/ 60 w 81"/>
              <a:gd name="T53" fmla="*/ 54 h 54"/>
              <a:gd name="T54" fmla="*/ 58 w 81"/>
              <a:gd name="T55" fmla="*/ 52 h 54"/>
              <a:gd name="T56" fmla="*/ 55 w 81"/>
              <a:gd name="T57" fmla="*/ 54 h 54"/>
              <a:gd name="T58" fmla="*/ 54 w 81"/>
              <a:gd name="T59" fmla="*/ 52 h 54"/>
              <a:gd name="T60" fmla="*/ 52 w 81"/>
              <a:gd name="T61" fmla="*/ 49 h 54"/>
              <a:gd name="T62" fmla="*/ 51 w 81"/>
              <a:gd name="T63" fmla="*/ 54 h 54"/>
              <a:gd name="T64" fmla="*/ 48 w 81"/>
              <a:gd name="T65" fmla="*/ 54 h 54"/>
              <a:gd name="T66" fmla="*/ 43 w 81"/>
              <a:gd name="T67" fmla="*/ 51 h 54"/>
              <a:gd name="T68" fmla="*/ 40 w 81"/>
              <a:gd name="T69" fmla="*/ 48 h 54"/>
              <a:gd name="T70" fmla="*/ 34 w 81"/>
              <a:gd name="T71" fmla="*/ 48 h 54"/>
              <a:gd name="T72" fmla="*/ 31 w 81"/>
              <a:gd name="T73" fmla="*/ 46 h 54"/>
              <a:gd name="T74" fmla="*/ 28 w 81"/>
              <a:gd name="T75" fmla="*/ 42 h 54"/>
              <a:gd name="T76" fmla="*/ 25 w 81"/>
              <a:gd name="T77" fmla="*/ 42 h 54"/>
              <a:gd name="T78" fmla="*/ 22 w 81"/>
              <a:gd name="T79" fmla="*/ 37 h 54"/>
              <a:gd name="T80" fmla="*/ 16 w 81"/>
              <a:gd name="T81" fmla="*/ 36 h 54"/>
              <a:gd name="T82" fmla="*/ 13 w 81"/>
              <a:gd name="T83" fmla="*/ 33 h 54"/>
              <a:gd name="T84" fmla="*/ 13 w 81"/>
              <a:gd name="T85" fmla="*/ 25 h 54"/>
              <a:gd name="T86" fmla="*/ 9 w 81"/>
              <a:gd name="T87" fmla="*/ 19 h 54"/>
              <a:gd name="T88" fmla="*/ 7 w 81"/>
              <a:gd name="T89" fmla="*/ 15 h 54"/>
              <a:gd name="T90" fmla="*/ 0 w 81"/>
              <a:gd name="T91" fmla="*/ 6 h 54"/>
              <a:gd name="T92" fmla="*/ 0 w 81"/>
              <a:gd name="T93" fmla="*/ 1 h 54"/>
              <a:gd name="T94" fmla="*/ 0 w 81"/>
              <a:gd name="T95" fmla="*/ 0 h 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1"/>
              <a:gd name="T145" fmla="*/ 0 h 54"/>
              <a:gd name="T146" fmla="*/ 81 w 81"/>
              <a:gd name="T147" fmla="*/ 54 h 5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1" h="54">
                <a:moveTo>
                  <a:pt x="0" y="0"/>
                </a:moveTo>
                <a:lnTo>
                  <a:pt x="1" y="1"/>
                </a:lnTo>
                <a:lnTo>
                  <a:pt x="4" y="3"/>
                </a:lnTo>
                <a:lnTo>
                  <a:pt x="6" y="4"/>
                </a:lnTo>
                <a:lnTo>
                  <a:pt x="7" y="7"/>
                </a:lnTo>
                <a:lnTo>
                  <a:pt x="15" y="10"/>
                </a:lnTo>
                <a:lnTo>
                  <a:pt x="19" y="10"/>
                </a:lnTo>
                <a:lnTo>
                  <a:pt x="21" y="9"/>
                </a:lnTo>
                <a:lnTo>
                  <a:pt x="37" y="12"/>
                </a:lnTo>
                <a:lnTo>
                  <a:pt x="39" y="15"/>
                </a:lnTo>
                <a:lnTo>
                  <a:pt x="36" y="15"/>
                </a:lnTo>
                <a:lnTo>
                  <a:pt x="36" y="16"/>
                </a:lnTo>
                <a:lnTo>
                  <a:pt x="33" y="21"/>
                </a:lnTo>
                <a:lnTo>
                  <a:pt x="46" y="21"/>
                </a:lnTo>
                <a:lnTo>
                  <a:pt x="49" y="18"/>
                </a:lnTo>
                <a:lnTo>
                  <a:pt x="52" y="18"/>
                </a:lnTo>
                <a:lnTo>
                  <a:pt x="55" y="21"/>
                </a:lnTo>
                <a:lnTo>
                  <a:pt x="57" y="24"/>
                </a:lnTo>
                <a:lnTo>
                  <a:pt x="63" y="22"/>
                </a:lnTo>
                <a:lnTo>
                  <a:pt x="66" y="24"/>
                </a:lnTo>
                <a:lnTo>
                  <a:pt x="69" y="27"/>
                </a:lnTo>
                <a:lnTo>
                  <a:pt x="81" y="30"/>
                </a:lnTo>
                <a:lnTo>
                  <a:pt x="78" y="33"/>
                </a:lnTo>
                <a:lnTo>
                  <a:pt x="78" y="42"/>
                </a:lnTo>
                <a:lnTo>
                  <a:pt x="73" y="46"/>
                </a:lnTo>
                <a:lnTo>
                  <a:pt x="63" y="54"/>
                </a:lnTo>
                <a:lnTo>
                  <a:pt x="60" y="54"/>
                </a:lnTo>
                <a:lnTo>
                  <a:pt x="58" y="52"/>
                </a:lnTo>
                <a:lnTo>
                  <a:pt x="55" y="54"/>
                </a:lnTo>
                <a:lnTo>
                  <a:pt x="54" y="52"/>
                </a:lnTo>
                <a:lnTo>
                  <a:pt x="52" y="49"/>
                </a:lnTo>
                <a:lnTo>
                  <a:pt x="51" y="54"/>
                </a:lnTo>
                <a:lnTo>
                  <a:pt x="48" y="54"/>
                </a:lnTo>
                <a:lnTo>
                  <a:pt x="43" y="51"/>
                </a:lnTo>
                <a:lnTo>
                  <a:pt x="40" y="48"/>
                </a:lnTo>
                <a:lnTo>
                  <a:pt x="34" y="48"/>
                </a:lnTo>
                <a:lnTo>
                  <a:pt x="31" y="46"/>
                </a:lnTo>
                <a:lnTo>
                  <a:pt x="28" y="42"/>
                </a:lnTo>
                <a:lnTo>
                  <a:pt x="25" y="42"/>
                </a:lnTo>
                <a:lnTo>
                  <a:pt x="22" y="37"/>
                </a:lnTo>
                <a:lnTo>
                  <a:pt x="16" y="36"/>
                </a:lnTo>
                <a:lnTo>
                  <a:pt x="13" y="33"/>
                </a:lnTo>
                <a:lnTo>
                  <a:pt x="13" y="25"/>
                </a:lnTo>
                <a:lnTo>
                  <a:pt x="9" y="19"/>
                </a:lnTo>
                <a:lnTo>
                  <a:pt x="7" y="15"/>
                </a:lnTo>
                <a:lnTo>
                  <a:pt x="0" y="6"/>
                </a:lnTo>
                <a:lnTo>
                  <a:pt x="0" y="1"/>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51" name="Freeform 223"/>
          <p:cNvSpPr>
            <a:spLocks/>
          </p:cNvSpPr>
          <p:nvPr/>
        </p:nvSpPr>
        <p:spPr bwMode="auto">
          <a:xfrm>
            <a:off x="8074025" y="1257307"/>
            <a:ext cx="23813" cy="39687"/>
          </a:xfrm>
          <a:custGeom>
            <a:avLst/>
            <a:gdLst>
              <a:gd name="T0" fmla="*/ 14 w 15"/>
              <a:gd name="T1" fmla="*/ 10 h 25"/>
              <a:gd name="T2" fmla="*/ 15 w 15"/>
              <a:gd name="T3" fmla="*/ 4 h 25"/>
              <a:gd name="T4" fmla="*/ 12 w 15"/>
              <a:gd name="T5" fmla="*/ 1 h 25"/>
              <a:gd name="T6" fmla="*/ 8 w 15"/>
              <a:gd name="T7" fmla="*/ 0 h 25"/>
              <a:gd name="T8" fmla="*/ 2 w 15"/>
              <a:gd name="T9" fmla="*/ 3 h 25"/>
              <a:gd name="T10" fmla="*/ 0 w 15"/>
              <a:gd name="T11" fmla="*/ 6 h 25"/>
              <a:gd name="T12" fmla="*/ 0 w 15"/>
              <a:gd name="T13" fmla="*/ 22 h 25"/>
              <a:gd name="T14" fmla="*/ 6 w 15"/>
              <a:gd name="T15" fmla="*/ 25 h 25"/>
              <a:gd name="T16" fmla="*/ 8 w 15"/>
              <a:gd name="T17" fmla="*/ 25 h 25"/>
              <a:gd name="T18" fmla="*/ 6 w 15"/>
              <a:gd name="T19" fmla="*/ 24 h 25"/>
              <a:gd name="T20" fmla="*/ 5 w 15"/>
              <a:gd name="T21" fmla="*/ 22 h 25"/>
              <a:gd name="T22" fmla="*/ 9 w 15"/>
              <a:gd name="T23" fmla="*/ 21 h 25"/>
              <a:gd name="T24" fmla="*/ 9 w 15"/>
              <a:gd name="T25" fmla="*/ 19 h 25"/>
              <a:gd name="T26" fmla="*/ 12 w 15"/>
              <a:gd name="T27" fmla="*/ 18 h 25"/>
              <a:gd name="T28" fmla="*/ 14 w 15"/>
              <a:gd name="T29" fmla="*/ 15 h 25"/>
              <a:gd name="T30" fmla="*/ 15 w 15"/>
              <a:gd name="T31" fmla="*/ 13 h 25"/>
              <a:gd name="T32" fmla="*/ 14 w 15"/>
              <a:gd name="T33" fmla="*/ 12 h 25"/>
              <a:gd name="T34" fmla="*/ 14 w 15"/>
              <a:gd name="T35" fmla="*/ 10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25"/>
              <a:gd name="T56" fmla="*/ 15 w 15"/>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25">
                <a:moveTo>
                  <a:pt x="14" y="10"/>
                </a:moveTo>
                <a:lnTo>
                  <a:pt x="15" y="4"/>
                </a:lnTo>
                <a:lnTo>
                  <a:pt x="12" y="1"/>
                </a:lnTo>
                <a:lnTo>
                  <a:pt x="8" y="0"/>
                </a:lnTo>
                <a:lnTo>
                  <a:pt x="2" y="3"/>
                </a:lnTo>
                <a:lnTo>
                  <a:pt x="0" y="6"/>
                </a:lnTo>
                <a:lnTo>
                  <a:pt x="0" y="22"/>
                </a:lnTo>
                <a:lnTo>
                  <a:pt x="6" y="25"/>
                </a:lnTo>
                <a:lnTo>
                  <a:pt x="8" y="25"/>
                </a:lnTo>
                <a:lnTo>
                  <a:pt x="6" y="24"/>
                </a:lnTo>
                <a:lnTo>
                  <a:pt x="5" y="22"/>
                </a:lnTo>
                <a:lnTo>
                  <a:pt x="9" y="21"/>
                </a:lnTo>
                <a:lnTo>
                  <a:pt x="9" y="19"/>
                </a:lnTo>
                <a:lnTo>
                  <a:pt x="12" y="18"/>
                </a:lnTo>
                <a:lnTo>
                  <a:pt x="14" y="15"/>
                </a:lnTo>
                <a:lnTo>
                  <a:pt x="15" y="13"/>
                </a:lnTo>
                <a:lnTo>
                  <a:pt x="14" y="12"/>
                </a:lnTo>
                <a:lnTo>
                  <a:pt x="14" y="1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52" name="Freeform 224"/>
          <p:cNvSpPr>
            <a:spLocks/>
          </p:cNvSpPr>
          <p:nvPr/>
        </p:nvSpPr>
        <p:spPr bwMode="auto">
          <a:xfrm>
            <a:off x="8062913" y="1292232"/>
            <a:ext cx="101600" cy="66675"/>
          </a:xfrm>
          <a:custGeom>
            <a:avLst/>
            <a:gdLst>
              <a:gd name="T0" fmla="*/ 28 w 64"/>
              <a:gd name="T1" fmla="*/ 3 h 42"/>
              <a:gd name="T2" fmla="*/ 33 w 64"/>
              <a:gd name="T3" fmla="*/ 0 h 42"/>
              <a:gd name="T4" fmla="*/ 37 w 64"/>
              <a:gd name="T5" fmla="*/ 2 h 42"/>
              <a:gd name="T6" fmla="*/ 42 w 64"/>
              <a:gd name="T7" fmla="*/ 3 h 42"/>
              <a:gd name="T8" fmla="*/ 45 w 64"/>
              <a:gd name="T9" fmla="*/ 6 h 42"/>
              <a:gd name="T10" fmla="*/ 48 w 64"/>
              <a:gd name="T11" fmla="*/ 6 h 42"/>
              <a:gd name="T12" fmla="*/ 51 w 64"/>
              <a:gd name="T13" fmla="*/ 12 h 42"/>
              <a:gd name="T14" fmla="*/ 57 w 64"/>
              <a:gd name="T15" fmla="*/ 17 h 42"/>
              <a:gd name="T16" fmla="*/ 61 w 64"/>
              <a:gd name="T17" fmla="*/ 24 h 42"/>
              <a:gd name="T18" fmla="*/ 64 w 64"/>
              <a:gd name="T19" fmla="*/ 42 h 42"/>
              <a:gd name="T20" fmla="*/ 61 w 64"/>
              <a:gd name="T21" fmla="*/ 41 h 42"/>
              <a:gd name="T22" fmla="*/ 58 w 64"/>
              <a:gd name="T23" fmla="*/ 42 h 42"/>
              <a:gd name="T24" fmla="*/ 55 w 64"/>
              <a:gd name="T25" fmla="*/ 42 h 42"/>
              <a:gd name="T26" fmla="*/ 51 w 64"/>
              <a:gd name="T27" fmla="*/ 39 h 42"/>
              <a:gd name="T28" fmla="*/ 42 w 64"/>
              <a:gd name="T29" fmla="*/ 41 h 42"/>
              <a:gd name="T30" fmla="*/ 37 w 64"/>
              <a:gd name="T31" fmla="*/ 38 h 42"/>
              <a:gd name="T32" fmla="*/ 34 w 64"/>
              <a:gd name="T33" fmla="*/ 35 h 42"/>
              <a:gd name="T34" fmla="*/ 30 w 64"/>
              <a:gd name="T35" fmla="*/ 36 h 42"/>
              <a:gd name="T36" fmla="*/ 25 w 64"/>
              <a:gd name="T37" fmla="*/ 35 h 42"/>
              <a:gd name="T38" fmla="*/ 21 w 64"/>
              <a:gd name="T39" fmla="*/ 32 h 42"/>
              <a:gd name="T40" fmla="*/ 15 w 64"/>
              <a:gd name="T41" fmla="*/ 30 h 42"/>
              <a:gd name="T42" fmla="*/ 6 w 64"/>
              <a:gd name="T43" fmla="*/ 35 h 42"/>
              <a:gd name="T44" fmla="*/ 3 w 64"/>
              <a:gd name="T45" fmla="*/ 35 h 42"/>
              <a:gd name="T46" fmla="*/ 0 w 64"/>
              <a:gd name="T47" fmla="*/ 30 h 42"/>
              <a:gd name="T48" fmla="*/ 1 w 64"/>
              <a:gd name="T49" fmla="*/ 29 h 42"/>
              <a:gd name="T50" fmla="*/ 10 w 64"/>
              <a:gd name="T51" fmla="*/ 27 h 42"/>
              <a:gd name="T52" fmla="*/ 18 w 64"/>
              <a:gd name="T53" fmla="*/ 11 h 42"/>
              <a:gd name="T54" fmla="*/ 18 w 64"/>
              <a:gd name="T55" fmla="*/ 6 h 42"/>
              <a:gd name="T56" fmla="*/ 19 w 64"/>
              <a:gd name="T57" fmla="*/ 3 h 42"/>
              <a:gd name="T58" fmla="*/ 28 w 64"/>
              <a:gd name="T59" fmla="*/ 3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4"/>
              <a:gd name="T91" fmla="*/ 0 h 42"/>
              <a:gd name="T92" fmla="*/ 64 w 64"/>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4" h="42">
                <a:moveTo>
                  <a:pt x="28" y="3"/>
                </a:moveTo>
                <a:lnTo>
                  <a:pt x="33" y="0"/>
                </a:lnTo>
                <a:lnTo>
                  <a:pt x="37" y="2"/>
                </a:lnTo>
                <a:lnTo>
                  <a:pt x="42" y="3"/>
                </a:lnTo>
                <a:lnTo>
                  <a:pt x="45" y="6"/>
                </a:lnTo>
                <a:lnTo>
                  <a:pt x="48" y="6"/>
                </a:lnTo>
                <a:lnTo>
                  <a:pt x="51" y="12"/>
                </a:lnTo>
                <a:lnTo>
                  <a:pt x="57" y="17"/>
                </a:lnTo>
                <a:lnTo>
                  <a:pt x="61" y="24"/>
                </a:lnTo>
                <a:lnTo>
                  <a:pt x="64" y="42"/>
                </a:lnTo>
                <a:lnTo>
                  <a:pt x="61" y="41"/>
                </a:lnTo>
                <a:lnTo>
                  <a:pt x="58" y="42"/>
                </a:lnTo>
                <a:lnTo>
                  <a:pt x="55" y="42"/>
                </a:lnTo>
                <a:lnTo>
                  <a:pt x="51" y="39"/>
                </a:lnTo>
                <a:lnTo>
                  <a:pt x="42" y="41"/>
                </a:lnTo>
                <a:lnTo>
                  <a:pt x="37" y="38"/>
                </a:lnTo>
                <a:lnTo>
                  <a:pt x="34" y="35"/>
                </a:lnTo>
                <a:lnTo>
                  <a:pt x="30" y="36"/>
                </a:lnTo>
                <a:lnTo>
                  <a:pt x="25" y="35"/>
                </a:lnTo>
                <a:lnTo>
                  <a:pt x="21" y="32"/>
                </a:lnTo>
                <a:lnTo>
                  <a:pt x="15" y="30"/>
                </a:lnTo>
                <a:lnTo>
                  <a:pt x="6" y="35"/>
                </a:lnTo>
                <a:lnTo>
                  <a:pt x="3" y="35"/>
                </a:lnTo>
                <a:lnTo>
                  <a:pt x="0" y="30"/>
                </a:lnTo>
                <a:lnTo>
                  <a:pt x="1" y="29"/>
                </a:lnTo>
                <a:lnTo>
                  <a:pt x="10" y="27"/>
                </a:lnTo>
                <a:lnTo>
                  <a:pt x="18" y="11"/>
                </a:lnTo>
                <a:lnTo>
                  <a:pt x="18" y="6"/>
                </a:lnTo>
                <a:lnTo>
                  <a:pt x="19" y="3"/>
                </a:lnTo>
                <a:lnTo>
                  <a:pt x="28"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53" name="Freeform 225"/>
          <p:cNvSpPr>
            <a:spLocks/>
          </p:cNvSpPr>
          <p:nvPr/>
        </p:nvSpPr>
        <p:spPr bwMode="auto">
          <a:xfrm>
            <a:off x="5716588" y="1347795"/>
            <a:ext cx="161925" cy="244475"/>
          </a:xfrm>
          <a:custGeom>
            <a:avLst/>
            <a:gdLst>
              <a:gd name="T0" fmla="*/ 45 w 102"/>
              <a:gd name="T1" fmla="*/ 6 h 154"/>
              <a:gd name="T2" fmla="*/ 60 w 102"/>
              <a:gd name="T3" fmla="*/ 0 h 154"/>
              <a:gd name="T4" fmla="*/ 71 w 102"/>
              <a:gd name="T5" fmla="*/ 4 h 154"/>
              <a:gd name="T6" fmla="*/ 84 w 102"/>
              <a:gd name="T7" fmla="*/ 13 h 154"/>
              <a:gd name="T8" fmla="*/ 83 w 102"/>
              <a:gd name="T9" fmla="*/ 20 h 154"/>
              <a:gd name="T10" fmla="*/ 71 w 102"/>
              <a:gd name="T11" fmla="*/ 25 h 154"/>
              <a:gd name="T12" fmla="*/ 81 w 102"/>
              <a:gd name="T13" fmla="*/ 28 h 154"/>
              <a:gd name="T14" fmla="*/ 74 w 102"/>
              <a:gd name="T15" fmla="*/ 34 h 154"/>
              <a:gd name="T16" fmla="*/ 72 w 102"/>
              <a:gd name="T17" fmla="*/ 35 h 154"/>
              <a:gd name="T18" fmla="*/ 71 w 102"/>
              <a:gd name="T19" fmla="*/ 47 h 154"/>
              <a:gd name="T20" fmla="*/ 68 w 102"/>
              <a:gd name="T21" fmla="*/ 49 h 154"/>
              <a:gd name="T22" fmla="*/ 66 w 102"/>
              <a:gd name="T23" fmla="*/ 64 h 154"/>
              <a:gd name="T24" fmla="*/ 66 w 102"/>
              <a:gd name="T25" fmla="*/ 80 h 154"/>
              <a:gd name="T26" fmla="*/ 75 w 102"/>
              <a:gd name="T27" fmla="*/ 113 h 154"/>
              <a:gd name="T28" fmla="*/ 90 w 102"/>
              <a:gd name="T29" fmla="*/ 133 h 154"/>
              <a:gd name="T30" fmla="*/ 102 w 102"/>
              <a:gd name="T31" fmla="*/ 143 h 154"/>
              <a:gd name="T32" fmla="*/ 98 w 102"/>
              <a:gd name="T33" fmla="*/ 149 h 154"/>
              <a:gd name="T34" fmla="*/ 96 w 102"/>
              <a:gd name="T35" fmla="*/ 151 h 154"/>
              <a:gd name="T36" fmla="*/ 92 w 102"/>
              <a:gd name="T37" fmla="*/ 152 h 154"/>
              <a:gd name="T38" fmla="*/ 86 w 102"/>
              <a:gd name="T39" fmla="*/ 143 h 154"/>
              <a:gd name="T40" fmla="*/ 78 w 102"/>
              <a:gd name="T41" fmla="*/ 146 h 154"/>
              <a:gd name="T42" fmla="*/ 83 w 102"/>
              <a:gd name="T43" fmla="*/ 148 h 154"/>
              <a:gd name="T44" fmla="*/ 75 w 102"/>
              <a:gd name="T45" fmla="*/ 149 h 154"/>
              <a:gd name="T46" fmla="*/ 74 w 102"/>
              <a:gd name="T47" fmla="*/ 151 h 154"/>
              <a:gd name="T48" fmla="*/ 66 w 102"/>
              <a:gd name="T49" fmla="*/ 145 h 154"/>
              <a:gd name="T50" fmla="*/ 63 w 102"/>
              <a:gd name="T51" fmla="*/ 152 h 154"/>
              <a:gd name="T52" fmla="*/ 54 w 102"/>
              <a:gd name="T53" fmla="*/ 143 h 154"/>
              <a:gd name="T54" fmla="*/ 53 w 102"/>
              <a:gd name="T55" fmla="*/ 142 h 154"/>
              <a:gd name="T56" fmla="*/ 42 w 102"/>
              <a:gd name="T57" fmla="*/ 140 h 154"/>
              <a:gd name="T58" fmla="*/ 38 w 102"/>
              <a:gd name="T59" fmla="*/ 139 h 154"/>
              <a:gd name="T60" fmla="*/ 38 w 102"/>
              <a:gd name="T61" fmla="*/ 128 h 154"/>
              <a:gd name="T62" fmla="*/ 41 w 102"/>
              <a:gd name="T63" fmla="*/ 125 h 154"/>
              <a:gd name="T64" fmla="*/ 47 w 102"/>
              <a:gd name="T65" fmla="*/ 125 h 154"/>
              <a:gd name="T66" fmla="*/ 42 w 102"/>
              <a:gd name="T67" fmla="*/ 121 h 154"/>
              <a:gd name="T68" fmla="*/ 35 w 102"/>
              <a:gd name="T69" fmla="*/ 115 h 154"/>
              <a:gd name="T70" fmla="*/ 41 w 102"/>
              <a:gd name="T71" fmla="*/ 106 h 154"/>
              <a:gd name="T72" fmla="*/ 32 w 102"/>
              <a:gd name="T73" fmla="*/ 110 h 154"/>
              <a:gd name="T74" fmla="*/ 29 w 102"/>
              <a:gd name="T75" fmla="*/ 106 h 154"/>
              <a:gd name="T76" fmla="*/ 23 w 102"/>
              <a:gd name="T77" fmla="*/ 106 h 154"/>
              <a:gd name="T78" fmla="*/ 18 w 102"/>
              <a:gd name="T79" fmla="*/ 97 h 154"/>
              <a:gd name="T80" fmla="*/ 15 w 102"/>
              <a:gd name="T81" fmla="*/ 100 h 154"/>
              <a:gd name="T82" fmla="*/ 8 w 102"/>
              <a:gd name="T83" fmla="*/ 104 h 154"/>
              <a:gd name="T84" fmla="*/ 0 w 102"/>
              <a:gd name="T85" fmla="*/ 94 h 154"/>
              <a:gd name="T86" fmla="*/ 6 w 102"/>
              <a:gd name="T87" fmla="*/ 70 h 154"/>
              <a:gd name="T88" fmla="*/ 12 w 102"/>
              <a:gd name="T89" fmla="*/ 70 h 154"/>
              <a:gd name="T90" fmla="*/ 15 w 102"/>
              <a:gd name="T91" fmla="*/ 70 h 154"/>
              <a:gd name="T92" fmla="*/ 18 w 102"/>
              <a:gd name="T93" fmla="*/ 62 h 154"/>
              <a:gd name="T94" fmla="*/ 20 w 102"/>
              <a:gd name="T95" fmla="*/ 56 h 154"/>
              <a:gd name="T96" fmla="*/ 23 w 102"/>
              <a:gd name="T97" fmla="*/ 49 h 154"/>
              <a:gd name="T98" fmla="*/ 23 w 102"/>
              <a:gd name="T99" fmla="*/ 47 h 154"/>
              <a:gd name="T100" fmla="*/ 20 w 102"/>
              <a:gd name="T101" fmla="*/ 41 h 154"/>
              <a:gd name="T102" fmla="*/ 21 w 102"/>
              <a:gd name="T103" fmla="*/ 28 h 154"/>
              <a:gd name="T104" fmla="*/ 30 w 102"/>
              <a:gd name="T105" fmla="*/ 25 h 154"/>
              <a:gd name="T106" fmla="*/ 27 w 102"/>
              <a:gd name="T107" fmla="*/ 22 h 154"/>
              <a:gd name="T108" fmla="*/ 27 w 102"/>
              <a:gd name="T109" fmla="*/ 17 h 154"/>
              <a:gd name="T110" fmla="*/ 38 w 102"/>
              <a:gd name="T111" fmla="*/ 6 h 1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2"/>
              <a:gd name="T169" fmla="*/ 0 h 154"/>
              <a:gd name="T170" fmla="*/ 102 w 102"/>
              <a:gd name="T171" fmla="*/ 154 h 1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2" h="154">
                <a:moveTo>
                  <a:pt x="38" y="6"/>
                </a:moveTo>
                <a:lnTo>
                  <a:pt x="38" y="4"/>
                </a:lnTo>
                <a:lnTo>
                  <a:pt x="45" y="6"/>
                </a:lnTo>
                <a:lnTo>
                  <a:pt x="48" y="3"/>
                </a:lnTo>
                <a:lnTo>
                  <a:pt x="56" y="0"/>
                </a:lnTo>
                <a:lnTo>
                  <a:pt x="60" y="0"/>
                </a:lnTo>
                <a:lnTo>
                  <a:pt x="63" y="3"/>
                </a:lnTo>
                <a:lnTo>
                  <a:pt x="66" y="4"/>
                </a:lnTo>
                <a:lnTo>
                  <a:pt x="71" y="4"/>
                </a:lnTo>
                <a:lnTo>
                  <a:pt x="77" y="9"/>
                </a:lnTo>
                <a:lnTo>
                  <a:pt x="81" y="9"/>
                </a:lnTo>
                <a:lnTo>
                  <a:pt x="84" y="13"/>
                </a:lnTo>
                <a:lnTo>
                  <a:pt x="84" y="16"/>
                </a:lnTo>
                <a:lnTo>
                  <a:pt x="74" y="19"/>
                </a:lnTo>
                <a:lnTo>
                  <a:pt x="83" y="20"/>
                </a:lnTo>
                <a:lnTo>
                  <a:pt x="81" y="22"/>
                </a:lnTo>
                <a:lnTo>
                  <a:pt x="77" y="22"/>
                </a:lnTo>
                <a:lnTo>
                  <a:pt x="71" y="25"/>
                </a:lnTo>
                <a:lnTo>
                  <a:pt x="74" y="26"/>
                </a:lnTo>
                <a:lnTo>
                  <a:pt x="80" y="23"/>
                </a:lnTo>
                <a:lnTo>
                  <a:pt x="81" y="28"/>
                </a:lnTo>
                <a:lnTo>
                  <a:pt x="80" y="31"/>
                </a:lnTo>
                <a:lnTo>
                  <a:pt x="77" y="32"/>
                </a:lnTo>
                <a:lnTo>
                  <a:pt x="74" y="34"/>
                </a:lnTo>
                <a:lnTo>
                  <a:pt x="68" y="32"/>
                </a:lnTo>
                <a:lnTo>
                  <a:pt x="68" y="35"/>
                </a:lnTo>
                <a:lnTo>
                  <a:pt x="72" y="35"/>
                </a:lnTo>
                <a:lnTo>
                  <a:pt x="74" y="38"/>
                </a:lnTo>
                <a:lnTo>
                  <a:pt x="71" y="43"/>
                </a:lnTo>
                <a:lnTo>
                  <a:pt x="71" y="47"/>
                </a:lnTo>
                <a:lnTo>
                  <a:pt x="68" y="46"/>
                </a:lnTo>
                <a:lnTo>
                  <a:pt x="68" y="47"/>
                </a:lnTo>
                <a:lnTo>
                  <a:pt x="68" y="49"/>
                </a:lnTo>
                <a:lnTo>
                  <a:pt x="68" y="53"/>
                </a:lnTo>
                <a:lnTo>
                  <a:pt x="66" y="53"/>
                </a:lnTo>
                <a:lnTo>
                  <a:pt x="66" y="64"/>
                </a:lnTo>
                <a:lnTo>
                  <a:pt x="68" y="68"/>
                </a:lnTo>
                <a:lnTo>
                  <a:pt x="65" y="77"/>
                </a:lnTo>
                <a:lnTo>
                  <a:pt x="66" y="80"/>
                </a:lnTo>
                <a:lnTo>
                  <a:pt x="68" y="82"/>
                </a:lnTo>
                <a:lnTo>
                  <a:pt x="71" y="103"/>
                </a:lnTo>
                <a:lnTo>
                  <a:pt x="75" y="113"/>
                </a:lnTo>
                <a:lnTo>
                  <a:pt x="77" y="119"/>
                </a:lnTo>
                <a:lnTo>
                  <a:pt x="87" y="133"/>
                </a:lnTo>
                <a:lnTo>
                  <a:pt x="90" y="133"/>
                </a:lnTo>
                <a:lnTo>
                  <a:pt x="98" y="140"/>
                </a:lnTo>
                <a:lnTo>
                  <a:pt x="99" y="140"/>
                </a:lnTo>
                <a:lnTo>
                  <a:pt x="102" y="143"/>
                </a:lnTo>
                <a:lnTo>
                  <a:pt x="101" y="145"/>
                </a:lnTo>
                <a:lnTo>
                  <a:pt x="101" y="148"/>
                </a:lnTo>
                <a:lnTo>
                  <a:pt x="98" y="149"/>
                </a:lnTo>
                <a:lnTo>
                  <a:pt x="92" y="148"/>
                </a:lnTo>
                <a:lnTo>
                  <a:pt x="90" y="149"/>
                </a:lnTo>
                <a:lnTo>
                  <a:pt x="96" y="151"/>
                </a:lnTo>
                <a:lnTo>
                  <a:pt x="95" y="152"/>
                </a:lnTo>
                <a:lnTo>
                  <a:pt x="93" y="154"/>
                </a:lnTo>
                <a:lnTo>
                  <a:pt x="92" y="152"/>
                </a:lnTo>
                <a:lnTo>
                  <a:pt x="87" y="148"/>
                </a:lnTo>
                <a:lnTo>
                  <a:pt x="86" y="146"/>
                </a:lnTo>
                <a:lnTo>
                  <a:pt x="86" y="143"/>
                </a:lnTo>
                <a:lnTo>
                  <a:pt x="83" y="145"/>
                </a:lnTo>
                <a:lnTo>
                  <a:pt x="80" y="145"/>
                </a:lnTo>
                <a:lnTo>
                  <a:pt x="78" y="146"/>
                </a:lnTo>
                <a:lnTo>
                  <a:pt x="80" y="148"/>
                </a:lnTo>
                <a:lnTo>
                  <a:pt x="81" y="149"/>
                </a:lnTo>
                <a:lnTo>
                  <a:pt x="83" y="148"/>
                </a:lnTo>
                <a:lnTo>
                  <a:pt x="83" y="151"/>
                </a:lnTo>
                <a:lnTo>
                  <a:pt x="78" y="152"/>
                </a:lnTo>
                <a:lnTo>
                  <a:pt x="75" y="149"/>
                </a:lnTo>
                <a:lnTo>
                  <a:pt x="74" y="149"/>
                </a:lnTo>
                <a:lnTo>
                  <a:pt x="75" y="151"/>
                </a:lnTo>
                <a:lnTo>
                  <a:pt x="74" y="151"/>
                </a:lnTo>
                <a:lnTo>
                  <a:pt x="72" y="146"/>
                </a:lnTo>
                <a:lnTo>
                  <a:pt x="69" y="146"/>
                </a:lnTo>
                <a:lnTo>
                  <a:pt x="66" y="145"/>
                </a:lnTo>
                <a:lnTo>
                  <a:pt x="65" y="148"/>
                </a:lnTo>
                <a:lnTo>
                  <a:pt x="63" y="148"/>
                </a:lnTo>
                <a:lnTo>
                  <a:pt x="63" y="152"/>
                </a:lnTo>
                <a:lnTo>
                  <a:pt x="62" y="152"/>
                </a:lnTo>
                <a:lnTo>
                  <a:pt x="54" y="146"/>
                </a:lnTo>
                <a:lnTo>
                  <a:pt x="54" y="143"/>
                </a:lnTo>
                <a:lnTo>
                  <a:pt x="57" y="143"/>
                </a:lnTo>
                <a:lnTo>
                  <a:pt x="57" y="142"/>
                </a:lnTo>
                <a:lnTo>
                  <a:pt x="53" y="142"/>
                </a:lnTo>
                <a:lnTo>
                  <a:pt x="45" y="143"/>
                </a:lnTo>
                <a:lnTo>
                  <a:pt x="44" y="143"/>
                </a:lnTo>
                <a:lnTo>
                  <a:pt x="42" y="140"/>
                </a:lnTo>
                <a:lnTo>
                  <a:pt x="41" y="142"/>
                </a:lnTo>
                <a:lnTo>
                  <a:pt x="38" y="140"/>
                </a:lnTo>
                <a:lnTo>
                  <a:pt x="38" y="139"/>
                </a:lnTo>
                <a:lnTo>
                  <a:pt x="38" y="131"/>
                </a:lnTo>
                <a:lnTo>
                  <a:pt x="36" y="128"/>
                </a:lnTo>
                <a:lnTo>
                  <a:pt x="38" y="128"/>
                </a:lnTo>
                <a:lnTo>
                  <a:pt x="41" y="130"/>
                </a:lnTo>
                <a:lnTo>
                  <a:pt x="42" y="128"/>
                </a:lnTo>
                <a:lnTo>
                  <a:pt x="41" y="125"/>
                </a:lnTo>
                <a:lnTo>
                  <a:pt x="44" y="127"/>
                </a:lnTo>
                <a:lnTo>
                  <a:pt x="47" y="127"/>
                </a:lnTo>
                <a:lnTo>
                  <a:pt x="47" y="125"/>
                </a:lnTo>
                <a:lnTo>
                  <a:pt x="44" y="124"/>
                </a:lnTo>
                <a:lnTo>
                  <a:pt x="45" y="122"/>
                </a:lnTo>
                <a:lnTo>
                  <a:pt x="42" y="121"/>
                </a:lnTo>
                <a:lnTo>
                  <a:pt x="38" y="121"/>
                </a:lnTo>
                <a:lnTo>
                  <a:pt x="35" y="118"/>
                </a:lnTo>
                <a:lnTo>
                  <a:pt x="35" y="115"/>
                </a:lnTo>
                <a:lnTo>
                  <a:pt x="35" y="116"/>
                </a:lnTo>
                <a:lnTo>
                  <a:pt x="36" y="113"/>
                </a:lnTo>
                <a:lnTo>
                  <a:pt x="41" y="106"/>
                </a:lnTo>
                <a:lnTo>
                  <a:pt x="38" y="109"/>
                </a:lnTo>
                <a:lnTo>
                  <a:pt x="32" y="115"/>
                </a:lnTo>
                <a:lnTo>
                  <a:pt x="32" y="110"/>
                </a:lnTo>
                <a:lnTo>
                  <a:pt x="32" y="107"/>
                </a:lnTo>
                <a:lnTo>
                  <a:pt x="32" y="101"/>
                </a:lnTo>
                <a:lnTo>
                  <a:pt x="29" y="106"/>
                </a:lnTo>
                <a:lnTo>
                  <a:pt x="26" y="104"/>
                </a:lnTo>
                <a:lnTo>
                  <a:pt x="26" y="107"/>
                </a:lnTo>
                <a:lnTo>
                  <a:pt x="23" y="106"/>
                </a:lnTo>
                <a:lnTo>
                  <a:pt x="23" y="107"/>
                </a:lnTo>
                <a:lnTo>
                  <a:pt x="21" y="98"/>
                </a:lnTo>
                <a:lnTo>
                  <a:pt x="18" y="97"/>
                </a:lnTo>
                <a:lnTo>
                  <a:pt x="17" y="101"/>
                </a:lnTo>
                <a:lnTo>
                  <a:pt x="15" y="104"/>
                </a:lnTo>
                <a:lnTo>
                  <a:pt x="15" y="100"/>
                </a:lnTo>
                <a:lnTo>
                  <a:pt x="12" y="101"/>
                </a:lnTo>
                <a:lnTo>
                  <a:pt x="12" y="106"/>
                </a:lnTo>
                <a:lnTo>
                  <a:pt x="8" y="104"/>
                </a:lnTo>
                <a:lnTo>
                  <a:pt x="6" y="103"/>
                </a:lnTo>
                <a:lnTo>
                  <a:pt x="3" y="103"/>
                </a:lnTo>
                <a:lnTo>
                  <a:pt x="0" y="94"/>
                </a:lnTo>
                <a:lnTo>
                  <a:pt x="0" y="77"/>
                </a:lnTo>
                <a:lnTo>
                  <a:pt x="2" y="74"/>
                </a:lnTo>
                <a:lnTo>
                  <a:pt x="6" y="70"/>
                </a:lnTo>
                <a:lnTo>
                  <a:pt x="8" y="73"/>
                </a:lnTo>
                <a:lnTo>
                  <a:pt x="9" y="71"/>
                </a:lnTo>
                <a:lnTo>
                  <a:pt x="12" y="70"/>
                </a:lnTo>
                <a:lnTo>
                  <a:pt x="12" y="73"/>
                </a:lnTo>
                <a:lnTo>
                  <a:pt x="14" y="76"/>
                </a:lnTo>
                <a:lnTo>
                  <a:pt x="15" y="70"/>
                </a:lnTo>
                <a:lnTo>
                  <a:pt x="17" y="68"/>
                </a:lnTo>
                <a:lnTo>
                  <a:pt x="17" y="62"/>
                </a:lnTo>
                <a:lnTo>
                  <a:pt x="18" y="62"/>
                </a:lnTo>
                <a:lnTo>
                  <a:pt x="18" y="59"/>
                </a:lnTo>
                <a:lnTo>
                  <a:pt x="18" y="56"/>
                </a:lnTo>
                <a:lnTo>
                  <a:pt x="20" y="56"/>
                </a:lnTo>
                <a:lnTo>
                  <a:pt x="20" y="52"/>
                </a:lnTo>
                <a:lnTo>
                  <a:pt x="21" y="52"/>
                </a:lnTo>
                <a:lnTo>
                  <a:pt x="23" y="49"/>
                </a:lnTo>
                <a:lnTo>
                  <a:pt x="24" y="46"/>
                </a:lnTo>
                <a:lnTo>
                  <a:pt x="26" y="44"/>
                </a:lnTo>
                <a:lnTo>
                  <a:pt x="23" y="47"/>
                </a:lnTo>
                <a:lnTo>
                  <a:pt x="21" y="46"/>
                </a:lnTo>
                <a:lnTo>
                  <a:pt x="23" y="41"/>
                </a:lnTo>
                <a:lnTo>
                  <a:pt x="20" y="41"/>
                </a:lnTo>
                <a:lnTo>
                  <a:pt x="15" y="37"/>
                </a:lnTo>
                <a:lnTo>
                  <a:pt x="15" y="32"/>
                </a:lnTo>
                <a:lnTo>
                  <a:pt x="21" y="28"/>
                </a:lnTo>
                <a:lnTo>
                  <a:pt x="24" y="26"/>
                </a:lnTo>
                <a:lnTo>
                  <a:pt x="27" y="28"/>
                </a:lnTo>
                <a:lnTo>
                  <a:pt x="30" y="25"/>
                </a:lnTo>
                <a:lnTo>
                  <a:pt x="29" y="25"/>
                </a:lnTo>
                <a:lnTo>
                  <a:pt x="26" y="23"/>
                </a:lnTo>
                <a:lnTo>
                  <a:pt x="27" y="22"/>
                </a:lnTo>
                <a:lnTo>
                  <a:pt x="30" y="20"/>
                </a:lnTo>
                <a:lnTo>
                  <a:pt x="29" y="19"/>
                </a:lnTo>
                <a:lnTo>
                  <a:pt x="27" y="17"/>
                </a:lnTo>
                <a:lnTo>
                  <a:pt x="27" y="14"/>
                </a:lnTo>
                <a:lnTo>
                  <a:pt x="32" y="9"/>
                </a:lnTo>
                <a:lnTo>
                  <a:pt x="38"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54" name="Freeform 226"/>
          <p:cNvSpPr>
            <a:spLocks/>
          </p:cNvSpPr>
          <p:nvPr/>
        </p:nvSpPr>
        <p:spPr bwMode="auto">
          <a:xfrm>
            <a:off x="5773738" y="973145"/>
            <a:ext cx="409575" cy="385762"/>
          </a:xfrm>
          <a:custGeom>
            <a:avLst/>
            <a:gdLst>
              <a:gd name="T0" fmla="*/ 9 w 258"/>
              <a:gd name="T1" fmla="*/ 204 h 243"/>
              <a:gd name="T2" fmla="*/ 27 w 258"/>
              <a:gd name="T3" fmla="*/ 192 h 243"/>
              <a:gd name="T4" fmla="*/ 26 w 258"/>
              <a:gd name="T5" fmla="*/ 188 h 243"/>
              <a:gd name="T6" fmla="*/ 26 w 258"/>
              <a:gd name="T7" fmla="*/ 177 h 243"/>
              <a:gd name="T8" fmla="*/ 33 w 258"/>
              <a:gd name="T9" fmla="*/ 170 h 243"/>
              <a:gd name="T10" fmla="*/ 47 w 258"/>
              <a:gd name="T11" fmla="*/ 159 h 243"/>
              <a:gd name="T12" fmla="*/ 39 w 258"/>
              <a:gd name="T13" fmla="*/ 150 h 243"/>
              <a:gd name="T14" fmla="*/ 36 w 258"/>
              <a:gd name="T15" fmla="*/ 140 h 243"/>
              <a:gd name="T16" fmla="*/ 30 w 258"/>
              <a:gd name="T17" fmla="*/ 134 h 243"/>
              <a:gd name="T18" fmla="*/ 38 w 258"/>
              <a:gd name="T19" fmla="*/ 131 h 243"/>
              <a:gd name="T20" fmla="*/ 56 w 258"/>
              <a:gd name="T21" fmla="*/ 116 h 243"/>
              <a:gd name="T22" fmla="*/ 72 w 258"/>
              <a:gd name="T23" fmla="*/ 101 h 243"/>
              <a:gd name="T24" fmla="*/ 81 w 258"/>
              <a:gd name="T25" fmla="*/ 90 h 243"/>
              <a:gd name="T26" fmla="*/ 107 w 258"/>
              <a:gd name="T27" fmla="*/ 65 h 243"/>
              <a:gd name="T28" fmla="*/ 119 w 258"/>
              <a:gd name="T29" fmla="*/ 66 h 243"/>
              <a:gd name="T30" fmla="*/ 122 w 258"/>
              <a:gd name="T31" fmla="*/ 51 h 243"/>
              <a:gd name="T32" fmla="*/ 131 w 258"/>
              <a:gd name="T33" fmla="*/ 48 h 243"/>
              <a:gd name="T34" fmla="*/ 153 w 258"/>
              <a:gd name="T35" fmla="*/ 56 h 243"/>
              <a:gd name="T36" fmla="*/ 176 w 258"/>
              <a:gd name="T37" fmla="*/ 48 h 243"/>
              <a:gd name="T38" fmla="*/ 189 w 258"/>
              <a:gd name="T39" fmla="*/ 38 h 243"/>
              <a:gd name="T40" fmla="*/ 204 w 258"/>
              <a:gd name="T41" fmla="*/ 29 h 243"/>
              <a:gd name="T42" fmla="*/ 213 w 258"/>
              <a:gd name="T43" fmla="*/ 12 h 243"/>
              <a:gd name="T44" fmla="*/ 240 w 258"/>
              <a:gd name="T45" fmla="*/ 0 h 243"/>
              <a:gd name="T46" fmla="*/ 255 w 258"/>
              <a:gd name="T47" fmla="*/ 14 h 243"/>
              <a:gd name="T48" fmla="*/ 258 w 258"/>
              <a:gd name="T49" fmla="*/ 33 h 243"/>
              <a:gd name="T50" fmla="*/ 241 w 258"/>
              <a:gd name="T51" fmla="*/ 54 h 243"/>
              <a:gd name="T52" fmla="*/ 214 w 258"/>
              <a:gd name="T53" fmla="*/ 69 h 243"/>
              <a:gd name="T54" fmla="*/ 195 w 258"/>
              <a:gd name="T55" fmla="*/ 80 h 243"/>
              <a:gd name="T56" fmla="*/ 170 w 258"/>
              <a:gd name="T57" fmla="*/ 95 h 243"/>
              <a:gd name="T58" fmla="*/ 155 w 258"/>
              <a:gd name="T59" fmla="*/ 107 h 243"/>
              <a:gd name="T60" fmla="*/ 122 w 258"/>
              <a:gd name="T61" fmla="*/ 134 h 243"/>
              <a:gd name="T62" fmla="*/ 113 w 258"/>
              <a:gd name="T63" fmla="*/ 135 h 243"/>
              <a:gd name="T64" fmla="*/ 111 w 258"/>
              <a:gd name="T65" fmla="*/ 153 h 243"/>
              <a:gd name="T66" fmla="*/ 98 w 258"/>
              <a:gd name="T67" fmla="*/ 155 h 243"/>
              <a:gd name="T68" fmla="*/ 90 w 258"/>
              <a:gd name="T69" fmla="*/ 161 h 243"/>
              <a:gd name="T70" fmla="*/ 89 w 258"/>
              <a:gd name="T71" fmla="*/ 167 h 243"/>
              <a:gd name="T72" fmla="*/ 77 w 258"/>
              <a:gd name="T73" fmla="*/ 164 h 243"/>
              <a:gd name="T74" fmla="*/ 84 w 258"/>
              <a:gd name="T75" fmla="*/ 185 h 243"/>
              <a:gd name="T76" fmla="*/ 81 w 258"/>
              <a:gd name="T77" fmla="*/ 192 h 243"/>
              <a:gd name="T78" fmla="*/ 75 w 258"/>
              <a:gd name="T79" fmla="*/ 200 h 243"/>
              <a:gd name="T80" fmla="*/ 65 w 258"/>
              <a:gd name="T81" fmla="*/ 194 h 243"/>
              <a:gd name="T82" fmla="*/ 71 w 258"/>
              <a:gd name="T83" fmla="*/ 204 h 243"/>
              <a:gd name="T84" fmla="*/ 65 w 258"/>
              <a:gd name="T85" fmla="*/ 210 h 243"/>
              <a:gd name="T86" fmla="*/ 63 w 258"/>
              <a:gd name="T87" fmla="*/ 218 h 243"/>
              <a:gd name="T88" fmla="*/ 59 w 258"/>
              <a:gd name="T89" fmla="*/ 224 h 243"/>
              <a:gd name="T90" fmla="*/ 59 w 258"/>
              <a:gd name="T91" fmla="*/ 233 h 243"/>
              <a:gd name="T92" fmla="*/ 48 w 258"/>
              <a:gd name="T93" fmla="*/ 243 h 243"/>
              <a:gd name="T94" fmla="*/ 24 w 258"/>
              <a:gd name="T95" fmla="*/ 233 h 243"/>
              <a:gd name="T96" fmla="*/ 12 w 258"/>
              <a:gd name="T97" fmla="*/ 231 h 243"/>
              <a:gd name="T98" fmla="*/ 20 w 258"/>
              <a:gd name="T99" fmla="*/ 221 h 243"/>
              <a:gd name="T100" fmla="*/ 12 w 258"/>
              <a:gd name="T101" fmla="*/ 222 h 2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8"/>
              <a:gd name="T154" fmla="*/ 0 h 243"/>
              <a:gd name="T155" fmla="*/ 258 w 258"/>
              <a:gd name="T156" fmla="*/ 243 h 24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8" h="243">
                <a:moveTo>
                  <a:pt x="0" y="212"/>
                </a:moveTo>
                <a:lnTo>
                  <a:pt x="0" y="210"/>
                </a:lnTo>
                <a:lnTo>
                  <a:pt x="2" y="212"/>
                </a:lnTo>
                <a:lnTo>
                  <a:pt x="5" y="210"/>
                </a:lnTo>
                <a:lnTo>
                  <a:pt x="9" y="204"/>
                </a:lnTo>
                <a:lnTo>
                  <a:pt x="18" y="201"/>
                </a:lnTo>
                <a:lnTo>
                  <a:pt x="17" y="200"/>
                </a:lnTo>
                <a:lnTo>
                  <a:pt x="18" y="194"/>
                </a:lnTo>
                <a:lnTo>
                  <a:pt x="24" y="189"/>
                </a:lnTo>
                <a:lnTo>
                  <a:pt x="27" y="192"/>
                </a:lnTo>
                <a:lnTo>
                  <a:pt x="32" y="192"/>
                </a:lnTo>
                <a:lnTo>
                  <a:pt x="36" y="195"/>
                </a:lnTo>
                <a:lnTo>
                  <a:pt x="41" y="197"/>
                </a:lnTo>
                <a:lnTo>
                  <a:pt x="38" y="192"/>
                </a:lnTo>
                <a:lnTo>
                  <a:pt x="26" y="188"/>
                </a:lnTo>
                <a:lnTo>
                  <a:pt x="24" y="185"/>
                </a:lnTo>
                <a:lnTo>
                  <a:pt x="26" y="185"/>
                </a:lnTo>
                <a:lnTo>
                  <a:pt x="32" y="185"/>
                </a:lnTo>
                <a:lnTo>
                  <a:pt x="33" y="182"/>
                </a:lnTo>
                <a:lnTo>
                  <a:pt x="26" y="177"/>
                </a:lnTo>
                <a:lnTo>
                  <a:pt x="26" y="174"/>
                </a:lnTo>
                <a:lnTo>
                  <a:pt x="36" y="174"/>
                </a:lnTo>
                <a:lnTo>
                  <a:pt x="39" y="173"/>
                </a:lnTo>
                <a:lnTo>
                  <a:pt x="38" y="170"/>
                </a:lnTo>
                <a:lnTo>
                  <a:pt x="33" y="170"/>
                </a:lnTo>
                <a:lnTo>
                  <a:pt x="30" y="164"/>
                </a:lnTo>
                <a:lnTo>
                  <a:pt x="30" y="159"/>
                </a:lnTo>
                <a:lnTo>
                  <a:pt x="33" y="161"/>
                </a:lnTo>
                <a:lnTo>
                  <a:pt x="39" y="156"/>
                </a:lnTo>
                <a:lnTo>
                  <a:pt x="47" y="159"/>
                </a:lnTo>
                <a:lnTo>
                  <a:pt x="50" y="156"/>
                </a:lnTo>
                <a:lnTo>
                  <a:pt x="47" y="156"/>
                </a:lnTo>
                <a:lnTo>
                  <a:pt x="44" y="156"/>
                </a:lnTo>
                <a:lnTo>
                  <a:pt x="42" y="152"/>
                </a:lnTo>
                <a:lnTo>
                  <a:pt x="39" y="150"/>
                </a:lnTo>
                <a:lnTo>
                  <a:pt x="33" y="152"/>
                </a:lnTo>
                <a:lnTo>
                  <a:pt x="32" y="149"/>
                </a:lnTo>
                <a:lnTo>
                  <a:pt x="35" y="147"/>
                </a:lnTo>
                <a:lnTo>
                  <a:pt x="38" y="140"/>
                </a:lnTo>
                <a:lnTo>
                  <a:pt x="36" y="140"/>
                </a:lnTo>
                <a:lnTo>
                  <a:pt x="36" y="138"/>
                </a:lnTo>
                <a:lnTo>
                  <a:pt x="35" y="135"/>
                </a:lnTo>
                <a:lnTo>
                  <a:pt x="32" y="140"/>
                </a:lnTo>
                <a:lnTo>
                  <a:pt x="32" y="135"/>
                </a:lnTo>
                <a:lnTo>
                  <a:pt x="30" y="134"/>
                </a:lnTo>
                <a:lnTo>
                  <a:pt x="32" y="131"/>
                </a:lnTo>
                <a:lnTo>
                  <a:pt x="30" y="129"/>
                </a:lnTo>
                <a:lnTo>
                  <a:pt x="32" y="125"/>
                </a:lnTo>
                <a:lnTo>
                  <a:pt x="38" y="125"/>
                </a:lnTo>
                <a:lnTo>
                  <a:pt x="38" y="131"/>
                </a:lnTo>
                <a:lnTo>
                  <a:pt x="41" y="132"/>
                </a:lnTo>
                <a:lnTo>
                  <a:pt x="47" y="128"/>
                </a:lnTo>
                <a:lnTo>
                  <a:pt x="50" y="123"/>
                </a:lnTo>
                <a:lnTo>
                  <a:pt x="51" y="119"/>
                </a:lnTo>
                <a:lnTo>
                  <a:pt x="56" y="116"/>
                </a:lnTo>
                <a:lnTo>
                  <a:pt x="65" y="117"/>
                </a:lnTo>
                <a:lnTo>
                  <a:pt x="71" y="111"/>
                </a:lnTo>
                <a:lnTo>
                  <a:pt x="71" y="107"/>
                </a:lnTo>
                <a:lnTo>
                  <a:pt x="69" y="104"/>
                </a:lnTo>
                <a:lnTo>
                  <a:pt x="72" y="101"/>
                </a:lnTo>
                <a:lnTo>
                  <a:pt x="72" y="98"/>
                </a:lnTo>
                <a:lnTo>
                  <a:pt x="77" y="93"/>
                </a:lnTo>
                <a:lnTo>
                  <a:pt x="80" y="95"/>
                </a:lnTo>
                <a:lnTo>
                  <a:pt x="83" y="93"/>
                </a:lnTo>
                <a:lnTo>
                  <a:pt x="81" y="90"/>
                </a:lnTo>
                <a:lnTo>
                  <a:pt x="83" y="84"/>
                </a:lnTo>
                <a:lnTo>
                  <a:pt x="86" y="81"/>
                </a:lnTo>
                <a:lnTo>
                  <a:pt x="102" y="74"/>
                </a:lnTo>
                <a:lnTo>
                  <a:pt x="104" y="71"/>
                </a:lnTo>
                <a:lnTo>
                  <a:pt x="107" y="65"/>
                </a:lnTo>
                <a:lnTo>
                  <a:pt x="114" y="60"/>
                </a:lnTo>
                <a:lnTo>
                  <a:pt x="117" y="62"/>
                </a:lnTo>
                <a:lnTo>
                  <a:pt x="114" y="69"/>
                </a:lnTo>
                <a:lnTo>
                  <a:pt x="117" y="71"/>
                </a:lnTo>
                <a:lnTo>
                  <a:pt x="119" y="66"/>
                </a:lnTo>
                <a:lnTo>
                  <a:pt x="123" y="65"/>
                </a:lnTo>
                <a:lnTo>
                  <a:pt x="125" y="62"/>
                </a:lnTo>
                <a:lnTo>
                  <a:pt x="123" y="59"/>
                </a:lnTo>
                <a:lnTo>
                  <a:pt x="122" y="56"/>
                </a:lnTo>
                <a:lnTo>
                  <a:pt x="122" y="51"/>
                </a:lnTo>
                <a:lnTo>
                  <a:pt x="123" y="53"/>
                </a:lnTo>
                <a:lnTo>
                  <a:pt x="125" y="50"/>
                </a:lnTo>
                <a:lnTo>
                  <a:pt x="123" y="48"/>
                </a:lnTo>
                <a:lnTo>
                  <a:pt x="129" y="47"/>
                </a:lnTo>
                <a:lnTo>
                  <a:pt x="131" y="48"/>
                </a:lnTo>
                <a:lnTo>
                  <a:pt x="144" y="50"/>
                </a:lnTo>
                <a:lnTo>
                  <a:pt x="144" y="56"/>
                </a:lnTo>
                <a:lnTo>
                  <a:pt x="147" y="57"/>
                </a:lnTo>
                <a:lnTo>
                  <a:pt x="150" y="54"/>
                </a:lnTo>
                <a:lnTo>
                  <a:pt x="153" y="56"/>
                </a:lnTo>
                <a:lnTo>
                  <a:pt x="168" y="47"/>
                </a:lnTo>
                <a:lnTo>
                  <a:pt x="171" y="47"/>
                </a:lnTo>
                <a:lnTo>
                  <a:pt x="171" y="48"/>
                </a:lnTo>
                <a:lnTo>
                  <a:pt x="173" y="50"/>
                </a:lnTo>
                <a:lnTo>
                  <a:pt x="176" y="48"/>
                </a:lnTo>
                <a:lnTo>
                  <a:pt x="177" y="47"/>
                </a:lnTo>
                <a:lnTo>
                  <a:pt x="179" y="47"/>
                </a:lnTo>
                <a:lnTo>
                  <a:pt x="180" y="45"/>
                </a:lnTo>
                <a:lnTo>
                  <a:pt x="183" y="44"/>
                </a:lnTo>
                <a:lnTo>
                  <a:pt x="189" y="38"/>
                </a:lnTo>
                <a:lnTo>
                  <a:pt x="194" y="38"/>
                </a:lnTo>
                <a:lnTo>
                  <a:pt x="197" y="30"/>
                </a:lnTo>
                <a:lnTo>
                  <a:pt x="200" y="33"/>
                </a:lnTo>
                <a:lnTo>
                  <a:pt x="203" y="32"/>
                </a:lnTo>
                <a:lnTo>
                  <a:pt x="204" y="29"/>
                </a:lnTo>
                <a:lnTo>
                  <a:pt x="203" y="21"/>
                </a:lnTo>
                <a:lnTo>
                  <a:pt x="204" y="17"/>
                </a:lnTo>
                <a:lnTo>
                  <a:pt x="208" y="15"/>
                </a:lnTo>
                <a:lnTo>
                  <a:pt x="211" y="12"/>
                </a:lnTo>
                <a:lnTo>
                  <a:pt x="213" y="12"/>
                </a:lnTo>
                <a:lnTo>
                  <a:pt x="217" y="8"/>
                </a:lnTo>
                <a:lnTo>
                  <a:pt x="217" y="5"/>
                </a:lnTo>
                <a:lnTo>
                  <a:pt x="222" y="6"/>
                </a:lnTo>
                <a:lnTo>
                  <a:pt x="229" y="0"/>
                </a:lnTo>
                <a:lnTo>
                  <a:pt x="240" y="0"/>
                </a:lnTo>
                <a:lnTo>
                  <a:pt x="249" y="3"/>
                </a:lnTo>
                <a:lnTo>
                  <a:pt x="250" y="6"/>
                </a:lnTo>
                <a:lnTo>
                  <a:pt x="252" y="9"/>
                </a:lnTo>
                <a:lnTo>
                  <a:pt x="255" y="11"/>
                </a:lnTo>
                <a:lnTo>
                  <a:pt x="255" y="14"/>
                </a:lnTo>
                <a:lnTo>
                  <a:pt x="258" y="23"/>
                </a:lnTo>
                <a:lnTo>
                  <a:pt x="258" y="26"/>
                </a:lnTo>
                <a:lnTo>
                  <a:pt x="255" y="29"/>
                </a:lnTo>
                <a:lnTo>
                  <a:pt x="253" y="33"/>
                </a:lnTo>
                <a:lnTo>
                  <a:pt x="258" y="33"/>
                </a:lnTo>
                <a:lnTo>
                  <a:pt x="258" y="36"/>
                </a:lnTo>
                <a:lnTo>
                  <a:pt x="253" y="38"/>
                </a:lnTo>
                <a:lnTo>
                  <a:pt x="244" y="54"/>
                </a:lnTo>
                <a:lnTo>
                  <a:pt x="247" y="57"/>
                </a:lnTo>
                <a:lnTo>
                  <a:pt x="241" y="54"/>
                </a:lnTo>
                <a:lnTo>
                  <a:pt x="238" y="54"/>
                </a:lnTo>
                <a:lnTo>
                  <a:pt x="237" y="56"/>
                </a:lnTo>
                <a:lnTo>
                  <a:pt x="225" y="68"/>
                </a:lnTo>
                <a:lnTo>
                  <a:pt x="217" y="69"/>
                </a:lnTo>
                <a:lnTo>
                  <a:pt x="214" y="69"/>
                </a:lnTo>
                <a:lnTo>
                  <a:pt x="208" y="74"/>
                </a:lnTo>
                <a:lnTo>
                  <a:pt x="204" y="72"/>
                </a:lnTo>
                <a:lnTo>
                  <a:pt x="198" y="75"/>
                </a:lnTo>
                <a:lnTo>
                  <a:pt x="197" y="77"/>
                </a:lnTo>
                <a:lnTo>
                  <a:pt x="195" y="80"/>
                </a:lnTo>
                <a:lnTo>
                  <a:pt x="192" y="83"/>
                </a:lnTo>
                <a:lnTo>
                  <a:pt x="191" y="80"/>
                </a:lnTo>
                <a:lnTo>
                  <a:pt x="188" y="84"/>
                </a:lnTo>
                <a:lnTo>
                  <a:pt x="171" y="95"/>
                </a:lnTo>
                <a:lnTo>
                  <a:pt x="170" y="95"/>
                </a:lnTo>
                <a:lnTo>
                  <a:pt x="167" y="89"/>
                </a:lnTo>
                <a:lnTo>
                  <a:pt x="165" y="90"/>
                </a:lnTo>
                <a:lnTo>
                  <a:pt x="165" y="93"/>
                </a:lnTo>
                <a:lnTo>
                  <a:pt x="164" y="98"/>
                </a:lnTo>
                <a:lnTo>
                  <a:pt x="155" y="107"/>
                </a:lnTo>
                <a:lnTo>
                  <a:pt x="147" y="108"/>
                </a:lnTo>
                <a:lnTo>
                  <a:pt x="144" y="114"/>
                </a:lnTo>
                <a:lnTo>
                  <a:pt x="144" y="111"/>
                </a:lnTo>
                <a:lnTo>
                  <a:pt x="129" y="131"/>
                </a:lnTo>
                <a:lnTo>
                  <a:pt x="122" y="134"/>
                </a:lnTo>
                <a:lnTo>
                  <a:pt x="120" y="135"/>
                </a:lnTo>
                <a:lnTo>
                  <a:pt x="119" y="132"/>
                </a:lnTo>
                <a:lnTo>
                  <a:pt x="116" y="134"/>
                </a:lnTo>
                <a:lnTo>
                  <a:pt x="114" y="131"/>
                </a:lnTo>
                <a:lnTo>
                  <a:pt x="113" y="135"/>
                </a:lnTo>
                <a:lnTo>
                  <a:pt x="114" y="138"/>
                </a:lnTo>
                <a:lnTo>
                  <a:pt x="117" y="138"/>
                </a:lnTo>
                <a:lnTo>
                  <a:pt x="119" y="141"/>
                </a:lnTo>
                <a:lnTo>
                  <a:pt x="110" y="150"/>
                </a:lnTo>
                <a:lnTo>
                  <a:pt x="111" y="153"/>
                </a:lnTo>
                <a:lnTo>
                  <a:pt x="110" y="156"/>
                </a:lnTo>
                <a:lnTo>
                  <a:pt x="104" y="158"/>
                </a:lnTo>
                <a:lnTo>
                  <a:pt x="101" y="155"/>
                </a:lnTo>
                <a:lnTo>
                  <a:pt x="98" y="152"/>
                </a:lnTo>
                <a:lnTo>
                  <a:pt x="98" y="155"/>
                </a:lnTo>
                <a:lnTo>
                  <a:pt x="101" y="159"/>
                </a:lnTo>
                <a:lnTo>
                  <a:pt x="104" y="165"/>
                </a:lnTo>
                <a:lnTo>
                  <a:pt x="93" y="158"/>
                </a:lnTo>
                <a:lnTo>
                  <a:pt x="90" y="159"/>
                </a:lnTo>
                <a:lnTo>
                  <a:pt x="90" y="161"/>
                </a:lnTo>
                <a:lnTo>
                  <a:pt x="90" y="162"/>
                </a:lnTo>
                <a:lnTo>
                  <a:pt x="92" y="167"/>
                </a:lnTo>
                <a:lnTo>
                  <a:pt x="93" y="168"/>
                </a:lnTo>
                <a:lnTo>
                  <a:pt x="90" y="165"/>
                </a:lnTo>
                <a:lnTo>
                  <a:pt x="89" y="167"/>
                </a:lnTo>
                <a:lnTo>
                  <a:pt x="92" y="171"/>
                </a:lnTo>
                <a:lnTo>
                  <a:pt x="90" y="174"/>
                </a:lnTo>
                <a:lnTo>
                  <a:pt x="87" y="174"/>
                </a:lnTo>
                <a:lnTo>
                  <a:pt x="86" y="171"/>
                </a:lnTo>
                <a:lnTo>
                  <a:pt x="77" y="164"/>
                </a:lnTo>
                <a:lnTo>
                  <a:pt x="77" y="167"/>
                </a:lnTo>
                <a:lnTo>
                  <a:pt x="81" y="171"/>
                </a:lnTo>
                <a:lnTo>
                  <a:pt x="86" y="182"/>
                </a:lnTo>
                <a:lnTo>
                  <a:pt x="86" y="185"/>
                </a:lnTo>
                <a:lnTo>
                  <a:pt x="84" y="185"/>
                </a:lnTo>
                <a:lnTo>
                  <a:pt x="83" y="189"/>
                </a:lnTo>
                <a:lnTo>
                  <a:pt x="81" y="188"/>
                </a:lnTo>
                <a:lnTo>
                  <a:pt x="80" y="188"/>
                </a:lnTo>
                <a:lnTo>
                  <a:pt x="80" y="191"/>
                </a:lnTo>
                <a:lnTo>
                  <a:pt x="81" y="192"/>
                </a:lnTo>
                <a:lnTo>
                  <a:pt x="80" y="194"/>
                </a:lnTo>
                <a:lnTo>
                  <a:pt x="77" y="191"/>
                </a:lnTo>
                <a:lnTo>
                  <a:pt x="77" y="194"/>
                </a:lnTo>
                <a:lnTo>
                  <a:pt x="77" y="198"/>
                </a:lnTo>
                <a:lnTo>
                  <a:pt x="75" y="200"/>
                </a:lnTo>
                <a:lnTo>
                  <a:pt x="74" y="197"/>
                </a:lnTo>
                <a:lnTo>
                  <a:pt x="71" y="197"/>
                </a:lnTo>
                <a:lnTo>
                  <a:pt x="65" y="183"/>
                </a:lnTo>
                <a:lnTo>
                  <a:pt x="63" y="189"/>
                </a:lnTo>
                <a:lnTo>
                  <a:pt x="65" y="194"/>
                </a:lnTo>
                <a:lnTo>
                  <a:pt x="60" y="195"/>
                </a:lnTo>
                <a:lnTo>
                  <a:pt x="66" y="197"/>
                </a:lnTo>
                <a:lnTo>
                  <a:pt x="68" y="200"/>
                </a:lnTo>
                <a:lnTo>
                  <a:pt x="68" y="203"/>
                </a:lnTo>
                <a:lnTo>
                  <a:pt x="71" y="204"/>
                </a:lnTo>
                <a:lnTo>
                  <a:pt x="69" y="206"/>
                </a:lnTo>
                <a:lnTo>
                  <a:pt x="69" y="207"/>
                </a:lnTo>
                <a:lnTo>
                  <a:pt x="69" y="215"/>
                </a:lnTo>
                <a:lnTo>
                  <a:pt x="66" y="215"/>
                </a:lnTo>
                <a:lnTo>
                  <a:pt x="65" y="210"/>
                </a:lnTo>
                <a:lnTo>
                  <a:pt x="56" y="207"/>
                </a:lnTo>
                <a:lnTo>
                  <a:pt x="53" y="209"/>
                </a:lnTo>
                <a:lnTo>
                  <a:pt x="56" y="210"/>
                </a:lnTo>
                <a:lnTo>
                  <a:pt x="59" y="212"/>
                </a:lnTo>
                <a:lnTo>
                  <a:pt x="63" y="218"/>
                </a:lnTo>
                <a:lnTo>
                  <a:pt x="65" y="221"/>
                </a:lnTo>
                <a:lnTo>
                  <a:pt x="63" y="224"/>
                </a:lnTo>
                <a:lnTo>
                  <a:pt x="62" y="224"/>
                </a:lnTo>
                <a:lnTo>
                  <a:pt x="62" y="225"/>
                </a:lnTo>
                <a:lnTo>
                  <a:pt x="59" y="224"/>
                </a:lnTo>
                <a:lnTo>
                  <a:pt x="57" y="219"/>
                </a:lnTo>
                <a:lnTo>
                  <a:pt x="53" y="219"/>
                </a:lnTo>
                <a:lnTo>
                  <a:pt x="56" y="227"/>
                </a:lnTo>
                <a:lnTo>
                  <a:pt x="59" y="230"/>
                </a:lnTo>
                <a:lnTo>
                  <a:pt x="59" y="233"/>
                </a:lnTo>
                <a:lnTo>
                  <a:pt x="57" y="234"/>
                </a:lnTo>
                <a:lnTo>
                  <a:pt x="56" y="239"/>
                </a:lnTo>
                <a:lnTo>
                  <a:pt x="53" y="239"/>
                </a:lnTo>
                <a:lnTo>
                  <a:pt x="51" y="243"/>
                </a:lnTo>
                <a:lnTo>
                  <a:pt x="48" y="243"/>
                </a:lnTo>
                <a:lnTo>
                  <a:pt x="47" y="242"/>
                </a:lnTo>
                <a:lnTo>
                  <a:pt x="41" y="242"/>
                </a:lnTo>
                <a:lnTo>
                  <a:pt x="35" y="237"/>
                </a:lnTo>
                <a:lnTo>
                  <a:pt x="30" y="237"/>
                </a:lnTo>
                <a:lnTo>
                  <a:pt x="24" y="233"/>
                </a:lnTo>
                <a:lnTo>
                  <a:pt x="18" y="234"/>
                </a:lnTo>
                <a:lnTo>
                  <a:pt x="12" y="237"/>
                </a:lnTo>
                <a:lnTo>
                  <a:pt x="8" y="237"/>
                </a:lnTo>
                <a:lnTo>
                  <a:pt x="11" y="234"/>
                </a:lnTo>
                <a:lnTo>
                  <a:pt x="12" y="231"/>
                </a:lnTo>
                <a:lnTo>
                  <a:pt x="11" y="231"/>
                </a:lnTo>
                <a:lnTo>
                  <a:pt x="11" y="228"/>
                </a:lnTo>
                <a:lnTo>
                  <a:pt x="12" y="225"/>
                </a:lnTo>
                <a:lnTo>
                  <a:pt x="17" y="221"/>
                </a:lnTo>
                <a:lnTo>
                  <a:pt x="20" y="221"/>
                </a:lnTo>
                <a:lnTo>
                  <a:pt x="24" y="218"/>
                </a:lnTo>
                <a:lnTo>
                  <a:pt x="21" y="215"/>
                </a:lnTo>
                <a:lnTo>
                  <a:pt x="20" y="218"/>
                </a:lnTo>
                <a:lnTo>
                  <a:pt x="17" y="218"/>
                </a:lnTo>
                <a:lnTo>
                  <a:pt x="12" y="222"/>
                </a:lnTo>
                <a:lnTo>
                  <a:pt x="6" y="221"/>
                </a:lnTo>
                <a:lnTo>
                  <a:pt x="5" y="219"/>
                </a:lnTo>
                <a:lnTo>
                  <a:pt x="2" y="216"/>
                </a:lnTo>
                <a:lnTo>
                  <a:pt x="0" y="21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55" name="Freeform 227"/>
          <p:cNvSpPr>
            <a:spLocks/>
          </p:cNvSpPr>
          <p:nvPr/>
        </p:nvSpPr>
        <p:spPr bwMode="auto">
          <a:xfrm>
            <a:off x="5738813" y="1522420"/>
            <a:ext cx="23813" cy="41275"/>
          </a:xfrm>
          <a:custGeom>
            <a:avLst/>
            <a:gdLst>
              <a:gd name="T0" fmla="*/ 0 w 15"/>
              <a:gd name="T1" fmla="*/ 3 h 26"/>
              <a:gd name="T2" fmla="*/ 4 w 15"/>
              <a:gd name="T3" fmla="*/ 0 h 26"/>
              <a:gd name="T4" fmla="*/ 7 w 15"/>
              <a:gd name="T5" fmla="*/ 2 h 26"/>
              <a:gd name="T6" fmla="*/ 9 w 15"/>
              <a:gd name="T7" fmla="*/ 5 h 26"/>
              <a:gd name="T8" fmla="*/ 10 w 15"/>
              <a:gd name="T9" fmla="*/ 3 h 26"/>
              <a:gd name="T10" fmla="*/ 13 w 15"/>
              <a:gd name="T11" fmla="*/ 9 h 26"/>
              <a:gd name="T12" fmla="*/ 13 w 15"/>
              <a:gd name="T13" fmla="*/ 17 h 26"/>
              <a:gd name="T14" fmla="*/ 13 w 15"/>
              <a:gd name="T15" fmla="*/ 18 h 26"/>
              <a:gd name="T16" fmla="*/ 15 w 15"/>
              <a:gd name="T17" fmla="*/ 24 h 26"/>
              <a:gd name="T18" fmla="*/ 13 w 15"/>
              <a:gd name="T19" fmla="*/ 26 h 26"/>
              <a:gd name="T20" fmla="*/ 7 w 15"/>
              <a:gd name="T21" fmla="*/ 9 h 26"/>
              <a:gd name="T22" fmla="*/ 0 w 15"/>
              <a:gd name="T23" fmla="*/ 6 h 26"/>
              <a:gd name="T24" fmla="*/ 0 w 15"/>
              <a:gd name="T25" fmla="*/ 3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26"/>
              <a:gd name="T41" fmla="*/ 15 w 15"/>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26">
                <a:moveTo>
                  <a:pt x="0" y="3"/>
                </a:moveTo>
                <a:lnTo>
                  <a:pt x="4" y="0"/>
                </a:lnTo>
                <a:lnTo>
                  <a:pt x="7" y="2"/>
                </a:lnTo>
                <a:lnTo>
                  <a:pt x="9" y="5"/>
                </a:lnTo>
                <a:lnTo>
                  <a:pt x="10" y="3"/>
                </a:lnTo>
                <a:lnTo>
                  <a:pt x="13" y="9"/>
                </a:lnTo>
                <a:lnTo>
                  <a:pt x="13" y="17"/>
                </a:lnTo>
                <a:lnTo>
                  <a:pt x="13" y="18"/>
                </a:lnTo>
                <a:lnTo>
                  <a:pt x="15" y="24"/>
                </a:lnTo>
                <a:lnTo>
                  <a:pt x="13" y="26"/>
                </a:lnTo>
                <a:lnTo>
                  <a:pt x="7" y="9"/>
                </a:lnTo>
                <a:lnTo>
                  <a:pt x="0" y="6"/>
                </a:lnTo>
                <a:lnTo>
                  <a:pt x="0"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56" name="Freeform 228"/>
          <p:cNvSpPr>
            <a:spLocks/>
          </p:cNvSpPr>
          <p:nvPr/>
        </p:nvSpPr>
        <p:spPr bwMode="auto">
          <a:xfrm>
            <a:off x="6718300" y="928695"/>
            <a:ext cx="11113" cy="22225"/>
          </a:xfrm>
          <a:custGeom>
            <a:avLst/>
            <a:gdLst>
              <a:gd name="T0" fmla="*/ 6 w 7"/>
              <a:gd name="T1" fmla="*/ 0 h 14"/>
              <a:gd name="T2" fmla="*/ 6 w 7"/>
              <a:gd name="T3" fmla="*/ 2 h 14"/>
              <a:gd name="T4" fmla="*/ 4 w 7"/>
              <a:gd name="T5" fmla="*/ 5 h 14"/>
              <a:gd name="T6" fmla="*/ 6 w 7"/>
              <a:gd name="T7" fmla="*/ 6 h 14"/>
              <a:gd name="T8" fmla="*/ 6 w 7"/>
              <a:gd name="T9" fmla="*/ 8 h 14"/>
              <a:gd name="T10" fmla="*/ 7 w 7"/>
              <a:gd name="T11" fmla="*/ 9 h 14"/>
              <a:gd name="T12" fmla="*/ 7 w 7"/>
              <a:gd name="T13" fmla="*/ 12 h 14"/>
              <a:gd name="T14" fmla="*/ 6 w 7"/>
              <a:gd name="T15" fmla="*/ 14 h 14"/>
              <a:gd name="T16" fmla="*/ 3 w 7"/>
              <a:gd name="T17" fmla="*/ 12 h 14"/>
              <a:gd name="T18" fmla="*/ 3 w 7"/>
              <a:gd name="T19" fmla="*/ 14 h 14"/>
              <a:gd name="T20" fmla="*/ 1 w 7"/>
              <a:gd name="T21" fmla="*/ 14 h 14"/>
              <a:gd name="T22" fmla="*/ 0 w 7"/>
              <a:gd name="T23" fmla="*/ 8 h 14"/>
              <a:gd name="T24" fmla="*/ 1 w 7"/>
              <a:gd name="T25" fmla="*/ 5 h 14"/>
              <a:gd name="T26" fmla="*/ 1 w 7"/>
              <a:gd name="T27" fmla="*/ 3 h 14"/>
              <a:gd name="T28" fmla="*/ 6 w 7"/>
              <a:gd name="T29" fmla="*/ 0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
              <a:gd name="T46" fmla="*/ 0 h 14"/>
              <a:gd name="T47" fmla="*/ 7 w 7"/>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 h="14">
                <a:moveTo>
                  <a:pt x="6" y="0"/>
                </a:moveTo>
                <a:lnTo>
                  <a:pt x="6" y="2"/>
                </a:lnTo>
                <a:lnTo>
                  <a:pt x="4" y="5"/>
                </a:lnTo>
                <a:lnTo>
                  <a:pt x="6" y="6"/>
                </a:lnTo>
                <a:lnTo>
                  <a:pt x="6" y="8"/>
                </a:lnTo>
                <a:lnTo>
                  <a:pt x="7" y="9"/>
                </a:lnTo>
                <a:lnTo>
                  <a:pt x="7" y="12"/>
                </a:lnTo>
                <a:lnTo>
                  <a:pt x="6" y="14"/>
                </a:lnTo>
                <a:lnTo>
                  <a:pt x="3" y="12"/>
                </a:lnTo>
                <a:lnTo>
                  <a:pt x="3" y="14"/>
                </a:lnTo>
                <a:lnTo>
                  <a:pt x="1" y="14"/>
                </a:lnTo>
                <a:lnTo>
                  <a:pt x="0" y="8"/>
                </a:lnTo>
                <a:lnTo>
                  <a:pt x="1" y="5"/>
                </a:lnTo>
                <a:lnTo>
                  <a:pt x="1" y="3"/>
                </a:lnTo>
                <a:lnTo>
                  <a:pt x="6"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57" name="Freeform 229"/>
          <p:cNvSpPr>
            <a:spLocks/>
          </p:cNvSpPr>
          <p:nvPr/>
        </p:nvSpPr>
        <p:spPr bwMode="auto">
          <a:xfrm>
            <a:off x="6881813" y="1047757"/>
            <a:ext cx="33338" cy="19050"/>
          </a:xfrm>
          <a:custGeom>
            <a:avLst/>
            <a:gdLst>
              <a:gd name="T0" fmla="*/ 18 w 21"/>
              <a:gd name="T1" fmla="*/ 1 h 12"/>
              <a:gd name="T2" fmla="*/ 16 w 21"/>
              <a:gd name="T3" fmla="*/ 3 h 12"/>
              <a:gd name="T4" fmla="*/ 16 w 21"/>
              <a:gd name="T5" fmla="*/ 6 h 12"/>
              <a:gd name="T6" fmla="*/ 18 w 21"/>
              <a:gd name="T7" fmla="*/ 7 h 12"/>
              <a:gd name="T8" fmla="*/ 18 w 21"/>
              <a:gd name="T9" fmla="*/ 12 h 12"/>
              <a:gd name="T10" fmla="*/ 7 w 21"/>
              <a:gd name="T11" fmla="*/ 10 h 12"/>
              <a:gd name="T12" fmla="*/ 0 w 21"/>
              <a:gd name="T13" fmla="*/ 6 h 12"/>
              <a:gd name="T14" fmla="*/ 0 w 21"/>
              <a:gd name="T15" fmla="*/ 3 h 12"/>
              <a:gd name="T16" fmla="*/ 1 w 21"/>
              <a:gd name="T17" fmla="*/ 1 h 12"/>
              <a:gd name="T18" fmla="*/ 3 w 21"/>
              <a:gd name="T19" fmla="*/ 3 h 12"/>
              <a:gd name="T20" fmla="*/ 3 w 21"/>
              <a:gd name="T21" fmla="*/ 6 h 12"/>
              <a:gd name="T22" fmla="*/ 4 w 21"/>
              <a:gd name="T23" fmla="*/ 3 h 12"/>
              <a:gd name="T24" fmla="*/ 7 w 21"/>
              <a:gd name="T25" fmla="*/ 0 h 12"/>
              <a:gd name="T26" fmla="*/ 12 w 21"/>
              <a:gd name="T27" fmla="*/ 4 h 12"/>
              <a:gd name="T28" fmla="*/ 16 w 21"/>
              <a:gd name="T29" fmla="*/ 0 h 12"/>
              <a:gd name="T30" fmla="*/ 19 w 21"/>
              <a:gd name="T31" fmla="*/ 1 h 12"/>
              <a:gd name="T32" fmla="*/ 21 w 21"/>
              <a:gd name="T33" fmla="*/ 3 h 12"/>
              <a:gd name="T34" fmla="*/ 21 w 21"/>
              <a:gd name="T35" fmla="*/ 4 h 12"/>
              <a:gd name="T36" fmla="*/ 21 w 21"/>
              <a:gd name="T37" fmla="*/ 9 h 12"/>
              <a:gd name="T38" fmla="*/ 19 w 21"/>
              <a:gd name="T39" fmla="*/ 4 h 12"/>
              <a:gd name="T40" fmla="*/ 18 w 21"/>
              <a:gd name="T41" fmla="*/ 1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12"/>
              <a:gd name="T65" fmla="*/ 21 w 21"/>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12">
                <a:moveTo>
                  <a:pt x="18" y="1"/>
                </a:moveTo>
                <a:lnTo>
                  <a:pt x="16" y="3"/>
                </a:lnTo>
                <a:lnTo>
                  <a:pt x="16" y="6"/>
                </a:lnTo>
                <a:lnTo>
                  <a:pt x="18" y="7"/>
                </a:lnTo>
                <a:lnTo>
                  <a:pt x="18" y="12"/>
                </a:lnTo>
                <a:lnTo>
                  <a:pt x="7" y="10"/>
                </a:lnTo>
                <a:lnTo>
                  <a:pt x="0" y="6"/>
                </a:lnTo>
                <a:lnTo>
                  <a:pt x="0" y="3"/>
                </a:lnTo>
                <a:lnTo>
                  <a:pt x="1" y="1"/>
                </a:lnTo>
                <a:lnTo>
                  <a:pt x="3" y="3"/>
                </a:lnTo>
                <a:lnTo>
                  <a:pt x="3" y="6"/>
                </a:lnTo>
                <a:lnTo>
                  <a:pt x="4" y="3"/>
                </a:lnTo>
                <a:lnTo>
                  <a:pt x="7" y="0"/>
                </a:lnTo>
                <a:lnTo>
                  <a:pt x="12" y="4"/>
                </a:lnTo>
                <a:lnTo>
                  <a:pt x="16" y="0"/>
                </a:lnTo>
                <a:lnTo>
                  <a:pt x="19" y="1"/>
                </a:lnTo>
                <a:lnTo>
                  <a:pt x="21" y="3"/>
                </a:lnTo>
                <a:lnTo>
                  <a:pt x="21" y="4"/>
                </a:lnTo>
                <a:lnTo>
                  <a:pt x="21" y="9"/>
                </a:lnTo>
                <a:lnTo>
                  <a:pt x="19" y="4"/>
                </a:lnTo>
                <a:lnTo>
                  <a:pt x="18"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58" name="Freeform 230"/>
          <p:cNvSpPr>
            <a:spLocks/>
          </p:cNvSpPr>
          <p:nvPr/>
        </p:nvSpPr>
        <p:spPr bwMode="auto">
          <a:xfrm>
            <a:off x="6878638" y="950920"/>
            <a:ext cx="31750" cy="31750"/>
          </a:xfrm>
          <a:custGeom>
            <a:avLst/>
            <a:gdLst>
              <a:gd name="T0" fmla="*/ 18 w 20"/>
              <a:gd name="T1" fmla="*/ 10 h 20"/>
              <a:gd name="T2" fmla="*/ 14 w 20"/>
              <a:gd name="T3" fmla="*/ 17 h 20"/>
              <a:gd name="T4" fmla="*/ 9 w 20"/>
              <a:gd name="T5" fmla="*/ 20 h 20"/>
              <a:gd name="T6" fmla="*/ 8 w 20"/>
              <a:gd name="T7" fmla="*/ 19 h 20"/>
              <a:gd name="T8" fmla="*/ 8 w 20"/>
              <a:gd name="T9" fmla="*/ 17 h 20"/>
              <a:gd name="T10" fmla="*/ 9 w 20"/>
              <a:gd name="T11" fmla="*/ 17 h 20"/>
              <a:gd name="T12" fmla="*/ 12 w 20"/>
              <a:gd name="T13" fmla="*/ 14 h 20"/>
              <a:gd name="T14" fmla="*/ 11 w 20"/>
              <a:gd name="T15" fmla="*/ 13 h 20"/>
              <a:gd name="T16" fmla="*/ 6 w 20"/>
              <a:gd name="T17" fmla="*/ 16 h 20"/>
              <a:gd name="T18" fmla="*/ 0 w 20"/>
              <a:gd name="T19" fmla="*/ 17 h 20"/>
              <a:gd name="T20" fmla="*/ 0 w 20"/>
              <a:gd name="T21" fmla="*/ 16 h 20"/>
              <a:gd name="T22" fmla="*/ 5 w 20"/>
              <a:gd name="T23" fmla="*/ 10 h 20"/>
              <a:gd name="T24" fmla="*/ 8 w 20"/>
              <a:gd name="T25" fmla="*/ 10 h 20"/>
              <a:gd name="T26" fmla="*/ 14 w 20"/>
              <a:gd name="T27" fmla="*/ 4 h 20"/>
              <a:gd name="T28" fmla="*/ 18 w 20"/>
              <a:gd name="T29" fmla="*/ 0 h 20"/>
              <a:gd name="T30" fmla="*/ 20 w 20"/>
              <a:gd name="T31" fmla="*/ 3 h 20"/>
              <a:gd name="T32" fmla="*/ 20 w 20"/>
              <a:gd name="T33" fmla="*/ 9 h 20"/>
              <a:gd name="T34" fmla="*/ 20 w 20"/>
              <a:gd name="T35" fmla="*/ 10 h 20"/>
              <a:gd name="T36" fmla="*/ 18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18" y="10"/>
                </a:moveTo>
                <a:lnTo>
                  <a:pt x="14" y="17"/>
                </a:lnTo>
                <a:lnTo>
                  <a:pt x="9" y="20"/>
                </a:lnTo>
                <a:lnTo>
                  <a:pt x="8" y="19"/>
                </a:lnTo>
                <a:lnTo>
                  <a:pt x="8" y="17"/>
                </a:lnTo>
                <a:lnTo>
                  <a:pt x="9" y="17"/>
                </a:lnTo>
                <a:lnTo>
                  <a:pt x="12" y="14"/>
                </a:lnTo>
                <a:lnTo>
                  <a:pt x="11" y="13"/>
                </a:lnTo>
                <a:lnTo>
                  <a:pt x="6" y="16"/>
                </a:lnTo>
                <a:lnTo>
                  <a:pt x="0" y="17"/>
                </a:lnTo>
                <a:lnTo>
                  <a:pt x="0" y="16"/>
                </a:lnTo>
                <a:lnTo>
                  <a:pt x="5" y="10"/>
                </a:lnTo>
                <a:lnTo>
                  <a:pt x="8" y="10"/>
                </a:lnTo>
                <a:lnTo>
                  <a:pt x="14" y="4"/>
                </a:lnTo>
                <a:lnTo>
                  <a:pt x="18" y="0"/>
                </a:lnTo>
                <a:lnTo>
                  <a:pt x="20" y="3"/>
                </a:lnTo>
                <a:lnTo>
                  <a:pt x="20" y="9"/>
                </a:lnTo>
                <a:lnTo>
                  <a:pt x="20" y="10"/>
                </a:lnTo>
                <a:lnTo>
                  <a:pt x="18" y="1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59" name="Freeform 231"/>
          <p:cNvSpPr>
            <a:spLocks/>
          </p:cNvSpPr>
          <p:nvPr/>
        </p:nvSpPr>
        <p:spPr bwMode="auto">
          <a:xfrm>
            <a:off x="7312025" y="1233495"/>
            <a:ext cx="49213" cy="42862"/>
          </a:xfrm>
          <a:custGeom>
            <a:avLst/>
            <a:gdLst>
              <a:gd name="T0" fmla="*/ 25 w 31"/>
              <a:gd name="T1" fmla="*/ 1 h 27"/>
              <a:gd name="T2" fmla="*/ 28 w 31"/>
              <a:gd name="T3" fmla="*/ 4 h 27"/>
              <a:gd name="T4" fmla="*/ 31 w 31"/>
              <a:gd name="T5" fmla="*/ 4 h 27"/>
              <a:gd name="T6" fmla="*/ 31 w 31"/>
              <a:gd name="T7" fmla="*/ 7 h 27"/>
              <a:gd name="T8" fmla="*/ 30 w 31"/>
              <a:gd name="T9" fmla="*/ 21 h 27"/>
              <a:gd name="T10" fmla="*/ 22 w 31"/>
              <a:gd name="T11" fmla="*/ 27 h 27"/>
              <a:gd name="T12" fmla="*/ 15 w 31"/>
              <a:gd name="T13" fmla="*/ 25 h 27"/>
              <a:gd name="T14" fmla="*/ 12 w 31"/>
              <a:gd name="T15" fmla="*/ 25 h 27"/>
              <a:gd name="T16" fmla="*/ 9 w 31"/>
              <a:gd name="T17" fmla="*/ 21 h 27"/>
              <a:gd name="T18" fmla="*/ 3 w 31"/>
              <a:gd name="T19" fmla="*/ 18 h 27"/>
              <a:gd name="T20" fmla="*/ 0 w 31"/>
              <a:gd name="T21" fmla="*/ 15 h 27"/>
              <a:gd name="T22" fmla="*/ 0 w 31"/>
              <a:gd name="T23" fmla="*/ 13 h 27"/>
              <a:gd name="T24" fmla="*/ 1 w 31"/>
              <a:gd name="T25" fmla="*/ 10 h 27"/>
              <a:gd name="T26" fmla="*/ 4 w 31"/>
              <a:gd name="T27" fmla="*/ 12 h 27"/>
              <a:gd name="T28" fmla="*/ 6 w 31"/>
              <a:gd name="T29" fmla="*/ 13 h 27"/>
              <a:gd name="T30" fmla="*/ 7 w 31"/>
              <a:gd name="T31" fmla="*/ 10 h 27"/>
              <a:gd name="T32" fmla="*/ 9 w 31"/>
              <a:gd name="T33" fmla="*/ 7 h 27"/>
              <a:gd name="T34" fmla="*/ 7 w 31"/>
              <a:gd name="T35" fmla="*/ 3 h 27"/>
              <a:gd name="T36" fmla="*/ 9 w 31"/>
              <a:gd name="T37" fmla="*/ 0 h 27"/>
              <a:gd name="T38" fmla="*/ 22 w 31"/>
              <a:gd name="T39" fmla="*/ 3 h 27"/>
              <a:gd name="T40" fmla="*/ 25 w 31"/>
              <a:gd name="T41" fmla="*/ 1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27"/>
              <a:gd name="T65" fmla="*/ 31 w 31"/>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27">
                <a:moveTo>
                  <a:pt x="25" y="1"/>
                </a:moveTo>
                <a:lnTo>
                  <a:pt x="28" y="4"/>
                </a:lnTo>
                <a:lnTo>
                  <a:pt x="31" y="4"/>
                </a:lnTo>
                <a:lnTo>
                  <a:pt x="31" y="7"/>
                </a:lnTo>
                <a:lnTo>
                  <a:pt x="30" y="21"/>
                </a:lnTo>
                <a:lnTo>
                  <a:pt x="22" y="27"/>
                </a:lnTo>
                <a:lnTo>
                  <a:pt x="15" y="25"/>
                </a:lnTo>
                <a:lnTo>
                  <a:pt x="12" y="25"/>
                </a:lnTo>
                <a:lnTo>
                  <a:pt x="9" y="21"/>
                </a:lnTo>
                <a:lnTo>
                  <a:pt x="3" y="18"/>
                </a:lnTo>
                <a:lnTo>
                  <a:pt x="0" y="15"/>
                </a:lnTo>
                <a:lnTo>
                  <a:pt x="0" y="13"/>
                </a:lnTo>
                <a:lnTo>
                  <a:pt x="1" y="10"/>
                </a:lnTo>
                <a:lnTo>
                  <a:pt x="4" y="12"/>
                </a:lnTo>
                <a:lnTo>
                  <a:pt x="6" y="13"/>
                </a:lnTo>
                <a:lnTo>
                  <a:pt x="7" y="10"/>
                </a:lnTo>
                <a:lnTo>
                  <a:pt x="9" y="7"/>
                </a:lnTo>
                <a:lnTo>
                  <a:pt x="7" y="3"/>
                </a:lnTo>
                <a:lnTo>
                  <a:pt x="9" y="0"/>
                </a:lnTo>
                <a:lnTo>
                  <a:pt x="22" y="3"/>
                </a:lnTo>
                <a:lnTo>
                  <a:pt x="25"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60" name="Freeform 232"/>
          <p:cNvSpPr>
            <a:spLocks/>
          </p:cNvSpPr>
          <p:nvPr/>
        </p:nvSpPr>
        <p:spPr bwMode="auto">
          <a:xfrm>
            <a:off x="7985125" y="1501782"/>
            <a:ext cx="31750" cy="14287"/>
          </a:xfrm>
          <a:custGeom>
            <a:avLst/>
            <a:gdLst>
              <a:gd name="T0" fmla="*/ 6 w 20"/>
              <a:gd name="T1" fmla="*/ 0 h 9"/>
              <a:gd name="T2" fmla="*/ 7 w 20"/>
              <a:gd name="T3" fmla="*/ 3 h 9"/>
              <a:gd name="T4" fmla="*/ 9 w 20"/>
              <a:gd name="T5" fmla="*/ 3 h 9"/>
              <a:gd name="T6" fmla="*/ 10 w 20"/>
              <a:gd name="T7" fmla="*/ 1 h 9"/>
              <a:gd name="T8" fmla="*/ 19 w 20"/>
              <a:gd name="T9" fmla="*/ 3 h 9"/>
              <a:gd name="T10" fmla="*/ 20 w 20"/>
              <a:gd name="T11" fmla="*/ 4 h 9"/>
              <a:gd name="T12" fmla="*/ 17 w 20"/>
              <a:gd name="T13" fmla="*/ 9 h 9"/>
              <a:gd name="T14" fmla="*/ 14 w 20"/>
              <a:gd name="T15" fmla="*/ 9 h 9"/>
              <a:gd name="T16" fmla="*/ 13 w 20"/>
              <a:gd name="T17" fmla="*/ 9 h 9"/>
              <a:gd name="T18" fmla="*/ 1 w 20"/>
              <a:gd name="T19" fmla="*/ 4 h 9"/>
              <a:gd name="T20" fmla="*/ 0 w 20"/>
              <a:gd name="T21" fmla="*/ 3 h 9"/>
              <a:gd name="T22" fmla="*/ 3 w 20"/>
              <a:gd name="T23" fmla="*/ 1 h 9"/>
              <a:gd name="T24" fmla="*/ 6 w 20"/>
              <a:gd name="T25" fmla="*/ 0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9"/>
              <a:gd name="T41" fmla="*/ 20 w 20"/>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9">
                <a:moveTo>
                  <a:pt x="6" y="0"/>
                </a:moveTo>
                <a:lnTo>
                  <a:pt x="7" y="3"/>
                </a:lnTo>
                <a:lnTo>
                  <a:pt x="9" y="3"/>
                </a:lnTo>
                <a:lnTo>
                  <a:pt x="10" y="1"/>
                </a:lnTo>
                <a:lnTo>
                  <a:pt x="19" y="3"/>
                </a:lnTo>
                <a:lnTo>
                  <a:pt x="20" y="4"/>
                </a:lnTo>
                <a:lnTo>
                  <a:pt x="17" y="9"/>
                </a:lnTo>
                <a:lnTo>
                  <a:pt x="14" y="9"/>
                </a:lnTo>
                <a:lnTo>
                  <a:pt x="13" y="9"/>
                </a:lnTo>
                <a:lnTo>
                  <a:pt x="1" y="4"/>
                </a:lnTo>
                <a:lnTo>
                  <a:pt x="0" y="3"/>
                </a:lnTo>
                <a:lnTo>
                  <a:pt x="3" y="1"/>
                </a:lnTo>
                <a:lnTo>
                  <a:pt x="6"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61" name="Freeform 233"/>
          <p:cNvSpPr>
            <a:spLocks/>
          </p:cNvSpPr>
          <p:nvPr/>
        </p:nvSpPr>
        <p:spPr bwMode="auto">
          <a:xfrm>
            <a:off x="8015288" y="1498607"/>
            <a:ext cx="28575" cy="26987"/>
          </a:xfrm>
          <a:custGeom>
            <a:avLst/>
            <a:gdLst>
              <a:gd name="T0" fmla="*/ 3 w 18"/>
              <a:gd name="T1" fmla="*/ 6 h 17"/>
              <a:gd name="T2" fmla="*/ 6 w 18"/>
              <a:gd name="T3" fmla="*/ 3 h 17"/>
              <a:gd name="T4" fmla="*/ 7 w 18"/>
              <a:gd name="T5" fmla="*/ 3 h 17"/>
              <a:gd name="T6" fmla="*/ 9 w 18"/>
              <a:gd name="T7" fmla="*/ 5 h 17"/>
              <a:gd name="T8" fmla="*/ 10 w 18"/>
              <a:gd name="T9" fmla="*/ 3 h 17"/>
              <a:gd name="T10" fmla="*/ 10 w 18"/>
              <a:gd name="T11" fmla="*/ 0 h 17"/>
              <a:gd name="T12" fmla="*/ 12 w 18"/>
              <a:gd name="T13" fmla="*/ 0 h 17"/>
              <a:gd name="T14" fmla="*/ 15 w 18"/>
              <a:gd name="T15" fmla="*/ 2 h 17"/>
              <a:gd name="T16" fmla="*/ 18 w 18"/>
              <a:gd name="T17" fmla="*/ 5 h 17"/>
              <a:gd name="T18" fmla="*/ 18 w 18"/>
              <a:gd name="T19" fmla="*/ 9 h 17"/>
              <a:gd name="T20" fmla="*/ 12 w 18"/>
              <a:gd name="T21" fmla="*/ 17 h 17"/>
              <a:gd name="T22" fmla="*/ 7 w 18"/>
              <a:gd name="T23" fmla="*/ 15 h 17"/>
              <a:gd name="T24" fmla="*/ 3 w 18"/>
              <a:gd name="T25" fmla="*/ 17 h 17"/>
              <a:gd name="T26" fmla="*/ 1 w 18"/>
              <a:gd name="T27" fmla="*/ 15 h 17"/>
              <a:gd name="T28" fmla="*/ 0 w 18"/>
              <a:gd name="T29" fmla="*/ 15 h 17"/>
              <a:gd name="T30" fmla="*/ 0 w 18"/>
              <a:gd name="T31" fmla="*/ 14 h 17"/>
              <a:gd name="T32" fmla="*/ 3 w 18"/>
              <a:gd name="T33" fmla="*/ 9 h 17"/>
              <a:gd name="T34" fmla="*/ 3 w 18"/>
              <a:gd name="T35" fmla="*/ 6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7"/>
              <a:gd name="T56" fmla="*/ 18 w 18"/>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7">
                <a:moveTo>
                  <a:pt x="3" y="6"/>
                </a:moveTo>
                <a:lnTo>
                  <a:pt x="6" y="3"/>
                </a:lnTo>
                <a:lnTo>
                  <a:pt x="7" y="3"/>
                </a:lnTo>
                <a:lnTo>
                  <a:pt x="9" y="5"/>
                </a:lnTo>
                <a:lnTo>
                  <a:pt x="10" y="3"/>
                </a:lnTo>
                <a:lnTo>
                  <a:pt x="10" y="0"/>
                </a:lnTo>
                <a:lnTo>
                  <a:pt x="12" y="0"/>
                </a:lnTo>
                <a:lnTo>
                  <a:pt x="15" y="2"/>
                </a:lnTo>
                <a:lnTo>
                  <a:pt x="18" y="5"/>
                </a:lnTo>
                <a:lnTo>
                  <a:pt x="18" y="9"/>
                </a:lnTo>
                <a:lnTo>
                  <a:pt x="12" y="17"/>
                </a:lnTo>
                <a:lnTo>
                  <a:pt x="7" y="15"/>
                </a:lnTo>
                <a:lnTo>
                  <a:pt x="3" y="17"/>
                </a:lnTo>
                <a:lnTo>
                  <a:pt x="1" y="15"/>
                </a:lnTo>
                <a:lnTo>
                  <a:pt x="0" y="15"/>
                </a:lnTo>
                <a:lnTo>
                  <a:pt x="0" y="14"/>
                </a:lnTo>
                <a:lnTo>
                  <a:pt x="3" y="9"/>
                </a:lnTo>
                <a:lnTo>
                  <a:pt x="3"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62" name="Freeform 234"/>
          <p:cNvSpPr>
            <a:spLocks/>
          </p:cNvSpPr>
          <p:nvPr/>
        </p:nvSpPr>
        <p:spPr bwMode="auto">
          <a:xfrm>
            <a:off x="8048625" y="1425582"/>
            <a:ext cx="42863" cy="28575"/>
          </a:xfrm>
          <a:custGeom>
            <a:avLst/>
            <a:gdLst>
              <a:gd name="T0" fmla="*/ 13 w 27"/>
              <a:gd name="T1" fmla="*/ 1 h 18"/>
              <a:gd name="T2" fmla="*/ 18 w 27"/>
              <a:gd name="T3" fmla="*/ 1 h 18"/>
              <a:gd name="T4" fmla="*/ 25 w 27"/>
              <a:gd name="T5" fmla="*/ 0 h 18"/>
              <a:gd name="T6" fmla="*/ 27 w 27"/>
              <a:gd name="T7" fmla="*/ 1 h 18"/>
              <a:gd name="T8" fmla="*/ 24 w 27"/>
              <a:gd name="T9" fmla="*/ 10 h 18"/>
              <a:gd name="T10" fmla="*/ 22 w 27"/>
              <a:gd name="T11" fmla="*/ 13 h 18"/>
              <a:gd name="T12" fmla="*/ 22 w 27"/>
              <a:gd name="T13" fmla="*/ 7 h 18"/>
              <a:gd name="T14" fmla="*/ 19 w 27"/>
              <a:gd name="T15" fmla="*/ 15 h 18"/>
              <a:gd name="T16" fmla="*/ 16 w 27"/>
              <a:gd name="T17" fmla="*/ 13 h 18"/>
              <a:gd name="T18" fmla="*/ 13 w 27"/>
              <a:gd name="T19" fmla="*/ 12 h 18"/>
              <a:gd name="T20" fmla="*/ 10 w 27"/>
              <a:gd name="T21" fmla="*/ 15 h 18"/>
              <a:gd name="T22" fmla="*/ 6 w 27"/>
              <a:gd name="T23" fmla="*/ 15 h 18"/>
              <a:gd name="T24" fmla="*/ 6 w 27"/>
              <a:gd name="T25" fmla="*/ 16 h 18"/>
              <a:gd name="T26" fmla="*/ 4 w 27"/>
              <a:gd name="T27" fmla="*/ 18 h 18"/>
              <a:gd name="T28" fmla="*/ 0 w 27"/>
              <a:gd name="T29" fmla="*/ 13 h 18"/>
              <a:gd name="T30" fmla="*/ 1 w 27"/>
              <a:gd name="T31" fmla="*/ 10 h 18"/>
              <a:gd name="T32" fmla="*/ 4 w 27"/>
              <a:gd name="T33" fmla="*/ 10 h 18"/>
              <a:gd name="T34" fmla="*/ 3 w 27"/>
              <a:gd name="T35" fmla="*/ 7 h 18"/>
              <a:gd name="T36" fmla="*/ 4 w 27"/>
              <a:gd name="T37" fmla="*/ 6 h 18"/>
              <a:gd name="T38" fmla="*/ 6 w 27"/>
              <a:gd name="T39" fmla="*/ 4 h 18"/>
              <a:gd name="T40" fmla="*/ 6 w 27"/>
              <a:gd name="T41" fmla="*/ 3 h 18"/>
              <a:gd name="T42" fmla="*/ 6 w 27"/>
              <a:gd name="T43" fmla="*/ 0 h 18"/>
              <a:gd name="T44" fmla="*/ 7 w 27"/>
              <a:gd name="T45" fmla="*/ 0 h 18"/>
              <a:gd name="T46" fmla="*/ 12 w 27"/>
              <a:gd name="T47" fmla="*/ 0 h 18"/>
              <a:gd name="T48" fmla="*/ 13 w 27"/>
              <a:gd name="T49" fmla="*/ 0 h 18"/>
              <a:gd name="T50" fmla="*/ 13 w 27"/>
              <a:gd name="T51" fmla="*/ 1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
              <a:gd name="T79" fmla="*/ 0 h 18"/>
              <a:gd name="T80" fmla="*/ 27 w 27"/>
              <a:gd name="T81" fmla="*/ 18 h 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 h="18">
                <a:moveTo>
                  <a:pt x="13" y="1"/>
                </a:moveTo>
                <a:lnTo>
                  <a:pt x="18" y="1"/>
                </a:lnTo>
                <a:lnTo>
                  <a:pt x="25" y="0"/>
                </a:lnTo>
                <a:lnTo>
                  <a:pt x="27" y="1"/>
                </a:lnTo>
                <a:lnTo>
                  <a:pt x="24" y="10"/>
                </a:lnTo>
                <a:lnTo>
                  <a:pt x="22" y="13"/>
                </a:lnTo>
                <a:lnTo>
                  <a:pt x="22" y="7"/>
                </a:lnTo>
                <a:lnTo>
                  <a:pt x="19" y="15"/>
                </a:lnTo>
                <a:lnTo>
                  <a:pt x="16" y="13"/>
                </a:lnTo>
                <a:lnTo>
                  <a:pt x="13" y="12"/>
                </a:lnTo>
                <a:lnTo>
                  <a:pt x="10" y="15"/>
                </a:lnTo>
                <a:lnTo>
                  <a:pt x="6" y="15"/>
                </a:lnTo>
                <a:lnTo>
                  <a:pt x="6" y="16"/>
                </a:lnTo>
                <a:lnTo>
                  <a:pt x="4" y="18"/>
                </a:lnTo>
                <a:lnTo>
                  <a:pt x="0" y="13"/>
                </a:lnTo>
                <a:lnTo>
                  <a:pt x="1" y="10"/>
                </a:lnTo>
                <a:lnTo>
                  <a:pt x="4" y="10"/>
                </a:lnTo>
                <a:lnTo>
                  <a:pt x="3" y="7"/>
                </a:lnTo>
                <a:lnTo>
                  <a:pt x="4" y="6"/>
                </a:lnTo>
                <a:lnTo>
                  <a:pt x="6" y="4"/>
                </a:lnTo>
                <a:lnTo>
                  <a:pt x="6" y="3"/>
                </a:lnTo>
                <a:lnTo>
                  <a:pt x="6" y="0"/>
                </a:lnTo>
                <a:lnTo>
                  <a:pt x="7" y="0"/>
                </a:lnTo>
                <a:lnTo>
                  <a:pt x="12" y="0"/>
                </a:lnTo>
                <a:lnTo>
                  <a:pt x="13" y="0"/>
                </a:lnTo>
                <a:lnTo>
                  <a:pt x="13"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63" name="Freeform 235"/>
          <p:cNvSpPr>
            <a:spLocks/>
          </p:cNvSpPr>
          <p:nvPr/>
        </p:nvSpPr>
        <p:spPr bwMode="auto">
          <a:xfrm>
            <a:off x="8810625" y="1630370"/>
            <a:ext cx="42863" cy="38100"/>
          </a:xfrm>
          <a:custGeom>
            <a:avLst/>
            <a:gdLst>
              <a:gd name="T0" fmla="*/ 5 w 27"/>
              <a:gd name="T1" fmla="*/ 1 h 24"/>
              <a:gd name="T2" fmla="*/ 8 w 27"/>
              <a:gd name="T3" fmla="*/ 0 h 24"/>
              <a:gd name="T4" fmla="*/ 12 w 27"/>
              <a:gd name="T5" fmla="*/ 0 h 24"/>
              <a:gd name="T6" fmla="*/ 26 w 27"/>
              <a:gd name="T7" fmla="*/ 9 h 24"/>
              <a:gd name="T8" fmla="*/ 27 w 27"/>
              <a:gd name="T9" fmla="*/ 12 h 24"/>
              <a:gd name="T10" fmla="*/ 27 w 27"/>
              <a:gd name="T11" fmla="*/ 15 h 24"/>
              <a:gd name="T12" fmla="*/ 24 w 27"/>
              <a:gd name="T13" fmla="*/ 15 h 24"/>
              <a:gd name="T14" fmla="*/ 24 w 27"/>
              <a:gd name="T15" fmla="*/ 22 h 24"/>
              <a:gd name="T16" fmla="*/ 21 w 27"/>
              <a:gd name="T17" fmla="*/ 24 h 24"/>
              <a:gd name="T18" fmla="*/ 12 w 27"/>
              <a:gd name="T19" fmla="*/ 21 h 24"/>
              <a:gd name="T20" fmla="*/ 11 w 27"/>
              <a:gd name="T21" fmla="*/ 18 h 24"/>
              <a:gd name="T22" fmla="*/ 8 w 27"/>
              <a:gd name="T23" fmla="*/ 15 h 24"/>
              <a:gd name="T24" fmla="*/ 6 w 27"/>
              <a:gd name="T25" fmla="*/ 12 h 24"/>
              <a:gd name="T26" fmla="*/ 2 w 27"/>
              <a:gd name="T27" fmla="*/ 10 h 24"/>
              <a:gd name="T28" fmla="*/ 0 w 27"/>
              <a:gd name="T29" fmla="*/ 7 h 24"/>
              <a:gd name="T30" fmla="*/ 2 w 27"/>
              <a:gd name="T31" fmla="*/ 3 h 24"/>
              <a:gd name="T32" fmla="*/ 5 w 27"/>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4"/>
              <a:gd name="T53" fmla="*/ 27 w 27"/>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4">
                <a:moveTo>
                  <a:pt x="5" y="1"/>
                </a:moveTo>
                <a:lnTo>
                  <a:pt x="8" y="0"/>
                </a:lnTo>
                <a:lnTo>
                  <a:pt x="12" y="0"/>
                </a:lnTo>
                <a:lnTo>
                  <a:pt x="26" y="9"/>
                </a:lnTo>
                <a:lnTo>
                  <a:pt x="27" y="12"/>
                </a:lnTo>
                <a:lnTo>
                  <a:pt x="27" y="15"/>
                </a:lnTo>
                <a:lnTo>
                  <a:pt x="24" y="15"/>
                </a:lnTo>
                <a:lnTo>
                  <a:pt x="24" y="22"/>
                </a:lnTo>
                <a:lnTo>
                  <a:pt x="21" y="24"/>
                </a:lnTo>
                <a:lnTo>
                  <a:pt x="12" y="21"/>
                </a:lnTo>
                <a:lnTo>
                  <a:pt x="11" y="18"/>
                </a:lnTo>
                <a:lnTo>
                  <a:pt x="8" y="15"/>
                </a:lnTo>
                <a:lnTo>
                  <a:pt x="6" y="12"/>
                </a:lnTo>
                <a:lnTo>
                  <a:pt x="2" y="10"/>
                </a:lnTo>
                <a:lnTo>
                  <a:pt x="0" y="7"/>
                </a:lnTo>
                <a:lnTo>
                  <a:pt x="2" y="3"/>
                </a:lnTo>
                <a:lnTo>
                  <a:pt x="5"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64" name="Freeform 236"/>
          <p:cNvSpPr>
            <a:spLocks/>
          </p:cNvSpPr>
          <p:nvPr/>
        </p:nvSpPr>
        <p:spPr bwMode="auto">
          <a:xfrm>
            <a:off x="5627688" y="1670057"/>
            <a:ext cx="57150" cy="61912"/>
          </a:xfrm>
          <a:custGeom>
            <a:avLst/>
            <a:gdLst>
              <a:gd name="T0" fmla="*/ 9 w 36"/>
              <a:gd name="T1" fmla="*/ 3 h 39"/>
              <a:gd name="T2" fmla="*/ 9 w 36"/>
              <a:gd name="T3" fmla="*/ 2 h 39"/>
              <a:gd name="T4" fmla="*/ 10 w 36"/>
              <a:gd name="T5" fmla="*/ 2 h 39"/>
              <a:gd name="T6" fmla="*/ 12 w 36"/>
              <a:gd name="T7" fmla="*/ 3 h 39"/>
              <a:gd name="T8" fmla="*/ 15 w 36"/>
              <a:gd name="T9" fmla="*/ 0 h 39"/>
              <a:gd name="T10" fmla="*/ 16 w 36"/>
              <a:gd name="T11" fmla="*/ 0 h 39"/>
              <a:gd name="T12" fmla="*/ 30 w 36"/>
              <a:gd name="T13" fmla="*/ 12 h 39"/>
              <a:gd name="T14" fmla="*/ 31 w 36"/>
              <a:gd name="T15" fmla="*/ 17 h 39"/>
              <a:gd name="T16" fmla="*/ 33 w 36"/>
              <a:gd name="T17" fmla="*/ 17 h 39"/>
              <a:gd name="T18" fmla="*/ 33 w 36"/>
              <a:gd name="T19" fmla="*/ 11 h 39"/>
              <a:gd name="T20" fmla="*/ 36 w 36"/>
              <a:gd name="T21" fmla="*/ 20 h 39"/>
              <a:gd name="T22" fmla="*/ 36 w 36"/>
              <a:gd name="T23" fmla="*/ 24 h 39"/>
              <a:gd name="T24" fmla="*/ 34 w 36"/>
              <a:gd name="T25" fmla="*/ 20 h 39"/>
              <a:gd name="T26" fmla="*/ 24 w 36"/>
              <a:gd name="T27" fmla="*/ 32 h 39"/>
              <a:gd name="T28" fmla="*/ 19 w 36"/>
              <a:gd name="T29" fmla="*/ 35 h 39"/>
              <a:gd name="T30" fmla="*/ 18 w 36"/>
              <a:gd name="T31" fmla="*/ 35 h 39"/>
              <a:gd name="T32" fmla="*/ 15 w 36"/>
              <a:gd name="T33" fmla="*/ 38 h 39"/>
              <a:gd name="T34" fmla="*/ 12 w 36"/>
              <a:gd name="T35" fmla="*/ 39 h 39"/>
              <a:gd name="T36" fmla="*/ 10 w 36"/>
              <a:gd name="T37" fmla="*/ 36 h 39"/>
              <a:gd name="T38" fmla="*/ 9 w 36"/>
              <a:gd name="T39" fmla="*/ 39 h 39"/>
              <a:gd name="T40" fmla="*/ 6 w 36"/>
              <a:gd name="T41" fmla="*/ 36 h 39"/>
              <a:gd name="T42" fmla="*/ 4 w 36"/>
              <a:gd name="T43" fmla="*/ 33 h 39"/>
              <a:gd name="T44" fmla="*/ 3 w 36"/>
              <a:gd name="T45" fmla="*/ 32 h 39"/>
              <a:gd name="T46" fmla="*/ 1 w 36"/>
              <a:gd name="T47" fmla="*/ 36 h 39"/>
              <a:gd name="T48" fmla="*/ 3 w 36"/>
              <a:gd name="T49" fmla="*/ 39 h 39"/>
              <a:gd name="T50" fmla="*/ 0 w 36"/>
              <a:gd name="T51" fmla="*/ 32 h 39"/>
              <a:gd name="T52" fmla="*/ 1 w 36"/>
              <a:gd name="T53" fmla="*/ 17 h 39"/>
              <a:gd name="T54" fmla="*/ 9 w 36"/>
              <a:gd name="T55" fmla="*/ 3 h 3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
              <a:gd name="T85" fmla="*/ 0 h 39"/>
              <a:gd name="T86" fmla="*/ 36 w 36"/>
              <a:gd name="T87" fmla="*/ 39 h 3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 h="39">
                <a:moveTo>
                  <a:pt x="9" y="3"/>
                </a:moveTo>
                <a:lnTo>
                  <a:pt x="9" y="2"/>
                </a:lnTo>
                <a:lnTo>
                  <a:pt x="10" y="2"/>
                </a:lnTo>
                <a:lnTo>
                  <a:pt x="12" y="3"/>
                </a:lnTo>
                <a:lnTo>
                  <a:pt x="15" y="0"/>
                </a:lnTo>
                <a:lnTo>
                  <a:pt x="16" y="0"/>
                </a:lnTo>
                <a:lnTo>
                  <a:pt x="30" y="12"/>
                </a:lnTo>
                <a:lnTo>
                  <a:pt x="31" y="17"/>
                </a:lnTo>
                <a:lnTo>
                  <a:pt x="33" y="17"/>
                </a:lnTo>
                <a:lnTo>
                  <a:pt x="33" y="11"/>
                </a:lnTo>
                <a:lnTo>
                  <a:pt x="36" y="20"/>
                </a:lnTo>
                <a:lnTo>
                  <a:pt x="36" y="24"/>
                </a:lnTo>
                <a:lnTo>
                  <a:pt x="34" y="20"/>
                </a:lnTo>
                <a:lnTo>
                  <a:pt x="24" y="32"/>
                </a:lnTo>
                <a:lnTo>
                  <a:pt x="19" y="35"/>
                </a:lnTo>
                <a:lnTo>
                  <a:pt x="18" y="35"/>
                </a:lnTo>
                <a:lnTo>
                  <a:pt x="15" y="38"/>
                </a:lnTo>
                <a:lnTo>
                  <a:pt x="12" y="39"/>
                </a:lnTo>
                <a:lnTo>
                  <a:pt x="10" y="36"/>
                </a:lnTo>
                <a:lnTo>
                  <a:pt x="9" y="39"/>
                </a:lnTo>
                <a:lnTo>
                  <a:pt x="6" y="36"/>
                </a:lnTo>
                <a:lnTo>
                  <a:pt x="4" y="33"/>
                </a:lnTo>
                <a:lnTo>
                  <a:pt x="3" y="32"/>
                </a:lnTo>
                <a:lnTo>
                  <a:pt x="1" y="36"/>
                </a:lnTo>
                <a:lnTo>
                  <a:pt x="3" y="39"/>
                </a:lnTo>
                <a:lnTo>
                  <a:pt x="0" y="32"/>
                </a:lnTo>
                <a:lnTo>
                  <a:pt x="1" y="17"/>
                </a:lnTo>
                <a:lnTo>
                  <a:pt x="9"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65" name="Freeform 237"/>
          <p:cNvSpPr>
            <a:spLocks/>
          </p:cNvSpPr>
          <p:nvPr/>
        </p:nvSpPr>
        <p:spPr bwMode="auto">
          <a:xfrm>
            <a:off x="5902325" y="1598620"/>
            <a:ext cx="55563" cy="60325"/>
          </a:xfrm>
          <a:custGeom>
            <a:avLst/>
            <a:gdLst>
              <a:gd name="T0" fmla="*/ 5 w 35"/>
              <a:gd name="T1" fmla="*/ 23 h 38"/>
              <a:gd name="T2" fmla="*/ 3 w 35"/>
              <a:gd name="T3" fmla="*/ 17 h 38"/>
              <a:gd name="T4" fmla="*/ 3 w 35"/>
              <a:gd name="T5" fmla="*/ 15 h 38"/>
              <a:gd name="T6" fmla="*/ 2 w 35"/>
              <a:gd name="T7" fmla="*/ 14 h 38"/>
              <a:gd name="T8" fmla="*/ 0 w 35"/>
              <a:gd name="T9" fmla="*/ 11 h 38"/>
              <a:gd name="T10" fmla="*/ 3 w 35"/>
              <a:gd name="T11" fmla="*/ 12 h 38"/>
              <a:gd name="T12" fmla="*/ 6 w 35"/>
              <a:gd name="T13" fmla="*/ 11 h 38"/>
              <a:gd name="T14" fmla="*/ 2 w 35"/>
              <a:gd name="T15" fmla="*/ 8 h 38"/>
              <a:gd name="T16" fmla="*/ 3 w 35"/>
              <a:gd name="T17" fmla="*/ 6 h 38"/>
              <a:gd name="T18" fmla="*/ 6 w 35"/>
              <a:gd name="T19" fmla="*/ 0 h 38"/>
              <a:gd name="T20" fmla="*/ 9 w 35"/>
              <a:gd name="T21" fmla="*/ 0 h 38"/>
              <a:gd name="T22" fmla="*/ 12 w 35"/>
              <a:gd name="T23" fmla="*/ 5 h 38"/>
              <a:gd name="T24" fmla="*/ 15 w 35"/>
              <a:gd name="T25" fmla="*/ 6 h 38"/>
              <a:gd name="T26" fmla="*/ 17 w 35"/>
              <a:gd name="T27" fmla="*/ 11 h 38"/>
              <a:gd name="T28" fmla="*/ 21 w 35"/>
              <a:gd name="T29" fmla="*/ 14 h 38"/>
              <a:gd name="T30" fmla="*/ 35 w 35"/>
              <a:gd name="T31" fmla="*/ 30 h 38"/>
              <a:gd name="T32" fmla="*/ 35 w 35"/>
              <a:gd name="T33" fmla="*/ 33 h 38"/>
              <a:gd name="T34" fmla="*/ 32 w 35"/>
              <a:gd name="T35" fmla="*/ 38 h 38"/>
              <a:gd name="T36" fmla="*/ 30 w 35"/>
              <a:gd name="T37" fmla="*/ 36 h 38"/>
              <a:gd name="T38" fmla="*/ 27 w 35"/>
              <a:gd name="T39" fmla="*/ 36 h 38"/>
              <a:gd name="T40" fmla="*/ 26 w 35"/>
              <a:gd name="T41" fmla="*/ 36 h 38"/>
              <a:gd name="T42" fmla="*/ 23 w 35"/>
              <a:gd name="T43" fmla="*/ 38 h 38"/>
              <a:gd name="T44" fmla="*/ 20 w 35"/>
              <a:gd name="T45" fmla="*/ 35 h 38"/>
              <a:gd name="T46" fmla="*/ 20 w 35"/>
              <a:gd name="T47" fmla="*/ 32 h 38"/>
              <a:gd name="T48" fmla="*/ 17 w 35"/>
              <a:gd name="T49" fmla="*/ 29 h 38"/>
              <a:gd name="T50" fmla="*/ 14 w 35"/>
              <a:gd name="T51" fmla="*/ 29 h 38"/>
              <a:gd name="T52" fmla="*/ 9 w 35"/>
              <a:gd name="T53" fmla="*/ 26 h 38"/>
              <a:gd name="T54" fmla="*/ 12 w 35"/>
              <a:gd name="T55" fmla="*/ 32 h 38"/>
              <a:gd name="T56" fmla="*/ 12 w 35"/>
              <a:gd name="T57" fmla="*/ 35 h 38"/>
              <a:gd name="T58" fmla="*/ 5 w 35"/>
              <a:gd name="T59" fmla="*/ 23 h 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
              <a:gd name="T91" fmla="*/ 0 h 38"/>
              <a:gd name="T92" fmla="*/ 35 w 35"/>
              <a:gd name="T93" fmla="*/ 38 h 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5" h="38">
                <a:moveTo>
                  <a:pt x="5" y="23"/>
                </a:moveTo>
                <a:lnTo>
                  <a:pt x="3" y="17"/>
                </a:lnTo>
                <a:lnTo>
                  <a:pt x="3" y="15"/>
                </a:lnTo>
                <a:lnTo>
                  <a:pt x="2" y="14"/>
                </a:lnTo>
                <a:lnTo>
                  <a:pt x="0" y="11"/>
                </a:lnTo>
                <a:lnTo>
                  <a:pt x="3" y="12"/>
                </a:lnTo>
                <a:lnTo>
                  <a:pt x="6" y="11"/>
                </a:lnTo>
                <a:lnTo>
                  <a:pt x="2" y="8"/>
                </a:lnTo>
                <a:lnTo>
                  <a:pt x="3" y="6"/>
                </a:lnTo>
                <a:lnTo>
                  <a:pt x="6" y="0"/>
                </a:lnTo>
                <a:lnTo>
                  <a:pt x="9" y="0"/>
                </a:lnTo>
                <a:lnTo>
                  <a:pt x="12" y="5"/>
                </a:lnTo>
                <a:lnTo>
                  <a:pt x="15" y="6"/>
                </a:lnTo>
                <a:lnTo>
                  <a:pt x="17" y="11"/>
                </a:lnTo>
                <a:lnTo>
                  <a:pt x="21" y="14"/>
                </a:lnTo>
                <a:lnTo>
                  <a:pt x="35" y="30"/>
                </a:lnTo>
                <a:lnTo>
                  <a:pt x="35" y="33"/>
                </a:lnTo>
                <a:lnTo>
                  <a:pt x="32" y="38"/>
                </a:lnTo>
                <a:lnTo>
                  <a:pt x="30" y="36"/>
                </a:lnTo>
                <a:lnTo>
                  <a:pt x="27" y="36"/>
                </a:lnTo>
                <a:lnTo>
                  <a:pt x="26" y="36"/>
                </a:lnTo>
                <a:lnTo>
                  <a:pt x="23" y="38"/>
                </a:lnTo>
                <a:lnTo>
                  <a:pt x="20" y="35"/>
                </a:lnTo>
                <a:lnTo>
                  <a:pt x="20" y="32"/>
                </a:lnTo>
                <a:lnTo>
                  <a:pt x="17" y="29"/>
                </a:lnTo>
                <a:lnTo>
                  <a:pt x="14" y="29"/>
                </a:lnTo>
                <a:lnTo>
                  <a:pt x="9" y="26"/>
                </a:lnTo>
                <a:lnTo>
                  <a:pt x="12" y="32"/>
                </a:lnTo>
                <a:lnTo>
                  <a:pt x="12" y="35"/>
                </a:lnTo>
                <a:lnTo>
                  <a:pt x="5" y="2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66" name="Freeform 238"/>
          <p:cNvSpPr>
            <a:spLocks/>
          </p:cNvSpPr>
          <p:nvPr/>
        </p:nvSpPr>
        <p:spPr bwMode="auto">
          <a:xfrm>
            <a:off x="6211888" y="1338270"/>
            <a:ext cx="39688" cy="39687"/>
          </a:xfrm>
          <a:custGeom>
            <a:avLst/>
            <a:gdLst>
              <a:gd name="T0" fmla="*/ 1 w 25"/>
              <a:gd name="T1" fmla="*/ 25 h 25"/>
              <a:gd name="T2" fmla="*/ 0 w 25"/>
              <a:gd name="T3" fmla="*/ 25 h 25"/>
              <a:gd name="T4" fmla="*/ 3 w 25"/>
              <a:gd name="T5" fmla="*/ 19 h 25"/>
              <a:gd name="T6" fmla="*/ 1 w 25"/>
              <a:gd name="T7" fmla="*/ 10 h 25"/>
              <a:gd name="T8" fmla="*/ 6 w 25"/>
              <a:gd name="T9" fmla="*/ 1 h 25"/>
              <a:gd name="T10" fmla="*/ 12 w 25"/>
              <a:gd name="T11" fmla="*/ 0 h 25"/>
              <a:gd name="T12" fmla="*/ 16 w 25"/>
              <a:gd name="T13" fmla="*/ 1 h 25"/>
              <a:gd name="T14" fmla="*/ 18 w 25"/>
              <a:gd name="T15" fmla="*/ 4 h 25"/>
              <a:gd name="T16" fmla="*/ 16 w 25"/>
              <a:gd name="T17" fmla="*/ 12 h 25"/>
              <a:gd name="T18" fmla="*/ 24 w 25"/>
              <a:gd name="T19" fmla="*/ 13 h 25"/>
              <a:gd name="T20" fmla="*/ 25 w 25"/>
              <a:gd name="T21" fmla="*/ 16 h 25"/>
              <a:gd name="T22" fmla="*/ 21 w 25"/>
              <a:gd name="T23" fmla="*/ 17 h 25"/>
              <a:gd name="T24" fmla="*/ 18 w 25"/>
              <a:gd name="T25" fmla="*/ 22 h 25"/>
              <a:gd name="T26" fmla="*/ 12 w 25"/>
              <a:gd name="T27" fmla="*/ 20 h 25"/>
              <a:gd name="T28" fmla="*/ 6 w 25"/>
              <a:gd name="T29" fmla="*/ 23 h 25"/>
              <a:gd name="T30" fmla="*/ 6 w 25"/>
              <a:gd name="T31" fmla="*/ 19 h 25"/>
              <a:gd name="T32" fmla="*/ 3 w 25"/>
              <a:gd name="T33" fmla="*/ 25 h 25"/>
              <a:gd name="T34" fmla="*/ 1 w 25"/>
              <a:gd name="T35" fmla="*/ 25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25"/>
              <a:gd name="T56" fmla="*/ 25 w 25"/>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25">
                <a:moveTo>
                  <a:pt x="1" y="25"/>
                </a:moveTo>
                <a:lnTo>
                  <a:pt x="0" y="25"/>
                </a:lnTo>
                <a:lnTo>
                  <a:pt x="3" y="19"/>
                </a:lnTo>
                <a:lnTo>
                  <a:pt x="1" y="10"/>
                </a:lnTo>
                <a:lnTo>
                  <a:pt x="6" y="1"/>
                </a:lnTo>
                <a:lnTo>
                  <a:pt x="12" y="0"/>
                </a:lnTo>
                <a:lnTo>
                  <a:pt x="16" y="1"/>
                </a:lnTo>
                <a:lnTo>
                  <a:pt x="18" y="4"/>
                </a:lnTo>
                <a:lnTo>
                  <a:pt x="16" y="12"/>
                </a:lnTo>
                <a:lnTo>
                  <a:pt x="24" y="13"/>
                </a:lnTo>
                <a:lnTo>
                  <a:pt x="25" y="16"/>
                </a:lnTo>
                <a:lnTo>
                  <a:pt x="21" y="17"/>
                </a:lnTo>
                <a:lnTo>
                  <a:pt x="18" y="22"/>
                </a:lnTo>
                <a:lnTo>
                  <a:pt x="12" y="20"/>
                </a:lnTo>
                <a:lnTo>
                  <a:pt x="6" y="23"/>
                </a:lnTo>
                <a:lnTo>
                  <a:pt x="6" y="19"/>
                </a:lnTo>
                <a:lnTo>
                  <a:pt x="3" y="25"/>
                </a:lnTo>
                <a:lnTo>
                  <a:pt x="1" y="2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67" name="Freeform 239"/>
          <p:cNvSpPr>
            <a:spLocks/>
          </p:cNvSpPr>
          <p:nvPr/>
        </p:nvSpPr>
        <p:spPr bwMode="auto">
          <a:xfrm>
            <a:off x="6321425" y="1373195"/>
            <a:ext cx="15875" cy="20637"/>
          </a:xfrm>
          <a:custGeom>
            <a:avLst/>
            <a:gdLst>
              <a:gd name="T0" fmla="*/ 0 w 10"/>
              <a:gd name="T1" fmla="*/ 3 h 13"/>
              <a:gd name="T2" fmla="*/ 0 w 10"/>
              <a:gd name="T3" fmla="*/ 0 h 13"/>
              <a:gd name="T4" fmla="*/ 3 w 10"/>
              <a:gd name="T5" fmla="*/ 0 h 13"/>
              <a:gd name="T6" fmla="*/ 10 w 10"/>
              <a:gd name="T7" fmla="*/ 1 h 13"/>
              <a:gd name="T8" fmla="*/ 10 w 10"/>
              <a:gd name="T9" fmla="*/ 3 h 13"/>
              <a:gd name="T10" fmla="*/ 9 w 10"/>
              <a:gd name="T11" fmla="*/ 4 h 13"/>
              <a:gd name="T12" fmla="*/ 7 w 10"/>
              <a:gd name="T13" fmla="*/ 13 h 13"/>
              <a:gd name="T14" fmla="*/ 0 w 10"/>
              <a:gd name="T15" fmla="*/ 6 h 13"/>
              <a:gd name="T16" fmla="*/ 0 w 10"/>
              <a:gd name="T17" fmla="*/ 3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3"/>
              <a:gd name="T29" fmla="*/ 10 w 10"/>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3">
                <a:moveTo>
                  <a:pt x="0" y="3"/>
                </a:moveTo>
                <a:lnTo>
                  <a:pt x="0" y="0"/>
                </a:lnTo>
                <a:lnTo>
                  <a:pt x="3" y="0"/>
                </a:lnTo>
                <a:lnTo>
                  <a:pt x="10" y="1"/>
                </a:lnTo>
                <a:lnTo>
                  <a:pt x="10" y="3"/>
                </a:lnTo>
                <a:lnTo>
                  <a:pt x="9" y="4"/>
                </a:lnTo>
                <a:lnTo>
                  <a:pt x="7" y="13"/>
                </a:lnTo>
                <a:lnTo>
                  <a:pt x="0" y="6"/>
                </a:lnTo>
                <a:lnTo>
                  <a:pt x="0"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68" name="Freeform 240"/>
          <p:cNvSpPr>
            <a:spLocks/>
          </p:cNvSpPr>
          <p:nvPr/>
        </p:nvSpPr>
        <p:spPr bwMode="auto">
          <a:xfrm>
            <a:off x="6440488" y="1374782"/>
            <a:ext cx="20638" cy="33337"/>
          </a:xfrm>
          <a:custGeom>
            <a:avLst/>
            <a:gdLst>
              <a:gd name="T0" fmla="*/ 10 w 13"/>
              <a:gd name="T1" fmla="*/ 2 h 21"/>
              <a:gd name="T2" fmla="*/ 9 w 13"/>
              <a:gd name="T3" fmla="*/ 5 h 21"/>
              <a:gd name="T4" fmla="*/ 13 w 13"/>
              <a:gd name="T5" fmla="*/ 9 h 21"/>
              <a:gd name="T6" fmla="*/ 13 w 13"/>
              <a:gd name="T7" fmla="*/ 20 h 21"/>
              <a:gd name="T8" fmla="*/ 12 w 13"/>
              <a:gd name="T9" fmla="*/ 21 h 21"/>
              <a:gd name="T10" fmla="*/ 10 w 13"/>
              <a:gd name="T11" fmla="*/ 20 h 21"/>
              <a:gd name="T12" fmla="*/ 6 w 13"/>
              <a:gd name="T13" fmla="*/ 20 h 21"/>
              <a:gd name="T14" fmla="*/ 3 w 13"/>
              <a:gd name="T15" fmla="*/ 17 h 21"/>
              <a:gd name="T16" fmla="*/ 0 w 13"/>
              <a:gd name="T17" fmla="*/ 14 h 21"/>
              <a:gd name="T18" fmla="*/ 7 w 13"/>
              <a:gd name="T19" fmla="*/ 0 h 21"/>
              <a:gd name="T20" fmla="*/ 10 w 13"/>
              <a:gd name="T21" fmla="*/ 2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21"/>
              <a:gd name="T35" fmla="*/ 13 w 1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21">
                <a:moveTo>
                  <a:pt x="10" y="2"/>
                </a:moveTo>
                <a:lnTo>
                  <a:pt x="9" y="5"/>
                </a:lnTo>
                <a:lnTo>
                  <a:pt x="13" y="9"/>
                </a:lnTo>
                <a:lnTo>
                  <a:pt x="13" y="20"/>
                </a:lnTo>
                <a:lnTo>
                  <a:pt x="12" y="21"/>
                </a:lnTo>
                <a:lnTo>
                  <a:pt x="10" y="20"/>
                </a:lnTo>
                <a:lnTo>
                  <a:pt x="6" y="20"/>
                </a:lnTo>
                <a:lnTo>
                  <a:pt x="3" y="17"/>
                </a:lnTo>
                <a:lnTo>
                  <a:pt x="0" y="14"/>
                </a:lnTo>
                <a:lnTo>
                  <a:pt x="7" y="0"/>
                </a:lnTo>
                <a:lnTo>
                  <a:pt x="10"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69" name="Freeform 241"/>
          <p:cNvSpPr>
            <a:spLocks/>
          </p:cNvSpPr>
          <p:nvPr/>
        </p:nvSpPr>
        <p:spPr bwMode="auto">
          <a:xfrm>
            <a:off x="6394450" y="1417645"/>
            <a:ext cx="36513" cy="31750"/>
          </a:xfrm>
          <a:custGeom>
            <a:avLst/>
            <a:gdLst>
              <a:gd name="T0" fmla="*/ 6 w 23"/>
              <a:gd name="T1" fmla="*/ 5 h 20"/>
              <a:gd name="T2" fmla="*/ 8 w 23"/>
              <a:gd name="T3" fmla="*/ 3 h 20"/>
              <a:gd name="T4" fmla="*/ 11 w 23"/>
              <a:gd name="T5" fmla="*/ 0 h 20"/>
              <a:gd name="T6" fmla="*/ 20 w 23"/>
              <a:gd name="T7" fmla="*/ 3 h 20"/>
              <a:gd name="T8" fmla="*/ 23 w 23"/>
              <a:gd name="T9" fmla="*/ 6 h 20"/>
              <a:gd name="T10" fmla="*/ 21 w 23"/>
              <a:gd name="T11" fmla="*/ 9 h 20"/>
              <a:gd name="T12" fmla="*/ 18 w 23"/>
              <a:gd name="T13" fmla="*/ 12 h 20"/>
              <a:gd name="T14" fmla="*/ 15 w 23"/>
              <a:gd name="T15" fmla="*/ 17 h 20"/>
              <a:gd name="T16" fmla="*/ 0 w 23"/>
              <a:gd name="T17" fmla="*/ 20 h 20"/>
              <a:gd name="T18" fmla="*/ 0 w 23"/>
              <a:gd name="T19" fmla="*/ 15 h 20"/>
              <a:gd name="T20" fmla="*/ 2 w 23"/>
              <a:gd name="T21" fmla="*/ 11 h 20"/>
              <a:gd name="T22" fmla="*/ 6 w 23"/>
              <a:gd name="T23" fmla="*/ 5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0"/>
              <a:gd name="T38" fmla="*/ 23 w 23"/>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0">
                <a:moveTo>
                  <a:pt x="6" y="5"/>
                </a:moveTo>
                <a:lnTo>
                  <a:pt x="8" y="3"/>
                </a:lnTo>
                <a:lnTo>
                  <a:pt x="11" y="0"/>
                </a:lnTo>
                <a:lnTo>
                  <a:pt x="20" y="3"/>
                </a:lnTo>
                <a:lnTo>
                  <a:pt x="23" y="6"/>
                </a:lnTo>
                <a:lnTo>
                  <a:pt x="21" y="9"/>
                </a:lnTo>
                <a:lnTo>
                  <a:pt x="18" y="12"/>
                </a:lnTo>
                <a:lnTo>
                  <a:pt x="15" y="17"/>
                </a:lnTo>
                <a:lnTo>
                  <a:pt x="0" y="20"/>
                </a:lnTo>
                <a:lnTo>
                  <a:pt x="0" y="15"/>
                </a:lnTo>
                <a:lnTo>
                  <a:pt x="2" y="11"/>
                </a:lnTo>
                <a:lnTo>
                  <a:pt x="6" y="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70" name="Freeform 242"/>
          <p:cNvSpPr>
            <a:spLocks/>
          </p:cNvSpPr>
          <p:nvPr/>
        </p:nvSpPr>
        <p:spPr bwMode="auto">
          <a:xfrm>
            <a:off x="6513513" y="1133482"/>
            <a:ext cx="20638" cy="33337"/>
          </a:xfrm>
          <a:custGeom>
            <a:avLst/>
            <a:gdLst>
              <a:gd name="T0" fmla="*/ 12 w 13"/>
              <a:gd name="T1" fmla="*/ 6 h 21"/>
              <a:gd name="T2" fmla="*/ 13 w 13"/>
              <a:gd name="T3" fmla="*/ 7 h 21"/>
              <a:gd name="T4" fmla="*/ 13 w 13"/>
              <a:gd name="T5" fmla="*/ 12 h 21"/>
              <a:gd name="T6" fmla="*/ 10 w 13"/>
              <a:gd name="T7" fmla="*/ 10 h 21"/>
              <a:gd name="T8" fmla="*/ 10 w 13"/>
              <a:gd name="T9" fmla="*/ 13 h 21"/>
              <a:gd name="T10" fmla="*/ 10 w 13"/>
              <a:gd name="T11" fmla="*/ 21 h 21"/>
              <a:gd name="T12" fmla="*/ 7 w 13"/>
              <a:gd name="T13" fmla="*/ 18 h 21"/>
              <a:gd name="T14" fmla="*/ 7 w 13"/>
              <a:gd name="T15" fmla="*/ 10 h 21"/>
              <a:gd name="T16" fmla="*/ 6 w 13"/>
              <a:gd name="T17" fmla="*/ 12 h 21"/>
              <a:gd name="T18" fmla="*/ 4 w 13"/>
              <a:gd name="T19" fmla="*/ 9 h 21"/>
              <a:gd name="T20" fmla="*/ 3 w 13"/>
              <a:gd name="T21" fmla="*/ 9 h 21"/>
              <a:gd name="T22" fmla="*/ 4 w 13"/>
              <a:gd name="T23" fmla="*/ 21 h 21"/>
              <a:gd name="T24" fmla="*/ 0 w 13"/>
              <a:gd name="T25" fmla="*/ 9 h 21"/>
              <a:gd name="T26" fmla="*/ 1 w 13"/>
              <a:gd name="T27" fmla="*/ 6 h 21"/>
              <a:gd name="T28" fmla="*/ 3 w 13"/>
              <a:gd name="T29" fmla="*/ 3 h 21"/>
              <a:gd name="T30" fmla="*/ 4 w 13"/>
              <a:gd name="T31" fmla="*/ 6 h 21"/>
              <a:gd name="T32" fmla="*/ 4 w 13"/>
              <a:gd name="T33" fmla="*/ 7 h 21"/>
              <a:gd name="T34" fmla="*/ 9 w 13"/>
              <a:gd name="T35" fmla="*/ 1 h 21"/>
              <a:gd name="T36" fmla="*/ 6 w 13"/>
              <a:gd name="T37" fmla="*/ 1 h 21"/>
              <a:gd name="T38" fmla="*/ 7 w 13"/>
              <a:gd name="T39" fmla="*/ 0 h 21"/>
              <a:gd name="T40" fmla="*/ 10 w 13"/>
              <a:gd name="T41" fmla="*/ 0 h 21"/>
              <a:gd name="T42" fmla="*/ 13 w 13"/>
              <a:gd name="T43" fmla="*/ 1 h 21"/>
              <a:gd name="T44" fmla="*/ 12 w 13"/>
              <a:gd name="T45" fmla="*/ 3 h 21"/>
              <a:gd name="T46" fmla="*/ 12 w 13"/>
              <a:gd name="T47" fmla="*/ 6 h 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
              <a:gd name="T73" fmla="*/ 0 h 21"/>
              <a:gd name="T74" fmla="*/ 13 w 13"/>
              <a:gd name="T75" fmla="*/ 21 h 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 h="21">
                <a:moveTo>
                  <a:pt x="12" y="6"/>
                </a:moveTo>
                <a:lnTo>
                  <a:pt x="13" y="7"/>
                </a:lnTo>
                <a:lnTo>
                  <a:pt x="13" y="12"/>
                </a:lnTo>
                <a:lnTo>
                  <a:pt x="10" y="10"/>
                </a:lnTo>
                <a:lnTo>
                  <a:pt x="10" y="13"/>
                </a:lnTo>
                <a:lnTo>
                  <a:pt x="10" y="21"/>
                </a:lnTo>
                <a:lnTo>
                  <a:pt x="7" y="18"/>
                </a:lnTo>
                <a:lnTo>
                  <a:pt x="7" y="10"/>
                </a:lnTo>
                <a:lnTo>
                  <a:pt x="6" y="12"/>
                </a:lnTo>
                <a:lnTo>
                  <a:pt x="4" y="9"/>
                </a:lnTo>
                <a:lnTo>
                  <a:pt x="3" y="9"/>
                </a:lnTo>
                <a:lnTo>
                  <a:pt x="4" y="21"/>
                </a:lnTo>
                <a:lnTo>
                  <a:pt x="0" y="9"/>
                </a:lnTo>
                <a:lnTo>
                  <a:pt x="1" y="6"/>
                </a:lnTo>
                <a:lnTo>
                  <a:pt x="3" y="3"/>
                </a:lnTo>
                <a:lnTo>
                  <a:pt x="4" y="6"/>
                </a:lnTo>
                <a:lnTo>
                  <a:pt x="4" y="7"/>
                </a:lnTo>
                <a:lnTo>
                  <a:pt x="9" y="1"/>
                </a:lnTo>
                <a:lnTo>
                  <a:pt x="6" y="1"/>
                </a:lnTo>
                <a:lnTo>
                  <a:pt x="7" y="0"/>
                </a:lnTo>
                <a:lnTo>
                  <a:pt x="10" y="0"/>
                </a:lnTo>
                <a:lnTo>
                  <a:pt x="13" y="1"/>
                </a:lnTo>
                <a:lnTo>
                  <a:pt x="12" y="3"/>
                </a:lnTo>
                <a:lnTo>
                  <a:pt x="12"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71" name="Freeform 243"/>
          <p:cNvSpPr>
            <a:spLocks/>
          </p:cNvSpPr>
          <p:nvPr/>
        </p:nvSpPr>
        <p:spPr bwMode="auto">
          <a:xfrm>
            <a:off x="6216650" y="1860557"/>
            <a:ext cx="34925" cy="23812"/>
          </a:xfrm>
          <a:custGeom>
            <a:avLst/>
            <a:gdLst>
              <a:gd name="T0" fmla="*/ 0 w 22"/>
              <a:gd name="T1" fmla="*/ 9 h 15"/>
              <a:gd name="T2" fmla="*/ 6 w 22"/>
              <a:gd name="T3" fmla="*/ 7 h 15"/>
              <a:gd name="T4" fmla="*/ 13 w 22"/>
              <a:gd name="T5" fmla="*/ 1 h 15"/>
              <a:gd name="T6" fmla="*/ 19 w 22"/>
              <a:gd name="T7" fmla="*/ 0 h 15"/>
              <a:gd name="T8" fmla="*/ 19 w 22"/>
              <a:gd name="T9" fmla="*/ 1 h 15"/>
              <a:gd name="T10" fmla="*/ 22 w 22"/>
              <a:gd name="T11" fmla="*/ 7 h 15"/>
              <a:gd name="T12" fmla="*/ 18 w 22"/>
              <a:gd name="T13" fmla="*/ 7 h 15"/>
              <a:gd name="T14" fmla="*/ 9 w 22"/>
              <a:gd name="T15" fmla="*/ 15 h 15"/>
              <a:gd name="T16" fmla="*/ 6 w 22"/>
              <a:gd name="T17" fmla="*/ 15 h 15"/>
              <a:gd name="T18" fmla="*/ 3 w 22"/>
              <a:gd name="T19" fmla="*/ 12 h 15"/>
              <a:gd name="T20" fmla="*/ 0 w 22"/>
              <a:gd name="T21" fmla="*/ 9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5"/>
              <a:gd name="T35" fmla="*/ 22 w 22"/>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5">
                <a:moveTo>
                  <a:pt x="0" y="9"/>
                </a:moveTo>
                <a:lnTo>
                  <a:pt x="6" y="7"/>
                </a:lnTo>
                <a:lnTo>
                  <a:pt x="13" y="1"/>
                </a:lnTo>
                <a:lnTo>
                  <a:pt x="19" y="0"/>
                </a:lnTo>
                <a:lnTo>
                  <a:pt x="19" y="1"/>
                </a:lnTo>
                <a:lnTo>
                  <a:pt x="22" y="7"/>
                </a:lnTo>
                <a:lnTo>
                  <a:pt x="18" y="7"/>
                </a:lnTo>
                <a:lnTo>
                  <a:pt x="9" y="15"/>
                </a:lnTo>
                <a:lnTo>
                  <a:pt x="6" y="15"/>
                </a:lnTo>
                <a:lnTo>
                  <a:pt x="3" y="12"/>
                </a:lnTo>
                <a:lnTo>
                  <a:pt x="0" y="9"/>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72" name="Freeform 244"/>
          <p:cNvSpPr>
            <a:spLocks/>
          </p:cNvSpPr>
          <p:nvPr/>
        </p:nvSpPr>
        <p:spPr bwMode="auto">
          <a:xfrm>
            <a:off x="6537325" y="1592270"/>
            <a:ext cx="11113" cy="28575"/>
          </a:xfrm>
          <a:custGeom>
            <a:avLst/>
            <a:gdLst>
              <a:gd name="T0" fmla="*/ 0 w 7"/>
              <a:gd name="T1" fmla="*/ 6 h 18"/>
              <a:gd name="T2" fmla="*/ 0 w 7"/>
              <a:gd name="T3" fmla="*/ 1 h 18"/>
              <a:gd name="T4" fmla="*/ 1 w 7"/>
              <a:gd name="T5" fmla="*/ 0 h 18"/>
              <a:gd name="T6" fmla="*/ 3 w 7"/>
              <a:gd name="T7" fmla="*/ 0 h 18"/>
              <a:gd name="T8" fmla="*/ 7 w 7"/>
              <a:gd name="T9" fmla="*/ 13 h 18"/>
              <a:gd name="T10" fmla="*/ 4 w 7"/>
              <a:gd name="T11" fmla="*/ 18 h 18"/>
              <a:gd name="T12" fmla="*/ 3 w 7"/>
              <a:gd name="T13" fmla="*/ 16 h 18"/>
              <a:gd name="T14" fmla="*/ 1 w 7"/>
              <a:gd name="T15" fmla="*/ 13 h 18"/>
              <a:gd name="T16" fmla="*/ 0 w 7"/>
              <a:gd name="T17" fmla="*/ 7 h 18"/>
              <a:gd name="T18" fmla="*/ 0 w 7"/>
              <a:gd name="T19" fmla="*/ 6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8"/>
              <a:gd name="T32" fmla="*/ 7 w 7"/>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8">
                <a:moveTo>
                  <a:pt x="0" y="6"/>
                </a:moveTo>
                <a:lnTo>
                  <a:pt x="0" y="1"/>
                </a:lnTo>
                <a:lnTo>
                  <a:pt x="1" y="0"/>
                </a:lnTo>
                <a:lnTo>
                  <a:pt x="3" y="0"/>
                </a:lnTo>
                <a:lnTo>
                  <a:pt x="7" y="13"/>
                </a:lnTo>
                <a:lnTo>
                  <a:pt x="4" y="18"/>
                </a:lnTo>
                <a:lnTo>
                  <a:pt x="3" y="16"/>
                </a:lnTo>
                <a:lnTo>
                  <a:pt x="1" y="13"/>
                </a:lnTo>
                <a:lnTo>
                  <a:pt x="0" y="7"/>
                </a:lnTo>
                <a:lnTo>
                  <a:pt x="0"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73" name="Freeform 245"/>
          <p:cNvSpPr>
            <a:spLocks/>
          </p:cNvSpPr>
          <p:nvPr/>
        </p:nvSpPr>
        <p:spPr bwMode="auto">
          <a:xfrm>
            <a:off x="4729163" y="3248032"/>
            <a:ext cx="4763" cy="4762"/>
          </a:xfrm>
          <a:custGeom>
            <a:avLst/>
            <a:gdLst>
              <a:gd name="T0" fmla="*/ 0 w 3"/>
              <a:gd name="T1" fmla="*/ 0 h 3"/>
              <a:gd name="T2" fmla="*/ 1 w 3"/>
              <a:gd name="T3" fmla="*/ 0 h 3"/>
              <a:gd name="T4" fmla="*/ 1 w 3"/>
              <a:gd name="T5" fmla="*/ 2 h 3"/>
              <a:gd name="T6" fmla="*/ 3 w 3"/>
              <a:gd name="T7" fmla="*/ 2 h 3"/>
              <a:gd name="T8" fmla="*/ 3 w 3"/>
              <a:gd name="T9" fmla="*/ 3 h 3"/>
              <a:gd name="T10" fmla="*/ 1 w 3"/>
              <a:gd name="T11" fmla="*/ 3 h 3"/>
              <a:gd name="T12" fmla="*/ 0 w 3"/>
              <a:gd name="T13" fmla="*/ 2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0"/>
                </a:moveTo>
                <a:lnTo>
                  <a:pt x="1" y="0"/>
                </a:lnTo>
                <a:lnTo>
                  <a:pt x="1" y="2"/>
                </a:lnTo>
                <a:lnTo>
                  <a:pt x="3" y="2"/>
                </a:lnTo>
                <a:lnTo>
                  <a:pt x="3" y="3"/>
                </a:lnTo>
                <a:lnTo>
                  <a:pt x="1" y="3"/>
                </a:lnTo>
                <a:lnTo>
                  <a:pt x="0" y="2"/>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74" name="Freeform 246"/>
          <p:cNvSpPr>
            <a:spLocks/>
          </p:cNvSpPr>
          <p:nvPr/>
        </p:nvSpPr>
        <p:spPr bwMode="auto">
          <a:xfrm>
            <a:off x="3892550" y="3349632"/>
            <a:ext cx="11113" cy="4762"/>
          </a:xfrm>
          <a:custGeom>
            <a:avLst/>
            <a:gdLst>
              <a:gd name="T0" fmla="*/ 4 w 7"/>
              <a:gd name="T1" fmla="*/ 0 h 3"/>
              <a:gd name="T2" fmla="*/ 3 w 7"/>
              <a:gd name="T3" fmla="*/ 0 h 3"/>
              <a:gd name="T4" fmla="*/ 0 w 7"/>
              <a:gd name="T5" fmla="*/ 0 h 3"/>
              <a:gd name="T6" fmla="*/ 1 w 7"/>
              <a:gd name="T7" fmla="*/ 3 h 3"/>
              <a:gd name="T8" fmla="*/ 4 w 7"/>
              <a:gd name="T9" fmla="*/ 3 h 3"/>
              <a:gd name="T10" fmla="*/ 7 w 7"/>
              <a:gd name="T11" fmla="*/ 3 h 3"/>
              <a:gd name="T12" fmla="*/ 7 w 7"/>
              <a:gd name="T13" fmla="*/ 0 h 3"/>
              <a:gd name="T14" fmla="*/ 4 w 7"/>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3"/>
              <a:gd name="T26" fmla="*/ 7 w 7"/>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3">
                <a:moveTo>
                  <a:pt x="4" y="0"/>
                </a:moveTo>
                <a:lnTo>
                  <a:pt x="3" y="0"/>
                </a:lnTo>
                <a:lnTo>
                  <a:pt x="0" y="0"/>
                </a:lnTo>
                <a:lnTo>
                  <a:pt x="1" y="3"/>
                </a:lnTo>
                <a:lnTo>
                  <a:pt x="4" y="3"/>
                </a:lnTo>
                <a:lnTo>
                  <a:pt x="7" y="3"/>
                </a:lnTo>
                <a:lnTo>
                  <a:pt x="7" y="0"/>
                </a:lnTo>
                <a:lnTo>
                  <a:pt x="4"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75" name="Freeform 247"/>
          <p:cNvSpPr>
            <a:spLocks/>
          </p:cNvSpPr>
          <p:nvPr/>
        </p:nvSpPr>
        <p:spPr bwMode="auto">
          <a:xfrm>
            <a:off x="3911600" y="3338520"/>
            <a:ext cx="1588" cy="4762"/>
          </a:xfrm>
          <a:custGeom>
            <a:avLst/>
            <a:gdLst>
              <a:gd name="T0" fmla="*/ 1 w 1"/>
              <a:gd name="T1" fmla="*/ 0 h 3"/>
              <a:gd name="T2" fmla="*/ 1 w 1"/>
              <a:gd name="T3" fmla="*/ 1 h 3"/>
              <a:gd name="T4" fmla="*/ 0 w 1"/>
              <a:gd name="T5" fmla="*/ 3 h 3"/>
              <a:gd name="T6" fmla="*/ 1 w 1"/>
              <a:gd name="T7" fmla="*/ 3 h 3"/>
              <a:gd name="T8" fmla="*/ 1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0"/>
                </a:moveTo>
                <a:lnTo>
                  <a:pt x="1" y="1"/>
                </a:lnTo>
                <a:lnTo>
                  <a:pt x="0" y="3"/>
                </a:lnTo>
                <a:lnTo>
                  <a:pt x="1" y="3"/>
                </a:lnTo>
                <a:lnTo>
                  <a:pt x="1"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76" name="Freeform 248"/>
          <p:cNvSpPr>
            <a:spLocks/>
          </p:cNvSpPr>
          <p:nvPr/>
        </p:nvSpPr>
        <p:spPr bwMode="auto">
          <a:xfrm>
            <a:off x="5686425" y="3548070"/>
            <a:ext cx="4763" cy="9525"/>
          </a:xfrm>
          <a:custGeom>
            <a:avLst/>
            <a:gdLst>
              <a:gd name="T0" fmla="*/ 3 w 3"/>
              <a:gd name="T1" fmla="*/ 1 h 6"/>
              <a:gd name="T2" fmla="*/ 0 w 3"/>
              <a:gd name="T3" fmla="*/ 0 h 6"/>
              <a:gd name="T4" fmla="*/ 2 w 3"/>
              <a:gd name="T5" fmla="*/ 6 h 6"/>
              <a:gd name="T6" fmla="*/ 3 w 3"/>
              <a:gd name="T7" fmla="*/ 6 h 6"/>
              <a:gd name="T8" fmla="*/ 3 w 3"/>
              <a:gd name="T9" fmla="*/ 1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1"/>
                </a:moveTo>
                <a:lnTo>
                  <a:pt x="0" y="0"/>
                </a:lnTo>
                <a:lnTo>
                  <a:pt x="2" y="6"/>
                </a:lnTo>
                <a:lnTo>
                  <a:pt x="3" y="6"/>
                </a:lnTo>
                <a:lnTo>
                  <a:pt x="3"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77" name="Freeform 249"/>
          <p:cNvSpPr>
            <a:spLocks/>
          </p:cNvSpPr>
          <p:nvPr/>
        </p:nvSpPr>
        <p:spPr bwMode="auto">
          <a:xfrm>
            <a:off x="2563813" y="2938470"/>
            <a:ext cx="4763" cy="7937"/>
          </a:xfrm>
          <a:custGeom>
            <a:avLst/>
            <a:gdLst>
              <a:gd name="T0" fmla="*/ 2 w 3"/>
              <a:gd name="T1" fmla="*/ 0 h 5"/>
              <a:gd name="T2" fmla="*/ 2 w 3"/>
              <a:gd name="T3" fmla="*/ 2 h 5"/>
              <a:gd name="T4" fmla="*/ 0 w 3"/>
              <a:gd name="T5" fmla="*/ 5 h 5"/>
              <a:gd name="T6" fmla="*/ 2 w 3"/>
              <a:gd name="T7" fmla="*/ 3 h 5"/>
              <a:gd name="T8" fmla="*/ 3 w 3"/>
              <a:gd name="T9" fmla="*/ 3 h 5"/>
              <a:gd name="T10" fmla="*/ 3 w 3"/>
              <a:gd name="T11" fmla="*/ 0 h 5"/>
              <a:gd name="T12" fmla="*/ 2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2" y="0"/>
                </a:moveTo>
                <a:lnTo>
                  <a:pt x="2" y="2"/>
                </a:lnTo>
                <a:lnTo>
                  <a:pt x="0" y="5"/>
                </a:lnTo>
                <a:lnTo>
                  <a:pt x="2" y="3"/>
                </a:lnTo>
                <a:lnTo>
                  <a:pt x="3" y="3"/>
                </a:lnTo>
                <a:lnTo>
                  <a:pt x="3" y="0"/>
                </a:lnTo>
                <a:lnTo>
                  <a:pt x="2"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78" name="Freeform 250"/>
          <p:cNvSpPr>
            <a:spLocks/>
          </p:cNvSpPr>
          <p:nvPr/>
        </p:nvSpPr>
        <p:spPr bwMode="auto">
          <a:xfrm>
            <a:off x="2616200" y="3773495"/>
            <a:ext cx="3175" cy="4762"/>
          </a:xfrm>
          <a:custGeom>
            <a:avLst/>
            <a:gdLst>
              <a:gd name="T0" fmla="*/ 2 w 2"/>
              <a:gd name="T1" fmla="*/ 0 h 3"/>
              <a:gd name="T2" fmla="*/ 0 w 2"/>
              <a:gd name="T3" fmla="*/ 1 h 3"/>
              <a:gd name="T4" fmla="*/ 0 w 2"/>
              <a:gd name="T5" fmla="*/ 3 h 3"/>
              <a:gd name="T6" fmla="*/ 2 w 2"/>
              <a:gd name="T7" fmla="*/ 1 h 3"/>
              <a:gd name="T8" fmla="*/ 2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0"/>
                </a:moveTo>
                <a:lnTo>
                  <a:pt x="0" y="1"/>
                </a:lnTo>
                <a:lnTo>
                  <a:pt x="0" y="3"/>
                </a:lnTo>
                <a:lnTo>
                  <a:pt x="2" y="1"/>
                </a:lnTo>
                <a:lnTo>
                  <a:pt x="2"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79" name="Freeform 251"/>
          <p:cNvSpPr>
            <a:spLocks/>
          </p:cNvSpPr>
          <p:nvPr/>
        </p:nvSpPr>
        <p:spPr bwMode="auto">
          <a:xfrm>
            <a:off x="2619375" y="3789370"/>
            <a:ext cx="4763" cy="4762"/>
          </a:xfrm>
          <a:custGeom>
            <a:avLst/>
            <a:gdLst>
              <a:gd name="T0" fmla="*/ 1 w 3"/>
              <a:gd name="T1" fmla="*/ 2 h 3"/>
              <a:gd name="T2" fmla="*/ 0 w 3"/>
              <a:gd name="T3" fmla="*/ 2 h 3"/>
              <a:gd name="T4" fmla="*/ 1 w 3"/>
              <a:gd name="T5" fmla="*/ 3 h 3"/>
              <a:gd name="T6" fmla="*/ 3 w 3"/>
              <a:gd name="T7" fmla="*/ 0 h 3"/>
              <a:gd name="T8" fmla="*/ 1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lnTo>
                  <a:pt x="0" y="2"/>
                </a:lnTo>
                <a:lnTo>
                  <a:pt x="1" y="3"/>
                </a:lnTo>
                <a:lnTo>
                  <a:pt x="3" y="0"/>
                </a:lnTo>
                <a:lnTo>
                  <a:pt x="1"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80" name="Freeform 252"/>
          <p:cNvSpPr>
            <a:spLocks/>
          </p:cNvSpPr>
          <p:nvPr/>
        </p:nvSpPr>
        <p:spPr bwMode="auto">
          <a:xfrm>
            <a:off x="2713038" y="3851282"/>
            <a:ext cx="3175" cy="9525"/>
          </a:xfrm>
          <a:custGeom>
            <a:avLst/>
            <a:gdLst>
              <a:gd name="T0" fmla="*/ 0 w 2"/>
              <a:gd name="T1" fmla="*/ 0 h 6"/>
              <a:gd name="T2" fmla="*/ 0 w 2"/>
              <a:gd name="T3" fmla="*/ 5 h 6"/>
              <a:gd name="T4" fmla="*/ 0 w 2"/>
              <a:gd name="T5" fmla="*/ 6 h 6"/>
              <a:gd name="T6" fmla="*/ 2 w 2"/>
              <a:gd name="T7" fmla="*/ 6 h 6"/>
              <a:gd name="T8" fmla="*/ 2 w 2"/>
              <a:gd name="T9" fmla="*/ 5 h 6"/>
              <a:gd name="T10" fmla="*/ 2 w 2"/>
              <a:gd name="T11" fmla="*/ 0 h 6"/>
              <a:gd name="T12" fmla="*/ 0 w 2"/>
              <a:gd name="T13" fmla="*/ 0 h 6"/>
              <a:gd name="T14" fmla="*/ 0 60000 65536"/>
              <a:gd name="T15" fmla="*/ 0 60000 65536"/>
              <a:gd name="T16" fmla="*/ 0 60000 65536"/>
              <a:gd name="T17" fmla="*/ 0 60000 65536"/>
              <a:gd name="T18" fmla="*/ 0 60000 65536"/>
              <a:gd name="T19" fmla="*/ 0 60000 65536"/>
              <a:gd name="T20" fmla="*/ 0 60000 65536"/>
              <a:gd name="T21" fmla="*/ 0 w 2"/>
              <a:gd name="T22" fmla="*/ 0 h 6"/>
              <a:gd name="T23" fmla="*/ 2 w 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6">
                <a:moveTo>
                  <a:pt x="0" y="0"/>
                </a:moveTo>
                <a:lnTo>
                  <a:pt x="0" y="5"/>
                </a:lnTo>
                <a:lnTo>
                  <a:pt x="0" y="6"/>
                </a:lnTo>
                <a:lnTo>
                  <a:pt x="2" y="6"/>
                </a:lnTo>
                <a:lnTo>
                  <a:pt x="2" y="5"/>
                </a:lnTo>
                <a:lnTo>
                  <a:pt x="2" y="0"/>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81" name="Freeform 253"/>
          <p:cNvSpPr>
            <a:spLocks/>
          </p:cNvSpPr>
          <p:nvPr/>
        </p:nvSpPr>
        <p:spPr bwMode="auto">
          <a:xfrm>
            <a:off x="2703513" y="3944945"/>
            <a:ext cx="4763" cy="4762"/>
          </a:xfrm>
          <a:custGeom>
            <a:avLst/>
            <a:gdLst>
              <a:gd name="T0" fmla="*/ 3 w 3"/>
              <a:gd name="T1" fmla="*/ 0 h 3"/>
              <a:gd name="T2" fmla="*/ 0 w 3"/>
              <a:gd name="T3" fmla="*/ 1 h 3"/>
              <a:gd name="T4" fmla="*/ 0 w 3"/>
              <a:gd name="T5" fmla="*/ 3 h 3"/>
              <a:gd name="T6" fmla="*/ 2 w 3"/>
              <a:gd name="T7" fmla="*/ 3 h 3"/>
              <a:gd name="T8" fmla="*/ 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lnTo>
                  <a:pt x="0" y="1"/>
                </a:lnTo>
                <a:lnTo>
                  <a:pt x="0" y="3"/>
                </a:lnTo>
                <a:lnTo>
                  <a:pt x="2" y="3"/>
                </a:lnTo>
                <a:lnTo>
                  <a:pt x="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82" name="Freeform 254"/>
          <p:cNvSpPr>
            <a:spLocks/>
          </p:cNvSpPr>
          <p:nvPr/>
        </p:nvSpPr>
        <p:spPr bwMode="auto">
          <a:xfrm>
            <a:off x="2586038" y="563570"/>
            <a:ext cx="14288" cy="6350"/>
          </a:xfrm>
          <a:custGeom>
            <a:avLst/>
            <a:gdLst>
              <a:gd name="T0" fmla="*/ 9 w 9"/>
              <a:gd name="T1" fmla="*/ 0 h 4"/>
              <a:gd name="T2" fmla="*/ 0 w 9"/>
              <a:gd name="T3" fmla="*/ 0 h 4"/>
              <a:gd name="T4" fmla="*/ 3 w 9"/>
              <a:gd name="T5" fmla="*/ 4 h 4"/>
              <a:gd name="T6" fmla="*/ 9 w 9"/>
              <a:gd name="T7" fmla="*/ 0 h 4"/>
              <a:gd name="T8" fmla="*/ 0 60000 65536"/>
              <a:gd name="T9" fmla="*/ 0 60000 65536"/>
              <a:gd name="T10" fmla="*/ 0 60000 65536"/>
              <a:gd name="T11" fmla="*/ 0 60000 65536"/>
              <a:gd name="T12" fmla="*/ 0 w 9"/>
              <a:gd name="T13" fmla="*/ 0 h 4"/>
              <a:gd name="T14" fmla="*/ 9 w 9"/>
              <a:gd name="T15" fmla="*/ 4 h 4"/>
            </a:gdLst>
            <a:ahLst/>
            <a:cxnLst>
              <a:cxn ang="T8">
                <a:pos x="T0" y="T1"/>
              </a:cxn>
              <a:cxn ang="T9">
                <a:pos x="T2" y="T3"/>
              </a:cxn>
              <a:cxn ang="T10">
                <a:pos x="T4" y="T5"/>
              </a:cxn>
              <a:cxn ang="T11">
                <a:pos x="T6" y="T7"/>
              </a:cxn>
            </a:cxnLst>
            <a:rect l="T12" t="T13" r="T14" b="T15"/>
            <a:pathLst>
              <a:path w="9" h="4">
                <a:moveTo>
                  <a:pt x="9" y="0"/>
                </a:moveTo>
                <a:lnTo>
                  <a:pt x="0" y="0"/>
                </a:lnTo>
                <a:lnTo>
                  <a:pt x="3" y="4"/>
                </a:lnTo>
                <a:lnTo>
                  <a:pt x="9"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83" name="Freeform 255"/>
          <p:cNvSpPr>
            <a:spLocks/>
          </p:cNvSpPr>
          <p:nvPr/>
        </p:nvSpPr>
        <p:spPr bwMode="auto">
          <a:xfrm>
            <a:off x="2405063" y="563570"/>
            <a:ext cx="1473200" cy="1703387"/>
          </a:xfrm>
          <a:custGeom>
            <a:avLst/>
            <a:gdLst>
              <a:gd name="T0" fmla="*/ 99 w 928"/>
              <a:gd name="T1" fmla="*/ 85 h 1073"/>
              <a:gd name="T2" fmla="*/ 18 w 928"/>
              <a:gd name="T3" fmla="*/ 130 h 1073"/>
              <a:gd name="T4" fmla="*/ 27 w 928"/>
              <a:gd name="T5" fmla="*/ 190 h 1073"/>
              <a:gd name="T6" fmla="*/ 109 w 928"/>
              <a:gd name="T7" fmla="*/ 197 h 1073"/>
              <a:gd name="T8" fmla="*/ 114 w 928"/>
              <a:gd name="T9" fmla="*/ 242 h 1073"/>
              <a:gd name="T10" fmla="*/ 72 w 928"/>
              <a:gd name="T11" fmla="*/ 279 h 1073"/>
              <a:gd name="T12" fmla="*/ 132 w 928"/>
              <a:gd name="T13" fmla="*/ 324 h 1073"/>
              <a:gd name="T14" fmla="*/ 206 w 928"/>
              <a:gd name="T15" fmla="*/ 323 h 1073"/>
              <a:gd name="T16" fmla="*/ 250 w 928"/>
              <a:gd name="T17" fmla="*/ 386 h 1073"/>
              <a:gd name="T18" fmla="*/ 281 w 928"/>
              <a:gd name="T19" fmla="*/ 459 h 1073"/>
              <a:gd name="T20" fmla="*/ 305 w 928"/>
              <a:gd name="T21" fmla="*/ 529 h 1073"/>
              <a:gd name="T22" fmla="*/ 316 w 928"/>
              <a:gd name="T23" fmla="*/ 586 h 1073"/>
              <a:gd name="T24" fmla="*/ 343 w 928"/>
              <a:gd name="T25" fmla="*/ 615 h 1073"/>
              <a:gd name="T26" fmla="*/ 373 w 928"/>
              <a:gd name="T27" fmla="*/ 649 h 1073"/>
              <a:gd name="T28" fmla="*/ 371 w 928"/>
              <a:gd name="T29" fmla="*/ 691 h 1073"/>
              <a:gd name="T30" fmla="*/ 365 w 928"/>
              <a:gd name="T31" fmla="*/ 741 h 1073"/>
              <a:gd name="T32" fmla="*/ 367 w 928"/>
              <a:gd name="T33" fmla="*/ 764 h 1073"/>
              <a:gd name="T34" fmla="*/ 328 w 928"/>
              <a:gd name="T35" fmla="*/ 787 h 1073"/>
              <a:gd name="T36" fmla="*/ 332 w 928"/>
              <a:gd name="T37" fmla="*/ 847 h 1073"/>
              <a:gd name="T38" fmla="*/ 349 w 928"/>
              <a:gd name="T39" fmla="*/ 886 h 1073"/>
              <a:gd name="T40" fmla="*/ 373 w 928"/>
              <a:gd name="T41" fmla="*/ 908 h 1073"/>
              <a:gd name="T42" fmla="*/ 377 w 928"/>
              <a:gd name="T43" fmla="*/ 971 h 1073"/>
              <a:gd name="T44" fmla="*/ 391 w 928"/>
              <a:gd name="T45" fmla="*/ 1004 h 1073"/>
              <a:gd name="T46" fmla="*/ 403 w 928"/>
              <a:gd name="T47" fmla="*/ 1028 h 1073"/>
              <a:gd name="T48" fmla="*/ 428 w 928"/>
              <a:gd name="T49" fmla="*/ 1046 h 1073"/>
              <a:gd name="T50" fmla="*/ 459 w 928"/>
              <a:gd name="T51" fmla="*/ 1046 h 1073"/>
              <a:gd name="T52" fmla="*/ 468 w 928"/>
              <a:gd name="T53" fmla="*/ 1071 h 1073"/>
              <a:gd name="T54" fmla="*/ 507 w 928"/>
              <a:gd name="T55" fmla="*/ 1029 h 1073"/>
              <a:gd name="T56" fmla="*/ 515 w 928"/>
              <a:gd name="T57" fmla="*/ 976 h 1073"/>
              <a:gd name="T58" fmla="*/ 534 w 928"/>
              <a:gd name="T59" fmla="*/ 958 h 1073"/>
              <a:gd name="T60" fmla="*/ 537 w 928"/>
              <a:gd name="T61" fmla="*/ 916 h 1073"/>
              <a:gd name="T62" fmla="*/ 549 w 928"/>
              <a:gd name="T63" fmla="*/ 892 h 1073"/>
              <a:gd name="T64" fmla="*/ 576 w 928"/>
              <a:gd name="T65" fmla="*/ 866 h 1073"/>
              <a:gd name="T66" fmla="*/ 585 w 928"/>
              <a:gd name="T67" fmla="*/ 839 h 1073"/>
              <a:gd name="T68" fmla="*/ 603 w 928"/>
              <a:gd name="T69" fmla="*/ 857 h 1073"/>
              <a:gd name="T70" fmla="*/ 635 w 928"/>
              <a:gd name="T71" fmla="*/ 842 h 1073"/>
              <a:gd name="T72" fmla="*/ 652 w 928"/>
              <a:gd name="T73" fmla="*/ 814 h 1073"/>
              <a:gd name="T74" fmla="*/ 682 w 928"/>
              <a:gd name="T75" fmla="*/ 770 h 1073"/>
              <a:gd name="T76" fmla="*/ 687 w 928"/>
              <a:gd name="T77" fmla="*/ 757 h 1073"/>
              <a:gd name="T78" fmla="*/ 715 w 928"/>
              <a:gd name="T79" fmla="*/ 763 h 1073"/>
              <a:gd name="T80" fmla="*/ 751 w 928"/>
              <a:gd name="T81" fmla="*/ 745 h 1073"/>
              <a:gd name="T82" fmla="*/ 787 w 928"/>
              <a:gd name="T83" fmla="*/ 730 h 1073"/>
              <a:gd name="T84" fmla="*/ 805 w 928"/>
              <a:gd name="T85" fmla="*/ 709 h 1073"/>
              <a:gd name="T86" fmla="*/ 825 w 928"/>
              <a:gd name="T87" fmla="*/ 685 h 1073"/>
              <a:gd name="T88" fmla="*/ 804 w 928"/>
              <a:gd name="T89" fmla="*/ 660 h 1073"/>
              <a:gd name="T90" fmla="*/ 750 w 928"/>
              <a:gd name="T91" fmla="*/ 642 h 1073"/>
              <a:gd name="T92" fmla="*/ 756 w 928"/>
              <a:gd name="T93" fmla="*/ 591 h 1073"/>
              <a:gd name="T94" fmla="*/ 846 w 928"/>
              <a:gd name="T95" fmla="*/ 633 h 1073"/>
              <a:gd name="T96" fmla="*/ 850 w 928"/>
              <a:gd name="T97" fmla="*/ 601 h 1073"/>
              <a:gd name="T98" fmla="*/ 823 w 928"/>
              <a:gd name="T99" fmla="*/ 564 h 1073"/>
              <a:gd name="T100" fmla="*/ 777 w 928"/>
              <a:gd name="T101" fmla="*/ 529 h 1073"/>
              <a:gd name="T102" fmla="*/ 795 w 928"/>
              <a:gd name="T103" fmla="*/ 495 h 1073"/>
              <a:gd name="T104" fmla="*/ 877 w 928"/>
              <a:gd name="T105" fmla="*/ 473 h 1073"/>
              <a:gd name="T106" fmla="*/ 882 w 928"/>
              <a:gd name="T107" fmla="*/ 429 h 1073"/>
              <a:gd name="T108" fmla="*/ 876 w 928"/>
              <a:gd name="T109" fmla="*/ 386 h 1073"/>
              <a:gd name="T110" fmla="*/ 886 w 928"/>
              <a:gd name="T111" fmla="*/ 324 h 1073"/>
              <a:gd name="T112" fmla="*/ 856 w 928"/>
              <a:gd name="T113" fmla="*/ 296 h 1073"/>
              <a:gd name="T114" fmla="*/ 874 w 928"/>
              <a:gd name="T115" fmla="*/ 261 h 1073"/>
              <a:gd name="T116" fmla="*/ 879 w 928"/>
              <a:gd name="T117" fmla="*/ 212 h 1073"/>
              <a:gd name="T118" fmla="*/ 865 w 928"/>
              <a:gd name="T119" fmla="*/ 169 h 1073"/>
              <a:gd name="T120" fmla="*/ 899 w 928"/>
              <a:gd name="T121" fmla="*/ 76 h 1073"/>
              <a:gd name="T122" fmla="*/ 889 w 928"/>
              <a:gd name="T123" fmla="*/ 20 h 10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28"/>
              <a:gd name="T187" fmla="*/ 0 h 1073"/>
              <a:gd name="T188" fmla="*/ 928 w 928"/>
              <a:gd name="T189" fmla="*/ 1073 h 107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28" h="1073">
                <a:moveTo>
                  <a:pt x="132" y="6"/>
                </a:moveTo>
                <a:lnTo>
                  <a:pt x="136" y="9"/>
                </a:lnTo>
                <a:lnTo>
                  <a:pt x="139" y="9"/>
                </a:lnTo>
                <a:lnTo>
                  <a:pt x="144" y="16"/>
                </a:lnTo>
                <a:lnTo>
                  <a:pt x="141" y="19"/>
                </a:lnTo>
                <a:lnTo>
                  <a:pt x="136" y="20"/>
                </a:lnTo>
                <a:lnTo>
                  <a:pt x="132" y="19"/>
                </a:lnTo>
                <a:lnTo>
                  <a:pt x="129" y="28"/>
                </a:lnTo>
                <a:lnTo>
                  <a:pt x="132" y="31"/>
                </a:lnTo>
                <a:lnTo>
                  <a:pt x="136" y="40"/>
                </a:lnTo>
                <a:lnTo>
                  <a:pt x="136" y="47"/>
                </a:lnTo>
                <a:lnTo>
                  <a:pt x="130" y="56"/>
                </a:lnTo>
                <a:lnTo>
                  <a:pt x="127" y="62"/>
                </a:lnTo>
                <a:lnTo>
                  <a:pt x="124" y="65"/>
                </a:lnTo>
                <a:lnTo>
                  <a:pt x="115" y="85"/>
                </a:lnTo>
                <a:lnTo>
                  <a:pt x="112" y="86"/>
                </a:lnTo>
                <a:lnTo>
                  <a:pt x="112" y="85"/>
                </a:lnTo>
                <a:lnTo>
                  <a:pt x="108" y="85"/>
                </a:lnTo>
                <a:lnTo>
                  <a:pt x="102" y="82"/>
                </a:lnTo>
                <a:lnTo>
                  <a:pt x="99" y="85"/>
                </a:lnTo>
                <a:lnTo>
                  <a:pt x="96" y="79"/>
                </a:lnTo>
                <a:lnTo>
                  <a:pt x="84" y="83"/>
                </a:lnTo>
                <a:lnTo>
                  <a:pt x="84" y="86"/>
                </a:lnTo>
                <a:lnTo>
                  <a:pt x="81" y="85"/>
                </a:lnTo>
                <a:lnTo>
                  <a:pt x="70" y="88"/>
                </a:lnTo>
                <a:lnTo>
                  <a:pt x="60" y="97"/>
                </a:lnTo>
                <a:lnTo>
                  <a:pt x="61" y="100"/>
                </a:lnTo>
                <a:lnTo>
                  <a:pt x="67" y="101"/>
                </a:lnTo>
                <a:lnTo>
                  <a:pt x="66" y="104"/>
                </a:lnTo>
                <a:lnTo>
                  <a:pt x="61" y="103"/>
                </a:lnTo>
                <a:lnTo>
                  <a:pt x="58" y="104"/>
                </a:lnTo>
                <a:lnTo>
                  <a:pt x="58" y="107"/>
                </a:lnTo>
                <a:lnTo>
                  <a:pt x="57" y="109"/>
                </a:lnTo>
                <a:lnTo>
                  <a:pt x="48" y="109"/>
                </a:lnTo>
                <a:lnTo>
                  <a:pt x="43" y="113"/>
                </a:lnTo>
                <a:lnTo>
                  <a:pt x="34" y="116"/>
                </a:lnTo>
                <a:lnTo>
                  <a:pt x="33" y="125"/>
                </a:lnTo>
                <a:lnTo>
                  <a:pt x="27" y="122"/>
                </a:lnTo>
                <a:lnTo>
                  <a:pt x="21" y="125"/>
                </a:lnTo>
                <a:lnTo>
                  <a:pt x="18" y="130"/>
                </a:lnTo>
                <a:lnTo>
                  <a:pt x="10" y="133"/>
                </a:lnTo>
                <a:lnTo>
                  <a:pt x="6" y="136"/>
                </a:lnTo>
                <a:lnTo>
                  <a:pt x="4" y="142"/>
                </a:lnTo>
                <a:lnTo>
                  <a:pt x="1" y="148"/>
                </a:lnTo>
                <a:lnTo>
                  <a:pt x="3" y="151"/>
                </a:lnTo>
                <a:lnTo>
                  <a:pt x="9" y="152"/>
                </a:lnTo>
                <a:lnTo>
                  <a:pt x="4" y="154"/>
                </a:lnTo>
                <a:lnTo>
                  <a:pt x="3" y="161"/>
                </a:lnTo>
                <a:lnTo>
                  <a:pt x="0" y="163"/>
                </a:lnTo>
                <a:lnTo>
                  <a:pt x="1" y="166"/>
                </a:lnTo>
                <a:lnTo>
                  <a:pt x="6" y="170"/>
                </a:lnTo>
                <a:lnTo>
                  <a:pt x="10" y="172"/>
                </a:lnTo>
                <a:lnTo>
                  <a:pt x="12" y="175"/>
                </a:lnTo>
                <a:lnTo>
                  <a:pt x="12" y="179"/>
                </a:lnTo>
                <a:lnTo>
                  <a:pt x="12" y="181"/>
                </a:lnTo>
                <a:lnTo>
                  <a:pt x="18" y="184"/>
                </a:lnTo>
                <a:lnTo>
                  <a:pt x="19" y="184"/>
                </a:lnTo>
                <a:lnTo>
                  <a:pt x="24" y="185"/>
                </a:lnTo>
                <a:lnTo>
                  <a:pt x="28" y="187"/>
                </a:lnTo>
                <a:lnTo>
                  <a:pt x="27" y="190"/>
                </a:lnTo>
                <a:lnTo>
                  <a:pt x="28" y="194"/>
                </a:lnTo>
                <a:lnTo>
                  <a:pt x="48" y="188"/>
                </a:lnTo>
                <a:lnTo>
                  <a:pt x="42" y="196"/>
                </a:lnTo>
                <a:lnTo>
                  <a:pt x="39" y="202"/>
                </a:lnTo>
                <a:lnTo>
                  <a:pt x="49" y="202"/>
                </a:lnTo>
                <a:lnTo>
                  <a:pt x="55" y="199"/>
                </a:lnTo>
                <a:lnTo>
                  <a:pt x="55" y="202"/>
                </a:lnTo>
                <a:lnTo>
                  <a:pt x="48" y="208"/>
                </a:lnTo>
                <a:lnTo>
                  <a:pt x="49" y="212"/>
                </a:lnTo>
                <a:lnTo>
                  <a:pt x="66" y="218"/>
                </a:lnTo>
                <a:lnTo>
                  <a:pt x="72" y="214"/>
                </a:lnTo>
                <a:lnTo>
                  <a:pt x="73" y="209"/>
                </a:lnTo>
                <a:lnTo>
                  <a:pt x="70" y="203"/>
                </a:lnTo>
                <a:lnTo>
                  <a:pt x="73" y="202"/>
                </a:lnTo>
                <a:lnTo>
                  <a:pt x="78" y="208"/>
                </a:lnTo>
                <a:lnTo>
                  <a:pt x="79" y="212"/>
                </a:lnTo>
                <a:lnTo>
                  <a:pt x="97" y="211"/>
                </a:lnTo>
                <a:lnTo>
                  <a:pt x="100" y="203"/>
                </a:lnTo>
                <a:lnTo>
                  <a:pt x="106" y="199"/>
                </a:lnTo>
                <a:lnTo>
                  <a:pt x="109" y="197"/>
                </a:lnTo>
                <a:lnTo>
                  <a:pt x="109" y="202"/>
                </a:lnTo>
                <a:lnTo>
                  <a:pt x="105" y="203"/>
                </a:lnTo>
                <a:lnTo>
                  <a:pt x="106" y="206"/>
                </a:lnTo>
                <a:lnTo>
                  <a:pt x="108" y="205"/>
                </a:lnTo>
                <a:lnTo>
                  <a:pt x="111" y="202"/>
                </a:lnTo>
                <a:lnTo>
                  <a:pt x="115" y="200"/>
                </a:lnTo>
                <a:lnTo>
                  <a:pt x="117" y="203"/>
                </a:lnTo>
                <a:lnTo>
                  <a:pt x="117" y="208"/>
                </a:lnTo>
                <a:lnTo>
                  <a:pt x="120" y="211"/>
                </a:lnTo>
                <a:lnTo>
                  <a:pt x="120" y="217"/>
                </a:lnTo>
                <a:lnTo>
                  <a:pt x="117" y="220"/>
                </a:lnTo>
                <a:lnTo>
                  <a:pt x="112" y="218"/>
                </a:lnTo>
                <a:lnTo>
                  <a:pt x="109" y="221"/>
                </a:lnTo>
                <a:lnTo>
                  <a:pt x="109" y="226"/>
                </a:lnTo>
                <a:lnTo>
                  <a:pt x="112" y="229"/>
                </a:lnTo>
                <a:lnTo>
                  <a:pt x="121" y="233"/>
                </a:lnTo>
                <a:lnTo>
                  <a:pt x="123" y="235"/>
                </a:lnTo>
                <a:lnTo>
                  <a:pt x="121" y="238"/>
                </a:lnTo>
                <a:lnTo>
                  <a:pt x="120" y="241"/>
                </a:lnTo>
                <a:lnTo>
                  <a:pt x="114" y="242"/>
                </a:lnTo>
                <a:lnTo>
                  <a:pt x="114" y="245"/>
                </a:lnTo>
                <a:lnTo>
                  <a:pt x="111" y="245"/>
                </a:lnTo>
                <a:lnTo>
                  <a:pt x="88" y="239"/>
                </a:lnTo>
                <a:lnTo>
                  <a:pt x="79" y="242"/>
                </a:lnTo>
                <a:lnTo>
                  <a:pt x="45" y="236"/>
                </a:lnTo>
                <a:lnTo>
                  <a:pt x="36" y="241"/>
                </a:lnTo>
                <a:lnTo>
                  <a:pt x="37" y="244"/>
                </a:lnTo>
                <a:lnTo>
                  <a:pt x="33" y="245"/>
                </a:lnTo>
                <a:lnTo>
                  <a:pt x="25" y="257"/>
                </a:lnTo>
                <a:lnTo>
                  <a:pt x="27" y="257"/>
                </a:lnTo>
                <a:lnTo>
                  <a:pt x="34" y="260"/>
                </a:lnTo>
                <a:lnTo>
                  <a:pt x="34" y="263"/>
                </a:lnTo>
                <a:lnTo>
                  <a:pt x="34" y="267"/>
                </a:lnTo>
                <a:lnTo>
                  <a:pt x="40" y="270"/>
                </a:lnTo>
                <a:lnTo>
                  <a:pt x="46" y="269"/>
                </a:lnTo>
                <a:lnTo>
                  <a:pt x="54" y="253"/>
                </a:lnTo>
                <a:lnTo>
                  <a:pt x="55" y="254"/>
                </a:lnTo>
                <a:lnTo>
                  <a:pt x="49" y="266"/>
                </a:lnTo>
                <a:lnTo>
                  <a:pt x="51" y="273"/>
                </a:lnTo>
                <a:lnTo>
                  <a:pt x="72" y="279"/>
                </a:lnTo>
                <a:lnTo>
                  <a:pt x="81" y="278"/>
                </a:lnTo>
                <a:lnTo>
                  <a:pt x="79" y="282"/>
                </a:lnTo>
                <a:lnTo>
                  <a:pt x="75" y="287"/>
                </a:lnTo>
                <a:lnTo>
                  <a:pt x="69" y="287"/>
                </a:lnTo>
                <a:lnTo>
                  <a:pt x="57" y="299"/>
                </a:lnTo>
                <a:lnTo>
                  <a:pt x="81" y="324"/>
                </a:lnTo>
                <a:lnTo>
                  <a:pt x="111" y="336"/>
                </a:lnTo>
                <a:lnTo>
                  <a:pt x="102" y="320"/>
                </a:lnTo>
                <a:lnTo>
                  <a:pt x="96" y="317"/>
                </a:lnTo>
                <a:lnTo>
                  <a:pt x="100" y="311"/>
                </a:lnTo>
                <a:lnTo>
                  <a:pt x="105" y="311"/>
                </a:lnTo>
                <a:lnTo>
                  <a:pt x="109" y="318"/>
                </a:lnTo>
                <a:lnTo>
                  <a:pt x="112" y="320"/>
                </a:lnTo>
                <a:lnTo>
                  <a:pt x="114" y="312"/>
                </a:lnTo>
                <a:lnTo>
                  <a:pt x="117" y="308"/>
                </a:lnTo>
                <a:lnTo>
                  <a:pt x="126" y="311"/>
                </a:lnTo>
                <a:lnTo>
                  <a:pt x="124" y="314"/>
                </a:lnTo>
                <a:lnTo>
                  <a:pt x="123" y="323"/>
                </a:lnTo>
                <a:lnTo>
                  <a:pt x="129" y="327"/>
                </a:lnTo>
                <a:lnTo>
                  <a:pt x="132" y="324"/>
                </a:lnTo>
                <a:lnTo>
                  <a:pt x="135" y="318"/>
                </a:lnTo>
                <a:lnTo>
                  <a:pt x="139" y="317"/>
                </a:lnTo>
                <a:lnTo>
                  <a:pt x="141" y="317"/>
                </a:lnTo>
                <a:lnTo>
                  <a:pt x="142" y="312"/>
                </a:lnTo>
                <a:lnTo>
                  <a:pt x="147" y="309"/>
                </a:lnTo>
                <a:lnTo>
                  <a:pt x="150" y="306"/>
                </a:lnTo>
                <a:lnTo>
                  <a:pt x="151" y="312"/>
                </a:lnTo>
                <a:lnTo>
                  <a:pt x="154" y="318"/>
                </a:lnTo>
                <a:lnTo>
                  <a:pt x="160" y="312"/>
                </a:lnTo>
                <a:lnTo>
                  <a:pt x="163" y="303"/>
                </a:lnTo>
                <a:lnTo>
                  <a:pt x="169" y="305"/>
                </a:lnTo>
                <a:lnTo>
                  <a:pt x="172" y="311"/>
                </a:lnTo>
                <a:lnTo>
                  <a:pt x="176" y="312"/>
                </a:lnTo>
                <a:lnTo>
                  <a:pt x="178" y="312"/>
                </a:lnTo>
                <a:lnTo>
                  <a:pt x="200" y="318"/>
                </a:lnTo>
                <a:lnTo>
                  <a:pt x="203" y="324"/>
                </a:lnTo>
                <a:lnTo>
                  <a:pt x="205" y="326"/>
                </a:lnTo>
                <a:lnTo>
                  <a:pt x="205" y="329"/>
                </a:lnTo>
                <a:lnTo>
                  <a:pt x="205" y="323"/>
                </a:lnTo>
                <a:lnTo>
                  <a:pt x="206" y="323"/>
                </a:lnTo>
                <a:lnTo>
                  <a:pt x="218" y="332"/>
                </a:lnTo>
                <a:lnTo>
                  <a:pt x="221" y="330"/>
                </a:lnTo>
                <a:lnTo>
                  <a:pt x="223" y="335"/>
                </a:lnTo>
                <a:lnTo>
                  <a:pt x="221" y="342"/>
                </a:lnTo>
                <a:lnTo>
                  <a:pt x="226" y="341"/>
                </a:lnTo>
                <a:lnTo>
                  <a:pt x="230" y="336"/>
                </a:lnTo>
                <a:lnTo>
                  <a:pt x="232" y="342"/>
                </a:lnTo>
                <a:lnTo>
                  <a:pt x="233" y="344"/>
                </a:lnTo>
                <a:lnTo>
                  <a:pt x="236" y="347"/>
                </a:lnTo>
                <a:lnTo>
                  <a:pt x="241" y="345"/>
                </a:lnTo>
                <a:lnTo>
                  <a:pt x="244" y="353"/>
                </a:lnTo>
                <a:lnTo>
                  <a:pt x="244" y="356"/>
                </a:lnTo>
                <a:lnTo>
                  <a:pt x="245" y="357"/>
                </a:lnTo>
                <a:lnTo>
                  <a:pt x="245" y="362"/>
                </a:lnTo>
                <a:lnTo>
                  <a:pt x="241" y="371"/>
                </a:lnTo>
                <a:lnTo>
                  <a:pt x="244" y="368"/>
                </a:lnTo>
                <a:lnTo>
                  <a:pt x="245" y="371"/>
                </a:lnTo>
                <a:lnTo>
                  <a:pt x="245" y="374"/>
                </a:lnTo>
                <a:lnTo>
                  <a:pt x="248" y="380"/>
                </a:lnTo>
                <a:lnTo>
                  <a:pt x="250" y="386"/>
                </a:lnTo>
                <a:lnTo>
                  <a:pt x="251" y="390"/>
                </a:lnTo>
                <a:lnTo>
                  <a:pt x="268" y="402"/>
                </a:lnTo>
                <a:lnTo>
                  <a:pt x="269" y="404"/>
                </a:lnTo>
                <a:lnTo>
                  <a:pt x="266" y="407"/>
                </a:lnTo>
                <a:lnTo>
                  <a:pt x="265" y="408"/>
                </a:lnTo>
                <a:lnTo>
                  <a:pt x="266" y="413"/>
                </a:lnTo>
                <a:lnTo>
                  <a:pt x="271" y="414"/>
                </a:lnTo>
                <a:lnTo>
                  <a:pt x="280" y="426"/>
                </a:lnTo>
                <a:lnTo>
                  <a:pt x="277" y="428"/>
                </a:lnTo>
                <a:lnTo>
                  <a:pt x="269" y="429"/>
                </a:lnTo>
                <a:lnTo>
                  <a:pt x="275" y="431"/>
                </a:lnTo>
                <a:lnTo>
                  <a:pt x="280" y="431"/>
                </a:lnTo>
                <a:lnTo>
                  <a:pt x="280" y="435"/>
                </a:lnTo>
                <a:lnTo>
                  <a:pt x="272" y="435"/>
                </a:lnTo>
                <a:lnTo>
                  <a:pt x="280" y="438"/>
                </a:lnTo>
                <a:lnTo>
                  <a:pt x="281" y="440"/>
                </a:lnTo>
                <a:lnTo>
                  <a:pt x="278" y="453"/>
                </a:lnTo>
                <a:lnTo>
                  <a:pt x="283" y="453"/>
                </a:lnTo>
                <a:lnTo>
                  <a:pt x="284" y="455"/>
                </a:lnTo>
                <a:lnTo>
                  <a:pt x="281" y="459"/>
                </a:lnTo>
                <a:lnTo>
                  <a:pt x="287" y="465"/>
                </a:lnTo>
                <a:lnTo>
                  <a:pt x="287" y="471"/>
                </a:lnTo>
                <a:lnTo>
                  <a:pt x="287" y="474"/>
                </a:lnTo>
                <a:lnTo>
                  <a:pt x="284" y="473"/>
                </a:lnTo>
                <a:lnTo>
                  <a:pt x="284" y="479"/>
                </a:lnTo>
                <a:lnTo>
                  <a:pt x="292" y="483"/>
                </a:lnTo>
                <a:lnTo>
                  <a:pt x="292" y="489"/>
                </a:lnTo>
                <a:lnTo>
                  <a:pt x="290" y="495"/>
                </a:lnTo>
                <a:lnTo>
                  <a:pt x="293" y="495"/>
                </a:lnTo>
                <a:lnTo>
                  <a:pt x="298" y="492"/>
                </a:lnTo>
                <a:lnTo>
                  <a:pt x="296" y="494"/>
                </a:lnTo>
                <a:lnTo>
                  <a:pt x="293" y="500"/>
                </a:lnTo>
                <a:lnTo>
                  <a:pt x="298" y="504"/>
                </a:lnTo>
                <a:lnTo>
                  <a:pt x="295" y="505"/>
                </a:lnTo>
                <a:lnTo>
                  <a:pt x="293" y="510"/>
                </a:lnTo>
                <a:lnTo>
                  <a:pt x="290" y="511"/>
                </a:lnTo>
                <a:lnTo>
                  <a:pt x="305" y="517"/>
                </a:lnTo>
                <a:lnTo>
                  <a:pt x="308" y="523"/>
                </a:lnTo>
                <a:lnTo>
                  <a:pt x="308" y="528"/>
                </a:lnTo>
                <a:lnTo>
                  <a:pt x="305" y="529"/>
                </a:lnTo>
                <a:lnTo>
                  <a:pt x="307" y="544"/>
                </a:lnTo>
                <a:lnTo>
                  <a:pt x="304" y="546"/>
                </a:lnTo>
                <a:lnTo>
                  <a:pt x="305" y="550"/>
                </a:lnTo>
                <a:lnTo>
                  <a:pt x="302" y="553"/>
                </a:lnTo>
                <a:lnTo>
                  <a:pt x="302" y="558"/>
                </a:lnTo>
                <a:lnTo>
                  <a:pt x="296" y="567"/>
                </a:lnTo>
                <a:lnTo>
                  <a:pt x="292" y="568"/>
                </a:lnTo>
                <a:lnTo>
                  <a:pt x="296" y="574"/>
                </a:lnTo>
                <a:lnTo>
                  <a:pt x="304" y="571"/>
                </a:lnTo>
                <a:lnTo>
                  <a:pt x="296" y="580"/>
                </a:lnTo>
                <a:lnTo>
                  <a:pt x="290" y="583"/>
                </a:lnTo>
                <a:lnTo>
                  <a:pt x="287" y="588"/>
                </a:lnTo>
                <a:lnTo>
                  <a:pt x="295" y="601"/>
                </a:lnTo>
                <a:lnTo>
                  <a:pt x="298" y="598"/>
                </a:lnTo>
                <a:lnTo>
                  <a:pt x="302" y="603"/>
                </a:lnTo>
                <a:lnTo>
                  <a:pt x="308" y="604"/>
                </a:lnTo>
                <a:lnTo>
                  <a:pt x="317" y="600"/>
                </a:lnTo>
                <a:lnTo>
                  <a:pt x="317" y="594"/>
                </a:lnTo>
                <a:lnTo>
                  <a:pt x="314" y="591"/>
                </a:lnTo>
                <a:lnTo>
                  <a:pt x="316" y="586"/>
                </a:lnTo>
                <a:lnTo>
                  <a:pt x="319" y="589"/>
                </a:lnTo>
                <a:lnTo>
                  <a:pt x="320" y="586"/>
                </a:lnTo>
                <a:lnTo>
                  <a:pt x="319" y="583"/>
                </a:lnTo>
                <a:lnTo>
                  <a:pt x="325" y="580"/>
                </a:lnTo>
                <a:lnTo>
                  <a:pt x="325" y="570"/>
                </a:lnTo>
                <a:lnTo>
                  <a:pt x="331" y="580"/>
                </a:lnTo>
                <a:lnTo>
                  <a:pt x="335" y="576"/>
                </a:lnTo>
                <a:lnTo>
                  <a:pt x="332" y="582"/>
                </a:lnTo>
                <a:lnTo>
                  <a:pt x="332" y="586"/>
                </a:lnTo>
                <a:lnTo>
                  <a:pt x="338" y="589"/>
                </a:lnTo>
                <a:lnTo>
                  <a:pt x="341" y="591"/>
                </a:lnTo>
                <a:lnTo>
                  <a:pt x="353" y="588"/>
                </a:lnTo>
                <a:lnTo>
                  <a:pt x="349" y="594"/>
                </a:lnTo>
                <a:lnTo>
                  <a:pt x="338" y="597"/>
                </a:lnTo>
                <a:lnTo>
                  <a:pt x="334" y="601"/>
                </a:lnTo>
                <a:lnTo>
                  <a:pt x="343" y="603"/>
                </a:lnTo>
                <a:lnTo>
                  <a:pt x="353" y="600"/>
                </a:lnTo>
                <a:lnTo>
                  <a:pt x="346" y="604"/>
                </a:lnTo>
                <a:lnTo>
                  <a:pt x="346" y="610"/>
                </a:lnTo>
                <a:lnTo>
                  <a:pt x="343" y="615"/>
                </a:lnTo>
                <a:lnTo>
                  <a:pt x="356" y="606"/>
                </a:lnTo>
                <a:lnTo>
                  <a:pt x="347" y="616"/>
                </a:lnTo>
                <a:lnTo>
                  <a:pt x="361" y="615"/>
                </a:lnTo>
                <a:lnTo>
                  <a:pt x="359" y="619"/>
                </a:lnTo>
                <a:lnTo>
                  <a:pt x="362" y="622"/>
                </a:lnTo>
                <a:lnTo>
                  <a:pt x="361" y="624"/>
                </a:lnTo>
                <a:lnTo>
                  <a:pt x="353" y="621"/>
                </a:lnTo>
                <a:lnTo>
                  <a:pt x="358" y="625"/>
                </a:lnTo>
                <a:lnTo>
                  <a:pt x="367" y="630"/>
                </a:lnTo>
                <a:lnTo>
                  <a:pt x="371" y="634"/>
                </a:lnTo>
                <a:lnTo>
                  <a:pt x="373" y="639"/>
                </a:lnTo>
                <a:lnTo>
                  <a:pt x="367" y="637"/>
                </a:lnTo>
                <a:lnTo>
                  <a:pt x="371" y="640"/>
                </a:lnTo>
                <a:lnTo>
                  <a:pt x="371" y="642"/>
                </a:lnTo>
                <a:lnTo>
                  <a:pt x="367" y="643"/>
                </a:lnTo>
                <a:lnTo>
                  <a:pt x="368" y="646"/>
                </a:lnTo>
                <a:lnTo>
                  <a:pt x="364" y="643"/>
                </a:lnTo>
                <a:lnTo>
                  <a:pt x="364" y="649"/>
                </a:lnTo>
                <a:lnTo>
                  <a:pt x="367" y="652"/>
                </a:lnTo>
                <a:lnTo>
                  <a:pt x="373" y="649"/>
                </a:lnTo>
                <a:lnTo>
                  <a:pt x="374" y="654"/>
                </a:lnTo>
                <a:lnTo>
                  <a:pt x="374" y="657"/>
                </a:lnTo>
                <a:lnTo>
                  <a:pt x="356" y="652"/>
                </a:lnTo>
                <a:lnTo>
                  <a:pt x="337" y="636"/>
                </a:lnTo>
                <a:lnTo>
                  <a:pt x="317" y="633"/>
                </a:lnTo>
                <a:lnTo>
                  <a:pt x="313" y="634"/>
                </a:lnTo>
                <a:lnTo>
                  <a:pt x="310" y="639"/>
                </a:lnTo>
                <a:lnTo>
                  <a:pt x="319" y="654"/>
                </a:lnTo>
                <a:lnTo>
                  <a:pt x="337" y="661"/>
                </a:lnTo>
                <a:lnTo>
                  <a:pt x="344" y="670"/>
                </a:lnTo>
                <a:lnTo>
                  <a:pt x="359" y="673"/>
                </a:lnTo>
                <a:lnTo>
                  <a:pt x="362" y="672"/>
                </a:lnTo>
                <a:lnTo>
                  <a:pt x="367" y="672"/>
                </a:lnTo>
                <a:lnTo>
                  <a:pt x="368" y="673"/>
                </a:lnTo>
                <a:lnTo>
                  <a:pt x="377" y="673"/>
                </a:lnTo>
                <a:lnTo>
                  <a:pt x="377" y="678"/>
                </a:lnTo>
                <a:lnTo>
                  <a:pt x="379" y="682"/>
                </a:lnTo>
                <a:lnTo>
                  <a:pt x="374" y="684"/>
                </a:lnTo>
                <a:lnTo>
                  <a:pt x="374" y="690"/>
                </a:lnTo>
                <a:lnTo>
                  <a:pt x="371" y="691"/>
                </a:lnTo>
                <a:lnTo>
                  <a:pt x="371" y="696"/>
                </a:lnTo>
                <a:lnTo>
                  <a:pt x="373" y="697"/>
                </a:lnTo>
                <a:lnTo>
                  <a:pt x="368" y="700"/>
                </a:lnTo>
                <a:lnTo>
                  <a:pt x="368" y="708"/>
                </a:lnTo>
                <a:lnTo>
                  <a:pt x="373" y="711"/>
                </a:lnTo>
                <a:lnTo>
                  <a:pt x="377" y="706"/>
                </a:lnTo>
                <a:lnTo>
                  <a:pt x="380" y="712"/>
                </a:lnTo>
                <a:lnTo>
                  <a:pt x="374" y="715"/>
                </a:lnTo>
                <a:lnTo>
                  <a:pt x="377" y="718"/>
                </a:lnTo>
                <a:lnTo>
                  <a:pt x="374" y="718"/>
                </a:lnTo>
                <a:lnTo>
                  <a:pt x="371" y="715"/>
                </a:lnTo>
                <a:lnTo>
                  <a:pt x="368" y="714"/>
                </a:lnTo>
                <a:lnTo>
                  <a:pt x="365" y="717"/>
                </a:lnTo>
                <a:lnTo>
                  <a:pt x="365" y="724"/>
                </a:lnTo>
                <a:lnTo>
                  <a:pt x="367" y="727"/>
                </a:lnTo>
                <a:lnTo>
                  <a:pt x="364" y="732"/>
                </a:lnTo>
                <a:lnTo>
                  <a:pt x="364" y="733"/>
                </a:lnTo>
                <a:lnTo>
                  <a:pt x="368" y="733"/>
                </a:lnTo>
                <a:lnTo>
                  <a:pt x="367" y="735"/>
                </a:lnTo>
                <a:lnTo>
                  <a:pt x="365" y="741"/>
                </a:lnTo>
                <a:lnTo>
                  <a:pt x="358" y="742"/>
                </a:lnTo>
                <a:lnTo>
                  <a:pt x="349" y="741"/>
                </a:lnTo>
                <a:lnTo>
                  <a:pt x="341" y="742"/>
                </a:lnTo>
                <a:lnTo>
                  <a:pt x="341" y="745"/>
                </a:lnTo>
                <a:lnTo>
                  <a:pt x="335" y="749"/>
                </a:lnTo>
                <a:lnTo>
                  <a:pt x="337" y="752"/>
                </a:lnTo>
                <a:lnTo>
                  <a:pt x="337" y="757"/>
                </a:lnTo>
                <a:lnTo>
                  <a:pt x="341" y="754"/>
                </a:lnTo>
                <a:lnTo>
                  <a:pt x="346" y="757"/>
                </a:lnTo>
                <a:lnTo>
                  <a:pt x="362" y="752"/>
                </a:lnTo>
                <a:lnTo>
                  <a:pt x="359" y="747"/>
                </a:lnTo>
                <a:lnTo>
                  <a:pt x="364" y="747"/>
                </a:lnTo>
                <a:lnTo>
                  <a:pt x="365" y="748"/>
                </a:lnTo>
                <a:lnTo>
                  <a:pt x="364" y="751"/>
                </a:lnTo>
                <a:lnTo>
                  <a:pt x="359" y="754"/>
                </a:lnTo>
                <a:lnTo>
                  <a:pt x="367" y="758"/>
                </a:lnTo>
                <a:lnTo>
                  <a:pt x="362" y="757"/>
                </a:lnTo>
                <a:lnTo>
                  <a:pt x="364" y="760"/>
                </a:lnTo>
                <a:lnTo>
                  <a:pt x="368" y="763"/>
                </a:lnTo>
                <a:lnTo>
                  <a:pt x="367" y="764"/>
                </a:lnTo>
                <a:lnTo>
                  <a:pt x="364" y="763"/>
                </a:lnTo>
                <a:lnTo>
                  <a:pt x="358" y="764"/>
                </a:lnTo>
                <a:lnTo>
                  <a:pt x="353" y="764"/>
                </a:lnTo>
                <a:lnTo>
                  <a:pt x="341" y="758"/>
                </a:lnTo>
                <a:lnTo>
                  <a:pt x="337" y="760"/>
                </a:lnTo>
                <a:lnTo>
                  <a:pt x="337" y="761"/>
                </a:lnTo>
                <a:lnTo>
                  <a:pt x="329" y="760"/>
                </a:lnTo>
                <a:lnTo>
                  <a:pt x="328" y="761"/>
                </a:lnTo>
                <a:lnTo>
                  <a:pt x="332" y="761"/>
                </a:lnTo>
                <a:lnTo>
                  <a:pt x="338" y="767"/>
                </a:lnTo>
                <a:lnTo>
                  <a:pt x="335" y="769"/>
                </a:lnTo>
                <a:lnTo>
                  <a:pt x="331" y="766"/>
                </a:lnTo>
                <a:lnTo>
                  <a:pt x="334" y="769"/>
                </a:lnTo>
                <a:lnTo>
                  <a:pt x="329" y="769"/>
                </a:lnTo>
                <a:lnTo>
                  <a:pt x="326" y="772"/>
                </a:lnTo>
                <a:lnTo>
                  <a:pt x="326" y="781"/>
                </a:lnTo>
                <a:lnTo>
                  <a:pt x="326" y="782"/>
                </a:lnTo>
                <a:lnTo>
                  <a:pt x="323" y="785"/>
                </a:lnTo>
                <a:lnTo>
                  <a:pt x="326" y="788"/>
                </a:lnTo>
                <a:lnTo>
                  <a:pt x="328" y="787"/>
                </a:lnTo>
                <a:lnTo>
                  <a:pt x="322" y="791"/>
                </a:lnTo>
                <a:lnTo>
                  <a:pt x="323" y="796"/>
                </a:lnTo>
                <a:lnTo>
                  <a:pt x="320" y="797"/>
                </a:lnTo>
                <a:lnTo>
                  <a:pt x="319" y="800"/>
                </a:lnTo>
                <a:lnTo>
                  <a:pt x="319" y="808"/>
                </a:lnTo>
                <a:lnTo>
                  <a:pt x="325" y="811"/>
                </a:lnTo>
                <a:lnTo>
                  <a:pt x="325" y="815"/>
                </a:lnTo>
                <a:lnTo>
                  <a:pt x="329" y="814"/>
                </a:lnTo>
                <a:lnTo>
                  <a:pt x="334" y="815"/>
                </a:lnTo>
                <a:lnTo>
                  <a:pt x="334" y="821"/>
                </a:lnTo>
                <a:lnTo>
                  <a:pt x="331" y="823"/>
                </a:lnTo>
                <a:lnTo>
                  <a:pt x="328" y="827"/>
                </a:lnTo>
                <a:lnTo>
                  <a:pt x="332" y="832"/>
                </a:lnTo>
                <a:lnTo>
                  <a:pt x="326" y="830"/>
                </a:lnTo>
                <a:lnTo>
                  <a:pt x="325" y="835"/>
                </a:lnTo>
                <a:lnTo>
                  <a:pt x="325" y="841"/>
                </a:lnTo>
                <a:lnTo>
                  <a:pt x="329" y="841"/>
                </a:lnTo>
                <a:lnTo>
                  <a:pt x="326" y="845"/>
                </a:lnTo>
                <a:lnTo>
                  <a:pt x="328" y="847"/>
                </a:lnTo>
                <a:lnTo>
                  <a:pt x="332" y="847"/>
                </a:lnTo>
                <a:lnTo>
                  <a:pt x="335" y="845"/>
                </a:lnTo>
                <a:lnTo>
                  <a:pt x="328" y="853"/>
                </a:lnTo>
                <a:lnTo>
                  <a:pt x="328" y="856"/>
                </a:lnTo>
                <a:lnTo>
                  <a:pt x="332" y="857"/>
                </a:lnTo>
                <a:lnTo>
                  <a:pt x="332" y="859"/>
                </a:lnTo>
                <a:lnTo>
                  <a:pt x="337" y="857"/>
                </a:lnTo>
                <a:lnTo>
                  <a:pt x="335" y="859"/>
                </a:lnTo>
                <a:lnTo>
                  <a:pt x="334" y="860"/>
                </a:lnTo>
                <a:lnTo>
                  <a:pt x="334" y="863"/>
                </a:lnTo>
                <a:lnTo>
                  <a:pt x="332" y="866"/>
                </a:lnTo>
                <a:lnTo>
                  <a:pt x="337" y="865"/>
                </a:lnTo>
                <a:lnTo>
                  <a:pt x="340" y="863"/>
                </a:lnTo>
                <a:lnTo>
                  <a:pt x="340" y="874"/>
                </a:lnTo>
                <a:lnTo>
                  <a:pt x="344" y="874"/>
                </a:lnTo>
                <a:lnTo>
                  <a:pt x="344" y="875"/>
                </a:lnTo>
                <a:lnTo>
                  <a:pt x="349" y="875"/>
                </a:lnTo>
                <a:lnTo>
                  <a:pt x="343" y="881"/>
                </a:lnTo>
                <a:lnTo>
                  <a:pt x="344" y="886"/>
                </a:lnTo>
                <a:lnTo>
                  <a:pt x="347" y="881"/>
                </a:lnTo>
                <a:lnTo>
                  <a:pt x="349" y="886"/>
                </a:lnTo>
                <a:lnTo>
                  <a:pt x="347" y="887"/>
                </a:lnTo>
                <a:lnTo>
                  <a:pt x="346" y="892"/>
                </a:lnTo>
                <a:lnTo>
                  <a:pt x="349" y="893"/>
                </a:lnTo>
                <a:lnTo>
                  <a:pt x="350" y="901"/>
                </a:lnTo>
                <a:lnTo>
                  <a:pt x="352" y="898"/>
                </a:lnTo>
                <a:lnTo>
                  <a:pt x="352" y="899"/>
                </a:lnTo>
                <a:lnTo>
                  <a:pt x="353" y="901"/>
                </a:lnTo>
                <a:lnTo>
                  <a:pt x="350" y="904"/>
                </a:lnTo>
                <a:lnTo>
                  <a:pt x="350" y="923"/>
                </a:lnTo>
                <a:lnTo>
                  <a:pt x="352" y="922"/>
                </a:lnTo>
                <a:lnTo>
                  <a:pt x="356" y="922"/>
                </a:lnTo>
                <a:lnTo>
                  <a:pt x="364" y="905"/>
                </a:lnTo>
                <a:lnTo>
                  <a:pt x="367" y="907"/>
                </a:lnTo>
                <a:lnTo>
                  <a:pt x="371" y="905"/>
                </a:lnTo>
                <a:lnTo>
                  <a:pt x="373" y="901"/>
                </a:lnTo>
                <a:lnTo>
                  <a:pt x="379" y="904"/>
                </a:lnTo>
                <a:lnTo>
                  <a:pt x="382" y="902"/>
                </a:lnTo>
                <a:lnTo>
                  <a:pt x="385" y="907"/>
                </a:lnTo>
                <a:lnTo>
                  <a:pt x="374" y="905"/>
                </a:lnTo>
                <a:lnTo>
                  <a:pt x="373" y="908"/>
                </a:lnTo>
                <a:lnTo>
                  <a:pt x="371" y="911"/>
                </a:lnTo>
                <a:lnTo>
                  <a:pt x="376" y="914"/>
                </a:lnTo>
                <a:lnTo>
                  <a:pt x="382" y="914"/>
                </a:lnTo>
                <a:lnTo>
                  <a:pt x="370" y="919"/>
                </a:lnTo>
                <a:lnTo>
                  <a:pt x="368" y="923"/>
                </a:lnTo>
                <a:lnTo>
                  <a:pt x="364" y="925"/>
                </a:lnTo>
                <a:lnTo>
                  <a:pt x="359" y="926"/>
                </a:lnTo>
                <a:lnTo>
                  <a:pt x="359" y="929"/>
                </a:lnTo>
                <a:lnTo>
                  <a:pt x="361" y="935"/>
                </a:lnTo>
                <a:lnTo>
                  <a:pt x="361" y="943"/>
                </a:lnTo>
                <a:lnTo>
                  <a:pt x="364" y="941"/>
                </a:lnTo>
                <a:lnTo>
                  <a:pt x="361" y="946"/>
                </a:lnTo>
                <a:lnTo>
                  <a:pt x="364" y="953"/>
                </a:lnTo>
                <a:lnTo>
                  <a:pt x="365" y="953"/>
                </a:lnTo>
                <a:lnTo>
                  <a:pt x="367" y="959"/>
                </a:lnTo>
                <a:lnTo>
                  <a:pt x="371" y="967"/>
                </a:lnTo>
                <a:lnTo>
                  <a:pt x="373" y="967"/>
                </a:lnTo>
                <a:lnTo>
                  <a:pt x="373" y="968"/>
                </a:lnTo>
                <a:lnTo>
                  <a:pt x="373" y="970"/>
                </a:lnTo>
                <a:lnTo>
                  <a:pt x="377" y="971"/>
                </a:lnTo>
                <a:lnTo>
                  <a:pt x="379" y="974"/>
                </a:lnTo>
                <a:lnTo>
                  <a:pt x="380" y="977"/>
                </a:lnTo>
                <a:lnTo>
                  <a:pt x="380" y="980"/>
                </a:lnTo>
                <a:lnTo>
                  <a:pt x="382" y="977"/>
                </a:lnTo>
                <a:lnTo>
                  <a:pt x="383" y="977"/>
                </a:lnTo>
                <a:lnTo>
                  <a:pt x="382" y="982"/>
                </a:lnTo>
                <a:lnTo>
                  <a:pt x="382" y="986"/>
                </a:lnTo>
                <a:lnTo>
                  <a:pt x="383" y="989"/>
                </a:lnTo>
                <a:lnTo>
                  <a:pt x="386" y="989"/>
                </a:lnTo>
                <a:lnTo>
                  <a:pt x="388" y="991"/>
                </a:lnTo>
                <a:lnTo>
                  <a:pt x="388" y="992"/>
                </a:lnTo>
                <a:lnTo>
                  <a:pt x="388" y="995"/>
                </a:lnTo>
                <a:lnTo>
                  <a:pt x="391" y="996"/>
                </a:lnTo>
                <a:lnTo>
                  <a:pt x="394" y="996"/>
                </a:lnTo>
                <a:lnTo>
                  <a:pt x="391" y="998"/>
                </a:lnTo>
                <a:lnTo>
                  <a:pt x="391" y="1001"/>
                </a:lnTo>
                <a:lnTo>
                  <a:pt x="394" y="999"/>
                </a:lnTo>
                <a:lnTo>
                  <a:pt x="392" y="1001"/>
                </a:lnTo>
                <a:lnTo>
                  <a:pt x="389" y="1002"/>
                </a:lnTo>
                <a:lnTo>
                  <a:pt x="391" y="1004"/>
                </a:lnTo>
                <a:lnTo>
                  <a:pt x="391" y="1005"/>
                </a:lnTo>
                <a:lnTo>
                  <a:pt x="395" y="1005"/>
                </a:lnTo>
                <a:lnTo>
                  <a:pt x="400" y="1001"/>
                </a:lnTo>
                <a:lnTo>
                  <a:pt x="401" y="1001"/>
                </a:lnTo>
                <a:lnTo>
                  <a:pt x="403" y="1004"/>
                </a:lnTo>
                <a:lnTo>
                  <a:pt x="395" y="1008"/>
                </a:lnTo>
                <a:lnTo>
                  <a:pt x="395" y="1010"/>
                </a:lnTo>
                <a:lnTo>
                  <a:pt x="398" y="1013"/>
                </a:lnTo>
                <a:lnTo>
                  <a:pt x="400" y="1014"/>
                </a:lnTo>
                <a:lnTo>
                  <a:pt x="400" y="1016"/>
                </a:lnTo>
                <a:lnTo>
                  <a:pt x="403" y="1017"/>
                </a:lnTo>
                <a:lnTo>
                  <a:pt x="401" y="1019"/>
                </a:lnTo>
                <a:lnTo>
                  <a:pt x="397" y="1020"/>
                </a:lnTo>
                <a:lnTo>
                  <a:pt x="398" y="1022"/>
                </a:lnTo>
                <a:lnTo>
                  <a:pt x="401" y="1025"/>
                </a:lnTo>
                <a:lnTo>
                  <a:pt x="408" y="1020"/>
                </a:lnTo>
                <a:lnTo>
                  <a:pt x="411" y="1020"/>
                </a:lnTo>
                <a:lnTo>
                  <a:pt x="414" y="1022"/>
                </a:lnTo>
                <a:lnTo>
                  <a:pt x="401" y="1026"/>
                </a:lnTo>
                <a:lnTo>
                  <a:pt x="403" y="1028"/>
                </a:lnTo>
                <a:lnTo>
                  <a:pt x="404" y="1026"/>
                </a:lnTo>
                <a:lnTo>
                  <a:pt x="408" y="1026"/>
                </a:lnTo>
                <a:lnTo>
                  <a:pt x="408" y="1028"/>
                </a:lnTo>
                <a:lnTo>
                  <a:pt x="408" y="1029"/>
                </a:lnTo>
                <a:lnTo>
                  <a:pt x="408" y="1031"/>
                </a:lnTo>
                <a:lnTo>
                  <a:pt x="410" y="1032"/>
                </a:lnTo>
                <a:lnTo>
                  <a:pt x="411" y="1034"/>
                </a:lnTo>
                <a:lnTo>
                  <a:pt x="414" y="1032"/>
                </a:lnTo>
                <a:lnTo>
                  <a:pt x="416" y="1034"/>
                </a:lnTo>
                <a:lnTo>
                  <a:pt x="416" y="1035"/>
                </a:lnTo>
                <a:lnTo>
                  <a:pt x="417" y="1035"/>
                </a:lnTo>
                <a:lnTo>
                  <a:pt x="420" y="1037"/>
                </a:lnTo>
                <a:lnTo>
                  <a:pt x="423" y="1038"/>
                </a:lnTo>
                <a:lnTo>
                  <a:pt x="425" y="1038"/>
                </a:lnTo>
                <a:lnTo>
                  <a:pt x="425" y="1040"/>
                </a:lnTo>
                <a:lnTo>
                  <a:pt x="417" y="1044"/>
                </a:lnTo>
                <a:lnTo>
                  <a:pt x="416" y="1046"/>
                </a:lnTo>
                <a:lnTo>
                  <a:pt x="419" y="1046"/>
                </a:lnTo>
                <a:lnTo>
                  <a:pt x="420" y="1046"/>
                </a:lnTo>
                <a:lnTo>
                  <a:pt x="428" y="1046"/>
                </a:lnTo>
                <a:lnTo>
                  <a:pt x="426" y="1043"/>
                </a:lnTo>
                <a:lnTo>
                  <a:pt x="428" y="1041"/>
                </a:lnTo>
                <a:lnTo>
                  <a:pt x="431" y="1043"/>
                </a:lnTo>
                <a:lnTo>
                  <a:pt x="434" y="1041"/>
                </a:lnTo>
                <a:lnTo>
                  <a:pt x="441" y="1043"/>
                </a:lnTo>
                <a:lnTo>
                  <a:pt x="447" y="1038"/>
                </a:lnTo>
                <a:lnTo>
                  <a:pt x="447" y="1040"/>
                </a:lnTo>
                <a:lnTo>
                  <a:pt x="453" y="1038"/>
                </a:lnTo>
                <a:lnTo>
                  <a:pt x="452" y="1040"/>
                </a:lnTo>
                <a:lnTo>
                  <a:pt x="452" y="1041"/>
                </a:lnTo>
                <a:lnTo>
                  <a:pt x="453" y="1043"/>
                </a:lnTo>
                <a:lnTo>
                  <a:pt x="458" y="1041"/>
                </a:lnTo>
                <a:lnTo>
                  <a:pt x="456" y="1043"/>
                </a:lnTo>
                <a:lnTo>
                  <a:pt x="449" y="1046"/>
                </a:lnTo>
                <a:lnTo>
                  <a:pt x="452" y="1046"/>
                </a:lnTo>
                <a:lnTo>
                  <a:pt x="449" y="1049"/>
                </a:lnTo>
                <a:lnTo>
                  <a:pt x="450" y="1049"/>
                </a:lnTo>
                <a:lnTo>
                  <a:pt x="453" y="1047"/>
                </a:lnTo>
                <a:lnTo>
                  <a:pt x="456" y="1047"/>
                </a:lnTo>
                <a:lnTo>
                  <a:pt x="459" y="1046"/>
                </a:lnTo>
                <a:lnTo>
                  <a:pt x="461" y="1041"/>
                </a:lnTo>
                <a:lnTo>
                  <a:pt x="462" y="1043"/>
                </a:lnTo>
                <a:lnTo>
                  <a:pt x="461" y="1046"/>
                </a:lnTo>
                <a:lnTo>
                  <a:pt x="458" y="1049"/>
                </a:lnTo>
                <a:lnTo>
                  <a:pt x="456" y="1050"/>
                </a:lnTo>
                <a:lnTo>
                  <a:pt x="458" y="1052"/>
                </a:lnTo>
                <a:lnTo>
                  <a:pt x="459" y="1058"/>
                </a:lnTo>
                <a:lnTo>
                  <a:pt x="462" y="1053"/>
                </a:lnTo>
                <a:lnTo>
                  <a:pt x="464" y="1052"/>
                </a:lnTo>
                <a:lnTo>
                  <a:pt x="465" y="1052"/>
                </a:lnTo>
                <a:lnTo>
                  <a:pt x="464" y="1058"/>
                </a:lnTo>
                <a:lnTo>
                  <a:pt x="464" y="1059"/>
                </a:lnTo>
                <a:lnTo>
                  <a:pt x="467" y="1058"/>
                </a:lnTo>
                <a:lnTo>
                  <a:pt x="470" y="1055"/>
                </a:lnTo>
                <a:lnTo>
                  <a:pt x="468" y="1062"/>
                </a:lnTo>
                <a:lnTo>
                  <a:pt x="465" y="1067"/>
                </a:lnTo>
                <a:lnTo>
                  <a:pt x="465" y="1068"/>
                </a:lnTo>
                <a:lnTo>
                  <a:pt x="467" y="1068"/>
                </a:lnTo>
                <a:lnTo>
                  <a:pt x="467" y="1070"/>
                </a:lnTo>
                <a:lnTo>
                  <a:pt x="468" y="1071"/>
                </a:lnTo>
                <a:lnTo>
                  <a:pt x="471" y="1070"/>
                </a:lnTo>
                <a:lnTo>
                  <a:pt x="474" y="1073"/>
                </a:lnTo>
                <a:lnTo>
                  <a:pt x="479" y="1073"/>
                </a:lnTo>
                <a:lnTo>
                  <a:pt x="483" y="1065"/>
                </a:lnTo>
                <a:lnTo>
                  <a:pt x="485" y="1070"/>
                </a:lnTo>
                <a:lnTo>
                  <a:pt x="500" y="1070"/>
                </a:lnTo>
                <a:lnTo>
                  <a:pt x="500" y="1067"/>
                </a:lnTo>
                <a:lnTo>
                  <a:pt x="500" y="1065"/>
                </a:lnTo>
                <a:lnTo>
                  <a:pt x="498" y="1061"/>
                </a:lnTo>
                <a:lnTo>
                  <a:pt x="497" y="1059"/>
                </a:lnTo>
                <a:lnTo>
                  <a:pt x="491" y="1056"/>
                </a:lnTo>
                <a:lnTo>
                  <a:pt x="497" y="1058"/>
                </a:lnTo>
                <a:lnTo>
                  <a:pt x="500" y="1056"/>
                </a:lnTo>
                <a:lnTo>
                  <a:pt x="503" y="1056"/>
                </a:lnTo>
                <a:lnTo>
                  <a:pt x="504" y="1055"/>
                </a:lnTo>
                <a:lnTo>
                  <a:pt x="504" y="1043"/>
                </a:lnTo>
                <a:lnTo>
                  <a:pt x="506" y="1041"/>
                </a:lnTo>
                <a:lnTo>
                  <a:pt x="509" y="1031"/>
                </a:lnTo>
                <a:lnTo>
                  <a:pt x="507" y="1031"/>
                </a:lnTo>
                <a:lnTo>
                  <a:pt x="507" y="1029"/>
                </a:lnTo>
                <a:lnTo>
                  <a:pt x="510" y="1026"/>
                </a:lnTo>
                <a:lnTo>
                  <a:pt x="512" y="1023"/>
                </a:lnTo>
                <a:lnTo>
                  <a:pt x="510" y="1023"/>
                </a:lnTo>
                <a:lnTo>
                  <a:pt x="515" y="1014"/>
                </a:lnTo>
                <a:lnTo>
                  <a:pt x="516" y="1013"/>
                </a:lnTo>
                <a:lnTo>
                  <a:pt x="516" y="1011"/>
                </a:lnTo>
                <a:lnTo>
                  <a:pt x="516" y="1007"/>
                </a:lnTo>
                <a:lnTo>
                  <a:pt x="516" y="1005"/>
                </a:lnTo>
                <a:lnTo>
                  <a:pt x="515" y="1004"/>
                </a:lnTo>
                <a:lnTo>
                  <a:pt x="513" y="991"/>
                </a:lnTo>
                <a:lnTo>
                  <a:pt x="512" y="989"/>
                </a:lnTo>
                <a:lnTo>
                  <a:pt x="512" y="988"/>
                </a:lnTo>
                <a:lnTo>
                  <a:pt x="510" y="983"/>
                </a:lnTo>
                <a:lnTo>
                  <a:pt x="504" y="982"/>
                </a:lnTo>
                <a:lnTo>
                  <a:pt x="510" y="980"/>
                </a:lnTo>
                <a:lnTo>
                  <a:pt x="510" y="979"/>
                </a:lnTo>
                <a:lnTo>
                  <a:pt x="510" y="977"/>
                </a:lnTo>
                <a:lnTo>
                  <a:pt x="512" y="976"/>
                </a:lnTo>
                <a:lnTo>
                  <a:pt x="513" y="976"/>
                </a:lnTo>
                <a:lnTo>
                  <a:pt x="515" y="976"/>
                </a:lnTo>
                <a:lnTo>
                  <a:pt x="524" y="976"/>
                </a:lnTo>
                <a:lnTo>
                  <a:pt x="525" y="973"/>
                </a:lnTo>
                <a:lnTo>
                  <a:pt x="527" y="973"/>
                </a:lnTo>
                <a:lnTo>
                  <a:pt x="527" y="970"/>
                </a:lnTo>
                <a:lnTo>
                  <a:pt x="524" y="970"/>
                </a:lnTo>
                <a:lnTo>
                  <a:pt x="516" y="964"/>
                </a:lnTo>
                <a:lnTo>
                  <a:pt x="519" y="964"/>
                </a:lnTo>
                <a:lnTo>
                  <a:pt x="521" y="965"/>
                </a:lnTo>
                <a:lnTo>
                  <a:pt x="522" y="967"/>
                </a:lnTo>
                <a:lnTo>
                  <a:pt x="528" y="967"/>
                </a:lnTo>
                <a:lnTo>
                  <a:pt x="528" y="965"/>
                </a:lnTo>
                <a:lnTo>
                  <a:pt x="525" y="965"/>
                </a:lnTo>
                <a:lnTo>
                  <a:pt x="524" y="962"/>
                </a:lnTo>
                <a:lnTo>
                  <a:pt x="527" y="962"/>
                </a:lnTo>
                <a:lnTo>
                  <a:pt x="527" y="961"/>
                </a:lnTo>
                <a:lnTo>
                  <a:pt x="525" y="958"/>
                </a:lnTo>
                <a:lnTo>
                  <a:pt x="528" y="959"/>
                </a:lnTo>
                <a:lnTo>
                  <a:pt x="531" y="961"/>
                </a:lnTo>
                <a:lnTo>
                  <a:pt x="531" y="958"/>
                </a:lnTo>
                <a:lnTo>
                  <a:pt x="534" y="958"/>
                </a:lnTo>
                <a:lnTo>
                  <a:pt x="533" y="955"/>
                </a:lnTo>
                <a:lnTo>
                  <a:pt x="533" y="953"/>
                </a:lnTo>
                <a:lnTo>
                  <a:pt x="534" y="955"/>
                </a:lnTo>
                <a:lnTo>
                  <a:pt x="537" y="953"/>
                </a:lnTo>
                <a:lnTo>
                  <a:pt x="537" y="949"/>
                </a:lnTo>
                <a:lnTo>
                  <a:pt x="539" y="949"/>
                </a:lnTo>
                <a:lnTo>
                  <a:pt x="540" y="946"/>
                </a:lnTo>
                <a:lnTo>
                  <a:pt x="539" y="944"/>
                </a:lnTo>
                <a:lnTo>
                  <a:pt x="528" y="941"/>
                </a:lnTo>
                <a:lnTo>
                  <a:pt x="528" y="940"/>
                </a:lnTo>
                <a:lnTo>
                  <a:pt x="537" y="941"/>
                </a:lnTo>
                <a:lnTo>
                  <a:pt x="543" y="941"/>
                </a:lnTo>
                <a:lnTo>
                  <a:pt x="539" y="931"/>
                </a:lnTo>
                <a:lnTo>
                  <a:pt x="540" y="929"/>
                </a:lnTo>
                <a:lnTo>
                  <a:pt x="542" y="929"/>
                </a:lnTo>
                <a:lnTo>
                  <a:pt x="540" y="926"/>
                </a:lnTo>
                <a:lnTo>
                  <a:pt x="528" y="925"/>
                </a:lnTo>
                <a:lnTo>
                  <a:pt x="527" y="920"/>
                </a:lnTo>
                <a:lnTo>
                  <a:pt x="530" y="920"/>
                </a:lnTo>
                <a:lnTo>
                  <a:pt x="537" y="916"/>
                </a:lnTo>
                <a:lnTo>
                  <a:pt x="542" y="917"/>
                </a:lnTo>
                <a:lnTo>
                  <a:pt x="545" y="919"/>
                </a:lnTo>
                <a:lnTo>
                  <a:pt x="546" y="917"/>
                </a:lnTo>
                <a:lnTo>
                  <a:pt x="543" y="916"/>
                </a:lnTo>
                <a:lnTo>
                  <a:pt x="542" y="913"/>
                </a:lnTo>
                <a:lnTo>
                  <a:pt x="540" y="907"/>
                </a:lnTo>
                <a:lnTo>
                  <a:pt x="537" y="904"/>
                </a:lnTo>
                <a:lnTo>
                  <a:pt x="536" y="901"/>
                </a:lnTo>
                <a:lnTo>
                  <a:pt x="534" y="899"/>
                </a:lnTo>
                <a:lnTo>
                  <a:pt x="534" y="895"/>
                </a:lnTo>
                <a:lnTo>
                  <a:pt x="530" y="896"/>
                </a:lnTo>
                <a:lnTo>
                  <a:pt x="533" y="889"/>
                </a:lnTo>
                <a:lnTo>
                  <a:pt x="536" y="890"/>
                </a:lnTo>
                <a:lnTo>
                  <a:pt x="539" y="890"/>
                </a:lnTo>
                <a:lnTo>
                  <a:pt x="540" y="892"/>
                </a:lnTo>
                <a:lnTo>
                  <a:pt x="540" y="889"/>
                </a:lnTo>
                <a:lnTo>
                  <a:pt x="543" y="889"/>
                </a:lnTo>
                <a:lnTo>
                  <a:pt x="545" y="892"/>
                </a:lnTo>
                <a:lnTo>
                  <a:pt x="546" y="890"/>
                </a:lnTo>
                <a:lnTo>
                  <a:pt x="549" y="892"/>
                </a:lnTo>
                <a:lnTo>
                  <a:pt x="551" y="890"/>
                </a:lnTo>
                <a:lnTo>
                  <a:pt x="551" y="887"/>
                </a:lnTo>
                <a:lnTo>
                  <a:pt x="555" y="883"/>
                </a:lnTo>
                <a:lnTo>
                  <a:pt x="552" y="880"/>
                </a:lnTo>
                <a:lnTo>
                  <a:pt x="554" y="878"/>
                </a:lnTo>
                <a:lnTo>
                  <a:pt x="552" y="875"/>
                </a:lnTo>
                <a:lnTo>
                  <a:pt x="548" y="872"/>
                </a:lnTo>
                <a:lnTo>
                  <a:pt x="551" y="872"/>
                </a:lnTo>
                <a:lnTo>
                  <a:pt x="552" y="871"/>
                </a:lnTo>
                <a:lnTo>
                  <a:pt x="554" y="872"/>
                </a:lnTo>
                <a:lnTo>
                  <a:pt x="557" y="866"/>
                </a:lnTo>
                <a:lnTo>
                  <a:pt x="558" y="868"/>
                </a:lnTo>
                <a:lnTo>
                  <a:pt x="560" y="869"/>
                </a:lnTo>
                <a:lnTo>
                  <a:pt x="561" y="871"/>
                </a:lnTo>
                <a:lnTo>
                  <a:pt x="563" y="865"/>
                </a:lnTo>
                <a:lnTo>
                  <a:pt x="566" y="868"/>
                </a:lnTo>
                <a:lnTo>
                  <a:pt x="567" y="871"/>
                </a:lnTo>
                <a:lnTo>
                  <a:pt x="575" y="869"/>
                </a:lnTo>
                <a:lnTo>
                  <a:pt x="572" y="866"/>
                </a:lnTo>
                <a:lnTo>
                  <a:pt x="576" y="866"/>
                </a:lnTo>
                <a:lnTo>
                  <a:pt x="581" y="868"/>
                </a:lnTo>
                <a:lnTo>
                  <a:pt x="581" y="865"/>
                </a:lnTo>
                <a:lnTo>
                  <a:pt x="582" y="865"/>
                </a:lnTo>
                <a:lnTo>
                  <a:pt x="582" y="862"/>
                </a:lnTo>
                <a:lnTo>
                  <a:pt x="582" y="860"/>
                </a:lnTo>
                <a:lnTo>
                  <a:pt x="581" y="860"/>
                </a:lnTo>
                <a:lnTo>
                  <a:pt x="579" y="860"/>
                </a:lnTo>
                <a:lnTo>
                  <a:pt x="578" y="857"/>
                </a:lnTo>
                <a:lnTo>
                  <a:pt x="578" y="853"/>
                </a:lnTo>
                <a:lnTo>
                  <a:pt x="581" y="856"/>
                </a:lnTo>
                <a:lnTo>
                  <a:pt x="581" y="854"/>
                </a:lnTo>
                <a:lnTo>
                  <a:pt x="582" y="854"/>
                </a:lnTo>
                <a:lnTo>
                  <a:pt x="585" y="854"/>
                </a:lnTo>
                <a:lnTo>
                  <a:pt x="585" y="851"/>
                </a:lnTo>
                <a:lnTo>
                  <a:pt x="582" y="848"/>
                </a:lnTo>
                <a:lnTo>
                  <a:pt x="587" y="847"/>
                </a:lnTo>
                <a:lnTo>
                  <a:pt x="585" y="844"/>
                </a:lnTo>
                <a:lnTo>
                  <a:pt x="587" y="842"/>
                </a:lnTo>
                <a:lnTo>
                  <a:pt x="588" y="842"/>
                </a:lnTo>
                <a:lnTo>
                  <a:pt x="585" y="839"/>
                </a:lnTo>
                <a:lnTo>
                  <a:pt x="584" y="838"/>
                </a:lnTo>
                <a:lnTo>
                  <a:pt x="587" y="839"/>
                </a:lnTo>
                <a:lnTo>
                  <a:pt x="588" y="835"/>
                </a:lnTo>
                <a:lnTo>
                  <a:pt x="591" y="839"/>
                </a:lnTo>
                <a:lnTo>
                  <a:pt x="594" y="839"/>
                </a:lnTo>
                <a:lnTo>
                  <a:pt x="596" y="839"/>
                </a:lnTo>
                <a:lnTo>
                  <a:pt x="600" y="839"/>
                </a:lnTo>
                <a:lnTo>
                  <a:pt x="593" y="845"/>
                </a:lnTo>
                <a:lnTo>
                  <a:pt x="591" y="850"/>
                </a:lnTo>
                <a:lnTo>
                  <a:pt x="588" y="853"/>
                </a:lnTo>
                <a:lnTo>
                  <a:pt x="590" y="854"/>
                </a:lnTo>
                <a:lnTo>
                  <a:pt x="590" y="856"/>
                </a:lnTo>
                <a:lnTo>
                  <a:pt x="593" y="856"/>
                </a:lnTo>
                <a:lnTo>
                  <a:pt x="597" y="860"/>
                </a:lnTo>
                <a:lnTo>
                  <a:pt x="599" y="857"/>
                </a:lnTo>
                <a:lnTo>
                  <a:pt x="596" y="854"/>
                </a:lnTo>
                <a:lnTo>
                  <a:pt x="599" y="856"/>
                </a:lnTo>
                <a:lnTo>
                  <a:pt x="599" y="848"/>
                </a:lnTo>
                <a:lnTo>
                  <a:pt x="602" y="851"/>
                </a:lnTo>
                <a:lnTo>
                  <a:pt x="603" y="857"/>
                </a:lnTo>
                <a:lnTo>
                  <a:pt x="606" y="856"/>
                </a:lnTo>
                <a:lnTo>
                  <a:pt x="608" y="859"/>
                </a:lnTo>
                <a:lnTo>
                  <a:pt x="611" y="851"/>
                </a:lnTo>
                <a:lnTo>
                  <a:pt x="614" y="850"/>
                </a:lnTo>
                <a:lnTo>
                  <a:pt x="612" y="856"/>
                </a:lnTo>
                <a:lnTo>
                  <a:pt x="614" y="854"/>
                </a:lnTo>
                <a:lnTo>
                  <a:pt x="615" y="856"/>
                </a:lnTo>
                <a:lnTo>
                  <a:pt x="617" y="854"/>
                </a:lnTo>
                <a:lnTo>
                  <a:pt x="618" y="856"/>
                </a:lnTo>
                <a:lnTo>
                  <a:pt x="618" y="853"/>
                </a:lnTo>
                <a:lnTo>
                  <a:pt x="621" y="848"/>
                </a:lnTo>
                <a:lnTo>
                  <a:pt x="623" y="850"/>
                </a:lnTo>
                <a:lnTo>
                  <a:pt x="623" y="847"/>
                </a:lnTo>
                <a:lnTo>
                  <a:pt x="624" y="844"/>
                </a:lnTo>
                <a:lnTo>
                  <a:pt x="623" y="839"/>
                </a:lnTo>
                <a:lnTo>
                  <a:pt x="621" y="838"/>
                </a:lnTo>
                <a:lnTo>
                  <a:pt x="621" y="835"/>
                </a:lnTo>
                <a:lnTo>
                  <a:pt x="626" y="839"/>
                </a:lnTo>
                <a:lnTo>
                  <a:pt x="632" y="842"/>
                </a:lnTo>
                <a:lnTo>
                  <a:pt x="635" y="842"/>
                </a:lnTo>
                <a:lnTo>
                  <a:pt x="632" y="838"/>
                </a:lnTo>
                <a:lnTo>
                  <a:pt x="635" y="835"/>
                </a:lnTo>
                <a:lnTo>
                  <a:pt x="635" y="838"/>
                </a:lnTo>
                <a:lnTo>
                  <a:pt x="636" y="839"/>
                </a:lnTo>
                <a:lnTo>
                  <a:pt x="638" y="838"/>
                </a:lnTo>
                <a:lnTo>
                  <a:pt x="641" y="838"/>
                </a:lnTo>
                <a:lnTo>
                  <a:pt x="642" y="836"/>
                </a:lnTo>
                <a:lnTo>
                  <a:pt x="642" y="833"/>
                </a:lnTo>
                <a:lnTo>
                  <a:pt x="644" y="830"/>
                </a:lnTo>
                <a:lnTo>
                  <a:pt x="645" y="821"/>
                </a:lnTo>
                <a:lnTo>
                  <a:pt x="646" y="826"/>
                </a:lnTo>
                <a:lnTo>
                  <a:pt x="648" y="823"/>
                </a:lnTo>
                <a:lnTo>
                  <a:pt x="648" y="826"/>
                </a:lnTo>
                <a:lnTo>
                  <a:pt x="651" y="820"/>
                </a:lnTo>
                <a:lnTo>
                  <a:pt x="649" y="820"/>
                </a:lnTo>
                <a:lnTo>
                  <a:pt x="651" y="820"/>
                </a:lnTo>
                <a:lnTo>
                  <a:pt x="651" y="817"/>
                </a:lnTo>
                <a:lnTo>
                  <a:pt x="654" y="818"/>
                </a:lnTo>
                <a:lnTo>
                  <a:pt x="652" y="815"/>
                </a:lnTo>
                <a:lnTo>
                  <a:pt x="652" y="814"/>
                </a:lnTo>
                <a:lnTo>
                  <a:pt x="654" y="812"/>
                </a:lnTo>
                <a:lnTo>
                  <a:pt x="655" y="811"/>
                </a:lnTo>
                <a:lnTo>
                  <a:pt x="658" y="808"/>
                </a:lnTo>
                <a:lnTo>
                  <a:pt x="660" y="800"/>
                </a:lnTo>
                <a:lnTo>
                  <a:pt x="660" y="796"/>
                </a:lnTo>
                <a:lnTo>
                  <a:pt x="658" y="794"/>
                </a:lnTo>
                <a:lnTo>
                  <a:pt x="661" y="794"/>
                </a:lnTo>
                <a:lnTo>
                  <a:pt x="661" y="791"/>
                </a:lnTo>
                <a:lnTo>
                  <a:pt x="663" y="787"/>
                </a:lnTo>
                <a:lnTo>
                  <a:pt x="666" y="787"/>
                </a:lnTo>
                <a:lnTo>
                  <a:pt x="664" y="779"/>
                </a:lnTo>
                <a:lnTo>
                  <a:pt x="667" y="781"/>
                </a:lnTo>
                <a:lnTo>
                  <a:pt x="672" y="779"/>
                </a:lnTo>
                <a:lnTo>
                  <a:pt x="675" y="775"/>
                </a:lnTo>
                <a:lnTo>
                  <a:pt x="675" y="773"/>
                </a:lnTo>
                <a:lnTo>
                  <a:pt x="678" y="770"/>
                </a:lnTo>
                <a:lnTo>
                  <a:pt x="679" y="773"/>
                </a:lnTo>
                <a:lnTo>
                  <a:pt x="681" y="772"/>
                </a:lnTo>
                <a:lnTo>
                  <a:pt x="682" y="772"/>
                </a:lnTo>
                <a:lnTo>
                  <a:pt x="682" y="770"/>
                </a:lnTo>
                <a:lnTo>
                  <a:pt x="682" y="769"/>
                </a:lnTo>
                <a:lnTo>
                  <a:pt x="682" y="764"/>
                </a:lnTo>
                <a:lnTo>
                  <a:pt x="685" y="764"/>
                </a:lnTo>
                <a:lnTo>
                  <a:pt x="684" y="761"/>
                </a:lnTo>
                <a:lnTo>
                  <a:pt x="678" y="757"/>
                </a:lnTo>
                <a:lnTo>
                  <a:pt x="681" y="757"/>
                </a:lnTo>
                <a:lnTo>
                  <a:pt x="673" y="745"/>
                </a:lnTo>
                <a:lnTo>
                  <a:pt x="673" y="742"/>
                </a:lnTo>
                <a:lnTo>
                  <a:pt x="676" y="742"/>
                </a:lnTo>
                <a:lnTo>
                  <a:pt x="676" y="739"/>
                </a:lnTo>
                <a:lnTo>
                  <a:pt x="679" y="742"/>
                </a:lnTo>
                <a:lnTo>
                  <a:pt x="679" y="748"/>
                </a:lnTo>
                <a:lnTo>
                  <a:pt x="682" y="745"/>
                </a:lnTo>
                <a:lnTo>
                  <a:pt x="682" y="747"/>
                </a:lnTo>
                <a:lnTo>
                  <a:pt x="682" y="749"/>
                </a:lnTo>
                <a:lnTo>
                  <a:pt x="684" y="751"/>
                </a:lnTo>
                <a:lnTo>
                  <a:pt x="685" y="754"/>
                </a:lnTo>
                <a:lnTo>
                  <a:pt x="691" y="755"/>
                </a:lnTo>
                <a:lnTo>
                  <a:pt x="690" y="758"/>
                </a:lnTo>
                <a:lnTo>
                  <a:pt x="687" y="757"/>
                </a:lnTo>
                <a:lnTo>
                  <a:pt x="688" y="761"/>
                </a:lnTo>
                <a:lnTo>
                  <a:pt x="691" y="763"/>
                </a:lnTo>
                <a:lnTo>
                  <a:pt x="691" y="764"/>
                </a:lnTo>
                <a:lnTo>
                  <a:pt x="694" y="763"/>
                </a:lnTo>
                <a:lnTo>
                  <a:pt x="697" y="763"/>
                </a:lnTo>
                <a:lnTo>
                  <a:pt x="702" y="764"/>
                </a:lnTo>
                <a:lnTo>
                  <a:pt x="700" y="761"/>
                </a:lnTo>
                <a:lnTo>
                  <a:pt x="700" y="760"/>
                </a:lnTo>
                <a:lnTo>
                  <a:pt x="700" y="758"/>
                </a:lnTo>
                <a:lnTo>
                  <a:pt x="702" y="758"/>
                </a:lnTo>
                <a:lnTo>
                  <a:pt x="702" y="760"/>
                </a:lnTo>
                <a:lnTo>
                  <a:pt x="708" y="764"/>
                </a:lnTo>
                <a:lnTo>
                  <a:pt x="711" y="763"/>
                </a:lnTo>
                <a:lnTo>
                  <a:pt x="709" y="760"/>
                </a:lnTo>
                <a:lnTo>
                  <a:pt x="706" y="758"/>
                </a:lnTo>
                <a:lnTo>
                  <a:pt x="706" y="755"/>
                </a:lnTo>
                <a:lnTo>
                  <a:pt x="708" y="755"/>
                </a:lnTo>
                <a:lnTo>
                  <a:pt x="712" y="757"/>
                </a:lnTo>
                <a:lnTo>
                  <a:pt x="712" y="760"/>
                </a:lnTo>
                <a:lnTo>
                  <a:pt x="715" y="763"/>
                </a:lnTo>
                <a:lnTo>
                  <a:pt x="717" y="760"/>
                </a:lnTo>
                <a:lnTo>
                  <a:pt x="715" y="757"/>
                </a:lnTo>
                <a:lnTo>
                  <a:pt x="715" y="755"/>
                </a:lnTo>
                <a:lnTo>
                  <a:pt x="718" y="757"/>
                </a:lnTo>
                <a:lnTo>
                  <a:pt x="718" y="752"/>
                </a:lnTo>
                <a:lnTo>
                  <a:pt x="718" y="749"/>
                </a:lnTo>
                <a:lnTo>
                  <a:pt x="721" y="748"/>
                </a:lnTo>
                <a:lnTo>
                  <a:pt x="723" y="752"/>
                </a:lnTo>
                <a:lnTo>
                  <a:pt x="727" y="755"/>
                </a:lnTo>
                <a:lnTo>
                  <a:pt x="729" y="755"/>
                </a:lnTo>
                <a:lnTo>
                  <a:pt x="729" y="754"/>
                </a:lnTo>
                <a:lnTo>
                  <a:pt x="730" y="752"/>
                </a:lnTo>
                <a:lnTo>
                  <a:pt x="732" y="754"/>
                </a:lnTo>
                <a:lnTo>
                  <a:pt x="733" y="751"/>
                </a:lnTo>
                <a:lnTo>
                  <a:pt x="741" y="749"/>
                </a:lnTo>
                <a:lnTo>
                  <a:pt x="745" y="747"/>
                </a:lnTo>
                <a:lnTo>
                  <a:pt x="747" y="748"/>
                </a:lnTo>
                <a:lnTo>
                  <a:pt x="747" y="745"/>
                </a:lnTo>
                <a:lnTo>
                  <a:pt x="750" y="747"/>
                </a:lnTo>
                <a:lnTo>
                  <a:pt x="751" y="745"/>
                </a:lnTo>
                <a:lnTo>
                  <a:pt x="753" y="742"/>
                </a:lnTo>
                <a:lnTo>
                  <a:pt x="754" y="744"/>
                </a:lnTo>
                <a:lnTo>
                  <a:pt x="756" y="747"/>
                </a:lnTo>
                <a:lnTo>
                  <a:pt x="757" y="745"/>
                </a:lnTo>
                <a:lnTo>
                  <a:pt x="757" y="742"/>
                </a:lnTo>
                <a:lnTo>
                  <a:pt x="760" y="742"/>
                </a:lnTo>
                <a:lnTo>
                  <a:pt x="763" y="744"/>
                </a:lnTo>
                <a:lnTo>
                  <a:pt x="763" y="742"/>
                </a:lnTo>
                <a:lnTo>
                  <a:pt x="765" y="741"/>
                </a:lnTo>
                <a:lnTo>
                  <a:pt x="768" y="739"/>
                </a:lnTo>
                <a:lnTo>
                  <a:pt x="769" y="741"/>
                </a:lnTo>
                <a:lnTo>
                  <a:pt x="769" y="738"/>
                </a:lnTo>
                <a:lnTo>
                  <a:pt x="771" y="736"/>
                </a:lnTo>
                <a:lnTo>
                  <a:pt x="775" y="735"/>
                </a:lnTo>
                <a:lnTo>
                  <a:pt x="775" y="738"/>
                </a:lnTo>
                <a:lnTo>
                  <a:pt x="777" y="736"/>
                </a:lnTo>
                <a:lnTo>
                  <a:pt x="781" y="736"/>
                </a:lnTo>
                <a:lnTo>
                  <a:pt x="780" y="735"/>
                </a:lnTo>
                <a:lnTo>
                  <a:pt x="781" y="732"/>
                </a:lnTo>
                <a:lnTo>
                  <a:pt x="787" y="730"/>
                </a:lnTo>
                <a:lnTo>
                  <a:pt x="789" y="729"/>
                </a:lnTo>
                <a:lnTo>
                  <a:pt x="789" y="727"/>
                </a:lnTo>
                <a:lnTo>
                  <a:pt x="790" y="727"/>
                </a:lnTo>
                <a:lnTo>
                  <a:pt x="792" y="723"/>
                </a:lnTo>
                <a:lnTo>
                  <a:pt x="795" y="723"/>
                </a:lnTo>
                <a:lnTo>
                  <a:pt x="793" y="721"/>
                </a:lnTo>
                <a:lnTo>
                  <a:pt x="792" y="720"/>
                </a:lnTo>
                <a:lnTo>
                  <a:pt x="792" y="717"/>
                </a:lnTo>
                <a:lnTo>
                  <a:pt x="798" y="720"/>
                </a:lnTo>
                <a:lnTo>
                  <a:pt x="798" y="717"/>
                </a:lnTo>
                <a:lnTo>
                  <a:pt x="799" y="715"/>
                </a:lnTo>
                <a:lnTo>
                  <a:pt x="802" y="717"/>
                </a:lnTo>
                <a:lnTo>
                  <a:pt x="801" y="715"/>
                </a:lnTo>
                <a:lnTo>
                  <a:pt x="802" y="712"/>
                </a:lnTo>
                <a:lnTo>
                  <a:pt x="798" y="711"/>
                </a:lnTo>
                <a:lnTo>
                  <a:pt x="801" y="708"/>
                </a:lnTo>
                <a:lnTo>
                  <a:pt x="804" y="709"/>
                </a:lnTo>
                <a:lnTo>
                  <a:pt x="805" y="711"/>
                </a:lnTo>
                <a:lnTo>
                  <a:pt x="807" y="709"/>
                </a:lnTo>
                <a:lnTo>
                  <a:pt x="805" y="709"/>
                </a:lnTo>
                <a:lnTo>
                  <a:pt x="805" y="708"/>
                </a:lnTo>
                <a:lnTo>
                  <a:pt x="810" y="706"/>
                </a:lnTo>
                <a:lnTo>
                  <a:pt x="810" y="703"/>
                </a:lnTo>
                <a:lnTo>
                  <a:pt x="814" y="702"/>
                </a:lnTo>
                <a:lnTo>
                  <a:pt x="813" y="700"/>
                </a:lnTo>
                <a:lnTo>
                  <a:pt x="817" y="702"/>
                </a:lnTo>
                <a:lnTo>
                  <a:pt x="816" y="699"/>
                </a:lnTo>
                <a:lnTo>
                  <a:pt x="817" y="699"/>
                </a:lnTo>
                <a:lnTo>
                  <a:pt x="816" y="696"/>
                </a:lnTo>
                <a:lnTo>
                  <a:pt x="814" y="694"/>
                </a:lnTo>
                <a:lnTo>
                  <a:pt x="816" y="693"/>
                </a:lnTo>
                <a:lnTo>
                  <a:pt x="819" y="694"/>
                </a:lnTo>
                <a:lnTo>
                  <a:pt x="819" y="693"/>
                </a:lnTo>
                <a:lnTo>
                  <a:pt x="822" y="694"/>
                </a:lnTo>
                <a:lnTo>
                  <a:pt x="823" y="696"/>
                </a:lnTo>
                <a:lnTo>
                  <a:pt x="825" y="693"/>
                </a:lnTo>
                <a:lnTo>
                  <a:pt x="823" y="691"/>
                </a:lnTo>
                <a:lnTo>
                  <a:pt x="825" y="691"/>
                </a:lnTo>
                <a:lnTo>
                  <a:pt x="822" y="687"/>
                </a:lnTo>
                <a:lnTo>
                  <a:pt x="825" y="685"/>
                </a:lnTo>
                <a:lnTo>
                  <a:pt x="831" y="684"/>
                </a:lnTo>
                <a:lnTo>
                  <a:pt x="832" y="681"/>
                </a:lnTo>
                <a:lnTo>
                  <a:pt x="837" y="684"/>
                </a:lnTo>
                <a:lnTo>
                  <a:pt x="835" y="682"/>
                </a:lnTo>
                <a:lnTo>
                  <a:pt x="834" y="682"/>
                </a:lnTo>
                <a:lnTo>
                  <a:pt x="832" y="679"/>
                </a:lnTo>
                <a:lnTo>
                  <a:pt x="835" y="679"/>
                </a:lnTo>
                <a:lnTo>
                  <a:pt x="835" y="676"/>
                </a:lnTo>
                <a:lnTo>
                  <a:pt x="838" y="678"/>
                </a:lnTo>
                <a:lnTo>
                  <a:pt x="840" y="676"/>
                </a:lnTo>
                <a:lnTo>
                  <a:pt x="841" y="676"/>
                </a:lnTo>
                <a:lnTo>
                  <a:pt x="844" y="676"/>
                </a:lnTo>
                <a:lnTo>
                  <a:pt x="846" y="675"/>
                </a:lnTo>
                <a:lnTo>
                  <a:pt x="847" y="676"/>
                </a:lnTo>
                <a:lnTo>
                  <a:pt x="850" y="670"/>
                </a:lnTo>
                <a:lnTo>
                  <a:pt x="852" y="666"/>
                </a:lnTo>
                <a:lnTo>
                  <a:pt x="844" y="670"/>
                </a:lnTo>
                <a:lnTo>
                  <a:pt x="823" y="669"/>
                </a:lnTo>
                <a:lnTo>
                  <a:pt x="805" y="658"/>
                </a:lnTo>
                <a:lnTo>
                  <a:pt x="804" y="660"/>
                </a:lnTo>
                <a:lnTo>
                  <a:pt x="804" y="655"/>
                </a:lnTo>
                <a:lnTo>
                  <a:pt x="801" y="657"/>
                </a:lnTo>
                <a:lnTo>
                  <a:pt x="798" y="660"/>
                </a:lnTo>
                <a:lnTo>
                  <a:pt x="796" y="655"/>
                </a:lnTo>
                <a:lnTo>
                  <a:pt x="780" y="664"/>
                </a:lnTo>
                <a:lnTo>
                  <a:pt x="774" y="661"/>
                </a:lnTo>
                <a:lnTo>
                  <a:pt x="766" y="666"/>
                </a:lnTo>
                <a:lnTo>
                  <a:pt x="763" y="673"/>
                </a:lnTo>
                <a:lnTo>
                  <a:pt x="742" y="672"/>
                </a:lnTo>
                <a:lnTo>
                  <a:pt x="748" y="667"/>
                </a:lnTo>
                <a:lnTo>
                  <a:pt x="753" y="669"/>
                </a:lnTo>
                <a:lnTo>
                  <a:pt x="766" y="660"/>
                </a:lnTo>
                <a:lnTo>
                  <a:pt x="772" y="658"/>
                </a:lnTo>
                <a:lnTo>
                  <a:pt x="777" y="657"/>
                </a:lnTo>
                <a:lnTo>
                  <a:pt x="775" y="652"/>
                </a:lnTo>
                <a:lnTo>
                  <a:pt x="745" y="654"/>
                </a:lnTo>
                <a:lnTo>
                  <a:pt x="742" y="651"/>
                </a:lnTo>
                <a:lnTo>
                  <a:pt x="736" y="651"/>
                </a:lnTo>
                <a:lnTo>
                  <a:pt x="747" y="646"/>
                </a:lnTo>
                <a:lnTo>
                  <a:pt x="750" y="642"/>
                </a:lnTo>
                <a:lnTo>
                  <a:pt x="751" y="634"/>
                </a:lnTo>
                <a:lnTo>
                  <a:pt x="748" y="628"/>
                </a:lnTo>
                <a:lnTo>
                  <a:pt x="748" y="625"/>
                </a:lnTo>
                <a:lnTo>
                  <a:pt x="754" y="625"/>
                </a:lnTo>
                <a:lnTo>
                  <a:pt x="757" y="627"/>
                </a:lnTo>
                <a:lnTo>
                  <a:pt x="757" y="621"/>
                </a:lnTo>
                <a:lnTo>
                  <a:pt x="763" y="625"/>
                </a:lnTo>
                <a:lnTo>
                  <a:pt x="775" y="625"/>
                </a:lnTo>
                <a:lnTo>
                  <a:pt x="786" y="619"/>
                </a:lnTo>
                <a:lnTo>
                  <a:pt x="790" y="615"/>
                </a:lnTo>
                <a:lnTo>
                  <a:pt x="789" y="609"/>
                </a:lnTo>
                <a:lnTo>
                  <a:pt x="793" y="612"/>
                </a:lnTo>
                <a:lnTo>
                  <a:pt x="793" y="604"/>
                </a:lnTo>
                <a:lnTo>
                  <a:pt x="789" y="598"/>
                </a:lnTo>
                <a:lnTo>
                  <a:pt x="780" y="598"/>
                </a:lnTo>
                <a:lnTo>
                  <a:pt x="775" y="600"/>
                </a:lnTo>
                <a:lnTo>
                  <a:pt x="769" y="597"/>
                </a:lnTo>
                <a:lnTo>
                  <a:pt x="763" y="598"/>
                </a:lnTo>
                <a:lnTo>
                  <a:pt x="765" y="595"/>
                </a:lnTo>
                <a:lnTo>
                  <a:pt x="756" y="591"/>
                </a:lnTo>
                <a:lnTo>
                  <a:pt x="760" y="589"/>
                </a:lnTo>
                <a:lnTo>
                  <a:pt x="759" y="580"/>
                </a:lnTo>
                <a:lnTo>
                  <a:pt x="766" y="586"/>
                </a:lnTo>
                <a:lnTo>
                  <a:pt x="771" y="592"/>
                </a:lnTo>
                <a:lnTo>
                  <a:pt x="777" y="594"/>
                </a:lnTo>
                <a:lnTo>
                  <a:pt x="780" y="591"/>
                </a:lnTo>
                <a:lnTo>
                  <a:pt x="784" y="594"/>
                </a:lnTo>
                <a:lnTo>
                  <a:pt x="790" y="595"/>
                </a:lnTo>
                <a:lnTo>
                  <a:pt x="801" y="607"/>
                </a:lnTo>
                <a:lnTo>
                  <a:pt x="807" y="606"/>
                </a:lnTo>
                <a:lnTo>
                  <a:pt x="810" y="609"/>
                </a:lnTo>
                <a:lnTo>
                  <a:pt x="811" y="615"/>
                </a:lnTo>
                <a:lnTo>
                  <a:pt x="816" y="619"/>
                </a:lnTo>
                <a:lnTo>
                  <a:pt x="819" y="637"/>
                </a:lnTo>
                <a:lnTo>
                  <a:pt x="823" y="645"/>
                </a:lnTo>
                <a:lnTo>
                  <a:pt x="829" y="649"/>
                </a:lnTo>
                <a:lnTo>
                  <a:pt x="837" y="652"/>
                </a:lnTo>
                <a:lnTo>
                  <a:pt x="843" y="651"/>
                </a:lnTo>
                <a:lnTo>
                  <a:pt x="844" y="633"/>
                </a:lnTo>
                <a:lnTo>
                  <a:pt x="846" y="633"/>
                </a:lnTo>
                <a:lnTo>
                  <a:pt x="847" y="649"/>
                </a:lnTo>
                <a:lnTo>
                  <a:pt x="853" y="648"/>
                </a:lnTo>
                <a:lnTo>
                  <a:pt x="855" y="652"/>
                </a:lnTo>
                <a:lnTo>
                  <a:pt x="859" y="651"/>
                </a:lnTo>
                <a:lnTo>
                  <a:pt x="859" y="645"/>
                </a:lnTo>
                <a:lnTo>
                  <a:pt x="858" y="643"/>
                </a:lnTo>
                <a:lnTo>
                  <a:pt x="858" y="639"/>
                </a:lnTo>
                <a:lnTo>
                  <a:pt x="856" y="633"/>
                </a:lnTo>
                <a:lnTo>
                  <a:pt x="858" y="631"/>
                </a:lnTo>
                <a:lnTo>
                  <a:pt x="856" y="625"/>
                </a:lnTo>
                <a:lnTo>
                  <a:pt x="858" y="624"/>
                </a:lnTo>
                <a:lnTo>
                  <a:pt x="855" y="619"/>
                </a:lnTo>
                <a:lnTo>
                  <a:pt x="852" y="621"/>
                </a:lnTo>
                <a:lnTo>
                  <a:pt x="856" y="618"/>
                </a:lnTo>
                <a:lnTo>
                  <a:pt x="856" y="613"/>
                </a:lnTo>
                <a:lnTo>
                  <a:pt x="855" y="609"/>
                </a:lnTo>
                <a:lnTo>
                  <a:pt x="856" y="607"/>
                </a:lnTo>
                <a:lnTo>
                  <a:pt x="858" y="598"/>
                </a:lnTo>
                <a:lnTo>
                  <a:pt x="855" y="597"/>
                </a:lnTo>
                <a:lnTo>
                  <a:pt x="850" y="601"/>
                </a:lnTo>
                <a:lnTo>
                  <a:pt x="849" y="600"/>
                </a:lnTo>
                <a:lnTo>
                  <a:pt x="846" y="609"/>
                </a:lnTo>
                <a:lnTo>
                  <a:pt x="844" y="609"/>
                </a:lnTo>
                <a:lnTo>
                  <a:pt x="844" y="600"/>
                </a:lnTo>
                <a:lnTo>
                  <a:pt x="850" y="591"/>
                </a:lnTo>
                <a:lnTo>
                  <a:pt x="852" y="586"/>
                </a:lnTo>
                <a:lnTo>
                  <a:pt x="849" y="586"/>
                </a:lnTo>
                <a:lnTo>
                  <a:pt x="844" y="592"/>
                </a:lnTo>
                <a:lnTo>
                  <a:pt x="843" y="594"/>
                </a:lnTo>
                <a:lnTo>
                  <a:pt x="844" y="588"/>
                </a:lnTo>
                <a:lnTo>
                  <a:pt x="846" y="583"/>
                </a:lnTo>
                <a:lnTo>
                  <a:pt x="838" y="586"/>
                </a:lnTo>
                <a:lnTo>
                  <a:pt x="835" y="592"/>
                </a:lnTo>
                <a:lnTo>
                  <a:pt x="834" y="592"/>
                </a:lnTo>
                <a:lnTo>
                  <a:pt x="837" y="586"/>
                </a:lnTo>
                <a:lnTo>
                  <a:pt x="840" y="582"/>
                </a:lnTo>
                <a:lnTo>
                  <a:pt x="843" y="576"/>
                </a:lnTo>
                <a:lnTo>
                  <a:pt x="834" y="571"/>
                </a:lnTo>
                <a:lnTo>
                  <a:pt x="832" y="567"/>
                </a:lnTo>
                <a:lnTo>
                  <a:pt x="823" y="564"/>
                </a:lnTo>
                <a:lnTo>
                  <a:pt x="823" y="561"/>
                </a:lnTo>
                <a:lnTo>
                  <a:pt x="808" y="547"/>
                </a:lnTo>
                <a:lnTo>
                  <a:pt x="805" y="547"/>
                </a:lnTo>
                <a:lnTo>
                  <a:pt x="801" y="550"/>
                </a:lnTo>
                <a:lnTo>
                  <a:pt x="798" y="555"/>
                </a:lnTo>
                <a:lnTo>
                  <a:pt x="796" y="561"/>
                </a:lnTo>
                <a:lnTo>
                  <a:pt x="795" y="565"/>
                </a:lnTo>
                <a:lnTo>
                  <a:pt x="796" y="550"/>
                </a:lnTo>
                <a:lnTo>
                  <a:pt x="793" y="549"/>
                </a:lnTo>
                <a:lnTo>
                  <a:pt x="793" y="547"/>
                </a:lnTo>
                <a:lnTo>
                  <a:pt x="807" y="544"/>
                </a:lnTo>
                <a:lnTo>
                  <a:pt x="805" y="532"/>
                </a:lnTo>
                <a:lnTo>
                  <a:pt x="795" y="526"/>
                </a:lnTo>
                <a:lnTo>
                  <a:pt x="790" y="528"/>
                </a:lnTo>
                <a:lnTo>
                  <a:pt x="780" y="537"/>
                </a:lnTo>
                <a:lnTo>
                  <a:pt x="778" y="537"/>
                </a:lnTo>
                <a:lnTo>
                  <a:pt x="778" y="531"/>
                </a:lnTo>
                <a:lnTo>
                  <a:pt x="772" y="532"/>
                </a:lnTo>
                <a:lnTo>
                  <a:pt x="775" y="529"/>
                </a:lnTo>
                <a:lnTo>
                  <a:pt x="777" y="529"/>
                </a:lnTo>
                <a:lnTo>
                  <a:pt x="774" y="526"/>
                </a:lnTo>
                <a:lnTo>
                  <a:pt x="783" y="526"/>
                </a:lnTo>
                <a:lnTo>
                  <a:pt x="789" y="525"/>
                </a:lnTo>
                <a:lnTo>
                  <a:pt x="793" y="522"/>
                </a:lnTo>
                <a:lnTo>
                  <a:pt x="799" y="520"/>
                </a:lnTo>
                <a:lnTo>
                  <a:pt x="802" y="513"/>
                </a:lnTo>
                <a:lnTo>
                  <a:pt x="799" y="511"/>
                </a:lnTo>
                <a:lnTo>
                  <a:pt x="793" y="510"/>
                </a:lnTo>
                <a:lnTo>
                  <a:pt x="789" y="507"/>
                </a:lnTo>
                <a:lnTo>
                  <a:pt x="784" y="504"/>
                </a:lnTo>
                <a:lnTo>
                  <a:pt x="777" y="505"/>
                </a:lnTo>
                <a:lnTo>
                  <a:pt x="772" y="508"/>
                </a:lnTo>
                <a:lnTo>
                  <a:pt x="769" y="507"/>
                </a:lnTo>
                <a:lnTo>
                  <a:pt x="775" y="504"/>
                </a:lnTo>
                <a:lnTo>
                  <a:pt x="778" y="501"/>
                </a:lnTo>
                <a:lnTo>
                  <a:pt x="771" y="498"/>
                </a:lnTo>
                <a:lnTo>
                  <a:pt x="778" y="497"/>
                </a:lnTo>
                <a:lnTo>
                  <a:pt x="783" y="501"/>
                </a:lnTo>
                <a:lnTo>
                  <a:pt x="789" y="501"/>
                </a:lnTo>
                <a:lnTo>
                  <a:pt x="795" y="495"/>
                </a:lnTo>
                <a:lnTo>
                  <a:pt x="796" y="492"/>
                </a:lnTo>
                <a:lnTo>
                  <a:pt x="805" y="486"/>
                </a:lnTo>
                <a:lnTo>
                  <a:pt x="802" y="477"/>
                </a:lnTo>
                <a:lnTo>
                  <a:pt x="808" y="482"/>
                </a:lnTo>
                <a:lnTo>
                  <a:pt x="811" y="483"/>
                </a:lnTo>
                <a:lnTo>
                  <a:pt x="813" y="471"/>
                </a:lnTo>
                <a:lnTo>
                  <a:pt x="816" y="470"/>
                </a:lnTo>
                <a:lnTo>
                  <a:pt x="819" y="470"/>
                </a:lnTo>
                <a:lnTo>
                  <a:pt x="820" y="479"/>
                </a:lnTo>
                <a:lnTo>
                  <a:pt x="835" y="495"/>
                </a:lnTo>
                <a:lnTo>
                  <a:pt x="846" y="500"/>
                </a:lnTo>
                <a:lnTo>
                  <a:pt x="850" y="500"/>
                </a:lnTo>
                <a:lnTo>
                  <a:pt x="852" y="495"/>
                </a:lnTo>
                <a:lnTo>
                  <a:pt x="858" y="494"/>
                </a:lnTo>
                <a:lnTo>
                  <a:pt x="862" y="486"/>
                </a:lnTo>
                <a:lnTo>
                  <a:pt x="868" y="489"/>
                </a:lnTo>
                <a:lnTo>
                  <a:pt x="876" y="489"/>
                </a:lnTo>
                <a:lnTo>
                  <a:pt x="879" y="486"/>
                </a:lnTo>
                <a:lnTo>
                  <a:pt x="877" y="483"/>
                </a:lnTo>
                <a:lnTo>
                  <a:pt x="877" y="473"/>
                </a:lnTo>
                <a:lnTo>
                  <a:pt x="880" y="468"/>
                </a:lnTo>
                <a:lnTo>
                  <a:pt x="880" y="465"/>
                </a:lnTo>
                <a:lnTo>
                  <a:pt x="862" y="458"/>
                </a:lnTo>
                <a:lnTo>
                  <a:pt x="859" y="453"/>
                </a:lnTo>
                <a:lnTo>
                  <a:pt x="852" y="456"/>
                </a:lnTo>
                <a:lnTo>
                  <a:pt x="846" y="453"/>
                </a:lnTo>
                <a:lnTo>
                  <a:pt x="847" y="452"/>
                </a:lnTo>
                <a:lnTo>
                  <a:pt x="849" y="450"/>
                </a:lnTo>
                <a:lnTo>
                  <a:pt x="847" y="447"/>
                </a:lnTo>
                <a:lnTo>
                  <a:pt x="852" y="443"/>
                </a:lnTo>
                <a:lnTo>
                  <a:pt x="850" y="440"/>
                </a:lnTo>
                <a:lnTo>
                  <a:pt x="844" y="438"/>
                </a:lnTo>
                <a:lnTo>
                  <a:pt x="855" y="434"/>
                </a:lnTo>
                <a:lnTo>
                  <a:pt x="852" y="423"/>
                </a:lnTo>
                <a:lnTo>
                  <a:pt x="856" y="425"/>
                </a:lnTo>
                <a:lnTo>
                  <a:pt x="858" y="428"/>
                </a:lnTo>
                <a:lnTo>
                  <a:pt x="867" y="426"/>
                </a:lnTo>
                <a:lnTo>
                  <a:pt x="873" y="428"/>
                </a:lnTo>
                <a:lnTo>
                  <a:pt x="877" y="428"/>
                </a:lnTo>
                <a:lnTo>
                  <a:pt x="882" y="429"/>
                </a:lnTo>
                <a:lnTo>
                  <a:pt x="886" y="441"/>
                </a:lnTo>
                <a:lnTo>
                  <a:pt x="893" y="443"/>
                </a:lnTo>
                <a:lnTo>
                  <a:pt x="902" y="431"/>
                </a:lnTo>
                <a:lnTo>
                  <a:pt x="901" y="426"/>
                </a:lnTo>
                <a:lnTo>
                  <a:pt x="898" y="422"/>
                </a:lnTo>
                <a:lnTo>
                  <a:pt x="895" y="416"/>
                </a:lnTo>
                <a:lnTo>
                  <a:pt x="889" y="419"/>
                </a:lnTo>
                <a:lnTo>
                  <a:pt x="883" y="416"/>
                </a:lnTo>
                <a:lnTo>
                  <a:pt x="876" y="414"/>
                </a:lnTo>
                <a:lnTo>
                  <a:pt x="870" y="416"/>
                </a:lnTo>
                <a:lnTo>
                  <a:pt x="870" y="414"/>
                </a:lnTo>
                <a:lnTo>
                  <a:pt x="873" y="413"/>
                </a:lnTo>
                <a:lnTo>
                  <a:pt x="874" y="393"/>
                </a:lnTo>
                <a:lnTo>
                  <a:pt x="873" y="390"/>
                </a:lnTo>
                <a:lnTo>
                  <a:pt x="868" y="390"/>
                </a:lnTo>
                <a:lnTo>
                  <a:pt x="864" y="393"/>
                </a:lnTo>
                <a:lnTo>
                  <a:pt x="861" y="395"/>
                </a:lnTo>
                <a:lnTo>
                  <a:pt x="864" y="387"/>
                </a:lnTo>
                <a:lnTo>
                  <a:pt x="873" y="384"/>
                </a:lnTo>
                <a:lnTo>
                  <a:pt x="876" y="386"/>
                </a:lnTo>
                <a:lnTo>
                  <a:pt x="876" y="380"/>
                </a:lnTo>
                <a:lnTo>
                  <a:pt x="862" y="366"/>
                </a:lnTo>
                <a:lnTo>
                  <a:pt x="855" y="366"/>
                </a:lnTo>
                <a:lnTo>
                  <a:pt x="852" y="362"/>
                </a:lnTo>
                <a:lnTo>
                  <a:pt x="861" y="363"/>
                </a:lnTo>
                <a:lnTo>
                  <a:pt x="855" y="356"/>
                </a:lnTo>
                <a:lnTo>
                  <a:pt x="883" y="372"/>
                </a:lnTo>
                <a:lnTo>
                  <a:pt x="886" y="377"/>
                </a:lnTo>
                <a:lnTo>
                  <a:pt x="887" y="383"/>
                </a:lnTo>
                <a:lnTo>
                  <a:pt x="890" y="386"/>
                </a:lnTo>
                <a:lnTo>
                  <a:pt x="893" y="384"/>
                </a:lnTo>
                <a:lnTo>
                  <a:pt x="895" y="345"/>
                </a:lnTo>
                <a:lnTo>
                  <a:pt x="886" y="333"/>
                </a:lnTo>
                <a:lnTo>
                  <a:pt x="882" y="335"/>
                </a:lnTo>
                <a:lnTo>
                  <a:pt x="879" y="333"/>
                </a:lnTo>
                <a:lnTo>
                  <a:pt x="876" y="330"/>
                </a:lnTo>
                <a:lnTo>
                  <a:pt x="870" y="330"/>
                </a:lnTo>
                <a:lnTo>
                  <a:pt x="870" y="327"/>
                </a:lnTo>
                <a:lnTo>
                  <a:pt x="883" y="326"/>
                </a:lnTo>
                <a:lnTo>
                  <a:pt x="886" y="324"/>
                </a:lnTo>
                <a:lnTo>
                  <a:pt x="890" y="323"/>
                </a:lnTo>
                <a:lnTo>
                  <a:pt x="890" y="320"/>
                </a:lnTo>
                <a:lnTo>
                  <a:pt x="887" y="312"/>
                </a:lnTo>
                <a:lnTo>
                  <a:pt x="883" y="311"/>
                </a:lnTo>
                <a:lnTo>
                  <a:pt x="877" y="312"/>
                </a:lnTo>
                <a:lnTo>
                  <a:pt x="870" y="306"/>
                </a:lnTo>
                <a:lnTo>
                  <a:pt x="877" y="317"/>
                </a:lnTo>
                <a:lnTo>
                  <a:pt x="873" y="315"/>
                </a:lnTo>
                <a:lnTo>
                  <a:pt x="870" y="311"/>
                </a:lnTo>
                <a:lnTo>
                  <a:pt x="867" y="309"/>
                </a:lnTo>
                <a:lnTo>
                  <a:pt x="868" y="315"/>
                </a:lnTo>
                <a:lnTo>
                  <a:pt x="864" y="314"/>
                </a:lnTo>
                <a:lnTo>
                  <a:pt x="862" y="311"/>
                </a:lnTo>
                <a:lnTo>
                  <a:pt x="859" y="311"/>
                </a:lnTo>
                <a:lnTo>
                  <a:pt x="859" y="302"/>
                </a:lnTo>
                <a:lnTo>
                  <a:pt x="859" y="297"/>
                </a:lnTo>
                <a:lnTo>
                  <a:pt x="849" y="299"/>
                </a:lnTo>
                <a:lnTo>
                  <a:pt x="844" y="296"/>
                </a:lnTo>
                <a:lnTo>
                  <a:pt x="846" y="294"/>
                </a:lnTo>
                <a:lnTo>
                  <a:pt x="856" y="296"/>
                </a:lnTo>
                <a:lnTo>
                  <a:pt x="853" y="294"/>
                </a:lnTo>
                <a:lnTo>
                  <a:pt x="856" y="291"/>
                </a:lnTo>
                <a:lnTo>
                  <a:pt x="852" y="290"/>
                </a:lnTo>
                <a:lnTo>
                  <a:pt x="850" y="285"/>
                </a:lnTo>
                <a:lnTo>
                  <a:pt x="847" y="285"/>
                </a:lnTo>
                <a:lnTo>
                  <a:pt x="846" y="290"/>
                </a:lnTo>
                <a:lnTo>
                  <a:pt x="846" y="285"/>
                </a:lnTo>
                <a:lnTo>
                  <a:pt x="841" y="278"/>
                </a:lnTo>
                <a:lnTo>
                  <a:pt x="846" y="273"/>
                </a:lnTo>
                <a:lnTo>
                  <a:pt x="847" y="270"/>
                </a:lnTo>
                <a:lnTo>
                  <a:pt x="852" y="269"/>
                </a:lnTo>
                <a:lnTo>
                  <a:pt x="858" y="281"/>
                </a:lnTo>
                <a:lnTo>
                  <a:pt x="864" y="276"/>
                </a:lnTo>
                <a:lnTo>
                  <a:pt x="867" y="272"/>
                </a:lnTo>
                <a:lnTo>
                  <a:pt x="873" y="269"/>
                </a:lnTo>
                <a:lnTo>
                  <a:pt x="859" y="266"/>
                </a:lnTo>
                <a:lnTo>
                  <a:pt x="861" y="263"/>
                </a:lnTo>
                <a:lnTo>
                  <a:pt x="873" y="264"/>
                </a:lnTo>
                <a:lnTo>
                  <a:pt x="876" y="263"/>
                </a:lnTo>
                <a:lnTo>
                  <a:pt x="874" y="261"/>
                </a:lnTo>
                <a:lnTo>
                  <a:pt x="859" y="257"/>
                </a:lnTo>
                <a:lnTo>
                  <a:pt x="892" y="261"/>
                </a:lnTo>
                <a:lnTo>
                  <a:pt x="913" y="270"/>
                </a:lnTo>
                <a:lnTo>
                  <a:pt x="916" y="264"/>
                </a:lnTo>
                <a:lnTo>
                  <a:pt x="916" y="232"/>
                </a:lnTo>
                <a:lnTo>
                  <a:pt x="916" y="230"/>
                </a:lnTo>
                <a:lnTo>
                  <a:pt x="913" y="232"/>
                </a:lnTo>
                <a:lnTo>
                  <a:pt x="907" y="227"/>
                </a:lnTo>
                <a:lnTo>
                  <a:pt x="904" y="230"/>
                </a:lnTo>
                <a:lnTo>
                  <a:pt x="904" y="236"/>
                </a:lnTo>
                <a:lnTo>
                  <a:pt x="902" y="238"/>
                </a:lnTo>
                <a:lnTo>
                  <a:pt x="898" y="236"/>
                </a:lnTo>
                <a:lnTo>
                  <a:pt x="898" y="230"/>
                </a:lnTo>
                <a:lnTo>
                  <a:pt x="890" y="226"/>
                </a:lnTo>
                <a:lnTo>
                  <a:pt x="877" y="224"/>
                </a:lnTo>
                <a:lnTo>
                  <a:pt x="883" y="223"/>
                </a:lnTo>
                <a:lnTo>
                  <a:pt x="883" y="220"/>
                </a:lnTo>
                <a:lnTo>
                  <a:pt x="876" y="217"/>
                </a:lnTo>
                <a:lnTo>
                  <a:pt x="879" y="217"/>
                </a:lnTo>
                <a:lnTo>
                  <a:pt x="879" y="212"/>
                </a:lnTo>
                <a:lnTo>
                  <a:pt x="883" y="214"/>
                </a:lnTo>
                <a:lnTo>
                  <a:pt x="876" y="206"/>
                </a:lnTo>
                <a:lnTo>
                  <a:pt x="874" y="205"/>
                </a:lnTo>
                <a:lnTo>
                  <a:pt x="877" y="199"/>
                </a:lnTo>
                <a:lnTo>
                  <a:pt x="882" y="202"/>
                </a:lnTo>
                <a:lnTo>
                  <a:pt x="890" y="202"/>
                </a:lnTo>
                <a:lnTo>
                  <a:pt x="899" y="211"/>
                </a:lnTo>
                <a:lnTo>
                  <a:pt x="904" y="208"/>
                </a:lnTo>
                <a:lnTo>
                  <a:pt x="902" y="202"/>
                </a:lnTo>
                <a:lnTo>
                  <a:pt x="899" y="197"/>
                </a:lnTo>
                <a:lnTo>
                  <a:pt x="877" y="185"/>
                </a:lnTo>
                <a:lnTo>
                  <a:pt x="877" y="181"/>
                </a:lnTo>
                <a:lnTo>
                  <a:pt x="874" y="179"/>
                </a:lnTo>
                <a:lnTo>
                  <a:pt x="871" y="182"/>
                </a:lnTo>
                <a:lnTo>
                  <a:pt x="862" y="203"/>
                </a:lnTo>
                <a:lnTo>
                  <a:pt x="858" y="203"/>
                </a:lnTo>
                <a:lnTo>
                  <a:pt x="856" y="197"/>
                </a:lnTo>
                <a:lnTo>
                  <a:pt x="861" y="178"/>
                </a:lnTo>
                <a:lnTo>
                  <a:pt x="864" y="172"/>
                </a:lnTo>
                <a:lnTo>
                  <a:pt x="865" y="169"/>
                </a:lnTo>
                <a:lnTo>
                  <a:pt x="864" y="164"/>
                </a:lnTo>
                <a:lnTo>
                  <a:pt x="871" y="125"/>
                </a:lnTo>
                <a:lnTo>
                  <a:pt x="867" y="127"/>
                </a:lnTo>
                <a:lnTo>
                  <a:pt x="865" y="124"/>
                </a:lnTo>
                <a:lnTo>
                  <a:pt x="870" y="124"/>
                </a:lnTo>
                <a:lnTo>
                  <a:pt x="870" y="115"/>
                </a:lnTo>
                <a:lnTo>
                  <a:pt x="868" y="112"/>
                </a:lnTo>
                <a:lnTo>
                  <a:pt x="870" y="110"/>
                </a:lnTo>
                <a:lnTo>
                  <a:pt x="873" y="110"/>
                </a:lnTo>
                <a:lnTo>
                  <a:pt x="879" y="106"/>
                </a:lnTo>
                <a:lnTo>
                  <a:pt x="883" y="107"/>
                </a:lnTo>
                <a:lnTo>
                  <a:pt x="889" y="101"/>
                </a:lnTo>
                <a:lnTo>
                  <a:pt x="887" y="83"/>
                </a:lnTo>
                <a:lnTo>
                  <a:pt x="889" y="83"/>
                </a:lnTo>
                <a:lnTo>
                  <a:pt x="892" y="82"/>
                </a:lnTo>
                <a:lnTo>
                  <a:pt x="893" y="83"/>
                </a:lnTo>
                <a:lnTo>
                  <a:pt x="893" y="76"/>
                </a:lnTo>
                <a:lnTo>
                  <a:pt x="896" y="71"/>
                </a:lnTo>
                <a:lnTo>
                  <a:pt x="899" y="70"/>
                </a:lnTo>
                <a:lnTo>
                  <a:pt x="899" y="76"/>
                </a:lnTo>
                <a:lnTo>
                  <a:pt x="902" y="65"/>
                </a:lnTo>
                <a:lnTo>
                  <a:pt x="893" y="64"/>
                </a:lnTo>
                <a:lnTo>
                  <a:pt x="890" y="80"/>
                </a:lnTo>
                <a:lnTo>
                  <a:pt x="893" y="55"/>
                </a:lnTo>
                <a:lnTo>
                  <a:pt x="892" y="53"/>
                </a:lnTo>
                <a:lnTo>
                  <a:pt x="895" y="32"/>
                </a:lnTo>
                <a:lnTo>
                  <a:pt x="898" y="25"/>
                </a:lnTo>
                <a:lnTo>
                  <a:pt x="901" y="22"/>
                </a:lnTo>
                <a:lnTo>
                  <a:pt x="911" y="26"/>
                </a:lnTo>
                <a:lnTo>
                  <a:pt x="919" y="23"/>
                </a:lnTo>
                <a:lnTo>
                  <a:pt x="923" y="16"/>
                </a:lnTo>
                <a:lnTo>
                  <a:pt x="923" y="11"/>
                </a:lnTo>
                <a:lnTo>
                  <a:pt x="926" y="7"/>
                </a:lnTo>
                <a:lnTo>
                  <a:pt x="928" y="1"/>
                </a:lnTo>
                <a:lnTo>
                  <a:pt x="928" y="0"/>
                </a:lnTo>
                <a:lnTo>
                  <a:pt x="893" y="0"/>
                </a:lnTo>
                <a:lnTo>
                  <a:pt x="887" y="7"/>
                </a:lnTo>
                <a:lnTo>
                  <a:pt x="885" y="14"/>
                </a:lnTo>
                <a:lnTo>
                  <a:pt x="885" y="19"/>
                </a:lnTo>
                <a:lnTo>
                  <a:pt x="889" y="20"/>
                </a:lnTo>
                <a:lnTo>
                  <a:pt x="883" y="23"/>
                </a:lnTo>
                <a:lnTo>
                  <a:pt x="880" y="16"/>
                </a:lnTo>
                <a:lnTo>
                  <a:pt x="877" y="14"/>
                </a:lnTo>
                <a:lnTo>
                  <a:pt x="880" y="6"/>
                </a:lnTo>
                <a:lnTo>
                  <a:pt x="880" y="3"/>
                </a:lnTo>
                <a:lnTo>
                  <a:pt x="879" y="0"/>
                </a:lnTo>
                <a:lnTo>
                  <a:pt x="138" y="0"/>
                </a:lnTo>
                <a:lnTo>
                  <a:pt x="132"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84" name="Freeform 256"/>
          <p:cNvSpPr>
            <a:spLocks/>
          </p:cNvSpPr>
          <p:nvPr/>
        </p:nvSpPr>
        <p:spPr bwMode="auto">
          <a:xfrm>
            <a:off x="2506663" y="3937007"/>
            <a:ext cx="7938" cy="9525"/>
          </a:xfrm>
          <a:custGeom>
            <a:avLst/>
            <a:gdLst>
              <a:gd name="T0" fmla="*/ 2 w 5"/>
              <a:gd name="T1" fmla="*/ 3 h 6"/>
              <a:gd name="T2" fmla="*/ 0 w 5"/>
              <a:gd name="T3" fmla="*/ 0 h 6"/>
              <a:gd name="T4" fmla="*/ 0 w 5"/>
              <a:gd name="T5" fmla="*/ 3 h 6"/>
              <a:gd name="T6" fmla="*/ 2 w 5"/>
              <a:gd name="T7" fmla="*/ 5 h 6"/>
              <a:gd name="T8" fmla="*/ 5 w 5"/>
              <a:gd name="T9" fmla="*/ 6 h 6"/>
              <a:gd name="T10" fmla="*/ 5 w 5"/>
              <a:gd name="T11" fmla="*/ 5 h 6"/>
              <a:gd name="T12" fmla="*/ 3 w 5"/>
              <a:gd name="T13" fmla="*/ 5 h 6"/>
              <a:gd name="T14" fmla="*/ 2 w 5"/>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6"/>
              <a:gd name="T26" fmla="*/ 5 w 5"/>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6">
                <a:moveTo>
                  <a:pt x="2" y="3"/>
                </a:moveTo>
                <a:lnTo>
                  <a:pt x="0" y="0"/>
                </a:lnTo>
                <a:lnTo>
                  <a:pt x="0" y="3"/>
                </a:lnTo>
                <a:lnTo>
                  <a:pt x="2" y="5"/>
                </a:lnTo>
                <a:lnTo>
                  <a:pt x="5" y="6"/>
                </a:lnTo>
                <a:lnTo>
                  <a:pt x="5" y="5"/>
                </a:lnTo>
                <a:lnTo>
                  <a:pt x="3" y="5"/>
                </a:lnTo>
                <a:lnTo>
                  <a:pt x="2"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85" name="Freeform 257"/>
          <p:cNvSpPr>
            <a:spLocks/>
          </p:cNvSpPr>
          <p:nvPr/>
        </p:nvSpPr>
        <p:spPr bwMode="auto">
          <a:xfrm>
            <a:off x="2524125" y="3940182"/>
            <a:ext cx="6350" cy="6350"/>
          </a:xfrm>
          <a:custGeom>
            <a:avLst/>
            <a:gdLst>
              <a:gd name="T0" fmla="*/ 1 w 4"/>
              <a:gd name="T1" fmla="*/ 1 h 4"/>
              <a:gd name="T2" fmla="*/ 0 w 4"/>
              <a:gd name="T3" fmla="*/ 0 h 4"/>
              <a:gd name="T4" fmla="*/ 1 w 4"/>
              <a:gd name="T5" fmla="*/ 1 h 4"/>
              <a:gd name="T6" fmla="*/ 3 w 4"/>
              <a:gd name="T7" fmla="*/ 3 h 4"/>
              <a:gd name="T8" fmla="*/ 3 w 4"/>
              <a:gd name="T9" fmla="*/ 4 h 4"/>
              <a:gd name="T10" fmla="*/ 4 w 4"/>
              <a:gd name="T11" fmla="*/ 4 h 4"/>
              <a:gd name="T12" fmla="*/ 4 w 4"/>
              <a:gd name="T13" fmla="*/ 3 h 4"/>
              <a:gd name="T14" fmla="*/ 3 w 4"/>
              <a:gd name="T15" fmla="*/ 1 h 4"/>
              <a:gd name="T16" fmla="*/ 1 w 4"/>
              <a:gd name="T17" fmla="*/ 1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1" y="1"/>
                </a:moveTo>
                <a:lnTo>
                  <a:pt x="0" y="0"/>
                </a:lnTo>
                <a:lnTo>
                  <a:pt x="1" y="1"/>
                </a:lnTo>
                <a:lnTo>
                  <a:pt x="3" y="3"/>
                </a:lnTo>
                <a:lnTo>
                  <a:pt x="3" y="4"/>
                </a:lnTo>
                <a:lnTo>
                  <a:pt x="4" y="4"/>
                </a:lnTo>
                <a:lnTo>
                  <a:pt x="4" y="3"/>
                </a:lnTo>
                <a:lnTo>
                  <a:pt x="3" y="1"/>
                </a:lnTo>
                <a:lnTo>
                  <a:pt x="1"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86" name="Freeform 258"/>
          <p:cNvSpPr>
            <a:spLocks/>
          </p:cNvSpPr>
          <p:nvPr/>
        </p:nvSpPr>
        <p:spPr bwMode="auto">
          <a:xfrm>
            <a:off x="2727325" y="3968757"/>
            <a:ext cx="7938" cy="4762"/>
          </a:xfrm>
          <a:custGeom>
            <a:avLst/>
            <a:gdLst>
              <a:gd name="T0" fmla="*/ 5 w 5"/>
              <a:gd name="T1" fmla="*/ 0 h 3"/>
              <a:gd name="T2" fmla="*/ 3 w 5"/>
              <a:gd name="T3" fmla="*/ 0 h 3"/>
              <a:gd name="T4" fmla="*/ 0 w 5"/>
              <a:gd name="T5" fmla="*/ 1 h 3"/>
              <a:gd name="T6" fmla="*/ 2 w 5"/>
              <a:gd name="T7" fmla="*/ 3 h 3"/>
              <a:gd name="T8" fmla="*/ 3 w 5"/>
              <a:gd name="T9" fmla="*/ 1 h 3"/>
              <a:gd name="T10" fmla="*/ 5 w 5"/>
              <a:gd name="T11" fmla="*/ 0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0"/>
                </a:moveTo>
                <a:lnTo>
                  <a:pt x="3" y="0"/>
                </a:lnTo>
                <a:lnTo>
                  <a:pt x="0" y="1"/>
                </a:lnTo>
                <a:lnTo>
                  <a:pt x="2" y="3"/>
                </a:lnTo>
                <a:lnTo>
                  <a:pt x="3" y="1"/>
                </a:lnTo>
                <a:lnTo>
                  <a:pt x="5"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87" name="Freeform 259"/>
          <p:cNvSpPr>
            <a:spLocks/>
          </p:cNvSpPr>
          <p:nvPr/>
        </p:nvSpPr>
        <p:spPr bwMode="auto">
          <a:xfrm>
            <a:off x="2698750" y="3983045"/>
            <a:ext cx="23813" cy="19050"/>
          </a:xfrm>
          <a:custGeom>
            <a:avLst/>
            <a:gdLst>
              <a:gd name="T0" fmla="*/ 15 w 15"/>
              <a:gd name="T1" fmla="*/ 0 h 12"/>
              <a:gd name="T2" fmla="*/ 14 w 15"/>
              <a:gd name="T3" fmla="*/ 1 h 12"/>
              <a:gd name="T4" fmla="*/ 14 w 15"/>
              <a:gd name="T5" fmla="*/ 4 h 12"/>
              <a:gd name="T6" fmla="*/ 14 w 15"/>
              <a:gd name="T7" fmla="*/ 7 h 12"/>
              <a:gd name="T8" fmla="*/ 15 w 15"/>
              <a:gd name="T9" fmla="*/ 7 h 12"/>
              <a:gd name="T10" fmla="*/ 14 w 15"/>
              <a:gd name="T11" fmla="*/ 10 h 12"/>
              <a:gd name="T12" fmla="*/ 12 w 15"/>
              <a:gd name="T13" fmla="*/ 12 h 12"/>
              <a:gd name="T14" fmla="*/ 0 w 15"/>
              <a:gd name="T15" fmla="*/ 12 h 12"/>
              <a:gd name="T16" fmla="*/ 5 w 15"/>
              <a:gd name="T17" fmla="*/ 9 h 12"/>
              <a:gd name="T18" fmla="*/ 6 w 15"/>
              <a:gd name="T19" fmla="*/ 7 h 12"/>
              <a:gd name="T20" fmla="*/ 6 w 15"/>
              <a:gd name="T21" fmla="*/ 4 h 12"/>
              <a:gd name="T22" fmla="*/ 6 w 15"/>
              <a:gd name="T23" fmla="*/ 3 h 12"/>
              <a:gd name="T24" fmla="*/ 5 w 15"/>
              <a:gd name="T25" fmla="*/ 3 h 12"/>
              <a:gd name="T26" fmla="*/ 3 w 15"/>
              <a:gd name="T27" fmla="*/ 1 h 12"/>
              <a:gd name="T28" fmla="*/ 5 w 15"/>
              <a:gd name="T29" fmla="*/ 1 h 12"/>
              <a:gd name="T30" fmla="*/ 6 w 15"/>
              <a:gd name="T31" fmla="*/ 0 h 12"/>
              <a:gd name="T32" fmla="*/ 15 w 15"/>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2"/>
              <a:gd name="T53" fmla="*/ 15 w 15"/>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2">
                <a:moveTo>
                  <a:pt x="15" y="0"/>
                </a:moveTo>
                <a:lnTo>
                  <a:pt x="14" y="1"/>
                </a:lnTo>
                <a:lnTo>
                  <a:pt x="14" y="4"/>
                </a:lnTo>
                <a:lnTo>
                  <a:pt x="14" y="7"/>
                </a:lnTo>
                <a:lnTo>
                  <a:pt x="15" y="7"/>
                </a:lnTo>
                <a:lnTo>
                  <a:pt x="14" y="10"/>
                </a:lnTo>
                <a:lnTo>
                  <a:pt x="12" y="12"/>
                </a:lnTo>
                <a:lnTo>
                  <a:pt x="0" y="12"/>
                </a:lnTo>
                <a:lnTo>
                  <a:pt x="5" y="9"/>
                </a:lnTo>
                <a:lnTo>
                  <a:pt x="6" y="7"/>
                </a:lnTo>
                <a:lnTo>
                  <a:pt x="6" y="4"/>
                </a:lnTo>
                <a:lnTo>
                  <a:pt x="6" y="3"/>
                </a:lnTo>
                <a:lnTo>
                  <a:pt x="5" y="3"/>
                </a:lnTo>
                <a:lnTo>
                  <a:pt x="3" y="1"/>
                </a:lnTo>
                <a:lnTo>
                  <a:pt x="5" y="1"/>
                </a:lnTo>
                <a:lnTo>
                  <a:pt x="6" y="0"/>
                </a:lnTo>
                <a:lnTo>
                  <a:pt x="15"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88" name="Freeform 260"/>
          <p:cNvSpPr>
            <a:spLocks/>
          </p:cNvSpPr>
          <p:nvPr/>
        </p:nvSpPr>
        <p:spPr bwMode="auto">
          <a:xfrm>
            <a:off x="3006725" y="4257682"/>
            <a:ext cx="15875" cy="12700"/>
          </a:xfrm>
          <a:custGeom>
            <a:avLst/>
            <a:gdLst>
              <a:gd name="T0" fmla="*/ 3 w 10"/>
              <a:gd name="T1" fmla="*/ 0 h 8"/>
              <a:gd name="T2" fmla="*/ 0 w 10"/>
              <a:gd name="T3" fmla="*/ 2 h 8"/>
              <a:gd name="T4" fmla="*/ 0 w 10"/>
              <a:gd name="T5" fmla="*/ 3 h 8"/>
              <a:gd name="T6" fmla="*/ 1 w 10"/>
              <a:gd name="T7" fmla="*/ 6 h 8"/>
              <a:gd name="T8" fmla="*/ 7 w 10"/>
              <a:gd name="T9" fmla="*/ 8 h 8"/>
              <a:gd name="T10" fmla="*/ 9 w 10"/>
              <a:gd name="T11" fmla="*/ 8 h 8"/>
              <a:gd name="T12" fmla="*/ 10 w 10"/>
              <a:gd name="T13" fmla="*/ 5 h 8"/>
              <a:gd name="T14" fmla="*/ 7 w 10"/>
              <a:gd name="T15" fmla="*/ 3 h 8"/>
              <a:gd name="T16" fmla="*/ 6 w 10"/>
              <a:gd name="T17" fmla="*/ 3 h 8"/>
              <a:gd name="T18" fmla="*/ 3 w 10"/>
              <a:gd name="T19" fmla="*/ 2 h 8"/>
              <a:gd name="T20" fmla="*/ 3 w 10"/>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8"/>
              <a:gd name="T35" fmla="*/ 10 w 10"/>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8">
                <a:moveTo>
                  <a:pt x="3" y="0"/>
                </a:moveTo>
                <a:lnTo>
                  <a:pt x="0" y="2"/>
                </a:lnTo>
                <a:lnTo>
                  <a:pt x="0" y="3"/>
                </a:lnTo>
                <a:lnTo>
                  <a:pt x="1" y="6"/>
                </a:lnTo>
                <a:lnTo>
                  <a:pt x="7" y="8"/>
                </a:lnTo>
                <a:lnTo>
                  <a:pt x="9" y="8"/>
                </a:lnTo>
                <a:lnTo>
                  <a:pt x="10" y="5"/>
                </a:lnTo>
                <a:lnTo>
                  <a:pt x="7" y="3"/>
                </a:lnTo>
                <a:lnTo>
                  <a:pt x="6" y="3"/>
                </a:lnTo>
                <a:lnTo>
                  <a:pt x="3" y="2"/>
                </a:lnTo>
                <a:lnTo>
                  <a:pt x="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89" name="Freeform 261"/>
          <p:cNvSpPr>
            <a:spLocks/>
          </p:cNvSpPr>
          <p:nvPr/>
        </p:nvSpPr>
        <p:spPr bwMode="auto">
          <a:xfrm>
            <a:off x="3022600" y="4267207"/>
            <a:ext cx="9525" cy="7937"/>
          </a:xfrm>
          <a:custGeom>
            <a:avLst/>
            <a:gdLst>
              <a:gd name="T0" fmla="*/ 6 w 6"/>
              <a:gd name="T1" fmla="*/ 3 h 5"/>
              <a:gd name="T2" fmla="*/ 5 w 6"/>
              <a:gd name="T3" fmla="*/ 5 h 5"/>
              <a:gd name="T4" fmla="*/ 2 w 6"/>
              <a:gd name="T5" fmla="*/ 5 h 5"/>
              <a:gd name="T6" fmla="*/ 0 w 6"/>
              <a:gd name="T7" fmla="*/ 5 h 5"/>
              <a:gd name="T8" fmla="*/ 0 w 6"/>
              <a:gd name="T9" fmla="*/ 3 h 5"/>
              <a:gd name="T10" fmla="*/ 2 w 6"/>
              <a:gd name="T11" fmla="*/ 3 h 5"/>
              <a:gd name="T12" fmla="*/ 3 w 6"/>
              <a:gd name="T13" fmla="*/ 2 h 5"/>
              <a:gd name="T14" fmla="*/ 5 w 6"/>
              <a:gd name="T15" fmla="*/ 0 h 5"/>
              <a:gd name="T16" fmla="*/ 6 w 6"/>
              <a:gd name="T17" fmla="*/ 2 h 5"/>
              <a:gd name="T18" fmla="*/ 6 w 6"/>
              <a:gd name="T19" fmla="*/ 3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5"/>
              <a:gd name="T32" fmla="*/ 6 w 6"/>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5">
                <a:moveTo>
                  <a:pt x="6" y="3"/>
                </a:moveTo>
                <a:lnTo>
                  <a:pt x="5" y="5"/>
                </a:lnTo>
                <a:lnTo>
                  <a:pt x="2" y="5"/>
                </a:lnTo>
                <a:lnTo>
                  <a:pt x="0" y="5"/>
                </a:lnTo>
                <a:lnTo>
                  <a:pt x="0" y="3"/>
                </a:lnTo>
                <a:lnTo>
                  <a:pt x="2" y="3"/>
                </a:lnTo>
                <a:lnTo>
                  <a:pt x="3" y="2"/>
                </a:lnTo>
                <a:lnTo>
                  <a:pt x="5" y="0"/>
                </a:lnTo>
                <a:lnTo>
                  <a:pt x="6" y="2"/>
                </a:lnTo>
                <a:lnTo>
                  <a:pt x="6"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90" name="Freeform 262"/>
          <p:cNvSpPr>
            <a:spLocks/>
          </p:cNvSpPr>
          <p:nvPr/>
        </p:nvSpPr>
        <p:spPr bwMode="auto">
          <a:xfrm>
            <a:off x="3001963" y="4275145"/>
            <a:ext cx="55563" cy="42862"/>
          </a:xfrm>
          <a:custGeom>
            <a:avLst/>
            <a:gdLst>
              <a:gd name="T0" fmla="*/ 35 w 35"/>
              <a:gd name="T1" fmla="*/ 3 h 27"/>
              <a:gd name="T2" fmla="*/ 34 w 35"/>
              <a:gd name="T3" fmla="*/ 12 h 27"/>
              <a:gd name="T4" fmla="*/ 28 w 35"/>
              <a:gd name="T5" fmla="*/ 19 h 27"/>
              <a:gd name="T6" fmla="*/ 21 w 35"/>
              <a:gd name="T7" fmla="*/ 24 h 27"/>
              <a:gd name="T8" fmla="*/ 12 w 35"/>
              <a:gd name="T9" fmla="*/ 27 h 27"/>
              <a:gd name="T10" fmla="*/ 10 w 35"/>
              <a:gd name="T11" fmla="*/ 27 h 27"/>
              <a:gd name="T12" fmla="*/ 4 w 35"/>
              <a:gd name="T13" fmla="*/ 27 h 27"/>
              <a:gd name="T14" fmla="*/ 1 w 35"/>
              <a:gd name="T15" fmla="*/ 25 h 27"/>
              <a:gd name="T16" fmla="*/ 1 w 35"/>
              <a:gd name="T17" fmla="*/ 24 h 27"/>
              <a:gd name="T18" fmla="*/ 0 w 35"/>
              <a:gd name="T19" fmla="*/ 4 h 27"/>
              <a:gd name="T20" fmla="*/ 1 w 35"/>
              <a:gd name="T21" fmla="*/ 3 h 27"/>
              <a:gd name="T22" fmla="*/ 4 w 35"/>
              <a:gd name="T23" fmla="*/ 1 h 27"/>
              <a:gd name="T24" fmla="*/ 7 w 35"/>
              <a:gd name="T25" fmla="*/ 0 h 27"/>
              <a:gd name="T26" fmla="*/ 13 w 35"/>
              <a:gd name="T27" fmla="*/ 0 h 27"/>
              <a:gd name="T28" fmla="*/ 16 w 35"/>
              <a:gd name="T29" fmla="*/ 1 h 27"/>
              <a:gd name="T30" fmla="*/ 28 w 35"/>
              <a:gd name="T31" fmla="*/ 0 h 27"/>
              <a:gd name="T32" fmla="*/ 32 w 35"/>
              <a:gd name="T33" fmla="*/ 0 h 27"/>
              <a:gd name="T34" fmla="*/ 32 w 35"/>
              <a:gd name="T35" fmla="*/ 1 h 27"/>
              <a:gd name="T36" fmla="*/ 34 w 35"/>
              <a:gd name="T37" fmla="*/ 1 h 27"/>
              <a:gd name="T38" fmla="*/ 34 w 35"/>
              <a:gd name="T39" fmla="*/ 3 h 27"/>
              <a:gd name="T40" fmla="*/ 35 w 35"/>
              <a:gd name="T41" fmla="*/ 3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27"/>
              <a:gd name="T65" fmla="*/ 35 w 35"/>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27">
                <a:moveTo>
                  <a:pt x="35" y="3"/>
                </a:moveTo>
                <a:lnTo>
                  <a:pt x="34" y="12"/>
                </a:lnTo>
                <a:lnTo>
                  <a:pt x="28" y="19"/>
                </a:lnTo>
                <a:lnTo>
                  <a:pt x="21" y="24"/>
                </a:lnTo>
                <a:lnTo>
                  <a:pt x="12" y="27"/>
                </a:lnTo>
                <a:lnTo>
                  <a:pt x="10" y="27"/>
                </a:lnTo>
                <a:lnTo>
                  <a:pt x="4" y="27"/>
                </a:lnTo>
                <a:lnTo>
                  <a:pt x="1" y="25"/>
                </a:lnTo>
                <a:lnTo>
                  <a:pt x="1" y="24"/>
                </a:lnTo>
                <a:lnTo>
                  <a:pt x="0" y="4"/>
                </a:lnTo>
                <a:lnTo>
                  <a:pt x="1" y="3"/>
                </a:lnTo>
                <a:lnTo>
                  <a:pt x="4" y="1"/>
                </a:lnTo>
                <a:lnTo>
                  <a:pt x="7" y="0"/>
                </a:lnTo>
                <a:lnTo>
                  <a:pt x="13" y="0"/>
                </a:lnTo>
                <a:lnTo>
                  <a:pt x="16" y="1"/>
                </a:lnTo>
                <a:lnTo>
                  <a:pt x="28" y="0"/>
                </a:lnTo>
                <a:lnTo>
                  <a:pt x="32" y="0"/>
                </a:lnTo>
                <a:lnTo>
                  <a:pt x="32" y="1"/>
                </a:lnTo>
                <a:lnTo>
                  <a:pt x="34" y="1"/>
                </a:lnTo>
                <a:lnTo>
                  <a:pt x="34" y="3"/>
                </a:lnTo>
                <a:lnTo>
                  <a:pt x="35"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91" name="Freeform 263"/>
          <p:cNvSpPr>
            <a:spLocks/>
          </p:cNvSpPr>
          <p:nvPr/>
        </p:nvSpPr>
        <p:spPr bwMode="auto">
          <a:xfrm>
            <a:off x="2987675" y="4270382"/>
            <a:ext cx="14288" cy="19050"/>
          </a:xfrm>
          <a:custGeom>
            <a:avLst/>
            <a:gdLst>
              <a:gd name="T0" fmla="*/ 9 w 9"/>
              <a:gd name="T1" fmla="*/ 4 h 12"/>
              <a:gd name="T2" fmla="*/ 9 w 9"/>
              <a:gd name="T3" fmla="*/ 6 h 12"/>
              <a:gd name="T4" fmla="*/ 6 w 9"/>
              <a:gd name="T5" fmla="*/ 7 h 12"/>
              <a:gd name="T6" fmla="*/ 6 w 9"/>
              <a:gd name="T7" fmla="*/ 9 h 12"/>
              <a:gd name="T8" fmla="*/ 3 w 9"/>
              <a:gd name="T9" fmla="*/ 12 h 12"/>
              <a:gd name="T10" fmla="*/ 1 w 9"/>
              <a:gd name="T11" fmla="*/ 12 h 12"/>
              <a:gd name="T12" fmla="*/ 1 w 9"/>
              <a:gd name="T13" fmla="*/ 10 h 12"/>
              <a:gd name="T14" fmla="*/ 0 w 9"/>
              <a:gd name="T15" fmla="*/ 9 h 12"/>
              <a:gd name="T16" fmla="*/ 0 w 9"/>
              <a:gd name="T17" fmla="*/ 7 h 12"/>
              <a:gd name="T18" fmla="*/ 1 w 9"/>
              <a:gd name="T19" fmla="*/ 4 h 12"/>
              <a:gd name="T20" fmla="*/ 3 w 9"/>
              <a:gd name="T21" fmla="*/ 3 h 12"/>
              <a:gd name="T22" fmla="*/ 3 w 9"/>
              <a:gd name="T23" fmla="*/ 1 h 12"/>
              <a:gd name="T24" fmla="*/ 4 w 9"/>
              <a:gd name="T25" fmla="*/ 1 h 12"/>
              <a:gd name="T26" fmla="*/ 6 w 9"/>
              <a:gd name="T27" fmla="*/ 1 h 12"/>
              <a:gd name="T28" fmla="*/ 6 w 9"/>
              <a:gd name="T29" fmla="*/ 0 h 12"/>
              <a:gd name="T30" fmla="*/ 9 w 9"/>
              <a:gd name="T31" fmla="*/ 0 h 12"/>
              <a:gd name="T32" fmla="*/ 9 w 9"/>
              <a:gd name="T33" fmla="*/ 1 h 12"/>
              <a:gd name="T34" fmla="*/ 6 w 9"/>
              <a:gd name="T35" fmla="*/ 1 h 12"/>
              <a:gd name="T36" fmla="*/ 6 w 9"/>
              <a:gd name="T37" fmla="*/ 3 h 12"/>
              <a:gd name="T38" fmla="*/ 6 w 9"/>
              <a:gd name="T39" fmla="*/ 4 h 12"/>
              <a:gd name="T40" fmla="*/ 7 w 9"/>
              <a:gd name="T41" fmla="*/ 3 h 12"/>
              <a:gd name="T42" fmla="*/ 9 w 9"/>
              <a:gd name="T43" fmla="*/ 4 h 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
              <a:gd name="T67" fmla="*/ 0 h 12"/>
              <a:gd name="T68" fmla="*/ 9 w 9"/>
              <a:gd name="T69" fmla="*/ 12 h 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 h="12">
                <a:moveTo>
                  <a:pt x="9" y="4"/>
                </a:moveTo>
                <a:lnTo>
                  <a:pt x="9" y="6"/>
                </a:lnTo>
                <a:lnTo>
                  <a:pt x="6" y="7"/>
                </a:lnTo>
                <a:lnTo>
                  <a:pt x="6" y="9"/>
                </a:lnTo>
                <a:lnTo>
                  <a:pt x="3" y="12"/>
                </a:lnTo>
                <a:lnTo>
                  <a:pt x="1" y="12"/>
                </a:lnTo>
                <a:lnTo>
                  <a:pt x="1" y="10"/>
                </a:lnTo>
                <a:lnTo>
                  <a:pt x="0" y="9"/>
                </a:lnTo>
                <a:lnTo>
                  <a:pt x="0" y="7"/>
                </a:lnTo>
                <a:lnTo>
                  <a:pt x="1" y="4"/>
                </a:lnTo>
                <a:lnTo>
                  <a:pt x="3" y="3"/>
                </a:lnTo>
                <a:lnTo>
                  <a:pt x="3" y="1"/>
                </a:lnTo>
                <a:lnTo>
                  <a:pt x="4" y="1"/>
                </a:lnTo>
                <a:lnTo>
                  <a:pt x="6" y="1"/>
                </a:lnTo>
                <a:lnTo>
                  <a:pt x="6" y="0"/>
                </a:lnTo>
                <a:lnTo>
                  <a:pt x="9" y="0"/>
                </a:lnTo>
                <a:lnTo>
                  <a:pt x="9" y="1"/>
                </a:lnTo>
                <a:lnTo>
                  <a:pt x="6" y="1"/>
                </a:lnTo>
                <a:lnTo>
                  <a:pt x="6" y="3"/>
                </a:lnTo>
                <a:lnTo>
                  <a:pt x="6" y="4"/>
                </a:lnTo>
                <a:lnTo>
                  <a:pt x="7" y="3"/>
                </a:lnTo>
                <a:lnTo>
                  <a:pt x="9" y="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92" name="Freeform 264"/>
          <p:cNvSpPr>
            <a:spLocks/>
          </p:cNvSpPr>
          <p:nvPr/>
        </p:nvSpPr>
        <p:spPr bwMode="auto">
          <a:xfrm>
            <a:off x="3013075" y="4256095"/>
            <a:ext cx="4763" cy="4762"/>
          </a:xfrm>
          <a:custGeom>
            <a:avLst/>
            <a:gdLst>
              <a:gd name="T0" fmla="*/ 2 w 3"/>
              <a:gd name="T1" fmla="*/ 0 h 3"/>
              <a:gd name="T2" fmla="*/ 3 w 3"/>
              <a:gd name="T3" fmla="*/ 1 h 3"/>
              <a:gd name="T4" fmla="*/ 2 w 3"/>
              <a:gd name="T5" fmla="*/ 3 h 3"/>
              <a:gd name="T6" fmla="*/ 0 w 3"/>
              <a:gd name="T7" fmla="*/ 3 h 3"/>
              <a:gd name="T8" fmla="*/ 0 w 3"/>
              <a:gd name="T9" fmla="*/ 1 h 3"/>
              <a:gd name="T10" fmla="*/ 2 w 3"/>
              <a:gd name="T11" fmla="*/ 1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3" y="1"/>
                </a:lnTo>
                <a:lnTo>
                  <a:pt x="2" y="3"/>
                </a:lnTo>
                <a:lnTo>
                  <a:pt x="0" y="3"/>
                </a:lnTo>
                <a:lnTo>
                  <a:pt x="0" y="1"/>
                </a:lnTo>
                <a:lnTo>
                  <a:pt x="2" y="1"/>
                </a:lnTo>
                <a:lnTo>
                  <a:pt x="2"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93" name="Freeform 265"/>
          <p:cNvSpPr>
            <a:spLocks/>
          </p:cNvSpPr>
          <p:nvPr/>
        </p:nvSpPr>
        <p:spPr bwMode="auto">
          <a:xfrm>
            <a:off x="3003550" y="4267207"/>
            <a:ext cx="4763" cy="4762"/>
          </a:xfrm>
          <a:custGeom>
            <a:avLst/>
            <a:gdLst>
              <a:gd name="T0" fmla="*/ 3 w 3"/>
              <a:gd name="T1" fmla="*/ 0 h 3"/>
              <a:gd name="T2" fmla="*/ 3 w 3"/>
              <a:gd name="T3" fmla="*/ 2 h 3"/>
              <a:gd name="T4" fmla="*/ 3 w 3"/>
              <a:gd name="T5" fmla="*/ 3 h 3"/>
              <a:gd name="T6" fmla="*/ 2 w 3"/>
              <a:gd name="T7" fmla="*/ 3 h 3"/>
              <a:gd name="T8" fmla="*/ 0 w 3"/>
              <a:gd name="T9" fmla="*/ 2 h 3"/>
              <a:gd name="T10" fmla="*/ 3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0"/>
                </a:moveTo>
                <a:lnTo>
                  <a:pt x="3" y="2"/>
                </a:lnTo>
                <a:lnTo>
                  <a:pt x="3" y="3"/>
                </a:lnTo>
                <a:lnTo>
                  <a:pt x="2" y="3"/>
                </a:lnTo>
                <a:lnTo>
                  <a:pt x="0" y="2"/>
                </a:lnTo>
                <a:lnTo>
                  <a:pt x="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94" name="Freeform 266"/>
          <p:cNvSpPr>
            <a:spLocks/>
          </p:cNvSpPr>
          <p:nvPr/>
        </p:nvSpPr>
        <p:spPr bwMode="auto">
          <a:xfrm>
            <a:off x="4303713" y="2235207"/>
            <a:ext cx="14288" cy="41275"/>
          </a:xfrm>
          <a:custGeom>
            <a:avLst/>
            <a:gdLst>
              <a:gd name="T0" fmla="*/ 6 w 9"/>
              <a:gd name="T1" fmla="*/ 0 h 26"/>
              <a:gd name="T2" fmla="*/ 4 w 9"/>
              <a:gd name="T3" fmla="*/ 2 h 26"/>
              <a:gd name="T4" fmla="*/ 3 w 9"/>
              <a:gd name="T5" fmla="*/ 3 h 26"/>
              <a:gd name="T6" fmla="*/ 1 w 9"/>
              <a:gd name="T7" fmla="*/ 5 h 26"/>
              <a:gd name="T8" fmla="*/ 3 w 9"/>
              <a:gd name="T9" fmla="*/ 5 h 26"/>
              <a:gd name="T10" fmla="*/ 3 w 9"/>
              <a:gd name="T11" fmla="*/ 8 h 26"/>
              <a:gd name="T12" fmla="*/ 4 w 9"/>
              <a:gd name="T13" fmla="*/ 9 h 26"/>
              <a:gd name="T14" fmla="*/ 0 w 9"/>
              <a:gd name="T15" fmla="*/ 14 h 26"/>
              <a:gd name="T16" fmla="*/ 1 w 9"/>
              <a:gd name="T17" fmla="*/ 15 h 26"/>
              <a:gd name="T18" fmla="*/ 3 w 9"/>
              <a:gd name="T19" fmla="*/ 15 h 26"/>
              <a:gd name="T20" fmla="*/ 4 w 9"/>
              <a:gd name="T21" fmla="*/ 14 h 26"/>
              <a:gd name="T22" fmla="*/ 6 w 9"/>
              <a:gd name="T23" fmla="*/ 15 h 26"/>
              <a:gd name="T24" fmla="*/ 4 w 9"/>
              <a:gd name="T25" fmla="*/ 26 h 26"/>
              <a:gd name="T26" fmla="*/ 9 w 9"/>
              <a:gd name="T27" fmla="*/ 21 h 26"/>
              <a:gd name="T28" fmla="*/ 9 w 9"/>
              <a:gd name="T29" fmla="*/ 12 h 26"/>
              <a:gd name="T30" fmla="*/ 9 w 9"/>
              <a:gd name="T31" fmla="*/ 8 h 26"/>
              <a:gd name="T32" fmla="*/ 6 w 9"/>
              <a:gd name="T33" fmla="*/ 5 h 26"/>
              <a:gd name="T34" fmla="*/ 6 w 9"/>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
              <a:gd name="T55" fmla="*/ 0 h 26"/>
              <a:gd name="T56" fmla="*/ 9 w 9"/>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 h="26">
                <a:moveTo>
                  <a:pt x="6" y="0"/>
                </a:moveTo>
                <a:lnTo>
                  <a:pt x="4" y="2"/>
                </a:lnTo>
                <a:lnTo>
                  <a:pt x="3" y="3"/>
                </a:lnTo>
                <a:lnTo>
                  <a:pt x="1" y="5"/>
                </a:lnTo>
                <a:lnTo>
                  <a:pt x="3" y="5"/>
                </a:lnTo>
                <a:lnTo>
                  <a:pt x="3" y="8"/>
                </a:lnTo>
                <a:lnTo>
                  <a:pt x="4" y="9"/>
                </a:lnTo>
                <a:lnTo>
                  <a:pt x="0" y="14"/>
                </a:lnTo>
                <a:lnTo>
                  <a:pt x="1" y="15"/>
                </a:lnTo>
                <a:lnTo>
                  <a:pt x="3" y="15"/>
                </a:lnTo>
                <a:lnTo>
                  <a:pt x="4" y="14"/>
                </a:lnTo>
                <a:lnTo>
                  <a:pt x="6" y="15"/>
                </a:lnTo>
                <a:lnTo>
                  <a:pt x="4" y="26"/>
                </a:lnTo>
                <a:lnTo>
                  <a:pt x="9" y="21"/>
                </a:lnTo>
                <a:lnTo>
                  <a:pt x="9" y="12"/>
                </a:lnTo>
                <a:lnTo>
                  <a:pt x="9" y="8"/>
                </a:lnTo>
                <a:lnTo>
                  <a:pt x="6" y="5"/>
                </a:lnTo>
                <a:lnTo>
                  <a:pt x="6"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95" name="Freeform 267"/>
          <p:cNvSpPr>
            <a:spLocks/>
          </p:cNvSpPr>
          <p:nvPr/>
        </p:nvSpPr>
        <p:spPr bwMode="auto">
          <a:xfrm>
            <a:off x="4160838" y="2349507"/>
            <a:ext cx="23813" cy="36512"/>
          </a:xfrm>
          <a:custGeom>
            <a:avLst/>
            <a:gdLst>
              <a:gd name="T0" fmla="*/ 14 w 15"/>
              <a:gd name="T1" fmla="*/ 0 h 23"/>
              <a:gd name="T2" fmla="*/ 12 w 15"/>
              <a:gd name="T3" fmla="*/ 0 h 23"/>
              <a:gd name="T4" fmla="*/ 5 w 15"/>
              <a:gd name="T5" fmla="*/ 6 h 23"/>
              <a:gd name="T6" fmla="*/ 5 w 15"/>
              <a:gd name="T7" fmla="*/ 8 h 23"/>
              <a:gd name="T8" fmla="*/ 5 w 15"/>
              <a:gd name="T9" fmla="*/ 9 h 23"/>
              <a:gd name="T10" fmla="*/ 3 w 15"/>
              <a:gd name="T11" fmla="*/ 9 h 23"/>
              <a:gd name="T12" fmla="*/ 0 w 15"/>
              <a:gd name="T13" fmla="*/ 8 h 23"/>
              <a:gd name="T14" fmla="*/ 0 w 15"/>
              <a:gd name="T15" fmla="*/ 11 h 23"/>
              <a:gd name="T16" fmla="*/ 0 w 15"/>
              <a:gd name="T17" fmla="*/ 15 h 23"/>
              <a:gd name="T18" fmla="*/ 2 w 15"/>
              <a:gd name="T19" fmla="*/ 18 h 23"/>
              <a:gd name="T20" fmla="*/ 0 w 15"/>
              <a:gd name="T21" fmla="*/ 20 h 23"/>
              <a:gd name="T22" fmla="*/ 0 w 15"/>
              <a:gd name="T23" fmla="*/ 21 h 23"/>
              <a:gd name="T24" fmla="*/ 0 w 15"/>
              <a:gd name="T25" fmla="*/ 23 h 23"/>
              <a:gd name="T26" fmla="*/ 3 w 15"/>
              <a:gd name="T27" fmla="*/ 21 h 23"/>
              <a:gd name="T28" fmla="*/ 5 w 15"/>
              <a:gd name="T29" fmla="*/ 20 h 23"/>
              <a:gd name="T30" fmla="*/ 5 w 15"/>
              <a:gd name="T31" fmla="*/ 18 h 23"/>
              <a:gd name="T32" fmla="*/ 6 w 15"/>
              <a:gd name="T33" fmla="*/ 17 h 23"/>
              <a:gd name="T34" fmla="*/ 8 w 15"/>
              <a:gd name="T35" fmla="*/ 17 h 23"/>
              <a:gd name="T36" fmla="*/ 11 w 15"/>
              <a:gd name="T37" fmla="*/ 15 h 23"/>
              <a:gd name="T38" fmla="*/ 11 w 15"/>
              <a:gd name="T39" fmla="*/ 12 h 23"/>
              <a:gd name="T40" fmla="*/ 11 w 15"/>
              <a:gd name="T41" fmla="*/ 11 h 23"/>
              <a:gd name="T42" fmla="*/ 11 w 15"/>
              <a:gd name="T43" fmla="*/ 9 h 23"/>
              <a:gd name="T44" fmla="*/ 14 w 15"/>
              <a:gd name="T45" fmla="*/ 9 h 23"/>
              <a:gd name="T46" fmla="*/ 15 w 15"/>
              <a:gd name="T47" fmla="*/ 8 h 23"/>
              <a:gd name="T48" fmla="*/ 14 w 15"/>
              <a:gd name="T49" fmla="*/ 8 h 23"/>
              <a:gd name="T50" fmla="*/ 12 w 15"/>
              <a:gd name="T51" fmla="*/ 6 h 23"/>
              <a:gd name="T52" fmla="*/ 14 w 15"/>
              <a:gd name="T53" fmla="*/ 0 h 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
              <a:gd name="T82" fmla="*/ 0 h 23"/>
              <a:gd name="T83" fmla="*/ 15 w 15"/>
              <a:gd name="T84" fmla="*/ 23 h 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 h="23">
                <a:moveTo>
                  <a:pt x="14" y="0"/>
                </a:moveTo>
                <a:lnTo>
                  <a:pt x="12" y="0"/>
                </a:lnTo>
                <a:lnTo>
                  <a:pt x="5" y="6"/>
                </a:lnTo>
                <a:lnTo>
                  <a:pt x="5" y="8"/>
                </a:lnTo>
                <a:lnTo>
                  <a:pt x="5" y="9"/>
                </a:lnTo>
                <a:lnTo>
                  <a:pt x="3" y="9"/>
                </a:lnTo>
                <a:lnTo>
                  <a:pt x="0" y="8"/>
                </a:lnTo>
                <a:lnTo>
                  <a:pt x="0" y="11"/>
                </a:lnTo>
                <a:lnTo>
                  <a:pt x="0" y="15"/>
                </a:lnTo>
                <a:lnTo>
                  <a:pt x="2" y="18"/>
                </a:lnTo>
                <a:lnTo>
                  <a:pt x="0" y="20"/>
                </a:lnTo>
                <a:lnTo>
                  <a:pt x="0" y="21"/>
                </a:lnTo>
                <a:lnTo>
                  <a:pt x="0" y="23"/>
                </a:lnTo>
                <a:lnTo>
                  <a:pt x="3" y="21"/>
                </a:lnTo>
                <a:lnTo>
                  <a:pt x="5" y="20"/>
                </a:lnTo>
                <a:lnTo>
                  <a:pt x="5" y="18"/>
                </a:lnTo>
                <a:lnTo>
                  <a:pt x="6" y="17"/>
                </a:lnTo>
                <a:lnTo>
                  <a:pt x="8" y="17"/>
                </a:lnTo>
                <a:lnTo>
                  <a:pt x="11" y="15"/>
                </a:lnTo>
                <a:lnTo>
                  <a:pt x="11" y="12"/>
                </a:lnTo>
                <a:lnTo>
                  <a:pt x="11" y="11"/>
                </a:lnTo>
                <a:lnTo>
                  <a:pt x="11" y="9"/>
                </a:lnTo>
                <a:lnTo>
                  <a:pt x="14" y="9"/>
                </a:lnTo>
                <a:lnTo>
                  <a:pt x="15" y="8"/>
                </a:lnTo>
                <a:lnTo>
                  <a:pt x="14" y="8"/>
                </a:lnTo>
                <a:lnTo>
                  <a:pt x="12" y="6"/>
                </a:lnTo>
                <a:lnTo>
                  <a:pt x="14"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96" name="Freeform 268"/>
          <p:cNvSpPr>
            <a:spLocks/>
          </p:cNvSpPr>
          <p:nvPr/>
        </p:nvSpPr>
        <p:spPr bwMode="auto">
          <a:xfrm>
            <a:off x="4149725" y="2390782"/>
            <a:ext cx="11113" cy="6350"/>
          </a:xfrm>
          <a:custGeom>
            <a:avLst/>
            <a:gdLst>
              <a:gd name="T0" fmla="*/ 6 w 7"/>
              <a:gd name="T1" fmla="*/ 1 h 4"/>
              <a:gd name="T2" fmla="*/ 7 w 7"/>
              <a:gd name="T3" fmla="*/ 0 h 4"/>
              <a:gd name="T4" fmla="*/ 4 w 7"/>
              <a:gd name="T5" fmla="*/ 0 h 4"/>
              <a:gd name="T6" fmla="*/ 0 w 7"/>
              <a:gd name="T7" fmla="*/ 1 h 4"/>
              <a:gd name="T8" fmla="*/ 3 w 7"/>
              <a:gd name="T9" fmla="*/ 4 h 4"/>
              <a:gd name="T10" fmla="*/ 6 w 7"/>
              <a:gd name="T11" fmla="*/ 4 h 4"/>
              <a:gd name="T12" fmla="*/ 6 w 7"/>
              <a:gd name="T13" fmla="*/ 1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6" y="1"/>
                </a:moveTo>
                <a:lnTo>
                  <a:pt x="7" y="0"/>
                </a:lnTo>
                <a:lnTo>
                  <a:pt x="4" y="0"/>
                </a:lnTo>
                <a:lnTo>
                  <a:pt x="0" y="1"/>
                </a:lnTo>
                <a:lnTo>
                  <a:pt x="3" y="4"/>
                </a:lnTo>
                <a:lnTo>
                  <a:pt x="6" y="4"/>
                </a:lnTo>
                <a:lnTo>
                  <a:pt x="6"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97" name="Freeform 269"/>
          <p:cNvSpPr>
            <a:spLocks/>
          </p:cNvSpPr>
          <p:nvPr/>
        </p:nvSpPr>
        <p:spPr bwMode="auto">
          <a:xfrm>
            <a:off x="4260850" y="2314582"/>
            <a:ext cx="15875" cy="11112"/>
          </a:xfrm>
          <a:custGeom>
            <a:avLst/>
            <a:gdLst>
              <a:gd name="T0" fmla="*/ 9 w 10"/>
              <a:gd name="T1" fmla="*/ 6 h 7"/>
              <a:gd name="T2" fmla="*/ 10 w 10"/>
              <a:gd name="T3" fmla="*/ 6 h 7"/>
              <a:gd name="T4" fmla="*/ 9 w 10"/>
              <a:gd name="T5" fmla="*/ 4 h 7"/>
              <a:gd name="T6" fmla="*/ 3 w 10"/>
              <a:gd name="T7" fmla="*/ 4 h 7"/>
              <a:gd name="T8" fmla="*/ 3 w 10"/>
              <a:gd name="T9" fmla="*/ 1 h 7"/>
              <a:gd name="T10" fmla="*/ 1 w 10"/>
              <a:gd name="T11" fmla="*/ 0 h 7"/>
              <a:gd name="T12" fmla="*/ 0 w 10"/>
              <a:gd name="T13" fmla="*/ 0 h 7"/>
              <a:gd name="T14" fmla="*/ 0 w 10"/>
              <a:gd name="T15" fmla="*/ 4 h 7"/>
              <a:gd name="T16" fmla="*/ 1 w 10"/>
              <a:gd name="T17" fmla="*/ 6 h 7"/>
              <a:gd name="T18" fmla="*/ 6 w 10"/>
              <a:gd name="T19" fmla="*/ 6 h 7"/>
              <a:gd name="T20" fmla="*/ 9 w 10"/>
              <a:gd name="T21" fmla="*/ 7 h 7"/>
              <a:gd name="T22" fmla="*/ 9 w 10"/>
              <a:gd name="T23" fmla="*/ 6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7"/>
              <a:gd name="T38" fmla="*/ 10 w 10"/>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7">
                <a:moveTo>
                  <a:pt x="9" y="6"/>
                </a:moveTo>
                <a:lnTo>
                  <a:pt x="10" y="6"/>
                </a:lnTo>
                <a:lnTo>
                  <a:pt x="9" y="4"/>
                </a:lnTo>
                <a:lnTo>
                  <a:pt x="3" y="4"/>
                </a:lnTo>
                <a:lnTo>
                  <a:pt x="3" y="1"/>
                </a:lnTo>
                <a:lnTo>
                  <a:pt x="1" y="0"/>
                </a:lnTo>
                <a:lnTo>
                  <a:pt x="0" y="0"/>
                </a:lnTo>
                <a:lnTo>
                  <a:pt x="0" y="4"/>
                </a:lnTo>
                <a:lnTo>
                  <a:pt x="1" y="6"/>
                </a:lnTo>
                <a:lnTo>
                  <a:pt x="6" y="6"/>
                </a:lnTo>
                <a:lnTo>
                  <a:pt x="9" y="7"/>
                </a:lnTo>
                <a:lnTo>
                  <a:pt x="9"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98" name="Freeform 270"/>
          <p:cNvSpPr>
            <a:spLocks/>
          </p:cNvSpPr>
          <p:nvPr/>
        </p:nvSpPr>
        <p:spPr bwMode="auto">
          <a:xfrm>
            <a:off x="4257675" y="2325695"/>
            <a:ext cx="4763" cy="4762"/>
          </a:xfrm>
          <a:custGeom>
            <a:avLst/>
            <a:gdLst>
              <a:gd name="T0" fmla="*/ 3 w 3"/>
              <a:gd name="T1" fmla="*/ 3 h 3"/>
              <a:gd name="T2" fmla="*/ 3 w 3"/>
              <a:gd name="T3" fmla="*/ 2 h 3"/>
              <a:gd name="T4" fmla="*/ 2 w 3"/>
              <a:gd name="T5" fmla="*/ 0 h 3"/>
              <a:gd name="T6" fmla="*/ 0 w 3"/>
              <a:gd name="T7" fmla="*/ 0 h 3"/>
              <a:gd name="T8" fmla="*/ 0 w 3"/>
              <a:gd name="T9" fmla="*/ 2 h 3"/>
              <a:gd name="T10" fmla="*/ 2 w 3"/>
              <a:gd name="T11" fmla="*/ 3 h 3"/>
              <a:gd name="T12" fmla="*/ 3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3"/>
                </a:moveTo>
                <a:lnTo>
                  <a:pt x="3" y="2"/>
                </a:lnTo>
                <a:lnTo>
                  <a:pt x="2" y="0"/>
                </a:lnTo>
                <a:lnTo>
                  <a:pt x="0" y="0"/>
                </a:lnTo>
                <a:lnTo>
                  <a:pt x="0" y="2"/>
                </a:lnTo>
                <a:lnTo>
                  <a:pt x="2" y="3"/>
                </a:lnTo>
                <a:lnTo>
                  <a:pt x="3"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99" name="Freeform 271"/>
          <p:cNvSpPr>
            <a:spLocks/>
          </p:cNvSpPr>
          <p:nvPr/>
        </p:nvSpPr>
        <p:spPr bwMode="auto">
          <a:xfrm>
            <a:off x="4184650" y="2339982"/>
            <a:ext cx="209550" cy="396875"/>
          </a:xfrm>
          <a:custGeom>
            <a:avLst/>
            <a:gdLst>
              <a:gd name="T0" fmla="*/ 70 w 132"/>
              <a:gd name="T1" fmla="*/ 234 h 250"/>
              <a:gd name="T2" fmla="*/ 81 w 132"/>
              <a:gd name="T3" fmla="*/ 226 h 250"/>
              <a:gd name="T4" fmla="*/ 90 w 132"/>
              <a:gd name="T5" fmla="*/ 229 h 250"/>
              <a:gd name="T6" fmla="*/ 126 w 132"/>
              <a:gd name="T7" fmla="*/ 219 h 250"/>
              <a:gd name="T8" fmla="*/ 114 w 132"/>
              <a:gd name="T9" fmla="*/ 210 h 250"/>
              <a:gd name="T10" fmla="*/ 117 w 132"/>
              <a:gd name="T11" fmla="*/ 204 h 250"/>
              <a:gd name="T12" fmla="*/ 124 w 132"/>
              <a:gd name="T13" fmla="*/ 199 h 250"/>
              <a:gd name="T14" fmla="*/ 132 w 132"/>
              <a:gd name="T15" fmla="*/ 181 h 250"/>
              <a:gd name="T16" fmla="*/ 109 w 132"/>
              <a:gd name="T17" fmla="*/ 175 h 250"/>
              <a:gd name="T18" fmla="*/ 109 w 132"/>
              <a:gd name="T19" fmla="*/ 165 h 250"/>
              <a:gd name="T20" fmla="*/ 99 w 132"/>
              <a:gd name="T21" fmla="*/ 148 h 250"/>
              <a:gd name="T22" fmla="*/ 99 w 132"/>
              <a:gd name="T23" fmla="*/ 136 h 250"/>
              <a:gd name="T24" fmla="*/ 76 w 132"/>
              <a:gd name="T25" fmla="*/ 96 h 250"/>
              <a:gd name="T26" fmla="*/ 52 w 132"/>
              <a:gd name="T27" fmla="*/ 84 h 250"/>
              <a:gd name="T28" fmla="*/ 58 w 132"/>
              <a:gd name="T29" fmla="*/ 75 h 250"/>
              <a:gd name="T30" fmla="*/ 58 w 132"/>
              <a:gd name="T31" fmla="*/ 68 h 250"/>
              <a:gd name="T32" fmla="*/ 72 w 132"/>
              <a:gd name="T33" fmla="*/ 41 h 250"/>
              <a:gd name="T34" fmla="*/ 36 w 132"/>
              <a:gd name="T35" fmla="*/ 35 h 250"/>
              <a:gd name="T36" fmla="*/ 31 w 132"/>
              <a:gd name="T37" fmla="*/ 33 h 250"/>
              <a:gd name="T38" fmla="*/ 34 w 132"/>
              <a:gd name="T39" fmla="*/ 24 h 250"/>
              <a:gd name="T40" fmla="*/ 51 w 132"/>
              <a:gd name="T41" fmla="*/ 2 h 250"/>
              <a:gd name="T42" fmla="*/ 21 w 132"/>
              <a:gd name="T43" fmla="*/ 3 h 250"/>
              <a:gd name="T44" fmla="*/ 12 w 132"/>
              <a:gd name="T45" fmla="*/ 20 h 250"/>
              <a:gd name="T46" fmla="*/ 9 w 132"/>
              <a:gd name="T47" fmla="*/ 35 h 250"/>
              <a:gd name="T48" fmla="*/ 10 w 132"/>
              <a:gd name="T49" fmla="*/ 41 h 250"/>
              <a:gd name="T50" fmla="*/ 9 w 132"/>
              <a:gd name="T51" fmla="*/ 50 h 250"/>
              <a:gd name="T52" fmla="*/ 2 w 132"/>
              <a:gd name="T53" fmla="*/ 60 h 250"/>
              <a:gd name="T54" fmla="*/ 13 w 132"/>
              <a:gd name="T55" fmla="*/ 63 h 250"/>
              <a:gd name="T56" fmla="*/ 10 w 132"/>
              <a:gd name="T57" fmla="*/ 87 h 250"/>
              <a:gd name="T58" fmla="*/ 9 w 132"/>
              <a:gd name="T59" fmla="*/ 104 h 250"/>
              <a:gd name="T60" fmla="*/ 16 w 132"/>
              <a:gd name="T61" fmla="*/ 78 h 250"/>
              <a:gd name="T62" fmla="*/ 16 w 132"/>
              <a:gd name="T63" fmla="*/ 84 h 250"/>
              <a:gd name="T64" fmla="*/ 22 w 132"/>
              <a:gd name="T65" fmla="*/ 83 h 250"/>
              <a:gd name="T66" fmla="*/ 22 w 132"/>
              <a:gd name="T67" fmla="*/ 93 h 250"/>
              <a:gd name="T68" fmla="*/ 16 w 132"/>
              <a:gd name="T69" fmla="*/ 113 h 250"/>
              <a:gd name="T70" fmla="*/ 21 w 132"/>
              <a:gd name="T71" fmla="*/ 119 h 250"/>
              <a:gd name="T72" fmla="*/ 30 w 132"/>
              <a:gd name="T73" fmla="*/ 117 h 250"/>
              <a:gd name="T74" fmla="*/ 51 w 132"/>
              <a:gd name="T75" fmla="*/ 114 h 250"/>
              <a:gd name="T76" fmla="*/ 43 w 132"/>
              <a:gd name="T77" fmla="*/ 129 h 250"/>
              <a:gd name="T78" fmla="*/ 54 w 132"/>
              <a:gd name="T79" fmla="*/ 136 h 250"/>
              <a:gd name="T80" fmla="*/ 54 w 132"/>
              <a:gd name="T81" fmla="*/ 144 h 250"/>
              <a:gd name="T82" fmla="*/ 54 w 132"/>
              <a:gd name="T83" fmla="*/ 157 h 250"/>
              <a:gd name="T84" fmla="*/ 30 w 132"/>
              <a:gd name="T85" fmla="*/ 171 h 250"/>
              <a:gd name="T86" fmla="*/ 15 w 132"/>
              <a:gd name="T87" fmla="*/ 199 h 250"/>
              <a:gd name="T88" fmla="*/ 22 w 132"/>
              <a:gd name="T89" fmla="*/ 207 h 250"/>
              <a:gd name="T90" fmla="*/ 31 w 132"/>
              <a:gd name="T91" fmla="*/ 208 h 250"/>
              <a:gd name="T92" fmla="*/ 43 w 132"/>
              <a:gd name="T93" fmla="*/ 213 h 250"/>
              <a:gd name="T94" fmla="*/ 60 w 132"/>
              <a:gd name="T95" fmla="*/ 204 h 250"/>
              <a:gd name="T96" fmla="*/ 34 w 132"/>
              <a:gd name="T97" fmla="*/ 219 h 250"/>
              <a:gd name="T98" fmla="*/ 9 w 132"/>
              <a:gd name="T99" fmla="*/ 249 h 250"/>
              <a:gd name="T100" fmla="*/ 18 w 132"/>
              <a:gd name="T101" fmla="*/ 249 h 250"/>
              <a:gd name="T102" fmla="*/ 39 w 132"/>
              <a:gd name="T103" fmla="*/ 243 h 250"/>
              <a:gd name="T104" fmla="*/ 48 w 132"/>
              <a:gd name="T105" fmla="*/ 232 h 2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
              <a:gd name="T160" fmla="*/ 0 h 250"/>
              <a:gd name="T161" fmla="*/ 132 w 132"/>
              <a:gd name="T162" fmla="*/ 250 h 2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 h="250">
                <a:moveTo>
                  <a:pt x="61" y="235"/>
                </a:moveTo>
                <a:lnTo>
                  <a:pt x="63" y="234"/>
                </a:lnTo>
                <a:lnTo>
                  <a:pt x="66" y="234"/>
                </a:lnTo>
                <a:lnTo>
                  <a:pt x="69" y="234"/>
                </a:lnTo>
                <a:lnTo>
                  <a:pt x="70" y="234"/>
                </a:lnTo>
                <a:lnTo>
                  <a:pt x="69" y="231"/>
                </a:lnTo>
                <a:lnTo>
                  <a:pt x="76" y="231"/>
                </a:lnTo>
                <a:lnTo>
                  <a:pt x="78" y="231"/>
                </a:lnTo>
                <a:lnTo>
                  <a:pt x="79" y="229"/>
                </a:lnTo>
                <a:lnTo>
                  <a:pt x="81" y="226"/>
                </a:lnTo>
                <a:lnTo>
                  <a:pt x="82" y="228"/>
                </a:lnTo>
                <a:lnTo>
                  <a:pt x="84" y="228"/>
                </a:lnTo>
                <a:lnTo>
                  <a:pt x="87" y="228"/>
                </a:lnTo>
                <a:lnTo>
                  <a:pt x="87" y="229"/>
                </a:lnTo>
                <a:lnTo>
                  <a:pt x="90" y="229"/>
                </a:lnTo>
                <a:lnTo>
                  <a:pt x="100" y="228"/>
                </a:lnTo>
                <a:lnTo>
                  <a:pt x="105" y="229"/>
                </a:lnTo>
                <a:lnTo>
                  <a:pt x="120" y="225"/>
                </a:lnTo>
                <a:lnTo>
                  <a:pt x="120" y="223"/>
                </a:lnTo>
                <a:lnTo>
                  <a:pt x="126" y="219"/>
                </a:lnTo>
                <a:lnTo>
                  <a:pt x="127" y="216"/>
                </a:lnTo>
                <a:lnTo>
                  <a:pt x="126" y="214"/>
                </a:lnTo>
                <a:lnTo>
                  <a:pt x="115" y="214"/>
                </a:lnTo>
                <a:lnTo>
                  <a:pt x="115" y="211"/>
                </a:lnTo>
                <a:lnTo>
                  <a:pt x="114" y="210"/>
                </a:lnTo>
                <a:lnTo>
                  <a:pt x="117" y="208"/>
                </a:lnTo>
                <a:lnTo>
                  <a:pt x="117" y="207"/>
                </a:lnTo>
                <a:lnTo>
                  <a:pt x="118" y="205"/>
                </a:lnTo>
                <a:lnTo>
                  <a:pt x="118" y="204"/>
                </a:lnTo>
                <a:lnTo>
                  <a:pt x="117" y="204"/>
                </a:lnTo>
                <a:lnTo>
                  <a:pt x="118" y="202"/>
                </a:lnTo>
                <a:lnTo>
                  <a:pt x="120" y="201"/>
                </a:lnTo>
                <a:lnTo>
                  <a:pt x="121" y="202"/>
                </a:lnTo>
                <a:lnTo>
                  <a:pt x="124" y="201"/>
                </a:lnTo>
                <a:lnTo>
                  <a:pt x="124" y="199"/>
                </a:lnTo>
                <a:lnTo>
                  <a:pt x="124" y="196"/>
                </a:lnTo>
                <a:lnTo>
                  <a:pt x="126" y="198"/>
                </a:lnTo>
                <a:lnTo>
                  <a:pt x="127" y="196"/>
                </a:lnTo>
                <a:lnTo>
                  <a:pt x="130" y="193"/>
                </a:lnTo>
                <a:lnTo>
                  <a:pt x="132" y="181"/>
                </a:lnTo>
                <a:lnTo>
                  <a:pt x="130" y="177"/>
                </a:lnTo>
                <a:lnTo>
                  <a:pt x="129" y="174"/>
                </a:lnTo>
                <a:lnTo>
                  <a:pt x="123" y="171"/>
                </a:lnTo>
                <a:lnTo>
                  <a:pt x="112" y="171"/>
                </a:lnTo>
                <a:lnTo>
                  <a:pt x="109" y="175"/>
                </a:lnTo>
                <a:lnTo>
                  <a:pt x="108" y="174"/>
                </a:lnTo>
                <a:lnTo>
                  <a:pt x="103" y="174"/>
                </a:lnTo>
                <a:lnTo>
                  <a:pt x="105" y="171"/>
                </a:lnTo>
                <a:lnTo>
                  <a:pt x="108" y="166"/>
                </a:lnTo>
                <a:lnTo>
                  <a:pt x="109" y="165"/>
                </a:lnTo>
                <a:lnTo>
                  <a:pt x="109" y="162"/>
                </a:lnTo>
                <a:lnTo>
                  <a:pt x="103" y="154"/>
                </a:lnTo>
                <a:lnTo>
                  <a:pt x="102" y="153"/>
                </a:lnTo>
                <a:lnTo>
                  <a:pt x="97" y="148"/>
                </a:lnTo>
                <a:lnTo>
                  <a:pt x="99" y="148"/>
                </a:lnTo>
                <a:lnTo>
                  <a:pt x="102" y="151"/>
                </a:lnTo>
                <a:lnTo>
                  <a:pt x="106" y="151"/>
                </a:lnTo>
                <a:lnTo>
                  <a:pt x="105" y="147"/>
                </a:lnTo>
                <a:lnTo>
                  <a:pt x="100" y="141"/>
                </a:lnTo>
                <a:lnTo>
                  <a:pt x="99" y="136"/>
                </a:lnTo>
                <a:lnTo>
                  <a:pt x="93" y="126"/>
                </a:lnTo>
                <a:lnTo>
                  <a:pt x="85" y="124"/>
                </a:lnTo>
                <a:lnTo>
                  <a:pt x="84" y="123"/>
                </a:lnTo>
                <a:lnTo>
                  <a:pt x="78" y="108"/>
                </a:lnTo>
                <a:lnTo>
                  <a:pt x="76" y="96"/>
                </a:lnTo>
                <a:lnTo>
                  <a:pt x="70" y="90"/>
                </a:lnTo>
                <a:lnTo>
                  <a:pt x="69" y="87"/>
                </a:lnTo>
                <a:lnTo>
                  <a:pt x="60" y="83"/>
                </a:lnTo>
                <a:lnTo>
                  <a:pt x="58" y="81"/>
                </a:lnTo>
                <a:lnTo>
                  <a:pt x="52" y="84"/>
                </a:lnTo>
                <a:lnTo>
                  <a:pt x="48" y="83"/>
                </a:lnTo>
                <a:lnTo>
                  <a:pt x="49" y="80"/>
                </a:lnTo>
                <a:lnTo>
                  <a:pt x="51" y="78"/>
                </a:lnTo>
                <a:lnTo>
                  <a:pt x="57" y="77"/>
                </a:lnTo>
                <a:lnTo>
                  <a:pt x="58" y="75"/>
                </a:lnTo>
                <a:lnTo>
                  <a:pt x="55" y="71"/>
                </a:lnTo>
                <a:lnTo>
                  <a:pt x="54" y="71"/>
                </a:lnTo>
                <a:lnTo>
                  <a:pt x="54" y="69"/>
                </a:lnTo>
                <a:lnTo>
                  <a:pt x="57" y="69"/>
                </a:lnTo>
                <a:lnTo>
                  <a:pt x="58" y="68"/>
                </a:lnTo>
                <a:lnTo>
                  <a:pt x="60" y="65"/>
                </a:lnTo>
                <a:lnTo>
                  <a:pt x="61" y="63"/>
                </a:lnTo>
                <a:lnTo>
                  <a:pt x="64" y="57"/>
                </a:lnTo>
                <a:lnTo>
                  <a:pt x="67" y="45"/>
                </a:lnTo>
                <a:lnTo>
                  <a:pt x="72" y="41"/>
                </a:lnTo>
                <a:lnTo>
                  <a:pt x="72" y="35"/>
                </a:lnTo>
                <a:lnTo>
                  <a:pt x="70" y="32"/>
                </a:lnTo>
                <a:lnTo>
                  <a:pt x="51" y="32"/>
                </a:lnTo>
                <a:lnTo>
                  <a:pt x="48" y="30"/>
                </a:lnTo>
                <a:lnTo>
                  <a:pt x="36" y="35"/>
                </a:lnTo>
                <a:lnTo>
                  <a:pt x="34" y="36"/>
                </a:lnTo>
                <a:lnTo>
                  <a:pt x="33" y="35"/>
                </a:lnTo>
                <a:lnTo>
                  <a:pt x="34" y="33"/>
                </a:lnTo>
                <a:lnTo>
                  <a:pt x="34" y="32"/>
                </a:lnTo>
                <a:lnTo>
                  <a:pt x="31" y="33"/>
                </a:lnTo>
                <a:lnTo>
                  <a:pt x="31" y="32"/>
                </a:lnTo>
                <a:lnTo>
                  <a:pt x="36" y="30"/>
                </a:lnTo>
                <a:lnTo>
                  <a:pt x="39" y="27"/>
                </a:lnTo>
                <a:lnTo>
                  <a:pt x="33" y="27"/>
                </a:lnTo>
                <a:lnTo>
                  <a:pt x="34" y="24"/>
                </a:lnTo>
                <a:lnTo>
                  <a:pt x="37" y="21"/>
                </a:lnTo>
                <a:lnTo>
                  <a:pt x="43" y="17"/>
                </a:lnTo>
                <a:lnTo>
                  <a:pt x="45" y="12"/>
                </a:lnTo>
                <a:lnTo>
                  <a:pt x="49" y="9"/>
                </a:lnTo>
                <a:lnTo>
                  <a:pt x="51" y="2"/>
                </a:lnTo>
                <a:lnTo>
                  <a:pt x="46" y="0"/>
                </a:lnTo>
                <a:lnTo>
                  <a:pt x="30" y="5"/>
                </a:lnTo>
                <a:lnTo>
                  <a:pt x="30" y="3"/>
                </a:lnTo>
                <a:lnTo>
                  <a:pt x="24" y="3"/>
                </a:lnTo>
                <a:lnTo>
                  <a:pt x="21" y="3"/>
                </a:lnTo>
                <a:lnTo>
                  <a:pt x="16" y="9"/>
                </a:lnTo>
                <a:lnTo>
                  <a:pt x="16" y="14"/>
                </a:lnTo>
                <a:lnTo>
                  <a:pt x="13" y="14"/>
                </a:lnTo>
                <a:lnTo>
                  <a:pt x="13" y="18"/>
                </a:lnTo>
                <a:lnTo>
                  <a:pt x="12" y="20"/>
                </a:lnTo>
                <a:lnTo>
                  <a:pt x="12" y="21"/>
                </a:lnTo>
                <a:lnTo>
                  <a:pt x="15" y="23"/>
                </a:lnTo>
                <a:lnTo>
                  <a:pt x="6" y="27"/>
                </a:lnTo>
                <a:lnTo>
                  <a:pt x="7" y="35"/>
                </a:lnTo>
                <a:lnTo>
                  <a:pt x="9" y="35"/>
                </a:lnTo>
                <a:lnTo>
                  <a:pt x="9" y="36"/>
                </a:lnTo>
                <a:lnTo>
                  <a:pt x="6" y="36"/>
                </a:lnTo>
                <a:lnTo>
                  <a:pt x="6" y="41"/>
                </a:lnTo>
                <a:lnTo>
                  <a:pt x="7" y="41"/>
                </a:lnTo>
                <a:lnTo>
                  <a:pt x="10" y="41"/>
                </a:lnTo>
                <a:lnTo>
                  <a:pt x="10" y="42"/>
                </a:lnTo>
                <a:lnTo>
                  <a:pt x="9" y="42"/>
                </a:lnTo>
                <a:lnTo>
                  <a:pt x="10" y="44"/>
                </a:lnTo>
                <a:lnTo>
                  <a:pt x="9" y="47"/>
                </a:lnTo>
                <a:lnTo>
                  <a:pt x="9" y="50"/>
                </a:lnTo>
                <a:lnTo>
                  <a:pt x="7" y="51"/>
                </a:lnTo>
                <a:lnTo>
                  <a:pt x="6" y="53"/>
                </a:lnTo>
                <a:lnTo>
                  <a:pt x="6" y="56"/>
                </a:lnTo>
                <a:lnTo>
                  <a:pt x="6" y="60"/>
                </a:lnTo>
                <a:lnTo>
                  <a:pt x="2" y="60"/>
                </a:lnTo>
                <a:lnTo>
                  <a:pt x="0" y="62"/>
                </a:lnTo>
                <a:lnTo>
                  <a:pt x="3" y="63"/>
                </a:lnTo>
                <a:lnTo>
                  <a:pt x="4" y="65"/>
                </a:lnTo>
                <a:lnTo>
                  <a:pt x="7" y="69"/>
                </a:lnTo>
                <a:lnTo>
                  <a:pt x="13" y="63"/>
                </a:lnTo>
                <a:lnTo>
                  <a:pt x="15" y="65"/>
                </a:lnTo>
                <a:lnTo>
                  <a:pt x="15" y="66"/>
                </a:lnTo>
                <a:lnTo>
                  <a:pt x="9" y="86"/>
                </a:lnTo>
                <a:lnTo>
                  <a:pt x="9" y="87"/>
                </a:lnTo>
                <a:lnTo>
                  <a:pt x="10" y="87"/>
                </a:lnTo>
                <a:lnTo>
                  <a:pt x="10" y="89"/>
                </a:lnTo>
                <a:lnTo>
                  <a:pt x="10" y="90"/>
                </a:lnTo>
                <a:lnTo>
                  <a:pt x="9" y="95"/>
                </a:lnTo>
                <a:lnTo>
                  <a:pt x="6" y="104"/>
                </a:lnTo>
                <a:lnTo>
                  <a:pt x="9" y="104"/>
                </a:lnTo>
                <a:lnTo>
                  <a:pt x="9" y="102"/>
                </a:lnTo>
                <a:lnTo>
                  <a:pt x="13" y="90"/>
                </a:lnTo>
                <a:lnTo>
                  <a:pt x="12" y="83"/>
                </a:lnTo>
                <a:lnTo>
                  <a:pt x="16" y="77"/>
                </a:lnTo>
                <a:lnTo>
                  <a:pt x="16" y="78"/>
                </a:lnTo>
                <a:lnTo>
                  <a:pt x="15" y="84"/>
                </a:lnTo>
                <a:lnTo>
                  <a:pt x="15" y="87"/>
                </a:lnTo>
                <a:lnTo>
                  <a:pt x="15" y="86"/>
                </a:lnTo>
                <a:lnTo>
                  <a:pt x="16" y="86"/>
                </a:lnTo>
                <a:lnTo>
                  <a:pt x="16" y="84"/>
                </a:lnTo>
                <a:lnTo>
                  <a:pt x="18" y="84"/>
                </a:lnTo>
                <a:lnTo>
                  <a:pt x="19" y="86"/>
                </a:lnTo>
                <a:lnTo>
                  <a:pt x="19" y="84"/>
                </a:lnTo>
                <a:lnTo>
                  <a:pt x="19" y="81"/>
                </a:lnTo>
                <a:lnTo>
                  <a:pt x="22" y="83"/>
                </a:lnTo>
                <a:lnTo>
                  <a:pt x="25" y="84"/>
                </a:lnTo>
                <a:lnTo>
                  <a:pt x="22" y="84"/>
                </a:lnTo>
                <a:lnTo>
                  <a:pt x="22" y="87"/>
                </a:lnTo>
                <a:lnTo>
                  <a:pt x="21" y="92"/>
                </a:lnTo>
                <a:lnTo>
                  <a:pt x="22" y="93"/>
                </a:lnTo>
                <a:lnTo>
                  <a:pt x="24" y="95"/>
                </a:lnTo>
                <a:lnTo>
                  <a:pt x="25" y="98"/>
                </a:lnTo>
                <a:lnTo>
                  <a:pt x="19" y="111"/>
                </a:lnTo>
                <a:lnTo>
                  <a:pt x="19" y="114"/>
                </a:lnTo>
                <a:lnTo>
                  <a:pt x="16" y="113"/>
                </a:lnTo>
                <a:lnTo>
                  <a:pt x="16" y="114"/>
                </a:lnTo>
                <a:lnTo>
                  <a:pt x="19" y="122"/>
                </a:lnTo>
                <a:lnTo>
                  <a:pt x="19" y="123"/>
                </a:lnTo>
                <a:lnTo>
                  <a:pt x="21" y="122"/>
                </a:lnTo>
                <a:lnTo>
                  <a:pt x="21" y="119"/>
                </a:lnTo>
                <a:lnTo>
                  <a:pt x="21" y="117"/>
                </a:lnTo>
                <a:lnTo>
                  <a:pt x="22" y="117"/>
                </a:lnTo>
                <a:lnTo>
                  <a:pt x="28" y="122"/>
                </a:lnTo>
                <a:lnTo>
                  <a:pt x="30" y="120"/>
                </a:lnTo>
                <a:lnTo>
                  <a:pt x="30" y="117"/>
                </a:lnTo>
                <a:lnTo>
                  <a:pt x="37" y="119"/>
                </a:lnTo>
                <a:lnTo>
                  <a:pt x="42" y="116"/>
                </a:lnTo>
                <a:lnTo>
                  <a:pt x="42" y="114"/>
                </a:lnTo>
                <a:lnTo>
                  <a:pt x="45" y="113"/>
                </a:lnTo>
                <a:lnTo>
                  <a:pt x="51" y="114"/>
                </a:lnTo>
                <a:lnTo>
                  <a:pt x="51" y="116"/>
                </a:lnTo>
                <a:lnTo>
                  <a:pt x="49" y="116"/>
                </a:lnTo>
                <a:lnTo>
                  <a:pt x="46" y="117"/>
                </a:lnTo>
                <a:lnTo>
                  <a:pt x="42" y="127"/>
                </a:lnTo>
                <a:lnTo>
                  <a:pt x="43" y="129"/>
                </a:lnTo>
                <a:lnTo>
                  <a:pt x="45" y="132"/>
                </a:lnTo>
                <a:lnTo>
                  <a:pt x="46" y="135"/>
                </a:lnTo>
                <a:lnTo>
                  <a:pt x="46" y="133"/>
                </a:lnTo>
                <a:lnTo>
                  <a:pt x="49" y="138"/>
                </a:lnTo>
                <a:lnTo>
                  <a:pt x="54" y="136"/>
                </a:lnTo>
                <a:lnTo>
                  <a:pt x="55" y="133"/>
                </a:lnTo>
                <a:lnTo>
                  <a:pt x="57" y="135"/>
                </a:lnTo>
                <a:lnTo>
                  <a:pt x="55" y="136"/>
                </a:lnTo>
                <a:lnTo>
                  <a:pt x="55" y="142"/>
                </a:lnTo>
                <a:lnTo>
                  <a:pt x="54" y="144"/>
                </a:lnTo>
                <a:lnTo>
                  <a:pt x="52" y="147"/>
                </a:lnTo>
                <a:lnTo>
                  <a:pt x="55" y="148"/>
                </a:lnTo>
                <a:lnTo>
                  <a:pt x="54" y="150"/>
                </a:lnTo>
                <a:lnTo>
                  <a:pt x="52" y="156"/>
                </a:lnTo>
                <a:lnTo>
                  <a:pt x="54" y="157"/>
                </a:lnTo>
                <a:lnTo>
                  <a:pt x="54" y="159"/>
                </a:lnTo>
                <a:lnTo>
                  <a:pt x="52" y="160"/>
                </a:lnTo>
                <a:lnTo>
                  <a:pt x="40" y="160"/>
                </a:lnTo>
                <a:lnTo>
                  <a:pt x="25" y="174"/>
                </a:lnTo>
                <a:lnTo>
                  <a:pt x="30" y="171"/>
                </a:lnTo>
                <a:lnTo>
                  <a:pt x="34" y="171"/>
                </a:lnTo>
                <a:lnTo>
                  <a:pt x="34" y="181"/>
                </a:lnTo>
                <a:lnTo>
                  <a:pt x="37" y="183"/>
                </a:lnTo>
                <a:lnTo>
                  <a:pt x="34" y="189"/>
                </a:lnTo>
                <a:lnTo>
                  <a:pt x="15" y="199"/>
                </a:lnTo>
                <a:lnTo>
                  <a:pt x="16" y="201"/>
                </a:lnTo>
                <a:lnTo>
                  <a:pt x="18" y="205"/>
                </a:lnTo>
                <a:lnTo>
                  <a:pt x="19" y="207"/>
                </a:lnTo>
                <a:lnTo>
                  <a:pt x="21" y="207"/>
                </a:lnTo>
                <a:lnTo>
                  <a:pt x="22" y="207"/>
                </a:lnTo>
                <a:lnTo>
                  <a:pt x="25" y="204"/>
                </a:lnTo>
                <a:lnTo>
                  <a:pt x="28" y="202"/>
                </a:lnTo>
                <a:lnTo>
                  <a:pt x="30" y="202"/>
                </a:lnTo>
                <a:lnTo>
                  <a:pt x="30" y="207"/>
                </a:lnTo>
                <a:lnTo>
                  <a:pt x="31" y="208"/>
                </a:lnTo>
                <a:lnTo>
                  <a:pt x="34" y="208"/>
                </a:lnTo>
                <a:lnTo>
                  <a:pt x="37" y="205"/>
                </a:lnTo>
                <a:lnTo>
                  <a:pt x="39" y="205"/>
                </a:lnTo>
                <a:lnTo>
                  <a:pt x="39" y="207"/>
                </a:lnTo>
                <a:lnTo>
                  <a:pt x="43" y="213"/>
                </a:lnTo>
                <a:lnTo>
                  <a:pt x="45" y="213"/>
                </a:lnTo>
                <a:lnTo>
                  <a:pt x="48" y="213"/>
                </a:lnTo>
                <a:lnTo>
                  <a:pt x="49" y="211"/>
                </a:lnTo>
                <a:lnTo>
                  <a:pt x="51" y="210"/>
                </a:lnTo>
                <a:lnTo>
                  <a:pt x="60" y="204"/>
                </a:lnTo>
                <a:lnTo>
                  <a:pt x="60" y="205"/>
                </a:lnTo>
                <a:lnTo>
                  <a:pt x="54" y="214"/>
                </a:lnTo>
                <a:lnTo>
                  <a:pt x="54" y="216"/>
                </a:lnTo>
                <a:lnTo>
                  <a:pt x="52" y="217"/>
                </a:lnTo>
                <a:lnTo>
                  <a:pt x="34" y="219"/>
                </a:lnTo>
                <a:lnTo>
                  <a:pt x="33" y="222"/>
                </a:lnTo>
                <a:lnTo>
                  <a:pt x="30" y="225"/>
                </a:lnTo>
                <a:lnTo>
                  <a:pt x="27" y="228"/>
                </a:lnTo>
                <a:lnTo>
                  <a:pt x="10" y="246"/>
                </a:lnTo>
                <a:lnTo>
                  <a:pt x="9" y="249"/>
                </a:lnTo>
                <a:lnTo>
                  <a:pt x="10" y="247"/>
                </a:lnTo>
                <a:lnTo>
                  <a:pt x="15" y="249"/>
                </a:lnTo>
                <a:lnTo>
                  <a:pt x="16" y="249"/>
                </a:lnTo>
                <a:lnTo>
                  <a:pt x="16" y="250"/>
                </a:lnTo>
                <a:lnTo>
                  <a:pt x="18" y="249"/>
                </a:lnTo>
                <a:lnTo>
                  <a:pt x="19" y="246"/>
                </a:lnTo>
                <a:lnTo>
                  <a:pt x="22" y="244"/>
                </a:lnTo>
                <a:lnTo>
                  <a:pt x="24" y="240"/>
                </a:lnTo>
                <a:lnTo>
                  <a:pt x="33" y="240"/>
                </a:lnTo>
                <a:lnTo>
                  <a:pt x="39" y="243"/>
                </a:lnTo>
                <a:lnTo>
                  <a:pt x="42" y="243"/>
                </a:lnTo>
                <a:lnTo>
                  <a:pt x="43" y="240"/>
                </a:lnTo>
                <a:lnTo>
                  <a:pt x="45" y="234"/>
                </a:lnTo>
                <a:lnTo>
                  <a:pt x="46" y="232"/>
                </a:lnTo>
                <a:lnTo>
                  <a:pt x="48" y="232"/>
                </a:lnTo>
                <a:lnTo>
                  <a:pt x="57" y="229"/>
                </a:lnTo>
                <a:lnTo>
                  <a:pt x="61" y="23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00" name="Freeform 272"/>
          <p:cNvSpPr>
            <a:spLocks/>
          </p:cNvSpPr>
          <p:nvPr/>
        </p:nvSpPr>
        <p:spPr bwMode="auto">
          <a:xfrm>
            <a:off x="4310063" y="2706695"/>
            <a:ext cx="9525" cy="4762"/>
          </a:xfrm>
          <a:custGeom>
            <a:avLst/>
            <a:gdLst>
              <a:gd name="T0" fmla="*/ 3 w 6"/>
              <a:gd name="T1" fmla="*/ 0 h 3"/>
              <a:gd name="T2" fmla="*/ 2 w 6"/>
              <a:gd name="T3" fmla="*/ 0 h 3"/>
              <a:gd name="T4" fmla="*/ 0 w 6"/>
              <a:gd name="T5" fmla="*/ 1 h 3"/>
              <a:gd name="T6" fmla="*/ 0 w 6"/>
              <a:gd name="T7" fmla="*/ 3 h 3"/>
              <a:gd name="T8" fmla="*/ 3 w 6"/>
              <a:gd name="T9" fmla="*/ 3 h 3"/>
              <a:gd name="T10" fmla="*/ 5 w 6"/>
              <a:gd name="T11" fmla="*/ 3 h 3"/>
              <a:gd name="T12" fmla="*/ 6 w 6"/>
              <a:gd name="T13" fmla="*/ 1 h 3"/>
              <a:gd name="T14" fmla="*/ 6 w 6"/>
              <a:gd name="T15" fmla="*/ 0 h 3"/>
              <a:gd name="T16" fmla="*/ 3 w 6"/>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3" y="0"/>
                </a:moveTo>
                <a:lnTo>
                  <a:pt x="2" y="0"/>
                </a:lnTo>
                <a:lnTo>
                  <a:pt x="0" y="1"/>
                </a:lnTo>
                <a:lnTo>
                  <a:pt x="0" y="3"/>
                </a:lnTo>
                <a:lnTo>
                  <a:pt x="3" y="3"/>
                </a:lnTo>
                <a:lnTo>
                  <a:pt x="5" y="3"/>
                </a:lnTo>
                <a:lnTo>
                  <a:pt x="6" y="1"/>
                </a:lnTo>
                <a:lnTo>
                  <a:pt x="6" y="0"/>
                </a:lnTo>
                <a:lnTo>
                  <a:pt x="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01" name="Freeform 273"/>
          <p:cNvSpPr>
            <a:spLocks/>
          </p:cNvSpPr>
          <p:nvPr/>
        </p:nvSpPr>
        <p:spPr bwMode="auto">
          <a:xfrm>
            <a:off x="4232275" y="2589220"/>
            <a:ext cx="6350" cy="7937"/>
          </a:xfrm>
          <a:custGeom>
            <a:avLst/>
            <a:gdLst>
              <a:gd name="T0" fmla="*/ 3 w 4"/>
              <a:gd name="T1" fmla="*/ 5 h 5"/>
              <a:gd name="T2" fmla="*/ 4 w 4"/>
              <a:gd name="T3" fmla="*/ 3 h 5"/>
              <a:gd name="T4" fmla="*/ 1 w 4"/>
              <a:gd name="T5" fmla="*/ 0 h 5"/>
              <a:gd name="T6" fmla="*/ 0 w 4"/>
              <a:gd name="T7" fmla="*/ 0 h 5"/>
              <a:gd name="T8" fmla="*/ 3 w 4"/>
              <a:gd name="T9" fmla="*/ 5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3" y="5"/>
                </a:moveTo>
                <a:lnTo>
                  <a:pt x="4" y="3"/>
                </a:lnTo>
                <a:lnTo>
                  <a:pt x="1" y="0"/>
                </a:lnTo>
                <a:lnTo>
                  <a:pt x="0" y="0"/>
                </a:lnTo>
                <a:lnTo>
                  <a:pt x="3" y="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02" name="Freeform 274"/>
          <p:cNvSpPr>
            <a:spLocks/>
          </p:cNvSpPr>
          <p:nvPr/>
        </p:nvSpPr>
        <p:spPr bwMode="auto">
          <a:xfrm>
            <a:off x="4219575" y="2546357"/>
            <a:ext cx="12700" cy="14287"/>
          </a:xfrm>
          <a:custGeom>
            <a:avLst/>
            <a:gdLst>
              <a:gd name="T0" fmla="*/ 8 w 8"/>
              <a:gd name="T1" fmla="*/ 0 h 9"/>
              <a:gd name="T2" fmla="*/ 0 w 8"/>
              <a:gd name="T3" fmla="*/ 9 h 9"/>
              <a:gd name="T4" fmla="*/ 3 w 8"/>
              <a:gd name="T5" fmla="*/ 8 h 9"/>
              <a:gd name="T6" fmla="*/ 6 w 8"/>
              <a:gd name="T7" fmla="*/ 6 h 9"/>
              <a:gd name="T8" fmla="*/ 8 w 8"/>
              <a:gd name="T9" fmla="*/ 3 h 9"/>
              <a:gd name="T10" fmla="*/ 8 w 8"/>
              <a:gd name="T11" fmla="*/ 0 h 9"/>
              <a:gd name="T12" fmla="*/ 0 60000 65536"/>
              <a:gd name="T13" fmla="*/ 0 60000 65536"/>
              <a:gd name="T14" fmla="*/ 0 60000 65536"/>
              <a:gd name="T15" fmla="*/ 0 60000 65536"/>
              <a:gd name="T16" fmla="*/ 0 60000 65536"/>
              <a:gd name="T17" fmla="*/ 0 60000 65536"/>
              <a:gd name="T18" fmla="*/ 0 w 8"/>
              <a:gd name="T19" fmla="*/ 0 h 9"/>
              <a:gd name="T20" fmla="*/ 8 w 8"/>
              <a:gd name="T21" fmla="*/ 9 h 9"/>
            </a:gdLst>
            <a:ahLst/>
            <a:cxnLst>
              <a:cxn ang="T12">
                <a:pos x="T0" y="T1"/>
              </a:cxn>
              <a:cxn ang="T13">
                <a:pos x="T2" y="T3"/>
              </a:cxn>
              <a:cxn ang="T14">
                <a:pos x="T4" y="T5"/>
              </a:cxn>
              <a:cxn ang="T15">
                <a:pos x="T6" y="T7"/>
              </a:cxn>
              <a:cxn ang="T16">
                <a:pos x="T8" y="T9"/>
              </a:cxn>
              <a:cxn ang="T17">
                <a:pos x="T10" y="T11"/>
              </a:cxn>
            </a:cxnLst>
            <a:rect l="T18" t="T19" r="T20" b="T21"/>
            <a:pathLst>
              <a:path w="8" h="9">
                <a:moveTo>
                  <a:pt x="8" y="0"/>
                </a:moveTo>
                <a:lnTo>
                  <a:pt x="0" y="9"/>
                </a:lnTo>
                <a:lnTo>
                  <a:pt x="3" y="8"/>
                </a:lnTo>
                <a:lnTo>
                  <a:pt x="6" y="6"/>
                </a:lnTo>
                <a:lnTo>
                  <a:pt x="8" y="3"/>
                </a:lnTo>
                <a:lnTo>
                  <a:pt x="8"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03" name="Freeform 275"/>
          <p:cNvSpPr>
            <a:spLocks/>
          </p:cNvSpPr>
          <p:nvPr/>
        </p:nvSpPr>
        <p:spPr bwMode="auto">
          <a:xfrm>
            <a:off x="4205288" y="2486032"/>
            <a:ext cx="7938" cy="14287"/>
          </a:xfrm>
          <a:custGeom>
            <a:avLst/>
            <a:gdLst>
              <a:gd name="T0" fmla="*/ 0 w 5"/>
              <a:gd name="T1" fmla="*/ 0 h 9"/>
              <a:gd name="T2" fmla="*/ 0 w 5"/>
              <a:gd name="T3" fmla="*/ 6 h 9"/>
              <a:gd name="T4" fmla="*/ 2 w 5"/>
              <a:gd name="T5" fmla="*/ 9 h 9"/>
              <a:gd name="T6" fmla="*/ 3 w 5"/>
              <a:gd name="T7" fmla="*/ 7 h 9"/>
              <a:gd name="T8" fmla="*/ 5 w 5"/>
              <a:gd name="T9" fmla="*/ 3 h 9"/>
              <a:gd name="T10" fmla="*/ 3 w 5"/>
              <a:gd name="T11" fmla="*/ 0 h 9"/>
              <a:gd name="T12" fmla="*/ 0 w 5"/>
              <a:gd name="T13" fmla="*/ 0 h 9"/>
              <a:gd name="T14" fmla="*/ 0 60000 65536"/>
              <a:gd name="T15" fmla="*/ 0 60000 65536"/>
              <a:gd name="T16" fmla="*/ 0 60000 65536"/>
              <a:gd name="T17" fmla="*/ 0 60000 65536"/>
              <a:gd name="T18" fmla="*/ 0 60000 65536"/>
              <a:gd name="T19" fmla="*/ 0 60000 65536"/>
              <a:gd name="T20" fmla="*/ 0 60000 65536"/>
              <a:gd name="T21" fmla="*/ 0 w 5"/>
              <a:gd name="T22" fmla="*/ 0 h 9"/>
              <a:gd name="T23" fmla="*/ 5 w 5"/>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9">
                <a:moveTo>
                  <a:pt x="0" y="0"/>
                </a:moveTo>
                <a:lnTo>
                  <a:pt x="0" y="6"/>
                </a:lnTo>
                <a:lnTo>
                  <a:pt x="2" y="9"/>
                </a:lnTo>
                <a:lnTo>
                  <a:pt x="3" y="7"/>
                </a:lnTo>
                <a:lnTo>
                  <a:pt x="5" y="3"/>
                </a:lnTo>
                <a:lnTo>
                  <a:pt x="3" y="0"/>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04" name="Freeform 276"/>
          <p:cNvSpPr>
            <a:spLocks/>
          </p:cNvSpPr>
          <p:nvPr/>
        </p:nvSpPr>
        <p:spPr bwMode="auto">
          <a:xfrm>
            <a:off x="4175125" y="2476507"/>
            <a:ext cx="12700" cy="14287"/>
          </a:xfrm>
          <a:custGeom>
            <a:avLst/>
            <a:gdLst>
              <a:gd name="T0" fmla="*/ 6 w 8"/>
              <a:gd name="T1" fmla="*/ 0 h 9"/>
              <a:gd name="T2" fmla="*/ 5 w 8"/>
              <a:gd name="T3" fmla="*/ 1 h 9"/>
              <a:gd name="T4" fmla="*/ 2 w 8"/>
              <a:gd name="T5" fmla="*/ 3 h 9"/>
              <a:gd name="T6" fmla="*/ 0 w 8"/>
              <a:gd name="T7" fmla="*/ 6 h 9"/>
              <a:gd name="T8" fmla="*/ 3 w 8"/>
              <a:gd name="T9" fmla="*/ 4 h 9"/>
              <a:gd name="T10" fmla="*/ 5 w 8"/>
              <a:gd name="T11" fmla="*/ 9 h 9"/>
              <a:gd name="T12" fmla="*/ 8 w 8"/>
              <a:gd name="T13" fmla="*/ 7 h 9"/>
              <a:gd name="T14" fmla="*/ 8 w 8"/>
              <a:gd name="T15" fmla="*/ 4 h 9"/>
              <a:gd name="T16" fmla="*/ 6 w 8"/>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9"/>
              <a:gd name="T29" fmla="*/ 8 w 8"/>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9">
                <a:moveTo>
                  <a:pt x="6" y="0"/>
                </a:moveTo>
                <a:lnTo>
                  <a:pt x="5" y="1"/>
                </a:lnTo>
                <a:lnTo>
                  <a:pt x="2" y="3"/>
                </a:lnTo>
                <a:lnTo>
                  <a:pt x="0" y="6"/>
                </a:lnTo>
                <a:lnTo>
                  <a:pt x="3" y="4"/>
                </a:lnTo>
                <a:lnTo>
                  <a:pt x="5" y="9"/>
                </a:lnTo>
                <a:lnTo>
                  <a:pt x="8" y="7"/>
                </a:lnTo>
                <a:lnTo>
                  <a:pt x="8" y="4"/>
                </a:lnTo>
                <a:lnTo>
                  <a:pt x="6"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05" name="Freeform 277"/>
          <p:cNvSpPr>
            <a:spLocks/>
          </p:cNvSpPr>
          <p:nvPr/>
        </p:nvSpPr>
        <p:spPr bwMode="auto">
          <a:xfrm>
            <a:off x="4187825" y="2466982"/>
            <a:ext cx="7938" cy="14287"/>
          </a:xfrm>
          <a:custGeom>
            <a:avLst/>
            <a:gdLst>
              <a:gd name="T0" fmla="*/ 5 w 5"/>
              <a:gd name="T1" fmla="*/ 0 h 9"/>
              <a:gd name="T2" fmla="*/ 2 w 5"/>
              <a:gd name="T3" fmla="*/ 1 h 9"/>
              <a:gd name="T4" fmla="*/ 1 w 5"/>
              <a:gd name="T5" fmla="*/ 3 h 9"/>
              <a:gd name="T6" fmla="*/ 1 w 5"/>
              <a:gd name="T7" fmla="*/ 6 h 9"/>
              <a:gd name="T8" fmla="*/ 0 w 5"/>
              <a:gd name="T9" fmla="*/ 7 h 9"/>
              <a:gd name="T10" fmla="*/ 0 w 5"/>
              <a:gd name="T11" fmla="*/ 9 h 9"/>
              <a:gd name="T12" fmla="*/ 1 w 5"/>
              <a:gd name="T13" fmla="*/ 9 h 9"/>
              <a:gd name="T14" fmla="*/ 5 w 5"/>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9"/>
              <a:gd name="T26" fmla="*/ 5 w 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9">
                <a:moveTo>
                  <a:pt x="5" y="0"/>
                </a:moveTo>
                <a:lnTo>
                  <a:pt x="2" y="1"/>
                </a:lnTo>
                <a:lnTo>
                  <a:pt x="1" y="3"/>
                </a:lnTo>
                <a:lnTo>
                  <a:pt x="1" y="6"/>
                </a:lnTo>
                <a:lnTo>
                  <a:pt x="0" y="7"/>
                </a:lnTo>
                <a:lnTo>
                  <a:pt x="0" y="9"/>
                </a:lnTo>
                <a:lnTo>
                  <a:pt x="1" y="9"/>
                </a:lnTo>
                <a:lnTo>
                  <a:pt x="5"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06" name="Freeform 278"/>
          <p:cNvSpPr>
            <a:spLocks/>
          </p:cNvSpPr>
          <p:nvPr/>
        </p:nvSpPr>
        <p:spPr bwMode="auto">
          <a:xfrm>
            <a:off x="4178300" y="2443170"/>
            <a:ext cx="17463" cy="15875"/>
          </a:xfrm>
          <a:custGeom>
            <a:avLst/>
            <a:gdLst>
              <a:gd name="T0" fmla="*/ 1 w 11"/>
              <a:gd name="T1" fmla="*/ 9 h 10"/>
              <a:gd name="T2" fmla="*/ 0 w 11"/>
              <a:gd name="T3" fmla="*/ 7 h 10"/>
              <a:gd name="T4" fmla="*/ 1 w 11"/>
              <a:gd name="T5" fmla="*/ 9 h 10"/>
              <a:gd name="T6" fmla="*/ 3 w 11"/>
              <a:gd name="T7" fmla="*/ 10 h 10"/>
              <a:gd name="T8" fmla="*/ 6 w 11"/>
              <a:gd name="T9" fmla="*/ 10 h 10"/>
              <a:gd name="T10" fmla="*/ 8 w 11"/>
              <a:gd name="T11" fmla="*/ 7 h 10"/>
              <a:gd name="T12" fmla="*/ 11 w 11"/>
              <a:gd name="T13" fmla="*/ 7 h 10"/>
              <a:gd name="T14" fmla="*/ 10 w 11"/>
              <a:gd name="T15" fmla="*/ 6 h 10"/>
              <a:gd name="T16" fmla="*/ 6 w 11"/>
              <a:gd name="T17" fmla="*/ 0 h 10"/>
              <a:gd name="T18" fmla="*/ 3 w 11"/>
              <a:gd name="T19" fmla="*/ 0 h 10"/>
              <a:gd name="T20" fmla="*/ 3 w 11"/>
              <a:gd name="T21" fmla="*/ 1 h 10"/>
              <a:gd name="T22" fmla="*/ 3 w 11"/>
              <a:gd name="T23" fmla="*/ 3 h 10"/>
              <a:gd name="T24" fmla="*/ 4 w 11"/>
              <a:gd name="T25" fmla="*/ 4 h 10"/>
              <a:gd name="T26" fmla="*/ 4 w 11"/>
              <a:gd name="T27" fmla="*/ 6 h 10"/>
              <a:gd name="T28" fmla="*/ 6 w 11"/>
              <a:gd name="T29" fmla="*/ 7 h 10"/>
              <a:gd name="T30" fmla="*/ 4 w 11"/>
              <a:gd name="T31" fmla="*/ 7 h 10"/>
              <a:gd name="T32" fmla="*/ 3 w 11"/>
              <a:gd name="T33" fmla="*/ 9 h 10"/>
              <a:gd name="T34" fmla="*/ 1 w 11"/>
              <a:gd name="T35" fmla="*/ 9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0"/>
              <a:gd name="T56" fmla="*/ 11 w 11"/>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0">
                <a:moveTo>
                  <a:pt x="1" y="9"/>
                </a:moveTo>
                <a:lnTo>
                  <a:pt x="0" y="7"/>
                </a:lnTo>
                <a:lnTo>
                  <a:pt x="1" y="9"/>
                </a:lnTo>
                <a:lnTo>
                  <a:pt x="3" y="10"/>
                </a:lnTo>
                <a:lnTo>
                  <a:pt x="6" y="10"/>
                </a:lnTo>
                <a:lnTo>
                  <a:pt x="8" y="7"/>
                </a:lnTo>
                <a:lnTo>
                  <a:pt x="11" y="7"/>
                </a:lnTo>
                <a:lnTo>
                  <a:pt x="10" y="6"/>
                </a:lnTo>
                <a:lnTo>
                  <a:pt x="6" y="0"/>
                </a:lnTo>
                <a:lnTo>
                  <a:pt x="3" y="0"/>
                </a:lnTo>
                <a:lnTo>
                  <a:pt x="3" y="1"/>
                </a:lnTo>
                <a:lnTo>
                  <a:pt x="3" y="3"/>
                </a:lnTo>
                <a:lnTo>
                  <a:pt x="4" y="4"/>
                </a:lnTo>
                <a:lnTo>
                  <a:pt x="4" y="6"/>
                </a:lnTo>
                <a:lnTo>
                  <a:pt x="6" y="7"/>
                </a:lnTo>
                <a:lnTo>
                  <a:pt x="4" y="7"/>
                </a:lnTo>
                <a:lnTo>
                  <a:pt x="3" y="9"/>
                </a:lnTo>
                <a:lnTo>
                  <a:pt x="1" y="9"/>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07" name="Freeform 279"/>
          <p:cNvSpPr>
            <a:spLocks/>
          </p:cNvSpPr>
          <p:nvPr/>
        </p:nvSpPr>
        <p:spPr bwMode="auto">
          <a:xfrm>
            <a:off x="4170363" y="2387607"/>
            <a:ext cx="25400" cy="33337"/>
          </a:xfrm>
          <a:custGeom>
            <a:avLst/>
            <a:gdLst>
              <a:gd name="T0" fmla="*/ 6 w 16"/>
              <a:gd name="T1" fmla="*/ 2 h 21"/>
              <a:gd name="T2" fmla="*/ 5 w 16"/>
              <a:gd name="T3" fmla="*/ 0 h 21"/>
              <a:gd name="T4" fmla="*/ 5 w 16"/>
              <a:gd name="T5" fmla="*/ 8 h 21"/>
              <a:gd name="T6" fmla="*/ 2 w 16"/>
              <a:gd name="T7" fmla="*/ 5 h 21"/>
              <a:gd name="T8" fmla="*/ 0 w 16"/>
              <a:gd name="T9" fmla="*/ 8 h 21"/>
              <a:gd name="T10" fmla="*/ 0 w 16"/>
              <a:gd name="T11" fmla="*/ 11 h 21"/>
              <a:gd name="T12" fmla="*/ 3 w 16"/>
              <a:gd name="T13" fmla="*/ 11 h 21"/>
              <a:gd name="T14" fmla="*/ 5 w 16"/>
              <a:gd name="T15" fmla="*/ 15 h 21"/>
              <a:gd name="T16" fmla="*/ 6 w 16"/>
              <a:gd name="T17" fmla="*/ 17 h 21"/>
              <a:gd name="T18" fmla="*/ 6 w 16"/>
              <a:gd name="T19" fmla="*/ 18 h 21"/>
              <a:gd name="T20" fmla="*/ 12 w 16"/>
              <a:gd name="T21" fmla="*/ 17 h 21"/>
              <a:gd name="T22" fmla="*/ 12 w 16"/>
              <a:gd name="T23" fmla="*/ 21 h 21"/>
              <a:gd name="T24" fmla="*/ 13 w 16"/>
              <a:gd name="T25" fmla="*/ 20 h 21"/>
              <a:gd name="T26" fmla="*/ 16 w 16"/>
              <a:gd name="T27" fmla="*/ 15 h 21"/>
              <a:gd name="T28" fmla="*/ 12 w 16"/>
              <a:gd name="T29" fmla="*/ 15 h 21"/>
              <a:gd name="T30" fmla="*/ 11 w 16"/>
              <a:gd name="T31" fmla="*/ 14 h 21"/>
              <a:gd name="T32" fmla="*/ 11 w 16"/>
              <a:gd name="T33" fmla="*/ 11 h 21"/>
              <a:gd name="T34" fmla="*/ 9 w 16"/>
              <a:gd name="T35" fmla="*/ 8 h 21"/>
              <a:gd name="T36" fmla="*/ 8 w 16"/>
              <a:gd name="T37" fmla="*/ 3 h 21"/>
              <a:gd name="T38" fmla="*/ 6 w 16"/>
              <a:gd name="T39" fmla="*/ 2 h 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1"/>
              <a:gd name="T62" fmla="*/ 16 w 16"/>
              <a:gd name="T63" fmla="*/ 21 h 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1">
                <a:moveTo>
                  <a:pt x="6" y="2"/>
                </a:moveTo>
                <a:lnTo>
                  <a:pt x="5" y="0"/>
                </a:lnTo>
                <a:lnTo>
                  <a:pt x="5" y="8"/>
                </a:lnTo>
                <a:lnTo>
                  <a:pt x="2" y="5"/>
                </a:lnTo>
                <a:lnTo>
                  <a:pt x="0" y="8"/>
                </a:lnTo>
                <a:lnTo>
                  <a:pt x="0" y="11"/>
                </a:lnTo>
                <a:lnTo>
                  <a:pt x="3" y="11"/>
                </a:lnTo>
                <a:lnTo>
                  <a:pt x="5" y="15"/>
                </a:lnTo>
                <a:lnTo>
                  <a:pt x="6" y="17"/>
                </a:lnTo>
                <a:lnTo>
                  <a:pt x="6" y="18"/>
                </a:lnTo>
                <a:lnTo>
                  <a:pt x="12" y="17"/>
                </a:lnTo>
                <a:lnTo>
                  <a:pt x="12" y="21"/>
                </a:lnTo>
                <a:lnTo>
                  <a:pt x="13" y="20"/>
                </a:lnTo>
                <a:lnTo>
                  <a:pt x="16" y="15"/>
                </a:lnTo>
                <a:lnTo>
                  <a:pt x="12" y="15"/>
                </a:lnTo>
                <a:lnTo>
                  <a:pt x="11" y="14"/>
                </a:lnTo>
                <a:lnTo>
                  <a:pt x="11" y="11"/>
                </a:lnTo>
                <a:lnTo>
                  <a:pt x="9" y="8"/>
                </a:lnTo>
                <a:lnTo>
                  <a:pt x="8" y="3"/>
                </a:lnTo>
                <a:lnTo>
                  <a:pt x="6"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08" name="Freeform 280"/>
          <p:cNvSpPr>
            <a:spLocks/>
          </p:cNvSpPr>
          <p:nvPr/>
        </p:nvSpPr>
        <p:spPr bwMode="auto">
          <a:xfrm>
            <a:off x="4724400" y="1712920"/>
            <a:ext cx="61913" cy="53975"/>
          </a:xfrm>
          <a:custGeom>
            <a:avLst/>
            <a:gdLst>
              <a:gd name="T0" fmla="*/ 24 w 39"/>
              <a:gd name="T1" fmla="*/ 0 h 34"/>
              <a:gd name="T2" fmla="*/ 25 w 39"/>
              <a:gd name="T3" fmla="*/ 0 h 34"/>
              <a:gd name="T4" fmla="*/ 27 w 39"/>
              <a:gd name="T5" fmla="*/ 5 h 34"/>
              <a:gd name="T6" fmla="*/ 27 w 39"/>
              <a:gd name="T7" fmla="*/ 8 h 34"/>
              <a:gd name="T8" fmla="*/ 27 w 39"/>
              <a:gd name="T9" fmla="*/ 6 h 34"/>
              <a:gd name="T10" fmla="*/ 28 w 39"/>
              <a:gd name="T11" fmla="*/ 9 h 34"/>
              <a:gd name="T12" fmla="*/ 25 w 39"/>
              <a:gd name="T13" fmla="*/ 17 h 34"/>
              <a:gd name="T14" fmla="*/ 27 w 39"/>
              <a:gd name="T15" fmla="*/ 15 h 34"/>
              <a:gd name="T16" fmla="*/ 28 w 39"/>
              <a:gd name="T17" fmla="*/ 14 h 34"/>
              <a:gd name="T18" fmla="*/ 30 w 39"/>
              <a:gd name="T19" fmla="*/ 9 h 34"/>
              <a:gd name="T20" fmla="*/ 33 w 39"/>
              <a:gd name="T21" fmla="*/ 9 h 34"/>
              <a:gd name="T22" fmla="*/ 33 w 39"/>
              <a:gd name="T23" fmla="*/ 6 h 34"/>
              <a:gd name="T24" fmla="*/ 33 w 39"/>
              <a:gd name="T25" fmla="*/ 3 h 34"/>
              <a:gd name="T26" fmla="*/ 36 w 39"/>
              <a:gd name="T27" fmla="*/ 5 h 34"/>
              <a:gd name="T28" fmla="*/ 39 w 39"/>
              <a:gd name="T29" fmla="*/ 8 h 34"/>
              <a:gd name="T30" fmla="*/ 39 w 39"/>
              <a:gd name="T31" fmla="*/ 12 h 34"/>
              <a:gd name="T32" fmla="*/ 39 w 39"/>
              <a:gd name="T33" fmla="*/ 15 h 34"/>
              <a:gd name="T34" fmla="*/ 36 w 39"/>
              <a:gd name="T35" fmla="*/ 17 h 34"/>
              <a:gd name="T36" fmla="*/ 33 w 39"/>
              <a:gd name="T37" fmla="*/ 18 h 34"/>
              <a:gd name="T38" fmla="*/ 31 w 39"/>
              <a:gd name="T39" fmla="*/ 20 h 34"/>
              <a:gd name="T40" fmla="*/ 30 w 39"/>
              <a:gd name="T41" fmla="*/ 24 h 34"/>
              <a:gd name="T42" fmla="*/ 28 w 39"/>
              <a:gd name="T43" fmla="*/ 21 h 34"/>
              <a:gd name="T44" fmla="*/ 24 w 39"/>
              <a:gd name="T45" fmla="*/ 25 h 34"/>
              <a:gd name="T46" fmla="*/ 24 w 39"/>
              <a:gd name="T47" fmla="*/ 27 h 34"/>
              <a:gd name="T48" fmla="*/ 22 w 39"/>
              <a:gd name="T49" fmla="*/ 28 h 34"/>
              <a:gd name="T50" fmla="*/ 22 w 39"/>
              <a:gd name="T51" fmla="*/ 27 h 34"/>
              <a:gd name="T52" fmla="*/ 21 w 39"/>
              <a:gd name="T53" fmla="*/ 24 h 34"/>
              <a:gd name="T54" fmla="*/ 22 w 39"/>
              <a:gd name="T55" fmla="*/ 21 h 34"/>
              <a:gd name="T56" fmla="*/ 16 w 39"/>
              <a:gd name="T57" fmla="*/ 28 h 34"/>
              <a:gd name="T58" fmla="*/ 10 w 39"/>
              <a:gd name="T59" fmla="*/ 33 h 34"/>
              <a:gd name="T60" fmla="*/ 10 w 39"/>
              <a:gd name="T61" fmla="*/ 30 h 34"/>
              <a:gd name="T62" fmla="*/ 9 w 39"/>
              <a:gd name="T63" fmla="*/ 30 h 34"/>
              <a:gd name="T64" fmla="*/ 6 w 39"/>
              <a:gd name="T65" fmla="*/ 33 h 34"/>
              <a:gd name="T66" fmla="*/ 1 w 39"/>
              <a:gd name="T67" fmla="*/ 34 h 34"/>
              <a:gd name="T68" fmla="*/ 0 w 39"/>
              <a:gd name="T69" fmla="*/ 33 h 34"/>
              <a:gd name="T70" fmla="*/ 1 w 39"/>
              <a:gd name="T71" fmla="*/ 30 h 34"/>
              <a:gd name="T72" fmla="*/ 3 w 39"/>
              <a:gd name="T73" fmla="*/ 28 h 34"/>
              <a:gd name="T74" fmla="*/ 4 w 39"/>
              <a:gd name="T75" fmla="*/ 27 h 34"/>
              <a:gd name="T76" fmla="*/ 6 w 39"/>
              <a:gd name="T77" fmla="*/ 27 h 34"/>
              <a:gd name="T78" fmla="*/ 9 w 39"/>
              <a:gd name="T79" fmla="*/ 24 h 34"/>
              <a:gd name="T80" fmla="*/ 10 w 39"/>
              <a:gd name="T81" fmla="*/ 25 h 34"/>
              <a:gd name="T82" fmla="*/ 12 w 39"/>
              <a:gd name="T83" fmla="*/ 23 h 34"/>
              <a:gd name="T84" fmla="*/ 16 w 39"/>
              <a:gd name="T85" fmla="*/ 21 h 34"/>
              <a:gd name="T86" fmla="*/ 16 w 39"/>
              <a:gd name="T87" fmla="*/ 18 h 34"/>
              <a:gd name="T88" fmla="*/ 21 w 39"/>
              <a:gd name="T89" fmla="*/ 15 h 34"/>
              <a:gd name="T90" fmla="*/ 21 w 39"/>
              <a:gd name="T91" fmla="*/ 11 h 34"/>
              <a:gd name="T92" fmla="*/ 22 w 39"/>
              <a:gd name="T93" fmla="*/ 11 h 34"/>
              <a:gd name="T94" fmla="*/ 22 w 39"/>
              <a:gd name="T95" fmla="*/ 3 h 34"/>
              <a:gd name="T96" fmla="*/ 24 w 39"/>
              <a:gd name="T97" fmla="*/ 0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
              <a:gd name="T148" fmla="*/ 0 h 34"/>
              <a:gd name="T149" fmla="*/ 39 w 39"/>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 h="34">
                <a:moveTo>
                  <a:pt x="24" y="0"/>
                </a:moveTo>
                <a:lnTo>
                  <a:pt x="25" y="0"/>
                </a:lnTo>
                <a:lnTo>
                  <a:pt x="27" y="5"/>
                </a:lnTo>
                <a:lnTo>
                  <a:pt x="27" y="8"/>
                </a:lnTo>
                <a:lnTo>
                  <a:pt x="27" y="6"/>
                </a:lnTo>
                <a:lnTo>
                  <a:pt x="28" y="9"/>
                </a:lnTo>
                <a:lnTo>
                  <a:pt x="25" y="17"/>
                </a:lnTo>
                <a:lnTo>
                  <a:pt x="27" y="15"/>
                </a:lnTo>
                <a:lnTo>
                  <a:pt x="28" y="14"/>
                </a:lnTo>
                <a:lnTo>
                  <a:pt x="30" y="9"/>
                </a:lnTo>
                <a:lnTo>
                  <a:pt x="33" y="9"/>
                </a:lnTo>
                <a:lnTo>
                  <a:pt x="33" y="6"/>
                </a:lnTo>
                <a:lnTo>
                  <a:pt x="33" y="3"/>
                </a:lnTo>
                <a:lnTo>
                  <a:pt x="36" y="5"/>
                </a:lnTo>
                <a:lnTo>
                  <a:pt x="39" y="8"/>
                </a:lnTo>
                <a:lnTo>
                  <a:pt x="39" y="12"/>
                </a:lnTo>
                <a:lnTo>
                  <a:pt x="39" y="15"/>
                </a:lnTo>
                <a:lnTo>
                  <a:pt x="36" y="17"/>
                </a:lnTo>
                <a:lnTo>
                  <a:pt x="33" y="18"/>
                </a:lnTo>
                <a:lnTo>
                  <a:pt x="31" y="20"/>
                </a:lnTo>
                <a:lnTo>
                  <a:pt x="30" y="24"/>
                </a:lnTo>
                <a:lnTo>
                  <a:pt x="28" y="21"/>
                </a:lnTo>
                <a:lnTo>
                  <a:pt x="24" y="25"/>
                </a:lnTo>
                <a:lnTo>
                  <a:pt x="24" y="27"/>
                </a:lnTo>
                <a:lnTo>
                  <a:pt x="22" y="28"/>
                </a:lnTo>
                <a:lnTo>
                  <a:pt x="22" y="27"/>
                </a:lnTo>
                <a:lnTo>
                  <a:pt x="21" y="24"/>
                </a:lnTo>
                <a:lnTo>
                  <a:pt x="22" y="21"/>
                </a:lnTo>
                <a:lnTo>
                  <a:pt x="16" y="28"/>
                </a:lnTo>
                <a:lnTo>
                  <a:pt x="10" y="33"/>
                </a:lnTo>
                <a:lnTo>
                  <a:pt x="10" y="30"/>
                </a:lnTo>
                <a:lnTo>
                  <a:pt x="9" y="30"/>
                </a:lnTo>
                <a:lnTo>
                  <a:pt x="6" y="33"/>
                </a:lnTo>
                <a:lnTo>
                  <a:pt x="1" y="34"/>
                </a:lnTo>
                <a:lnTo>
                  <a:pt x="0" y="33"/>
                </a:lnTo>
                <a:lnTo>
                  <a:pt x="1" y="30"/>
                </a:lnTo>
                <a:lnTo>
                  <a:pt x="3" y="28"/>
                </a:lnTo>
                <a:lnTo>
                  <a:pt x="4" y="27"/>
                </a:lnTo>
                <a:lnTo>
                  <a:pt x="6" y="27"/>
                </a:lnTo>
                <a:lnTo>
                  <a:pt x="9" y="24"/>
                </a:lnTo>
                <a:lnTo>
                  <a:pt x="10" y="25"/>
                </a:lnTo>
                <a:lnTo>
                  <a:pt x="12" y="23"/>
                </a:lnTo>
                <a:lnTo>
                  <a:pt x="16" y="21"/>
                </a:lnTo>
                <a:lnTo>
                  <a:pt x="16" y="18"/>
                </a:lnTo>
                <a:lnTo>
                  <a:pt x="21" y="15"/>
                </a:lnTo>
                <a:lnTo>
                  <a:pt x="21" y="11"/>
                </a:lnTo>
                <a:lnTo>
                  <a:pt x="22" y="11"/>
                </a:lnTo>
                <a:lnTo>
                  <a:pt x="22" y="3"/>
                </a:lnTo>
                <a:lnTo>
                  <a:pt x="24"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09" name="Freeform 281"/>
          <p:cNvSpPr>
            <a:spLocks/>
          </p:cNvSpPr>
          <p:nvPr/>
        </p:nvSpPr>
        <p:spPr bwMode="auto">
          <a:xfrm>
            <a:off x="4729163" y="1711332"/>
            <a:ext cx="23813" cy="28575"/>
          </a:xfrm>
          <a:custGeom>
            <a:avLst/>
            <a:gdLst>
              <a:gd name="T0" fmla="*/ 1 w 15"/>
              <a:gd name="T1" fmla="*/ 13 h 18"/>
              <a:gd name="T2" fmla="*/ 1 w 15"/>
              <a:gd name="T3" fmla="*/ 12 h 18"/>
              <a:gd name="T4" fmla="*/ 1 w 15"/>
              <a:gd name="T5" fmla="*/ 10 h 18"/>
              <a:gd name="T6" fmla="*/ 1 w 15"/>
              <a:gd name="T7" fmla="*/ 9 h 18"/>
              <a:gd name="T8" fmla="*/ 3 w 15"/>
              <a:gd name="T9" fmla="*/ 10 h 18"/>
              <a:gd name="T10" fmla="*/ 3 w 15"/>
              <a:gd name="T11" fmla="*/ 9 h 18"/>
              <a:gd name="T12" fmla="*/ 6 w 15"/>
              <a:gd name="T13" fmla="*/ 9 h 18"/>
              <a:gd name="T14" fmla="*/ 6 w 15"/>
              <a:gd name="T15" fmla="*/ 7 h 18"/>
              <a:gd name="T16" fmla="*/ 7 w 15"/>
              <a:gd name="T17" fmla="*/ 4 h 18"/>
              <a:gd name="T18" fmla="*/ 9 w 15"/>
              <a:gd name="T19" fmla="*/ 7 h 18"/>
              <a:gd name="T20" fmla="*/ 10 w 15"/>
              <a:gd name="T21" fmla="*/ 7 h 18"/>
              <a:gd name="T22" fmla="*/ 10 w 15"/>
              <a:gd name="T23" fmla="*/ 0 h 18"/>
              <a:gd name="T24" fmla="*/ 15 w 15"/>
              <a:gd name="T25" fmla="*/ 7 h 18"/>
              <a:gd name="T26" fmla="*/ 15 w 15"/>
              <a:gd name="T27" fmla="*/ 15 h 18"/>
              <a:gd name="T28" fmla="*/ 13 w 15"/>
              <a:gd name="T29" fmla="*/ 15 h 18"/>
              <a:gd name="T30" fmla="*/ 10 w 15"/>
              <a:gd name="T31" fmla="*/ 18 h 18"/>
              <a:gd name="T32" fmla="*/ 9 w 15"/>
              <a:gd name="T33" fmla="*/ 18 h 18"/>
              <a:gd name="T34" fmla="*/ 7 w 15"/>
              <a:gd name="T35" fmla="*/ 15 h 18"/>
              <a:gd name="T36" fmla="*/ 10 w 15"/>
              <a:gd name="T37" fmla="*/ 13 h 18"/>
              <a:gd name="T38" fmla="*/ 10 w 15"/>
              <a:gd name="T39" fmla="*/ 10 h 18"/>
              <a:gd name="T40" fmla="*/ 9 w 15"/>
              <a:gd name="T41" fmla="*/ 13 h 18"/>
              <a:gd name="T42" fmla="*/ 7 w 15"/>
              <a:gd name="T43" fmla="*/ 13 h 18"/>
              <a:gd name="T44" fmla="*/ 1 w 15"/>
              <a:gd name="T45" fmla="*/ 18 h 18"/>
              <a:gd name="T46" fmla="*/ 0 w 15"/>
              <a:gd name="T47" fmla="*/ 16 h 18"/>
              <a:gd name="T48" fmla="*/ 1 w 15"/>
              <a:gd name="T49" fmla="*/ 13 h 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
              <a:gd name="T76" fmla="*/ 0 h 18"/>
              <a:gd name="T77" fmla="*/ 15 w 15"/>
              <a:gd name="T78" fmla="*/ 18 h 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 h="18">
                <a:moveTo>
                  <a:pt x="1" y="13"/>
                </a:moveTo>
                <a:lnTo>
                  <a:pt x="1" y="12"/>
                </a:lnTo>
                <a:lnTo>
                  <a:pt x="1" y="10"/>
                </a:lnTo>
                <a:lnTo>
                  <a:pt x="1" y="9"/>
                </a:lnTo>
                <a:lnTo>
                  <a:pt x="3" y="10"/>
                </a:lnTo>
                <a:lnTo>
                  <a:pt x="3" y="9"/>
                </a:lnTo>
                <a:lnTo>
                  <a:pt x="6" y="9"/>
                </a:lnTo>
                <a:lnTo>
                  <a:pt x="6" y="7"/>
                </a:lnTo>
                <a:lnTo>
                  <a:pt x="7" y="4"/>
                </a:lnTo>
                <a:lnTo>
                  <a:pt x="9" y="7"/>
                </a:lnTo>
                <a:lnTo>
                  <a:pt x="10" y="7"/>
                </a:lnTo>
                <a:lnTo>
                  <a:pt x="10" y="0"/>
                </a:lnTo>
                <a:lnTo>
                  <a:pt x="15" y="7"/>
                </a:lnTo>
                <a:lnTo>
                  <a:pt x="15" y="15"/>
                </a:lnTo>
                <a:lnTo>
                  <a:pt x="13" y="15"/>
                </a:lnTo>
                <a:lnTo>
                  <a:pt x="10" y="18"/>
                </a:lnTo>
                <a:lnTo>
                  <a:pt x="9" y="18"/>
                </a:lnTo>
                <a:lnTo>
                  <a:pt x="7" y="15"/>
                </a:lnTo>
                <a:lnTo>
                  <a:pt x="10" y="13"/>
                </a:lnTo>
                <a:lnTo>
                  <a:pt x="10" y="10"/>
                </a:lnTo>
                <a:lnTo>
                  <a:pt x="9" y="13"/>
                </a:lnTo>
                <a:lnTo>
                  <a:pt x="7" y="13"/>
                </a:lnTo>
                <a:lnTo>
                  <a:pt x="1" y="18"/>
                </a:lnTo>
                <a:lnTo>
                  <a:pt x="0" y="16"/>
                </a:lnTo>
                <a:lnTo>
                  <a:pt x="1" y="1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10" name="Freeform 282"/>
          <p:cNvSpPr>
            <a:spLocks/>
          </p:cNvSpPr>
          <p:nvPr/>
        </p:nvSpPr>
        <p:spPr bwMode="auto">
          <a:xfrm>
            <a:off x="4759325" y="1684345"/>
            <a:ext cx="17463" cy="26987"/>
          </a:xfrm>
          <a:custGeom>
            <a:avLst/>
            <a:gdLst>
              <a:gd name="T0" fmla="*/ 3 w 11"/>
              <a:gd name="T1" fmla="*/ 6 h 17"/>
              <a:gd name="T2" fmla="*/ 5 w 11"/>
              <a:gd name="T3" fmla="*/ 6 h 17"/>
              <a:gd name="T4" fmla="*/ 6 w 11"/>
              <a:gd name="T5" fmla="*/ 0 h 17"/>
              <a:gd name="T6" fmla="*/ 8 w 11"/>
              <a:gd name="T7" fmla="*/ 0 h 17"/>
              <a:gd name="T8" fmla="*/ 11 w 11"/>
              <a:gd name="T9" fmla="*/ 2 h 17"/>
              <a:gd name="T10" fmla="*/ 8 w 11"/>
              <a:gd name="T11" fmla="*/ 12 h 17"/>
              <a:gd name="T12" fmla="*/ 2 w 11"/>
              <a:gd name="T13" fmla="*/ 17 h 17"/>
              <a:gd name="T14" fmla="*/ 0 w 11"/>
              <a:gd name="T15" fmla="*/ 15 h 17"/>
              <a:gd name="T16" fmla="*/ 0 w 11"/>
              <a:gd name="T17" fmla="*/ 14 h 17"/>
              <a:gd name="T18" fmla="*/ 0 w 11"/>
              <a:gd name="T19" fmla="*/ 11 h 17"/>
              <a:gd name="T20" fmla="*/ 3 w 11"/>
              <a:gd name="T21" fmla="*/ 8 h 17"/>
              <a:gd name="T22" fmla="*/ 3 w 11"/>
              <a:gd name="T23" fmla="*/ 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17"/>
              <a:gd name="T38" fmla="*/ 11 w 11"/>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17">
                <a:moveTo>
                  <a:pt x="3" y="6"/>
                </a:moveTo>
                <a:lnTo>
                  <a:pt x="5" y="6"/>
                </a:lnTo>
                <a:lnTo>
                  <a:pt x="6" y="0"/>
                </a:lnTo>
                <a:lnTo>
                  <a:pt x="8" y="0"/>
                </a:lnTo>
                <a:lnTo>
                  <a:pt x="11" y="2"/>
                </a:lnTo>
                <a:lnTo>
                  <a:pt x="8" y="12"/>
                </a:lnTo>
                <a:lnTo>
                  <a:pt x="2" y="17"/>
                </a:lnTo>
                <a:lnTo>
                  <a:pt x="0" y="15"/>
                </a:lnTo>
                <a:lnTo>
                  <a:pt x="0" y="14"/>
                </a:lnTo>
                <a:lnTo>
                  <a:pt x="0" y="11"/>
                </a:lnTo>
                <a:lnTo>
                  <a:pt x="3" y="8"/>
                </a:lnTo>
                <a:lnTo>
                  <a:pt x="3"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11" name="Freeform 283"/>
          <p:cNvSpPr>
            <a:spLocks/>
          </p:cNvSpPr>
          <p:nvPr/>
        </p:nvSpPr>
        <p:spPr bwMode="auto">
          <a:xfrm>
            <a:off x="4738688" y="1785945"/>
            <a:ext cx="14288" cy="17462"/>
          </a:xfrm>
          <a:custGeom>
            <a:avLst/>
            <a:gdLst>
              <a:gd name="T0" fmla="*/ 3 w 9"/>
              <a:gd name="T1" fmla="*/ 6 h 11"/>
              <a:gd name="T2" fmla="*/ 1 w 9"/>
              <a:gd name="T3" fmla="*/ 2 h 11"/>
              <a:gd name="T4" fmla="*/ 4 w 9"/>
              <a:gd name="T5" fmla="*/ 3 h 11"/>
              <a:gd name="T6" fmla="*/ 6 w 9"/>
              <a:gd name="T7" fmla="*/ 3 h 11"/>
              <a:gd name="T8" fmla="*/ 9 w 9"/>
              <a:gd name="T9" fmla="*/ 0 h 11"/>
              <a:gd name="T10" fmla="*/ 9 w 9"/>
              <a:gd name="T11" fmla="*/ 3 h 11"/>
              <a:gd name="T12" fmla="*/ 9 w 9"/>
              <a:gd name="T13" fmla="*/ 5 h 11"/>
              <a:gd name="T14" fmla="*/ 7 w 9"/>
              <a:gd name="T15" fmla="*/ 6 h 11"/>
              <a:gd name="T16" fmla="*/ 6 w 9"/>
              <a:gd name="T17" fmla="*/ 9 h 11"/>
              <a:gd name="T18" fmla="*/ 3 w 9"/>
              <a:gd name="T19" fmla="*/ 11 h 11"/>
              <a:gd name="T20" fmla="*/ 1 w 9"/>
              <a:gd name="T21" fmla="*/ 11 h 11"/>
              <a:gd name="T22" fmla="*/ 0 w 9"/>
              <a:gd name="T23" fmla="*/ 9 h 11"/>
              <a:gd name="T24" fmla="*/ 1 w 9"/>
              <a:gd name="T25" fmla="*/ 6 h 11"/>
              <a:gd name="T26" fmla="*/ 3 w 9"/>
              <a:gd name="T27" fmla="*/ 6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
              <a:gd name="T43" fmla="*/ 0 h 11"/>
              <a:gd name="T44" fmla="*/ 9 w 9"/>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 h="11">
                <a:moveTo>
                  <a:pt x="3" y="6"/>
                </a:moveTo>
                <a:lnTo>
                  <a:pt x="1" y="2"/>
                </a:lnTo>
                <a:lnTo>
                  <a:pt x="4" y="3"/>
                </a:lnTo>
                <a:lnTo>
                  <a:pt x="6" y="3"/>
                </a:lnTo>
                <a:lnTo>
                  <a:pt x="9" y="0"/>
                </a:lnTo>
                <a:lnTo>
                  <a:pt x="9" y="3"/>
                </a:lnTo>
                <a:lnTo>
                  <a:pt x="9" y="5"/>
                </a:lnTo>
                <a:lnTo>
                  <a:pt x="7" y="6"/>
                </a:lnTo>
                <a:lnTo>
                  <a:pt x="6" y="9"/>
                </a:lnTo>
                <a:lnTo>
                  <a:pt x="3" y="11"/>
                </a:lnTo>
                <a:lnTo>
                  <a:pt x="1" y="11"/>
                </a:lnTo>
                <a:lnTo>
                  <a:pt x="0" y="9"/>
                </a:lnTo>
                <a:lnTo>
                  <a:pt x="1" y="6"/>
                </a:lnTo>
                <a:lnTo>
                  <a:pt x="3"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12" name="Freeform 284"/>
          <p:cNvSpPr>
            <a:spLocks/>
          </p:cNvSpPr>
          <p:nvPr/>
        </p:nvSpPr>
        <p:spPr bwMode="auto">
          <a:xfrm>
            <a:off x="4792663" y="1665295"/>
            <a:ext cx="31750" cy="41275"/>
          </a:xfrm>
          <a:custGeom>
            <a:avLst/>
            <a:gdLst>
              <a:gd name="T0" fmla="*/ 3 w 20"/>
              <a:gd name="T1" fmla="*/ 18 h 26"/>
              <a:gd name="T2" fmla="*/ 0 w 20"/>
              <a:gd name="T3" fmla="*/ 17 h 26"/>
              <a:gd name="T4" fmla="*/ 3 w 20"/>
              <a:gd name="T5" fmla="*/ 17 h 26"/>
              <a:gd name="T6" fmla="*/ 3 w 20"/>
              <a:gd name="T7" fmla="*/ 15 h 26"/>
              <a:gd name="T8" fmla="*/ 3 w 20"/>
              <a:gd name="T9" fmla="*/ 14 h 26"/>
              <a:gd name="T10" fmla="*/ 2 w 20"/>
              <a:gd name="T11" fmla="*/ 12 h 26"/>
              <a:gd name="T12" fmla="*/ 3 w 20"/>
              <a:gd name="T13" fmla="*/ 12 h 26"/>
              <a:gd name="T14" fmla="*/ 2 w 20"/>
              <a:gd name="T15" fmla="*/ 11 h 26"/>
              <a:gd name="T16" fmla="*/ 5 w 20"/>
              <a:gd name="T17" fmla="*/ 8 h 26"/>
              <a:gd name="T18" fmla="*/ 8 w 20"/>
              <a:gd name="T19" fmla="*/ 9 h 26"/>
              <a:gd name="T20" fmla="*/ 9 w 20"/>
              <a:gd name="T21" fmla="*/ 8 h 26"/>
              <a:gd name="T22" fmla="*/ 8 w 20"/>
              <a:gd name="T23" fmla="*/ 5 h 26"/>
              <a:gd name="T24" fmla="*/ 9 w 20"/>
              <a:gd name="T25" fmla="*/ 5 h 26"/>
              <a:gd name="T26" fmla="*/ 11 w 20"/>
              <a:gd name="T27" fmla="*/ 6 h 26"/>
              <a:gd name="T28" fmla="*/ 12 w 20"/>
              <a:gd name="T29" fmla="*/ 5 h 26"/>
              <a:gd name="T30" fmla="*/ 11 w 20"/>
              <a:gd name="T31" fmla="*/ 0 h 26"/>
              <a:gd name="T32" fmla="*/ 14 w 20"/>
              <a:gd name="T33" fmla="*/ 3 h 26"/>
              <a:gd name="T34" fmla="*/ 14 w 20"/>
              <a:gd name="T35" fmla="*/ 0 h 26"/>
              <a:gd name="T36" fmla="*/ 15 w 20"/>
              <a:gd name="T37" fmla="*/ 0 h 26"/>
              <a:gd name="T38" fmla="*/ 18 w 20"/>
              <a:gd name="T39" fmla="*/ 5 h 26"/>
              <a:gd name="T40" fmla="*/ 18 w 20"/>
              <a:gd name="T41" fmla="*/ 6 h 26"/>
              <a:gd name="T42" fmla="*/ 20 w 20"/>
              <a:gd name="T43" fmla="*/ 11 h 26"/>
              <a:gd name="T44" fmla="*/ 18 w 20"/>
              <a:gd name="T45" fmla="*/ 14 h 26"/>
              <a:gd name="T46" fmla="*/ 18 w 20"/>
              <a:gd name="T47" fmla="*/ 20 h 26"/>
              <a:gd name="T48" fmla="*/ 12 w 20"/>
              <a:gd name="T49" fmla="*/ 20 h 26"/>
              <a:gd name="T50" fmla="*/ 12 w 20"/>
              <a:gd name="T51" fmla="*/ 18 h 26"/>
              <a:gd name="T52" fmla="*/ 11 w 20"/>
              <a:gd name="T53" fmla="*/ 18 h 26"/>
              <a:gd name="T54" fmla="*/ 9 w 20"/>
              <a:gd name="T55" fmla="*/ 23 h 26"/>
              <a:gd name="T56" fmla="*/ 3 w 20"/>
              <a:gd name="T57" fmla="*/ 24 h 26"/>
              <a:gd name="T58" fmla="*/ 2 w 20"/>
              <a:gd name="T59" fmla="*/ 26 h 26"/>
              <a:gd name="T60" fmla="*/ 0 w 20"/>
              <a:gd name="T61" fmla="*/ 23 h 26"/>
              <a:gd name="T62" fmla="*/ 3 w 20"/>
              <a:gd name="T63" fmla="*/ 21 h 26"/>
              <a:gd name="T64" fmla="*/ 5 w 20"/>
              <a:gd name="T65" fmla="*/ 20 h 26"/>
              <a:gd name="T66" fmla="*/ 3 w 20"/>
              <a:gd name="T67" fmla="*/ 18 h 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26"/>
              <a:gd name="T104" fmla="*/ 20 w 20"/>
              <a:gd name="T105" fmla="*/ 26 h 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26">
                <a:moveTo>
                  <a:pt x="3" y="18"/>
                </a:moveTo>
                <a:lnTo>
                  <a:pt x="0" y="17"/>
                </a:lnTo>
                <a:lnTo>
                  <a:pt x="3" y="17"/>
                </a:lnTo>
                <a:lnTo>
                  <a:pt x="3" y="15"/>
                </a:lnTo>
                <a:lnTo>
                  <a:pt x="3" y="14"/>
                </a:lnTo>
                <a:lnTo>
                  <a:pt x="2" y="12"/>
                </a:lnTo>
                <a:lnTo>
                  <a:pt x="3" y="12"/>
                </a:lnTo>
                <a:lnTo>
                  <a:pt x="2" y="11"/>
                </a:lnTo>
                <a:lnTo>
                  <a:pt x="5" y="8"/>
                </a:lnTo>
                <a:lnTo>
                  <a:pt x="8" y="9"/>
                </a:lnTo>
                <a:lnTo>
                  <a:pt x="9" y="8"/>
                </a:lnTo>
                <a:lnTo>
                  <a:pt x="8" y="5"/>
                </a:lnTo>
                <a:lnTo>
                  <a:pt x="9" y="5"/>
                </a:lnTo>
                <a:lnTo>
                  <a:pt x="11" y="6"/>
                </a:lnTo>
                <a:lnTo>
                  <a:pt x="12" y="5"/>
                </a:lnTo>
                <a:lnTo>
                  <a:pt x="11" y="0"/>
                </a:lnTo>
                <a:lnTo>
                  <a:pt x="14" y="3"/>
                </a:lnTo>
                <a:lnTo>
                  <a:pt x="14" y="0"/>
                </a:lnTo>
                <a:lnTo>
                  <a:pt x="15" y="0"/>
                </a:lnTo>
                <a:lnTo>
                  <a:pt x="18" y="5"/>
                </a:lnTo>
                <a:lnTo>
                  <a:pt x="18" y="6"/>
                </a:lnTo>
                <a:lnTo>
                  <a:pt x="20" y="11"/>
                </a:lnTo>
                <a:lnTo>
                  <a:pt x="18" y="14"/>
                </a:lnTo>
                <a:lnTo>
                  <a:pt x="18" y="20"/>
                </a:lnTo>
                <a:lnTo>
                  <a:pt x="12" y="20"/>
                </a:lnTo>
                <a:lnTo>
                  <a:pt x="12" y="18"/>
                </a:lnTo>
                <a:lnTo>
                  <a:pt x="11" y="18"/>
                </a:lnTo>
                <a:lnTo>
                  <a:pt x="9" y="23"/>
                </a:lnTo>
                <a:lnTo>
                  <a:pt x="3" y="24"/>
                </a:lnTo>
                <a:lnTo>
                  <a:pt x="2" y="26"/>
                </a:lnTo>
                <a:lnTo>
                  <a:pt x="0" y="23"/>
                </a:lnTo>
                <a:lnTo>
                  <a:pt x="3" y="21"/>
                </a:lnTo>
                <a:lnTo>
                  <a:pt x="5" y="20"/>
                </a:lnTo>
                <a:lnTo>
                  <a:pt x="3" y="18"/>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13" name="Freeform 285"/>
          <p:cNvSpPr>
            <a:spLocks/>
          </p:cNvSpPr>
          <p:nvPr/>
        </p:nvSpPr>
        <p:spPr bwMode="auto">
          <a:xfrm>
            <a:off x="4826000" y="1644657"/>
            <a:ext cx="23813" cy="23812"/>
          </a:xfrm>
          <a:custGeom>
            <a:avLst/>
            <a:gdLst>
              <a:gd name="T0" fmla="*/ 3 w 15"/>
              <a:gd name="T1" fmla="*/ 7 h 15"/>
              <a:gd name="T2" fmla="*/ 8 w 15"/>
              <a:gd name="T3" fmla="*/ 7 h 15"/>
              <a:gd name="T4" fmla="*/ 8 w 15"/>
              <a:gd name="T5" fmla="*/ 6 h 15"/>
              <a:gd name="T6" fmla="*/ 8 w 15"/>
              <a:gd name="T7" fmla="*/ 3 h 15"/>
              <a:gd name="T8" fmla="*/ 9 w 15"/>
              <a:gd name="T9" fmla="*/ 6 h 15"/>
              <a:gd name="T10" fmla="*/ 11 w 15"/>
              <a:gd name="T11" fmla="*/ 6 h 15"/>
              <a:gd name="T12" fmla="*/ 12 w 15"/>
              <a:gd name="T13" fmla="*/ 1 h 15"/>
              <a:gd name="T14" fmla="*/ 12 w 15"/>
              <a:gd name="T15" fmla="*/ 0 h 15"/>
              <a:gd name="T16" fmla="*/ 15 w 15"/>
              <a:gd name="T17" fmla="*/ 1 h 15"/>
              <a:gd name="T18" fmla="*/ 15 w 15"/>
              <a:gd name="T19" fmla="*/ 4 h 15"/>
              <a:gd name="T20" fmla="*/ 14 w 15"/>
              <a:gd name="T21" fmla="*/ 9 h 15"/>
              <a:gd name="T22" fmla="*/ 14 w 15"/>
              <a:gd name="T23" fmla="*/ 12 h 15"/>
              <a:gd name="T24" fmla="*/ 5 w 15"/>
              <a:gd name="T25" fmla="*/ 15 h 15"/>
              <a:gd name="T26" fmla="*/ 0 w 15"/>
              <a:gd name="T27" fmla="*/ 13 h 15"/>
              <a:gd name="T28" fmla="*/ 0 w 15"/>
              <a:gd name="T29" fmla="*/ 12 h 15"/>
              <a:gd name="T30" fmla="*/ 3 w 15"/>
              <a:gd name="T31" fmla="*/ 12 h 15"/>
              <a:gd name="T32" fmla="*/ 3 w 15"/>
              <a:gd name="T33" fmla="*/ 10 h 15"/>
              <a:gd name="T34" fmla="*/ 3 w 15"/>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3" y="7"/>
                </a:moveTo>
                <a:lnTo>
                  <a:pt x="8" y="7"/>
                </a:lnTo>
                <a:lnTo>
                  <a:pt x="8" y="6"/>
                </a:lnTo>
                <a:lnTo>
                  <a:pt x="8" y="3"/>
                </a:lnTo>
                <a:lnTo>
                  <a:pt x="9" y="6"/>
                </a:lnTo>
                <a:lnTo>
                  <a:pt x="11" y="6"/>
                </a:lnTo>
                <a:lnTo>
                  <a:pt x="12" y="1"/>
                </a:lnTo>
                <a:lnTo>
                  <a:pt x="12" y="0"/>
                </a:lnTo>
                <a:lnTo>
                  <a:pt x="15" y="1"/>
                </a:lnTo>
                <a:lnTo>
                  <a:pt x="15" y="4"/>
                </a:lnTo>
                <a:lnTo>
                  <a:pt x="14" y="9"/>
                </a:lnTo>
                <a:lnTo>
                  <a:pt x="14" y="12"/>
                </a:lnTo>
                <a:lnTo>
                  <a:pt x="5" y="15"/>
                </a:lnTo>
                <a:lnTo>
                  <a:pt x="0" y="13"/>
                </a:lnTo>
                <a:lnTo>
                  <a:pt x="0" y="12"/>
                </a:lnTo>
                <a:lnTo>
                  <a:pt x="3" y="12"/>
                </a:lnTo>
                <a:lnTo>
                  <a:pt x="3" y="10"/>
                </a:lnTo>
                <a:lnTo>
                  <a:pt x="3" y="7"/>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14" name="Freeform 286"/>
          <p:cNvSpPr>
            <a:spLocks/>
          </p:cNvSpPr>
          <p:nvPr/>
        </p:nvSpPr>
        <p:spPr bwMode="auto">
          <a:xfrm>
            <a:off x="4843463" y="1625607"/>
            <a:ext cx="23813" cy="20637"/>
          </a:xfrm>
          <a:custGeom>
            <a:avLst/>
            <a:gdLst>
              <a:gd name="T0" fmla="*/ 3 w 15"/>
              <a:gd name="T1" fmla="*/ 3 h 13"/>
              <a:gd name="T2" fmla="*/ 1 w 15"/>
              <a:gd name="T3" fmla="*/ 4 h 13"/>
              <a:gd name="T4" fmla="*/ 0 w 15"/>
              <a:gd name="T5" fmla="*/ 1 h 13"/>
              <a:gd name="T6" fmla="*/ 1 w 15"/>
              <a:gd name="T7" fmla="*/ 0 h 13"/>
              <a:gd name="T8" fmla="*/ 3 w 15"/>
              <a:gd name="T9" fmla="*/ 1 h 13"/>
              <a:gd name="T10" fmla="*/ 6 w 15"/>
              <a:gd name="T11" fmla="*/ 1 h 13"/>
              <a:gd name="T12" fmla="*/ 7 w 15"/>
              <a:gd name="T13" fmla="*/ 1 h 13"/>
              <a:gd name="T14" fmla="*/ 7 w 15"/>
              <a:gd name="T15" fmla="*/ 3 h 13"/>
              <a:gd name="T16" fmla="*/ 7 w 15"/>
              <a:gd name="T17" fmla="*/ 7 h 13"/>
              <a:gd name="T18" fmla="*/ 9 w 15"/>
              <a:gd name="T19" fmla="*/ 7 h 13"/>
              <a:gd name="T20" fmla="*/ 9 w 15"/>
              <a:gd name="T21" fmla="*/ 4 h 13"/>
              <a:gd name="T22" fmla="*/ 10 w 15"/>
              <a:gd name="T23" fmla="*/ 4 h 13"/>
              <a:gd name="T24" fmla="*/ 15 w 15"/>
              <a:gd name="T25" fmla="*/ 6 h 13"/>
              <a:gd name="T26" fmla="*/ 10 w 15"/>
              <a:gd name="T27" fmla="*/ 13 h 13"/>
              <a:gd name="T28" fmla="*/ 9 w 15"/>
              <a:gd name="T29" fmla="*/ 13 h 13"/>
              <a:gd name="T30" fmla="*/ 3 w 15"/>
              <a:gd name="T31" fmla="*/ 9 h 13"/>
              <a:gd name="T32" fmla="*/ 1 w 15"/>
              <a:gd name="T33" fmla="*/ 7 h 13"/>
              <a:gd name="T34" fmla="*/ 3 w 15"/>
              <a:gd name="T35" fmla="*/ 7 h 13"/>
              <a:gd name="T36" fmla="*/ 4 w 15"/>
              <a:gd name="T37" fmla="*/ 3 h 13"/>
              <a:gd name="T38" fmla="*/ 3 w 15"/>
              <a:gd name="T39" fmla="*/ 3 h 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3"/>
              <a:gd name="T62" fmla="*/ 15 w 15"/>
              <a:gd name="T63" fmla="*/ 13 h 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3">
                <a:moveTo>
                  <a:pt x="3" y="3"/>
                </a:moveTo>
                <a:lnTo>
                  <a:pt x="1" y="4"/>
                </a:lnTo>
                <a:lnTo>
                  <a:pt x="0" y="1"/>
                </a:lnTo>
                <a:lnTo>
                  <a:pt x="1" y="0"/>
                </a:lnTo>
                <a:lnTo>
                  <a:pt x="3" y="1"/>
                </a:lnTo>
                <a:lnTo>
                  <a:pt x="6" y="1"/>
                </a:lnTo>
                <a:lnTo>
                  <a:pt x="7" y="1"/>
                </a:lnTo>
                <a:lnTo>
                  <a:pt x="7" y="3"/>
                </a:lnTo>
                <a:lnTo>
                  <a:pt x="7" y="7"/>
                </a:lnTo>
                <a:lnTo>
                  <a:pt x="9" y="7"/>
                </a:lnTo>
                <a:lnTo>
                  <a:pt x="9" y="4"/>
                </a:lnTo>
                <a:lnTo>
                  <a:pt x="10" y="4"/>
                </a:lnTo>
                <a:lnTo>
                  <a:pt x="15" y="6"/>
                </a:lnTo>
                <a:lnTo>
                  <a:pt x="10" y="13"/>
                </a:lnTo>
                <a:lnTo>
                  <a:pt x="9" y="13"/>
                </a:lnTo>
                <a:lnTo>
                  <a:pt x="3" y="9"/>
                </a:lnTo>
                <a:lnTo>
                  <a:pt x="1" y="7"/>
                </a:lnTo>
                <a:lnTo>
                  <a:pt x="3" y="7"/>
                </a:lnTo>
                <a:lnTo>
                  <a:pt x="4" y="3"/>
                </a:lnTo>
                <a:lnTo>
                  <a:pt x="3"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15" name="Freeform 287"/>
          <p:cNvSpPr>
            <a:spLocks/>
          </p:cNvSpPr>
          <p:nvPr/>
        </p:nvSpPr>
        <p:spPr bwMode="auto">
          <a:xfrm>
            <a:off x="4867275" y="1612907"/>
            <a:ext cx="11113" cy="17462"/>
          </a:xfrm>
          <a:custGeom>
            <a:avLst/>
            <a:gdLst>
              <a:gd name="T0" fmla="*/ 4 w 7"/>
              <a:gd name="T1" fmla="*/ 5 h 11"/>
              <a:gd name="T2" fmla="*/ 4 w 7"/>
              <a:gd name="T3" fmla="*/ 3 h 11"/>
              <a:gd name="T4" fmla="*/ 4 w 7"/>
              <a:gd name="T5" fmla="*/ 5 h 11"/>
              <a:gd name="T6" fmla="*/ 6 w 7"/>
              <a:gd name="T7" fmla="*/ 6 h 11"/>
              <a:gd name="T8" fmla="*/ 7 w 7"/>
              <a:gd name="T9" fmla="*/ 9 h 11"/>
              <a:gd name="T10" fmla="*/ 7 w 7"/>
              <a:gd name="T11" fmla="*/ 11 h 11"/>
              <a:gd name="T12" fmla="*/ 3 w 7"/>
              <a:gd name="T13" fmla="*/ 9 h 11"/>
              <a:gd name="T14" fmla="*/ 0 w 7"/>
              <a:gd name="T15" fmla="*/ 0 h 11"/>
              <a:gd name="T16" fmla="*/ 1 w 7"/>
              <a:gd name="T17" fmla="*/ 2 h 11"/>
              <a:gd name="T18" fmla="*/ 3 w 7"/>
              <a:gd name="T19" fmla="*/ 5 h 11"/>
              <a:gd name="T20" fmla="*/ 4 w 7"/>
              <a:gd name="T21" fmla="*/ 5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1"/>
              <a:gd name="T35" fmla="*/ 7 w 7"/>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1">
                <a:moveTo>
                  <a:pt x="4" y="5"/>
                </a:moveTo>
                <a:lnTo>
                  <a:pt x="4" y="3"/>
                </a:lnTo>
                <a:lnTo>
                  <a:pt x="4" y="5"/>
                </a:lnTo>
                <a:lnTo>
                  <a:pt x="6" y="6"/>
                </a:lnTo>
                <a:lnTo>
                  <a:pt x="7" y="9"/>
                </a:lnTo>
                <a:lnTo>
                  <a:pt x="7" y="11"/>
                </a:lnTo>
                <a:lnTo>
                  <a:pt x="3" y="9"/>
                </a:lnTo>
                <a:lnTo>
                  <a:pt x="0" y="0"/>
                </a:lnTo>
                <a:lnTo>
                  <a:pt x="1" y="2"/>
                </a:lnTo>
                <a:lnTo>
                  <a:pt x="3" y="5"/>
                </a:lnTo>
                <a:lnTo>
                  <a:pt x="4" y="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16" name="Freeform 288"/>
          <p:cNvSpPr>
            <a:spLocks/>
          </p:cNvSpPr>
          <p:nvPr/>
        </p:nvSpPr>
        <p:spPr bwMode="auto">
          <a:xfrm>
            <a:off x="4891088" y="1616082"/>
            <a:ext cx="9525" cy="14287"/>
          </a:xfrm>
          <a:custGeom>
            <a:avLst/>
            <a:gdLst>
              <a:gd name="T0" fmla="*/ 3 w 6"/>
              <a:gd name="T1" fmla="*/ 0 h 9"/>
              <a:gd name="T2" fmla="*/ 4 w 6"/>
              <a:gd name="T3" fmla="*/ 0 h 9"/>
              <a:gd name="T4" fmla="*/ 6 w 6"/>
              <a:gd name="T5" fmla="*/ 1 h 9"/>
              <a:gd name="T6" fmla="*/ 4 w 6"/>
              <a:gd name="T7" fmla="*/ 9 h 9"/>
              <a:gd name="T8" fmla="*/ 3 w 6"/>
              <a:gd name="T9" fmla="*/ 9 h 9"/>
              <a:gd name="T10" fmla="*/ 3 w 6"/>
              <a:gd name="T11" fmla="*/ 6 h 9"/>
              <a:gd name="T12" fmla="*/ 1 w 6"/>
              <a:gd name="T13" fmla="*/ 7 h 9"/>
              <a:gd name="T14" fmla="*/ 0 w 6"/>
              <a:gd name="T15" fmla="*/ 6 h 9"/>
              <a:gd name="T16" fmla="*/ 0 w 6"/>
              <a:gd name="T17" fmla="*/ 3 h 9"/>
              <a:gd name="T18" fmla="*/ 1 w 6"/>
              <a:gd name="T19" fmla="*/ 1 h 9"/>
              <a:gd name="T20" fmla="*/ 3 w 6"/>
              <a:gd name="T21" fmla="*/ 0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9"/>
              <a:gd name="T35" fmla="*/ 6 w 6"/>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9">
                <a:moveTo>
                  <a:pt x="3" y="0"/>
                </a:moveTo>
                <a:lnTo>
                  <a:pt x="4" y="0"/>
                </a:lnTo>
                <a:lnTo>
                  <a:pt x="6" y="1"/>
                </a:lnTo>
                <a:lnTo>
                  <a:pt x="4" y="9"/>
                </a:lnTo>
                <a:lnTo>
                  <a:pt x="3" y="9"/>
                </a:lnTo>
                <a:lnTo>
                  <a:pt x="3" y="6"/>
                </a:lnTo>
                <a:lnTo>
                  <a:pt x="1" y="7"/>
                </a:lnTo>
                <a:lnTo>
                  <a:pt x="0" y="6"/>
                </a:lnTo>
                <a:lnTo>
                  <a:pt x="0" y="3"/>
                </a:lnTo>
                <a:lnTo>
                  <a:pt x="1" y="1"/>
                </a:lnTo>
                <a:lnTo>
                  <a:pt x="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17" name="Freeform 289"/>
          <p:cNvSpPr>
            <a:spLocks/>
          </p:cNvSpPr>
          <p:nvPr/>
        </p:nvSpPr>
        <p:spPr bwMode="auto">
          <a:xfrm>
            <a:off x="4943475" y="1603382"/>
            <a:ext cx="12700" cy="9525"/>
          </a:xfrm>
          <a:custGeom>
            <a:avLst/>
            <a:gdLst>
              <a:gd name="T0" fmla="*/ 4 w 8"/>
              <a:gd name="T1" fmla="*/ 6 h 6"/>
              <a:gd name="T2" fmla="*/ 0 w 8"/>
              <a:gd name="T3" fmla="*/ 5 h 6"/>
              <a:gd name="T4" fmla="*/ 0 w 8"/>
              <a:gd name="T5" fmla="*/ 2 h 6"/>
              <a:gd name="T6" fmla="*/ 1 w 8"/>
              <a:gd name="T7" fmla="*/ 0 h 6"/>
              <a:gd name="T8" fmla="*/ 6 w 8"/>
              <a:gd name="T9" fmla="*/ 2 h 6"/>
              <a:gd name="T10" fmla="*/ 7 w 8"/>
              <a:gd name="T11" fmla="*/ 3 h 6"/>
              <a:gd name="T12" fmla="*/ 8 w 8"/>
              <a:gd name="T13" fmla="*/ 6 h 6"/>
              <a:gd name="T14" fmla="*/ 4 w 8"/>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6"/>
              <a:gd name="T26" fmla="*/ 8 w 8"/>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6">
                <a:moveTo>
                  <a:pt x="4" y="6"/>
                </a:moveTo>
                <a:lnTo>
                  <a:pt x="0" y="5"/>
                </a:lnTo>
                <a:lnTo>
                  <a:pt x="0" y="2"/>
                </a:lnTo>
                <a:lnTo>
                  <a:pt x="1" y="0"/>
                </a:lnTo>
                <a:lnTo>
                  <a:pt x="6" y="2"/>
                </a:lnTo>
                <a:lnTo>
                  <a:pt x="7" y="3"/>
                </a:lnTo>
                <a:lnTo>
                  <a:pt x="8" y="6"/>
                </a:lnTo>
                <a:lnTo>
                  <a:pt x="4"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18" name="Freeform 290"/>
          <p:cNvSpPr>
            <a:spLocks/>
          </p:cNvSpPr>
          <p:nvPr/>
        </p:nvSpPr>
        <p:spPr bwMode="auto">
          <a:xfrm>
            <a:off x="4933950" y="1574807"/>
            <a:ext cx="25400" cy="22225"/>
          </a:xfrm>
          <a:custGeom>
            <a:avLst/>
            <a:gdLst>
              <a:gd name="T0" fmla="*/ 4 w 16"/>
              <a:gd name="T1" fmla="*/ 3 h 14"/>
              <a:gd name="T2" fmla="*/ 6 w 16"/>
              <a:gd name="T3" fmla="*/ 3 h 14"/>
              <a:gd name="T4" fmla="*/ 6 w 16"/>
              <a:gd name="T5" fmla="*/ 2 h 14"/>
              <a:gd name="T6" fmla="*/ 7 w 16"/>
              <a:gd name="T7" fmla="*/ 3 h 14"/>
              <a:gd name="T8" fmla="*/ 7 w 16"/>
              <a:gd name="T9" fmla="*/ 2 h 14"/>
              <a:gd name="T10" fmla="*/ 9 w 16"/>
              <a:gd name="T11" fmla="*/ 5 h 14"/>
              <a:gd name="T12" fmla="*/ 12 w 16"/>
              <a:gd name="T13" fmla="*/ 3 h 14"/>
              <a:gd name="T14" fmla="*/ 12 w 16"/>
              <a:gd name="T15" fmla="*/ 0 h 14"/>
              <a:gd name="T16" fmla="*/ 13 w 16"/>
              <a:gd name="T17" fmla="*/ 0 h 14"/>
              <a:gd name="T18" fmla="*/ 13 w 16"/>
              <a:gd name="T19" fmla="*/ 3 h 14"/>
              <a:gd name="T20" fmla="*/ 16 w 16"/>
              <a:gd name="T21" fmla="*/ 3 h 14"/>
              <a:gd name="T22" fmla="*/ 16 w 16"/>
              <a:gd name="T23" fmla="*/ 5 h 14"/>
              <a:gd name="T24" fmla="*/ 16 w 16"/>
              <a:gd name="T25" fmla="*/ 8 h 14"/>
              <a:gd name="T26" fmla="*/ 14 w 16"/>
              <a:gd name="T27" fmla="*/ 8 h 14"/>
              <a:gd name="T28" fmla="*/ 14 w 16"/>
              <a:gd name="T29" fmla="*/ 9 h 14"/>
              <a:gd name="T30" fmla="*/ 13 w 16"/>
              <a:gd name="T31" fmla="*/ 11 h 14"/>
              <a:gd name="T32" fmla="*/ 12 w 16"/>
              <a:gd name="T33" fmla="*/ 9 h 14"/>
              <a:gd name="T34" fmla="*/ 10 w 16"/>
              <a:gd name="T35" fmla="*/ 12 h 14"/>
              <a:gd name="T36" fmla="*/ 9 w 16"/>
              <a:gd name="T37" fmla="*/ 12 h 14"/>
              <a:gd name="T38" fmla="*/ 7 w 16"/>
              <a:gd name="T39" fmla="*/ 11 h 14"/>
              <a:gd name="T40" fmla="*/ 4 w 16"/>
              <a:gd name="T41" fmla="*/ 12 h 14"/>
              <a:gd name="T42" fmla="*/ 4 w 16"/>
              <a:gd name="T43" fmla="*/ 11 h 14"/>
              <a:gd name="T44" fmla="*/ 3 w 16"/>
              <a:gd name="T45" fmla="*/ 14 h 14"/>
              <a:gd name="T46" fmla="*/ 1 w 16"/>
              <a:gd name="T47" fmla="*/ 8 h 14"/>
              <a:gd name="T48" fmla="*/ 0 w 16"/>
              <a:gd name="T49" fmla="*/ 6 h 14"/>
              <a:gd name="T50" fmla="*/ 1 w 16"/>
              <a:gd name="T51" fmla="*/ 5 h 14"/>
              <a:gd name="T52" fmla="*/ 4 w 16"/>
              <a:gd name="T53" fmla="*/ 5 h 14"/>
              <a:gd name="T54" fmla="*/ 4 w 16"/>
              <a:gd name="T55" fmla="*/ 3 h 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
              <a:gd name="T85" fmla="*/ 0 h 14"/>
              <a:gd name="T86" fmla="*/ 16 w 16"/>
              <a:gd name="T87" fmla="*/ 14 h 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 h="14">
                <a:moveTo>
                  <a:pt x="4" y="3"/>
                </a:moveTo>
                <a:lnTo>
                  <a:pt x="6" y="3"/>
                </a:lnTo>
                <a:lnTo>
                  <a:pt x="6" y="2"/>
                </a:lnTo>
                <a:lnTo>
                  <a:pt x="7" y="3"/>
                </a:lnTo>
                <a:lnTo>
                  <a:pt x="7" y="2"/>
                </a:lnTo>
                <a:lnTo>
                  <a:pt x="9" y="5"/>
                </a:lnTo>
                <a:lnTo>
                  <a:pt x="12" y="3"/>
                </a:lnTo>
                <a:lnTo>
                  <a:pt x="12" y="0"/>
                </a:lnTo>
                <a:lnTo>
                  <a:pt x="13" y="0"/>
                </a:lnTo>
                <a:lnTo>
                  <a:pt x="13" y="3"/>
                </a:lnTo>
                <a:lnTo>
                  <a:pt x="16" y="3"/>
                </a:lnTo>
                <a:lnTo>
                  <a:pt x="16" y="5"/>
                </a:lnTo>
                <a:lnTo>
                  <a:pt x="16" y="8"/>
                </a:lnTo>
                <a:lnTo>
                  <a:pt x="14" y="8"/>
                </a:lnTo>
                <a:lnTo>
                  <a:pt x="14" y="9"/>
                </a:lnTo>
                <a:lnTo>
                  <a:pt x="13" y="11"/>
                </a:lnTo>
                <a:lnTo>
                  <a:pt x="12" y="9"/>
                </a:lnTo>
                <a:lnTo>
                  <a:pt x="10" y="12"/>
                </a:lnTo>
                <a:lnTo>
                  <a:pt x="9" y="12"/>
                </a:lnTo>
                <a:lnTo>
                  <a:pt x="7" y="11"/>
                </a:lnTo>
                <a:lnTo>
                  <a:pt x="4" y="12"/>
                </a:lnTo>
                <a:lnTo>
                  <a:pt x="4" y="11"/>
                </a:lnTo>
                <a:lnTo>
                  <a:pt x="3" y="14"/>
                </a:lnTo>
                <a:lnTo>
                  <a:pt x="1" y="8"/>
                </a:lnTo>
                <a:lnTo>
                  <a:pt x="0" y="6"/>
                </a:lnTo>
                <a:lnTo>
                  <a:pt x="1" y="5"/>
                </a:lnTo>
                <a:lnTo>
                  <a:pt x="4" y="5"/>
                </a:lnTo>
                <a:lnTo>
                  <a:pt x="4"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19" name="Freeform 291"/>
          <p:cNvSpPr>
            <a:spLocks/>
          </p:cNvSpPr>
          <p:nvPr/>
        </p:nvSpPr>
        <p:spPr bwMode="auto">
          <a:xfrm>
            <a:off x="4956175" y="1587507"/>
            <a:ext cx="17463" cy="23812"/>
          </a:xfrm>
          <a:custGeom>
            <a:avLst/>
            <a:gdLst>
              <a:gd name="T0" fmla="*/ 8 w 11"/>
              <a:gd name="T1" fmla="*/ 12 h 15"/>
              <a:gd name="T2" fmla="*/ 6 w 11"/>
              <a:gd name="T3" fmla="*/ 12 h 15"/>
              <a:gd name="T4" fmla="*/ 6 w 11"/>
              <a:gd name="T5" fmla="*/ 13 h 15"/>
              <a:gd name="T6" fmla="*/ 5 w 11"/>
              <a:gd name="T7" fmla="*/ 15 h 15"/>
              <a:gd name="T8" fmla="*/ 2 w 11"/>
              <a:gd name="T9" fmla="*/ 13 h 15"/>
              <a:gd name="T10" fmla="*/ 0 w 11"/>
              <a:gd name="T11" fmla="*/ 12 h 15"/>
              <a:gd name="T12" fmla="*/ 0 w 11"/>
              <a:gd name="T13" fmla="*/ 10 h 15"/>
              <a:gd name="T14" fmla="*/ 0 w 11"/>
              <a:gd name="T15" fmla="*/ 9 h 15"/>
              <a:gd name="T16" fmla="*/ 0 w 11"/>
              <a:gd name="T17" fmla="*/ 6 h 15"/>
              <a:gd name="T18" fmla="*/ 2 w 11"/>
              <a:gd name="T19" fmla="*/ 4 h 15"/>
              <a:gd name="T20" fmla="*/ 3 w 11"/>
              <a:gd name="T21" fmla="*/ 6 h 15"/>
              <a:gd name="T22" fmla="*/ 3 w 11"/>
              <a:gd name="T23" fmla="*/ 1 h 15"/>
              <a:gd name="T24" fmla="*/ 6 w 11"/>
              <a:gd name="T25" fmla="*/ 3 h 15"/>
              <a:gd name="T26" fmla="*/ 8 w 11"/>
              <a:gd name="T27" fmla="*/ 0 h 15"/>
              <a:gd name="T28" fmla="*/ 11 w 11"/>
              <a:gd name="T29" fmla="*/ 3 h 15"/>
              <a:gd name="T30" fmla="*/ 11 w 11"/>
              <a:gd name="T31" fmla="*/ 6 h 15"/>
              <a:gd name="T32" fmla="*/ 8 w 11"/>
              <a:gd name="T33" fmla="*/ 12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5"/>
              <a:gd name="T53" fmla="*/ 11 w 11"/>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5">
                <a:moveTo>
                  <a:pt x="8" y="12"/>
                </a:moveTo>
                <a:lnTo>
                  <a:pt x="6" y="12"/>
                </a:lnTo>
                <a:lnTo>
                  <a:pt x="6" y="13"/>
                </a:lnTo>
                <a:lnTo>
                  <a:pt x="5" y="15"/>
                </a:lnTo>
                <a:lnTo>
                  <a:pt x="2" y="13"/>
                </a:lnTo>
                <a:lnTo>
                  <a:pt x="0" y="12"/>
                </a:lnTo>
                <a:lnTo>
                  <a:pt x="0" y="10"/>
                </a:lnTo>
                <a:lnTo>
                  <a:pt x="0" y="9"/>
                </a:lnTo>
                <a:lnTo>
                  <a:pt x="0" y="6"/>
                </a:lnTo>
                <a:lnTo>
                  <a:pt x="2" y="4"/>
                </a:lnTo>
                <a:lnTo>
                  <a:pt x="3" y="6"/>
                </a:lnTo>
                <a:lnTo>
                  <a:pt x="3" y="1"/>
                </a:lnTo>
                <a:lnTo>
                  <a:pt x="6" y="3"/>
                </a:lnTo>
                <a:lnTo>
                  <a:pt x="8" y="0"/>
                </a:lnTo>
                <a:lnTo>
                  <a:pt x="11" y="3"/>
                </a:lnTo>
                <a:lnTo>
                  <a:pt x="11" y="6"/>
                </a:lnTo>
                <a:lnTo>
                  <a:pt x="8" y="1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20" name="Freeform 292"/>
          <p:cNvSpPr>
            <a:spLocks/>
          </p:cNvSpPr>
          <p:nvPr/>
        </p:nvSpPr>
        <p:spPr bwMode="auto">
          <a:xfrm>
            <a:off x="4975225" y="1574807"/>
            <a:ext cx="9525" cy="19050"/>
          </a:xfrm>
          <a:custGeom>
            <a:avLst/>
            <a:gdLst>
              <a:gd name="T0" fmla="*/ 5 w 6"/>
              <a:gd name="T1" fmla="*/ 11 h 12"/>
              <a:gd name="T2" fmla="*/ 3 w 6"/>
              <a:gd name="T3" fmla="*/ 12 h 12"/>
              <a:gd name="T4" fmla="*/ 0 w 6"/>
              <a:gd name="T5" fmla="*/ 2 h 12"/>
              <a:gd name="T6" fmla="*/ 2 w 6"/>
              <a:gd name="T7" fmla="*/ 0 h 12"/>
              <a:gd name="T8" fmla="*/ 2 w 6"/>
              <a:gd name="T9" fmla="*/ 2 h 12"/>
              <a:gd name="T10" fmla="*/ 3 w 6"/>
              <a:gd name="T11" fmla="*/ 2 h 12"/>
              <a:gd name="T12" fmla="*/ 6 w 6"/>
              <a:gd name="T13" fmla="*/ 3 h 12"/>
              <a:gd name="T14" fmla="*/ 6 w 6"/>
              <a:gd name="T15" fmla="*/ 8 h 12"/>
              <a:gd name="T16" fmla="*/ 6 w 6"/>
              <a:gd name="T17" fmla="*/ 11 h 12"/>
              <a:gd name="T18" fmla="*/ 5 w 6"/>
              <a:gd name="T19" fmla="*/ 1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2"/>
              <a:gd name="T32" fmla="*/ 6 w 6"/>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2">
                <a:moveTo>
                  <a:pt x="5" y="11"/>
                </a:moveTo>
                <a:lnTo>
                  <a:pt x="3" y="12"/>
                </a:lnTo>
                <a:lnTo>
                  <a:pt x="0" y="2"/>
                </a:lnTo>
                <a:lnTo>
                  <a:pt x="2" y="0"/>
                </a:lnTo>
                <a:lnTo>
                  <a:pt x="2" y="2"/>
                </a:lnTo>
                <a:lnTo>
                  <a:pt x="3" y="2"/>
                </a:lnTo>
                <a:lnTo>
                  <a:pt x="6" y="3"/>
                </a:lnTo>
                <a:lnTo>
                  <a:pt x="6" y="8"/>
                </a:lnTo>
                <a:lnTo>
                  <a:pt x="6" y="11"/>
                </a:lnTo>
                <a:lnTo>
                  <a:pt x="5" y="1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21" name="Freeform 293"/>
          <p:cNvSpPr>
            <a:spLocks/>
          </p:cNvSpPr>
          <p:nvPr/>
        </p:nvSpPr>
        <p:spPr bwMode="auto">
          <a:xfrm>
            <a:off x="5018088" y="1544645"/>
            <a:ext cx="19050" cy="14287"/>
          </a:xfrm>
          <a:custGeom>
            <a:avLst/>
            <a:gdLst>
              <a:gd name="T0" fmla="*/ 9 w 12"/>
              <a:gd name="T1" fmla="*/ 1 h 9"/>
              <a:gd name="T2" fmla="*/ 12 w 12"/>
              <a:gd name="T3" fmla="*/ 6 h 9"/>
              <a:gd name="T4" fmla="*/ 12 w 12"/>
              <a:gd name="T5" fmla="*/ 7 h 9"/>
              <a:gd name="T6" fmla="*/ 9 w 12"/>
              <a:gd name="T7" fmla="*/ 7 h 9"/>
              <a:gd name="T8" fmla="*/ 8 w 12"/>
              <a:gd name="T9" fmla="*/ 9 h 9"/>
              <a:gd name="T10" fmla="*/ 6 w 12"/>
              <a:gd name="T11" fmla="*/ 9 h 9"/>
              <a:gd name="T12" fmla="*/ 3 w 12"/>
              <a:gd name="T13" fmla="*/ 9 h 9"/>
              <a:gd name="T14" fmla="*/ 2 w 12"/>
              <a:gd name="T15" fmla="*/ 7 h 9"/>
              <a:gd name="T16" fmla="*/ 5 w 12"/>
              <a:gd name="T17" fmla="*/ 6 h 9"/>
              <a:gd name="T18" fmla="*/ 5 w 12"/>
              <a:gd name="T19" fmla="*/ 4 h 9"/>
              <a:gd name="T20" fmla="*/ 0 w 12"/>
              <a:gd name="T21" fmla="*/ 4 h 9"/>
              <a:gd name="T22" fmla="*/ 0 w 12"/>
              <a:gd name="T23" fmla="*/ 3 h 9"/>
              <a:gd name="T24" fmla="*/ 3 w 12"/>
              <a:gd name="T25" fmla="*/ 3 h 9"/>
              <a:gd name="T26" fmla="*/ 6 w 12"/>
              <a:gd name="T27" fmla="*/ 3 h 9"/>
              <a:gd name="T28" fmla="*/ 6 w 12"/>
              <a:gd name="T29" fmla="*/ 1 h 9"/>
              <a:gd name="T30" fmla="*/ 6 w 12"/>
              <a:gd name="T31" fmla="*/ 0 h 9"/>
              <a:gd name="T32" fmla="*/ 9 w 12"/>
              <a:gd name="T33" fmla="*/ 1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9"/>
              <a:gd name="T53" fmla="*/ 12 w 12"/>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9">
                <a:moveTo>
                  <a:pt x="9" y="1"/>
                </a:moveTo>
                <a:lnTo>
                  <a:pt x="12" y="6"/>
                </a:lnTo>
                <a:lnTo>
                  <a:pt x="12" y="7"/>
                </a:lnTo>
                <a:lnTo>
                  <a:pt x="9" y="7"/>
                </a:lnTo>
                <a:lnTo>
                  <a:pt x="8" y="9"/>
                </a:lnTo>
                <a:lnTo>
                  <a:pt x="6" y="9"/>
                </a:lnTo>
                <a:lnTo>
                  <a:pt x="3" y="9"/>
                </a:lnTo>
                <a:lnTo>
                  <a:pt x="2" y="7"/>
                </a:lnTo>
                <a:lnTo>
                  <a:pt x="5" y="6"/>
                </a:lnTo>
                <a:lnTo>
                  <a:pt x="5" y="4"/>
                </a:lnTo>
                <a:lnTo>
                  <a:pt x="0" y="4"/>
                </a:lnTo>
                <a:lnTo>
                  <a:pt x="0" y="3"/>
                </a:lnTo>
                <a:lnTo>
                  <a:pt x="3" y="3"/>
                </a:lnTo>
                <a:lnTo>
                  <a:pt x="6" y="3"/>
                </a:lnTo>
                <a:lnTo>
                  <a:pt x="6" y="1"/>
                </a:lnTo>
                <a:lnTo>
                  <a:pt x="6" y="0"/>
                </a:lnTo>
                <a:lnTo>
                  <a:pt x="9"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22" name="Freeform 294"/>
          <p:cNvSpPr>
            <a:spLocks/>
          </p:cNvSpPr>
          <p:nvPr/>
        </p:nvSpPr>
        <p:spPr bwMode="auto">
          <a:xfrm>
            <a:off x="4570413" y="2060582"/>
            <a:ext cx="20638" cy="14287"/>
          </a:xfrm>
          <a:custGeom>
            <a:avLst/>
            <a:gdLst>
              <a:gd name="T0" fmla="*/ 0 w 13"/>
              <a:gd name="T1" fmla="*/ 6 h 9"/>
              <a:gd name="T2" fmla="*/ 1 w 13"/>
              <a:gd name="T3" fmla="*/ 6 h 9"/>
              <a:gd name="T4" fmla="*/ 1 w 13"/>
              <a:gd name="T5" fmla="*/ 4 h 9"/>
              <a:gd name="T6" fmla="*/ 4 w 13"/>
              <a:gd name="T7" fmla="*/ 4 h 9"/>
              <a:gd name="T8" fmla="*/ 4 w 13"/>
              <a:gd name="T9" fmla="*/ 3 h 9"/>
              <a:gd name="T10" fmla="*/ 5 w 13"/>
              <a:gd name="T11" fmla="*/ 1 h 9"/>
              <a:gd name="T12" fmla="*/ 8 w 13"/>
              <a:gd name="T13" fmla="*/ 0 h 9"/>
              <a:gd name="T14" fmla="*/ 11 w 13"/>
              <a:gd name="T15" fmla="*/ 0 h 9"/>
              <a:gd name="T16" fmla="*/ 11 w 13"/>
              <a:gd name="T17" fmla="*/ 1 h 9"/>
              <a:gd name="T18" fmla="*/ 11 w 13"/>
              <a:gd name="T19" fmla="*/ 3 h 9"/>
              <a:gd name="T20" fmla="*/ 13 w 13"/>
              <a:gd name="T21" fmla="*/ 4 h 9"/>
              <a:gd name="T22" fmla="*/ 5 w 13"/>
              <a:gd name="T23" fmla="*/ 7 h 9"/>
              <a:gd name="T24" fmla="*/ 2 w 13"/>
              <a:gd name="T25" fmla="*/ 9 h 9"/>
              <a:gd name="T26" fmla="*/ 1 w 13"/>
              <a:gd name="T27" fmla="*/ 7 h 9"/>
              <a:gd name="T28" fmla="*/ 0 w 13"/>
              <a:gd name="T29" fmla="*/ 6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9"/>
              <a:gd name="T47" fmla="*/ 13 w 13"/>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9">
                <a:moveTo>
                  <a:pt x="0" y="6"/>
                </a:moveTo>
                <a:lnTo>
                  <a:pt x="1" y="6"/>
                </a:lnTo>
                <a:lnTo>
                  <a:pt x="1" y="4"/>
                </a:lnTo>
                <a:lnTo>
                  <a:pt x="4" y="4"/>
                </a:lnTo>
                <a:lnTo>
                  <a:pt x="4" y="3"/>
                </a:lnTo>
                <a:lnTo>
                  <a:pt x="5" y="1"/>
                </a:lnTo>
                <a:lnTo>
                  <a:pt x="8" y="0"/>
                </a:lnTo>
                <a:lnTo>
                  <a:pt x="11" y="0"/>
                </a:lnTo>
                <a:lnTo>
                  <a:pt x="11" y="1"/>
                </a:lnTo>
                <a:lnTo>
                  <a:pt x="11" y="3"/>
                </a:lnTo>
                <a:lnTo>
                  <a:pt x="13" y="4"/>
                </a:lnTo>
                <a:lnTo>
                  <a:pt x="5" y="7"/>
                </a:lnTo>
                <a:lnTo>
                  <a:pt x="2" y="9"/>
                </a:lnTo>
                <a:lnTo>
                  <a:pt x="1" y="7"/>
                </a:lnTo>
                <a:lnTo>
                  <a:pt x="0"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23" name="Freeform 295"/>
          <p:cNvSpPr>
            <a:spLocks/>
          </p:cNvSpPr>
          <p:nvPr/>
        </p:nvSpPr>
        <p:spPr bwMode="auto">
          <a:xfrm>
            <a:off x="4471988" y="2206632"/>
            <a:ext cx="4763" cy="9525"/>
          </a:xfrm>
          <a:custGeom>
            <a:avLst/>
            <a:gdLst>
              <a:gd name="T0" fmla="*/ 3 w 3"/>
              <a:gd name="T1" fmla="*/ 0 h 6"/>
              <a:gd name="T2" fmla="*/ 0 w 3"/>
              <a:gd name="T3" fmla="*/ 3 h 6"/>
              <a:gd name="T4" fmla="*/ 0 w 3"/>
              <a:gd name="T5" fmla="*/ 5 h 6"/>
              <a:gd name="T6" fmla="*/ 0 w 3"/>
              <a:gd name="T7" fmla="*/ 6 h 6"/>
              <a:gd name="T8" fmla="*/ 3 w 3"/>
              <a:gd name="T9" fmla="*/ 5 h 6"/>
              <a:gd name="T10" fmla="*/ 3 w 3"/>
              <a:gd name="T11" fmla="*/ 0 h 6"/>
              <a:gd name="T12" fmla="*/ 0 60000 65536"/>
              <a:gd name="T13" fmla="*/ 0 60000 65536"/>
              <a:gd name="T14" fmla="*/ 0 60000 65536"/>
              <a:gd name="T15" fmla="*/ 0 60000 65536"/>
              <a:gd name="T16" fmla="*/ 0 60000 65536"/>
              <a:gd name="T17" fmla="*/ 0 60000 65536"/>
              <a:gd name="T18" fmla="*/ 0 w 3"/>
              <a:gd name="T19" fmla="*/ 0 h 6"/>
              <a:gd name="T20" fmla="*/ 3 w 3"/>
              <a:gd name="T21" fmla="*/ 6 h 6"/>
            </a:gdLst>
            <a:ahLst/>
            <a:cxnLst>
              <a:cxn ang="T12">
                <a:pos x="T0" y="T1"/>
              </a:cxn>
              <a:cxn ang="T13">
                <a:pos x="T2" y="T3"/>
              </a:cxn>
              <a:cxn ang="T14">
                <a:pos x="T4" y="T5"/>
              </a:cxn>
              <a:cxn ang="T15">
                <a:pos x="T6" y="T7"/>
              </a:cxn>
              <a:cxn ang="T16">
                <a:pos x="T8" y="T9"/>
              </a:cxn>
              <a:cxn ang="T17">
                <a:pos x="T10" y="T11"/>
              </a:cxn>
            </a:cxnLst>
            <a:rect l="T18" t="T19" r="T20" b="T21"/>
            <a:pathLst>
              <a:path w="3" h="6">
                <a:moveTo>
                  <a:pt x="3" y="0"/>
                </a:moveTo>
                <a:lnTo>
                  <a:pt x="0" y="3"/>
                </a:lnTo>
                <a:lnTo>
                  <a:pt x="0" y="5"/>
                </a:lnTo>
                <a:lnTo>
                  <a:pt x="0" y="6"/>
                </a:lnTo>
                <a:lnTo>
                  <a:pt x="3" y="5"/>
                </a:lnTo>
                <a:lnTo>
                  <a:pt x="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24" name="Freeform 296"/>
          <p:cNvSpPr>
            <a:spLocks/>
          </p:cNvSpPr>
          <p:nvPr/>
        </p:nvSpPr>
        <p:spPr bwMode="auto">
          <a:xfrm>
            <a:off x="4500563" y="2138370"/>
            <a:ext cx="4763" cy="6350"/>
          </a:xfrm>
          <a:custGeom>
            <a:avLst/>
            <a:gdLst>
              <a:gd name="T0" fmla="*/ 2 w 3"/>
              <a:gd name="T1" fmla="*/ 4 h 4"/>
              <a:gd name="T2" fmla="*/ 3 w 3"/>
              <a:gd name="T3" fmla="*/ 2 h 4"/>
              <a:gd name="T4" fmla="*/ 3 w 3"/>
              <a:gd name="T5" fmla="*/ 0 h 4"/>
              <a:gd name="T6" fmla="*/ 0 w 3"/>
              <a:gd name="T7" fmla="*/ 0 h 4"/>
              <a:gd name="T8" fmla="*/ 0 w 3"/>
              <a:gd name="T9" fmla="*/ 4 h 4"/>
              <a:gd name="T10" fmla="*/ 2 w 3"/>
              <a:gd name="T11" fmla="*/ 4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2" y="4"/>
                </a:moveTo>
                <a:lnTo>
                  <a:pt x="3" y="2"/>
                </a:lnTo>
                <a:lnTo>
                  <a:pt x="3" y="0"/>
                </a:lnTo>
                <a:lnTo>
                  <a:pt x="0" y="0"/>
                </a:lnTo>
                <a:lnTo>
                  <a:pt x="0" y="4"/>
                </a:lnTo>
                <a:lnTo>
                  <a:pt x="2" y="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25" name="Freeform 297"/>
          <p:cNvSpPr>
            <a:spLocks/>
          </p:cNvSpPr>
          <p:nvPr/>
        </p:nvSpPr>
        <p:spPr bwMode="auto">
          <a:xfrm>
            <a:off x="4479925" y="2166945"/>
            <a:ext cx="1588" cy="6350"/>
          </a:xfrm>
          <a:custGeom>
            <a:avLst/>
            <a:gdLst>
              <a:gd name="T0" fmla="*/ 0 w 1"/>
              <a:gd name="T1" fmla="*/ 4 h 4"/>
              <a:gd name="T2" fmla="*/ 0 w 1"/>
              <a:gd name="T3" fmla="*/ 3 h 4"/>
              <a:gd name="T4" fmla="*/ 1 w 1"/>
              <a:gd name="T5" fmla="*/ 1 h 4"/>
              <a:gd name="T6" fmla="*/ 0 w 1"/>
              <a:gd name="T7" fmla="*/ 0 h 4"/>
              <a:gd name="T8" fmla="*/ 0 w 1"/>
              <a:gd name="T9" fmla="*/ 4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4"/>
                </a:moveTo>
                <a:lnTo>
                  <a:pt x="0" y="3"/>
                </a:lnTo>
                <a:lnTo>
                  <a:pt x="1" y="1"/>
                </a:lnTo>
                <a:lnTo>
                  <a:pt x="0" y="0"/>
                </a:lnTo>
                <a:lnTo>
                  <a:pt x="0" y="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26" name="Freeform 298"/>
          <p:cNvSpPr>
            <a:spLocks/>
          </p:cNvSpPr>
          <p:nvPr/>
        </p:nvSpPr>
        <p:spPr bwMode="auto">
          <a:xfrm>
            <a:off x="4486275" y="2271720"/>
            <a:ext cx="4763" cy="11112"/>
          </a:xfrm>
          <a:custGeom>
            <a:avLst/>
            <a:gdLst>
              <a:gd name="T0" fmla="*/ 3 w 3"/>
              <a:gd name="T1" fmla="*/ 7 h 7"/>
              <a:gd name="T2" fmla="*/ 3 w 3"/>
              <a:gd name="T3" fmla="*/ 3 h 7"/>
              <a:gd name="T4" fmla="*/ 2 w 3"/>
              <a:gd name="T5" fmla="*/ 0 h 7"/>
              <a:gd name="T6" fmla="*/ 0 w 3"/>
              <a:gd name="T7" fmla="*/ 0 h 7"/>
              <a:gd name="T8" fmla="*/ 0 w 3"/>
              <a:gd name="T9" fmla="*/ 6 h 7"/>
              <a:gd name="T10" fmla="*/ 3 w 3"/>
              <a:gd name="T11" fmla="*/ 7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3" y="7"/>
                </a:moveTo>
                <a:lnTo>
                  <a:pt x="3" y="3"/>
                </a:lnTo>
                <a:lnTo>
                  <a:pt x="2" y="0"/>
                </a:lnTo>
                <a:lnTo>
                  <a:pt x="0" y="0"/>
                </a:lnTo>
                <a:lnTo>
                  <a:pt x="0" y="6"/>
                </a:lnTo>
                <a:lnTo>
                  <a:pt x="3" y="7"/>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27" name="Freeform 299"/>
          <p:cNvSpPr>
            <a:spLocks/>
          </p:cNvSpPr>
          <p:nvPr/>
        </p:nvSpPr>
        <p:spPr bwMode="auto">
          <a:xfrm>
            <a:off x="4484688" y="2301882"/>
            <a:ext cx="1588" cy="12700"/>
          </a:xfrm>
          <a:custGeom>
            <a:avLst/>
            <a:gdLst>
              <a:gd name="T0" fmla="*/ 1 w 1"/>
              <a:gd name="T1" fmla="*/ 8 h 8"/>
              <a:gd name="T2" fmla="*/ 1 w 1"/>
              <a:gd name="T3" fmla="*/ 2 h 8"/>
              <a:gd name="T4" fmla="*/ 0 w 1"/>
              <a:gd name="T5" fmla="*/ 0 h 8"/>
              <a:gd name="T6" fmla="*/ 0 w 1"/>
              <a:gd name="T7" fmla="*/ 2 h 8"/>
              <a:gd name="T8" fmla="*/ 0 w 1"/>
              <a:gd name="T9" fmla="*/ 8 h 8"/>
              <a:gd name="T10" fmla="*/ 1 w 1"/>
              <a:gd name="T11" fmla="*/ 8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1" y="8"/>
                </a:moveTo>
                <a:lnTo>
                  <a:pt x="1" y="2"/>
                </a:lnTo>
                <a:lnTo>
                  <a:pt x="0" y="0"/>
                </a:lnTo>
                <a:lnTo>
                  <a:pt x="0" y="2"/>
                </a:lnTo>
                <a:lnTo>
                  <a:pt x="0" y="8"/>
                </a:lnTo>
                <a:lnTo>
                  <a:pt x="1" y="8"/>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28" name="Freeform 300"/>
          <p:cNvSpPr>
            <a:spLocks/>
          </p:cNvSpPr>
          <p:nvPr/>
        </p:nvSpPr>
        <p:spPr bwMode="auto">
          <a:xfrm>
            <a:off x="4381500" y="3143257"/>
            <a:ext cx="9525" cy="7937"/>
          </a:xfrm>
          <a:custGeom>
            <a:avLst/>
            <a:gdLst>
              <a:gd name="T0" fmla="*/ 5 w 6"/>
              <a:gd name="T1" fmla="*/ 0 h 5"/>
              <a:gd name="T2" fmla="*/ 6 w 6"/>
              <a:gd name="T3" fmla="*/ 2 h 5"/>
              <a:gd name="T4" fmla="*/ 2 w 6"/>
              <a:gd name="T5" fmla="*/ 5 h 5"/>
              <a:gd name="T6" fmla="*/ 0 w 6"/>
              <a:gd name="T7" fmla="*/ 3 h 5"/>
              <a:gd name="T8" fmla="*/ 2 w 6"/>
              <a:gd name="T9" fmla="*/ 2 h 5"/>
              <a:gd name="T10" fmla="*/ 5 w 6"/>
              <a:gd name="T11" fmla="*/ 0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5" y="0"/>
                </a:moveTo>
                <a:lnTo>
                  <a:pt x="6" y="2"/>
                </a:lnTo>
                <a:lnTo>
                  <a:pt x="2" y="5"/>
                </a:lnTo>
                <a:lnTo>
                  <a:pt x="0" y="3"/>
                </a:lnTo>
                <a:lnTo>
                  <a:pt x="2" y="2"/>
                </a:lnTo>
                <a:lnTo>
                  <a:pt x="5"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29" name="Freeform 301"/>
          <p:cNvSpPr>
            <a:spLocks/>
          </p:cNvSpPr>
          <p:nvPr/>
        </p:nvSpPr>
        <p:spPr bwMode="auto">
          <a:xfrm>
            <a:off x="4413250" y="3113095"/>
            <a:ext cx="25400" cy="23812"/>
          </a:xfrm>
          <a:custGeom>
            <a:avLst/>
            <a:gdLst>
              <a:gd name="T0" fmla="*/ 13 w 16"/>
              <a:gd name="T1" fmla="*/ 0 h 15"/>
              <a:gd name="T2" fmla="*/ 12 w 16"/>
              <a:gd name="T3" fmla="*/ 3 h 15"/>
              <a:gd name="T4" fmla="*/ 12 w 16"/>
              <a:gd name="T5" fmla="*/ 4 h 15"/>
              <a:gd name="T6" fmla="*/ 15 w 16"/>
              <a:gd name="T7" fmla="*/ 4 h 15"/>
              <a:gd name="T8" fmla="*/ 16 w 16"/>
              <a:gd name="T9" fmla="*/ 7 h 15"/>
              <a:gd name="T10" fmla="*/ 15 w 16"/>
              <a:gd name="T11" fmla="*/ 12 h 15"/>
              <a:gd name="T12" fmla="*/ 12 w 16"/>
              <a:gd name="T13" fmla="*/ 15 h 15"/>
              <a:gd name="T14" fmla="*/ 7 w 16"/>
              <a:gd name="T15" fmla="*/ 12 h 15"/>
              <a:gd name="T16" fmla="*/ 6 w 16"/>
              <a:gd name="T17" fmla="*/ 9 h 15"/>
              <a:gd name="T18" fmla="*/ 3 w 16"/>
              <a:gd name="T19" fmla="*/ 10 h 15"/>
              <a:gd name="T20" fmla="*/ 1 w 16"/>
              <a:gd name="T21" fmla="*/ 10 h 15"/>
              <a:gd name="T22" fmla="*/ 0 w 16"/>
              <a:gd name="T23" fmla="*/ 9 h 15"/>
              <a:gd name="T24" fmla="*/ 3 w 16"/>
              <a:gd name="T25" fmla="*/ 4 h 15"/>
              <a:gd name="T26" fmla="*/ 13 w 16"/>
              <a:gd name="T27" fmla="*/ 0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5"/>
              <a:gd name="T44" fmla="*/ 16 w 16"/>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5">
                <a:moveTo>
                  <a:pt x="13" y="0"/>
                </a:moveTo>
                <a:lnTo>
                  <a:pt x="12" y="3"/>
                </a:lnTo>
                <a:lnTo>
                  <a:pt x="12" y="4"/>
                </a:lnTo>
                <a:lnTo>
                  <a:pt x="15" y="4"/>
                </a:lnTo>
                <a:lnTo>
                  <a:pt x="16" y="7"/>
                </a:lnTo>
                <a:lnTo>
                  <a:pt x="15" y="12"/>
                </a:lnTo>
                <a:lnTo>
                  <a:pt x="12" y="15"/>
                </a:lnTo>
                <a:lnTo>
                  <a:pt x="7" y="12"/>
                </a:lnTo>
                <a:lnTo>
                  <a:pt x="6" y="9"/>
                </a:lnTo>
                <a:lnTo>
                  <a:pt x="3" y="10"/>
                </a:lnTo>
                <a:lnTo>
                  <a:pt x="1" y="10"/>
                </a:lnTo>
                <a:lnTo>
                  <a:pt x="0" y="9"/>
                </a:lnTo>
                <a:lnTo>
                  <a:pt x="3" y="4"/>
                </a:lnTo>
                <a:lnTo>
                  <a:pt x="1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30" name="Freeform 302"/>
          <p:cNvSpPr>
            <a:spLocks/>
          </p:cNvSpPr>
          <p:nvPr/>
        </p:nvSpPr>
        <p:spPr bwMode="auto">
          <a:xfrm>
            <a:off x="4451350" y="3109920"/>
            <a:ext cx="9525" cy="7937"/>
          </a:xfrm>
          <a:custGeom>
            <a:avLst/>
            <a:gdLst>
              <a:gd name="T0" fmla="*/ 6 w 6"/>
              <a:gd name="T1" fmla="*/ 0 h 5"/>
              <a:gd name="T2" fmla="*/ 6 w 6"/>
              <a:gd name="T3" fmla="*/ 5 h 5"/>
              <a:gd name="T4" fmla="*/ 4 w 6"/>
              <a:gd name="T5" fmla="*/ 5 h 5"/>
              <a:gd name="T6" fmla="*/ 3 w 6"/>
              <a:gd name="T7" fmla="*/ 3 h 5"/>
              <a:gd name="T8" fmla="*/ 0 w 6"/>
              <a:gd name="T9" fmla="*/ 2 h 5"/>
              <a:gd name="T10" fmla="*/ 1 w 6"/>
              <a:gd name="T11" fmla="*/ 0 h 5"/>
              <a:gd name="T12" fmla="*/ 4 w 6"/>
              <a:gd name="T13" fmla="*/ 0 h 5"/>
              <a:gd name="T14" fmla="*/ 6 w 6"/>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0"/>
                </a:moveTo>
                <a:lnTo>
                  <a:pt x="6" y="5"/>
                </a:lnTo>
                <a:lnTo>
                  <a:pt x="4" y="5"/>
                </a:lnTo>
                <a:lnTo>
                  <a:pt x="3" y="3"/>
                </a:lnTo>
                <a:lnTo>
                  <a:pt x="0" y="2"/>
                </a:lnTo>
                <a:lnTo>
                  <a:pt x="1" y="0"/>
                </a:lnTo>
                <a:lnTo>
                  <a:pt x="4" y="0"/>
                </a:lnTo>
                <a:lnTo>
                  <a:pt x="6"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31" name="Freeform 303"/>
          <p:cNvSpPr>
            <a:spLocks/>
          </p:cNvSpPr>
          <p:nvPr/>
        </p:nvSpPr>
        <p:spPr bwMode="auto">
          <a:xfrm>
            <a:off x="7107238" y="4227520"/>
            <a:ext cx="7938" cy="6350"/>
          </a:xfrm>
          <a:custGeom>
            <a:avLst/>
            <a:gdLst>
              <a:gd name="T0" fmla="*/ 5 w 5"/>
              <a:gd name="T1" fmla="*/ 3 h 4"/>
              <a:gd name="T2" fmla="*/ 5 w 5"/>
              <a:gd name="T3" fmla="*/ 0 h 4"/>
              <a:gd name="T4" fmla="*/ 3 w 5"/>
              <a:gd name="T5" fmla="*/ 0 h 4"/>
              <a:gd name="T6" fmla="*/ 0 w 5"/>
              <a:gd name="T7" fmla="*/ 1 h 4"/>
              <a:gd name="T8" fmla="*/ 0 w 5"/>
              <a:gd name="T9" fmla="*/ 3 h 4"/>
              <a:gd name="T10" fmla="*/ 0 w 5"/>
              <a:gd name="T11" fmla="*/ 4 h 4"/>
              <a:gd name="T12" fmla="*/ 2 w 5"/>
              <a:gd name="T13" fmla="*/ 4 h 4"/>
              <a:gd name="T14" fmla="*/ 3 w 5"/>
              <a:gd name="T15" fmla="*/ 4 h 4"/>
              <a:gd name="T16" fmla="*/ 5 w 5"/>
              <a:gd name="T17" fmla="*/ 3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4"/>
              <a:gd name="T29" fmla="*/ 5 w 5"/>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4">
                <a:moveTo>
                  <a:pt x="5" y="3"/>
                </a:moveTo>
                <a:lnTo>
                  <a:pt x="5" y="0"/>
                </a:lnTo>
                <a:lnTo>
                  <a:pt x="3" y="0"/>
                </a:lnTo>
                <a:lnTo>
                  <a:pt x="0" y="1"/>
                </a:lnTo>
                <a:lnTo>
                  <a:pt x="0" y="3"/>
                </a:lnTo>
                <a:lnTo>
                  <a:pt x="0" y="4"/>
                </a:lnTo>
                <a:lnTo>
                  <a:pt x="2" y="4"/>
                </a:lnTo>
                <a:lnTo>
                  <a:pt x="3" y="4"/>
                </a:lnTo>
                <a:lnTo>
                  <a:pt x="5"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32" name="Freeform 304"/>
          <p:cNvSpPr>
            <a:spLocks/>
          </p:cNvSpPr>
          <p:nvPr/>
        </p:nvSpPr>
        <p:spPr bwMode="auto">
          <a:xfrm>
            <a:off x="8250238" y="4322770"/>
            <a:ext cx="12700" cy="6350"/>
          </a:xfrm>
          <a:custGeom>
            <a:avLst/>
            <a:gdLst>
              <a:gd name="T0" fmla="*/ 0 w 8"/>
              <a:gd name="T1" fmla="*/ 0 h 4"/>
              <a:gd name="T2" fmla="*/ 2 w 8"/>
              <a:gd name="T3" fmla="*/ 0 h 4"/>
              <a:gd name="T4" fmla="*/ 8 w 8"/>
              <a:gd name="T5" fmla="*/ 0 h 4"/>
              <a:gd name="T6" fmla="*/ 6 w 8"/>
              <a:gd name="T7" fmla="*/ 3 h 4"/>
              <a:gd name="T8" fmla="*/ 5 w 8"/>
              <a:gd name="T9" fmla="*/ 3 h 4"/>
              <a:gd name="T10" fmla="*/ 3 w 8"/>
              <a:gd name="T11" fmla="*/ 3 h 4"/>
              <a:gd name="T12" fmla="*/ 0 w 8"/>
              <a:gd name="T13" fmla="*/ 4 h 4"/>
              <a:gd name="T14" fmla="*/ 0 w 8"/>
              <a:gd name="T15" fmla="*/ 3 h 4"/>
              <a:gd name="T16" fmla="*/ 0 w 8"/>
              <a:gd name="T17" fmla="*/ 1 h 4"/>
              <a:gd name="T18" fmla="*/ 0 w 8"/>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4"/>
              <a:gd name="T32" fmla="*/ 8 w 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4">
                <a:moveTo>
                  <a:pt x="0" y="0"/>
                </a:moveTo>
                <a:lnTo>
                  <a:pt x="2" y="0"/>
                </a:lnTo>
                <a:lnTo>
                  <a:pt x="8" y="0"/>
                </a:lnTo>
                <a:lnTo>
                  <a:pt x="6" y="3"/>
                </a:lnTo>
                <a:lnTo>
                  <a:pt x="5" y="3"/>
                </a:lnTo>
                <a:lnTo>
                  <a:pt x="3" y="3"/>
                </a:lnTo>
                <a:lnTo>
                  <a:pt x="0" y="4"/>
                </a:lnTo>
                <a:lnTo>
                  <a:pt x="0" y="3"/>
                </a:lnTo>
                <a:lnTo>
                  <a:pt x="0" y="1"/>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33" name="Freeform 305"/>
          <p:cNvSpPr>
            <a:spLocks/>
          </p:cNvSpPr>
          <p:nvPr/>
        </p:nvSpPr>
        <p:spPr bwMode="auto">
          <a:xfrm>
            <a:off x="8329613" y="4303720"/>
            <a:ext cx="4763" cy="6350"/>
          </a:xfrm>
          <a:custGeom>
            <a:avLst/>
            <a:gdLst>
              <a:gd name="T0" fmla="*/ 0 w 3"/>
              <a:gd name="T1" fmla="*/ 0 h 4"/>
              <a:gd name="T2" fmla="*/ 3 w 3"/>
              <a:gd name="T3" fmla="*/ 3 h 4"/>
              <a:gd name="T4" fmla="*/ 1 w 3"/>
              <a:gd name="T5" fmla="*/ 4 h 4"/>
              <a:gd name="T6" fmla="*/ 0 w 3"/>
              <a:gd name="T7" fmla="*/ 3 h 4"/>
              <a:gd name="T8" fmla="*/ 0 w 3"/>
              <a:gd name="T9" fmla="*/ 1 h 4"/>
              <a:gd name="T10" fmla="*/ 0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0" y="0"/>
                </a:moveTo>
                <a:lnTo>
                  <a:pt x="3" y="3"/>
                </a:lnTo>
                <a:lnTo>
                  <a:pt x="1" y="4"/>
                </a:lnTo>
                <a:lnTo>
                  <a:pt x="0" y="3"/>
                </a:lnTo>
                <a:lnTo>
                  <a:pt x="0" y="1"/>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34" name="Freeform 306"/>
          <p:cNvSpPr>
            <a:spLocks/>
          </p:cNvSpPr>
          <p:nvPr/>
        </p:nvSpPr>
        <p:spPr bwMode="auto">
          <a:xfrm>
            <a:off x="8340725" y="4333882"/>
            <a:ext cx="12700" cy="7937"/>
          </a:xfrm>
          <a:custGeom>
            <a:avLst/>
            <a:gdLst>
              <a:gd name="T0" fmla="*/ 0 w 8"/>
              <a:gd name="T1" fmla="*/ 0 h 5"/>
              <a:gd name="T2" fmla="*/ 6 w 8"/>
              <a:gd name="T3" fmla="*/ 0 h 5"/>
              <a:gd name="T4" fmla="*/ 8 w 8"/>
              <a:gd name="T5" fmla="*/ 2 h 5"/>
              <a:gd name="T6" fmla="*/ 8 w 8"/>
              <a:gd name="T7" fmla="*/ 3 h 5"/>
              <a:gd name="T8" fmla="*/ 3 w 8"/>
              <a:gd name="T9" fmla="*/ 5 h 5"/>
              <a:gd name="T10" fmla="*/ 0 w 8"/>
              <a:gd name="T11" fmla="*/ 2 h 5"/>
              <a:gd name="T12" fmla="*/ 0 w 8"/>
              <a:gd name="T13" fmla="*/ 0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0"/>
                </a:moveTo>
                <a:lnTo>
                  <a:pt x="6" y="0"/>
                </a:lnTo>
                <a:lnTo>
                  <a:pt x="8" y="2"/>
                </a:lnTo>
                <a:lnTo>
                  <a:pt x="8" y="3"/>
                </a:lnTo>
                <a:lnTo>
                  <a:pt x="3" y="5"/>
                </a:lnTo>
                <a:lnTo>
                  <a:pt x="0" y="2"/>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35" name="Freeform 307"/>
          <p:cNvSpPr>
            <a:spLocks/>
          </p:cNvSpPr>
          <p:nvPr/>
        </p:nvSpPr>
        <p:spPr bwMode="auto">
          <a:xfrm>
            <a:off x="8362950" y="4337057"/>
            <a:ext cx="63500" cy="58737"/>
          </a:xfrm>
          <a:custGeom>
            <a:avLst/>
            <a:gdLst>
              <a:gd name="T0" fmla="*/ 0 w 40"/>
              <a:gd name="T1" fmla="*/ 1 h 37"/>
              <a:gd name="T2" fmla="*/ 0 w 40"/>
              <a:gd name="T3" fmla="*/ 0 h 37"/>
              <a:gd name="T4" fmla="*/ 16 w 40"/>
              <a:gd name="T5" fmla="*/ 10 h 37"/>
              <a:gd name="T6" fmla="*/ 19 w 40"/>
              <a:gd name="T7" fmla="*/ 12 h 37"/>
              <a:gd name="T8" fmla="*/ 29 w 40"/>
              <a:gd name="T9" fmla="*/ 18 h 37"/>
              <a:gd name="T10" fmla="*/ 31 w 40"/>
              <a:gd name="T11" fmla="*/ 21 h 37"/>
              <a:gd name="T12" fmla="*/ 32 w 40"/>
              <a:gd name="T13" fmla="*/ 22 h 37"/>
              <a:gd name="T14" fmla="*/ 35 w 40"/>
              <a:gd name="T15" fmla="*/ 22 h 37"/>
              <a:gd name="T16" fmla="*/ 37 w 40"/>
              <a:gd name="T17" fmla="*/ 24 h 37"/>
              <a:gd name="T18" fmla="*/ 40 w 40"/>
              <a:gd name="T19" fmla="*/ 30 h 37"/>
              <a:gd name="T20" fmla="*/ 40 w 40"/>
              <a:gd name="T21" fmla="*/ 31 h 37"/>
              <a:gd name="T22" fmla="*/ 37 w 40"/>
              <a:gd name="T23" fmla="*/ 37 h 37"/>
              <a:gd name="T24" fmla="*/ 34 w 40"/>
              <a:gd name="T25" fmla="*/ 37 h 37"/>
              <a:gd name="T26" fmla="*/ 26 w 40"/>
              <a:gd name="T27" fmla="*/ 16 h 37"/>
              <a:gd name="T28" fmla="*/ 25 w 40"/>
              <a:gd name="T29" fmla="*/ 15 h 37"/>
              <a:gd name="T30" fmla="*/ 19 w 40"/>
              <a:gd name="T31" fmla="*/ 15 h 37"/>
              <a:gd name="T32" fmla="*/ 14 w 40"/>
              <a:gd name="T33" fmla="*/ 10 h 37"/>
              <a:gd name="T34" fmla="*/ 12 w 40"/>
              <a:gd name="T35" fmla="*/ 10 h 37"/>
              <a:gd name="T36" fmla="*/ 3 w 40"/>
              <a:gd name="T37" fmla="*/ 3 h 37"/>
              <a:gd name="T38" fmla="*/ 0 w 40"/>
              <a:gd name="T39" fmla="*/ 3 h 37"/>
              <a:gd name="T40" fmla="*/ 0 w 40"/>
              <a:gd name="T41" fmla="*/ 1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37"/>
              <a:gd name="T65" fmla="*/ 40 w 40"/>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37">
                <a:moveTo>
                  <a:pt x="0" y="1"/>
                </a:moveTo>
                <a:lnTo>
                  <a:pt x="0" y="0"/>
                </a:lnTo>
                <a:lnTo>
                  <a:pt x="16" y="10"/>
                </a:lnTo>
                <a:lnTo>
                  <a:pt x="19" y="12"/>
                </a:lnTo>
                <a:lnTo>
                  <a:pt x="29" y="18"/>
                </a:lnTo>
                <a:lnTo>
                  <a:pt x="31" y="21"/>
                </a:lnTo>
                <a:lnTo>
                  <a:pt x="32" y="22"/>
                </a:lnTo>
                <a:lnTo>
                  <a:pt x="35" y="22"/>
                </a:lnTo>
                <a:lnTo>
                  <a:pt x="37" y="24"/>
                </a:lnTo>
                <a:lnTo>
                  <a:pt x="40" y="30"/>
                </a:lnTo>
                <a:lnTo>
                  <a:pt x="40" y="31"/>
                </a:lnTo>
                <a:lnTo>
                  <a:pt x="37" y="37"/>
                </a:lnTo>
                <a:lnTo>
                  <a:pt x="34" y="37"/>
                </a:lnTo>
                <a:lnTo>
                  <a:pt x="26" y="16"/>
                </a:lnTo>
                <a:lnTo>
                  <a:pt x="25" y="15"/>
                </a:lnTo>
                <a:lnTo>
                  <a:pt x="19" y="15"/>
                </a:lnTo>
                <a:lnTo>
                  <a:pt x="14" y="10"/>
                </a:lnTo>
                <a:lnTo>
                  <a:pt x="12" y="10"/>
                </a:lnTo>
                <a:lnTo>
                  <a:pt x="3" y="3"/>
                </a:lnTo>
                <a:lnTo>
                  <a:pt x="0" y="3"/>
                </a:lnTo>
                <a:lnTo>
                  <a:pt x="0"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36" name="Freeform 308"/>
          <p:cNvSpPr>
            <a:spLocks/>
          </p:cNvSpPr>
          <p:nvPr/>
        </p:nvSpPr>
        <p:spPr bwMode="auto">
          <a:xfrm>
            <a:off x="8262938" y="4408495"/>
            <a:ext cx="4763" cy="6350"/>
          </a:xfrm>
          <a:custGeom>
            <a:avLst/>
            <a:gdLst>
              <a:gd name="T0" fmla="*/ 0 w 3"/>
              <a:gd name="T1" fmla="*/ 0 h 4"/>
              <a:gd name="T2" fmla="*/ 1 w 3"/>
              <a:gd name="T3" fmla="*/ 0 h 4"/>
              <a:gd name="T4" fmla="*/ 1 w 3"/>
              <a:gd name="T5" fmla="*/ 1 h 4"/>
              <a:gd name="T6" fmla="*/ 3 w 3"/>
              <a:gd name="T7" fmla="*/ 3 h 4"/>
              <a:gd name="T8" fmla="*/ 1 w 3"/>
              <a:gd name="T9" fmla="*/ 4 h 4"/>
              <a:gd name="T10" fmla="*/ 0 w 3"/>
              <a:gd name="T11" fmla="*/ 3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0"/>
                </a:moveTo>
                <a:lnTo>
                  <a:pt x="1" y="0"/>
                </a:lnTo>
                <a:lnTo>
                  <a:pt x="1" y="1"/>
                </a:lnTo>
                <a:lnTo>
                  <a:pt x="3" y="3"/>
                </a:lnTo>
                <a:lnTo>
                  <a:pt x="1" y="4"/>
                </a:lnTo>
                <a:lnTo>
                  <a:pt x="0" y="3"/>
                </a:lnTo>
                <a:lnTo>
                  <a:pt x="0" y="1"/>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37" name="Freeform 309"/>
          <p:cNvSpPr>
            <a:spLocks/>
          </p:cNvSpPr>
          <p:nvPr/>
        </p:nvSpPr>
        <p:spPr bwMode="auto">
          <a:xfrm>
            <a:off x="8281988" y="4414845"/>
            <a:ext cx="9525" cy="7937"/>
          </a:xfrm>
          <a:custGeom>
            <a:avLst/>
            <a:gdLst>
              <a:gd name="T0" fmla="*/ 0 w 6"/>
              <a:gd name="T1" fmla="*/ 0 h 5"/>
              <a:gd name="T2" fmla="*/ 1 w 6"/>
              <a:gd name="T3" fmla="*/ 0 h 5"/>
              <a:gd name="T4" fmla="*/ 3 w 6"/>
              <a:gd name="T5" fmla="*/ 0 h 5"/>
              <a:gd name="T6" fmla="*/ 4 w 6"/>
              <a:gd name="T7" fmla="*/ 2 h 5"/>
              <a:gd name="T8" fmla="*/ 6 w 6"/>
              <a:gd name="T9" fmla="*/ 5 h 5"/>
              <a:gd name="T10" fmla="*/ 3 w 6"/>
              <a:gd name="T11" fmla="*/ 5 h 5"/>
              <a:gd name="T12" fmla="*/ 0 w 6"/>
              <a:gd name="T13" fmla="*/ 0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0" y="0"/>
                </a:moveTo>
                <a:lnTo>
                  <a:pt x="1" y="0"/>
                </a:lnTo>
                <a:lnTo>
                  <a:pt x="3" y="0"/>
                </a:lnTo>
                <a:lnTo>
                  <a:pt x="4" y="2"/>
                </a:lnTo>
                <a:lnTo>
                  <a:pt x="6" y="5"/>
                </a:lnTo>
                <a:lnTo>
                  <a:pt x="3" y="5"/>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38" name="Freeform 310"/>
          <p:cNvSpPr>
            <a:spLocks/>
          </p:cNvSpPr>
          <p:nvPr/>
        </p:nvSpPr>
        <p:spPr bwMode="auto">
          <a:xfrm>
            <a:off x="8296275" y="4379920"/>
            <a:ext cx="107950" cy="57150"/>
          </a:xfrm>
          <a:custGeom>
            <a:avLst/>
            <a:gdLst>
              <a:gd name="T0" fmla="*/ 0 w 68"/>
              <a:gd name="T1" fmla="*/ 22 h 36"/>
              <a:gd name="T2" fmla="*/ 1 w 68"/>
              <a:gd name="T3" fmla="*/ 21 h 36"/>
              <a:gd name="T4" fmla="*/ 3 w 68"/>
              <a:gd name="T5" fmla="*/ 22 h 36"/>
              <a:gd name="T6" fmla="*/ 25 w 68"/>
              <a:gd name="T7" fmla="*/ 22 h 36"/>
              <a:gd name="T8" fmla="*/ 27 w 68"/>
              <a:gd name="T9" fmla="*/ 21 h 36"/>
              <a:gd name="T10" fmla="*/ 27 w 68"/>
              <a:gd name="T11" fmla="*/ 19 h 36"/>
              <a:gd name="T12" fmla="*/ 28 w 68"/>
              <a:gd name="T13" fmla="*/ 16 h 36"/>
              <a:gd name="T14" fmla="*/ 30 w 68"/>
              <a:gd name="T15" fmla="*/ 15 h 36"/>
              <a:gd name="T16" fmla="*/ 31 w 68"/>
              <a:gd name="T17" fmla="*/ 15 h 36"/>
              <a:gd name="T18" fmla="*/ 30 w 68"/>
              <a:gd name="T19" fmla="*/ 18 h 36"/>
              <a:gd name="T20" fmla="*/ 30 w 68"/>
              <a:gd name="T21" fmla="*/ 21 h 36"/>
              <a:gd name="T22" fmla="*/ 31 w 68"/>
              <a:gd name="T23" fmla="*/ 22 h 36"/>
              <a:gd name="T24" fmla="*/ 36 w 68"/>
              <a:gd name="T25" fmla="*/ 21 h 36"/>
              <a:gd name="T26" fmla="*/ 39 w 68"/>
              <a:gd name="T27" fmla="*/ 22 h 36"/>
              <a:gd name="T28" fmla="*/ 42 w 68"/>
              <a:gd name="T29" fmla="*/ 22 h 36"/>
              <a:gd name="T30" fmla="*/ 43 w 68"/>
              <a:gd name="T31" fmla="*/ 21 h 36"/>
              <a:gd name="T32" fmla="*/ 49 w 68"/>
              <a:gd name="T33" fmla="*/ 15 h 36"/>
              <a:gd name="T34" fmla="*/ 52 w 68"/>
              <a:gd name="T35" fmla="*/ 13 h 36"/>
              <a:gd name="T36" fmla="*/ 54 w 68"/>
              <a:gd name="T37" fmla="*/ 13 h 36"/>
              <a:gd name="T38" fmla="*/ 56 w 68"/>
              <a:gd name="T39" fmla="*/ 12 h 36"/>
              <a:gd name="T40" fmla="*/ 56 w 68"/>
              <a:gd name="T41" fmla="*/ 9 h 36"/>
              <a:gd name="T42" fmla="*/ 55 w 68"/>
              <a:gd name="T43" fmla="*/ 3 h 36"/>
              <a:gd name="T44" fmla="*/ 55 w 68"/>
              <a:gd name="T45" fmla="*/ 1 h 36"/>
              <a:gd name="T46" fmla="*/ 58 w 68"/>
              <a:gd name="T47" fmla="*/ 1 h 36"/>
              <a:gd name="T48" fmla="*/ 59 w 68"/>
              <a:gd name="T49" fmla="*/ 1 h 36"/>
              <a:gd name="T50" fmla="*/ 61 w 68"/>
              <a:gd name="T51" fmla="*/ 1 h 36"/>
              <a:gd name="T52" fmla="*/ 62 w 68"/>
              <a:gd name="T53" fmla="*/ 1 h 36"/>
              <a:gd name="T54" fmla="*/ 64 w 68"/>
              <a:gd name="T55" fmla="*/ 0 h 36"/>
              <a:gd name="T56" fmla="*/ 67 w 68"/>
              <a:gd name="T57" fmla="*/ 1 h 36"/>
              <a:gd name="T58" fmla="*/ 68 w 68"/>
              <a:gd name="T59" fmla="*/ 4 h 36"/>
              <a:gd name="T60" fmla="*/ 68 w 68"/>
              <a:gd name="T61" fmla="*/ 9 h 36"/>
              <a:gd name="T62" fmla="*/ 67 w 68"/>
              <a:gd name="T63" fmla="*/ 12 h 36"/>
              <a:gd name="T64" fmla="*/ 65 w 68"/>
              <a:gd name="T65" fmla="*/ 13 h 36"/>
              <a:gd name="T66" fmla="*/ 64 w 68"/>
              <a:gd name="T67" fmla="*/ 13 h 36"/>
              <a:gd name="T68" fmla="*/ 62 w 68"/>
              <a:gd name="T69" fmla="*/ 16 h 36"/>
              <a:gd name="T70" fmla="*/ 64 w 68"/>
              <a:gd name="T71" fmla="*/ 19 h 36"/>
              <a:gd name="T72" fmla="*/ 62 w 68"/>
              <a:gd name="T73" fmla="*/ 22 h 36"/>
              <a:gd name="T74" fmla="*/ 59 w 68"/>
              <a:gd name="T75" fmla="*/ 24 h 36"/>
              <a:gd name="T76" fmla="*/ 56 w 68"/>
              <a:gd name="T77" fmla="*/ 22 h 36"/>
              <a:gd name="T78" fmla="*/ 55 w 68"/>
              <a:gd name="T79" fmla="*/ 24 h 36"/>
              <a:gd name="T80" fmla="*/ 55 w 68"/>
              <a:gd name="T81" fmla="*/ 27 h 36"/>
              <a:gd name="T82" fmla="*/ 51 w 68"/>
              <a:gd name="T83" fmla="*/ 30 h 36"/>
              <a:gd name="T84" fmla="*/ 40 w 68"/>
              <a:gd name="T85" fmla="*/ 34 h 36"/>
              <a:gd name="T86" fmla="*/ 24 w 68"/>
              <a:gd name="T87" fmla="*/ 36 h 36"/>
              <a:gd name="T88" fmla="*/ 21 w 68"/>
              <a:gd name="T89" fmla="*/ 33 h 36"/>
              <a:gd name="T90" fmla="*/ 15 w 68"/>
              <a:gd name="T91" fmla="*/ 34 h 36"/>
              <a:gd name="T92" fmla="*/ 9 w 68"/>
              <a:gd name="T93" fmla="*/ 30 h 36"/>
              <a:gd name="T94" fmla="*/ 4 w 68"/>
              <a:gd name="T95" fmla="*/ 28 h 36"/>
              <a:gd name="T96" fmla="*/ 1 w 68"/>
              <a:gd name="T97" fmla="*/ 25 h 36"/>
              <a:gd name="T98" fmla="*/ 0 w 68"/>
              <a:gd name="T99" fmla="*/ 22 h 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36"/>
              <a:gd name="T152" fmla="*/ 68 w 68"/>
              <a:gd name="T153" fmla="*/ 36 h 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36">
                <a:moveTo>
                  <a:pt x="0" y="22"/>
                </a:moveTo>
                <a:lnTo>
                  <a:pt x="1" y="21"/>
                </a:lnTo>
                <a:lnTo>
                  <a:pt x="3" y="22"/>
                </a:lnTo>
                <a:lnTo>
                  <a:pt x="25" y="22"/>
                </a:lnTo>
                <a:lnTo>
                  <a:pt x="27" y="21"/>
                </a:lnTo>
                <a:lnTo>
                  <a:pt x="27" y="19"/>
                </a:lnTo>
                <a:lnTo>
                  <a:pt x="28" y="16"/>
                </a:lnTo>
                <a:lnTo>
                  <a:pt x="30" y="15"/>
                </a:lnTo>
                <a:lnTo>
                  <a:pt x="31" y="15"/>
                </a:lnTo>
                <a:lnTo>
                  <a:pt x="30" y="18"/>
                </a:lnTo>
                <a:lnTo>
                  <a:pt x="30" y="21"/>
                </a:lnTo>
                <a:lnTo>
                  <a:pt x="31" y="22"/>
                </a:lnTo>
                <a:lnTo>
                  <a:pt x="36" y="21"/>
                </a:lnTo>
                <a:lnTo>
                  <a:pt x="39" y="22"/>
                </a:lnTo>
                <a:lnTo>
                  <a:pt x="42" y="22"/>
                </a:lnTo>
                <a:lnTo>
                  <a:pt x="43" y="21"/>
                </a:lnTo>
                <a:lnTo>
                  <a:pt x="49" y="15"/>
                </a:lnTo>
                <a:lnTo>
                  <a:pt x="52" y="13"/>
                </a:lnTo>
                <a:lnTo>
                  <a:pt x="54" y="13"/>
                </a:lnTo>
                <a:lnTo>
                  <a:pt x="56" y="12"/>
                </a:lnTo>
                <a:lnTo>
                  <a:pt x="56" y="9"/>
                </a:lnTo>
                <a:lnTo>
                  <a:pt x="55" y="3"/>
                </a:lnTo>
                <a:lnTo>
                  <a:pt x="55" y="1"/>
                </a:lnTo>
                <a:lnTo>
                  <a:pt x="58" y="1"/>
                </a:lnTo>
                <a:lnTo>
                  <a:pt x="59" y="1"/>
                </a:lnTo>
                <a:lnTo>
                  <a:pt x="61" y="1"/>
                </a:lnTo>
                <a:lnTo>
                  <a:pt x="62" y="1"/>
                </a:lnTo>
                <a:lnTo>
                  <a:pt x="64" y="0"/>
                </a:lnTo>
                <a:lnTo>
                  <a:pt x="67" y="1"/>
                </a:lnTo>
                <a:lnTo>
                  <a:pt x="68" y="4"/>
                </a:lnTo>
                <a:lnTo>
                  <a:pt x="68" y="9"/>
                </a:lnTo>
                <a:lnTo>
                  <a:pt x="67" y="12"/>
                </a:lnTo>
                <a:lnTo>
                  <a:pt x="65" y="13"/>
                </a:lnTo>
                <a:lnTo>
                  <a:pt x="64" y="13"/>
                </a:lnTo>
                <a:lnTo>
                  <a:pt x="62" y="16"/>
                </a:lnTo>
                <a:lnTo>
                  <a:pt x="64" y="19"/>
                </a:lnTo>
                <a:lnTo>
                  <a:pt x="62" y="22"/>
                </a:lnTo>
                <a:lnTo>
                  <a:pt x="59" y="24"/>
                </a:lnTo>
                <a:lnTo>
                  <a:pt x="56" y="22"/>
                </a:lnTo>
                <a:lnTo>
                  <a:pt x="55" y="24"/>
                </a:lnTo>
                <a:lnTo>
                  <a:pt x="55" y="27"/>
                </a:lnTo>
                <a:lnTo>
                  <a:pt x="51" y="30"/>
                </a:lnTo>
                <a:lnTo>
                  <a:pt x="40" y="34"/>
                </a:lnTo>
                <a:lnTo>
                  <a:pt x="24" y="36"/>
                </a:lnTo>
                <a:lnTo>
                  <a:pt x="21" y="33"/>
                </a:lnTo>
                <a:lnTo>
                  <a:pt x="15" y="34"/>
                </a:lnTo>
                <a:lnTo>
                  <a:pt x="9" y="30"/>
                </a:lnTo>
                <a:lnTo>
                  <a:pt x="4" y="28"/>
                </a:lnTo>
                <a:lnTo>
                  <a:pt x="1" y="25"/>
                </a:lnTo>
                <a:lnTo>
                  <a:pt x="0" y="2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39" name="Freeform 311"/>
          <p:cNvSpPr>
            <a:spLocks/>
          </p:cNvSpPr>
          <p:nvPr/>
        </p:nvSpPr>
        <p:spPr bwMode="auto">
          <a:xfrm>
            <a:off x="8408988" y="4506920"/>
            <a:ext cx="9525" cy="7937"/>
          </a:xfrm>
          <a:custGeom>
            <a:avLst/>
            <a:gdLst>
              <a:gd name="T0" fmla="*/ 0 w 6"/>
              <a:gd name="T1" fmla="*/ 0 h 5"/>
              <a:gd name="T2" fmla="*/ 6 w 6"/>
              <a:gd name="T3" fmla="*/ 3 h 5"/>
              <a:gd name="T4" fmla="*/ 6 w 6"/>
              <a:gd name="T5" fmla="*/ 5 h 5"/>
              <a:gd name="T6" fmla="*/ 3 w 6"/>
              <a:gd name="T7" fmla="*/ 5 h 5"/>
              <a:gd name="T8" fmla="*/ 2 w 6"/>
              <a:gd name="T9" fmla="*/ 3 h 5"/>
              <a:gd name="T10" fmla="*/ 0 w 6"/>
              <a:gd name="T11" fmla="*/ 0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0" y="0"/>
                </a:moveTo>
                <a:lnTo>
                  <a:pt x="6" y="3"/>
                </a:lnTo>
                <a:lnTo>
                  <a:pt x="6" y="5"/>
                </a:lnTo>
                <a:lnTo>
                  <a:pt x="3" y="5"/>
                </a:lnTo>
                <a:lnTo>
                  <a:pt x="2" y="3"/>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40" name="Freeform 312"/>
          <p:cNvSpPr>
            <a:spLocks/>
          </p:cNvSpPr>
          <p:nvPr/>
        </p:nvSpPr>
        <p:spPr bwMode="auto">
          <a:xfrm>
            <a:off x="8355013" y="4516445"/>
            <a:ext cx="12700" cy="9525"/>
          </a:xfrm>
          <a:custGeom>
            <a:avLst/>
            <a:gdLst>
              <a:gd name="T0" fmla="*/ 0 w 8"/>
              <a:gd name="T1" fmla="*/ 0 h 6"/>
              <a:gd name="T2" fmla="*/ 5 w 8"/>
              <a:gd name="T3" fmla="*/ 2 h 6"/>
              <a:gd name="T4" fmla="*/ 6 w 8"/>
              <a:gd name="T5" fmla="*/ 3 h 6"/>
              <a:gd name="T6" fmla="*/ 8 w 8"/>
              <a:gd name="T7" fmla="*/ 6 h 6"/>
              <a:gd name="T8" fmla="*/ 0 w 8"/>
              <a:gd name="T9" fmla="*/ 5 h 6"/>
              <a:gd name="T10" fmla="*/ 0 w 8"/>
              <a:gd name="T11" fmla="*/ 2 h 6"/>
              <a:gd name="T12" fmla="*/ 0 w 8"/>
              <a:gd name="T13" fmla="*/ 0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0"/>
                </a:moveTo>
                <a:lnTo>
                  <a:pt x="5" y="2"/>
                </a:lnTo>
                <a:lnTo>
                  <a:pt x="6" y="3"/>
                </a:lnTo>
                <a:lnTo>
                  <a:pt x="8" y="6"/>
                </a:lnTo>
                <a:lnTo>
                  <a:pt x="0" y="5"/>
                </a:lnTo>
                <a:lnTo>
                  <a:pt x="0" y="2"/>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41" name="Freeform 313"/>
          <p:cNvSpPr>
            <a:spLocks/>
          </p:cNvSpPr>
          <p:nvPr/>
        </p:nvSpPr>
        <p:spPr bwMode="auto">
          <a:xfrm>
            <a:off x="8362950" y="4529145"/>
            <a:ext cx="11113" cy="9525"/>
          </a:xfrm>
          <a:custGeom>
            <a:avLst/>
            <a:gdLst>
              <a:gd name="T0" fmla="*/ 0 w 7"/>
              <a:gd name="T1" fmla="*/ 0 h 6"/>
              <a:gd name="T2" fmla="*/ 3 w 7"/>
              <a:gd name="T3" fmla="*/ 3 h 6"/>
              <a:gd name="T4" fmla="*/ 4 w 7"/>
              <a:gd name="T5" fmla="*/ 3 h 6"/>
              <a:gd name="T6" fmla="*/ 6 w 7"/>
              <a:gd name="T7" fmla="*/ 3 h 6"/>
              <a:gd name="T8" fmla="*/ 7 w 7"/>
              <a:gd name="T9" fmla="*/ 3 h 6"/>
              <a:gd name="T10" fmla="*/ 7 w 7"/>
              <a:gd name="T11" fmla="*/ 6 h 6"/>
              <a:gd name="T12" fmla="*/ 6 w 7"/>
              <a:gd name="T13" fmla="*/ 6 h 6"/>
              <a:gd name="T14" fmla="*/ 1 w 7"/>
              <a:gd name="T15" fmla="*/ 3 h 6"/>
              <a:gd name="T16" fmla="*/ 0 w 7"/>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6"/>
              <a:gd name="T29" fmla="*/ 7 w 7"/>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6">
                <a:moveTo>
                  <a:pt x="0" y="0"/>
                </a:moveTo>
                <a:lnTo>
                  <a:pt x="3" y="3"/>
                </a:lnTo>
                <a:lnTo>
                  <a:pt x="4" y="3"/>
                </a:lnTo>
                <a:lnTo>
                  <a:pt x="6" y="3"/>
                </a:lnTo>
                <a:lnTo>
                  <a:pt x="7" y="3"/>
                </a:lnTo>
                <a:lnTo>
                  <a:pt x="7" y="6"/>
                </a:lnTo>
                <a:lnTo>
                  <a:pt x="6" y="6"/>
                </a:lnTo>
                <a:lnTo>
                  <a:pt x="1" y="3"/>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42" name="Freeform 314"/>
          <p:cNvSpPr>
            <a:spLocks/>
          </p:cNvSpPr>
          <p:nvPr/>
        </p:nvSpPr>
        <p:spPr bwMode="auto">
          <a:xfrm>
            <a:off x="9058275" y="4735520"/>
            <a:ext cx="36513" cy="23812"/>
          </a:xfrm>
          <a:custGeom>
            <a:avLst/>
            <a:gdLst>
              <a:gd name="T0" fmla="*/ 12 w 23"/>
              <a:gd name="T1" fmla="*/ 2 h 15"/>
              <a:gd name="T2" fmla="*/ 14 w 23"/>
              <a:gd name="T3" fmla="*/ 2 h 15"/>
              <a:gd name="T4" fmla="*/ 17 w 23"/>
              <a:gd name="T5" fmla="*/ 0 h 15"/>
              <a:gd name="T6" fmla="*/ 17 w 23"/>
              <a:gd name="T7" fmla="*/ 2 h 15"/>
              <a:gd name="T8" fmla="*/ 18 w 23"/>
              <a:gd name="T9" fmla="*/ 3 h 15"/>
              <a:gd name="T10" fmla="*/ 20 w 23"/>
              <a:gd name="T11" fmla="*/ 3 h 15"/>
              <a:gd name="T12" fmla="*/ 21 w 23"/>
              <a:gd name="T13" fmla="*/ 5 h 15"/>
              <a:gd name="T14" fmla="*/ 23 w 23"/>
              <a:gd name="T15" fmla="*/ 12 h 15"/>
              <a:gd name="T16" fmla="*/ 23 w 23"/>
              <a:gd name="T17" fmla="*/ 14 h 15"/>
              <a:gd name="T18" fmla="*/ 18 w 23"/>
              <a:gd name="T19" fmla="*/ 14 h 15"/>
              <a:gd name="T20" fmla="*/ 17 w 23"/>
              <a:gd name="T21" fmla="*/ 15 h 15"/>
              <a:gd name="T22" fmla="*/ 8 w 23"/>
              <a:gd name="T23" fmla="*/ 15 h 15"/>
              <a:gd name="T24" fmla="*/ 8 w 23"/>
              <a:gd name="T25" fmla="*/ 14 h 15"/>
              <a:gd name="T26" fmla="*/ 3 w 23"/>
              <a:gd name="T27" fmla="*/ 14 h 15"/>
              <a:gd name="T28" fmla="*/ 2 w 23"/>
              <a:gd name="T29" fmla="*/ 12 h 15"/>
              <a:gd name="T30" fmla="*/ 0 w 23"/>
              <a:gd name="T31" fmla="*/ 9 h 15"/>
              <a:gd name="T32" fmla="*/ 2 w 23"/>
              <a:gd name="T33" fmla="*/ 5 h 15"/>
              <a:gd name="T34" fmla="*/ 6 w 23"/>
              <a:gd name="T35" fmla="*/ 2 h 15"/>
              <a:gd name="T36" fmla="*/ 9 w 23"/>
              <a:gd name="T37" fmla="*/ 2 h 15"/>
              <a:gd name="T38" fmla="*/ 11 w 23"/>
              <a:gd name="T39" fmla="*/ 2 h 15"/>
              <a:gd name="T40" fmla="*/ 12 w 23"/>
              <a:gd name="T41" fmla="*/ 2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15"/>
              <a:gd name="T65" fmla="*/ 23 w 23"/>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15">
                <a:moveTo>
                  <a:pt x="12" y="2"/>
                </a:moveTo>
                <a:lnTo>
                  <a:pt x="14" y="2"/>
                </a:lnTo>
                <a:lnTo>
                  <a:pt x="17" y="0"/>
                </a:lnTo>
                <a:lnTo>
                  <a:pt x="17" y="2"/>
                </a:lnTo>
                <a:lnTo>
                  <a:pt x="18" y="3"/>
                </a:lnTo>
                <a:lnTo>
                  <a:pt x="20" y="3"/>
                </a:lnTo>
                <a:lnTo>
                  <a:pt x="21" y="5"/>
                </a:lnTo>
                <a:lnTo>
                  <a:pt x="23" y="12"/>
                </a:lnTo>
                <a:lnTo>
                  <a:pt x="23" y="14"/>
                </a:lnTo>
                <a:lnTo>
                  <a:pt x="18" y="14"/>
                </a:lnTo>
                <a:lnTo>
                  <a:pt x="17" y="15"/>
                </a:lnTo>
                <a:lnTo>
                  <a:pt x="8" y="15"/>
                </a:lnTo>
                <a:lnTo>
                  <a:pt x="8" y="14"/>
                </a:lnTo>
                <a:lnTo>
                  <a:pt x="3" y="14"/>
                </a:lnTo>
                <a:lnTo>
                  <a:pt x="2" y="12"/>
                </a:lnTo>
                <a:lnTo>
                  <a:pt x="0" y="9"/>
                </a:lnTo>
                <a:lnTo>
                  <a:pt x="2" y="5"/>
                </a:lnTo>
                <a:lnTo>
                  <a:pt x="6" y="2"/>
                </a:lnTo>
                <a:lnTo>
                  <a:pt x="9" y="2"/>
                </a:lnTo>
                <a:lnTo>
                  <a:pt x="11" y="2"/>
                </a:lnTo>
                <a:lnTo>
                  <a:pt x="12"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43" name="Freeform 315"/>
          <p:cNvSpPr>
            <a:spLocks/>
          </p:cNvSpPr>
          <p:nvPr/>
        </p:nvSpPr>
        <p:spPr bwMode="auto">
          <a:xfrm>
            <a:off x="9091613" y="4702182"/>
            <a:ext cx="41275" cy="22225"/>
          </a:xfrm>
          <a:custGeom>
            <a:avLst/>
            <a:gdLst>
              <a:gd name="T0" fmla="*/ 8 w 26"/>
              <a:gd name="T1" fmla="*/ 5 h 14"/>
              <a:gd name="T2" fmla="*/ 8 w 26"/>
              <a:gd name="T3" fmla="*/ 6 h 14"/>
              <a:gd name="T4" fmla="*/ 9 w 26"/>
              <a:gd name="T5" fmla="*/ 5 h 14"/>
              <a:gd name="T6" fmla="*/ 26 w 26"/>
              <a:gd name="T7" fmla="*/ 0 h 14"/>
              <a:gd name="T8" fmla="*/ 24 w 26"/>
              <a:gd name="T9" fmla="*/ 2 h 14"/>
              <a:gd name="T10" fmla="*/ 20 w 26"/>
              <a:gd name="T11" fmla="*/ 5 h 14"/>
              <a:gd name="T12" fmla="*/ 18 w 26"/>
              <a:gd name="T13" fmla="*/ 9 h 14"/>
              <a:gd name="T14" fmla="*/ 23 w 26"/>
              <a:gd name="T15" fmla="*/ 5 h 14"/>
              <a:gd name="T16" fmla="*/ 24 w 26"/>
              <a:gd name="T17" fmla="*/ 11 h 14"/>
              <a:gd name="T18" fmla="*/ 14 w 26"/>
              <a:gd name="T19" fmla="*/ 11 h 14"/>
              <a:gd name="T20" fmla="*/ 14 w 26"/>
              <a:gd name="T21" fmla="*/ 9 h 14"/>
              <a:gd name="T22" fmla="*/ 12 w 26"/>
              <a:gd name="T23" fmla="*/ 9 h 14"/>
              <a:gd name="T24" fmla="*/ 11 w 26"/>
              <a:gd name="T25" fmla="*/ 11 h 14"/>
              <a:gd name="T26" fmla="*/ 9 w 26"/>
              <a:gd name="T27" fmla="*/ 14 h 14"/>
              <a:gd name="T28" fmla="*/ 8 w 26"/>
              <a:gd name="T29" fmla="*/ 14 h 14"/>
              <a:gd name="T30" fmla="*/ 6 w 26"/>
              <a:gd name="T31" fmla="*/ 14 h 14"/>
              <a:gd name="T32" fmla="*/ 5 w 26"/>
              <a:gd name="T33" fmla="*/ 14 h 14"/>
              <a:gd name="T34" fmla="*/ 2 w 26"/>
              <a:gd name="T35" fmla="*/ 12 h 14"/>
              <a:gd name="T36" fmla="*/ 0 w 26"/>
              <a:gd name="T37" fmla="*/ 11 h 14"/>
              <a:gd name="T38" fmla="*/ 0 w 26"/>
              <a:gd name="T39" fmla="*/ 9 h 14"/>
              <a:gd name="T40" fmla="*/ 3 w 26"/>
              <a:gd name="T41" fmla="*/ 8 h 14"/>
              <a:gd name="T42" fmla="*/ 8 w 26"/>
              <a:gd name="T43" fmla="*/ 5 h 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
              <a:gd name="T67" fmla="*/ 0 h 14"/>
              <a:gd name="T68" fmla="*/ 26 w 26"/>
              <a:gd name="T69" fmla="*/ 14 h 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 h="14">
                <a:moveTo>
                  <a:pt x="8" y="5"/>
                </a:moveTo>
                <a:lnTo>
                  <a:pt x="8" y="6"/>
                </a:lnTo>
                <a:lnTo>
                  <a:pt x="9" y="5"/>
                </a:lnTo>
                <a:lnTo>
                  <a:pt x="26" y="0"/>
                </a:lnTo>
                <a:lnTo>
                  <a:pt x="24" y="2"/>
                </a:lnTo>
                <a:lnTo>
                  <a:pt x="20" y="5"/>
                </a:lnTo>
                <a:lnTo>
                  <a:pt x="18" y="9"/>
                </a:lnTo>
                <a:lnTo>
                  <a:pt x="23" y="5"/>
                </a:lnTo>
                <a:lnTo>
                  <a:pt x="24" y="11"/>
                </a:lnTo>
                <a:lnTo>
                  <a:pt x="14" y="11"/>
                </a:lnTo>
                <a:lnTo>
                  <a:pt x="14" y="9"/>
                </a:lnTo>
                <a:lnTo>
                  <a:pt x="12" y="9"/>
                </a:lnTo>
                <a:lnTo>
                  <a:pt x="11" y="11"/>
                </a:lnTo>
                <a:lnTo>
                  <a:pt x="9" y="14"/>
                </a:lnTo>
                <a:lnTo>
                  <a:pt x="8" y="14"/>
                </a:lnTo>
                <a:lnTo>
                  <a:pt x="6" y="14"/>
                </a:lnTo>
                <a:lnTo>
                  <a:pt x="5" y="14"/>
                </a:lnTo>
                <a:lnTo>
                  <a:pt x="2" y="12"/>
                </a:lnTo>
                <a:lnTo>
                  <a:pt x="0" y="11"/>
                </a:lnTo>
                <a:lnTo>
                  <a:pt x="0" y="9"/>
                </a:lnTo>
                <a:lnTo>
                  <a:pt x="3" y="8"/>
                </a:lnTo>
                <a:lnTo>
                  <a:pt x="8" y="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44" name="Freeform 316"/>
          <p:cNvSpPr>
            <a:spLocks/>
          </p:cNvSpPr>
          <p:nvPr/>
        </p:nvSpPr>
        <p:spPr bwMode="auto">
          <a:xfrm>
            <a:off x="5494338" y="4592645"/>
            <a:ext cx="187325" cy="377825"/>
          </a:xfrm>
          <a:custGeom>
            <a:avLst/>
            <a:gdLst>
              <a:gd name="T0" fmla="*/ 21 w 118"/>
              <a:gd name="T1" fmla="*/ 69 h 238"/>
              <a:gd name="T2" fmla="*/ 28 w 118"/>
              <a:gd name="T3" fmla="*/ 69 h 238"/>
              <a:gd name="T4" fmla="*/ 33 w 118"/>
              <a:gd name="T5" fmla="*/ 66 h 238"/>
              <a:gd name="T6" fmla="*/ 34 w 118"/>
              <a:gd name="T7" fmla="*/ 68 h 238"/>
              <a:gd name="T8" fmla="*/ 37 w 118"/>
              <a:gd name="T9" fmla="*/ 68 h 238"/>
              <a:gd name="T10" fmla="*/ 40 w 118"/>
              <a:gd name="T11" fmla="*/ 63 h 238"/>
              <a:gd name="T12" fmla="*/ 45 w 118"/>
              <a:gd name="T13" fmla="*/ 63 h 238"/>
              <a:gd name="T14" fmla="*/ 48 w 118"/>
              <a:gd name="T15" fmla="*/ 62 h 238"/>
              <a:gd name="T16" fmla="*/ 52 w 118"/>
              <a:gd name="T17" fmla="*/ 68 h 238"/>
              <a:gd name="T18" fmla="*/ 57 w 118"/>
              <a:gd name="T19" fmla="*/ 68 h 238"/>
              <a:gd name="T20" fmla="*/ 52 w 118"/>
              <a:gd name="T21" fmla="*/ 62 h 238"/>
              <a:gd name="T22" fmla="*/ 55 w 118"/>
              <a:gd name="T23" fmla="*/ 56 h 238"/>
              <a:gd name="T24" fmla="*/ 61 w 118"/>
              <a:gd name="T25" fmla="*/ 54 h 238"/>
              <a:gd name="T26" fmla="*/ 64 w 118"/>
              <a:gd name="T27" fmla="*/ 59 h 238"/>
              <a:gd name="T28" fmla="*/ 63 w 118"/>
              <a:gd name="T29" fmla="*/ 51 h 238"/>
              <a:gd name="T30" fmla="*/ 67 w 118"/>
              <a:gd name="T31" fmla="*/ 45 h 238"/>
              <a:gd name="T32" fmla="*/ 70 w 118"/>
              <a:gd name="T33" fmla="*/ 45 h 238"/>
              <a:gd name="T34" fmla="*/ 75 w 118"/>
              <a:gd name="T35" fmla="*/ 44 h 238"/>
              <a:gd name="T36" fmla="*/ 79 w 118"/>
              <a:gd name="T37" fmla="*/ 44 h 238"/>
              <a:gd name="T38" fmla="*/ 75 w 118"/>
              <a:gd name="T39" fmla="*/ 41 h 238"/>
              <a:gd name="T40" fmla="*/ 78 w 118"/>
              <a:gd name="T41" fmla="*/ 33 h 238"/>
              <a:gd name="T42" fmla="*/ 79 w 118"/>
              <a:gd name="T43" fmla="*/ 32 h 238"/>
              <a:gd name="T44" fmla="*/ 78 w 118"/>
              <a:gd name="T45" fmla="*/ 24 h 238"/>
              <a:gd name="T46" fmla="*/ 82 w 118"/>
              <a:gd name="T47" fmla="*/ 29 h 238"/>
              <a:gd name="T48" fmla="*/ 87 w 118"/>
              <a:gd name="T49" fmla="*/ 20 h 238"/>
              <a:gd name="T50" fmla="*/ 91 w 118"/>
              <a:gd name="T51" fmla="*/ 20 h 238"/>
              <a:gd name="T52" fmla="*/ 91 w 118"/>
              <a:gd name="T53" fmla="*/ 5 h 238"/>
              <a:gd name="T54" fmla="*/ 96 w 118"/>
              <a:gd name="T55" fmla="*/ 2 h 238"/>
              <a:gd name="T56" fmla="*/ 108 w 118"/>
              <a:gd name="T57" fmla="*/ 11 h 238"/>
              <a:gd name="T58" fmla="*/ 117 w 118"/>
              <a:gd name="T59" fmla="*/ 65 h 238"/>
              <a:gd name="T60" fmla="*/ 112 w 118"/>
              <a:gd name="T61" fmla="*/ 56 h 238"/>
              <a:gd name="T62" fmla="*/ 108 w 118"/>
              <a:gd name="T63" fmla="*/ 69 h 238"/>
              <a:gd name="T64" fmla="*/ 109 w 118"/>
              <a:gd name="T65" fmla="*/ 77 h 238"/>
              <a:gd name="T66" fmla="*/ 97 w 118"/>
              <a:gd name="T67" fmla="*/ 122 h 238"/>
              <a:gd name="T68" fmla="*/ 61 w 118"/>
              <a:gd name="T69" fmla="*/ 228 h 238"/>
              <a:gd name="T70" fmla="*/ 55 w 118"/>
              <a:gd name="T71" fmla="*/ 229 h 238"/>
              <a:gd name="T72" fmla="*/ 36 w 118"/>
              <a:gd name="T73" fmla="*/ 237 h 238"/>
              <a:gd name="T74" fmla="*/ 15 w 118"/>
              <a:gd name="T75" fmla="*/ 225 h 238"/>
              <a:gd name="T76" fmla="*/ 7 w 118"/>
              <a:gd name="T77" fmla="*/ 204 h 238"/>
              <a:gd name="T78" fmla="*/ 4 w 118"/>
              <a:gd name="T79" fmla="*/ 192 h 238"/>
              <a:gd name="T80" fmla="*/ 0 w 118"/>
              <a:gd name="T81" fmla="*/ 184 h 238"/>
              <a:gd name="T82" fmla="*/ 6 w 118"/>
              <a:gd name="T83" fmla="*/ 159 h 238"/>
              <a:gd name="T84" fmla="*/ 16 w 118"/>
              <a:gd name="T85" fmla="*/ 140 h 238"/>
              <a:gd name="T86" fmla="*/ 21 w 118"/>
              <a:gd name="T87" fmla="*/ 134 h 238"/>
              <a:gd name="T88" fmla="*/ 21 w 118"/>
              <a:gd name="T89" fmla="*/ 129 h 238"/>
              <a:gd name="T90" fmla="*/ 15 w 118"/>
              <a:gd name="T91" fmla="*/ 98 h 238"/>
              <a:gd name="T92" fmla="*/ 19 w 118"/>
              <a:gd name="T93" fmla="*/ 75 h 2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8"/>
              <a:gd name="T142" fmla="*/ 0 h 238"/>
              <a:gd name="T143" fmla="*/ 118 w 118"/>
              <a:gd name="T144" fmla="*/ 238 h 2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8" h="238">
                <a:moveTo>
                  <a:pt x="19" y="71"/>
                </a:moveTo>
                <a:lnTo>
                  <a:pt x="21" y="69"/>
                </a:lnTo>
                <a:lnTo>
                  <a:pt x="22" y="69"/>
                </a:lnTo>
                <a:lnTo>
                  <a:pt x="28" y="69"/>
                </a:lnTo>
                <a:lnTo>
                  <a:pt x="28" y="68"/>
                </a:lnTo>
                <a:lnTo>
                  <a:pt x="33" y="66"/>
                </a:lnTo>
                <a:lnTo>
                  <a:pt x="33" y="68"/>
                </a:lnTo>
                <a:lnTo>
                  <a:pt x="34" y="68"/>
                </a:lnTo>
                <a:lnTo>
                  <a:pt x="36" y="66"/>
                </a:lnTo>
                <a:lnTo>
                  <a:pt x="37" y="68"/>
                </a:lnTo>
                <a:lnTo>
                  <a:pt x="39" y="65"/>
                </a:lnTo>
                <a:lnTo>
                  <a:pt x="40" y="63"/>
                </a:lnTo>
                <a:lnTo>
                  <a:pt x="43" y="62"/>
                </a:lnTo>
                <a:lnTo>
                  <a:pt x="45" y="63"/>
                </a:lnTo>
                <a:lnTo>
                  <a:pt x="46" y="62"/>
                </a:lnTo>
                <a:lnTo>
                  <a:pt x="48" y="62"/>
                </a:lnTo>
                <a:lnTo>
                  <a:pt x="49" y="65"/>
                </a:lnTo>
                <a:lnTo>
                  <a:pt x="52" y="68"/>
                </a:lnTo>
                <a:lnTo>
                  <a:pt x="54" y="68"/>
                </a:lnTo>
                <a:lnTo>
                  <a:pt x="57" y="68"/>
                </a:lnTo>
                <a:lnTo>
                  <a:pt x="55" y="65"/>
                </a:lnTo>
                <a:lnTo>
                  <a:pt x="52" y="62"/>
                </a:lnTo>
                <a:lnTo>
                  <a:pt x="52" y="59"/>
                </a:lnTo>
                <a:lnTo>
                  <a:pt x="55" y="56"/>
                </a:lnTo>
                <a:lnTo>
                  <a:pt x="60" y="53"/>
                </a:lnTo>
                <a:lnTo>
                  <a:pt x="61" y="54"/>
                </a:lnTo>
                <a:lnTo>
                  <a:pt x="61" y="59"/>
                </a:lnTo>
                <a:lnTo>
                  <a:pt x="64" y="59"/>
                </a:lnTo>
                <a:lnTo>
                  <a:pt x="66" y="57"/>
                </a:lnTo>
                <a:lnTo>
                  <a:pt x="63" y="51"/>
                </a:lnTo>
                <a:lnTo>
                  <a:pt x="67" y="47"/>
                </a:lnTo>
                <a:lnTo>
                  <a:pt x="67" y="45"/>
                </a:lnTo>
                <a:lnTo>
                  <a:pt x="69" y="44"/>
                </a:lnTo>
                <a:lnTo>
                  <a:pt x="70" y="45"/>
                </a:lnTo>
                <a:lnTo>
                  <a:pt x="70" y="50"/>
                </a:lnTo>
                <a:lnTo>
                  <a:pt x="75" y="44"/>
                </a:lnTo>
                <a:lnTo>
                  <a:pt x="78" y="44"/>
                </a:lnTo>
                <a:lnTo>
                  <a:pt x="79" y="44"/>
                </a:lnTo>
                <a:lnTo>
                  <a:pt x="78" y="42"/>
                </a:lnTo>
                <a:lnTo>
                  <a:pt x="75" y="41"/>
                </a:lnTo>
                <a:lnTo>
                  <a:pt x="73" y="39"/>
                </a:lnTo>
                <a:lnTo>
                  <a:pt x="78" y="33"/>
                </a:lnTo>
                <a:lnTo>
                  <a:pt x="79" y="35"/>
                </a:lnTo>
                <a:lnTo>
                  <a:pt x="79" y="32"/>
                </a:lnTo>
                <a:lnTo>
                  <a:pt x="78" y="26"/>
                </a:lnTo>
                <a:lnTo>
                  <a:pt x="78" y="24"/>
                </a:lnTo>
                <a:lnTo>
                  <a:pt x="81" y="26"/>
                </a:lnTo>
                <a:lnTo>
                  <a:pt x="82" y="29"/>
                </a:lnTo>
                <a:lnTo>
                  <a:pt x="87" y="23"/>
                </a:lnTo>
                <a:lnTo>
                  <a:pt x="87" y="20"/>
                </a:lnTo>
                <a:lnTo>
                  <a:pt x="90" y="21"/>
                </a:lnTo>
                <a:lnTo>
                  <a:pt x="91" y="20"/>
                </a:lnTo>
                <a:lnTo>
                  <a:pt x="94" y="8"/>
                </a:lnTo>
                <a:lnTo>
                  <a:pt x="91" y="5"/>
                </a:lnTo>
                <a:lnTo>
                  <a:pt x="93" y="6"/>
                </a:lnTo>
                <a:lnTo>
                  <a:pt x="96" y="2"/>
                </a:lnTo>
                <a:lnTo>
                  <a:pt x="99" y="0"/>
                </a:lnTo>
                <a:lnTo>
                  <a:pt x="108" y="11"/>
                </a:lnTo>
                <a:lnTo>
                  <a:pt x="118" y="60"/>
                </a:lnTo>
                <a:lnTo>
                  <a:pt x="117" y="65"/>
                </a:lnTo>
                <a:lnTo>
                  <a:pt x="115" y="65"/>
                </a:lnTo>
                <a:lnTo>
                  <a:pt x="112" y="56"/>
                </a:lnTo>
                <a:lnTo>
                  <a:pt x="109" y="57"/>
                </a:lnTo>
                <a:lnTo>
                  <a:pt x="108" y="69"/>
                </a:lnTo>
                <a:lnTo>
                  <a:pt x="109" y="72"/>
                </a:lnTo>
                <a:lnTo>
                  <a:pt x="109" y="77"/>
                </a:lnTo>
                <a:lnTo>
                  <a:pt x="105" y="87"/>
                </a:lnTo>
                <a:lnTo>
                  <a:pt x="97" y="122"/>
                </a:lnTo>
                <a:lnTo>
                  <a:pt x="64" y="225"/>
                </a:lnTo>
                <a:lnTo>
                  <a:pt x="61" y="228"/>
                </a:lnTo>
                <a:lnTo>
                  <a:pt x="58" y="229"/>
                </a:lnTo>
                <a:lnTo>
                  <a:pt x="55" y="229"/>
                </a:lnTo>
                <a:lnTo>
                  <a:pt x="46" y="231"/>
                </a:lnTo>
                <a:lnTo>
                  <a:pt x="36" y="237"/>
                </a:lnTo>
                <a:lnTo>
                  <a:pt x="31" y="238"/>
                </a:lnTo>
                <a:lnTo>
                  <a:pt x="15" y="225"/>
                </a:lnTo>
                <a:lnTo>
                  <a:pt x="10" y="219"/>
                </a:lnTo>
                <a:lnTo>
                  <a:pt x="7" y="204"/>
                </a:lnTo>
                <a:lnTo>
                  <a:pt x="9" y="201"/>
                </a:lnTo>
                <a:lnTo>
                  <a:pt x="4" y="192"/>
                </a:lnTo>
                <a:lnTo>
                  <a:pt x="3" y="189"/>
                </a:lnTo>
                <a:lnTo>
                  <a:pt x="0" y="184"/>
                </a:lnTo>
                <a:lnTo>
                  <a:pt x="0" y="170"/>
                </a:lnTo>
                <a:lnTo>
                  <a:pt x="6" y="159"/>
                </a:lnTo>
                <a:lnTo>
                  <a:pt x="9" y="158"/>
                </a:lnTo>
                <a:lnTo>
                  <a:pt x="16" y="140"/>
                </a:lnTo>
                <a:lnTo>
                  <a:pt x="19" y="137"/>
                </a:lnTo>
                <a:lnTo>
                  <a:pt x="21" y="134"/>
                </a:lnTo>
                <a:lnTo>
                  <a:pt x="21" y="131"/>
                </a:lnTo>
                <a:lnTo>
                  <a:pt x="21" y="129"/>
                </a:lnTo>
                <a:lnTo>
                  <a:pt x="15" y="107"/>
                </a:lnTo>
                <a:lnTo>
                  <a:pt x="15" y="98"/>
                </a:lnTo>
                <a:lnTo>
                  <a:pt x="10" y="93"/>
                </a:lnTo>
                <a:lnTo>
                  <a:pt x="19" y="75"/>
                </a:lnTo>
                <a:lnTo>
                  <a:pt x="19" y="7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45" name="Freeform 317"/>
          <p:cNvSpPr>
            <a:spLocks/>
          </p:cNvSpPr>
          <p:nvPr/>
        </p:nvSpPr>
        <p:spPr bwMode="auto">
          <a:xfrm>
            <a:off x="4848225" y="1235082"/>
            <a:ext cx="11113" cy="19050"/>
          </a:xfrm>
          <a:custGeom>
            <a:avLst/>
            <a:gdLst>
              <a:gd name="T0" fmla="*/ 0 w 7"/>
              <a:gd name="T1" fmla="*/ 5 h 12"/>
              <a:gd name="T2" fmla="*/ 1 w 7"/>
              <a:gd name="T3" fmla="*/ 6 h 12"/>
              <a:gd name="T4" fmla="*/ 3 w 7"/>
              <a:gd name="T5" fmla="*/ 8 h 12"/>
              <a:gd name="T6" fmla="*/ 1 w 7"/>
              <a:gd name="T7" fmla="*/ 11 h 12"/>
              <a:gd name="T8" fmla="*/ 3 w 7"/>
              <a:gd name="T9" fmla="*/ 12 h 12"/>
              <a:gd name="T10" fmla="*/ 6 w 7"/>
              <a:gd name="T11" fmla="*/ 9 h 12"/>
              <a:gd name="T12" fmla="*/ 7 w 7"/>
              <a:gd name="T13" fmla="*/ 3 h 12"/>
              <a:gd name="T14" fmla="*/ 3 w 7"/>
              <a:gd name="T15" fmla="*/ 0 h 12"/>
              <a:gd name="T16" fmla="*/ 3 w 7"/>
              <a:gd name="T17" fmla="*/ 2 h 12"/>
              <a:gd name="T18" fmla="*/ 0 w 7"/>
              <a:gd name="T19" fmla="*/ 3 h 12"/>
              <a:gd name="T20" fmla="*/ 0 w 7"/>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2"/>
              <a:gd name="T35" fmla="*/ 7 w 7"/>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2">
                <a:moveTo>
                  <a:pt x="0" y="5"/>
                </a:moveTo>
                <a:lnTo>
                  <a:pt x="1" y="6"/>
                </a:lnTo>
                <a:lnTo>
                  <a:pt x="3" y="8"/>
                </a:lnTo>
                <a:lnTo>
                  <a:pt x="1" y="11"/>
                </a:lnTo>
                <a:lnTo>
                  <a:pt x="3" y="12"/>
                </a:lnTo>
                <a:lnTo>
                  <a:pt x="6" y="9"/>
                </a:lnTo>
                <a:lnTo>
                  <a:pt x="7" y="3"/>
                </a:lnTo>
                <a:lnTo>
                  <a:pt x="3" y="0"/>
                </a:lnTo>
                <a:lnTo>
                  <a:pt x="3" y="2"/>
                </a:lnTo>
                <a:lnTo>
                  <a:pt x="0" y="3"/>
                </a:lnTo>
                <a:lnTo>
                  <a:pt x="0" y="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46" name="Freeform 318"/>
          <p:cNvSpPr>
            <a:spLocks/>
          </p:cNvSpPr>
          <p:nvPr/>
        </p:nvSpPr>
        <p:spPr bwMode="auto">
          <a:xfrm>
            <a:off x="2405063" y="3725870"/>
            <a:ext cx="6350" cy="1587"/>
          </a:xfrm>
          <a:custGeom>
            <a:avLst/>
            <a:gdLst>
              <a:gd name="T0" fmla="*/ 1 w 4"/>
              <a:gd name="T1" fmla="*/ 0 h 1"/>
              <a:gd name="T2" fmla="*/ 3 w 4"/>
              <a:gd name="T3" fmla="*/ 0 h 1"/>
              <a:gd name="T4" fmla="*/ 4 w 4"/>
              <a:gd name="T5" fmla="*/ 1 h 1"/>
              <a:gd name="T6" fmla="*/ 1 w 4"/>
              <a:gd name="T7" fmla="*/ 1 h 1"/>
              <a:gd name="T8" fmla="*/ 0 w 4"/>
              <a:gd name="T9" fmla="*/ 1 h 1"/>
              <a:gd name="T10" fmla="*/ 1 w 4"/>
              <a:gd name="T11" fmla="*/ 0 h 1"/>
              <a:gd name="T12" fmla="*/ 0 60000 65536"/>
              <a:gd name="T13" fmla="*/ 0 60000 65536"/>
              <a:gd name="T14" fmla="*/ 0 60000 65536"/>
              <a:gd name="T15" fmla="*/ 0 60000 65536"/>
              <a:gd name="T16" fmla="*/ 0 60000 65536"/>
              <a:gd name="T17" fmla="*/ 0 60000 65536"/>
              <a:gd name="T18" fmla="*/ 0 w 4"/>
              <a:gd name="T19" fmla="*/ 0 h 1"/>
              <a:gd name="T20" fmla="*/ 4 w 4"/>
              <a:gd name="T21" fmla="*/ 1 h 1"/>
            </a:gdLst>
            <a:ahLst/>
            <a:cxnLst>
              <a:cxn ang="T12">
                <a:pos x="T0" y="T1"/>
              </a:cxn>
              <a:cxn ang="T13">
                <a:pos x="T2" y="T3"/>
              </a:cxn>
              <a:cxn ang="T14">
                <a:pos x="T4" y="T5"/>
              </a:cxn>
              <a:cxn ang="T15">
                <a:pos x="T6" y="T7"/>
              </a:cxn>
              <a:cxn ang="T16">
                <a:pos x="T8" y="T9"/>
              </a:cxn>
              <a:cxn ang="T17">
                <a:pos x="T10" y="T11"/>
              </a:cxn>
            </a:cxnLst>
            <a:rect l="T18" t="T19" r="T20" b="T21"/>
            <a:pathLst>
              <a:path w="4" h="1">
                <a:moveTo>
                  <a:pt x="1" y="0"/>
                </a:moveTo>
                <a:lnTo>
                  <a:pt x="3" y="0"/>
                </a:lnTo>
                <a:lnTo>
                  <a:pt x="4" y="1"/>
                </a:lnTo>
                <a:lnTo>
                  <a:pt x="1" y="1"/>
                </a:lnTo>
                <a:lnTo>
                  <a:pt x="0" y="1"/>
                </a:lnTo>
                <a:lnTo>
                  <a:pt x="1"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47" name="Freeform 319"/>
          <p:cNvSpPr>
            <a:spLocks/>
          </p:cNvSpPr>
          <p:nvPr/>
        </p:nvSpPr>
        <p:spPr bwMode="auto">
          <a:xfrm>
            <a:off x="2395538" y="3756032"/>
            <a:ext cx="11113" cy="7937"/>
          </a:xfrm>
          <a:custGeom>
            <a:avLst/>
            <a:gdLst>
              <a:gd name="T0" fmla="*/ 4 w 7"/>
              <a:gd name="T1" fmla="*/ 2 h 5"/>
              <a:gd name="T2" fmla="*/ 7 w 7"/>
              <a:gd name="T3" fmla="*/ 3 h 5"/>
              <a:gd name="T4" fmla="*/ 7 w 7"/>
              <a:gd name="T5" fmla="*/ 5 h 5"/>
              <a:gd name="T6" fmla="*/ 4 w 7"/>
              <a:gd name="T7" fmla="*/ 5 h 5"/>
              <a:gd name="T8" fmla="*/ 1 w 7"/>
              <a:gd name="T9" fmla="*/ 3 h 5"/>
              <a:gd name="T10" fmla="*/ 0 w 7"/>
              <a:gd name="T11" fmla="*/ 2 h 5"/>
              <a:gd name="T12" fmla="*/ 1 w 7"/>
              <a:gd name="T13" fmla="*/ 0 h 5"/>
              <a:gd name="T14" fmla="*/ 4 w 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4" y="2"/>
                </a:moveTo>
                <a:lnTo>
                  <a:pt x="7" y="3"/>
                </a:lnTo>
                <a:lnTo>
                  <a:pt x="7" y="5"/>
                </a:lnTo>
                <a:lnTo>
                  <a:pt x="4" y="5"/>
                </a:lnTo>
                <a:lnTo>
                  <a:pt x="1" y="3"/>
                </a:lnTo>
                <a:lnTo>
                  <a:pt x="0" y="2"/>
                </a:lnTo>
                <a:lnTo>
                  <a:pt x="1" y="0"/>
                </a:lnTo>
                <a:lnTo>
                  <a:pt x="4"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48" name="Freeform 320"/>
          <p:cNvSpPr>
            <a:spLocks/>
          </p:cNvSpPr>
          <p:nvPr/>
        </p:nvSpPr>
        <p:spPr bwMode="auto">
          <a:xfrm>
            <a:off x="2557463" y="3770320"/>
            <a:ext cx="38100" cy="14287"/>
          </a:xfrm>
          <a:custGeom>
            <a:avLst/>
            <a:gdLst>
              <a:gd name="T0" fmla="*/ 22 w 24"/>
              <a:gd name="T1" fmla="*/ 2 h 9"/>
              <a:gd name="T2" fmla="*/ 24 w 24"/>
              <a:gd name="T3" fmla="*/ 3 h 9"/>
              <a:gd name="T4" fmla="*/ 24 w 24"/>
              <a:gd name="T5" fmla="*/ 6 h 9"/>
              <a:gd name="T6" fmla="*/ 21 w 24"/>
              <a:gd name="T7" fmla="*/ 9 h 9"/>
              <a:gd name="T8" fmla="*/ 1 w 24"/>
              <a:gd name="T9" fmla="*/ 9 h 9"/>
              <a:gd name="T10" fmla="*/ 1 w 24"/>
              <a:gd name="T11" fmla="*/ 6 h 9"/>
              <a:gd name="T12" fmla="*/ 0 w 24"/>
              <a:gd name="T13" fmla="*/ 3 h 9"/>
              <a:gd name="T14" fmla="*/ 0 w 24"/>
              <a:gd name="T15" fmla="*/ 2 h 9"/>
              <a:gd name="T16" fmla="*/ 1 w 24"/>
              <a:gd name="T17" fmla="*/ 0 h 9"/>
              <a:gd name="T18" fmla="*/ 21 w 24"/>
              <a:gd name="T19" fmla="*/ 0 h 9"/>
              <a:gd name="T20" fmla="*/ 22 w 24"/>
              <a:gd name="T21" fmla="*/ 0 h 9"/>
              <a:gd name="T22" fmla="*/ 22 w 24"/>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9"/>
              <a:gd name="T38" fmla="*/ 24 w 24"/>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9">
                <a:moveTo>
                  <a:pt x="22" y="2"/>
                </a:moveTo>
                <a:lnTo>
                  <a:pt x="24" y="3"/>
                </a:lnTo>
                <a:lnTo>
                  <a:pt x="24" y="6"/>
                </a:lnTo>
                <a:lnTo>
                  <a:pt x="21" y="9"/>
                </a:lnTo>
                <a:lnTo>
                  <a:pt x="1" y="9"/>
                </a:lnTo>
                <a:lnTo>
                  <a:pt x="1" y="6"/>
                </a:lnTo>
                <a:lnTo>
                  <a:pt x="0" y="3"/>
                </a:lnTo>
                <a:lnTo>
                  <a:pt x="0" y="2"/>
                </a:lnTo>
                <a:lnTo>
                  <a:pt x="1" y="0"/>
                </a:lnTo>
                <a:lnTo>
                  <a:pt x="21" y="0"/>
                </a:lnTo>
                <a:lnTo>
                  <a:pt x="22" y="0"/>
                </a:lnTo>
                <a:lnTo>
                  <a:pt x="22"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49" name="Freeform 321"/>
          <p:cNvSpPr>
            <a:spLocks/>
          </p:cNvSpPr>
          <p:nvPr/>
        </p:nvSpPr>
        <p:spPr bwMode="auto">
          <a:xfrm>
            <a:off x="2720975" y="3913195"/>
            <a:ext cx="1588" cy="7937"/>
          </a:xfrm>
          <a:custGeom>
            <a:avLst/>
            <a:gdLst>
              <a:gd name="T0" fmla="*/ 0 w 1"/>
              <a:gd name="T1" fmla="*/ 0 h 5"/>
              <a:gd name="T2" fmla="*/ 0 w 1"/>
              <a:gd name="T3" fmla="*/ 5 h 5"/>
              <a:gd name="T4" fmla="*/ 0 w 1"/>
              <a:gd name="T5" fmla="*/ 3 h 5"/>
              <a:gd name="T6" fmla="*/ 0 w 1"/>
              <a:gd name="T7" fmla="*/ 0 h 5"/>
              <a:gd name="T8" fmla="*/ 0 60000 65536"/>
              <a:gd name="T9" fmla="*/ 0 60000 65536"/>
              <a:gd name="T10" fmla="*/ 0 60000 65536"/>
              <a:gd name="T11" fmla="*/ 0 60000 65536"/>
              <a:gd name="T12" fmla="*/ 0 w 1"/>
              <a:gd name="T13" fmla="*/ 0 h 5"/>
              <a:gd name="T14" fmla="*/ 1 w 1"/>
              <a:gd name="T15" fmla="*/ 5 h 5"/>
            </a:gdLst>
            <a:ahLst/>
            <a:cxnLst>
              <a:cxn ang="T8">
                <a:pos x="T0" y="T1"/>
              </a:cxn>
              <a:cxn ang="T9">
                <a:pos x="T2" y="T3"/>
              </a:cxn>
              <a:cxn ang="T10">
                <a:pos x="T4" y="T5"/>
              </a:cxn>
              <a:cxn ang="T11">
                <a:pos x="T6" y="T7"/>
              </a:cxn>
            </a:cxnLst>
            <a:rect l="T12" t="T13" r="T14" b="T15"/>
            <a:pathLst>
              <a:path w="1" h="5">
                <a:moveTo>
                  <a:pt x="0" y="0"/>
                </a:moveTo>
                <a:lnTo>
                  <a:pt x="0" y="5"/>
                </a:lnTo>
                <a:lnTo>
                  <a:pt x="0" y="3"/>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50" name="Freeform 322"/>
          <p:cNvSpPr>
            <a:spLocks/>
          </p:cNvSpPr>
          <p:nvPr/>
        </p:nvSpPr>
        <p:spPr bwMode="auto">
          <a:xfrm>
            <a:off x="2701925" y="3825882"/>
            <a:ext cx="14288" cy="14287"/>
          </a:xfrm>
          <a:custGeom>
            <a:avLst/>
            <a:gdLst>
              <a:gd name="T0" fmla="*/ 6 w 9"/>
              <a:gd name="T1" fmla="*/ 0 h 9"/>
              <a:gd name="T2" fmla="*/ 4 w 9"/>
              <a:gd name="T3" fmla="*/ 1 h 9"/>
              <a:gd name="T4" fmla="*/ 4 w 9"/>
              <a:gd name="T5" fmla="*/ 3 h 9"/>
              <a:gd name="T6" fmla="*/ 0 w 9"/>
              <a:gd name="T7" fmla="*/ 3 h 9"/>
              <a:gd name="T8" fmla="*/ 0 w 9"/>
              <a:gd name="T9" fmla="*/ 6 h 9"/>
              <a:gd name="T10" fmla="*/ 0 w 9"/>
              <a:gd name="T11" fmla="*/ 9 h 9"/>
              <a:gd name="T12" fmla="*/ 3 w 9"/>
              <a:gd name="T13" fmla="*/ 9 h 9"/>
              <a:gd name="T14" fmla="*/ 3 w 9"/>
              <a:gd name="T15" fmla="*/ 6 h 9"/>
              <a:gd name="T16" fmla="*/ 4 w 9"/>
              <a:gd name="T17" fmla="*/ 6 h 9"/>
              <a:gd name="T18" fmla="*/ 6 w 9"/>
              <a:gd name="T19" fmla="*/ 6 h 9"/>
              <a:gd name="T20" fmla="*/ 9 w 9"/>
              <a:gd name="T21" fmla="*/ 4 h 9"/>
              <a:gd name="T22" fmla="*/ 9 w 9"/>
              <a:gd name="T23" fmla="*/ 3 h 9"/>
              <a:gd name="T24" fmla="*/ 7 w 9"/>
              <a:gd name="T25" fmla="*/ 3 h 9"/>
              <a:gd name="T26" fmla="*/ 6 w 9"/>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
              <a:gd name="T43" fmla="*/ 0 h 9"/>
              <a:gd name="T44" fmla="*/ 9 w 9"/>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 h="9">
                <a:moveTo>
                  <a:pt x="6" y="0"/>
                </a:moveTo>
                <a:lnTo>
                  <a:pt x="4" y="1"/>
                </a:lnTo>
                <a:lnTo>
                  <a:pt x="4" y="3"/>
                </a:lnTo>
                <a:lnTo>
                  <a:pt x="0" y="3"/>
                </a:lnTo>
                <a:lnTo>
                  <a:pt x="0" y="6"/>
                </a:lnTo>
                <a:lnTo>
                  <a:pt x="0" y="9"/>
                </a:lnTo>
                <a:lnTo>
                  <a:pt x="3" y="9"/>
                </a:lnTo>
                <a:lnTo>
                  <a:pt x="3" y="6"/>
                </a:lnTo>
                <a:lnTo>
                  <a:pt x="4" y="6"/>
                </a:lnTo>
                <a:lnTo>
                  <a:pt x="6" y="6"/>
                </a:lnTo>
                <a:lnTo>
                  <a:pt x="9" y="4"/>
                </a:lnTo>
                <a:lnTo>
                  <a:pt x="9" y="3"/>
                </a:lnTo>
                <a:lnTo>
                  <a:pt x="7" y="3"/>
                </a:lnTo>
                <a:lnTo>
                  <a:pt x="6"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51" name="Freeform 323"/>
          <p:cNvSpPr>
            <a:spLocks/>
          </p:cNvSpPr>
          <p:nvPr/>
        </p:nvSpPr>
        <p:spPr bwMode="auto">
          <a:xfrm>
            <a:off x="4103688" y="1539882"/>
            <a:ext cx="31750" cy="25400"/>
          </a:xfrm>
          <a:custGeom>
            <a:avLst/>
            <a:gdLst>
              <a:gd name="T0" fmla="*/ 12 w 20"/>
              <a:gd name="T1" fmla="*/ 4 h 16"/>
              <a:gd name="T2" fmla="*/ 9 w 20"/>
              <a:gd name="T3" fmla="*/ 7 h 16"/>
              <a:gd name="T4" fmla="*/ 2 w 20"/>
              <a:gd name="T5" fmla="*/ 12 h 16"/>
              <a:gd name="T6" fmla="*/ 0 w 20"/>
              <a:gd name="T7" fmla="*/ 15 h 16"/>
              <a:gd name="T8" fmla="*/ 0 w 20"/>
              <a:gd name="T9" fmla="*/ 16 h 16"/>
              <a:gd name="T10" fmla="*/ 3 w 20"/>
              <a:gd name="T11" fmla="*/ 15 h 16"/>
              <a:gd name="T12" fmla="*/ 5 w 20"/>
              <a:gd name="T13" fmla="*/ 13 h 16"/>
              <a:gd name="T14" fmla="*/ 15 w 20"/>
              <a:gd name="T15" fmla="*/ 9 h 16"/>
              <a:gd name="T16" fmla="*/ 18 w 20"/>
              <a:gd name="T17" fmla="*/ 4 h 16"/>
              <a:gd name="T18" fmla="*/ 20 w 20"/>
              <a:gd name="T19" fmla="*/ 0 h 16"/>
              <a:gd name="T20" fmla="*/ 15 w 20"/>
              <a:gd name="T21" fmla="*/ 0 h 16"/>
              <a:gd name="T22" fmla="*/ 12 w 20"/>
              <a:gd name="T23" fmla="*/ 4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6"/>
              <a:gd name="T38" fmla="*/ 20 w 20"/>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6">
                <a:moveTo>
                  <a:pt x="12" y="4"/>
                </a:moveTo>
                <a:lnTo>
                  <a:pt x="9" y="7"/>
                </a:lnTo>
                <a:lnTo>
                  <a:pt x="2" y="12"/>
                </a:lnTo>
                <a:lnTo>
                  <a:pt x="0" y="15"/>
                </a:lnTo>
                <a:lnTo>
                  <a:pt x="0" y="16"/>
                </a:lnTo>
                <a:lnTo>
                  <a:pt x="3" y="15"/>
                </a:lnTo>
                <a:lnTo>
                  <a:pt x="5" y="13"/>
                </a:lnTo>
                <a:lnTo>
                  <a:pt x="15" y="9"/>
                </a:lnTo>
                <a:lnTo>
                  <a:pt x="18" y="4"/>
                </a:lnTo>
                <a:lnTo>
                  <a:pt x="20" y="0"/>
                </a:lnTo>
                <a:lnTo>
                  <a:pt x="15" y="0"/>
                </a:lnTo>
                <a:lnTo>
                  <a:pt x="12" y="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52" name="Freeform 324"/>
          <p:cNvSpPr>
            <a:spLocks/>
          </p:cNvSpPr>
          <p:nvPr/>
        </p:nvSpPr>
        <p:spPr bwMode="auto">
          <a:xfrm>
            <a:off x="8067675" y="2916245"/>
            <a:ext cx="161925" cy="146050"/>
          </a:xfrm>
          <a:custGeom>
            <a:avLst/>
            <a:gdLst>
              <a:gd name="T0" fmla="*/ 93 w 102"/>
              <a:gd name="T1" fmla="*/ 28 h 92"/>
              <a:gd name="T2" fmla="*/ 90 w 102"/>
              <a:gd name="T3" fmla="*/ 38 h 92"/>
              <a:gd name="T4" fmla="*/ 93 w 102"/>
              <a:gd name="T5" fmla="*/ 44 h 92"/>
              <a:gd name="T6" fmla="*/ 97 w 102"/>
              <a:gd name="T7" fmla="*/ 49 h 92"/>
              <a:gd name="T8" fmla="*/ 100 w 102"/>
              <a:gd name="T9" fmla="*/ 50 h 92"/>
              <a:gd name="T10" fmla="*/ 87 w 102"/>
              <a:gd name="T11" fmla="*/ 56 h 92"/>
              <a:gd name="T12" fmla="*/ 84 w 102"/>
              <a:gd name="T13" fmla="*/ 59 h 92"/>
              <a:gd name="T14" fmla="*/ 73 w 102"/>
              <a:gd name="T15" fmla="*/ 58 h 92"/>
              <a:gd name="T16" fmla="*/ 61 w 102"/>
              <a:gd name="T17" fmla="*/ 73 h 92"/>
              <a:gd name="T18" fmla="*/ 58 w 102"/>
              <a:gd name="T19" fmla="*/ 80 h 92"/>
              <a:gd name="T20" fmla="*/ 30 w 102"/>
              <a:gd name="T21" fmla="*/ 67 h 92"/>
              <a:gd name="T22" fmla="*/ 24 w 102"/>
              <a:gd name="T23" fmla="*/ 71 h 92"/>
              <a:gd name="T24" fmla="*/ 16 w 102"/>
              <a:gd name="T25" fmla="*/ 68 h 92"/>
              <a:gd name="T26" fmla="*/ 9 w 102"/>
              <a:gd name="T27" fmla="*/ 73 h 92"/>
              <a:gd name="T28" fmla="*/ 18 w 102"/>
              <a:gd name="T29" fmla="*/ 79 h 92"/>
              <a:gd name="T30" fmla="*/ 22 w 102"/>
              <a:gd name="T31" fmla="*/ 86 h 92"/>
              <a:gd name="T32" fmla="*/ 13 w 102"/>
              <a:gd name="T33" fmla="*/ 88 h 92"/>
              <a:gd name="T34" fmla="*/ 7 w 102"/>
              <a:gd name="T35" fmla="*/ 92 h 92"/>
              <a:gd name="T36" fmla="*/ 4 w 102"/>
              <a:gd name="T37" fmla="*/ 89 h 92"/>
              <a:gd name="T38" fmla="*/ 0 w 102"/>
              <a:gd name="T39" fmla="*/ 74 h 92"/>
              <a:gd name="T40" fmla="*/ 4 w 102"/>
              <a:gd name="T41" fmla="*/ 64 h 92"/>
              <a:gd name="T42" fmla="*/ 10 w 102"/>
              <a:gd name="T43" fmla="*/ 59 h 92"/>
              <a:gd name="T44" fmla="*/ 10 w 102"/>
              <a:gd name="T45" fmla="*/ 53 h 92"/>
              <a:gd name="T46" fmla="*/ 18 w 102"/>
              <a:gd name="T47" fmla="*/ 52 h 92"/>
              <a:gd name="T48" fmla="*/ 27 w 102"/>
              <a:gd name="T49" fmla="*/ 47 h 92"/>
              <a:gd name="T50" fmla="*/ 30 w 102"/>
              <a:gd name="T51" fmla="*/ 38 h 92"/>
              <a:gd name="T52" fmla="*/ 30 w 102"/>
              <a:gd name="T53" fmla="*/ 7 h 92"/>
              <a:gd name="T54" fmla="*/ 34 w 102"/>
              <a:gd name="T55" fmla="*/ 0 h 92"/>
              <a:gd name="T56" fmla="*/ 37 w 102"/>
              <a:gd name="T57" fmla="*/ 1 h 92"/>
              <a:gd name="T58" fmla="*/ 55 w 102"/>
              <a:gd name="T59" fmla="*/ 22 h 92"/>
              <a:gd name="T60" fmla="*/ 75 w 102"/>
              <a:gd name="T61" fmla="*/ 32 h 92"/>
              <a:gd name="T62" fmla="*/ 81 w 102"/>
              <a:gd name="T63" fmla="*/ 35 h 92"/>
              <a:gd name="T64" fmla="*/ 88 w 102"/>
              <a:gd name="T65" fmla="*/ 32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2"/>
              <a:gd name="T100" fmla="*/ 0 h 92"/>
              <a:gd name="T101" fmla="*/ 102 w 102"/>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2" h="92">
                <a:moveTo>
                  <a:pt x="88" y="32"/>
                </a:moveTo>
                <a:lnTo>
                  <a:pt x="93" y="28"/>
                </a:lnTo>
                <a:lnTo>
                  <a:pt x="94" y="28"/>
                </a:lnTo>
                <a:lnTo>
                  <a:pt x="90" y="38"/>
                </a:lnTo>
                <a:lnTo>
                  <a:pt x="90" y="43"/>
                </a:lnTo>
                <a:lnTo>
                  <a:pt x="93" y="44"/>
                </a:lnTo>
                <a:lnTo>
                  <a:pt x="93" y="49"/>
                </a:lnTo>
                <a:lnTo>
                  <a:pt x="97" y="49"/>
                </a:lnTo>
                <a:lnTo>
                  <a:pt x="102" y="47"/>
                </a:lnTo>
                <a:lnTo>
                  <a:pt x="100" y="50"/>
                </a:lnTo>
                <a:lnTo>
                  <a:pt x="90" y="56"/>
                </a:lnTo>
                <a:lnTo>
                  <a:pt x="87" y="56"/>
                </a:lnTo>
                <a:lnTo>
                  <a:pt x="85" y="56"/>
                </a:lnTo>
                <a:lnTo>
                  <a:pt x="84" y="59"/>
                </a:lnTo>
                <a:lnTo>
                  <a:pt x="78" y="58"/>
                </a:lnTo>
                <a:lnTo>
                  <a:pt x="73" y="58"/>
                </a:lnTo>
                <a:lnTo>
                  <a:pt x="69" y="61"/>
                </a:lnTo>
                <a:lnTo>
                  <a:pt x="61" y="73"/>
                </a:lnTo>
                <a:lnTo>
                  <a:pt x="60" y="77"/>
                </a:lnTo>
                <a:lnTo>
                  <a:pt x="58" y="80"/>
                </a:lnTo>
                <a:lnTo>
                  <a:pt x="36" y="67"/>
                </a:lnTo>
                <a:lnTo>
                  <a:pt x="30" y="67"/>
                </a:lnTo>
                <a:lnTo>
                  <a:pt x="27" y="68"/>
                </a:lnTo>
                <a:lnTo>
                  <a:pt x="24" y="71"/>
                </a:lnTo>
                <a:lnTo>
                  <a:pt x="19" y="70"/>
                </a:lnTo>
                <a:lnTo>
                  <a:pt x="16" y="68"/>
                </a:lnTo>
                <a:lnTo>
                  <a:pt x="12" y="68"/>
                </a:lnTo>
                <a:lnTo>
                  <a:pt x="9" y="73"/>
                </a:lnTo>
                <a:lnTo>
                  <a:pt x="10" y="76"/>
                </a:lnTo>
                <a:lnTo>
                  <a:pt x="18" y="79"/>
                </a:lnTo>
                <a:lnTo>
                  <a:pt x="24" y="83"/>
                </a:lnTo>
                <a:lnTo>
                  <a:pt x="22" y="86"/>
                </a:lnTo>
                <a:lnTo>
                  <a:pt x="15" y="85"/>
                </a:lnTo>
                <a:lnTo>
                  <a:pt x="13" y="88"/>
                </a:lnTo>
                <a:lnTo>
                  <a:pt x="12" y="89"/>
                </a:lnTo>
                <a:lnTo>
                  <a:pt x="7" y="92"/>
                </a:lnTo>
                <a:lnTo>
                  <a:pt x="4" y="92"/>
                </a:lnTo>
                <a:lnTo>
                  <a:pt x="4" y="89"/>
                </a:lnTo>
                <a:lnTo>
                  <a:pt x="6" y="79"/>
                </a:lnTo>
                <a:lnTo>
                  <a:pt x="0" y="74"/>
                </a:lnTo>
                <a:lnTo>
                  <a:pt x="1" y="67"/>
                </a:lnTo>
                <a:lnTo>
                  <a:pt x="4" y="64"/>
                </a:lnTo>
                <a:lnTo>
                  <a:pt x="7" y="62"/>
                </a:lnTo>
                <a:lnTo>
                  <a:pt x="10" y="59"/>
                </a:lnTo>
                <a:lnTo>
                  <a:pt x="12" y="55"/>
                </a:lnTo>
                <a:lnTo>
                  <a:pt x="10" y="53"/>
                </a:lnTo>
                <a:lnTo>
                  <a:pt x="10" y="50"/>
                </a:lnTo>
                <a:lnTo>
                  <a:pt x="18" y="52"/>
                </a:lnTo>
                <a:lnTo>
                  <a:pt x="25" y="52"/>
                </a:lnTo>
                <a:lnTo>
                  <a:pt x="27" y="47"/>
                </a:lnTo>
                <a:lnTo>
                  <a:pt x="27" y="40"/>
                </a:lnTo>
                <a:lnTo>
                  <a:pt x="30" y="38"/>
                </a:lnTo>
                <a:lnTo>
                  <a:pt x="34" y="16"/>
                </a:lnTo>
                <a:lnTo>
                  <a:pt x="30" y="7"/>
                </a:lnTo>
                <a:lnTo>
                  <a:pt x="31" y="4"/>
                </a:lnTo>
                <a:lnTo>
                  <a:pt x="34" y="0"/>
                </a:lnTo>
                <a:lnTo>
                  <a:pt x="36" y="0"/>
                </a:lnTo>
                <a:lnTo>
                  <a:pt x="37" y="1"/>
                </a:lnTo>
                <a:lnTo>
                  <a:pt x="39" y="4"/>
                </a:lnTo>
                <a:lnTo>
                  <a:pt x="55" y="22"/>
                </a:lnTo>
                <a:lnTo>
                  <a:pt x="69" y="31"/>
                </a:lnTo>
                <a:lnTo>
                  <a:pt x="75" y="32"/>
                </a:lnTo>
                <a:lnTo>
                  <a:pt x="76" y="34"/>
                </a:lnTo>
                <a:lnTo>
                  <a:pt x="81" y="35"/>
                </a:lnTo>
                <a:lnTo>
                  <a:pt x="84" y="35"/>
                </a:lnTo>
                <a:lnTo>
                  <a:pt x="88" y="3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53" name="Freeform 325"/>
          <p:cNvSpPr>
            <a:spLocks/>
          </p:cNvSpPr>
          <p:nvPr/>
        </p:nvSpPr>
        <p:spPr bwMode="auto">
          <a:xfrm>
            <a:off x="8101013" y="2922595"/>
            <a:ext cx="6350" cy="6350"/>
          </a:xfrm>
          <a:custGeom>
            <a:avLst/>
            <a:gdLst>
              <a:gd name="T0" fmla="*/ 3 w 4"/>
              <a:gd name="T1" fmla="*/ 0 h 4"/>
              <a:gd name="T2" fmla="*/ 0 w 4"/>
              <a:gd name="T3" fmla="*/ 2 h 4"/>
              <a:gd name="T4" fmla="*/ 3 w 4"/>
              <a:gd name="T5" fmla="*/ 4 h 4"/>
              <a:gd name="T6" fmla="*/ 4 w 4"/>
              <a:gd name="T7" fmla="*/ 4 h 4"/>
              <a:gd name="T8" fmla="*/ 4 w 4"/>
              <a:gd name="T9" fmla="*/ 0 h 4"/>
              <a:gd name="T10" fmla="*/ 3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3" y="0"/>
                </a:moveTo>
                <a:lnTo>
                  <a:pt x="0" y="2"/>
                </a:lnTo>
                <a:lnTo>
                  <a:pt x="3" y="4"/>
                </a:lnTo>
                <a:lnTo>
                  <a:pt x="4" y="4"/>
                </a:lnTo>
                <a:lnTo>
                  <a:pt x="4" y="0"/>
                </a:lnTo>
                <a:lnTo>
                  <a:pt x="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54" name="Freeform 326"/>
          <p:cNvSpPr>
            <a:spLocks/>
          </p:cNvSpPr>
          <p:nvPr/>
        </p:nvSpPr>
        <p:spPr bwMode="auto">
          <a:xfrm>
            <a:off x="7832725" y="3060707"/>
            <a:ext cx="296863" cy="268287"/>
          </a:xfrm>
          <a:custGeom>
            <a:avLst/>
            <a:gdLst>
              <a:gd name="T0" fmla="*/ 176 w 187"/>
              <a:gd name="T1" fmla="*/ 4 h 169"/>
              <a:gd name="T2" fmla="*/ 181 w 187"/>
              <a:gd name="T3" fmla="*/ 25 h 169"/>
              <a:gd name="T4" fmla="*/ 185 w 187"/>
              <a:gd name="T5" fmla="*/ 49 h 169"/>
              <a:gd name="T6" fmla="*/ 181 w 187"/>
              <a:gd name="T7" fmla="*/ 55 h 169"/>
              <a:gd name="T8" fmla="*/ 173 w 187"/>
              <a:gd name="T9" fmla="*/ 69 h 169"/>
              <a:gd name="T10" fmla="*/ 170 w 187"/>
              <a:gd name="T11" fmla="*/ 97 h 169"/>
              <a:gd name="T12" fmla="*/ 163 w 187"/>
              <a:gd name="T13" fmla="*/ 118 h 169"/>
              <a:gd name="T14" fmla="*/ 163 w 187"/>
              <a:gd name="T15" fmla="*/ 126 h 169"/>
              <a:gd name="T16" fmla="*/ 149 w 187"/>
              <a:gd name="T17" fmla="*/ 138 h 169"/>
              <a:gd name="T18" fmla="*/ 154 w 187"/>
              <a:gd name="T19" fmla="*/ 126 h 169"/>
              <a:gd name="T20" fmla="*/ 146 w 187"/>
              <a:gd name="T21" fmla="*/ 135 h 169"/>
              <a:gd name="T22" fmla="*/ 139 w 187"/>
              <a:gd name="T23" fmla="*/ 136 h 169"/>
              <a:gd name="T24" fmla="*/ 133 w 187"/>
              <a:gd name="T25" fmla="*/ 145 h 169"/>
              <a:gd name="T26" fmla="*/ 130 w 187"/>
              <a:gd name="T27" fmla="*/ 136 h 169"/>
              <a:gd name="T28" fmla="*/ 103 w 187"/>
              <a:gd name="T29" fmla="*/ 147 h 169"/>
              <a:gd name="T30" fmla="*/ 103 w 187"/>
              <a:gd name="T31" fmla="*/ 144 h 169"/>
              <a:gd name="T32" fmla="*/ 99 w 187"/>
              <a:gd name="T33" fmla="*/ 142 h 169"/>
              <a:gd name="T34" fmla="*/ 94 w 187"/>
              <a:gd name="T35" fmla="*/ 145 h 169"/>
              <a:gd name="T36" fmla="*/ 97 w 187"/>
              <a:gd name="T37" fmla="*/ 153 h 169"/>
              <a:gd name="T38" fmla="*/ 91 w 187"/>
              <a:gd name="T39" fmla="*/ 156 h 169"/>
              <a:gd name="T40" fmla="*/ 76 w 187"/>
              <a:gd name="T41" fmla="*/ 167 h 169"/>
              <a:gd name="T42" fmla="*/ 70 w 187"/>
              <a:gd name="T43" fmla="*/ 159 h 169"/>
              <a:gd name="T44" fmla="*/ 76 w 187"/>
              <a:gd name="T45" fmla="*/ 145 h 169"/>
              <a:gd name="T46" fmla="*/ 61 w 187"/>
              <a:gd name="T47" fmla="*/ 144 h 169"/>
              <a:gd name="T48" fmla="*/ 48 w 187"/>
              <a:gd name="T49" fmla="*/ 148 h 169"/>
              <a:gd name="T50" fmla="*/ 24 w 187"/>
              <a:gd name="T51" fmla="*/ 153 h 169"/>
              <a:gd name="T52" fmla="*/ 12 w 187"/>
              <a:gd name="T53" fmla="*/ 159 h 169"/>
              <a:gd name="T54" fmla="*/ 6 w 187"/>
              <a:gd name="T55" fmla="*/ 160 h 169"/>
              <a:gd name="T56" fmla="*/ 7 w 187"/>
              <a:gd name="T57" fmla="*/ 150 h 169"/>
              <a:gd name="T58" fmla="*/ 25 w 187"/>
              <a:gd name="T59" fmla="*/ 135 h 169"/>
              <a:gd name="T60" fmla="*/ 40 w 187"/>
              <a:gd name="T61" fmla="*/ 129 h 169"/>
              <a:gd name="T62" fmla="*/ 79 w 187"/>
              <a:gd name="T63" fmla="*/ 129 h 169"/>
              <a:gd name="T64" fmla="*/ 87 w 187"/>
              <a:gd name="T65" fmla="*/ 114 h 169"/>
              <a:gd name="T66" fmla="*/ 99 w 187"/>
              <a:gd name="T67" fmla="*/ 90 h 169"/>
              <a:gd name="T68" fmla="*/ 106 w 187"/>
              <a:gd name="T69" fmla="*/ 90 h 169"/>
              <a:gd name="T70" fmla="*/ 100 w 187"/>
              <a:gd name="T71" fmla="*/ 94 h 169"/>
              <a:gd name="T72" fmla="*/ 107 w 187"/>
              <a:gd name="T73" fmla="*/ 102 h 169"/>
              <a:gd name="T74" fmla="*/ 128 w 187"/>
              <a:gd name="T75" fmla="*/ 87 h 169"/>
              <a:gd name="T76" fmla="*/ 139 w 187"/>
              <a:gd name="T77" fmla="*/ 76 h 169"/>
              <a:gd name="T78" fmla="*/ 151 w 187"/>
              <a:gd name="T79" fmla="*/ 36 h 169"/>
              <a:gd name="T80" fmla="*/ 151 w 187"/>
              <a:gd name="T81" fmla="*/ 19 h 169"/>
              <a:gd name="T82" fmla="*/ 157 w 187"/>
              <a:gd name="T83" fmla="*/ 10 h 169"/>
              <a:gd name="T84" fmla="*/ 161 w 187"/>
              <a:gd name="T85" fmla="*/ 9 h 169"/>
              <a:gd name="T86" fmla="*/ 166 w 187"/>
              <a:gd name="T87" fmla="*/ 12 h 169"/>
              <a:gd name="T88" fmla="*/ 172 w 187"/>
              <a:gd name="T89" fmla="*/ 9 h 169"/>
              <a:gd name="T90" fmla="*/ 166 w 187"/>
              <a:gd name="T91" fmla="*/ 9 h 169"/>
              <a:gd name="T92" fmla="*/ 167 w 187"/>
              <a:gd name="T93" fmla="*/ 0 h 1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
              <a:gd name="T142" fmla="*/ 0 h 169"/>
              <a:gd name="T143" fmla="*/ 187 w 187"/>
              <a:gd name="T144" fmla="*/ 169 h 1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 h="169">
                <a:moveTo>
                  <a:pt x="170" y="3"/>
                </a:moveTo>
                <a:lnTo>
                  <a:pt x="175" y="3"/>
                </a:lnTo>
                <a:lnTo>
                  <a:pt x="176" y="4"/>
                </a:lnTo>
                <a:lnTo>
                  <a:pt x="176" y="16"/>
                </a:lnTo>
                <a:lnTo>
                  <a:pt x="178" y="21"/>
                </a:lnTo>
                <a:lnTo>
                  <a:pt x="181" y="25"/>
                </a:lnTo>
                <a:lnTo>
                  <a:pt x="187" y="43"/>
                </a:lnTo>
                <a:lnTo>
                  <a:pt x="187" y="46"/>
                </a:lnTo>
                <a:lnTo>
                  <a:pt x="185" y="49"/>
                </a:lnTo>
                <a:lnTo>
                  <a:pt x="185" y="52"/>
                </a:lnTo>
                <a:lnTo>
                  <a:pt x="182" y="55"/>
                </a:lnTo>
                <a:lnTo>
                  <a:pt x="181" y="55"/>
                </a:lnTo>
                <a:lnTo>
                  <a:pt x="178" y="64"/>
                </a:lnTo>
                <a:lnTo>
                  <a:pt x="178" y="69"/>
                </a:lnTo>
                <a:lnTo>
                  <a:pt x="173" y="69"/>
                </a:lnTo>
                <a:lnTo>
                  <a:pt x="169" y="72"/>
                </a:lnTo>
                <a:lnTo>
                  <a:pt x="167" y="76"/>
                </a:lnTo>
                <a:lnTo>
                  <a:pt x="170" y="97"/>
                </a:lnTo>
                <a:lnTo>
                  <a:pt x="167" y="100"/>
                </a:lnTo>
                <a:lnTo>
                  <a:pt x="164" y="106"/>
                </a:lnTo>
                <a:lnTo>
                  <a:pt x="163" y="118"/>
                </a:lnTo>
                <a:lnTo>
                  <a:pt x="166" y="121"/>
                </a:lnTo>
                <a:lnTo>
                  <a:pt x="166" y="124"/>
                </a:lnTo>
                <a:lnTo>
                  <a:pt x="163" y="126"/>
                </a:lnTo>
                <a:lnTo>
                  <a:pt x="158" y="135"/>
                </a:lnTo>
                <a:lnTo>
                  <a:pt x="151" y="141"/>
                </a:lnTo>
                <a:lnTo>
                  <a:pt x="149" y="138"/>
                </a:lnTo>
                <a:lnTo>
                  <a:pt x="151" y="130"/>
                </a:lnTo>
                <a:lnTo>
                  <a:pt x="152" y="127"/>
                </a:lnTo>
                <a:lnTo>
                  <a:pt x="154" y="126"/>
                </a:lnTo>
                <a:lnTo>
                  <a:pt x="149" y="126"/>
                </a:lnTo>
                <a:lnTo>
                  <a:pt x="146" y="132"/>
                </a:lnTo>
                <a:lnTo>
                  <a:pt x="146" y="135"/>
                </a:lnTo>
                <a:lnTo>
                  <a:pt x="145" y="133"/>
                </a:lnTo>
                <a:lnTo>
                  <a:pt x="140" y="133"/>
                </a:lnTo>
                <a:lnTo>
                  <a:pt x="139" y="136"/>
                </a:lnTo>
                <a:lnTo>
                  <a:pt x="137" y="144"/>
                </a:lnTo>
                <a:lnTo>
                  <a:pt x="134" y="145"/>
                </a:lnTo>
                <a:lnTo>
                  <a:pt x="133" y="145"/>
                </a:lnTo>
                <a:lnTo>
                  <a:pt x="131" y="141"/>
                </a:lnTo>
                <a:lnTo>
                  <a:pt x="133" y="138"/>
                </a:lnTo>
                <a:lnTo>
                  <a:pt x="130" y="136"/>
                </a:lnTo>
                <a:lnTo>
                  <a:pt x="122" y="147"/>
                </a:lnTo>
                <a:lnTo>
                  <a:pt x="107" y="145"/>
                </a:lnTo>
                <a:lnTo>
                  <a:pt x="103" y="147"/>
                </a:lnTo>
                <a:lnTo>
                  <a:pt x="105" y="145"/>
                </a:lnTo>
                <a:lnTo>
                  <a:pt x="106" y="144"/>
                </a:lnTo>
                <a:lnTo>
                  <a:pt x="103" y="144"/>
                </a:lnTo>
                <a:lnTo>
                  <a:pt x="102" y="142"/>
                </a:lnTo>
                <a:lnTo>
                  <a:pt x="102" y="144"/>
                </a:lnTo>
                <a:lnTo>
                  <a:pt x="99" y="142"/>
                </a:lnTo>
                <a:lnTo>
                  <a:pt x="99" y="138"/>
                </a:lnTo>
                <a:lnTo>
                  <a:pt x="97" y="138"/>
                </a:lnTo>
                <a:lnTo>
                  <a:pt x="94" y="145"/>
                </a:lnTo>
                <a:lnTo>
                  <a:pt x="100" y="150"/>
                </a:lnTo>
                <a:lnTo>
                  <a:pt x="100" y="154"/>
                </a:lnTo>
                <a:lnTo>
                  <a:pt x="97" y="153"/>
                </a:lnTo>
                <a:lnTo>
                  <a:pt x="96" y="154"/>
                </a:lnTo>
                <a:lnTo>
                  <a:pt x="93" y="154"/>
                </a:lnTo>
                <a:lnTo>
                  <a:pt x="91" y="156"/>
                </a:lnTo>
                <a:lnTo>
                  <a:pt x="85" y="167"/>
                </a:lnTo>
                <a:lnTo>
                  <a:pt x="81" y="169"/>
                </a:lnTo>
                <a:lnTo>
                  <a:pt x="76" y="167"/>
                </a:lnTo>
                <a:lnTo>
                  <a:pt x="75" y="164"/>
                </a:lnTo>
                <a:lnTo>
                  <a:pt x="72" y="162"/>
                </a:lnTo>
                <a:lnTo>
                  <a:pt x="70" y="159"/>
                </a:lnTo>
                <a:lnTo>
                  <a:pt x="70" y="153"/>
                </a:lnTo>
                <a:lnTo>
                  <a:pt x="75" y="147"/>
                </a:lnTo>
                <a:lnTo>
                  <a:pt x="76" y="145"/>
                </a:lnTo>
                <a:lnTo>
                  <a:pt x="75" y="145"/>
                </a:lnTo>
                <a:lnTo>
                  <a:pt x="69" y="145"/>
                </a:lnTo>
                <a:lnTo>
                  <a:pt x="61" y="144"/>
                </a:lnTo>
                <a:lnTo>
                  <a:pt x="58" y="144"/>
                </a:lnTo>
                <a:lnTo>
                  <a:pt x="49" y="150"/>
                </a:lnTo>
                <a:lnTo>
                  <a:pt x="48" y="148"/>
                </a:lnTo>
                <a:lnTo>
                  <a:pt x="28" y="154"/>
                </a:lnTo>
                <a:lnTo>
                  <a:pt x="25" y="153"/>
                </a:lnTo>
                <a:lnTo>
                  <a:pt x="24" y="153"/>
                </a:lnTo>
                <a:lnTo>
                  <a:pt x="21" y="160"/>
                </a:lnTo>
                <a:lnTo>
                  <a:pt x="19" y="160"/>
                </a:lnTo>
                <a:lnTo>
                  <a:pt x="12" y="159"/>
                </a:lnTo>
                <a:lnTo>
                  <a:pt x="9" y="159"/>
                </a:lnTo>
                <a:lnTo>
                  <a:pt x="7" y="159"/>
                </a:lnTo>
                <a:lnTo>
                  <a:pt x="6" y="160"/>
                </a:lnTo>
                <a:lnTo>
                  <a:pt x="0" y="159"/>
                </a:lnTo>
                <a:lnTo>
                  <a:pt x="0" y="151"/>
                </a:lnTo>
                <a:lnTo>
                  <a:pt x="7" y="150"/>
                </a:lnTo>
                <a:lnTo>
                  <a:pt x="18" y="142"/>
                </a:lnTo>
                <a:lnTo>
                  <a:pt x="22" y="138"/>
                </a:lnTo>
                <a:lnTo>
                  <a:pt x="25" y="135"/>
                </a:lnTo>
                <a:lnTo>
                  <a:pt x="28" y="130"/>
                </a:lnTo>
                <a:lnTo>
                  <a:pt x="36" y="127"/>
                </a:lnTo>
                <a:lnTo>
                  <a:pt x="40" y="129"/>
                </a:lnTo>
                <a:lnTo>
                  <a:pt x="72" y="124"/>
                </a:lnTo>
                <a:lnTo>
                  <a:pt x="72" y="126"/>
                </a:lnTo>
                <a:lnTo>
                  <a:pt x="79" y="129"/>
                </a:lnTo>
                <a:lnTo>
                  <a:pt x="81" y="127"/>
                </a:lnTo>
                <a:lnTo>
                  <a:pt x="85" y="124"/>
                </a:lnTo>
                <a:lnTo>
                  <a:pt x="87" y="114"/>
                </a:lnTo>
                <a:lnTo>
                  <a:pt x="94" y="105"/>
                </a:lnTo>
                <a:lnTo>
                  <a:pt x="97" y="99"/>
                </a:lnTo>
                <a:lnTo>
                  <a:pt x="99" y="90"/>
                </a:lnTo>
                <a:lnTo>
                  <a:pt x="105" y="87"/>
                </a:lnTo>
                <a:lnTo>
                  <a:pt x="106" y="87"/>
                </a:lnTo>
                <a:lnTo>
                  <a:pt x="106" y="90"/>
                </a:lnTo>
                <a:lnTo>
                  <a:pt x="103" y="91"/>
                </a:lnTo>
                <a:lnTo>
                  <a:pt x="102" y="94"/>
                </a:lnTo>
                <a:lnTo>
                  <a:pt x="100" y="94"/>
                </a:lnTo>
                <a:lnTo>
                  <a:pt x="102" y="99"/>
                </a:lnTo>
                <a:lnTo>
                  <a:pt x="102" y="102"/>
                </a:lnTo>
                <a:lnTo>
                  <a:pt x="107" y="102"/>
                </a:lnTo>
                <a:lnTo>
                  <a:pt x="110" y="99"/>
                </a:lnTo>
                <a:lnTo>
                  <a:pt x="119" y="94"/>
                </a:lnTo>
                <a:lnTo>
                  <a:pt x="128" y="87"/>
                </a:lnTo>
                <a:lnTo>
                  <a:pt x="134" y="79"/>
                </a:lnTo>
                <a:lnTo>
                  <a:pt x="137" y="76"/>
                </a:lnTo>
                <a:lnTo>
                  <a:pt x="139" y="76"/>
                </a:lnTo>
                <a:lnTo>
                  <a:pt x="142" y="72"/>
                </a:lnTo>
                <a:lnTo>
                  <a:pt x="152" y="37"/>
                </a:lnTo>
                <a:lnTo>
                  <a:pt x="151" y="36"/>
                </a:lnTo>
                <a:lnTo>
                  <a:pt x="146" y="34"/>
                </a:lnTo>
                <a:lnTo>
                  <a:pt x="152" y="28"/>
                </a:lnTo>
                <a:lnTo>
                  <a:pt x="151" y="19"/>
                </a:lnTo>
                <a:lnTo>
                  <a:pt x="152" y="16"/>
                </a:lnTo>
                <a:lnTo>
                  <a:pt x="155" y="15"/>
                </a:lnTo>
                <a:lnTo>
                  <a:pt x="157" y="10"/>
                </a:lnTo>
                <a:lnTo>
                  <a:pt x="157" y="7"/>
                </a:lnTo>
                <a:lnTo>
                  <a:pt x="160" y="6"/>
                </a:lnTo>
                <a:lnTo>
                  <a:pt x="161" y="9"/>
                </a:lnTo>
                <a:lnTo>
                  <a:pt x="163" y="13"/>
                </a:lnTo>
                <a:lnTo>
                  <a:pt x="164" y="15"/>
                </a:lnTo>
                <a:lnTo>
                  <a:pt x="166" y="12"/>
                </a:lnTo>
                <a:lnTo>
                  <a:pt x="169" y="13"/>
                </a:lnTo>
                <a:lnTo>
                  <a:pt x="170" y="13"/>
                </a:lnTo>
                <a:lnTo>
                  <a:pt x="172" y="9"/>
                </a:lnTo>
                <a:lnTo>
                  <a:pt x="173" y="4"/>
                </a:lnTo>
                <a:lnTo>
                  <a:pt x="170" y="7"/>
                </a:lnTo>
                <a:lnTo>
                  <a:pt x="166" y="9"/>
                </a:lnTo>
                <a:lnTo>
                  <a:pt x="164" y="4"/>
                </a:lnTo>
                <a:lnTo>
                  <a:pt x="166" y="1"/>
                </a:lnTo>
                <a:lnTo>
                  <a:pt x="167" y="0"/>
                </a:lnTo>
                <a:lnTo>
                  <a:pt x="170"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55" name="Freeform 327"/>
          <p:cNvSpPr>
            <a:spLocks/>
          </p:cNvSpPr>
          <p:nvPr/>
        </p:nvSpPr>
        <p:spPr bwMode="auto">
          <a:xfrm>
            <a:off x="8026400" y="3171832"/>
            <a:ext cx="7938" cy="14287"/>
          </a:xfrm>
          <a:custGeom>
            <a:avLst/>
            <a:gdLst>
              <a:gd name="T0" fmla="*/ 5 w 5"/>
              <a:gd name="T1" fmla="*/ 0 h 9"/>
              <a:gd name="T2" fmla="*/ 5 w 5"/>
              <a:gd name="T3" fmla="*/ 3 h 9"/>
              <a:gd name="T4" fmla="*/ 5 w 5"/>
              <a:gd name="T5" fmla="*/ 5 h 9"/>
              <a:gd name="T6" fmla="*/ 3 w 5"/>
              <a:gd name="T7" fmla="*/ 9 h 9"/>
              <a:gd name="T8" fmla="*/ 0 w 5"/>
              <a:gd name="T9" fmla="*/ 9 h 9"/>
              <a:gd name="T10" fmla="*/ 0 w 5"/>
              <a:gd name="T11" fmla="*/ 6 h 9"/>
              <a:gd name="T12" fmla="*/ 2 w 5"/>
              <a:gd name="T13" fmla="*/ 2 h 9"/>
              <a:gd name="T14" fmla="*/ 5 w 5"/>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9"/>
              <a:gd name="T26" fmla="*/ 5 w 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9">
                <a:moveTo>
                  <a:pt x="5" y="0"/>
                </a:moveTo>
                <a:lnTo>
                  <a:pt x="5" y="3"/>
                </a:lnTo>
                <a:lnTo>
                  <a:pt x="5" y="5"/>
                </a:lnTo>
                <a:lnTo>
                  <a:pt x="3" y="9"/>
                </a:lnTo>
                <a:lnTo>
                  <a:pt x="0" y="9"/>
                </a:lnTo>
                <a:lnTo>
                  <a:pt x="0" y="6"/>
                </a:lnTo>
                <a:lnTo>
                  <a:pt x="2" y="2"/>
                </a:lnTo>
                <a:lnTo>
                  <a:pt x="5"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56" name="Freeform 328"/>
          <p:cNvSpPr>
            <a:spLocks/>
          </p:cNvSpPr>
          <p:nvPr/>
        </p:nvSpPr>
        <p:spPr bwMode="auto">
          <a:xfrm>
            <a:off x="7866063" y="3300420"/>
            <a:ext cx="66675" cy="52387"/>
          </a:xfrm>
          <a:custGeom>
            <a:avLst/>
            <a:gdLst>
              <a:gd name="T0" fmla="*/ 34 w 42"/>
              <a:gd name="T1" fmla="*/ 21 h 33"/>
              <a:gd name="T2" fmla="*/ 25 w 42"/>
              <a:gd name="T3" fmla="*/ 18 h 33"/>
              <a:gd name="T4" fmla="*/ 22 w 42"/>
              <a:gd name="T5" fmla="*/ 19 h 33"/>
              <a:gd name="T6" fmla="*/ 19 w 42"/>
              <a:gd name="T7" fmla="*/ 21 h 33"/>
              <a:gd name="T8" fmla="*/ 13 w 42"/>
              <a:gd name="T9" fmla="*/ 30 h 33"/>
              <a:gd name="T10" fmla="*/ 13 w 42"/>
              <a:gd name="T11" fmla="*/ 33 h 33"/>
              <a:gd name="T12" fmla="*/ 10 w 42"/>
              <a:gd name="T13" fmla="*/ 33 h 33"/>
              <a:gd name="T14" fmla="*/ 7 w 42"/>
              <a:gd name="T15" fmla="*/ 30 h 33"/>
              <a:gd name="T16" fmla="*/ 4 w 42"/>
              <a:gd name="T17" fmla="*/ 25 h 33"/>
              <a:gd name="T18" fmla="*/ 4 w 42"/>
              <a:gd name="T19" fmla="*/ 24 h 33"/>
              <a:gd name="T20" fmla="*/ 4 w 42"/>
              <a:gd name="T21" fmla="*/ 21 h 33"/>
              <a:gd name="T22" fmla="*/ 1 w 42"/>
              <a:gd name="T23" fmla="*/ 19 h 33"/>
              <a:gd name="T24" fmla="*/ 0 w 42"/>
              <a:gd name="T25" fmla="*/ 19 h 33"/>
              <a:gd name="T26" fmla="*/ 10 w 42"/>
              <a:gd name="T27" fmla="*/ 8 h 33"/>
              <a:gd name="T28" fmla="*/ 16 w 42"/>
              <a:gd name="T29" fmla="*/ 9 h 33"/>
              <a:gd name="T30" fmla="*/ 19 w 42"/>
              <a:gd name="T31" fmla="*/ 9 h 33"/>
              <a:gd name="T32" fmla="*/ 22 w 42"/>
              <a:gd name="T33" fmla="*/ 8 h 33"/>
              <a:gd name="T34" fmla="*/ 24 w 42"/>
              <a:gd name="T35" fmla="*/ 5 h 33"/>
              <a:gd name="T36" fmla="*/ 28 w 42"/>
              <a:gd name="T37" fmla="*/ 0 h 33"/>
              <a:gd name="T38" fmla="*/ 30 w 42"/>
              <a:gd name="T39" fmla="*/ 0 h 33"/>
              <a:gd name="T40" fmla="*/ 33 w 42"/>
              <a:gd name="T41" fmla="*/ 2 h 33"/>
              <a:gd name="T42" fmla="*/ 37 w 42"/>
              <a:gd name="T43" fmla="*/ 3 h 33"/>
              <a:gd name="T44" fmla="*/ 39 w 42"/>
              <a:gd name="T45" fmla="*/ 3 h 33"/>
              <a:gd name="T46" fmla="*/ 42 w 42"/>
              <a:gd name="T47" fmla="*/ 11 h 33"/>
              <a:gd name="T48" fmla="*/ 40 w 42"/>
              <a:gd name="T49" fmla="*/ 13 h 33"/>
              <a:gd name="T50" fmla="*/ 39 w 42"/>
              <a:gd name="T51" fmla="*/ 15 h 33"/>
              <a:gd name="T52" fmla="*/ 34 w 42"/>
              <a:gd name="T53" fmla="*/ 21 h 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2"/>
              <a:gd name="T82" fmla="*/ 0 h 33"/>
              <a:gd name="T83" fmla="*/ 42 w 42"/>
              <a:gd name="T84" fmla="*/ 33 h 3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2" h="33">
                <a:moveTo>
                  <a:pt x="34" y="21"/>
                </a:moveTo>
                <a:lnTo>
                  <a:pt x="25" y="18"/>
                </a:lnTo>
                <a:lnTo>
                  <a:pt x="22" y="19"/>
                </a:lnTo>
                <a:lnTo>
                  <a:pt x="19" y="21"/>
                </a:lnTo>
                <a:lnTo>
                  <a:pt x="13" y="30"/>
                </a:lnTo>
                <a:lnTo>
                  <a:pt x="13" y="33"/>
                </a:lnTo>
                <a:lnTo>
                  <a:pt x="10" y="33"/>
                </a:lnTo>
                <a:lnTo>
                  <a:pt x="7" y="30"/>
                </a:lnTo>
                <a:lnTo>
                  <a:pt x="4" y="25"/>
                </a:lnTo>
                <a:lnTo>
                  <a:pt x="4" y="24"/>
                </a:lnTo>
                <a:lnTo>
                  <a:pt x="4" y="21"/>
                </a:lnTo>
                <a:lnTo>
                  <a:pt x="1" y="19"/>
                </a:lnTo>
                <a:lnTo>
                  <a:pt x="0" y="19"/>
                </a:lnTo>
                <a:lnTo>
                  <a:pt x="10" y="8"/>
                </a:lnTo>
                <a:lnTo>
                  <a:pt x="16" y="9"/>
                </a:lnTo>
                <a:lnTo>
                  <a:pt x="19" y="9"/>
                </a:lnTo>
                <a:lnTo>
                  <a:pt x="22" y="8"/>
                </a:lnTo>
                <a:lnTo>
                  <a:pt x="24" y="5"/>
                </a:lnTo>
                <a:lnTo>
                  <a:pt x="28" y="0"/>
                </a:lnTo>
                <a:lnTo>
                  <a:pt x="30" y="0"/>
                </a:lnTo>
                <a:lnTo>
                  <a:pt x="33" y="2"/>
                </a:lnTo>
                <a:lnTo>
                  <a:pt x="37" y="3"/>
                </a:lnTo>
                <a:lnTo>
                  <a:pt x="39" y="3"/>
                </a:lnTo>
                <a:lnTo>
                  <a:pt x="42" y="11"/>
                </a:lnTo>
                <a:lnTo>
                  <a:pt x="40" y="13"/>
                </a:lnTo>
                <a:lnTo>
                  <a:pt x="39" y="15"/>
                </a:lnTo>
                <a:lnTo>
                  <a:pt x="34" y="2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57" name="Freeform 329"/>
          <p:cNvSpPr>
            <a:spLocks/>
          </p:cNvSpPr>
          <p:nvPr/>
        </p:nvSpPr>
        <p:spPr bwMode="auto">
          <a:xfrm>
            <a:off x="7932738" y="3294070"/>
            <a:ext cx="6350" cy="11112"/>
          </a:xfrm>
          <a:custGeom>
            <a:avLst/>
            <a:gdLst>
              <a:gd name="T0" fmla="*/ 4 w 4"/>
              <a:gd name="T1" fmla="*/ 0 h 7"/>
              <a:gd name="T2" fmla="*/ 0 w 4"/>
              <a:gd name="T3" fmla="*/ 7 h 7"/>
              <a:gd name="T4" fmla="*/ 1 w 4"/>
              <a:gd name="T5" fmla="*/ 7 h 7"/>
              <a:gd name="T6" fmla="*/ 4 w 4"/>
              <a:gd name="T7" fmla="*/ 7 h 7"/>
              <a:gd name="T8" fmla="*/ 4 w 4"/>
              <a:gd name="T9" fmla="*/ 0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4" y="0"/>
                </a:moveTo>
                <a:lnTo>
                  <a:pt x="0" y="7"/>
                </a:lnTo>
                <a:lnTo>
                  <a:pt x="1" y="7"/>
                </a:lnTo>
                <a:lnTo>
                  <a:pt x="4" y="7"/>
                </a:lnTo>
                <a:lnTo>
                  <a:pt x="4"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58" name="Freeform 330"/>
          <p:cNvSpPr>
            <a:spLocks/>
          </p:cNvSpPr>
          <p:nvPr/>
        </p:nvSpPr>
        <p:spPr bwMode="auto">
          <a:xfrm>
            <a:off x="7796213" y="3314707"/>
            <a:ext cx="65088" cy="90487"/>
          </a:xfrm>
          <a:custGeom>
            <a:avLst/>
            <a:gdLst>
              <a:gd name="T0" fmla="*/ 20 w 41"/>
              <a:gd name="T1" fmla="*/ 0 h 57"/>
              <a:gd name="T2" fmla="*/ 21 w 41"/>
              <a:gd name="T3" fmla="*/ 0 h 57"/>
              <a:gd name="T4" fmla="*/ 20 w 41"/>
              <a:gd name="T5" fmla="*/ 0 h 57"/>
              <a:gd name="T6" fmla="*/ 17 w 41"/>
              <a:gd name="T7" fmla="*/ 2 h 57"/>
              <a:gd name="T8" fmla="*/ 14 w 41"/>
              <a:gd name="T9" fmla="*/ 3 h 57"/>
              <a:gd name="T10" fmla="*/ 12 w 41"/>
              <a:gd name="T11" fmla="*/ 7 h 57"/>
              <a:gd name="T12" fmla="*/ 11 w 41"/>
              <a:gd name="T13" fmla="*/ 7 h 57"/>
              <a:gd name="T14" fmla="*/ 9 w 41"/>
              <a:gd name="T15" fmla="*/ 9 h 57"/>
              <a:gd name="T16" fmla="*/ 6 w 41"/>
              <a:gd name="T17" fmla="*/ 9 h 57"/>
              <a:gd name="T18" fmla="*/ 5 w 41"/>
              <a:gd name="T19" fmla="*/ 9 h 57"/>
              <a:gd name="T20" fmla="*/ 3 w 41"/>
              <a:gd name="T21" fmla="*/ 10 h 57"/>
              <a:gd name="T22" fmla="*/ 0 w 41"/>
              <a:gd name="T23" fmla="*/ 15 h 57"/>
              <a:gd name="T24" fmla="*/ 5 w 41"/>
              <a:gd name="T25" fmla="*/ 19 h 57"/>
              <a:gd name="T26" fmla="*/ 5 w 41"/>
              <a:gd name="T27" fmla="*/ 22 h 57"/>
              <a:gd name="T28" fmla="*/ 3 w 41"/>
              <a:gd name="T29" fmla="*/ 19 h 57"/>
              <a:gd name="T30" fmla="*/ 2 w 41"/>
              <a:gd name="T31" fmla="*/ 18 h 57"/>
              <a:gd name="T32" fmla="*/ 3 w 41"/>
              <a:gd name="T33" fmla="*/ 27 h 57"/>
              <a:gd name="T34" fmla="*/ 5 w 41"/>
              <a:gd name="T35" fmla="*/ 25 h 57"/>
              <a:gd name="T36" fmla="*/ 8 w 41"/>
              <a:gd name="T37" fmla="*/ 24 h 57"/>
              <a:gd name="T38" fmla="*/ 11 w 41"/>
              <a:gd name="T39" fmla="*/ 25 h 57"/>
              <a:gd name="T40" fmla="*/ 12 w 41"/>
              <a:gd name="T41" fmla="*/ 22 h 57"/>
              <a:gd name="T42" fmla="*/ 11 w 41"/>
              <a:gd name="T43" fmla="*/ 22 h 57"/>
              <a:gd name="T44" fmla="*/ 9 w 41"/>
              <a:gd name="T45" fmla="*/ 19 h 57"/>
              <a:gd name="T46" fmla="*/ 9 w 41"/>
              <a:gd name="T47" fmla="*/ 16 h 57"/>
              <a:gd name="T48" fmla="*/ 11 w 41"/>
              <a:gd name="T49" fmla="*/ 15 h 57"/>
              <a:gd name="T50" fmla="*/ 15 w 41"/>
              <a:gd name="T51" fmla="*/ 22 h 57"/>
              <a:gd name="T52" fmla="*/ 15 w 41"/>
              <a:gd name="T53" fmla="*/ 25 h 57"/>
              <a:gd name="T54" fmla="*/ 17 w 41"/>
              <a:gd name="T55" fmla="*/ 27 h 57"/>
              <a:gd name="T56" fmla="*/ 17 w 41"/>
              <a:gd name="T57" fmla="*/ 30 h 57"/>
              <a:gd name="T58" fmla="*/ 14 w 41"/>
              <a:gd name="T59" fmla="*/ 34 h 57"/>
              <a:gd name="T60" fmla="*/ 12 w 41"/>
              <a:gd name="T61" fmla="*/ 36 h 57"/>
              <a:gd name="T62" fmla="*/ 11 w 41"/>
              <a:gd name="T63" fmla="*/ 39 h 57"/>
              <a:gd name="T64" fmla="*/ 12 w 41"/>
              <a:gd name="T65" fmla="*/ 48 h 57"/>
              <a:gd name="T66" fmla="*/ 11 w 41"/>
              <a:gd name="T67" fmla="*/ 51 h 57"/>
              <a:gd name="T68" fmla="*/ 12 w 41"/>
              <a:gd name="T69" fmla="*/ 52 h 57"/>
              <a:gd name="T70" fmla="*/ 17 w 41"/>
              <a:gd name="T71" fmla="*/ 55 h 57"/>
              <a:gd name="T72" fmla="*/ 18 w 41"/>
              <a:gd name="T73" fmla="*/ 51 h 57"/>
              <a:gd name="T74" fmla="*/ 17 w 41"/>
              <a:gd name="T75" fmla="*/ 46 h 57"/>
              <a:gd name="T76" fmla="*/ 17 w 41"/>
              <a:gd name="T77" fmla="*/ 45 h 57"/>
              <a:gd name="T78" fmla="*/ 20 w 41"/>
              <a:gd name="T79" fmla="*/ 45 h 57"/>
              <a:gd name="T80" fmla="*/ 18 w 41"/>
              <a:gd name="T81" fmla="*/ 46 h 57"/>
              <a:gd name="T82" fmla="*/ 18 w 41"/>
              <a:gd name="T83" fmla="*/ 48 h 57"/>
              <a:gd name="T84" fmla="*/ 20 w 41"/>
              <a:gd name="T85" fmla="*/ 57 h 57"/>
              <a:gd name="T86" fmla="*/ 21 w 41"/>
              <a:gd name="T87" fmla="*/ 57 h 57"/>
              <a:gd name="T88" fmla="*/ 24 w 41"/>
              <a:gd name="T89" fmla="*/ 54 h 57"/>
              <a:gd name="T90" fmla="*/ 24 w 41"/>
              <a:gd name="T91" fmla="*/ 51 h 57"/>
              <a:gd name="T92" fmla="*/ 27 w 41"/>
              <a:gd name="T93" fmla="*/ 49 h 57"/>
              <a:gd name="T94" fmla="*/ 29 w 41"/>
              <a:gd name="T95" fmla="*/ 49 h 57"/>
              <a:gd name="T96" fmla="*/ 41 w 41"/>
              <a:gd name="T97" fmla="*/ 21 h 57"/>
              <a:gd name="T98" fmla="*/ 39 w 41"/>
              <a:gd name="T99" fmla="*/ 18 h 57"/>
              <a:gd name="T100" fmla="*/ 38 w 41"/>
              <a:gd name="T101" fmla="*/ 15 h 57"/>
              <a:gd name="T102" fmla="*/ 33 w 41"/>
              <a:gd name="T103" fmla="*/ 13 h 57"/>
              <a:gd name="T104" fmla="*/ 33 w 41"/>
              <a:gd name="T105" fmla="*/ 12 h 57"/>
              <a:gd name="T106" fmla="*/ 35 w 41"/>
              <a:gd name="T107" fmla="*/ 7 h 57"/>
              <a:gd name="T108" fmla="*/ 35 w 41"/>
              <a:gd name="T109" fmla="*/ 6 h 57"/>
              <a:gd name="T110" fmla="*/ 32 w 41"/>
              <a:gd name="T111" fmla="*/ 6 h 57"/>
              <a:gd name="T112" fmla="*/ 27 w 41"/>
              <a:gd name="T113" fmla="*/ 6 h 57"/>
              <a:gd name="T114" fmla="*/ 23 w 41"/>
              <a:gd name="T115" fmla="*/ 3 h 57"/>
              <a:gd name="T116" fmla="*/ 23 w 41"/>
              <a:gd name="T117" fmla="*/ 2 h 57"/>
              <a:gd name="T118" fmla="*/ 20 w 41"/>
              <a:gd name="T119" fmla="*/ 0 h 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1"/>
              <a:gd name="T181" fmla="*/ 0 h 57"/>
              <a:gd name="T182" fmla="*/ 41 w 41"/>
              <a:gd name="T183" fmla="*/ 57 h 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1" h="57">
                <a:moveTo>
                  <a:pt x="20" y="0"/>
                </a:moveTo>
                <a:lnTo>
                  <a:pt x="21" y="0"/>
                </a:lnTo>
                <a:lnTo>
                  <a:pt x="20" y="0"/>
                </a:lnTo>
                <a:lnTo>
                  <a:pt x="17" y="2"/>
                </a:lnTo>
                <a:lnTo>
                  <a:pt x="14" y="3"/>
                </a:lnTo>
                <a:lnTo>
                  <a:pt x="12" y="7"/>
                </a:lnTo>
                <a:lnTo>
                  <a:pt x="11" y="7"/>
                </a:lnTo>
                <a:lnTo>
                  <a:pt x="9" y="9"/>
                </a:lnTo>
                <a:lnTo>
                  <a:pt x="6" y="9"/>
                </a:lnTo>
                <a:lnTo>
                  <a:pt x="5" y="9"/>
                </a:lnTo>
                <a:lnTo>
                  <a:pt x="3" y="10"/>
                </a:lnTo>
                <a:lnTo>
                  <a:pt x="0" y="15"/>
                </a:lnTo>
                <a:lnTo>
                  <a:pt x="5" y="19"/>
                </a:lnTo>
                <a:lnTo>
                  <a:pt x="5" y="22"/>
                </a:lnTo>
                <a:lnTo>
                  <a:pt x="3" y="19"/>
                </a:lnTo>
                <a:lnTo>
                  <a:pt x="2" y="18"/>
                </a:lnTo>
                <a:lnTo>
                  <a:pt x="3" y="27"/>
                </a:lnTo>
                <a:lnTo>
                  <a:pt x="5" y="25"/>
                </a:lnTo>
                <a:lnTo>
                  <a:pt x="8" y="24"/>
                </a:lnTo>
                <a:lnTo>
                  <a:pt x="11" y="25"/>
                </a:lnTo>
                <a:lnTo>
                  <a:pt x="12" y="22"/>
                </a:lnTo>
                <a:lnTo>
                  <a:pt x="11" y="22"/>
                </a:lnTo>
                <a:lnTo>
                  <a:pt x="9" y="19"/>
                </a:lnTo>
                <a:lnTo>
                  <a:pt x="9" y="16"/>
                </a:lnTo>
                <a:lnTo>
                  <a:pt x="11" y="15"/>
                </a:lnTo>
                <a:lnTo>
                  <a:pt x="15" y="22"/>
                </a:lnTo>
                <a:lnTo>
                  <a:pt x="15" y="25"/>
                </a:lnTo>
                <a:lnTo>
                  <a:pt x="17" y="27"/>
                </a:lnTo>
                <a:lnTo>
                  <a:pt x="17" y="30"/>
                </a:lnTo>
                <a:lnTo>
                  <a:pt x="14" y="34"/>
                </a:lnTo>
                <a:lnTo>
                  <a:pt x="12" y="36"/>
                </a:lnTo>
                <a:lnTo>
                  <a:pt x="11" y="39"/>
                </a:lnTo>
                <a:lnTo>
                  <a:pt x="12" y="48"/>
                </a:lnTo>
                <a:lnTo>
                  <a:pt x="11" y="51"/>
                </a:lnTo>
                <a:lnTo>
                  <a:pt x="12" y="52"/>
                </a:lnTo>
                <a:lnTo>
                  <a:pt x="17" y="55"/>
                </a:lnTo>
                <a:lnTo>
                  <a:pt x="18" y="51"/>
                </a:lnTo>
                <a:lnTo>
                  <a:pt x="17" y="46"/>
                </a:lnTo>
                <a:lnTo>
                  <a:pt x="17" y="45"/>
                </a:lnTo>
                <a:lnTo>
                  <a:pt x="20" y="45"/>
                </a:lnTo>
                <a:lnTo>
                  <a:pt x="18" y="46"/>
                </a:lnTo>
                <a:lnTo>
                  <a:pt x="18" y="48"/>
                </a:lnTo>
                <a:lnTo>
                  <a:pt x="20" y="57"/>
                </a:lnTo>
                <a:lnTo>
                  <a:pt x="21" y="57"/>
                </a:lnTo>
                <a:lnTo>
                  <a:pt x="24" y="54"/>
                </a:lnTo>
                <a:lnTo>
                  <a:pt x="24" y="51"/>
                </a:lnTo>
                <a:lnTo>
                  <a:pt x="27" y="49"/>
                </a:lnTo>
                <a:lnTo>
                  <a:pt x="29" y="49"/>
                </a:lnTo>
                <a:lnTo>
                  <a:pt x="41" y="21"/>
                </a:lnTo>
                <a:lnTo>
                  <a:pt x="39" y="18"/>
                </a:lnTo>
                <a:lnTo>
                  <a:pt x="38" y="15"/>
                </a:lnTo>
                <a:lnTo>
                  <a:pt x="33" y="13"/>
                </a:lnTo>
                <a:lnTo>
                  <a:pt x="33" y="12"/>
                </a:lnTo>
                <a:lnTo>
                  <a:pt x="35" y="7"/>
                </a:lnTo>
                <a:lnTo>
                  <a:pt x="35" y="6"/>
                </a:lnTo>
                <a:lnTo>
                  <a:pt x="32" y="6"/>
                </a:lnTo>
                <a:lnTo>
                  <a:pt x="27" y="6"/>
                </a:lnTo>
                <a:lnTo>
                  <a:pt x="23" y="3"/>
                </a:lnTo>
                <a:lnTo>
                  <a:pt x="23" y="2"/>
                </a:lnTo>
                <a:lnTo>
                  <a:pt x="2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59" name="Freeform 331"/>
          <p:cNvSpPr>
            <a:spLocks/>
          </p:cNvSpPr>
          <p:nvPr/>
        </p:nvSpPr>
        <p:spPr bwMode="auto">
          <a:xfrm>
            <a:off x="7808913" y="3359157"/>
            <a:ext cx="1588" cy="9525"/>
          </a:xfrm>
          <a:custGeom>
            <a:avLst/>
            <a:gdLst>
              <a:gd name="T0" fmla="*/ 0 w 1"/>
              <a:gd name="T1" fmla="*/ 0 h 6"/>
              <a:gd name="T2" fmla="*/ 0 w 1"/>
              <a:gd name="T3" fmla="*/ 3 h 6"/>
              <a:gd name="T4" fmla="*/ 0 w 1"/>
              <a:gd name="T5" fmla="*/ 5 h 6"/>
              <a:gd name="T6" fmla="*/ 0 w 1"/>
              <a:gd name="T7" fmla="*/ 6 h 6"/>
              <a:gd name="T8" fmla="*/ 1 w 1"/>
              <a:gd name="T9" fmla="*/ 2 h 6"/>
              <a:gd name="T10" fmla="*/ 0 w 1"/>
              <a:gd name="T11" fmla="*/ 0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0"/>
                </a:moveTo>
                <a:lnTo>
                  <a:pt x="0" y="3"/>
                </a:lnTo>
                <a:lnTo>
                  <a:pt x="0" y="5"/>
                </a:lnTo>
                <a:lnTo>
                  <a:pt x="0" y="6"/>
                </a:lnTo>
                <a:lnTo>
                  <a:pt x="1" y="2"/>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60" name="Freeform 332"/>
          <p:cNvSpPr>
            <a:spLocks/>
          </p:cNvSpPr>
          <p:nvPr/>
        </p:nvSpPr>
        <p:spPr bwMode="auto">
          <a:xfrm>
            <a:off x="7829550" y="3411545"/>
            <a:ext cx="4763" cy="14287"/>
          </a:xfrm>
          <a:custGeom>
            <a:avLst/>
            <a:gdLst>
              <a:gd name="T0" fmla="*/ 3 w 3"/>
              <a:gd name="T1" fmla="*/ 3 h 9"/>
              <a:gd name="T2" fmla="*/ 3 w 3"/>
              <a:gd name="T3" fmla="*/ 0 h 9"/>
              <a:gd name="T4" fmla="*/ 0 w 3"/>
              <a:gd name="T5" fmla="*/ 8 h 9"/>
              <a:gd name="T6" fmla="*/ 2 w 3"/>
              <a:gd name="T7" fmla="*/ 9 h 9"/>
              <a:gd name="T8" fmla="*/ 3 w 3"/>
              <a:gd name="T9" fmla="*/ 3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3" y="3"/>
                </a:moveTo>
                <a:lnTo>
                  <a:pt x="3" y="0"/>
                </a:lnTo>
                <a:lnTo>
                  <a:pt x="0" y="8"/>
                </a:lnTo>
                <a:lnTo>
                  <a:pt x="2" y="9"/>
                </a:lnTo>
                <a:lnTo>
                  <a:pt x="3"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61" name="Freeform 333"/>
          <p:cNvSpPr>
            <a:spLocks/>
          </p:cNvSpPr>
          <p:nvPr/>
        </p:nvSpPr>
        <p:spPr bwMode="auto">
          <a:xfrm>
            <a:off x="7818438" y="3424245"/>
            <a:ext cx="4763" cy="6350"/>
          </a:xfrm>
          <a:custGeom>
            <a:avLst/>
            <a:gdLst>
              <a:gd name="T0" fmla="*/ 1 w 3"/>
              <a:gd name="T1" fmla="*/ 1 h 4"/>
              <a:gd name="T2" fmla="*/ 0 w 3"/>
              <a:gd name="T3" fmla="*/ 0 h 4"/>
              <a:gd name="T4" fmla="*/ 0 w 3"/>
              <a:gd name="T5" fmla="*/ 1 h 4"/>
              <a:gd name="T6" fmla="*/ 0 w 3"/>
              <a:gd name="T7" fmla="*/ 4 h 4"/>
              <a:gd name="T8" fmla="*/ 3 w 3"/>
              <a:gd name="T9" fmla="*/ 4 h 4"/>
              <a:gd name="T10" fmla="*/ 3 w 3"/>
              <a:gd name="T11" fmla="*/ 1 h 4"/>
              <a:gd name="T12" fmla="*/ 1 w 3"/>
              <a:gd name="T13" fmla="*/ 1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1" y="1"/>
                </a:moveTo>
                <a:lnTo>
                  <a:pt x="0" y="0"/>
                </a:lnTo>
                <a:lnTo>
                  <a:pt x="0" y="1"/>
                </a:lnTo>
                <a:lnTo>
                  <a:pt x="0" y="4"/>
                </a:lnTo>
                <a:lnTo>
                  <a:pt x="3" y="4"/>
                </a:lnTo>
                <a:lnTo>
                  <a:pt x="3" y="1"/>
                </a:lnTo>
                <a:lnTo>
                  <a:pt x="1"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62" name="Rectangle 334"/>
          <p:cNvSpPr>
            <a:spLocks noChangeArrowheads="1"/>
          </p:cNvSpPr>
          <p:nvPr/>
        </p:nvSpPr>
        <p:spPr bwMode="auto">
          <a:xfrm>
            <a:off x="7770813" y="3352807"/>
            <a:ext cx="4763" cy="4762"/>
          </a:xfrm>
          <a:prstGeom prst="rect">
            <a:avLst/>
          </a:prstGeom>
          <a:solidFill>
            <a:schemeClr val="bg2">
              <a:lumMod val="75000"/>
            </a:schemeClr>
          </a:solidFill>
          <a:ln w="1905">
            <a:noFill/>
            <a:miter lim="800000"/>
            <a:headEnd/>
            <a:tailEnd/>
          </a:ln>
        </p:spPr>
        <p:txBody>
          <a:bodyPr/>
          <a:lstStyle/>
          <a:p>
            <a:pPr algn="ctr" eaLnBrk="0" fontAlgn="base" hangingPunct="0">
              <a:spcBef>
                <a:spcPct val="0"/>
              </a:spcBef>
              <a:spcAft>
                <a:spcPct val="0"/>
              </a:spcAft>
            </a:pPr>
            <a:endParaRPr lang="fi-FI" sz="2000">
              <a:solidFill>
                <a:srgbClr val="000000"/>
              </a:solidFill>
            </a:endParaRPr>
          </a:p>
        </p:txBody>
      </p:sp>
      <p:sp>
        <p:nvSpPr>
          <p:cNvPr id="1363" name="Freeform 335"/>
          <p:cNvSpPr>
            <a:spLocks/>
          </p:cNvSpPr>
          <p:nvPr/>
        </p:nvSpPr>
        <p:spPr bwMode="auto">
          <a:xfrm>
            <a:off x="7780338" y="3343282"/>
            <a:ext cx="4763" cy="6350"/>
          </a:xfrm>
          <a:custGeom>
            <a:avLst/>
            <a:gdLst>
              <a:gd name="T0" fmla="*/ 3 w 3"/>
              <a:gd name="T1" fmla="*/ 1 h 4"/>
              <a:gd name="T2" fmla="*/ 3 w 3"/>
              <a:gd name="T3" fmla="*/ 0 h 4"/>
              <a:gd name="T4" fmla="*/ 1 w 3"/>
              <a:gd name="T5" fmla="*/ 0 h 4"/>
              <a:gd name="T6" fmla="*/ 0 w 3"/>
              <a:gd name="T7" fmla="*/ 1 h 4"/>
              <a:gd name="T8" fmla="*/ 1 w 3"/>
              <a:gd name="T9" fmla="*/ 4 h 4"/>
              <a:gd name="T10" fmla="*/ 3 w 3"/>
              <a:gd name="T11" fmla="*/ 1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1"/>
                </a:moveTo>
                <a:lnTo>
                  <a:pt x="3" y="0"/>
                </a:lnTo>
                <a:lnTo>
                  <a:pt x="1" y="0"/>
                </a:lnTo>
                <a:lnTo>
                  <a:pt x="0" y="1"/>
                </a:lnTo>
                <a:lnTo>
                  <a:pt x="1" y="4"/>
                </a:lnTo>
                <a:lnTo>
                  <a:pt x="3"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64" name="Freeform 336"/>
          <p:cNvSpPr>
            <a:spLocks/>
          </p:cNvSpPr>
          <p:nvPr/>
        </p:nvSpPr>
        <p:spPr bwMode="auto">
          <a:xfrm>
            <a:off x="7799388" y="3317882"/>
            <a:ext cx="1588" cy="3175"/>
          </a:xfrm>
          <a:custGeom>
            <a:avLst/>
            <a:gdLst>
              <a:gd name="T0" fmla="*/ 0 w 1"/>
              <a:gd name="T1" fmla="*/ 0 h 2"/>
              <a:gd name="T2" fmla="*/ 0 w 1"/>
              <a:gd name="T3" fmla="*/ 1 h 2"/>
              <a:gd name="T4" fmla="*/ 0 w 1"/>
              <a:gd name="T5" fmla="*/ 2 h 2"/>
              <a:gd name="T6" fmla="*/ 1 w 1"/>
              <a:gd name="T7" fmla="*/ 1 h 2"/>
              <a:gd name="T8" fmla="*/ 0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0"/>
                </a:moveTo>
                <a:lnTo>
                  <a:pt x="0" y="1"/>
                </a:lnTo>
                <a:lnTo>
                  <a:pt x="0" y="2"/>
                </a:lnTo>
                <a:lnTo>
                  <a:pt x="1" y="1"/>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65" name="Freeform 337"/>
          <p:cNvSpPr>
            <a:spLocks/>
          </p:cNvSpPr>
          <p:nvPr/>
        </p:nvSpPr>
        <p:spPr bwMode="auto">
          <a:xfrm>
            <a:off x="7542213" y="3578232"/>
            <a:ext cx="46038" cy="95250"/>
          </a:xfrm>
          <a:custGeom>
            <a:avLst/>
            <a:gdLst>
              <a:gd name="T0" fmla="*/ 23 w 29"/>
              <a:gd name="T1" fmla="*/ 0 h 60"/>
              <a:gd name="T2" fmla="*/ 24 w 29"/>
              <a:gd name="T3" fmla="*/ 0 h 60"/>
              <a:gd name="T4" fmla="*/ 26 w 29"/>
              <a:gd name="T5" fmla="*/ 2 h 60"/>
              <a:gd name="T6" fmla="*/ 27 w 29"/>
              <a:gd name="T7" fmla="*/ 2 h 60"/>
              <a:gd name="T8" fmla="*/ 29 w 29"/>
              <a:gd name="T9" fmla="*/ 3 h 60"/>
              <a:gd name="T10" fmla="*/ 29 w 29"/>
              <a:gd name="T11" fmla="*/ 5 h 60"/>
              <a:gd name="T12" fmla="*/ 29 w 29"/>
              <a:gd name="T13" fmla="*/ 9 h 60"/>
              <a:gd name="T14" fmla="*/ 29 w 29"/>
              <a:gd name="T15" fmla="*/ 12 h 60"/>
              <a:gd name="T16" fmla="*/ 12 w 29"/>
              <a:gd name="T17" fmla="*/ 60 h 60"/>
              <a:gd name="T18" fmla="*/ 11 w 29"/>
              <a:gd name="T19" fmla="*/ 60 h 60"/>
              <a:gd name="T20" fmla="*/ 8 w 29"/>
              <a:gd name="T21" fmla="*/ 51 h 60"/>
              <a:gd name="T22" fmla="*/ 5 w 29"/>
              <a:gd name="T23" fmla="*/ 50 h 60"/>
              <a:gd name="T24" fmla="*/ 2 w 29"/>
              <a:gd name="T25" fmla="*/ 45 h 60"/>
              <a:gd name="T26" fmla="*/ 0 w 29"/>
              <a:gd name="T27" fmla="*/ 30 h 60"/>
              <a:gd name="T28" fmla="*/ 0 w 29"/>
              <a:gd name="T29" fmla="*/ 27 h 60"/>
              <a:gd name="T30" fmla="*/ 14 w 29"/>
              <a:gd name="T31" fmla="*/ 5 h 60"/>
              <a:gd name="T32" fmla="*/ 20 w 29"/>
              <a:gd name="T33" fmla="*/ 2 h 60"/>
              <a:gd name="T34" fmla="*/ 21 w 29"/>
              <a:gd name="T35" fmla="*/ 0 h 60"/>
              <a:gd name="T36" fmla="*/ 23 w 29"/>
              <a:gd name="T37" fmla="*/ 0 h 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60"/>
              <a:gd name="T59" fmla="*/ 29 w 29"/>
              <a:gd name="T60" fmla="*/ 60 h 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60">
                <a:moveTo>
                  <a:pt x="23" y="0"/>
                </a:moveTo>
                <a:lnTo>
                  <a:pt x="24" y="0"/>
                </a:lnTo>
                <a:lnTo>
                  <a:pt x="26" y="2"/>
                </a:lnTo>
                <a:lnTo>
                  <a:pt x="27" y="2"/>
                </a:lnTo>
                <a:lnTo>
                  <a:pt x="29" y="3"/>
                </a:lnTo>
                <a:lnTo>
                  <a:pt x="29" y="5"/>
                </a:lnTo>
                <a:lnTo>
                  <a:pt x="29" y="9"/>
                </a:lnTo>
                <a:lnTo>
                  <a:pt x="29" y="12"/>
                </a:lnTo>
                <a:lnTo>
                  <a:pt x="12" y="60"/>
                </a:lnTo>
                <a:lnTo>
                  <a:pt x="11" y="60"/>
                </a:lnTo>
                <a:lnTo>
                  <a:pt x="8" y="51"/>
                </a:lnTo>
                <a:lnTo>
                  <a:pt x="5" y="50"/>
                </a:lnTo>
                <a:lnTo>
                  <a:pt x="2" y="45"/>
                </a:lnTo>
                <a:lnTo>
                  <a:pt x="0" y="30"/>
                </a:lnTo>
                <a:lnTo>
                  <a:pt x="0" y="27"/>
                </a:lnTo>
                <a:lnTo>
                  <a:pt x="14" y="5"/>
                </a:lnTo>
                <a:lnTo>
                  <a:pt x="20" y="2"/>
                </a:lnTo>
                <a:lnTo>
                  <a:pt x="21" y="0"/>
                </a:lnTo>
                <a:lnTo>
                  <a:pt x="2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66" name="Freeform 338"/>
          <p:cNvSpPr>
            <a:spLocks/>
          </p:cNvSpPr>
          <p:nvPr/>
        </p:nvSpPr>
        <p:spPr bwMode="auto">
          <a:xfrm>
            <a:off x="7637463" y="3602045"/>
            <a:ext cx="4763" cy="4762"/>
          </a:xfrm>
          <a:custGeom>
            <a:avLst/>
            <a:gdLst>
              <a:gd name="T0" fmla="*/ 1 w 3"/>
              <a:gd name="T1" fmla="*/ 0 h 3"/>
              <a:gd name="T2" fmla="*/ 3 w 3"/>
              <a:gd name="T3" fmla="*/ 2 h 3"/>
              <a:gd name="T4" fmla="*/ 3 w 3"/>
              <a:gd name="T5" fmla="*/ 3 h 3"/>
              <a:gd name="T6" fmla="*/ 1 w 3"/>
              <a:gd name="T7" fmla="*/ 3 h 3"/>
              <a:gd name="T8" fmla="*/ 0 w 3"/>
              <a:gd name="T9" fmla="*/ 2 h 3"/>
              <a:gd name="T10" fmla="*/ 1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1" y="0"/>
                </a:moveTo>
                <a:lnTo>
                  <a:pt x="3" y="2"/>
                </a:lnTo>
                <a:lnTo>
                  <a:pt x="3" y="3"/>
                </a:lnTo>
                <a:lnTo>
                  <a:pt x="1" y="3"/>
                </a:lnTo>
                <a:lnTo>
                  <a:pt x="0" y="2"/>
                </a:lnTo>
                <a:lnTo>
                  <a:pt x="1"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67" name="Freeform 339"/>
          <p:cNvSpPr>
            <a:spLocks/>
          </p:cNvSpPr>
          <p:nvPr/>
        </p:nvSpPr>
        <p:spPr bwMode="auto">
          <a:xfrm>
            <a:off x="7646988" y="3600457"/>
            <a:ext cx="4763" cy="4762"/>
          </a:xfrm>
          <a:custGeom>
            <a:avLst/>
            <a:gdLst>
              <a:gd name="T0" fmla="*/ 1 w 3"/>
              <a:gd name="T1" fmla="*/ 1 h 3"/>
              <a:gd name="T2" fmla="*/ 0 w 3"/>
              <a:gd name="T3" fmla="*/ 1 h 3"/>
              <a:gd name="T4" fmla="*/ 3 w 3"/>
              <a:gd name="T5" fmla="*/ 1 h 3"/>
              <a:gd name="T6" fmla="*/ 3 w 3"/>
              <a:gd name="T7" fmla="*/ 0 h 3"/>
              <a:gd name="T8" fmla="*/ 3 w 3"/>
              <a:gd name="T9" fmla="*/ 1 h 3"/>
              <a:gd name="T10" fmla="*/ 3 w 3"/>
              <a:gd name="T11" fmla="*/ 3 h 3"/>
              <a:gd name="T12" fmla="*/ 1 w 3"/>
              <a:gd name="T13" fmla="*/ 3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1"/>
                </a:moveTo>
                <a:lnTo>
                  <a:pt x="0" y="1"/>
                </a:lnTo>
                <a:lnTo>
                  <a:pt x="3" y="1"/>
                </a:lnTo>
                <a:lnTo>
                  <a:pt x="3" y="0"/>
                </a:lnTo>
                <a:lnTo>
                  <a:pt x="3" y="1"/>
                </a:lnTo>
                <a:lnTo>
                  <a:pt x="3" y="3"/>
                </a:lnTo>
                <a:lnTo>
                  <a:pt x="1" y="3"/>
                </a:lnTo>
                <a:lnTo>
                  <a:pt x="1"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68" name="Freeform 340"/>
          <p:cNvSpPr>
            <a:spLocks/>
          </p:cNvSpPr>
          <p:nvPr/>
        </p:nvSpPr>
        <p:spPr bwMode="auto">
          <a:xfrm>
            <a:off x="7743825" y="3530607"/>
            <a:ext cx="14288" cy="22225"/>
          </a:xfrm>
          <a:custGeom>
            <a:avLst/>
            <a:gdLst>
              <a:gd name="T0" fmla="*/ 2 w 9"/>
              <a:gd name="T1" fmla="*/ 6 h 14"/>
              <a:gd name="T2" fmla="*/ 3 w 9"/>
              <a:gd name="T3" fmla="*/ 5 h 14"/>
              <a:gd name="T4" fmla="*/ 3 w 9"/>
              <a:gd name="T5" fmla="*/ 3 h 14"/>
              <a:gd name="T6" fmla="*/ 5 w 9"/>
              <a:gd name="T7" fmla="*/ 3 h 14"/>
              <a:gd name="T8" fmla="*/ 8 w 9"/>
              <a:gd name="T9" fmla="*/ 2 h 14"/>
              <a:gd name="T10" fmla="*/ 8 w 9"/>
              <a:gd name="T11" fmla="*/ 0 h 14"/>
              <a:gd name="T12" fmla="*/ 9 w 9"/>
              <a:gd name="T13" fmla="*/ 2 h 14"/>
              <a:gd name="T14" fmla="*/ 8 w 9"/>
              <a:gd name="T15" fmla="*/ 5 h 14"/>
              <a:gd name="T16" fmla="*/ 5 w 9"/>
              <a:gd name="T17" fmla="*/ 6 h 14"/>
              <a:gd name="T18" fmla="*/ 3 w 9"/>
              <a:gd name="T19" fmla="*/ 9 h 14"/>
              <a:gd name="T20" fmla="*/ 2 w 9"/>
              <a:gd name="T21" fmla="*/ 11 h 14"/>
              <a:gd name="T22" fmla="*/ 2 w 9"/>
              <a:gd name="T23" fmla="*/ 12 h 14"/>
              <a:gd name="T24" fmla="*/ 0 w 9"/>
              <a:gd name="T25" fmla="*/ 14 h 14"/>
              <a:gd name="T26" fmla="*/ 0 w 9"/>
              <a:gd name="T27" fmla="*/ 11 h 14"/>
              <a:gd name="T28" fmla="*/ 0 w 9"/>
              <a:gd name="T29" fmla="*/ 8 h 14"/>
              <a:gd name="T30" fmla="*/ 2 w 9"/>
              <a:gd name="T31" fmla="*/ 6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
              <a:gd name="T49" fmla="*/ 0 h 14"/>
              <a:gd name="T50" fmla="*/ 9 w 9"/>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 h="14">
                <a:moveTo>
                  <a:pt x="2" y="6"/>
                </a:moveTo>
                <a:lnTo>
                  <a:pt x="3" y="5"/>
                </a:lnTo>
                <a:lnTo>
                  <a:pt x="3" y="3"/>
                </a:lnTo>
                <a:lnTo>
                  <a:pt x="5" y="3"/>
                </a:lnTo>
                <a:lnTo>
                  <a:pt x="8" y="2"/>
                </a:lnTo>
                <a:lnTo>
                  <a:pt x="8" y="0"/>
                </a:lnTo>
                <a:lnTo>
                  <a:pt x="9" y="2"/>
                </a:lnTo>
                <a:lnTo>
                  <a:pt x="8" y="5"/>
                </a:lnTo>
                <a:lnTo>
                  <a:pt x="5" y="6"/>
                </a:lnTo>
                <a:lnTo>
                  <a:pt x="3" y="9"/>
                </a:lnTo>
                <a:lnTo>
                  <a:pt x="2" y="11"/>
                </a:lnTo>
                <a:lnTo>
                  <a:pt x="2" y="12"/>
                </a:lnTo>
                <a:lnTo>
                  <a:pt x="0" y="14"/>
                </a:lnTo>
                <a:lnTo>
                  <a:pt x="0" y="11"/>
                </a:lnTo>
                <a:lnTo>
                  <a:pt x="0" y="8"/>
                </a:lnTo>
                <a:lnTo>
                  <a:pt x="2"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69" name="Freeform 341"/>
          <p:cNvSpPr>
            <a:spLocks/>
          </p:cNvSpPr>
          <p:nvPr/>
        </p:nvSpPr>
        <p:spPr bwMode="auto">
          <a:xfrm>
            <a:off x="7775575" y="3500445"/>
            <a:ext cx="1588" cy="4762"/>
          </a:xfrm>
          <a:custGeom>
            <a:avLst/>
            <a:gdLst>
              <a:gd name="T0" fmla="*/ 1 w 1"/>
              <a:gd name="T1" fmla="*/ 1 h 3"/>
              <a:gd name="T2" fmla="*/ 1 w 1"/>
              <a:gd name="T3" fmla="*/ 3 h 3"/>
              <a:gd name="T4" fmla="*/ 0 w 1"/>
              <a:gd name="T5" fmla="*/ 3 h 3"/>
              <a:gd name="T6" fmla="*/ 0 w 1"/>
              <a:gd name="T7" fmla="*/ 1 h 3"/>
              <a:gd name="T8" fmla="*/ 0 w 1"/>
              <a:gd name="T9" fmla="*/ 0 h 3"/>
              <a:gd name="T10" fmla="*/ 0 w 1"/>
              <a:gd name="T11" fmla="*/ 1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3"/>
                </a:lnTo>
                <a:lnTo>
                  <a:pt x="0" y="3"/>
                </a:lnTo>
                <a:lnTo>
                  <a:pt x="0" y="1"/>
                </a:lnTo>
                <a:lnTo>
                  <a:pt x="0" y="0"/>
                </a:lnTo>
                <a:lnTo>
                  <a:pt x="0" y="1"/>
                </a:lnTo>
                <a:lnTo>
                  <a:pt x="1"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70" name="Freeform 342"/>
          <p:cNvSpPr>
            <a:spLocks/>
          </p:cNvSpPr>
          <p:nvPr/>
        </p:nvSpPr>
        <p:spPr bwMode="auto">
          <a:xfrm>
            <a:off x="7785100" y="3481395"/>
            <a:ext cx="9525" cy="9525"/>
          </a:xfrm>
          <a:custGeom>
            <a:avLst/>
            <a:gdLst>
              <a:gd name="T0" fmla="*/ 3 w 6"/>
              <a:gd name="T1" fmla="*/ 1 h 6"/>
              <a:gd name="T2" fmla="*/ 6 w 6"/>
              <a:gd name="T3" fmla="*/ 0 h 6"/>
              <a:gd name="T4" fmla="*/ 6 w 6"/>
              <a:gd name="T5" fmla="*/ 1 h 6"/>
              <a:gd name="T6" fmla="*/ 6 w 6"/>
              <a:gd name="T7" fmla="*/ 3 h 6"/>
              <a:gd name="T8" fmla="*/ 4 w 6"/>
              <a:gd name="T9" fmla="*/ 4 h 6"/>
              <a:gd name="T10" fmla="*/ 3 w 6"/>
              <a:gd name="T11" fmla="*/ 6 h 6"/>
              <a:gd name="T12" fmla="*/ 1 w 6"/>
              <a:gd name="T13" fmla="*/ 6 h 6"/>
              <a:gd name="T14" fmla="*/ 0 w 6"/>
              <a:gd name="T15" fmla="*/ 4 h 6"/>
              <a:gd name="T16" fmla="*/ 1 w 6"/>
              <a:gd name="T17" fmla="*/ 1 h 6"/>
              <a:gd name="T18" fmla="*/ 3 w 6"/>
              <a:gd name="T19" fmla="*/ 1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3" y="1"/>
                </a:moveTo>
                <a:lnTo>
                  <a:pt x="6" y="0"/>
                </a:lnTo>
                <a:lnTo>
                  <a:pt x="6" y="1"/>
                </a:lnTo>
                <a:lnTo>
                  <a:pt x="6" y="3"/>
                </a:lnTo>
                <a:lnTo>
                  <a:pt x="4" y="4"/>
                </a:lnTo>
                <a:lnTo>
                  <a:pt x="3" y="6"/>
                </a:lnTo>
                <a:lnTo>
                  <a:pt x="1" y="6"/>
                </a:lnTo>
                <a:lnTo>
                  <a:pt x="0" y="4"/>
                </a:lnTo>
                <a:lnTo>
                  <a:pt x="1" y="1"/>
                </a:lnTo>
                <a:lnTo>
                  <a:pt x="3"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71" name="Freeform 343"/>
          <p:cNvSpPr>
            <a:spLocks/>
          </p:cNvSpPr>
          <p:nvPr/>
        </p:nvSpPr>
        <p:spPr bwMode="auto">
          <a:xfrm>
            <a:off x="7680325" y="3590932"/>
            <a:ext cx="1588" cy="4762"/>
          </a:xfrm>
          <a:custGeom>
            <a:avLst/>
            <a:gdLst>
              <a:gd name="T0" fmla="*/ 0 w 1"/>
              <a:gd name="T1" fmla="*/ 0 h 3"/>
              <a:gd name="T2" fmla="*/ 0 w 1"/>
              <a:gd name="T3" fmla="*/ 1 h 3"/>
              <a:gd name="T4" fmla="*/ 1 w 1"/>
              <a:gd name="T5" fmla="*/ 1 h 3"/>
              <a:gd name="T6" fmla="*/ 1 w 1"/>
              <a:gd name="T7" fmla="*/ 3 h 3"/>
              <a:gd name="T8" fmla="*/ 0 w 1"/>
              <a:gd name="T9" fmla="*/ 1 h 3"/>
              <a:gd name="T10" fmla="*/ 0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0" y="0"/>
                </a:moveTo>
                <a:lnTo>
                  <a:pt x="0" y="1"/>
                </a:lnTo>
                <a:lnTo>
                  <a:pt x="1" y="1"/>
                </a:lnTo>
                <a:lnTo>
                  <a:pt x="1" y="3"/>
                </a:lnTo>
                <a:lnTo>
                  <a:pt x="0" y="1"/>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72" name="Freeform 344"/>
          <p:cNvSpPr>
            <a:spLocks/>
          </p:cNvSpPr>
          <p:nvPr/>
        </p:nvSpPr>
        <p:spPr bwMode="auto">
          <a:xfrm>
            <a:off x="8775700" y="4662495"/>
            <a:ext cx="15875" cy="23812"/>
          </a:xfrm>
          <a:custGeom>
            <a:avLst/>
            <a:gdLst>
              <a:gd name="T0" fmla="*/ 0 w 10"/>
              <a:gd name="T1" fmla="*/ 0 h 15"/>
              <a:gd name="T2" fmla="*/ 1 w 10"/>
              <a:gd name="T3" fmla="*/ 0 h 15"/>
              <a:gd name="T4" fmla="*/ 1 w 10"/>
              <a:gd name="T5" fmla="*/ 3 h 15"/>
              <a:gd name="T6" fmla="*/ 1 w 10"/>
              <a:gd name="T7" fmla="*/ 4 h 15"/>
              <a:gd name="T8" fmla="*/ 3 w 10"/>
              <a:gd name="T9" fmla="*/ 9 h 15"/>
              <a:gd name="T10" fmla="*/ 4 w 10"/>
              <a:gd name="T11" fmla="*/ 9 h 15"/>
              <a:gd name="T12" fmla="*/ 6 w 10"/>
              <a:gd name="T13" fmla="*/ 7 h 15"/>
              <a:gd name="T14" fmla="*/ 6 w 10"/>
              <a:gd name="T15" fmla="*/ 6 h 15"/>
              <a:gd name="T16" fmla="*/ 7 w 10"/>
              <a:gd name="T17" fmla="*/ 4 h 15"/>
              <a:gd name="T18" fmla="*/ 7 w 10"/>
              <a:gd name="T19" fmla="*/ 6 h 15"/>
              <a:gd name="T20" fmla="*/ 9 w 10"/>
              <a:gd name="T21" fmla="*/ 7 h 15"/>
              <a:gd name="T22" fmla="*/ 10 w 10"/>
              <a:gd name="T23" fmla="*/ 13 h 15"/>
              <a:gd name="T24" fmla="*/ 9 w 10"/>
              <a:gd name="T25" fmla="*/ 13 h 15"/>
              <a:gd name="T26" fmla="*/ 6 w 10"/>
              <a:gd name="T27" fmla="*/ 15 h 15"/>
              <a:gd name="T28" fmla="*/ 4 w 10"/>
              <a:gd name="T29" fmla="*/ 15 h 15"/>
              <a:gd name="T30" fmla="*/ 3 w 10"/>
              <a:gd name="T31" fmla="*/ 15 h 15"/>
              <a:gd name="T32" fmla="*/ 0 w 10"/>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5"/>
              <a:gd name="T53" fmla="*/ 10 w 1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5">
                <a:moveTo>
                  <a:pt x="0" y="0"/>
                </a:moveTo>
                <a:lnTo>
                  <a:pt x="1" y="0"/>
                </a:lnTo>
                <a:lnTo>
                  <a:pt x="1" y="3"/>
                </a:lnTo>
                <a:lnTo>
                  <a:pt x="1" y="4"/>
                </a:lnTo>
                <a:lnTo>
                  <a:pt x="3" y="9"/>
                </a:lnTo>
                <a:lnTo>
                  <a:pt x="4" y="9"/>
                </a:lnTo>
                <a:lnTo>
                  <a:pt x="6" y="7"/>
                </a:lnTo>
                <a:lnTo>
                  <a:pt x="6" y="6"/>
                </a:lnTo>
                <a:lnTo>
                  <a:pt x="7" y="4"/>
                </a:lnTo>
                <a:lnTo>
                  <a:pt x="7" y="6"/>
                </a:lnTo>
                <a:lnTo>
                  <a:pt x="9" y="7"/>
                </a:lnTo>
                <a:lnTo>
                  <a:pt x="10" y="13"/>
                </a:lnTo>
                <a:lnTo>
                  <a:pt x="9" y="13"/>
                </a:lnTo>
                <a:lnTo>
                  <a:pt x="6" y="15"/>
                </a:lnTo>
                <a:lnTo>
                  <a:pt x="4" y="15"/>
                </a:lnTo>
                <a:lnTo>
                  <a:pt x="3" y="15"/>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73" name="Freeform 345"/>
          <p:cNvSpPr>
            <a:spLocks/>
          </p:cNvSpPr>
          <p:nvPr/>
        </p:nvSpPr>
        <p:spPr bwMode="auto">
          <a:xfrm>
            <a:off x="8791575" y="4695832"/>
            <a:ext cx="14288" cy="15875"/>
          </a:xfrm>
          <a:custGeom>
            <a:avLst/>
            <a:gdLst>
              <a:gd name="T0" fmla="*/ 0 w 9"/>
              <a:gd name="T1" fmla="*/ 0 h 10"/>
              <a:gd name="T2" fmla="*/ 2 w 9"/>
              <a:gd name="T3" fmla="*/ 0 h 10"/>
              <a:gd name="T4" fmla="*/ 3 w 9"/>
              <a:gd name="T5" fmla="*/ 1 h 10"/>
              <a:gd name="T6" fmla="*/ 5 w 9"/>
              <a:gd name="T7" fmla="*/ 3 h 10"/>
              <a:gd name="T8" fmla="*/ 6 w 9"/>
              <a:gd name="T9" fmla="*/ 4 h 10"/>
              <a:gd name="T10" fmla="*/ 8 w 9"/>
              <a:gd name="T11" fmla="*/ 7 h 10"/>
              <a:gd name="T12" fmla="*/ 9 w 9"/>
              <a:gd name="T13" fmla="*/ 9 h 10"/>
              <a:gd name="T14" fmla="*/ 9 w 9"/>
              <a:gd name="T15" fmla="*/ 10 h 10"/>
              <a:gd name="T16" fmla="*/ 3 w 9"/>
              <a:gd name="T17" fmla="*/ 10 h 10"/>
              <a:gd name="T18" fmla="*/ 3 w 9"/>
              <a:gd name="T19" fmla="*/ 3 h 10"/>
              <a:gd name="T20" fmla="*/ 2 w 9"/>
              <a:gd name="T21" fmla="*/ 3 h 10"/>
              <a:gd name="T22" fmla="*/ 0 w 9"/>
              <a:gd name="T23" fmla="*/ 1 h 10"/>
              <a:gd name="T24" fmla="*/ 0 w 9"/>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10"/>
              <a:gd name="T41" fmla="*/ 9 w 9"/>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10">
                <a:moveTo>
                  <a:pt x="0" y="0"/>
                </a:moveTo>
                <a:lnTo>
                  <a:pt x="2" y="0"/>
                </a:lnTo>
                <a:lnTo>
                  <a:pt x="3" y="1"/>
                </a:lnTo>
                <a:lnTo>
                  <a:pt x="5" y="3"/>
                </a:lnTo>
                <a:lnTo>
                  <a:pt x="6" y="4"/>
                </a:lnTo>
                <a:lnTo>
                  <a:pt x="8" y="7"/>
                </a:lnTo>
                <a:lnTo>
                  <a:pt x="9" y="9"/>
                </a:lnTo>
                <a:lnTo>
                  <a:pt x="9" y="10"/>
                </a:lnTo>
                <a:lnTo>
                  <a:pt x="3" y="10"/>
                </a:lnTo>
                <a:lnTo>
                  <a:pt x="3" y="3"/>
                </a:lnTo>
                <a:lnTo>
                  <a:pt x="2" y="3"/>
                </a:lnTo>
                <a:lnTo>
                  <a:pt x="0" y="1"/>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74" name="Freeform 346"/>
          <p:cNvSpPr>
            <a:spLocks/>
          </p:cNvSpPr>
          <p:nvPr/>
        </p:nvSpPr>
        <p:spPr bwMode="auto">
          <a:xfrm>
            <a:off x="8818563" y="4683132"/>
            <a:ext cx="1588" cy="12700"/>
          </a:xfrm>
          <a:custGeom>
            <a:avLst/>
            <a:gdLst>
              <a:gd name="T0" fmla="*/ 0 w 1"/>
              <a:gd name="T1" fmla="*/ 0 h 8"/>
              <a:gd name="T2" fmla="*/ 0 w 1"/>
              <a:gd name="T3" fmla="*/ 5 h 8"/>
              <a:gd name="T4" fmla="*/ 1 w 1"/>
              <a:gd name="T5" fmla="*/ 5 h 8"/>
              <a:gd name="T6" fmla="*/ 1 w 1"/>
              <a:gd name="T7" fmla="*/ 8 h 8"/>
              <a:gd name="T8" fmla="*/ 0 w 1"/>
              <a:gd name="T9" fmla="*/ 8 h 8"/>
              <a:gd name="T10" fmla="*/ 0 w 1"/>
              <a:gd name="T11" fmla="*/ 3 h 8"/>
              <a:gd name="T12" fmla="*/ 0 w 1"/>
              <a:gd name="T13" fmla="*/ 0 h 8"/>
              <a:gd name="T14" fmla="*/ 0 60000 65536"/>
              <a:gd name="T15" fmla="*/ 0 60000 65536"/>
              <a:gd name="T16" fmla="*/ 0 60000 65536"/>
              <a:gd name="T17" fmla="*/ 0 60000 65536"/>
              <a:gd name="T18" fmla="*/ 0 60000 65536"/>
              <a:gd name="T19" fmla="*/ 0 60000 65536"/>
              <a:gd name="T20" fmla="*/ 0 60000 65536"/>
              <a:gd name="T21" fmla="*/ 0 w 1"/>
              <a:gd name="T22" fmla="*/ 0 h 8"/>
              <a:gd name="T23" fmla="*/ 1 w 1"/>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8">
                <a:moveTo>
                  <a:pt x="0" y="0"/>
                </a:moveTo>
                <a:lnTo>
                  <a:pt x="0" y="5"/>
                </a:lnTo>
                <a:lnTo>
                  <a:pt x="1" y="5"/>
                </a:lnTo>
                <a:lnTo>
                  <a:pt x="1" y="8"/>
                </a:lnTo>
                <a:lnTo>
                  <a:pt x="0" y="8"/>
                </a:lnTo>
                <a:lnTo>
                  <a:pt x="0" y="3"/>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75" name="Freeform 347"/>
          <p:cNvSpPr>
            <a:spLocks/>
          </p:cNvSpPr>
          <p:nvPr/>
        </p:nvSpPr>
        <p:spPr bwMode="auto">
          <a:xfrm>
            <a:off x="8810625" y="4700595"/>
            <a:ext cx="9525" cy="6350"/>
          </a:xfrm>
          <a:custGeom>
            <a:avLst/>
            <a:gdLst>
              <a:gd name="T0" fmla="*/ 3 w 6"/>
              <a:gd name="T1" fmla="*/ 0 h 4"/>
              <a:gd name="T2" fmla="*/ 5 w 6"/>
              <a:gd name="T3" fmla="*/ 0 h 4"/>
              <a:gd name="T4" fmla="*/ 5 w 6"/>
              <a:gd name="T5" fmla="*/ 3 h 4"/>
              <a:gd name="T6" fmla="*/ 6 w 6"/>
              <a:gd name="T7" fmla="*/ 4 h 4"/>
              <a:gd name="T8" fmla="*/ 3 w 6"/>
              <a:gd name="T9" fmla="*/ 4 h 4"/>
              <a:gd name="T10" fmla="*/ 2 w 6"/>
              <a:gd name="T11" fmla="*/ 4 h 4"/>
              <a:gd name="T12" fmla="*/ 0 w 6"/>
              <a:gd name="T13" fmla="*/ 3 h 4"/>
              <a:gd name="T14" fmla="*/ 0 w 6"/>
              <a:gd name="T15" fmla="*/ 1 h 4"/>
              <a:gd name="T16" fmla="*/ 2 w 6"/>
              <a:gd name="T17" fmla="*/ 1 h 4"/>
              <a:gd name="T18" fmla="*/ 3 w 6"/>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4"/>
              <a:gd name="T32" fmla="*/ 6 w 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4">
                <a:moveTo>
                  <a:pt x="3" y="0"/>
                </a:moveTo>
                <a:lnTo>
                  <a:pt x="5" y="0"/>
                </a:lnTo>
                <a:lnTo>
                  <a:pt x="5" y="3"/>
                </a:lnTo>
                <a:lnTo>
                  <a:pt x="6" y="4"/>
                </a:lnTo>
                <a:lnTo>
                  <a:pt x="3" y="4"/>
                </a:lnTo>
                <a:lnTo>
                  <a:pt x="2" y="4"/>
                </a:lnTo>
                <a:lnTo>
                  <a:pt x="0" y="3"/>
                </a:lnTo>
                <a:lnTo>
                  <a:pt x="0" y="1"/>
                </a:lnTo>
                <a:lnTo>
                  <a:pt x="2" y="1"/>
                </a:lnTo>
                <a:lnTo>
                  <a:pt x="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76" name="Freeform 348"/>
          <p:cNvSpPr>
            <a:spLocks/>
          </p:cNvSpPr>
          <p:nvPr/>
        </p:nvSpPr>
        <p:spPr bwMode="auto">
          <a:xfrm>
            <a:off x="8818563" y="4740282"/>
            <a:ext cx="9525" cy="7937"/>
          </a:xfrm>
          <a:custGeom>
            <a:avLst/>
            <a:gdLst>
              <a:gd name="T0" fmla="*/ 4 w 6"/>
              <a:gd name="T1" fmla="*/ 0 h 5"/>
              <a:gd name="T2" fmla="*/ 4 w 6"/>
              <a:gd name="T3" fmla="*/ 2 h 5"/>
              <a:gd name="T4" fmla="*/ 6 w 6"/>
              <a:gd name="T5" fmla="*/ 5 h 5"/>
              <a:gd name="T6" fmla="*/ 4 w 6"/>
              <a:gd name="T7" fmla="*/ 5 h 5"/>
              <a:gd name="T8" fmla="*/ 1 w 6"/>
              <a:gd name="T9" fmla="*/ 5 h 5"/>
              <a:gd name="T10" fmla="*/ 0 w 6"/>
              <a:gd name="T11" fmla="*/ 3 h 5"/>
              <a:gd name="T12" fmla="*/ 0 w 6"/>
              <a:gd name="T13" fmla="*/ 2 h 5"/>
              <a:gd name="T14" fmla="*/ 1 w 6"/>
              <a:gd name="T15" fmla="*/ 2 h 5"/>
              <a:gd name="T16" fmla="*/ 3 w 6"/>
              <a:gd name="T17" fmla="*/ 0 h 5"/>
              <a:gd name="T18" fmla="*/ 4 w 6"/>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5"/>
              <a:gd name="T32" fmla="*/ 6 w 6"/>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5">
                <a:moveTo>
                  <a:pt x="4" y="0"/>
                </a:moveTo>
                <a:lnTo>
                  <a:pt x="4" y="2"/>
                </a:lnTo>
                <a:lnTo>
                  <a:pt x="6" y="5"/>
                </a:lnTo>
                <a:lnTo>
                  <a:pt x="4" y="5"/>
                </a:lnTo>
                <a:lnTo>
                  <a:pt x="1" y="5"/>
                </a:lnTo>
                <a:lnTo>
                  <a:pt x="0" y="3"/>
                </a:lnTo>
                <a:lnTo>
                  <a:pt x="0" y="2"/>
                </a:lnTo>
                <a:lnTo>
                  <a:pt x="1" y="2"/>
                </a:lnTo>
                <a:lnTo>
                  <a:pt x="3" y="0"/>
                </a:lnTo>
                <a:lnTo>
                  <a:pt x="4"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77" name="Freeform 349"/>
          <p:cNvSpPr>
            <a:spLocks/>
          </p:cNvSpPr>
          <p:nvPr/>
        </p:nvSpPr>
        <p:spPr bwMode="auto">
          <a:xfrm>
            <a:off x="8837613" y="4772032"/>
            <a:ext cx="6350" cy="6350"/>
          </a:xfrm>
          <a:custGeom>
            <a:avLst/>
            <a:gdLst>
              <a:gd name="T0" fmla="*/ 1 w 4"/>
              <a:gd name="T1" fmla="*/ 0 h 4"/>
              <a:gd name="T2" fmla="*/ 3 w 4"/>
              <a:gd name="T3" fmla="*/ 0 h 4"/>
              <a:gd name="T4" fmla="*/ 3 w 4"/>
              <a:gd name="T5" fmla="*/ 1 h 4"/>
              <a:gd name="T6" fmla="*/ 4 w 4"/>
              <a:gd name="T7" fmla="*/ 4 h 4"/>
              <a:gd name="T8" fmla="*/ 3 w 4"/>
              <a:gd name="T9" fmla="*/ 4 h 4"/>
              <a:gd name="T10" fmla="*/ 1 w 4"/>
              <a:gd name="T11" fmla="*/ 3 h 4"/>
              <a:gd name="T12" fmla="*/ 0 w 4"/>
              <a:gd name="T13" fmla="*/ 1 h 4"/>
              <a:gd name="T14" fmla="*/ 1 w 4"/>
              <a:gd name="T15" fmla="*/ 0 h 4"/>
              <a:gd name="T16" fmla="*/ 1 w 4"/>
              <a:gd name="T17" fmla="*/ 3 h 4"/>
              <a:gd name="T18" fmla="*/ 0 w 4"/>
              <a:gd name="T19" fmla="*/ 1 h 4"/>
              <a:gd name="T20" fmla="*/ 1 w 4"/>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4"/>
              <a:gd name="T35" fmla="*/ 4 w 4"/>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4">
                <a:moveTo>
                  <a:pt x="1" y="0"/>
                </a:moveTo>
                <a:lnTo>
                  <a:pt x="3" y="0"/>
                </a:lnTo>
                <a:lnTo>
                  <a:pt x="3" y="1"/>
                </a:lnTo>
                <a:lnTo>
                  <a:pt x="4" y="4"/>
                </a:lnTo>
                <a:lnTo>
                  <a:pt x="3" y="4"/>
                </a:lnTo>
                <a:lnTo>
                  <a:pt x="1" y="3"/>
                </a:lnTo>
                <a:lnTo>
                  <a:pt x="0" y="1"/>
                </a:lnTo>
                <a:lnTo>
                  <a:pt x="1" y="0"/>
                </a:lnTo>
                <a:lnTo>
                  <a:pt x="1" y="3"/>
                </a:lnTo>
                <a:lnTo>
                  <a:pt x="0" y="1"/>
                </a:lnTo>
                <a:lnTo>
                  <a:pt x="1"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78" name="Freeform 350"/>
          <p:cNvSpPr>
            <a:spLocks/>
          </p:cNvSpPr>
          <p:nvPr/>
        </p:nvSpPr>
        <p:spPr bwMode="auto">
          <a:xfrm>
            <a:off x="8843963" y="4791082"/>
            <a:ext cx="4763" cy="6350"/>
          </a:xfrm>
          <a:custGeom>
            <a:avLst/>
            <a:gdLst>
              <a:gd name="T0" fmla="*/ 2 w 3"/>
              <a:gd name="T1" fmla="*/ 0 h 4"/>
              <a:gd name="T2" fmla="*/ 3 w 3"/>
              <a:gd name="T3" fmla="*/ 3 h 4"/>
              <a:gd name="T4" fmla="*/ 3 w 3"/>
              <a:gd name="T5" fmla="*/ 4 h 4"/>
              <a:gd name="T6" fmla="*/ 2 w 3"/>
              <a:gd name="T7" fmla="*/ 4 h 4"/>
              <a:gd name="T8" fmla="*/ 0 w 3"/>
              <a:gd name="T9" fmla="*/ 3 h 4"/>
              <a:gd name="T10" fmla="*/ 0 w 3"/>
              <a:gd name="T11" fmla="*/ 1 h 4"/>
              <a:gd name="T12" fmla="*/ 2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2" y="0"/>
                </a:moveTo>
                <a:lnTo>
                  <a:pt x="3" y="3"/>
                </a:lnTo>
                <a:lnTo>
                  <a:pt x="3" y="4"/>
                </a:lnTo>
                <a:lnTo>
                  <a:pt x="2" y="4"/>
                </a:lnTo>
                <a:lnTo>
                  <a:pt x="0" y="3"/>
                </a:lnTo>
                <a:lnTo>
                  <a:pt x="0" y="1"/>
                </a:lnTo>
                <a:lnTo>
                  <a:pt x="2"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79" name="Freeform 351"/>
          <p:cNvSpPr>
            <a:spLocks/>
          </p:cNvSpPr>
          <p:nvPr/>
        </p:nvSpPr>
        <p:spPr bwMode="auto">
          <a:xfrm>
            <a:off x="7375525" y="3663957"/>
            <a:ext cx="4763" cy="4762"/>
          </a:xfrm>
          <a:custGeom>
            <a:avLst/>
            <a:gdLst>
              <a:gd name="T0" fmla="*/ 3 w 3"/>
              <a:gd name="T1" fmla="*/ 0 h 3"/>
              <a:gd name="T2" fmla="*/ 2 w 3"/>
              <a:gd name="T3" fmla="*/ 0 h 3"/>
              <a:gd name="T4" fmla="*/ 0 w 3"/>
              <a:gd name="T5" fmla="*/ 0 h 3"/>
              <a:gd name="T6" fmla="*/ 0 w 3"/>
              <a:gd name="T7" fmla="*/ 2 h 3"/>
              <a:gd name="T8" fmla="*/ 2 w 3"/>
              <a:gd name="T9" fmla="*/ 2 h 3"/>
              <a:gd name="T10" fmla="*/ 2 w 3"/>
              <a:gd name="T11" fmla="*/ 3 h 3"/>
              <a:gd name="T12" fmla="*/ 3 w 3"/>
              <a:gd name="T13" fmla="*/ 3 h 3"/>
              <a:gd name="T14" fmla="*/ 2 w 3"/>
              <a:gd name="T15" fmla="*/ 2 h 3"/>
              <a:gd name="T16" fmla="*/ 3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3" y="0"/>
                </a:moveTo>
                <a:lnTo>
                  <a:pt x="2" y="0"/>
                </a:lnTo>
                <a:lnTo>
                  <a:pt x="0" y="0"/>
                </a:lnTo>
                <a:lnTo>
                  <a:pt x="0" y="2"/>
                </a:lnTo>
                <a:lnTo>
                  <a:pt x="2" y="2"/>
                </a:lnTo>
                <a:lnTo>
                  <a:pt x="2" y="3"/>
                </a:lnTo>
                <a:lnTo>
                  <a:pt x="3" y="3"/>
                </a:lnTo>
                <a:lnTo>
                  <a:pt x="2" y="2"/>
                </a:lnTo>
                <a:lnTo>
                  <a:pt x="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80" name="Freeform 352"/>
          <p:cNvSpPr>
            <a:spLocks/>
          </p:cNvSpPr>
          <p:nvPr/>
        </p:nvSpPr>
        <p:spPr bwMode="auto">
          <a:xfrm>
            <a:off x="7383463" y="3663957"/>
            <a:ext cx="1588" cy="3175"/>
          </a:xfrm>
          <a:custGeom>
            <a:avLst/>
            <a:gdLst>
              <a:gd name="T0" fmla="*/ 1 w 1"/>
              <a:gd name="T1" fmla="*/ 0 h 2"/>
              <a:gd name="T2" fmla="*/ 0 w 1"/>
              <a:gd name="T3" fmla="*/ 0 h 2"/>
              <a:gd name="T4" fmla="*/ 1 w 1"/>
              <a:gd name="T5" fmla="*/ 2 h 2"/>
              <a:gd name="T6" fmla="*/ 1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0"/>
                </a:moveTo>
                <a:lnTo>
                  <a:pt x="0" y="0"/>
                </a:lnTo>
                <a:lnTo>
                  <a:pt x="1" y="2"/>
                </a:lnTo>
                <a:lnTo>
                  <a:pt x="1"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81" name="Freeform 353"/>
          <p:cNvSpPr>
            <a:spLocks/>
          </p:cNvSpPr>
          <p:nvPr/>
        </p:nvSpPr>
        <p:spPr bwMode="auto">
          <a:xfrm>
            <a:off x="5207000" y="3255970"/>
            <a:ext cx="61913" cy="38100"/>
          </a:xfrm>
          <a:custGeom>
            <a:avLst/>
            <a:gdLst>
              <a:gd name="T0" fmla="*/ 28 w 39"/>
              <a:gd name="T1" fmla="*/ 6 h 24"/>
              <a:gd name="T2" fmla="*/ 37 w 39"/>
              <a:gd name="T3" fmla="*/ 0 h 24"/>
              <a:gd name="T4" fmla="*/ 39 w 39"/>
              <a:gd name="T5" fmla="*/ 0 h 24"/>
              <a:gd name="T6" fmla="*/ 37 w 39"/>
              <a:gd name="T7" fmla="*/ 3 h 24"/>
              <a:gd name="T8" fmla="*/ 36 w 39"/>
              <a:gd name="T9" fmla="*/ 6 h 24"/>
              <a:gd name="T10" fmla="*/ 33 w 39"/>
              <a:gd name="T11" fmla="*/ 7 h 24"/>
              <a:gd name="T12" fmla="*/ 30 w 39"/>
              <a:gd name="T13" fmla="*/ 12 h 24"/>
              <a:gd name="T14" fmla="*/ 30 w 39"/>
              <a:gd name="T15" fmla="*/ 13 h 24"/>
              <a:gd name="T16" fmla="*/ 28 w 39"/>
              <a:gd name="T17" fmla="*/ 16 h 24"/>
              <a:gd name="T18" fmla="*/ 25 w 39"/>
              <a:gd name="T19" fmla="*/ 16 h 24"/>
              <a:gd name="T20" fmla="*/ 21 w 39"/>
              <a:gd name="T21" fmla="*/ 21 h 24"/>
              <a:gd name="T22" fmla="*/ 16 w 39"/>
              <a:gd name="T23" fmla="*/ 21 h 24"/>
              <a:gd name="T24" fmla="*/ 13 w 39"/>
              <a:gd name="T25" fmla="*/ 24 h 24"/>
              <a:gd name="T26" fmla="*/ 7 w 39"/>
              <a:gd name="T27" fmla="*/ 22 h 24"/>
              <a:gd name="T28" fmla="*/ 4 w 39"/>
              <a:gd name="T29" fmla="*/ 21 h 24"/>
              <a:gd name="T30" fmla="*/ 0 w 39"/>
              <a:gd name="T31" fmla="*/ 15 h 24"/>
              <a:gd name="T32" fmla="*/ 12 w 39"/>
              <a:gd name="T33" fmla="*/ 10 h 24"/>
              <a:gd name="T34" fmla="*/ 12 w 39"/>
              <a:gd name="T35" fmla="*/ 7 h 24"/>
              <a:gd name="T36" fmla="*/ 13 w 39"/>
              <a:gd name="T37" fmla="*/ 9 h 24"/>
              <a:gd name="T38" fmla="*/ 28 w 39"/>
              <a:gd name="T39" fmla="*/ 6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24"/>
              <a:gd name="T62" fmla="*/ 39 w 39"/>
              <a:gd name="T63" fmla="*/ 24 h 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24">
                <a:moveTo>
                  <a:pt x="28" y="6"/>
                </a:moveTo>
                <a:lnTo>
                  <a:pt x="37" y="0"/>
                </a:lnTo>
                <a:lnTo>
                  <a:pt x="39" y="0"/>
                </a:lnTo>
                <a:lnTo>
                  <a:pt x="37" y="3"/>
                </a:lnTo>
                <a:lnTo>
                  <a:pt x="36" y="6"/>
                </a:lnTo>
                <a:lnTo>
                  <a:pt x="33" y="7"/>
                </a:lnTo>
                <a:lnTo>
                  <a:pt x="30" y="12"/>
                </a:lnTo>
                <a:lnTo>
                  <a:pt x="30" y="13"/>
                </a:lnTo>
                <a:lnTo>
                  <a:pt x="28" y="16"/>
                </a:lnTo>
                <a:lnTo>
                  <a:pt x="25" y="16"/>
                </a:lnTo>
                <a:lnTo>
                  <a:pt x="21" y="21"/>
                </a:lnTo>
                <a:lnTo>
                  <a:pt x="16" y="21"/>
                </a:lnTo>
                <a:lnTo>
                  <a:pt x="13" y="24"/>
                </a:lnTo>
                <a:lnTo>
                  <a:pt x="7" y="22"/>
                </a:lnTo>
                <a:lnTo>
                  <a:pt x="4" y="21"/>
                </a:lnTo>
                <a:lnTo>
                  <a:pt x="0" y="15"/>
                </a:lnTo>
                <a:lnTo>
                  <a:pt x="12" y="10"/>
                </a:lnTo>
                <a:lnTo>
                  <a:pt x="12" y="7"/>
                </a:lnTo>
                <a:lnTo>
                  <a:pt x="13" y="9"/>
                </a:lnTo>
                <a:lnTo>
                  <a:pt x="28"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82" name="Freeform 354"/>
          <p:cNvSpPr>
            <a:spLocks/>
          </p:cNvSpPr>
          <p:nvPr/>
        </p:nvSpPr>
        <p:spPr bwMode="auto">
          <a:xfrm>
            <a:off x="7239000" y="3725870"/>
            <a:ext cx="58738" cy="53975"/>
          </a:xfrm>
          <a:custGeom>
            <a:avLst/>
            <a:gdLst>
              <a:gd name="T0" fmla="*/ 29 w 37"/>
              <a:gd name="T1" fmla="*/ 1 h 34"/>
              <a:gd name="T2" fmla="*/ 29 w 37"/>
              <a:gd name="T3" fmla="*/ 0 h 34"/>
              <a:gd name="T4" fmla="*/ 31 w 37"/>
              <a:gd name="T5" fmla="*/ 0 h 34"/>
              <a:gd name="T6" fmla="*/ 32 w 37"/>
              <a:gd name="T7" fmla="*/ 1 h 34"/>
              <a:gd name="T8" fmla="*/ 37 w 37"/>
              <a:gd name="T9" fmla="*/ 1 h 34"/>
              <a:gd name="T10" fmla="*/ 37 w 37"/>
              <a:gd name="T11" fmla="*/ 7 h 34"/>
              <a:gd name="T12" fmla="*/ 34 w 37"/>
              <a:gd name="T13" fmla="*/ 10 h 34"/>
              <a:gd name="T14" fmla="*/ 29 w 37"/>
              <a:gd name="T15" fmla="*/ 24 h 34"/>
              <a:gd name="T16" fmla="*/ 22 w 37"/>
              <a:gd name="T17" fmla="*/ 30 h 34"/>
              <a:gd name="T18" fmla="*/ 19 w 37"/>
              <a:gd name="T19" fmla="*/ 30 h 34"/>
              <a:gd name="T20" fmla="*/ 16 w 37"/>
              <a:gd name="T21" fmla="*/ 34 h 34"/>
              <a:gd name="T22" fmla="*/ 14 w 37"/>
              <a:gd name="T23" fmla="*/ 33 h 34"/>
              <a:gd name="T24" fmla="*/ 13 w 37"/>
              <a:gd name="T25" fmla="*/ 33 h 34"/>
              <a:gd name="T26" fmla="*/ 2 w 37"/>
              <a:gd name="T27" fmla="*/ 30 h 34"/>
              <a:gd name="T28" fmla="*/ 0 w 37"/>
              <a:gd name="T29" fmla="*/ 25 h 34"/>
              <a:gd name="T30" fmla="*/ 0 w 37"/>
              <a:gd name="T31" fmla="*/ 15 h 34"/>
              <a:gd name="T32" fmla="*/ 7 w 37"/>
              <a:gd name="T33" fmla="*/ 6 h 34"/>
              <a:gd name="T34" fmla="*/ 8 w 37"/>
              <a:gd name="T35" fmla="*/ 6 h 34"/>
              <a:gd name="T36" fmla="*/ 13 w 37"/>
              <a:gd name="T37" fmla="*/ 3 h 34"/>
              <a:gd name="T38" fmla="*/ 22 w 37"/>
              <a:gd name="T39" fmla="*/ 1 h 34"/>
              <a:gd name="T40" fmla="*/ 25 w 37"/>
              <a:gd name="T41" fmla="*/ 0 h 34"/>
              <a:gd name="T42" fmla="*/ 29 w 37"/>
              <a:gd name="T43" fmla="*/ 1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7"/>
              <a:gd name="T67" fmla="*/ 0 h 34"/>
              <a:gd name="T68" fmla="*/ 37 w 37"/>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7" h="34">
                <a:moveTo>
                  <a:pt x="29" y="1"/>
                </a:moveTo>
                <a:lnTo>
                  <a:pt x="29" y="0"/>
                </a:lnTo>
                <a:lnTo>
                  <a:pt x="31" y="0"/>
                </a:lnTo>
                <a:lnTo>
                  <a:pt x="32" y="1"/>
                </a:lnTo>
                <a:lnTo>
                  <a:pt x="37" y="1"/>
                </a:lnTo>
                <a:lnTo>
                  <a:pt x="37" y="7"/>
                </a:lnTo>
                <a:lnTo>
                  <a:pt x="34" y="10"/>
                </a:lnTo>
                <a:lnTo>
                  <a:pt x="29" y="24"/>
                </a:lnTo>
                <a:lnTo>
                  <a:pt x="22" y="30"/>
                </a:lnTo>
                <a:lnTo>
                  <a:pt x="19" y="30"/>
                </a:lnTo>
                <a:lnTo>
                  <a:pt x="16" y="34"/>
                </a:lnTo>
                <a:lnTo>
                  <a:pt x="14" y="33"/>
                </a:lnTo>
                <a:lnTo>
                  <a:pt x="13" y="33"/>
                </a:lnTo>
                <a:lnTo>
                  <a:pt x="2" y="30"/>
                </a:lnTo>
                <a:lnTo>
                  <a:pt x="0" y="25"/>
                </a:lnTo>
                <a:lnTo>
                  <a:pt x="0" y="15"/>
                </a:lnTo>
                <a:lnTo>
                  <a:pt x="7" y="6"/>
                </a:lnTo>
                <a:lnTo>
                  <a:pt x="8" y="6"/>
                </a:lnTo>
                <a:lnTo>
                  <a:pt x="13" y="3"/>
                </a:lnTo>
                <a:lnTo>
                  <a:pt x="22" y="1"/>
                </a:lnTo>
                <a:lnTo>
                  <a:pt x="25" y="0"/>
                </a:lnTo>
                <a:lnTo>
                  <a:pt x="29"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83" name="Freeform 355"/>
          <p:cNvSpPr>
            <a:spLocks/>
          </p:cNvSpPr>
          <p:nvPr/>
        </p:nvSpPr>
        <p:spPr bwMode="auto">
          <a:xfrm>
            <a:off x="3898900" y="3481395"/>
            <a:ext cx="17463" cy="15875"/>
          </a:xfrm>
          <a:custGeom>
            <a:avLst/>
            <a:gdLst>
              <a:gd name="T0" fmla="*/ 11 w 11"/>
              <a:gd name="T1" fmla="*/ 0 h 10"/>
              <a:gd name="T2" fmla="*/ 9 w 11"/>
              <a:gd name="T3" fmla="*/ 0 h 10"/>
              <a:gd name="T4" fmla="*/ 3 w 11"/>
              <a:gd name="T5" fmla="*/ 3 h 10"/>
              <a:gd name="T6" fmla="*/ 0 w 11"/>
              <a:gd name="T7" fmla="*/ 4 h 10"/>
              <a:gd name="T8" fmla="*/ 0 w 11"/>
              <a:gd name="T9" fmla="*/ 7 h 10"/>
              <a:gd name="T10" fmla="*/ 3 w 11"/>
              <a:gd name="T11" fmla="*/ 10 h 10"/>
              <a:gd name="T12" fmla="*/ 6 w 11"/>
              <a:gd name="T13" fmla="*/ 9 h 10"/>
              <a:gd name="T14" fmla="*/ 8 w 11"/>
              <a:gd name="T15" fmla="*/ 4 h 10"/>
              <a:gd name="T16" fmla="*/ 11 w 11"/>
              <a:gd name="T17" fmla="*/ 1 h 10"/>
              <a:gd name="T18" fmla="*/ 11 w 11"/>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0"/>
              <a:gd name="T32" fmla="*/ 11 w 11"/>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0">
                <a:moveTo>
                  <a:pt x="11" y="0"/>
                </a:moveTo>
                <a:lnTo>
                  <a:pt x="9" y="0"/>
                </a:lnTo>
                <a:lnTo>
                  <a:pt x="3" y="3"/>
                </a:lnTo>
                <a:lnTo>
                  <a:pt x="0" y="4"/>
                </a:lnTo>
                <a:lnTo>
                  <a:pt x="0" y="7"/>
                </a:lnTo>
                <a:lnTo>
                  <a:pt x="3" y="10"/>
                </a:lnTo>
                <a:lnTo>
                  <a:pt x="6" y="9"/>
                </a:lnTo>
                <a:lnTo>
                  <a:pt x="8" y="4"/>
                </a:lnTo>
                <a:lnTo>
                  <a:pt x="11" y="1"/>
                </a:lnTo>
                <a:lnTo>
                  <a:pt x="11"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84" name="Freeform 356"/>
          <p:cNvSpPr>
            <a:spLocks/>
          </p:cNvSpPr>
          <p:nvPr/>
        </p:nvSpPr>
        <p:spPr bwMode="auto">
          <a:xfrm>
            <a:off x="3927475" y="3492507"/>
            <a:ext cx="9525" cy="12700"/>
          </a:xfrm>
          <a:custGeom>
            <a:avLst/>
            <a:gdLst>
              <a:gd name="T0" fmla="*/ 2 w 6"/>
              <a:gd name="T1" fmla="*/ 0 h 8"/>
              <a:gd name="T2" fmla="*/ 0 w 6"/>
              <a:gd name="T3" fmla="*/ 3 h 8"/>
              <a:gd name="T4" fmla="*/ 0 w 6"/>
              <a:gd name="T5" fmla="*/ 8 h 8"/>
              <a:gd name="T6" fmla="*/ 3 w 6"/>
              <a:gd name="T7" fmla="*/ 8 h 8"/>
              <a:gd name="T8" fmla="*/ 5 w 6"/>
              <a:gd name="T9" fmla="*/ 8 h 8"/>
              <a:gd name="T10" fmla="*/ 6 w 6"/>
              <a:gd name="T11" fmla="*/ 6 h 8"/>
              <a:gd name="T12" fmla="*/ 6 w 6"/>
              <a:gd name="T13" fmla="*/ 5 h 8"/>
              <a:gd name="T14" fmla="*/ 6 w 6"/>
              <a:gd name="T15" fmla="*/ 2 h 8"/>
              <a:gd name="T16" fmla="*/ 2 w 6"/>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8"/>
              <a:gd name="T29" fmla="*/ 6 w 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8">
                <a:moveTo>
                  <a:pt x="2" y="0"/>
                </a:moveTo>
                <a:lnTo>
                  <a:pt x="0" y="3"/>
                </a:lnTo>
                <a:lnTo>
                  <a:pt x="0" y="8"/>
                </a:lnTo>
                <a:lnTo>
                  <a:pt x="3" y="8"/>
                </a:lnTo>
                <a:lnTo>
                  <a:pt x="5" y="8"/>
                </a:lnTo>
                <a:lnTo>
                  <a:pt x="6" y="6"/>
                </a:lnTo>
                <a:lnTo>
                  <a:pt x="6" y="5"/>
                </a:lnTo>
                <a:lnTo>
                  <a:pt x="6" y="2"/>
                </a:lnTo>
                <a:lnTo>
                  <a:pt x="2"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85" name="Freeform 357"/>
          <p:cNvSpPr>
            <a:spLocks/>
          </p:cNvSpPr>
          <p:nvPr/>
        </p:nvSpPr>
        <p:spPr bwMode="auto">
          <a:xfrm>
            <a:off x="3963988" y="3476632"/>
            <a:ext cx="14288" cy="19050"/>
          </a:xfrm>
          <a:custGeom>
            <a:avLst/>
            <a:gdLst>
              <a:gd name="T0" fmla="*/ 9 w 9"/>
              <a:gd name="T1" fmla="*/ 0 h 12"/>
              <a:gd name="T2" fmla="*/ 7 w 9"/>
              <a:gd name="T3" fmla="*/ 0 h 12"/>
              <a:gd name="T4" fmla="*/ 3 w 9"/>
              <a:gd name="T5" fmla="*/ 9 h 12"/>
              <a:gd name="T6" fmla="*/ 3 w 9"/>
              <a:gd name="T7" fmla="*/ 10 h 12"/>
              <a:gd name="T8" fmla="*/ 0 w 9"/>
              <a:gd name="T9" fmla="*/ 12 h 12"/>
              <a:gd name="T10" fmla="*/ 6 w 9"/>
              <a:gd name="T11" fmla="*/ 9 h 12"/>
              <a:gd name="T12" fmla="*/ 9 w 9"/>
              <a:gd name="T13" fmla="*/ 7 h 12"/>
              <a:gd name="T14" fmla="*/ 9 w 9"/>
              <a:gd name="T15" fmla="*/ 4 h 12"/>
              <a:gd name="T16" fmla="*/ 9 w 9"/>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2"/>
              <a:gd name="T29" fmla="*/ 9 w 9"/>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2">
                <a:moveTo>
                  <a:pt x="9" y="0"/>
                </a:moveTo>
                <a:lnTo>
                  <a:pt x="7" y="0"/>
                </a:lnTo>
                <a:lnTo>
                  <a:pt x="3" y="9"/>
                </a:lnTo>
                <a:lnTo>
                  <a:pt x="3" y="10"/>
                </a:lnTo>
                <a:lnTo>
                  <a:pt x="0" y="12"/>
                </a:lnTo>
                <a:lnTo>
                  <a:pt x="6" y="9"/>
                </a:lnTo>
                <a:lnTo>
                  <a:pt x="9" y="7"/>
                </a:lnTo>
                <a:lnTo>
                  <a:pt x="9" y="4"/>
                </a:lnTo>
                <a:lnTo>
                  <a:pt x="9"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86" name="Freeform 358"/>
          <p:cNvSpPr>
            <a:spLocks/>
          </p:cNvSpPr>
          <p:nvPr/>
        </p:nvSpPr>
        <p:spPr bwMode="auto">
          <a:xfrm>
            <a:off x="3979863" y="3462345"/>
            <a:ext cx="9525" cy="9525"/>
          </a:xfrm>
          <a:custGeom>
            <a:avLst/>
            <a:gdLst>
              <a:gd name="T0" fmla="*/ 6 w 6"/>
              <a:gd name="T1" fmla="*/ 0 h 6"/>
              <a:gd name="T2" fmla="*/ 5 w 6"/>
              <a:gd name="T3" fmla="*/ 0 h 6"/>
              <a:gd name="T4" fmla="*/ 5 w 6"/>
              <a:gd name="T5" fmla="*/ 1 h 6"/>
              <a:gd name="T6" fmla="*/ 2 w 6"/>
              <a:gd name="T7" fmla="*/ 3 h 6"/>
              <a:gd name="T8" fmla="*/ 0 w 6"/>
              <a:gd name="T9" fmla="*/ 4 h 6"/>
              <a:gd name="T10" fmla="*/ 0 w 6"/>
              <a:gd name="T11" fmla="*/ 6 h 6"/>
              <a:gd name="T12" fmla="*/ 3 w 6"/>
              <a:gd name="T13" fmla="*/ 4 h 6"/>
              <a:gd name="T14" fmla="*/ 5 w 6"/>
              <a:gd name="T15" fmla="*/ 4 h 6"/>
              <a:gd name="T16" fmla="*/ 6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6" y="0"/>
                </a:moveTo>
                <a:lnTo>
                  <a:pt x="5" y="0"/>
                </a:lnTo>
                <a:lnTo>
                  <a:pt x="5" y="1"/>
                </a:lnTo>
                <a:lnTo>
                  <a:pt x="2" y="3"/>
                </a:lnTo>
                <a:lnTo>
                  <a:pt x="0" y="4"/>
                </a:lnTo>
                <a:lnTo>
                  <a:pt x="0" y="6"/>
                </a:lnTo>
                <a:lnTo>
                  <a:pt x="3" y="4"/>
                </a:lnTo>
                <a:lnTo>
                  <a:pt x="5" y="4"/>
                </a:lnTo>
                <a:lnTo>
                  <a:pt x="6"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87" name="Freeform 359"/>
          <p:cNvSpPr>
            <a:spLocks/>
          </p:cNvSpPr>
          <p:nvPr/>
        </p:nvSpPr>
        <p:spPr bwMode="auto">
          <a:xfrm>
            <a:off x="4538663" y="4222757"/>
            <a:ext cx="3175" cy="4762"/>
          </a:xfrm>
          <a:custGeom>
            <a:avLst/>
            <a:gdLst>
              <a:gd name="T0" fmla="*/ 2 w 2"/>
              <a:gd name="T1" fmla="*/ 0 h 3"/>
              <a:gd name="T2" fmla="*/ 2 w 2"/>
              <a:gd name="T3" fmla="*/ 1 h 3"/>
              <a:gd name="T4" fmla="*/ 2 w 2"/>
              <a:gd name="T5" fmla="*/ 3 h 3"/>
              <a:gd name="T6" fmla="*/ 0 w 2"/>
              <a:gd name="T7" fmla="*/ 3 h 3"/>
              <a:gd name="T8" fmla="*/ 0 w 2"/>
              <a:gd name="T9" fmla="*/ 0 h 3"/>
              <a:gd name="T10" fmla="*/ 2 w 2"/>
              <a:gd name="T11" fmla="*/ 0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2" y="0"/>
                </a:moveTo>
                <a:lnTo>
                  <a:pt x="2" y="1"/>
                </a:lnTo>
                <a:lnTo>
                  <a:pt x="2" y="3"/>
                </a:lnTo>
                <a:lnTo>
                  <a:pt x="0" y="3"/>
                </a:lnTo>
                <a:lnTo>
                  <a:pt x="0" y="0"/>
                </a:lnTo>
                <a:lnTo>
                  <a:pt x="2"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88" name="Freeform 360"/>
          <p:cNvSpPr>
            <a:spLocks/>
          </p:cNvSpPr>
          <p:nvPr/>
        </p:nvSpPr>
        <p:spPr bwMode="auto">
          <a:xfrm>
            <a:off x="4518025" y="4256095"/>
            <a:ext cx="6350" cy="9525"/>
          </a:xfrm>
          <a:custGeom>
            <a:avLst/>
            <a:gdLst>
              <a:gd name="T0" fmla="*/ 3 w 4"/>
              <a:gd name="T1" fmla="*/ 0 h 6"/>
              <a:gd name="T2" fmla="*/ 4 w 4"/>
              <a:gd name="T3" fmla="*/ 1 h 6"/>
              <a:gd name="T4" fmla="*/ 4 w 4"/>
              <a:gd name="T5" fmla="*/ 3 h 6"/>
              <a:gd name="T6" fmla="*/ 3 w 4"/>
              <a:gd name="T7" fmla="*/ 6 h 6"/>
              <a:gd name="T8" fmla="*/ 1 w 4"/>
              <a:gd name="T9" fmla="*/ 6 h 6"/>
              <a:gd name="T10" fmla="*/ 0 w 4"/>
              <a:gd name="T11" fmla="*/ 6 h 6"/>
              <a:gd name="T12" fmla="*/ 0 w 4"/>
              <a:gd name="T13" fmla="*/ 3 h 6"/>
              <a:gd name="T14" fmla="*/ 0 w 4"/>
              <a:gd name="T15" fmla="*/ 1 h 6"/>
              <a:gd name="T16" fmla="*/ 1 w 4"/>
              <a:gd name="T17" fmla="*/ 1 h 6"/>
              <a:gd name="T18" fmla="*/ 3 w 4"/>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6"/>
              <a:gd name="T32" fmla="*/ 4 w 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6">
                <a:moveTo>
                  <a:pt x="3" y="0"/>
                </a:moveTo>
                <a:lnTo>
                  <a:pt x="4" y="1"/>
                </a:lnTo>
                <a:lnTo>
                  <a:pt x="4" y="3"/>
                </a:lnTo>
                <a:lnTo>
                  <a:pt x="3" y="6"/>
                </a:lnTo>
                <a:lnTo>
                  <a:pt x="1" y="6"/>
                </a:lnTo>
                <a:lnTo>
                  <a:pt x="0" y="6"/>
                </a:lnTo>
                <a:lnTo>
                  <a:pt x="0" y="3"/>
                </a:lnTo>
                <a:lnTo>
                  <a:pt x="0" y="1"/>
                </a:lnTo>
                <a:lnTo>
                  <a:pt x="1" y="1"/>
                </a:lnTo>
                <a:lnTo>
                  <a:pt x="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89" name="Freeform 361"/>
          <p:cNvSpPr>
            <a:spLocks/>
          </p:cNvSpPr>
          <p:nvPr/>
        </p:nvSpPr>
        <p:spPr bwMode="auto">
          <a:xfrm>
            <a:off x="2454275" y="2114557"/>
            <a:ext cx="17463" cy="12700"/>
          </a:xfrm>
          <a:custGeom>
            <a:avLst/>
            <a:gdLst>
              <a:gd name="T0" fmla="*/ 0 w 11"/>
              <a:gd name="T1" fmla="*/ 0 h 8"/>
              <a:gd name="T2" fmla="*/ 2 w 11"/>
              <a:gd name="T3" fmla="*/ 0 h 8"/>
              <a:gd name="T4" fmla="*/ 5 w 11"/>
              <a:gd name="T5" fmla="*/ 2 h 8"/>
              <a:gd name="T6" fmla="*/ 8 w 11"/>
              <a:gd name="T7" fmla="*/ 2 h 8"/>
              <a:gd name="T8" fmla="*/ 11 w 11"/>
              <a:gd name="T9" fmla="*/ 5 h 8"/>
              <a:gd name="T10" fmla="*/ 11 w 11"/>
              <a:gd name="T11" fmla="*/ 8 h 8"/>
              <a:gd name="T12" fmla="*/ 8 w 11"/>
              <a:gd name="T13" fmla="*/ 8 h 8"/>
              <a:gd name="T14" fmla="*/ 5 w 11"/>
              <a:gd name="T15" fmla="*/ 6 h 8"/>
              <a:gd name="T16" fmla="*/ 2 w 11"/>
              <a:gd name="T17" fmla="*/ 5 h 8"/>
              <a:gd name="T18" fmla="*/ 0 w 11"/>
              <a:gd name="T19" fmla="*/ 2 h 8"/>
              <a:gd name="T20" fmla="*/ 0 w 11"/>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8"/>
              <a:gd name="T35" fmla="*/ 11 w 11"/>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8">
                <a:moveTo>
                  <a:pt x="0" y="0"/>
                </a:moveTo>
                <a:lnTo>
                  <a:pt x="2" y="0"/>
                </a:lnTo>
                <a:lnTo>
                  <a:pt x="5" y="2"/>
                </a:lnTo>
                <a:lnTo>
                  <a:pt x="8" y="2"/>
                </a:lnTo>
                <a:lnTo>
                  <a:pt x="11" y="5"/>
                </a:lnTo>
                <a:lnTo>
                  <a:pt x="11" y="8"/>
                </a:lnTo>
                <a:lnTo>
                  <a:pt x="8" y="8"/>
                </a:lnTo>
                <a:lnTo>
                  <a:pt x="5" y="6"/>
                </a:lnTo>
                <a:lnTo>
                  <a:pt x="2" y="5"/>
                </a:lnTo>
                <a:lnTo>
                  <a:pt x="0" y="2"/>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90" name="Freeform 362"/>
          <p:cNvSpPr>
            <a:spLocks/>
          </p:cNvSpPr>
          <p:nvPr/>
        </p:nvSpPr>
        <p:spPr bwMode="auto">
          <a:xfrm>
            <a:off x="4729163" y="2922595"/>
            <a:ext cx="9525" cy="9525"/>
          </a:xfrm>
          <a:custGeom>
            <a:avLst/>
            <a:gdLst>
              <a:gd name="T0" fmla="*/ 1 w 6"/>
              <a:gd name="T1" fmla="*/ 0 h 6"/>
              <a:gd name="T2" fmla="*/ 3 w 6"/>
              <a:gd name="T3" fmla="*/ 3 h 6"/>
              <a:gd name="T4" fmla="*/ 4 w 6"/>
              <a:gd name="T5" fmla="*/ 4 h 6"/>
              <a:gd name="T6" fmla="*/ 6 w 6"/>
              <a:gd name="T7" fmla="*/ 6 h 6"/>
              <a:gd name="T8" fmla="*/ 3 w 6"/>
              <a:gd name="T9" fmla="*/ 4 h 6"/>
              <a:gd name="T10" fmla="*/ 1 w 6"/>
              <a:gd name="T11" fmla="*/ 4 h 6"/>
              <a:gd name="T12" fmla="*/ 0 w 6"/>
              <a:gd name="T13" fmla="*/ 4 h 6"/>
              <a:gd name="T14" fmla="*/ 1 w 6"/>
              <a:gd name="T15" fmla="*/ 2 h 6"/>
              <a:gd name="T16" fmla="*/ 1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1" y="0"/>
                </a:moveTo>
                <a:lnTo>
                  <a:pt x="3" y="3"/>
                </a:lnTo>
                <a:lnTo>
                  <a:pt x="4" y="4"/>
                </a:lnTo>
                <a:lnTo>
                  <a:pt x="6" y="6"/>
                </a:lnTo>
                <a:lnTo>
                  <a:pt x="3" y="4"/>
                </a:lnTo>
                <a:lnTo>
                  <a:pt x="1" y="4"/>
                </a:lnTo>
                <a:lnTo>
                  <a:pt x="0" y="4"/>
                </a:lnTo>
                <a:lnTo>
                  <a:pt x="1" y="2"/>
                </a:lnTo>
                <a:lnTo>
                  <a:pt x="1"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91" name="Freeform 363"/>
          <p:cNvSpPr>
            <a:spLocks/>
          </p:cNvSpPr>
          <p:nvPr/>
        </p:nvSpPr>
        <p:spPr bwMode="auto">
          <a:xfrm>
            <a:off x="4724400" y="2925770"/>
            <a:ext cx="4763" cy="17462"/>
          </a:xfrm>
          <a:custGeom>
            <a:avLst/>
            <a:gdLst>
              <a:gd name="T0" fmla="*/ 1 w 3"/>
              <a:gd name="T1" fmla="*/ 0 h 11"/>
              <a:gd name="T2" fmla="*/ 1 w 3"/>
              <a:gd name="T3" fmla="*/ 1 h 11"/>
              <a:gd name="T4" fmla="*/ 3 w 3"/>
              <a:gd name="T5" fmla="*/ 11 h 11"/>
              <a:gd name="T6" fmla="*/ 0 w 3"/>
              <a:gd name="T7" fmla="*/ 7 h 11"/>
              <a:gd name="T8" fmla="*/ 0 w 3"/>
              <a:gd name="T9" fmla="*/ 5 h 11"/>
              <a:gd name="T10" fmla="*/ 1 w 3"/>
              <a:gd name="T11" fmla="*/ 4 h 11"/>
              <a:gd name="T12" fmla="*/ 1 w 3"/>
              <a:gd name="T13" fmla="*/ 2 h 11"/>
              <a:gd name="T14" fmla="*/ 1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1" y="0"/>
                </a:moveTo>
                <a:lnTo>
                  <a:pt x="1" y="1"/>
                </a:lnTo>
                <a:lnTo>
                  <a:pt x="3" y="11"/>
                </a:lnTo>
                <a:lnTo>
                  <a:pt x="0" y="7"/>
                </a:lnTo>
                <a:lnTo>
                  <a:pt x="0" y="5"/>
                </a:lnTo>
                <a:lnTo>
                  <a:pt x="1" y="4"/>
                </a:lnTo>
                <a:lnTo>
                  <a:pt x="1" y="2"/>
                </a:lnTo>
                <a:lnTo>
                  <a:pt x="1"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92" name="Freeform 364"/>
          <p:cNvSpPr>
            <a:spLocks/>
          </p:cNvSpPr>
          <p:nvPr/>
        </p:nvSpPr>
        <p:spPr bwMode="auto">
          <a:xfrm>
            <a:off x="4781550" y="2990857"/>
            <a:ext cx="11113" cy="3175"/>
          </a:xfrm>
          <a:custGeom>
            <a:avLst/>
            <a:gdLst>
              <a:gd name="T0" fmla="*/ 0 w 7"/>
              <a:gd name="T1" fmla="*/ 0 h 2"/>
              <a:gd name="T2" fmla="*/ 1 w 7"/>
              <a:gd name="T3" fmla="*/ 0 h 2"/>
              <a:gd name="T4" fmla="*/ 7 w 7"/>
              <a:gd name="T5" fmla="*/ 2 h 2"/>
              <a:gd name="T6" fmla="*/ 1 w 7"/>
              <a:gd name="T7" fmla="*/ 2 h 2"/>
              <a:gd name="T8" fmla="*/ 0 w 7"/>
              <a:gd name="T9" fmla="*/ 0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0" y="0"/>
                </a:moveTo>
                <a:lnTo>
                  <a:pt x="1" y="0"/>
                </a:lnTo>
                <a:lnTo>
                  <a:pt x="7" y="2"/>
                </a:lnTo>
                <a:lnTo>
                  <a:pt x="1" y="2"/>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93" name="Freeform 365"/>
          <p:cNvSpPr>
            <a:spLocks/>
          </p:cNvSpPr>
          <p:nvPr/>
        </p:nvSpPr>
        <p:spPr bwMode="auto">
          <a:xfrm>
            <a:off x="4787900" y="3005145"/>
            <a:ext cx="12700" cy="3175"/>
          </a:xfrm>
          <a:custGeom>
            <a:avLst/>
            <a:gdLst>
              <a:gd name="T0" fmla="*/ 0 w 8"/>
              <a:gd name="T1" fmla="*/ 0 h 2"/>
              <a:gd name="T2" fmla="*/ 2 w 8"/>
              <a:gd name="T3" fmla="*/ 0 h 2"/>
              <a:gd name="T4" fmla="*/ 6 w 8"/>
              <a:gd name="T5" fmla="*/ 0 h 2"/>
              <a:gd name="T6" fmla="*/ 8 w 8"/>
              <a:gd name="T7" fmla="*/ 0 h 2"/>
              <a:gd name="T8" fmla="*/ 8 w 8"/>
              <a:gd name="T9" fmla="*/ 2 h 2"/>
              <a:gd name="T10" fmla="*/ 0 w 8"/>
              <a:gd name="T11" fmla="*/ 2 h 2"/>
              <a:gd name="T12" fmla="*/ 0 w 8"/>
              <a:gd name="T13" fmla="*/ 0 h 2"/>
              <a:gd name="T14" fmla="*/ 0 60000 65536"/>
              <a:gd name="T15" fmla="*/ 0 60000 65536"/>
              <a:gd name="T16" fmla="*/ 0 60000 65536"/>
              <a:gd name="T17" fmla="*/ 0 60000 65536"/>
              <a:gd name="T18" fmla="*/ 0 60000 65536"/>
              <a:gd name="T19" fmla="*/ 0 60000 65536"/>
              <a:gd name="T20" fmla="*/ 0 60000 65536"/>
              <a:gd name="T21" fmla="*/ 0 w 8"/>
              <a:gd name="T22" fmla="*/ 0 h 2"/>
              <a:gd name="T23" fmla="*/ 8 w 8"/>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2">
                <a:moveTo>
                  <a:pt x="0" y="0"/>
                </a:moveTo>
                <a:lnTo>
                  <a:pt x="2" y="0"/>
                </a:lnTo>
                <a:lnTo>
                  <a:pt x="6" y="0"/>
                </a:lnTo>
                <a:lnTo>
                  <a:pt x="8" y="0"/>
                </a:lnTo>
                <a:lnTo>
                  <a:pt x="8" y="2"/>
                </a:lnTo>
                <a:lnTo>
                  <a:pt x="0" y="2"/>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94" name="Freeform 366"/>
          <p:cNvSpPr>
            <a:spLocks/>
          </p:cNvSpPr>
          <p:nvPr/>
        </p:nvSpPr>
        <p:spPr bwMode="auto">
          <a:xfrm>
            <a:off x="6962775" y="4054482"/>
            <a:ext cx="4763" cy="6350"/>
          </a:xfrm>
          <a:custGeom>
            <a:avLst/>
            <a:gdLst>
              <a:gd name="T0" fmla="*/ 1 w 3"/>
              <a:gd name="T1" fmla="*/ 0 h 4"/>
              <a:gd name="T2" fmla="*/ 0 w 3"/>
              <a:gd name="T3" fmla="*/ 0 h 4"/>
              <a:gd name="T4" fmla="*/ 0 w 3"/>
              <a:gd name="T5" fmla="*/ 3 h 4"/>
              <a:gd name="T6" fmla="*/ 1 w 3"/>
              <a:gd name="T7" fmla="*/ 4 h 4"/>
              <a:gd name="T8" fmla="*/ 3 w 3"/>
              <a:gd name="T9" fmla="*/ 3 h 4"/>
              <a:gd name="T10" fmla="*/ 3 w 3"/>
              <a:gd name="T11" fmla="*/ 1 h 4"/>
              <a:gd name="T12" fmla="*/ 1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1" y="0"/>
                </a:moveTo>
                <a:lnTo>
                  <a:pt x="0" y="0"/>
                </a:lnTo>
                <a:lnTo>
                  <a:pt x="0" y="3"/>
                </a:lnTo>
                <a:lnTo>
                  <a:pt x="1" y="4"/>
                </a:lnTo>
                <a:lnTo>
                  <a:pt x="3" y="3"/>
                </a:lnTo>
                <a:lnTo>
                  <a:pt x="3" y="1"/>
                </a:lnTo>
                <a:lnTo>
                  <a:pt x="1"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95" name="Freeform 367"/>
          <p:cNvSpPr>
            <a:spLocks/>
          </p:cNvSpPr>
          <p:nvPr/>
        </p:nvSpPr>
        <p:spPr bwMode="auto">
          <a:xfrm>
            <a:off x="803275" y="2554295"/>
            <a:ext cx="38100" cy="44450"/>
          </a:xfrm>
          <a:custGeom>
            <a:avLst/>
            <a:gdLst>
              <a:gd name="T0" fmla="*/ 18 w 24"/>
              <a:gd name="T1" fmla="*/ 4 h 28"/>
              <a:gd name="T2" fmla="*/ 21 w 24"/>
              <a:gd name="T3" fmla="*/ 3 h 28"/>
              <a:gd name="T4" fmla="*/ 22 w 24"/>
              <a:gd name="T5" fmla="*/ 1 h 28"/>
              <a:gd name="T6" fmla="*/ 24 w 24"/>
              <a:gd name="T7" fmla="*/ 6 h 28"/>
              <a:gd name="T8" fmla="*/ 18 w 24"/>
              <a:gd name="T9" fmla="*/ 27 h 28"/>
              <a:gd name="T10" fmla="*/ 16 w 24"/>
              <a:gd name="T11" fmla="*/ 25 h 28"/>
              <a:gd name="T12" fmla="*/ 13 w 24"/>
              <a:gd name="T13" fmla="*/ 25 h 28"/>
              <a:gd name="T14" fmla="*/ 12 w 24"/>
              <a:gd name="T15" fmla="*/ 28 h 28"/>
              <a:gd name="T16" fmla="*/ 12 w 24"/>
              <a:gd name="T17" fmla="*/ 27 h 28"/>
              <a:gd name="T18" fmla="*/ 10 w 24"/>
              <a:gd name="T19" fmla="*/ 25 h 28"/>
              <a:gd name="T20" fmla="*/ 9 w 24"/>
              <a:gd name="T21" fmla="*/ 22 h 28"/>
              <a:gd name="T22" fmla="*/ 10 w 24"/>
              <a:gd name="T23" fmla="*/ 24 h 28"/>
              <a:gd name="T24" fmla="*/ 12 w 24"/>
              <a:gd name="T25" fmla="*/ 22 h 28"/>
              <a:gd name="T26" fmla="*/ 12 w 24"/>
              <a:gd name="T27" fmla="*/ 19 h 28"/>
              <a:gd name="T28" fmla="*/ 6 w 24"/>
              <a:gd name="T29" fmla="*/ 18 h 28"/>
              <a:gd name="T30" fmla="*/ 4 w 24"/>
              <a:gd name="T31" fmla="*/ 16 h 28"/>
              <a:gd name="T32" fmla="*/ 1 w 24"/>
              <a:gd name="T33" fmla="*/ 7 h 28"/>
              <a:gd name="T34" fmla="*/ 0 w 24"/>
              <a:gd name="T35" fmla="*/ 6 h 28"/>
              <a:gd name="T36" fmla="*/ 0 w 24"/>
              <a:gd name="T37" fmla="*/ 0 h 28"/>
              <a:gd name="T38" fmla="*/ 7 w 24"/>
              <a:gd name="T39" fmla="*/ 0 h 28"/>
              <a:gd name="T40" fmla="*/ 7 w 24"/>
              <a:gd name="T41" fmla="*/ 1 h 28"/>
              <a:gd name="T42" fmla="*/ 7 w 24"/>
              <a:gd name="T43" fmla="*/ 6 h 28"/>
              <a:gd name="T44" fmla="*/ 9 w 24"/>
              <a:gd name="T45" fmla="*/ 4 h 28"/>
              <a:gd name="T46" fmla="*/ 10 w 24"/>
              <a:gd name="T47" fmla="*/ 3 h 28"/>
              <a:gd name="T48" fmla="*/ 12 w 24"/>
              <a:gd name="T49" fmla="*/ 1 h 28"/>
              <a:gd name="T50" fmla="*/ 13 w 24"/>
              <a:gd name="T51" fmla="*/ 4 h 28"/>
              <a:gd name="T52" fmla="*/ 15 w 24"/>
              <a:gd name="T53" fmla="*/ 10 h 28"/>
              <a:gd name="T54" fmla="*/ 13 w 24"/>
              <a:gd name="T55" fmla="*/ 10 h 28"/>
              <a:gd name="T56" fmla="*/ 7 w 24"/>
              <a:gd name="T57" fmla="*/ 13 h 28"/>
              <a:gd name="T58" fmla="*/ 10 w 24"/>
              <a:gd name="T59" fmla="*/ 13 h 28"/>
              <a:gd name="T60" fmla="*/ 10 w 24"/>
              <a:gd name="T61" fmla="*/ 16 h 28"/>
              <a:gd name="T62" fmla="*/ 12 w 24"/>
              <a:gd name="T63" fmla="*/ 16 h 28"/>
              <a:gd name="T64" fmla="*/ 15 w 24"/>
              <a:gd name="T65" fmla="*/ 13 h 28"/>
              <a:gd name="T66" fmla="*/ 16 w 24"/>
              <a:gd name="T67" fmla="*/ 7 h 28"/>
              <a:gd name="T68" fmla="*/ 16 w 24"/>
              <a:gd name="T69" fmla="*/ 4 h 28"/>
              <a:gd name="T70" fmla="*/ 18 w 24"/>
              <a:gd name="T71" fmla="*/ 4 h 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
              <a:gd name="T109" fmla="*/ 0 h 28"/>
              <a:gd name="T110" fmla="*/ 24 w 24"/>
              <a:gd name="T111" fmla="*/ 28 h 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 h="28">
                <a:moveTo>
                  <a:pt x="18" y="4"/>
                </a:moveTo>
                <a:lnTo>
                  <a:pt x="21" y="3"/>
                </a:lnTo>
                <a:lnTo>
                  <a:pt x="22" y="1"/>
                </a:lnTo>
                <a:lnTo>
                  <a:pt x="24" y="6"/>
                </a:lnTo>
                <a:lnTo>
                  <a:pt x="18" y="27"/>
                </a:lnTo>
                <a:lnTo>
                  <a:pt x="16" y="25"/>
                </a:lnTo>
                <a:lnTo>
                  <a:pt x="13" y="25"/>
                </a:lnTo>
                <a:lnTo>
                  <a:pt x="12" y="28"/>
                </a:lnTo>
                <a:lnTo>
                  <a:pt x="12" y="27"/>
                </a:lnTo>
                <a:lnTo>
                  <a:pt x="10" y="25"/>
                </a:lnTo>
                <a:lnTo>
                  <a:pt x="9" y="22"/>
                </a:lnTo>
                <a:lnTo>
                  <a:pt x="10" y="24"/>
                </a:lnTo>
                <a:lnTo>
                  <a:pt x="12" y="22"/>
                </a:lnTo>
                <a:lnTo>
                  <a:pt x="12" y="19"/>
                </a:lnTo>
                <a:lnTo>
                  <a:pt x="6" y="18"/>
                </a:lnTo>
                <a:lnTo>
                  <a:pt x="4" y="16"/>
                </a:lnTo>
                <a:lnTo>
                  <a:pt x="1" y="7"/>
                </a:lnTo>
                <a:lnTo>
                  <a:pt x="0" y="6"/>
                </a:lnTo>
                <a:lnTo>
                  <a:pt x="0" y="0"/>
                </a:lnTo>
                <a:lnTo>
                  <a:pt x="7" y="0"/>
                </a:lnTo>
                <a:lnTo>
                  <a:pt x="7" y="1"/>
                </a:lnTo>
                <a:lnTo>
                  <a:pt x="7" y="6"/>
                </a:lnTo>
                <a:lnTo>
                  <a:pt x="9" y="4"/>
                </a:lnTo>
                <a:lnTo>
                  <a:pt x="10" y="3"/>
                </a:lnTo>
                <a:lnTo>
                  <a:pt x="12" y="1"/>
                </a:lnTo>
                <a:lnTo>
                  <a:pt x="13" y="4"/>
                </a:lnTo>
                <a:lnTo>
                  <a:pt x="15" y="10"/>
                </a:lnTo>
                <a:lnTo>
                  <a:pt x="13" y="10"/>
                </a:lnTo>
                <a:lnTo>
                  <a:pt x="7" y="13"/>
                </a:lnTo>
                <a:lnTo>
                  <a:pt x="10" y="13"/>
                </a:lnTo>
                <a:lnTo>
                  <a:pt x="10" y="16"/>
                </a:lnTo>
                <a:lnTo>
                  <a:pt x="12" y="16"/>
                </a:lnTo>
                <a:lnTo>
                  <a:pt x="15" y="13"/>
                </a:lnTo>
                <a:lnTo>
                  <a:pt x="16" y="7"/>
                </a:lnTo>
                <a:lnTo>
                  <a:pt x="16" y="4"/>
                </a:lnTo>
                <a:lnTo>
                  <a:pt x="18" y="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96" name="Freeform 368"/>
          <p:cNvSpPr>
            <a:spLocks/>
          </p:cNvSpPr>
          <p:nvPr/>
        </p:nvSpPr>
        <p:spPr bwMode="auto">
          <a:xfrm>
            <a:off x="822325" y="2593982"/>
            <a:ext cx="30163" cy="50800"/>
          </a:xfrm>
          <a:custGeom>
            <a:avLst/>
            <a:gdLst>
              <a:gd name="T0" fmla="*/ 4 w 19"/>
              <a:gd name="T1" fmla="*/ 15 h 32"/>
              <a:gd name="T2" fmla="*/ 3 w 19"/>
              <a:gd name="T3" fmla="*/ 14 h 32"/>
              <a:gd name="T4" fmla="*/ 4 w 19"/>
              <a:gd name="T5" fmla="*/ 9 h 32"/>
              <a:gd name="T6" fmla="*/ 3 w 19"/>
              <a:gd name="T7" fmla="*/ 11 h 32"/>
              <a:gd name="T8" fmla="*/ 1 w 19"/>
              <a:gd name="T9" fmla="*/ 11 h 32"/>
              <a:gd name="T10" fmla="*/ 1 w 19"/>
              <a:gd name="T11" fmla="*/ 9 h 32"/>
              <a:gd name="T12" fmla="*/ 3 w 19"/>
              <a:gd name="T13" fmla="*/ 6 h 32"/>
              <a:gd name="T14" fmla="*/ 0 w 19"/>
              <a:gd name="T15" fmla="*/ 6 h 32"/>
              <a:gd name="T16" fmla="*/ 9 w 19"/>
              <a:gd name="T17" fmla="*/ 0 h 32"/>
              <a:gd name="T18" fmla="*/ 12 w 19"/>
              <a:gd name="T19" fmla="*/ 5 h 32"/>
              <a:gd name="T20" fmla="*/ 7 w 19"/>
              <a:gd name="T21" fmla="*/ 6 h 32"/>
              <a:gd name="T22" fmla="*/ 12 w 19"/>
              <a:gd name="T23" fmla="*/ 8 h 32"/>
              <a:gd name="T24" fmla="*/ 12 w 19"/>
              <a:gd name="T25" fmla="*/ 9 h 32"/>
              <a:gd name="T26" fmla="*/ 10 w 19"/>
              <a:gd name="T27" fmla="*/ 11 h 32"/>
              <a:gd name="T28" fmla="*/ 9 w 19"/>
              <a:gd name="T29" fmla="*/ 11 h 32"/>
              <a:gd name="T30" fmla="*/ 7 w 19"/>
              <a:gd name="T31" fmla="*/ 11 h 32"/>
              <a:gd name="T32" fmla="*/ 9 w 19"/>
              <a:gd name="T33" fmla="*/ 14 h 32"/>
              <a:gd name="T34" fmla="*/ 7 w 19"/>
              <a:gd name="T35" fmla="*/ 15 h 32"/>
              <a:gd name="T36" fmla="*/ 9 w 19"/>
              <a:gd name="T37" fmla="*/ 20 h 32"/>
              <a:gd name="T38" fmla="*/ 13 w 19"/>
              <a:gd name="T39" fmla="*/ 20 h 32"/>
              <a:gd name="T40" fmla="*/ 13 w 19"/>
              <a:gd name="T41" fmla="*/ 23 h 32"/>
              <a:gd name="T42" fmla="*/ 15 w 19"/>
              <a:gd name="T43" fmla="*/ 23 h 32"/>
              <a:gd name="T44" fmla="*/ 19 w 19"/>
              <a:gd name="T45" fmla="*/ 30 h 32"/>
              <a:gd name="T46" fmla="*/ 19 w 19"/>
              <a:gd name="T47" fmla="*/ 32 h 32"/>
              <a:gd name="T48" fmla="*/ 18 w 19"/>
              <a:gd name="T49" fmla="*/ 32 h 32"/>
              <a:gd name="T50" fmla="*/ 10 w 19"/>
              <a:gd name="T51" fmla="*/ 24 h 32"/>
              <a:gd name="T52" fmla="*/ 10 w 19"/>
              <a:gd name="T53" fmla="*/ 23 h 32"/>
              <a:gd name="T54" fmla="*/ 9 w 19"/>
              <a:gd name="T55" fmla="*/ 21 h 32"/>
              <a:gd name="T56" fmla="*/ 4 w 19"/>
              <a:gd name="T57" fmla="*/ 15 h 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
              <a:gd name="T88" fmla="*/ 0 h 32"/>
              <a:gd name="T89" fmla="*/ 19 w 19"/>
              <a:gd name="T90" fmla="*/ 32 h 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 h="32">
                <a:moveTo>
                  <a:pt x="4" y="15"/>
                </a:moveTo>
                <a:lnTo>
                  <a:pt x="3" y="14"/>
                </a:lnTo>
                <a:lnTo>
                  <a:pt x="4" y="9"/>
                </a:lnTo>
                <a:lnTo>
                  <a:pt x="3" y="11"/>
                </a:lnTo>
                <a:lnTo>
                  <a:pt x="1" y="11"/>
                </a:lnTo>
                <a:lnTo>
                  <a:pt x="1" y="9"/>
                </a:lnTo>
                <a:lnTo>
                  <a:pt x="3" y="6"/>
                </a:lnTo>
                <a:lnTo>
                  <a:pt x="0" y="6"/>
                </a:lnTo>
                <a:lnTo>
                  <a:pt x="9" y="0"/>
                </a:lnTo>
                <a:lnTo>
                  <a:pt x="12" y="5"/>
                </a:lnTo>
                <a:lnTo>
                  <a:pt x="7" y="6"/>
                </a:lnTo>
                <a:lnTo>
                  <a:pt x="12" y="8"/>
                </a:lnTo>
                <a:lnTo>
                  <a:pt x="12" y="9"/>
                </a:lnTo>
                <a:lnTo>
                  <a:pt x="10" y="11"/>
                </a:lnTo>
                <a:lnTo>
                  <a:pt x="9" y="11"/>
                </a:lnTo>
                <a:lnTo>
                  <a:pt x="7" y="11"/>
                </a:lnTo>
                <a:lnTo>
                  <a:pt x="9" y="14"/>
                </a:lnTo>
                <a:lnTo>
                  <a:pt x="7" y="15"/>
                </a:lnTo>
                <a:lnTo>
                  <a:pt x="9" y="20"/>
                </a:lnTo>
                <a:lnTo>
                  <a:pt x="13" y="20"/>
                </a:lnTo>
                <a:lnTo>
                  <a:pt x="13" y="23"/>
                </a:lnTo>
                <a:lnTo>
                  <a:pt x="15" y="23"/>
                </a:lnTo>
                <a:lnTo>
                  <a:pt x="19" y="30"/>
                </a:lnTo>
                <a:lnTo>
                  <a:pt x="19" y="32"/>
                </a:lnTo>
                <a:lnTo>
                  <a:pt x="18" y="32"/>
                </a:lnTo>
                <a:lnTo>
                  <a:pt x="10" y="24"/>
                </a:lnTo>
                <a:lnTo>
                  <a:pt x="10" y="23"/>
                </a:lnTo>
                <a:lnTo>
                  <a:pt x="9" y="21"/>
                </a:lnTo>
                <a:lnTo>
                  <a:pt x="4" y="1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97" name="Freeform 369"/>
          <p:cNvSpPr>
            <a:spLocks/>
          </p:cNvSpPr>
          <p:nvPr/>
        </p:nvSpPr>
        <p:spPr bwMode="auto">
          <a:xfrm>
            <a:off x="869950" y="2559057"/>
            <a:ext cx="9525" cy="9525"/>
          </a:xfrm>
          <a:custGeom>
            <a:avLst/>
            <a:gdLst>
              <a:gd name="T0" fmla="*/ 0 w 6"/>
              <a:gd name="T1" fmla="*/ 3 h 6"/>
              <a:gd name="T2" fmla="*/ 0 w 6"/>
              <a:gd name="T3" fmla="*/ 1 h 6"/>
              <a:gd name="T4" fmla="*/ 3 w 6"/>
              <a:gd name="T5" fmla="*/ 0 h 6"/>
              <a:gd name="T6" fmla="*/ 4 w 6"/>
              <a:gd name="T7" fmla="*/ 1 h 6"/>
              <a:gd name="T8" fmla="*/ 6 w 6"/>
              <a:gd name="T9" fmla="*/ 4 h 6"/>
              <a:gd name="T10" fmla="*/ 4 w 6"/>
              <a:gd name="T11" fmla="*/ 6 h 6"/>
              <a:gd name="T12" fmla="*/ 1 w 6"/>
              <a:gd name="T13" fmla="*/ 3 h 6"/>
              <a:gd name="T14" fmla="*/ 0 w 6"/>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0" y="3"/>
                </a:moveTo>
                <a:lnTo>
                  <a:pt x="0" y="1"/>
                </a:lnTo>
                <a:lnTo>
                  <a:pt x="3" y="0"/>
                </a:lnTo>
                <a:lnTo>
                  <a:pt x="4" y="1"/>
                </a:lnTo>
                <a:lnTo>
                  <a:pt x="6" y="4"/>
                </a:lnTo>
                <a:lnTo>
                  <a:pt x="4" y="6"/>
                </a:lnTo>
                <a:lnTo>
                  <a:pt x="1" y="3"/>
                </a:lnTo>
                <a:lnTo>
                  <a:pt x="0"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98" name="Freeform 370"/>
          <p:cNvSpPr>
            <a:spLocks/>
          </p:cNvSpPr>
          <p:nvPr/>
        </p:nvSpPr>
        <p:spPr bwMode="auto">
          <a:xfrm>
            <a:off x="871538" y="2578107"/>
            <a:ext cx="19050" cy="20637"/>
          </a:xfrm>
          <a:custGeom>
            <a:avLst/>
            <a:gdLst>
              <a:gd name="T0" fmla="*/ 0 w 12"/>
              <a:gd name="T1" fmla="*/ 0 h 13"/>
              <a:gd name="T2" fmla="*/ 5 w 12"/>
              <a:gd name="T3" fmla="*/ 1 h 13"/>
              <a:gd name="T4" fmla="*/ 9 w 12"/>
              <a:gd name="T5" fmla="*/ 6 h 13"/>
              <a:gd name="T6" fmla="*/ 12 w 12"/>
              <a:gd name="T7" fmla="*/ 10 h 13"/>
              <a:gd name="T8" fmla="*/ 12 w 12"/>
              <a:gd name="T9" fmla="*/ 13 h 13"/>
              <a:gd name="T10" fmla="*/ 11 w 12"/>
              <a:gd name="T11" fmla="*/ 13 h 13"/>
              <a:gd name="T12" fmla="*/ 8 w 12"/>
              <a:gd name="T13" fmla="*/ 9 h 13"/>
              <a:gd name="T14" fmla="*/ 5 w 12"/>
              <a:gd name="T15" fmla="*/ 7 h 13"/>
              <a:gd name="T16" fmla="*/ 5 w 12"/>
              <a:gd name="T17" fmla="*/ 4 h 13"/>
              <a:gd name="T18" fmla="*/ 2 w 12"/>
              <a:gd name="T19" fmla="*/ 3 h 13"/>
              <a:gd name="T20" fmla="*/ 0 w 12"/>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3"/>
              <a:gd name="T35" fmla="*/ 12 w 12"/>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3">
                <a:moveTo>
                  <a:pt x="0" y="0"/>
                </a:moveTo>
                <a:lnTo>
                  <a:pt x="5" y="1"/>
                </a:lnTo>
                <a:lnTo>
                  <a:pt x="9" y="6"/>
                </a:lnTo>
                <a:lnTo>
                  <a:pt x="12" y="10"/>
                </a:lnTo>
                <a:lnTo>
                  <a:pt x="12" y="13"/>
                </a:lnTo>
                <a:lnTo>
                  <a:pt x="11" y="13"/>
                </a:lnTo>
                <a:lnTo>
                  <a:pt x="8" y="9"/>
                </a:lnTo>
                <a:lnTo>
                  <a:pt x="5" y="7"/>
                </a:lnTo>
                <a:lnTo>
                  <a:pt x="5" y="4"/>
                </a:lnTo>
                <a:lnTo>
                  <a:pt x="2" y="3"/>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99" name="Freeform 371"/>
          <p:cNvSpPr>
            <a:spLocks/>
          </p:cNvSpPr>
          <p:nvPr/>
        </p:nvSpPr>
        <p:spPr bwMode="auto">
          <a:xfrm>
            <a:off x="879475" y="2565407"/>
            <a:ext cx="19050" cy="31750"/>
          </a:xfrm>
          <a:custGeom>
            <a:avLst/>
            <a:gdLst>
              <a:gd name="T0" fmla="*/ 7 w 12"/>
              <a:gd name="T1" fmla="*/ 8 h 20"/>
              <a:gd name="T2" fmla="*/ 9 w 12"/>
              <a:gd name="T3" fmla="*/ 9 h 20"/>
              <a:gd name="T4" fmla="*/ 12 w 12"/>
              <a:gd name="T5" fmla="*/ 14 h 20"/>
              <a:gd name="T6" fmla="*/ 12 w 12"/>
              <a:gd name="T7" fmla="*/ 18 h 20"/>
              <a:gd name="T8" fmla="*/ 12 w 12"/>
              <a:gd name="T9" fmla="*/ 20 h 20"/>
              <a:gd name="T10" fmla="*/ 3 w 12"/>
              <a:gd name="T11" fmla="*/ 6 h 20"/>
              <a:gd name="T12" fmla="*/ 3 w 12"/>
              <a:gd name="T13" fmla="*/ 5 h 20"/>
              <a:gd name="T14" fmla="*/ 1 w 12"/>
              <a:gd name="T15" fmla="*/ 5 h 20"/>
              <a:gd name="T16" fmla="*/ 0 w 12"/>
              <a:gd name="T17" fmla="*/ 2 h 20"/>
              <a:gd name="T18" fmla="*/ 0 w 12"/>
              <a:gd name="T19" fmla="*/ 0 h 20"/>
              <a:gd name="T20" fmla="*/ 1 w 12"/>
              <a:gd name="T21" fmla="*/ 2 h 20"/>
              <a:gd name="T22" fmla="*/ 4 w 12"/>
              <a:gd name="T23" fmla="*/ 3 h 20"/>
              <a:gd name="T24" fmla="*/ 7 w 12"/>
              <a:gd name="T25" fmla="*/ 8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0"/>
              <a:gd name="T41" fmla="*/ 12 w 1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0">
                <a:moveTo>
                  <a:pt x="7" y="8"/>
                </a:moveTo>
                <a:lnTo>
                  <a:pt x="9" y="9"/>
                </a:lnTo>
                <a:lnTo>
                  <a:pt x="12" y="14"/>
                </a:lnTo>
                <a:lnTo>
                  <a:pt x="12" y="18"/>
                </a:lnTo>
                <a:lnTo>
                  <a:pt x="12" y="20"/>
                </a:lnTo>
                <a:lnTo>
                  <a:pt x="3" y="6"/>
                </a:lnTo>
                <a:lnTo>
                  <a:pt x="3" y="5"/>
                </a:lnTo>
                <a:lnTo>
                  <a:pt x="1" y="5"/>
                </a:lnTo>
                <a:lnTo>
                  <a:pt x="0" y="2"/>
                </a:lnTo>
                <a:lnTo>
                  <a:pt x="0" y="0"/>
                </a:lnTo>
                <a:lnTo>
                  <a:pt x="1" y="2"/>
                </a:lnTo>
                <a:lnTo>
                  <a:pt x="4" y="3"/>
                </a:lnTo>
                <a:lnTo>
                  <a:pt x="7" y="8"/>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00" name="Freeform 372"/>
          <p:cNvSpPr>
            <a:spLocks/>
          </p:cNvSpPr>
          <p:nvPr/>
        </p:nvSpPr>
        <p:spPr bwMode="auto">
          <a:xfrm>
            <a:off x="904875" y="2613032"/>
            <a:ext cx="7938" cy="14287"/>
          </a:xfrm>
          <a:custGeom>
            <a:avLst/>
            <a:gdLst>
              <a:gd name="T0" fmla="*/ 2 w 5"/>
              <a:gd name="T1" fmla="*/ 0 h 9"/>
              <a:gd name="T2" fmla="*/ 5 w 5"/>
              <a:gd name="T3" fmla="*/ 6 h 9"/>
              <a:gd name="T4" fmla="*/ 5 w 5"/>
              <a:gd name="T5" fmla="*/ 9 h 9"/>
              <a:gd name="T6" fmla="*/ 3 w 5"/>
              <a:gd name="T7" fmla="*/ 8 h 9"/>
              <a:gd name="T8" fmla="*/ 0 w 5"/>
              <a:gd name="T9" fmla="*/ 3 h 9"/>
              <a:gd name="T10" fmla="*/ 2 w 5"/>
              <a:gd name="T11" fmla="*/ 0 h 9"/>
              <a:gd name="T12" fmla="*/ 0 60000 65536"/>
              <a:gd name="T13" fmla="*/ 0 60000 65536"/>
              <a:gd name="T14" fmla="*/ 0 60000 65536"/>
              <a:gd name="T15" fmla="*/ 0 60000 65536"/>
              <a:gd name="T16" fmla="*/ 0 60000 65536"/>
              <a:gd name="T17" fmla="*/ 0 60000 65536"/>
              <a:gd name="T18" fmla="*/ 0 w 5"/>
              <a:gd name="T19" fmla="*/ 0 h 9"/>
              <a:gd name="T20" fmla="*/ 5 w 5"/>
              <a:gd name="T21" fmla="*/ 9 h 9"/>
            </a:gdLst>
            <a:ahLst/>
            <a:cxnLst>
              <a:cxn ang="T12">
                <a:pos x="T0" y="T1"/>
              </a:cxn>
              <a:cxn ang="T13">
                <a:pos x="T2" y="T3"/>
              </a:cxn>
              <a:cxn ang="T14">
                <a:pos x="T4" y="T5"/>
              </a:cxn>
              <a:cxn ang="T15">
                <a:pos x="T6" y="T7"/>
              </a:cxn>
              <a:cxn ang="T16">
                <a:pos x="T8" y="T9"/>
              </a:cxn>
              <a:cxn ang="T17">
                <a:pos x="T10" y="T11"/>
              </a:cxn>
            </a:cxnLst>
            <a:rect l="T18" t="T19" r="T20" b="T21"/>
            <a:pathLst>
              <a:path w="5" h="9">
                <a:moveTo>
                  <a:pt x="2" y="0"/>
                </a:moveTo>
                <a:lnTo>
                  <a:pt x="5" y="6"/>
                </a:lnTo>
                <a:lnTo>
                  <a:pt x="5" y="9"/>
                </a:lnTo>
                <a:lnTo>
                  <a:pt x="3" y="8"/>
                </a:lnTo>
                <a:lnTo>
                  <a:pt x="0" y="3"/>
                </a:lnTo>
                <a:lnTo>
                  <a:pt x="2"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01" name="Freeform 373"/>
          <p:cNvSpPr>
            <a:spLocks/>
          </p:cNvSpPr>
          <p:nvPr/>
        </p:nvSpPr>
        <p:spPr bwMode="auto">
          <a:xfrm>
            <a:off x="931863" y="2698757"/>
            <a:ext cx="133350" cy="103187"/>
          </a:xfrm>
          <a:custGeom>
            <a:avLst/>
            <a:gdLst>
              <a:gd name="T0" fmla="*/ 13 w 84"/>
              <a:gd name="T1" fmla="*/ 6 h 65"/>
              <a:gd name="T2" fmla="*/ 4 w 84"/>
              <a:gd name="T3" fmla="*/ 3 h 65"/>
              <a:gd name="T4" fmla="*/ 1 w 84"/>
              <a:gd name="T5" fmla="*/ 6 h 65"/>
              <a:gd name="T6" fmla="*/ 0 w 84"/>
              <a:gd name="T7" fmla="*/ 3 h 65"/>
              <a:gd name="T8" fmla="*/ 1 w 84"/>
              <a:gd name="T9" fmla="*/ 0 h 65"/>
              <a:gd name="T10" fmla="*/ 13 w 84"/>
              <a:gd name="T11" fmla="*/ 3 h 65"/>
              <a:gd name="T12" fmla="*/ 45 w 84"/>
              <a:gd name="T13" fmla="*/ 14 h 65"/>
              <a:gd name="T14" fmla="*/ 48 w 84"/>
              <a:gd name="T15" fmla="*/ 17 h 65"/>
              <a:gd name="T16" fmla="*/ 57 w 84"/>
              <a:gd name="T17" fmla="*/ 30 h 65"/>
              <a:gd name="T18" fmla="*/ 57 w 84"/>
              <a:gd name="T19" fmla="*/ 33 h 65"/>
              <a:gd name="T20" fmla="*/ 64 w 84"/>
              <a:gd name="T21" fmla="*/ 39 h 65"/>
              <a:gd name="T22" fmla="*/ 69 w 84"/>
              <a:gd name="T23" fmla="*/ 41 h 65"/>
              <a:gd name="T24" fmla="*/ 76 w 84"/>
              <a:gd name="T25" fmla="*/ 45 h 65"/>
              <a:gd name="T26" fmla="*/ 82 w 84"/>
              <a:gd name="T27" fmla="*/ 57 h 65"/>
              <a:gd name="T28" fmla="*/ 82 w 84"/>
              <a:gd name="T29" fmla="*/ 62 h 65"/>
              <a:gd name="T30" fmla="*/ 81 w 84"/>
              <a:gd name="T31" fmla="*/ 65 h 65"/>
              <a:gd name="T32" fmla="*/ 67 w 84"/>
              <a:gd name="T33" fmla="*/ 59 h 65"/>
              <a:gd name="T34" fmla="*/ 64 w 84"/>
              <a:gd name="T35" fmla="*/ 60 h 65"/>
              <a:gd name="T36" fmla="*/ 60 w 84"/>
              <a:gd name="T37" fmla="*/ 56 h 65"/>
              <a:gd name="T38" fmla="*/ 60 w 84"/>
              <a:gd name="T39" fmla="*/ 53 h 65"/>
              <a:gd name="T40" fmla="*/ 57 w 84"/>
              <a:gd name="T41" fmla="*/ 56 h 65"/>
              <a:gd name="T42" fmla="*/ 54 w 84"/>
              <a:gd name="T43" fmla="*/ 53 h 65"/>
              <a:gd name="T44" fmla="*/ 55 w 84"/>
              <a:gd name="T45" fmla="*/ 50 h 65"/>
              <a:gd name="T46" fmla="*/ 55 w 84"/>
              <a:gd name="T47" fmla="*/ 48 h 65"/>
              <a:gd name="T48" fmla="*/ 52 w 84"/>
              <a:gd name="T49" fmla="*/ 48 h 65"/>
              <a:gd name="T50" fmla="*/ 46 w 84"/>
              <a:gd name="T51" fmla="*/ 50 h 65"/>
              <a:gd name="T52" fmla="*/ 48 w 84"/>
              <a:gd name="T53" fmla="*/ 47 h 65"/>
              <a:gd name="T54" fmla="*/ 43 w 84"/>
              <a:gd name="T55" fmla="*/ 41 h 65"/>
              <a:gd name="T56" fmla="*/ 39 w 84"/>
              <a:gd name="T57" fmla="*/ 39 h 65"/>
              <a:gd name="T58" fmla="*/ 31 w 84"/>
              <a:gd name="T59" fmla="*/ 38 h 65"/>
              <a:gd name="T60" fmla="*/ 31 w 84"/>
              <a:gd name="T61" fmla="*/ 33 h 65"/>
              <a:gd name="T62" fmla="*/ 39 w 84"/>
              <a:gd name="T63" fmla="*/ 32 h 65"/>
              <a:gd name="T64" fmla="*/ 33 w 84"/>
              <a:gd name="T65" fmla="*/ 30 h 65"/>
              <a:gd name="T66" fmla="*/ 31 w 84"/>
              <a:gd name="T67" fmla="*/ 29 h 65"/>
              <a:gd name="T68" fmla="*/ 28 w 84"/>
              <a:gd name="T69" fmla="*/ 27 h 65"/>
              <a:gd name="T70" fmla="*/ 24 w 84"/>
              <a:gd name="T71" fmla="*/ 26 h 65"/>
              <a:gd name="T72" fmla="*/ 21 w 84"/>
              <a:gd name="T73" fmla="*/ 26 h 65"/>
              <a:gd name="T74" fmla="*/ 19 w 84"/>
              <a:gd name="T75" fmla="*/ 21 h 65"/>
              <a:gd name="T76" fmla="*/ 19 w 84"/>
              <a:gd name="T77" fmla="*/ 20 h 65"/>
              <a:gd name="T78" fmla="*/ 16 w 84"/>
              <a:gd name="T79" fmla="*/ 21 h 65"/>
              <a:gd name="T80" fmla="*/ 13 w 84"/>
              <a:gd name="T81" fmla="*/ 18 h 65"/>
              <a:gd name="T82" fmla="*/ 10 w 84"/>
              <a:gd name="T83" fmla="*/ 20 h 65"/>
              <a:gd name="T84" fmla="*/ 7 w 84"/>
              <a:gd name="T85" fmla="*/ 18 h 65"/>
              <a:gd name="T86" fmla="*/ 9 w 84"/>
              <a:gd name="T87" fmla="*/ 14 h 65"/>
              <a:gd name="T88" fmla="*/ 6 w 84"/>
              <a:gd name="T89" fmla="*/ 11 h 65"/>
              <a:gd name="T90" fmla="*/ 12 w 84"/>
              <a:gd name="T91" fmla="*/ 11 h 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4"/>
              <a:gd name="T139" fmla="*/ 0 h 65"/>
              <a:gd name="T140" fmla="*/ 84 w 84"/>
              <a:gd name="T141" fmla="*/ 65 h 6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4" h="65">
                <a:moveTo>
                  <a:pt x="13" y="12"/>
                </a:moveTo>
                <a:lnTo>
                  <a:pt x="13" y="6"/>
                </a:lnTo>
                <a:lnTo>
                  <a:pt x="7" y="6"/>
                </a:lnTo>
                <a:lnTo>
                  <a:pt x="4" y="3"/>
                </a:lnTo>
                <a:lnTo>
                  <a:pt x="3" y="8"/>
                </a:lnTo>
                <a:lnTo>
                  <a:pt x="1" y="6"/>
                </a:lnTo>
                <a:lnTo>
                  <a:pt x="0" y="5"/>
                </a:lnTo>
                <a:lnTo>
                  <a:pt x="0" y="3"/>
                </a:lnTo>
                <a:lnTo>
                  <a:pt x="0" y="2"/>
                </a:lnTo>
                <a:lnTo>
                  <a:pt x="1" y="0"/>
                </a:lnTo>
                <a:lnTo>
                  <a:pt x="4" y="0"/>
                </a:lnTo>
                <a:lnTo>
                  <a:pt x="13" y="3"/>
                </a:lnTo>
                <a:lnTo>
                  <a:pt x="16" y="5"/>
                </a:lnTo>
                <a:lnTo>
                  <a:pt x="45" y="14"/>
                </a:lnTo>
                <a:lnTo>
                  <a:pt x="46" y="15"/>
                </a:lnTo>
                <a:lnTo>
                  <a:pt x="48" y="17"/>
                </a:lnTo>
                <a:lnTo>
                  <a:pt x="48" y="20"/>
                </a:lnTo>
                <a:lnTo>
                  <a:pt x="57" y="30"/>
                </a:lnTo>
                <a:lnTo>
                  <a:pt x="57" y="32"/>
                </a:lnTo>
                <a:lnTo>
                  <a:pt x="57" y="33"/>
                </a:lnTo>
                <a:lnTo>
                  <a:pt x="58" y="35"/>
                </a:lnTo>
                <a:lnTo>
                  <a:pt x="64" y="39"/>
                </a:lnTo>
                <a:lnTo>
                  <a:pt x="67" y="39"/>
                </a:lnTo>
                <a:lnTo>
                  <a:pt x="69" y="41"/>
                </a:lnTo>
                <a:lnTo>
                  <a:pt x="72" y="42"/>
                </a:lnTo>
                <a:lnTo>
                  <a:pt x="76" y="45"/>
                </a:lnTo>
                <a:lnTo>
                  <a:pt x="81" y="59"/>
                </a:lnTo>
                <a:lnTo>
                  <a:pt x="82" y="57"/>
                </a:lnTo>
                <a:lnTo>
                  <a:pt x="84" y="62"/>
                </a:lnTo>
                <a:lnTo>
                  <a:pt x="82" y="62"/>
                </a:lnTo>
                <a:lnTo>
                  <a:pt x="82" y="63"/>
                </a:lnTo>
                <a:lnTo>
                  <a:pt x="81" y="65"/>
                </a:lnTo>
                <a:lnTo>
                  <a:pt x="67" y="60"/>
                </a:lnTo>
                <a:lnTo>
                  <a:pt x="67" y="59"/>
                </a:lnTo>
                <a:lnTo>
                  <a:pt x="66" y="59"/>
                </a:lnTo>
                <a:lnTo>
                  <a:pt x="64" y="60"/>
                </a:lnTo>
                <a:lnTo>
                  <a:pt x="60" y="57"/>
                </a:lnTo>
                <a:lnTo>
                  <a:pt x="60" y="56"/>
                </a:lnTo>
                <a:lnTo>
                  <a:pt x="61" y="53"/>
                </a:lnTo>
                <a:lnTo>
                  <a:pt x="60" y="53"/>
                </a:lnTo>
                <a:lnTo>
                  <a:pt x="60" y="56"/>
                </a:lnTo>
                <a:lnTo>
                  <a:pt x="57" y="56"/>
                </a:lnTo>
                <a:lnTo>
                  <a:pt x="55" y="54"/>
                </a:lnTo>
                <a:lnTo>
                  <a:pt x="54" y="53"/>
                </a:lnTo>
                <a:lnTo>
                  <a:pt x="54" y="51"/>
                </a:lnTo>
                <a:lnTo>
                  <a:pt x="55" y="50"/>
                </a:lnTo>
                <a:lnTo>
                  <a:pt x="57" y="48"/>
                </a:lnTo>
                <a:lnTo>
                  <a:pt x="55" y="48"/>
                </a:lnTo>
                <a:lnTo>
                  <a:pt x="54" y="47"/>
                </a:lnTo>
                <a:lnTo>
                  <a:pt x="52" y="48"/>
                </a:lnTo>
                <a:lnTo>
                  <a:pt x="49" y="48"/>
                </a:lnTo>
                <a:lnTo>
                  <a:pt x="46" y="50"/>
                </a:lnTo>
                <a:lnTo>
                  <a:pt x="43" y="47"/>
                </a:lnTo>
                <a:lnTo>
                  <a:pt x="48" y="47"/>
                </a:lnTo>
                <a:lnTo>
                  <a:pt x="46" y="44"/>
                </a:lnTo>
                <a:lnTo>
                  <a:pt x="43" y="41"/>
                </a:lnTo>
                <a:lnTo>
                  <a:pt x="40" y="41"/>
                </a:lnTo>
                <a:lnTo>
                  <a:pt x="39" y="39"/>
                </a:lnTo>
                <a:lnTo>
                  <a:pt x="36" y="38"/>
                </a:lnTo>
                <a:lnTo>
                  <a:pt x="31" y="38"/>
                </a:lnTo>
                <a:lnTo>
                  <a:pt x="30" y="33"/>
                </a:lnTo>
                <a:lnTo>
                  <a:pt x="31" y="33"/>
                </a:lnTo>
                <a:lnTo>
                  <a:pt x="36" y="33"/>
                </a:lnTo>
                <a:lnTo>
                  <a:pt x="39" y="32"/>
                </a:lnTo>
                <a:lnTo>
                  <a:pt x="36" y="30"/>
                </a:lnTo>
                <a:lnTo>
                  <a:pt x="33" y="30"/>
                </a:lnTo>
                <a:lnTo>
                  <a:pt x="31" y="30"/>
                </a:lnTo>
                <a:lnTo>
                  <a:pt x="31" y="29"/>
                </a:lnTo>
                <a:lnTo>
                  <a:pt x="30" y="30"/>
                </a:lnTo>
                <a:lnTo>
                  <a:pt x="28" y="27"/>
                </a:lnTo>
                <a:lnTo>
                  <a:pt x="25" y="24"/>
                </a:lnTo>
                <a:lnTo>
                  <a:pt x="24" y="26"/>
                </a:lnTo>
                <a:lnTo>
                  <a:pt x="24" y="24"/>
                </a:lnTo>
                <a:lnTo>
                  <a:pt x="21" y="26"/>
                </a:lnTo>
                <a:lnTo>
                  <a:pt x="19" y="24"/>
                </a:lnTo>
                <a:lnTo>
                  <a:pt x="19" y="21"/>
                </a:lnTo>
                <a:lnTo>
                  <a:pt x="21" y="20"/>
                </a:lnTo>
                <a:lnTo>
                  <a:pt x="19" y="20"/>
                </a:lnTo>
                <a:lnTo>
                  <a:pt x="18" y="18"/>
                </a:lnTo>
                <a:lnTo>
                  <a:pt x="16" y="21"/>
                </a:lnTo>
                <a:lnTo>
                  <a:pt x="15" y="18"/>
                </a:lnTo>
                <a:lnTo>
                  <a:pt x="13" y="18"/>
                </a:lnTo>
                <a:lnTo>
                  <a:pt x="12" y="17"/>
                </a:lnTo>
                <a:lnTo>
                  <a:pt x="10" y="20"/>
                </a:lnTo>
                <a:lnTo>
                  <a:pt x="9" y="20"/>
                </a:lnTo>
                <a:lnTo>
                  <a:pt x="7" y="18"/>
                </a:lnTo>
                <a:lnTo>
                  <a:pt x="9" y="17"/>
                </a:lnTo>
                <a:lnTo>
                  <a:pt x="9" y="14"/>
                </a:lnTo>
                <a:lnTo>
                  <a:pt x="6" y="14"/>
                </a:lnTo>
                <a:lnTo>
                  <a:pt x="6" y="11"/>
                </a:lnTo>
                <a:lnTo>
                  <a:pt x="9" y="11"/>
                </a:lnTo>
                <a:lnTo>
                  <a:pt x="12" y="11"/>
                </a:lnTo>
                <a:lnTo>
                  <a:pt x="13" y="1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02" name="Freeform 374"/>
          <p:cNvSpPr>
            <a:spLocks/>
          </p:cNvSpPr>
          <p:nvPr/>
        </p:nvSpPr>
        <p:spPr bwMode="auto">
          <a:xfrm>
            <a:off x="2630488" y="2736857"/>
            <a:ext cx="73025" cy="33337"/>
          </a:xfrm>
          <a:custGeom>
            <a:avLst/>
            <a:gdLst>
              <a:gd name="T0" fmla="*/ 11 w 46"/>
              <a:gd name="T1" fmla="*/ 0 h 21"/>
              <a:gd name="T2" fmla="*/ 31 w 46"/>
              <a:gd name="T3" fmla="*/ 9 h 21"/>
              <a:gd name="T4" fmla="*/ 37 w 46"/>
              <a:gd name="T5" fmla="*/ 14 h 21"/>
              <a:gd name="T6" fmla="*/ 40 w 46"/>
              <a:gd name="T7" fmla="*/ 14 h 21"/>
              <a:gd name="T8" fmla="*/ 42 w 46"/>
              <a:gd name="T9" fmla="*/ 15 h 21"/>
              <a:gd name="T10" fmla="*/ 43 w 46"/>
              <a:gd name="T11" fmla="*/ 15 h 21"/>
              <a:gd name="T12" fmla="*/ 45 w 46"/>
              <a:gd name="T13" fmla="*/ 18 h 21"/>
              <a:gd name="T14" fmla="*/ 46 w 46"/>
              <a:gd name="T15" fmla="*/ 21 h 21"/>
              <a:gd name="T16" fmla="*/ 43 w 46"/>
              <a:gd name="T17" fmla="*/ 21 h 21"/>
              <a:gd name="T18" fmla="*/ 28 w 46"/>
              <a:gd name="T19" fmla="*/ 21 h 21"/>
              <a:gd name="T20" fmla="*/ 18 w 46"/>
              <a:gd name="T21" fmla="*/ 15 h 21"/>
              <a:gd name="T22" fmla="*/ 15 w 46"/>
              <a:gd name="T23" fmla="*/ 14 h 21"/>
              <a:gd name="T24" fmla="*/ 14 w 46"/>
              <a:gd name="T25" fmla="*/ 9 h 21"/>
              <a:gd name="T26" fmla="*/ 0 w 46"/>
              <a:gd name="T27" fmla="*/ 2 h 21"/>
              <a:gd name="T28" fmla="*/ 0 w 46"/>
              <a:gd name="T29" fmla="*/ 0 h 21"/>
              <a:gd name="T30" fmla="*/ 5 w 46"/>
              <a:gd name="T31" fmla="*/ 0 h 21"/>
              <a:gd name="T32" fmla="*/ 11 w 46"/>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21"/>
              <a:gd name="T53" fmla="*/ 46 w 46"/>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21">
                <a:moveTo>
                  <a:pt x="11" y="0"/>
                </a:moveTo>
                <a:lnTo>
                  <a:pt x="31" y="9"/>
                </a:lnTo>
                <a:lnTo>
                  <a:pt x="37" y="14"/>
                </a:lnTo>
                <a:lnTo>
                  <a:pt x="40" y="14"/>
                </a:lnTo>
                <a:lnTo>
                  <a:pt x="42" y="15"/>
                </a:lnTo>
                <a:lnTo>
                  <a:pt x="43" y="15"/>
                </a:lnTo>
                <a:lnTo>
                  <a:pt x="45" y="18"/>
                </a:lnTo>
                <a:lnTo>
                  <a:pt x="46" y="21"/>
                </a:lnTo>
                <a:lnTo>
                  <a:pt x="43" y="21"/>
                </a:lnTo>
                <a:lnTo>
                  <a:pt x="28" y="21"/>
                </a:lnTo>
                <a:lnTo>
                  <a:pt x="18" y="15"/>
                </a:lnTo>
                <a:lnTo>
                  <a:pt x="15" y="14"/>
                </a:lnTo>
                <a:lnTo>
                  <a:pt x="14" y="9"/>
                </a:lnTo>
                <a:lnTo>
                  <a:pt x="0" y="2"/>
                </a:lnTo>
                <a:lnTo>
                  <a:pt x="0" y="0"/>
                </a:lnTo>
                <a:lnTo>
                  <a:pt x="5" y="0"/>
                </a:lnTo>
                <a:lnTo>
                  <a:pt x="11"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03" name="Freeform 375"/>
          <p:cNvSpPr>
            <a:spLocks/>
          </p:cNvSpPr>
          <p:nvPr/>
        </p:nvSpPr>
        <p:spPr bwMode="auto">
          <a:xfrm>
            <a:off x="2846388" y="2851157"/>
            <a:ext cx="3175" cy="12700"/>
          </a:xfrm>
          <a:custGeom>
            <a:avLst/>
            <a:gdLst>
              <a:gd name="T0" fmla="*/ 0 w 2"/>
              <a:gd name="T1" fmla="*/ 0 h 8"/>
              <a:gd name="T2" fmla="*/ 2 w 2"/>
              <a:gd name="T3" fmla="*/ 8 h 8"/>
              <a:gd name="T4" fmla="*/ 2 w 2"/>
              <a:gd name="T5" fmla="*/ 6 h 8"/>
              <a:gd name="T6" fmla="*/ 2 w 2"/>
              <a:gd name="T7" fmla="*/ 2 h 8"/>
              <a:gd name="T8" fmla="*/ 0 w 2"/>
              <a:gd name="T9" fmla="*/ 0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0" y="0"/>
                </a:moveTo>
                <a:lnTo>
                  <a:pt x="2" y="8"/>
                </a:lnTo>
                <a:lnTo>
                  <a:pt x="2" y="6"/>
                </a:lnTo>
                <a:lnTo>
                  <a:pt x="2" y="2"/>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04" name="Freeform 376"/>
          <p:cNvSpPr>
            <a:spLocks/>
          </p:cNvSpPr>
          <p:nvPr/>
        </p:nvSpPr>
        <p:spPr bwMode="auto">
          <a:xfrm>
            <a:off x="2563813" y="2938470"/>
            <a:ext cx="4763" cy="7937"/>
          </a:xfrm>
          <a:custGeom>
            <a:avLst/>
            <a:gdLst>
              <a:gd name="T0" fmla="*/ 2 w 3"/>
              <a:gd name="T1" fmla="*/ 0 h 5"/>
              <a:gd name="T2" fmla="*/ 2 w 3"/>
              <a:gd name="T3" fmla="*/ 2 h 5"/>
              <a:gd name="T4" fmla="*/ 0 w 3"/>
              <a:gd name="T5" fmla="*/ 5 h 5"/>
              <a:gd name="T6" fmla="*/ 2 w 3"/>
              <a:gd name="T7" fmla="*/ 3 h 5"/>
              <a:gd name="T8" fmla="*/ 3 w 3"/>
              <a:gd name="T9" fmla="*/ 3 h 5"/>
              <a:gd name="T10" fmla="*/ 3 w 3"/>
              <a:gd name="T11" fmla="*/ 0 h 5"/>
              <a:gd name="T12" fmla="*/ 2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2" y="0"/>
                </a:moveTo>
                <a:lnTo>
                  <a:pt x="2" y="2"/>
                </a:lnTo>
                <a:lnTo>
                  <a:pt x="0" y="5"/>
                </a:lnTo>
                <a:lnTo>
                  <a:pt x="2" y="3"/>
                </a:lnTo>
                <a:lnTo>
                  <a:pt x="3" y="3"/>
                </a:lnTo>
                <a:lnTo>
                  <a:pt x="3" y="0"/>
                </a:lnTo>
                <a:lnTo>
                  <a:pt x="2"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05" name="Freeform 377"/>
          <p:cNvSpPr>
            <a:spLocks/>
          </p:cNvSpPr>
          <p:nvPr/>
        </p:nvSpPr>
        <p:spPr bwMode="auto">
          <a:xfrm>
            <a:off x="2768600" y="2665420"/>
            <a:ext cx="176213" cy="204787"/>
          </a:xfrm>
          <a:custGeom>
            <a:avLst/>
            <a:gdLst>
              <a:gd name="T0" fmla="*/ 43 w 111"/>
              <a:gd name="T1" fmla="*/ 11 h 129"/>
              <a:gd name="T2" fmla="*/ 39 w 111"/>
              <a:gd name="T3" fmla="*/ 17 h 129"/>
              <a:gd name="T4" fmla="*/ 33 w 111"/>
              <a:gd name="T5" fmla="*/ 24 h 129"/>
              <a:gd name="T6" fmla="*/ 33 w 111"/>
              <a:gd name="T7" fmla="*/ 30 h 129"/>
              <a:gd name="T8" fmla="*/ 28 w 111"/>
              <a:gd name="T9" fmla="*/ 41 h 129"/>
              <a:gd name="T10" fmla="*/ 24 w 111"/>
              <a:gd name="T11" fmla="*/ 56 h 129"/>
              <a:gd name="T12" fmla="*/ 18 w 111"/>
              <a:gd name="T13" fmla="*/ 63 h 129"/>
              <a:gd name="T14" fmla="*/ 21 w 111"/>
              <a:gd name="T15" fmla="*/ 66 h 129"/>
              <a:gd name="T16" fmla="*/ 10 w 111"/>
              <a:gd name="T17" fmla="*/ 78 h 129"/>
              <a:gd name="T18" fmla="*/ 3 w 111"/>
              <a:gd name="T19" fmla="*/ 81 h 129"/>
              <a:gd name="T20" fmla="*/ 12 w 111"/>
              <a:gd name="T21" fmla="*/ 83 h 129"/>
              <a:gd name="T22" fmla="*/ 0 w 111"/>
              <a:gd name="T23" fmla="*/ 102 h 129"/>
              <a:gd name="T24" fmla="*/ 21 w 111"/>
              <a:gd name="T25" fmla="*/ 104 h 129"/>
              <a:gd name="T26" fmla="*/ 52 w 111"/>
              <a:gd name="T27" fmla="*/ 104 h 129"/>
              <a:gd name="T28" fmla="*/ 58 w 111"/>
              <a:gd name="T29" fmla="*/ 104 h 129"/>
              <a:gd name="T30" fmla="*/ 57 w 111"/>
              <a:gd name="T31" fmla="*/ 108 h 129"/>
              <a:gd name="T32" fmla="*/ 69 w 111"/>
              <a:gd name="T33" fmla="*/ 105 h 129"/>
              <a:gd name="T34" fmla="*/ 69 w 111"/>
              <a:gd name="T35" fmla="*/ 111 h 129"/>
              <a:gd name="T36" fmla="*/ 57 w 111"/>
              <a:gd name="T37" fmla="*/ 122 h 129"/>
              <a:gd name="T38" fmla="*/ 75 w 111"/>
              <a:gd name="T39" fmla="*/ 111 h 129"/>
              <a:gd name="T40" fmla="*/ 85 w 111"/>
              <a:gd name="T41" fmla="*/ 98 h 129"/>
              <a:gd name="T42" fmla="*/ 87 w 111"/>
              <a:gd name="T43" fmla="*/ 123 h 129"/>
              <a:gd name="T44" fmla="*/ 97 w 111"/>
              <a:gd name="T45" fmla="*/ 117 h 129"/>
              <a:gd name="T46" fmla="*/ 97 w 111"/>
              <a:gd name="T47" fmla="*/ 129 h 129"/>
              <a:gd name="T48" fmla="*/ 111 w 111"/>
              <a:gd name="T49" fmla="*/ 108 h 129"/>
              <a:gd name="T50" fmla="*/ 105 w 111"/>
              <a:gd name="T51" fmla="*/ 108 h 129"/>
              <a:gd name="T52" fmla="*/ 106 w 111"/>
              <a:gd name="T53" fmla="*/ 95 h 129"/>
              <a:gd name="T54" fmla="*/ 100 w 111"/>
              <a:gd name="T55" fmla="*/ 95 h 129"/>
              <a:gd name="T56" fmla="*/ 93 w 111"/>
              <a:gd name="T57" fmla="*/ 102 h 129"/>
              <a:gd name="T58" fmla="*/ 93 w 111"/>
              <a:gd name="T59" fmla="*/ 92 h 129"/>
              <a:gd name="T60" fmla="*/ 99 w 111"/>
              <a:gd name="T61" fmla="*/ 84 h 129"/>
              <a:gd name="T62" fmla="*/ 103 w 111"/>
              <a:gd name="T63" fmla="*/ 78 h 129"/>
              <a:gd name="T64" fmla="*/ 90 w 111"/>
              <a:gd name="T65" fmla="*/ 84 h 129"/>
              <a:gd name="T66" fmla="*/ 91 w 111"/>
              <a:gd name="T67" fmla="*/ 75 h 129"/>
              <a:gd name="T68" fmla="*/ 94 w 111"/>
              <a:gd name="T69" fmla="*/ 66 h 129"/>
              <a:gd name="T70" fmla="*/ 88 w 111"/>
              <a:gd name="T71" fmla="*/ 59 h 129"/>
              <a:gd name="T72" fmla="*/ 69 w 111"/>
              <a:gd name="T73" fmla="*/ 63 h 129"/>
              <a:gd name="T74" fmla="*/ 69 w 111"/>
              <a:gd name="T75" fmla="*/ 56 h 129"/>
              <a:gd name="T76" fmla="*/ 63 w 111"/>
              <a:gd name="T77" fmla="*/ 57 h 129"/>
              <a:gd name="T78" fmla="*/ 54 w 111"/>
              <a:gd name="T79" fmla="*/ 53 h 129"/>
              <a:gd name="T80" fmla="*/ 54 w 111"/>
              <a:gd name="T81" fmla="*/ 45 h 129"/>
              <a:gd name="T82" fmla="*/ 43 w 111"/>
              <a:gd name="T83" fmla="*/ 54 h 129"/>
              <a:gd name="T84" fmla="*/ 43 w 111"/>
              <a:gd name="T85" fmla="*/ 42 h 129"/>
              <a:gd name="T86" fmla="*/ 54 w 111"/>
              <a:gd name="T87" fmla="*/ 23 h 129"/>
              <a:gd name="T88" fmla="*/ 55 w 111"/>
              <a:gd name="T89" fmla="*/ 11 h 129"/>
              <a:gd name="T90" fmla="*/ 63 w 111"/>
              <a:gd name="T91" fmla="*/ 3 h 129"/>
              <a:gd name="T92" fmla="*/ 58 w 111"/>
              <a:gd name="T93" fmla="*/ 2 h 1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129"/>
              <a:gd name="T143" fmla="*/ 111 w 111"/>
              <a:gd name="T144" fmla="*/ 129 h 12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129">
                <a:moveTo>
                  <a:pt x="51" y="5"/>
                </a:moveTo>
                <a:lnTo>
                  <a:pt x="45" y="8"/>
                </a:lnTo>
                <a:lnTo>
                  <a:pt x="43" y="11"/>
                </a:lnTo>
                <a:lnTo>
                  <a:pt x="42" y="14"/>
                </a:lnTo>
                <a:lnTo>
                  <a:pt x="40" y="15"/>
                </a:lnTo>
                <a:lnTo>
                  <a:pt x="39" y="17"/>
                </a:lnTo>
                <a:lnTo>
                  <a:pt x="37" y="21"/>
                </a:lnTo>
                <a:lnTo>
                  <a:pt x="36" y="23"/>
                </a:lnTo>
                <a:lnTo>
                  <a:pt x="33" y="24"/>
                </a:lnTo>
                <a:lnTo>
                  <a:pt x="31" y="26"/>
                </a:lnTo>
                <a:lnTo>
                  <a:pt x="34" y="27"/>
                </a:lnTo>
                <a:lnTo>
                  <a:pt x="33" y="30"/>
                </a:lnTo>
                <a:lnTo>
                  <a:pt x="31" y="38"/>
                </a:lnTo>
                <a:lnTo>
                  <a:pt x="33" y="39"/>
                </a:lnTo>
                <a:lnTo>
                  <a:pt x="28" y="41"/>
                </a:lnTo>
                <a:lnTo>
                  <a:pt x="24" y="51"/>
                </a:lnTo>
                <a:lnTo>
                  <a:pt x="24" y="54"/>
                </a:lnTo>
                <a:lnTo>
                  <a:pt x="24" y="56"/>
                </a:lnTo>
                <a:lnTo>
                  <a:pt x="22" y="56"/>
                </a:lnTo>
                <a:lnTo>
                  <a:pt x="19" y="60"/>
                </a:lnTo>
                <a:lnTo>
                  <a:pt x="18" y="63"/>
                </a:lnTo>
                <a:lnTo>
                  <a:pt x="19" y="63"/>
                </a:lnTo>
                <a:lnTo>
                  <a:pt x="21" y="65"/>
                </a:lnTo>
                <a:lnTo>
                  <a:pt x="21" y="66"/>
                </a:lnTo>
                <a:lnTo>
                  <a:pt x="21" y="68"/>
                </a:lnTo>
                <a:lnTo>
                  <a:pt x="15" y="68"/>
                </a:lnTo>
                <a:lnTo>
                  <a:pt x="10" y="78"/>
                </a:lnTo>
                <a:lnTo>
                  <a:pt x="9" y="80"/>
                </a:lnTo>
                <a:lnTo>
                  <a:pt x="7" y="78"/>
                </a:lnTo>
                <a:lnTo>
                  <a:pt x="3" y="81"/>
                </a:lnTo>
                <a:lnTo>
                  <a:pt x="3" y="83"/>
                </a:lnTo>
                <a:lnTo>
                  <a:pt x="9" y="81"/>
                </a:lnTo>
                <a:lnTo>
                  <a:pt x="12" y="83"/>
                </a:lnTo>
                <a:lnTo>
                  <a:pt x="13" y="84"/>
                </a:lnTo>
                <a:lnTo>
                  <a:pt x="0" y="98"/>
                </a:lnTo>
                <a:lnTo>
                  <a:pt x="0" y="102"/>
                </a:lnTo>
                <a:lnTo>
                  <a:pt x="1" y="105"/>
                </a:lnTo>
                <a:lnTo>
                  <a:pt x="4" y="107"/>
                </a:lnTo>
                <a:lnTo>
                  <a:pt x="21" y="104"/>
                </a:lnTo>
                <a:lnTo>
                  <a:pt x="31" y="104"/>
                </a:lnTo>
                <a:lnTo>
                  <a:pt x="33" y="105"/>
                </a:lnTo>
                <a:lnTo>
                  <a:pt x="52" y="104"/>
                </a:lnTo>
                <a:lnTo>
                  <a:pt x="54" y="102"/>
                </a:lnTo>
                <a:lnTo>
                  <a:pt x="60" y="99"/>
                </a:lnTo>
                <a:lnTo>
                  <a:pt x="58" y="104"/>
                </a:lnTo>
                <a:lnTo>
                  <a:pt x="54" y="107"/>
                </a:lnTo>
                <a:lnTo>
                  <a:pt x="54" y="108"/>
                </a:lnTo>
                <a:lnTo>
                  <a:pt x="57" y="108"/>
                </a:lnTo>
                <a:lnTo>
                  <a:pt x="64" y="108"/>
                </a:lnTo>
                <a:lnTo>
                  <a:pt x="67" y="104"/>
                </a:lnTo>
                <a:lnTo>
                  <a:pt x="69" y="105"/>
                </a:lnTo>
                <a:lnTo>
                  <a:pt x="73" y="105"/>
                </a:lnTo>
                <a:lnTo>
                  <a:pt x="75" y="105"/>
                </a:lnTo>
                <a:lnTo>
                  <a:pt x="69" y="111"/>
                </a:lnTo>
                <a:lnTo>
                  <a:pt x="64" y="117"/>
                </a:lnTo>
                <a:lnTo>
                  <a:pt x="58" y="119"/>
                </a:lnTo>
                <a:lnTo>
                  <a:pt x="57" y="122"/>
                </a:lnTo>
                <a:lnTo>
                  <a:pt x="60" y="123"/>
                </a:lnTo>
                <a:lnTo>
                  <a:pt x="67" y="120"/>
                </a:lnTo>
                <a:lnTo>
                  <a:pt x="75" y="111"/>
                </a:lnTo>
                <a:lnTo>
                  <a:pt x="81" y="108"/>
                </a:lnTo>
                <a:lnTo>
                  <a:pt x="81" y="110"/>
                </a:lnTo>
                <a:lnTo>
                  <a:pt x="85" y="98"/>
                </a:lnTo>
                <a:lnTo>
                  <a:pt x="88" y="98"/>
                </a:lnTo>
                <a:lnTo>
                  <a:pt x="90" y="111"/>
                </a:lnTo>
                <a:lnTo>
                  <a:pt x="87" y="123"/>
                </a:lnTo>
                <a:lnTo>
                  <a:pt x="90" y="125"/>
                </a:lnTo>
                <a:lnTo>
                  <a:pt x="96" y="116"/>
                </a:lnTo>
                <a:lnTo>
                  <a:pt x="97" y="117"/>
                </a:lnTo>
                <a:lnTo>
                  <a:pt x="96" y="120"/>
                </a:lnTo>
                <a:lnTo>
                  <a:pt x="96" y="126"/>
                </a:lnTo>
                <a:lnTo>
                  <a:pt x="97" y="129"/>
                </a:lnTo>
                <a:lnTo>
                  <a:pt x="100" y="126"/>
                </a:lnTo>
                <a:lnTo>
                  <a:pt x="105" y="128"/>
                </a:lnTo>
                <a:lnTo>
                  <a:pt x="111" y="108"/>
                </a:lnTo>
                <a:lnTo>
                  <a:pt x="111" y="102"/>
                </a:lnTo>
                <a:lnTo>
                  <a:pt x="109" y="101"/>
                </a:lnTo>
                <a:lnTo>
                  <a:pt x="105" y="108"/>
                </a:lnTo>
                <a:lnTo>
                  <a:pt x="103" y="107"/>
                </a:lnTo>
                <a:lnTo>
                  <a:pt x="103" y="102"/>
                </a:lnTo>
                <a:lnTo>
                  <a:pt x="106" y="95"/>
                </a:lnTo>
                <a:lnTo>
                  <a:pt x="108" y="93"/>
                </a:lnTo>
                <a:lnTo>
                  <a:pt x="108" y="90"/>
                </a:lnTo>
                <a:lnTo>
                  <a:pt x="100" y="95"/>
                </a:lnTo>
                <a:lnTo>
                  <a:pt x="97" y="104"/>
                </a:lnTo>
                <a:lnTo>
                  <a:pt x="94" y="104"/>
                </a:lnTo>
                <a:lnTo>
                  <a:pt x="93" y="102"/>
                </a:lnTo>
                <a:lnTo>
                  <a:pt x="93" y="101"/>
                </a:lnTo>
                <a:lnTo>
                  <a:pt x="94" y="95"/>
                </a:lnTo>
                <a:lnTo>
                  <a:pt x="93" y="92"/>
                </a:lnTo>
                <a:lnTo>
                  <a:pt x="91" y="90"/>
                </a:lnTo>
                <a:lnTo>
                  <a:pt x="97" y="87"/>
                </a:lnTo>
                <a:lnTo>
                  <a:pt x="99" y="84"/>
                </a:lnTo>
                <a:lnTo>
                  <a:pt x="102" y="84"/>
                </a:lnTo>
                <a:lnTo>
                  <a:pt x="103" y="80"/>
                </a:lnTo>
                <a:lnTo>
                  <a:pt x="103" y="78"/>
                </a:lnTo>
                <a:lnTo>
                  <a:pt x="96" y="83"/>
                </a:lnTo>
                <a:lnTo>
                  <a:pt x="94" y="83"/>
                </a:lnTo>
                <a:lnTo>
                  <a:pt x="90" y="84"/>
                </a:lnTo>
                <a:lnTo>
                  <a:pt x="88" y="83"/>
                </a:lnTo>
                <a:lnTo>
                  <a:pt x="93" y="77"/>
                </a:lnTo>
                <a:lnTo>
                  <a:pt x="91" y="75"/>
                </a:lnTo>
                <a:lnTo>
                  <a:pt x="90" y="74"/>
                </a:lnTo>
                <a:lnTo>
                  <a:pt x="91" y="71"/>
                </a:lnTo>
                <a:lnTo>
                  <a:pt x="94" y="66"/>
                </a:lnTo>
                <a:lnTo>
                  <a:pt x="97" y="62"/>
                </a:lnTo>
                <a:lnTo>
                  <a:pt x="97" y="60"/>
                </a:lnTo>
                <a:lnTo>
                  <a:pt x="88" y="59"/>
                </a:lnTo>
                <a:lnTo>
                  <a:pt x="84" y="59"/>
                </a:lnTo>
                <a:lnTo>
                  <a:pt x="81" y="57"/>
                </a:lnTo>
                <a:lnTo>
                  <a:pt x="69" y="63"/>
                </a:lnTo>
                <a:lnTo>
                  <a:pt x="66" y="63"/>
                </a:lnTo>
                <a:lnTo>
                  <a:pt x="69" y="57"/>
                </a:lnTo>
                <a:lnTo>
                  <a:pt x="69" y="56"/>
                </a:lnTo>
                <a:lnTo>
                  <a:pt x="66" y="57"/>
                </a:lnTo>
                <a:lnTo>
                  <a:pt x="66" y="59"/>
                </a:lnTo>
                <a:lnTo>
                  <a:pt x="63" y="57"/>
                </a:lnTo>
                <a:lnTo>
                  <a:pt x="57" y="57"/>
                </a:lnTo>
                <a:lnTo>
                  <a:pt x="57" y="53"/>
                </a:lnTo>
                <a:lnTo>
                  <a:pt x="54" y="53"/>
                </a:lnTo>
                <a:lnTo>
                  <a:pt x="63" y="47"/>
                </a:lnTo>
                <a:lnTo>
                  <a:pt x="61" y="45"/>
                </a:lnTo>
                <a:lnTo>
                  <a:pt x="54" y="45"/>
                </a:lnTo>
                <a:lnTo>
                  <a:pt x="54" y="41"/>
                </a:lnTo>
                <a:lnTo>
                  <a:pt x="52" y="41"/>
                </a:lnTo>
                <a:lnTo>
                  <a:pt x="43" y="54"/>
                </a:lnTo>
                <a:lnTo>
                  <a:pt x="42" y="50"/>
                </a:lnTo>
                <a:lnTo>
                  <a:pt x="43" y="47"/>
                </a:lnTo>
                <a:lnTo>
                  <a:pt x="43" y="42"/>
                </a:lnTo>
                <a:lnTo>
                  <a:pt x="51" y="29"/>
                </a:lnTo>
                <a:lnTo>
                  <a:pt x="52" y="20"/>
                </a:lnTo>
                <a:lnTo>
                  <a:pt x="54" y="23"/>
                </a:lnTo>
                <a:lnTo>
                  <a:pt x="57" y="20"/>
                </a:lnTo>
                <a:lnTo>
                  <a:pt x="58" y="14"/>
                </a:lnTo>
                <a:lnTo>
                  <a:pt x="55" y="11"/>
                </a:lnTo>
                <a:lnTo>
                  <a:pt x="57" y="8"/>
                </a:lnTo>
                <a:lnTo>
                  <a:pt x="60" y="8"/>
                </a:lnTo>
                <a:lnTo>
                  <a:pt x="63" y="3"/>
                </a:lnTo>
                <a:lnTo>
                  <a:pt x="63" y="0"/>
                </a:lnTo>
                <a:lnTo>
                  <a:pt x="60" y="3"/>
                </a:lnTo>
                <a:lnTo>
                  <a:pt x="58" y="2"/>
                </a:lnTo>
                <a:lnTo>
                  <a:pt x="55" y="2"/>
                </a:lnTo>
                <a:lnTo>
                  <a:pt x="51" y="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06" name="Freeform 378"/>
          <p:cNvSpPr>
            <a:spLocks/>
          </p:cNvSpPr>
          <p:nvPr/>
        </p:nvSpPr>
        <p:spPr bwMode="auto">
          <a:xfrm>
            <a:off x="744538" y="1651007"/>
            <a:ext cx="36513" cy="55562"/>
          </a:xfrm>
          <a:custGeom>
            <a:avLst/>
            <a:gdLst>
              <a:gd name="T0" fmla="*/ 4 w 23"/>
              <a:gd name="T1" fmla="*/ 18 h 35"/>
              <a:gd name="T2" fmla="*/ 6 w 23"/>
              <a:gd name="T3" fmla="*/ 18 h 35"/>
              <a:gd name="T4" fmla="*/ 7 w 23"/>
              <a:gd name="T5" fmla="*/ 17 h 35"/>
              <a:gd name="T6" fmla="*/ 6 w 23"/>
              <a:gd name="T7" fmla="*/ 14 h 35"/>
              <a:gd name="T8" fmla="*/ 7 w 23"/>
              <a:gd name="T9" fmla="*/ 14 h 35"/>
              <a:gd name="T10" fmla="*/ 9 w 23"/>
              <a:gd name="T11" fmla="*/ 15 h 35"/>
              <a:gd name="T12" fmla="*/ 10 w 23"/>
              <a:gd name="T13" fmla="*/ 15 h 35"/>
              <a:gd name="T14" fmla="*/ 11 w 23"/>
              <a:gd name="T15" fmla="*/ 17 h 35"/>
              <a:gd name="T16" fmla="*/ 13 w 23"/>
              <a:gd name="T17" fmla="*/ 14 h 35"/>
              <a:gd name="T18" fmla="*/ 14 w 23"/>
              <a:gd name="T19" fmla="*/ 12 h 35"/>
              <a:gd name="T20" fmla="*/ 13 w 23"/>
              <a:gd name="T21" fmla="*/ 12 h 35"/>
              <a:gd name="T22" fmla="*/ 11 w 23"/>
              <a:gd name="T23" fmla="*/ 12 h 35"/>
              <a:gd name="T24" fmla="*/ 13 w 23"/>
              <a:gd name="T25" fmla="*/ 11 h 35"/>
              <a:gd name="T26" fmla="*/ 14 w 23"/>
              <a:gd name="T27" fmla="*/ 6 h 35"/>
              <a:gd name="T28" fmla="*/ 13 w 23"/>
              <a:gd name="T29" fmla="*/ 3 h 35"/>
              <a:gd name="T30" fmla="*/ 13 w 23"/>
              <a:gd name="T31" fmla="*/ 0 h 35"/>
              <a:gd name="T32" fmla="*/ 14 w 23"/>
              <a:gd name="T33" fmla="*/ 0 h 35"/>
              <a:gd name="T34" fmla="*/ 14 w 23"/>
              <a:gd name="T35" fmla="*/ 3 h 35"/>
              <a:gd name="T36" fmla="*/ 17 w 23"/>
              <a:gd name="T37" fmla="*/ 5 h 35"/>
              <a:gd name="T38" fmla="*/ 17 w 23"/>
              <a:gd name="T39" fmla="*/ 8 h 35"/>
              <a:gd name="T40" fmla="*/ 17 w 23"/>
              <a:gd name="T41" fmla="*/ 9 h 35"/>
              <a:gd name="T42" fmla="*/ 19 w 23"/>
              <a:gd name="T43" fmla="*/ 11 h 35"/>
              <a:gd name="T44" fmla="*/ 23 w 23"/>
              <a:gd name="T45" fmla="*/ 8 h 35"/>
              <a:gd name="T46" fmla="*/ 23 w 23"/>
              <a:gd name="T47" fmla="*/ 9 h 35"/>
              <a:gd name="T48" fmla="*/ 23 w 23"/>
              <a:gd name="T49" fmla="*/ 12 h 35"/>
              <a:gd name="T50" fmla="*/ 23 w 23"/>
              <a:gd name="T51" fmla="*/ 15 h 35"/>
              <a:gd name="T52" fmla="*/ 10 w 23"/>
              <a:gd name="T53" fmla="*/ 33 h 35"/>
              <a:gd name="T54" fmla="*/ 7 w 23"/>
              <a:gd name="T55" fmla="*/ 33 h 35"/>
              <a:gd name="T56" fmla="*/ 6 w 23"/>
              <a:gd name="T57" fmla="*/ 33 h 35"/>
              <a:gd name="T58" fmla="*/ 6 w 23"/>
              <a:gd name="T59" fmla="*/ 35 h 35"/>
              <a:gd name="T60" fmla="*/ 4 w 23"/>
              <a:gd name="T61" fmla="*/ 33 h 35"/>
              <a:gd name="T62" fmla="*/ 4 w 23"/>
              <a:gd name="T63" fmla="*/ 30 h 35"/>
              <a:gd name="T64" fmla="*/ 7 w 23"/>
              <a:gd name="T65" fmla="*/ 32 h 35"/>
              <a:gd name="T66" fmla="*/ 10 w 23"/>
              <a:gd name="T67" fmla="*/ 29 h 35"/>
              <a:gd name="T68" fmla="*/ 11 w 23"/>
              <a:gd name="T69" fmla="*/ 26 h 35"/>
              <a:gd name="T70" fmla="*/ 7 w 23"/>
              <a:gd name="T71" fmla="*/ 30 h 35"/>
              <a:gd name="T72" fmla="*/ 4 w 23"/>
              <a:gd name="T73" fmla="*/ 27 h 35"/>
              <a:gd name="T74" fmla="*/ 1 w 23"/>
              <a:gd name="T75" fmla="*/ 18 h 35"/>
              <a:gd name="T76" fmla="*/ 0 w 23"/>
              <a:gd name="T77" fmla="*/ 18 h 35"/>
              <a:gd name="T78" fmla="*/ 0 w 23"/>
              <a:gd name="T79" fmla="*/ 15 h 35"/>
              <a:gd name="T80" fmla="*/ 0 w 23"/>
              <a:gd name="T81" fmla="*/ 14 h 35"/>
              <a:gd name="T82" fmla="*/ 1 w 23"/>
              <a:gd name="T83" fmla="*/ 14 h 35"/>
              <a:gd name="T84" fmla="*/ 4 w 23"/>
              <a:gd name="T85" fmla="*/ 18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35"/>
              <a:gd name="T131" fmla="*/ 23 w 23"/>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35">
                <a:moveTo>
                  <a:pt x="4" y="18"/>
                </a:moveTo>
                <a:lnTo>
                  <a:pt x="6" y="18"/>
                </a:lnTo>
                <a:lnTo>
                  <a:pt x="7" y="17"/>
                </a:lnTo>
                <a:lnTo>
                  <a:pt x="6" y="14"/>
                </a:lnTo>
                <a:lnTo>
                  <a:pt x="7" y="14"/>
                </a:lnTo>
                <a:lnTo>
                  <a:pt x="9" y="15"/>
                </a:lnTo>
                <a:lnTo>
                  <a:pt x="10" y="15"/>
                </a:lnTo>
                <a:lnTo>
                  <a:pt x="11" y="17"/>
                </a:lnTo>
                <a:lnTo>
                  <a:pt x="13" y="14"/>
                </a:lnTo>
                <a:lnTo>
                  <a:pt x="14" y="12"/>
                </a:lnTo>
                <a:lnTo>
                  <a:pt x="13" y="12"/>
                </a:lnTo>
                <a:lnTo>
                  <a:pt x="11" y="12"/>
                </a:lnTo>
                <a:lnTo>
                  <a:pt x="13" y="11"/>
                </a:lnTo>
                <a:lnTo>
                  <a:pt x="14" y="6"/>
                </a:lnTo>
                <a:lnTo>
                  <a:pt x="13" y="3"/>
                </a:lnTo>
                <a:lnTo>
                  <a:pt x="13" y="0"/>
                </a:lnTo>
                <a:lnTo>
                  <a:pt x="14" y="0"/>
                </a:lnTo>
                <a:lnTo>
                  <a:pt x="14" y="3"/>
                </a:lnTo>
                <a:lnTo>
                  <a:pt x="17" y="5"/>
                </a:lnTo>
                <a:lnTo>
                  <a:pt x="17" y="8"/>
                </a:lnTo>
                <a:lnTo>
                  <a:pt x="17" y="9"/>
                </a:lnTo>
                <a:lnTo>
                  <a:pt x="19" y="11"/>
                </a:lnTo>
                <a:lnTo>
                  <a:pt x="23" y="8"/>
                </a:lnTo>
                <a:lnTo>
                  <a:pt x="23" y="9"/>
                </a:lnTo>
                <a:lnTo>
                  <a:pt x="23" y="12"/>
                </a:lnTo>
                <a:lnTo>
                  <a:pt x="23" y="15"/>
                </a:lnTo>
                <a:lnTo>
                  <a:pt x="10" y="33"/>
                </a:lnTo>
                <a:lnTo>
                  <a:pt x="7" y="33"/>
                </a:lnTo>
                <a:lnTo>
                  <a:pt x="6" y="33"/>
                </a:lnTo>
                <a:lnTo>
                  <a:pt x="6" y="35"/>
                </a:lnTo>
                <a:lnTo>
                  <a:pt x="4" y="33"/>
                </a:lnTo>
                <a:lnTo>
                  <a:pt x="4" y="30"/>
                </a:lnTo>
                <a:lnTo>
                  <a:pt x="7" y="32"/>
                </a:lnTo>
                <a:lnTo>
                  <a:pt x="10" y="29"/>
                </a:lnTo>
                <a:lnTo>
                  <a:pt x="11" y="26"/>
                </a:lnTo>
                <a:lnTo>
                  <a:pt x="7" y="30"/>
                </a:lnTo>
                <a:lnTo>
                  <a:pt x="4" y="27"/>
                </a:lnTo>
                <a:lnTo>
                  <a:pt x="1" y="18"/>
                </a:lnTo>
                <a:lnTo>
                  <a:pt x="0" y="18"/>
                </a:lnTo>
                <a:lnTo>
                  <a:pt x="0" y="15"/>
                </a:lnTo>
                <a:lnTo>
                  <a:pt x="0" y="14"/>
                </a:lnTo>
                <a:lnTo>
                  <a:pt x="1" y="14"/>
                </a:lnTo>
                <a:lnTo>
                  <a:pt x="4" y="18"/>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07" name="Freeform 379"/>
          <p:cNvSpPr>
            <a:spLocks/>
          </p:cNvSpPr>
          <p:nvPr/>
        </p:nvSpPr>
        <p:spPr bwMode="auto">
          <a:xfrm>
            <a:off x="727075" y="1687520"/>
            <a:ext cx="26988" cy="28575"/>
          </a:xfrm>
          <a:custGeom>
            <a:avLst/>
            <a:gdLst>
              <a:gd name="T0" fmla="*/ 0 w 17"/>
              <a:gd name="T1" fmla="*/ 0 h 18"/>
              <a:gd name="T2" fmla="*/ 0 w 17"/>
              <a:gd name="T3" fmla="*/ 6 h 18"/>
              <a:gd name="T4" fmla="*/ 3 w 17"/>
              <a:gd name="T5" fmla="*/ 7 h 18"/>
              <a:gd name="T6" fmla="*/ 3 w 17"/>
              <a:gd name="T7" fmla="*/ 10 h 18"/>
              <a:gd name="T8" fmla="*/ 6 w 17"/>
              <a:gd name="T9" fmla="*/ 12 h 18"/>
              <a:gd name="T10" fmla="*/ 9 w 17"/>
              <a:gd name="T11" fmla="*/ 15 h 18"/>
              <a:gd name="T12" fmla="*/ 12 w 17"/>
              <a:gd name="T13" fmla="*/ 15 h 18"/>
              <a:gd name="T14" fmla="*/ 14 w 17"/>
              <a:gd name="T15" fmla="*/ 16 h 18"/>
              <a:gd name="T16" fmla="*/ 15 w 17"/>
              <a:gd name="T17" fmla="*/ 18 h 18"/>
              <a:gd name="T18" fmla="*/ 15 w 17"/>
              <a:gd name="T19" fmla="*/ 16 h 18"/>
              <a:gd name="T20" fmla="*/ 17 w 17"/>
              <a:gd name="T21" fmla="*/ 15 h 18"/>
              <a:gd name="T22" fmla="*/ 14 w 17"/>
              <a:gd name="T23" fmla="*/ 12 h 18"/>
              <a:gd name="T24" fmla="*/ 9 w 17"/>
              <a:gd name="T25" fmla="*/ 9 h 18"/>
              <a:gd name="T26" fmla="*/ 9 w 17"/>
              <a:gd name="T27" fmla="*/ 6 h 18"/>
              <a:gd name="T28" fmla="*/ 6 w 17"/>
              <a:gd name="T29" fmla="*/ 4 h 18"/>
              <a:gd name="T30" fmla="*/ 5 w 17"/>
              <a:gd name="T31" fmla="*/ 0 h 18"/>
              <a:gd name="T32" fmla="*/ 3 w 17"/>
              <a:gd name="T33" fmla="*/ 0 h 18"/>
              <a:gd name="T34" fmla="*/ 2 w 17"/>
              <a:gd name="T35" fmla="*/ 0 h 18"/>
              <a:gd name="T36" fmla="*/ 0 w 17"/>
              <a:gd name="T37" fmla="*/ 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8"/>
              <a:gd name="T59" fmla="*/ 17 w 17"/>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8">
                <a:moveTo>
                  <a:pt x="0" y="0"/>
                </a:moveTo>
                <a:lnTo>
                  <a:pt x="0" y="6"/>
                </a:lnTo>
                <a:lnTo>
                  <a:pt x="3" y="7"/>
                </a:lnTo>
                <a:lnTo>
                  <a:pt x="3" y="10"/>
                </a:lnTo>
                <a:lnTo>
                  <a:pt x="6" y="12"/>
                </a:lnTo>
                <a:lnTo>
                  <a:pt x="9" y="15"/>
                </a:lnTo>
                <a:lnTo>
                  <a:pt x="12" y="15"/>
                </a:lnTo>
                <a:lnTo>
                  <a:pt x="14" y="16"/>
                </a:lnTo>
                <a:lnTo>
                  <a:pt x="15" y="18"/>
                </a:lnTo>
                <a:lnTo>
                  <a:pt x="15" y="16"/>
                </a:lnTo>
                <a:lnTo>
                  <a:pt x="17" y="15"/>
                </a:lnTo>
                <a:lnTo>
                  <a:pt x="14" y="12"/>
                </a:lnTo>
                <a:lnTo>
                  <a:pt x="9" y="9"/>
                </a:lnTo>
                <a:lnTo>
                  <a:pt x="9" y="6"/>
                </a:lnTo>
                <a:lnTo>
                  <a:pt x="6" y="4"/>
                </a:lnTo>
                <a:lnTo>
                  <a:pt x="5" y="0"/>
                </a:lnTo>
                <a:lnTo>
                  <a:pt x="3" y="0"/>
                </a:lnTo>
                <a:lnTo>
                  <a:pt x="2" y="0"/>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08" name="Freeform 380"/>
          <p:cNvSpPr>
            <a:spLocks/>
          </p:cNvSpPr>
          <p:nvPr/>
        </p:nvSpPr>
        <p:spPr bwMode="auto">
          <a:xfrm>
            <a:off x="1697038" y="1641482"/>
            <a:ext cx="115888" cy="107950"/>
          </a:xfrm>
          <a:custGeom>
            <a:avLst/>
            <a:gdLst>
              <a:gd name="T0" fmla="*/ 40 w 73"/>
              <a:gd name="T1" fmla="*/ 11 h 68"/>
              <a:gd name="T2" fmla="*/ 37 w 73"/>
              <a:gd name="T3" fmla="*/ 11 h 68"/>
              <a:gd name="T4" fmla="*/ 37 w 73"/>
              <a:gd name="T5" fmla="*/ 5 h 68"/>
              <a:gd name="T6" fmla="*/ 33 w 73"/>
              <a:gd name="T7" fmla="*/ 2 h 68"/>
              <a:gd name="T8" fmla="*/ 27 w 73"/>
              <a:gd name="T9" fmla="*/ 0 h 68"/>
              <a:gd name="T10" fmla="*/ 24 w 73"/>
              <a:gd name="T11" fmla="*/ 6 h 68"/>
              <a:gd name="T12" fmla="*/ 22 w 73"/>
              <a:gd name="T13" fmla="*/ 15 h 68"/>
              <a:gd name="T14" fmla="*/ 21 w 73"/>
              <a:gd name="T15" fmla="*/ 15 h 68"/>
              <a:gd name="T16" fmla="*/ 16 w 73"/>
              <a:gd name="T17" fmla="*/ 18 h 68"/>
              <a:gd name="T18" fmla="*/ 18 w 73"/>
              <a:gd name="T19" fmla="*/ 27 h 68"/>
              <a:gd name="T20" fmla="*/ 15 w 73"/>
              <a:gd name="T21" fmla="*/ 33 h 68"/>
              <a:gd name="T22" fmla="*/ 9 w 73"/>
              <a:gd name="T23" fmla="*/ 36 h 68"/>
              <a:gd name="T24" fmla="*/ 1 w 73"/>
              <a:gd name="T25" fmla="*/ 38 h 68"/>
              <a:gd name="T26" fmla="*/ 1 w 73"/>
              <a:gd name="T27" fmla="*/ 47 h 68"/>
              <a:gd name="T28" fmla="*/ 7 w 73"/>
              <a:gd name="T29" fmla="*/ 51 h 68"/>
              <a:gd name="T30" fmla="*/ 9 w 73"/>
              <a:gd name="T31" fmla="*/ 47 h 68"/>
              <a:gd name="T32" fmla="*/ 13 w 73"/>
              <a:gd name="T33" fmla="*/ 48 h 68"/>
              <a:gd name="T34" fmla="*/ 16 w 73"/>
              <a:gd name="T35" fmla="*/ 53 h 68"/>
              <a:gd name="T36" fmla="*/ 19 w 73"/>
              <a:gd name="T37" fmla="*/ 53 h 68"/>
              <a:gd name="T38" fmla="*/ 22 w 73"/>
              <a:gd name="T39" fmla="*/ 53 h 68"/>
              <a:gd name="T40" fmla="*/ 24 w 73"/>
              <a:gd name="T41" fmla="*/ 56 h 68"/>
              <a:gd name="T42" fmla="*/ 31 w 73"/>
              <a:gd name="T43" fmla="*/ 60 h 68"/>
              <a:gd name="T44" fmla="*/ 40 w 73"/>
              <a:gd name="T45" fmla="*/ 63 h 68"/>
              <a:gd name="T46" fmla="*/ 42 w 73"/>
              <a:gd name="T47" fmla="*/ 62 h 68"/>
              <a:gd name="T48" fmla="*/ 54 w 73"/>
              <a:gd name="T49" fmla="*/ 66 h 68"/>
              <a:gd name="T50" fmla="*/ 60 w 73"/>
              <a:gd name="T51" fmla="*/ 59 h 68"/>
              <a:gd name="T52" fmla="*/ 67 w 73"/>
              <a:gd name="T53" fmla="*/ 54 h 68"/>
              <a:gd name="T54" fmla="*/ 69 w 73"/>
              <a:gd name="T55" fmla="*/ 56 h 68"/>
              <a:gd name="T56" fmla="*/ 73 w 73"/>
              <a:gd name="T57" fmla="*/ 50 h 68"/>
              <a:gd name="T58" fmla="*/ 67 w 73"/>
              <a:gd name="T59" fmla="*/ 51 h 68"/>
              <a:gd name="T60" fmla="*/ 63 w 73"/>
              <a:gd name="T61" fmla="*/ 44 h 68"/>
              <a:gd name="T62" fmla="*/ 58 w 73"/>
              <a:gd name="T63" fmla="*/ 33 h 68"/>
              <a:gd name="T64" fmla="*/ 54 w 73"/>
              <a:gd name="T65" fmla="*/ 27 h 68"/>
              <a:gd name="T66" fmla="*/ 43 w 73"/>
              <a:gd name="T67" fmla="*/ 17 h 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3"/>
              <a:gd name="T103" fmla="*/ 0 h 68"/>
              <a:gd name="T104" fmla="*/ 73 w 73"/>
              <a:gd name="T105" fmla="*/ 68 h 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3" h="68">
                <a:moveTo>
                  <a:pt x="43" y="17"/>
                </a:moveTo>
                <a:lnTo>
                  <a:pt x="40" y="11"/>
                </a:lnTo>
                <a:lnTo>
                  <a:pt x="39" y="11"/>
                </a:lnTo>
                <a:lnTo>
                  <a:pt x="37" y="11"/>
                </a:lnTo>
                <a:lnTo>
                  <a:pt x="37" y="8"/>
                </a:lnTo>
                <a:lnTo>
                  <a:pt x="37" y="5"/>
                </a:lnTo>
                <a:lnTo>
                  <a:pt x="34" y="5"/>
                </a:lnTo>
                <a:lnTo>
                  <a:pt x="33" y="2"/>
                </a:lnTo>
                <a:lnTo>
                  <a:pt x="30" y="0"/>
                </a:lnTo>
                <a:lnTo>
                  <a:pt x="27" y="0"/>
                </a:lnTo>
                <a:lnTo>
                  <a:pt x="27" y="3"/>
                </a:lnTo>
                <a:lnTo>
                  <a:pt x="24" y="6"/>
                </a:lnTo>
                <a:lnTo>
                  <a:pt x="21" y="14"/>
                </a:lnTo>
                <a:lnTo>
                  <a:pt x="22" y="15"/>
                </a:lnTo>
                <a:lnTo>
                  <a:pt x="22" y="17"/>
                </a:lnTo>
                <a:lnTo>
                  <a:pt x="21" y="15"/>
                </a:lnTo>
                <a:lnTo>
                  <a:pt x="18" y="15"/>
                </a:lnTo>
                <a:lnTo>
                  <a:pt x="16" y="18"/>
                </a:lnTo>
                <a:lnTo>
                  <a:pt x="16" y="23"/>
                </a:lnTo>
                <a:lnTo>
                  <a:pt x="18" y="27"/>
                </a:lnTo>
                <a:lnTo>
                  <a:pt x="16" y="30"/>
                </a:lnTo>
                <a:lnTo>
                  <a:pt x="15" y="33"/>
                </a:lnTo>
                <a:lnTo>
                  <a:pt x="13" y="33"/>
                </a:lnTo>
                <a:lnTo>
                  <a:pt x="9" y="36"/>
                </a:lnTo>
                <a:lnTo>
                  <a:pt x="4" y="36"/>
                </a:lnTo>
                <a:lnTo>
                  <a:pt x="1" y="38"/>
                </a:lnTo>
                <a:lnTo>
                  <a:pt x="0" y="42"/>
                </a:lnTo>
                <a:lnTo>
                  <a:pt x="1" y="47"/>
                </a:lnTo>
                <a:lnTo>
                  <a:pt x="3" y="50"/>
                </a:lnTo>
                <a:lnTo>
                  <a:pt x="7" y="51"/>
                </a:lnTo>
                <a:lnTo>
                  <a:pt x="7" y="48"/>
                </a:lnTo>
                <a:lnTo>
                  <a:pt x="9" y="47"/>
                </a:lnTo>
                <a:lnTo>
                  <a:pt x="10" y="47"/>
                </a:lnTo>
                <a:lnTo>
                  <a:pt x="13" y="48"/>
                </a:lnTo>
                <a:lnTo>
                  <a:pt x="13" y="51"/>
                </a:lnTo>
                <a:lnTo>
                  <a:pt x="16" y="53"/>
                </a:lnTo>
                <a:lnTo>
                  <a:pt x="18" y="54"/>
                </a:lnTo>
                <a:lnTo>
                  <a:pt x="19" y="53"/>
                </a:lnTo>
                <a:lnTo>
                  <a:pt x="19" y="51"/>
                </a:lnTo>
                <a:lnTo>
                  <a:pt x="22" y="53"/>
                </a:lnTo>
                <a:lnTo>
                  <a:pt x="22" y="56"/>
                </a:lnTo>
                <a:lnTo>
                  <a:pt x="24" y="56"/>
                </a:lnTo>
                <a:lnTo>
                  <a:pt x="28" y="56"/>
                </a:lnTo>
                <a:lnTo>
                  <a:pt x="31" y="60"/>
                </a:lnTo>
                <a:lnTo>
                  <a:pt x="34" y="62"/>
                </a:lnTo>
                <a:lnTo>
                  <a:pt x="40" y="63"/>
                </a:lnTo>
                <a:lnTo>
                  <a:pt x="40" y="65"/>
                </a:lnTo>
                <a:lnTo>
                  <a:pt x="42" y="62"/>
                </a:lnTo>
                <a:lnTo>
                  <a:pt x="51" y="68"/>
                </a:lnTo>
                <a:lnTo>
                  <a:pt x="54" y="66"/>
                </a:lnTo>
                <a:lnTo>
                  <a:pt x="58" y="60"/>
                </a:lnTo>
                <a:lnTo>
                  <a:pt x="60" y="59"/>
                </a:lnTo>
                <a:lnTo>
                  <a:pt x="64" y="54"/>
                </a:lnTo>
                <a:lnTo>
                  <a:pt x="67" y="54"/>
                </a:lnTo>
                <a:lnTo>
                  <a:pt x="67" y="57"/>
                </a:lnTo>
                <a:lnTo>
                  <a:pt x="69" y="56"/>
                </a:lnTo>
                <a:lnTo>
                  <a:pt x="72" y="53"/>
                </a:lnTo>
                <a:lnTo>
                  <a:pt x="73" y="50"/>
                </a:lnTo>
                <a:lnTo>
                  <a:pt x="72" y="50"/>
                </a:lnTo>
                <a:lnTo>
                  <a:pt x="67" y="51"/>
                </a:lnTo>
                <a:lnTo>
                  <a:pt x="64" y="47"/>
                </a:lnTo>
                <a:lnTo>
                  <a:pt x="63" y="44"/>
                </a:lnTo>
                <a:lnTo>
                  <a:pt x="63" y="41"/>
                </a:lnTo>
                <a:lnTo>
                  <a:pt x="58" y="33"/>
                </a:lnTo>
                <a:lnTo>
                  <a:pt x="55" y="30"/>
                </a:lnTo>
                <a:lnTo>
                  <a:pt x="54" y="27"/>
                </a:lnTo>
                <a:lnTo>
                  <a:pt x="45" y="18"/>
                </a:lnTo>
                <a:lnTo>
                  <a:pt x="43" y="17"/>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09" name="Freeform 381"/>
          <p:cNvSpPr>
            <a:spLocks/>
          </p:cNvSpPr>
          <p:nvPr/>
        </p:nvSpPr>
        <p:spPr bwMode="auto">
          <a:xfrm>
            <a:off x="2160588" y="2598745"/>
            <a:ext cx="34925" cy="23812"/>
          </a:xfrm>
          <a:custGeom>
            <a:avLst/>
            <a:gdLst>
              <a:gd name="T0" fmla="*/ 1 w 22"/>
              <a:gd name="T1" fmla="*/ 2 h 15"/>
              <a:gd name="T2" fmla="*/ 10 w 22"/>
              <a:gd name="T3" fmla="*/ 0 h 15"/>
              <a:gd name="T4" fmla="*/ 13 w 22"/>
              <a:gd name="T5" fmla="*/ 2 h 15"/>
              <a:gd name="T6" fmla="*/ 18 w 22"/>
              <a:gd name="T7" fmla="*/ 2 h 15"/>
              <a:gd name="T8" fmla="*/ 19 w 22"/>
              <a:gd name="T9" fmla="*/ 5 h 15"/>
              <a:gd name="T10" fmla="*/ 21 w 22"/>
              <a:gd name="T11" fmla="*/ 8 h 15"/>
              <a:gd name="T12" fmla="*/ 21 w 22"/>
              <a:gd name="T13" fmla="*/ 11 h 15"/>
              <a:gd name="T14" fmla="*/ 22 w 22"/>
              <a:gd name="T15" fmla="*/ 14 h 15"/>
              <a:gd name="T16" fmla="*/ 22 w 22"/>
              <a:gd name="T17" fmla="*/ 15 h 15"/>
              <a:gd name="T18" fmla="*/ 19 w 22"/>
              <a:gd name="T19" fmla="*/ 14 h 15"/>
              <a:gd name="T20" fmla="*/ 16 w 22"/>
              <a:gd name="T21" fmla="*/ 14 h 15"/>
              <a:gd name="T22" fmla="*/ 10 w 22"/>
              <a:gd name="T23" fmla="*/ 8 h 15"/>
              <a:gd name="T24" fmla="*/ 4 w 22"/>
              <a:gd name="T25" fmla="*/ 8 h 15"/>
              <a:gd name="T26" fmla="*/ 0 w 22"/>
              <a:gd name="T27" fmla="*/ 6 h 15"/>
              <a:gd name="T28" fmla="*/ 1 w 22"/>
              <a:gd name="T29" fmla="*/ 2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15"/>
              <a:gd name="T47" fmla="*/ 22 w 2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15">
                <a:moveTo>
                  <a:pt x="1" y="2"/>
                </a:moveTo>
                <a:lnTo>
                  <a:pt x="10" y="0"/>
                </a:lnTo>
                <a:lnTo>
                  <a:pt x="13" y="2"/>
                </a:lnTo>
                <a:lnTo>
                  <a:pt x="18" y="2"/>
                </a:lnTo>
                <a:lnTo>
                  <a:pt x="19" y="5"/>
                </a:lnTo>
                <a:lnTo>
                  <a:pt x="21" y="8"/>
                </a:lnTo>
                <a:lnTo>
                  <a:pt x="21" y="11"/>
                </a:lnTo>
                <a:lnTo>
                  <a:pt x="22" y="14"/>
                </a:lnTo>
                <a:lnTo>
                  <a:pt x="22" y="15"/>
                </a:lnTo>
                <a:lnTo>
                  <a:pt x="19" y="14"/>
                </a:lnTo>
                <a:lnTo>
                  <a:pt x="16" y="14"/>
                </a:lnTo>
                <a:lnTo>
                  <a:pt x="10" y="8"/>
                </a:lnTo>
                <a:lnTo>
                  <a:pt x="4" y="8"/>
                </a:lnTo>
                <a:lnTo>
                  <a:pt x="0" y="6"/>
                </a:lnTo>
                <a:lnTo>
                  <a:pt x="1"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10" name="Freeform 382"/>
          <p:cNvSpPr>
            <a:spLocks/>
          </p:cNvSpPr>
          <p:nvPr/>
        </p:nvSpPr>
        <p:spPr bwMode="auto">
          <a:xfrm>
            <a:off x="993775" y="1228732"/>
            <a:ext cx="282575" cy="315912"/>
          </a:xfrm>
          <a:custGeom>
            <a:avLst/>
            <a:gdLst>
              <a:gd name="T0" fmla="*/ 33 w 178"/>
              <a:gd name="T1" fmla="*/ 42 h 199"/>
              <a:gd name="T2" fmla="*/ 25 w 178"/>
              <a:gd name="T3" fmla="*/ 63 h 199"/>
              <a:gd name="T4" fmla="*/ 22 w 178"/>
              <a:gd name="T5" fmla="*/ 70 h 199"/>
              <a:gd name="T6" fmla="*/ 19 w 178"/>
              <a:gd name="T7" fmla="*/ 81 h 199"/>
              <a:gd name="T8" fmla="*/ 18 w 178"/>
              <a:gd name="T9" fmla="*/ 86 h 199"/>
              <a:gd name="T10" fmla="*/ 19 w 178"/>
              <a:gd name="T11" fmla="*/ 91 h 199"/>
              <a:gd name="T12" fmla="*/ 22 w 178"/>
              <a:gd name="T13" fmla="*/ 95 h 199"/>
              <a:gd name="T14" fmla="*/ 13 w 178"/>
              <a:gd name="T15" fmla="*/ 100 h 199"/>
              <a:gd name="T16" fmla="*/ 13 w 178"/>
              <a:gd name="T17" fmla="*/ 109 h 199"/>
              <a:gd name="T18" fmla="*/ 15 w 178"/>
              <a:gd name="T19" fmla="*/ 115 h 199"/>
              <a:gd name="T20" fmla="*/ 12 w 178"/>
              <a:gd name="T21" fmla="*/ 121 h 199"/>
              <a:gd name="T22" fmla="*/ 10 w 178"/>
              <a:gd name="T23" fmla="*/ 124 h 199"/>
              <a:gd name="T24" fmla="*/ 6 w 178"/>
              <a:gd name="T25" fmla="*/ 133 h 199"/>
              <a:gd name="T26" fmla="*/ 3 w 178"/>
              <a:gd name="T27" fmla="*/ 139 h 199"/>
              <a:gd name="T28" fmla="*/ 4 w 178"/>
              <a:gd name="T29" fmla="*/ 140 h 199"/>
              <a:gd name="T30" fmla="*/ 4 w 178"/>
              <a:gd name="T31" fmla="*/ 146 h 199"/>
              <a:gd name="T32" fmla="*/ 1 w 178"/>
              <a:gd name="T33" fmla="*/ 155 h 199"/>
              <a:gd name="T34" fmla="*/ 15 w 178"/>
              <a:gd name="T35" fmla="*/ 155 h 199"/>
              <a:gd name="T36" fmla="*/ 18 w 178"/>
              <a:gd name="T37" fmla="*/ 158 h 199"/>
              <a:gd name="T38" fmla="*/ 22 w 178"/>
              <a:gd name="T39" fmla="*/ 158 h 199"/>
              <a:gd name="T40" fmla="*/ 34 w 178"/>
              <a:gd name="T41" fmla="*/ 170 h 199"/>
              <a:gd name="T42" fmla="*/ 42 w 178"/>
              <a:gd name="T43" fmla="*/ 193 h 199"/>
              <a:gd name="T44" fmla="*/ 55 w 178"/>
              <a:gd name="T45" fmla="*/ 191 h 199"/>
              <a:gd name="T46" fmla="*/ 70 w 178"/>
              <a:gd name="T47" fmla="*/ 176 h 199"/>
              <a:gd name="T48" fmla="*/ 72 w 178"/>
              <a:gd name="T49" fmla="*/ 182 h 199"/>
              <a:gd name="T50" fmla="*/ 81 w 178"/>
              <a:gd name="T51" fmla="*/ 181 h 199"/>
              <a:gd name="T52" fmla="*/ 84 w 178"/>
              <a:gd name="T53" fmla="*/ 181 h 199"/>
              <a:gd name="T54" fmla="*/ 91 w 178"/>
              <a:gd name="T55" fmla="*/ 170 h 199"/>
              <a:gd name="T56" fmla="*/ 91 w 178"/>
              <a:gd name="T57" fmla="*/ 163 h 199"/>
              <a:gd name="T58" fmla="*/ 94 w 178"/>
              <a:gd name="T59" fmla="*/ 145 h 199"/>
              <a:gd name="T60" fmla="*/ 103 w 178"/>
              <a:gd name="T61" fmla="*/ 136 h 199"/>
              <a:gd name="T62" fmla="*/ 113 w 178"/>
              <a:gd name="T63" fmla="*/ 116 h 199"/>
              <a:gd name="T64" fmla="*/ 175 w 178"/>
              <a:gd name="T65" fmla="*/ 60 h 199"/>
              <a:gd name="T66" fmla="*/ 148 w 178"/>
              <a:gd name="T67" fmla="*/ 28 h 199"/>
              <a:gd name="T68" fmla="*/ 128 w 178"/>
              <a:gd name="T69" fmla="*/ 18 h 199"/>
              <a:gd name="T70" fmla="*/ 118 w 178"/>
              <a:gd name="T71" fmla="*/ 28 h 199"/>
              <a:gd name="T72" fmla="*/ 113 w 178"/>
              <a:gd name="T73" fmla="*/ 36 h 199"/>
              <a:gd name="T74" fmla="*/ 113 w 178"/>
              <a:gd name="T75" fmla="*/ 24 h 199"/>
              <a:gd name="T76" fmla="*/ 107 w 178"/>
              <a:gd name="T77" fmla="*/ 25 h 199"/>
              <a:gd name="T78" fmla="*/ 103 w 178"/>
              <a:gd name="T79" fmla="*/ 27 h 199"/>
              <a:gd name="T80" fmla="*/ 84 w 178"/>
              <a:gd name="T81" fmla="*/ 3 h 199"/>
              <a:gd name="T82" fmla="*/ 69 w 178"/>
              <a:gd name="T83" fmla="*/ 4 h 199"/>
              <a:gd name="T84" fmla="*/ 48 w 178"/>
              <a:gd name="T85" fmla="*/ 6 h 199"/>
              <a:gd name="T86" fmla="*/ 48 w 178"/>
              <a:gd name="T87" fmla="*/ 10 h 199"/>
              <a:gd name="T88" fmla="*/ 43 w 178"/>
              <a:gd name="T89" fmla="*/ 9 h 199"/>
              <a:gd name="T90" fmla="*/ 36 w 178"/>
              <a:gd name="T91" fmla="*/ 7 h 199"/>
              <a:gd name="T92" fmla="*/ 30 w 178"/>
              <a:gd name="T93" fmla="*/ 9 h 199"/>
              <a:gd name="T94" fmla="*/ 24 w 178"/>
              <a:gd name="T95" fmla="*/ 19 h 199"/>
              <a:gd name="T96" fmla="*/ 25 w 178"/>
              <a:gd name="T97" fmla="*/ 27 h 1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8"/>
              <a:gd name="T148" fmla="*/ 0 h 199"/>
              <a:gd name="T149" fmla="*/ 178 w 178"/>
              <a:gd name="T150" fmla="*/ 199 h 1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8" h="199">
                <a:moveTo>
                  <a:pt x="28" y="36"/>
                </a:moveTo>
                <a:lnTo>
                  <a:pt x="30" y="39"/>
                </a:lnTo>
                <a:lnTo>
                  <a:pt x="33" y="42"/>
                </a:lnTo>
                <a:lnTo>
                  <a:pt x="34" y="45"/>
                </a:lnTo>
                <a:lnTo>
                  <a:pt x="28" y="60"/>
                </a:lnTo>
                <a:lnTo>
                  <a:pt x="25" y="63"/>
                </a:lnTo>
                <a:lnTo>
                  <a:pt x="25" y="64"/>
                </a:lnTo>
                <a:lnTo>
                  <a:pt x="24" y="69"/>
                </a:lnTo>
                <a:lnTo>
                  <a:pt x="22" y="70"/>
                </a:lnTo>
                <a:lnTo>
                  <a:pt x="22" y="73"/>
                </a:lnTo>
                <a:lnTo>
                  <a:pt x="22" y="76"/>
                </a:lnTo>
                <a:lnTo>
                  <a:pt x="19" y="81"/>
                </a:lnTo>
                <a:lnTo>
                  <a:pt x="19" y="82"/>
                </a:lnTo>
                <a:lnTo>
                  <a:pt x="19" y="84"/>
                </a:lnTo>
                <a:lnTo>
                  <a:pt x="18" y="86"/>
                </a:lnTo>
                <a:lnTo>
                  <a:pt x="16" y="88"/>
                </a:lnTo>
                <a:lnTo>
                  <a:pt x="18" y="91"/>
                </a:lnTo>
                <a:lnTo>
                  <a:pt x="19" y="91"/>
                </a:lnTo>
                <a:lnTo>
                  <a:pt x="19" y="92"/>
                </a:lnTo>
                <a:lnTo>
                  <a:pt x="22" y="94"/>
                </a:lnTo>
                <a:lnTo>
                  <a:pt x="22" y="95"/>
                </a:lnTo>
                <a:lnTo>
                  <a:pt x="22" y="97"/>
                </a:lnTo>
                <a:lnTo>
                  <a:pt x="15" y="100"/>
                </a:lnTo>
                <a:lnTo>
                  <a:pt x="13" y="100"/>
                </a:lnTo>
                <a:lnTo>
                  <a:pt x="12" y="101"/>
                </a:lnTo>
                <a:lnTo>
                  <a:pt x="13" y="104"/>
                </a:lnTo>
                <a:lnTo>
                  <a:pt x="13" y="109"/>
                </a:lnTo>
                <a:lnTo>
                  <a:pt x="15" y="109"/>
                </a:lnTo>
                <a:lnTo>
                  <a:pt x="13" y="116"/>
                </a:lnTo>
                <a:lnTo>
                  <a:pt x="15" y="115"/>
                </a:lnTo>
                <a:lnTo>
                  <a:pt x="15" y="118"/>
                </a:lnTo>
                <a:lnTo>
                  <a:pt x="13" y="119"/>
                </a:lnTo>
                <a:lnTo>
                  <a:pt x="12" y="121"/>
                </a:lnTo>
                <a:lnTo>
                  <a:pt x="13" y="124"/>
                </a:lnTo>
                <a:lnTo>
                  <a:pt x="12" y="124"/>
                </a:lnTo>
                <a:lnTo>
                  <a:pt x="10" y="124"/>
                </a:lnTo>
                <a:lnTo>
                  <a:pt x="7" y="127"/>
                </a:lnTo>
                <a:lnTo>
                  <a:pt x="7" y="131"/>
                </a:lnTo>
                <a:lnTo>
                  <a:pt x="6" y="133"/>
                </a:lnTo>
                <a:lnTo>
                  <a:pt x="6" y="134"/>
                </a:lnTo>
                <a:lnTo>
                  <a:pt x="9" y="136"/>
                </a:lnTo>
                <a:lnTo>
                  <a:pt x="3" y="139"/>
                </a:lnTo>
                <a:lnTo>
                  <a:pt x="4" y="139"/>
                </a:lnTo>
                <a:lnTo>
                  <a:pt x="6" y="142"/>
                </a:lnTo>
                <a:lnTo>
                  <a:pt x="4" y="140"/>
                </a:lnTo>
                <a:lnTo>
                  <a:pt x="3" y="143"/>
                </a:lnTo>
                <a:lnTo>
                  <a:pt x="3" y="146"/>
                </a:lnTo>
                <a:lnTo>
                  <a:pt x="4" y="146"/>
                </a:lnTo>
                <a:lnTo>
                  <a:pt x="3" y="152"/>
                </a:lnTo>
                <a:lnTo>
                  <a:pt x="0" y="152"/>
                </a:lnTo>
                <a:lnTo>
                  <a:pt x="1" y="155"/>
                </a:lnTo>
                <a:lnTo>
                  <a:pt x="9" y="152"/>
                </a:lnTo>
                <a:lnTo>
                  <a:pt x="15" y="154"/>
                </a:lnTo>
                <a:lnTo>
                  <a:pt x="15" y="155"/>
                </a:lnTo>
                <a:lnTo>
                  <a:pt x="12" y="154"/>
                </a:lnTo>
                <a:lnTo>
                  <a:pt x="12" y="155"/>
                </a:lnTo>
                <a:lnTo>
                  <a:pt x="18" y="158"/>
                </a:lnTo>
                <a:lnTo>
                  <a:pt x="19" y="161"/>
                </a:lnTo>
                <a:lnTo>
                  <a:pt x="19" y="158"/>
                </a:lnTo>
                <a:lnTo>
                  <a:pt x="22" y="158"/>
                </a:lnTo>
                <a:lnTo>
                  <a:pt x="22" y="161"/>
                </a:lnTo>
                <a:lnTo>
                  <a:pt x="30" y="164"/>
                </a:lnTo>
                <a:lnTo>
                  <a:pt x="34" y="170"/>
                </a:lnTo>
                <a:lnTo>
                  <a:pt x="36" y="175"/>
                </a:lnTo>
                <a:lnTo>
                  <a:pt x="37" y="178"/>
                </a:lnTo>
                <a:lnTo>
                  <a:pt x="42" y="193"/>
                </a:lnTo>
                <a:lnTo>
                  <a:pt x="46" y="199"/>
                </a:lnTo>
                <a:lnTo>
                  <a:pt x="49" y="199"/>
                </a:lnTo>
                <a:lnTo>
                  <a:pt x="55" y="191"/>
                </a:lnTo>
                <a:lnTo>
                  <a:pt x="60" y="190"/>
                </a:lnTo>
                <a:lnTo>
                  <a:pt x="69" y="181"/>
                </a:lnTo>
                <a:lnTo>
                  <a:pt x="70" y="176"/>
                </a:lnTo>
                <a:lnTo>
                  <a:pt x="72" y="179"/>
                </a:lnTo>
                <a:lnTo>
                  <a:pt x="73" y="181"/>
                </a:lnTo>
                <a:lnTo>
                  <a:pt x="72" y="182"/>
                </a:lnTo>
                <a:lnTo>
                  <a:pt x="76" y="184"/>
                </a:lnTo>
                <a:lnTo>
                  <a:pt x="79" y="182"/>
                </a:lnTo>
                <a:lnTo>
                  <a:pt x="81" y="181"/>
                </a:lnTo>
                <a:lnTo>
                  <a:pt x="81" y="178"/>
                </a:lnTo>
                <a:lnTo>
                  <a:pt x="82" y="179"/>
                </a:lnTo>
                <a:lnTo>
                  <a:pt x="84" y="181"/>
                </a:lnTo>
                <a:lnTo>
                  <a:pt x="85" y="179"/>
                </a:lnTo>
                <a:lnTo>
                  <a:pt x="88" y="175"/>
                </a:lnTo>
                <a:lnTo>
                  <a:pt x="91" y="170"/>
                </a:lnTo>
                <a:lnTo>
                  <a:pt x="91" y="167"/>
                </a:lnTo>
                <a:lnTo>
                  <a:pt x="91" y="166"/>
                </a:lnTo>
                <a:lnTo>
                  <a:pt x="91" y="163"/>
                </a:lnTo>
                <a:lnTo>
                  <a:pt x="91" y="155"/>
                </a:lnTo>
                <a:lnTo>
                  <a:pt x="90" y="152"/>
                </a:lnTo>
                <a:lnTo>
                  <a:pt x="94" y="145"/>
                </a:lnTo>
                <a:lnTo>
                  <a:pt x="95" y="136"/>
                </a:lnTo>
                <a:lnTo>
                  <a:pt x="100" y="139"/>
                </a:lnTo>
                <a:lnTo>
                  <a:pt x="103" y="136"/>
                </a:lnTo>
                <a:lnTo>
                  <a:pt x="106" y="134"/>
                </a:lnTo>
                <a:lnTo>
                  <a:pt x="110" y="131"/>
                </a:lnTo>
                <a:lnTo>
                  <a:pt x="113" y="116"/>
                </a:lnTo>
                <a:lnTo>
                  <a:pt x="178" y="67"/>
                </a:lnTo>
                <a:lnTo>
                  <a:pt x="178" y="61"/>
                </a:lnTo>
                <a:lnTo>
                  <a:pt x="175" y="60"/>
                </a:lnTo>
                <a:lnTo>
                  <a:pt x="170" y="54"/>
                </a:lnTo>
                <a:lnTo>
                  <a:pt x="169" y="54"/>
                </a:lnTo>
                <a:lnTo>
                  <a:pt x="148" y="28"/>
                </a:lnTo>
                <a:lnTo>
                  <a:pt x="146" y="27"/>
                </a:lnTo>
                <a:lnTo>
                  <a:pt x="140" y="21"/>
                </a:lnTo>
                <a:lnTo>
                  <a:pt x="128" y="18"/>
                </a:lnTo>
                <a:lnTo>
                  <a:pt x="116" y="24"/>
                </a:lnTo>
                <a:lnTo>
                  <a:pt x="116" y="25"/>
                </a:lnTo>
                <a:lnTo>
                  <a:pt x="118" y="28"/>
                </a:lnTo>
                <a:lnTo>
                  <a:pt x="116" y="31"/>
                </a:lnTo>
                <a:lnTo>
                  <a:pt x="116" y="34"/>
                </a:lnTo>
                <a:lnTo>
                  <a:pt x="113" y="36"/>
                </a:lnTo>
                <a:lnTo>
                  <a:pt x="112" y="33"/>
                </a:lnTo>
                <a:lnTo>
                  <a:pt x="113" y="30"/>
                </a:lnTo>
                <a:lnTo>
                  <a:pt x="113" y="24"/>
                </a:lnTo>
                <a:lnTo>
                  <a:pt x="109" y="22"/>
                </a:lnTo>
                <a:lnTo>
                  <a:pt x="107" y="24"/>
                </a:lnTo>
                <a:lnTo>
                  <a:pt x="107" y="25"/>
                </a:lnTo>
                <a:lnTo>
                  <a:pt x="104" y="28"/>
                </a:lnTo>
                <a:lnTo>
                  <a:pt x="103" y="33"/>
                </a:lnTo>
                <a:lnTo>
                  <a:pt x="103" y="27"/>
                </a:lnTo>
                <a:lnTo>
                  <a:pt x="104" y="22"/>
                </a:lnTo>
                <a:lnTo>
                  <a:pt x="85" y="7"/>
                </a:lnTo>
                <a:lnTo>
                  <a:pt x="84" y="3"/>
                </a:lnTo>
                <a:lnTo>
                  <a:pt x="75" y="0"/>
                </a:lnTo>
                <a:lnTo>
                  <a:pt x="70" y="0"/>
                </a:lnTo>
                <a:lnTo>
                  <a:pt x="69" y="4"/>
                </a:lnTo>
                <a:lnTo>
                  <a:pt x="64" y="3"/>
                </a:lnTo>
                <a:lnTo>
                  <a:pt x="60" y="4"/>
                </a:lnTo>
                <a:lnTo>
                  <a:pt x="48" y="6"/>
                </a:lnTo>
                <a:lnTo>
                  <a:pt x="48" y="7"/>
                </a:lnTo>
                <a:lnTo>
                  <a:pt x="48" y="13"/>
                </a:lnTo>
                <a:lnTo>
                  <a:pt x="48" y="10"/>
                </a:lnTo>
                <a:lnTo>
                  <a:pt x="46" y="9"/>
                </a:lnTo>
                <a:lnTo>
                  <a:pt x="45" y="6"/>
                </a:lnTo>
                <a:lnTo>
                  <a:pt x="43" y="9"/>
                </a:lnTo>
                <a:lnTo>
                  <a:pt x="42" y="7"/>
                </a:lnTo>
                <a:lnTo>
                  <a:pt x="42" y="6"/>
                </a:lnTo>
                <a:lnTo>
                  <a:pt x="36" y="7"/>
                </a:lnTo>
                <a:lnTo>
                  <a:pt x="31" y="7"/>
                </a:lnTo>
                <a:lnTo>
                  <a:pt x="30" y="7"/>
                </a:lnTo>
                <a:lnTo>
                  <a:pt x="30" y="9"/>
                </a:lnTo>
                <a:lnTo>
                  <a:pt x="21" y="12"/>
                </a:lnTo>
                <a:lnTo>
                  <a:pt x="22" y="12"/>
                </a:lnTo>
                <a:lnTo>
                  <a:pt x="24" y="19"/>
                </a:lnTo>
                <a:lnTo>
                  <a:pt x="28" y="22"/>
                </a:lnTo>
                <a:lnTo>
                  <a:pt x="25" y="24"/>
                </a:lnTo>
                <a:lnTo>
                  <a:pt x="25" y="27"/>
                </a:lnTo>
                <a:lnTo>
                  <a:pt x="28" y="3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11" name="Freeform 383"/>
          <p:cNvSpPr>
            <a:spLocks/>
          </p:cNvSpPr>
          <p:nvPr/>
        </p:nvSpPr>
        <p:spPr bwMode="auto">
          <a:xfrm>
            <a:off x="1176338" y="1347795"/>
            <a:ext cx="484188" cy="398462"/>
          </a:xfrm>
          <a:custGeom>
            <a:avLst/>
            <a:gdLst>
              <a:gd name="T0" fmla="*/ 42 w 305"/>
              <a:gd name="T1" fmla="*/ 202 h 251"/>
              <a:gd name="T2" fmla="*/ 109 w 305"/>
              <a:gd name="T3" fmla="*/ 167 h 251"/>
              <a:gd name="T4" fmla="*/ 115 w 305"/>
              <a:gd name="T5" fmla="*/ 155 h 251"/>
              <a:gd name="T6" fmla="*/ 91 w 305"/>
              <a:gd name="T7" fmla="*/ 146 h 251"/>
              <a:gd name="T8" fmla="*/ 48 w 305"/>
              <a:gd name="T9" fmla="*/ 148 h 251"/>
              <a:gd name="T10" fmla="*/ 13 w 305"/>
              <a:gd name="T11" fmla="*/ 128 h 251"/>
              <a:gd name="T12" fmla="*/ 55 w 305"/>
              <a:gd name="T13" fmla="*/ 107 h 251"/>
              <a:gd name="T14" fmla="*/ 37 w 305"/>
              <a:gd name="T15" fmla="*/ 106 h 251"/>
              <a:gd name="T16" fmla="*/ 25 w 305"/>
              <a:gd name="T17" fmla="*/ 106 h 251"/>
              <a:gd name="T18" fmla="*/ 15 w 305"/>
              <a:gd name="T19" fmla="*/ 103 h 251"/>
              <a:gd name="T20" fmla="*/ 10 w 305"/>
              <a:gd name="T21" fmla="*/ 95 h 251"/>
              <a:gd name="T22" fmla="*/ 16 w 305"/>
              <a:gd name="T23" fmla="*/ 62 h 251"/>
              <a:gd name="T24" fmla="*/ 40 w 305"/>
              <a:gd name="T25" fmla="*/ 17 h 251"/>
              <a:gd name="T26" fmla="*/ 81 w 305"/>
              <a:gd name="T27" fmla="*/ 4 h 251"/>
              <a:gd name="T28" fmla="*/ 78 w 305"/>
              <a:gd name="T29" fmla="*/ 37 h 251"/>
              <a:gd name="T30" fmla="*/ 85 w 305"/>
              <a:gd name="T31" fmla="*/ 41 h 251"/>
              <a:gd name="T32" fmla="*/ 94 w 305"/>
              <a:gd name="T33" fmla="*/ 20 h 251"/>
              <a:gd name="T34" fmla="*/ 127 w 305"/>
              <a:gd name="T35" fmla="*/ 34 h 251"/>
              <a:gd name="T36" fmla="*/ 130 w 305"/>
              <a:gd name="T37" fmla="*/ 50 h 251"/>
              <a:gd name="T38" fmla="*/ 139 w 305"/>
              <a:gd name="T39" fmla="*/ 44 h 251"/>
              <a:gd name="T40" fmla="*/ 151 w 305"/>
              <a:gd name="T41" fmla="*/ 46 h 251"/>
              <a:gd name="T42" fmla="*/ 154 w 305"/>
              <a:gd name="T43" fmla="*/ 37 h 251"/>
              <a:gd name="T44" fmla="*/ 156 w 305"/>
              <a:gd name="T45" fmla="*/ 26 h 251"/>
              <a:gd name="T46" fmla="*/ 168 w 305"/>
              <a:gd name="T47" fmla="*/ 37 h 251"/>
              <a:gd name="T48" fmla="*/ 177 w 305"/>
              <a:gd name="T49" fmla="*/ 65 h 251"/>
              <a:gd name="T50" fmla="*/ 186 w 305"/>
              <a:gd name="T51" fmla="*/ 94 h 251"/>
              <a:gd name="T52" fmla="*/ 192 w 305"/>
              <a:gd name="T53" fmla="*/ 76 h 251"/>
              <a:gd name="T54" fmla="*/ 187 w 305"/>
              <a:gd name="T55" fmla="*/ 49 h 251"/>
              <a:gd name="T56" fmla="*/ 186 w 305"/>
              <a:gd name="T57" fmla="*/ 10 h 251"/>
              <a:gd name="T58" fmla="*/ 193 w 305"/>
              <a:gd name="T59" fmla="*/ 4 h 251"/>
              <a:gd name="T60" fmla="*/ 207 w 305"/>
              <a:gd name="T61" fmla="*/ 6 h 251"/>
              <a:gd name="T62" fmla="*/ 224 w 305"/>
              <a:gd name="T63" fmla="*/ 25 h 251"/>
              <a:gd name="T64" fmla="*/ 235 w 305"/>
              <a:gd name="T65" fmla="*/ 76 h 251"/>
              <a:gd name="T66" fmla="*/ 247 w 305"/>
              <a:gd name="T67" fmla="*/ 107 h 251"/>
              <a:gd name="T68" fmla="*/ 254 w 305"/>
              <a:gd name="T69" fmla="*/ 139 h 251"/>
              <a:gd name="T70" fmla="*/ 269 w 305"/>
              <a:gd name="T71" fmla="*/ 146 h 251"/>
              <a:gd name="T72" fmla="*/ 295 w 305"/>
              <a:gd name="T73" fmla="*/ 166 h 251"/>
              <a:gd name="T74" fmla="*/ 304 w 305"/>
              <a:gd name="T75" fmla="*/ 172 h 251"/>
              <a:gd name="T76" fmla="*/ 296 w 305"/>
              <a:gd name="T77" fmla="*/ 188 h 251"/>
              <a:gd name="T78" fmla="*/ 287 w 305"/>
              <a:gd name="T79" fmla="*/ 191 h 251"/>
              <a:gd name="T80" fmla="*/ 280 w 305"/>
              <a:gd name="T81" fmla="*/ 188 h 251"/>
              <a:gd name="T82" fmla="*/ 269 w 305"/>
              <a:gd name="T83" fmla="*/ 199 h 251"/>
              <a:gd name="T84" fmla="*/ 277 w 305"/>
              <a:gd name="T85" fmla="*/ 203 h 251"/>
              <a:gd name="T86" fmla="*/ 284 w 305"/>
              <a:gd name="T87" fmla="*/ 212 h 251"/>
              <a:gd name="T88" fmla="*/ 293 w 305"/>
              <a:gd name="T89" fmla="*/ 217 h 251"/>
              <a:gd name="T90" fmla="*/ 289 w 305"/>
              <a:gd name="T91" fmla="*/ 227 h 251"/>
              <a:gd name="T92" fmla="*/ 272 w 305"/>
              <a:gd name="T93" fmla="*/ 235 h 251"/>
              <a:gd name="T94" fmla="*/ 247 w 305"/>
              <a:gd name="T95" fmla="*/ 229 h 251"/>
              <a:gd name="T96" fmla="*/ 232 w 305"/>
              <a:gd name="T97" fmla="*/ 221 h 251"/>
              <a:gd name="T98" fmla="*/ 214 w 305"/>
              <a:gd name="T99" fmla="*/ 212 h 251"/>
              <a:gd name="T100" fmla="*/ 201 w 305"/>
              <a:gd name="T101" fmla="*/ 220 h 251"/>
              <a:gd name="T102" fmla="*/ 151 w 305"/>
              <a:gd name="T103" fmla="*/ 244 h 251"/>
              <a:gd name="T104" fmla="*/ 132 w 305"/>
              <a:gd name="T105" fmla="*/ 247 h 251"/>
              <a:gd name="T106" fmla="*/ 96 w 305"/>
              <a:gd name="T107" fmla="*/ 244 h 251"/>
              <a:gd name="T108" fmla="*/ 88 w 305"/>
              <a:gd name="T109" fmla="*/ 218 h 2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5"/>
              <a:gd name="T166" fmla="*/ 0 h 251"/>
              <a:gd name="T167" fmla="*/ 305 w 305"/>
              <a:gd name="T168" fmla="*/ 251 h 25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5" h="251">
                <a:moveTo>
                  <a:pt x="70" y="214"/>
                </a:moveTo>
                <a:lnTo>
                  <a:pt x="69" y="215"/>
                </a:lnTo>
                <a:lnTo>
                  <a:pt x="63" y="215"/>
                </a:lnTo>
                <a:lnTo>
                  <a:pt x="60" y="214"/>
                </a:lnTo>
                <a:lnTo>
                  <a:pt x="54" y="212"/>
                </a:lnTo>
                <a:lnTo>
                  <a:pt x="42" y="205"/>
                </a:lnTo>
                <a:lnTo>
                  <a:pt x="42" y="202"/>
                </a:lnTo>
                <a:lnTo>
                  <a:pt x="39" y="200"/>
                </a:lnTo>
                <a:lnTo>
                  <a:pt x="37" y="199"/>
                </a:lnTo>
                <a:lnTo>
                  <a:pt x="36" y="193"/>
                </a:lnTo>
                <a:lnTo>
                  <a:pt x="33" y="190"/>
                </a:lnTo>
                <a:lnTo>
                  <a:pt x="28" y="178"/>
                </a:lnTo>
                <a:lnTo>
                  <a:pt x="81" y="161"/>
                </a:lnTo>
                <a:lnTo>
                  <a:pt x="109" y="167"/>
                </a:lnTo>
                <a:lnTo>
                  <a:pt x="114" y="163"/>
                </a:lnTo>
                <a:lnTo>
                  <a:pt x="112" y="161"/>
                </a:lnTo>
                <a:lnTo>
                  <a:pt x="112" y="160"/>
                </a:lnTo>
                <a:lnTo>
                  <a:pt x="115" y="161"/>
                </a:lnTo>
                <a:lnTo>
                  <a:pt x="117" y="161"/>
                </a:lnTo>
                <a:lnTo>
                  <a:pt x="117" y="158"/>
                </a:lnTo>
                <a:lnTo>
                  <a:pt x="115" y="155"/>
                </a:lnTo>
                <a:lnTo>
                  <a:pt x="112" y="155"/>
                </a:lnTo>
                <a:lnTo>
                  <a:pt x="106" y="154"/>
                </a:lnTo>
                <a:lnTo>
                  <a:pt x="106" y="151"/>
                </a:lnTo>
                <a:lnTo>
                  <a:pt x="102" y="151"/>
                </a:lnTo>
                <a:lnTo>
                  <a:pt x="97" y="149"/>
                </a:lnTo>
                <a:lnTo>
                  <a:pt x="96" y="148"/>
                </a:lnTo>
                <a:lnTo>
                  <a:pt x="91" y="146"/>
                </a:lnTo>
                <a:lnTo>
                  <a:pt x="88" y="148"/>
                </a:lnTo>
                <a:lnTo>
                  <a:pt x="87" y="145"/>
                </a:lnTo>
                <a:lnTo>
                  <a:pt x="60" y="152"/>
                </a:lnTo>
                <a:lnTo>
                  <a:pt x="58" y="151"/>
                </a:lnTo>
                <a:lnTo>
                  <a:pt x="52" y="151"/>
                </a:lnTo>
                <a:lnTo>
                  <a:pt x="49" y="149"/>
                </a:lnTo>
                <a:lnTo>
                  <a:pt x="48" y="148"/>
                </a:lnTo>
                <a:lnTo>
                  <a:pt x="37" y="149"/>
                </a:lnTo>
                <a:lnTo>
                  <a:pt x="31" y="146"/>
                </a:lnTo>
                <a:lnTo>
                  <a:pt x="25" y="148"/>
                </a:lnTo>
                <a:lnTo>
                  <a:pt x="25" y="145"/>
                </a:lnTo>
                <a:lnTo>
                  <a:pt x="21" y="143"/>
                </a:lnTo>
                <a:lnTo>
                  <a:pt x="15" y="133"/>
                </a:lnTo>
                <a:lnTo>
                  <a:pt x="13" y="128"/>
                </a:lnTo>
                <a:lnTo>
                  <a:pt x="19" y="121"/>
                </a:lnTo>
                <a:lnTo>
                  <a:pt x="49" y="109"/>
                </a:lnTo>
                <a:lnTo>
                  <a:pt x="49" y="110"/>
                </a:lnTo>
                <a:lnTo>
                  <a:pt x="51" y="112"/>
                </a:lnTo>
                <a:lnTo>
                  <a:pt x="55" y="110"/>
                </a:lnTo>
                <a:lnTo>
                  <a:pt x="57" y="109"/>
                </a:lnTo>
                <a:lnTo>
                  <a:pt x="55" y="107"/>
                </a:lnTo>
                <a:lnTo>
                  <a:pt x="51" y="107"/>
                </a:lnTo>
                <a:lnTo>
                  <a:pt x="54" y="104"/>
                </a:lnTo>
                <a:lnTo>
                  <a:pt x="57" y="104"/>
                </a:lnTo>
                <a:lnTo>
                  <a:pt x="60" y="103"/>
                </a:lnTo>
                <a:lnTo>
                  <a:pt x="60" y="101"/>
                </a:lnTo>
                <a:lnTo>
                  <a:pt x="40" y="104"/>
                </a:lnTo>
                <a:lnTo>
                  <a:pt x="37" y="106"/>
                </a:lnTo>
                <a:lnTo>
                  <a:pt x="34" y="106"/>
                </a:lnTo>
                <a:lnTo>
                  <a:pt x="33" y="107"/>
                </a:lnTo>
                <a:lnTo>
                  <a:pt x="30" y="107"/>
                </a:lnTo>
                <a:lnTo>
                  <a:pt x="28" y="106"/>
                </a:lnTo>
                <a:lnTo>
                  <a:pt x="25" y="104"/>
                </a:lnTo>
                <a:lnTo>
                  <a:pt x="24" y="106"/>
                </a:lnTo>
                <a:lnTo>
                  <a:pt x="25" y="106"/>
                </a:lnTo>
                <a:lnTo>
                  <a:pt x="25" y="109"/>
                </a:lnTo>
                <a:lnTo>
                  <a:pt x="21" y="109"/>
                </a:lnTo>
                <a:lnTo>
                  <a:pt x="19" y="110"/>
                </a:lnTo>
                <a:lnTo>
                  <a:pt x="16" y="110"/>
                </a:lnTo>
                <a:lnTo>
                  <a:pt x="13" y="109"/>
                </a:lnTo>
                <a:lnTo>
                  <a:pt x="13" y="106"/>
                </a:lnTo>
                <a:lnTo>
                  <a:pt x="15" y="103"/>
                </a:lnTo>
                <a:lnTo>
                  <a:pt x="16" y="101"/>
                </a:lnTo>
                <a:lnTo>
                  <a:pt x="21" y="101"/>
                </a:lnTo>
                <a:lnTo>
                  <a:pt x="21" y="95"/>
                </a:lnTo>
                <a:lnTo>
                  <a:pt x="16" y="95"/>
                </a:lnTo>
                <a:lnTo>
                  <a:pt x="13" y="98"/>
                </a:lnTo>
                <a:lnTo>
                  <a:pt x="10" y="97"/>
                </a:lnTo>
                <a:lnTo>
                  <a:pt x="10" y="95"/>
                </a:lnTo>
                <a:lnTo>
                  <a:pt x="9" y="94"/>
                </a:lnTo>
                <a:lnTo>
                  <a:pt x="3" y="95"/>
                </a:lnTo>
                <a:lnTo>
                  <a:pt x="0" y="83"/>
                </a:lnTo>
                <a:lnTo>
                  <a:pt x="1" y="79"/>
                </a:lnTo>
                <a:lnTo>
                  <a:pt x="10" y="67"/>
                </a:lnTo>
                <a:lnTo>
                  <a:pt x="16" y="64"/>
                </a:lnTo>
                <a:lnTo>
                  <a:pt x="16" y="62"/>
                </a:lnTo>
                <a:lnTo>
                  <a:pt x="16" y="59"/>
                </a:lnTo>
                <a:lnTo>
                  <a:pt x="15" y="58"/>
                </a:lnTo>
                <a:lnTo>
                  <a:pt x="12" y="58"/>
                </a:lnTo>
                <a:lnTo>
                  <a:pt x="10" y="55"/>
                </a:lnTo>
                <a:lnTo>
                  <a:pt x="10" y="50"/>
                </a:lnTo>
                <a:lnTo>
                  <a:pt x="12" y="46"/>
                </a:lnTo>
                <a:lnTo>
                  <a:pt x="40" y="17"/>
                </a:lnTo>
                <a:lnTo>
                  <a:pt x="43" y="17"/>
                </a:lnTo>
                <a:lnTo>
                  <a:pt x="45" y="13"/>
                </a:lnTo>
                <a:lnTo>
                  <a:pt x="49" y="13"/>
                </a:lnTo>
                <a:lnTo>
                  <a:pt x="73" y="0"/>
                </a:lnTo>
                <a:lnTo>
                  <a:pt x="78" y="1"/>
                </a:lnTo>
                <a:lnTo>
                  <a:pt x="78" y="3"/>
                </a:lnTo>
                <a:lnTo>
                  <a:pt x="81" y="4"/>
                </a:lnTo>
                <a:lnTo>
                  <a:pt x="81" y="7"/>
                </a:lnTo>
                <a:lnTo>
                  <a:pt x="82" y="9"/>
                </a:lnTo>
                <a:lnTo>
                  <a:pt x="84" y="29"/>
                </a:lnTo>
                <a:lnTo>
                  <a:pt x="79" y="31"/>
                </a:lnTo>
                <a:lnTo>
                  <a:pt x="78" y="34"/>
                </a:lnTo>
                <a:lnTo>
                  <a:pt x="78" y="35"/>
                </a:lnTo>
                <a:lnTo>
                  <a:pt x="78" y="37"/>
                </a:lnTo>
                <a:lnTo>
                  <a:pt x="78" y="38"/>
                </a:lnTo>
                <a:lnTo>
                  <a:pt x="73" y="40"/>
                </a:lnTo>
                <a:lnTo>
                  <a:pt x="73" y="41"/>
                </a:lnTo>
                <a:lnTo>
                  <a:pt x="75" y="44"/>
                </a:lnTo>
                <a:lnTo>
                  <a:pt x="82" y="38"/>
                </a:lnTo>
                <a:lnTo>
                  <a:pt x="84" y="38"/>
                </a:lnTo>
                <a:lnTo>
                  <a:pt x="85" y="41"/>
                </a:lnTo>
                <a:lnTo>
                  <a:pt x="91" y="38"/>
                </a:lnTo>
                <a:lnTo>
                  <a:pt x="93" y="34"/>
                </a:lnTo>
                <a:lnTo>
                  <a:pt x="90" y="34"/>
                </a:lnTo>
                <a:lnTo>
                  <a:pt x="90" y="29"/>
                </a:lnTo>
                <a:lnTo>
                  <a:pt x="93" y="25"/>
                </a:lnTo>
                <a:lnTo>
                  <a:pt x="94" y="23"/>
                </a:lnTo>
                <a:lnTo>
                  <a:pt x="94" y="20"/>
                </a:lnTo>
                <a:lnTo>
                  <a:pt x="96" y="19"/>
                </a:lnTo>
                <a:lnTo>
                  <a:pt x="102" y="19"/>
                </a:lnTo>
                <a:lnTo>
                  <a:pt x="109" y="25"/>
                </a:lnTo>
                <a:lnTo>
                  <a:pt x="120" y="28"/>
                </a:lnTo>
                <a:lnTo>
                  <a:pt x="121" y="31"/>
                </a:lnTo>
                <a:lnTo>
                  <a:pt x="124" y="32"/>
                </a:lnTo>
                <a:lnTo>
                  <a:pt x="127" y="34"/>
                </a:lnTo>
                <a:lnTo>
                  <a:pt x="130" y="38"/>
                </a:lnTo>
                <a:lnTo>
                  <a:pt x="130" y="44"/>
                </a:lnTo>
                <a:lnTo>
                  <a:pt x="120" y="58"/>
                </a:lnTo>
                <a:lnTo>
                  <a:pt x="120" y="59"/>
                </a:lnTo>
                <a:lnTo>
                  <a:pt x="124" y="58"/>
                </a:lnTo>
                <a:lnTo>
                  <a:pt x="127" y="53"/>
                </a:lnTo>
                <a:lnTo>
                  <a:pt x="130" y="50"/>
                </a:lnTo>
                <a:lnTo>
                  <a:pt x="130" y="53"/>
                </a:lnTo>
                <a:lnTo>
                  <a:pt x="129" y="58"/>
                </a:lnTo>
                <a:lnTo>
                  <a:pt x="133" y="58"/>
                </a:lnTo>
                <a:lnTo>
                  <a:pt x="133" y="56"/>
                </a:lnTo>
                <a:lnTo>
                  <a:pt x="135" y="49"/>
                </a:lnTo>
                <a:lnTo>
                  <a:pt x="138" y="49"/>
                </a:lnTo>
                <a:lnTo>
                  <a:pt x="139" y="44"/>
                </a:lnTo>
                <a:lnTo>
                  <a:pt x="142" y="46"/>
                </a:lnTo>
                <a:lnTo>
                  <a:pt x="145" y="44"/>
                </a:lnTo>
                <a:lnTo>
                  <a:pt x="148" y="50"/>
                </a:lnTo>
                <a:lnTo>
                  <a:pt x="150" y="49"/>
                </a:lnTo>
                <a:lnTo>
                  <a:pt x="148" y="44"/>
                </a:lnTo>
                <a:lnTo>
                  <a:pt x="150" y="44"/>
                </a:lnTo>
                <a:lnTo>
                  <a:pt x="151" y="46"/>
                </a:lnTo>
                <a:lnTo>
                  <a:pt x="153" y="44"/>
                </a:lnTo>
                <a:lnTo>
                  <a:pt x="153" y="41"/>
                </a:lnTo>
                <a:lnTo>
                  <a:pt x="148" y="40"/>
                </a:lnTo>
                <a:lnTo>
                  <a:pt x="148" y="37"/>
                </a:lnTo>
                <a:lnTo>
                  <a:pt x="150" y="37"/>
                </a:lnTo>
                <a:lnTo>
                  <a:pt x="153" y="40"/>
                </a:lnTo>
                <a:lnTo>
                  <a:pt x="154" y="37"/>
                </a:lnTo>
                <a:lnTo>
                  <a:pt x="150" y="31"/>
                </a:lnTo>
                <a:lnTo>
                  <a:pt x="147" y="31"/>
                </a:lnTo>
                <a:lnTo>
                  <a:pt x="144" y="23"/>
                </a:lnTo>
                <a:lnTo>
                  <a:pt x="144" y="20"/>
                </a:lnTo>
                <a:lnTo>
                  <a:pt x="147" y="20"/>
                </a:lnTo>
                <a:lnTo>
                  <a:pt x="154" y="23"/>
                </a:lnTo>
                <a:lnTo>
                  <a:pt x="156" y="26"/>
                </a:lnTo>
                <a:lnTo>
                  <a:pt x="159" y="26"/>
                </a:lnTo>
                <a:lnTo>
                  <a:pt x="159" y="28"/>
                </a:lnTo>
                <a:lnTo>
                  <a:pt x="162" y="32"/>
                </a:lnTo>
                <a:lnTo>
                  <a:pt x="163" y="34"/>
                </a:lnTo>
                <a:lnTo>
                  <a:pt x="165" y="34"/>
                </a:lnTo>
                <a:lnTo>
                  <a:pt x="168" y="35"/>
                </a:lnTo>
                <a:lnTo>
                  <a:pt x="168" y="37"/>
                </a:lnTo>
                <a:lnTo>
                  <a:pt x="169" y="38"/>
                </a:lnTo>
                <a:lnTo>
                  <a:pt x="169" y="40"/>
                </a:lnTo>
                <a:lnTo>
                  <a:pt x="169" y="41"/>
                </a:lnTo>
                <a:lnTo>
                  <a:pt x="172" y="43"/>
                </a:lnTo>
                <a:lnTo>
                  <a:pt x="174" y="47"/>
                </a:lnTo>
                <a:lnTo>
                  <a:pt x="174" y="59"/>
                </a:lnTo>
                <a:lnTo>
                  <a:pt x="177" y="65"/>
                </a:lnTo>
                <a:lnTo>
                  <a:pt x="177" y="74"/>
                </a:lnTo>
                <a:lnTo>
                  <a:pt x="181" y="79"/>
                </a:lnTo>
                <a:lnTo>
                  <a:pt x="180" y="83"/>
                </a:lnTo>
                <a:lnTo>
                  <a:pt x="180" y="91"/>
                </a:lnTo>
                <a:lnTo>
                  <a:pt x="181" y="91"/>
                </a:lnTo>
                <a:lnTo>
                  <a:pt x="184" y="95"/>
                </a:lnTo>
                <a:lnTo>
                  <a:pt x="186" y="94"/>
                </a:lnTo>
                <a:lnTo>
                  <a:pt x="187" y="92"/>
                </a:lnTo>
                <a:lnTo>
                  <a:pt x="190" y="91"/>
                </a:lnTo>
                <a:lnTo>
                  <a:pt x="193" y="86"/>
                </a:lnTo>
                <a:lnTo>
                  <a:pt x="193" y="83"/>
                </a:lnTo>
                <a:lnTo>
                  <a:pt x="196" y="82"/>
                </a:lnTo>
                <a:lnTo>
                  <a:pt x="196" y="80"/>
                </a:lnTo>
                <a:lnTo>
                  <a:pt x="192" y="76"/>
                </a:lnTo>
                <a:lnTo>
                  <a:pt x="192" y="71"/>
                </a:lnTo>
                <a:lnTo>
                  <a:pt x="192" y="68"/>
                </a:lnTo>
                <a:lnTo>
                  <a:pt x="190" y="67"/>
                </a:lnTo>
                <a:lnTo>
                  <a:pt x="189" y="58"/>
                </a:lnTo>
                <a:lnTo>
                  <a:pt x="190" y="56"/>
                </a:lnTo>
                <a:lnTo>
                  <a:pt x="189" y="50"/>
                </a:lnTo>
                <a:lnTo>
                  <a:pt x="187" y="49"/>
                </a:lnTo>
                <a:lnTo>
                  <a:pt x="183" y="19"/>
                </a:lnTo>
                <a:lnTo>
                  <a:pt x="184" y="19"/>
                </a:lnTo>
                <a:lnTo>
                  <a:pt x="184" y="14"/>
                </a:lnTo>
                <a:lnTo>
                  <a:pt x="183" y="14"/>
                </a:lnTo>
                <a:lnTo>
                  <a:pt x="181" y="11"/>
                </a:lnTo>
                <a:lnTo>
                  <a:pt x="183" y="10"/>
                </a:lnTo>
                <a:lnTo>
                  <a:pt x="186" y="10"/>
                </a:lnTo>
                <a:lnTo>
                  <a:pt x="187" y="9"/>
                </a:lnTo>
                <a:lnTo>
                  <a:pt x="183" y="6"/>
                </a:lnTo>
                <a:lnTo>
                  <a:pt x="184" y="3"/>
                </a:lnTo>
                <a:lnTo>
                  <a:pt x="184" y="1"/>
                </a:lnTo>
                <a:lnTo>
                  <a:pt x="187" y="1"/>
                </a:lnTo>
                <a:lnTo>
                  <a:pt x="193" y="3"/>
                </a:lnTo>
                <a:lnTo>
                  <a:pt x="193" y="4"/>
                </a:lnTo>
                <a:lnTo>
                  <a:pt x="199" y="10"/>
                </a:lnTo>
                <a:lnTo>
                  <a:pt x="204" y="11"/>
                </a:lnTo>
                <a:lnTo>
                  <a:pt x="205" y="9"/>
                </a:lnTo>
                <a:lnTo>
                  <a:pt x="204" y="9"/>
                </a:lnTo>
                <a:lnTo>
                  <a:pt x="202" y="4"/>
                </a:lnTo>
                <a:lnTo>
                  <a:pt x="204" y="4"/>
                </a:lnTo>
                <a:lnTo>
                  <a:pt x="207" y="6"/>
                </a:lnTo>
                <a:lnTo>
                  <a:pt x="208" y="7"/>
                </a:lnTo>
                <a:lnTo>
                  <a:pt x="211" y="9"/>
                </a:lnTo>
                <a:lnTo>
                  <a:pt x="211" y="13"/>
                </a:lnTo>
                <a:lnTo>
                  <a:pt x="213" y="16"/>
                </a:lnTo>
                <a:lnTo>
                  <a:pt x="220" y="20"/>
                </a:lnTo>
                <a:lnTo>
                  <a:pt x="220" y="22"/>
                </a:lnTo>
                <a:lnTo>
                  <a:pt x="224" y="25"/>
                </a:lnTo>
                <a:lnTo>
                  <a:pt x="227" y="28"/>
                </a:lnTo>
                <a:lnTo>
                  <a:pt x="227" y="29"/>
                </a:lnTo>
                <a:lnTo>
                  <a:pt x="229" y="31"/>
                </a:lnTo>
                <a:lnTo>
                  <a:pt x="230" y="32"/>
                </a:lnTo>
                <a:lnTo>
                  <a:pt x="227" y="37"/>
                </a:lnTo>
                <a:lnTo>
                  <a:pt x="230" y="37"/>
                </a:lnTo>
                <a:lnTo>
                  <a:pt x="235" y="76"/>
                </a:lnTo>
                <a:lnTo>
                  <a:pt x="236" y="76"/>
                </a:lnTo>
                <a:lnTo>
                  <a:pt x="238" y="83"/>
                </a:lnTo>
                <a:lnTo>
                  <a:pt x="244" y="94"/>
                </a:lnTo>
                <a:lnTo>
                  <a:pt x="245" y="98"/>
                </a:lnTo>
                <a:lnTo>
                  <a:pt x="245" y="100"/>
                </a:lnTo>
                <a:lnTo>
                  <a:pt x="247" y="103"/>
                </a:lnTo>
                <a:lnTo>
                  <a:pt x="247" y="107"/>
                </a:lnTo>
                <a:lnTo>
                  <a:pt x="245" y="107"/>
                </a:lnTo>
                <a:lnTo>
                  <a:pt x="244" y="109"/>
                </a:lnTo>
                <a:lnTo>
                  <a:pt x="244" y="118"/>
                </a:lnTo>
                <a:lnTo>
                  <a:pt x="242" y="121"/>
                </a:lnTo>
                <a:lnTo>
                  <a:pt x="244" y="125"/>
                </a:lnTo>
                <a:lnTo>
                  <a:pt x="248" y="128"/>
                </a:lnTo>
                <a:lnTo>
                  <a:pt x="254" y="139"/>
                </a:lnTo>
                <a:lnTo>
                  <a:pt x="259" y="140"/>
                </a:lnTo>
                <a:lnTo>
                  <a:pt x="262" y="146"/>
                </a:lnTo>
                <a:lnTo>
                  <a:pt x="263" y="148"/>
                </a:lnTo>
                <a:lnTo>
                  <a:pt x="266" y="148"/>
                </a:lnTo>
                <a:lnTo>
                  <a:pt x="268" y="151"/>
                </a:lnTo>
                <a:lnTo>
                  <a:pt x="269" y="149"/>
                </a:lnTo>
                <a:lnTo>
                  <a:pt x="269" y="146"/>
                </a:lnTo>
                <a:lnTo>
                  <a:pt x="271" y="145"/>
                </a:lnTo>
                <a:lnTo>
                  <a:pt x="274" y="146"/>
                </a:lnTo>
                <a:lnTo>
                  <a:pt x="275" y="148"/>
                </a:lnTo>
                <a:lnTo>
                  <a:pt x="275" y="151"/>
                </a:lnTo>
                <a:lnTo>
                  <a:pt x="290" y="164"/>
                </a:lnTo>
                <a:lnTo>
                  <a:pt x="293" y="164"/>
                </a:lnTo>
                <a:lnTo>
                  <a:pt x="295" y="166"/>
                </a:lnTo>
                <a:lnTo>
                  <a:pt x="295" y="169"/>
                </a:lnTo>
                <a:lnTo>
                  <a:pt x="295" y="172"/>
                </a:lnTo>
                <a:lnTo>
                  <a:pt x="298" y="172"/>
                </a:lnTo>
                <a:lnTo>
                  <a:pt x="299" y="170"/>
                </a:lnTo>
                <a:lnTo>
                  <a:pt x="301" y="172"/>
                </a:lnTo>
                <a:lnTo>
                  <a:pt x="302" y="170"/>
                </a:lnTo>
                <a:lnTo>
                  <a:pt x="304" y="172"/>
                </a:lnTo>
                <a:lnTo>
                  <a:pt x="305" y="178"/>
                </a:lnTo>
                <a:lnTo>
                  <a:pt x="304" y="182"/>
                </a:lnTo>
                <a:lnTo>
                  <a:pt x="305" y="190"/>
                </a:lnTo>
                <a:lnTo>
                  <a:pt x="304" y="194"/>
                </a:lnTo>
                <a:lnTo>
                  <a:pt x="301" y="196"/>
                </a:lnTo>
                <a:lnTo>
                  <a:pt x="299" y="194"/>
                </a:lnTo>
                <a:lnTo>
                  <a:pt x="296" y="188"/>
                </a:lnTo>
                <a:lnTo>
                  <a:pt x="296" y="182"/>
                </a:lnTo>
                <a:lnTo>
                  <a:pt x="293" y="194"/>
                </a:lnTo>
                <a:lnTo>
                  <a:pt x="293" y="196"/>
                </a:lnTo>
                <a:lnTo>
                  <a:pt x="292" y="193"/>
                </a:lnTo>
                <a:lnTo>
                  <a:pt x="290" y="191"/>
                </a:lnTo>
                <a:lnTo>
                  <a:pt x="289" y="194"/>
                </a:lnTo>
                <a:lnTo>
                  <a:pt x="287" y="191"/>
                </a:lnTo>
                <a:lnTo>
                  <a:pt x="286" y="187"/>
                </a:lnTo>
                <a:lnTo>
                  <a:pt x="286" y="182"/>
                </a:lnTo>
                <a:lnTo>
                  <a:pt x="284" y="185"/>
                </a:lnTo>
                <a:lnTo>
                  <a:pt x="283" y="185"/>
                </a:lnTo>
                <a:lnTo>
                  <a:pt x="283" y="184"/>
                </a:lnTo>
                <a:lnTo>
                  <a:pt x="281" y="188"/>
                </a:lnTo>
                <a:lnTo>
                  <a:pt x="280" y="188"/>
                </a:lnTo>
                <a:lnTo>
                  <a:pt x="277" y="191"/>
                </a:lnTo>
                <a:lnTo>
                  <a:pt x="275" y="193"/>
                </a:lnTo>
                <a:lnTo>
                  <a:pt x="277" y="193"/>
                </a:lnTo>
                <a:lnTo>
                  <a:pt x="278" y="200"/>
                </a:lnTo>
                <a:lnTo>
                  <a:pt x="275" y="200"/>
                </a:lnTo>
                <a:lnTo>
                  <a:pt x="274" y="200"/>
                </a:lnTo>
                <a:lnTo>
                  <a:pt x="269" y="199"/>
                </a:lnTo>
                <a:lnTo>
                  <a:pt x="268" y="200"/>
                </a:lnTo>
                <a:lnTo>
                  <a:pt x="268" y="202"/>
                </a:lnTo>
                <a:lnTo>
                  <a:pt x="269" y="208"/>
                </a:lnTo>
                <a:lnTo>
                  <a:pt x="269" y="214"/>
                </a:lnTo>
                <a:lnTo>
                  <a:pt x="272" y="208"/>
                </a:lnTo>
                <a:lnTo>
                  <a:pt x="275" y="206"/>
                </a:lnTo>
                <a:lnTo>
                  <a:pt x="277" y="203"/>
                </a:lnTo>
                <a:lnTo>
                  <a:pt x="284" y="203"/>
                </a:lnTo>
                <a:lnTo>
                  <a:pt x="284" y="205"/>
                </a:lnTo>
                <a:lnTo>
                  <a:pt x="287" y="205"/>
                </a:lnTo>
                <a:lnTo>
                  <a:pt x="287" y="208"/>
                </a:lnTo>
                <a:lnTo>
                  <a:pt x="286" y="209"/>
                </a:lnTo>
                <a:lnTo>
                  <a:pt x="284" y="211"/>
                </a:lnTo>
                <a:lnTo>
                  <a:pt x="284" y="212"/>
                </a:lnTo>
                <a:lnTo>
                  <a:pt x="283" y="212"/>
                </a:lnTo>
                <a:lnTo>
                  <a:pt x="283" y="214"/>
                </a:lnTo>
                <a:lnTo>
                  <a:pt x="284" y="217"/>
                </a:lnTo>
                <a:lnTo>
                  <a:pt x="286" y="218"/>
                </a:lnTo>
                <a:lnTo>
                  <a:pt x="286" y="214"/>
                </a:lnTo>
                <a:lnTo>
                  <a:pt x="290" y="217"/>
                </a:lnTo>
                <a:lnTo>
                  <a:pt x="293" y="217"/>
                </a:lnTo>
                <a:lnTo>
                  <a:pt x="295" y="220"/>
                </a:lnTo>
                <a:lnTo>
                  <a:pt x="293" y="223"/>
                </a:lnTo>
                <a:lnTo>
                  <a:pt x="292" y="223"/>
                </a:lnTo>
                <a:lnTo>
                  <a:pt x="292" y="221"/>
                </a:lnTo>
                <a:lnTo>
                  <a:pt x="290" y="224"/>
                </a:lnTo>
                <a:lnTo>
                  <a:pt x="289" y="226"/>
                </a:lnTo>
                <a:lnTo>
                  <a:pt x="289" y="227"/>
                </a:lnTo>
                <a:lnTo>
                  <a:pt x="286" y="227"/>
                </a:lnTo>
                <a:lnTo>
                  <a:pt x="280" y="230"/>
                </a:lnTo>
                <a:lnTo>
                  <a:pt x="280" y="233"/>
                </a:lnTo>
                <a:lnTo>
                  <a:pt x="275" y="233"/>
                </a:lnTo>
                <a:lnTo>
                  <a:pt x="274" y="232"/>
                </a:lnTo>
                <a:lnTo>
                  <a:pt x="274" y="235"/>
                </a:lnTo>
                <a:lnTo>
                  <a:pt x="272" y="235"/>
                </a:lnTo>
                <a:lnTo>
                  <a:pt x="271" y="236"/>
                </a:lnTo>
                <a:lnTo>
                  <a:pt x="268" y="235"/>
                </a:lnTo>
                <a:lnTo>
                  <a:pt x="263" y="238"/>
                </a:lnTo>
                <a:lnTo>
                  <a:pt x="256" y="235"/>
                </a:lnTo>
                <a:lnTo>
                  <a:pt x="254" y="233"/>
                </a:lnTo>
                <a:lnTo>
                  <a:pt x="248" y="232"/>
                </a:lnTo>
                <a:lnTo>
                  <a:pt x="247" y="229"/>
                </a:lnTo>
                <a:lnTo>
                  <a:pt x="245" y="229"/>
                </a:lnTo>
                <a:lnTo>
                  <a:pt x="244" y="232"/>
                </a:lnTo>
                <a:lnTo>
                  <a:pt x="232" y="229"/>
                </a:lnTo>
                <a:lnTo>
                  <a:pt x="232" y="227"/>
                </a:lnTo>
                <a:lnTo>
                  <a:pt x="236" y="221"/>
                </a:lnTo>
                <a:lnTo>
                  <a:pt x="235" y="220"/>
                </a:lnTo>
                <a:lnTo>
                  <a:pt x="232" y="221"/>
                </a:lnTo>
                <a:lnTo>
                  <a:pt x="227" y="221"/>
                </a:lnTo>
                <a:lnTo>
                  <a:pt x="227" y="218"/>
                </a:lnTo>
                <a:lnTo>
                  <a:pt x="223" y="218"/>
                </a:lnTo>
                <a:lnTo>
                  <a:pt x="221" y="218"/>
                </a:lnTo>
                <a:lnTo>
                  <a:pt x="214" y="217"/>
                </a:lnTo>
                <a:lnTo>
                  <a:pt x="213" y="214"/>
                </a:lnTo>
                <a:lnTo>
                  <a:pt x="214" y="212"/>
                </a:lnTo>
                <a:lnTo>
                  <a:pt x="213" y="203"/>
                </a:lnTo>
                <a:lnTo>
                  <a:pt x="210" y="202"/>
                </a:lnTo>
                <a:lnTo>
                  <a:pt x="207" y="208"/>
                </a:lnTo>
                <a:lnTo>
                  <a:pt x="202" y="209"/>
                </a:lnTo>
                <a:lnTo>
                  <a:pt x="204" y="215"/>
                </a:lnTo>
                <a:lnTo>
                  <a:pt x="204" y="217"/>
                </a:lnTo>
                <a:lnTo>
                  <a:pt x="201" y="220"/>
                </a:lnTo>
                <a:lnTo>
                  <a:pt x="196" y="227"/>
                </a:lnTo>
                <a:lnTo>
                  <a:pt x="175" y="229"/>
                </a:lnTo>
                <a:lnTo>
                  <a:pt x="177" y="230"/>
                </a:lnTo>
                <a:lnTo>
                  <a:pt x="174" y="235"/>
                </a:lnTo>
                <a:lnTo>
                  <a:pt x="160" y="244"/>
                </a:lnTo>
                <a:lnTo>
                  <a:pt x="154" y="244"/>
                </a:lnTo>
                <a:lnTo>
                  <a:pt x="151" y="244"/>
                </a:lnTo>
                <a:lnTo>
                  <a:pt x="148" y="245"/>
                </a:lnTo>
                <a:lnTo>
                  <a:pt x="144" y="244"/>
                </a:lnTo>
                <a:lnTo>
                  <a:pt x="141" y="245"/>
                </a:lnTo>
                <a:lnTo>
                  <a:pt x="139" y="244"/>
                </a:lnTo>
                <a:lnTo>
                  <a:pt x="135" y="245"/>
                </a:lnTo>
                <a:lnTo>
                  <a:pt x="130" y="247"/>
                </a:lnTo>
                <a:lnTo>
                  <a:pt x="132" y="247"/>
                </a:lnTo>
                <a:lnTo>
                  <a:pt x="132" y="248"/>
                </a:lnTo>
                <a:lnTo>
                  <a:pt x="121" y="250"/>
                </a:lnTo>
                <a:lnTo>
                  <a:pt x="118" y="250"/>
                </a:lnTo>
                <a:lnTo>
                  <a:pt x="97" y="251"/>
                </a:lnTo>
                <a:lnTo>
                  <a:pt x="99" y="250"/>
                </a:lnTo>
                <a:lnTo>
                  <a:pt x="102" y="247"/>
                </a:lnTo>
                <a:lnTo>
                  <a:pt x="96" y="244"/>
                </a:lnTo>
                <a:lnTo>
                  <a:pt x="91" y="232"/>
                </a:lnTo>
                <a:lnTo>
                  <a:pt x="91" y="227"/>
                </a:lnTo>
                <a:lnTo>
                  <a:pt x="93" y="224"/>
                </a:lnTo>
                <a:lnTo>
                  <a:pt x="93" y="223"/>
                </a:lnTo>
                <a:lnTo>
                  <a:pt x="90" y="221"/>
                </a:lnTo>
                <a:lnTo>
                  <a:pt x="90" y="220"/>
                </a:lnTo>
                <a:lnTo>
                  <a:pt x="88" y="218"/>
                </a:lnTo>
                <a:lnTo>
                  <a:pt x="85" y="217"/>
                </a:lnTo>
                <a:lnTo>
                  <a:pt x="85" y="214"/>
                </a:lnTo>
                <a:lnTo>
                  <a:pt x="79" y="212"/>
                </a:lnTo>
                <a:lnTo>
                  <a:pt x="70" y="21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12" name="Freeform 384"/>
          <p:cNvSpPr>
            <a:spLocks/>
          </p:cNvSpPr>
          <p:nvPr/>
        </p:nvSpPr>
        <p:spPr bwMode="auto">
          <a:xfrm>
            <a:off x="1497013" y="1309695"/>
            <a:ext cx="66675" cy="79375"/>
          </a:xfrm>
          <a:custGeom>
            <a:avLst/>
            <a:gdLst>
              <a:gd name="T0" fmla="*/ 34 w 42"/>
              <a:gd name="T1" fmla="*/ 40 h 50"/>
              <a:gd name="T2" fmla="*/ 34 w 42"/>
              <a:gd name="T3" fmla="*/ 37 h 50"/>
              <a:gd name="T4" fmla="*/ 39 w 42"/>
              <a:gd name="T5" fmla="*/ 30 h 50"/>
              <a:gd name="T6" fmla="*/ 42 w 42"/>
              <a:gd name="T7" fmla="*/ 12 h 50"/>
              <a:gd name="T8" fmla="*/ 40 w 42"/>
              <a:gd name="T9" fmla="*/ 9 h 50"/>
              <a:gd name="T10" fmla="*/ 39 w 42"/>
              <a:gd name="T11" fmla="*/ 9 h 50"/>
              <a:gd name="T12" fmla="*/ 36 w 42"/>
              <a:gd name="T13" fmla="*/ 4 h 50"/>
              <a:gd name="T14" fmla="*/ 30 w 42"/>
              <a:gd name="T15" fmla="*/ 1 h 50"/>
              <a:gd name="T16" fmla="*/ 27 w 42"/>
              <a:gd name="T17" fmla="*/ 0 h 50"/>
              <a:gd name="T18" fmla="*/ 21 w 42"/>
              <a:gd name="T19" fmla="*/ 1 h 50"/>
              <a:gd name="T20" fmla="*/ 11 w 42"/>
              <a:gd name="T21" fmla="*/ 3 h 50"/>
              <a:gd name="T22" fmla="*/ 8 w 42"/>
              <a:gd name="T23" fmla="*/ 4 h 50"/>
              <a:gd name="T24" fmla="*/ 0 w 42"/>
              <a:gd name="T25" fmla="*/ 15 h 50"/>
              <a:gd name="T26" fmla="*/ 0 w 42"/>
              <a:gd name="T27" fmla="*/ 18 h 50"/>
              <a:gd name="T28" fmla="*/ 8 w 42"/>
              <a:gd name="T29" fmla="*/ 22 h 50"/>
              <a:gd name="T30" fmla="*/ 21 w 42"/>
              <a:gd name="T31" fmla="*/ 40 h 50"/>
              <a:gd name="T32" fmla="*/ 22 w 42"/>
              <a:gd name="T33" fmla="*/ 43 h 50"/>
              <a:gd name="T34" fmla="*/ 28 w 42"/>
              <a:gd name="T35" fmla="*/ 50 h 50"/>
              <a:gd name="T36" fmla="*/ 28 w 42"/>
              <a:gd name="T37" fmla="*/ 49 h 50"/>
              <a:gd name="T38" fmla="*/ 30 w 42"/>
              <a:gd name="T39" fmla="*/ 49 h 50"/>
              <a:gd name="T40" fmla="*/ 34 w 42"/>
              <a:gd name="T41" fmla="*/ 41 h 50"/>
              <a:gd name="T42" fmla="*/ 34 w 42"/>
              <a:gd name="T43" fmla="*/ 40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50"/>
              <a:gd name="T68" fmla="*/ 42 w 42"/>
              <a:gd name="T69" fmla="*/ 50 h 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50">
                <a:moveTo>
                  <a:pt x="34" y="40"/>
                </a:moveTo>
                <a:lnTo>
                  <a:pt x="34" y="37"/>
                </a:lnTo>
                <a:lnTo>
                  <a:pt x="39" y="30"/>
                </a:lnTo>
                <a:lnTo>
                  <a:pt x="42" y="12"/>
                </a:lnTo>
                <a:lnTo>
                  <a:pt x="40" y="9"/>
                </a:lnTo>
                <a:lnTo>
                  <a:pt x="39" y="9"/>
                </a:lnTo>
                <a:lnTo>
                  <a:pt x="36" y="4"/>
                </a:lnTo>
                <a:lnTo>
                  <a:pt x="30" y="1"/>
                </a:lnTo>
                <a:lnTo>
                  <a:pt x="27" y="0"/>
                </a:lnTo>
                <a:lnTo>
                  <a:pt x="21" y="1"/>
                </a:lnTo>
                <a:lnTo>
                  <a:pt x="11" y="3"/>
                </a:lnTo>
                <a:lnTo>
                  <a:pt x="8" y="4"/>
                </a:lnTo>
                <a:lnTo>
                  <a:pt x="0" y="15"/>
                </a:lnTo>
                <a:lnTo>
                  <a:pt x="0" y="18"/>
                </a:lnTo>
                <a:lnTo>
                  <a:pt x="8" y="22"/>
                </a:lnTo>
                <a:lnTo>
                  <a:pt x="21" y="40"/>
                </a:lnTo>
                <a:lnTo>
                  <a:pt x="22" y="43"/>
                </a:lnTo>
                <a:lnTo>
                  <a:pt x="28" y="50"/>
                </a:lnTo>
                <a:lnTo>
                  <a:pt x="28" y="49"/>
                </a:lnTo>
                <a:lnTo>
                  <a:pt x="30" y="49"/>
                </a:lnTo>
                <a:lnTo>
                  <a:pt x="34" y="41"/>
                </a:lnTo>
                <a:lnTo>
                  <a:pt x="34" y="4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13" name="Freeform 385"/>
          <p:cNvSpPr>
            <a:spLocks/>
          </p:cNvSpPr>
          <p:nvPr/>
        </p:nvSpPr>
        <p:spPr bwMode="auto">
          <a:xfrm>
            <a:off x="1620838" y="1296995"/>
            <a:ext cx="158750" cy="234950"/>
          </a:xfrm>
          <a:custGeom>
            <a:avLst/>
            <a:gdLst>
              <a:gd name="T0" fmla="*/ 37 w 100"/>
              <a:gd name="T1" fmla="*/ 108 h 148"/>
              <a:gd name="T2" fmla="*/ 33 w 100"/>
              <a:gd name="T3" fmla="*/ 102 h 148"/>
              <a:gd name="T4" fmla="*/ 24 w 100"/>
              <a:gd name="T5" fmla="*/ 97 h 148"/>
              <a:gd name="T6" fmla="*/ 15 w 100"/>
              <a:gd name="T7" fmla="*/ 94 h 148"/>
              <a:gd name="T8" fmla="*/ 0 w 100"/>
              <a:gd name="T9" fmla="*/ 75 h 148"/>
              <a:gd name="T10" fmla="*/ 7 w 100"/>
              <a:gd name="T11" fmla="*/ 55 h 148"/>
              <a:gd name="T12" fmla="*/ 13 w 100"/>
              <a:gd name="T13" fmla="*/ 60 h 148"/>
              <a:gd name="T14" fmla="*/ 18 w 100"/>
              <a:gd name="T15" fmla="*/ 64 h 148"/>
              <a:gd name="T16" fmla="*/ 21 w 100"/>
              <a:gd name="T17" fmla="*/ 75 h 148"/>
              <a:gd name="T18" fmla="*/ 30 w 100"/>
              <a:gd name="T19" fmla="*/ 72 h 148"/>
              <a:gd name="T20" fmla="*/ 37 w 100"/>
              <a:gd name="T21" fmla="*/ 69 h 148"/>
              <a:gd name="T22" fmla="*/ 36 w 100"/>
              <a:gd name="T23" fmla="*/ 60 h 148"/>
              <a:gd name="T24" fmla="*/ 40 w 100"/>
              <a:gd name="T25" fmla="*/ 58 h 148"/>
              <a:gd name="T26" fmla="*/ 34 w 100"/>
              <a:gd name="T27" fmla="*/ 52 h 148"/>
              <a:gd name="T28" fmla="*/ 33 w 100"/>
              <a:gd name="T29" fmla="*/ 42 h 148"/>
              <a:gd name="T30" fmla="*/ 42 w 100"/>
              <a:gd name="T31" fmla="*/ 45 h 148"/>
              <a:gd name="T32" fmla="*/ 34 w 100"/>
              <a:gd name="T33" fmla="*/ 39 h 148"/>
              <a:gd name="T34" fmla="*/ 21 w 100"/>
              <a:gd name="T35" fmla="*/ 33 h 148"/>
              <a:gd name="T36" fmla="*/ 18 w 100"/>
              <a:gd name="T37" fmla="*/ 24 h 148"/>
              <a:gd name="T38" fmla="*/ 27 w 100"/>
              <a:gd name="T39" fmla="*/ 29 h 148"/>
              <a:gd name="T40" fmla="*/ 28 w 100"/>
              <a:gd name="T41" fmla="*/ 24 h 148"/>
              <a:gd name="T42" fmla="*/ 24 w 100"/>
              <a:gd name="T43" fmla="*/ 18 h 148"/>
              <a:gd name="T44" fmla="*/ 22 w 100"/>
              <a:gd name="T45" fmla="*/ 9 h 148"/>
              <a:gd name="T46" fmla="*/ 34 w 100"/>
              <a:gd name="T47" fmla="*/ 9 h 148"/>
              <a:gd name="T48" fmla="*/ 37 w 100"/>
              <a:gd name="T49" fmla="*/ 8 h 148"/>
              <a:gd name="T50" fmla="*/ 36 w 100"/>
              <a:gd name="T51" fmla="*/ 2 h 148"/>
              <a:gd name="T52" fmla="*/ 43 w 100"/>
              <a:gd name="T53" fmla="*/ 6 h 148"/>
              <a:gd name="T54" fmla="*/ 57 w 100"/>
              <a:gd name="T55" fmla="*/ 11 h 148"/>
              <a:gd name="T56" fmla="*/ 75 w 100"/>
              <a:gd name="T57" fmla="*/ 3 h 148"/>
              <a:gd name="T58" fmla="*/ 87 w 100"/>
              <a:gd name="T59" fmla="*/ 8 h 148"/>
              <a:gd name="T60" fmla="*/ 85 w 100"/>
              <a:gd name="T61" fmla="*/ 21 h 148"/>
              <a:gd name="T62" fmla="*/ 82 w 100"/>
              <a:gd name="T63" fmla="*/ 23 h 148"/>
              <a:gd name="T64" fmla="*/ 85 w 100"/>
              <a:gd name="T65" fmla="*/ 33 h 148"/>
              <a:gd name="T66" fmla="*/ 73 w 100"/>
              <a:gd name="T67" fmla="*/ 45 h 148"/>
              <a:gd name="T68" fmla="*/ 67 w 100"/>
              <a:gd name="T69" fmla="*/ 52 h 148"/>
              <a:gd name="T70" fmla="*/ 78 w 100"/>
              <a:gd name="T71" fmla="*/ 51 h 148"/>
              <a:gd name="T72" fmla="*/ 85 w 100"/>
              <a:gd name="T73" fmla="*/ 61 h 148"/>
              <a:gd name="T74" fmla="*/ 88 w 100"/>
              <a:gd name="T75" fmla="*/ 66 h 148"/>
              <a:gd name="T76" fmla="*/ 88 w 100"/>
              <a:gd name="T77" fmla="*/ 73 h 148"/>
              <a:gd name="T78" fmla="*/ 96 w 100"/>
              <a:gd name="T79" fmla="*/ 72 h 148"/>
              <a:gd name="T80" fmla="*/ 97 w 100"/>
              <a:gd name="T81" fmla="*/ 73 h 148"/>
              <a:gd name="T82" fmla="*/ 100 w 100"/>
              <a:gd name="T83" fmla="*/ 87 h 148"/>
              <a:gd name="T84" fmla="*/ 96 w 100"/>
              <a:gd name="T85" fmla="*/ 91 h 148"/>
              <a:gd name="T86" fmla="*/ 97 w 100"/>
              <a:gd name="T87" fmla="*/ 105 h 148"/>
              <a:gd name="T88" fmla="*/ 99 w 100"/>
              <a:gd name="T89" fmla="*/ 111 h 148"/>
              <a:gd name="T90" fmla="*/ 93 w 100"/>
              <a:gd name="T91" fmla="*/ 120 h 148"/>
              <a:gd name="T92" fmla="*/ 81 w 100"/>
              <a:gd name="T93" fmla="*/ 129 h 148"/>
              <a:gd name="T94" fmla="*/ 72 w 100"/>
              <a:gd name="T95" fmla="*/ 132 h 148"/>
              <a:gd name="T96" fmla="*/ 70 w 100"/>
              <a:gd name="T97" fmla="*/ 142 h 148"/>
              <a:gd name="T98" fmla="*/ 64 w 100"/>
              <a:gd name="T99" fmla="*/ 148 h 148"/>
              <a:gd name="T100" fmla="*/ 58 w 100"/>
              <a:gd name="T101" fmla="*/ 145 h 148"/>
              <a:gd name="T102" fmla="*/ 52 w 100"/>
              <a:gd name="T103" fmla="*/ 129 h 148"/>
              <a:gd name="T104" fmla="*/ 43 w 100"/>
              <a:gd name="T105" fmla="*/ 118 h 1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0"/>
              <a:gd name="T160" fmla="*/ 0 h 148"/>
              <a:gd name="T161" fmla="*/ 100 w 100"/>
              <a:gd name="T162" fmla="*/ 148 h 1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0" h="148">
                <a:moveTo>
                  <a:pt x="42" y="115"/>
                </a:moveTo>
                <a:lnTo>
                  <a:pt x="40" y="114"/>
                </a:lnTo>
                <a:lnTo>
                  <a:pt x="37" y="108"/>
                </a:lnTo>
                <a:lnTo>
                  <a:pt x="37" y="105"/>
                </a:lnTo>
                <a:lnTo>
                  <a:pt x="34" y="103"/>
                </a:lnTo>
                <a:lnTo>
                  <a:pt x="33" y="102"/>
                </a:lnTo>
                <a:lnTo>
                  <a:pt x="30" y="105"/>
                </a:lnTo>
                <a:lnTo>
                  <a:pt x="25" y="97"/>
                </a:lnTo>
                <a:lnTo>
                  <a:pt x="24" y="97"/>
                </a:lnTo>
                <a:lnTo>
                  <a:pt x="24" y="99"/>
                </a:lnTo>
                <a:lnTo>
                  <a:pt x="16" y="99"/>
                </a:lnTo>
                <a:lnTo>
                  <a:pt x="15" y="94"/>
                </a:lnTo>
                <a:lnTo>
                  <a:pt x="12" y="91"/>
                </a:lnTo>
                <a:lnTo>
                  <a:pt x="12" y="90"/>
                </a:lnTo>
                <a:lnTo>
                  <a:pt x="0" y="75"/>
                </a:lnTo>
                <a:lnTo>
                  <a:pt x="1" y="58"/>
                </a:lnTo>
                <a:lnTo>
                  <a:pt x="4" y="55"/>
                </a:lnTo>
                <a:lnTo>
                  <a:pt x="7" y="55"/>
                </a:lnTo>
                <a:lnTo>
                  <a:pt x="10" y="58"/>
                </a:lnTo>
                <a:lnTo>
                  <a:pt x="12" y="60"/>
                </a:lnTo>
                <a:lnTo>
                  <a:pt x="13" y="60"/>
                </a:lnTo>
                <a:lnTo>
                  <a:pt x="12" y="61"/>
                </a:lnTo>
                <a:lnTo>
                  <a:pt x="13" y="64"/>
                </a:lnTo>
                <a:lnTo>
                  <a:pt x="18" y="64"/>
                </a:lnTo>
                <a:lnTo>
                  <a:pt x="19" y="66"/>
                </a:lnTo>
                <a:lnTo>
                  <a:pt x="19" y="70"/>
                </a:lnTo>
                <a:lnTo>
                  <a:pt x="21" y="75"/>
                </a:lnTo>
                <a:lnTo>
                  <a:pt x="27" y="75"/>
                </a:lnTo>
                <a:lnTo>
                  <a:pt x="28" y="73"/>
                </a:lnTo>
                <a:lnTo>
                  <a:pt x="30" y="72"/>
                </a:lnTo>
                <a:lnTo>
                  <a:pt x="31" y="73"/>
                </a:lnTo>
                <a:lnTo>
                  <a:pt x="34" y="72"/>
                </a:lnTo>
                <a:lnTo>
                  <a:pt x="37" y="69"/>
                </a:lnTo>
                <a:lnTo>
                  <a:pt x="36" y="64"/>
                </a:lnTo>
                <a:lnTo>
                  <a:pt x="34" y="60"/>
                </a:lnTo>
                <a:lnTo>
                  <a:pt x="36" y="60"/>
                </a:lnTo>
                <a:lnTo>
                  <a:pt x="39" y="63"/>
                </a:lnTo>
                <a:lnTo>
                  <a:pt x="40" y="63"/>
                </a:lnTo>
                <a:lnTo>
                  <a:pt x="40" y="58"/>
                </a:lnTo>
                <a:lnTo>
                  <a:pt x="39" y="55"/>
                </a:lnTo>
                <a:lnTo>
                  <a:pt x="36" y="55"/>
                </a:lnTo>
                <a:lnTo>
                  <a:pt x="34" y="52"/>
                </a:lnTo>
                <a:lnTo>
                  <a:pt x="33" y="51"/>
                </a:lnTo>
                <a:lnTo>
                  <a:pt x="33" y="43"/>
                </a:lnTo>
                <a:lnTo>
                  <a:pt x="33" y="42"/>
                </a:lnTo>
                <a:lnTo>
                  <a:pt x="36" y="42"/>
                </a:lnTo>
                <a:lnTo>
                  <a:pt x="42" y="46"/>
                </a:lnTo>
                <a:lnTo>
                  <a:pt x="42" y="45"/>
                </a:lnTo>
                <a:lnTo>
                  <a:pt x="36" y="35"/>
                </a:lnTo>
                <a:lnTo>
                  <a:pt x="34" y="36"/>
                </a:lnTo>
                <a:lnTo>
                  <a:pt x="34" y="39"/>
                </a:lnTo>
                <a:lnTo>
                  <a:pt x="27" y="41"/>
                </a:lnTo>
                <a:lnTo>
                  <a:pt x="22" y="38"/>
                </a:lnTo>
                <a:lnTo>
                  <a:pt x="21" y="33"/>
                </a:lnTo>
                <a:lnTo>
                  <a:pt x="18" y="32"/>
                </a:lnTo>
                <a:lnTo>
                  <a:pt x="18" y="27"/>
                </a:lnTo>
                <a:lnTo>
                  <a:pt x="18" y="24"/>
                </a:lnTo>
                <a:lnTo>
                  <a:pt x="24" y="24"/>
                </a:lnTo>
                <a:lnTo>
                  <a:pt x="25" y="26"/>
                </a:lnTo>
                <a:lnTo>
                  <a:pt x="27" y="29"/>
                </a:lnTo>
                <a:lnTo>
                  <a:pt x="30" y="30"/>
                </a:lnTo>
                <a:lnTo>
                  <a:pt x="30" y="29"/>
                </a:lnTo>
                <a:lnTo>
                  <a:pt x="28" y="24"/>
                </a:lnTo>
                <a:lnTo>
                  <a:pt x="30" y="21"/>
                </a:lnTo>
                <a:lnTo>
                  <a:pt x="25" y="21"/>
                </a:lnTo>
                <a:lnTo>
                  <a:pt x="24" y="18"/>
                </a:lnTo>
                <a:lnTo>
                  <a:pt x="21" y="18"/>
                </a:lnTo>
                <a:lnTo>
                  <a:pt x="19" y="14"/>
                </a:lnTo>
                <a:lnTo>
                  <a:pt x="22" y="9"/>
                </a:lnTo>
                <a:lnTo>
                  <a:pt x="28" y="6"/>
                </a:lnTo>
                <a:lnTo>
                  <a:pt x="30" y="9"/>
                </a:lnTo>
                <a:lnTo>
                  <a:pt x="34" y="9"/>
                </a:lnTo>
                <a:lnTo>
                  <a:pt x="37" y="12"/>
                </a:lnTo>
                <a:lnTo>
                  <a:pt x="37" y="11"/>
                </a:lnTo>
                <a:lnTo>
                  <a:pt x="37" y="8"/>
                </a:lnTo>
                <a:lnTo>
                  <a:pt x="34" y="6"/>
                </a:lnTo>
                <a:lnTo>
                  <a:pt x="33" y="3"/>
                </a:lnTo>
                <a:lnTo>
                  <a:pt x="36" y="2"/>
                </a:lnTo>
                <a:lnTo>
                  <a:pt x="39" y="0"/>
                </a:lnTo>
                <a:lnTo>
                  <a:pt x="40" y="2"/>
                </a:lnTo>
                <a:lnTo>
                  <a:pt x="43" y="6"/>
                </a:lnTo>
                <a:lnTo>
                  <a:pt x="46" y="6"/>
                </a:lnTo>
                <a:lnTo>
                  <a:pt x="52" y="12"/>
                </a:lnTo>
                <a:lnTo>
                  <a:pt x="57" y="11"/>
                </a:lnTo>
                <a:lnTo>
                  <a:pt x="58" y="12"/>
                </a:lnTo>
                <a:lnTo>
                  <a:pt x="66" y="9"/>
                </a:lnTo>
                <a:lnTo>
                  <a:pt x="75" y="3"/>
                </a:lnTo>
                <a:lnTo>
                  <a:pt x="84" y="0"/>
                </a:lnTo>
                <a:lnTo>
                  <a:pt x="84" y="3"/>
                </a:lnTo>
                <a:lnTo>
                  <a:pt x="87" y="8"/>
                </a:lnTo>
                <a:lnTo>
                  <a:pt x="90" y="9"/>
                </a:lnTo>
                <a:lnTo>
                  <a:pt x="88" y="15"/>
                </a:lnTo>
                <a:lnTo>
                  <a:pt x="85" y="21"/>
                </a:lnTo>
                <a:lnTo>
                  <a:pt x="82" y="21"/>
                </a:lnTo>
                <a:lnTo>
                  <a:pt x="81" y="23"/>
                </a:lnTo>
                <a:lnTo>
                  <a:pt x="82" y="23"/>
                </a:lnTo>
                <a:lnTo>
                  <a:pt x="85" y="26"/>
                </a:lnTo>
                <a:lnTo>
                  <a:pt x="85" y="35"/>
                </a:lnTo>
                <a:lnTo>
                  <a:pt x="85" y="33"/>
                </a:lnTo>
                <a:lnTo>
                  <a:pt x="81" y="35"/>
                </a:lnTo>
                <a:lnTo>
                  <a:pt x="76" y="41"/>
                </a:lnTo>
                <a:lnTo>
                  <a:pt x="73" y="45"/>
                </a:lnTo>
                <a:lnTo>
                  <a:pt x="70" y="48"/>
                </a:lnTo>
                <a:lnTo>
                  <a:pt x="69" y="51"/>
                </a:lnTo>
                <a:lnTo>
                  <a:pt x="67" y="52"/>
                </a:lnTo>
                <a:lnTo>
                  <a:pt x="67" y="60"/>
                </a:lnTo>
                <a:lnTo>
                  <a:pt x="73" y="52"/>
                </a:lnTo>
                <a:lnTo>
                  <a:pt x="78" y="51"/>
                </a:lnTo>
                <a:lnTo>
                  <a:pt x="81" y="52"/>
                </a:lnTo>
                <a:lnTo>
                  <a:pt x="85" y="58"/>
                </a:lnTo>
                <a:lnTo>
                  <a:pt x="85" y="61"/>
                </a:lnTo>
                <a:lnTo>
                  <a:pt x="85" y="63"/>
                </a:lnTo>
                <a:lnTo>
                  <a:pt x="87" y="66"/>
                </a:lnTo>
                <a:lnTo>
                  <a:pt x="88" y="66"/>
                </a:lnTo>
                <a:lnTo>
                  <a:pt x="88" y="67"/>
                </a:lnTo>
                <a:lnTo>
                  <a:pt x="90" y="70"/>
                </a:lnTo>
                <a:lnTo>
                  <a:pt x="88" y="73"/>
                </a:lnTo>
                <a:lnTo>
                  <a:pt x="88" y="76"/>
                </a:lnTo>
                <a:lnTo>
                  <a:pt x="93" y="72"/>
                </a:lnTo>
                <a:lnTo>
                  <a:pt x="96" y="72"/>
                </a:lnTo>
                <a:lnTo>
                  <a:pt x="96" y="67"/>
                </a:lnTo>
                <a:lnTo>
                  <a:pt x="97" y="70"/>
                </a:lnTo>
                <a:lnTo>
                  <a:pt x="97" y="73"/>
                </a:lnTo>
                <a:lnTo>
                  <a:pt x="99" y="75"/>
                </a:lnTo>
                <a:lnTo>
                  <a:pt x="100" y="84"/>
                </a:lnTo>
                <a:lnTo>
                  <a:pt x="100" y="87"/>
                </a:lnTo>
                <a:lnTo>
                  <a:pt x="100" y="88"/>
                </a:lnTo>
                <a:lnTo>
                  <a:pt x="97" y="91"/>
                </a:lnTo>
                <a:lnTo>
                  <a:pt x="96" y="91"/>
                </a:lnTo>
                <a:lnTo>
                  <a:pt x="99" y="99"/>
                </a:lnTo>
                <a:lnTo>
                  <a:pt x="99" y="103"/>
                </a:lnTo>
                <a:lnTo>
                  <a:pt x="97" y="105"/>
                </a:lnTo>
                <a:lnTo>
                  <a:pt x="96" y="108"/>
                </a:lnTo>
                <a:lnTo>
                  <a:pt x="99" y="108"/>
                </a:lnTo>
                <a:lnTo>
                  <a:pt x="99" y="111"/>
                </a:lnTo>
                <a:lnTo>
                  <a:pt x="99" y="118"/>
                </a:lnTo>
                <a:lnTo>
                  <a:pt x="97" y="118"/>
                </a:lnTo>
                <a:lnTo>
                  <a:pt x="93" y="120"/>
                </a:lnTo>
                <a:lnTo>
                  <a:pt x="91" y="126"/>
                </a:lnTo>
                <a:lnTo>
                  <a:pt x="85" y="132"/>
                </a:lnTo>
                <a:lnTo>
                  <a:pt x="81" y="129"/>
                </a:lnTo>
                <a:lnTo>
                  <a:pt x="75" y="130"/>
                </a:lnTo>
                <a:lnTo>
                  <a:pt x="72" y="129"/>
                </a:lnTo>
                <a:lnTo>
                  <a:pt x="72" y="132"/>
                </a:lnTo>
                <a:lnTo>
                  <a:pt x="75" y="136"/>
                </a:lnTo>
                <a:lnTo>
                  <a:pt x="75" y="139"/>
                </a:lnTo>
                <a:lnTo>
                  <a:pt x="70" y="142"/>
                </a:lnTo>
                <a:lnTo>
                  <a:pt x="69" y="145"/>
                </a:lnTo>
                <a:lnTo>
                  <a:pt x="67" y="148"/>
                </a:lnTo>
                <a:lnTo>
                  <a:pt x="64" y="148"/>
                </a:lnTo>
                <a:lnTo>
                  <a:pt x="61" y="142"/>
                </a:lnTo>
                <a:lnTo>
                  <a:pt x="60" y="142"/>
                </a:lnTo>
                <a:lnTo>
                  <a:pt x="58" y="145"/>
                </a:lnTo>
                <a:lnTo>
                  <a:pt x="57" y="145"/>
                </a:lnTo>
                <a:lnTo>
                  <a:pt x="54" y="132"/>
                </a:lnTo>
                <a:lnTo>
                  <a:pt x="52" y="129"/>
                </a:lnTo>
                <a:lnTo>
                  <a:pt x="51" y="124"/>
                </a:lnTo>
                <a:lnTo>
                  <a:pt x="48" y="121"/>
                </a:lnTo>
                <a:lnTo>
                  <a:pt x="43" y="118"/>
                </a:lnTo>
                <a:lnTo>
                  <a:pt x="42" y="11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14" name="Freeform 386"/>
          <p:cNvSpPr>
            <a:spLocks/>
          </p:cNvSpPr>
          <p:nvPr/>
        </p:nvSpPr>
        <p:spPr bwMode="auto">
          <a:xfrm>
            <a:off x="1758950" y="1365257"/>
            <a:ext cx="15875" cy="23812"/>
          </a:xfrm>
          <a:custGeom>
            <a:avLst/>
            <a:gdLst>
              <a:gd name="T0" fmla="*/ 9 w 10"/>
              <a:gd name="T1" fmla="*/ 9 h 15"/>
              <a:gd name="T2" fmla="*/ 10 w 10"/>
              <a:gd name="T3" fmla="*/ 6 h 15"/>
              <a:gd name="T4" fmla="*/ 10 w 10"/>
              <a:gd name="T5" fmla="*/ 3 h 15"/>
              <a:gd name="T6" fmla="*/ 6 w 10"/>
              <a:gd name="T7" fmla="*/ 0 h 15"/>
              <a:gd name="T8" fmla="*/ 0 w 10"/>
              <a:gd name="T9" fmla="*/ 5 h 15"/>
              <a:gd name="T10" fmla="*/ 3 w 10"/>
              <a:gd name="T11" fmla="*/ 15 h 15"/>
              <a:gd name="T12" fmla="*/ 6 w 10"/>
              <a:gd name="T13" fmla="*/ 15 h 15"/>
              <a:gd name="T14" fmla="*/ 9 w 10"/>
              <a:gd name="T15" fmla="*/ 12 h 15"/>
              <a:gd name="T16" fmla="*/ 9 w 10"/>
              <a:gd name="T17" fmla="*/ 11 h 15"/>
              <a:gd name="T18" fmla="*/ 9 w 10"/>
              <a:gd name="T19" fmla="*/ 9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5"/>
              <a:gd name="T32" fmla="*/ 10 w 10"/>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5">
                <a:moveTo>
                  <a:pt x="9" y="9"/>
                </a:moveTo>
                <a:lnTo>
                  <a:pt x="10" y="6"/>
                </a:lnTo>
                <a:lnTo>
                  <a:pt x="10" y="3"/>
                </a:lnTo>
                <a:lnTo>
                  <a:pt x="6" y="0"/>
                </a:lnTo>
                <a:lnTo>
                  <a:pt x="0" y="5"/>
                </a:lnTo>
                <a:lnTo>
                  <a:pt x="3" y="15"/>
                </a:lnTo>
                <a:lnTo>
                  <a:pt x="6" y="15"/>
                </a:lnTo>
                <a:lnTo>
                  <a:pt x="9" y="12"/>
                </a:lnTo>
                <a:lnTo>
                  <a:pt x="9" y="11"/>
                </a:lnTo>
                <a:lnTo>
                  <a:pt x="9" y="9"/>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15" name="Freeform 387"/>
          <p:cNvSpPr>
            <a:spLocks/>
          </p:cNvSpPr>
          <p:nvPr/>
        </p:nvSpPr>
        <p:spPr bwMode="auto">
          <a:xfrm>
            <a:off x="1698625" y="1277945"/>
            <a:ext cx="42863" cy="28575"/>
          </a:xfrm>
          <a:custGeom>
            <a:avLst/>
            <a:gdLst>
              <a:gd name="T0" fmla="*/ 14 w 27"/>
              <a:gd name="T1" fmla="*/ 17 h 18"/>
              <a:gd name="T2" fmla="*/ 18 w 27"/>
              <a:gd name="T3" fmla="*/ 15 h 18"/>
              <a:gd name="T4" fmla="*/ 26 w 27"/>
              <a:gd name="T5" fmla="*/ 8 h 18"/>
              <a:gd name="T6" fmla="*/ 27 w 27"/>
              <a:gd name="T7" fmla="*/ 3 h 18"/>
              <a:gd name="T8" fmla="*/ 27 w 27"/>
              <a:gd name="T9" fmla="*/ 0 h 18"/>
              <a:gd name="T10" fmla="*/ 23 w 27"/>
              <a:gd name="T11" fmla="*/ 0 h 18"/>
              <a:gd name="T12" fmla="*/ 14 w 27"/>
              <a:gd name="T13" fmla="*/ 5 h 18"/>
              <a:gd name="T14" fmla="*/ 11 w 27"/>
              <a:gd name="T15" fmla="*/ 6 h 18"/>
              <a:gd name="T16" fmla="*/ 8 w 27"/>
              <a:gd name="T17" fmla="*/ 9 h 18"/>
              <a:gd name="T18" fmla="*/ 6 w 27"/>
              <a:gd name="T19" fmla="*/ 11 h 18"/>
              <a:gd name="T20" fmla="*/ 0 w 27"/>
              <a:gd name="T21" fmla="*/ 14 h 18"/>
              <a:gd name="T22" fmla="*/ 2 w 27"/>
              <a:gd name="T23" fmla="*/ 15 h 18"/>
              <a:gd name="T24" fmla="*/ 6 w 27"/>
              <a:gd name="T25" fmla="*/ 17 h 18"/>
              <a:gd name="T26" fmla="*/ 6 w 27"/>
              <a:gd name="T27" fmla="*/ 15 h 18"/>
              <a:gd name="T28" fmla="*/ 8 w 27"/>
              <a:gd name="T29" fmla="*/ 15 h 18"/>
              <a:gd name="T30" fmla="*/ 9 w 27"/>
              <a:gd name="T31" fmla="*/ 18 h 18"/>
              <a:gd name="T32" fmla="*/ 11 w 27"/>
              <a:gd name="T33" fmla="*/ 17 h 18"/>
              <a:gd name="T34" fmla="*/ 12 w 27"/>
              <a:gd name="T35" fmla="*/ 18 h 18"/>
              <a:gd name="T36" fmla="*/ 14 w 27"/>
              <a:gd name="T37" fmla="*/ 17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18"/>
              <a:gd name="T59" fmla="*/ 27 w 27"/>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18">
                <a:moveTo>
                  <a:pt x="14" y="17"/>
                </a:moveTo>
                <a:lnTo>
                  <a:pt x="18" y="15"/>
                </a:lnTo>
                <a:lnTo>
                  <a:pt x="26" y="8"/>
                </a:lnTo>
                <a:lnTo>
                  <a:pt x="27" y="3"/>
                </a:lnTo>
                <a:lnTo>
                  <a:pt x="27" y="0"/>
                </a:lnTo>
                <a:lnTo>
                  <a:pt x="23" y="0"/>
                </a:lnTo>
                <a:lnTo>
                  <a:pt x="14" y="5"/>
                </a:lnTo>
                <a:lnTo>
                  <a:pt x="11" y="6"/>
                </a:lnTo>
                <a:lnTo>
                  <a:pt x="8" y="9"/>
                </a:lnTo>
                <a:lnTo>
                  <a:pt x="6" y="11"/>
                </a:lnTo>
                <a:lnTo>
                  <a:pt x="0" y="14"/>
                </a:lnTo>
                <a:lnTo>
                  <a:pt x="2" y="15"/>
                </a:lnTo>
                <a:lnTo>
                  <a:pt x="6" y="17"/>
                </a:lnTo>
                <a:lnTo>
                  <a:pt x="6" y="15"/>
                </a:lnTo>
                <a:lnTo>
                  <a:pt x="8" y="15"/>
                </a:lnTo>
                <a:lnTo>
                  <a:pt x="9" y="18"/>
                </a:lnTo>
                <a:lnTo>
                  <a:pt x="11" y="17"/>
                </a:lnTo>
                <a:lnTo>
                  <a:pt x="12" y="18"/>
                </a:lnTo>
                <a:lnTo>
                  <a:pt x="14" y="17"/>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16" name="Freeform 388"/>
          <p:cNvSpPr>
            <a:spLocks/>
          </p:cNvSpPr>
          <p:nvPr/>
        </p:nvSpPr>
        <p:spPr bwMode="auto">
          <a:xfrm>
            <a:off x="1760538" y="1111257"/>
            <a:ext cx="28575" cy="31750"/>
          </a:xfrm>
          <a:custGeom>
            <a:avLst/>
            <a:gdLst>
              <a:gd name="T0" fmla="*/ 12 w 18"/>
              <a:gd name="T1" fmla="*/ 5 h 20"/>
              <a:gd name="T2" fmla="*/ 9 w 18"/>
              <a:gd name="T3" fmla="*/ 11 h 20"/>
              <a:gd name="T4" fmla="*/ 9 w 18"/>
              <a:gd name="T5" fmla="*/ 12 h 20"/>
              <a:gd name="T6" fmla="*/ 9 w 18"/>
              <a:gd name="T7" fmla="*/ 15 h 20"/>
              <a:gd name="T8" fmla="*/ 6 w 18"/>
              <a:gd name="T9" fmla="*/ 15 h 20"/>
              <a:gd name="T10" fmla="*/ 8 w 18"/>
              <a:gd name="T11" fmla="*/ 18 h 20"/>
              <a:gd name="T12" fmla="*/ 6 w 18"/>
              <a:gd name="T13" fmla="*/ 20 h 20"/>
              <a:gd name="T14" fmla="*/ 3 w 18"/>
              <a:gd name="T15" fmla="*/ 20 h 20"/>
              <a:gd name="T16" fmla="*/ 2 w 18"/>
              <a:gd name="T17" fmla="*/ 18 h 20"/>
              <a:gd name="T18" fmla="*/ 2 w 18"/>
              <a:gd name="T19" fmla="*/ 15 h 20"/>
              <a:gd name="T20" fmla="*/ 0 w 18"/>
              <a:gd name="T21" fmla="*/ 14 h 20"/>
              <a:gd name="T22" fmla="*/ 0 w 18"/>
              <a:gd name="T23" fmla="*/ 11 h 20"/>
              <a:gd name="T24" fmla="*/ 5 w 18"/>
              <a:gd name="T25" fmla="*/ 6 h 20"/>
              <a:gd name="T26" fmla="*/ 6 w 18"/>
              <a:gd name="T27" fmla="*/ 6 h 20"/>
              <a:gd name="T28" fmla="*/ 8 w 18"/>
              <a:gd name="T29" fmla="*/ 5 h 20"/>
              <a:gd name="T30" fmla="*/ 11 w 18"/>
              <a:gd name="T31" fmla="*/ 5 h 20"/>
              <a:gd name="T32" fmla="*/ 12 w 18"/>
              <a:gd name="T33" fmla="*/ 0 h 20"/>
              <a:gd name="T34" fmla="*/ 18 w 18"/>
              <a:gd name="T35" fmla="*/ 5 h 20"/>
              <a:gd name="T36" fmla="*/ 18 w 18"/>
              <a:gd name="T37" fmla="*/ 9 h 20"/>
              <a:gd name="T38" fmla="*/ 15 w 18"/>
              <a:gd name="T39" fmla="*/ 14 h 20"/>
              <a:gd name="T40" fmla="*/ 15 w 18"/>
              <a:gd name="T41" fmla="*/ 12 h 20"/>
              <a:gd name="T42" fmla="*/ 12 w 18"/>
              <a:gd name="T43" fmla="*/ 11 h 20"/>
              <a:gd name="T44" fmla="*/ 12 w 18"/>
              <a:gd name="T45" fmla="*/ 5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12" y="5"/>
                </a:moveTo>
                <a:lnTo>
                  <a:pt x="9" y="11"/>
                </a:lnTo>
                <a:lnTo>
                  <a:pt x="9" y="12"/>
                </a:lnTo>
                <a:lnTo>
                  <a:pt x="9" y="15"/>
                </a:lnTo>
                <a:lnTo>
                  <a:pt x="6" y="15"/>
                </a:lnTo>
                <a:lnTo>
                  <a:pt x="8" y="18"/>
                </a:lnTo>
                <a:lnTo>
                  <a:pt x="6" y="20"/>
                </a:lnTo>
                <a:lnTo>
                  <a:pt x="3" y="20"/>
                </a:lnTo>
                <a:lnTo>
                  <a:pt x="2" y="18"/>
                </a:lnTo>
                <a:lnTo>
                  <a:pt x="2" y="15"/>
                </a:lnTo>
                <a:lnTo>
                  <a:pt x="0" y="14"/>
                </a:lnTo>
                <a:lnTo>
                  <a:pt x="0" y="11"/>
                </a:lnTo>
                <a:lnTo>
                  <a:pt x="5" y="6"/>
                </a:lnTo>
                <a:lnTo>
                  <a:pt x="6" y="6"/>
                </a:lnTo>
                <a:lnTo>
                  <a:pt x="8" y="5"/>
                </a:lnTo>
                <a:lnTo>
                  <a:pt x="11" y="5"/>
                </a:lnTo>
                <a:lnTo>
                  <a:pt x="12" y="0"/>
                </a:lnTo>
                <a:lnTo>
                  <a:pt x="18" y="5"/>
                </a:lnTo>
                <a:lnTo>
                  <a:pt x="18" y="9"/>
                </a:lnTo>
                <a:lnTo>
                  <a:pt x="15" y="14"/>
                </a:lnTo>
                <a:lnTo>
                  <a:pt x="15" y="12"/>
                </a:lnTo>
                <a:lnTo>
                  <a:pt x="12" y="11"/>
                </a:lnTo>
                <a:lnTo>
                  <a:pt x="12" y="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17" name="Freeform 389"/>
          <p:cNvSpPr>
            <a:spLocks/>
          </p:cNvSpPr>
          <p:nvPr/>
        </p:nvSpPr>
        <p:spPr bwMode="auto">
          <a:xfrm>
            <a:off x="1608138" y="1001720"/>
            <a:ext cx="142875" cy="185737"/>
          </a:xfrm>
          <a:custGeom>
            <a:avLst/>
            <a:gdLst>
              <a:gd name="T0" fmla="*/ 83 w 90"/>
              <a:gd name="T1" fmla="*/ 62 h 117"/>
              <a:gd name="T2" fmla="*/ 90 w 90"/>
              <a:gd name="T3" fmla="*/ 87 h 117"/>
              <a:gd name="T4" fmla="*/ 81 w 90"/>
              <a:gd name="T5" fmla="*/ 74 h 117"/>
              <a:gd name="T6" fmla="*/ 83 w 90"/>
              <a:gd name="T7" fmla="*/ 83 h 117"/>
              <a:gd name="T8" fmla="*/ 81 w 90"/>
              <a:gd name="T9" fmla="*/ 86 h 117"/>
              <a:gd name="T10" fmla="*/ 78 w 90"/>
              <a:gd name="T11" fmla="*/ 87 h 117"/>
              <a:gd name="T12" fmla="*/ 84 w 90"/>
              <a:gd name="T13" fmla="*/ 107 h 117"/>
              <a:gd name="T14" fmla="*/ 78 w 90"/>
              <a:gd name="T15" fmla="*/ 102 h 117"/>
              <a:gd name="T16" fmla="*/ 77 w 90"/>
              <a:gd name="T17" fmla="*/ 108 h 117"/>
              <a:gd name="T18" fmla="*/ 71 w 90"/>
              <a:gd name="T19" fmla="*/ 113 h 117"/>
              <a:gd name="T20" fmla="*/ 63 w 90"/>
              <a:gd name="T21" fmla="*/ 111 h 117"/>
              <a:gd name="T22" fmla="*/ 59 w 90"/>
              <a:gd name="T23" fmla="*/ 113 h 117"/>
              <a:gd name="T24" fmla="*/ 51 w 90"/>
              <a:gd name="T25" fmla="*/ 117 h 117"/>
              <a:gd name="T26" fmla="*/ 38 w 90"/>
              <a:gd name="T27" fmla="*/ 104 h 117"/>
              <a:gd name="T28" fmla="*/ 45 w 90"/>
              <a:gd name="T29" fmla="*/ 99 h 117"/>
              <a:gd name="T30" fmla="*/ 36 w 90"/>
              <a:gd name="T31" fmla="*/ 92 h 117"/>
              <a:gd name="T32" fmla="*/ 44 w 90"/>
              <a:gd name="T33" fmla="*/ 86 h 117"/>
              <a:gd name="T34" fmla="*/ 51 w 90"/>
              <a:gd name="T35" fmla="*/ 80 h 117"/>
              <a:gd name="T36" fmla="*/ 48 w 90"/>
              <a:gd name="T37" fmla="*/ 75 h 117"/>
              <a:gd name="T38" fmla="*/ 51 w 90"/>
              <a:gd name="T39" fmla="*/ 69 h 117"/>
              <a:gd name="T40" fmla="*/ 63 w 90"/>
              <a:gd name="T41" fmla="*/ 66 h 117"/>
              <a:gd name="T42" fmla="*/ 48 w 90"/>
              <a:gd name="T43" fmla="*/ 68 h 117"/>
              <a:gd name="T44" fmla="*/ 23 w 90"/>
              <a:gd name="T45" fmla="*/ 74 h 117"/>
              <a:gd name="T46" fmla="*/ 9 w 90"/>
              <a:gd name="T47" fmla="*/ 78 h 117"/>
              <a:gd name="T48" fmla="*/ 3 w 90"/>
              <a:gd name="T49" fmla="*/ 74 h 117"/>
              <a:gd name="T50" fmla="*/ 12 w 90"/>
              <a:gd name="T51" fmla="*/ 71 h 117"/>
              <a:gd name="T52" fmla="*/ 9 w 90"/>
              <a:gd name="T53" fmla="*/ 63 h 117"/>
              <a:gd name="T54" fmla="*/ 21 w 90"/>
              <a:gd name="T55" fmla="*/ 62 h 117"/>
              <a:gd name="T56" fmla="*/ 21 w 90"/>
              <a:gd name="T57" fmla="*/ 54 h 117"/>
              <a:gd name="T58" fmla="*/ 17 w 90"/>
              <a:gd name="T59" fmla="*/ 50 h 117"/>
              <a:gd name="T60" fmla="*/ 15 w 90"/>
              <a:gd name="T61" fmla="*/ 35 h 117"/>
              <a:gd name="T62" fmla="*/ 14 w 90"/>
              <a:gd name="T63" fmla="*/ 20 h 117"/>
              <a:gd name="T64" fmla="*/ 24 w 90"/>
              <a:gd name="T65" fmla="*/ 18 h 117"/>
              <a:gd name="T66" fmla="*/ 30 w 90"/>
              <a:gd name="T67" fmla="*/ 26 h 117"/>
              <a:gd name="T68" fmla="*/ 36 w 90"/>
              <a:gd name="T69" fmla="*/ 41 h 117"/>
              <a:gd name="T70" fmla="*/ 47 w 90"/>
              <a:gd name="T71" fmla="*/ 51 h 117"/>
              <a:gd name="T72" fmla="*/ 50 w 90"/>
              <a:gd name="T73" fmla="*/ 48 h 117"/>
              <a:gd name="T74" fmla="*/ 41 w 90"/>
              <a:gd name="T75" fmla="*/ 33 h 117"/>
              <a:gd name="T76" fmla="*/ 44 w 90"/>
              <a:gd name="T77" fmla="*/ 27 h 117"/>
              <a:gd name="T78" fmla="*/ 36 w 90"/>
              <a:gd name="T79" fmla="*/ 23 h 117"/>
              <a:gd name="T80" fmla="*/ 33 w 90"/>
              <a:gd name="T81" fmla="*/ 12 h 117"/>
              <a:gd name="T82" fmla="*/ 53 w 90"/>
              <a:gd name="T83" fmla="*/ 2 h 117"/>
              <a:gd name="T84" fmla="*/ 63 w 90"/>
              <a:gd name="T85" fmla="*/ 17 h 117"/>
              <a:gd name="T86" fmla="*/ 66 w 90"/>
              <a:gd name="T87" fmla="*/ 6 h 117"/>
              <a:gd name="T88" fmla="*/ 68 w 90"/>
              <a:gd name="T89" fmla="*/ 0 h 117"/>
              <a:gd name="T90" fmla="*/ 75 w 90"/>
              <a:gd name="T91" fmla="*/ 6 h 117"/>
              <a:gd name="T92" fmla="*/ 84 w 90"/>
              <a:gd name="T93" fmla="*/ 27 h 117"/>
              <a:gd name="T94" fmla="*/ 87 w 90"/>
              <a:gd name="T95" fmla="*/ 50 h 1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0"/>
              <a:gd name="T145" fmla="*/ 0 h 117"/>
              <a:gd name="T146" fmla="*/ 90 w 90"/>
              <a:gd name="T147" fmla="*/ 117 h 1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0" h="117">
                <a:moveTo>
                  <a:pt x="87" y="50"/>
                </a:moveTo>
                <a:lnTo>
                  <a:pt x="87" y="51"/>
                </a:lnTo>
                <a:lnTo>
                  <a:pt x="87" y="57"/>
                </a:lnTo>
                <a:lnTo>
                  <a:pt x="83" y="62"/>
                </a:lnTo>
                <a:lnTo>
                  <a:pt x="83" y="63"/>
                </a:lnTo>
                <a:lnTo>
                  <a:pt x="89" y="65"/>
                </a:lnTo>
                <a:lnTo>
                  <a:pt x="90" y="65"/>
                </a:lnTo>
                <a:lnTo>
                  <a:pt x="90" y="87"/>
                </a:lnTo>
                <a:lnTo>
                  <a:pt x="86" y="75"/>
                </a:lnTo>
                <a:lnTo>
                  <a:pt x="84" y="74"/>
                </a:lnTo>
                <a:lnTo>
                  <a:pt x="84" y="75"/>
                </a:lnTo>
                <a:lnTo>
                  <a:pt x="81" y="74"/>
                </a:lnTo>
                <a:lnTo>
                  <a:pt x="80" y="77"/>
                </a:lnTo>
                <a:lnTo>
                  <a:pt x="83" y="78"/>
                </a:lnTo>
                <a:lnTo>
                  <a:pt x="83" y="81"/>
                </a:lnTo>
                <a:lnTo>
                  <a:pt x="83" y="83"/>
                </a:lnTo>
                <a:lnTo>
                  <a:pt x="81" y="80"/>
                </a:lnTo>
                <a:lnTo>
                  <a:pt x="80" y="81"/>
                </a:lnTo>
                <a:lnTo>
                  <a:pt x="78" y="83"/>
                </a:lnTo>
                <a:lnTo>
                  <a:pt x="81" y="86"/>
                </a:lnTo>
                <a:lnTo>
                  <a:pt x="80" y="86"/>
                </a:lnTo>
                <a:lnTo>
                  <a:pt x="80" y="87"/>
                </a:lnTo>
                <a:lnTo>
                  <a:pt x="80" y="90"/>
                </a:lnTo>
                <a:lnTo>
                  <a:pt x="78" y="87"/>
                </a:lnTo>
                <a:lnTo>
                  <a:pt x="77" y="93"/>
                </a:lnTo>
                <a:lnTo>
                  <a:pt x="77" y="95"/>
                </a:lnTo>
                <a:lnTo>
                  <a:pt x="78" y="95"/>
                </a:lnTo>
                <a:lnTo>
                  <a:pt x="84" y="107"/>
                </a:lnTo>
                <a:lnTo>
                  <a:pt x="83" y="107"/>
                </a:lnTo>
                <a:lnTo>
                  <a:pt x="81" y="105"/>
                </a:lnTo>
                <a:lnTo>
                  <a:pt x="80" y="102"/>
                </a:lnTo>
                <a:lnTo>
                  <a:pt x="78" y="102"/>
                </a:lnTo>
                <a:lnTo>
                  <a:pt x="77" y="102"/>
                </a:lnTo>
                <a:lnTo>
                  <a:pt x="77" y="104"/>
                </a:lnTo>
                <a:lnTo>
                  <a:pt x="77" y="107"/>
                </a:lnTo>
                <a:lnTo>
                  <a:pt x="77" y="108"/>
                </a:lnTo>
                <a:lnTo>
                  <a:pt x="78" y="110"/>
                </a:lnTo>
                <a:lnTo>
                  <a:pt x="78" y="113"/>
                </a:lnTo>
                <a:lnTo>
                  <a:pt x="71" y="114"/>
                </a:lnTo>
                <a:lnTo>
                  <a:pt x="71" y="113"/>
                </a:lnTo>
                <a:lnTo>
                  <a:pt x="68" y="114"/>
                </a:lnTo>
                <a:lnTo>
                  <a:pt x="65" y="114"/>
                </a:lnTo>
                <a:lnTo>
                  <a:pt x="65" y="111"/>
                </a:lnTo>
                <a:lnTo>
                  <a:pt x="63" y="111"/>
                </a:lnTo>
                <a:lnTo>
                  <a:pt x="62" y="114"/>
                </a:lnTo>
                <a:lnTo>
                  <a:pt x="59" y="114"/>
                </a:lnTo>
                <a:lnTo>
                  <a:pt x="59" y="111"/>
                </a:lnTo>
                <a:lnTo>
                  <a:pt x="59" y="113"/>
                </a:lnTo>
                <a:lnTo>
                  <a:pt x="56" y="114"/>
                </a:lnTo>
                <a:lnTo>
                  <a:pt x="54" y="111"/>
                </a:lnTo>
                <a:lnTo>
                  <a:pt x="56" y="108"/>
                </a:lnTo>
                <a:lnTo>
                  <a:pt x="51" y="117"/>
                </a:lnTo>
                <a:lnTo>
                  <a:pt x="45" y="117"/>
                </a:lnTo>
                <a:lnTo>
                  <a:pt x="41" y="114"/>
                </a:lnTo>
                <a:lnTo>
                  <a:pt x="38" y="113"/>
                </a:lnTo>
                <a:lnTo>
                  <a:pt x="38" y="104"/>
                </a:lnTo>
                <a:lnTo>
                  <a:pt x="36" y="102"/>
                </a:lnTo>
                <a:lnTo>
                  <a:pt x="38" y="101"/>
                </a:lnTo>
                <a:lnTo>
                  <a:pt x="44" y="101"/>
                </a:lnTo>
                <a:lnTo>
                  <a:pt x="45" y="99"/>
                </a:lnTo>
                <a:lnTo>
                  <a:pt x="41" y="98"/>
                </a:lnTo>
                <a:lnTo>
                  <a:pt x="42" y="93"/>
                </a:lnTo>
                <a:lnTo>
                  <a:pt x="38" y="95"/>
                </a:lnTo>
                <a:lnTo>
                  <a:pt x="36" y="92"/>
                </a:lnTo>
                <a:lnTo>
                  <a:pt x="39" y="90"/>
                </a:lnTo>
                <a:lnTo>
                  <a:pt x="35" y="86"/>
                </a:lnTo>
                <a:lnTo>
                  <a:pt x="41" y="84"/>
                </a:lnTo>
                <a:lnTo>
                  <a:pt x="44" y="86"/>
                </a:lnTo>
                <a:lnTo>
                  <a:pt x="45" y="84"/>
                </a:lnTo>
                <a:lnTo>
                  <a:pt x="44" y="83"/>
                </a:lnTo>
                <a:lnTo>
                  <a:pt x="50" y="83"/>
                </a:lnTo>
                <a:lnTo>
                  <a:pt x="51" y="80"/>
                </a:lnTo>
                <a:lnTo>
                  <a:pt x="44" y="81"/>
                </a:lnTo>
                <a:lnTo>
                  <a:pt x="48" y="78"/>
                </a:lnTo>
                <a:lnTo>
                  <a:pt x="47" y="77"/>
                </a:lnTo>
                <a:lnTo>
                  <a:pt x="48" y="75"/>
                </a:lnTo>
                <a:lnTo>
                  <a:pt x="53" y="74"/>
                </a:lnTo>
                <a:lnTo>
                  <a:pt x="53" y="72"/>
                </a:lnTo>
                <a:lnTo>
                  <a:pt x="51" y="71"/>
                </a:lnTo>
                <a:lnTo>
                  <a:pt x="51" y="69"/>
                </a:lnTo>
                <a:lnTo>
                  <a:pt x="63" y="68"/>
                </a:lnTo>
                <a:lnTo>
                  <a:pt x="65" y="66"/>
                </a:lnTo>
                <a:lnTo>
                  <a:pt x="65" y="65"/>
                </a:lnTo>
                <a:lnTo>
                  <a:pt x="63" y="66"/>
                </a:lnTo>
                <a:lnTo>
                  <a:pt x="54" y="66"/>
                </a:lnTo>
                <a:lnTo>
                  <a:pt x="53" y="66"/>
                </a:lnTo>
                <a:lnTo>
                  <a:pt x="51" y="68"/>
                </a:lnTo>
                <a:lnTo>
                  <a:pt x="48" y="68"/>
                </a:lnTo>
                <a:lnTo>
                  <a:pt x="42" y="71"/>
                </a:lnTo>
                <a:lnTo>
                  <a:pt x="41" y="69"/>
                </a:lnTo>
                <a:lnTo>
                  <a:pt x="29" y="74"/>
                </a:lnTo>
                <a:lnTo>
                  <a:pt x="23" y="74"/>
                </a:lnTo>
                <a:lnTo>
                  <a:pt x="21" y="77"/>
                </a:lnTo>
                <a:lnTo>
                  <a:pt x="20" y="74"/>
                </a:lnTo>
                <a:lnTo>
                  <a:pt x="17" y="78"/>
                </a:lnTo>
                <a:lnTo>
                  <a:pt x="9" y="78"/>
                </a:lnTo>
                <a:lnTo>
                  <a:pt x="6" y="81"/>
                </a:lnTo>
                <a:lnTo>
                  <a:pt x="2" y="78"/>
                </a:lnTo>
                <a:lnTo>
                  <a:pt x="0" y="74"/>
                </a:lnTo>
                <a:lnTo>
                  <a:pt x="3" y="74"/>
                </a:lnTo>
                <a:lnTo>
                  <a:pt x="3" y="71"/>
                </a:lnTo>
                <a:lnTo>
                  <a:pt x="3" y="69"/>
                </a:lnTo>
                <a:lnTo>
                  <a:pt x="6" y="68"/>
                </a:lnTo>
                <a:lnTo>
                  <a:pt x="12" y="71"/>
                </a:lnTo>
                <a:lnTo>
                  <a:pt x="12" y="68"/>
                </a:lnTo>
                <a:lnTo>
                  <a:pt x="11" y="66"/>
                </a:lnTo>
                <a:lnTo>
                  <a:pt x="11" y="63"/>
                </a:lnTo>
                <a:lnTo>
                  <a:pt x="9" y="63"/>
                </a:lnTo>
                <a:lnTo>
                  <a:pt x="9" y="59"/>
                </a:lnTo>
                <a:lnTo>
                  <a:pt x="14" y="57"/>
                </a:lnTo>
                <a:lnTo>
                  <a:pt x="15" y="56"/>
                </a:lnTo>
                <a:lnTo>
                  <a:pt x="21" y="62"/>
                </a:lnTo>
                <a:lnTo>
                  <a:pt x="23" y="65"/>
                </a:lnTo>
                <a:lnTo>
                  <a:pt x="26" y="63"/>
                </a:lnTo>
                <a:lnTo>
                  <a:pt x="26" y="57"/>
                </a:lnTo>
                <a:lnTo>
                  <a:pt x="21" y="54"/>
                </a:lnTo>
                <a:lnTo>
                  <a:pt x="21" y="51"/>
                </a:lnTo>
                <a:lnTo>
                  <a:pt x="24" y="48"/>
                </a:lnTo>
                <a:lnTo>
                  <a:pt x="24" y="47"/>
                </a:lnTo>
                <a:lnTo>
                  <a:pt x="17" y="50"/>
                </a:lnTo>
                <a:lnTo>
                  <a:pt x="17" y="45"/>
                </a:lnTo>
                <a:lnTo>
                  <a:pt x="14" y="42"/>
                </a:lnTo>
                <a:lnTo>
                  <a:pt x="14" y="38"/>
                </a:lnTo>
                <a:lnTo>
                  <a:pt x="15" y="35"/>
                </a:lnTo>
                <a:lnTo>
                  <a:pt x="11" y="35"/>
                </a:lnTo>
                <a:lnTo>
                  <a:pt x="11" y="26"/>
                </a:lnTo>
                <a:lnTo>
                  <a:pt x="14" y="21"/>
                </a:lnTo>
                <a:lnTo>
                  <a:pt x="14" y="20"/>
                </a:lnTo>
                <a:lnTo>
                  <a:pt x="15" y="17"/>
                </a:lnTo>
                <a:lnTo>
                  <a:pt x="17" y="15"/>
                </a:lnTo>
                <a:lnTo>
                  <a:pt x="23" y="18"/>
                </a:lnTo>
                <a:lnTo>
                  <a:pt x="24" y="18"/>
                </a:lnTo>
                <a:lnTo>
                  <a:pt x="26" y="20"/>
                </a:lnTo>
                <a:lnTo>
                  <a:pt x="26" y="23"/>
                </a:lnTo>
                <a:lnTo>
                  <a:pt x="27" y="23"/>
                </a:lnTo>
                <a:lnTo>
                  <a:pt x="30" y="26"/>
                </a:lnTo>
                <a:lnTo>
                  <a:pt x="27" y="29"/>
                </a:lnTo>
                <a:lnTo>
                  <a:pt x="35" y="38"/>
                </a:lnTo>
                <a:lnTo>
                  <a:pt x="35" y="39"/>
                </a:lnTo>
                <a:lnTo>
                  <a:pt x="36" y="41"/>
                </a:lnTo>
                <a:lnTo>
                  <a:pt x="38" y="39"/>
                </a:lnTo>
                <a:lnTo>
                  <a:pt x="39" y="41"/>
                </a:lnTo>
                <a:lnTo>
                  <a:pt x="38" y="44"/>
                </a:lnTo>
                <a:lnTo>
                  <a:pt x="47" y="51"/>
                </a:lnTo>
                <a:lnTo>
                  <a:pt x="50" y="51"/>
                </a:lnTo>
                <a:lnTo>
                  <a:pt x="53" y="50"/>
                </a:lnTo>
                <a:lnTo>
                  <a:pt x="53" y="48"/>
                </a:lnTo>
                <a:lnTo>
                  <a:pt x="50" y="48"/>
                </a:lnTo>
                <a:lnTo>
                  <a:pt x="44" y="36"/>
                </a:lnTo>
                <a:lnTo>
                  <a:pt x="50" y="35"/>
                </a:lnTo>
                <a:lnTo>
                  <a:pt x="48" y="32"/>
                </a:lnTo>
                <a:lnTo>
                  <a:pt x="41" y="33"/>
                </a:lnTo>
                <a:lnTo>
                  <a:pt x="38" y="30"/>
                </a:lnTo>
                <a:lnTo>
                  <a:pt x="39" y="29"/>
                </a:lnTo>
                <a:lnTo>
                  <a:pt x="42" y="29"/>
                </a:lnTo>
                <a:lnTo>
                  <a:pt x="44" y="27"/>
                </a:lnTo>
                <a:lnTo>
                  <a:pt x="45" y="27"/>
                </a:lnTo>
                <a:lnTo>
                  <a:pt x="44" y="26"/>
                </a:lnTo>
                <a:lnTo>
                  <a:pt x="41" y="23"/>
                </a:lnTo>
                <a:lnTo>
                  <a:pt x="36" y="23"/>
                </a:lnTo>
                <a:lnTo>
                  <a:pt x="33" y="20"/>
                </a:lnTo>
                <a:lnTo>
                  <a:pt x="30" y="14"/>
                </a:lnTo>
                <a:lnTo>
                  <a:pt x="30" y="12"/>
                </a:lnTo>
                <a:lnTo>
                  <a:pt x="33" y="12"/>
                </a:lnTo>
                <a:lnTo>
                  <a:pt x="35" y="6"/>
                </a:lnTo>
                <a:lnTo>
                  <a:pt x="41" y="3"/>
                </a:lnTo>
                <a:lnTo>
                  <a:pt x="48" y="3"/>
                </a:lnTo>
                <a:lnTo>
                  <a:pt x="53" y="2"/>
                </a:lnTo>
                <a:lnTo>
                  <a:pt x="57" y="9"/>
                </a:lnTo>
                <a:lnTo>
                  <a:pt x="63" y="11"/>
                </a:lnTo>
                <a:lnTo>
                  <a:pt x="62" y="14"/>
                </a:lnTo>
                <a:lnTo>
                  <a:pt x="63" y="17"/>
                </a:lnTo>
                <a:lnTo>
                  <a:pt x="63" y="14"/>
                </a:lnTo>
                <a:lnTo>
                  <a:pt x="66" y="15"/>
                </a:lnTo>
                <a:lnTo>
                  <a:pt x="68" y="12"/>
                </a:lnTo>
                <a:lnTo>
                  <a:pt x="66" y="6"/>
                </a:lnTo>
                <a:lnTo>
                  <a:pt x="66" y="5"/>
                </a:lnTo>
                <a:lnTo>
                  <a:pt x="71" y="6"/>
                </a:lnTo>
                <a:lnTo>
                  <a:pt x="72" y="2"/>
                </a:lnTo>
                <a:lnTo>
                  <a:pt x="68" y="0"/>
                </a:lnTo>
                <a:lnTo>
                  <a:pt x="74" y="0"/>
                </a:lnTo>
                <a:lnTo>
                  <a:pt x="75" y="3"/>
                </a:lnTo>
                <a:lnTo>
                  <a:pt x="78" y="8"/>
                </a:lnTo>
                <a:lnTo>
                  <a:pt x="75" y="6"/>
                </a:lnTo>
                <a:lnTo>
                  <a:pt x="77" y="8"/>
                </a:lnTo>
                <a:lnTo>
                  <a:pt x="81" y="11"/>
                </a:lnTo>
                <a:lnTo>
                  <a:pt x="86" y="15"/>
                </a:lnTo>
                <a:lnTo>
                  <a:pt x="84" y="27"/>
                </a:lnTo>
                <a:lnTo>
                  <a:pt x="87" y="33"/>
                </a:lnTo>
                <a:lnTo>
                  <a:pt x="87" y="38"/>
                </a:lnTo>
                <a:lnTo>
                  <a:pt x="86" y="45"/>
                </a:lnTo>
                <a:lnTo>
                  <a:pt x="87" y="5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18" name="Freeform 390"/>
          <p:cNvSpPr>
            <a:spLocks/>
          </p:cNvSpPr>
          <p:nvPr/>
        </p:nvSpPr>
        <p:spPr bwMode="auto">
          <a:xfrm>
            <a:off x="1616075" y="847732"/>
            <a:ext cx="44450" cy="26987"/>
          </a:xfrm>
          <a:custGeom>
            <a:avLst/>
            <a:gdLst>
              <a:gd name="T0" fmla="*/ 10 w 28"/>
              <a:gd name="T1" fmla="*/ 2 h 17"/>
              <a:gd name="T2" fmla="*/ 13 w 28"/>
              <a:gd name="T3" fmla="*/ 0 h 17"/>
              <a:gd name="T4" fmla="*/ 25 w 28"/>
              <a:gd name="T5" fmla="*/ 9 h 17"/>
              <a:gd name="T6" fmla="*/ 28 w 28"/>
              <a:gd name="T7" fmla="*/ 14 h 17"/>
              <a:gd name="T8" fmla="*/ 21 w 28"/>
              <a:gd name="T9" fmla="*/ 14 h 17"/>
              <a:gd name="T10" fmla="*/ 18 w 28"/>
              <a:gd name="T11" fmla="*/ 14 h 17"/>
              <a:gd name="T12" fmla="*/ 15 w 28"/>
              <a:gd name="T13" fmla="*/ 17 h 17"/>
              <a:gd name="T14" fmla="*/ 7 w 28"/>
              <a:gd name="T15" fmla="*/ 17 h 17"/>
              <a:gd name="T16" fmla="*/ 0 w 28"/>
              <a:gd name="T17" fmla="*/ 8 h 17"/>
              <a:gd name="T18" fmla="*/ 0 w 28"/>
              <a:gd name="T19" fmla="*/ 5 h 17"/>
              <a:gd name="T20" fmla="*/ 6 w 28"/>
              <a:gd name="T21" fmla="*/ 2 h 17"/>
              <a:gd name="T22" fmla="*/ 10 w 28"/>
              <a:gd name="T23" fmla="*/ 2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17"/>
              <a:gd name="T38" fmla="*/ 28 w 28"/>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17">
                <a:moveTo>
                  <a:pt x="10" y="2"/>
                </a:moveTo>
                <a:lnTo>
                  <a:pt x="13" y="0"/>
                </a:lnTo>
                <a:lnTo>
                  <a:pt x="25" y="9"/>
                </a:lnTo>
                <a:lnTo>
                  <a:pt x="28" y="14"/>
                </a:lnTo>
                <a:lnTo>
                  <a:pt x="21" y="14"/>
                </a:lnTo>
                <a:lnTo>
                  <a:pt x="18" y="14"/>
                </a:lnTo>
                <a:lnTo>
                  <a:pt x="15" y="17"/>
                </a:lnTo>
                <a:lnTo>
                  <a:pt x="7" y="17"/>
                </a:lnTo>
                <a:lnTo>
                  <a:pt x="0" y="8"/>
                </a:lnTo>
                <a:lnTo>
                  <a:pt x="0" y="5"/>
                </a:lnTo>
                <a:lnTo>
                  <a:pt x="6" y="2"/>
                </a:lnTo>
                <a:lnTo>
                  <a:pt x="10"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19" name="Freeform 391"/>
          <p:cNvSpPr>
            <a:spLocks/>
          </p:cNvSpPr>
          <p:nvPr/>
        </p:nvSpPr>
        <p:spPr bwMode="auto">
          <a:xfrm>
            <a:off x="1525588" y="874720"/>
            <a:ext cx="44450" cy="77787"/>
          </a:xfrm>
          <a:custGeom>
            <a:avLst/>
            <a:gdLst>
              <a:gd name="T0" fmla="*/ 16 w 28"/>
              <a:gd name="T1" fmla="*/ 15 h 49"/>
              <a:gd name="T2" fmla="*/ 18 w 28"/>
              <a:gd name="T3" fmla="*/ 18 h 49"/>
              <a:gd name="T4" fmla="*/ 16 w 28"/>
              <a:gd name="T5" fmla="*/ 22 h 49"/>
              <a:gd name="T6" fmla="*/ 18 w 28"/>
              <a:gd name="T7" fmla="*/ 24 h 49"/>
              <a:gd name="T8" fmla="*/ 22 w 28"/>
              <a:gd name="T9" fmla="*/ 27 h 49"/>
              <a:gd name="T10" fmla="*/ 22 w 28"/>
              <a:gd name="T11" fmla="*/ 28 h 49"/>
              <a:gd name="T12" fmla="*/ 27 w 28"/>
              <a:gd name="T13" fmla="*/ 34 h 49"/>
              <a:gd name="T14" fmla="*/ 25 w 28"/>
              <a:gd name="T15" fmla="*/ 36 h 49"/>
              <a:gd name="T16" fmla="*/ 28 w 28"/>
              <a:gd name="T17" fmla="*/ 39 h 49"/>
              <a:gd name="T18" fmla="*/ 28 w 28"/>
              <a:gd name="T19" fmla="*/ 43 h 49"/>
              <a:gd name="T20" fmla="*/ 27 w 28"/>
              <a:gd name="T21" fmla="*/ 46 h 49"/>
              <a:gd name="T22" fmla="*/ 25 w 28"/>
              <a:gd name="T23" fmla="*/ 46 h 49"/>
              <a:gd name="T24" fmla="*/ 24 w 28"/>
              <a:gd name="T25" fmla="*/ 49 h 49"/>
              <a:gd name="T26" fmla="*/ 16 w 28"/>
              <a:gd name="T27" fmla="*/ 45 h 49"/>
              <a:gd name="T28" fmla="*/ 13 w 28"/>
              <a:gd name="T29" fmla="*/ 45 h 49"/>
              <a:gd name="T30" fmla="*/ 4 w 28"/>
              <a:gd name="T31" fmla="*/ 21 h 49"/>
              <a:gd name="T32" fmla="*/ 6 w 28"/>
              <a:gd name="T33" fmla="*/ 18 h 49"/>
              <a:gd name="T34" fmla="*/ 0 w 28"/>
              <a:gd name="T35" fmla="*/ 1 h 49"/>
              <a:gd name="T36" fmla="*/ 0 w 28"/>
              <a:gd name="T37" fmla="*/ 0 h 49"/>
              <a:gd name="T38" fmla="*/ 1 w 28"/>
              <a:gd name="T39" fmla="*/ 1 h 49"/>
              <a:gd name="T40" fmla="*/ 6 w 28"/>
              <a:gd name="T41" fmla="*/ 1 h 49"/>
              <a:gd name="T42" fmla="*/ 9 w 28"/>
              <a:gd name="T43" fmla="*/ 4 h 49"/>
              <a:gd name="T44" fmla="*/ 10 w 28"/>
              <a:gd name="T45" fmla="*/ 7 h 49"/>
              <a:gd name="T46" fmla="*/ 15 w 28"/>
              <a:gd name="T47" fmla="*/ 12 h 49"/>
              <a:gd name="T48" fmla="*/ 15 w 28"/>
              <a:gd name="T49" fmla="*/ 15 h 49"/>
              <a:gd name="T50" fmla="*/ 16 w 28"/>
              <a:gd name="T51" fmla="*/ 15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
              <a:gd name="T79" fmla="*/ 0 h 49"/>
              <a:gd name="T80" fmla="*/ 28 w 28"/>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 h="49">
                <a:moveTo>
                  <a:pt x="16" y="15"/>
                </a:moveTo>
                <a:lnTo>
                  <a:pt x="18" y="18"/>
                </a:lnTo>
                <a:lnTo>
                  <a:pt x="16" y="22"/>
                </a:lnTo>
                <a:lnTo>
                  <a:pt x="18" y="24"/>
                </a:lnTo>
                <a:lnTo>
                  <a:pt x="22" y="27"/>
                </a:lnTo>
                <a:lnTo>
                  <a:pt x="22" y="28"/>
                </a:lnTo>
                <a:lnTo>
                  <a:pt x="27" y="34"/>
                </a:lnTo>
                <a:lnTo>
                  <a:pt x="25" y="36"/>
                </a:lnTo>
                <a:lnTo>
                  <a:pt x="28" y="39"/>
                </a:lnTo>
                <a:lnTo>
                  <a:pt x="28" y="43"/>
                </a:lnTo>
                <a:lnTo>
                  <a:pt x="27" y="46"/>
                </a:lnTo>
                <a:lnTo>
                  <a:pt x="25" y="46"/>
                </a:lnTo>
                <a:lnTo>
                  <a:pt x="24" y="49"/>
                </a:lnTo>
                <a:lnTo>
                  <a:pt x="16" y="45"/>
                </a:lnTo>
                <a:lnTo>
                  <a:pt x="13" y="45"/>
                </a:lnTo>
                <a:lnTo>
                  <a:pt x="4" y="21"/>
                </a:lnTo>
                <a:lnTo>
                  <a:pt x="6" y="18"/>
                </a:lnTo>
                <a:lnTo>
                  <a:pt x="0" y="1"/>
                </a:lnTo>
                <a:lnTo>
                  <a:pt x="0" y="0"/>
                </a:lnTo>
                <a:lnTo>
                  <a:pt x="1" y="1"/>
                </a:lnTo>
                <a:lnTo>
                  <a:pt x="6" y="1"/>
                </a:lnTo>
                <a:lnTo>
                  <a:pt x="9" y="4"/>
                </a:lnTo>
                <a:lnTo>
                  <a:pt x="10" y="7"/>
                </a:lnTo>
                <a:lnTo>
                  <a:pt x="15" y="12"/>
                </a:lnTo>
                <a:lnTo>
                  <a:pt x="15" y="15"/>
                </a:lnTo>
                <a:lnTo>
                  <a:pt x="16" y="1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20" name="Freeform 392"/>
          <p:cNvSpPr>
            <a:spLocks/>
          </p:cNvSpPr>
          <p:nvPr/>
        </p:nvSpPr>
        <p:spPr bwMode="auto">
          <a:xfrm>
            <a:off x="1558925" y="1004895"/>
            <a:ext cx="42863" cy="39687"/>
          </a:xfrm>
          <a:custGeom>
            <a:avLst/>
            <a:gdLst>
              <a:gd name="T0" fmla="*/ 12 w 27"/>
              <a:gd name="T1" fmla="*/ 4 h 25"/>
              <a:gd name="T2" fmla="*/ 13 w 27"/>
              <a:gd name="T3" fmla="*/ 4 h 25"/>
              <a:gd name="T4" fmla="*/ 13 w 27"/>
              <a:gd name="T5" fmla="*/ 3 h 25"/>
              <a:gd name="T6" fmla="*/ 18 w 27"/>
              <a:gd name="T7" fmla="*/ 7 h 25"/>
              <a:gd name="T8" fmla="*/ 19 w 27"/>
              <a:gd name="T9" fmla="*/ 10 h 25"/>
              <a:gd name="T10" fmla="*/ 22 w 27"/>
              <a:gd name="T11" fmla="*/ 12 h 25"/>
              <a:gd name="T12" fmla="*/ 27 w 27"/>
              <a:gd name="T13" fmla="*/ 18 h 25"/>
              <a:gd name="T14" fmla="*/ 25 w 27"/>
              <a:gd name="T15" fmla="*/ 22 h 25"/>
              <a:gd name="T16" fmla="*/ 18 w 27"/>
              <a:gd name="T17" fmla="*/ 25 h 25"/>
              <a:gd name="T18" fmla="*/ 7 w 27"/>
              <a:gd name="T19" fmla="*/ 24 h 25"/>
              <a:gd name="T20" fmla="*/ 4 w 27"/>
              <a:gd name="T21" fmla="*/ 18 h 25"/>
              <a:gd name="T22" fmla="*/ 4 w 27"/>
              <a:gd name="T23" fmla="*/ 16 h 25"/>
              <a:gd name="T24" fmla="*/ 4 w 27"/>
              <a:gd name="T25" fmla="*/ 10 h 25"/>
              <a:gd name="T26" fmla="*/ 3 w 27"/>
              <a:gd name="T27" fmla="*/ 13 h 25"/>
              <a:gd name="T28" fmla="*/ 3 w 27"/>
              <a:gd name="T29" fmla="*/ 12 h 25"/>
              <a:gd name="T30" fmla="*/ 3 w 27"/>
              <a:gd name="T31" fmla="*/ 9 h 25"/>
              <a:gd name="T32" fmla="*/ 0 w 27"/>
              <a:gd name="T33" fmla="*/ 9 h 25"/>
              <a:gd name="T34" fmla="*/ 0 w 27"/>
              <a:gd name="T35" fmla="*/ 6 h 25"/>
              <a:gd name="T36" fmla="*/ 3 w 27"/>
              <a:gd name="T37" fmla="*/ 3 h 25"/>
              <a:gd name="T38" fmla="*/ 9 w 27"/>
              <a:gd name="T39" fmla="*/ 0 h 25"/>
              <a:gd name="T40" fmla="*/ 12 w 27"/>
              <a:gd name="T41" fmla="*/ 0 h 25"/>
              <a:gd name="T42" fmla="*/ 13 w 27"/>
              <a:gd name="T43" fmla="*/ 3 h 25"/>
              <a:gd name="T44" fmla="*/ 12 w 27"/>
              <a:gd name="T45" fmla="*/ 4 h 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
              <a:gd name="T70" fmla="*/ 0 h 25"/>
              <a:gd name="T71" fmla="*/ 27 w 27"/>
              <a:gd name="T72" fmla="*/ 25 h 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 h="25">
                <a:moveTo>
                  <a:pt x="12" y="4"/>
                </a:moveTo>
                <a:lnTo>
                  <a:pt x="13" y="4"/>
                </a:lnTo>
                <a:lnTo>
                  <a:pt x="13" y="3"/>
                </a:lnTo>
                <a:lnTo>
                  <a:pt x="18" y="7"/>
                </a:lnTo>
                <a:lnTo>
                  <a:pt x="19" y="10"/>
                </a:lnTo>
                <a:lnTo>
                  <a:pt x="22" y="12"/>
                </a:lnTo>
                <a:lnTo>
                  <a:pt x="27" y="18"/>
                </a:lnTo>
                <a:lnTo>
                  <a:pt x="25" y="22"/>
                </a:lnTo>
                <a:lnTo>
                  <a:pt x="18" y="25"/>
                </a:lnTo>
                <a:lnTo>
                  <a:pt x="7" y="24"/>
                </a:lnTo>
                <a:lnTo>
                  <a:pt x="4" y="18"/>
                </a:lnTo>
                <a:lnTo>
                  <a:pt x="4" y="16"/>
                </a:lnTo>
                <a:lnTo>
                  <a:pt x="4" y="10"/>
                </a:lnTo>
                <a:lnTo>
                  <a:pt x="3" y="13"/>
                </a:lnTo>
                <a:lnTo>
                  <a:pt x="3" y="12"/>
                </a:lnTo>
                <a:lnTo>
                  <a:pt x="3" y="9"/>
                </a:lnTo>
                <a:lnTo>
                  <a:pt x="0" y="9"/>
                </a:lnTo>
                <a:lnTo>
                  <a:pt x="0" y="6"/>
                </a:lnTo>
                <a:lnTo>
                  <a:pt x="3" y="3"/>
                </a:lnTo>
                <a:lnTo>
                  <a:pt x="9" y="0"/>
                </a:lnTo>
                <a:lnTo>
                  <a:pt x="12" y="0"/>
                </a:lnTo>
                <a:lnTo>
                  <a:pt x="13" y="3"/>
                </a:lnTo>
                <a:lnTo>
                  <a:pt x="12" y="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21" name="Freeform 393"/>
          <p:cNvSpPr>
            <a:spLocks/>
          </p:cNvSpPr>
          <p:nvPr/>
        </p:nvSpPr>
        <p:spPr bwMode="auto">
          <a:xfrm>
            <a:off x="1563688" y="1042995"/>
            <a:ext cx="52388" cy="30162"/>
          </a:xfrm>
          <a:custGeom>
            <a:avLst/>
            <a:gdLst>
              <a:gd name="T0" fmla="*/ 25 w 33"/>
              <a:gd name="T1" fmla="*/ 1 h 19"/>
              <a:gd name="T2" fmla="*/ 30 w 33"/>
              <a:gd name="T3" fmla="*/ 1 h 19"/>
              <a:gd name="T4" fmla="*/ 31 w 33"/>
              <a:gd name="T5" fmla="*/ 3 h 19"/>
              <a:gd name="T6" fmla="*/ 33 w 33"/>
              <a:gd name="T7" fmla="*/ 6 h 19"/>
              <a:gd name="T8" fmla="*/ 33 w 33"/>
              <a:gd name="T9" fmla="*/ 10 h 19"/>
              <a:gd name="T10" fmla="*/ 31 w 33"/>
              <a:gd name="T11" fmla="*/ 13 h 19"/>
              <a:gd name="T12" fmla="*/ 21 w 33"/>
              <a:gd name="T13" fmla="*/ 19 h 19"/>
              <a:gd name="T14" fmla="*/ 9 w 33"/>
              <a:gd name="T15" fmla="*/ 19 h 19"/>
              <a:gd name="T16" fmla="*/ 9 w 33"/>
              <a:gd name="T17" fmla="*/ 18 h 19"/>
              <a:gd name="T18" fmla="*/ 7 w 33"/>
              <a:gd name="T19" fmla="*/ 19 h 19"/>
              <a:gd name="T20" fmla="*/ 4 w 33"/>
              <a:gd name="T21" fmla="*/ 16 h 19"/>
              <a:gd name="T22" fmla="*/ 1 w 33"/>
              <a:gd name="T23" fmla="*/ 16 h 19"/>
              <a:gd name="T24" fmla="*/ 0 w 33"/>
              <a:gd name="T25" fmla="*/ 12 h 19"/>
              <a:gd name="T26" fmla="*/ 1 w 33"/>
              <a:gd name="T27" fmla="*/ 9 h 19"/>
              <a:gd name="T28" fmla="*/ 1 w 33"/>
              <a:gd name="T29" fmla="*/ 7 h 19"/>
              <a:gd name="T30" fmla="*/ 9 w 33"/>
              <a:gd name="T31" fmla="*/ 6 h 19"/>
              <a:gd name="T32" fmla="*/ 24 w 33"/>
              <a:gd name="T33" fmla="*/ 0 h 19"/>
              <a:gd name="T34" fmla="*/ 25 w 33"/>
              <a:gd name="T35" fmla="*/ 1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19"/>
              <a:gd name="T56" fmla="*/ 33 w 33"/>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19">
                <a:moveTo>
                  <a:pt x="25" y="1"/>
                </a:moveTo>
                <a:lnTo>
                  <a:pt x="30" y="1"/>
                </a:lnTo>
                <a:lnTo>
                  <a:pt x="31" y="3"/>
                </a:lnTo>
                <a:lnTo>
                  <a:pt x="33" y="6"/>
                </a:lnTo>
                <a:lnTo>
                  <a:pt x="33" y="10"/>
                </a:lnTo>
                <a:lnTo>
                  <a:pt x="31" y="13"/>
                </a:lnTo>
                <a:lnTo>
                  <a:pt x="21" y="19"/>
                </a:lnTo>
                <a:lnTo>
                  <a:pt x="9" y="19"/>
                </a:lnTo>
                <a:lnTo>
                  <a:pt x="9" y="18"/>
                </a:lnTo>
                <a:lnTo>
                  <a:pt x="7" y="19"/>
                </a:lnTo>
                <a:lnTo>
                  <a:pt x="4" y="16"/>
                </a:lnTo>
                <a:lnTo>
                  <a:pt x="1" y="16"/>
                </a:lnTo>
                <a:lnTo>
                  <a:pt x="0" y="12"/>
                </a:lnTo>
                <a:lnTo>
                  <a:pt x="1" y="9"/>
                </a:lnTo>
                <a:lnTo>
                  <a:pt x="1" y="7"/>
                </a:lnTo>
                <a:lnTo>
                  <a:pt x="9" y="6"/>
                </a:lnTo>
                <a:lnTo>
                  <a:pt x="24" y="0"/>
                </a:lnTo>
                <a:lnTo>
                  <a:pt x="25"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22" name="Freeform 394"/>
          <p:cNvSpPr>
            <a:spLocks/>
          </p:cNvSpPr>
          <p:nvPr/>
        </p:nvSpPr>
        <p:spPr bwMode="auto">
          <a:xfrm>
            <a:off x="1579563" y="1068395"/>
            <a:ext cx="41275" cy="22225"/>
          </a:xfrm>
          <a:custGeom>
            <a:avLst/>
            <a:gdLst>
              <a:gd name="T0" fmla="*/ 15 w 26"/>
              <a:gd name="T1" fmla="*/ 3 h 14"/>
              <a:gd name="T2" fmla="*/ 21 w 26"/>
              <a:gd name="T3" fmla="*/ 0 h 14"/>
              <a:gd name="T4" fmla="*/ 26 w 26"/>
              <a:gd name="T5" fmla="*/ 2 h 14"/>
              <a:gd name="T6" fmla="*/ 26 w 26"/>
              <a:gd name="T7" fmla="*/ 5 h 14"/>
              <a:gd name="T8" fmla="*/ 23 w 26"/>
              <a:gd name="T9" fmla="*/ 8 h 14"/>
              <a:gd name="T10" fmla="*/ 0 w 26"/>
              <a:gd name="T11" fmla="*/ 14 h 14"/>
              <a:gd name="T12" fmla="*/ 0 w 26"/>
              <a:gd name="T13" fmla="*/ 11 h 14"/>
              <a:gd name="T14" fmla="*/ 15 w 26"/>
              <a:gd name="T15" fmla="*/ 3 h 14"/>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4"/>
              <a:gd name="T26" fmla="*/ 26 w 26"/>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4">
                <a:moveTo>
                  <a:pt x="15" y="3"/>
                </a:moveTo>
                <a:lnTo>
                  <a:pt x="21" y="0"/>
                </a:lnTo>
                <a:lnTo>
                  <a:pt x="26" y="2"/>
                </a:lnTo>
                <a:lnTo>
                  <a:pt x="26" y="5"/>
                </a:lnTo>
                <a:lnTo>
                  <a:pt x="23" y="8"/>
                </a:lnTo>
                <a:lnTo>
                  <a:pt x="0" y="14"/>
                </a:lnTo>
                <a:lnTo>
                  <a:pt x="0" y="11"/>
                </a:lnTo>
                <a:lnTo>
                  <a:pt x="15"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23" name="Freeform 395"/>
          <p:cNvSpPr>
            <a:spLocks/>
          </p:cNvSpPr>
          <p:nvPr/>
        </p:nvSpPr>
        <p:spPr bwMode="auto">
          <a:xfrm>
            <a:off x="1593850" y="1077920"/>
            <a:ext cx="33338" cy="28575"/>
          </a:xfrm>
          <a:custGeom>
            <a:avLst/>
            <a:gdLst>
              <a:gd name="T0" fmla="*/ 6 w 21"/>
              <a:gd name="T1" fmla="*/ 8 h 18"/>
              <a:gd name="T2" fmla="*/ 8 w 21"/>
              <a:gd name="T3" fmla="*/ 5 h 18"/>
              <a:gd name="T4" fmla="*/ 20 w 21"/>
              <a:gd name="T5" fmla="*/ 0 h 18"/>
              <a:gd name="T6" fmla="*/ 21 w 21"/>
              <a:gd name="T7" fmla="*/ 5 h 18"/>
              <a:gd name="T8" fmla="*/ 15 w 21"/>
              <a:gd name="T9" fmla="*/ 12 h 18"/>
              <a:gd name="T10" fmla="*/ 12 w 21"/>
              <a:gd name="T11" fmla="*/ 17 h 18"/>
              <a:gd name="T12" fmla="*/ 9 w 21"/>
              <a:gd name="T13" fmla="*/ 15 h 18"/>
              <a:gd name="T14" fmla="*/ 5 w 21"/>
              <a:gd name="T15" fmla="*/ 18 h 18"/>
              <a:gd name="T16" fmla="*/ 2 w 21"/>
              <a:gd name="T17" fmla="*/ 18 h 18"/>
              <a:gd name="T18" fmla="*/ 0 w 21"/>
              <a:gd name="T19" fmla="*/ 17 h 18"/>
              <a:gd name="T20" fmla="*/ 0 w 21"/>
              <a:gd name="T21" fmla="*/ 15 h 18"/>
              <a:gd name="T22" fmla="*/ 5 w 21"/>
              <a:gd name="T23" fmla="*/ 8 h 18"/>
              <a:gd name="T24" fmla="*/ 6 w 21"/>
              <a:gd name="T25" fmla="*/ 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6" y="8"/>
                </a:moveTo>
                <a:lnTo>
                  <a:pt x="8" y="5"/>
                </a:lnTo>
                <a:lnTo>
                  <a:pt x="20" y="0"/>
                </a:lnTo>
                <a:lnTo>
                  <a:pt x="21" y="5"/>
                </a:lnTo>
                <a:lnTo>
                  <a:pt x="15" y="12"/>
                </a:lnTo>
                <a:lnTo>
                  <a:pt x="12" y="17"/>
                </a:lnTo>
                <a:lnTo>
                  <a:pt x="9" y="15"/>
                </a:lnTo>
                <a:lnTo>
                  <a:pt x="5" y="18"/>
                </a:lnTo>
                <a:lnTo>
                  <a:pt x="2" y="18"/>
                </a:lnTo>
                <a:lnTo>
                  <a:pt x="0" y="17"/>
                </a:lnTo>
                <a:lnTo>
                  <a:pt x="0" y="15"/>
                </a:lnTo>
                <a:lnTo>
                  <a:pt x="5" y="8"/>
                </a:lnTo>
                <a:lnTo>
                  <a:pt x="6" y="8"/>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24" name="Freeform 396"/>
          <p:cNvSpPr>
            <a:spLocks/>
          </p:cNvSpPr>
          <p:nvPr/>
        </p:nvSpPr>
        <p:spPr bwMode="auto">
          <a:xfrm>
            <a:off x="1554163" y="1139832"/>
            <a:ext cx="33338" cy="41275"/>
          </a:xfrm>
          <a:custGeom>
            <a:avLst/>
            <a:gdLst>
              <a:gd name="T0" fmla="*/ 13 w 21"/>
              <a:gd name="T1" fmla="*/ 0 h 26"/>
              <a:gd name="T2" fmla="*/ 16 w 21"/>
              <a:gd name="T3" fmla="*/ 2 h 26"/>
              <a:gd name="T4" fmla="*/ 16 w 21"/>
              <a:gd name="T5" fmla="*/ 5 h 26"/>
              <a:gd name="T6" fmla="*/ 18 w 21"/>
              <a:gd name="T7" fmla="*/ 6 h 26"/>
              <a:gd name="T8" fmla="*/ 21 w 21"/>
              <a:gd name="T9" fmla="*/ 18 h 26"/>
              <a:gd name="T10" fmla="*/ 18 w 21"/>
              <a:gd name="T11" fmla="*/ 23 h 26"/>
              <a:gd name="T12" fmla="*/ 12 w 21"/>
              <a:gd name="T13" fmla="*/ 26 h 26"/>
              <a:gd name="T14" fmla="*/ 4 w 21"/>
              <a:gd name="T15" fmla="*/ 24 h 26"/>
              <a:gd name="T16" fmla="*/ 0 w 21"/>
              <a:gd name="T17" fmla="*/ 21 h 26"/>
              <a:gd name="T18" fmla="*/ 0 w 21"/>
              <a:gd name="T19" fmla="*/ 18 h 26"/>
              <a:gd name="T20" fmla="*/ 6 w 21"/>
              <a:gd name="T21" fmla="*/ 2 h 26"/>
              <a:gd name="T22" fmla="*/ 13 w 21"/>
              <a:gd name="T23" fmla="*/ 0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6"/>
              <a:gd name="T38" fmla="*/ 21 w 21"/>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6">
                <a:moveTo>
                  <a:pt x="13" y="0"/>
                </a:moveTo>
                <a:lnTo>
                  <a:pt x="16" y="2"/>
                </a:lnTo>
                <a:lnTo>
                  <a:pt x="16" y="5"/>
                </a:lnTo>
                <a:lnTo>
                  <a:pt x="18" y="6"/>
                </a:lnTo>
                <a:lnTo>
                  <a:pt x="21" y="18"/>
                </a:lnTo>
                <a:lnTo>
                  <a:pt x="18" y="23"/>
                </a:lnTo>
                <a:lnTo>
                  <a:pt x="12" y="26"/>
                </a:lnTo>
                <a:lnTo>
                  <a:pt x="4" y="24"/>
                </a:lnTo>
                <a:lnTo>
                  <a:pt x="0" y="21"/>
                </a:lnTo>
                <a:lnTo>
                  <a:pt x="0" y="18"/>
                </a:lnTo>
                <a:lnTo>
                  <a:pt x="6" y="2"/>
                </a:lnTo>
                <a:lnTo>
                  <a:pt x="1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25" name="Freeform 397"/>
          <p:cNvSpPr>
            <a:spLocks/>
          </p:cNvSpPr>
          <p:nvPr/>
        </p:nvSpPr>
        <p:spPr bwMode="auto">
          <a:xfrm>
            <a:off x="1214438" y="982670"/>
            <a:ext cx="325438" cy="260350"/>
          </a:xfrm>
          <a:custGeom>
            <a:avLst/>
            <a:gdLst>
              <a:gd name="T0" fmla="*/ 132 w 205"/>
              <a:gd name="T1" fmla="*/ 24 h 164"/>
              <a:gd name="T2" fmla="*/ 142 w 205"/>
              <a:gd name="T3" fmla="*/ 2 h 164"/>
              <a:gd name="T4" fmla="*/ 153 w 205"/>
              <a:gd name="T5" fmla="*/ 12 h 164"/>
              <a:gd name="T6" fmla="*/ 153 w 205"/>
              <a:gd name="T7" fmla="*/ 24 h 164"/>
              <a:gd name="T8" fmla="*/ 160 w 205"/>
              <a:gd name="T9" fmla="*/ 38 h 164"/>
              <a:gd name="T10" fmla="*/ 159 w 205"/>
              <a:gd name="T11" fmla="*/ 47 h 164"/>
              <a:gd name="T12" fmla="*/ 163 w 205"/>
              <a:gd name="T13" fmla="*/ 54 h 164"/>
              <a:gd name="T14" fmla="*/ 162 w 205"/>
              <a:gd name="T15" fmla="*/ 72 h 164"/>
              <a:gd name="T16" fmla="*/ 177 w 205"/>
              <a:gd name="T17" fmla="*/ 68 h 164"/>
              <a:gd name="T18" fmla="*/ 183 w 205"/>
              <a:gd name="T19" fmla="*/ 72 h 164"/>
              <a:gd name="T20" fmla="*/ 200 w 205"/>
              <a:gd name="T21" fmla="*/ 66 h 164"/>
              <a:gd name="T22" fmla="*/ 203 w 205"/>
              <a:gd name="T23" fmla="*/ 90 h 164"/>
              <a:gd name="T24" fmla="*/ 186 w 205"/>
              <a:gd name="T25" fmla="*/ 126 h 164"/>
              <a:gd name="T26" fmla="*/ 166 w 205"/>
              <a:gd name="T27" fmla="*/ 126 h 164"/>
              <a:gd name="T28" fmla="*/ 150 w 205"/>
              <a:gd name="T29" fmla="*/ 129 h 164"/>
              <a:gd name="T30" fmla="*/ 147 w 205"/>
              <a:gd name="T31" fmla="*/ 122 h 164"/>
              <a:gd name="T32" fmla="*/ 136 w 205"/>
              <a:gd name="T33" fmla="*/ 134 h 164"/>
              <a:gd name="T34" fmla="*/ 118 w 205"/>
              <a:gd name="T35" fmla="*/ 143 h 164"/>
              <a:gd name="T36" fmla="*/ 109 w 205"/>
              <a:gd name="T37" fmla="*/ 152 h 164"/>
              <a:gd name="T38" fmla="*/ 99 w 205"/>
              <a:gd name="T39" fmla="*/ 158 h 164"/>
              <a:gd name="T40" fmla="*/ 54 w 205"/>
              <a:gd name="T41" fmla="*/ 149 h 164"/>
              <a:gd name="T42" fmla="*/ 60 w 205"/>
              <a:gd name="T43" fmla="*/ 140 h 164"/>
              <a:gd name="T44" fmla="*/ 72 w 205"/>
              <a:gd name="T45" fmla="*/ 137 h 164"/>
              <a:gd name="T46" fmla="*/ 96 w 205"/>
              <a:gd name="T47" fmla="*/ 126 h 164"/>
              <a:gd name="T48" fmla="*/ 105 w 205"/>
              <a:gd name="T49" fmla="*/ 122 h 164"/>
              <a:gd name="T50" fmla="*/ 111 w 205"/>
              <a:gd name="T51" fmla="*/ 108 h 164"/>
              <a:gd name="T52" fmla="*/ 90 w 205"/>
              <a:gd name="T53" fmla="*/ 117 h 164"/>
              <a:gd name="T54" fmla="*/ 84 w 205"/>
              <a:gd name="T55" fmla="*/ 110 h 164"/>
              <a:gd name="T56" fmla="*/ 76 w 205"/>
              <a:gd name="T57" fmla="*/ 120 h 164"/>
              <a:gd name="T58" fmla="*/ 63 w 205"/>
              <a:gd name="T59" fmla="*/ 125 h 164"/>
              <a:gd name="T60" fmla="*/ 64 w 205"/>
              <a:gd name="T61" fmla="*/ 114 h 164"/>
              <a:gd name="T62" fmla="*/ 69 w 205"/>
              <a:gd name="T63" fmla="*/ 98 h 164"/>
              <a:gd name="T64" fmla="*/ 57 w 205"/>
              <a:gd name="T65" fmla="*/ 113 h 164"/>
              <a:gd name="T66" fmla="*/ 54 w 205"/>
              <a:gd name="T67" fmla="*/ 116 h 164"/>
              <a:gd name="T68" fmla="*/ 43 w 205"/>
              <a:gd name="T69" fmla="*/ 128 h 164"/>
              <a:gd name="T70" fmla="*/ 34 w 205"/>
              <a:gd name="T71" fmla="*/ 119 h 164"/>
              <a:gd name="T72" fmla="*/ 25 w 205"/>
              <a:gd name="T73" fmla="*/ 119 h 164"/>
              <a:gd name="T74" fmla="*/ 16 w 205"/>
              <a:gd name="T75" fmla="*/ 119 h 164"/>
              <a:gd name="T76" fmla="*/ 3 w 205"/>
              <a:gd name="T77" fmla="*/ 99 h 164"/>
              <a:gd name="T78" fmla="*/ 31 w 205"/>
              <a:gd name="T79" fmla="*/ 90 h 164"/>
              <a:gd name="T80" fmla="*/ 30 w 205"/>
              <a:gd name="T81" fmla="*/ 84 h 164"/>
              <a:gd name="T82" fmla="*/ 6 w 205"/>
              <a:gd name="T83" fmla="*/ 83 h 164"/>
              <a:gd name="T84" fmla="*/ 43 w 205"/>
              <a:gd name="T85" fmla="*/ 69 h 164"/>
              <a:gd name="T86" fmla="*/ 13 w 205"/>
              <a:gd name="T87" fmla="*/ 65 h 164"/>
              <a:gd name="T88" fmla="*/ 15 w 205"/>
              <a:gd name="T89" fmla="*/ 56 h 164"/>
              <a:gd name="T90" fmla="*/ 36 w 205"/>
              <a:gd name="T91" fmla="*/ 47 h 164"/>
              <a:gd name="T92" fmla="*/ 43 w 205"/>
              <a:gd name="T93" fmla="*/ 44 h 164"/>
              <a:gd name="T94" fmla="*/ 34 w 205"/>
              <a:gd name="T95" fmla="*/ 27 h 164"/>
              <a:gd name="T96" fmla="*/ 54 w 205"/>
              <a:gd name="T97" fmla="*/ 26 h 164"/>
              <a:gd name="T98" fmla="*/ 58 w 205"/>
              <a:gd name="T99" fmla="*/ 45 h 164"/>
              <a:gd name="T100" fmla="*/ 78 w 205"/>
              <a:gd name="T101" fmla="*/ 45 h 164"/>
              <a:gd name="T102" fmla="*/ 94 w 205"/>
              <a:gd name="T103" fmla="*/ 62 h 164"/>
              <a:gd name="T104" fmla="*/ 94 w 205"/>
              <a:gd name="T105" fmla="*/ 72 h 164"/>
              <a:gd name="T106" fmla="*/ 102 w 205"/>
              <a:gd name="T107" fmla="*/ 80 h 164"/>
              <a:gd name="T108" fmla="*/ 106 w 205"/>
              <a:gd name="T109" fmla="*/ 92 h 164"/>
              <a:gd name="T110" fmla="*/ 115 w 205"/>
              <a:gd name="T111" fmla="*/ 90 h 164"/>
              <a:gd name="T112" fmla="*/ 142 w 205"/>
              <a:gd name="T113" fmla="*/ 93 h 164"/>
              <a:gd name="T114" fmla="*/ 136 w 205"/>
              <a:gd name="T115" fmla="*/ 72 h 164"/>
              <a:gd name="T116" fmla="*/ 129 w 205"/>
              <a:gd name="T117" fmla="*/ 68 h 164"/>
              <a:gd name="T118" fmla="*/ 139 w 205"/>
              <a:gd name="T119" fmla="*/ 50 h 164"/>
              <a:gd name="T120" fmla="*/ 129 w 205"/>
              <a:gd name="T121" fmla="*/ 42 h 164"/>
              <a:gd name="T122" fmla="*/ 126 w 205"/>
              <a:gd name="T123" fmla="*/ 27 h 1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5"/>
              <a:gd name="T187" fmla="*/ 0 h 164"/>
              <a:gd name="T188" fmla="*/ 205 w 205"/>
              <a:gd name="T189" fmla="*/ 164 h 16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5" h="164">
                <a:moveTo>
                  <a:pt x="127" y="26"/>
                </a:moveTo>
                <a:lnTo>
                  <a:pt x="127" y="24"/>
                </a:lnTo>
                <a:lnTo>
                  <a:pt x="127" y="26"/>
                </a:lnTo>
                <a:lnTo>
                  <a:pt x="132" y="24"/>
                </a:lnTo>
                <a:lnTo>
                  <a:pt x="133" y="23"/>
                </a:lnTo>
                <a:lnTo>
                  <a:pt x="133" y="18"/>
                </a:lnTo>
                <a:lnTo>
                  <a:pt x="139" y="3"/>
                </a:lnTo>
                <a:lnTo>
                  <a:pt x="142" y="2"/>
                </a:lnTo>
                <a:lnTo>
                  <a:pt x="145" y="2"/>
                </a:lnTo>
                <a:lnTo>
                  <a:pt x="148" y="0"/>
                </a:lnTo>
                <a:lnTo>
                  <a:pt x="153" y="8"/>
                </a:lnTo>
                <a:lnTo>
                  <a:pt x="153" y="12"/>
                </a:lnTo>
                <a:lnTo>
                  <a:pt x="150" y="15"/>
                </a:lnTo>
                <a:lnTo>
                  <a:pt x="151" y="18"/>
                </a:lnTo>
                <a:lnTo>
                  <a:pt x="153" y="21"/>
                </a:lnTo>
                <a:lnTo>
                  <a:pt x="153" y="24"/>
                </a:lnTo>
                <a:lnTo>
                  <a:pt x="153" y="29"/>
                </a:lnTo>
                <a:lnTo>
                  <a:pt x="153" y="30"/>
                </a:lnTo>
                <a:lnTo>
                  <a:pt x="156" y="32"/>
                </a:lnTo>
                <a:lnTo>
                  <a:pt x="160" y="38"/>
                </a:lnTo>
                <a:lnTo>
                  <a:pt x="160" y="39"/>
                </a:lnTo>
                <a:lnTo>
                  <a:pt x="160" y="42"/>
                </a:lnTo>
                <a:lnTo>
                  <a:pt x="160" y="44"/>
                </a:lnTo>
                <a:lnTo>
                  <a:pt x="159" y="47"/>
                </a:lnTo>
                <a:lnTo>
                  <a:pt x="156" y="53"/>
                </a:lnTo>
                <a:lnTo>
                  <a:pt x="153" y="54"/>
                </a:lnTo>
                <a:lnTo>
                  <a:pt x="156" y="56"/>
                </a:lnTo>
                <a:lnTo>
                  <a:pt x="163" y="54"/>
                </a:lnTo>
                <a:lnTo>
                  <a:pt x="169" y="60"/>
                </a:lnTo>
                <a:lnTo>
                  <a:pt x="168" y="66"/>
                </a:lnTo>
                <a:lnTo>
                  <a:pt x="165" y="66"/>
                </a:lnTo>
                <a:lnTo>
                  <a:pt x="162" y="72"/>
                </a:lnTo>
                <a:lnTo>
                  <a:pt x="162" y="75"/>
                </a:lnTo>
                <a:lnTo>
                  <a:pt x="166" y="69"/>
                </a:lnTo>
                <a:lnTo>
                  <a:pt x="171" y="66"/>
                </a:lnTo>
                <a:lnTo>
                  <a:pt x="177" y="68"/>
                </a:lnTo>
                <a:lnTo>
                  <a:pt x="181" y="81"/>
                </a:lnTo>
                <a:lnTo>
                  <a:pt x="183" y="74"/>
                </a:lnTo>
                <a:lnTo>
                  <a:pt x="184" y="74"/>
                </a:lnTo>
                <a:lnTo>
                  <a:pt x="183" y="72"/>
                </a:lnTo>
                <a:lnTo>
                  <a:pt x="181" y="63"/>
                </a:lnTo>
                <a:lnTo>
                  <a:pt x="184" y="57"/>
                </a:lnTo>
                <a:lnTo>
                  <a:pt x="195" y="59"/>
                </a:lnTo>
                <a:lnTo>
                  <a:pt x="200" y="66"/>
                </a:lnTo>
                <a:lnTo>
                  <a:pt x="205" y="75"/>
                </a:lnTo>
                <a:lnTo>
                  <a:pt x="203" y="80"/>
                </a:lnTo>
                <a:lnTo>
                  <a:pt x="205" y="81"/>
                </a:lnTo>
                <a:lnTo>
                  <a:pt x="203" y="90"/>
                </a:lnTo>
                <a:lnTo>
                  <a:pt x="200" y="93"/>
                </a:lnTo>
                <a:lnTo>
                  <a:pt x="193" y="125"/>
                </a:lnTo>
                <a:lnTo>
                  <a:pt x="189" y="125"/>
                </a:lnTo>
                <a:lnTo>
                  <a:pt x="186" y="126"/>
                </a:lnTo>
                <a:lnTo>
                  <a:pt x="183" y="131"/>
                </a:lnTo>
                <a:lnTo>
                  <a:pt x="175" y="132"/>
                </a:lnTo>
                <a:lnTo>
                  <a:pt x="171" y="131"/>
                </a:lnTo>
                <a:lnTo>
                  <a:pt x="166" y="126"/>
                </a:lnTo>
                <a:lnTo>
                  <a:pt x="166" y="122"/>
                </a:lnTo>
                <a:lnTo>
                  <a:pt x="160" y="131"/>
                </a:lnTo>
                <a:lnTo>
                  <a:pt x="156" y="131"/>
                </a:lnTo>
                <a:lnTo>
                  <a:pt x="150" y="129"/>
                </a:lnTo>
                <a:lnTo>
                  <a:pt x="153" y="126"/>
                </a:lnTo>
                <a:lnTo>
                  <a:pt x="150" y="122"/>
                </a:lnTo>
                <a:lnTo>
                  <a:pt x="150" y="120"/>
                </a:lnTo>
                <a:lnTo>
                  <a:pt x="147" y="122"/>
                </a:lnTo>
                <a:lnTo>
                  <a:pt x="147" y="125"/>
                </a:lnTo>
                <a:lnTo>
                  <a:pt x="144" y="128"/>
                </a:lnTo>
                <a:lnTo>
                  <a:pt x="141" y="129"/>
                </a:lnTo>
                <a:lnTo>
                  <a:pt x="136" y="134"/>
                </a:lnTo>
                <a:lnTo>
                  <a:pt x="129" y="135"/>
                </a:lnTo>
                <a:lnTo>
                  <a:pt x="126" y="135"/>
                </a:lnTo>
                <a:lnTo>
                  <a:pt x="117" y="140"/>
                </a:lnTo>
                <a:lnTo>
                  <a:pt x="118" y="143"/>
                </a:lnTo>
                <a:lnTo>
                  <a:pt x="117" y="146"/>
                </a:lnTo>
                <a:lnTo>
                  <a:pt x="114" y="147"/>
                </a:lnTo>
                <a:lnTo>
                  <a:pt x="114" y="149"/>
                </a:lnTo>
                <a:lnTo>
                  <a:pt x="109" y="152"/>
                </a:lnTo>
                <a:lnTo>
                  <a:pt x="106" y="153"/>
                </a:lnTo>
                <a:lnTo>
                  <a:pt x="106" y="155"/>
                </a:lnTo>
                <a:lnTo>
                  <a:pt x="100" y="155"/>
                </a:lnTo>
                <a:lnTo>
                  <a:pt x="99" y="158"/>
                </a:lnTo>
                <a:lnTo>
                  <a:pt x="84" y="164"/>
                </a:lnTo>
                <a:lnTo>
                  <a:pt x="70" y="162"/>
                </a:lnTo>
                <a:lnTo>
                  <a:pt x="55" y="152"/>
                </a:lnTo>
                <a:lnTo>
                  <a:pt x="54" y="149"/>
                </a:lnTo>
                <a:lnTo>
                  <a:pt x="54" y="147"/>
                </a:lnTo>
                <a:lnTo>
                  <a:pt x="55" y="143"/>
                </a:lnTo>
                <a:lnTo>
                  <a:pt x="57" y="140"/>
                </a:lnTo>
                <a:lnTo>
                  <a:pt x="60" y="140"/>
                </a:lnTo>
                <a:lnTo>
                  <a:pt x="64" y="137"/>
                </a:lnTo>
                <a:lnTo>
                  <a:pt x="67" y="137"/>
                </a:lnTo>
                <a:lnTo>
                  <a:pt x="69" y="138"/>
                </a:lnTo>
                <a:lnTo>
                  <a:pt x="72" y="137"/>
                </a:lnTo>
                <a:lnTo>
                  <a:pt x="73" y="135"/>
                </a:lnTo>
                <a:lnTo>
                  <a:pt x="73" y="132"/>
                </a:lnTo>
                <a:lnTo>
                  <a:pt x="76" y="128"/>
                </a:lnTo>
                <a:lnTo>
                  <a:pt x="96" y="126"/>
                </a:lnTo>
                <a:lnTo>
                  <a:pt x="96" y="129"/>
                </a:lnTo>
                <a:lnTo>
                  <a:pt x="99" y="129"/>
                </a:lnTo>
                <a:lnTo>
                  <a:pt x="102" y="125"/>
                </a:lnTo>
                <a:lnTo>
                  <a:pt x="105" y="122"/>
                </a:lnTo>
                <a:lnTo>
                  <a:pt x="106" y="117"/>
                </a:lnTo>
                <a:lnTo>
                  <a:pt x="111" y="114"/>
                </a:lnTo>
                <a:lnTo>
                  <a:pt x="112" y="111"/>
                </a:lnTo>
                <a:lnTo>
                  <a:pt x="111" y="108"/>
                </a:lnTo>
                <a:lnTo>
                  <a:pt x="108" y="108"/>
                </a:lnTo>
                <a:lnTo>
                  <a:pt x="105" y="116"/>
                </a:lnTo>
                <a:lnTo>
                  <a:pt x="100" y="114"/>
                </a:lnTo>
                <a:lnTo>
                  <a:pt x="90" y="117"/>
                </a:lnTo>
                <a:lnTo>
                  <a:pt x="88" y="114"/>
                </a:lnTo>
                <a:lnTo>
                  <a:pt x="88" y="111"/>
                </a:lnTo>
                <a:lnTo>
                  <a:pt x="84" y="114"/>
                </a:lnTo>
                <a:lnTo>
                  <a:pt x="84" y="110"/>
                </a:lnTo>
                <a:lnTo>
                  <a:pt x="82" y="110"/>
                </a:lnTo>
                <a:lnTo>
                  <a:pt x="82" y="116"/>
                </a:lnTo>
                <a:lnTo>
                  <a:pt x="79" y="120"/>
                </a:lnTo>
                <a:lnTo>
                  <a:pt x="76" y="120"/>
                </a:lnTo>
                <a:lnTo>
                  <a:pt x="75" y="117"/>
                </a:lnTo>
                <a:lnTo>
                  <a:pt x="72" y="122"/>
                </a:lnTo>
                <a:lnTo>
                  <a:pt x="67" y="122"/>
                </a:lnTo>
                <a:lnTo>
                  <a:pt x="63" y="125"/>
                </a:lnTo>
                <a:lnTo>
                  <a:pt x="61" y="122"/>
                </a:lnTo>
                <a:lnTo>
                  <a:pt x="61" y="120"/>
                </a:lnTo>
                <a:lnTo>
                  <a:pt x="66" y="114"/>
                </a:lnTo>
                <a:lnTo>
                  <a:pt x="64" y="114"/>
                </a:lnTo>
                <a:lnTo>
                  <a:pt x="64" y="104"/>
                </a:lnTo>
                <a:lnTo>
                  <a:pt x="69" y="101"/>
                </a:lnTo>
                <a:lnTo>
                  <a:pt x="70" y="98"/>
                </a:lnTo>
                <a:lnTo>
                  <a:pt x="69" y="98"/>
                </a:lnTo>
                <a:lnTo>
                  <a:pt x="66" y="101"/>
                </a:lnTo>
                <a:lnTo>
                  <a:pt x="60" y="99"/>
                </a:lnTo>
                <a:lnTo>
                  <a:pt x="58" y="111"/>
                </a:lnTo>
                <a:lnTo>
                  <a:pt x="57" y="113"/>
                </a:lnTo>
                <a:lnTo>
                  <a:pt x="54" y="107"/>
                </a:lnTo>
                <a:lnTo>
                  <a:pt x="51" y="107"/>
                </a:lnTo>
                <a:lnTo>
                  <a:pt x="51" y="111"/>
                </a:lnTo>
                <a:lnTo>
                  <a:pt x="54" y="116"/>
                </a:lnTo>
                <a:lnTo>
                  <a:pt x="54" y="122"/>
                </a:lnTo>
                <a:lnTo>
                  <a:pt x="52" y="122"/>
                </a:lnTo>
                <a:lnTo>
                  <a:pt x="46" y="128"/>
                </a:lnTo>
                <a:lnTo>
                  <a:pt x="43" y="128"/>
                </a:lnTo>
                <a:lnTo>
                  <a:pt x="42" y="122"/>
                </a:lnTo>
                <a:lnTo>
                  <a:pt x="42" y="116"/>
                </a:lnTo>
                <a:lnTo>
                  <a:pt x="37" y="119"/>
                </a:lnTo>
                <a:lnTo>
                  <a:pt x="34" y="119"/>
                </a:lnTo>
                <a:lnTo>
                  <a:pt x="34" y="129"/>
                </a:lnTo>
                <a:lnTo>
                  <a:pt x="30" y="128"/>
                </a:lnTo>
                <a:lnTo>
                  <a:pt x="24" y="123"/>
                </a:lnTo>
                <a:lnTo>
                  <a:pt x="25" y="119"/>
                </a:lnTo>
                <a:lnTo>
                  <a:pt x="22" y="117"/>
                </a:lnTo>
                <a:lnTo>
                  <a:pt x="22" y="113"/>
                </a:lnTo>
                <a:lnTo>
                  <a:pt x="19" y="114"/>
                </a:lnTo>
                <a:lnTo>
                  <a:pt x="16" y="119"/>
                </a:lnTo>
                <a:lnTo>
                  <a:pt x="7" y="117"/>
                </a:lnTo>
                <a:lnTo>
                  <a:pt x="3" y="114"/>
                </a:lnTo>
                <a:lnTo>
                  <a:pt x="0" y="110"/>
                </a:lnTo>
                <a:lnTo>
                  <a:pt x="3" y="99"/>
                </a:lnTo>
                <a:lnTo>
                  <a:pt x="6" y="95"/>
                </a:lnTo>
                <a:lnTo>
                  <a:pt x="25" y="95"/>
                </a:lnTo>
                <a:lnTo>
                  <a:pt x="28" y="95"/>
                </a:lnTo>
                <a:lnTo>
                  <a:pt x="31" y="90"/>
                </a:lnTo>
                <a:lnTo>
                  <a:pt x="39" y="84"/>
                </a:lnTo>
                <a:lnTo>
                  <a:pt x="42" y="80"/>
                </a:lnTo>
                <a:lnTo>
                  <a:pt x="36" y="84"/>
                </a:lnTo>
                <a:lnTo>
                  <a:pt x="30" y="84"/>
                </a:lnTo>
                <a:lnTo>
                  <a:pt x="25" y="89"/>
                </a:lnTo>
                <a:lnTo>
                  <a:pt x="18" y="92"/>
                </a:lnTo>
                <a:lnTo>
                  <a:pt x="6" y="90"/>
                </a:lnTo>
                <a:lnTo>
                  <a:pt x="6" y="83"/>
                </a:lnTo>
                <a:lnTo>
                  <a:pt x="9" y="75"/>
                </a:lnTo>
                <a:lnTo>
                  <a:pt x="22" y="74"/>
                </a:lnTo>
                <a:lnTo>
                  <a:pt x="31" y="71"/>
                </a:lnTo>
                <a:lnTo>
                  <a:pt x="43" y="69"/>
                </a:lnTo>
                <a:lnTo>
                  <a:pt x="48" y="65"/>
                </a:lnTo>
                <a:lnTo>
                  <a:pt x="16" y="71"/>
                </a:lnTo>
                <a:lnTo>
                  <a:pt x="13" y="69"/>
                </a:lnTo>
                <a:lnTo>
                  <a:pt x="13" y="65"/>
                </a:lnTo>
                <a:lnTo>
                  <a:pt x="15" y="62"/>
                </a:lnTo>
                <a:lnTo>
                  <a:pt x="18" y="60"/>
                </a:lnTo>
                <a:lnTo>
                  <a:pt x="16" y="57"/>
                </a:lnTo>
                <a:lnTo>
                  <a:pt x="15" y="56"/>
                </a:lnTo>
                <a:lnTo>
                  <a:pt x="18" y="48"/>
                </a:lnTo>
                <a:lnTo>
                  <a:pt x="22" y="47"/>
                </a:lnTo>
                <a:lnTo>
                  <a:pt x="31" y="47"/>
                </a:lnTo>
                <a:lnTo>
                  <a:pt x="36" y="47"/>
                </a:lnTo>
                <a:lnTo>
                  <a:pt x="46" y="50"/>
                </a:lnTo>
                <a:lnTo>
                  <a:pt x="48" y="48"/>
                </a:lnTo>
                <a:lnTo>
                  <a:pt x="45" y="48"/>
                </a:lnTo>
                <a:lnTo>
                  <a:pt x="43" y="44"/>
                </a:lnTo>
                <a:lnTo>
                  <a:pt x="30" y="42"/>
                </a:lnTo>
                <a:lnTo>
                  <a:pt x="28" y="39"/>
                </a:lnTo>
                <a:lnTo>
                  <a:pt x="30" y="32"/>
                </a:lnTo>
                <a:lnTo>
                  <a:pt x="34" y="27"/>
                </a:lnTo>
                <a:lnTo>
                  <a:pt x="42" y="27"/>
                </a:lnTo>
                <a:lnTo>
                  <a:pt x="45" y="24"/>
                </a:lnTo>
                <a:lnTo>
                  <a:pt x="51" y="24"/>
                </a:lnTo>
                <a:lnTo>
                  <a:pt x="54" y="26"/>
                </a:lnTo>
                <a:lnTo>
                  <a:pt x="57" y="30"/>
                </a:lnTo>
                <a:lnTo>
                  <a:pt x="57" y="36"/>
                </a:lnTo>
                <a:lnTo>
                  <a:pt x="57" y="38"/>
                </a:lnTo>
                <a:lnTo>
                  <a:pt x="58" y="45"/>
                </a:lnTo>
                <a:lnTo>
                  <a:pt x="66" y="45"/>
                </a:lnTo>
                <a:lnTo>
                  <a:pt x="70" y="42"/>
                </a:lnTo>
                <a:lnTo>
                  <a:pt x="78" y="42"/>
                </a:lnTo>
                <a:lnTo>
                  <a:pt x="78" y="45"/>
                </a:lnTo>
                <a:lnTo>
                  <a:pt x="85" y="47"/>
                </a:lnTo>
                <a:lnTo>
                  <a:pt x="87" y="56"/>
                </a:lnTo>
                <a:lnTo>
                  <a:pt x="91" y="62"/>
                </a:lnTo>
                <a:lnTo>
                  <a:pt x="94" y="62"/>
                </a:lnTo>
                <a:lnTo>
                  <a:pt x="97" y="65"/>
                </a:lnTo>
                <a:lnTo>
                  <a:pt x="91" y="69"/>
                </a:lnTo>
                <a:lnTo>
                  <a:pt x="91" y="72"/>
                </a:lnTo>
                <a:lnTo>
                  <a:pt x="94" y="72"/>
                </a:lnTo>
                <a:lnTo>
                  <a:pt x="102" y="71"/>
                </a:lnTo>
                <a:lnTo>
                  <a:pt x="103" y="74"/>
                </a:lnTo>
                <a:lnTo>
                  <a:pt x="103" y="77"/>
                </a:lnTo>
                <a:lnTo>
                  <a:pt x="102" y="80"/>
                </a:lnTo>
                <a:lnTo>
                  <a:pt x="103" y="78"/>
                </a:lnTo>
                <a:lnTo>
                  <a:pt x="105" y="83"/>
                </a:lnTo>
                <a:lnTo>
                  <a:pt x="105" y="89"/>
                </a:lnTo>
                <a:lnTo>
                  <a:pt x="106" y="92"/>
                </a:lnTo>
                <a:lnTo>
                  <a:pt x="109" y="92"/>
                </a:lnTo>
                <a:lnTo>
                  <a:pt x="111" y="92"/>
                </a:lnTo>
                <a:lnTo>
                  <a:pt x="112" y="90"/>
                </a:lnTo>
                <a:lnTo>
                  <a:pt x="115" y="90"/>
                </a:lnTo>
                <a:lnTo>
                  <a:pt x="120" y="89"/>
                </a:lnTo>
                <a:lnTo>
                  <a:pt x="121" y="92"/>
                </a:lnTo>
                <a:lnTo>
                  <a:pt x="127" y="90"/>
                </a:lnTo>
                <a:lnTo>
                  <a:pt x="142" y="93"/>
                </a:lnTo>
                <a:lnTo>
                  <a:pt x="145" y="92"/>
                </a:lnTo>
                <a:lnTo>
                  <a:pt x="147" y="81"/>
                </a:lnTo>
                <a:lnTo>
                  <a:pt x="141" y="72"/>
                </a:lnTo>
                <a:lnTo>
                  <a:pt x="136" y="72"/>
                </a:lnTo>
                <a:lnTo>
                  <a:pt x="135" y="71"/>
                </a:lnTo>
                <a:lnTo>
                  <a:pt x="135" y="68"/>
                </a:lnTo>
                <a:lnTo>
                  <a:pt x="132" y="71"/>
                </a:lnTo>
                <a:lnTo>
                  <a:pt x="129" y="68"/>
                </a:lnTo>
                <a:lnTo>
                  <a:pt x="136" y="63"/>
                </a:lnTo>
                <a:lnTo>
                  <a:pt x="138" y="59"/>
                </a:lnTo>
                <a:lnTo>
                  <a:pt x="141" y="59"/>
                </a:lnTo>
                <a:lnTo>
                  <a:pt x="139" y="50"/>
                </a:lnTo>
                <a:lnTo>
                  <a:pt x="138" y="47"/>
                </a:lnTo>
                <a:lnTo>
                  <a:pt x="135" y="47"/>
                </a:lnTo>
                <a:lnTo>
                  <a:pt x="133" y="44"/>
                </a:lnTo>
                <a:lnTo>
                  <a:pt x="129" y="42"/>
                </a:lnTo>
                <a:lnTo>
                  <a:pt x="123" y="38"/>
                </a:lnTo>
                <a:lnTo>
                  <a:pt x="121" y="32"/>
                </a:lnTo>
                <a:lnTo>
                  <a:pt x="121" y="29"/>
                </a:lnTo>
                <a:lnTo>
                  <a:pt x="126" y="27"/>
                </a:lnTo>
                <a:lnTo>
                  <a:pt x="127" y="2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26" name="Freeform 398"/>
          <p:cNvSpPr>
            <a:spLocks/>
          </p:cNvSpPr>
          <p:nvPr/>
        </p:nvSpPr>
        <p:spPr bwMode="auto">
          <a:xfrm>
            <a:off x="1168400" y="1066807"/>
            <a:ext cx="47625" cy="66675"/>
          </a:xfrm>
          <a:custGeom>
            <a:avLst/>
            <a:gdLst>
              <a:gd name="T0" fmla="*/ 23 w 30"/>
              <a:gd name="T1" fmla="*/ 4 h 42"/>
              <a:gd name="T2" fmla="*/ 20 w 30"/>
              <a:gd name="T3" fmla="*/ 7 h 42"/>
              <a:gd name="T4" fmla="*/ 20 w 30"/>
              <a:gd name="T5" fmla="*/ 6 h 42"/>
              <a:gd name="T6" fmla="*/ 23 w 30"/>
              <a:gd name="T7" fmla="*/ 4 h 42"/>
              <a:gd name="T8" fmla="*/ 24 w 30"/>
              <a:gd name="T9" fmla="*/ 1 h 42"/>
              <a:gd name="T10" fmla="*/ 27 w 30"/>
              <a:gd name="T11" fmla="*/ 0 h 42"/>
              <a:gd name="T12" fmla="*/ 30 w 30"/>
              <a:gd name="T13" fmla="*/ 1 h 42"/>
              <a:gd name="T14" fmla="*/ 26 w 30"/>
              <a:gd name="T15" fmla="*/ 19 h 42"/>
              <a:gd name="T16" fmla="*/ 24 w 30"/>
              <a:gd name="T17" fmla="*/ 22 h 42"/>
              <a:gd name="T18" fmla="*/ 20 w 30"/>
              <a:gd name="T19" fmla="*/ 34 h 42"/>
              <a:gd name="T20" fmla="*/ 15 w 30"/>
              <a:gd name="T21" fmla="*/ 40 h 42"/>
              <a:gd name="T22" fmla="*/ 11 w 30"/>
              <a:gd name="T23" fmla="*/ 42 h 42"/>
              <a:gd name="T24" fmla="*/ 8 w 30"/>
              <a:gd name="T25" fmla="*/ 39 h 42"/>
              <a:gd name="T26" fmla="*/ 2 w 30"/>
              <a:gd name="T27" fmla="*/ 34 h 42"/>
              <a:gd name="T28" fmla="*/ 0 w 30"/>
              <a:gd name="T29" fmla="*/ 30 h 42"/>
              <a:gd name="T30" fmla="*/ 0 w 30"/>
              <a:gd name="T31" fmla="*/ 27 h 42"/>
              <a:gd name="T32" fmla="*/ 14 w 30"/>
              <a:gd name="T33" fmla="*/ 10 h 42"/>
              <a:gd name="T34" fmla="*/ 18 w 30"/>
              <a:gd name="T35" fmla="*/ 9 h 42"/>
              <a:gd name="T36" fmla="*/ 20 w 30"/>
              <a:gd name="T37" fmla="*/ 6 h 42"/>
              <a:gd name="T38" fmla="*/ 23 w 30"/>
              <a:gd name="T39" fmla="*/ 4 h 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42"/>
              <a:gd name="T62" fmla="*/ 30 w 30"/>
              <a:gd name="T63" fmla="*/ 42 h 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42">
                <a:moveTo>
                  <a:pt x="23" y="4"/>
                </a:moveTo>
                <a:lnTo>
                  <a:pt x="20" y="7"/>
                </a:lnTo>
                <a:lnTo>
                  <a:pt x="20" y="6"/>
                </a:lnTo>
                <a:lnTo>
                  <a:pt x="23" y="4"/>
                </a:lnTo>
                <a:lnTo>
                  <a:pt x="24" y="1"/>
                </a:lnTo>
                <a:lnTo>
                  <a:pt x="27" y="0"/>
                </a:lnTo>
                <a:lnTo>
                  <a:pt x="30" y="1"/>
                </a:lnTo>
                <a:lnTo>
                  <a:pt x="26" y="19"/>
                </a:lnTo>
                <a:lnTo>
                  <a:pt x="24" y="22"/>
                </a:lnTo>
                <a:lnTo>
                  <a:pt x="20" y="34"/>
                </a:lnTo>
                <a:lnTo>
                  <a:pt x="15" y="40"/>
                </a:lnTo>
                <a:lnTo>
                  <a:pt x="11" y="42"/>
                </a:lnTo>
                <a:lnTo>
                  <a:pt x="8" y="39"/>
                </a:lnTo>
                <a:lnTo>
                  <a:pt x="2" y="34"/>
                </a:lnTo>
                <a:lnTo>
                  <a:pt x="0" y="30"/>
                </a:lnTo>
                <a:lnTo>
                  <a:pt x="0" y="27"/>
                </a:lnTo>
                <a:lnTo>
                  <a:pt x="14" y="10"/>
                </a:lnTo>
                <a:lnTo>
                  <a:pt x="18" y="9"/>
                </a:lnTo>
                <a:lnTo>
                  <a:pt x="20" y="6"/>
                </a:lnTo>
                <a:lnTo>
                  <a:pt x="23" y="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27" name="Freeform 399"/>
          <p:cNvSpPr>
            <a:spLocks/>
          </p:cNvSpPr>
          <p:nvPr/>
        </p:nvSpPr>
        <p:spPr bwMode="auto">
          <a:xfrm>
            <a:off x="1074738" y="900120"/>
            <a:ext cx="193675" cy="200025"/>
          </a:xfrm>
          <a:custGeom>
            <a:avLst/>
            <a:gdLst>
              <a:gd name="T0" fmla="*/ 47 w 122"/>
              <a:gd name="T1" fmla="*/ 39 h 126"/>
              <a:gd name="T2" fmla="*/ 53 w 122"/>
              <a:gd name="T3" fmla="*/ 30 h 126"/>
              <a:gd name="T4" fmla="*/ 59 w 122"/>
              <a:gd name="T5" fmla="*/ 23 h 126"/>
              <a:gd name="T6" fmla="*/ 68 w 122"/>
              <a:gd name="T7" fmla="*/ 15 h 126"/>
              <a:gd name="T8" fmla="*/ 74 w 122"/>
              <a:gd name="T9" fmla="*/ 15 h 126"/>
              <a:gd name="T10" fmla="*/ 82 w 122"/>
              <a:gd name="T11" fmla="*/ 14 h 126"/>
              <a:gd name="T12" fmla="*/ 83 w 122"/>
              <a:gd name="T13" fmla="*/ 23 h 126"/>
              <a:gd name="T14" fmla="*/ 86 w 122"/>
              <a:gd name="T15" fmla="*/ 18 h 126"/>
              <a:gd name="T16" fmla="*/ 92 w 122"/>
              <a:gd name="T17" fmla="*/ 18 h 126"/>
              <a:gd name="T18" fmla="*/ 100 w 122"/>
              <a:gd name="T19" fmla="*/ 14 h 126"/>
              <a:gd name="T20" fmla="*/ 94 w 122"/>
              <a:gd name="T21" fmla="*/ 8 h 126"/>
              <a:gd name="T22" fmla="*/ 104 w 122"/>
              <a:gd name="T23" fmla="*/ 0 h 126"/>
              <a:gd name="T24" fmla="*/ 122 w 122"/>
              <a:gd name="T25" fmla="*/ 18 h 126"/>
              <a:gd name="T26" fmla="*/ 118 w 122"/>
              <a:gd name="T27" fmla="*/ 24 h 126"/>
              <a:gd name="T28" fmla="*/ 107 w 122"/>
              <a:gd name="T29" fmla="*/ 30 h 126"/>
              <a:gd name="T30" fmla="*/ 115 w 122"/>
              <a:gd name="T31" fmla="*/ 45 h 126"/>
              <a:gd name="T32" fmla="*/ 110 w 122"/>
              <a:gd name="T33" fmla="*/ 46 h 126"/>
              <a:gd name="T34" fmla="*/ 110 w 122"/>
              <a:gd name="T35" fmla="*/ 54 h 126"/>
              <a:gd name="T36" fmla="*/ 115 w 122"/>
              <a:gd name="T37" fmla="*/ 64 h 126"/>
              <a:gd name="T38" fmla="*/ 98 w 122"/>
              <a:gd name="T39" fmla="*/ 72 h 126"/>
              <a:gd name="T40" fmla="*/ 97 w 122"/>
              <a:gd name="T41" fmla="*/ 88 h 126"/>
              <a:gd name="T42" fmla="*/ 88 w 122"/>
              <a:gd name="T43" fmla="*/ 94 h 126"/>
              <a:gd name="T44" fmla="*/ 82 w 122"/>
              <a:gd name="T45" fmla="*/ 55 h 126"/>
              <a:gd name="T46" fmla="*/ 74 w 122"/>
              <a:gd name="T47" fmla="*/ 63 h 126"/>
              <a:gd name="T48" fmla="*/ 74 w 122"/>
              <a:gd name="T49" fmla="*/ 75 h 126"/>
              <a:gd name="T50" fmla="*/ 65 w 122"/>
              <a:gd name="T51" fmla="*/ 73 h 126"/>
              <a:gd name="T52" fmla="*/ 67 w 122"/>
              <a:gd name="T53" fmla="*/ 81 h 126"/>
              <a:gd name="T54" fmla="*/ 70 w 122"/>
              <a:gd name="T55" fmla="*/ 93 h 126"/>
              <a:gd name="T56" fmla="*/ 64 w 122"/>
              <a:gd name="T57" fmla="*/ 105 h 126"/>
              <a:gd name="T58" fmla="*/ 56 w 122"/>
              <a:gd name="T59" fmla="*/ 88 h 126"/>
              <a:gd name="T60" fmla="*/ 53 w 122"/>
              <a:gd name="T61" fmla="*/ 97 h 126"/>
              <a:gd name="T62" fmla="*/ 55 w 122"/>
              <a:gd name="T63" fmla="*/ 103 h 126"/>
              <a:gd name="T64" fmla="*/ 55 w 122"/>
              <a:gd name="T65" fmla="*/ 115 h 126"/>
              <a:gd name="T66" fmla="*/ 49 w 122"/>
              <a:gd name="T67" fmla="*/ 121 h 126"/>
              <a:gd name="T68" fmla="*/ 43 w 122"/>
              <a:gd name="T69" fmla="*/ 126 h 126"/>
              <a:gd name="T70" fmla="*/ 37 w 122"/>
              <a:gd name="T71" fmla="*/ 112 h 126"/>
              <a:gd name="T72" fmla="*/ 36 w 122"/>
              <a:gd name="T73" fmla="*/ 97 h 126"/>
              <a:gd name="T74" fmla="*/ 28 w 122"/>
              <a:gd name="T75" fmla="*/ 117 h 126"/>
              <a:gd name="T76" fmla="*/ 18 w 122"/>
              <a:gd name="T77" fmla="*/ 108 h 126"/>
              <a:gd name="T78" fmla="*/ 16 w 122"/>
              <a:gd name="T79" fmla="*/ 109 h 126"/>
              <a:gd name="T80" fmla="*/ 7 w 122"/>
              <a:gd name="T81" fmla="*/ 117 h 126"/>
              <a:gd name="T82" fmla="*/ 6 w 122"/>
              <a:gd name="T83" fmla="*/ 100 h 126"/>
              <a:gd name="T84" fmla="*/ 1 w 122"/>
              <a:gd name="T85" fmla="*/ 97 h 126"/>
              <a:gd name="T86" fmla="*/ 9 w 122"/>
              <a:gd name="T87" fmla="*/ 85 h 126"/>
              <a:gd name="T88" fmla="*/ 15 w 122"/>
              <a:gd name="T89" fmla="*/ 81 h 126"/>
              <a:gd name="T90" fmla="*/ 22 w 122"/>
              <a:gd name="T91" fmla="*/ 82 h 126"/>
              <a:gd name="T92" fmla="*/ 28 w 122"/>
              <a:gd name="T93" fmla="*/ 64 h 126"/>
              <a:gd name="T94" fmla="*/ 34 w 122"/>
              <a:gd name="T95" fmla="*/ 63 h 126"/>
              <a:gd name="T96" fmla="*/ 42 w 122"/>
              <a:gd name="T97" fmla="*/ 54 h 126"/>
              <a:gd name="T98" fmla="*/ 46 w 122"/>
              <a:gd name="T99" fmla="*/ 42 h 1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2"/>
              <a:gd name="T151" fmla="*/ 0 h 126"/>
              <a:gd name="T152" fmla="*/ 122 w 122"/>
              <a:gd name="T153" fmla="*/ 126 h 1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2" h="126">
                <a:moveTo>
                  <a:pt x="46" y="41"/>
                </a:moveTo>
                <a:lnTo>
                  <a:pt x="47" y="42"/>
                </a:lnTo>
                <a:lnTo>
                  <a:pt x="47" y="39"/>
                </a:lnTo>
                <a:lnTo>
                  <a:pt x="50" y="38"/>
                </a:lnTo>
                <a:lnTo>
                  <a:pt x="52" y="33"/>
                </a:lnTo>
                <a:lnTo>
                  <a:pt x="53" y="30"/>
                </a:lnTo>
                <a:lnTo>
                  <a:pt x="56" y="30"/>
                </a:lnTo>
                <a:lnTo>
                  <a:pt x="56" y="27"/>
                </a:lnTo>
                <a:lnTo>
                  <a:pt x="59" y="23"/>
                </a:lnTo>
                <a:lnTo>
                  <a:pt x="61" y="20"/>
                </a:lnTo>
                <a:lnTo>
                  <a:pt x="67" y="18"/>
                </a:lnTo>
                <a:lnTo>
                  <a:pt x="68" y="15"/>
                </a:lnTo>
                <a:lnTo>
                  <a:pt x="71" y="15"/>
                </a:lnTo>
                <a:lnTo>
                  <a:pt x="73" y="18"/>
                </a:lnTo>
                <a:lnTo>
                  <a:pt x="74" y="15"/>
                </a:lnTo>
                <a:lnTo>
                  <a:pt x="77" y="15"/>
                </a:lnTo>
                <a:lnTo>
                  <a:pt x="79" y="14"/>
                </a:lnTo>
                <a:lnTo>
                  <a:pt x="82" y="14"/>
                </a:lnTo>
                <a:lnTo>
                  <a:pt x="82" y="18"/>
                </a:lnTo>
                <a:lnTo>
                  <a:pt x="82" y="23"/>
                </a:lnTo>
                <a:lnTo>
                  <a:pt x="83" y="23"/>
                </a:lnTo>
                <a:lnTo>
                  <a:pt x="83" y="18"/>
                </a:lnTo>
                <a:lnTo>
                  <a:pt x="85" y="15"/>
                </a:lnTo>
                <a:lnTo>
                  <a:pt x="86" y="18"/>
                </a:lnTo>
                <a:lnTo>
                  <a:pt x="91" y="20"/>
                </a:lnTo>
                <a:lnTo>
                  <a:pt x="94" y="20"/>
                </a:lnTo>
                <a:lnTo>
                  <a:pt x="92" y="18"/>
                </a:lnTo>
                <a:lnTo>
                  <a:pt x="97" y="18"/>
                </a:lnTo>
                <a:lnTo>
                  <a:pt x="101" y="15"/>
                </a:lnTo>
                <a:lnTo>
                  <a:pt x="100" y="14"/>
                </a:lnTo>
                <a:lnTo>
                  <a:pt x="98" y="14"/>
                </a:lnTo>
                <a:lnTo>
                  <a:pt x="95" y="12"/>
                </a:lnTo>
                <a:lnTo>
                  <a:pt x="94" y="8"/>
                </a:lnTo>
                <a:lnTo>
                  <a:pt x="97" y="6"/>
                </a:lnTo>
                <a:lnTo>
                  <a:pt x="98" y="2"/>
                </a:lnTo>
                <a:lnTo>
                  <a:pt x="104" y="0"/>
                </a:lnTo>
                <a:lnTo>
                  <a:pt x="112" y="6"/>
                </a:lnTo>
                <a:lnTo>
                  <a:pt x="112" y="8"/>
                </a:lnTo>
                <a:lnTo>
                  <a:pt x="122" y="18"/>
                </a:lnTo>
                <a:lnTo>
                  <a:pt x="122" y="21"/>
                </a:lnTo>
                <a:lnTo>
                  <a:pt x="121" y="23"/>
                </a:lnTo>
                <a:lnTo>
                  <a:pt x="118" y="24"/>
                </a:lnTo>
                <a:lnTo>
                  <a:pt x="116" y="26"/>
                </a:lnTo>
                <a:lnTo>
                  <a:pt x="109" y="27"/>
                </a:lnTo>
                <a:lnTo>
                  <a:pt x="107" y="30"/>
                </a:lnTo>
                <a:lnTo>
                  <a:pt x="106" y="33"/>
                </a:lnTo>
                <a:lnTo>
                  <a:pt x="107" y="36"/>
                </a:lnTo>
                <a:lnTo>
                  <a:pt x="115" y="45"/>
                </a:lnTo>
                <a:lnTo>
                  <a:pt x="115" y="49"/>
                </a:lnTo>
                <a:lnTo>
                  <a:pt x="113" y="49"/>
                </a:lnTo>
                <a:lnTo>
                  <a:pt x="110" y="46"/>
                </a:lnTo>
                <a:lnTo>
                  <a:pt x="107" y="48"/>
                </a:lnTo>
                <a:lnTo>
                  <a:pt x="109" y="52"/>
                </a:lnTo>
                <a:lnTo>
                  <a:pt x="110" y="54"/>
                </a:lnTo>
                <a:lnTo>
                  <a:pt x="112" y="57"/>
                </a:lnTo>
                <a:lnTo>
                  <a:pt x="113" y="58"/>
                </a:lnTo>
                <a:lnTo>
                  <a:pt x="115" y="64"/>
                </a:lnTo>
                <a:lnTo>
                  <a:pt x="112" y="67"/>
                </a:lnTo>
                <a:lnTo>
                  <a:pt x="107" y="72"/>
                </a:lnTo>
                <a:lnTo>
                  <a:pt x="98" y="72"/>
                </a:lnTo>
                <a:lnTo>
                  <a:pt x="97" y="75"/>
                </a:lnTo>
                <a:lnTo>
                  <a:pt x="97" y="79"/>
                </a:lnTo>
                <a:lnTo>
                  <a:pt x="97" y="88"/>
                </a:lnTo>
                <a:lnTo>
                  <a:pt x="95" y="93"/>
                </a:lnTo>
                <a:lnTo>
                  <a:pt x="91" y="94"/>
                </a:lnTo>
                <a:lnTo>
                  <a:pt x="88" y="94"/>
                </a:lnTo>
                <a:lnTo>
                  <a:pt x="80" y="82"/>
                </a:lnTo>
                <a:lnTo>
                  <a:pt x="85" y="55"/>
                </a:lnTo>
                <a:lnTo>
                  <a:pt x="82" y="55"/>
                </a:lnTo>
                <a:lnTo>
                  <a:pt x="80" y="58"/>
                </a:lnTo>
                <a:lnTo>
                  <a:pt x="74" y="58"/>
                </a:lnTo>
                <a:lnTo>
                  <a:pt x="74" y="63"/>
                </a:lnTo>
                <a:lnTo>
                  <a:pt x="73" y="64"/>
                </a:lnTo>
                <a:lnTo>
                  <a:pt x="74" y="67"/>
                </a:lnTo>
                <a:lnTo>
                  <a:pt x="74" y="75"/>
                </a:lnTo>
                <a:lnTo>
                  <a:pt x="71" y="78"/>
                </a:lnTo>
                <a:lnTo>
                  <a:pt x="68" y="73"/>
                </a:lnTo>
                <a:lnTo>
                  <a:pt x="65" y="73"/>
                </a:lnTo>
                <a:lnTo>
                  <a:pt x="65" y="75"/>
                </a:lnTo>
                <a:lnTo>
                  <a:pt x="64" y="78"/>
                </a:lnTo>
                <a:lnTo>
                  <a:pt x="67" y="81"/>
                </a:lnTo>
                <a:lnTo>
                  <a:pt x="70" y="81"/>
                </a:lnTo>
                <a:lnTo>
                  <a:pt x="71" y="88"/>
                </a:lnTo>
                <a:lnTo>
                  <a:pt x="70" y="93"/>
                </a:lnTo>
                <a:lnTo>
                  <a:pt x="65" y="94"/>
                </a:lnTo>
                <a:lnTo>
                  <a:pt x="65" y="102"/>
                </a:lnTo>
                <a:lnTo>
                  <a:pt x="64" y="105"/>
                </a:lnTo>
                <a:lnTo>
                  <a:pt x="64" y="103"/>
                </a:lnTo>
                <a:lnTo>
                  <a:pt x="61" y="105"/>
                </a:lnTo>
                <a:lnTo>
                  <a:pt x="56" y="88"/>
                </a:lnTo>
                <a:lnTo>
                  <a:pt x="55" y="90"/>
                </a:lnTo>
                <a:lnTo>
                  <a:pt x="52" y="88"/>
                </a:lnTo>
                <a:lnTo>
                  <a:pt x="53" y="97"/>
                </a:lnTo>
                <a:lnTo>
                  <a:pt x="55" y="99"/>
                </a:lnTo>
                <a:lnTo>
                  <a:pt x="52" y="102"/>
                </a:lnTo>
                <a:lnTo>
                  <a:pt x="55" y="103"/>
                </a:lnTo>
                <a:lnTo>
                  <a:pt x="49" y="106"/>
                </a:lnTo>
                <a:lnTo>
                  <a:pt x="53" y="108"/>
                </a:lnTo>
                <a:lnTo>
                  <a:pt x="55" y="115"/>
                </a:lnTo>
                <a:lnTo>
                  <a:pt x="53" y="115"/>
                </a:lnTo>
                <a:lnTo>
                  <a:pt x="52" y="120"/>
                </a:lnTo>
                <a:lnTo>
                  <a:pt x="49" y="121"/>
                </a:lnTo>
                <a:lnTo>
                  <a:pt x="47" y="121"/>
                </a:lnTo>
                <a:lnTo>
                  <a:pt x="44" y="117"/>
                </a:lnTo>
                <a:lnTo>
                  <a:pt x="43" y="126"/>
                </a:lnTo>
                <a:lnTo>
                  <a:pt x="40" y="120"/>
                </a:lnTo>
                <a:lnTo>
                  <a:pt x="40" y="112"/>
                </a:lnTo>
                <a:lnTo>
                  <a:pt x="37" y="112"/>
                </a:lnTo>
                <a:lnTo>
                  <a:pt x="36" y="108"/>
                </a:lnTo>
                <a:lnTo>
                  <a:pt x="36" y="103"/>
                </a:lnTo>
                <a:lnTo>
                  <a:pt x="36" y="97"/>
                </a:lnTo>
                <a:lnTo>
                  <a:pt x="31" y="100"/>
                </a:lnTo>
                <a:lnTo>
                  <a:pt x="31" y="109"/>
                </a:lnTo>
                <a:lnTo>
                  <a:pt x="28" y="117"/>
                </a:lnTo>
                <a:lnTo>
                  <a:pt x="25" y="114"/>
                </a:lnTo>
                <a:lnTo>
                  <a:pt x="18" y="109"/>
                </a:lnTo>
                <a:lnTo>
                  <a:pt x="18" y="108"/>
                </a:lnTo>
                <a:lnTo>
                  <a:pt x="18" y="106"/>
                </a:lnTo>
                <a:lnTo>
                  <a:pt x="18" y="102"/>
                </a:lnTo>
                <a:lnTo>
                  <a:pt x="16" y="109"/>
                </a:lnTo>
                <a:lnTo>
                  <a:pt x="13" y="111"/>
                </a:lnTo>
                <a:lnTo>
                  <a:pt x="12" y="115"/>
                </a:lnTo>
                <a:lnTo>
                  <a:pt x="7" y="117"/>
                </a:lnTo>
                <a:lnTo>
                  <a:pt x="4" y="114"/>
                </a:lnTo>
                <a:lnTo>
                  <a:pt x="7" y="102"/>
                </a:lnTo>
                <a:lnTo>
                  <a:pt x="6" y="100"/>
                </a:lnTo>
                <a:lnTo>
                  <a:pt x="1" y="106"/>
                </a:lnTo>
                <a:lnTo>
                  <a:pt x="0" y="100"/>
                </a:lnTo>
                <a:lnTo>
                  <a:pt x="1" y="97"/>
                </a:lnTo>
                <a:lnTo>
                  <a:pt x="4" y="94"/>
                </a:lnTo>
                <a:lnTo>
                  <a:pt x="4" y="87"/>
                </a:lnTo>
                <a:lnTo>
                  <a:pt x="9" y="85"/>
                </a:lnTo>
                <a:lnTo>
                  <a:pt x="9" y="84"/>
                </a:lnTo>
                <a:lnTo>
                  <a:pt x="12" y="81"/>
                </a:lnTo>
                <a:lnTo>
                  <a:pt x="15" y="81"/>
                </a:lnTo>
                <a:lnTo>
                  <a:pt x="18" y="84"/>
                </a:lnTo>
                <a:lnTo>
                  <a:pt x="19" y="82"/>
                </a:lnTo>
                <a:lnTo>
                  <a:pt x="22" y="82"/>
                </a:lnTo>
                <a:lnTo>
                  <a:pt x="25" y="73"/>
                </a:lnTo>
                <a:lnTo>
                  <a:pt x="27" y="70"/>
                </a:lnTo>
                <a:lnTo>
                  <a:pt x="28" y="64"/>
                </a:lnTo>
                <a:lnTo>
                  <a:pt x="28" y="66"/>
                </a:lnTo>
                <a:lnTo>
                  <a:pt x="31" y="66"/>
                </a:lnTo>
                <a:lnTo>
                  <a:pt x="34" y="63"/>
                </a:lnTo>
                <a:lnTo>
                  <a:pt x="34" y="60"/>
                </a:lnTo>
                <a:lnTo>
                  <a:pt x="37" y="60"/>
                </a:lnTo>
                <a:lnTo>
                  <a:pt x="42" y="54"/>
                </a:lnTo>
                <a:lnTo>
                  <a:pt x="44" y="52"/>
                </a:lnTo>
                <a:lnTo>
                  <a:pt x="42" y="52"/>
                </a:lnTo>
                <a:lnTo>
                  <a:pt x="46" y="42"/>
                </a:lnTo>
                <a:lnTo>
                  <a:pt x="46" y="4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28" name="Freeform 400"/>
          <p:cNvSpPr>
            <a:spLocks/>
          </p:cNvSpPr>
          <p:nvPr/>
        </p:nvSpPr>
        <p:spPr bwMode="auto">
          <a:xfrm>
            <a:off x="1285875" y="977907"/>
            <a:ext cx="34925" cy="22225"/>
          </a:xfrm>
          <a:custGeom>
            <a:avLst/>
            <a:gdLst>
              <a:gd name="T0" fmla="*/ 13 w 22"/>
              <a:gd name="T1" fmla="*/ 0 h 14"/>
              <a:gd name="T2" fmla="*/ 16 w 22"/>
              <a:gd name="T3" fmla="*/ 0 h 14"/>
              <a:gd name="T4" fmla="*/ 22 w 22"/>
              <a:gd name="T5" fmla="*/ 6 h 14"/>
              <a:gd name="T6" fmla="*/ 21 w 22"/>
              <a:gd name="T7" fmla="*/ 12 h 14"/>
              <a:gd name="T8" fmla="*/ 13 w 22"/>
              <a:gd name="T9" fmla="*/ 14 h 14"/>
              <a:gd name="T10" fmla="*/ 4 w 22"/>
              <a:gd name="T11" fmla="*/ 11 h 14"/>
              <a:gd name="T12" fmla="*/ 0 w 22"/>
              <a:gd name="T13" fmla="*/ 6 h 14"/>
              <a:gd name="T14" fmla="*/ 1 w 22"/>
              <a:gd name="T15" fmla="*/ 5 h 14"/>
              <a:gd name="T16" fmla="*/ 13 w 22"/>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4"/>
              <a:gd name="T29" fmla="*/ 22 w 22"/>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4">
                <a:moveTo>
                  <a:pt x="13" y="0"/>
                </a:moveTo>
                <a:lnTo>
                  <a:pt x="16" y="0"/>
                </a:lnTo>
                <a:lnTo>
                  <a:pt x="22" y="6"/>
                </a:lnTo>
                <a:lnTo>
                  <a:pt x="21" y="12"/>
                </a:lnTo>
                <a:lnTo>
                  <a:pt x="13" y="14"/>
                </a:lnTo>
                <a:lnTo>
                  <a:pt x="4" y="11"/>
                </a:lnTo>
                <a:lnTo>
                  <a:pt x="0" y="6"/>
                </a:lnTo>
                <a:lnTo>
                  <a:pt x="1" y="5"/>
                </a:lnTo>
                <a:lnTo>
                  <a:pt x="1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29" name="Freeform 401"/>
          <p:cNvSpPr>
            <a:spLocks/>
          </p:cNvSpPr>
          <p:nvPr/>
        </p:nvSpPr>
        <p:spPr bwMode="auto">
          <a:xfrm>
            <a:off x="1325563" y="828682"/>
            <a:ext cx="98425" cy="95250"/>
          </a:xfrm>
          <a:custGeom>
            <a:avLst/>
            <a:gdLst>
              <a:gd name="T0" fmla="*/ 23 w 62"/>
              <a:gd name="T1" fmla="*/ 6 h 60"/>
              <a:gd name="T2" fmla="*/ 26 w 62"/>
              <a:gd name="T3" fmla="*/ 8 h 60"/>
              <a:gd name="T4" fmla="*/ 26 w 62"/>
              <a:gd name="T5" fmla="*/ 6 h 60"/>
              <a:gd name="T6" fmla="*/ 29 w 62"/>
              <a:gd name="T7" fmla="*/ 5 h 60"/>
              <a:gd name="T8" fmla="*/ 39 w 62"/>
              <a:gd name="T9" fmla="*/ 3 h 60"/>
              <a:gd name="T10" fmla="*/ 39 w 62"/>
              <a:gd name="T11" fmla="*/ 5 h 60"/>
              <a:gd name="T12" fmla="*/ 42 w 62"/>
              <a:gd name="T13" fmla="*/ 6 h 60"/>
              <a:gd name="T14" fmla="*/ 45 w 62"/>
              <a:gd name="T15" fmla="*/ 2 h 60"/>
              <a:gd name="T16" fmla="*/ 53 w 62"/>
              <a:gd name="T17" fmla="*/ 0 h 60"/>
              <a:gd name="T18" fmla="*/ 60 w 62"/>
              <a:gd name="T19" fmla="*/ 3 h 60"/>
              <a:gd name="T20" fmla="*/ 62 w 62"/>
              <a:gd name="T21" fmla="*/ 6 h 60"/>
              <a:gd name="T22" fmla="*/ 60 w 62"/>
              <a:gd name="T23" fmla="*/ 12 h 60"/>
              <a:gd name="T24" fmla="*/ 59 w 62"/>
              <a:gd name="T25" fmla="*/ 15 h 60"/>
              <a:gd name="T26" fmla="*/ 45 w 62"/>
              <a:gd name="T27" fmla="*/ 20 h 60"/>
              <a:gd name="T28" fmla="*/ 41 w 62"/>
              <a:gd name="T29" fmla="*/ 20 h 60"/>
              <a:gd name="T30" fmla="*/ 41 w 62"/>
              <a:gd name="T31" fmla="*/ 21 h 60"/>
              <a:gd name="T32" fmla="*/ 39 w 62"/>
              <a:gd name="T33" fmla="*/ 21 h 60"/>
              <a:gd name="T34" fmla="*/ 41 w 62"/>
              <a:gd name="T35" fmla="*/ 24 h 60"/>
              <a:gd name="T36" fmla="*/ 39 w 62"/>
              <a:gd name="T37" fmla="*/ 26 h 60"/>
              <a:gd name="T38" fmla="*/ 32 w 62"/>
              <a:gd name="T39" fmla="*/ 26 h 60"/>
              <a:gd name="T40" fmla="*/ 33 w 62"/>
              <a:gd name="T41" fmla="*/ 27 h 60"/>
              <a:gd name="T42" fmla="*/ 33 w 62"/>
              <a:gd name="T43" fmla="*/ 30 h 60"/>
              <a:gd name="T44" fmla="*/ 35 w 62"/>
              <a:gd name="T45" fmla="*/ 27 h 60"/>
              <a:gd name="T46" fmla="*/ 36 w 62"/>
              <a:gd name="T47" fmla="*/ 30 h 60"/>
              <a:gd name="T48" fmla="*/ 33 w 62"/>
              <a:gd name="T49" fmla="*/ 33 h 60"/>
              <a:gd name="T50" fmla="*/ 38 w 62"/>
              <a:gd name="T51" fmla="*/ 29 h 60"/>
              <a:gd name="T52" fmla="*/ 39 w 62"/>
              <a:gd name="T53" fmla="*/ 29 h 60"/>
              <a:gd name="T54" fmla="*/ 39 w 62"/>
              <a:gd name="T55" fmla="*/ 33 h 60"/>
              <a:gd name="T56" fmla="*/ 41 w 62"/>
              <a:gd name="T57" fmla="*/ 32 h 60"/>
              <a:gd name="T58" fmla="*/ 41 w 62"/>
              <a:gd name="T59" fmla="*/ 27 h 60"/>
              <a:gd name="T60" fmla="*/ 42 w 62"/>
              <a:gd name="T61" fmla="*/ 26 h 60"/>
              <a:gd name="T62" fmla="*/ 44 w 62"/>
              <a:gd name="T63" fmla="*/ 29 h 60"/>
              <a:gd name="T64" fmla="*/ 47 w 62"/>
              <a:gd name="T65" fmla="*/ 29 h 60"/>
              <a:gd name="T66" fmla="*/ 53 w 62"/>
              <a:gd name="T67" fmla="*/ 27 h 60"/>
              <a:gd name="T68" fmla="*/ 53 w 62"/>
              <a:gd name="T69" fmla="*/ 47 h 60"/>
              <a:gd name="T70" fmla="*/ 50 w 62"/>
              <a:gd name="T71" fmla="*/ 51 h 60"/>
              <a:gd name="T72" fmla="*/ 38 w 62"/>
              <a:gd name="T73" fmla="*/ 54 h 60"/>
              <a:gd name="T74" fmla="*/ 36 w 62"/>
              <a:gd name="T75" fmla="*/ 53 h 60"/>
              <a:gd name="T76" fmla="*/ 23 w 62"/>
              <a:gd name="T77" fmla="*/ 60 h 60"/>
              <a:gd name="T78" fmla="*/ 20 w 62"/>
              <a:gd name="T79" fmla="*/ 60 h 60"/>
              <a:gd name="T80" fmla="*/ 15 w 62"/>
              <a:gd name="T81" fmla="*/ 59 h 60"/>
              <a:gd name="T82" fmla="*/ 14 w 62"/>
              <a:gd name="T83" fmla="*/ 56 h 60"/>
              <a:gd name="T84" fmla="*/ 14 w 62"/>
              <a:gd name="T85" fmla="*/ 53 h 60"/>
              <a:gd name="T86" fmla="*/ 5 w 62"/>
              <a:gd name="T87" fmla="*/ 50 h 60"/>
              <a:gd name="T88" fmla="*/ 2 w 62"/>
              <a:gd name="T89" fmla="*/ 47 h 60"/>
              <a:gd name="T90" fmla="*/ 2 w 62"/>
              <a:gd name="T91" fmla="*/ 42 h 60"/>
              <a:gd name="T92" fmla="*/ 3 w 62"/>
              <a:gd name="T93" fmla="*/ 41 h 60"/>
              <a:gd name="T94" fmla="*/ 0 w 62"/>
              <a:gd name="T95" fmla="*/ 26 h 60"/>
              <a:gd name="T96" fmla="*/ 2 w 62"/>
              <a:gd name="T97" fmla="*/ 20 h 60"/>
              <a:gd name="T98" fmla="*/ 2 w 62"/>
              <a:gd name="T99" fmla="*/ 18 h 60"/>
              <a:gd name="T100" fmla="*/ 9 w 62"/>
              <a:gd name="T101" fmla="*/ 15 h 60"/>
              <a:gd name="T102" fmla="*/ 11 w 62"/>
              <a:gd name="T103" fmla="*/ 12 h 60"/>
              <a:gd name="T104" fmla="*/ 14 w 62"/>
              <a:gd name="T105" fmla="*/ 11 h 60"/>
              <a:gd name="T106" fmla="*/ 17 w 62"/>
              <a:gd name="T107" fmla="*/ 12 h 60"/>
              <a:gd name="T108" fmla="*/ 20 w 62"/>
              <a:gd name="T109" fmla="*/ 8 h 60"/>
              <a:gd name="T110" fmla="*/ 21 w 62"/>
              <a:gd name="T111" fmla="*/ 8 h 60"/>
              <a:gd name="T112" fmla="*/ 23 w 62"/>
              <a:gd name="T113" fmla="*/ 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2"/>
              <a:gd name="T172" fmla="*/ 0 h 60"/>
              <a:gd name="T173" fmla="*/ 62 w 62"/>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2" h="60">
                <a:moveTo>
                  <a:pt x="23" y="6"/>
                </a:moveTo>
                <a:lnTo>
                  <a:pt x="26" y="8"/>
                </a:lnTo>
                <a:lnTo>
                  <a:pt x="26" y="6"/>
                </a:lnTo>
                <a:lnTo>
                  <a:pt x="29" y="5"/>
                </a:lnTo>
                <a:lnTo>
                  <a:pt x="39" y="3"/>
                </a:lnTo>
                <a:lnTo>
                  <a:pt x="39" y="5"/>
                </a:lnTo>
                <a:lnTo>
                  <a:pt x="42" y="6"/>
                </a:lnTo>
                <a:lnTo>
                  <a:pt x="45" y="2"/>
                </a:lnTo>
                <a:lnTo>
                  <a:pt x="53" y="0"/>
                </a:lnTo>
                <a:lnTo>
                  <a:pt x="60" y="3"/>
                </a:lnTo>
                <a:lnTo>
                  <a:pt x="62" y="6"/>
                </a:lnTo>
                <a:lnTo>
                  <a:pt x="60" y="12"/>
                </a:lnTo>
                <a:lnTo>
                  <a:pt x="59" y="15"/>
                </a:lnTo>
                <a:lnTo>
                  <a:pt x="45" y="20"/>
                </a:lnTo>
                <a:lnTo>
                  <a:pt x="41" y="20"/>
                </a:lnTo>
                <a:lnTo>
                  <a:pt x="41" y="21"/>
                </a:lnTo>
                <a:lnTo>
                  <a:pt x="39" y="21"/>
                </a:lnTo>
                <a:lnTo>
                  <a:pt x="41" y="24"/>
                </a:lnTo>
                <a:lnTo>
                  <a:pt x="39" y="26"/>
                </a:lnTo>
                <a:lnTo>
                  <a:pt x="32" y="26"/>
                </a:lnTo>
                <a:lnTo>
                  <a:pt x="33" y="27"/>
                </a:lnTo>
                <a:lnTo>
                  <a:pt x="33" y="30"/>
                </a:lnTo>
                <a:lnTo>
                  <a:pt x="35" y="27"/>
                </a:lnTo>
                <a:lnTo>
                  <a:pt x="36" y="30"/>
                </a:lnTo>
                <a:lnTo>
                  <a:pt x="33" y="33"/>
                </a:lnTo>
                <a:lnTo>
                  <a:pt x="38" y="29"/>
                </a:lnTo>
                <a:lnTo>
                  <a:pt x="39" y="29"/>
                </a:lnTo>
                <a:lnTo>
                  <a:pt x="39" y="33"/>
                </a:lnTo>
                <a:lnTo>
                  <a:pt x="41" y="32"/>
                </a:lnTo>
                <a:lnTo>
                  <a:pt x="41" y="27"/>
                </a:lnTo>
                <a:lnTo>
                  <a:pt x="42" y="26"/>
                </a:lnTo>
                <a:lnTo>
                  <a:pt x="44" y="29"/>
                </a:lnTo>
                <a:lnTo>
                  <a:pt x="47" y="29"/>
                </a:lnTo>
                <a:lnTo>
                  <a:pt x="53" y="27"/>
                </a:lnTo>
                <a:lnTo>
                  <a:pt x="53" y="47"/>
                </a:lnTo>
                <a:lnTo>
                  <a:pt x="50" y="51"/>
                </a:lnTo>
                <a:lnTo>
                  <a:pt x="38" y="54"/>
                </a:lnTo>
                <a:lnTo>
                  <a:pt x="36" y="53"/>
                </a:lnTo>
                <a:lnTo>
                  <a:pt x="23" y="60"/>
                </a:lnTo>
                <a:lnTo>
                  <a:pt x="20" y="60"/>
                </a:lnTo>
                <a:lnTo>
                  <a:pt x="15" y="59"/>
                </a:lnTo>
                <a:lnTo>
                  <a:pt x="14" y="56"/>
                </a:lnTo>
                <a:lnTo>
                  <a:pt x="14" y="53"/>
                </a:lnTo>
                <a:lnTo>
                  <a:pt x="5" y="50"/>
                </a:lnTo>
                <a:lnTo>
                  <a:pt x="2" y="47"/>
                </a:lnTo>
                <a:lnTo>
                  <a:pt x="2" y="42"/>
                </a:lnTo>
                <a:lnTo>
                  <a:pt x="3" y="41"/>
                </a:lnTo>
                <a:lnTo>
                  <a:pt x="0" y="26"/>
                </a:lnTo>
                <a:lnTo>
                  <a:pt x="2" y="20"/>
                </a:lnTo>
                <a:lnTo>
                  <a:pt x="2" y="18"/>
                </a:lnTo>
                <a:lnTo>
                  <a:pt x="9" y="15"/>
                </a:lnTo>
                <a:lnTo>
                  <a:pt x="11" y="12"/>
                </a:lnTo>
                <a:lnTo>
                  <a:pt x="14" y="11"/>
                </a:lnTo>
                <a:lnTo>
                  <a:pt x="17" y="12"/>
                </a:lnTo>
                <a:lnTo>
                  <a:pt x="20" y="8"/>
                </a:lnTo>
                <a:lnTo>
                  <a:pt x="21" y="8"/>
                </a:lnTo>
                <a:lnTo>
                  <a:pt x="23"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30" name="Freeform 402"/>
          <p:cNvSpPr>
            <a:spLocks/>
          </p:cNvSpPr>
          <p:nvPr/>
        </p:nvSpPr>
        <p:spPr bwMode="auto">
          <a:xfrm>
            <a:off x="1281113" y="838207"/>
            <a:ext cx="38100" cy="42862"/>
          </a:xfrm>
          <a:custGeom>
            <a:avLst/>
            <a:gdLst>
              <a:gd name="T0" fmla="*/ 1 w 24"/>
              <a:gd name="T1" fmla="*/ 8 h 27"/>
              <a:gd name="T2" fmla="*/ 3 w 24"/>
              <a:gd name="T3" fmla="*/ 6 h 27"/>
              <a:gd name="T4" fmla="*/ 4 w 24"/>
              <a:gd name="T5" fmla="*/ 8 h 27"/>
              <a:gd name="T6" fmla="*/ 4 w 24"/>
              <a:gd name="T7" fmla="*/ 5 h 27"/>
              <a:gd name="T8" fmla="*/ 6 w 24"/>
              <a:gd name="T9" fmla="*/ 3 h 27"/>
              <a:gd name="T10" fmla="*/ 10 w 24"/>
              <a:gd name="T11" fmla="*/ 0 h 27"/>
              <a:gd name="T12" fmla="*/ 12 w 24"/>
              <a:gd name="T13" fmla="*/ 2 h 27"/>
              <a:gd name="T14" fmla="*/ 10 w 24"/>
              <a:gd name="T15" fmla="*/ 3 h 27"/>
              <a:gd name="T16" fmla="*/ 12 w 24"/>
              <a:gd name="T17" fmla="*/ 6 h 27"/>
              <a:gd name="T18" fmla="*/ 22 w 24"/>
              <a:gd name="T19" fmla="*/ 15 h 27"/>
              <a:gd name="T20" fmla="*/ 24 w 24"/>
              <a:gd name="T21" fmla="*/ 20 h 27"/>
              <a:gd name="T22" fmla="*/ 21 w 24"/>
              <a:gd name="T23" fmla="*/ 24 h 27"/>
              <a:gd name="T24" fmla="*/ 13 w 24"/>
              <a:gd name="T25" fmla="*/ 27 h 27"/>
              <a:gd name="T26" fmla="*/ 9 w 24"/>
              <a:gd name="T27" fmla="*/ 23 h 27"/>
              <a:gd name="T28" fmla="*/ 4 w 24"/>
              <a:gd name="T29" fmla="*/ 15 h 27"/>
              <a:gd name="T30" fmla="*/ 3 w 24"/>
              <a:gd name="T31" fmla="*/ 15 h 27"/>
              <a:gd name="T32" fmla="*/ 1 w 24"/>
              <a:gd name="T33" fmla="*/ 11 h 27"/>
              <a:gd name="T34" fmla="*/ 0 w 24"/>
              <a:gd name="T35" fmla="*/ 9 h 27"/>
              <a:gd name="T36" fmla="*/ 1 w 24"/>
              <a:gd name="T37" fmla="*/ 8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7"/>
              <a:gd name="T59" fmla="*/ 24 w 24"/>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7">
                <a:moveTo>
                  <a:pt x="1" y="8"/>
                </a:moveTo>
                <a:lnTo>
                  <a:pt x="3" y="6"/>
                </a:lnTo>
                <a:lnTo>
                  <a:pt x="4" y="8"/>
                </a:lnTo>
                <a:lnTo>
                  <a:pt x="4" y="5"/>
                </a:lnTo>
                <a:lnTo>
                  <a:pt x="6" y="3"/>
                </a:lnTo>
                <a:lnTo>
                  <a:pt x="10" y="0"/>
                </a:lnTo>
                <a:lnTo>
                  <a:pt x="12" y="2"/>
                </a:lnTo>
                <a:lnTo>
                  <a:pt x="10" y="3"/>
                </a:lnTo>
                <a:lnTo>
                  <a:pt x="12" y="6"/>
                </a:lnTo>
                <a:lnTo>
                  <a:pt x="22" y="15"/>
                </a:lnTo>
                <a:lnTo>
                  <a:pt x="24" y="20"/>
                </a:lnTo>
                <a:lnTo>
                  <a:pt x="21" y="24"/>
                </a:lnTo>
                <a:lnTo>
                  <a:pt x="13" y="27"/>
                </a:lnTo>
                <a:lnTo>
                  <a:pt x="9" y="23"/>
                </a:lnTo>
                <a:lnTo>
                  <a:pt x="4" y="15"/>
                </a:lnTo>
                <a:lnTo>
                  <a:pt x="3" y="15"/>
                </a:lnTo>
                <a:lnTo>
                  <a:pt x="1" y="11"/>
                </a:lnTo>
                <a:lnTo>
                  <a:pt x="0" y="9"/>
                </a:lnTo>
                <a:lnTo>
                  <a:pt x="1" y="8"/>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31" name="Freeform 403"/>
          <p:cNvSpPr>
            <a:spLocks/>
          </p:cNvSpPr>
          <p:nvPr/>
        </p:nvSpPr>
        <p:spPr bwMode="auto">
          <a:xfrm>
            <a:off x="2354263" y="5830895"/>
            <a:ext cx="12700" cy="22225"/>
          </a:xfrm>
          <a:custGeom>
            <a:avLst/>
            <a:gdLst>
              <a:gd name="T0" fmla="*/ 8 w 8"/>
              <a:gd name="T1" fmla="*/ 8 h 14"/>
              <a:gd name="T2" fmla="*/ 6 w 8"/>
              <a:gd name="T3" fmla="*/ 11 h 14"/>
              <a:gd name="T4" fmla="*/ 6 w 8"/>
              <a:gd name="T5" fmla="*/ 14 h 14"/>
              <a:gd name="T6" fmla="*/ 3 w 8"/>
              <a:gd name="T7" fmla="*/ 12 h 14"/>
              <a:gd name="T8" fmla="*/ 0 w 8"/>
              <a:gd name="T9" fmla="*/ 6 h 14"/>
              <a:gd name="T10" fmla="*/ 0 w 8"/>
              <a:gd name="T11" fmla="*/ 0 h 14"/>
              <a:gd name="T12" fmla="*/ 6 w 8"/>
              <a:gd name="T13" fmla="*/ 3 h 14"/>
              <a:gd name="T14" fmla="*/ 8 w 8"/>
              <a:gd name="T15" fmla="*/ 8 h 14"/>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4"/>
              <a:gd name="T26" fmla="*/ 8 w 8"/>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4">
                <a:moveTo>
                  <a:pt x="8" y="8"/>
                </a:moveTo>
                <a:lnTo>
                  <a:pt x="6" y="11"/>
                </a:lnTo>
                <a:lnTo>
                  <a:pt x="6" y="14"/>
                </a:lnTo>
                <a:lnTo>
                  <a:pt x="3" y="12"/>
                </a:lnTo>
                <a:lnTo>
                  <a:pt x="0" y="6"/>
                </a:lnTo>
                <a:lnTo>
                  <a:pt x="0" y="0"/>
                </a:lnTo>
                <a:lnTo>
                  <a:pt x="6" y="3"/>
                </a:lnTo>
                <a:lnTo>
                  <a:pt x="8" y="8"/>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32" name="Freeform 404"/>
          <p:cNvSpPr>
            <a:spLocks/>
          </p:cNvSpPr>
          <p:nvPr/>
        </p:nvSpPr>
        <p:spPr bwMode="auto">
          <a:xfrm>
            <a:off x="2352675" y="5853120"/>
            <a:ext cx="9525" cy="11112"/>
          </a:xfrm>
          <a:custGeom>
            <a:avLst/>
            <a:gdLst>
              <a:gd name="T0" fmla="*/ 0 w 6"/>
              <a:gd name="T1" fmla="*/ 6 h 7"/>
              <a:gd name="T2" fmla="*/ 0 w 6"/>
              <a:gd name="T3" fmla="*/ 4 h 7"/>
              <a:gd name="T4" fmla="*/ 3 w 6"/>
              <a:gd name="T5" fmla="*/ 0 h 7"/>
              <a:gd name="T6" fmla="*/ 4 w 6"/>
              <a:gd name="T7" fmla="*/ 0 h 7"/>
              <a:gd name="T8" fmla="*/ 6 w 6"/>
              <a:gd name="T9" fmla="*/ 6 h 7"/>
              <a:gd name="T10" fmla="*/ 3 w 6"/>
              <a:gd name="T11" fmla="*/ 7 h 7"/>
              <a:gd name="T12" fmla="*/ 0 w 6"/>
              <a:gd name="T13" fmla="*/ 6 h 7"/>
              <a:gd name="T14" fmla="*/ 0 60000 65536"/>
              <a:gd name="T15" fmla="*/ 0 60000 65536"/>
              <a:gd name="T16" fmla="*/ 0 60000 65536"/>
              <a:gd name="T17" fmla="*/ 0 60000 65536"/>
              <a:gd name="T18" fmla="*/ 0 60000 65536"/>
              <a:gd name="T19" fmla="*/ 0 60000 65536"/>
              <a:gd name="T20" fmla="*/ 0 60000 65536"/>
              <a:gd name="T21" fmla="*/ 0 w 6"/>
              <a:gd name="T22" fmla="*/ 0 h 7"/>
              <a:gd name="T23" fmla="*/ 6 w 6"/>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7">
                <a:moveTo>
                  <a:pt x="0" y="6"/>
                </a:moveTo>
                <a:lnTo>
                  <a:pt x="0" y="4"/>
                </a:lnTo>
                <a:lnTo>
                  <a:pt x="3" y="0"/>
                </a:lnTo>
                <a:lnTo>
                  <a:pt x="4" y="0"/>
                </a:lnTo>
                <a:lnTo>
                  <a:pt x="6" y="6"/>
                </a:lnTo>
                <a:lnTo>
                  <a:pt x="3" y="7"/>
                </a:lnTo>
                <a:lnTo>
                  <a:pt x="0"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33" name="Freeform 405"/>
          <p:cNvSpPr>
            <a:spLocks/>
          </p:cNvSpPr>
          <p:nvPr/>
        </p:nvSpPr>
        <p:spPr bwMode="auto">
          <a:xfrm>
            <a:off x="2349500" y="5873757"/>
            <a:ext cx="4763" cy="19050"/>
          </a:xfrm>
          <a:custGeom>
            <a:avLst/>
            <a:gdLst>
              <a:gd name="T0" fmla="*/ 2 w 3"/>
              <a:gd name="T1" fmla="*/ 12 h 12"/>
              <a:gd name="T2" fmla="*/ 0 w 3"/>
              <a:gd name="T3" fmla="*/ 12 h 12"/>
              <a:gd name="T4" fmla="*/ 2 w 3"/>
              <a:gd name="T5" fmla="*/ 5 h 12"/>
              <a:gd name="T6" fmla="*/ 2 w 3"/>
              <a:gd name="T7" fmla="*/ 3 h 12"/>
              <a:gd name="T8" fmla="*/ 3 w 3"/>
              <a:gd name="T9" fmla="*/ 0 h 12"/>
              <a:gd name="T10" fmla="*/ 3 w 3"/>
              <a:gd name="T11" fmla="*/ 2 h 12"/>
              <a:gd name="T12" fmla="*/ 3 w 3"/>
              <a:gd name="T13" fmla="*/ 12 h 12"/>
              <a:gd name="T14" fmla="*/ 2 w 3"/>
              <a:gd name="T15" fmla="*/ 12 h 1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2"/>
              <a:gd name="T26" fmla="*/ 3 w 3"/>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2">
                <a:moveTo>
                  <a:pt x="2" y="12"/>
                </a:moveTo>
                <a:lnTo>
                  <a:pt x="0" y="12"/>
                </a:lnTo>
                <a:lnTo>
                  <a:pt x="2" y="5"/>
                </a:lnTo>
                <a:lnTo>
                  <a:pt x="2" y="3"/>
                </a:lnTo>
                <a:lnTo>
                  <a:pt x="3" y="0"/>
                </a:lnTo>
                <a:lnTo>
                  <a:pt x="3" y="2"/>
                </a:lnTo>
                <a:lnTo>
                  <a:pt x="3" y="12"/>
                </a:lnTo>
                <a:lnTo>
                  <a:pt x="2" y="1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34" name="Freeform 406"/>
          <p:cNvSpPr>
            <a:spLocks/>
          </p:cNvSpPr>
          <p:nvPr/>
        </p:nvSpPr>
        <p:spPr bwMode="auto">
          <a:xfrm>
            <a:off x="2371725" y="5868995"/>
            <a:ext cx="9525" cy="12700"/>
          </a:xfrm>
          <a:custGeom>
            <a:avLst/>
            <a:gdLst>
              <a:gd name="T0" fmla="*/ 1 w 6"/>
              <a:gd name="T1" fmla="*/ 3 h 8"/>
              <a:gd name="T2" fmla="*/ 6 w 6"/>
              <a:gd name="T3" fmla="*/ 8 h 8"/>
              <a:gd name="T4" fmla="*/ 3 w 6"/>
              <a:gd name="T5" fmla="*/ 8 h 8"/>
              <a:gd name="T6" fmla="*/ 1 w 6"/>
              <a:gd name="T7" fmla="*/ 6 h 8"/>
              <a:gd name="T8" fmla="*/ 0 w 6"/>
              <a:gd name="T9" fmla="*/ 3 h 8"/>
              <a:gd name="T10" fmla="*/ 0 w 6"/>
              <a:gd name="T11" fmla="*/ 0 h 8"/>
              <a:gd name="T12" fmla="*/ 1 w 6"/>
              <a:gd name="T13" fmla="*/ 0 h 8"/>
              <a:gd name="T14" fmla="*/ 1 w 6"/>
              <a:gd name="T15" fmla="*/ 3 h 8"/>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8"/>
              <a:gd name="T26" fmla="*/ 6 w 6"/>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8">
                <a:moveTo>
                  <a:pt x="1" y="3"/>
                </a:moveTo>
                <a:lnTo>
                  <a:pt x="6" y="8"/>
                </a:lnTo>
                <a:lnTo>
                  <a:pt x="3" y="8"/>
                </a:lnTo>
                <a:lnTo>
                  <a:pt x="1" y="6"/>
                </a:lnTo>
                <a:lnTo>
                  <a:pt x="0" y="3"/>
                </a:lnTo>
                <a:lnTo>
                  <a:pt x="0" y="0"/>
                </a:lnTo>
                <a:lnTo>
                  <a:pt x="1" y="0"/>
                </a:lnTo>
                <a:lnTo>
                  <a:pt x="1"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35" name="Freeform 407"/>
          <p:cNvSpPr>
            <a:spLocks/>
          </p:cNvSpPr>
          <p:nvPr/>
        </p:nvSpPr>
        <p:spPr bwMode="auto">
          <a:xfrm>
            <a:off x="2378075" y="5862645"/>
            <a:ext cx="7938" cy="14287"/>
          </a:xfrm>
          <a:custGeom>
            <a:avLst/>
            <a:gdLst>
              <a:gd name="T0" fmla="*/ 3 w 5"/>
              <a:gd name="T1" fmla="*/ 3 h 9"/>
              <a:gd name="T2" fmla="*/ 5 w 5"/>
              <a:gd name="T3" fmla="*/ 4 h 9"/>
              <a:gd name="T4" fmla="*/ 5 w 5"/>
              <a:gd name="T5" fmla="*/ 9 h 9"/>
              <a:gd name="T6" fmla="*/ 2 w 5"/>
              <a:gd name="T7" fmla="*/ 4 h 9"/>
              <a:gd name="T8" fmla="*/ 0 w 5"/>
              <a:gd name="T9" fmla="*/ 1 h 9"/>
              <a:gd name="T10" fmla="*/ 0 w 5"/>
              <a:gd name="T11" fmla="*/ 0 h 9"/>
              <a:gd name="T12" fmla="*/ 2 w 5"/>
              <a:gd name="T13" fmla="*/ 3 h 9"/>
              <a:gd name="T14" fmla="*/ 3 w 5"/>
              <a:gd name="T15" fmla="*/ 3 h 9"/>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9"/>
              <a:gd name="T26" fmla="*/ 5 w 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9">
                <a:moveTo>
                  <a:pt x="3" y="3"/>
                </a:moveTo>
                <a:lnTo>
                  <a:pt x="5" y="4"/>
                </a:lnTo>
                <a:lnTo>
                  <a:pt x="5" y="9"/>
                </a:lnTo>
                <a:lnTo>
                  <a:pt x="2" y="4"/>
                </a:lnTo>
                <a:lnTo>
                  <a:pt x="0" y="1"/>
                </a:lnTo>
                <a:lnTo>
                  <a:pt x="0" y="0"/>
                </a:lnTo>
                <a:lnTo>
                  <a:pt x="2" y="3"/>
                </a:lnTo>
                <a:lnTo>
                  <a:pt x="3"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36" name="Freeform 408"/>
          <p:cNvSpPr>
            <a:spLocks/>
          </p:cNvSpPr>
          <p:nvPr/>
        </p:nvSpPr>
        <p:spPr bwMode="auto">
          <a:xfrm>
            <a:off x="2387600" y="5888045"/>
            <a:ext cx="55563" cy="65087"/>
          </a:xfrm>
          <a:custGeom>
            <a:avLst/>
            <a:gdLst>
              <a:gd name="T0" fmla="*/ 0 w 35"/>
              <a:gd name="T1" fmla="*/ 6 h 41"/>
              <a:gd name="T2" fmla="*/ 2 w 35"/>
              <a:gd name="T3" fmla="*/ 5 h 41"/>
              <a:gd name="T4" fmla="*/ 3 w 35"/>
              <a:gd name="T5" fmla="*/ 5 h 41"/>
              <a:gd name="T6" fmla="*/ 5 w 35"/>
              <a:gd name="T7" fmla="*/ 6 h 41"/>
              <a:gd name="T8" fmla="*/ 6 w 35"/>
              <a:gd name="T9" fmla="*/ 5 h 41"/>
              <a:gd name="T10" fmla="*/ 8 w 35"/>
              <a:gd name="T11" fmla="*/ 3 h 41"/>
              <a:gd name="T12" fmla="*/ 9 w 35"/>
              <a:gd name="T13" fmla="*/ 5 h 41"/>
              <a:gd name="T14" fmla="*/ 11 w 35"/>
              <a:gd name="T15" fmla="*/ 9 h 41"/>
              <a:gd name="T16" fmla="*/ 12 w 35"/>
              <a:gd name="T17" fmla="*/ 8 h 41"/>
              <a:gd name="T18" fmla="*/ 14 w 35"/>
              <a:gd name="T19" fmla="*/ 3 h 41"/>
              <a:gd name="T20" fmla="*/ 12 w 35"/>
              <a:gd name="T21" fmla="*/ 3 h 41"/>
              <a:gd name="T22" fmla="*/ 12 w 35"/>
              <a:gd name="T23" fmla="*/ 0 h 41"/>
              <a:gd name="T24" fmla="*/ 14 w 35"/>
              <a:gd name="T25" fmla="*/ 0 h 41"/>
              <a:gd name="T26" fmla="*/ 15 w 35"/>
              <a:gd name="T27" fmla="*/ 2 h 41"/>
              <a:gd name="T28" fmla="*/ 17 w 35"/>
              <a:gd name="T29" fmla="*/ 9 h 41"/>
              <a:gd name="T30" fmla="*/ 14 w 35"/>
              <a:gd name="T31" fmla="*/ 12 h 41"/>
              <a:gd name="T32" fmla="*/ 11 w 35"/>
              <a:gd name="T33" fmla="*/ 17 h 41"/>
              <a:gd name="T34" fmla="*/ 14 w 35"/>
              <a:gd name="T35" fmla="*/ 18 h 41"/>
              <a:gd name="T36" fmla="*/ 15 w 35"/>
              <a:gd name="T37" fmla="*/ 21 h 41"/>
              <a:gd name="T38" fmla="*/ 15 w 35"/>
              <a:gd name="T39" fmla="*/ 23 h 41"/>
              <a:gd name="T40" fmla="*/ 20 w 35"/>
              <a:gd name="T41" fmla="*/ 24 h 41"/>
              <a:gd name="T42" fmla="*/ 24 w 35"/>
              <a:gd name="T43" fmla="*/ 20 h 41"/>
              <a:gd name="T44" fmla="*/ 33 w 35"/>
              <a:gd name="T45" fmla="*/ 20 h 41"/>
              <a:gd name="T46" fmla="*/ 35 w 35"/>
              <a:gd name="T47" fmla="*/ 21 h 41"/>
              <a:gd name="T48" fmla="*/ 35 w 35"/>
              <a:gd name="T49" fmla="*/ 24 h 41"/>
              <a:gd name="T50" fmla="*/ 26 w 35"/>
              <a:gd name="T51" fmla="*/ 32 h 41"/>
              <a:gd name="T52" fmla="*/ 23 w 35"/>
              <a:gd name="T53" fmla="*/ 30 h 41"/>
              <a:gd name="T54" fmla="*/ 23 w 35"/>
              <a:gd name="T55" fmla="*/ 32 h 41"/>
              <a:gd name="T56" fmla="*/ 23 w 35"/>
              <a:gd name="T57" fmla="*/ 33 h 41"/>
              <a:gd name="T58" fmla="*/ 21 w 35"/>
              <a:gd name="T59" fmla="*/ 33 h 41"/>
              <a:gd name="T60" fmla="*/ 20 w 35"/>
              <a:gd name="T61" fmla="*/ 33 h 41"/>
              <a:gd name="T62" fmla="*/ 18 w 35"/>
              <a:gd name="T63" fmla="*/ 35 h 41"/>
              <a:gd name="T64" fmla="*/ 18 w 35"/>
              <a:gd name="T65" fmla="*/ 36 h 41"/>
              <a:gd name="T66" fmla="*/ 18 w 35"/>
              <a:gd name="T67" fmla="*/ 38 h 41"/>
              <a:gd name="T68" fmla="*/ 18 w 35"/>
              <a:gd name="T69" fmla="*/ 39 h 41"/>
              <a:gd name="T70" fmla="*/ 18 w 35"/>
              <a:gd name="T71" fmla="*/ 41 h 41"/>
              <a:gd name="T72" fmla="*/ 15 w 35"/>
              <a:gd name="T73" fmla="*/ 41 h 41"/>
              <a:gd name="T74" fmla="*/ 8 w 35"/>
              <a:gd name="T75" fmla="*/ 33 h 41"/>
              <a:gd name="T76" fmla="*/ 11 w 35"/>
              <a:gd name="T77" fmla="*/ 32 h 41"/>
              <a:gd name="T78" fmla="*/ 14 w 35"/>
              <a:gd name="T79" fmla="*/ 33 h 41"/>
              <a:gd name="T80" fmla="*/ 15 w 35"/>
              <a:gd name="T81" fmla="*/ 33 h 41"/>
              <a:gd name="T82" fmla="*/ 15 w 35"/>
              <a:gd name="T83" fmla="*/ 30 h 41"/>
              <a:gd name="T84" fmla="*/ 14 w 35"/>
              <a:gd name="T85" fmla="*/ 29 h 41"/>
              <a:gd name="T86" fmla="*/ 12 w 35"/>
              <a:gd name="T87" fmla="*/ 26 h 41"/>
              <a:gd name="T88" fmla="*/ 11 w 35"/>
              <a:gd name="T89" fmla="*/ 27 h 41"/>
              <a:gd name="T90" fmla="*/ 9 w 35"/>
              <a:gd name="T91" fmla="*/ 29 h 41"/>
              <a:gd name="T92" fmla="*/ 5 w 35"/>
              <a:gd name="T93" fmla="*/ 29 h 41"/>
              <a:gd name="T94" fmla="*/ 6 w 35"/>
              <a:gd name="T95" fmla="*/ 27 h 41"/>
              <a:gd name="T96" fmla="*/ 6 w 35"/>
              <a:gd name="T97" fmla="*/ 26 h 41"/>
              <a:gd name="T98" fmla="*/ 3 w 35"/>
              <a:gd name="T99" fmla="*/ 24 h 41"/>
              <a:gd name="T100" fmla="*/ 2 w 35"/>
              <a:gd name="T101" fmla="*/ 23 h 41"/>
              <a:gd name="T102" fmla="*/ 2 w 35"/>
              <a:gd name="T103" fmla="*/ 21 h 41"/>
              <a:gd name="T104" fmla="*/ 2 w 35"/>
              <a:gd name="T105" fmla="*/ 20 h 41"/>
              <a:gd name="T106" fmla="*/ 0 w 35"/>
              <a:gd name="T107" fmla="*/ 21 h 41"/>
              <a:gd name="T108" fmla="*/ 0 w 35"/>
              <a:gd name="T109" fmla="*/ 6 h 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
              <a:gd name="T166" fmla="*/ 0 h 41"/>
              <a:gd name="T167" fmla="*/ 35 w 35"/>
              <a:gd name="T168" fmla="*/ 41 h 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 h="41">
                <a:moveTo>
                  <a:pt x="0" y="6"/>
                </a:moveTo>
                <a:lnTo>
                  <a:pt x="2" y="5"/>
                </a:lnTo>
                <a:lnTo>
                  <a:pt x="3" y="5"/>
                </a:lnTo>
                <a:lnTo>
                  <a:pt x="5" y="6"/>
                </a:lnTo>
                <a:lnTo>
                  <a:pt x="6" y="5"/>
                </a:lnTo>
                <a:lnTo>
                  <a:pt x="8" y="3"/>
                </a:lnTo>
                <a:lnTo>
                  <a:pt x="9" y="5"/>
                </a:lnTo>
                <a:lnTo>
                  <a:pt x="11" y="9"/>
                </a:lnTo>
                <a:lnTo>
                  <a:pt x="12" y="8"/>
                </a:lnTo>
                <a:lnTo>
                  <a:pt x="14" y="3"/>
                </a:lnTo>
                <a:lnTo>
                  <a:pt x="12" y="3"/>
                </a:lnTo>
                <a:lnTo>
                  <a:pt x="12" y="0"/>
                </a:lnTo>
                <a:lnTo>
                  <a:pt x="14" y="0"/>
                </a:lnTo>
                <a:lnTo>
                  <a:pt x="15" y="2"/>
                </a:lnTo>
                <a:lnTo>
                  <a:pt x="17" y="9"/>
                </a:lnTo>
                <a:lnTo>
                  <a:pt x="14" y="12"/>
                </a:lnTo>
                <a:lnTo>
                  <a:pt x="11" y="17"/>
                </a:lnTo>
                <a:lnTo>
                  <a:pt x="14" y="18"/>
                </a:lnTo>
                <a:lnTo>
                  <a:pt x="15" y="21"/>
                </a:lnTo>
                <a:lnTo>
                  <a:pt x="15" y="23"/>
                </a:lnTo>
                <a:lnTo>
                  <a:pt x="20" y="24"/>
                </a:lnTo>
                <a:lnTo>
                  <a:pt x="24" y="20"/>
                </a:lnTo>
                <a:lnTo>
                  <a:pt x="33" y="20"/>
                </a:lnTo>
                <a:lnTo>
                  <a:pt x="35" y="21"/>
                </a:lnTo>
                <a:lnTo>
                  <a:pt x="35" y="24"/>
                </a:lnTo>
                <a:lnTo>
                  <a:pt x="26" y="32"/>
                </a:lnTo>
                <a:lnTo>
                  <a:pt x="23" y="30"/>
                </a:lnTo>
                <a:lnTo>
                  <a:pt x="23" y="32"/>
                </a:lnTo>
                <a:lnTo>
                  <a:pt x="23" y="33"/>
                </a:lnTo>
                <a:lnTo>
                  <a:pt x="21" y="33"/>
                </a:lnTo>
                <a:lnTo>
                  <a:pt x="20" y="33"/>
                </a:lnTo>
                <a:lnTo>
                  <a:pt x="18" y="35"/>
                </a:lnTo>
                <a:lnTo>
                  <a:pt x="18" y="36"/>
                </a:lnTo>
                <a:lnTo>
                  <a:pt x="18" y="38"/>
                </a:lnTo>
                <a:lnTo>
                  <a:pt x="18" y="39"/>
                </a:lnTo>
                <a:lnTo>
                  <a:pt x="18" y="41"/>
                </a:lnTo>
                <a:lnTo>
                  <a:pt x="15" y="41"/>
                </a:lnTo>
                <a:lnTo>
                  <a:pt x="8" y="33"/>
                </a:lnTo>
                <a:lnTo>
                  <a:pt x="11" y="32"/>
                </a:lnTo>
                <a:lnTo>
                  <a:pt x="14" y="33"/>
                </a:lnTo>
                <a:lnTo>
                  <a:pt x="15" y="33"/>
                </a:lnTo>
                <a:lnTo>
                  <a:pt x="15" y="30"/>
                </a:lnTo>
                <a:lnTo>
                  <a:pt x="14" y="29"/>
                </a:lnTo>
                <a:lnTo>
                  <a:pt x="12" y="26"/>
                </a:lnTo>
                <a:lnTo>
                  <a:pt x="11" y="27"/>
                </a:lnTo>
                <a:lnTo>
                  <a:pt x="9" y="29"/>
                </a:lnTo>
                <a:lnTo>
                  <a:pt x="5" y="29"/>
                </a:lnTo>
                <a:lnTo>
                  <a:pt x="6" y="27"/>
                </a:lnTo>
                <a:lnTo>
                  <a:pt x="6" y="26"/>
                </a:lnTo>
                <a:lnTo>
                  <a:pt x="3" y="24"/>
                </a:lnTo>
                <a:lnTo>
                  <a:pt x="2" y="23"/>
                </a:lnTo>
                <a:lnTo>
                  <a:pt x="2" y="21"/>
                </a:lnTo>
                <a:lnTo>
                  <a:pt x="2" y="20"/>
                </a:lnTo>
                <a:lnTo>
                  <a:pt x="0" y="21"/>
                </a:lnTo>
                <a:lnTo>
                  <a:pt x="0"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37" name="Freeform 409"/>
          <p:cNvSpPr>
            <a:spLocks/>
          </p:cNvSpPr>
          <p:nvPr/>
        </p:nvSpPr>
        <p:spPr bwMode="auto">
          <a:xfrm>
            <a:off x="2378075" y="5907095"/>
            <a:ext cx="7938" cy="12700"/>
          </a:xfrm>
          <a:custGeom>
            <a:avLst/>
            <a:gdLst>
              <a:gd name="T0" fmla="*/ 3 w 5"/>
              <a:gd name="T1" fmla="*/ 0 h 8"/>
              <a:gd name="T2" fmla="*/ 5 w 5"/>
              <a:gd name="T3" fmla="*/ 0 h 8"/>
              <a:gd name="T4" fmla="*/ 3 w 5"/>
              <a:gd name="T5" fmla="*/ 5 h 8"/>
              <a:gd name="T6" fmla="*/ 2 w 5"/>
              <a:gd name="T7" fmla="*/ 8 h 8"/>
              <a:gd name="T8" fmla="*/ 0 w 5"/>
              <a:gd name="T9" fmla="*/ 6 h 8"/>
              <a:gd name="T10" fmla="*/ 2 w 5"/>
              <a:gd name="T11" fmla="*/ 5 h 8"/>
              <a:gd name="T12" fmla="*/ 2 w 5"/>
              <a:gd name="T13" fmla="*/ 3 h 8"/>
              <a:gd name="T14" fmla="*/ 2 w 5"/>
              <a:gd name="T15" fmla="*/ 5 h 8"/>
              <a:gd name="T16" fmla="*/ 0 w 5"/>
              <a:gd name="T17" fmla="*/ 5 h 8"/>
              <a:gd name="T18" fmla="*/ 0 w 5"/>
              <a:gd name="T19" fmla="*/ 3 h 8"/>
              <a:gd name="T20" fmla="*/ 0 w 5"/>
              <a:gd name="T21" fmla="*/ 2 h 8"/>
              <a:gd name="T22" fmla="*/ 3 w 5"/>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8"/>
              <a:gd name="T38" fmla="*/ 5 w 5"/>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8">
                <a:moveTo>
                  <a:pt x="3" y="0"/>
                </a:moveTo>
                <a:lnTo>
                  <a:pt x="5" y="0"/>
                </a:lnTo>
                <a:lnTo>
                  <a:pt x="3" y="5"/>
                </a:lnTo>
                <a:lnTo>
                  <a:pt x="2" y="8"/>
                </a:lnTo>
                <a:lnTo>
                  <a:pt x="0" y="6"/>
                </a:lnTo>
                <a:lnTo>
                  <a:pt x="2" y="5"/>
                </a:lnTo>
                <a:lnTo>
                  <a:pt x="2" y="3"/>
                </a:lnTo>
                <a:lnTo>
                  <a:pt x="2" y="5"/>
                </a:lnTo>
                <a:lnTo>
                  <a:pt x="0" y="5"/>
                </a:lnTo>
                <a:lnTo>
                  <a:pt x="0" y="3"/>
                </a:lnTo>
                <a:lnTo>
                  <a:pt x="0" y="2"/>
                </a:lnTo>
                <a:lnTo>
                  <a:pt x="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38" name="Freeform 410"/>
          <p:cNvSpPr>
            <a:spLocks/>
          </p:cNvSpPr>
          <p:nvPr/>
        </p:nvSpPr>
        <p:spPr bwMode="auto">
          <a:xfrm>
            <a:off x="2359025" y="5921382"/>
            <a:ext cx="41275" cy="26987"/>
          </a:xfrm>
          <a:custGeom>
            <a:avLst/>
            <a:gdLst>
              <a:gd name="T0" fmla="*/ 0 w 26"/>
              <a:gd name="T1" fmla="*/ 0 h 17"/>
              <a:gd name="T2" fmla="*/ 3 w 26"/>
              <a:gd name="T3" fmla="*/ 3 h 17"/>
              <a:gd name="T4" fmla="*/ 18 w 26"/>
              <a:gd name="T5" fmla="*/ 11 h 17"/>
              <a:gd name="T6" fmla="*/ 20 w 26"/>
              <a:gd name="T7" fmla="*/ 14 h 17"/>
              <a:gd name="T8" fmla="*/ 21 w 26"/>
              <a:gd name="T9" fmla="*/ 12 h 17"/>
              <a:gd name="T10" fmla="*/ 23 w 26"/>
              <a:gd name="T11" fmla="*/ 14 h 17"/>
              <a:gd name="T12" fmla="*/ 26 w 26"/>
              <a:gd name="T13" fmla="*/ 15 h 17"/>
              <a:gd name="T14" fmla="*/ 26 w 26"/>
              <a:gd name="T15" fmla="*/ 17 h 17"/>
              <a:gd name="T16" fmla="*/ 23 w 26"/>
              <a:gd name="T17" fmla="*/ 17 h 17"/>
              <a:gd name="T18" fmla="*/ 20 w 26"/>
              <a:gd name="T19" fmla="*/ 15 h 17"/>
              <a:gd name="T20" fmla="*/ 18 w 26"/>
              <a:gd name="T21" fmla="*/ 14 h 17"/>
              <a:gd name="T22" fmla="*/ 14 w 26"/>
              <a:gd name="T23" fmla="*/ 9 h 17"/>
              <a:gd name="T24" fmla="*/ 14 w 26"/>
              <a:gd name="T25" fmla="*/ 11 h 17"/>
              <a:gd name="T26" fmla="*/ 14 w 26"/>
              <a:gd name="T27" fmla="*/ 12 h 17"/>
              <a:gd name="T28" fmla="*/ 3 w 26"/>
              <a:gd name="T29" fmla="*/ 6 h 17"/>
              <a:gd name="T30" fmla="*/ 0 w 26"/>
              <a:gd name="T31" fmla="*/ 0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17"/>
              <a:gd name="T50" fmla="*/ 26 w 26"/>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17">
                <a:moveTo>
                  <a:pt x="0" y="0"/>
                </a:moveTo>
                <a:lnTo>
                  <a:pt x="3" y="3"/>
                </a:lnTo>
                <a:lnTo>
                  <a:pt x="18" y="11"/>
                </a:lnTo>
                <a:lnTo>
                  <a:pt x="20" y="14"/>
                </a:lnTo>
                <a:lnTo>
                  <a:pt x="21" y="12"/>
                </a:lnTo>
                <a:lnTo>
                  <a:pt x="23" y="14"/>
                </a:lnTo>
                <a:lnTo>
                  <a:pt x="26" y="15"/>
                </a:lnTo>
                <a:lnTo>
                  <a:pt x="26" y="17"/>
                </a:lnTo>
                <a:lnTo>
                  <a:pt x="23" y="17"/>
                </a:lnTo>
                <a:lnTo>
                  <a:pt x="20" y="15"/>
                </a:lnTo>
                <a:lnTo>
                  <a:pt x="18" y="14"/>
                </a:lnTo>
                <a:lnTo>
                  <a:pt x="14" y="9"/>
                </a:lnTo>
                <a:lnTo>
                  <a:pt x="14" y="11"/>
                </a:lnTo>
                <a:lnTo>
                  <a:pt x="14" y="12"/>
                </a:lnTo>
                <a:lnTo>
                  <a:pt x="3" y="6"/>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39" name="Freeform 411"/>
          <p:cNvSpPr>
            <a:spLocks/>
          </p:cNvSpPr>
          <p:nvPr/>
        </p:nvSpPr>
        <p:spPr bwMode="auto">
          <a:xfrm>
            <a:off x="2357438" y="5876932"/>
            <a:ext cx="4763" cy="15875"/>
          </a:xfrm>
          <a:custGeom>
            <a:avLst/>
            <a:gdLst>
              <a:gd name="T0" fmla="*/ 1 w 3"/>
              <a:gd name="T1" fmla="*/ 0 h 10"/>
              <a:gd name="T2" fmla="*/ 3 w 3"/>
              <a:gd name="T3" fmla="*/ 1 h 10"/>
              <a:gd name="T4" fmla="*/ 3 w 3"/>
              <a:gd name="T5" fmla="*/ 7 h 10"/>
              <a:gd name="T6" fmla="*/ 1 w 3"/>
              <a:gd name="T7" fmla="*/ 9 h 10"/>
              <a:gd name="T8" fmla="*/ 0 w 3"/>
              <a:gd name="T9" fmla="*/ 10 h 10"/>
              <a:gd name="T10" fmla="*/ 0 w 3"/>
              <a:gd name="T11" fmla="*/ 9 h 10"/>
              <a:gd name="T12" fmla="*/ 0 w 3"/>
              <a:gd name="T13" fmla="*/ 4 h 10"/>
              <a:gd name="T14" fmla="*/ 1 w 3"/>
              <a:gd name="T15" fmla="*/ 3 h 10"/>
              <a:gd name="T16" fmla="*/ 0 w 3"/>
              <a:gd name="T17" fmla="*/ 0 h 10"/>
              <a:gd name="T18" fmla="*/ 1 w 3"/>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10"/>
              <a:gd name="T32" fmla="*/ 3 w 3"/>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10">
                <a:moveTo>
                  <a:pt x="1" y="0"/>
                </a:moveTo>
                <a:lnTo>
                  <a:pt x="3" y="1"/>
                </a:lnTo>
                <a:lnTo>
                  <a:pt x="3" y="7"/>
                </a:lnTo>
                <a:lnTo>
                  <a:pt x="1" y="9"/>
                </a:lnTo>
                <a:lnTo>
                  <a:pt x="0" y="10"/>
                </a:lnTo>
                <a:lnTo>
                  <a:pt x="0" y="9"/>
                </a:lnTo>
                <a:lnTo>
                  <a:pt x="0" y="4"/>
                </a:lnTo>
                <a:lnTo>
                  <a:pt x="1" y="3"/>
                </a:lnTo>
                <a:lnTo>
                  <a:pt x="0" y="0"/>
                </a:lnTo>
                <a:lnTo>
                  <a:pt x="1"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40" name="Freeform 412"/>
          <p:cNvSpPr>
            <a:spLocks/>
          </p:cNvSpPr>
          <p:nvPr/>
        </p:nvSpPr>
        <p:spPr bwMode="auto">
          <a:xfrm>
            <a:off x="2386013" y="5948370"/>
            <a:ext cx="38100" cy="34925"/>
          </a:xfrm>
          <a:custGeom>
            <a:avLst/>
            <a:gdLst>
              <a:gd name="T0" fmla="*/ 0 w 24"/>
              <a:gd name="T1" fmla="*/ 0 h 22"/>
              <a:gd name="T2" fmla="*/ 1 w 24"/>
              <a:gd name="T3" fmla="*/ 0 h 22"/>
              <a:gd name="T4" fmla="*/ 3 w 24"/>
              <a:gd name="T5" fmla="*/ 0 h 22"/>
              <a:gd name="T6" fmla="*/ 4 w 24"/>
              <a:gd name="T7" fmla="*/ 3 h 22"/>
              <a:gd name="T8" fmla="*/ 7 w 24"/>
              <a:gd name="T9" fmla="*/ 3 h 22"/>
              <a:gd name="T10" fmla="*/ 9 w 24"/>
              <a:gd name="T11" fmla="*/ 4 h 22"/>
              <a:gd name="T12" fmla="*/ 9 w 24"/>
              <a:gd name="T13" fmla="*/ 1 h 22"/>
              <a:gd name="T14" fmla="*/ 10 w 24"/>
              <a:gd name="T15" fmla="*/ 1 h 22"/>
              <a:gd name="T16" fmla="*/ 12 w 24"/>
              <a:gd name="T17" fmla="*/ 1 h 22"/>
              <a:gd name="T18" fmla="*/ 13 w 24"/>
              <a:gd name="T19" fmla="*/ 4 h 22"/>
              <a:gd name="T20" fmla="*/ 13 w 24"/>
              <a:gd name="T21" fmla="*/ 3 h 22"/>
              <a:gd name="T22" fmla="*/ 16 w 24"/>
              <a:gd name="T23" fmla="*/ 7 h 22"/>
              <a:gd name="T24" fmla="*/ 18 w 24"/>
              <a:gd name="T25" fmla="*/ 6 h 22"/>
              <a:gd name="T26" fmla="*/ 19 w 24"/>
              <a:gd name="T27" fmla="*/ 6 h 22"/>
              <a:gd name="T28" fmla="*/ 21 w 24"/>
              <a:gd name="T29" fmla="*/ 7 h 22"/>
              <a:gd name="T30" fmla="*/ 21 w 24"/>
              <a:gd name="T31" fmla="*/ 9 h 22"/>
              <a:gd name="T32" fmla="*/ 24 w 24"/>
              <a:gd name="T33" fmla="*/ 10 h 22"/>
              <a:gd name="T34" fmla="*/ 24 w 24"/>
              <a:gd name="T35" fmla="*/ 12 h 22"/>
              <a:gd name="T36" fmla="*/ 24 w 24"/>
              <a:gd name="T37" fmla="*/ 13 h 22"/>
              <a:gd name="T38" fmla="*/ 22 w 24"/>
              <a:gd name="T39" fmla="*/ 13 h 22"/>
              <a:gd name="T40" fmla="*/ 21 w 24"/>
              <a:gd name="T41" fmla="*/ 18 h 22"/>
              <a:gd name="T42" fmla="*/ 21 w 24"/>
              <a:gd name="T43" fmla="*/ 19 h 22"/>
              <a:gd name="T44" fmla="*/ 18 w 24"/>
              <a:gd name="T45" fmla="*/ 19 h 22"/>
              <a:gd name="T46" fmla="*/ 18 w 24"/>
              <a:gd name="T47" fmla="*/ 18 h 22"/>
              <a:gd name="T48" fmla="*/ 16 w 24"/>
              <a:gd name="T49" fmla="*/ 19 h 22"/>
              <a:gd name="T50" fmla="*/ 18 w 24"/>
              <a:gd name="T51" fmla="*/ 21 h 22"/>
              <a:gd name="T52" fmla="*/ 16 w 24"/>
              <a:gd name="T53" fmla="*/ 22 h 22"/>
              <a:gd name="T54" fmla="*/ 13 w 24"/>
              <a:gd name="T55" fmla="*/ 21 h 22"/>
              <a:gd name="T56" fmla="*/ 12 w 24"/>
              <a:gd name="T57" fmla="*/ 21 h 22"/>
              <a:gd name="T58" fmla="*/ 13 w 24"/>
              <a:gd name="T59" fmla="*/ 19 h 22"/>
              <a:gd name="T60" fmla="*/ 7 w 24"/>
              <a:gd name="T61" fmla="*/ 18 h 22"/>
              <a:gd name="T62" fmla="*/ 6 w 24"/>
              <a:gd name="T63" fmla="*/ 16 h 22"/>
              <a:gd name="T64" fmla="*/ 6 w 24"/>
              <a:gd name="T65" fmla="*/ 12 h 22"/>
              <a:gd name="T66" fmla="*/ 3 w 24"/>
              <a:gd name="T67" fmla="*/ 10 h 22"/>
              <a:gd name="T68" fmla="*/ 1 w 24"/>
              <a:gd name="T69" fmla="*/ 6 h 22"/>
              <a:gd name="T70" fmla="*/ 0 w 24"/>
              <a:gd name="T71" fmla="*/ 3 h 22"/>
              <a:gd name="T72" fmla="*/ 0 w 24"/>
              <a:gd name="T73" fmla="*/ 1 h 22"/>
              <a:gd name="T74" fmla="*/ 0 w 24"/>
              <a:gd name="T75" fmla="*/ 0 h 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
              <a:gd name="T115" fmla="*/ 0 h 22"/>
              <a:gd name="T116" fmla="*/ 24 w 24"/>
              <a:gd name="T117" fmla="*/ 22 h 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 h="22">
                <a:moveTo>
                  <a:pt x="0" y="0"/>
                </a:moveTo>
                <a:lnTo>
                  <a:pt x="1" y="0"/>
                </a:lnTo>
                <a:lnTo>
                  <a:pt x="3" y="0"/>
                </a:lnTo>
                <a:lnTo>
                  <a:pt x="4" y="3"/>
                </a:lnTo>
                <a:lnTo>
                  <a:pt x="7" y="3"/>
                </a:lnTo>
                <a:lnTo>
                  <a:pt x="9" y="4"/>
                </a:lnTo>
                <a:lnTo>
                  <a:pt x="9" y="1"/>
                </a:lnTo>
                <a:lnTo>
                  <a:pt x="10" y="1"/>
                </a:lnTo>
                <a:lnTo>
                  <a:pt x="12" y="1"/>
                </a:lnTo>
                <a:lnTo>
                  <a:pt x="13" y="4"/>
                </a:lnTo>
                <a:lnTo>
                  <a:pt x="13" y="3"/>
                </a:lnTo>
                <a:lnTo>
                  <a:pt x="16" y="7"/>
                </a:lnTo>
                <a:lnTo>
                  <a:pt x="18" y="6"/>
                </a:lnTo>
                <a:lnTo>
                  <a:pt x="19" y="6"/>
                </a:lnTo>
                <a:lnTo>
                  <a:pt x="21" y="7"/>
                </a:lnTo>
                <a:lnTo>
                  <a:pt x="21" y="9"/>
                </a:lnTo>
                <a:lnTo>
                  <a:pt x="24" y="10"/>
                </a:lnTo>
                <a:lnTo>
                  <a:pt x="24" y="12"/>
                </a:lnTo>
                <a:lnTo>
                  <a:pt x="24" y="13"/>
                </a:lnTo>
                <a:lnTo>
                  <a:pt x="22" y="13"/>
                </a:lnTo>
                <a:lnTo>
                  <a:pt x="21" y="18"/>
                </a:lnTo>
                <a:lnTo>
                  <a:pt x="21" y="19"/>
                </a:lnTo>
                <a:lnTo>
                  <a:pt x="18" y="19"/>
                </a:lnTo>
                <a:lnTo>
                  <a:pt x="18" y="18"/>
                </a:lnTo>
                <a:lnTo>
                  <a:pt x="16" y="19"/>
                </a:lnTo>
                <a:lnTo>
                  <a:pt x="18" y="21"/>
                </a:lnTo>
                <a:lnTo>
                  <a:pt x="16" y="22"/>
                </a:lnTo>
                <a:lnTo>
                  <a:pt x="13" y="21"/>
                </a:lnTo>
                <a:lnTo>
                  <a:pt x="12" y="21"/>
                </a:lnTo>
                <a:lnTo>
                  <a:pt x="13" y="19"/>
                </a:lnTo>
                <a:lnTo>
                  <a:pt x="7" y="18"/>
                </a:lnTo>
                <a:lnTo>
                  <a:pt x="6" y="16"/>
                </a:lnTo>
                <a:lnTo>
                  <a:pt x="6" y="12"/>
                </a:lnTo>
                <a:lnTo>
                  <a:pt x="3" y="10"/>
                </a:lnTo>
                <a:lnTo>
                  <a:pt x="1" y="6"/>
                </a:lnTo>
                <a:lnTo>
                  <a:pt x="0" y="3"/>
                </a:lnTo>
                <a:lnTo>
                  <a:pt x="0" y="1"/>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41" name="Freeform 413"/>
          <p:cNvSpPr>
            <a:spLocks/>
          </p:cNvSpPr>
          <p:nvPr/>
        </p:nvSpPr>
        <p:spPr bwMode="auto">
          <a:xfrm>
            <a:off x="2424113" y="5969007"/>
            <a:ext cx="33338" cy="23812"/>
          </a:xfrm>
          <a:custGeom>
            <a:avLst/>
            <a:gdLst>
              <a:gd name="T0" fmla="*/ 6 w 21"/>
              <a:gd name="T1" fmla="*/ 0 h 15"/>
              <a:gd name="T2" fmla="*/ 7 w 21"/>
              <a:gd name="T3" fmla="*/ 2 h 15"/>
              <a:gd name="T4" fmla="*/ 9 w 21"/>
              <a:gd name="T5" fmla="*/ 2 h 15"/>
              <a:gd name="T6" fmla="*/ 9 w 21"/>
              <a:gd name="T7" fmla="*/ 5 h 15"/>
              <a:gd name="T8" fmla="*/ 9 w 21"/>
              <a:gd name="T9" fmla="*/ 6 h 15"/>
              <a:gd name="T10" fmla="*/ 9 w 21"/>
              <a:gd name="T11" fmla="*/ 8 h 15"/>
              <a:gd name="T12" fmla="*/ 10 w 21"/>
              <a:gd name="T13" fmla="*/ 5 h 15"/>
              <a:gd name="T14" fmla="*/ 13 w 21"/>
              <a:gd name="T15" fmla="*/ 5 h 15"/>
              <a:gd name="T16" fmla="*/ 13 w 21"/>
              <a:gd name="T17" fmla="*/ 6 h 15"/>
              <a:gd name="T18" fmla="*/ 15 w 21"/>
              <a:gd name="T19" fmla="*/ 5 h 15"/>
              <a:gd name="T20" fmla="*/ 16 w 21"/>
              <a:gd name="T21" fmla="*/ 11 h 15"/>
              <a:gd name="T22" fmla="*/ 18 w 21"/>
              <a:gd name="T23" fmla="*/ 9 h 15"/>
              <a:gd name="T24" fmla="*/ 19 w 21"/>
              <a:gd name="T25" fmla="*/ 9 h 15"/>
              <a:gd name="T26" fmla="*/ 19 w 21"/>
              <a:gd name="T27" fmla="*/ 11 h 15"/>
              <a:gd name="T28" fmla="*/ 21 w 21"/>
              <a:gd name="T29" fmla="*/ 12 h 15"/>
              <a:gd name="T30" fmla="*/ 19 w 21"/>
              <a:gd name="T31" fmla="*/ 15 h 15"/>
              <a:gd name="T32" fmla="*/ 16 w 21"/>
              <a:gd name="T33" fmla="*/ 15 h 15"/>
              <a:gd name="T34" fmla="*/ 15 w 21"/>
              <a:gd name="T35" fmla="*/ 12 h 15"/>
              <a:gd name="T36" fmla="*/ 9 w 21"/>
              <a:gd name="T37" fmla="*/ 11 h 15"/>
              <a:gd name="T38" fmla="*/ 9 w 21"/>
              <a:gd name="T39" fmla="*/ 12 h 15"/>
              <a:gd name="T40" fmla="*/ 9 w 21"/>
              <a:gd name="T41" fmla="*/ 14 h 15"/>
              <a:gd name="T42" fmla="*/ 6 w 21"/>
              <a:gd name="T43" fmla="*/ 12 h 15"/>
              <a:gd name="T44" fmla="*/ 6 w 21"/>
              <a:gd name="T45" fmla="*/ 11 h 15"/>
              <a:gd name="T46" fmla="*/ 4 w 21"/>
              <a:gd name="T47" fmla="*/ 9 h 15"/>
              <a:gd name="T48" fmla="*/ 1 w 21"/>
              <a:gd name="T49" fmla="*/ 9 h 15"/>
              <a:gd name="T50" fmla="*/ 0 w 21"/>
              <a:gd name="T51" fmla="*/ 3 h 15"/>
              <a:gd name="T52" fmla="*/ 1 w 21"/>
              <a:gd name="T53" fmla="*/ 3 h 15"/>
              <a:gd name="T54" fmla="*/ 4 w 21"/>
              <a:gd name="T55" fmla="*/ 2 h 15"/>
              <a:gd name="T56" fmla="*/ 4 w 21"/>
              <a:gd name="T57" fmla="*/ 0 h 15"/>
              <a:gd name="T58" fmla="*/ 6 w 21"/>
              <a:gd name="T59" fmla="*/ 0 h 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
              <a:gd name="T91" fmla="*/ 0 h 15"/>
              <a:gd name="T92" fmla="*/ 21 w 21"/>
              <a:gd name="T93" fmla="*/ 15 h 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 h="15">
                <a:moveTo>
                  <a:pt x="6" y="0"/>
                </a:moveTo>
                <a:lnTo>
                  <a:pt x="7" y="2"/>
                </a:lnTo>
                <a:lnTo>
                  <a:pt x="9" y="2"/>
                </a:lnTo>
                <a:lnTo>
                  <a:pt x="9" y="5"/>
                </a:lnTo>
                <a:lnTo>
                  <a:pt x="9" y="6"/>
                </a:lnTo>
                <a:lnTo>
                  <a:pt x="9" y="8"/>
                </a:lnTo>
                <a:lnTo>
                  <a:pt x="10" y="5"/>
                </a:lnTo>
                <a:lnTo>
                  <a:pt x="13" y="5"/>
                </a:lnTo>
                <a:lnTo>
                  <a:pt x="13" y="6"/>
                </a:lnTo>
                <a:lnTo>
                  <a:pt x="15" y="5"/>
                </a:lnTo>
                <a:lnTo>
                  <a:pt x="16" y="11"/>
                </a:lnTo>
                <a:lnTo>
                  <a:pt x="18" y="9"/>
                </a:lnTo>
                <a:lnTo>
                  <a:pt x="19" y="9"/>
                </a:lnTo>
                <a:lnTo>
                  <a:pt x="19" y="11"/>
                </a:lnTo>
                <a:lnTo>
                  <a:pt x="21" y="12"/>
                </a:lnTo>
                <a:lnTo>
                  <a:pt x="19" y="15"/>
                </a:lnTo>
                <a:lnTo>
                  <a:pt x="16" y="15"/>
                </a:lnTo>
                <a:lnTo>
                  <a:pt x="15" y="12"/>
                </a:lnTo>
                <a:lnTo>
                  <a:pt x="9" y="11"/>
                </a:lnTo>
                <a:lnTo>
                  <a:pt x="9" y="12"/>
                </a:lnTo>
                <a:lnTo>
                  <a:pt x="9" y="14"/>
                </a:lnTo>
                <a:lnTo>
                  <a:pt x="6" y="12"/>
                </a:lnTo>
                <a:lnTo>
                  <a:pt x="6" y="11"/>
                </a:lnTo>
                <a:lnTo>
                  <a:pt x="4" y="9"/>
                </a:lnTo>
                <a:lnTo>
                  <a:pt x="1" y="9"/>
                </a:lnTo>
                <a:lnTo>
                  <a:pt x="0" y="3"/>
                </a:lnTo>
                <a:lnTo>
                  <a:pt x="1" y="3"/>
                </a:lnTo>
                <a:lnTo>
                  <a:pt x="4" y="2"/>
                </a:lnTo>
                <a:lnTo>
                  <a:pt x="4" y="0"/>
                </a:lnTo>
                <a:lnTo>
                  <a:pt x="6"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42" name="Freeform 414"/>
          <p:cNvSpPr>
            <a:spLocks/>
          </p:cNvSpPr>
          <p:nvPr/>
        </p:nvSpPr>
        <p:spPr bwMode="auto">
          <a:xfrm>
            <a:off x="2459038" y="5957895"/>
            <a:ext cx="14288" cy="30162"/>
          </a:xfrm>
          <a:custGeom>
            <a:avLst/>
            <a:gdLst>
              <a:gd name="T0" fmla="*/ 6 w 9"/>
              <a:gd name="T1" fmla="*/ 0 h 19"/>
              <a:gd name="T2" fmla="*/ 6 w 9"/>
              <a:gd name="T3" fmla="*/ 1 h 19"/>
              <a:gd name="T4" fmla="*/ 9 w 9"/>
              <a:gd name="T5" fmla="*/ 15 h 19"/>
              <a:gd name="T6" fmla="*/ 8 w 9"/>
              <a:gd name="T7" fmla="*/ 13 h 19"/>
              <a:gd name="T8" fmla="*/ 5 w 9"/>
              <a:gd name="T9" fmla="*/ 12 h 19"/>
              <a:gd name="T10" fmla="*/ 5 w 9"/>
              <a:gd name="T11" fmla="*/ 13 h 19"/>
              <a:gd name="T12" fmla="*/ 5 w 9"/>
              <a:gd name="T13" fmla="*/ 16 h 19"/>
              <a:gd name="T14" fmla="*/ 6 w 9"/>
              <a:gd name="T15" fmla="*/ 18 h 19"/>
              <a:gd name="T16" fmla="*/ 9 w 9"/>
              <a:gd name="T17" fmla="*/ 18 h 19"/>
              <a:gd name="T18" fmla="*/ 9 w 9"/>
              <a:gd name="T19" fmla="*/ 19 h 19"/>
              <a:gd name="T20" fmla="*/ 8 w 9"/>
              <a:gd name="T21" fmla="*/ 19 h 19"/>
              <a:gd name="T22" fmla="*/ 6 w 9"/>
              <a:gd name="T23" fmla="*/ 19 h 19"/>
              <a:gd name="T24" fmla="*/ 2 w 9"/>
              <a:gd name="T25" fmla="*/ 13 h 19"/>
              <a:gd name="T26" fmla="*/ 0 w 9"/>
              <a:gd name="T27" fmla="*/ 9 h 19"/>
              <a:gd name="T28" fmla="*/ 2 w 9"/>
              <a:gd name="T29" fmla="*/ 9 h 19"/>
              <a:gd name="T30" fmla="*/ 5 w 9"/>
              <a:gd name="T31" fmla="*/ 7 h 19"/>
              <a:gd name="T32" fmla="*/ 5 w 9"/>
              <a:gd name="T33" fmla="*/ 6 h 19"/>
              <a:gd name="T34" fmla="*/ 3 w 9"/>
              <a:gd name="T35" fmla="*/ 4 h 19"/>
              <a:gd name="T36" fmla="*/ 6 w 9"/>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
              <a:gd name="T58" fmla="*/ 0 h 19"/>
              <a:gd name="T59" fmla="*/ 9 w 9"/>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 h="19">
                <a:moveTo>
                  <a:pt x="6" y="0"/>
                </a:moveTo>
                <a:lnTo>
                  <a:pt x="6" y="1"/>
                </a:lnTo>
                <a:lnTo>
                  <a:pt x="9" y="15"/>
                </a:lnTo>
                <a:lnTo>
                  <a:pt x="8" y="13"/>
                </a:lnTo>
                <a:lnTo>
                  <a:pt x="5" y="12"/>
                </a:lnTo>
                <a:lnTo>
                  <a:pt x="5" y="13"/>
                </a:lnTo>
                <a:lnTo>
                  <a:pt x="5" y="16"/>
                </a:lnTo>
                <a:lnTo>
                  <a:pt x="6" y="18"/>
                </a:lnTo>
                <a:lnTo>
                  <a:pt x="9" y="18"/>
                </a:lnTo>
                <a:lnTo>
                  <a:pt x="9" y="19"/>
                </a:lnTo>
                <a:lnTo>
                  <a:pt x="8" y="19"/>
                </a:lnTo>
                <a:lnTo>
                  <a:pt x="6" y="19"/>
                </a:lnTo>
                <a:lnTo>
                  <a:pt x="2" y="13"/>
                </a:lnTo>
                <a:lnTo>
                  <a:pt x="0" y="9"/>
                </a:lnTo>
                <a:lnTo>
                  <a:pt x="2" y="9"/>
                </a:lnTo>
                <a:lnTo>
                  <a:pt x="5" y="7"/>
                </a:lnTo>
                <a:lnTo>
                  <a:pt x="5" y="6"/>
                </a:lnTo>
                <a:lnTo>
                  <a:pt x="3" y="4"/>
                </a:lnTo>
                <a:lnTo>
                  <a:pt x="6"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43" name="Freeform 415"/>
          <p:cNvSpPr>
            <a:spLocks/>
          </p:cNvSpPr>
          <p:nvPr/>
        </p:nvSpPr>
        <p:spPr bwMode="auto">
          <a:xfrm>
            <a:off x="2457450" y="6021395"/>
            <a:ext cx="6350" cy="7937"/>
          </a:xfrm>
          <a:custGeom>
            <a:avLst/>
            <a:gdLst>
              <a:gd name="T0" fmla="*/ 0 w 4"/>
              <a:gd name="T1" fmla="*/ 3 h 5"/>
              <a:gd name="T2" fmla="*/ 0 w 4"/>
              <a:gd name="T3" fmla="*/ 2 h 5"/>
              <a:gd name="T4" fmla="*/ 1 w 4"/>
              <a:gd name="T5" fmla="*/ 0 h 5"/>
              <a:gd name="T6" fmla="*/ 3 w 4"/>
              <a:gd name="T7" fmla="*/ 0 h 5"/>
              <a:gd name="T8" fmla="*/ 4 w 4"/>
              <a:gd name="T9" fmla="*/ 3 h 5"/>
              <a:gd name="T10" fmla="*/ 4 w 4"/>
              <a:gd name="T11" fmla="*/ 5 h 5"/>
              <a:gd name="T12" fmla="*/ 3 w 4"/>
              <a:gd name="T13" fmla="*/ 5 h 5"/>
              <a:gd name="T14" fmla="*/ 1 w 4"/>
              <a:gd name="T15" fmla="*/ 5 h 5"/>
              <a:gd name="T16" fmla="*/ 0 w 4"/>
              <a:gd name="T17" fmla="*/ 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5"/>
              <a:gd name="T29" fmla="*/ 4 w 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5">
                <a:moveTo>
                  <a:pt x="0" y="3"/>
                </a:moveTo>
                <a:lnTo>
                  <a:pt x="0" y="2"/>
                </a:lnTo>
                <a:lnTo>
                  <a:pt x="1" y="0"/>
                </a:lnTo>
                <a:lnTo>
                  <a:pt x="3" y="0"/>
                </a:lnTo>
                <a:lnTo>
                  <a:pt x="4" y="3"/>
                </a:lnTo>
                <a:lnTo>
                  <a:pt x="4" y="5"/>
                </a:lnTo>
                <a:lnTo>
                  <a:pt x="3" y="5"/>
                </a:lnTo>
                <a:lnTo>
                  <a:pt x="1" y="5"/>
                </a:lnTo>
                <a:lnTo>
                  <a:pt x="0"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44" name="Freeform 416"/>
          <p:cNvSpPr>
            <a:spLocks/>
          </p:cNvSpPr>
          <p:nvPr/>
        </p:nvSpPr>
        <p:spPr bwMode="auto">
          <a:xfrm>
            <a:off x="2466975" y="6026157"/>
            <a:ext cx="6350" cy="7937"/>
          </a:xfrm>
          <a:custGeom>
            <a:avLst/>
            <a:gdLst>
              <a:gd name="T0" fmla="*/ 4 w 4"/>
              <a:gd name="T1" fmla="*/ 5 h 5"/>
              <a:gd name="T2" fmla="*/ 3 w 4"/>
              <a:gd name="T3" fmla="*/ 5 h 5"/>
              <a:gd name="T4" fmla="*/ 1 w 4"/>
              <a:gd name="T5" fmla="*/ 3 h 5"/>
              <a:gd name="T6" fmla="*/ 0 w 4"/>
              <a:gd name="T7" fmla="*/ 2 h 5"/>
              <a:gd name="T8" fmla="*/ 0 w 4"/>
              <a:gd name="T9" fmla="*/ 0 h 5"/>
              <a:gd name="T10" fmla="*/ 3 w 4"/>
              <a:gd name="T11" fmla="*/ 2 h 5"/>
              <a:gd name="T12" fmla="*/ 4 w 4"/>
              <a:gd name="T13" fmla="*/ 2 h 5"/>
              <a:gd name="T14" fmla="*/ 4 w 4"/>
              <a:gd name="T15" fmla="*/ 3 h 5"/>
              <a:gd name="T16" fmla="*/ 4 w 4"/>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5"/>
              <a:gd name="T29" fmla="*/ 4 w 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5">
                <a:moveTo>
                  <a:pt x="4" y="5"/>
                </a:moveTo>
                <a:lnTo>
                  <a:pt x="3" y="5"/>
                </a:lnTo>
                <a:lnTo>
                  <a:pt x="1" y="3"/>
                </a:lnTo>
                <a:lnTo>
                  <a:pt x="0" y="2"/>
                </a:lnTo>
                <a:lnTo>
                  <a:pt x="0" y="0"/>
                </a:lnTo>
                <a:lnTo>
                  <a:pt x="3" y="2"/>
                </a:lnTo>
                <a:lnTo>
                  <a:pt x="4" y="2"/>
                </a:lnTo>
                <a:lnTo>
                  <a:pt x="4" y="3"/>
                </a:lnTo>
                <a:lnTo>
                  <a:pt x="4" y="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45" name="Freeform 417"/>
          <p:cNvSpPr>
            <a:spLocks/>
          </p:cNvSpPr>
          <p:nvPr/>
        </p:nvSpPr>
        <p:spPr bwMode="auto">
          <a:xfrm>
            <a:off x="2487613" y="6016632"/>
            <a:ext cx="17463" cy="9525"/>
          </a:xfrm>
          <a:custGeom>
            <a:avLst/>
            <a:gdLst>
              <a:gd name="T0" fmla="*/ 11 w 11"/>
              <a:gd name="T1" fmla="*/ 3 h 6"/>
              <a:gd name="T2" fmla="*/ 0 w 11"/>
              <a:gd name="T3" fmla="*/ 6 h 6"/>
              <a:gd name="T4" fmla="*/ 0 w 11"/>
              <a:gd name="T5" fmla="*/ 5 h 6"/>
              <a:gd name="T6" fmla="*/ 0 w 11"/>
              <a:gd name="T7" fmla="*/ 3 h 6"/>
              <a:gd name="T8" fmla="*/ 0 w 11"/>
              <a:gd name="T9" fmla="*/ 2 h 6"/>
              <a:gd name="T10" fmla="*/ 2 w 11"/>
              <a:gd name="T11" fmla="*/ 0 h 6"/>
              <a:gd name="T12" fmla="*/ 2 w 11"/>
              <a:gd name="T13" fmla="*/ 2 h 6"/>
              <a:gd name="T14" fmla="*/ 5 w 11"/>
              <a:gd name="T15" fmla="*/ 0 h 6"/>
              <a:gd name="T16" fmla="*/ 11 w 11"/>
              <a:gd name="T17" fmla="*/ 2 h 6"/>
              <a:gd name="T18" fmla="*/ 11 w 11"/>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11" y="3"/>
                </a:moveTo>
                <a:lnTo>
                  <a:pt x="0" y="6"/>
                </a:lnTo>
                <a:lnTo>
                  <a:pt x="0" y="5"/>
                </a:lnTo>
                <a:lnTo>
                  <a:pt x="0" y="3"/>
                </a:lnTo>
                <a:lnTo>
                  <a:pt x="0" y="2"/>
                </a:lnTo>
                <a:lnTo>
                  <a:pt x="2" y="0"/>
                </a:lnTo>
                <a:lnTo>
                  <a:pt x="2" y="2"/>
                </a:lnTo>
                <a:lnTo>
                  <a:pt x="5" y="0"/>
                </a:lnTo>
                <a:lnTo>
                  <a:pt x="11" y="2"/>
                </a:lnTo>
                <a:lnTo>
                  <a:pt x="11"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46" name="Freeform 418"/>
          <p:cNvSpPr>
            <a:spLocks/>
          </p:cNvSpPr>
          <p:nvPr/>
        </p:nvSpPr>
        <p:spPr bwMode="auto">
          <a:xfrm>
            <a:off x="2482850" y="6021395"/>
            <a:ext cx="55563" cy="33337"/>
          </a:xfrm>
          <a:custGeom>
            <a:avLst/>
            <a:gdLst>
              <a:gd name="T0" fmla="*/ 2 w 35"/>
              <a:gd name="T1" fmla="*/ 5 h 21"/>
              <a:gd name="T2" fmla="*/ 24 w 35"/>
              <a:gd name="T3" fmla="*/ 0 h 21"/>
              <a:gd name="T4" fmla="*/ 26 w 35"/>
              <a:gd name="T5" fmla="*/ 0 h 21"/>
              <a:gd name="T6" fmla="*/ 29 w 35"/>
              <a:gd name="T7" fmla="*/ 2 h 21"/>
              <a:gd name="T8" fmla="*/ 29 w 35"/>
              <a:gd name="T9" fmla="*/ 3 h 21"/>
              <a:gd name="T10" fmla="*/ 26 w 35"/>
              <a:gd name="T11" fmla="*/ 5 h 21"/>
              <a:gd name="T12" fmla="*/ 24 w 35"/>
              <a:gd name="T13" fmla="*/ 5 h 21"/>
              <a:gd name="T14" fmla="*/ 20 w 35"/>
              <a:gd name="T15" fmla="*/ 3 h 21"/>
              <a:gd name="T16" fmla="*/ 18 w 35"/>
              <a:gd name="T17" fmla="*/ 3 h 21"/>
              <a:gd name="T18" fmla="*/ 23 w 35"/>
              <a:gd name="T19" fmla="*/ 6 h 21"/>
              <a:gd name="T20" fmla="*/ 29 w 35"/>
              <a:gd name="T21" fmla="*/ 6 h 21"/>
              <a:gd name="T22" fmla="*/ 30 w 35"/>
              <a:gd name="T23" fmla="*/ 8 h 21"/>
              <a:gd name="T24" fmla="*/ 30 w 35"/>
              <a:gd name="T25" fmla="*/ 9 h 21"/>
              <a:gd name="T26" fmla="*/ 32 w 35"/>
              <a:gd name="T27" fmla="*/ 9 h 21"/>
              <a:gd name="T28" fmla="*/ 26 w 35"/>
              <a:gd name="T29" fmla="*/ 9 h 21"/>
              <a:gd name="T30" fmla="*/ 26 w 35"/>
              <a:gd name="T31" fmla="*/ 11 h 21"/>
              <a:gd name="T32" fmla="*/ 30 w 35"/>
              <a:gd name="T33" fmla="*/ 12 h 21"/>
              <a:gd name="T34" fmla="*/ 32 w 35"/>
              <a:gd name="T35" fmla="*/ 14 h 21"/>
              <a:gd name="T36" fmla="*/ 33 w 35"/>
              <a:gd name="T37" fmla="*/ 15 h 21"/>
              <a:gd name="T38" fmla="*/ 35 w 35"/>
              <a:gd name="T39" fmla="*/ 18 h 21"/>
              <a:gd name="T40" fmla="*/ 35 w 35"/>
              <a:gd name="T41" fmla="*/ 20 h 21"/>
              <a:gd name="T42" fmla="*/ 35 w 35"/>
              <a:gd name="T43" fmla="*/ 21 h 21"/>
              <a:gd name="T44" fmla="*/ 33 w 35"/>
              <a:gd name="T45" fmla="*/ 20 h 21"/>
              <a:gd name="T46" fmla="*/ 32 w 35"/>
              <a:gd name="T47" fmla="*/ 18 h 21"/>
              <a:gd name="T48" fmla="*/ 32 w 35"/>
              <a:gd name="T49" fmla="*/ 17 h 21"/>
              <a:gd name="T50" fmla="*/ 30 w 35"/>
              <a:gd name="T51" fmla="*/ 15 h 21"/>
              <a:gd name="T52" fmla="*/ 27 w 35"/>
              <a:gd name="T53" fmla="*/ 14 h 21"/>
              <a:gd name="T54" fmla="*/ 23 w 35"/>
              <a:gd name="T55" fmla="*/ 15 h 21"/>
              <a:gd name="T56" fmla="*/ 21 w 35"/>
              <a:gd name="T57" fmla="*/ 14 h 21"/>
              <a:gd name="T58" fmla="*/ 20 w 35"/>
              <a:gd name="T59" fmla="*/ 11 h 21"/>
              <a:gd name="T60" fmla="*/ 18 w 35"/>
              <a:gd name="T61" fmla="*/ 9 h 21"/>
              <a:gd name="T62" fmla="*/ 17 w 35"/>
              <a:gd name="T63" fmla="*/ 8 h 21"/>
              <a:gd name="T64" fmla="*/ 14 w 35"/>
              <a:gd name="T65" fmla="*/ 8 h 21"/>
              <a:gd name="T66" fmla="*/ 12 w 35"/>
              <a:gd name="T67" fmla="*/ 9 h 21"/>
              <a:gd name="T68" fmla="*/ 12 w 35"/>
              <a:gd name="T69" fmla="*/ 12 h 21"/>
              <a:gd name="T70" fmla="*/ 17 w 35"/>
              <a:gd name="T71" fmla="*/ 17 h 21"/>
              <a:gd name="T72" fmla="*/ 11 w 35"/>
              <a:gd name="T73" fmla="*/ 17 h 21"/>
              <a:gd name="T74" fmla="*/ 11 w 35"/>
              <a:gd name="T75" fmla="*/ 15 h 21"/>
              <a:gd name="T76" fmla="*/ 11 w 35"/>
              <a:gd name="T77" fmla="*/ 14 h 21"/>
              <a:gd name="T78" fmla="*/ 6 w 35"/>
              <a:gd name="T79" fmla="*/ 11 h 21"/>
              <a:gd name="T80" fmla="*/ 11 w 35"/>
              <a:gd name="T81" fmla="*/ 8 h 21"/>
              <a:gd name="T82" fmla="*/ 11 w 35"/>
              <a:gd name="T83" fmla="*/ 6 h 21"/>
              <a:gd name="T84" fmla="*/ 9 w 35"/>
              <a:gd name="T85" fmla="*/ 6 h 21"/>
              <a:gd name="T86" fmla="*/ 6 w 35"/>
              <a:gd name="T87" fmla="*/ 8 h 21"/>
              <a:gd name="T88" fmla="*/ 3 w 35"/>
              <a:gd name="T89" fmla="*/ 9 h 21"/>
              <a:gd name="T90" fmla="*/ 2 w 35"/>
              <a:gd name="T91" fmla="*/ 8 h 21"/>
              <a:gd name="T92" fmla="*/ 0 w 35"/>
              <a:gd name="T93" fmla="*/ 6 h 21"/>
              <a:gd name="T94" fmla="*/ 2 w 35"/>
              <a:gd name="T95" fmla="*/ 5 h 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
              <a:gd name="T145" fmla="*/ 0 h 21"/>
              <a:gd name="T146" fmla="*/ 35 w 35"/>
              <a:gd name="T147" fmla="*/ 21 h 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 h="21">
                <a:moveTo>
                  <a:pt x="2" y="5"/>
                </a:moveTo>
                <a:lnTo>
                  <a:pt x="24" y="0"/>
                </a:lnTo>
                <a:lnTo>
                  <a:pt x="26" y="0"/>
                </a:lnTo>
                <a:lnTo>
                  <a:pt x="29" y="2"/>
                </a:lnTo>
                <a:lnTo>
                  <a:pt x="29" y="3"/>
                </a:lnTo>
                <a:lnTo>
                  <a:pt x="26" y="5"/>
                </a:lnTo>
                <a:lnTo>
                  <a:pt x="24" y="5"/>
                </a:lnTo>
                <a:lnTo>
                  <a:pt x="20" y="3"/>
                </a:lnTo>
                <a:lnTo>
                  <a:pt x="18" y="3"/>
                </a:lnTo>
                <a:lnTo>
                  <a:pt x="23" y="6"/>
                </a:lnTo>
                <a:lnTo>
                  <a:pt x="29" y="6"/>
                </a:lnTo>
                <a:lnTo>
                  <a:pt x="30" y="8"/>
                </a:lnTo>
                <a:lnTo>
                  <a:pt x="30" y="9"/>
                </a:lnTo>
                <a:lnTo>
                  <a:pt x="32" y="9"/>
                </a:lnTo>
                <a:lnTo>
                  <a:pt x="26" y="9"/>
                </a:lnTo>
                <a:lnTo>
                  <a:pt x="26" y="11"/>
                </a:lnTo>
                <a:lnTo>
                  <a:pt x="30" y="12"/>
                </a:lnTo>
                <a:lnTo>
                  <a:pt x="32" y="14"/>
                </a:lnTo>
                <a:lnTo>
                  <a:pt x="33" y="15"/>
                </a:lnTo>
                <a:lnTo>
                  <a:pt x="35" y="18"/>
                </a:lnTo>
                <a:lnTo>
                  <a:pt x="35" y="20"/>
                </a:lnTo>
                <a:lnTo>
                  <a:pt x="35" y="21"/>
                </a:lnTo>
                <a:lnTo>
                  <a:pt x="33" y="20"/>
                </a:lnTo>
                <a:lnTo>
                  <a:pt x="32" y="18"/>
                </a:lnTo>
                <a:lnTo>
                  <a:pt x="32" y="17"/>
                </a:lnTo>
                <a:lnTo>
                  <a:pt x="30" y="15"/>
                </a:lnTo>
                <a:lnTo>
                  <a:pt x="27" y="14"/>
                </a:lnTo>
                <a:lnTo>
                  <a:pt x="23" y="15"/>
                </a:lnTo>
                <a:lnTo>
                  <a:pt x="21" y="14"/>
                </a:lnTo>
                <a:lnTo>
                  <a:pt x="20" y="11"/>
                </a:lnTo>
                <a:lnTo>
                  <a:pt x="18" y="9"/>
                </a:lnTo>
                <a:lnTo>
                  <a:pt x="17" y="8"/>
                </a:lnTo>
                <a:lnTo>
                  <a:pt x="14" y="8"/>
                </a:lnTo>
                <a:lnTo>
                  <a:pt x="12" y="9"/>
                </a:lnTo>
                <a:lnTo>
                  <a:pt x="12" y="12"/>
                </a:lnTo>
                <a:lnTo>
                  <a:pt x="17" y="17"/>
                </a:lnTo>
                <a:lnTo>
                  <a:pt x="11" y="17"/>
                </a:lnTo>
                <a:lnTo>
                  <a:pt x="11" y="15"/>
                </a:lnTo>
                <a:lnTo>
                  <a:pt x="11" y="14"/>
                </a:lnTo>
                <a:lnTo>
                  <a:pt x="6" y="11"/>
                </a:lnTo>
                <a:lnTo>
                  <a:pt x="11" y="8"/>
                </a:lnTo>
                <a:lnTo>
                  <a:pt x="11" y="6"/>
                </a:lnTo>
                <a:lnTo>
                  <a:pt x="9" y="6"/>
                </a:lnTo>
                <a:lnTo>
                  <a:pt x="6" y="8"/>
                </a:lnTo>
                <a:lnTo>
                  <a:pt x="3" y="9"/>
                </a:lnTo>
                <a:lnTo>
                  <a:pt x="2" y="8"/>
                </a:lnTo>
                <a:lnTo>
                  <a:pt x="0" y="6"/>
                </a:lnTo>
                <a:lnTo>
                  <a:pt x="2" y="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47" name="Freeform 419"/>
          <p:cNvSpPr>
            <a:spLocks/>
          </p:cNvSpPr>
          <p:nvPr/>
        </p:nvSpPr>
        <p:spPr bwMode="auto">
          <a:xfrm>
            <a:off x="2528888" y="6016632"/>
            <a:ext cx="33338" cy="22225"/>
          </a:xfrm>
          <a:custGeom>
            <a:avLst/>
            <a:gdLst>
              <a:gd name="T0" fmla="*/ 3 w 21"/>
              <a:gd name="T1" fmla="*/ 3 h 14"/>
              <a:gd name="T2" fmla="*/ 3 w 21"/>
              <a:gd name="T3" fmla="*/ 5 h 14"/>
              <a:gd name="T4" fmla="*/ 0 w 21"/>
              <a:gd name="T5" fmla="*/ 3 h 14"/>
              <a:gd name="T6" fmla="*/ 0 w 21"/>
              <a:gd name="T7" fmla="*/ 2 h 14"/>
              <a:gd name="T8" fmla="*/ 9 w 21"/>
              <a:gd name="T9" fmla="*/ 0 h 14"/>
              <a:gd name="T10" fmla="*/ 19 w 21"/>
              <a:gd name="T11" fmla="*/ 3 h 14"/>
              <a:gd name="T12" fmla="*/ 19 w 21"/>
              <a:gd name="T13" fmla="*/ 5 h 14"/>
              <a:gd name="T14" fmla="*/ 21 w 21"/>
              <a:gd name="T15" fmla="*/ 9 h 14"/>
              <a:gd name="T16" fmla="*/ 21 w 21"/>
              <a:gd name="T17" fmla="*/ 11 h 14"/>
              <a:gd name="T18" fmla="*/ 19 w 21"/>
              <a:gd name="T19" fmla="*/ 12 h 14"/>
              <a:gd name="T20" fmla="*/ 18 w 21"/>
              <a:gd name="T21" fmla="*/ 12 h 14"/>
              <a:gd name="T22" fmla="*/ 16 w 21"/>
              <a:gd name="T23" fmla="*/ 14 h 14"/>
              <a:gd name="T24" fmla="*/ 15 w 21"/>
              <a:gd name="T25" fmla="*/ 12 h 14"/>
              <a:gd name="T26" fmla="*/ 15 w 21"/>
              <a:gd name="T27" fmla="*/ 11 h 14"/>
              <a:gd name="T28" fmla="*/ 13 w 21"/>
              <a:gd name="T29" fmla="*/ 9 h 14"/>
              <a:gd name="T30" fmla="*/ 12 w 21"/>
              <a:gd name="T31" fmla="*/ 9 h 14"/>
              <a:gd name="T32" fmla="*/ 12 w 21"/>
              <a:gd name="T33" fmla="*/ 11 h 14"/>
              <a:gd name="T34" fmla="*/ 10 w 21"/>
              <a:gd name="T35" fmla="*/ 11 h 14"/>
              <a:gd name="T36" fmla="*/ 9 w 21"/>
              <a:gd name="T37" fmla="*/ 11 h 14"/>
              <a:gd name="T38" fmla="*/ 10 w 21"/>
              <a:gd name="T39" fmla="*/ 11 h 14"/>
              <a:gd name="T40" fmla="*/ 4 w 21"/>
              <a:gd name="T41" fmla="*/ 9 h 14"/>
              <a:gd name="T42" fmla="*/ 3 w 21"/>
              <a:gd name="T43" fmla="*/ 3 h 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4"/>
              <a:gd name="T68" fmla="*/ 21 w 21"/>
              <a:gd name="T69" fmla="*/ 14 h 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4">
                <a:moveTo>
                  <a:pt x="3" y="3"/>
                </a:moveTo>
                <a:lnTo>
                  <a:pt x="3" y="5"/>
                </a:lnTo>
                <a:lnTo>
                  <a:pt x="0" y="3"/>
                </a:lnTo>
                <a:lnTo>
                  <a:pt x="0" y="2"/>
                </a:lnTo>
                <a:lnTo>
                  <a:pt x="9" y="0"/>
                </a:lnTo>
                <a:lnTo>
                  <a:pt x="19" y="3"/>
                </a:lnTo>
                <a:lnTo>
                  <a:pt x="19" y="5"/>
                </a:lnTo>
                <a:lnTo>
                  <a:pt x="21" y="9"/>
                </a:lnTo>
                <a:lnTo>
                  <a:pt x="21" y="11"/>
                </a:lnTo>
                <a:lnTo>
                  <a:pt x="19" y="12"/>
                </a:lnTo>
                <a:lnTo>
                  <a:pt x="18" y="12"/>
                </a:lnTo>
                <a:lnTo>
                  <a:pt x="16" y="14"/>
                </a:lnTo>
                <a:lnTo>
                  <a:pt x="15" y="12"/>
                </a:lnTo>
                <a:lnTo>
                  <a:pt x="15" y="11"/>
                </a:lnTo>
                <a:lnTo>
                  <a:pt x="13" y="9"/>
                </a:lnTo>
                <a:lnTo>
                  <a:pt x="12" y="9"/>
                </a:lnTo>
                <a:lnTo>
                  <a:pt x="12" y="11"/>
                </a:lnTo>
                <a:lnTo>
                  <a:pt x="10" y="11"/>
                </a:lnTo>
                <a:lnTo>
                  <a:pt x="9" y="11"/>
                </a:lnTo>
                <a:lnTo>
                  <a:pt x="10" y="11"/>
                </a:lnTo>
                <a:lnTo>
                  <a:pt x="4" y="9"/>
                </a:lnTo>
                <a:lnTo>
                  <a:pt x="3"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48" name="Freeform 420"/>
          <p:cNvSpPr>
            <a:spLocks/>
          </p:cNvSpPr>
          <p:nvPr/>
        </p:nvSpPr>
        <p:spPr bwMode="auto">
          <a:xfrm>
            <a:off x="2573338" y="6030920"/>
            <a:ext cx="4763" cy="4762"/>
          </a:xfrm>
          <a:custGeom>
            <a:avLst/>
            <a:gdLst>
              <a:gd name="T0" fmla="*/ 0 w 3"/>
              <a:gd name="T1" fmla="*/ 0 h 3"/>
              <a:gd name="T2" fmla="*/ 2 w 3"/>
              <a:gd name="T3" fmla="*/ 0 h 3"/>
              <a:gd name="T4" fmla="*/ 3 w 3"/>
              <a:gd name="T5" fmla="*/ 2 h 3"/>
              <a:gd name="T6" fmla="*/ 2 w 3"/>
              <a:gd name="T7" fmla="*/ 3 h 3"/>
              <a:gd name="T8" fmla="*/ 0 w 3"/>
              <a:gd name="T9" fmla="*/ 3 h 3"/>
              <a:gd name="T10" fmla="*/ 0 w 3"/>
              <a:gd name="T11" fmla="*/ 2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2" y="0"/>
                </a:lnTo>
                <a:lnTo>
                  <a:pt x="3" y="2"/>
                </a:lnTo>
                <a:lnTo>
                  <a:pt x="2" y="3"/>
                </a:lnTo>
                <a:lnTo>
                  <a:pt x="0" y="3"/>
                </a:lnTo>
                <a:lnTo>
                  <a:pt x="0" y="2"/>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49" name="Freeform 421"/>
          <p:cNvSpPr>
            <a:spLocks/>
          </p:cNvSpPr>
          <p:nvPr/>
        </p:nvSpPr>
        <p:spPr bwMode="auto">
          <a:xfrm>
            <a:off x="2562225" y="6021395"/>
            <a:ext cx="6350" cy="7937"/>
          </a:xfrm>
          <a:custGeom>
            <a:avLst/>
            <a:gdLst>
              <a:gd name="T0" fmla="*/ 4 w 4"/>
              <a:gd name="T1" fmla="*/ 5 h 5"/>
              <a:gd name="T2" fmla="*/ 0 w 4"/>
              <a:gd name="T3" fmla="*/ 2 h 5"/>
              <a:gd name="T4" fmla="*/ 0 w 4"/>
              <a:gd name="T5" fmla="*/ 0 h 5"/>
              <a:gd name="T6" fmla="*/ 3 w 4"/>
              <a:gd name="T7" fmla="*/ 2 h 5"/>
              <a:gd name="T8" fmla="*/ 4 w 4"/>
              <a:gd name="T9" fmla="*/ 3 h 5"/>
              <a:gd name="T10" fmla="*/ 4 w 4"/>
              <a:gd name="T11" fmla="*/ 5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4" y="5"/>
                </a:moveTo>
                <a:lnTo>
                  <a:pt x="0" y="2"/>
                </a:lnTo>
                <a:lnTo>
                  <a:pt x="0" y="0"/>
                </a:lnTo>
                <a:lnTo>
                  <a:pt x="3" y="2"/>
                </a:lnTo>
                <a:lnTo>
                  <a:pt x="4" y="3"/>
                </a:lnTo>
                <a:lnTo>
                  <a:pt x="4" y="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50" name="Freeform 422"/>
          <p:cNvSpPr>
            <a:spLocks/>
          </p:cNvSpPr>
          <p:nvPr/>
        </p:nvSpPr>
        <p:spPr bwMode="auto">
          <a:xfrm>
            <a:off x="2562225" y="6034095"/>
            <a:ext cx="6350" cy="4762"/>
          </a:xfrm>
          <a:custGeom>
            <a:avLst/>
            <a:gdLst>
              <a:gd name="T0" fmla="*/ 4 w 4"/>
              <a:gd name="T1" fmla="*/ 3 h 3"/>
              <a:gd name="T2" fmla="*/ 1 w 4"/>
              <a:gd name="T3" fmla="*/ 3 h 3"/>
              <a:gd name="T4" fmla="*/ 0 w 4"/>
              <a:gd name="T5" fmla="*/ 3 h 3"/>
              <a:gd name="T6" fmla="*/ 0 w 4"/>
              <a:gd name="T7" fmla="*/ 0 h 3"/>
              <a:gd name="T8" fmla="*/ 1 w 4"/>
              <a:gd name="T9" fmla="*/ 0 h 3"/>
              <a:gd name="T10" fmla="*/ 3 w 4"/>
              <a:gd name="T11" fmla="*/ 0 h 3"/>
              <a:gd name="T12" fmla="*/ 4 w 4"/>
              <a:gd name="T13" fmla="*/ 1 h 3"/>
              <a:gd name="T14" fmla="*/ 4 w 4"/>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3"/>
                </a:moveTo>
                <a:lnTo>
                  <a:pt x="1" y="3"/>
                </a:lnTo>
                <a:lnTo>
                  <a:pt x="0" y="3"/>
                </a:lnTo>
                <a:lnTo>
                  <a:pt x="0" y="0"/>
                </a:lnTo>
                <a:lnTo>
                  <a:pt x="1" y="0"/>
                </a:lnTo>
                <a:lnTo>
                  <a:pt x="3" y="0"/>
                </a:lnTo>
                <a:lnTo>
                  <a:pt x="4" y="1"/>
                </a:lnTo>
                <a:lnTo>
                  <a:pt x="4"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51" name="Freeform 423"/>
          <p:cNvSpPr>
            <a:spLocks/>
          </p:cNvSpPr>
          <p:nvPr/>
        </p:nvSpPr>
        <p:spPr bwMode="auto">
          <a:xfrm>
            <a:off x="4867275" y="2244732"/>
            <a:ext cx="11113" cy="23812"/>
          </a:xfrm>
          <a:custGeom>
            <a:avLst/>
            <a:gdLst>
              <a:gd name="T0" fmla="*/ 6 w 7"/>
              <a:gd name="T1" fmla="*/ 2 h 15"/>
              <a:gd name="T2" fmla="*/ 4 w 7"/>
              <a:gd name="T3" fmla="*/ 2 h 15"/>
              <a:gd name="T4" fmla="*/ 3 w 7"/>
              <a:gd name="T5" fmla="*/ 0 h 15"/>
              <a:gd name="T6" fmla="*/ 1 w 7"/>
              <a:gd name="T7" fmla="*/ 2 h 15"/>
              <a:gd name="T8" fmla="*/ 3 w 7"/>
              <a:gd name="T9" fmla="*/ 3 h 15"/>
              <a:gd name="T10" fmla="*/ 3 w 7"/>
              <a:gd name="T11" fmla="*/ 6 h 15"/>
              <a:gd name="T12" fmla="*/ 0 w 7"/>
              <a:gd name="T13" fmla="*/ 5 h 15"/>
              <a:gd name="T14" fmla="*/ 0 w 7"/>
              <a:gd name="T15" fmla="*/ 11 h 15"/>
              <a:gd name="T16" fmla="*/ 4 w 7"/>
              <a:gd name="T17" fmla="*/ 12 h 15"/>
              <a:gd name="T18" fmla="*/ 7 w 7"/>
              <a:gd name="T19" fmla="*/ 15 h 15"/>
              <a:gd name="T20" fmla="*/ 7 w 7"/>
              <a:gd name="T21" fmla="*/ 12 h 15"/>
              <a:gd name="T22" fmla="*/ 6 w 7"/>
              <a:gd name="T23" fmla="*/ 11 h 15"/>
              <a:gd name="T24" fmla="*/ 4 w 7"/>
              <a:gd name="T25" fmla="*/ 9 h 15"/>
              <a:gd name="T26" fmla="*/ 7 w 7"/>
              <a:gd name="T27" fmla="*/ 8 h 15"/>
              <a:gd name="T28" fmla="*/ 7 w 7"/>
              <a:gd name="T29" fmla="*/ 6 h 15"/>
              <a:gd name="T30" fmla="*/ 7 w 7"/>
              <a:gd name="T31" fmla="*/ 5 h 15"/>
              <a:gd name="T32" fmla="*/ 6 w 7"/>
              <a:gd name="T33" fmla="*/ 2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15"/>
              <a:gd name="T53" fmla="*/ 7 w 7"/>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15">
                <a:moveTo>
                  <a:pt x="6" y="2"/>
                </a:moveTo>
                <a:lnTo>
                  <a:pt x="4" y="2"/>
                </a:lnTo>
                <a:lnTo>
                  <a:pt x="3" y="0"/>
                </a:lnTo>
                <a:lnTo>
                  <a:pt x="1" y="2"/>
                </a:lnTo>
                <a:lnTo>
                  <a:pt x="3" y="3"/>
                </a:lnTo>
                <a:lnTo>
                  <a:pt x="3" y="6"/>
                </a:lnTo>
                <a:lnTo>
                  <a:pt x="0" y="5"/>
                </a:lnTo>
                <a:lnTo>
                  <a:pt x="0" y="11"/>
                </a:lnTo>
                <a:lnTo>
                  <a:pt x="4" y="12"/>
                </a:lnTo>
                <a:lnTo>
                  <a:pt x="7" y="15"/>
                </a:lnTo>
                <a:lnTo>
                  <a:pt x="7" y="12"/>
                </a:lnTo>
                <a:lnTo>
                  <a:pt x="6" y="11"/>
                </a:lnTo>
                <a:lnTo>
                  <a:pt x="4" y="9"/>
                </a:lnTo>
                <a:lnTo>
                  <a:pt x="7" y="8"/>
                </a:lnTo>
                <a:lnTo>
                  <a:pt x="7" y="6"/>
                </a:lnTo>
                <a:lnTo>
                  <a:pt x="7" y="5"/>
                </a:lnTo>
                <a:lnTo>
                  <a:pt x="6"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52" name="Freeform 424"/>
          <p:cNvSpPr>
            <a:spLocks/>
          </p:cNvSpPr>
          <p:nvPr/>
        </p:nvSpPr>
        <p:spPr bwMode="auto">
          <a:xfrm>
            <a:off x="4919663" y="2257432"/>
            <a:ext cx="6350" cy="4762"/>
          </a:xfrm>
          <a:custGeom>
            <a:avLst/>
            <a:gdLst>
              <a:gd name="T0" fmla="*/ 4 w 4"/>
              <a:gd name="T1" fmla="*/ 0 h 3"/>
              <a:gd name="T2" fmla="*/ 3 w 4"/>
              <a:gd name="T3" fmla="*/ 0 h 3"/>
              <a:gd name="T4" fmla="*/ 1 w 4"/>
              <a:gd name="T5" fmla="*/ 0 h 3"/>
              <a:gd name="T6" fmla="*/ 0 w 4"/>
              <a:gd name="T7" fmla="*/ 1 h 3"/>
              <a:gd name="T8" fmla="*/ 1 w 4"/>
              <a:gd name="T9" fmla="*/ 3 h 3"/>
              <a:gd name="T10" fmla="*/ 3 w 4"/>
              <a:gd name="T11" fmla="*/ 3 h 3"/>
              <a:gd name="T12" fmla="*/ 4 w 4"/>
              <a:gd name="T13" fmla="*/ 0 h 3"/>
              <a:gd name="T14" fmla="*/ 0 60000 65536"/>
              <a:gd name="T15" fmla="*/ 0 60000 65536"/>
              <a:gd name="T16" fmla="*/ 0 60000 65536"/>
              <a:gd name="T17" fmla="*/ 0 60000 65536"/>
              <a:gd name="T18" fmla="*/ 0 60000 65536"/>
              <a:gd name="T19" fmla="*/ 0 60000 65536"/>
              <a:gd name="T20" fmla="*/ 0 60000 65536"/>
              <a:gd name="T21" fmla="*/ 0 w 4"/>
              <a:gd name="T22" fmla="*/ 0 h 3"/>
              <a:gd name="T23" fmla="*/ 4 w 4"/>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3">
                <a:moveTo>
                  <a:pt x="4" y="0"/>
                </a:moveTo>
                <a:lnTo>
                  <a:pt x="3" y="0"/>
                </a:lnTo>
                <a:lnTo>
                  <a:pt x="1" y="0"/>
                </a:lnTo>
                <a:lnTo>
                  <a:pt x="0" y="1"/>
                </a:lnTo>
                <a:lnTo>
                  <a:pt x="1" y="3"/>
                </a:lnTo>
                <a:lnTo>
                  <a:pt x="3" y="3"/>
                </a:lnTo>
                <a:lnTo>
                  <a:pt x="4"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53" name="Freeform 425"/>
          <p:cNvSpPr>
            <a:spLocks/>
          </p:cNvSpPr>
          <p:nvPr/>
        </p:nvSpPr>
        <p:spPr bwMode="auto">
          <a:xfrm>
            <a:off x="4938713" y="2252670"/>
            <a:ext cx="11113" cy="14287"/>
          </a:xfrm>
          <a:custGeom>
            <a:avLst/>
            <a:gdLst>
              <a:gd name="T0" fmla="*/ 4 w 7"/>
              <a:gd name="T1" fmla="*/ 9 h 9"/>
              <a:gd name="T2" fmla="*/ 6 w 7"/>
              <a:gd name="T3" fmla="*/ 7 h 9"/>
              <a:gd name="T4" fmla="*/ 7 w 7"/>
              <a:gd name="T5" fmla="*/ 0 h 9"/>
              <a:gd name="T6" fmla="*/ 6 w 7"/>
              <a:gd name="T7" fmla="*/ 1 h 9"/>
              <a:gd name="T8" fmla="*/ 1 w 7"/>
              <a:gd name="T9" fmla="*/ 3 h 9"/>
              <a:gd name="T10" fmla="*/ 1 w 7"/>
              <a:gd name="T11" fmla="*/ 6 h 9"/>
              <a:gd name="T12" fmla="*/ 1 w 7"/>
              <a:gd name="T13" fmla="*/ 7 h 9"/>
              <a:gd name="T14" fmla="*/ 0 w 7"/>
              <a:gd name="T15" fmla="*/ 9 h 9"/>
              <a:gd name="T16" fmla="*/ 3 w 7"/>
              <a:gd name="T17" fmla="*/ 7 h 9"/>
              <a:gd name="T18" fmla="*/ 4 w 7"/>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9"/>
              <a:gd name="T32" fmla="*/ 7 w 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9">
                <a:moveTo>
                  <a:pt x="4" y="9"/>
                </a:moveTo>
                <a:lnTo>
                  <a:pt x="6" y="7"/>
                </a:lnTo>
                <a:lnTo>
                  <a:pt x="7" y="0"/>
                </a:lnTo>
                <a:lnTo>
                  <a:pt x="6" y="1"/>
                </a:lnTo>
                <a:lnTo>
                  <a:pt x="1" y="3"/>
                </a:lnTo>
                <a:lnTo>
                  <a:pt x="1" y="6"/>
                </a:lnTo>
                <a:lnTo>
                  <a:pt x="1" y="7"/>
                </a:lnTo>
                <a:lnTo>
                  <a:pt x="0" y="9"/>
                </a:lnTo>
                <a:lnTo>
                  <a:pt x="3" y="7"/>
                </a:lnTo>
                <a:lnTo>
                  <a:pt x="4" y="9"/>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54" name="Freeform 426"/>
          <p:cNvSpPr>
            <a:spLocks/>
          </p:cNvSpPr>
          <p:nvPr/>
        </p:nvSpPr>
        <p:spPr bwMode="auto">
          <a:xfrm>
            <a:off x="4678363" y="3170245"/>
            <a:ext cx="84138" cy="53975"/>
          </a:xfrm>
          <a:custGeom>
            <a:avLst/>
            <a:gdLst>
              <a:gd name="T0" fmla="*/ 53 w 53"/>
              <a:gd name="T1" fmla="*/ 0 h 34"/>
              <a:gd name="T2" fmla="*/ 51 w 53"/>
              <a:gd name="T3" fmla="*/ 0 h 34"/>
              <a:gd name="T4" fmla="*/ 51 w 53"/>
              <a:gd name="T5" fmla="*/ 4 h 34"/>
              <a:gd name="T6" fmla="*/ 44 w 53"/>
              <a:gd name="T7" fmla="*/ 18 h 34"/>
              <a:gd name="T8" fmla="*/ 44 w 53"/>
              <a:gd name="T9" fmla="*/ 19 h 34"/>
              <a:gd name="T10" fmla="*/ 45 w 53"/>
              <a:gd name="T11" fmla="*/ 21 h 34"/>
              <a:gd name="T12" fmla="*/ 47 w 53"/>
              <a:gd name="T13" fmla="*/ 27 h 34"/>
              <a:gd name="T14" fmla="*/ 44 w 53"/>
              <a:gd name="T15" fmla="*/ 34 h 34"/>
              <a:gd name="T16" fmla="*/ 36 w 53"/>
              <a:gd name="T17" fmla="*/ 33 h 34"/>
              <a:gd name="T18" fmla="*/ 30 w 53"/>
              <a:gd name="T19" fmla="*/ 27 h 34"/>
              <a:gd name="T20" fmla="*/ 21 w 53"/>
              <a:gd name="T21" fmla="*/ 24 h 34"/>
              <a:gd name="T22" fmla="*/ 11 w 53"/>
              <a:gd name="T23" fmla="*/ 18 h 34"/>
              <a:gd name="T24" fmla="*/ 2 w 53"/>
              <a:gd name="T25" fmla="*/ 15 h 34"/>
              <a:gd name="T26" fmla="*/ 0 w 53"/>
              <a:gd name="T27" fmla="*/ 12 h 34"/>
              <a:gd name="T28" fmla="*/ 0 w 53"/>
              <a:gd name="T29" fmla="*/ 7 h 34"/>
              <a:gd name="T30" fmla="*/ 0 w 53"/>
              <a:gd name="T31" fmla="*/ 6 h 34"/>
              <a:gd name="T32" fmla="*/ 2 w 53"/>
              <a:gd name="T33" fmla="*/ 3 h 34"/>
              <a:gd name="T34" fmla="*/ 3 w 53"/>
              <a:gd name="T35" fmla="*/ 3 h 34"/>
              <a:gd name="T36" fmla="*/ 6 w 53"/>
              <a:gd name="T37" fmla="*/ 4 h 34"/>
              <a:gd name="T38" fmla="*/ 8 w 53"/>
              <a:gd name="T39" fmla="*/ 4 h 34"/>
              <a:gd name="T40" fmla="*/ 12 w 53"/>
              <a:gd name="T41" fmla="*/ 1 h 34"/>
              <a:gd name="T42" fmla="*/ 18 w 53"/>
              <a:gd name="T43" fmla="*/ 4 h 34"/>
              <a:gd name="T44" fmla="*/ 20 w 53"/>
              <a:gd name="T45" fmla="*/ 7 h 34"/>
              <a:gd name="T46" fmla="*/ 36 w 53"/>
              <a:gd name="T47" fmla="*/ 4 h 34"/>
              <a:gd name="T48" fmla="*/ 39 w 53"/>
              <a:gd name="T49" fmla="*/ 3 h 34"/>
              <a:gd name="T50" fmla="*/ 45 w 53"/>
              <a:gd name="T51" fmla="*/ 3 h 34"/>
              <a:gd name="T52" fmla="*/ 47 w 53"/>
              <a:gd name="T53" fmla="*/ 1 h 34"/>
              <a:gd name="T54" fmla="*/ 50 w 53"/>
              <a:gd name="T55" fmla="*/ 1 h 34"/>
              <a:gd name="T56" fmla="*/ 53 w 53"/>
              <a:gd name="T57" fmla="*/ 0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3"/>
              <a:gd name="T88" fmla="*/ 0 h 34"/>
              <a:gd name="T89" fmla="*/ 53 w 53"/>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3" h="34">
                <a:moveTo>
                  <a:pt x="53" y="0"/>
                </a:moveTo>
                <a:lnTo>
                  <a:pt x="51" y="0"/>
                </a:lnTo>
                <a:lnTo>
                  <a:pt x="51" y="4"/>
                </a:lnTo>
                <a:lnTo>
                  <a:pt x="44" y="18"/>
                </a:lnTo>
                <a:lnTo>
                  <a:pt x="44" y="19"/>
                </a:lnTo>
                <a:lnTo>
                  <a:pt x="45" y="21"/>
                </a:lnTo>
                <a:lnTo>
                  <a:pt x="47" y="27"/>
                </a:lnTo>
                <a:lnTo>
                  <a:pt x="44" y="34"/>
                </a:lnTo>
                <a:lnTo>
                  <a:pt x="36" y="33"/>
                </a:lnTo>
                <a:lnTo>
                  <a:pt x="30" y="27"/>
                </a:lnTo>
                <a:lnTo>
                  <a:pt x="21" y="24"/>
                </a:lnTo>
                <a:lnTo>
                  <a:pt x="11" y="18"/>
                </a:lnTo>
                <a:lnTo>
                  <a:pt x="2" y="15"/>
                </a:lnTo>
                <a:lnTo>
                  <a:pt x="0" y="12"/>
                </a:lnTo>
                <a:lnTo>
                  <a:pt x="0" y="7"/>
                </a:lnTo>
                <a:lnTo>
                  <a:pt x="0" y="6"/>
                </a:lnTo>
                <a:lnTo>
                  <a:pt x="2" y="3"/>
                </a:lnTo>
                <a:lnTo>
                  <a:pt x="3" y="3"/>
                </a:lnTo>
                <a:lnTo>
                  <a:pt x="6" y="4"/>
                </a:lnTo>
                <a:lnTo>
                  <a:pt x="8" y="4"/>
                </a:lnTo>
                <a:lnTo>
                  <a:pt x="12" y="1"/>
                </a:lnTo>
                <a:lnTo>
                  <a:pt x="18" y="4"/>
                </a:lnTo>
                <a:lnTo>
                  <a:pt x="20" y="7"/>
                </a:lnTo>
                <a:lnTo>
                  <a:pt x="36" y="4"/>
                </a:lnTo>
                <a:lnTo>
                  <a:pt x="39" y="3"/>
                </a:lnTo>
                <a:lnTo>
                  <a:pt x="45" y="3"/>
                </a:lnTo>
                <a:lnTo>
                  <a:pt x="47" y="1"/>
                </a:lnTo>
                <a:lnTo>
                  <a:pt x="50" y="1"/>
                </a:lnTo>
                <a:lnTo>
                  <a:pt x="5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55" name="Freeform 427"/>
          <p:cNvSpPr>
            <a:spLocks/>
          </p:cNvSpPr>
          <p:nvPr/>
        </p:nvSpPr>
        <p:spPr bwMode="auto">
          <a:xfrm>
            <a:off x="4565650" y="3065470"/>
            <a:ext cx="36513" cy="85725"/>
          </a:xfrm>
          <a:custGeom>
            <a:avLst/>
            <a:gdLst>
              <a:gd name="T0" fmla="*/ 14 w 23"/>
              <a:gd name="T1" fmla="*/ 0 h 54"/>
              <a:gd name="T2" fmla="*/ 17 w 23"/>
              <a:gd name="T3" fmla="*/ 1 h 54"/>
              <a:gd name="T4" fmla="*/ 19 w 23"/>
              <a:gd name="T5" fmla="*/ 3 h 54"/>
              <a:gd name="T6" fmla="*/ 20 w 23"/>
              <a:gd name="T7" fmla="*/ 4 h 54"/>
              <a:gd name="T8" fmla="*/ 23 w 23"/>
              <a:gd name="T9" fmla="*/ 13 h 54"/>
              <a:gd name="T10" fmla="*/ 23 w 23"/>
              <a:gd name="T11" fmla="*/ 43 h 54"/>
              <a:gd name="T12" fmla="*/ 22 w 23"/>
              <a:gd name="T13" fmla="*/ 45 h 54"/>
              <a:gd name="T14" fmla="*/ 22 w 23"/>
              <a:gd name="T15" fmla="*/ 46 h 54"/>
              <a:gd name="T16" fmla="*/ 20 w 23"/>
              <a:gd name="T17" fmla="*/ 48 h 54"/>
              <a:gd name="T18" fmla="*/ 16 w 23"/>
              <a:gd name="T19" fmla="*/ 46 h 54"/>
              <a:gd name="T20" fmla="*/ 14 w 23"/>
              <a:gd name="T21" fmla="*/ 48 h 54"/>
              <a:gd name="T22" fmla="*/ 13 w 23"/>
              <a:gd name="T23" fmla="*/ 51 h 54"/>
              <a:gd name="T24" fmla="*/ 11 w 23"/>
              <a:gd name="T25" fmla="*/ 52 h 54"/>
              <a:gd name="T26" fmla="*/ 8 w 23"/>
              <a:gd name="T27" fmla="*/ 54 h 54"/>
              <a:gd name="T28" fmla="*/ 4 w 23"/>
              <a:gd name="T29" fmla="*/ 48 h 54"/>
              <a:gd name="T30" fmla="*/ 3 w 23"/>
              <a:gd name="T31" fmla="*/ 45 h 54"/>
              <a:gd name="T32" fmla="*/ 4 w 23"/>
              <a:gd name="T33" fmla="*/ 43 h 54"/>
              <a:gd name="T34" fmla="*/ 3 w 23"/>
              <a:gd name="T35" fmla="*/ 40 h 54"/>
              <a:gd name="T36" fmla="*/ 4 w 23"/>
              <a:gd name="T37" fmla="*/ 34 h 54"/>
              <a:gd name="T38" fmla="*/ 4 w 23"/>
              <a:gd name="T39" fmla="*/ 33 h 54"/>
              <a:gd name="T40" fmla="*/ 4 w 23"/>
              <a:gd name="T41" fmla="*/ 31 h 54"/>
              <a:gd name="T42" fmla="*/ 4 w 23"/>
              <a:gd name="T43" fmla="*/ 30 h 54"/>
              <a:gd name="T44" fmla="*/ 4 w 23"/>
              <a:gd name="T45" fmla="*/ 22 h 54"/>
              <a:gd name="T46" fmla="*/ 3 w 23"/>
              <a:gd name="T47" fmla="*/ 16 h 54"/>
              <a:gd name="T48" fmla="*/ 1 w 23"/>
              <a:gd name="T49" fmla="*/ 16 h 54"/>
              <a:gd name="T50" fmla="*/ 0 w 23"/>
              <a:gd name="T51" fmla="*/ 16 h 54"/>
              <a:gd name="T52" fmla="*/ 0 w 23"/>
              <a:gd name="T53" fmla="*/ 15 h 54"/>
              <a:gd name="T54" fmla="*/ 0 w 23"/>
              <a:gd name="T55" fmla="*/ 9 h 54"/>
              <a:gd name="T56" fmla="*/ 0 w 23"/>
              <a:gd name="T57" fmla="*/ 7 h 54"/>
              <a:gd name="T58" fmla="*/ 3 w 23"/>
              <a:gd name="T59" fmla="*/ 10 h 54"/>
              <a:gd name="T60" fmla="*/ 5 w 23"/>
              <a:gd name="T61" fmla="*/ 10 h 54"/>
              <a:gd name="T62" fmla="*/ 11 w 23"/>
              <a:gd name="T63" fmla="*/ 4 h 54"/>
              <a:gd name="T64" fmla="*/ 13 w 23"/>
              <a:gd name="T65" fmla="*/ 3 h 54"/>
              <a:gd name="T66" fmla="*/ 14 w 23"/>
              <a:gd name="T67" fmla="*/ 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
              <a:gd name="T103" fmla="*/ 0 h 54"/>
              <a:gd name="T104" fmla="*/ 23 w 23"/>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 h="54">
                <a:moveTo>
                  <a:pt x="14" y="0"/>
                </a:moveTo>
                <a:lnTo>
                  <a:pt x="17" y="1"/>
                </a:lnTo>
                <a:lnTo>
                  <a:pt x="19" y="3"/>
                </a:lnTo>
                <a:lnTo>
                  <a:pt x="20" y="4"/>
                </a:lnTo>
                <a:lnTo>
                  <a:pt x="23" y="13"/>
                </a:lnTo>
                <a:lnTo>
                  <a:pt x="23" y="43"/>
                </a:lnTo>
                <a:lnTo>
                  <a:pt x="22" y="45"/>
                </a:lnTo>
                <a:lnTo>
                  <a:pt x="22" y="46"/>
                </a:lnTo>
                <a:lnTo>
                  <a:pt x="20" y="48"/>
                </a:lnTo>
                <a:lnTo>
                  <a:pt x="16" y="46"/>
                </a:lnTo>
                <a:lnTo>
                  <a:pt x="14" y="48"/>
                </a:lnTo>
                <a:lnTo>
                  <a:pt x="13" y="51"/>
                </a:lnTo>
                <a:lnTo>
                  <a:pt x="11" y="52"/>
                </a:lnTo>
                <a:lnTo>
                  <a:pt x="8" y="54"/>
                </a:lnTo>
                <a:lnTo>
                  <a:pt x="4" y="48"/>
                </a:lnTo>
                <a:lnTo>
                  <a:pt x="3" y="45"/>
                </a:lnTo>
                <a:lnTo>
                  <a:pt x="4" y="43"/>
                </a:lnTo>
                <a:lnTo>
                  <a:pt x="3" y="40"/>
                </a:lnTo>
                <a:lnTo>
                  <a:pt x="4" y="34"/>
                </a:lnTo>
                <a:lnTo>
                  <a:pt x="4" y="33"/>
                </a:lnTo>
                <a:lnTo>
                  <a:pt x="4" y="31"/>
                </a:lnTo>
                <a:lnTo>
                  <a:pt x="4" y="30"/>
                </a:lnTo>
                <a:lnTo>
                  <a:pt x="4" y="22"/>
                </a:lnTo>
                <a:lnTo>
                  <a:pt x="3" y="16"/>
                </a:lnTo>
                <a:lnTo>
                  <a:pt x="1" y="16"/>
                </a:lnTo>
                <a:lnTo>
                  <a:pt x="0" y="16"/>
                </a:lnTo>
                <a:lnTo>
                  <a:pt x="0" y="15"/>
                </a:lnTo>
                <a:lnTo>
                  <a:pt x="0" y="9"/>
                </a:lnTo>
                <a:lnTo>
                  <a:pt x="0" y="7"/>
                </a:lnTo>
                <a:lnTo>
                  <a:pt x="3" y="10"/>
                </a:lnTo>
                <a:lnTo>
                  <a:pt x="5" y="10"/>
                </a:lnTo>
                <a:lnTo>
                  <a:pt x="11" y="4"/>
                </a:lnTo>
                <a:lnTo>
                  <a:pt x="13" y="3"/>
                </a:lnTo>
                <a:lnTo>
                  <a:pt x="14"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56" name="Freeform 428"/>
          <p:cNvSpPr>
            <a:spLocks/>
          </p:cNvSpPr>
          <p:nvPr/>
        </p:nvSpPr>
        <p:spPr bwMode="auto">
          <a:xfrm>
            <a:off x="4997450" y="3084520"/>
            <a:ext cx="9525" cy="6350"/>
          </a:xfrm>
          <a:custGeom>
            <a:avLst/>
            <a:gdLst>
              <a:gd name="T0" fmla="*/ 4 w 6"/>
              <a:gd name="T1" fmla="*/ 4 h 4"/>
              <a:gd name="T2" fmla="*/ 6 w 6"/>
              <a:gd name="T3" fmla="*/ 3 h 4"/>
              <a:gd name="T4" fmla="*/ 4 w 6"/>
              <a:gd name="T5" fmla="*/ 3 h 4"/>
              <a:gd name="T6" fmla="*/ 4 w 6"/>
              <a:gd name="T7" fmla="*/ 0 h 4"/>
              <a:gd name="T8" fmla="*/ 3 w 6"/>
              <a:gd name="T9" fmla="*/ 0 h 4"/>
              <a:gd name="T10" fmla="*/ 0 w 6"/>
              <a:gd name="T11" fmla="*/ 3 h 4"/>
              <a:gd name="T12" fmla="*/ 0 w 6"/>
              <a:gd name="T13" fmla="*/ 4 h 4"/>
              <a:gd name="T14" fmla="*/ 3 w 6"/>
              <a:gd name="T15" fmla="*/ 4 h 4"/>
              <a:gd name="T16" fmla="*/ 4 w 6"/>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4"/>
              <a:gd name="T29" fmla="*/ 6 w 6"/>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4">
                <a:moveTo>
                  <a:pt x="4" y="4"/>
                </a:moveTo>
                <a:lnTo>
                  <a:pt x="6" y="3"/>
                </a:lnTo>
                <a:lnTo>
                  <a:pt x="4" y="3"/>
                </a:lnTo>
                <a:lnTo>
                  <a:pt x="4" y="0"/>
                </a:lnTo>
                <a:lnTo>
                  <a:pt x="3" y="0"/>
                </a:lnTo>
                <a:lnTo>
                  <a:pt x="0" y="3"/>
                </a:lnTo>
                <a:lnTo>
                  <a:pt x="0" y="4"/>
                </a:lnTo>
                <a:lnTo>
                  <a:pt x="3" y="4"/>
                </a:lnTo>
                <a:lnTo>
                  <a:pt x="4" y="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57" name="Freeform 429"/>
          <p:cNvSpPr>
            <a:spLocks/>
          </p:cNvSpPr>
          <p:nvPr/>
        </p:nvSpPr>
        <p:spPr bwMode="auto">
          <a:xfrm>
            <a:off x="5011738" y="3113095"/>
            <a:ext cx="9525" cy="6350"/>
          </a:xfrm>
          <a:custGeom>
            <a:avLst/>
            <a:gdLst>
              <a:gd name="T0" fmla="*/ 6 w 6"/>
              <a:gd name="T1" fmla="*/ 1 h 4"/>
              <a:gd name="T2" fmla="*/ 4 w 6"/>
              <a:gd name="T3" fmla="*/ 1 h 4"/>
              <a:gd name="T4" fmla="*/ 4 w 6"/>
              <a:gd name="T5" fmla="*/ 0 h 4"/>
              <a:gd name="T6" fmla="*/ 3 w 6"/>
              <a:gd name="T7" fmla="*/ 0 h 4"/>
              <a:gd name="T8" fmla="*/ 1 w 6"/>
              <a:gd name="T9" fmla="*/ 0 h 4"/>
              <a:gd name="T10" fmla="*/ 0 w 6"/>
              <a:gd name="T11" fmla="*/ 3 h 4"/>
              <a:gd name="T12" fmla="*/ 1 w 6"/>
              <a:gd name="T13" fmla="*/ 4 h 4"/>
              <a:gd name="T14" fmla="*/ 1 w 6"/>
              <a:gd name="T15" fmla="*/ 3 h 4"/>
              <a:gd name="T16" fmla="*/ 4 w 6"/>
              <a:gd name="T17" fmla="*/ 4 h 4"/>
              <a:gd name="T18" fmla="*/ 6 w 6"/>
              <a:gd name="T19" fmla="*/ 1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4"/>
              <a:gd name="T32" fmla="*/ 6 w 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4">
                <a:moveTo>
                  <a:pt x="6" y="1"/>
                </a:moveTo>
                <a:lnTo>
                  <a:pt x="4" y="1"/>
                </a:lnTo>
                <a:lnTo>
                  <a:pt x="4" y="0"/>
                </a:lnTo>
                <a:lnTo>
                  <a:pt x="3" y="0"/>
                </a:lnTo>
                <a:lnTo>
                  <a:pt x="1" y="0"/>
                </a:lnTo>
                <a:lnTo>
                  <a:pt x="0" y="3"/>
                </a:lnTo>
                <a:lnTo>
                  <a:pt x="1" y="4"/>
                </a:lnTo>
                <a:lnTo>
                  <a:pt x="1" y="3"/>
                </a:lnTo>
                <a:lnTo>
                  <a:pt x="4" y="4"/>
                </a:lnTo>
                <a:lnTo>
                  <a:pt x="6"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58" name="Freeform 430"/>
          <p:cNvSpPr>
            <a:spLocks/>
          </p:cNvSpPr>
          <p:nvPr/>
        </p:nvSpPr>
        <p:spPr bwMode="auto">
          <a:xfrm>
            <a:off x="5035550" y="3132145"/>
            <a:ext cx="19050" cy="14287"/>
          </a:xfrm>
          <a:custGeom>
            <a:avLst/>
            <a:gdLst>
              <a:gd name="T0" fmla="*/ 10 w 12"/>
              <a:gd name="T1" fmla="*/ 7 h 9"/>
              <a:gd name="T2" fmla="*/ 12 w 12"/>
              <a:gd name="T3" fmla="*/ 7 h 9"/>
              <a:gd name="T4" fmla="*/ 7 w 12"/>
              <a:gd name="T5" fmla="*/ 0 h 9"/>
              <a:gd name="T6" fmla="*/ 0 w 12"/>
              <a:gd name="T7" fmla="*/ 3 h 9"/>
              <a:gd name="T8" fmla="*/ 0 w 12"/>
              <a:gd name="T9" fmla="*/ 6 h 9"/>
              <a:gd name="T10" fmla="*/ 1 w 12"/>
              <a:gd name="T11" fmla="*/ 6 h 9"/>
              <a:gd name="T12" fmla="*/ 4 w 12"/>
              <a:gd name="T13" fmla="*/ 4 h 9"/>
              <a:gd name="T14" fmla="*/ 6 w 12"/>
              <a:gd name="T15" fmla="*/ 4 h 9"/>
              <a:gd name="T16" fmla="*/ 4 w 12"/>
              <a:gd name="T17" fmla="*/ 7 h 9"/>
              <a:gd name="T18" fmla="*/ 7 w 12"/>
              <a:gd name="T19" fmla="*/ 9 h 9"/>
              <a:gd name="T20" fmla="*/ 9 w 12"/>
              <a:gd name="T21" fmla="*/ 7 h 9"/>
              <a:gd name="T22" fmla="*/ 9 w 12"/>
              <a:gd name="T23" fmla="*/ 6 h 9"/>
              <a:gd name="T24" fmla="*/ 10 w 12"/>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9"/>
              <a:gd name="T41" fmla="*/ 12 w 12"/>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9">
                <a:moveTo>
                  <a:pt x="10" y="7"/>
                </a:moveTo>
                <a:lnTo>
                  <a:pt x="12" y="7"/>
                </a:lnTo>
                <a:lnTo>
                  <a:pt x="7" y="0"/>
                </a:lnTo>
                <a:lnTo>
                  <a:pt x="0" y="3"/>
                </a:lnTo>
                <a:lnTo>
                  <a:pt x="0" y="6"/>
                </a:lnTo>
                <a:lnTo>
                  <a:pt x="1" y="6"/>
                </a:lnTo>
                <a:lnTo>
                  <a:pt x="4" y="4"/>
                </a:lnTo>
                <a:lnTo>
                  <a:pt x="6" y="4"/>
                </a:lnTo>
                <a:lnTo>
                  <a:pt x="4" y="7"/>
                </a:lnTo>
                <a:lnTo>
                  <a:pt x="7" y="9"/>
                </a:lnTo>
                <a:lnTo>
                  <a:pt x="9" y="7"/>
                </a:lnTo>
                <a:lnTo>
                  <a:pt x="9" y="6"/>
                </a:lnTo>
                <a:lnTo>
                  <a:pt x="10" y="7"/>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59" name="Freeform 431"/>
          <p:cNvSpPr>
            <a:spLocks/>
          </p:cNvSpPr>
          <p:nvPr/>
        </p:nvSpPr>
        <p:spPr bwMode="auto">
          <a:xfrm>
            <a:off x="5035550" y="3157545"/>
            <a:ext cx="6350" cy="14287"/>
          </a:xfrm>
          <a:custGeom>
            <a:avLst/>
            <a:gdLst>
              <a:gd name="T0" fmla="*/ 1 w 4"/>
              <a:gd name="T1" fmla="*/ 9 h 9"/>
              <a:gd name="T2" fmla="*/ 3 w 4"/>
              <a:gd name="T3" fmla="*/ 8 h 9"/>
              <a:gd name="T4" fmla="*/ 4 w 4"/>
              <a:gd name="T5" fmla="*/ 3 h 9"/>
              <a:gd name="T6" fmla="*/ 3 w 4"/>
              <a:gd name="T7" fmla="*/ 2 h 9"/>
              <a:gd name="T8" fmla="*/ 0 w 4"/>
              <a:gd name="T9" fmla="*/ 0 h 9"/>
              <a:gd name="T10" fmla="*/ 0 w 4"/>
              <a:gd name="T11" fmla="*/ 3 h 9"/>
              <a:gd name="T12" fmla="*/ 1 w 4"/>
              <a:gd name="T13" fmla="*/ 6 h 9"/>
              <a:gd name="T14" fmla="*/ 0 w 4"/>
              <a:gd name="T15" fmla="*/ 8 h 9"/>
              <a:gd name="T16" fmla="*/ 0 w 4"/>
              <a:gd name="T17" fmla="*/ 9 h 9"/>
              <a:gd name="T18" fmla="*/ 1 w 4"/>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
              <a:gd name="T32" fmla="*/ 4 w 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
                <a:moveTo>
                  <a:pt x="1" y="9"/>
                </a:moveTo>
                <a:lnTo>
                  <a:pt x="3" y="8"/>
                </a:lnTo>
                <a:lnTo>
                  <a:pt x="4" y="3"/>
                </a:lnTo>
                <a:lnTo>
                  <a:pt x="3" y="2"/>
                </a:lnTo>
                <a:lnTo>
                  <a:pt x="0" y="0"/>
                </a:lnTo>
                <a:lnTo>
                  <a:pt x="0" y="3"/>
                </a:lnTo>
                <a:lnTo>
                  <a:pt x="1" y="6"/>
                </a:lnTo>
                <a:lnTo>
                  <a:pt x="0" y="8"/>
                </a:lnTo>
                <a:lnTo>
                  <a:pt x="0" y="9"/>
                </a:lnTo>
                <a:lnTo>
                  <a:pt x="1" y="9"/>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60" name="Freeform 432"/>
          <p:cNvSpPr>
            <a:spLocks/>
          </p:cNvSpPr>
          <p:nvPr/>
        </p:nvSpPr>
        <p:spPr bwMode="auto">
          <a:xfrm>
            <a:off x="5084763" y="3232157"/>
            <a:ext cx="14288" cy="15875"/>
          </a:xfrm>
          <a:custGeom>
            <a:avLst/>
            <a:gdLst>
              <a:gd name="T0" fmla="*/ 5 w 9"/>
              <a:gd name="T1" fmla="*/ 7 h 10"/>
              <a:gd name="T2" fmla="*/ 6 w 9"/>
              <a:gd name="T3" fmla="*/ 7 h 10"/>
              <a:gd name="T4" fmla="*/ 8 w 9"/>
              <a:gd name="T5" fmla="*/ 6 h 10"/>
              <a:gd name="T6" fmla="*/ 8 w 9"/>
              <a:gd name="T7" fmla="*/ 3 h 10"/>
              <a:gd name="T8" fmla="*/ 9 w 9"/>
              <a:gd name="T9" fmla="*/ 0 h 10"/>
              <a:gd name="T10" fmla="*/ 5 w 9"/>
              <a:gd name="T11" fmla="*/ 1 h 10"/>
              <a:gd name="T12" fmla="*/ 0 w 9"/>
              <a:gd name="T13" fmla="*/ 6 h 10"/>
              <a:gd name="T14" fmla="*/ 0 w 9"/>
              <a:gd name="T15" fmla="*/ 7 h 10"/>
              <a:gd name="T16" fmla="*/ 0 w 9"/>
              <a:gd name="T17" fmla="*/ 10 h 10"/>
              <a:gd name="T18" fmla="*/ 5 w 9"/>
              <a:gd name="T19" fmla="*/ 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0"/>
              <a:gd name="T32" fmla="*/ 9 w 9"/>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0">
                <a:moveTo>
                  <a:pt x="5" y="7"/>
                </a:moveTo>
                <a:lnTo>
                  <a:pt x="6" y="7"/>
                </a:lnTo>
                <a:lnTo>
                  <a:pt x="8" y="6"/>
                </a:lnTo>
                <a:lnTo>
                  <a:pt x="8" y="3"/>
                </a:lnTo>
                <a:lnTo>
                  <a:pt x="9" y="0"/>
                </a:lnTo>
                <a:lnTo>
                  <a:pt x="5" y="1"/>
                </a:lnTo>
                <a:lnTo>
                  <a:pt x="0" y="6"/>
                </a:lnTo>
                <a:lnTo>
                  <a:pt x="0" y="7"/>
                </a:lnTo>
                <a:lnTo>
                  <a:pt x="0" y="10"/>
                </a:lnTo>
                <a:lnTo>
                  <a:pt x="5" y="7"/>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61" name="Freeform 433"/>
          <p:cNvSpPr>
            <a:spLocks/>
          </p:cNvSpPr>
          <p:nvPr/>
        </p:nvSpPr>
        <p:spPr bwMode="auto">
          <a:xfrm>
            <a:off x="4970463" y="3260732"/>
            <a:ext cx="76200" cy="23812"/>
          </a:xfrm>
          <a:custGeom>
            <a:avLst/>
            <a:gdLst>
              <a:gd name="T0" fmla="*/ 27 w 48"/>
              <a:gd name="T1" fmla="*/ 4 h 15"/>
              <a:gd name="T2" fmla="*/ 24 w 48"/>
              <a:gd name="T3" fmla="*/ 3 h 15"/>
              <a:gd name="T4" fmla="*/ 15 w 48"/>
              <a:gd name="T5" fmla="*/ 4 h 15"/>
              <a:gd name="T6" fmla="*/ 12 w 48"/>
              <a:gd name="T7" fmla="*/ 3 h 15"/>
              <a:gd name="T8" fmla="*/ 11 w 48"/>
              <a:gd name="T9" fmla="*/ 3 h 15"/>
              <a:gd name="T10" fmla="*/ 12 w 48"/>
              <a:gd name="T11" fmla="*/ 1 h 15"/>
              <a:gd name="T12" fmla="*/ 11 w 48"/>
              <a:gd name="T13" fmla="*/ 0 h 15"/>
              <a:gd name="T14" fmla="*/ 9 w 48"/>
              <a:gd name="T15" fmla="*/ 1 h 15"/>
              <a:gd name="T16" fmla="*/ 5 w 48"/>
              <a:gd name="T17" fmla="*/ 0 h 15"/>
              <a:gd name="T18" fmla="*/ 3 w 48"/>
              <a:gd name="T19" fmla="*/ 1 h 15"/>
              <a:gd name="T20" fmla="*/ 2 w 48"/>
              <a:gd name="T21" fmla="*/ 1 h 15"/>
              <a:gd name="T22" fmla="*/ 0 w 48"/>
              <a:gd name="T23" fmla="*/ 9 h 15"/>
              <a:gd name="T24" fmla="*/ 12 w 48"/>
              <a:gd name="T25" fmla="*/ 7 h 15"/>
              <a:gd name="T26" fmla="*/ 17 w 48"/>
              <a:gd name="T27" fmla="*/ 9 h 15"/>
              <a:gd name="T28" fmla="*/ 18 w 48"/>
              <a:gd name="T29" fmla="*/ 10 h 15"/>
              <a:gd name="T30" fmla="*/ 21 w 48"/>
              <a:gd name="T31" fmla="*/ 10 h 15"/>
              <a:gd name="T32" fmla="*/ 23 w 48"/>
              <a:gd name="T33" fmla="*/ 15 h 15"/>
              <a:gd name="T34" fmla="*/ 42 w 48"/>
              <a:gd name="T35" fmla="*/ 12 h 15"/>
              <a:gd name="T36" fmla="*/ 45 w 48"/>
              <a:gd name="T37" fmla="*/ 13 h 15"/>
              <a:gd name="T38" fmla="*/ 48 w 48"/>
              <a:gd name="T39" fmla="*/ 9 h 15"/>
              <a:gd name="T40" fmla="*/ 47 w 48"/>
              <a:gd name="T41" fmla="*/ 7 h 15"/>
              <a:gd name="T42" fmla="*/ 41 w 48"/>
              <a:gd name="T43" fmla="*/ 9 h 15"/>
              <a:gd name="T44" fmla="*/ 39 w 48"/>
              <a:gd name="T45" fmla="*/ 9 h 15"/>
              <a:gd name="T46" fmla="*/ 38 w 48"/>
              <a:gd name="T47" fmla="*/ 6 h 15"/>
              <a:gd name="T48" fmla="*/ 29 w 48"/>
              <a:gd name="T49" fmla="*/ 6 h 15"/>
              <a:gd name="T50" fmla="*/ 27 w 48"/>
              <a:gd name="T51" fmla="*/ 6 h 15"/>
              <a:gd name="T52" fmla="*/ 27 w 48"/>
              <a:gd name="T53" fmla="*/ 4 h 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
              <a:gd name="T82" fmla="*/ 0 h 15"/>
              <a:gd name="T83" fmla="*/ 48 w 48"/>
              <a:gd name="T84" fmla="*/ 15 h 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 h="15">
                <a:moveTo>
                  <a:pt x="27" y="4"/>
                </a:moveTo>
                <a:lnTo>
                  <a:pt x="24" y="3"/>
                </a:lnTo>
                <a:lnTo>
                  <a:pt x="15" y="4"/>
                </a:lnTo>
                <a:lnTo>
                  <a:pt x="12" y="3"/>
                </a:lnTo>
                <a:lnTo>
                  <a:pt x="11" y="3"/>
                </a:lnTo>
                <a:lnTo>
                  <a:pt x="12" y="1"/>
                </a:lnTo>
                <a:lnTo>
                  <a:pt x="11" y="0"/>
                </a:lnTo>
                <a:lnTo>
                  <a:pt x="9" y="1"/>
                </a:lnTo>
                <a:lnTo>
                  <a:pt x="5" y="0"/>
                </a:lnTo>
                <a:lnTo>
                  <a:pt x="3" y="1"/>
                </a:lnTo>
                <a:lnTo>
                  <a:pt x="2" y="1"/>
                </a:lnTo>
                <a:lnTo>
                  <a:pt x="0" y="9"/>
                </a:lnTo>
                <a:lnTo>
                  <a:pt x="12" y="7"/>
                </a:lnTo>
                <a:lnTo>
                  <a:pt x="17" y="9"/>
                </a:lnTo>
                <a:lnTo>
                  <a:pt x="18" y="10"/>
                </a:lnTo>
                <a:lnTo>
                  <a:pt x="21" y="10"/>
                </a:lnTo>
                <a:lnTo>
                  <a:pt x="23" y="15"/>
                </a:lnTo>
                <a:lnTo>
                  <a:pt x="42" y="12"/>
                </a:lnTo>
                <a:lnTo>
                  <a:pt x="45" y="13"/>
                </a:lnTo>
                <a:lnTo>
                  <a:pt x="48" y="9"/>
                </a:lnTo>
                <a:lnTo>
                  <a:pt x="47" y="7"/>
                </a:lnTo>
                <a:lnTo>
                  <a:pt x="41" y="9"/>
                </a:lnTo>
                <a:lnTo>
                  <a:pt x="39" y="9"/>
                </a:lnTo>
                <a:lnTo>
                  <a:pt x="38" y="6"/>
                </a:lnTo>
                <a:lnTo>
                  <a:pt x="29" y="6"/>
                </a:lnTo>
                <a:lnTo>
                  <a:pt x="27" y="6"/>
                </a:lnTo>
                <a:lnTo>
                  <a:pt x="27" y="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62" name="Freeform 434"/>
          <p:cNvSpPr>
            <a:spLocks/>
          </p:cNvSpPr>
          <p:nvPr/>
        </p:nvSpPr>
        <p:spPr bwMode="auto">
          <a:xfrm>
            <a:off x="5002213" y="3181357"/>
            <a:ext cx="9525" cy="9525"/>
          </a:xfrm>
          <a:custGeom>
            <a:avLst/>
            <a:gdLst>
              <a:gd name="T0" fmla="*/ 4 w 6"/>
              <a:gd name="T1" fmla="*/ 6 h 6"/>
              <a:gd name="T2" fmla="*/ 6 w 6"/>
              <a:gd name="T3" fmla="*/ 6 h 6"/>
              <a:gd name="T4" fmla="*/ 6 w 6"/>
              <a:gd name="T5" fmla="*/ 3 h 6"/>
              <a:gd name="T6" fmla="*/ 4 w 6"/>
              <a:gd name="T7" fmla="*/ 2 h 6"/>
              <a:gd name="T8" fmla="*/ 3 w 6"/>
              <a:gd name="T9" fmla="*/ 0 h 6"/>
              <a:gd name="T10" fmla="*/ 1 w 6"/>
              <a:gd name="T11" fmla="*/ 0 h 6"/>
              <a:gd name="T12" fmla="*/ 0 w 6"/>
              <a:gd name="T13" fmla="*/ 2 h 6"/>
              <a:gd name="T14" fmla="*/ 1 w 6"/>
              <a:gd name="T15" fmla="*/ 3 h 6"/>
              <a:gd name="T16" fmla="*/ 4 w 6"/>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4" y="6"/>
                </a:moveTo>
                <a:lnTo>
                  <a:pt x="6" y="6"/>
                </a:lnTo>
                <a:lnTo>
                  <a:pt x="6" y="3"/>
                </a:lnTo>
                <a:lnTo>
                  <a:pt x="4" y="2"/>
                </a:lnTo>
                <a:lnTo>
                  <a:pt x="3" y="0"/>
                </a:lnTo>
                <a:lnTo>
                  <a:pt x="1" y="0"/>
                </a:lnTo>
                <a:lnTo>
                  <a:pt x="0" y="2"/>
                </a:lnTo>
                <a:lnTo>
                  <a:pt x="1" y="3"/>
                </a:lnTo>
                <a:lnTo>
                  <a:pt x="4"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63" name="Freeform 435"/>
          <p:cNvSpPr>
            <a:spLocks/>
          </p:cNvSpPr>
          <p:nvPr/>
        </p:nvSpPr>
        <p:spPr bwMode="auto">
          <a:xfrm>
            <a:off x="5021263" y="3208345"/>
            <a:ext cx="4763" cy="9525"/>
          </a:xfrm>
          <a:custGeom>
            <a:avLst/>
            <a:gdLst>
              <a:gd name="T0" fmla="*/ 1 w 3"/>
              <a:gd name="T1" fmla="*/ 6 h 6"/>
              <a:gd name="T2" fmla="*/ 3 w 3"/>
              <a:gd name="T3" fmla="*/ 6 h 6"/>
              <a:gd name="T4" fmla="*/ 3 w 3"/>
              <a:gd name="T5" fmla="*/ 0 h 6"/>
              <a:gd name="T6" fmla="*/ 1 w 3"/>
              <a:gd name="T7" fmla="*/ 1 h 6"/>
              <a:gd name="T8" fmla="*/ 0 w 3"/>
              <a:gd name="T9" fmla="*/ 3 h 6"/>
              <a:gd name="T10" fmla="*/ 0 w 3"/>
              <a:gd name="T11" fmla="*/ 4 h 6"/>
              <a:gd name="T12" fmla="*/ 1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1" y="6"/>
                </a:moveTo>
                <a:lnTo>
                  <a:pt x="3" y="6"/>
                </a:lnTo>
                <a:lnTo>
                  <a:pt x="3" y="0"/>
                </a:lnTo>
                <a:lnTo>
                  <a:pt x="1" y="1"/>
                </a:lnTo>
                <a:lnTo>
                  <a:pt x="0" y="3"/>
                </a:lnTo>
                <a:lnTo>
                  <a:pt x="0" y="4"/>
                </a:lnTo>
                <a:lnTo>
                  <a:pt x="1"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64" name="Freeform 436"/>
          <p:cNvSpPr>
            <a:spLocks/>
          </p:cNvSpPr>
          <p:nvPr/>
        </p:nvSpPr>
        <p:spPr bwMode="auto">
          <a:xfrm>
            <a:off x="4906963" y="3170245"/>
            <a:ext cx="63500" cy="63500"/>
          </a:xfrm>
          <a:custGeom>
            <a:avLst/>
            <a:gdLst>
              <a:gd name="T0" fmla="*/ 17 w 40"/>
              <a:gd name="T1" fmla="*/ 0 h 40"/>
              <a:gd name="T2" fmla="*/ 12 w 40"/>
              <a:gd name="T3" fmla="*/ 0 h 40"/>
              <a:gd name="T4" fmla="*/ 8 w 40"/>
              <a:gd name="T5" fmla="*/ 3 h 40"/>
              <a:gd name="T6" fmla="*/ 5 w 40"/>
              <a:gd name="T7" fmla="*/ 3 h 40"/>
              <a:gd name="T8" fmla="*/ 2 w 40"/>
              <a:gd name="T9" fmla="*/ 9 h 40"/>
              <a:gd name="T10" fmla="*/ 0 w 40"/>
              <a:gd name="T11" fmla="*/ 12 h 40"/>
              <a:gd name="T12" fmla="*/ 3 w 40"/>
              <a:gd name="T13" fmla="*/ 15 h 40"/>
              <a:gd name="T14" fmla="*/ 8 w 40"/>
              <a:gd name="T15" fmla="*/ 18 h 40"/>
              <a:gd name="T16" fmla="*/ 9 w 40"/>
              <a:gd name="T17" fmla="*/ 21 h 40"/>
              <a:gd name="T18" fmla="*/ 8 w 40"/>
              <a:gd name="T19" fmla="*/ 27 h 40"/>
              <a:gd name="T20" fmla="*/ 9 w 40"/>
              <a:gd name="T21" fmla="*/ 30 h 40"/>
              <a:gd name="T22" fmla="*/ 11 w 40"/>
              <a:gd name="T23" fmla="*/ 33 h 40"/>
              <a:gd name="T24" fmla="*/ 14 w 40"/>
              <a:gd name="T25" fmla="*/ 33 h 40"/>
              <a:gd name="T26" fmla="*/ 14 w 40"/>
              <a:gd name="T27" fmla="*/ 30 h 40"/>
              <a:gd name="T28" fmla="*/ 15 w 40"/>
              <a:gd name="T29" fmla="*/ 27 h 40"/>
              <a:gd name="T30" fmla="*/ 17 w 40"/>
              <a:gd name="T31" fmla="*/ 30 h 40"/>
              <a:gd name="T32" fmla="*/ 20 w 40"/>
              <a:gd name="T33" fmla="*/ 31 h 40"/>
              <a:gd name="T34" fmla="*/ 21 w 40"/>
              <a:gd name="T35" fmla="*/ 40 h 40"/>
              <a:gd name="T36" fmla="*/ 23 w 40"/>
              <a:gd name="T37" fmla="*/ 40 h 40"/>
              <a:gd name="T38" fmla="*/ 24 w 40"/>
              <a:gd name="T39" fmla="*/ 34 h 40"/>
              <a:gd name="T40" fmla="*/ 27 w 40"/>
              <a:gd name="T41" fmla="*/ 33 h 40"/>
              <a:gd name="T42" fmla="*/ 29 w 40"/>
              <a:gd name="T43" fmla="*/ 36 h 40"/>
              <a:gd name="T44" fmla="*/ 31 w 40"/>
              <a:gd name="T45" fmla="*/ 37 h 40"/>
              <a:gd name="T46" fmla="*/ 33 w 40"/>
              <a:gd name="T47" fmla="*/ 39 h 40"/>
              <a:gd name="T48" fmla="*/ 31 w 40"/>
              <a:gd name="T49" fmla="*/ 24 h 40"/>
              <a:gd name="T50" fmla="*/ 29 w 40"/>
              <a:gd name="T51" fmla="*/ 21 h 40"/>
              <a:gd name="T52" fmla="*/ 27 w 40"/>
              <a:gd name="T53" fmla="*/ 16 h 40"/>
              <a:gd name="T54" fmla="*/ 33 w 40"/>
              <a:gd name="T55" fmla="*/ 19 h 40"/>
              <a:gd name="T56" fmla="*/ 34 w 40"/>
              <a:gd name="T57" fmla="*/ 22 h 40"/>
              <a:gd name="T58" fmla="*/ 36 w 40"/>
              <a:gd name="T59" fmla="*/ 21 h 40"/>
              <a:gd name="T60" fmla="*/ 37 w 40"/>
              <a:gd name="T61" fmla="*/ 19 h 40"/>
              <a:gd name="T62" fmla="*/ 40 w 40"/>
              <a:gd name="T63" fmla="*/ 19 h 40"/>
              <a:gd name="T64" fmla="*/ 39 w 40"/>
              <a:gd name="T65" fmla="*/ 16 h 40"/>
              <a:gd name="T66" fmla="*/ 36 w 40"/>
              <a:gd name="T67" fmla="*/ 15 h 40"/>
              <a:gd name="T68" fmla="*/ 33 w 40"/>
              <a:gd name="T69" fmla="*/ 10 h 40"/>
              <a:gd name="T70" fmla="*/ 33 w 40"/>
              <a:gd name="T71" fmla="*/ 7 h 40"/>
              <a:gd name="T72" fmla="*/ 20 w 40"/>
              <a:gd name="T73" fmla="*/ 3 h 40"/>
              <a:gd name="T74" fmla="*/ 18 w 40"/>
              <a:gd name="T75" fmla="*/ 3 h 40"/>
              <a:gd name="T76" fmla="*/ 17 w 40"/>
              <a:gd name="T77" fmla="*/ 0 h 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
              <a:gd name="T118" fmla="*/ 0 h 40"/>
              <a:gd name="T119" fmla="*/ 40 w 40"/>
              <a:gd name="T120" fmla="*/ 40 h 4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 h="40">
                <a:moveTo>
                  <a:pt x="17" y="0"/>
                </a:moveTo>
                <a:lnTo>
                  <a:pt x="12" y="0"/>
                </a:lnTo>
                <a:lnTo>
                  <a:pt x="8" y="3"/>
                </a:lnTo>
                <a:lnTo>
                  <a:pt x="5" y="3"/>
                </a:lnTo>
                <a:lnTo>
                  <a:pt x="2" y="9"/>
                </a:lnTo>
                <a:lnTo>
                  <a:pt x="0" y="12"/>
                </a:lnTo>
                <a:lnTo>
                  <a:pt x="3" y="15"/>
                </a:lnTo>
                <a:lnTo>
                  <a:pt x="8" y="18"/>
                </a:lnTo>
                <a:lnTo>
                  <a:pt x="9" y="21"/>
                </a:lnTo>
                <a:lnTo>
                  <a:pt x="8" y="27"/>
                </a:lnTo>
                <a:lnTo>
                  <a:pt x="9" y="30"/>
                </a:lnTo>
                <a:lnTo>
                  <a:pt x="11" y="33"/>
                </a:lnTo>
                <a:lnTo>
                  <a:pt x="14" y="33"/>
                </a:lnTo>
                <a:lnTo>
                  <a:pt x="14" y="30"/>
                </a:lnTo>
                <a:lnTo>
                  <a:pt x="15" y="27"/>
                </a:lnTo>
                <a:lnTo>
                  <a:pt x="17" y="30"/>
                </a:lnTo>
                <a:lnTo>
                  <a:pt x="20" y="31"/>
                </a:lnTo>
                <a:lnTo>
                  <a:pt x="21" y="40"/>
                </a:lnTo>
                <a:lnTo>
                  <a:pt x="23" y="40"/>
                </a:lnTo>
                <a:lnTo>
                  <a:pt x="24" y="34"/>
                </a:lnTo>
                <a:lnTo>
                  <a:pt x="27" y="33"/>
                </a:lnTo>
                <a:lnTo>
                  <a:pt x="29" y="36"/>
                </a:lnTo>
                <a:lnTo>
                  <a:pt x="31" y="37"/>
                </a:lnTo>
                <a:lnTo>
                  <a:pt x="33" y="39"/>
                </a:lnTo>
                <a:lnTo>
                  <a:pt x="31" y="24"/>
                </a:lnTo>
                <a:lnTo>
                  <a:pt x="29" y="21"/>
                </a:lnTo>
                <a:lnTo>
                  <a:pt x="27" y="16"/>
                </a:lnTo>
                <a:lnTo>
                  <a:pt x="33" y="19"/>
                </a:lnTo>
                <a:lnTo>
                  <a:pt x="34" y="22"/>
                </a:lnTo>
                <a:lnTo>
                  <a:pt x="36" y="21"/>
                </a:lnTo>
                <a:lnTo>
                  <a:pt x="37" y="19"/>
                </a:lnTo>
                <a:lnTo>
                  <a:pt x="40" y="19"/>
                </a:lnTo>
                <a:lnTo>
                  <a:pt x="39" y="16"/>
                </a:lnTo>
                <a:lnTo>
                  <a:pt x="36" y="15"/>
                </a:lnTo>
                <a:lnTo>
                  <a:pt x="33" y="10"/>
                </a:lnTo>
                <a:lnTo>
                  <a:pt x="33" y="7"/>
                </a:lnTo>
                <a:lnTo>
                  <a:pt x="20" y="3"/>
                </a:lnTo>
                <a:lnTo>
                  <a:pt x="18" y="3"/>
                </a:lnTo>
                <a:lnTo>
                  <a:pt x="17"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65" name="Freeform 437"/>
          <p:cNvSpPr>
            <a:spLocks/>
          </p:cNvSpPr>
          <p:nvPr/>
        </p:nvSpPr>
        <p:spPr bwMode="auto">
          <a:xfrm>
            <a:off x="4887913" y="3167070"/>
            <a:ext cx="9525" cy="12700"/>
          </a:xfrm>
          <a:custGeom>
            <a:avLst/>
            <a:gdLst>
              <a:gd name="T0" fmla="*/ 6 w 6"/>
              <a:gd name="T1" fmla="*/ 8 h 8"/>
              <a:gd name="T2" fmla="*/ 6 w 6"/>
              <a:gd name="T3" fmla="*/ 5 h 8"/>
              <a:gd name="T4" fmla="*/ 5 w 6"/>
              <a:gd name="T5" fmla="*/ 3 h 8"/>
              <a:gd name="T6" fmla="*/ 3 w 6"/>
              <a:gd name="T7" fmla="*/ 0 h 8"/>
              <a:gd name="T8" fmla="*/ 0 w 6"/>
              <a:gd name="T9" fmla="*/ 3 h 8"/>
              <a:gd name="T10" fmla="*/ 2 w 6"/>
              <a:gd name="T11" fmla="*/ 6 h 8"/>
              <a:gd name="T12" fmla="*/ 5 w 6"/>
              <a:gd name="T13" fmla="*/ 6 h 8"/>
              <a:gd name="T14" fmla="*/ 6 w 6"/>
              <a:gd name="T15" fmla="*/ 8 h 8"/>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8"/>
              <a:gd name="T26" fmla="*/ 6 w 6"/>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8">
                <a:moveTo>
                  <a:pt x="6" y="8"/>
                </a:moveTo>
                <a:lnTo>
                  <a:pt x="6" y="5"/>
                </a:lnTo>
                <a:lnTo>
                  <a:pt x="5" y="3"/>
                </a:lnTo>
                <a:lnTo>
                  <a:pt x="3" y="0"/>
                </a:lnTo>
                <a:lnTo>
                  <a:pt x="0" y="3"/>
                </a:lnTo>
                <a:lnTo>
                  <a:pt x="2" y="6"/>
                </a:lnTo>
                <a:lnTo>
                  <a:pt x="5" y="6"/>
                </a:lnTo>
                <a:lnTo>
                  <a:pt x="6" y="8"/>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66" name="Freeform 438"/>
          <p:cNvSpPr>
            <a:spLocks/>
          </p:cNvSpPr>
          <p:nvPr/>
        </p:nvSpPr>
        <p:spPr bwMode="auto">
          <a:xfrm>
            <a:off x="4956175" y="3146432"/>
            <a:ext cx="42863" cy="34925"/>
          </a:xfrm>
          <a:custGeom>
            <a:avLst/>
            <a:gdLst>
              <a:gd name="T0" fmla="*/ 27 w 27"/>
              <a:gd name="T1" fmla="*/ 19 h 22"/>
              <a:gd name="T2" fmla="*/ 27 w 27"/>
              <a:gd name="T3" fmla="*/ 21 h 22"/>
              <a:gd name="T4" fmla="*/ 27 w 27"/>
              <a:gd name="T5" fmla="*/ 18 h 22"/>
              <a:gd name="T6" fmla="*/ 23 w 27"/>
              <a:gd name="T7" fmla="*/ 16 h 22"/>
              <a:gd name="T8" fmla="*/ 21 w 27"/>
              <a:gd name="T9" fmla="*/ 12 h 22"/>
              <a:gd name="T10" fmla="*/ 21 w 27"/>
              <a:gd name="T11" fmla="*/ 10 h 22"/>
              <a:gd name="T12" fmla="*/ 20 w 27"/>
              <a:gd name="T13" fmla="*/ 7 h 22"/>
              <a:gd name="T14" fmla="*/ 15 w 27"/>
              <a:gd name="T15" fmla="*/ 7 h 22"/>
              <a:gd name="T16" fmla="*/ 12 w 27"/>
              <a:gd name="T17" fmla="*/ 6 h 22"/>
              <a:gd name="T18" fmla="*/ 6 w 27"/>
              <a:gd name="T19" fmla="*/ 1 h 22"/>
              <a:gd name="T20" fmla="*/ 6 w 27"/>
              <a:gd name="T21" fmla="*/ 0 h 22"/>
              <a:gd name="T22" fmla="*/ 5 w 27"/>
              <a:gd name="T23" fmla="*/ 0 h 22"/>
              <a:gd name="T24" fmla="*/ 0 w 27"/>
              <a:gd name="T25" fmla="*/ 4 h 22"/>
              <a:gd name="T26" fmla="*/ 3 w 27"/>
              <a:gd name="T27" fmla="*/ 4 h 22"/>
              <a:gd name="T28" fmla="*/ 9 w 27"/>
              <a:gd name="T29" fmla="*/ 9 h 22"/>
              <a:gd name="T30" fmla="*/ 11 w 27"/>
              <a:gd name="T31" fmla="*/ 12 h 22"/>
              <a:gd name="T32" fmla="*/ 12 w 27"/>
              <a:gd name="T33" fmla="*/ 13 h 22"/>
              <a:gd name="T34" fmla="*/ 17 w 27"/>
              <a:gd name="T35" fmla="*/ 13 h 22"/>
              <a:gd name="T36" fmla="*/ 20 w 27"/>
              <a:gd name="T37" fmla="*/ 16 h 22"/>
              <a:gd name="T38" fmla="*/ 21 w 27"/>
              <a:gd name="T39" fmla="*/ 18 h 22"/>
              <a:gd name="T40" fmla="*/ 21 w 27"/>
              <a:gd name="T41" fmla="*/ 21 h 22"/>
              <a:gd name="T42" fmla="*/ 23 w 27"/>
              <a:gd name="T43" fmla="*/ 22 h 22"/>
              <a:gd name="T44" fmla="*/ 27 w 27"/>
              <a:gd name="T45" fmla="*/ 22 h 22"/>
              <a:gd name="T46" fmla="*/ 27 w 27"/>
              <a:gd name="T47" fmla="*/ 19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
              <a:gd name="T73" fmla="*/ 0 h 22"/>
              <a:gd name="T74" fmla="*/ 27 w 27"/>
              <a:gd name="T75" fmla="*/ 22 h 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 h="22">
                <a:moveTo>
                  <a:pt x="27" y="19"/>
                </a:moveTo>
                <a:lnTo>
                  <a:pt x="27" y="21"/>
                </a:lnTo>
                <a:lnTo>
                  <a:pt x="27" y="18"/>
                </a:lnTo>
                <a:lnTo>
                  <a:pt x="23" y="16"/>
                </a:lnTo>
                <a:lnTo>
                  <a:pt x="21" y="12"/>
                </a:lnTo>
                <a:lnTo>
                  <a:pt x="21" y="10"/>
                </a:lnTo>
                <a:lnTo>
                  <a:pt x="20" y="7"/>
                </a:lnTo>
                <a:lnTo>
                  <a:pt x="15" y="7"/>
                </a:lnTo>
                <a:lnTo>
                  <a:pt x="12" y="6"/>
                </a:lnTo>
                <a:lnTo>
                  <a:pt x="6" y="1"/>
                </a:lnTo>
                <a:lnTo>
                  <a:pt x="6" y="0"/>
                </a:lnTo>
                <a:lnTo>
                  <a:pt x="5" y="0"/>
                </a:lnTo>
                <a:lnTo>
                  <a:pt x="0" y="4"/>
                </a:lnTo>
                <a:lnTo>
                  <a:pt x="3" y="4"/>
                </a:lnTo>
                <a:lnTo>
                  <a:pt x="9" y="9"/>
                </a:lnTo>
                <a:lnTo>
                  <a:pt x="11" y="12"/>
                </a:lnTo>
                <a:lnTo>
                  <a:pt x="12" y="13"/>
                </a:lnTo>
                <a:lnTo>
                  <a:pt x="17" y="13"/>
                </a:lnTo>
                <a:lnTo>
                  <a:pt x="20" y="16"/>
                </a:lnTo>
                <a:lnTo>
                  <a:pt x="21" y="18"/>
                </a:lnTo>
                <a:lnTo>
                  <a:pt x="21" y="21"/>
                </a:lnTo>
                <a:lnTo>
                  <a:pt x="23" y="22"/>
                </a:lnTo>
                <a:lnTo>
                  <a:pt x="27" y="22"/>
                </a:lnTo>
                <a:lnTo>
                  <a:pt x="27" y="19"/>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67" name="Freeform 439"/>
          <p:cNvSpPr>
            <a:spLocks/>
          </p:cNvSpPr>
          <p:nvPr/>
        </p:nvSpPr>
        <p:spPr bwMode="auto">
          <a:xfrm>
            <a:off x="4868863" y="3119445"/>
            <a:ext cx="9525" cy="14287"/>
          </a:xfrm>
          <a:custGeom>
            <a:avLst/>
            <a:gdLst>
              <a:gd name="T0" fmla="*/ 6 w 6"/>
              <a:gd name="T1" fmla="*/ 9 h 9"/>
              <a:gd name="T2" fmla="*/ 6 w 6"/>
              <a:gd name="T3" fmla="*/ 8 h 9"/>
              <a:gd name="T4" fmla="*/ 5 w 6"/>
              <a:gd name="T5" fmla="*/ 2 h 9"/>
              <a:gd name="T6" fmla="*/ 2 w 6"/>
              <a:gd name="T7" fmla="*/ 0 h 9"/>
              <a:gd name="T8" fmla="*/ 0 w 6"/>
              <a:gd name="T9" fmla="*/ 2 h 9"/>
              <a:gd name="T10" fmla="*/ 3 w 6"/>
              <a:gd name="T11" fmla="*/ 6 h 9"/>
              <a:gd name="T12" fmla="*/ 5 w 6"/>
              <a:gd name="T13" fmla="*/ 9 h 9"/>
              <a:gd name="T14" fmla="*/ 6 w 6"/>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9"/>
              <a:gd name="T26" fmla="*/ 6 w 6"/>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9">
                <a:moveTo>
                  <a:pt x="6" y="9"/>
                </a:moveTo>
                <a:lnTo>
                  <a:pt x="6" y="8"/>
                </a:lnTo>
                <a:lnTo>
                  <a:pt x="5" y="2"/>
                </a:lnTo>
                <a:lnTo>
                  <a:pt x="2" y="0"/>
                </a:lnTo>
                <a:lnTo>
                  <a:pt x="0" y="2"/>
                </a:lnTo>
                <a:lnTo>
                  <a:pt x="3" y="6"/>
                </a:lnTo>
                <a:lnTo>
                  <a:pt x="5" y="9"/>
                </a:lnTo>
                <a:lnTo>
                  <a:pt x="6" y="9"/>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68" name="Freeform 440"/>
          <p:cNvSpPr>
            <a:spLocks/>
          </p:cNvSpPr>
          <p:nvPr/>
        </p:nvSpPr>
        <p:spPr bwMode="auto">
          <a:xfrm>
            <a:off x="5816600" y="3529020"/>
            <a:ext cx="23813" cy="11112"/>
          </a:xfrm>
          <a:custGeom>
            <a:avLst/>
            <a:gdLst>
              <a:gd name="T0" fmla="*/ 15 w 15"/>
              <a:gd name="T1" fmla="*/ 0 h 7"/>
              <a:gd name="T2" fmla="*/ 14 w 15"/>
              <a:gd name="T3" fmla="*/ 0 h 7"/>
              <a:gd name="T4" fmla="*/ 8 w 15"/>
              <a:gd name="T5" fmla="*/ 0 h 7"/>
              <a:gd name="T6" fmla="*/ 6 w 15"/>
              <a:gd name="T7" fmla="*/ 3 h 7"/>
              <a:gd name="T8" fmla="*/ 0 w 15"/>
              <a:gd name="T9" fmla="*/ 6 h 7"/>
              <a:gd name="T10" fmla="*/ 0 w 15"/>
              <a:gd name="T11" fmla="*/ 7 h 7"/>
              <a:gd name="T12" fmla="*/ 8 w 15"/>
              <a:gd name="T13" fmla="*/ 6 h 7"/>
              <a:gd name="T14" fmla="*/ 15 w 15"/>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15" y="0"/>
                </a:moveTo>
                <a:lnTo>
                  <a:pt x="14" y="0"/>
                </a:lnTo>
                <a:lnTo>
                  <a:pt x="8" y="0"/>
                </a:lnTo>
                <a:lnTo>
                  <a:pt x="6" y="3"/>
                </a:lnTo>
                <a:lnTo>
                  <a:pt x="0" y="6"/>
                </a:lnTo>
                <a:lnTo>
                  <a:pt x="0" y="7"/>
                </a:lnTo>
                <a:lnTo>
                  <a:pt x="8" y="6"/>
                </a:lnTo>
                <a:lnTo>
                  <a:pt x="15"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69" name="Freeform 441"/>
          <p:cNvSpPr>
            <a:spLocks/>
          </p:cNvSpPr>
          <p:nvPr/>
        </p:nvSpPr>
        <p:spPr bwMode="auto">
          <a:xfrm>
            <a:off x="5905500" y="3708407"/>
            <a:ext cx="6350" cy="12700"/>
          </a:xfrm>
          <a:custGeom>
            <a:avLst/>
            <a:gdLst>
              <a:gd name="T0" fmla="*/ 0 w 4"/>
              <a:gd name="T1" fmla="*/ 8 h 8"/>
              <a:gd name="T2" fmla="*/ 1 w 4"/>
              <a:gd name="T3" fmla="*/ 8 h 8"/>
              <a:gd name="T4" fmla="*/ 1 w 4"/>
              <a:gd name="T5" fmla="*/ 6 h 8"/>
              <a:gd name="T6" fmla="*/ 3 w 4"/>
              <a:gd name="T7" fmla="*/ 5 h 8"/>
              <a:gd name="T8" fmla="*/ 4 w 4"/>
              <a:gd name="T9" fmla="*/ 3 h 8"/>
              <a:gd name="T10" fmla="*/ 4 w 4"/>
              <a:gd name="T11" fmla="*/ 2 h 8"/>
              <a:gd name="T12" fmla="*/ 4 w 4"/>
              <a:gd name="T13" fmla="*/ 0 h 8"/>
              <a:gd name="T14" fmla="*/ 3 w 4"/>
              <a:gd name="T15" fmla="*/ 0 h 8"/>
              <a:gd name="T16" fmla="*/ 1 w 4"/>
              <a:gd name="T17" fmla="*/ 5 h 8"/>
              <a:gd name="T18" fmla="*/ 0 w 4"/>
              <a:gd name="T19" fmla="*/ 6 h 8"/>
              <a:gd name="T20" fmla="*/ 0 w 4"/>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8"/>
              <a:gd name="T35" fmla="*/ 4 w 4"/>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8">
                <a:moveTo>
                  <a:pt x="0" y="8"/>
                </a:moveTo>
                <a:lnTo>
                  <a:pt x="1" y="8"/>
                </a:lnTo>
                <a:lnTo>
                  <a:pt x="1" y="6"/>
                </a:lnTo>
                <a:lnTo>
                  <a:pt x="3" y="5"/>
                </a:lnTo>
                <a:lnTo>
                  <a:pt x="4" y="3"/>
                </a:lnTo>
                <a:lnTo>
                  <a:pt x="4" y="2"/>
                </a:lnTo>
                <a:lnTo>
                  <a:pt x="4" y="0"/>
                </a:lnTo>
                <a:lnTo>
                  <a:pt x="3" y="0"/>
                </a:lnTo>
                <a:lnTo>
                  <a:pt x="1" y="5"/>
                </a:lnTo>
                <a:lnTo>
                  <a:pt x="0" y="6"/>
                </a:lnTo>
                <a:lnTo>
                  <a:pt x="0" y="8"/>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70" name="Freeform 442"/>
          <p:cNvSpPr>
            <a:spLocks/>
          </p:cNvSpPr>
          <p:nvPr/>
        </p:nvSpPr>
        <p:spPr bwMode="auto">
          <a:xfrm>
            <a:off x="6877050" y="3513145"/>
            <a:ext cx="11113" cy="52387"/>
          </a:xfrm>
          <a:custGeom>
            <a:avLst/>
            <a:gdLst>
              <a:gd name="T0" fmla="*/ 7 w 7"/>
              <a:gd name="T1" fmla="*/ 0 h 33"/>
              <a:gd name="T2" fmla="*/ 0 w 7"/>
              <a:gd name="T3" fmla="*/ 27 h 33"/>
              <a:gd name="T4" fmla="*/ 1 w 7"/>
              <a:gd name="T5" fmla="*/ 32 h 33"/>
              <a:gd name="T6" fmla="*/ 3 w 7"/>
              <a:gd name="T7" fmla="*/ 33 h 33"/>
              <a:gd name="T8" fmla="*/ 3 w 7"/>
              <a:gd name="T9" fmla="*/ 32 h 33"/>
              <a:gd name="T10" fmla="*/ 7 w 7"/>
              <a:gd name="T11" fmla="*/ 12 h 33"/>
              <a:gd name="T12" fmla="*/ 6 w 7"/>
              <a:gd name="T13" fmla="*/ 11 h 33"/>
              <a:gd name="T14" fmla="*/ 6 w 7"/>
              <a:gd name="T15" fmla="*/ 8 h 33"/>
              <a:gd name="T16" fmla="*/ 7 w 7"/>
              <a:gd name="T17" fmla="*/ 8 h 33"/>
              <a:gd name="T18" fmla="*/ 7 w 7"/>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33"/>
              <a:gd name="T32" fmla="*/ 7 w 7"/>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33">
                <a:moveTo>
                  <a:pt x="7" y="0"/>
                </a:moveTo>
                <a:lnTo>
                  <a:pt x="0" y="27"/>
                </a:lnTo>
                <a:lnTo>
                  <a:pt x="1" y="32"/>
                </a:lnTo>
                <a:lnTo>
                  <a:pt x="3" y="33"/>
                </a:lnTo>
                <a:lnTo>
                  <a:pt x="3" y="32"/>
                </a:lnTo>
                <a:lnTo>
                  <a:pt x="7" y="12"/>
                </a:lnTo>
                <a:lnTo>
                  <a:pt x="6" y="11"/>
                </a:lnTo>
                <a:lnTo>
                  <a:pt x="6" y="8"/>
                </a:lnTo>
                <a:lnTo>
                  <a:pt x="7" y="8"/>
                </a:lnTo>
                <a:lnTo>
                  <a:pt x="7"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71" name="Freeform 443"/>
          <p:cNvSpPr>
            <a:spLocks/>
          </p:cNvSpPr>
          <p:nvPr/>
        </p:nvSpPr>
        <p:spPr bwMode="auto">
          <a:xfrm>
            <a:off x="6838950" y="4075120"/>
            <a:ext cx="4763" cy="12700"/>
          </a:xfrm>
          <a:custGeom>
            <a:avLst/>
            <a:gdLst>
              <a:gd name="T0" fmla="*/ 3 w 3"/>
              <a:gd name="T1" fmla="*/ 0 h 8"/>
              <a:gd name="T2" fmla="*/ 2 w 3"/>
              <a:gd name="T3" fmla="*/ 0 h 8"/>
              <a:gd name="T4" fmla="*/ 0 w 3"/>
              <a:gd name="T5" fmla="*/ 2 h 8"/>
              <a:gd name="T6" fmla="*/ 0 w 3"/>
              <a:gd name="T7" fmla="*/ 5 h 8"/>
              <a:gd name="T8" fmla="*/ 2 w 3"/>
              <a:gd name="T9" fmla="*/ 8 h 8"/>
              <a:gd name="T10" fmla="*/ 3 w 3"/>
              <a:gd name="T11" fmla="*/ 6 h 8"/>
              <a:gd name="T12" fmla="*/ 3 w 3"/>
              <a:gd name="T13" fmla="*/ 2 h 8"/>
              <a:gd name="T14" fmla="*/ 3 w 3"/>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8"/>
              <a:gd name="T26" fmla="*/ 3 w 3"/>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8">
                <a:moveTo>
                  <a:pt x="3" y="0"/>
                </a:moveTo>
                <a:lnTo>
                  <a:pt x="2" y="0"/>
                </a:lnTo>
                <a:lnTo>
                  <a:pt x="0" y="2"/>
                </a:lnTo>
                <a:lnTo>
                  <a:pt x="0" y="5"/>
                </a:lnTo>
                <a:lnTo>
                  <a:pt x="2" y="8"/>
                </a:lnTo>
                <a:lnTo>
                  <a:pt x="3" y="6"/>
                </a:lnTo>
                <a:lnTo>
                  <a:pt x="3" y="2"/>
                </a:lnTo>
                <a:lnTo>
                  <a:pt x="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72" name="Freeform 444"/>
          <p:cNvSpPr>
            <a:spLocks/>
          </p:cNvSpPr>
          <p:nvPr/>
        </p:nvSpPr>
        <p:spPr bwMode="auto">
          <a:xfrm>
            <a:off x="7112000" y="3992570"/>
            <a:ext cx="4763" cy="9525"/>
          </a:xfrm>
          <a:custGeom>
            <a:avLst/>
            <a:gdLst>
              <a:gd name="T0" fmla="*/ 0 w 3"/>
              <a:gd name="T1" fmla="*/ 0 h 6"/>
              <a:gd name="T2" fmla="*/ 2 w 3"/>
              <a:gd name="T3" fmla="*/ 1 h 6"/>
              <a:gd name="T4" fmla="*/ 3 w 3"/>
              <a:gd name="T5" fmla="*/ 3 h 6"/>
              <a:gd name="T6" fmla="*/ 2 w 3"/>
              <a:gd name="T7" fmla="*/ 6 h 6"/>
              <a:gd name="T8" fmla="*/ 0 w 3"/>
              <a:gd name="T9" fmla="*/ 1 h 6"/>
              <a:gd name="T10" fmla="*/ 0 w 3"/>
              <a:gd name="T11" fmla="*/ 0 h 6"/>
              <a:gd name="T12" fmla="*/ 0 60000 65536"/>
              <a:gd name="T13" fmla="*/ 0 60000 65536"/>
              <a:gd name="T14" fmla="*/ 0 60000 65536"/>
              <a:gd name="T15" fmla="*/ 0 60000 65536"/>
              <a:gd name="T16" fmla="*/ 0 60000 65536"/>
              <a:gd name="T17" fmla="*/ 0 60000 65536"/>
              <a:gd name="T18" fmla="*/ 0 w 3"/>
              <a:gd name="T19" fmla="*/ 0 h 6"/>
              <a:gd name="T20" fmla="*/ 3 w 3"/>
              <a:gd name="T21" fmla="*/ 6 h 6"/>
            </a:gdLst>
            <a:ahLst/>
            <a:cxnLst>
              <a:cxn ang="T12">
                <a:pos x="T0" y="T1"/>
              </a:cxn>
              <a:cxn ang="T13">
                <a:pos x="T2" y="T3"/>
              </a:cxn>
              <a:cxn ang="T14">
                <a:pos x="T4" y="T5"/>
              </a:cxn>
              <a:cxn ang="T15">
                <a:pos x="T6" y="T7"/>
              </a:cxn>
              <a:cxn ang="T16">
                <a:pos x="T8" y="T9"/>
              </a:cxn>
              <a:cxn ang="T17">
                <a:pos x="T10" y="T11"/>
              </a:cxn>
            </a:cxnLst>
            <a:rect l="T18" t="T19" r="T20" b="T21"/>
            <a:pathLst>
              <a:path w="3" h="6">
                <a:moveTo>
                  <a:pt x="0" y="0"/>
                </a:moveTo>
                <a:lnTo>
                  <a:pt x="2" y="1"/>
                </a:lnTo>
                <a:lnTo>
                  <a:pt x="3" y="3"/>
                </a:lnTo>
                <a:lnTo>
                  <a:pt x="2" y="6"/>
                </a:lnTo>
                <a:lnTo>
                  <a:pt x="0" y="1"/>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73" name="Freeform 445"/>
          <p:cNvSpPr>
            <a:spLocks/>
          </p:cNvSpPr>
          <p:nvPr/>
        </p:nvSpPr>
        <p:spPr bwMode="auto">
          <a:xfrm>
            <a:off x="7785100" y="3303595"/>
            <a:ext cx="1588" cy="6350"/>
          </a:xfrm>
          <a:custGeom>
            <a:avLst/>
            <a:gdLst>
              <a:gd name="T0" fmla="*/ 1 w 1"/>
              <a:gd name="T1" fmla="*/ 0 h 4"/>
              <a:gd name="T2" fmla="*/ 0 w 1"/>
              <a:gd name="T3" fmla="*/ 3 h 4"/>
              <a:gd name="T4" fmla="*/ 0 w 1"/>
              <a:gd name="T5" fmla="*/ 4 h 4"/>
              <a:gd name="T6" fmla="*/ 1 w 1"/>
              <a:gd name="T7" fmla="*/ 3 h 4"/>
              <a:gd name="T8" fmla="*/ 1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0"/>
                </a:moveTo>
                <a:lnTo>
                  <a:pt x="0" y="3"/>
                </a:lnTo>
                <a:lnTo>
                  <a:pt x="0" y="4"/>
                </a:lnTo>
                <a:lnTo>
                  <a:pt x="1" y="3"/>
                </a:lnTo>
                <a:lnTo>
                  <a:pt x="1"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74" name="Freeform 446"/>
          <p:cNvSpPr>
            <a:spLocks/>
          </p:cNvSpPr>
          <p:nvPr/>
        </p:nvSpPr>
        <p:spPr bwMode="auto">
          <a:xfrm>
            <a:off x="7789863" y="3290895"/>
            <a:ext cx="1588" cy="12700"/>
          </a:xfrm>
          <a:custGeom>
            <a:avLst/>
            <a:gdLst>
              <a:gd name="T0" fmla="*/ 0 w 1"/>
              <a:gd name="T1" fmla="*/ 0 h 8"/>
              <a:gd name="T2" fmla="*/ 1 w 1"/>
              <a:gd name="T3" fmla="*/ 2 h 8"/>
              <a:gd name="T4" fmla="*/ 1 w 1"/>
              <a:gd name="T5" fmla="*/ 5 h 8"/>
              <a:gd name="T6" fmla="*/ 0 w 1"/>
              <a:gd name="T7" fmla="*/ 8 h 8"/>
              <a:gd name="T8" fmla="*/ 0 w 1"/>
              <a:gd name="T9" fmla="*/ 5 h 8"/>
              <a:gd name="T10" fmla="*/ 0 w 1"/>
              <a:gd name="T11" fmla="*/ 2 h 8"/>
              <a:gd name="T12" fmla="*/ 0 w 1"/>
              <a:gd name="T13" fmla="*/ 0 h 8"/>
              <a:gd name="T14" fmla="*/ 0 60000 65536"/>
              <a:gd name="T15" fmla="*/ 0 60000 65536"/>
              <a:gd name="T16" fmla="*/ 0 60000 65536"/>
              <a:gd name="T17" fmla="*/ 0 60000 65536"/>
              <a:gd name="T18" fmla="*/ 0 60000 65536"/>
              <a:gd name="T19" fmla="*/ 0 60000 65536"/>
              <a:gd name="T20" fmla="*/ 0 60000 65536"/>
              <a:gd name="T21" fmla="*/ 0 w 1"/>
              <a:gd name="T22" fmla="*/ 0 h 8"/>
              <a:gd name="T23" fmla="*/ 1 w 1"/>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8">
                <a:moveTo>
                  <a:pt x="0" y="0"/>
                </a:moveTo>
                <a:lnTo>
                  <a:pt x="1" y="2"/>
                </a:lnTo>
                <a:lnTo>
                  <a:pt x="1" y="5"/>
                </a:lnTo>
                <a:lnTo>
                  <a:pt x="0" y="8"/>
                </a:lnTo>
                <a:lnTo>
                  <a:pt x="0" y="5"/>
                </a:lnTo>
                <a:lnTo>
                  <a:pt x="0" y="2"/>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75" name="Freeform 447"/>
          <p:cNvSpPr>
            <a:spLocks/>
          </p:cNvSpPr>
          <p:nvPr/>
        </p:nvSpPr>
        <p:spPr bwMode="auto">
          <a:xfrm>
            <a:off x="7827963" y="3195645"/>
            <a:ext cx="4763" cy="3175"/>
          </a:xfrm>
          <a:custGeom>
            <a:avLst/>
            <a:gdLst>
              <a:gd name="T0" fmla="*/ 1 w 3"/>
              <a:gd name="T1" fmla="*/ 0 h 2"/>
              <a:gd name="T2" fmla="*/ 0 w 3"/>
              <a:gd name="T3" fmla="*/ 2 h 2"/>
              <a:gd name="T4" fmla="*/ 1 w 3"/>
              <a:gd name="T5" fmla="*/ 2 h 2"/>
              <a:gd name="T6" fmla="*/ 3 w 3"/>
              <a:gd name="T7" fmla="*/ 0 h 2"/>
              <a:gd name="T8" fmla="*/ 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lnTo>
                  <a:pt x="0" y="2"/>
                </a:lnTo>
                <a:lnTo>
                  <a:pt x="1" y="2"/>
                </a:lnTo>
                <a:lnTo>
                  <a:pt x="3" y="0"/>
                </a:lnTo>
                <a:lnTo>
                  <a:pt x="1"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76" name="Freeform 448"/>
          <p:cNvSpPr>
            <a:spLocks/>
          </p:cNvSpPr>
          <p:nvPr/>
        </p:nvSpPr>
        <p:spPr bwMode="auto">
          <a:xfrm>
            <a:off x="7704138" y="3328995"/>
            <a:ext cx="19050" cy="9525"/>
          </a:xfrm>
          <a:custGeom>
            <a:avLst/>
            <a:gdLst>
              <a:gd name="T0" fmla="*/ 3 w 12"/>
              <a:gd name="T1" fmla="*/ 1 h 6"/>
              <a:gd name="T2" fmla="*/ 0 w 12"/>
              <a:gd name="T3" fmla="*/ 4 h 6"/>
              <a:gd name="T4" fmla="*/ 1 w 12"/>
              <a:gd name="T5" fmla="*/ 6 h 6"/>
              <a:gd name="T6" fmla="*/ 9 w 12"/>
              <a:gd name="T7" fmla="*/ 6 h 6"/>
              <a:gd name="T8" fmla="*/ 12 w 12"/>
              <a:gd name="T9" fmla="*/ 1 h 6"/>
              <a:gd name="T10" fmla="*/ 12 w 12"/>
              <a:gd name="T11" fmla="*/ 0 h 6"/>
              <a:gd name="T12" fmla="*/ 7 w 12"/>
              <a:gd name="T13" fmla="*/ 0 h 6"/>
              <a:gd name="T14" fmla="*/ 3 w 12"/>
              <a:gd name="T15" fmla="*/ 1 h 6"/>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6"/>
              <a:gd name="T26" fmla="*/ 12 w 12"/>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6">
                <a:moveTo>
                  <a:pt x="3" y="1"/>
                </a:moveTo>
                <a:lnTo>
                  <a:pt x="0" y="4"/>
                </a:lnTo>
                <a:lnTo>
                  <a:pt x="1" y="6"/>
                </a:lnTo>
                <a:lnTo>
                  <a:pt x="9" y="6"/>
                </a:lnTo>
                <a:lnTo>
                  <a:pt x="12" y="1"/>
                </a:lnTo>
                <a:lnTo>
                  <a:pt x="12" y="0"/>
                </a:lnTo>
                <a:lnTo>
                  <a:pt x="7" y="0"/>
                </a:lnTo>
                <a:lnTo>
                  <a:pt x="3"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77" name="Freeform 449"/>
          <p:cNvSpPr>
            <a:spLocks/>
          </p:cNvSpPr>
          <p:nvPr/>
        </p:nvSpPr>
        <p:spPr bwMode="auto">
          <a:xfrm>
            <a:off x="7804150" y="4573595"/>
            <a:ext cx="14288" cy="9525"/>
          </a:xfrm>
          <a:custGeom>
            <a:avLst/>
            <a:gdLst>
              <a:gd name="T0" fmla="*/ 1 w 9"/>
              <a:gd name="T1" fmla="*/ 6 h 6"/>
              <a:gd name="T2" fmla="*/ 0 w 9"/>
              <a:gd name="T3" fmla="*/ 5 h 6"/>
              <a:gd name="T4" fmla="*/ 1 w 9"/>
              <a:gd name="T5" fmla="*/ 3 h 6"/>
              <a:gd name="T6" fmla="*/ 1 w 9"/>
              <a:gd name="T7" fmla="*/ 2 h 6"/>
              <a:gd name="T8" fmla="*/ 3 w 9"/>
              <a:gd name="T9" fmla="*/ 0 h 6"/>
              <a:gd name="T10" fmla="*/ 4 w 9"/>
              <a:gd name="T11" fmla="*/ 0 h 6"/>
              <a:gd name="T12" fmla="*/ 6 w 9"/>
              <a:gd name="T13" fmla="*/ 3 h 6"/>
              <a:gd name="T14" fmla="*/ 9 w 9"/>
              <a:gd name="T15" fmla="*/ 6 h 6"/>
              <a:gd name="T16" fmla="*/ 1 w 9"/>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6"/>
              <a:gd name="T29" fmla="*/ 9 w 9"/>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6">
                <a:moveTo>
                  <a:pt x="1" y="6"/>
                </a:moveTo>
                <a:lnTo>
                  <a:pt x="0" y="5"/>
                </a:lnTo>
                <a:lnTo>
                  <a:pt x="1" y="3"/>
                </a:lnTo>
                <a:lnTo>
                  <a:pt x="1" y="2"/>
                </a:lnTo>
                <a:lnTo>
                  <a:pt x="3" y="0"/>
                </a:lnTo>
                <a:lnTo>
                  <a:pt x="4" y="0"/>
                </a:lnTo>
                <a:lnTo>
                  <a:pt x="6" y="3"/>
                </a:lnTo>
                <a:lnTo>
                  <a:pt x="9" y="6"/>
                </a:lnTo>
                <a:lnTo>
                  <a:pt x="1"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78" name="Freeform 450"/>
          <p:cNvSpPr>
            <a:spLocks/>
          </p:cNvSpPr>
          <p:nvPr/>
        </p:nvSpPr>
        <p:spPr bwMode="auto">
          <a:xfrm>
            <a:off x="7810500" y="4568832"/>
            <a:ext cx="31750" cy="17462"/>
          </a:xfrm>
          <a:custGeom>
            <a:avLst/>
            <a:gdLst>
              <a:gd name="T0" fmla="*/ 0 w 20"/>
              <a:gd name="T1" fmla="*/ 0 h 11"/>
              <a:gd name="T2" fmla="*/ 2 w 20"/>
              <a:gd name="T3" fmla="*/ 0 h 11"/>
              <a:gd name="T4" fmla="*/ 3 w 20"/>
              <a:gd name="T5" fmla="*/ 2 h 11"/>
              <a:gd name="T6" fmla="*/ 5 w 20"/>
              <a:gd name="T7" fmla="*/ 3 h 11"/>
              <a:gd name="T8" fmla="*/ 8 w 20"/>
              <a:gd name="T9" fmla="*/ 3 h 11"/>
              <a:gd name="T10" fmla="*/ 11 w 20"/>
              <a:gd name="T11" fmla="*/ 2 h 11"/>
              <a:gd name="T12" fmla="*/ 12 w 20"/>
              <a:gd name="T13" fmla="*/ 3 h 11"/>
              <a:gd name="T14" fmla="*/ 17 w 20"/>
              <a:gd name="T15" fmla="*/ 0 h 11"/>
              <a:gd name="T16" fmla="*/ 18 w 20"/>
              <a:gd name="T17" fmla="*/ 0 h 11"/>
              <a:gd name="T18" fmla="*/ 20 w 20"/>
              <a:gd name="T19" fmla="*/ 2 h 11"/>
              <a:gd name="T20" fmla="*/ 20 w 20"/>
              <a:gd name="T21" fmla="*/ 5 h 11"/>
              <a:gd name="T22" fmla="*/ 18 w 20"/>
              <a:gd name="T23" fmla="*/ 8 h 11"/>
              <a:gd name="T24" fmla="*/ 12 w 20"/>
              <a:gd name="T25" fmla="*/ 11 h 11"/>
              <a:gd name="T26" fmla="*/ 11 w 20"/>
              <a:gd name="T27" fmla="*/ 11 h 11"/>
              <a:gd name="T28" fmla="*/ 3 w 20"/>
              <a:gd name="T29" fmla="*/ 6 h 11"/>
              <a:gd name="T30" fmla="*/ 0 w 20"/>
              <a:gd name="T31" fmla="*/ 0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11"/>
              <a:gd name="T50" fmla="*/ 20 w 20"/>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11">
                <a:moveTo>
                  <a:pt x="0" y="0"/>
                </a:moveTo>
                <a:lnTo>
                  <a:pt x="2" y="0"/>
                </a:lnTo>
                <a:lnTo>
                  <a:pt x="3" y="2"/>
                </a:lnTo>
                <a:lnTo>
                  <a:pt x="5" y="3"/>
                </a:lnTo>
                <a:lnTo>
                  <a:pt x="8" y="3"/>
                </a:lnTo>
                <a:lnTo>
                  <a:pt x="11" y="2"/>
                </a:lnTo>
                <a:lnTo>
                  <a:pt x="12" y="3"/>
                </a:lnTo>
                <a:lnTo>
                  <a:pt x="17" y="0"/>
                </a:lnTo>
                <a:lnTo>
                  <a:pt x="18" y="0"/>
                </a:lnTo>
                <a:lnTo>
                  <a:pt x="20" y="2"/>
                </a:lnTo>
                <a:lnTo>
                  <a:pt x="20" y="5"/>
                </a:lnTo>
                <a:lnTo>
                  <a:pt x="18" y="8"/>
                </a:lnTo>
                <a:lnTo>
                  <a:pt x="12" y="11"/>
                </a:lnTo>
                <a:lnTo>
                  <a:pt x="11" y="11"/>
                </a:lnTo>
                <a:lnTo>
                  <a:pt x="3" y="6"/>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79" name="Freeform 451"/>
          <p:cNvSpPr>
            <a:spLocks/>
          </p:cNvSpPr>
          <p:nvPr/>
        </p:nvSpPr>
        <p:spPr bwMode="auto">
          <a:xfrm>
            <a:off x="7975600" y="4564070"/>
            <a:ext cx="4763" cy="12700"/>
          </a:xfrm>
          <a:custGeom>
            <a:avLst/>
            <a:gdLst>
              <a:gd name="T0" fmla="*/ 1 w 3"/>
              <a:gd name="T1" fmla="*/ 8 h 8"/>
              <a:gd name="T2" fmla="*/ 0 w 3"/>
              <a:gd name="T3" fmla="*/ 8 h 8"/>
              <a:gd name="T4" fmla="*/ 1 w 3"/>
              <a:gd name="T5" fmla="*/ 3 h 8"/>
              <a:gd name="T6" fmla="*/ 3 w 3"/>
              <a:gd name="T7" fmla="*/ 0 h 8"/>
              <a:gd name="T8" fmla="*/ 3 w 3"/>
              <a:gd name="T9" fmla="*/ 3 h 8"/>
              <a:gd name="T10" fmla="*/ 1 w 3"/>
              <a:gd name="T11" fmla="*/ 8 h 8"/>
              <a:gd name="T12" fmla="*/ 0 60000 65536"/>
              <a:gd name="T13" fmla="*/ 0 60000 65536"/>
              <a:gd name="T14" fmla="*/ 0 60000 65536"/>
              <a:gd name="T15" fmla="*/ 0 60000 65536"/>
              <a:gd name="T16" fmla="*/ 0 60000 65536"/>
              <a:gd name="T17" fmla="*/ 0 60000 65536"/>
              <a:gd name="T18" fmla="*/ 0 w 3"/>
              <a:gd name="T19" fmla="*/ 0 h 8"/>
              <a:gd name="T20" fmla="*/ 3 w 3"/>
              <a:gd name="T21" fmla="*/ 8 h 8"/>
            </a:gdLst>
            <a:ahLst/>
            <a:cxnLst>
              <a:cxn ang="T12">
                <a:pos x="T0" y="T1"/>
              </a:cxn>
              <a:cxn ang="T13">
                <a:pos x="T2" y="T3"/>
              </a:cxn>
              <a:cxn ang="T14">
                <a:pos x="T4" y="T5"/>
              </a:cxn>
              <a:cxn ang="T15">
                <a:pos x="T6" y="T7"/>
              </a:cxn>
              <a:cxn ang="T16">
                <a:pos x="T8" y="T9"/>
              </a:cxn>
              <a:cxn ang="T17">
                <a:pos x="T10" y="T11"/>
              </a:cxn>
            </a:cxnLst>
            <a:rect l="T18" t="T19" r="T20" b="T21"/>
            <a:pathLst>
              <a:path w="3" h="8">
                <a:moveTo>
                  <a:pt x="1" y="8"/>
                </a:moveTo>
                <a:lnTo>
                  <a:pt x="0" y="8"/>
                </a:lnTo>
                <a:lnTo>
                  <a:pt x="1" y="3"/>
                </a:lnTo>
                <a:lnTo>
                  <a:pt x="3" y="0"/>
                </a:lnTo>
                <a:lnTo>
                  <a:pt x="3" y="3"/>
                </a:lnTo>
                <a:lnTo>
                  <a:pt x="1" y="8"/>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80" name="Freeform 452"/>
          <p:cNvSpPr>
            <a:spLocks/>
          </p:cNvSpPr>
          <p:nvPr/>
        </p:nvSpPr>
        <p:spPr bwMode="auto">
          <a:xfrm>
            <a:off x="7975600" y="4635507"/>
            <a:ext cx="14288" cy="17462"/>
          </a:xfrm>
          <a:custGeom>
            <a:avLst/>
            <a:gdLst>
              <a:gd name="T0" fmla="*/ 0 w 9"/>
              <a:gd name="T1" fmla="*/ 2 h 11"/>
              <a:gd name="T2" fmla="*/ 1 w 9"/>
              <a:gd name="T3" fmla="*/ 2 h 11"/>
              <a:gd name="T4" fmla="*/ 1 w 9"/>
              <a:gd name="T5" fmla="*/ 3 h 11"/>
              <a:gd name="T6" fmla="*/ 3 w 9"/>
              <a:gd name="T7" fmla="*/ 0 h 11"/>
              <a:gd name="T8" fmla="*/ 4 w 9"/>
              <a:gd name="T9" fmla="*/ 3 h 11"/>
              <a:gd name="T10" fmla="*/ 6 w 9"/>
              <a:gd name="T11" fmla="*/ 2 h 11"/>
              <a:gd name="T12" fmla="*/ 7 w 9"/>
              <a:gd name="T13" fmla="*/ 8 h 11"/>
              <a:gd name="T14" fmla="*/ 9 w 9"/>
              <a:gd name="T15" fmla="*/ 9 h 11"/>
              <a:gd name="T16" fmla="*/ 6 w 9"/>
              <a:gd name="T17" fmla="*/ 11 h 11"/>
              <a:gd name="T18" fmla="*/ 1 w 9"/>
              <a:gd name="T19" fmla="*/ 11 h 11"/>
              <a:gd name="T20" fmla="*/ 0 w 9"/>
              <a:gd name="T21" fmla="*/ 8 h 11"/>
              <a:gd name="T22" fmla="*/ 0 w 9"/>
              <a:gd name="T23" fmla="*/ 2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1"/>
              <a:gd name="T38" fmla="*/ 9 w 9"/>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1">
                <a:moveTo>
                  <a:pt x="0" y="2"/>
                </a:moveTo>
                <a:lnTo>
                  <a:pt x="1" y="2"/>
                </a:lnTo>
                <a:lnTo>
                  <a:pt x="1" y="3"/>
                </a:lnTo>
                <a:lnTo>
                  <a:pt x="3" y="0"/>
                </a:lnTo>
                <a:lnTo>
                  <a:pt x="4" y="3"/>
                </a:lnTo>
                <a:lnTo>
                  <a:pt x="6" y="2"/>
                </a:lnTo>
                <a:lnTo>
                  <a:pt x="7" y="8"/>
                </a:lnTo>
                <a:lnTo>
                  <a:pt x="9" y="9"/>
                </a:lnTo>
                <a:lnTo>
                  <a:pt x="6" y="11"/>
                </a:lnTo>
                <a:lnTo>
                  <a:pt x="1" y="11"/>
                </a:lnTo>
                <a:lnTo>
                  <a:pt x="0" y="8"/>
                </a:lnTo>
                <a:lnTo>
                  <a:pt x="0"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81" name="Freeform 453"/>
          <p:cNvSpPr>
            <a:spLocks/>
          </p:cNvSpPr>
          <p:nvPr/>
        </p:nvSpPr>
        <p:spPr bwMode="auto">
          <a:xfrm>
            <a:off x="8050213" y="4710120"/>
            <a:ext cx="14288" cy="9525"/>
          </a:xfrm>
          <a:custGeom>
            <a:avLst/>
            <a:gdLst>
              <a:gd name="T0" fmla="*/ 6 w 9"/>
              <a:gd name="T1" fmla="*/ 0 h 6"/>
              <a:gd name="T2" fmla="*/ 8 w 9"/>
              <a:gd name="T3" fmla="*/ 0 h 6"/>
              <a:gd name="T4" fmla="*/ 9 w 9"/>
              <a:gd name="T5" fmla="*/ 3 h 6"/>
              <a:gd name="T6" fmla="*/ 8 w 9"/>
              <a:gd name="T7" fmla="*/ 3 h 6"/>
              <a:gd name="T8" fmla="*/ 5 w 9"/>
              <a:gd name="T9" fmla="*/ 3 h 6"/>
              <a:gd name="T10" fmla="*/ 5 w 9"/>
              <a:gd name="T11" fmla="*/ 4 h 6"/>
              <a:gd name="T12" fmla="*/ 2 w 9"/>
              <a:gd name="T13" fmla="*/ 6 h 6"/>
              <a:gd name="T14" fmla="*/ 0 w 9"/>
              <a:gd name="T15" fmla="*/ 4 h 6"/>
              <a:gd name="T16" fmla="*/ 2 w 9"/>
              <a:gd name="T17" fmla="*/ 1 h 6"/>
              <a:gd name="T18" fmla="*/ 3 w 9"/>
              <a:gd name="T19" fmla="*/ 1 h 6"/>
              <a:gd name="T20" fmla="*/ 5 w 9"/>
              <a:gd name="T21" fmla="*/ 0 h 6"/>
              <a:gd name="T22" fmla="*/ 6 w 9"/>
              <a:gd name="T23" fmla="*/ 0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6"/>
              <a:gd name="T38" fmla="*/ 9 w 9"/>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6">
                <a:moveTo>
                  <a:pt x="6" y="0"/>
                </a:moveTo>
                <a:lnTo>
                  <a:pt x="8" y="0"/>
                </a:lnTo>
                <a:lnTo>
                  <a:pt x="9" y="3"/>
                </a:lnTo>
                <a:lnTo>
                  <a:pt x="8" y="3"/>
                </a:lnTo>
                <a:lnTo>
                  <a:pt x="5" y="3"/>
                </a:lnTo>
                <a:lnTo>
                  <a:pt x="5" y="4"/>
                </a:lnTo>
                <a:lnTo>
                  <a:pt x="2" y="6"/>
                </a:lnTo>
                <a:lnTo>
                  <a:pt x="0" y="4"/>
                </a:lnTo>
                <a:lnTo>
                  <a:pt x="2" y="1"/>
                </a:lnTo>
                <a:lnTo>
                  <a:pt x="3" y="1"/>
                </a:lnTo>
                <a:lnTo>
                  <a:pt x="5" y="0"/>
                </a:lnTo>
                <a:lnTo>
                  <a:pt x="6"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82" name="Freeform 454"/>
          <p:cNvSpPr>
            <a:spLocks/>
          </p:cNvSpPr>
          <p:nvPr/>
        </p:nvSpPr>
        <p:spPr bwMode="auto">
          <a:xfrm>
            <a:off x="8416925" y="4945070"/>
            <a:ext cx="6350" cy="28575"/>
          </a:xfrm>
          <a:custGeom>
            <a:avLst/>
            <a:gdLst>
              <a:gd name="T0" fmla="*/ 1 w 4"/>
              <a:gd name="T1" fmla="*/ 1 h 18"/>
              <a:gd name="T2" fmla="*/ 3 w 4"/>
              <a:gd name="T3" fmla="*/ 0 h 18"/>
              <a:gd name="T4" fmla="*/ 4 w 4"/>
              <a:gd name="T5" fmla="*/ 4 h 18"/>
              <a:gd name="T6" fmla="*/ 4 w 4"/>
              <a:gd name="T7" fmla="*/ 9 h 18"/>
              <a:gd name="T8" fmla="*/ 1 w 4"/>
              <a:gd name="T9" fmla="*/ 18 h 18"/>
              <a:gd name="T10" fmla="*/ 0 w 4"/>
              <a:gd name="T11" fmla="*/ 18 h 18"/>
              <a:gd name="T12" fmla="*/ 0 w 4"/>
              <a:gd name="T13" fmla="*/ 9 h 18"/>
              <a:gd name="T14" fmla="*/ 3 w 4"/>
              <a:gd name="T15" fmla="*/ 3 h 18"/>
              <a:gd name="T16" fmla="*/ 1 w 4"/>
              <a:gd name="T17" fmla="*/ 1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8"/>
              <a:gd name="T29" fmla="*/ 4 w 4"/>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8">
                <a:moveTo>
                  <a:pt x="1" y="1"/>
                </a:moveTo>
                <a:lnTo>
                  <a:pt x="3" y="0"/>
                </a:lnTo>
                <a:lnTo>
                  <a:pt x="4" y="4"/>
                </a:lnTo>
                <a:lnTo>
                  <a:pt x="4" y="9"/>
                </a:lnTo>
                <a:lnTo>
                  <a:pt x="1" y="18"/>
                </a:lnTo>
                <a:lnTo>
                  <a:pt x="0" y="18"/>
                </a:lnTo>
                <a:lnTo>
                  <a:pt x="0" y="9"/>
                </a:lnTo>
                <a:lnTo>
                  <a:pt x="3" y="3"/>
                </a:lnTo>
                <a:lnTo>
                  <a:pt x="1"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83" name="Freeform 455"/>
          <p:cNvSpPr>
            <a:spLocks/>
          </p:cNvSpPr>
          <p:nvPr/>
        </p:nvSpPr>
        <p:spPr bwMode="auto">
          <a:xfrm>
            <a:off x="8428038" y="5021270"/>
            <a:ext cx="3175" cy="9525"/>
          </a:xfrm>
          <a:custGeom>
            <a:avLst/>
            <a:gdLst>
              <a:gd name="T0" fmla="*/ 0 w 2"/>
              <a:gd name="T1" fmla="*/ 0 h 6"/>
              <a:gd name="T2" fmla="*/ 2 w 2"/>
              <a:gd name="T3" fmla="*/ 0 h 6"/>
              <a:gd name="T4" fmla="*/ 2 w 2"/>
              <a:gd name="T5" fmla="*/ 1 h 6"/>
              <a:gd name="T6" fmla="*/ 0 w 2"/>
              <a:gd name="T7" fmla="*/ 6 h 6"/>
              <a:gd name="T8" fmla="*/ 0 w 2"/>
              <a:gd name="T9" fmla="*/ 4 h 6"/>
              <a:gd name="T10" fmla="*/ 0 w 2"/>
              <a:gd name="T11" fmla="*/ 3 h 6"/>
              <a:gd name="T12" fmla="*/ 0 w 2"/>
              <a:gd name="T13" fmla="*/ 0 h 6"/>
              <a:gd name="T14" fmla="*/ 0 w 2"/>
              <a:gd name="T15" fmla="*/ 3 h 6"/>
              <a:gd name="T16" fmla="*/ 0 w 2"/>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6"/>
              <a:gd name="T29" fmla="*/ 2 w 2"/>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6">
                <a:moveTo>
                  <a:pt x="0" y="0"/>
                </a:moveTo>
                <a:lnTo>
                  <a:pt x="2" y="0"/>
                </a:lnTo>
                <a:lnTo>
                  <a:pt x="2" y="1"/>
                </a:lnTo>
                <a:lnTo>
                  <a:pt x="0" y="6"/>
                </a:lnTo>
                <a:lnTo>
                  <a:pt x="0" y="4"/>
                </a:lnTo>
                <a:lnTo>
                  <a:pt x="0" y="3"/>
                </a:lnTo>
                <a:lnTo>
                  <a:pt x="0" y="0"/>
                </a:lnTo>
                <a:lnTo>
                  <a:pt x="0" y="3"/>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84" name="Freeform 456"/>
          <p:cNvSpPr>
            <a:spLocks/>
          </p:cNvSpPr>
          <p:nvPr/>
        </p:nvSpPr>
        <p:spPr bwMode="auto">
          <a:xfrm>
            <a:off x="7980363" y="5276857"/>
            <a:ext cx="39688" cy="17462"/>
          </a:xfrm>
          <a:custGeom>
            <a:avLst/>
            <a:gdLst>
              <a:gd name="T0" fmla="*/ 0 w 25"/>
              <a:gd name="T1" fmla="*/ 5 h 11"/>
              <a:gd name="T2" fmla="*/ 12 w 25"/>
              <a:gd name="T3" fmla="*/ 0 h 11"/>
              <a:gd name="T4" fmla="*/ 16 w 25"/>
              <a:gd name="T5" fmla="*/ 2 h 11"/>
              <a:gd name="T6" fmla="*/ 16 w 25"/>
              <a:gd name="T7" fmla="*/ 3 h 11"/>
              <a:gd name="T8" fmla="*/ 23 w 25"/>
              <a:gd name="T9" fmla="*/ 5 h 11"/>
              <a:gd name="T10" fmla="*/ 25 w 25"/>
              <a:gd name="T11" fmla="*/ 8 h 11"/>
              <a:gd name="T12" fmla="*/ 17 w 25"/>
              <a:gd name="T13" fmla="*/ 8 h 11"/>
              <a:gd name="T14" fmla="*/ 17 w 25"/>
              <a:gd name="T15" fmla="*/ 9 h 11"/>
              <a:gd name="T16" fmla="*/ 14 w 25"/>
              <a:gd name="T17" fmla="*/ 11 h 11"/>
              <a:gd name="T18" fmla="*/ 12 w 25"/>
              <a:gd name="T19" fmla="*/ 9 h 11"/>
              <a:gd name="T20" fmla="*/ 1 w 25"/>
              <a:gd name="T21" fmla="*/ 9 h 11"/>
              <a:gd name="T22" fmla="*/ 0 w 25"/>
              <a:gd name="T23" fmla="*/ 6 h 11"/>
              <a:gd name="T24" fmla="*/ 0 w 25"/>
              <a:gd name="T25" fmla="*/ 5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1"/>
              <a:gd name="T41" fmla="*/ 25 w 25"/>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1">
                <a:moveTo>
                  <a:pt x="0" y="5"/>
                </a:moveTo>
                <a:lnTo>
                  <a:pt x="12" y="0"/>
                </a:lnTo>
                <a:lnTo>
                  <a:pt x="16" y="2"/>
                </a:lnTo>
                <a:lnTo>
                  <a:pt x="16" y="3"/>
                </a:lnTo>
                <a:lnTo>
                  <a:pt x="23" y="5"/>
                </a:lnTo>
                <a:lnTo>
                  <a:pt x="25" y="8"/>
                </a:lnTo>
                <a:lnTo>
                  <a:pt x="17" y="8"/>
                </a:lnTo>
                <a:lnTo>
                  <a:pt x="17" y="9"/>
                </a:lnTo>
                <a:lnTo>
                  <a:pt x="14" y="11"/>
                </a:lnTo>
                <a:lnTo>
                  <a:pt x="12" y="9"/>
                </a:lnTo>
                <a:lnTo>
                  <a:pt x="1" y="9"/>
                </a:lnTo>
                <a:lnTo>
                  <a:pt x="0" y="6"/>
                </a:lnTo>
                <a:lnTo>
                  <a:pt x="0" y="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85" name="Freeform 457"/>
          <p:cNvSpPr>
            <a:spLocks/>
          </p:cNvSpPr>
          <p:nvPr/>
        </p:nvSpPr>
        <p:spPr bwMode="auto">
          <a:xfrm>
            <a:off x="8281988" y="5418145"/>
            <a:ext cx="11113" cy="19050"/>
          </a:xfrm>
          <a:custGeom>
            <a:avLst/>
            <a:gdLst>
              <a:gd name="T0" fmla="*/ 0 w 7"/>
              <a:gd name="T1" fmla="*/ 1 h 12"/>
              <a:gd name="T2" fmla="*/ 1 w 7"/>
              <a:gd name="T3" fmla="*/ 0 h 12"/>
              <a:gd name="T4" fmla="*/ 6 w 7"/>
              <a:gd name="T5" fmla="*/ 4 h 12"/>
              <a:gd name="T6" fmla="*/ 7 w 7"/>
              <a:gd name="T7" fmla="*/ 7 h 12"/>
              <a:gd name="T8" fmla="*/ 7 w 7"/>
              <a:gd name="T9" fmla="*/ 10 h 12"/>
              <a:gd name="T10" fmla="*/ 4 w 7"/>
              <a:gd name="T11" fmla="*/ 12 h 12"/>
              <a:gd name="T12" fmla="*/ 3 w 7"/>
              <a:gd name="T13" fmla="*/ 7 h 12"/>
              <a:gd name="T14" fmla="*/ 1 w 7"/>
              <a:gd name="T15" fmla="*/ 4 h 12"/>
              <a:gd name="T16" fmla="*/ 0 w 7"/>
              <a:gd name="T17" fmla="*/ 3 h 12"/>
              <a:gd name="T18" fmla="*/ 0 w 7"/>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2"/>
              <a:gd name="T32" fmla="*/ 7 w 7"/>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2">
                <a:moveTo>
                  <a:pt x="0" y="1"/>
                </a:moveTo>
                <a:lnTo>
                  <a:pt x="1" y="0"/>
                </a:lnTo>
                <a:lnTo>
                  <a:pt x="6" y="4"/>
                </a:lnTo>
                <a:lnTo>
                  <a:pt x="7" y="7"/>
                </a:lnTo>
                <a:lnTo>
                  <a:pt x="7" y="10"/>
                </a:lnTo>
                <a:lnTo>
                  <a:pt x="4" y="12"/>
                </a:lnTo>
                <a:lnTo>
                  <a:pt x="3" y="7"/>
                </a:lnTo>
                <a:lnTo>
                  <a:pt x="1" y="4"/>
                </a:lnTo>
                <a:lnTo>
                  <a:pt x="0" y="3"/>
                </a:lnTo>
                <a:lnTo>
                  <a:pt x="0"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86" name="Freeform 458"/>
          <p:cNvSpPr>
            <a:spLocks/>
          </p:cNvSpPr>
          <p:nvPr/>
        </p:nvSpPr>
        <p:spPr bwMode="auto">
          <a:xfrm>
            <a:off x="8286750" y="5437195"/>
            <a:ext cx="11113" cy="4762"/>
          </a:xfrm>
          <a:custGeom>
            <a:avLst/>
            <a:gdLst>
              <a:gd name="T0" fmla="*/ 1 w 7"/>
              <a:gd name="T1" fmla="*/ 3 h 3"/>
              <a:gd name="T2" fmla="*/ 0 w 7"/>
              <a:gd name="T3" fmla="*/ 1 h 3"/>
              <a:gd name="T4" fmla="*/ 4 w 7"/>
              <a:gd name="T5" fmla="*/ 0 h 3"/>
              <a:gd name="T6" fmla="*/ 6 w 7"/>
              <a:gd name="T7" fmla="*/ 1 h 3"/>
              <a:gd name="T8" fmla="*/ 7 w 7"/>
              <a:gd name="T9" fmla="*/ 3 h 3"/>
              <a:gd name="T10" fmla="*/ 4 w 7"/>
              <a:gd name="T11" fmla="*/ 3 h 3"/>
              <a:gd name="T12" fmla="*/ 1 w 7"/>
              <a:gd name="T13" fmla="*/ 3 h 3"/>
              <a:gd name="T14" fmla="*/ 0 60000 65536"/>
              <a:gd name="T15" fmla="*/ 0 60000 65536"/>
              <a:gd name="T16" fmla="*/ 0 60000 65536"/>
              <a:gd name="T17" fmla="*/ 0 60000 65536"/>
              <a:gd name="T18" fmla="*/ 0 60000 65536"/>
              <a:gd name="T19" fmla="*/ 0 60000 65536"/>
              <a:gd name="T20" fmla="*/ 0 60000 65536"/>
              <a:gd name="T21" fmla="*/ 0 w 7"/>
              <a:gd name="T22" fmla="*/ 0 h 3"/>
              <a:gd name="T23" fmla="*/ 7 w 7"/>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3">
                <a:moveTo>
                  <a:pt x="1" y="3"/>
                </a:moveTo>
                <a:lnTo>
                  <a:pt x="0" y="1"/>
                </a:lnTo>
                <a:lnTo>
                  <a:pt x="4" y="0"/>
                </a:lnTo>
                <a:lnTo>
                  <a:pt x="6" y="1"/>
                </a:lnTo>
                <a:lnTo>
                  <a:pt x="7" y="3"/>
                </a:lnTo>
                <a:lnTo>
                  <a:pt x="4" y="3"/>
                </a:lnTo>
                <a:lnTo>
                  <a:pt x="1"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87" name="Freeform 459"/>
          <p:cNvSpPr>
            <a:spLocks/>
          </p:cNvSpPr>
          <p:nvPr/>
        </p:nvSpPr>
        <p:spPr bwMode="auto">
          <a:xfrm>
            <a:off x="8197850" y="5448307"/>
            <a:ext cx="98425" cy="107950"/>
          </a:xfrm>
          <a:custGeom>
            <a:avLst/>
            <a:gdLst>
              <a:gd name="T0" fmla="*/ 0 w 62"/>
              <a:gd name="T1" fmla="*/ 0 h 68"/>
              <a:gd name="T2" fmla="*/ 2 w 62"/>
              <a:gd name="T3" fmla="*/ 2 h 68"/>
              <a:gd name="T4" fmla="*/ 6 w 62"/>
              <a:gd name="T5" fmla="*/ 5 h 68"/>
              <a:gd name="T6" fmla="*/ 8 w 62"/>
              <a:gd name="T7" fmla="*/ 3 h 68"/>
              <a:gd name="T8" fmla="*/ 9 w 62"/>
              <a:gd name="T9" fmla="*/ 3 h 68"/>
              <a:gd name="T10" fmla="*/ 21 w 62"/>
              <a:gd name="T11" fmla="*/ 11 h 68"/>
              <a:gd name="T12" fmla="*/ 32 w 62"/>
              <a:gd name="T13" fmla="*/ 12 h 68"/>
              <a:gd name="T14" fmla="*/ 39 w 62"/>
              <a:gd name="T15" fmla="*/ 8 h 68"/>
              <a:gd name="T16" fmla="*/ 45 w 62"/>
              <a:gd name="T17" fmla="*/ 8 h 68"/>
              <a:gd name="T18" fmla="*/ 48 w 62"/>
              <a:gd name="T19" fmla="*/ 5 h 68"/>
              <a:gd name="T20" fmla="*/ 53 w 62"/>
              <a:gd name="T21" fmla="*/ 6 h 68"/>
              <a:gd name="T22" fmla="*/ 54 w 62"/>
              <a:gd name="T23" fmla="*/ 3 h 68"/>
              <a:gd name="T24" fmla="*/ 57 w 62"/>
              <a:gd name="T25" fmla="*/ 5 h 68"/>
              <a:gd name="T26" fmla="*/ 59 w 62"/>
              <a:gd name="T27" fmla="*/ 8 h 68"/>
              <a:gd name="T28" fmla="*/ 60 w 62"/>
              <a:gd name="T29" fmla="*/ 32 h 68"/>
              <a:gd name="T30" fmla="*/ 62 w 62"/>
              <a:gd name="T31" fmla="*/ 35 h 68"/>
              <a:gd name="T32" fmla="*/ 60 w 62"/>
              <a:gd name="T33" fmla="*/ 38 h 68"/>
              <a:gd name="T34" fmla="*/ 60 w 62"/>
              <a:gd name="T35" fmla="*/ 32 h 68"/>
              <a:gd name="T36" fmla="*/ 60 w 62"/>
              <a:gd name="T37" fmla="*/ 30 h 68"/>
              <a:gd name="T38" fmla="*/ 56 w 62"/>
              <a:gd name="T39" fmla="*/ 38 h 68"/>
              <a:gd name="T40" fmla="*/ 56 w 62"/>
              <a:gd name="T41" fmla="*/ 42 h 68"/>
              <a:gd name="T42" fmla="*/ 54 w 62"/>
              <a:gd name="T43" fmla="*/ 42 h 68"/>
              <a:gd name="T44" fmla="*/ 54 w 62"/>
              <a:gd name="T45" fmla="*/ 48 h 68"/>
              <a:gd name="T46" fmla="*/ 53 w 62"/>
              <a:gd name="T47" fmla="*/ 50 h 68"/>
              <a:gd name="T48" fmla="*/ 51 w 62"/>
              <a:gd name="T49" fmla="*/ 50 h 68"/>
              <a:gd name="T50" fmla="*/ 48 w 62"/>
              <a:gd name="T51" fmla="*/ 48 h 68"/>
              <a:gd name="T52" fmla="*/ 47 w 62"/>
              <a:gd name="T53" fmla="*/ 50 h 68"/>
              <a:gd name="T54" fmla="*/ 47 w 62"/>
              <a:gd name="T55" fmla="*/ 53 h 68"/>
              <a:gd name="T56" fmla="*/ 47 w 62"/>
              <a:gd name="T57" fmla="*/ 54 h 68"/>
              <a:gd name="T58" fmla="*/ 44 w 62"/>
              <a:gd name="T59" fmla="*/ 56 h 68"/>
              <a:gd name="T60" fmla="*/ 44 w 62"/>
              <a:gd name="T61" fmla="*/ 59 h 68"/>
              <a:gd name="T62" fmla="*/ 42 w 62"/>
              <a:gd name="T63" fmla="*/ 57 h 68"/>
              <a:gd name="T64" fmla="*/ 41 w 62"/>
              <a:gd name="T65" fmla="*/ 56 h 68"/>
              <a:gd name="T66" fmla="*/ 39 w 62"/>
              <a:gd name="T67" fmla="*/ 59 h 68"/>
              <a:gd name="T68" fmla="*/ 38 w 62"/>
              <a:gd name="T69" fmla="*/ 65 h 68"/>
              <a:gd name="T70" fmla="*/ 36 w 62"/>
              <a:gd name="T71" fmla="*/ 66 h 68"/>
              <a:gd name="T72" fmla="*/ 35 w 62"/>
              <a:gd name="T73" fmla="*/ 68 h 68"/>
              <a:gd name="T74" fmla="*/ 32 w 62"/>
              <a:gd name="T75" fmla="*/ 66 h 68"/>
              <a:gd name="T76" fmla="*/ 30 w 62"/>
              <a:gd name="T77" fmla="*/ 65 h 68"/>
              <a:gd name="T78" fmla="*/ 29 w 62"/>
              <a:gd name="T79" fmla="*/ 66 h 68"/>
              <a:gd name="T80" fmla="*/ 26 w 62"/>
              <a:gd name="T81" fmla="*/ 65 h 68"/>
              <a:gd name="T82" fmla="*/ 23 w 62"/>
              <a:gd name="T83" fmla="*/ 65 h 68"/>
              <a:gd name="T84" fmla="*/ 21 w 62"/>
              <a:gd name="T85" fmla="*/ 63 h 68"/>
              <a:gd name="T86" fmla="*/ 24 w 62"/>
              <a:gd name="T87" fmla="*/ 62 h 68"/>
              <a:gd name="T88" fmla="*/ 24 w 62"/>
              <a:gd name="T89" fmla="*/ 60 h 68"/>
              <a:gd name="T90" fmla="*/ 21 w 62"/>
              <a:gd name="T91" fmla="*/ 60 h 68"/>
              <a:gd name="T92" fmla="*/ 18 w 62"/>
              <a:gd name="T93" fmla="*/ 59 h 68"/>
              <a:gd name="T94" fmla="*/ 11 w 62"/>
              <a:gd name="T95" fmla="*/ 47 h 68"/>
              <a:gd name="T96" fmla="*/ 8 w 62"/>
              <a:gd name="T97" fmla="*/ 33 h 68"/>
              <a:gd name="T98" fmla="*/ 12 w 62"/>
              <a:gd name="T99" fmla="*/ 41 h 68"/>
              <a:gd name="T100" fmla="*/ 14 w 62"/>
              <a:gd name="T101" fmla="*/ 36 h 68"/>
              <a:gd name="T102" fmla="*/ 11 w 62"/>
              <a:gd name="T103" fmla="*/ 35 h 68"/>
              <a:gd name="T104" fmla="*/ 0 w 62"/>
              <a:gd name="T105" fmla="*/ 12 h 68"/>
              <a:gd name="T106" fmla="*/ 0 w 62"/>
              <a:gd name="T107" fmla="*/ 0 h 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
              <a:gd name="T163" fmla="*/ 0 h 68"/>
              <a:gd name="T164" fmla="*/ 62 w 62"/>
              <a:gd name="T165" fmla="*/ 68 h 6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 h="68">
                <a:moveTo>
                  <a:pt x="0" y="0"/>
                </a:moveTo>
                <a:lnTo>
                  <a:pt x="2" y="2"/>
                </a:lnTo>
                <a:lnTo>
                  <a:pt x="6" y="5"/>
                </a:lnTo>
                <a:lnTo>
                  <a:pt x="8" y="3"/>
                </a:lnTo>
                <a:lnTo>
                  <a:pt x="9" y="3"/>
                </a:lnTo>
                <a:lnTo>
                  <a:pt x="21" y="11"/>
                </a:lnTo>
                <a:lnTo>
                  <a:pt x="32" y="12"/>
                </a:lnTo>
                <a:lnTo>
                  <a:pt x="39" y="8"/>
                </a:lnTo>
                <a:lnTo>
                  <a:pt x="45" y="8"/>
                </a:lnTo>
                <a:lnTo>
                  <a:pt x="48" y="5"/>
                </a:lnTo>
                <a:lnTo>
                  <a:pt x="53" y="6"/>
                </a:lnTo>
                <a:lnTo>
                  <a:pt x="54" y="3"/>
                </a:lnTo>
                <a:lnTo>
                  <a:pt x="57" y="5"/>
                </a:lnTo>
                <a:lnTo>
                  <a:pt x="59" y="8"/>
                </a:lnTo>
                <a:lnTo>
                  <a:pt x="60" y="32"/>
                </a:lnTo>
                <a:lnTo>
                  <a:pt x="62" y="35"/>
                </a:lnTo>
                <a:lnTo>
                  <a:pt x="60" y="38"/>
                </a:lnTo>
                <a:lnTo>
                  <a:pt x="60" y="32"/>
                </a:lnTo>
                <a:lnTo>
                  <a:pt x="60" y="30"/>
                </a:lnTo>
                <a:lnTo>
                  <a:pt x="56" y="38"/>
                </a:lnTo>
                <a:lnTo>
                  <a:pt x="56" y="42"/>
                </a:lnTo>
                <a:lnTo>
                  <a:pt x="54" y="42"/>
                </a:lnTo>
                <a:lnTo>
                  <a:pt x="54" y="48"/>
                </a:lnTo>
                <a:lnTo>
                  <a:pt x="53" y="50"/>
                </a:lnTo>
                <a:lnTo>
                  <a:pt x="51" y="50"/>
                </a:lnTo>
                <a:lnTo>
                  <a:pt x="48" y="48"/>
                </a:lnTo>
                <a:lnTo>
                  <a:pt x="47" y="50"/>
                </a:lnTo>
                <a:lnTo>
                  <a:pt x="47" y="53"/>
                </a:lnTo>
                <a:lnTo>
                  <a:pt x="47" y="54"/>
                </a:lnTo>
                <a:lnTo>
                  <a:pt x="44" y="56"/>
                </a:lnTo>
                <a:lnTo>
                  <a:pt x="44" y="59"/>
                </a:lnTo>
                <a:lnTo>
                  <a:pt x="42" y="57"/>
                </a:lnTo>
                <a:lnTo>
                  <a:pt x="41" y="56"/>
                </a:lnTo>
                <a:lnTo>
                  <a:pt x="39" y="59"/>
                </a:lnTo>
                <a:lnTo>
                  <a:pt x="38" y="65"/>
                </a:lnTo>
                <a:lnTo>
                  <a:pt x="36" y="66"/>
                </a:lnTo>
                <a:lnTo>
                  <a:pt x="35" y="68"/>
                </a:lnTo>
                <a:lnTo>
                  <a:pt x="32" y="66"/>
                </a:lnTo>
                <a:lnTo>
                  <a:pt x="30" y="65"/>
                </a:lnTo>
                <a:lnTo>
                  <a:pt x="29" y="66"/>
                </a:lnTo>
                <a:lnTo>
                  <a:pt x="26" y="65"/>
                </a:lnTo>
                <a:lnTo>
                  <a:pt x="23" y="65"/>
                </a:lnTo>
                <a:lnTo>
                  <a:pt x="21" y="63"/>
                </a:lnTo>
                <a:lnTo>
                  <a:pt x="24" y="62"/>
                </a:lnTo>
                <a:lnTo>
                  <a:pt x="24" y="60"/>
                </a:lnTo>
                <a:lnTo>
                  <a:pt x="21" y="60"/>
                </a:lnTo>
                <a:lnTo>
                  <a:pt x="18" y="59"/>
                </a:lnTo>
                <a:lnTo>
                  <a:pt x="11" y="47"/>
                </a:lnTo>
                <a:lnTo>
                  <a:pt x="8" y="33"/>
                </a:lnTo>
                <a:lnTo>
                  <a:pt x="12" y="41"/>
                </a:lnTo>
                <a:lnTo>
                  <a:pt x="14" y="36"/>
                </a:lnTo>
                <a:lnTo>
                  <a:pt x="11" y="35"/>
                </a:lnTo>
                <a:lnTo>
                  <a:pt x="0" y="12"/>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88" name="Freeform 460"/>
          <p:cNvSpPr>
            <a:spLocks/>
          </p:cNvSpPr>
          <p:nvPr/>
        </p:nvSpPr>
        <p:spPr bwMode="auto">
          <a:xfrm>
            <a:off x="7356475" y="4552957"/>
            <a:ext cx="1074738" cy="842962"/>
          </a:xfrm>
          <a:custGeom>
            <a:avLst/>
            <a:gdLst>
              <a:gd name="T0" fmla="*/ 30 w 677"/>
              <a:gd name="T1" fmla="*/ 190 h 531"/>
              <a:gd name="T2" fmla="*/ 83 w 677"/>
              <a:gd name="T3" fmla="*/ 168 h 531"/>
              <a:gd name="T4" fmla="*/ 146 w 677"/>
              <a:gd name="T5" fmla="*/ 135 h 531"/>
              <a:gd name="T6" fmla="*/ 161 w 677"/>
              <a:gd name="T7" fmla="*/ 103 h 531"/>
              <a:gd name="T8" fmla="*/ 172 w 677"/>
              <a:gd name="T9" fmla="*/ 100 h 531"/>
              <a:gd name="T10" fmla="*/ 192 w 677"/>
              <a:gd name="T11" fmla="*/ 88 h 531"/>
              <a:gd name="T12" fmla="*/ 201 w 677"/>
              <a:gd name="T13" fmla="*/ 72 h 531"/>
              <a:gd name="T14" fmla="*/ 217 w 677"/>
              <a:gd name="T15" fmla="*/ 61 h 531"/>
              <a:gd name="T16" fmla="*/ 235 w 677"/>
              <a:gd name="T17" fmla="*/ 55 h 531"/>
              <a:gd name="T18" fmla="*/ 253 w 677"/>
              <a:gd name="T19" fmla="*/ 73 h 531"/>
              <a:gd name="T20" fmla="*/ 273 w 677"/>
              <a:gd name="T21" fmla="*/ 58 h 531"/>
              <a:gd name="T22" fmla="*/ 285 w 677"/>
              <a:gd name="T23" fmla="*/ 39 h 531"/>
              <a:gd name="T24" fmla="*/ 303 w 677"/>
              <a:gd name="T25" fmla="*/ 28 h 531"/>
              <a:gd name="T26" fmla="*/ 313 w 677"/>
              <a:gd name="T27" fmla="*/ 12 h 531"/>
              <a:gd name="T28" fmla="*/ 327 w 677"/>
              <a:gd name="T29" fmla="*/ 16 h 531"/>
              <a:gd name="T30" fmla="*/ 345 w 677"/>
              <a:gd name="T31" fmla="*/ 21 h 531"/>
              <a:gd name="T32" fmla="*/ 372 w 677"/>
              <a:gd name="T33" fmla="*/ 25 h 531"/>
              <a:gd name="T34" fmla="*/ 385 w 677"/>
              <a:gd name="T35" fmla="*/ 31 h 531"/>
              <a:gd name="T36" fmla="*/ 393 w 677"/>
              <a:gd name="T37" fmla="*/ 37 h 531"/>
              <a:gd name="T38" fmla="*/ 381 w 677"/>
              <a:gd name="T39" fmla="*/ 52 h 531"/>
              <a:gd name="T40" fmla="*/ 390 w 677"/>
              <a:gd name="T41" fmla="*/ 87 h 531"/>
              <a:gd name="T42" fmla="*/ 451 w 677"/>
              <a:gd name="T43" fmla="*/ 123 h 531"/>
              <a:gd name="T44" fmla="*/ 481 w 677"/>
              <a:gd name="T45" fmla="*/ 22 h 531"/>
              <a:gd name="T46" fmla="*/ 497 w 677"/>
              <a:gd name="T47" fmla="*/ 21 h 531"/>
              <a:gd name="T48" fmla="*/ 512 w 677"/>
              <a:gd name="T49" fmla="*/ 61 h 531"/>
              <a:gd name="T50" fmla="*/ 538 w 677"/>
              <a:gd name="T51" fmla="*/ 78 h 531"/>
              <a:gd name="T52" fmla="*/ 553 w 677"/>
              <a:gd name="T53" fmla="*/ 135 h 531"/>
              <a:gd name="T54" fmla="*/ 563 w 677"/>
              <a:gd name="T55" fmla="*/ 148 h 531"/>
              <a:gd name="T56" fmla="*/ 599 w 677"/>
              <a:gd name="T57" fmla="*/ 168 h 531"/>
              <a:gd name="T58" fmla="*/ 613 w 677"/>
              <a:gd name="T59" fmla="*/ 204 h 531"/>
              <a:gd name="T60" fmla="*/ 629 w 677"/>
              <a:gd name="T61" fmla="*/ 207 h 531"/>
              <a:gd name="T62" fmla="*/ 662 w 677"/>
              <a:gd name="T63" fmla="*/ 253 h 531"/>
              <a:gd name="T64" fmla="*/ 671 w 677"/>
              <a:gd name="T65" fmla="*/ 293 h 531"/>
              <a:gd name="T66" fmla="*/ 659 w 677"/>
              <a:gd name="T67" fmla="*/ 389 h 531"/>
              <a:gd name="T68" fmla="*/ 641 w 677"/>
              <a:gd name="T69" fmla="*/ 422 h 531"/>
              <a:gd name="T70" fmla="*/ 622 w 677"/>
              <a:gd name="T71" fmla="*/ 461 h 531"/>
              <a:gd name="T72" fmla="*/ 571 w 677"/>
              <a:gd name="T73" fmla="*/ 516 h 531"/>
              <a:gd name="T74" fmla="*/ 560 w 677"/>
              <a:gd name="T75" fmla="*/ 524 h 531"/>
              <a:gd name="T76" fmla="*/ 544 w 677"/>
              <a:gd name="T77" fmla="*/ 513 h 531"/>
              <a:gd name="T78" fmla="*/ 524 w 677"/>
              <a:gd name="T79" fmla="*/ 509 h 531"/>
              <a:gd name="T80" fmla="*/ 473 w 677"/>
              <a:gd name="T81" fmla="*/ 512 h 531"/>
              <a:gd name="T82" fmla="*/ 445 w 677"/>
              <a:gd name="T83" fmla="*/ 468 h 531"/>
              <a:gd name="T84" fmla="*/ 418 w 677"/>
              <a:gd name="T85" fmla="*/ 430 h 531"/>
              <a:gd name="T86" fmla="*/ 406 w 677"/>
              <a:gd name="T87" fmla="*/ 442 h 531"/>
              <a:gd name="T88" fmla="*/ 413 w 677"/>
              <a:gd name="T89" fmla="*/ 397 h 531"/>
              <a:gd name="T90" fmla="*/ 394 w 677"/>
              <a:gd name="T91" fmla="*/ 424 h 531"/>
              <a:gd name="T92" fmla="*/ 373 w 677"/>
              <a:gd name="T93" fmla="*/ 439 h 531"/>
              <a:gd name="T94" fmla="*/ 364 w 677"/>
              <a:gd name="T95" fmla="*/ 413 h 531"/>
              <a:gd name="T96" fmla="*/ 339 w 677"/>
              <a:gd name="T97" fmla="*/ 389 h 531"/>
              <a:gd name="T98" fmla="*/ 238 w 677"/>
              <a:gd name="T99" fmla="*/ 389 h 531"/>
              <a:gd name="T100" fmla="*/ 168 w 677"/>
              <a:gd name="T101" fmla="*/ 422 h 531"/>
              <a:gd name="T102" fmla="*/ 107 w 677"/>
              <a:gd name="T103" fmla="*/ 428 h 531"/>
              <a:gd name="T104" fmla="*/ 77 w 677"/>
              <a:gd name="T105" fmla="*/ 446 h 531"/>
              <a:gd name="T106" fmla="*/ 36 w 677"/>
              <a:gd name="T107" fmla="*/ 416 h 531"/>
              <a:gd name="T108" fmla="*/ 24 w 677"/>
              <a:gd name="T109" fmla="*/ 323 h 531"/>
              <a:gd name="T110" fmla="*/ 0 w 677"/>
              <a:gd name="T111" fmla="*/ 274 h 531"/>
              <a:gd name="T112" fmla="*/ 5 w 677"/>
              <a:gd name="T113" fmla="*/ 265 h 531"/>
              <a:gd name="T114" fmla="*/ 12 w 677"/>
              <a:gd name="T115" fmla="*/ 260 h 5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77"/>
              <a:gd name="T175" fmla="*/ 0 h 531"/>
              <a:gd name="T176" fmla="*/ 677 w 677"/>
              <a:gd name="T177" fmla="*/ 531 h 53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77" h="531">
                <a:moveTo>
                  <a:pt x="14" y="195"/>
                </a:moveTo>
                <a:lnTo>
                  <a:pt x="15" y="193"/>
                </a:lnTo>
                <a:lnTo>
                  <a:pt x="14" y="199"/>
                </a:lnTo>
                <a:lnTo>
                  <a:pt x="14" y="201"/>
                </a:lnTo>
                <a:lnTo>
                  <a:pt x="14" y="202"/>
                </a:lnTo>
                <a:lnTo>
                  <a:pt x="14" y="207"/>
                </a:lnTo>
                <a:lnTo>
                  <a:pt x="15" y="207"/>
                </a:lnTo>
                <a:lnTo>
                  <a:pt x="18" y="205"/>
                </a:lnTo>
                <a:lnTo>
                  <a:pt x="23" y="195"/>
                </a:lnTo>
                <a:lnTo>
                  <a:pt x="29" y="193"/>
                </a:lnTo>
                <a:lnTo>
                  <a:pt x="30" y="190"/>
                </a:lnTo>
                <a:lnTo>
                  <a:pt x="36" y="189"/>
                </a:lnTo>
                <a:lnTo>
                  <a:pt x="41" y="184"/>
                </a:lnTo>
                <a:lnTo>
                  <a:pt x="42" y="183"/>
                </a:lnTo>
                <a:lnTo>
                  <a:pt x="45" y="180"/>
                </a:lnTo>
                <a:lnTo>
                  <a:pt x="60" y="171"/>
                </a:lnTo>
                <a:lnTo>
                  <a:pt x="60" y="172"/>
                </a:lnTo>
                <a:lnTo>
                  <a:pt x="65" y="172"/>
                </a:lnTo>
                <a:lnTo>
                  <a:pt x="68" y="174"/>
                </a:lnTo>
                <a:lnTo>
                  <a:pt x="71" y="174"/>
                </a:lnTo>
                <a:lnTo>
                  <a:pt x="77" y="172"/>
                </a:lnTo>
                <a:lnTo>
                  <a:pt x="83" y="168"/>
                </a:lnTo>
                <a:lnTo>
                  <a:pt x="92" y="166"/>
                </a:lnTo>
                <a:lnTo>
                  <a:pt x="98" y="160"/>
                </a:lnTo>
                <a:lnTo>
                  <a:pt x="102" y="160"/>
                </a:lnTo>
                <a:lnTo>
                  <a:pt x="105" y="162"/>
                </a:lnTo>
                <a:lnTo>
                  <a:pt x="129" y="154"/>
                </a:lnTo>
                <a:lnTo>
                  <a:pt x="140" y="147"/>
                </a:lnTo>
                <a:lnTo>
                  <a:pt x="140" y="145"/>
                </a:lnTo>
                <a:lnTo>
                  <a:pt x="140" y="142"/>
                </a:lnTo>
                <a:lnTo>
                  <a:pt x="143" y="136"/>
                </a:lnTo>
                <a:lnTo>
                  <a:pt x="144" y="135"/>
                </a:lnTo>
                <a:lnTo>
                  <a:pt x="146" y="135"/>
                </a:lnTo>
                <a:lnTo>
                  <a:pt x="152" y="129"/>
                </a:lnTo>
                <a:lnTo>
                  <a:pt x="153" y="127"/>
                </a:lnTo>
                <a:lnTo>
                  <a:pt x="152" y="126"/>
                </a:lnTo>
                <a:lnTo>
                  <a:pt x="150" y="117"/>
                </a:lnTo>
                <a:lnTo>
                  <a:pt x="150" y="114"/>
                </a:lnTo>
                <a:lnTo>
                  <a:pt x="153" y="109"/>
                </a:lnTo>
                <a:lnTo>
                  <a:pt x="156" y="109"/>
                </a:lnTo>
                <a:lnTo>
                  <a:pt x="156" y="106"/>
                </a:lnTo>
                <a:lnTo>
                  <a:pt x="159" y="105"/>
                </a:lnTo>
                <a:lnTo>
                  <a:pt x="161" y="105"/>
                </a:lnTo>
                <a:lnTo>
                  <a:pt x="161" y="103"/>
                </a:lnTo>
                <a:lnTo>
                  <a:pt x="161" y="99"/>
                </a:lnTo>
                <a:lnTo>
                  <a:pt x="162" y="99"/>
                </a:lnTo>
                <a:lnTo>
                  <a:pt x="171" y="117"/>
                </a:lnTo>
                <a:lnTo>
                  <a:pt x="172" y="118"/>
                </a:lnTo>
                <a:lnTo>
                  <a:pt x="174" y="115"/>
                </a:lnTo>
                <a:lnTo>
                  <a:pt x="174" y="111"/>
                </a:lnTo>
                <a:lnTo>
                  <a:pt x="177" y="111"/>
                </a:lnTo>
                <a:lnTo>
                  <a:pt x="177" y="106"/>
                </a:lnTo>
                <a:lnTo>
                  <a:pt x="174" y="103"/>
                </a:lnTo>
                <a:lnTo>
                  <a:pt x="172" y="102"/>
                </a:lnTo>
                <a:lnTo>
                  <a:pt x="172" y="100"/>
                </a:lnTo>
                <a:lnTo>
                  <a:pt x="172" y="96"/>
                </a:lnTo>
                <a:lnTo>
                  <a:pt x="174" y="94"/>
                </a:lnTo>
                <a:lnTo>
                  <a:pt x="177" y="96"/>
                </a:lnTo>
                <a:lnTo>
                  <a:pt x="180" y="96"/>
                </a:lnTo>
                <a:lnTo>
                  <a:pt x="183" y="100"/>
                </a:lnTo>
                <a:lnTo>
                  <a:pt x="189" y="100"/>
                </a:lnTo>
                <a:lnTo>
                  <a:pt x="189" y="99"/>
                </a:lnTo>
                <a:lnTo>
                  <a:pt x="186" y="97"/>
                </a:lnTo>
                <a:lnTo>
                  <a:pt x="187" y="94"/>
                </a:lnTo>
                <a:lnTo>
                  <a:pt x="190" y="90"/>
                </a:lnTo>
                <a:lnTo>
                  <a:pt x="192" y="88"/>
                </a:lnTo>
                <a:lnTo>
                  <a:pt x="190" y="84"/>
                </a:lnTo>
                <a:lnTo>
                  <a:pt x="192" y="82"/>
                </a:lnTo>
                <a:lnTo>
                  <a:pt x="193" y="81"/>
                </a:lnTo>
                <a:lnTo>
                  <a:pt x="196" y="82"/>
                </a:lnTo>
                <a:lnTo>
                  <a:pt x="198" y="82"/>
                </a:lnTo>
                <a:lnTo>
                  <a:pt x="196" y="78"/>
                </a:lnTo>
                <a:lnTo>
                  <a:pt x="196" y="76"/>
                </a:lnTo>
                <a:lnTo>
                  <a:pt x="198" y="75"/>
                </a:lnTo>
                <a:lnTo>
                  <a:pt x="202" y="76"/>
                </a:lnTo>
                <a:lnTo>
                  <a:pt x="202" y="75"/>
                </a:lnTo>
                <a:lnTo>
                  <a:pt x="201" y="72"/>
                </a:lnTo>
                <a:lnTo>
                  <a:pt x="201" y="69"/>
                </a:lnTo>
                <a:lnTo>
                  <a:pt x="207" y="66"/>
                </a:lnTo>
                <a:lnTo>
                  <a:pt x="210" y="66"/>
                </a:lnTo>
                <a:lnTo>
                  <a:pt x="210" y="69"/>
                </a:lnTo>
                <a:lnTo>
                  <a:pt x="214" y="66"/>
                </a:lnTo>
                <a:lnTo>
                  <a:pt x="216" y="63"/>
                </a:lnTo>
                <a:lnTo>
                  <a:pt x="216" y="61"/>
                </a:lnTo>
                <a:lnTo>
                  <a:pt x="214" y="58"/>
                </a:lnTo>
                <a:lnTo>
                  <a:pt x="214" y="57"/>
                </a:lnTo>
                <a:lnTo>
                  <a:pt x="216" y="58"/>
                </a:lnTo>
                <a:lnTo>
                  <a:pt x="217" y="61"/>
                </a:lnTo>
                <a:lnTo>
                  <a:pt x="219" y="60"/>
                </a:lnTo>
                <a:lnTo>
                  <a:pt x="220" y="58"/>
                </a:lnTo>
                <a:lnTo>
                  <a:pt x="220" y="60"/>
                </a:lnTo>
                <a:lnTo>
                  <a:pt x="222" y="60"/>
                </a:lnTo>
                <a:lnTo>
                  <a:pt x="226" y="58"/>
                </a:lnTo>
                <a:lnTo>
                  <a:pt x="228" y="57"/>
                </a:lnTo>
                <a:lnTo>
                  <a:pt x="226" y="54"/>
                </a:lnTo>
                <a:lnTo>
                  <a:pt x="229" y="54"/>
                </a:lnTo>
                <a:lnTo>
                  <a:pt x="229" y="55"/>
                </a:lnTo>
                <a:lnTo>
                  <a:pt x="232" y="55"/>
                </a:lnTo>
                <a:lnTo>
                  <a:pt x="235" y="55"/>
                </a:lnTo>
                <a:lnTo>
                  <a:pt x="241" y="60"/>
                </a:lnTo>
                <a:lnTo>
                  <a:pt x="246" y="67"/>
                </a:lnTo>
                <a:lnTo>
                  <a:pt x="250" y="70"/>
                </a:lnTo>
                <a:lnTo>
                  <a:pt x="249" y="78"/>
                </a:lnTo>
                <a:lnTo>
                  <a:pt x="249" y="79"/>
                </a:lnTo>
                <a:lnTo>
                  <a:pt x="250" y="79"/>
                </a:lnTo>
                <a:lnTo>
                  <a:pt x="250" y="78"/>
                </a:lnTo>
                <a:lnTo>
                  <a:pt x="252" y="76"/>
                </a:lnTo>
                <a:lnTo>
                  <a:pt x="250" y="75"/>
                </a:lnTo>
                <a:lnTo>
                  <a:pt x="252" y="73"/>
                </a:lnTo>
                <a:lnTo>
                  <a:pt x="253" y="73"/>
                </a:lnTo>
                <a:lnTo>
                  <a:pt x="256" y="73"/>
                </a:lnTo>
                <a:lnTo>
                  <a:pt x="255" y="72"/>
                </a:lnTo>
                <a:lnTo>
                  <a:pt x="256" y="72"/>
                </a:lnTo>
                <a:lnTo>
                  <a:pt x="259" y="72"/>
                </a:lnTo>
                <a:lnTo>
                  <a:pt x="267" y="72"/>
                </a:lnTo>
                <a:lnTo>
                  <a:pt x="274" y="78"/>
                </a:lnTo>
                <a:lnTo>
                  <a:pt x="276" y="78"/>
                </a:lnTo>
                <a:lnTo>
                  <a:pt x="274" y="73"/>
                </a:lnTo>
                <a:lnTo>
                  <a:pt x="277" y="72"/>
                </a:lnTo>
                <a:lnTo>
                  <a:pt x="271" y="63"/>
                </a:lnTo>
                <a:lnTo>
                  <a:pt x="273" y="58"/>
                </a:lnTo>
                <a:lnTo>
                  <a:pt x="273" y="60"/>
                </a:lnTo>
                <a:lnTo>
                  <a:pt x="274" y="58"/>
                </a:lnTo>
                <a:lnTo>
                  <a:pt x="277" y="54"/>
                </a:lnTo>
                <a:lnTo>
                  <a:pt x="277" y="51"/>
                </a:lnTo>
                <a:lnTo>
                  <a:pt x="279" y="49"/>
                </a:lnTo>
                <a:lnTo>
                  <a:pt x="285" y="49"/>
                </a:lnTo>
                <a:lnTo>
                  <a:pt x="286" y="48"/>
                </a:lnTo>
                <a:lnTo>
                  <a:pt x="286" y="43"/>
                </a:lnTo>
                <a:lnTo>
                  <a:pt x="283" y="45"/>
                </a:lnTo>
                <a:lnTo>
                  <a:pt x="285" y="42"/>
                </a:lnTo>
                <a:lnTo>
                  <a:pt x="285" y="39"/>
                </a:lnTo>
                <a:lnTo>
                  <a:pt x="286" y="36"/>
                </a:lnTo>
                <a:lnTo>
                  <a:pt x="291" y="34"/>
                </a:lnTo>
                <a:lnTo>
                  <a:pt x="292" y="31"/>
                </a:lnTo>
                <a:lnTo>
                  <a:pt x="294" y="33"/>
                </a:lnTo>
                <a:lnTo>
                  <a:pt x="297" y="34"/>
                </a:lnTo>
                <a:lnTo>
                  <a:pt x="298" y="36"/>
                </a:lnTo>
                <a:lnTo>
                  <a:pt x="298" y="34"/>
                </a:lnTo>
                <a:lnTo>
                  <a:pt x="297" y="31"/>
                </a:lnTo>
                <a:lnTo>
                  <a:pt x="297" y="30"/>
                </a:lnTo>
                <a:lnTo>
                  <a:pt x="298" y="28"/>
                </a:lnTo>
                <a:lnTo>
                  <a:pt x="303" y="28"/>
                </a:lnTo>
                <a:lnTo>
                  <a:pt x="303" y="27"/>
                </a:lnTo>
                <a:lnTo>
                  <a:pt x="316" y="28"/>
                </a:lnTo>
                <a:lnTo>
                  <a:pt x="325" y="25"/>
                </a:lnTo>
                <a:lnTo>
                  <a:pt x="325" y="18"/>
                </a:lnTo>
                <a:lnTo>
                  <a:pt x="322" y="16"/>
                </a:lnTo>
                <a:lnTo>
                  <a:pt x="319" y="15"/>
                </a:lnTo>
                <a:lnTo>
                  <a:pt x="318" y="16"/>
                </a:lnTo>
                <a:lnTo>
                  <a:pt x="313" y="12"/>
                </a:lnTo>
                <a:lnTo>
                  <a:pt x="310" y="12"/>
                </a:lnTo>
                <a:lnTo>
                  <a:pt x="312" y="10"/>
                </a:lnTo>
                <a:lnTo>
                  <a:pt x="313" y="12"/>
                </a:lnTo>
                <a:lnTo>
                  <a:pt x="313" y="10"/>
                </a:lnTo>
                <a:lnTo>
                  <a:pt x="315" y="9"/>
                </a:lnTo>
                <a:lnTo>
                  <a:pt x="315" y="10"/>
                </a:lnTo>
                <a:lnTo>
                  <a:pt x="316" y="15"/>
                </a:lnTo>
                <a:lnTo>
                  <a:pt x="318" y="12"/>
                </a:lnTo>
                <a:lnTo>
                  <a:pt x="318" y="10"/>
                </a:lnTo>
                <a:lnTo>
                  <a:pt x="319" y="9"/>
                </a:lnTo>
                <a:lnTo>
                  <a:pt x="321" y="10"/>
                </a:lnTo>
                <a:lnTo>
                  <a:pt x="322" y="10"/>
                </a:lnTo>
                <a:lnTo>
                  <a:pt x="324" y="13"/>
                </a:lnTo>
                <a:lnTo>
                  <a:pt x="327" y="16"/>
                </a:lnTo>
                <a:lnTo>
                  <a:pt x="327" y="13"/>
                </a:lnTo>
                <a:lnTo>
                  <a:pt x="328" y="13"/>
                </a:lnTo>
                <a:lnTo>
                  <a:pt x="330" y="13"/>
                </a:lnTo>
                <a:lnTo>
                  <a:pt x="331" y="16"/>
                </a:lnTo>
                <a:lnTo>
                  <a:pt x="333" y="18"/>
                </a:lnTo>
                <a:lnTo>
                  <a:pt x="337" y="19"/>
                </a:lnTo>
                <a:lnTo>
                  <a:pt x="339" y="19"/>
                </a:lnTo>
                <a:lnTo>
                  <a:pt x="340" y="19"/>
                </a:lnTo>
                <a:lnTo>
                  <a:pt x="342" y="21"/>
                </a:lnTo>
                <a:lnTo>
                  <a:pt x="345" y="19"/>
                </a:lnTo>
                <a:lnTo>
                  <a:pt x="345" y="21"/>
                </a:lnTo>
                <a:lnTo>
                  <a:pt x="346" y="22"/>
                </a:lnTo>
                <a:lnTo>
                  <a:pt x="349" y="22"/>
                </a:lnTo>
                <a:lnTo>
                  <a:pt x="352" y="24"/>
                </a:lnTo>
                <a:lnTo>
                  <a:pt x="355" y="24"/>
                </a:lnTo>
                <a:lnTo>
                  <a:pt x="357" y="25"/>
                </a:lnTo>
                <a:lnTo>
                  <a:pt x="360" y="24"/>
                </a:lnTo>
                <a:lnTo>
                  <a:pt x="363" y="25"/>
                </a:lnTo>
                <a:lnTo>
                  <a:pt x="366" y="25"/>
                </a:lnTo>
                <a:lnTo>
                  <a:pt x="367" y="27"/>
                </a:lnTo>
                <a:lnTo>
                  <a:pt x="369" y="28"/>
                </a:lnTo>
                <a:lnTo>
                  <a:pt x="372" y="25"/>
                </a:lnTo>
                <a:lnTo>
                  <a:pt x="375" y="24"/>
                </a:lnTo>
                <a:lnTo>
                  <a:pt x="378" y="24"/>
                </a:lnTo>
                <a:lnTo>
                  <a:pt x="381" y="22"/>
                </a:lnTo>
                <a:lnTo>
                  <a:pt x="379" y="25"/>
                </a:lnTo>
                <a:lnTo>
                  <a:pt x="379" y="27"/>
                </a:lnTo>
                <a:lnTo>
                  <a:pt x="381" y="27"/>
                </a:lnTo>
                <a:lnTo>
                  <a:pt x="382" y="25"/>
                </a:lnTo>
                <a:lnTo>
                  <a:pt x="382" y="27"/>
                </a:lnTo>
                <a:lnTo>
                  <a:pt x="382" y="31"/>
                </a:lnTo>
                <a:lnTo>
                  <a:pt x="382" y="33"/>
                </a:lnTo>
                <a:lnTo>
                  <a:pt x="385" y="31"/>
                </a:lnTo>
                <a:lnTo>
                  <a:pt x="387" y="28"/>
                </a:lnTo>
                <a:lnTo>
                  <a:pt x="387" y="25"/>
                </a:lnTo>
                <a:lnTo>
                  <a:pt x="390" y="22"/>
                </a:lnTo>
                <a:lnTo>
                  <a:pt x="391" y="22"/>
                </a:lnTo>
                <a:lnTo>
                  <a:pt x="391" y="24"/>
                </a:lnTo>
                <a:lnTo>
                  <a:pt x="391" y="28"/>
                </a:lnTo>
                <a:lnTo>
                  <a:pt x="394" y="27"/>
                </a:lnTo>
                <a:lnTo>
                  <a:pt x="396" y="27"/>
                </a:lnTo>
                <a:lnTo>
                  <a:pt x="397" y="28"/>
                </a:lnTo>
                <a:lnTo>
                  <a:pt x="394" y="36"/>
                </a:lnTo>
                <a:lnTo>
                  <a:pt x="393" y="37"/>
                </a:lnTo>
                <a:lnTo>
                  <a:pt x="391" y="37"/>
                </a:lnTo>
                <a:lnTo>
                  <a:pt x="393" y="40"/>
                </a:lnTo>
                <a:lnTo>
                  <a:pt x="391" y="43"/>
                </a:lnTo>
                <a:lnTo>
                  <a:pt x="390" y="45"/>
                </a:lnTo>
                <a:lnTo>
                  <a:pt x="387" y="45"/>
                </a:lnTo>
                <a:lnTo>
                  <a:pt x="387" y="42"/>
                </a:lnTo>
                <a:lnTo>
                  <a:pt x="385" y="45"/>
                </a:lnTo>
                <a:lnTo>
                  <a:pt x="385" y="48"/>
                </a:lnTo>
                <a:lnTo>
                  <a:pt x="384" y="45"/>
                </a:lnTo>
                <a:lnTo>
                  <a:pt x="382" y="45"/>
                </a:lnTo>
                <a:lnTo>
                  <a:pt x="381" y="52"/>
                </a:lnTo>
                <a:lnTo>
                  <a:pt x="384" y="52"/>
                </a:lnTo>
                <a:lnTo>
                  <a:pt x="382" y="58"/>
                </a:lnTo>
                <a:lnTo>
                  <a:pt x="382" y="60"/>
                </a:lnTo>
                <a:lnTo>
                  <a:pt x="376" y="72"/>
                </a:lnTo>
                <a:lnTo>
                  <a:pt x="376" y="75"/>
                </a:lnTo>
                <a:lnTo>
                  <a:pt x="378" y="76"/>
                </a:lnTo>
                <a:lnTo>
                  <a:pt x="379" y="78"/>
                </a:lnTo>
                <a:lnTo>
                  <a:pt x="381" y="78"/>
                </a:lnTo>
                <a:lnTo>
                  <a:pt x="384" y="79"/>
                </a:lnTo>
                <a:lnTo>
                  <a:pt x="388" y="82"/>
                </a:lnTo>
                <a:lnTo>
                  <a:pt x="390" y="87"/>
                </a:lnTo>
                <a:lnTo>
                  <a:pt x="390" y="91"/>
                </a:lnTo>
                <a:lnTo>
                  <a:pt x="393" y="90"/>
                </a:lnTo>
                <a:lnTo>
                  <a:pt x="400" y="91"/>
                </a:lnTo>
                <a:lnTo>
                  <a:pt x="403" y="91"/>
                </a:lnTo>
                <a:lnTo>
                  <a:pt x="405" y="93"/>
                </a:lnTo>
                <a:lnTo>
                  <a:pt x="413" y="99"/>
                </a:lnTo>
                <a:lnTo>
                  <a:pt x="418" y="103"/>
                </a:lnTo>
                <a:lnTo>
                  <a:pt x="431" y="106"/>
                </a:lnTo>
                <a:lnTo>
                  <a:pt x="434" y="109"/>
                </a:lnTo>
                <a:lnTo>
                  <a:pt x="437" y="114"/>
                </a:lnTo>
                <a:lnTo>
                  <a:pt x="451" y="123"/>
                </a:lnTo>
                <a:lnTo>
                  <a:pt x="463" y="118"/>
                </a:lnTo>
                <a:lnTo>
                  <a:pt x="464" y="117"/>
                </a:lnTo>
                <a:lnTo>
                  <a:pt x="476" y="76"/>
                </a:lnTo>
                <a:lnTo>
                  <a:pt x="475" y="51"/>
                </a:lnTo>
                <a:lnTo>
                  <a:pt x="478" y="45"/>
                </a:lnTo>
                <a:lnTo>
                  <a:pt x="476" y="40"/>
                </a:lnTo>
                <a:lnTo>
                  <a:pt x="478" y="37"/>
                </a:lnTo>
                <a:lnTo>
                  <a:pt x="479" y="34"/>
                </a:lnTo>
                <a:lnTo>
                  <a:pt x="476" y="33"/>
                </a:lnTo>
                <a:lnTo>
                  <a:pt x="478" y="24"/>
                </a:lnTo>
                <a:lnTo>
                  <a:pt x="481" y="22"/>
                </a:lnTo>
                <a:lnTo>
                  <a:pt x="484" y="15"/>
                </a:lnTo>
                <a:lnTo>
                  <a:pt x="488" y="10"/>
                </a:lnTo>
                <a:lnTo>
                  <a:pt x="488" y="4"/>
                </a:lnTo>
                <a:lnTo>
                  <a:pt x="490" y="4"/>
                </a:lnTo>
                <a:lnTo>
                  <a:pt x="493" y="3"/>
                </a:lnTo>
                <a:lnTo>
                  <a:pt x="494" y="0"/>
                </a:lnTo>
                <a:lnTo>
                  <a:pt x="496" y="1"/>
                </a:lnTo>
                <a:lnTo>
                  <a:pt x="496" y="3"/>
                </a:lnTo>
                <a:lnTo>
                  <a:pt x="497" y="6"/>
                </a:lnTo>
                <a:lnTo>
                  <a:pt x="496" y="6"/>
                </a:lnTo>
                <a:lnTo>
                  <a:pt x="497" y="21"/>
                </a:lnTo>
                <a:lnTo>
                  <a:pt x="502" y="21"/>
                </a:lnTo>
                <a:lnTo>
                  <a:pt x="502" y="24"/>
                </a:lnTo>
                <a:lnTo>
                  <a:pt x="502" y="28"/>
                </a:lnTo>
                <a:lnTo>
                  <a:pt x="503" y="30"/>
                </a:lnTo>
                <a:lnTo>
                  <a:pt x="505" y="33"/>
                </a:lnTo>
                <a:lnTo>
                  <a:pt x="506" y="33"/>
                </a:lnTo>
                <a:lnTo>
                  <a:pt x="506" y="37"/>
                </a:lnTo>
                <a:lnTo>
                  <a:pt x="508" y="39"/>
                </a:lnTo>
                <a:lnTo>
                  <a:pt x="509" y="46"/>
                </a:lnTo>
                <a:lnTo>
                  <a:pt x="509" y="54"/>
                </a:lnTo>
                <a:lnTo>
                  <a:pt x="512" y="61"/>
                </a:lnTo>
                <a:lnTo>
                  <a:pt x="515" y="64"/>
                </a:lnTo>
                <a:lnTo>
                  <a:pt x="517" y="66"/>
                </a:lnTo>
                <a:lnTo>
                  <a:pt x="521" y="63"/>
                </a:lnTo>
                <a:lnTo>
                  <a:pt x="524" y="61"/>
                </a:lnTo>
                <a:lnTo>
                  <a:pt x="527" y="61"/>
                </a:lnTo>
                <a:lnTo>
                  <a:pt x="529" y="66"/>
                </a:lnTo>
                <a:lnTo>
                  <a:pt x="532" y="67"/>
                </a:lnTo>
                <a:lnTo>
                  <a:pt x="535" y="70"/>
                </a:lnTo>
                <a:lnTo>
                  <a:pt x="536" y="72"/>
                </a:lnTo>
                <a:lnTo>
                  <a:pt x="539" y="75"/>
                </a:lnTo>
                <a:lnTo>
                  <a:pt x="538" y="78"/>
                </a:lnTo>
                <a:lnTo>
                  <a:pt x="539" y="79"/>
                </a:lnTo>
                <a:lnTo>
                  <a:pt x="539" y="85"/>
                </a:lnTo>
                <a:lnTo>
                  <a:pt x="539" y="88"/>
                </a:lnTo>
                <a:lnTo>
                  <a:pt x="541" y="91"/>
                </a:lnTo>
                <a:lnTo>
                  <a:pt x="541" y="94"/>
                </a:lnTo>
                <a:lnTo>
                  <a:pt x="542" y="102"/>
                </a:lnTo>
                <a:lnTo>
                  <a:pt x="547" y="108"/>
                </a:lnTo>
                <a:lnTo>
                  <a:pt x="548" y="108"/>
                </a:lnTo>
                <a:lnTo>
                  <a:pt x="553" y="126"/>
                </a:lnTo>
                <a:lnTo>
                  <a:pt x="551" y="132"/>
                </a:lnTo>
                <a:lnTo>
                  <a:pt x="553" y="135"/>
                </a:lnTo>
                <a:lnTo>
                  <a:pt x="554" y="136"/>
                </a:lnTo>
                <a:lnTo>
                  <a:pt x="556" y="136"/>
                </a:lnTo>
                <a:lnTo>
                  <a:pt x="556" y="138"/>
                </a:lnTo>
                <a:lnTo>
                  <a:pt x="557" y="136"/>
                </a:lnTo>
                <a:lnTo>
                  <a:pt x="557" y="138"/>
                </a:lnTo>
                <a:lnTo>
                  <a:pt x="556" y="139"/>
                </a:lnTo>
                <a:lnTo>
                  <a:pt x="557" y="139"/>
                </a:lnTo>
                <a:lnTo>
                  <a:pt x="557" y="142"/>
                </a:lnTo>
                <a:lnTo>
                  <a:pt x="557" y="145"/>
                </a:lnTo>
                <a:lnTo>
                  <a:pt x="562" y="147"/>
                </a:lnTo>
                <a:lnTo>
                  <a:pt x="563" y="148"/>
                </a:lnTo>
                <a:lnTo>
                  <a:pt x="572" y="151"/>
                </a:lnTo>
                <a:lnTo>
                  <a:pt x="574" y="151"/>
                </a:lnTo>
                <a:lnTo>
                  <a:pt x="575" y="150"/>
                </a:lnTo>
                <a:lnTo>
                  <a:pt x="577" y="157"/>
                </a:lnTo>
                <a:lnTo>
                  <a:pt x="578" y="159"/>
                </a:lnTo>
                <a:lnTo>
                  <a:pt x="581" y="157"/>
                </a:lnTo>
                <a:lnTo>
                  <a:pt x="584" y="159"/>
                </a:lnTo>
                <a:lnTo>
                  <a:pt x="587" y="160"/>
                </a:lnTo>
                <a:lnTo>
                  <a:pt x="590" y="165"/>
                </a:lnTo>
                <a:lnTo>
                  <a:pt x="592" y="163"/>
                </a:lnTo>
                <a:lnTo>
                  <a:pt x="599" y="168"/>
                </a:lnTo>
                <a:lnTo>
                  <a:pt x="599" y="171"/>
                </a:lnTo>
                <a:lnTo>
                  <a:pt x="598" y="171"/>
                </a:lnTo>
                <a:lnTo>
                  <a:pt x="598" y="174"/>
                </a:lnTo>
                <a:lnTo>
                  <a:pt x="599" y="177"/>
                </a:lnTo>
                <a:lnTo>
                  <a:pt x="602" y="177"/>
                </a:lnTo>
                <a:lnTo>
                  <a:pt x="607" y="187"/>
                </a:lnTo>
                <a:lnTo>
                  <a:pt x="610" y="189"/>
                </a:lnTo>
                <a:lnTo>
                  <a:pt x="610" y="198"/>
                </a:lnTo>
                <a:lnTo>
                  <a:pt x="611" y="199"/>
                </a:lnTo>
                <a:lnTo>
                  <a:pt x="611" y="202"/>
                </a:lnTo>
                <a:lnTo>
                  <a:pt x="613" y="204"/>
                </a:lnTo>
                <a:lnTo>
                  <a:pt x="613" y="207"/>
                </a:lnTo>
                <a:lnTo>
                  <a:pt x="614" y="207"/>
                </a:lnTo>
                <a:lnTo>
                  <a:pt x="616" y="205"/>
                </a:lnTo>
                <a:lnTo>
                  <a:pt x="617" y="205"/>
                </a:lnTo>
                <a:lnTo>
                  <a:pt x="617" y="201"/>
                </a:lnTo>
                <a:lnTo>
                  <a:pt x="619" y="199"/>
                </a:lnTo>
                <a:lnTo>
                  <a:pt x="620" y="202"/>
                </a:lnTo>
                <a:lnTo>
                  <a:pt x="628" y="208"/>
                </a:lnTo>
                <a:lnTo>
                  <a:pt x="628" y="202"/>
                </a:lnTo>
                <a:lnTo>
                  <a:pt x="629" y="204"/>
                </a:lnTo>
                <a:lnTo>
                  <a:pt x="629" y="207"/>
                </a:lnTo>
                <a:lnTo>
                  <a:pt x="631" y="207"/>
                </a:lnTo>
                <a:lnTo>
                  <a:pt x="632" y="224"/>
                </a:lnTo>
                <a:lnTo>
                  <a:pt x="641" y="233"/>
                </a:lnTo>
                <a:lnTo>
                  <a:pt x="646" y="233"/>
                </a:lnTo>
                <a:lnTo>
                  <a:pt x="647" y="235"/>
                </a:lnTo>
                <a:lnTo>
                  <a:pt x="651" y="241"/>
                </a:lnTo>
                <a:lnTo>
                  <a:pt x="651" y="242"/>
                </a:lnTo>
                <a:lnTo>
                  <a:pt x="654" y="245"/>
                </a:lnTo>
                <a:lnTo>
                  <a:pt x="657" y="245"/>
                </a:lnTo>
                <a:lnTo>
                  <a:pt x="657" y="247"/>
                </a:lnTo>
                <a:lnTo>
                  <a:pt x="662" y="253"/>
                </a:lnTo>
                <a:lnTo>
                  <a:pt x="660" y="254"/>
                </a:lnTo>
                <a:lnTo>
                  <a:pt x="665" y="256"/>
                </a:lnTo>
                <a:lnTo>
                  <a:pt x="666" y="265"/>
                </a:lnTo>
                <a:lnTo>
                  <a:pt x="668" y="269"/>
                </a:lnTo>
                <a:lnTo>
                  <a:pt x="669" y="266"/>
                </a:lnTo>
                <a:lnTo>
                  <a:pt x="669" y="271"/>
                </a:lnTo>
                <a:lnTo>
                  <a:pt x="669" y="277"/>
                </a:lnTo>
                <a:lnTo>
                  <a:pt x="672" y="290"/>
                </a:lnTo>
                <a:lnTo>
                  <a:pt x="671" y="290"/>
                </a:lnTo>
                <a:lnTo>
                  <a:pt x="669" y="292"/>
                </a:lnTo>
                <a:lnTo>
                  <a:pt x="671" y="293"/>
                </a:lnTo>
                <a:lnTo>
                  <a:pt x="671" y="295"/>
                </a:lnTo>
                <a:lnTo>
                  <a:pt x="672" y="296"/>
                </a:lnTo>
                <a:lnTo>
                  <a:pt x="677" y="314"/>
                </a:lnTo>
                <a:lnTo>
                  <a:pt x="672" y="350"/>
                </a:lnTo>
                <a:lnTo>
                  <a:pt x="671" y="350"/>
                </a:lnTo>
                <a:lnTo>
                  <a:pt x="669" y="356"/>
                </a:lnTo>
                <a:lnTo>
                  <a:pt x="669" y="368"/>
                </a:lnTo>
                <a:lnTo>
                  <a:pt x="668" y="370"/>
                </a:lnTo>
                <a:lnTo>
                  <a:pt x="668" y="371"/>
                </a:lnTo>
                <a:lnTo>
                  <a:pt x="660" y="388"/>
                </a:lnTo>
                <a:lnTo>
                  <a:pt x="659" y="389"/>
                </a:lnTo>
                <a:lnTo>
                  <a:pt x="659" y="392"/>
                </a:lnTo>
                <a:lnTo>
                  <a:pt x="660" y="394"/>
                </a:lnTo>
                <a:lnTo>
                  <a:pt x="656" y="398"/>
                </a:lnTo>
                <a:lnTo>
                  <a:pt x="653" y="400"/>
                </a:lnTo>
                <a:lnTo>
                  <a:pt x="654" y="401"/>
                </a:lnTo>
                <a:lnTo>
                  <a:pt x="648" y="403"/>
                </a:lnTo>
                <a:lnTo>
                  <a:pt x="643" y="416"/>
                </a:lnTo>
                <a:lnTo>
                  <a:pt x="640" y="416"/>
                </a:lnTo>
                <a:lnTo>
                  <a:pt x="640" y="418"/>
                </a:lnTo>
                <a:lnTo>
                  <a:pt x="641" y="419"/>
                </a:lnTo>
                <a:lnTo>
                  <a:pt x="641" y="422"/>
                </a:lnTo>
                <a:lnTo>
                  <a:pt x="640" y="427"/>
                </a:lnTo>
                <a:lnTo>
                  <a:pt x="638" y="427"/>
                </a:lnTo>
                <a:lnTo>
                  <a:pt x="638" y="430"/>
                </a:lnTo>
                <a:lnTo>
                  <a:pt x="635" y="433"/>
                </a:lnTo>
                <a:lnTo>
                  <a:pt x="631" y="449"/>
                </a:lnTo>
                <a:lnTo>
                  <a:pt x="629" y="448"/>
                </a:lnTo>
                <a:lnTo>
                  <a:pt x="626" y="453"/>
                </a:lnTo>
                <a:lnTo>
                  <a:pt x="625" y="455"/>
                </a:lnTo>
                <a:lnTo>
                  <a:pt x="625" y="458"/>
                </a:lnTo>
                <a:lnTo>
                  <a:pt x="623" y="459"/>
                </a:lnTo>
                <a:lnTo>
                  <a:pt x="622" y="461"/>
                </a:lnTo>
                <a:lnTo>
                  <a:pt x="620" y="471"/>
                </a:lnTo>
                <a:lnTo>
                  <a:pt x="622" y="473"/>
                </a:lnTo>
                <a:lnTo>
                  <a:pt x="617" y="486"/>
                </a:lnTo>
                <a:lnTo>
                  <a:pt x="619" y="494"/>
                </a:lnTo>
                <a:lnTo>
                  <a:pt x="617" y="498"/>
                </a:lnTo>
                <a:lnTo>
                  <a:pt x="616" y="497"/>
                </a:lnTo>
                <a:lnTo>
                  <a:pt x="614" y="497"/>
                </a:lnTo>
                <a:lnTo>
                  <a:pt x="614" y="501"/>
                </a:lnTo>
                <a:lnTo>
                  <a:pt x="590" y="503"/>
                </a:lnTo>
                <a:lnTo>
                  <a:pt x="574" y="513"/>
                </a:lnTo>
                <a:lnTo>
                  <a:pt x="571" y="516"/>
                </a:lnTo>
                <a:lnTo>
                  <a:pt x="571" y="518"/>
                </a:lnTo>
                <a:lnTo>
                  <a:pt x="566" y="521"/>
                </a:lnTo>
                <a:lnTo>
                  <a:pt x="565" y="522"/>
                </a:lnTo>
                <a:lnTo>
                  <a:pt x="563" y="521"/>
                </a:lnTo>
                <a:lnTo>
                  <a:pt x="560" y="522"/>
                </a:lnTo>
                <a:lnTo>
                  <a:pt x="557" y="522"/>
                </a:lnTo>
                <a:lnTo>
                  <a:pt x="556" y="522"/>
                </a:lnTo>
                <a:lnTo>
                  <a:pt x="556" y="525"/>
                </a:lnTo>
                <a:lnTo>
                  <a:pt x="557" y="527"/>
                </a:lnTo>
                <a:lnTo>
                  <a:pt x="559" y="525"/>
                </a:lnTo>
                <a:lnTo>
                  <a:pt x="560" y="524"/>
                </a:lnTo>
                <a:lnTo>
                  <a:pt x="562" y="524"/>
                </a:lnTo>
                <a:lnTo>
                  <a:pt x="560" y="530"/>
                </a:lnTo>
                <a:lnTo>
                  <a:pt x="559" y="531"/>
                </a:lnTo>
                <a:lnTo>
                  <a:pt x="554" y="525"/>
                </a:lnTo>
                <a:lnTo>
                  <a:pt x="553" y="525"/>
                </a:lnTo>
                <a:lnTo>
                  <a:pt x="550" y="525"/>
                </a:lnTo>
                <a:lnTo>
                  <a:pt x="548" y="522"/>
                </a:lnTo>
                <a:lnTo>
                  <a:pt x="545" y="522"/>
                </a:lnTo>
                <a:lnTo>
                  <a:pt x="544" y="519"/>
                </a:lnTo>
                <a:lnTo>
                  <a:pt x="542" y="518"/>
                </a:lnTo>
                <a:lnTo>
                  <a:pt x="544" y="513"/>
                </a:lnTo>
                <a:lnTo>
                  <a:pt x="542" y="512"/>
                </a:lnTo>
                <a:lnTo>
                  <a:pt x="538" y="515"/>
                </a:lnTo>
                <a:lnTo>
                  <a:pt x="535" y="516"/>
                </a:lnTo>
                <a:lnTo>
                  <a:pt x="532" y="515"/>
                </a:lnTo>
                <a:lnTo>
                  <a:pt x="530" y="513"/>
                </a:lnTo>
                <a:lnTo>
                  <a:pt x="535" y="513"/>
                </a:lnTo>
                <a:lnTo>
                  <a:pt x="535" y="510"/>
                </a:lnTo>
                <a:lnTo>
                  <a:pt x="535" y="506"/>
                </a:lnTo>
                <a:lnTo>
                  <a:pt x="532" y="504"/>
                </a:lnTo>
                <a:lnTo>
                  <a:pt x="527" y="507"/>
                </a:lnTo>
                <a:lnTo>
                  <a:pt x="524" y="509"/>
                </a:lnTo>
                <a:lnTo>
                  <a:pt x="529" y="510"/>
                </a:lnTo>
                <a:lnTo>
                  <a:pt x="529" y="512"/>
                </a:lnTo>
                <a:lnTo>
                  <a:pt x="523" y="513"/>
                </a:lnTo>
                <a:lnTo>
                  <a:pt x="520" y="516"/>
                </a:lnTo>
                <a:lnTo>
                  <a:pt x="517" y="521"/>
                </a:lnTo>
                <a:lnTo>
                  <a:pt x="506" y="525"/>
                </a:lnTo>
                <a:lnTo>
                  <a:pt x="506" y="522"/>
                </a:lnTo>
                <a:lnTo>
                  <a:pt x="481" y="513"/>
                </a:lnTo>
                <a:lnTo>
                  <a:pt x="478" y="513"/>
                </a:lnTo>
                <a:lnTo>
                  <a:pt x="475" y="515"/>
                </a:lnTo>
                <a:lnTo>
                  <a:pt x="473" y="512"/>
                </a:lnTo>
                <a:lnTo>
                  <a:pt x="467" y="509"/>
                </a:lnTo>
                <a:lnTo>
                  <a:pt x="461" y="507"/>
                </a:lnTo>
                <a:lnTo>
                  <a:pt x="457" y="504"/>
                </a:lnTo>
                <a:lnTo>
                  <a:pt x="454" y="501"/>
                </a:lnTo>
                <a:lnTo>
                  <a:pt x="452" y="497"/>
                </a:lnTo>
                <a:lnTo>
                  <a:pt x="449" y="495"/>
                </a:lnTo>
                <a:lnTo>
                  <a:pt x="445" y="486"/>
                </a:lnTo>
                <a:lnTo>
                  <a:pt x="445" y="485"/>
                </a:lnTo>
                <a:lnTo>
                  <a:pt x="446" y="482"/>
                </a:lnTo>
                <a:lnTo>
                  <a:pt x="446" y="477"/>
                </a:lnTo>
                <a:lnTo>
                  <a:pt x="445" y="468"/>
                </a:lnTo>
                <a:lnTo>
                  <a:pt x="437" y="459"/>
                </a:lnTo>
                <a:lnTo>
                  <a:pt x="439" y="453"/>
                </a:lnTo>
                <a:lnTo>
                  <a:pt x="434" y="453"/>
                </a:lnTo>
                <a:lnTo>
                  <a:pt x="425" y="458"/>
                </a:lnTo>
                <a:lnTo>
                  <a:pt x="421" y="458"/>
                </a:lnTo>
                <a:lnTo>
                  <a:pt x="419" y="458"/>
                </a:lnTo>
                <a:lnTo>
                  <a:pt x="424" y="449"/>
                </a:lnTo>
                <a:lnTo>
                  <a:pt x="425" y="445"/>
                </a:lnTo>
                <a:lnTo>
                  <a:pt x="425" y="440"/>
                </a:lnTo>
                <a:lnTo>
                  <a:pt x="422" y="434"/>
                </a:lnTo>
                <a:lnTo>
                  <a:pt x="418" y="430"/>
                </a:lnTo>
                <a:lnTo>
                  <a:pt x="415" y="436"/>
                </a:lnTo>
                <a:lnTo>
                  <a:pt x="413" y="448"/>
                </a:lnTo>
                <a:lnTo>
                  <a:pt x="412" y="448"/>
                </a:lnTo>
                <a:lnTo>
                  <a:pt x="409" y="448"/>
                </a:lnTo>
                <a:lnTo>
                  <a:pt x="406" y="449"/>
                </a:lnTo>
                <a:lnTo>
                  <a:pt x="403" y="449"/>
                </a:lnTo>
                <a:lnTo>
                  <a:pt x="400" y="451"/>
                </a:lnTo>
                <a:lnTo>
                  <a:pt x="397" y="449"/>
                </a:lnTo>
                <a:lnTo>
                  <a:pt x="399" y="443"/>
                </a:lnTo>
                <a:lnTo>
                  <a:pt x="403" y="445"/>
                </a:lnTo>
                <a:lnTo>
                  <a:pt x="406" y="442"/>
                </a:lnTo>
                <a:lnTo>
                  <a:pt x="407" y="434"/>
                </a:lnTo>
                <a:lnTo>
                  <a:pt x="407" y="428"/>
                </a:lnTo>
                <a:lnTo>
                  <a:pt x="410" y="419"/>
                </a:lnTo>
                <a:lnTo>
                  <a:pt x="413" y="418"/>
                </a:lnTo>
                <a:lnTo>
                  <a:pt x="415" y="415"/>
                </a:lnTo>
                <a:lnTo>
                  <a:pt x="415" y="407"/>
                </a:lnTo>
                <a:lnTo>
                  <a:pt x="416" y="409"/>
                </a:lnTo>
                <a:lnTo>
                  <a:pt x="415" y="404"/>
                </a:lnTo>
                <a:lnTo>
                  <a:pt x="415" y="401"/>
                </a:lnTo>
                <a:lnTo>
                  <a:pt x="413" y="400"/>
                </a:lnTo>
                <a:lnTo>
                  <a:pt x="413" y="397"/>
                </a:lnTo>
                <a:lnTo>
                  <a:pt x="413" y="395"/>
                </a:lnTo>
                <a:lnTo>
                  <a:pt x="412" y="398"/>
                </a:lnTo>
                <a:lnTo>
                  <a:pt x="412" y="404"/>
                </a:lnTo>
                <a:lnTo>
                  <a:pt x="410" y="404"/>
                </a:lnTo>
                <a:lnTo>
                  <a:pt x="405" y="415"/>
                </a:lnTo>
                <a:lnTo>
                  <a:pt x="405" y="416"/>
                </a:lnTo>
                <a:lnTo>
                  <a:pt x="403" y="419"/>
                </a:lnTo>
                <a:lnTo>
                  <a:pt x="400" y="419"/>
                </a:lnTo>
                <a:lnTo>
                  <a:pt x="399" y="419"/>
                </a:lnTo>
                <a:lnTo>
                  <a:pt x="399" y="421"/>
                </a:lnTo>
                <a:lnTo>
                  <a:pt x="394" y="424"/>
                </a:lnTo>
                <a:lnTo>
                  <a:pt x="393" y="425"/>
                </a:lnTo>
                <a:lnTo>
                  <a:pt x="390" y="427"/>
                </a:lnTo>
                <a:lnTo>
                  <a:pt x="388" y="431"/>
                </a:lnTo>
                <a:lnTo>
                  <a:pt x="382" y="437"/>
                </a:lnTo>
                <a:lnTo>
                  <a:pt x="381" y="440"/>
                </a:lnTo>
                <a:lnTo>
                  <a:pt x="382" y="440"/>
                </a:lnTo>
                <a:lnTo>
                  <a:pt x="382" y="446"/>
                </a:lnTo>
                <a:lnTo>
                  <a:pt x="381" y="445"/>
                </a:lnTo>
                <a:lnTo>
                  <a:pt x="379" y="445"/>
                </a:lnTo>
                <a:lnTo>
                  <a:pt x="376" y="442"/>
                </a:lnTo>
                <a:lnTo>
                  <a:pt x="373" y="439"/>
                </a:lnTo>
                <a:lnTo>
                  <a:pt x="372" y="437"/>
                </a:lnTo>
                <a:lnTo>
                  <a:pt x="369" y="437"/>
                </a:lnTo>
                <a:lnTo>
                  <a:pt x="369" y="434"/>
                </a:lnTo>
                <a:lnTo>
                  <a:pt x="373" y="437"/>
                </a:lnTo>
                <a:lnTo>
                  <a:pt x="373" y="434"/>
                </a:lnTo>
                <a:lnTo>
                  <a:pt x="373" y="431"/>
                </a:lnTo>
                <a:lnTo>
                  <a:pt x="372" y="428"/>
                </a:lnTo>
                <a:lnTo>
                  <a:pt x="370" y="424"/>
                </a:lnTo>
                <a:lnTo>
                  <a:pt x="369" y="421"/>
                </a:lnTo>
                <a:lnTo>
                  <a:pt x="366" y="418"/>
                </a:lnTo>
                <a:lnTo>
                  <a:pt x="364" y="413"/>
                </a:lnTo>
                <a:lnTo>
                  <a:pt x="361" y="409"/>
                </a:lnTo>
                <a:lnTo>
                  <a:pt x="360" y="409"/>
                </a:lnTo>
                <a:lnTo>
                  <a:pt x="354" y="406"/>
                </a:lnTo>
                <a:lnTo>
                  <a:pt x="351" y="403"/>
                </a:lnTo>
                <a:lnTo>
                  <a:pt x="351" y="400"/>
                </a:lnTo>
                <a:lnTo>
                  <a:pt x="352" y="400"/>
                </a:lnTo>
                <a:lnTo>
                  <a:pt x="354" y="395"/>
                </a:lnTo>
                <a:lnTo>
                  <a:pt x="348" y="394"/>
                </a:lnTo>
                <a:lnTo>
                  <a:pt x="340" y="388"/>
                </a:lnTo>
                <a:lnTo>
                  <a:pt x="339" y="386"/>
                </a:lnTo>
                <a:lnTo>
                  <a:pt x="339" y="389"/>
                </a:lnTo>
                <a:lnTo>
                  <a:pt x="337" y="389"/>
                </a:lnTo>
                <a:lnTo>
                  <a:pt x="327" y="383"/>
                </a:lnTo>
                <a:lnTo>
                  <a:pt x="325" y="385"/>
                </a:lnTo>
                <a:lnTo>
                  <a:pt x="322" y="386"/>
                </a:lnTo>
                <a:lnTo>
                  <a:pt x="319" y="385"/>
                </a:lnTo>
                <a:lnTo>
                  <a:pt x="312" y="377"/>
                </a:lnTo>
                <a:lnTo>
                  <a:pt x="304" y="376"/>
                </a:lnTo>
                <a:lnTo>
                  <a:pt x="268" y="376"/>
                </a:lnTo>
                <a:lnTo>
                  <a:pt x="250" y="386"/>
                </a:lnTo>
                <a:lnTo>
                  <a:pt x="243" y="388"/>
                </a:lnTo>
                <a:lnTo>
                  <a:pt x="238" y="389"/>
                </a:lnTo>
                <a:lnTo>
                  <a:pt x="220" y="389"/>
                </a:lnTo>
                <a:lnTo>
                  <a:pt x="217" y="389"/>
                </a:lnTo>
                <a:lnTo>
                  <a:pt x="213" y="391"/>
                </a:lnTo>
                <a:lnTo>
                  <a:pt x="201" y="398"/>
                </a:lnTo>
                <a:lnTo>
                  <a:pt x="196" y="398"/>
                </a:lnTo>
                <a:lnTo>
                  <a:pt x="192" y="403"/>
                </a:lnTo>
                <a:lnTo>
                  <a:pt x="187" y="403"/>
                </a:lnTo>
                <a:lnTo>
                  <a:pt x="184" y="404"/>
                </a:lnTo>
                <a:lnTo>
                  <a:pt x="177" y="421"/>
                </a:lnTo>
                <a:lnTo>
                  <a:pt x="171" y="422"/>
                </a:lnTo>
                <a:lnTo>
                  <a:pt x="168" y="422"/>
                </a:lnTo>
                <a:lnTo>
                  <a:pt x="165" y="421"/>
                </a:lnTo>
                <a:lnTo>
                  <a:pt x="152" y="424"/>
                </a:lnTo>
                <a:lnTo>
                  <a:pt x="150" y="421"/>
                </a:lnTo>
                <a:lnTo>
                  <a:pt x="149" y="421"/>
                </a:lnTo>
                <a:lnTo>
                  <a:pt x="141" y="422"/>
                </a:lnTo>
                <a:lnTo>
                  <a:pt x="134" y="421"/>
                </a:lnTo>
                <a:lnTo>
                  <a:pt x="128" y="422"/>
                </a:lnTo>
                <a:lnTo>
                  <a:pt x="114" y="422"/>
                </a:lnTo>
                <a:lnTo>
                  <a:pt x="111" y="424"/>
                </a:lnTo>
                <a:lnTo>
                  <a:pt x="108" y="427"/>
                </a:lnTo>
                <a:lnTo>
                  <a:pt x="107" y="428"/>
                </a:lnTo>
                <a:lnTo>
                  <a:pt x="108" y="430"/>
                </a:lnTo>
                <a:lnTo>
                  <a:pt x="107" y="431"/>
                </a:lnTo>
                <a:lnTo>
                  <a:pt x="105" y="433"/>
                </a:lnTo>
                <a:lnTo>
                  <a:pt x="96" y="434"/>
                </a:lnTo>
                <a:lnTo>
                  <a:pt x="89" y="440"/>
                </a:lnTo>
                <a:lnTo>
                  <a:pt x="87" y="442"/>
                </a:lnTo>
                <a:lnTo>
                  <a:pt x="86" y="445"/>
                </a:lnTo>
                <a:lnTo>
                  <a:pt x="83" y="445"/>
                </a:lnTo>
                <a:lnTo>
                  <a:pt x="80" y="443"/>
                </a:lnTo>
                <a:lnTo>
                  <a:pt x="80" y="446"/>
                </a:lnTo>
                <a:lnTo>
                  <a:pt x="77" y="446"/>
                </a:lnTo>
                <a:lnTo>
                  <a:pt x="75" y="446"/>
                </a:lnTo>
                <a:lnTo>
                  <a:pt x="72" y="445"/>
                </a:lnTo>
                <a:lnTo>
                  <a:pt x="59" y="445"/>
                </a:lnTo>
                <a:lnTo>
                  <a:pt x="56" y="442"/>
                </a:lnTo>
                <a:lnTo>
                  <a:pt x="53" y="442"/>
                </a:lnTo>
                <a:lnTo>
                  <a:pt x="50" y="442"/>
                </a:lnTo>
                <a:lnTo>
                  <a:pt x="39" y="431"/>
                </a:lnTo>
                <a:lnTo>
                  <a:pt x="33" y="428"/>
                </a:lnTo>
                <a:lnTo>
                  <a:pt x="32" y="416"/>
                </a:lnTo>
                <a:lnTo>
                  <a:pt x="33" y="416"/>
                </a:lnTo>
                <a:lnTo>
                  <a:pt x="36" y="416"/>
                </a:lnTo>
                <a:lnTo>
                  <a:pt x="38" y="416"/>
                </a:lnTo>
                <a:lnTo>
                  <a:pt x="44" y="407"/>
                </a:lnTo>
                <a:lnTo>
                  <a:pt x="44" y="404"/>
                </a:lnTo>
                <a:lnTo>
                  <a:pt x="42" y="400"/>
                </a:lnTo>
                <a:lnTo>
                  <a:pt x="42" y="395"/>
                </a:lnTo>
                <a:lnTo>
                  <a:pt x="42" y="398"/>
                </a:lnTo>
                <a:lnTo>
                  <a:pt x="44" y="394"/>
                </a:lnTo>
                <a:lnTo>
                  <a:pt x="42" y="379"/>
                </a:lnTo>
                <a:lnTo>
                  <a:pt x="33" y="358"/>
                </a:lnTo>
                <a:lnTo>
                  <a:pt x="30" y="335"/>
                </a:lnTo>
                <a:lnTo>
                  <a:pt x="24" y="323"/>
                </a:lnTo>
                <a:lnTo>
                  <a:pt x="23" y="319"/>
                </a:lnTo>
                <a:lnTo>
                  <a:pt x="17" y="307"/>
                </a:lnTo>
                <a:lnTo>
                  <a:pt x="17" y="301"/>
                </a:lnTo>
                <a:lnTo>
                  <a:pt x="12" y="290"/>
                </a:lnTo>
                <a:lnTo>
                  <a:pt x="9" y="287"/>
                </a:lnTo>
                <a:lnTo>
                  <a:pt x="3" y="281"/>
                </a:lnTo>
                <a:lnTo>
                  <a:pt x="3" y="278"/>
                </a:lnTo>
                <a:lnTo>
                  <a:pt x="2" y="277"/>
                </a:lnTo>
                <a:lnTo>
                  <a:pt x="0" y="274"/>
                </a:lnTo>
                <a:lnTo>
                  <a:pt x="0" y="272"/>
                </a:lnTo>
                <a:lnTo>
                  <a:pt x="0" y="274"/>
                </a:lnTo>
                <a:lnTo>
                  <a:pt x="2" y="274"/>
                </a:lnTo>
                <a:lnTo>
                  <a:pt x="3" y="275"/>
                </a:lnTo>
                <a:lnTo>
                  <a:pt x="5" y="277"/>
                </a:lnTo>
                <a:lnTo>
                  <a:pt x="5" y="280"/>
                </a:lnTo>
                <a:lnTo>
                  <a:pt x="6" y="280"/>
                </a:lnTo>
                <a:lnTo>
                  <a:pt x="6" y="281"/>
                </a:lnTo>
                <a:lnTo>
                  <a:pt x="9" y="281"/>
                </a:lnTo>
                <a:lnTo>
                  <a:pt x="11" y="280"/>
                </a:lnTo>
                <a:lnTo>
                  <a:pt x="11" y="277"/>
                </a:lnTo>
                <a:lnTo>
                  <a:pt x="8" y="274"/>
                </a:lnTo>
                <a:lnTo>
                  <a:pt x="5" y="265"/>
                </a:lnTo>
                <a:lnTo>
                  <a:pt x="3" y="262"/>
                </a:lnTo>
                <a:lnTo>
                  <a:pt x="5" y="263"/>
                </a:lnTo>
                <a:lnTo>
                  <a:pt x="8" y="274"/>
                </a:lnTo>
                <a:lnTo>
                  <a:pt x="11" y="271"/>
                </a:lnTo>
                <a:lnTo>
                  <a:pt x="12" y="277"/>
                </a:lnTo>
                <a:lnTo>
                  <a:pt x="14" y="277"/>
                </a:lnTo>
                <a:lnTo>
                  <a:pt x="15" y="275"/>
                </a:lnTo>
                <a:lnTo>
                  <a:pt x="17" y="271"/>
                </a:lnTo>
                <a:lnTo>
                  <a:pt x="15" y="266"/>
                </a:lnTo>
                <a:lnTo>
                  <a:pt x="14" y="263"/>
                </a:lnTo>
                <a:lnTo>
                  <a:pt x="12" y="260"/>
                </a:lnTo>
                <a:lnTo>
                  <a:pt x="11" y="260"/>
                </a:lnTo>
                <a:lnTo>
                  <a:pt x="12" y="259"/>
                </a:lnTo>
                <a:lnTo>
                  <a:pt x="3" y="241"/>
                </a:lnTo>
                <a:lnTo>
                  <a:pt x="3" y="232"/>
                </a:lnTo>
                <a:lnTo>
                  <a:pt x="5" y="229"/>
                </a:lnTo>
                <a:lnTo>
                  <a:pt x="8" y="224"/>
                </a:lnTo>
                <a:lnTo>
                  <a:pt x="9" y="214"/>
                </a:lnTo>
                <a:lnTo>
                  <a:pt x="6" y="209"/>
                </a:lnTo>
                <a:lnTo>
                  <a:pt x="12" y="196"/>
                </a:lnTo>
                <a:lnTo>
                  <a:pt x="14" y="19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89" name="Rectangle 461"/>
          <p:cNvSpPr>
            <a:spLocks noChangeArrowheads="1"/>
          </p:cNvSpPr>
          <p:nvPr/>
        </p:nvSpPr>
        <p:spPr bwMode="auto">
          <a:xfrm>
            <a:off x="3582988" y="3160720"/>
            <a:ext cx="3175" cy="1587"/>
          </a:xfrm>
          <a:prstGeom prst="rect">
            <a:avLst/>
          </a:prstGeom>
          <a:solidFill>
            <a:schemeClr val="bg2">
              <a:lumMod val="75000"/>
            </a:schemeClr>
          </a:solidFill>
          <a:ln w="1905">
            <a:noFill/>
            <a:miter lim="800000"/>
            <a:headEnd/>
            <a:tailEnd/>
          </a:ln>
        </p:spPr>
        <p:txBody>
          <a:bodyPr/>
          <a:lstStyle/>
          <a:p>
            <a:pPr algn="ctr" eaLnBrk="0" fontAlgn="base" hangingPunct="0">
              <a:spcBef>
                <a:spcPct val="0"/>
              </a:spcBef>
              <a:spcAft>
                <a:spcPct val="0"/>
              </a:spcAft>
            </a:pPr>
            <a:endParaRPr lang="fi-FI" sz="2000">
              <a:solidFill>
                <a:srgbClr val="000000"/>
              </a:solidFill>
            </a:endParaRPr>
          </a:p>
        </p:txBody>
      </p:sp>
      <p:sp>
        <p:nvSpPr>
          <p:cNvPr id="1490" name="Freeform 462"/>
          <p:cNvSpPr>
            <a:spLocks/>
          </p:cNvSpPr>
          <p:nvPr/>
        </p:nvSpPr>
        <p:spPr bwMode="auto">
          <a:xfrm>
            <a:off x="3590925" y="3162307"/>
            <a:ext cx="11113" cy="4762"/>
          </a:xfrm>
          <a:custGeom>
            <a:avLst/>
            <a:gdLst>
              <a:gd name="T0" fmla="*/ 6 w 7"/>
              <a:gd name="T1" fmla="*/ 3 h 3"/>
              <a:gd name="T2" fmla="*/ 7 w 7"/>
              <a:gd name="T3" fmla="*/ 2 h 3"/>
              <a:gd name="T4" fmla="*/ 6 w 7"/>
              <a:gd name="T5" fmla="*/ 2 h 3"/>
              <a:gd name="T6" fmla="*/ 0 w 7"/>
              <a:gd name="T7" fmla="*/ 0 h 3"/>
              <a:gd name="T8" fmla="*/ 0 w 7"/>
              <a:gd name="T9" fmla="*/ 2 h 3"/>
              <a:gd name="T10" fmla="*/ 1 w 7"/>
              <a:gd name="T11" fmla="*/ 3 h 3"/>
              <a:gd name="T12" fmla="*/ 3 w 7"/>
              <a:gd name="T13" fmla="*/ 3 h 3"/>
              <a:gd name="T14" fmla="*/ 6 w 7"/>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3"/>
              <a:gd name="T26" fmla="*/ 7 w 7"/>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3">
                <a:moveTo>
                  <a:pt x="6" y="3"/>
                </a:moveTo>
                <a:lnTo>
                  <a:pt x="7" y="2"/>
                </a:lnTo>
                <a:lnTo>
                  <a:pt x="6" y="2"/>
                </a:lnTo>
                <a:lnTo>
                  <a:pt x="0" y="0"/>
                </a:lnTo>
                <a:lnTo>
                  <a:pt x="0" y="2"/>
                </a:lnTo>
                <a:lnTo>
                  <a:pt x="1" y="3"/>
                </a:lnTo>
                <a:lnTo>
                  <a:pt x="3" y="3"/>
                </a:lnTo>
                <a:lnTo>
                  <a:pt x="6"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91" name="Freeform 463"/>
          <p:cNvSpPr>
            <a:spLocks/>
          </p:cNvSpPr>
          <p:nvPr/>
        </p:nvSpPr>
        <p:spPr bwMode="auto">
          <a:xfrm>
            <a:off x="3597275" y="3155957"/>
            <a:ext cx="12700" cy="6350"/>
          </a:xfrm>
          <a:custGeom>
            <a:avLst/>
            <a:gdLst>
              <a:gd name="T0" fmla="*/ 6 w 8"/>
              <a:gd name="T1" fmla="*/ 3 h 4"/>
              <a:gd name="T2" fmla="*/ 8 w 8"/>
              <a:gd name="T3" fmla="*/ 3 h 4"/>
              <a:gd name="T4" fmla="*/ 2 w 8"/>
              <a:gd name="T5" fmla="*/ 0 h 4"/>
              <a:gd name="T6" fmla="*/ 0 w 8"/>
              <a:gd name="T7" fmla="*/ 0 h 4"/>
              <a:gd name="T8" fmla="*/ 3 w 8"/>
              <a:gd name="T9" fmla="*/ 3 h 4"/>
              <a:gd name="T10" fmla="*/ 6 w 8"/>
              <a:gd name="T11" fmla="*/ 4 h 4"/>
              <a:gd name="T12" fmla="*/ 6 w 8"/>
              <a:gd name="T13" fmla="*/ 3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6" y="3"/>
                </a:moveTo>
                <a:lnTo>
                  <a:pt x="8" y="3"/>
                </a:lnTo>
                <a:lnTo>
                  <a:pt x="2" y="0"/>
                </a:lnTo>
                <a:lnTo>
                  <a:pt x="0" y="0"/>
                </a:lnTo>
                <a:lnTo>
                  <a:pt x="3" y="3"/>
                </a:lnTo>
                <a:lnTo>
                  <a:pt x="6" y="4"/>
                </a:lnTo>
                <a:lnTo>
                  <a:pt x="6"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92" name="Freeform 464"/>
          <p:cNvSpPr>
            <a:spLocks/>
          </p:cNvSpPr>
          <p:nvPr/>
        </p:nvSpPr>
        <p:spPr bwMode="auto">
          <a:xfrm>
            <a:off x="3621088" y="3152782"/>
            <a:ext cx="7938" cy="7937"/>
          </a:xfrm>
          <a:custGeom>
            <a:avLst/>
            <a:gdLst>
              <a:gd name="T0" fmla="*/ 3 w 5"/>
              <a:gd name="T1" fmla="*/ 2 h 5"/>
              <a:gd name="T2" fmla="*/ 2 w 5"/>
              <a:gd name="T3" fmla="*/ 0 h 5"/>
              <a:gd name="T4" fmla="*/ 0 w 5"/>
              <a:gd name="T5" fmla="*/ 2 h 5"/>
              <a:gd name="T6" fmla="*/ 0 w 5"/>
              <a:gd name="T7" fmla="*/ 3 h 5"/>
              <a:gd name="T8" fmla="*/ 3 w 5"/>
              <a:gd name="T9" fmla="*/ 5 h 5"/>
              <a:gd name="T10" fmla="*/ 5 w 5"/>
              <a:gd name="T11" fmla="*/ 3 h 5"/>
              <a:gd name="T12" fmla="*/ 3 w 5"/>
              <a:gd name="T13" fmla="*/ 2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3" y="2"/>
                </a:moveTo>
                <a:lnTo>
                  <a:pt x="2" y="0"/>
                </a:lnTo>
                <a:lnTo>
                  <a:pt x="0" y="2"/>
                </a:lnTo>
                <a:lnTo>
                  <a:pt x="0" y="3"/>
                </a:lnTo>
                <a:lnTo>
                  <a:pt x="3" y="5"/>
                </a:lnTo>
                <a:lnTo>
                  <a:pt x="5" y="3"/>
                </a:lnTo>
                <a:lnTo>
                  <a:pt x="3"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93" name="Freeform 465"/>
          <p:cNvSpPr>
            <a:spLocks/>
          </p:cNvSpPr>
          <p:nvPr/>
        </p:nvSpPr>
        <p:spPr bwMode="auto">
          <a:xfrm>
            <a:off x="3662363" y="3186120"/>
            <a:ext cx="15875" cy="4762"/>
          </a:xfrm>
          <a:custGeom>
            <a:avLst/>
            <a:gdLst>
              <a:gd name="T0" fmla="*/ 10 w 10"/>
              <a:gd name="T1" fmla="*/ 0 h 3"/>
              <a:gd name="T2" fmla="*/ 0 w 10"/>
              <a:gd name="T3" fmla="*/ 0 h 3"/>
              <a:gd name="T4" fmla="*/ 6 w 10"/>
              <a:gd name="T5" fmla="*/ 3 h 3"/>
              <a:gd name="T6" fmla="*/ 9 w 10"/>
              <a:gd name="T7" fmla="*/ 2 h 3"/>
              <a:gd name="T8" fmla="*/ 10 w 10"/>
              <a:gd name="T9" fmla="*/ 0 h 3"/>
              <a:gd name="T10" fmla="*/ 0 60000 65536"/>
              <a:gd name="T11" fmla="*/ 0 60000 65536"/>
              <a:gd name="T12" fmla="*/ 0 60000 65536"/>
              <a:gd name="T13" fmla="*/ 0 60000 65536"/>
              <a:gd name="T14" fmla="*/ 0 60000 65536"/>
              <a:gd name="T15" fmla="*/ 0 w 10"/>
              <a:gd name="T16" fmla="*/ 0 h 3"/>
              <a:gd name="T17" fmla="*/ 10 w 10"/>
              <a:gd name="T18" fmla="*/ 3 h 3"/>
            </a:gdLst>
            <a:ahLst/>
            <a:cxnLst>
              <a:cxn ang="T10">
                <a:pos x="T0" y="T1"/>
              </a:cxn>
              <a:cxn ang="T11">
                <a:pos x="T2" y="T3"/>
              </a:cxn>
              <a:cxn ang="T12">
                <a:pos x="T4" y="T5"/>
              </a:cxn>
              <a:cxn ang="T13">
                <a:pos x="T6" y="T7"/>
              </a:cxn>
              <a:cxn ang="T14">
                <a:pos x="T8" y="T9"/>
              </a:cxn>
            </a:cxnLst>
            <a:rect l="T15" t="T16" r="T17" b="T18"/>
            <a:pathLst>
              <a:path w="10" h="3">
                <a:moveTo>
                  <a:pt x="10" y="0"/>
                </a:moveTo>
                <a:lnTo>
                  <a:pt x="0" y="0"/>
                </a:lnTo>
                <a:lnTo>
                  <a:pt x="6" y="3"/>
                </a:lnTo>
                <a:lnTo>
                  <a:pt x="9" y="2"/>
                </a:lnTo>
                <a:lnTo>
                  <a:pt x="1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94" name="Freeform 466"/>
          <p:cNvSpPr>
            <a:spLocks/>
          </p:cNvSpPr>
          <p:nvPr/>
        </p:nvSpPr>
        <p:spPr bwMode="auto">
          <a:xfrm>
            <a:off x="3678238" y="3213107"/>
            <a:ext cx="4763" cy="1587"/>
          </a:xfrm>
          <a:custGeom>
            <a:avLst/>
            <a:gdLst>
              <a:gd name="T0" fmla="*/ 3 w 3"/>
              <a:gd name="T1" fmla="*/ 1 h 1"/>
              <a:gd name="T2" fmla="*/ 3 w 3"/>
              <a:gd name="T3" fmla="*/ 0 h 1"/>
              <a:gd name="T4" fmla="*/ 2 w 3"/>
              <a:gd name="T5" fmla="*/ 0 h 1"/>
              <a:gd name="T6" fmla="*/ 0 w 3"/>
              <a:gd name="T7" fmla="*/ 1 h 1"/>
              <a:gd name="T8" fmla="*/ 2 w 3"/>
              <a:gd name="T9" fmla="*/ 1 h 1"/>
              <a:gd name="T10" fmla="*/ 3 w 3"/>
              <a:gd name="T11" fmla="*/ 1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3" y="1"/>
                </a:moveTo>
                <a:lnTo>
                  <a:pt x="3" y="0"/>
                </a:lnTo>
                <a:lnTo>
                  <a:pt x="2" y="0"/>
                </a:lnTo>
                <a:lnTo>
                  <a:pt x="0" y="1"/>
                </a:lnTo>
                <a:lnTo>
                  <a:pt x="2" y="1"/>
                </a:lnTo>
                <a:lnTo>
                  <a:pt x="3"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95" name="Freeform 467"/>
          <p:cNvSpPr>
            <a:spLocks/>
          </p:cNvSpPr>
          <p:nvPr/>
        </p:nvSpPr>
        <p:spPr bwMode="auto">
          <a:xfrm>
            <a:off x="5495925" y="4568832"/>
            <a:ext cx="7938" cy="17462"/>
          </a:xfrm>
          <a:custGeom>
            <a:avLst/>
            <a:gdLst>
              <a:gd name="T0" fmla="*/ 2 w 5"/>
              <a:gd name="T1" fmla="*/ 2 h 11"/>
              <a:gd name="T2" fmla="*/ 3 w 5"/>
              <a:gd name="T3" fmla="*/ 2 h 11"/>
              <a:gd name="T4" fmla="*/ 3 w 5"/>
              <a:gd name="T5" fmla="*/ 6 h 11"/>
              <a:gd name="T6" fmla="*/ 5 w 5"/>
              <a:gd name="T7" fmla="*/ 9 h 11"/>
              <a:gd name="T8" fmla="*/ 5 w 5"/>
              <a:gd name="T9" fmla="*/ 11 h 11"/>
              <a:gd name="T10" fmla="*/ 3 w 5"/>
              <a:gd name="T11" fmla="*/ 11 h 11"/>
              <a:gd name="T12" fmla="*/ 2 w 5"/>
              <a:gd name="T13" fmla="*/ 11 h 11"/>
              <a:gd name="T14" fmla="*/ 2 w 5"/>
              <a:gd name="T15" fmla="*/ 9 h 11"/>
              <a:gd name="T16" fmla="*/ 0 w 5"/>
              <a:gd name="T17" fmla="*/ 8 h 11"/>
              <a:gd name="T18" fmla="*/ 0 w 5"/>
              <a:gd name="T19" fmla="*/ 6 h 11"/>
              <a:gd name="T20" fmla="*/ 0 w 5"/>
              <a:gd name="T21" fmla="*/ 2 h 11"/>
              <a:gd name="T22" fmla="*/ 2 w 5"/>
              <a:gd name="T23" fmla="*/ 0 h 11"/>
              <a:gd name="T24" fmla="*/ 2 w 5"/>
              <a:gd name="T25" fmla="*/ 2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11"/>
              <a:gd name="T41" fmla="*/ 5 w 5"/>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11">
                <a:moveTo>
                  <a:pt x="2" y="2"/>
                </a:moveTo>
                <a:lnTo>
                  <a:pt x="3" y="2"/>
                </a:lnTo>
                <a:lnTo>
                  <a:pt x="3" y="6"/>
                </a:lnTo>
                <a:lnTo>
                  <a:pt x="5" y="9"/>
                </a:lnTo>
                <a:lnTo>
                  <a:pt x="5" y="11"/>
                </a:lnTo>
                <a:lnTo>
                  <a:pt x="3" y="11"/>
                </a:lnTo>
                <a:lnTo>
                  <a:pt x="2" y="11"/>
                </a:lnTo>
                <a:lnTo>
                  <a:pt x="2" y="9"/>
                </a:lnTo>
                <a:lnTo>
                  <a:pt x="0" y="8"/>
                </a:lnTo>
                <a:lnTo>
                  <a:pt x="0" y="6"/>
                </a:lnTo>
                <a:lnTo>
                  <a:pt x="0" y="2"/>
                </a:lnTo>
                <a:lnTo>
                  <a:pt x="2" y="0"/>
                </a:lnTo>
                <a:lnTo>
                  <a:pt x="2"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96" name="Freeform 468"/>
          <p:cNvSpPr>
            <a:spLocks/>
          </p:cNvSpPr>
          <p:nvPr/>
        </p:nvSpPr>
        <p:spPr bwMode="auto">
          <a:xfrm>
            <a:off x="5505450" y="4595820"/>
            <a:ext cx="7938" cy="4762"/>
          </a:xfrm>
          <a:custGeom>
            <a:avLst/>
            <a:gdLst>
              <a:gd name="T0" fmla="*/ 5 w 5"/>
              <a:gd name="T1" fmla="*/ 1 h 3"/>
              <a:gd name="T2" fmla="*/ 5 w 5"/>
              <a:gd name="T3" fmla="*/ 3 h 3"/>
              <a:gd name="T4" fmla="*/ 3 w 5"/>
              <a:gd name="T5" fmla="*/ 1 h 3"/>
              <a:gd name="T6" fmla="*/ 2 w 5"/>
              <a:gd name="T7" fmla="*/ 1 h 3"/>
              <a:gd name="T8" fmla="*/ 0 w 5"/>
              <a:gd name="T9" fmla="*/ 0 h 3"/>
              <a:gd name="T10" fmla="*/ 2 w 5"/>
              <a:gd name="T11" fmla="*/ 0 h 3"/>
              <a:gd name="T12" fmla="*/ 5 w 5"/>
              <a:gd name="T13" fmla="*/ 1 h 3"/>
              <a:gd name="T14" fmla="*/ 0 60000 65536"/>
              <a:gd name="T15" fmla="*/ 0 60000 65536"/>
              <a:gd name="T16" fmla="*/ 0 60000 65536"/>
              <a:gd name="T17" fmla="*/ 0 60000 65536"/>
              <a:gd name="T18" fmla="*/ 0 60000 65536"/>
              <a:gd name="T19" fmla="*/ 0 60000 65536"/>
              <a:gd name="T20" fmla="*/ 0 60000 65536"/>
              <a:gd name="T21" fmla="*/ 0 w 5"/>
              <a:gd name="T22" fmla="*/ 0 h 3"/>
              <a:gd name="T23" fmla="*/ 5 w 5"/>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3">
                <a:moveTo>
                  <a:pt x="5" y="1"/>
                </a:moveTo>
                <a:lnTo>
                  <a:pt x="5" y="3"/>
                </a:lnTo>
                <a:lnTo>
                  <a:pt x="3" y="1"/>
                </a:lnTo>
                <a:lnTo>
                  <a:pt x="2" y="1"/>
                </a:lnTo>
                <a:lnTo>
                  <a:pt x="0" y="0"/>
                </a:lnTo>
                <a:lnTo>
                  <a:pt x="2" y="0"/>
                </a:lnTo>
                <a:lnTo>
                  <a:pt x="5"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97" name="Freeform 469"/>
          <p:cNvSpPr>
            <a:spLocks/>
          </p:cNvSpPr>
          <p:nvPr/>
        </p:nvSpPr>
        <p:spPr bwMode="auto">
          <a:xfrm>
            <a:off x="5524500" y="4591057"/>
            <a:ext cx="7938" cy="9525"/>
          </a:xfrm>
          <a:custGeom>
            <a:avLst/>
            <a:gdLst>
              <a:gd name="T0" fmla="*/ 3 w 5"/>
              <a:gd name="T1" fmla="*/ 0 h 6"/>
              <a:gd name="T2" fmla="*/ 3 w 5"/>
              <a:gd name="T3" fmla="*/ 1 h 6"/>
              <a:gd name="T4" fmla="*/ 5 w 5"/>
              <a:gd name="T5" fmla="*/ 4 h 6"/>
              <a:gd name="T6" fmla="*/ 3 w 5"/>
              <a:gd name="T7" fmla="*/ 6 h 6"/>
              <a:gd name="T8" fmla="*/ 3 w 5"/>
              <a:gd name="T9" fmla="*/ 4 h 6"/>
              <a:gd name="T10" fmla="*/ 2 w 5"/>
              <a:gd name="T11" fmla="*/ 3 h 6"/>
              <a:gd name="T12" fmla="*/ 0 w 5"/>
              <a:gd name="T13" fmla="*/ 3 h 6"/>
              <a:gd name="T14" fmla="*/ 0 w 5"/>
              <a:gd name="T15" fmla="*/ 1 h 6"/>
              <a:gd name="T16" fmla="*/ 2 w 5"/>
              <a:gd name="T17" fmla="*/ 1 h 6"/>
              <a:gd name="T18" fmla="*/ 3 w 5"/>
              <a:gd name="T19" fmla="*/ 1 h 6"/>
              <a:gd name="T20" fmla="*/ 3 w 5"/>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6"/>
              <a:gd name="T35" fmla="*/ 5 w 5"/>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6">
                <a:moveTo>
                  <a:pt x="3" y="0"/>
                </a:moveTo>
                <a:lnTo>
                  <a:pt x="3" y="1"/>
                </a:lnTo>
                <a:lnTo>
                  <a:pt x="5" y="4"/>
                </a:lnTo>
                <a:lnTo>
                  <a:pt x="3" y="6"/>
                </a:lnTo>
                <a:lnTo>
                  <a:pt x="3" y="4"/>
                </a:lnTo>
                <a:lnTo>
                  <a:pt x="2" y="3"/>
                </a:lnTo>
                <a:lnTo>
                  <a:pt x="0" y="3"/>
                </a:lnTo>
                <a:lnTo>
                  <a:pt x="0" y="1"/>
                </a:lnTo>
                <a:lnTo>
                  <a:pt x="2" y="1"/>
                </a:lnTo>
                <a:lnTo>
                  <a:pt x="3" y="1"/>
                </a:lnTo>
                <a:lnTo>
                  <a:pt x="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98" name="Freeform 470"/>
          <p:cNvSpPr>
            <a:spLocks/>
          </p:cNvSpPr>
          <p:nvPr/>
        </p:nvSpPr>
        <p:spPr bwMode="auto">
          <a:xfrm>
            <a:off x="5543550" y="4606932"/>
            <a:ext cx="7938" cy="9525"/>
          </a:xfrm>
          <a:custGeom>
            <a:avLst/>
            <a:gdLst>
              <a:gd name="T0" fmla="*/ 5 w 5"/>
              <a:gd name="T1" fmla="*/ 2 h 6"/>
              <a:gd name="T2" fmla="*/ 3 w 5"/>
              <a:gd name="T3" fmla="*/ 5 h 6"/>
              <a:gd name="T4" fmla="*/ 5 w 5"/>
              <a:gd name="T5" fmla="*/ 5 h 6"/>
              <a:gd name="T6" fmla="*/ 3 w 5"/>
              <a:gd name="T7" fmla="*/ 6 h 6"/>
              <a:gd name="T8" fmla="*/ 2 w 5"/>
              <a:gd name="T9" fmla="*/ 5 h 6"/>
              <a:gd name="T10" fmla="*/ 2 w 5"/>
              <a:gd name="T11" fmla="*/ 3 h 6"/>
              <a:gd name="T12" fmla="*/ 0 w 5"/>
              <a:gd name="T13" fmla="*/ 2 h 6"/>
              <a:gd name="T14" fmla="*/ 2 w 5"/>
              <a:gd name="T15" fmla="*/ 0 h 6"/>
              <a:gd name="T16" fmla="*/ 2 w 5"/>
              <a:gd name="T17" fmla="*/ 2 h 6"/>
              <a:gd name="T18" fmla="*/ 5 w 5"/>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6"/>
              <a:gd name="T32" fmla="*/ 5 w 5"/>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6">
                <a:moveTo>
                  <a:pt x="5" y="2"/>
                </a:moveTo>
                <a:lnTo>
                  <a:pt x="3" y="5"/>
                </a:lnTo>
                <a:lnTo>
                  <a:pt x="5" y="5"/>
                </a:lnTo>
                <a:lnTo>
                  <a:pt x="3" y="6"/>
                </a:lnTo>
                <a:lnTo>
                  <a:pt x="2" y="5"/>
                </a:lnTo>
                <a:lnTo>
                  <a:pt x="2" y="3"/>
                </a:lnTo>
                <a:lnTo>
                  <a:pt x="0" y="2"/>
                </a:lnTo>
                <a:lnTo>
                  <a:pt x="2" y="0"/>
                </a:lnTo>
                <a:lnTo>
                  <a:pt x="2" y="2"/>
                </a:lnTo>
                <a:lnTo>
                  <a:pt x="5"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99" name="Freeform 471"/>
          <p:cNvSpPr>
            <a:spLocks/>
          </p:cNvSpPr>
          <p:nvPr/>
        </p:nvSpPr>
        <p:spPr bwMode="auto">
          <a:xfrm>
            <a:off x="3916363" y="3973520"/>
            <a:ext cx="6350" cy="4762"/>
          </a:xfrm>
          <a:custGeom>
            <a:avLst/>
            <a:gdLst>
              <a:gd name="T0" fmla="*/ 4 w 4"/>
              <a:gd name="T1" fmla="*/ 0 h 3"/>
              <a:gd name="T2" fmla="*/ 3 w 4"/>
              <a:gd name="T3" fmla="*/ 0 h 3"/>
              <a:gd name="T4" fmla="*/ 0 w 4"/>
              <a:gd name="T5" fmla="*/ 1 h 3"/>
              <a:gd name="T6" fmla="*/ 1 w 4"/>
              <a:gd name="T7" fmla="*/ 3 h 3"/>
              <a:gd name="T8" fmla="*/ 3 w 4"/>
              <a:gd name="T9" fmla="*/ 1 h 3"/>
              <a:gd name="T10" fmla="*/ 4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4" y="0"/>
                </a:moveTo>
                <a:lnTo>
                  <a:pt x="3" y="0"/>
                </a:lnTo>
                <a:lnTo>
                  <a:pt x="0" y="1"/>
                </a:lnTo>
                <a:lnTo>
                  <a:pt x="1" y="3"/>
                </a:lnTo>
                <a:lnTo>
                  <a:pt x="3" y="1"/>
                </a:lnTo>
                <a:lnTo>
                  <a:pt x="4"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00" name="Freeform 472"/>
          <p:cNvSpPr>
            <a:spLocks/>
          </p:cNvSpPr>
          <p:nvPr/>
        </p:nvSpPr>
        <p:spPr bwMode="auto">
          <a:xfrm>
            <a:off x="4570413" y="4167195"/>
            <a:ext cx="11113" cy="14287"/>
          </a:xfrm>
          <a:custGeom>
            <a:avLst/>
            <a:gdLst>
              <a:gd name="T0" fmla="*/ 7 w 7"/>
              <a:gd name="T1" fmla="*/ 3 h 9"/>
              <a:gd name="T2" fmla="*/ 7 w 7"/>
              <a:gd name="T3" fmla="*/ 5 h 9"/>
              <a:gd name="T4" fmla="*/ 5 w 7"/>
              <a:gd name="T5" fmla="*/ 8 h 9"/>
              <a:gd name="T6" fmla="*/ 5 w 7"/>
              <a:gd name="T7" fmla="*/ 9 h 9"/>
              <a:gd name="T8" fmla="*/ 4 w 7"/>
              <a:gd name="T9" fmla="*/ 9 h 9"/>
              <a:gd name="T10" fmla="*/ 1 w 7"/>
              <a:gd name="T11" fmla="*/ 9 h 9"/>
              <a:gd name="T12" fmla="*/ 0 w 7"/>
              <a:gd name="T13" fmla="*/ 8 h 9"/>
              <a:gd name="T14" fmla="*/ 0 w 7"/>
              <a:gd name="T15" fmla="*/ 6 h 9"/>
              <a:gd name="T16" fmla="*/ 2 w 7"/>
              <a:gd name="T17" fmla="*/ 0 h 9"/>
              <a:gd name="T18" fmla="*/ 5 w 7"/>
              <a:gd name="T19" fmla="*/ 0 h 9"/>
              <a:gd name="T20" fmla="*/ 7 w 7"/>
              <a:gd name="T21" fmla="*/ 3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7" y="3"/>
                </a:moveTo>
                <a:lnTo>
                  <a:pt x="7" y="5"/>
                </a:lnTo>
                <a:lnTo>
                  <a:pt x="5" y="8"/>
                </a:lnTo>
                <a:lnTo>
                  <a:pt x="5" y="9"/>
                </a:lnTo>
                <a:lnTo>
                  <a:pt x="4" y="9"/>
                </a:lnTo>
                <a:lnTo>
                  <a:pt x="1" y="9"/>
                </a:lnTo>
                <a:lnTo>
                  <a:pt x="0" y="8"/>
                </a:lnTo>
                <a:lnTo>
                  <a:pt x="0" y="6"/>
                </a:lnTo>
                <a:lnTo>
                  <a:pt x="2" y="0"/>
                </a:lnTo>
                <a:lnTo>
                  <a:pt x="5" y="0"/>
                </a:lnTo>
                <a:lnTo>
                  <a:pt x="7"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01" name="Freeform 473"/>
          <p:cNvSpPr>
            <a:spLocks/>
          </p:cNvSpPr>
          <p:nvPr/>
        </p:nvSpPr>
        <p:spPr bwMode="auto">
          <a:xfrm>
            <a:off x="4494213" y="4305307"/>
            <a:ext cx="1588" cy="3175"/>
          </a:xfrm>
          <a:custGeom>
            <a:avLst/>
            <a:gdLst>
              <a:gd name="T0" fmla="*/ 0 w 1"/>
              <a:gd name="T1" fmla="*/ 0 h 2"/>
              <a:gd name="T2" fmla="*/ 1 w 1"/>
              <a:gd name="T3" fmla="*/ 0 h 2"/>
              <a:gd name="T4" fmla="*/ 1 w 1"/>
              <a:gd name="T5" fmla="*/ 2 h 2"/>
              <a:gd name="T6" fmla="*/ 0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0"/>
                </a:moveTo>
                <a:lnTo>
                  <a:pt x="1" y="0"/>
                </a:lnTo>
                <a:lnTo>
                  <a:pt x="1" y="2"/>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02" name="Freeform 474"/>
          <p:cNvSpPr>
            <a:spLocks/>
          </p:cNvSpPr>
          <p:nvPr/>
        </p:nvSpPr>
        <p:spPr bwMode="auto">
          <a:xfrm>
            <a:off x="5408613" y="3836995"/>
            <a:ext cx="4763" cy="4762"/>
          </a:xfrm>
          <a:custGeom>
            <a:avLst/>
            <a:gdLst>
              <a:gd name="T0" fmla="*/ 1 w 3"/>
              <a:gd name="T1" fmla="*/ 0 h 3"/>
              <a:gd name="T2" fmla="*/ 1 w 3"/>
              <a:gd name="T3" fmla="*/ 2 h 3"/>
              <a:gd name="T4" fmla="*/ 0 w 3"/>
              <a:gd name="T5" fmla="*/ 2 h 3"/>
              <a:gd name="T6" fmla="*/ 1 w 3"/>
              <a:gd name="T7" fmla="*/ 3 h 3"/>
              <a:gd name="T8" fmla="*/ 3 w 3"/>
              <a:gd name="T9" fmla="*/ 2 h 3"/>
              <a:gd name="T10" fmla="*/ 1 w 3"/>
              <a:gd name="T11" fmla="*/ 0 h 3"/>
              <a:gd name="T12" fmla="*/ 0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1" y="2"/>
                </a:lnTo>
                <a:lnTo>
                  <a:pt x="0" y="2"/>
                </a:lnTo>
                <a:lnTo>
                  <a:pt x="1" y="3"/>
                </a:lnTo>
                <a:lnTo>
                  <a:pt x="3" y="2"/>
                </a:lnTo>
                <a:lnTo>
                  <a:pt x="1" y="0"/>
                </a:lnTo>
                <a:lnTo>
                  <a:pt x="0" y="0"/>
                </a:lnTo>
                <a:lnTo>
                  <a:pt x="1"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03" name="Freeform 475"/>
          <p:cNvSpPr>
            <a:spLocks/>
          </p:cNvSpPr>
          <p:nvPr/>
        </p:nvSpPr>
        <p:spPr bwMode="auto">
          <a:xfrm>
            <a:off x="5405438" y="3844932"/>
            <a:ext cx="14288" cy="6350"/>
          </a:xfrm>
          <a:custGeom>
            <a:avLst/>
            <a:gdLst>
              <a:gd name="T0" fmla="*/ 6 w 9"/>
              <a:gd name="T1" fmla="*/ 3 h 4"/>
              <a:gd name="T2" fmla="*/ 5 w 9"/>
              <a:gd name="T3" fmla="*/ 4 h 4"/>
              <a:gd name="T4" fmla="*/ 5 w 9"/>
              <a:gd name="T5" fmla="*/ 3 h 4"/>
              <a:gd name="T6" fmla="*/ 5 w 9"/>
              <a:gd name="T7" fmla="*/ 1 h 4"/>
              <a:gd name="T8" fmla="*/ 3 w 9"/>
              <a:gd name="T9" fmla="*/ 0 h 4"/>
              <a:gd name="T10" fmla="*/ 2 w 9"/>
              <a:gd name="T11" fmla="*/ 0 h 4"/>
              <a:gd name="T12" fmla="*/ 0 w 9"/>
              <a:gd name="T13" fmla="*/ 1 h 4"/>
              <a:gd name="T14" fmla="*/ 2 w 9"/>
              <a:gd name="T15" fmla="*/ 1 h 4"/>
              <a:gd name="T16" fmla="*/ 3 w 9"/>
              <a:gd name="T17" fmla="*/ 1 h 4"/>
              <a:gd name="T18" fmla="*/ 3 w 9"/>
              <a:gd name="T19" fmla="*/ 3 h 4"/>
              <a:gd name="T20" fmla="*/ 2 w 9"/>
              <a:gd name="T21" fmla="*/ 3 h 4"/>
              <a:gd name="T22" fmla="*/ 2 w 9"/>
              <a:gd name="T23" fmla="*/ 4 h 4"/>
              <a:gd name="T24" fmla="*/ 9 w 9"/>
              <a:gd name="T25" fmla="*/ 4 h 4"/>
              <a:gd name="T26" fmla="*/ 8 w 9"/>
              <a:gd name="T27" fmla="*/ 3 h 4"/>
              <a:gd name="T28" fmla="*/ 6 w 9"/>
              <a:gd name="T29" fmla="*/ 3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4"/>
              <a:gd name="T47" fmla="*/ 9 w 9"/>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4">
                <a:moveTo>
                  <a:pt x="6" y="3"/>
                </a:moveTo>
                <a:lnTo>
                  <a:pt x="5" y="4"/>
                </a:lnTo>
                <a:lnTo>
                  <a:pt x="5" y="3"/>
                </a:lnTo>
                <a:lnTo>
                  <a:pt x="5" y="1"/>
                </a:lnTo>
                <a:lnTo>
                  <a:pt x="3" y="0"/>
                </a:lnTo>
                <a:lnTo>
                  <a:pt x="2" y="0"/>
                </a:lnTo>
                <a:lnTo>
                  <a:pt x="0" y="1"/>
                </a:lnTo>
                <a:lnTo>
                  <a:pt x="2" y="1"/>
                </a:lnTo>
                <a:lnTo>
                  <a:pt x="3" y="1"/>
                </a:lnTo>
                <a:lnTo>
                  <a:pt x="3" y="3"/>
                </a:lnTo>
                <a:lnTo>
                  <a:pt x="2" y="3"/>
                </a:lnTo>
                <a:lnTo>
                  <a:pt x="2" y="4"/>
                </a:lnTo>
                <a:lnTo>
                  <a:pt x="9" y="4"/>
                </a:lnTo>
                <a:lnTo>
                  <a:pt x="8" y="3"/>
                </a:lnTo>
                <a:lnTo>
                  <a:pt x="6"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04" name="Freeform 476"/>
          <p:cNvSpPr>
            <a:spLocks/>
          </p:cNvSpPr>
          <p:nvPr/>
        </p:nvSpPr>
        <p:spPr bwMode="auto">
          <a:xfrm>
            <a:off x="5576888" y="4519620"/>
            <a:ext cx="7938" cy="1587"/>
          </a:xfrm>
          <a:custGeom>
            <a:avLst/>
            <a:gdLst>
              <a:gd name="T0" fmla="*/ 3 w 5"/>
              <a:gd name="T1" fmla="*/ 0 h 1"/>
              <a:gd name="T2" fmla="*/ 2 w 5"/>
              <a:gd name="T3" fmla="*/ 0 h 1"/>
              <a:gd name="T4" fmla="*/ 0 w 5"/>
              <a:gd name="T5" fmla="*/ 1 h 1"/>
              <a:gd name="T6" fmla="*/ 3 w 5"/>
              <a:gd name="T7" fmla="*/ 1 h 1"/>
              <a:gd name="T8" fmla="*/ 5 w 5"/>
              <a:gd name="T9" fmla="*/ 0 h 1"/>
              <a:gd name="T10" fmla="*/ 3 w 5"/>
              <a:gd name="T11" fmla="*/ 0 h 1"/>
              <a:gd name="T12" fmla="*/ 0 60000 65536"/>
              <a:gd name="T13" fmla="*/ 0 60000 65536"/>
              <a:gd name="T14" fmla="*/ 0 60000 65536"/>
              <a:gd name="T15" fmla="*/ 0 60000 65536"/>
              <a:gd name="T16" fmla="*/ 0 60000 65536"/>
              <a:gd name="T17" fmla="*/ 0 60000 65536"/>
              <a:gd name="T18" fmla="*/ 0 w 5"/>
              <a:gd name="T19" fmla="*/ 0 h 1"/>
              <a:gd name="T20" fmla="*/ 5 w 5"/>
              <a:gd name="T21" fmla="*/ 1 h 1"/>
            </a:gdLst>
            <a:ahLst/>
            <a:cxnLst>
              <a:cxn ang="T12">
                <a:pos x="T0" y="T1"/>
              </a:cxn>
              <a:cxn ang="T13">
                <a:pos x="T2" y="T3"/>
              </a:cxn>
              <a:cxn ang="T14">
                <a:pos x="T4" y="T5"/>
              </a:cxn>
              <a:cxn ang="T15">
                <a:pos x="T6" y="T7"/>
              </a:cxn>
              <a:cxn ang="T16">
                <a:pos x="T8" y="T9"/>
              </a:cxn>
              <a:cxn ang="T17">
                <a:pos x="T10" y="T11"/>
              </a:cxn>
            </a:cxnLst>
            <a:rect l="T18" t="T19" r="T20" b="T21"/>
            <a:pathLst>
              <a:path w="5" h="1">
                <a:moveTo>
                  <a:pt x="3" y="0"/>
                </a:moveTo>
                <a:lnTo>
                  <a:pt x="2" y="0"/>
                </a:lnTo>
                <a:lnTo>
                  <a:pt x="0" y="1"/>
                </a:lnTo>
                <a:lnTo>
                  <a:pt x="3" y="1"/>
                </a:lnTo>
                <a:lnTo>
                  <a:pt x="5" y="0"/>
                </a:lnTo>
                <a:lnTo>
                  <a:pt x="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05" name="Freeform 477"/>
          <p:cNvSpPr>
            <a:spLocks/>
          </p:cNvSpPr>
          <p:nvPr/>
        </p:nvSpPr>
        <p:spPr bwMode="auto">
          <a:xfrm>
            <a:off x="4700588" y="3633795"/>
            <a:ext cx="284163" cy="439737"/>
          </a:xfrm>
          <a:custGeom>
            <a:avLst/>
            <a:gdLst>
              <a:gd name="T0" fmla="*/ 30 w 179"/>
              <a:gd name="T1" fmla="*/ 36 h 277"/>
              <a:gd name="T2" fmla="*/ 33 w 179"/>
              <a:gd name="T3" fmla="*/ 43 h 277"/>
              <a:gd name="T4" fmla="*/ 45 w 179"/>
              <a:gd name="T5" fmla="*/ 52 h 277"/>
              <a:gd name="T6" fmla="*/ 34 w 179"/>
              <a:gd name="T7" fmla="*/ 113 h 277"/>
              <a:gd name="T8" fmla="*/ 6 w 179"/>
              <a:gd name="T9" fmla="*/ 149 h 277"/>
              <a:gd name="T10" fmla="*/ 4 w 179"/>
              <a:gd name="T11" fmla="*/ 152 h 277"/>
              <a:gd name="T12" fmla="*/ 0 w 179"/>
              <a:gd name="T13" fmla="*/ 155 h 277"/>
              <a:gd name="T14" fmla="*/ 6 w 179"/>
              <a:gd name="T15" fmla="*/ 160 h 277"/>
              <a:gd name="T16" fmla="*/ 9 w 179"/>
              <a:gd name="T17" fmla="*/ 163 h 277"/>
              <a:gd name="T18" fmla="*/ 12 w 179"/>
              <a:gd name="T19" fmla="*/ 172 h 277"/>
              <a:gd name="T20" fmla="*/ 21 w 179"/>
              <a:gd name="T21" fmla="*/ 172 h 277"/>
              <a:gd name="T22" fmla="*/ 28 w 179"/>
              <a:gd name="T23" fmla="*/ 173 h 277"/>
              <a:gd name="T24" fmla="*/ 28 w 179"/>
              <a:gd name="T25" fmla="*/ 179 h 277"/>
              <a:gd name="T26" fmla="*/ 25 w 179"/>
              <a:gd name="T27" fmla="*/ 184 h 277"/>
              <a:gd name="T28" fmla="*/ 22 w 179"/>
              <a:gd name="T29" fmla="*/ 187 h 277"/>
              <a:gd name="T30" fmla="*/ 27 w 179"/>
              <a:gd name="T31" fmla="*/ 200 h 277"/>
              <a:gd name="T32" fmla="*/ 31 w 179"/>
              <a:gd name="T33" fmla="*/ 227 h 277"/>
              <a:gd name="T34" fmla="*/ 31 w 179"/>
              <a:gd name="T35" fmla="*/ 233 h 277"/>
              <a:gd name="T36" fmla="*/ 15 w 179"/>
              <a:gd name="T37" fmla="*/ 233 h 277"/>
              <a:gd name="T38" fmla="*/ 12 w 179"/>
              <a:gd name="T39" fmla="*/ 235 h 277"/>
              <a:gd name="T40" fmla="*/ 13 w 179"/>
              <a:gd name="T41" fmla="*/ 244 h 277"/>
              <a:gd name="T42" fmla="*/ 18 w 179"/>
              <a:gd name="T43" fmla="*/ 250 h 277"/>
              <a:gd name="T44" fmla="*/ 25 w 179"/>
              <a:gd name="T45" fmla="*/ 253 h 277"/>
              <a:gd name="T46" fmla="*/ 34 w 179"/>
              <a:gd name="T47" fmla="*/ 277 h 277"/>
              <a:gd name="T48" fmla="*/ 40 w 179"/>
              <a:gd name="T49" fmla="*/ 275 h 277"/>
              <a:gd name="T50" fmla="*/ 45 w 179"/>
              <a:gd name="T51" fmla="*/ 275 h 277"/>
              <a:gd name="T52" fmla="*/ 51 w 179"/>
              <a:gd name="T53" fmla="*/ 272 h 277"/>
              <a:gd name="T54" fmla="*/ 54 w 179"/>
              <a:gd name="T55" fmla="*/ 269 h 277"/>
              <a:gd name="T56" fmla="*/ 57 w 179"/>
              <a:gd name="T57" fmla="*/ 271 h 277"/>
              <a:gd name="T58" fmla="*/ 60 w 179"/>
              <a:gd name="T59" fmla="*/ 274 h 277"/>
              <a:gd name="T60" fmla="*/ 61 w 179"/>
              <a:gd name="T61" fmla="*/ 272 h 277"/>
              <a:gd name="T62" fmla="*/ 69 w 179"/>
              <a:gd name="T63" fmla="*/ 269 h 277"/>
              <a:gd name="T64" fmla="*/ 79 w 179"/>
              <a:gd name="T65" fmla="*/ 266 h 277"/>
              <a:gd name="T66" fmla="*/ 90 w 179"/>
              <a:gd name="T67" fmla="*/ 266 h 277"/>
              <a:gd name="T68" fmla="*/ 90 w 179"/>
              <a:gd name="T69" fmla="*/ 263 h 277"/>
              <a:gd name="T70" fmla="*/ 93 w 179"/>
              <a:gd name="T71" fmla="*/ 262 h 277"/>
              <a:gd name="T72" fmla="*/ 94 w 179"/>
              <a:gd name="T73" fmla="*/ 259 h 277"/>
              <a:gd name="T74" fmla="*/ 97 w 179"/>
              <a:gd name="T75" fmla="*/ 256 h 277"/>
              <a:gd name="T76" fmla="*/ 94 w 179"/>
              <a:gd name="T77" fmla="*/ 253 h 277"/>
              <a:gd name="T78" fmla="*/ 115 w 179"/>
              <a:gd name="T79" fmla="*/ 247 h 277"/>
              <a:gd name="T80" fmla="*/ 121 w 179"/>
              <a:gd name="T81" fmla="*/ 247 h 277"/>
              <a:gd name="T82" fmla="*/ 127 w 179"/>
              <a:gd name="T83" fmla="*/ 242 h 277"/>
              <a:gd name="T84" fmla="*/ 130 w 179"/>
              <a:gd name="T85" fmla="*/ 238 h 277"/>
              <a:gd name="T86" fmla="*/ 136 w 179"/>
              <a:gd name="T87" fmla="*/ 232 h 277"/>
              <a:gd name="T88" fmla="*/ 139 w 179"/>
              <a:gd name="T89" fmla="*/ 229 h 277"/>
              <a:gd name="T90" fmla="*/ 141 w 179"/>
              <a:gd name="T91" fmla="*/ 223 h 277"/>
              <a:gd name="T92" fmla="*/ 145 w 179"/>
              <a:gd name="T93" fmla="*/ 218 h 277"/>
              <a:gd name="T94" fmla="*/ 159 w 179"/>
              <a:gd name="T95" fmla="*/ 208 h 277"/>
              <a:gd name="T96" fmla="*/ 156 w 179"/>
              <a:gd name="T97" fmla="*/ 205 h 277"/>
              <a:gd name="T98" fmla="*/ 151 w 179"/>
              <a:gd name="T99" fmla="*/ 185 h 277"/>
              <a:gd name="T100" fmla="*/ 144 w 179"/>
              <a:gd name="T101" fmla="*/ 187 h 277"/>
              <a:gd name="T102" fmla="*/ 147 w 179"/>
              <a:gd name="T103" fmla="*/ 175 h 277"/>
              <a:gd name="T104" fmla="*/ 148 w 179"/>
              <a:gd name="T105" fmla="*/ 166 h 277"/>
              <a:gd name="T106" fmla="*/ 151 w 179"/>
              <a:gd name="T107" fmla="*/ 163 h 277"/>
              <a:gd name="T108" fmla="*/ 160 w 179"/>
              <a:gd name="T109" fmla="*/ 142 h 277"/>
              <a:gd name="T110" fmla="*/ 161 w 179"/>
              <a:gd name="T111" fmla="*/ 134 h 277"/>
              <a:gd name="T112" fmla="*/ 179 w 179"/>
              <a:gd name="T113" fmla="*/ 68 h 277"/>
              <a:gd name="T114" fmla="*/ 45 w 179"/>
              <a:gd name="T115" fmla="*/ 0 h 277"/>
              <a:gd name="T116" fmla="*/ 28 w 179"/>
              <a:gd name="T117" fmla="*/ 31 h 2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9"/>
              <a:gd name="T178" fmla="*/ 0 h 277"/>
              <a:gd name="T179" fmla="*/ 179 w 179"/>
              <a:gd name="T180" fmla="*/ 277 h 27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9" h="277">
                <a:moveTo>
                  <a:pt x="28" y="31"/>
                </a:moveTo>
                <a:lnTo>
                  <a:pt x="30" y="36"/>
                </a:lnTo>
                <a:lnTo>
                  <a:pt x="30" y="37"/>
                </a:lnTo>
                <a:lnTo>
                  <a:pt x="33" y="43"/>
                </a:lnTo>
                <a:lnTo>
                  <a:pt x="36" y="46"/>
                </a:lnTo>
                <a:lnTo>
                  <a:pt x="45" y="52"/>
                </a:lnTo>
                <a:lnTo>
                  <a:pt x="40" y="59"/>
                </a:lnTo>
                <a:lnTo>
                  <a:pt x="34" y="113"/>
                </a:lnTo>
                <a:lnTo>
                  <a:pt x="6" y="146"/>
                </a:lnTo>
                <a:lnTo>
                  <a:pt x="6" y="149"/>
                </a:lnTo>
                <a:lnTo>
                  <a:pt x="4" y="149"/>
                </a:lnTo>
                <a:lnTo>
                  <a:pt x="4" y="152"/>
                </a:lnTo>
                <a:lnTo>
                  <a:pt x="1" y="154"/>
                </a:lnTo>
                <a:lnTo>
                  <a:pt x="0" y="155"/>
                </a:lnTo>
                <a:lnTo>
                  <a:pt x="1" y="158"/>
                </a:lnTo>
                <a:lnTo>
                  <a:pt x="6" y="160"/>
                </a:lnTo>
                <a:lnTo>
                  <a:pt x="7" y="161"/>
                </a:lnTo>
                <a:lnTo>
                  <a:pt x="9" y="163"/>
                </a:lnTo>
                <a:lnTo>
                  <a:pt x="12" y="164"/>
                </a:lnTo>
                <a:lnTo>
                  <a:pt x="12" y="172"/>
                </a:lnTo>
                <a:lnTo>
                  <a:pt x="18" y="173"/>
                </a:lnTo>
                <a:lnTo>
                  <a:pt x="21" y="172"/>
                </a:lnTo>
                <a:lnTo>
                  <a:pt x="25" y="173"/>
                </a:lnTo>
                <a:lnTo>
                  <a:pt x="28" y="173"/>
                </a:lnTo>
                <a:lnTo>
                  <a:pt x="30" y="178"/>
                </a:lnTo>
                <a:lnTo>
                  <a:pt x="28" y="179"/>
                </a:lnTo>
                <a:lnTo>
                  <a:pt x="28" y="181"/>
                </a:lnTo>
                <a:lnTo>
                  <a:pt x="25" y="184"/>
                </a:lnTo>
                <a:lnTo>
                  <a:pt x="21" y="185"/>
                </a:lnTo>
                <a:lnTo>
                  <a:pt x="22" y="187"/>
                </a:lnTo>
                <a:lnTo>
                  <a:pt x="24" y="194"/>
                </a:lnTo>
                <a:lnTo>
                  <a:pt x="27" y="200"/>
                </a:lnTo>
                <a:lnTo>
                  <a:pt x="24" y="215"/>
                </a:lnTo>
                <a:lnTo>
                  <a:pt x="31" y="227"/>
                </a:lnTo>
                <a:lnTo>
                  <a:pt x="33" y="233"/>
                </a:lnTo>
                <a:lnTo>
                  <a:pt x="31" y="233"/>
                </a:lnTo>
                <a:lnTo>
                  <a:pt x="21" y="232"/>
                </a:lnTo>
                <a:lnTo>
                  <a:pt x="15" y="233"/>
                </a:lnTo>
                <a:lnTo>
                  <a:pt x="13" y="233"/>
                </a:lnTo>
                <a:lnTo>
                  <a:pt x="12" y="235"/>
                </a:lnTo>
                <a:lnTo>
                  <a:pt x="12" y="241"/>
                </a:lnTo>
                <a:lnTo>
                  <a:pt x="13" y="244"/>
                </a:lnTo>
                <a:lnTo>
                  <a:pt x="16" y="248"/>
                </a:lnTo>
                <a:lnTo>
                  <a:pt x="18" y="250"/>
                </a:lnTo>
                <a:lnTo>
                  <a:pt x="24" y="251"/>
                </a:lnTo>
                <a:lnTo>
                  <a:pt x="25" y="253"/>
                </a:lnTo>
                <a:lnTo>
                  <a:pt x="33" y="275"/>
                </a:lnTo>
                <a:lnTo>
                  <a:pt x="34" y="277"/>
                </a:lnTo>
                <a:lnTo>
                  <a:pt x="34" y="275"/>
                </a:lnTo>
                <a:lnTo>
                  <a:pt x="40" y="275"/>
                </a:lnTo>
                <a:lnTo>
                  <a:pt x="43" y="275"/>
                </a:lnTo>
                <a:lnTo>
                  <a:pt x="45" y="275"/>
                </a:lnTo>
                <a:lnTo>
                  <a:pt x="48" y="272"/>
                </a:lnTo>
                <a:lnTo>
                  <a:pt x="51" y="272"/>
                </a:lnTo>
                <a:lnTo>
                  <a:pt x="52" y="269"/>
                </a:lnTo>
                <a:lnTo>
                  <a:pt x="54" y="269"/>
                </a:lnTo>
                <a:lnTo>
                  <a:pt x="55" y="269"/>
                </a:lnTo>
                <a:lnTo>
                  <a:pt x="57" y="271"/>
                </a:lnTo>
                <a:lnTo>
                  <a:pt x="57" y="272"/>
                </a:lnTo>
                <a:lnTo>
                  <a:pt x="60" y="274"/>
                </a:lnTo>
                <a:lnTo>
                  <a:pt x="61" y="274"/>
                </a:lnTo>
                <a:lnTo>
                  <a:pt x="61" y="272"/>
                </a:lnTo>
                <a:lnTo>
                  <a:pt x="66" y="271"/>
                </a:lnTo>
                <a:lnTo>
                  <a:pt x="69" y="269"/>
                </a:lnTo>
                <a:lnTo>
                  <a:pt x="75" y="266"/>
                </a:lnTo>
                <a:lnTo>
                  <a:pt x="79" y="266"/>
                </a:lnTo>
                <a:lnTo>
                  <a:pt x="82" y="266"/>
                </a:lnTo>
                <a:lnTo>
                  <a:pt x="90" y="266"/>
                </a:lnTo>
                <a:lnTo>
                  <a:pt x="90" y="265"/>
                </a:lnTo>
                <a:lnTo>
                  <a:pt x="90" y="263"/>
                </a:lnTo>
                <a:lnTo>
                  <a:pt x="91" y="262"/>
                </a:lnTo>
                <a:lnTo>
                  <a:pt x="93" y="262"/>
                </a:lnTo>
                <a:lnTo>
                  <a:pt x="94" y="262"/>
                </a:lnTo>
                <a:lnTo>
                  <a:pt x="94" y="259"/>
                </a:lnTo>
                <a:lnTo>
                  <a:pt x="96" y="257"/>
                </a:lnTo>
                <a:lnTo>
                  <a:pt x="97" y="256"/>
                </a:lnTo>
                <a:lnTo>
                  <a:pt x="96" y="254"/>
                </a:lnTo>
                <a:lnTo>
                  <a:pt x="94" y="253"/>
                </a:lnTo>
                <a:lnTo>
                  <a:pt x="94" y="251"/>
                </a:lnTo>
                <a:lnTo>
                  <a:pt x="115" y="247"/>
                </a:lnTo>
                <a:lnTo>
                  <a:pt x="117" y="248"/>
                </a:lnTo>
                <a:lnTo>
                  <a:pt x="121" y="247"/>
                </a:lnTo>
                <a:lnTo>
                  <a:pt x="123" y="244"/>
                </a:lnTo>
                <a:lnTo>
                  <a:pt x="127" y="242"/>
                </a:lnTo>
                <a:lnTo>
                  <a:pt x="129" y="241"/>
                </a:lnTo>
                <a:lnTo>
                  <a:pt x="130" y="238"/>
                </a:lnTo>
                <a:lnTo>
                  <a:pt x="135" y="233"/>
                </a:lnTo>
                <a:lnTo>
                  <a:pt x="136" y="232"/>
                </a:lnTo>
                <a:lnTo>
                  <a:pt x="138" y="232"/>
                </a:lnTo>
                <a:lnTo>
                  <a:pt x="139" y="229"/>
                </a:lnTo>
                <a:lnTo>
                  <a:pt x="141" y="227"/>
                </a:lnTo>
                <a:lnTo>
                  <a:pt x="141" y="223"/>
                </a:lnTo>
                <a:lnTo>
                  <a:pt x="144" y="220"/>
                </a:lnTo>
                <a:lnTo>
                  <a:pt x="145" y="218"/>
                </a:lnTo>
                <a:lnTo>
                  <a:pt x="160" y="214"/>
                </a:lnTo>
                <a:lnTo>
                  <a:pt x="159" y="208"/>
                </a:lnTo>
                <a:lnTo>
                  <a:pt x="157" y="206"/>
                </a:lnTo>
                <a:lnTo>
                  <a:pt x="156" y="205"/>
                </a:lnTo>
                <a:lnTo>
                  <a:pt x="151" y="190"/>
                </a:lnTo>
                <a:lnTo>
                  <a:pt x="151" y="185"/>
                </a:lnTo>
                <a:lnTo>
                  <a:pt x="145" y="187"/>
                </a:lnTo>
                <a:lnTo>
                  <a:pt x="144" y="187"/>
                </a:lnTo>
                <a:lnTo>
                  <a:pt x="144" y="181"/>
                </a:lnTo>
                <a:lnTo>
                  <a:pt x="147" y="175"/>
                </a:lnTo>
                <a:lnTo>
                  <a:pt x="147" y="167"/>
                </a:lnTo>
                <a:lnTo>
                  <a:pt x="148" y="166"/>
                </a:lnTo>
                <a:lnTo>
                  <a:pt x="151" y="164"/>
                </a:lnTo>
                <a:lnTo>
                  <a:pt x="151" y="163"/>
                </a:lnTo>
                <a:lnTo>
                  <a:pt x="151" y="155"/>
                </a:lnTo>
                <a:lnTo>
                  <a:pt x="160" y="142"/>
                </a:lnTo>
                <a:lnTo>
                  <a:pt x="161" y="136"/>
                </a:lnTo>
                <a:lnTo>
                  <a:pt x="161" y="134"/>
                </a:lnTo>
                <a:lnTo>
                  <a:pt x="179" y="134"/>
                </a:lnTo>
                <a:lnTo>
                  <a:pt x="179" y="68"/>
                </a:lnTo>
                <a:lnTo>
                  <a:pt x="176" y="68"/>
                </a:lnTo>
                <a:lnTo>
                  <a:pt x="45" y="0"/>
                </a:lnTo>
                <a:lnTo>
                  <a:pt x="28" y="6"/>
                </a:lnTo>
                <a:lnTo>
                  <a:pt x="28" y="3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06" name="Freeform 478"/>
          <p:cNvSpPr>
            <a:spLocks/>
          </p:cNvSpPr>
          <p:nvPr/>
        </p:nvSpPr>
        <p:spPr bwMode="auto">
          <a:xfrm>
            <a:off x="2014538" y="3868745"/>
            <a:ext cx="114300" cy="114300"/>
          </a:xfrm>
          <a:custGeom>
            <a:avLst/>
            <a:gdLst>
              <a:gd name="T0" fmla="*/ 72 w 72"/>
              <a:gd name="T1" fmla="*/ 0 h 72"/>
              <a:gd name="T2" fmla="*/ 68 w 72"/>
              <a:gd name="T3" fmla="*/ 0 h 72"/>
              <a:gd name="T4" fmla="*/ 65 w 72"/>
              <a:gd name="T5" fmla="*/ 1 h 72"/>
              <a:gd name="T6" fmla="*/ 63 w 72"/>
              <a:gd name="T7" fmla="*/ 3 h 72"/>
              <a:gd name="T8" fmla="*/ 60 w 72"/>
              <a:gd name="T9" fmla="*/ 4 h 72"/>
              <a:gd name="T10" fmla="*/ 57 w 72"/>
              <a:gd name="T11" fmla="*/ 4 h 72"/>
              <a:gd name="T12" fmla="*/ 56 w 72"/>
              <a:gd name="T13" fmla="*/ 6 h 72"/>
              <a:gd name="T14" fmla="*/ 50 w 72"/>
              <a:gd name="T15" fmla="*/ 6 h 72"/>
              <a:gd name="T16" fmla="*/ 50 w 72"/>
              <a:gd name="T17" fmla="*/ 4 h 72"/>
              <a:gd name="T18" fmla="*/ 48 w 72"/>
              <a:gd name="T19" fmla="*/ 3 h 72"/>
              <a:gd name="T20" fmla="*/ 47 w 72"/>
              <a:gd name="T21" fmla="*/ 3 h 72"/>
              <a:gd name="T22" fmla="*/ 45 w 72"/>
              <a:gd name="T23" fmla="*/ 4 h 72"/>
              <a:gd name="T24" fmla="*/ 44 w 72"/>
              <a:gd name="T25" fmla="*/ 4 h 72"/>
              <a:gd name="T26" fmla="*/ 42 w 72"/>
              <a:gd name="T27" fmla="*/ 6 h 72"/>
              <a:gd name="T28" fmla="*/ 42 w 72"/>
              <a:gd name="T29" fmla="*/ 10 h 72"/>
              <a:gd name="T30" fmla="*/ 41 w 72"/>
              <a:gd name="T31" fmla="*/ 12 h 72"/>
              <a:gd name="T32" fmla="*/ 38 w 72"/>
              <a:gd name="T33" fmla="*/ 12 h 72"/>
              <a:gd name="T34" fmla="*/ 36 w 72"/>
              <a:gd name="T35" fmla="*/ 13 h 72"/>
              <a:gd name="T36" fmla="*/ 36 w 72"/>
              <a:gd name="T37" fmla="*/ 15 h 72"/>
              <a:gd name="T38" fmla="*/ 35 w 72"/>
              <a:gd name="T39" fmla="*/ 15 h 72"/>
              <a:gd name="T40" fmla="*/ 33 w 72"/>
              <a:gd name="T41" fmla="*/ 16 h 72"/>
              <a:gd name="T42" fmla="*/ 32 w 72"/>
              <a:gd name="T43" fmla="*/ 18 h 72"/>
              <a:gd name="T44" fmla="*/ 30 w 72"/>
              <a:gd name="T45" fmla="*/ 18 h 72"/>
              <a:gd name="T46" fmla="*/ 29 w 72"/>
              <a:gd name="T47" fmla="*/ 18 h 72"/>
              <a:gd name="T48" fmla="*/ 26 w 72"/>
              <a:gd name="T49" fmla="*/ 16 h 72"/>
              <a:gd name="T50" fmla="*/ 24 w 72"/>
              <a:gd name="T51" fmla="*/ 16 h 72"/>
              <a:gd name="T52" fmla="*/ 21 w 72"/>
              <a:gd name="T53" fmla="*/ 21 h 72"/>
              <a:gd name="T54" fmla="*/ 14 w 72"/>
              <a:gd name="T55" fmla="*/ 21 h 72"/>
              <a:gd name="T56" fmla="*/ 14 w 72"/>
              <a:gd name="T57" fmla="*/ 24 h 72"/>
              <a:gd name="T58" fmla="*/ 14 w 72"/>
              <a:gd name="T59" fmla="*/ 28 h 72"/>
              <a:gd name="T60" fmla="*/ 12 w 72"/>
              <a:gd name="T61" fmla="*/ 28 h 72"/>
              <a:gd name="T62" fmla="*/ 11 w 72"/>
              <a:gd name="T63" fmla="*/ 30 h 72"/>
              <a:gd name="T64" fmla="*/ 11 w 72"/>
              <a:gd name="T65" fmla="*/ 33 h 72"/>
              <a:gd name="T66" fmla="*/ 9 w 72"/>
              <a:gd name="T67" fmla="*/ 33 h 72"/>
              <a:gd name="T68" fmla="*/ 0 w 72"/>
              <a:gd name="T69" fmla="*/ 33 h 72"/>
              <a:gd name="T70" fmla="*/ 0 w 72"/>
              <a:gd name="T71" fmla="*/ 36 h 72"/>
              <a:gd name="T72" fmla="*/ 29 w 72"/>
              <a:gd name="T73" fmla="*/ 64 h 72"/>
              <a:gd name="T74" fmla="*/ 30 w 72"/>
              <a:gd name="T75" fmla="*/ 66 h 72"/>
              <a:gd name="T76" fmla="*/ 30 w 72"/>
              <a:gd name="T77" fmla="*/ 67 h 72"/>
              <a:gd name="T78" fmla="*/ 33 w 72"/>
              <a:gd name="T79" fmla="*/ 64 h 72"/>
              <a:gd name="T80" fmla="*/ 44 w 72"/>
              <a:gd name="T81" fmla="*/ 69 h 72"/>
              <a:gd name="T82" fmla="*/ 51 w 72"/>
              <a:gd name="T83" fmla="*/ 67 h 72"/>
              <a:gd name="T84" fmla="*/ 57 w 72"/>
              <a:gd name="T85" fmla="*/ 72 h 72"/>
              <a:gd name="T86" fmla="*/ 66 w 72"/>
              <a:gd name="T87" fmla="*/ 70 h 72"/>
              <a:gd name="T88" fmla="*/ 65 w 72"/>
              <a:gd name="T89" fmla="*/ 67 h 72"/>
              <a:gd name="T90" fmla="*/ 63 w 72"/>
              <a:gd name="T91" fmla="*/ 64 h 72"/>
              <a:gd name="T92" fmla="*/ 63 w 72"/>
              <a:gd name="T93" fmla="*/ 60 h 72"/>
              <a:gd name="T94" fmla="*/ 65 w 72"/>
              <a:gd name="T95" fmla="*/ 57 h 72"/>
              <a:gd name="T96" fmla="*/ 72 w 72"/>
              <a:gd name="T97" fmla="*/ 0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2"/>
              <a:gd name="T148" fmla="*/ 0 h 72"/>
              <a:gd name="T149" fmla="*/ 72 w 72"/>
              <a:gd name="T150" fmla="*/ 72 h 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2" h="72">
                <a:moveTo>
                  <a:pt x="72" y="0"/>
                </a:moveTo>
                <a:lnTo>
                  <a:pt x="68" y="0"/>
                </a:lnTo>
                <a:lnTo>
                  <a:pt x="65" y="1"/>
                </a:lnTo>
                <a:lnTo>
                  <a:pt x="63" y="3"/>
                </a:lnTo>
                <a:lnTo>
                  <a:pt x="60" y="4"/>
                </a:lnTo>
                <a:lnTo>
                  <a:pt x="57" y="4"/>
                </a:lnTo>
                <a:lnTo>
                  <a:pt x="56" y="6"/>
                </a:lnTo>
                <a:lnTo>
                  <a:pt x="50" y="6"/>
                </a:lnTo>
                <a:lnTo>
                  <a:pt x="50" y="4"/>
                </a:lnTo>
                <a:lnTo>
                  <a:pt x="48" y="3"/>
                </a:lnTo>
                <a:lnTo>
                  <a:pt x="47" y="3"/>
                </a:lnTo>
                <a:lnTo>
                  <a:pt x="45" y="4"/>
                </a:lnTo>
                <a:lnTo>
                  <a:pt x="44" y="4"/>
                </a:lnTo>
                <a:lnTo>
                  <a:pt x="42" y="6"/>
                </a:lnTo>
                <a:lnTo>
                  <a:pt x="42" y="10"/>
                </a:lnTo>
                <a:lnTo>
                  <a:pt x="41" y="12"/>
                </a:lnTo>
                <a:lnTo>
                  <a:pt x="38" y="12"/>
                </a:lnTo>
                <a:lnTo>
                  <a:pt x="36" y="13"/>
                </a:lnTo>
                <a:lnTo>
                  <a:pt x="36" y="15"/>
                </a:lnTo>
                <a:lnTo>
                  <a:pt x="35" y="15"/>
                </a:lnTo>
                <a:lnTo>
                  <a:pt x="33" y="16"/>
                </a:lnTo>
                <a:lnTo>
                  <a:pt x="32" y="18"/>
                </a:lnTo>
                <a:lnTo>
                  <a:pt x="30" y="18"/>
                </a:lnTo>
                <a:lnTo>
                  <a:pt x="29" y="18"/>
                </a:lnTo>
                <a:lnTo>
                  <a:pt x="26" y="16"/>
                </a:lnTo>
                <a:lnTo>
                  <a:pt x="24" y="16"/>
                </a:lnTo>
                <a:lnTo>
                  <a:pt x="21" y="21"/>
                </a:lnTo>
                <a:lnTo>
                  <a:pt x="14" y="21"/>
                </a:lnTo>
                <a:lnTo>
                  <a:pt x="14" y="24"/>
                </a:lnTo>
                <a:lnTo>
                  <a:pt x="14" y="28"/>
                </a:lnTo>
                <a:lnTo>
                  <a:pt x="12" y="28"/>
                </a:lnTo>
                <a:lnTo>
                  <a:pt x="11" y="30"/>
                </a:lnTo>
                <a:lnTo>
                  <a:pt x="11" y="33"/>
                </a:lnTo>
                <a:lnTo>
                  <a:pt x="9" y="33"/>
                </a:lnTo>
                <a:lnTo>
                  <a:pt x="0" y="33"/>
                </a:lnTo>
                <a:lnTo>
                  <a:pt x="0" y="36"/>
                </a:lnTo>
                <a:lnTo>
                  <a:pt x="29" y="64"/>
                </a:lnTo>
                <a:lnTo>
                  <a:pt x="30" y="66"/>
                </a:lnTo>
                <a:lnTo>
                  <a:pt x="30" y="67"/>
                </a:lnTo>
                <a:lnTo>
                  <a:pt x="33" y="64"/>
                </a:lnTo>
                <a:lnTo>
                  <a:pt x="44" y="69"/>
                </a:lnTo>
                <a:lnTo>
                  <a:pt x="51" y="67"/>
                </a:lnTo>
                <a:lnTo>
                  <a:pt x="57" y="72"/>
                </a:lnTo>
                <a:lnTo>
                  <a:pt x="66" y="70"/>
                </a:lnTo>
                <a:lnTo>
                  <a:pt x="65" y="67"/>
                </a:lnTo>
                <a:lnTo>
                  <a:pt x="63" y="64"/>
                </a:lnTo>
                <a:lnTo>
                  <a:pt x="63" y="60"/>
                </a:lnTo>
                <a:lnTo>
                  <a:pt x="65" y="57"/>
                </a:lnTo>
                <a:lnTo>
                  <a:pt x="72"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07" name="Freeform 479"/>
          <p:cNvSpPr>
            <a:spLocks/>
          </p:cNvSpPr>
          <p:nvPr/>
        </p:nvSpPr>
        <p:spPr bwMode="auto">
          <a:xfrm>
            <a:off x="2136775" y="4013207"/>
            <a:ext cx="153988" cy="65087"/>
          </a:xfrm>
          <a:custGeom>
            <a:avLst/>
            <a:gdLst>
              <a:gd name="T0" fmla="*/ 6 w 97"/>
              <a:gd name="T1" fmla="*/ 0 h 41"/>
              <a:gd name="T2" fmla="*/ 1 w 97"/>
              <a:gd name="T3" fmla="*/ 3 h 41"/>
              <a:gd name="T4" fmla="*/ 4 w 97"/>
              <a:gd name="T5" fmla="*/ 9 h 41"/>
              <a:gd name="T6" fmla="*/ 3 w 97"/>
              <a:gd name="T7" fmla="*/ 12 h 41"/>
              <a:gd name="T8" fmla="*/ 3 w 97"/>
              <a:gd name="T9" fmla="*/ 17 h 41"/>
              <a:gd name="T10" fmla="*/ 1 w 97"/>
              <a:gd name="T11" fmla="*/ 26 h 41"/>
              <a:gd name="T12" fmla="*/ 3 w 97"/>
              <a:gd name="T13" fmla="*/ 23 h 41"/>
              <a:gd name="T14" fmla="*/ 12 w 97"/>
              <a:gd name="T15" fmla="*/ 23 h 41"/>
              <a:gd name="T16" fmla="*/ 21 w 97"/>
              <a:gd name="T17" fmla="*/ 26 h 41"/>
              <a:gd name="T18" fmla="*/ 30 w 97"/>
              <a:gd name="T19" fmla="*/ 35 h 41"/>
              <a:gd name="T20" fmla="*/ 33 w 97"/>
              <a:gd name="T21" fmla="*/ 32 h 41"/>
              <a:gd name="T22" fmla="*/ 42 w 97"/>
              <a:gd name="T23" fmla="*/ 41 h 41"/>
              <a:gd name="T24" fmla="*/ 48 w 97"/>
              <a:gd name="T25" fmla="*/ 35 h 41"/>
              <a:gd name="T26" fmla="*/ 42 w 97"/>
              <a:gd name="T27" fmla="*/ 27 h 41"/>
              <a:gd name="T28" fmla="*/ 48 w 97"/>
              <a:gd name="T29" fmla="*/ 23 h 41"/>
              <a:gd name="T30" fmla="*/ 54 w 97"/>
              <a:gd name="T31" fmla="*/ 18 h 41"/>
              <a:gd name="T32" fmla="*/ 61 w 97"/>
              <a:gd name="T33" fmla="*/ 11 h 41"/>
              <a:gd name="T34" fmla="*/ 73 w 97"/>
              <a:gd name="T35" fmla="*/ 17 h 41"/>
              <a:gd name="T36" fmla="*/ 79 w 97"/>
              <a:gd name="T37" fmla="*/ 20 h 41"/>
              <a:gd name="T38" fmla="*/ 84 w 97"/>
              <a:gd name="T39" fmla="*/ 21 h 41"/>
              <a:gd name="T40" fmla="*/ 79 w 97"/>
              <a:gd name="T41" fmla="*/ 24 h 41"/>
              <a:gd name="T42" fmla="*/ 79 w 97"/>
              <a:gd name="T43" fmla="*/ 32 h 41"/>
              <a:gd name="T44" fmla="*/ 85 w 97"/>
              <a:gd name="T45" fmla="*/ 39 h 41"/>
              <a:gd name="T46" fmla="*/ 87 w 97"/>
              <a:gd name="T47" fmla="*/ 38 h 41"/>
              <a:gd name="T48" fmla="*/ 88 w 97"/>
              <a:gd name="T49" fmla="*/ 33 h 41"/>
              <a:gd name="T50" fmla="*/ 91 w 97"/>
              <a:gd name="T51" fmla="*/ 35 h 41"/>
              <a:gd name="T52" fmla="*/ 97 w 97"/>
              <a:gd name="T53" fmla="*/ 27 h 41"/>
              <a:gd name="T54" fmla="*/ 95 w 97"/>
              <a:gd name="T55" fmla="*/ 24 h 41"/>
              <a:gd name="T56" fmla="*/ 93 w 97"/>
              <a:gd name="T57" fmla="*/ 21 h 41"/>
              <a:gd name="T58" fmla="*/ 94 w 97"/>
              <a:gd name="T59" fmla="*/ 17 h 41"/>
              <a:gd name="T60" fmla="*/ 67 w 97"/>
              <a:gd name="T61" fmla="*/ 2 h 41"/>
              <a:gd name="T62" fmla="*/ 57 w 97"/>
              <a:gd name="T63" fmla="*/ 0 h 41"/>
              <a:gd name="T64" fmla="*/ 54 w 97"/>
              <a:gd name="T65" fmla="*/ 9 h 41"/>
              <a:gd name="T66" fmla="*/ 51 w 97"/>
              <a:gd name="T67" fmla="*/ 6 h 41"/>
              <a:gd name="T68" fmla="*/ 48 w 97"/>
              <a:gd name="T69" fmla="*/ 6 h 41"/>
              <a:gd name="T70" fmla="*/ 36 w 97"/>
              <a:gd name="T71" fmla="*/ 11 h 41"/>
              <a:gd name="T72" fmla="*/ 33 w 97"/>
              <a:gd name="T73" fmla="*/ 14 h 41"/>
              <a:gd name="T74" fmla="*/ 22 w 97"/>
              <a:gd name="T75" fmla="*/ 11 h 41"/>
              <a:gd name="T76" fmla="*/ 13 w 97"/>
              <a:gd name="T77" fmla="*/ 9 h 41"/>
              <a:gd name="T78" fmla="*/ 12 w 97"/>
              <a:gd name="T79" fmla="*/ 6 h 41"/>
              <a:gd name="T80" fmla="*/ 10 w 97"/>
              <a:gd name="T81" fmla="*/ 3 h 41"/>
              <a:gd name="T82" fmla="*/ 7 w 97"/>
              <a:gd name="T83" fmla="*/ 0 h 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41"/>
              <a:gd name="T128" fmla="*/ 97 w 97"/>
              <a:gd name="T129" fmla="*/ 41 h 4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41">
                <a:moveTo>
                  <a:pt x="7" y="0"/>
                </a:moveTo>
                <a:lnTo>
                  <a:pt x="6" y="0"/>
                </a:lnTo>
                <a:lnTo>
                  <a:pt x="4" y="0"/>
                </a:lnTo>
                <a:lnTo>
                  <a:pt x="1" y="3"/>
                </a:lnTo>
                <a:lnTo>
                  <a:pt x="1" y="8"/>
                </a:lnTo>
                <a:lnTo>
                  <a:pt x="4" y="9"/>
                </a:lnTo>
                <a:lnTo>
                  <a:pt x="4" y="11"/>
                </a:lnTo>
                <a:lnTo>
                  <a:pt x="3" y="12"/>
                </a:lnTo>
                <a:lnTo>
                  <a:pt x="3" y="14"/>
                </a:lnTo>
                <a:lnTo>
                  <a:pt x="3" y="17"/>
                </a:lnTo>
                <a:lnTo>
                  <a:pt x="0" y="21"/>
                </a:lnTo>
                <a:lnTo>
                  <a:pt x="1" y="26"/>
                </a:lnTo>
                <a:lnTo>
                  <a:pt x="3" y="26"/>
                </a:lnTo>
                <a:lnTo>
                  <a:pt x="3" y="23"/>
                </a:lnTo>
                <a:lnTo>
                  <a:pt x="4" y="23"/>
                </a:lnTo>
                <a:lnTo>
                  <a:pt x="12" y="23"/>
                </a:lnTo>
                <a:lnTo>
                  <a:pt x="18" y="24"/>
                </a:lnTo>
                <a:lnTo>
                  <a:pt x="21" y="26"/>
                </a:lnTo>
                <a:lnTo>
                  <a:pt x="28" y="35"/>
                </a:lnTo>
                <a:lnTo>
                  <a:pt x="30" y="35"/>
                </a:lnTo>
                <a:lnTo>
                  <a:pt x="31" y="33"/>
                </a:lnTo>
                <a:lnTo>
                  <a:pt x="33" y="32"/>
                </a:lnTo>
                <a:lnTo>
                  <a:pt x="36" y="41"/>
                </a:lnTo>
                <a:lnTo>
                  <a:pt x="42" y="41"/>
                </a:lnTo>
                <a:lnTo>
                  <a:pt x="49" y="36"/>
                </a:lnTo>
                <a:lnTo>
                  <a:pt x="48" y="35"/>
                </a:lnTo>
                <a:lnTo>
                  <a:pt x="42" y="29"/>
                </a:lnTo>
                <a:lnTo>
                  <a:pt x="42" y="27"/>
                </a:lnTo>
                <a:lnTo>
                  <a:pt x="43" y="26"/>
                </a:lnTo>
                <a:lnTo>
                  <a:pt x="48" y="23"/>
                </a:lnTo>
                <a:lnTo>
                  <a:pt x="49" y="23"/>
                </a:lnTo>
                <a:lnTo>
                  <a:pt x="54" y="18"/>
                </a:lnTo>
                <a:lnTo>
                  <a:pt x="58" y="12"/>
                </a:lnTo>
                <a:lnTo>
                  <a:pt x="61" y="11"/>
                </a:lnTo>
                <a:lnTo>
                  <a:pt x="64" y="11"/>
                </a:lnTo>
                <a:lnTo>
                  <a:pt x="73" y="17"/>
                </a:lnTo>
                <a:lnTo>
                  <a:pt x="76" y="21"/>
                </a:lnTo>
                <a:lnTo>
                  <a:pt x="79" y="20"/>
                </a:lnTo>
                <a:lnTo>
                  <a:pt x="82" y="20"/>
                </a:lnTo>
                <a:lnTo>
                  <a:pt x="84" y="21"/>
                </a:lnTo>
                <a:lnTo>
                  <a:pt x="82" y="23"/>
                </a:lnTo>
                <a:lnTo>
                  <a:pt x="79" y="24"/>
                </a:lnTo>
                <a:lnTo>
                  <a:pt x="78" y="29"/>
                </a:lnTo>
                <a:lnTo>
                  <a:pt x="79" y="32"/>
                </a:lnTo>
                <a:lnTo>
                  <a:pt x="84" y="38"/>
                </a:lnTo>
                <a:lnTo>
                  <a:pt x="85" y="39"/>
                </a:lnTo>
                <a:lnTo>
                  <a:pt x="87" y="39"/>
                </a:lnTo>
                <a:lnTo>
                  <a:pt x="87" y="38"/>
                </a:lnTo>
                <a:lnTo>
                  <a:pt x="88" y="36"/>
                </a:lnTo>
                <a:lnTo>
                  <a:pt x="88" y="33"/>
                </a:lnTo>
                <a:lnTo>
                  <a:pt x="90" y="33"/>
                </a:lnTo>
                <a:lnTo>
                  <a:pt x="91" y="35"/>
                </a:lnTo>
                <a:lnTo>
                  <a:pt x="97" y="29"/>
                </a:lnTo>
                <a:lnTo>
                  <a:pt x="97" y="27"/>
                </a:lnTo>
                <a:lnTo>
                  <a:pt x="95" y="26"/>
                </a:lnTo>
                <a:lnTo>
                  <a:pt x="95" y="24"/>
                </a:lnTo>
                <a:lnTo>
                  <a:pt x="94" y="21"/>
                </a:lnTo>
                <a:lnTo>
                  <a:pt x="93" y="21"/>
                </a:lnTo>
                <a:lnTo>
                  <a:pt x="93" y="18"/>
                </a:lnTo>
                <a:lnTo>
                  <a:pt x="94" y="17"/>
                </a:lnTo>
                <a:lnTo>
                  <a:pt x="82" y="6"/>
                </a:lnTo>
                <a:lnTo>
                  <a:pt x="67" y="2"/>
                </a:lnTo>
                <a:lnTo>
                  <a:pt x="64" y="0"/>
                </a:lnTo>
                <a:lnTo>
                  <a:pt x="57" y="0"/>
                </a:lnTo>
                <a:lnTo>
                  <a:pt x="54" y="3"/>
                </a:lnTo>
                <a:lnTo>
                  <a:pt x="54" y="9"/>
                </a:lnTo>
                <a:lnTo>
                  <a:pt x="51" y="9"/>
                </a:lnTo>
                <a:lnTo>
                  <a:pt x="51" y="6"/>
                </a:lnTo>
                <a:lnTo>
                  <a:pt x="49" y="6"/>
                </a:lnTo>
                <a:lnTo>
                  <a:pt x="48" y="6"/>
                </a:lnTo>
                <a:lnTo>
                  <a:pt x="42" y="9"/>
                </a:lnTo>
                <a:lnTo>
                  <a:pt x="36" y="11"/>
                </a:lnTo>
                <a:lnTo>
                  <a:pt x="34" y="14"/>
                </a:lnTo>
                <a:lnTo>
                  <a:pt x="33" y="14"/>
                </a:lnTo>
                <a:lnTo>
                  <a:pt x="28" y="14"/>
                </a:lnTo>
                <a:lnTo>
                  <a:pt x="22" y="11"/>
                </a:lnTo>
                <a:lnTo>
                  <a:pt x="15" y="11"/>
                </a:lnTo>
                <a:lnTo>
                  <a:pt x="13" y="9"/>
                </a:lnTo>
                <a:lnTo>
                  <a:pt x="13" y="8"/>
                </a:lnTo>
                <a:lnTo>
                  <a:pt x="12" y="6"/>
                </a:lnTo>
                <a:lnTo>
                  <a:pt x="12" y="3"/>
                </a:lnTo>
                <a:lnTo>
                  <a:pt x="10" y="3"/>
                </a:lnTo>
                <a:lnTo>
                  <a:pt x="7" y="2"/>
                </a:lnTo>
                <a:lnTo>
                  <a:pt x="7"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08" name="Freeform 480"/>
          <p:cNvSpPr>
            <a:spLocks/>
          </p:cNvSpPr>
          <p:nvPr/>
        </p:nvSpPr>
        <p:spPr bwMode="auto">
          <a:xfrm>
            <a:off x="1892300" y="3787782"/>
            <a:ext cx="101600" cy="114300"/>
          </a:xfrm>
          <a:custGeom>
            <a:avLst/>
            <a:gdLst>
              <a:gd name="T0" fmla="*/ 50 w 64"/>
              <a:gd name="T1" fmla="*/ 0 h 72"/>
              <a:gd name="T2" fmla="*/ 22 w 64"/>
              <a:gd name="T3" fmla="*/ 0 h 72"/>
              <a:gd name="T4" fmla="*/ 20 w 64"/>
              <a:gd name="T5" fmla="*/ 9 h 72"/>
              <a:gd name="T6" fmla="*/ 11 w 64"/>
              <a:gd name="T7" fmla="*/ 9 h 72"/>
              <a:gd name="T8" fmla="*/ 23 w 64"/>
              <a:gd name="T9" fmla="*/ 19 h 72"/>
              <a:gd name="T10" fmla="*/ 25 w 64"/>
              <a:gd name="T11" fmla="*/ 22 h 72"/>
              <a:gd name="T12" fmla="*/ 28 w 64"/>
              <a:gd name="T13" fmla="*/ 24 h 72"/>
              <a:gd name="T14" fmla="*/ 28 w 64"/>
              <a:gd name="T15" fmla="*/ 25 h 72"/>
              <a:gd name="T16" fmla="*/ 28 w 64"/>
              <a:gd name="T17" fmla="*/ 30 h 72"/>
              <a:gd name="T18" fmla="*/ 28 w 64"/>
              <a:gd name="T19" fmla="*/ 31 h 72"/>
              <a:gd name="T20" fmla="*/ 11 w 64"/>
              <a:gd name="T21" fmla="*/ 31 h 72"/>
              <a:gd name="T22" fmla="*/ 4 w 64"/>
              <a:gd name="T23" fmla="*/ 43 h 72"/>
              <a:gd name="T24" fmla="*/ 1 w 64"/>
              <a:gd name="T25" fmla="*/ 48 h 72"/>
              <a:gd name="T26" fmla="*/ 1 w 64"/>
              <a:gd name="T27" fmla="*/ 51 h 72"/>
              <a:gd name="T28" fmla="*/ 1 w 64"/>
              <a:gd name="T29" fmla="*/ 52 h 72"/>
              <a:gd name="T30" fmla="*/ 0 w 64"/>
              <a:gd name="T31" fmla="*/ 57 h 72"/>
              <a:gd name="T32" fmla="*/ 0 w 64"/>
              <a:gd name="T33" fmla="*/ 58 h 72"/>
              <a:gd name="T34" fmla="*/ 1 w 64"/>
              <a:gd name="T35" fmla="*/ 60 h 72"/>
              <a:gd name="T36" fmla="*/ 3 w 64"/>
              <a:gd name="T37" fmla="*/ 60 h 72"/>
              <a:gd name="T38" fmla="*/ 4 w 64"/>
              <a:gd name="T39" fmla="*/ 61 h 72"/>
              <a:gd name="T40" fmla="*/ 4 w 64"/>
              <a:gd name="T41" fmla="*/ 63 h 72"/>
              <a:gd name="T42" fmla="*/ 13 w 64"/>
              <a:gd name="T43" fmla="*/ 69 h 72"/>
              <a:gd name="T44" fmla="*/ 34 w 64"/>
              <a:gd name="T45" fmla="*/ 70 h 72"/>
              <a:gd name="T46" fmla="*/ 35 w 64"/>
              <a:gd name="T47" fmla="*/ 72 h 72"/>
              <a:gd name="T48" fmla="*/ 38 w 64"/>
              <a:gd name="T49" fmla="*/ 69 h 72"/>
              <a:gd name="T50" fmla="*/ 40 w 64"/>
              <a:gd name="T51" fmla="*/ 67 h 72"/>
              <a:gd name="T52" fmla="*/ 41 w 64"/>
              <a:gd name="T53" fmla="*/ 66 h 72"/>
              <a:gd name="T54" fmla="*/ 43 w 64"/>
              <a:gd name="T55" fmla="*/ 64 h 72"/>
              <a:gd name="T56" fmla="*/ 44 w 64"/>
              <a:gd name="T57" fmla="*/ 63 h 72"/>
              <a:gd name="T58" fmla="*/ 44 w 64"/>
              <a:gd name="T59" fmla="*/ 61 h 72"/>
              <a:gd name="T60" fmla="*/ 46 w 64"/>
              <a:gd name="T61" fmla="*/ 60 h 72"/>
              <a:gd name="T62" fmla="*/ 47 w 64"/>
              <a:gd name="T63" fmla="*/ 60 h 72"/>
              <a:gd name="T64" fmla="*/ 47 w 64"/>
              <a:gd name="T65" fmla="*/ 58 h 72"/>
              <a:gd name="T66" fmla="*/ 50 w 64"/>
              <a:gd name="T67" fmla="*/ 57 h 72"/>
              <a:gd name="T68" fmla="*/ 50 w 64"/>
              <a:gd name="T69" fmla="*/ 55 h 72"/>
              <a:gd name="T70" fmla="*/ 49 w 64"/>
              <a:gd name="T71" fmla="*/ 54 h 72"/>
              <a:gd name="T72" fmla="*/ 49 w 64"/>
              <a:gd name="T73" fmla="*/ 52 h 72"/>
              <a:gd name="T74" fmla="*/ 49 w 64"/>
              <a:gd name="T75" fmla="*/ 51 h 72"/>
              <a:gd name="T76" fmla="*/ 52 w 64"/>
              <a:gd name="T77" fmla="*/ 49 h 72"/>
              <a:gd name="T78" fmla="*/ 52 w 64"/>
              <a:gd name="T79" fmla="*/ 48 h 72"/>
              <a:gd name="T80" fmla="*/ 53 w 64"/>
              <a:gd name="T81" fmla="*/ 48 h 72"/>
              <a:gd name="T82" fmla="*/ 62 w 64"/>
              <a:gd name="T83" fmla="*/ 42 h 72"/>
              <a:gd name="T84" fmla="*/ 64 w 64"/>
              <a:gd name="T85" fmla="*/ 37 h 72"/>
              <a:gd name="T86" fmla="*/ 64 w 64"/>
              <a:gd name="T87" fmla="*/ 36 h 72"/>
              <a:gd name="T88" fmla="*/ 61 w 64"/>
              <a:gd name="T89" fmla="*/ 36 h 72"/>
              <a:gd name="T90" fmla="*/ 59 w 64"/>
              <a:gd name="T91" fmla="*/ 37 h 72"/>
              <a:gd name="T92" fmla="*/ 58 w 64"/>
              <a:gd name="T93" fmla="*/ 37 h 72"/>
              <a:gd name="T94" fmla="*/ 56 w 64"/>
              <a:gd name="T95" fmla="*/ 36 h 72"/>
              <a:gd name="T96" fmla="*/ 55 w 64"/>
              <a:gd name="T97" fmla="*/ 34 h 72"/>
              <a:gd name="T98" fmla="*/ 52 w 64"/>
              <a:gd name="T99" fmla="*/ 34 h 72"/>
              <a:gd name="T100" fmla="*/ 49 w 64"/>
              <a:gd name="T101" fmla="*/ 33 h 72"/>
              <a:gd name="T102" fmla="*/ 50 w 64"/>
              <a:gd name="T103" fmla="*/ 0 h 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4"/>
              <a:gd name="T157" fmla="*/ 0 h 72"/>
              <a:gd name="T158" fmla="*/ 64 w 64"/>
              <a:gd name="T159" fmla="*/ 72 h 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4" h="72">
                <a:moveTo>
                  <a:pt x="50" y="0"/>
                </a:moveTo>
                <a:lnTo>
                  <a:pt x="22" y="0"/>
                </a:lnTo>
                <a:lnTo>
                  <a:pt x="20" y="9"/>
                </a:lnTo>
                <a:lnTo>
                  <a:pt x="11" y="9"/>
                </a:lnTo>
                <a:lnTo>
                  <a:pt x="23" y="19"/>
                </a:lnTo>
                <a:lnTo>
                  <a:pt x="25" y="22"/>
                </a:lnTo>
                <a:lnTo>
                  <a:pt x="28" y="24"/>
                </a:lnTo>
                <a:lnTo>
                  <a:pt x="28" y="25"/>
                </a:lnTo>
                <a:lnTo>
                  <a:pt x="28" y="30"/>
                </a:lnTo>
                <a:lnTo>
                  <a:pt x="28" y="31"/>
                </a:lnTo>
                <a:lnTo>
                  <a:pt x="11" y="31"/>
                </a:lnTo>
                <a:lnTo>
                  <a:pt x="4" y="43"/>
                </a:lnTo>
                <a:lnTo>
                  <a:pt x="1" y="48"/>
                </a:lnTo>
                <a:lnTo>
                  <a:pt x="1" y="51"/>
                </a:lnTo>
                <a:lnTo>
                  <a:pt x="1" y="52"/>
                </a:lnTo>
                <a:lnTo>
                  <a:pt x="0" y="57"/>
                </a:lnTo>
                <a:lnTo>
                  <a:pt x="0" y="58"/>
                </a:lnTo>
                <a:lnTo>
                  <a:pt x="1" y="60"/>
                </a:lnTo>
                <a:lnTo>
                  <a:pt x="3" y="60"/>
                </a:lnTo>
                <a:lnTo>
                  <a:pt x="4" y="61"/>
                </a:lnTo>
                <a:lnTo>
                  <a:pt x="4" y="63"/>
                </a:lnTo>
                <a:lnTo>
                  <a:pt x="13" y="69"/>
                </a:lnTo>
                <a:lnTo>
                  <a:pt x="34" y="70"/>
                </a:lnTo>
                <a:lnTo>
                  <a:pt x="35" y="72"/>
                </a:lnTo>
                <a:lnTo>
                  <a:pt x="38" y="69"/>
                </a:lnTo>
                <a:lnTo>
                  <a:pt x="40" y="67"/>
                </a:lnTo>
                <a:lnTo>
                  <a:pt x="41" y="66"/>
                </a:lnTo>
                <a:lnTo>
                  <a:pt x="43" y="64"/>
                </a:lnTo>
                <a:lnTo>
                  <a:pt x="44" y="63"/>
                </a:lnTo>
                <a:lnTo>
                  <a:pt x="44" y="61"/>
                </a:lnTo>
                <a:lnTo>
                  <a:pt x="46" y="60"/>
                </a:lnTo>
                <a:lnTo>
                  <a:pt x="47" y="60"/>
                </a:lnTo>
                <a:lnTo>
                  <a:pt x="47" y="58"/>
                </a:lnTo>
                <a:lnTo>
                  <a:pt x="50" y="57"/>
                </a:lnTo>
                <a:lnTo>
                  <a:pt x="50" y="55"/>
                </a:lnTo>
                <a:lnTo>
                  <a:pt x="49" y="54"/>
                </a:lnTo>
                <a:lnTo>
                  <a:pt x="49" y="52"/>
                </a:lnTo>
                <a:lnTo>
                  <a:pt x="49" y="51"/>
                </a:lnTo>
                <a:lnTo>
                  <a:pt x="52" y="49"/>
                </a:lnTo>
                <a:lnTo>
                  <a:pt x="52" y="48"/>
                </a:lnTo>
                <a:lnTo>
                  <a:pt x="53" y="48"/>
                </a:lnTo>
                <a:lnTo>
                  <a:pt x="62" y="42"/>
                </a:lnTo>
                <a:lnTo>
                  <a:pt x="64" y="37"/>
                </a:lnTo>
                <a:lnTo>
                  <a:pt x="64" y="36"/>
                </a:lnTo>
                <a:lnTo>
                  <a:pt x="61" y="36"/>
                </a:lnTo>
                <a:lnTo>
                  <a:pt x="59" y="37"/>
                </a:lnTo>
                <a:lnTo>
                  <a:pt x="58" y="37"/>
                </a:lnTo>
                <a:lnTo>
                  <a:pt x="56" y="36"/>
                </a:lnTo>
                <a:lnTo>
                  <a:pt x="55" y="34"/>
                </a:lnTo>
                <a:lnTo>
                  <a:pt x="52" y="34"/>
                </a:lnTo>
                <a:lnTo>
                  <a:pt x="49" y="33"/>
                </a:lnTo>
                <a:lnTo>
                  <a:pt x="5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09" name="Freeform 481"/>
          <p:cNvSpPr>
            <a:spLocks/>
          </p:cNvSpPr>
          <p:nvPr/>
        </p:nvSpPr>
        <p:spPr bwMode="auto">
          <a:xfrm>
            <a:off x="2433638" y="3730632"/>
            <a:ext cx="92075" cy="63500"/>
          </a:xfrm>
          <a:custGeom>
            <a:avLst/>
            <a:gdLst>
              <a:gd name="T0" fmla="*/ 1 w 58"/>
              <a:gd name="T1" fmla="*/ 1 h 40"/>
              <a:gd name="T2" fmla="*/ 3 w 58"/>
              <a:gd name="T3" fmla="*/ 0 h 40"/>
              <a:gd name="T4" fmla="*/ 18 w 58"/>
              <a:gd name="T5" fmla="*/ 1 h 40"/>
              <a:gd name="T6" fmla="*/ 27 w 58"/>
              <a:gd name="T7" fmla="*/ 4 h 40"/>
              <a:gd name="T8" fmla="*/ 31 w 58"/>
              <a:gd name="T9" fmla="*/ 4 h 40"/>
              <a:gd name="T10" fmla="*/ 33 w 58"/>
              <a:gd name="T11" fmla="*/ 6 h 40"/>
              <a:gd name="T12" fmla="*/ 34 w 58"/>
              <a:gd name="T13" fmla="*/ 9 h 40"/>
              <a:gd name="T14" fmla="*/ 34 w 58"/>
              <a:gd name="T15" fmla="*/ 10 h 40"/>
              <a:gd name="T16" fmla="*/ 43 w 58"/>
              <a:gd name="T17" fmla="*/ 10 h 40"/>
              <a:gd name="T18" fmla="*/ 43 w 58"/>
              <a:gd name="T19" fmla="*/ 12 h 40"/>
              <a:gd name="T20" fmla="*/ 45 w 58"/>
              <a:gd name="T21" fmla="*/ 12 h 40"/>
              <a:gd name="T22" fmla="*/ 42 w 58"/>
              <a:gd name="T23" fmla="*/ 13 h 40"/>
              <a:gd name="T24" fmla="*/ 39 w 58"/>
              <a:gd name="T25" fmla="*/ 13 h 40"/>
              <a:gd name="T26" fmla="*/ 39 w 58"/>
              <a:gd name="T27" fmla="*/ 15 h 40"/>
              <a:gd name="T28" fmla="*/ 42 w 58"/>
              <a:gd name="T29" fmla="*/ 16 h 40"/>
              <a:gd name="T30" fmla="*/ 51 w 58"/>
              <a:gd name="T31" fmla="*/ 16 h 40"/>
              <a:gd name="T32" fmla="*/ 55 w 58"/>
              <a:gd name="T33" fmla="*/ 21 h 40"/>
              <a:gd name="T34" fmla="*/ 58 w 58"/>
              <a:gd name="T35" fmla="*/ 22 h 40"/>
              <a:gd name="T36" fmla="*/ 58 w 58"/>
              <a:gd name="T37" fmla="*/ 25 h 40"/>
              <a:gd name="T38" fmla="*/ 57 w 58"/>
              <a:gd name="T39" fmla="*/ 28 h 40"/>
              <a:gd name="T40" fmla="*/ 54 w 58"/>
              <a:gd name="T41" fmla="*/ 30 h 40"/>
              <a:gd name="T42" fmla="*/ 52 w 58"/>
              <a:gd name="T43" fmla="*/ 30 h 40"/>
              <a:gd name="T44" fmla="*/ 51 w 58"/>
              <a:gd name="T45" fmla="*/ 28 h 40"/>
              <a:gd name="T46" fmla="*/ 46 w 58"/>
              <a:gd name="T47" fmla="*/ 27 h 40"/>
              <a:gd name="T48" fmla="*/ 31 w 58"/>
              <a:gd name="T49" fmla="*/ 27 h 40"/>
              <a:gd name="T50" fmla="*/ 30 w 58"/>
              <a:gd name="T51" fmla="*/ 28 h 40"/>
              <a:gd name="T52" fmla="*/ 28 w 58"/>
              <a:gd name="T53" fmla="*/ 30 h 40"/>
              <a:gd name="T54" fmla="*/ 22 w 58"/>
              <a:gd name="T55" fmla="*/ 31 h 40"/>
              <a:gd name="T56" fmla="*/ 19 w 58"/>
              <a:gd name="T57" fmla="*/ 28 h 40"/>
              <a:gd name="T58" fmla="*/ 18 w 58"/>
              <a:gd name="T59" fmla="*/ 27 h 40"/>
              <a:gd name="T60" fmla="*/ 15 w 58"/>
              <a:gd name="T61" fmla="*/ 28 h 40"/>
              <a:gd name="T62" fmla="*/ 9 w 58"/>
              <a:gd name="T63" fmla="*/ 36 h 40"/>
              <a:gd name="T64" fmla="*/ 9 w 58"/>
              <a:gd name="T65" fmla="*/ 37 h 40"/>
              <a:gd name="T66" fmla="*/ 6 w 58"/>
              <a:gd name="T67" fmla="*/ 40 h 40"/>
              <a:gd name="T68" fmla="*/ 4 w 58"/>
              <a:gd name="T69" fmla="*/ 40 h 40"/>
              <a:gd name="T70" fmla="*/ 4 w 58"/>
              <a:gd name="T71" fmla="*/ 39 h 40"/>
              <a:gd name="T72" fmla="*/ 3 w 58"/>
              <a:gd name="T73" fmla="*/ 37 h 40"/>
              <a:gd name="T74" fmla="*/ 3 w 58"/>
              <a:gd name="T75" fmla="*/ 34 h 40"/>
              <a:gd name="T76" fmla="*/ 1 w 58"/>
              <a:gd name="T77" fmla="*/ 33 h 40"/>
              <a:gd name="T78" fmla="*/ 3 w 58"/>
              <a:gd name="T79" fmla="*/ 28 h 40"/>
              <a:gd name="T80" fmla="*/ 1 w 58"/>
              <a:gd name="T81" fmla="*/ 27 h 40"/>
              <a:gd name="T82" fmla="*/ 0 w 58"/>
              <a:gd name="T83" fmla="*/ 25 h 40"/>
              <a:gd name="T84" fmla="*/ 0 w 58"/>
              <a:gd name="T85" fmla="*/ 24 h 40"/>
              <a:gd name="T86" fmla="*/ 0 w 58"/>
              <a:gd name="T87" fmla="*/ 22 h 40"/>
              <a:gd name="T88" fmla="*/ 3 w 58"/>
              <a:gd name="T89" fmla="*/ 21 h 40"/>
              <a:gd name="T90" fmla="*/ 3 w 58"/>
              <a:gd name="T91" fmla="*/ 16 h 40"/>
              <a:gd name="T92" fmla="*/ 4 w 58"/>
              <a:gd name="T93" fmla="*/ 15 h 40"/>
              <a:gd name="T94" fmla="*/ 4 w 58"/>
              <a:gd name="T95" fmla="*/ 13 h 40"/>
              <a:gd name="T96" fmla="*/ 3 w 58"/>
              <a:gd name="T97" fmla="*/ 12 h 40"/>
              <a:gd name="T98" fmla="*/ 3 w 58"/>
              <a:gd name="T99" fmla="*/ 7 h 40"/>
              <a:gd name="T100" fmla="*/ 3 w 58"/>
              <a:gd name="T101" fmla="*/ 4 h 40"/>
              <a:gd name="T102" fmla="*/ 1 w 58"/>
              <a:gd name="T103" fmla="*/ 3 h 40"/>
              <a:gd name="T104" fmla="*/ 1 w 58"/>
              <a:gd name="T105" fmla="*/ 1 h 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
              <a:gd name="T160" fmla="*/ 0 h 40"/>
              <a:gd name="T161" fmla="*/ 58 w 58"/>
              <a:gd name="T162" fmla="*/ 40 h 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 h="40">
                <a:moveTo>
                  <a:pt x="1" y="1"/>
                </a:moveTo>
                <a:lnTo>
                  <a:pt x="3" y="0"/>
                </a:lnTo>
                <a:lnTo>
                  <a:pt x="18" y="1"/>
                </a:lnTo>
                <a:lnTo>
                  <a:pt x="27" y="4"/>
                </a:lnTo>
                <a:lnTo>
                  <a:pt x="31" y="4"/>
                </a:lnTo>
                <a:lnTo>
                  <a:pt x="33" y="6"/>
                </a:lnTo>
                <a:lnTo>
                  <a:pt x="34" y="9"/>
                </a:lnTo>
                <a:lnTo>
                  <a:pt x="34" y="10"/>
                </a:lnTo>
                <a:lnTo>
                  <a:pt x="43" y="10"/>
                </a:lnTo>
                <a:lnTo>
                  <a:pt x="43" y="12"/>
                </a:lnTo>
                <a:lnTo>
                  <a:pt x="45" y="12"/>
                </a:lnTo>
                <a:lnTo>
                  <a:pt x="42" y="13"/>
                </a:lnTo>
                <a:lnTo>
                  <a:pt x="39" y="13"/>
                </a:lnTo>
                <a:lnTo>
                  <a:pt x="39" y="15"/>
                </a:lnTo>
                <a:lnTo>
                  <a:pt x="42" y="16"/>
                </a:lnTo>
                <a:lnTo>
                  <a:pt x="51" y="16"/>
                </a:lnTo>
                <a:lnTo>
                  <a:pt x="55" y="21"/>
                </a:lnTo>
                <a:lnTo>
                  <a:pt x="58" y="22"/>
                </a:lnTo>
                <a:lnTo>
                  <a:pt x="58" y="25"/>
                </a:lnTo>
                <a:lnTo>
                  <a:pt x="57" y="28"/>
                </a:lnTo>
                <a:lnTo>
                  <a:pt x="54" y="30"/>
                </a:lnTo>
                <a:lnTo>
                  <a:pt x="52" y="30"/>
                </a:lnTo>
                <a:lnTo>
                  <a:pt x="51" y="28"/>
                </a:lnTo>
                <a:lnTo>
                  <a:pt x="46" y="27"/>
                </a:lnTo>
                <a:lnTo>
                  <a:pt x="31" y="27"/>
                </a:lnTo>
                <a:lnTo>
                  <a:pt x="30" y="28"/>
                </a:lnTo>
                <a:lnTo>
                  <a:pt x="28" y="30"/>
                </a:lnTo>
                <a:lnTo>
                  <a:pt x="22" y="31"/>
                </a:lnTo>
                <a:lnTo>
                  <a:pt x="19" y="28"/>
                </a:lnTo>
                <a:lnTo>
                  <a:pt x="18" y="27"/>
                </a:lnTo>
                <a:lnTo>
                  <a:pt x="15" y="28"/>
                </a:lnTo>
                <a:lnTo>
                  <a:pt x="9" y="36"/>
                </a:lnTo>
                <a:lnTo>
                  <a:pt x="9" y="37"/>
                </a:lnTo>
                <a:lnTo>
                  <a:pt x="6" y="40"/>
                </a:lnTo>
                <a:lnTo>
                  <a:pt x="4" y="40"/>
                </a:lnTo>
                <a:lnTo>
                  <a:pt x="4" y="39"/>
                </a:lnTo>
                <a:lnTo>
                  <a:pt x="3" y="37"/>
                </a:lnTo>
                <a:lnTo>
                  <a:pt x="3" y="34"/>
                </a:lnTo>
                <a:lnTo>
                  <a:pt x="1" y="33"/>
                </a:lnTo>
                <a:lnTo>
                  <a:pt x="3" y="28"/>
                </a:lnTo>
                <a:lnTo>
                  <a:pt x="1" y="27"/>
                </a:lnTo>
                <a:lnTo>
                  <a:pt x="0" y="25"/>
                </a:lnTo>
                <a:lnTo>
                  <a:pt x="0" y="24"/>
                </a:lnTo>
                <a:lnTo>
                  <a:pt x="0" y="22"/>
                </a:lnTo>
                <a:lnTo>
                  <a:pt x="3" y="21"/>
                </a:lnTo>
                <a:lnTo>
                  <a:pt x="3" y="16"/>
                </a:lnTo>
                <a:lnTo>
                  <a:pt x="4" y="15"/>
                </a:lnTo>
                <a:lnTo>
                  <a:pt x="4" y="13"/>
                </a:lnTo>
                <a:lnTo>
                  <a:pt x="3" y="12"/>
                </a:lnTo>
                <a:lnTo>
                  <a:pt x="3" y="7"/>
                </a:lnTo>
                <a:lnTo>
                  <a:pt x="3" y="4"/>
                </a:lnTo>
                <a:lnTo>
                  <a:pt x="1" y="3"/>
                </a:lnTo>
                <a:lnTo>
                  <a:pt x="1" y="1"/>
                </a:lnTo>
                <a:close/>
              </a:path>
            </a:pathLst>
          </a:custGeom>
          <a:solidFill>
            <a:schemeClr val="accent1"/>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10" name="Freeform 482"/>
          <p:cNvSpPr>
            <a:spLocks/>
          </p:cNvSpPr>
          <p:nvPr/>
        </p:nvSpPr>
        <p:spPr bwMode="auto">
          <a:xfrm>
            <a:off x="2392363" y="3944945"/>
            <a:ext cx="361950" cy="306387"/>
          </a:xfrm>
          <a:custGeom>
            <a:avLst/>
            <a:gdLst>
              <a:gd name="T0" fmla="*/ 26 w 228"/>
              <a:gd name="T1" fmla="*/ 12 h 193"/>
              <a:gd name="T2" fmla="*/ 30 w 228"/>
              <a:gd name="T3" fmla="*/ 22 h 193"/>
              <a:gd name="T4" fmla="*/ 24 w 228"/>
              <a:gd name="T5" fmla="*/ 43 h 193"/>
              <a:gd name="T6" fmla="*/ 30 w 228"/>
              <a:gd name="T7" fmla="*/ 54 h 193"/>
              <a:gd name="T8" fmla="*/ 39 w 228"/>
              <a:gd name="T9" fmla="*/ 40 h 193"/>
              <a:gd name="T10" fmla="*/ 35 w 228"/>
              <a:gd name="T11" fmla="*/ 21 h 193"/>
              <a:gd name="T12" fmla="*/ 62 w 228"/>
              <a:gd name="T13" fmla="*/ 10 h 193"/>
              <a:gd name="T14" fmla="*/ 54 w 228"/>
              <a:gd name="T15" fmla="*/ 7 h 193"/>
              <a:gd name="T16" fmla="*/ 59 w 228"/>
              <a:gd name="T17" fmla="*/ 0 h 193"/>
              <a:gd name="T18" fmla="*/ 65 w 228"/>
              <a:gd name="T19" fmla="*/ 12 h 193"/>
              <a:gd name="T20" fmla="*/ 90 w 228"/>
              <a:gd name="T21" fmla="*/ 28 h 193"/>
              <a:gd name="T22" fmla="*/ 125 w 228"/>
              <a:gd name="T23" fmla="*/ 31 h 193"/>
              <a:gd name="T24" fmla="*/ 153 w 228"/>
              <a:gd name="T25" fmla="*/ 30 h 193"/>
              <a:gd name="T26" fmla="*/ 156 w 228"/>
              <a:gd name="T27" fmla="*/ 27 h 193"/>
              <a:gd name="T28" fmla="*/ 190 w 228"/>
              <a:gd name="T29" fmla="*/ 27 h 193"/>
              <a:gd name="T30" fmla="*/ 180 w 228"/>
              <a:gd name="T31" fmla="*/ 28 h 193"/>
              <a:gd name="T32" fmla="*/ 180 w 228"/>
              <a:gd name="T33" fmla="*/ 33 h 193"/>
              <a:gd name="T34" fmla="*/ 184 w 228"/>
              <a:gd name="T35" fmla="*/ 39 h 193"/>
              <a:gd name="T36" fmla="*/ 204 w 228"/>
              <a:gd name="T37" fmla="*/ 45 h 193"/>
              <a:gd name="T38" fmla="*/ 211 w 228"/>
              <a:gd name="T39" fmla="*/ 58 h 193"/>
              <a:gd name="T40" fmla="*/ 216 w 228"/>
              <a:gd name="T41" fmla="*/ 64 h 193"/>
              <a:gd name="T42" fmla="*/ 228 w 228"/>
              <a:gd name="T43" fmla="*/ 64 h 193"/>
              <a:gd name="T44" fmla="*/ 223 w 228"/>
              <a:gd name="T45" fmla="*/ 70 h 193"/>
              <a:gd name="T46" fmla="*/ 213 w 228"/>
              <a:gd name="T47" fmla="*/ 76 h 193"/>
              <a:gd name="T48" fmla="*/ 213 w 228"/>
              <a:gd name="T49" fmla="*/ 85 h 193"/>
              <a:gd name="T50" fmla="*/ 216 w 228"/>
              <a:gd name="T51" fmla="*/ 88 h 193"/>
              <a:gd name="T52" fmla="*/ 204 w 228"/>
              <a:gd name="T53" fmla="*/ 103 h 193"/>
              <a:gd name="T54" fmla="*/ 214 w 228"/>
              <a:gd name="T55" fmla="*/ 122 h 193"/>
              <a:gd name="T56" fmla="*/ 196 w 228"/>
              <a:gd name="T57" fmla="*/ 134 h 193"/>
              <a:gd name="T58" fmla="*/ 174 w 228"/>
              <a:gd name="T59" fmla="*/ 140 h 193"/>
              <a:gd name="T60" fmla="*/ 144 w 228"/>
              <a:gd name="T61" fmla="*/ 136 h 193"/>
              <a:gd name="T62" fmla="*/ 153 w 228"/>
              <a:gd name="T63" fmla="*/ 154 h 193"/>
              <a:gd name="T64" fmla="*/ 168 w 228"/>
              <a:gd name="T65" fmla="*/ 164 h 193"/>
              <a:gd name="T66" fmla="*/ 162 w 228"/>
              <a:gd name="T67" fmla="*/ 170 h 193"/>
              <a:gd name="T68" fmla="*/ 156 w 228"/>
              <a:gd name="T69" fmla="*/ 175 h 193"/>
              <a:gd name="T70" fmla="*/ 150 w 228"/>
              <a:gd name="T71" fmla="*/ 181 h 193"/>
              <a:gd name="T72" fmla="*/ 131 w 228"/>
              <a:gd name="T73" fmla="*/ 191 h 193"/>
              <a:gd name="T74" fmla="*/ 113 w 228"/>
              <a:gd name="T75" fmla="*/ 188 h 193"/>
              <a:gd name="T76" fmla="*/ 99 w 228"/>
              <a:gd name="T77" fmla="*/ 151 h 193"/>
              <a:gd name="T78" fmla="*/ 102 w 228"/>
              <a:gd name="T79" fmla="*/ 148 h 193"/>
              <a:gd name="T80" fmla="*/ 98 w 228"/>
              <a:gd name="T81" fmla="*/ 140 h 193"/>
              <a:gd name="T82" fmla="*/ 93 w 228"/>
              <a:gd name="T83" fmla="*/ 128 h 193"/>
              <a:gd name="T84" fmla="*/ 95 w 228"/>
              <a:gd name="T85" fmla="*/ 116 h 193"/>
              <a:gd name="T86" fmla="*/ 99 w 228"/>
              <a:gd name="T87" fmla="*/ 104 h 193"/>
              <a:gd name="T88" fmla="*/ 84 w 228"/>
              <a:gd name="T89" fmla="*/ 103 h 193"/>
              <a:gd name="T90" fmla="*/ 72 w 228"/>
              <a:gd name="T91" fmla="*/ 103 h 193"/>
              <a:gd name="T92" fmla="*/ 47 w 228"/>
              <a:gd name="T93" fmla="*/ 85 h 193"/>
              <a:gd name="T94" fmla="*/ 21 w 228"/>
              <a:gd name="T95" fmla="*/ 82 h 193"/>
              <a:gd name="T96" fmla="*/ 15 w 228"/>
              <a:gd name="T97" fmla="*/ 66 h 193"/>
              <a:gd name="T98" fmla="*/ 9 w 228"/>
              <a:gd name="T99" fmla="*/ 51 h 193"/>
              <a:gd name="T100" fmla="*/ 26 w 228"/>
              <a:gd name="T101" fmla="*/ 9 h 1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8"/>
              <a:gd name="T154" fmla="*/ 0 h 193"/>
              <a:gd name="T155" fmla="*/ 228 w 228"/>
              <a:gd name="T156" fmla="*/ 193 h 1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8" h="193">
                <a:moveTo>
                  <a:pt x="35" y="6"/>
                </a:moveTo>
                <a:lnTo>
                  <a:pt x="32" y="9"/>
                </a:lnTo>
                <a:lnTo>
                  <a:pt x="26" y="10"/>
                </a:lnTo>
                <a:lnTo>
                  <a:pt x="26" y="12"/>
                </a:lnTo>
                <a:lnTo>
                  <a:pt x="27" y="16"/>
                </a:lnTo>
                <a:lnTo>
                  <a:pt x="30" y="19"/>
                </a:lnTo>
                <a:lnTo>
                  <a:pt x="30" y="21"/>
                </a:lnTo>
                <a:lnTo>
                  <a:pt x="30" y="22"/>
                </a:lnTo>
                <a:lnTo>
                  <a:pt x="30" y="28"/>
                </a:lnTo>
                <a:lnTo>
                  <a:pt x="24" y="34"/>
                </a:lnTo>
                <a:lnTo>
                  <a:pt x="23" y="36"/>
                </a:lnTo>
                <a:lnTo>
                  <a:pt x="24" y="43"/>
                </a:lnTo>
                <a:lnTo>
                  <a:pt x="24" y="45"/>
                </a:lnTo>
                <a:lnTo>
                  <a:pt x="27" y="46"/>
                </a:lnTo>
                <a:lnTo>
                  <a:pt x="30" y="52"/>
                </a:lnTo>
                <a:lnTo>
                  <a:pt x="30" y="54"/>
                </a:lnTo>
                <a:lnTo>
                  <a:pt x="33" y="54"/>
                </a:lnTo>
                <a:lnTo>
                  <a:pt x="35" y="52"/>
                </a:lnTo>
                <a:lnTo>
                  <a:pt x="39" y="49"/>
                </a:lnTo>
                <a:lnTo>
                  <a:pt x="39" y="40"/>
                </a:lnTo>
                <a:lnTo>
                  <a:pt x="33" y="31"/>
                </a:lnTo>
                <a:lnTo>
                  <a:pt x="33" y="24"/>
                </a:lnTo>
                <a:lnTo>
                  <a:pt x="35" y="22"/>
                </a:lnTo>
                <a:lnTo>
                  <a:pt x="35" y="21"/>
                </a:lnTo>
                <a:lnTo>
                  <a:pt x="38" y="19"/>
                </a:lnTo>
                <a:lnTo>
                  <a:pt x="44" y="16"/>
                </a:lnTo>
                <a:lnTo>
                  <a:pt x="62" y="12"/>
                </a:lnTo>
                <a:lnTo>
                  <a:pt x="62" y="10"/>
                </a:lnTo>
                <a:lnTo>
                  <a:pt x="60" y="9"/>
                </a:lnTo>
                <a:lnTo>
                  <a:pt x="59" y="9"/>
                </a:lnTo>
                <a:lnTo>
                  <a:pt x="54" y="9"/>
                </a:lnTo>
                <a:lnTo>
                  <a:pt x="54" y="7"/>
                </a:lnTo>
                <a:lnTo>
                  <a:pt x="53" y="7"/>
                </a:lnTo>
                <a:lnTo>
                  <a:pt x="54" y="1"/>
                </a:lnTo>
                <a:lnTo>
                  <a:pt x="57" y="0"/>
                </a:lnTo>
                <a:lnTo>
                  <a:pt x="59" y="0"/>
                </a:lnTo>
                <a:lnTo>
                  <a:pt x="60" y="1"/>
                </a:lnTo>
                <a:lnTo>
                  <a:pt x="62" y="9"/>
                </a:lnTo>
                <a:lnTo>
                  <a:pt x="63" y="9"/>
                </a:lnTo>
                <a:lnTo>
                  <a:pt x="65" y="12"/>
                </a:lnTo>
                <a:lnTo>
                  <a:pt x="84" y="16"/>
                </a:lnTo>
                <a:lnTo>
                  <a:pt x="86" y="18"/>
                </a:lnTo>
                <a:lnTo>
                  <a:pt x="89" y="27"/>
                </a:lnTo>
                <a:lnTo>
                  <a:pt x="90" y="28"/>
                </a:lnTo>
                <a:lnTo>
                  <a:pt x="123" y="27"/>
                </a:lnTo>
                <a:lnTo>
                  <a:pt x="125" y="28"/>
                </a:lnTo>
                <a:lnTo>
                  <a:pt x="125" y="30"/>
                </a:lnTo>
                <a:lnTo>
                  <a:pt x="125" y="31"/>
                </a:lnTo>
                <a:lnTo>
                  <a:pt x="126" y="33"/>
                </a:lnTo>
                <a:lnTo>
                  <a:pt x="134" y="34"/>
                </a:lnTo>
                <a:lnTo>
                  <a:pt x="147" y="33"/>
                </a:lnTo>
                <a:lnTo>
                  <a:pt x="153" y="30"/>
                </a:lnTo>
                <a:lnTo>
                  <a:pt x="161" y="28"/>
                </a:lnTo>
                <a:lnTo>
                  <a:pt x="162" y="28"/>
                </a:lnTo>
                <a:lnTo>
                  <a:pt x="162" y="27"/>
                </a:lnTo>
                <a:lnTo>
                  <a:pt x="156" y="27"/>
                </a:lnTo>
                <a:lnTo>
                  <a:pt x="153" y="27"/>
                </a:lnTo>
                <a:lnTo>
                  <a:pt x="156" y="25"/>
                </a:lnTo>
                <a:lnTo>
                  <a:pt x="190" y="25"/>
                </a:lnTo>
                <a:lnTo>
                  <a:pt x="190" y="27"/>
                </a:lnTo>
                <a:lnTo>
                  <a:pt x="186" y="27"/>
                </a:lnTo>
                <a:lnTo>
                  <a:pt x="186" y="28"/>
                </a:lnTo>
                <a:lnTo>
                  <a:pt x="184" y="28"/>
                </a:lnTo>
                <a:lnTo>
                  <a:pt x="180" y="28"/>
                </a:lnTo>
                <a:lnTo>
                  <a:pt x="177" y="28"/>
                </a:lnTo>
                <a:lnTo>
                  <a:pt x="175" y="30"/>
                </a:lnTo>
                <a:lnTo>
                  <a:pt x="175" y="31"/>
                </a:lnTo>
                <a:lnTo>
                  <a:pt x="180" y="33"/>
                </a:lnTo>
                <a:lnTo>
                  <a:pt x="181" y="34"/>
                </a:lnTo>
                <a:lnTo>
                  <a:pt x="183" y="36"/>
                </a:lnTo>
                <a:lnTo>
                  <a:pt x="184" y="37"/>
                </a:lnTo>
                <a:lnTo>
                  <a:pt x="184" y="39"/>
                </a:lnTo>
                <a:lnTo>
                  <a:pt x="186" y="40"/>
                </a:lnTo>
                <a:lnTo>
                  <a:pt x="190" y="40"/>
                </a:lnTo>
                <a:lnTo>
                  <a:pt x="196" y="42"/>
                </a:lnTo>
                <a:lnTo>
                  <a:pt x="204" y="45"/>
                </a:lnTo>
                <a:lnTo>
                  <a:pt x="207" y="46"/>
                </a:lnTo>
                <a:lnTo>
                  <a:pt x="208" y="48"/>
                </a:lnTo>
                <a:lnTo>
                  <a:pt x="211" y="54"/>
                </a:lnTo>
                <a:lnTo>
                  <a:pt x="211" y="58"/>
                </a:lnTo>
                <a:lnTo>
                  <a:pt x="211" y="60"/>
                </a:lnTo>
                <a:lnTo>
                  <a:pt x="208" y="61"/>
                </a:lnTo>
                <a:lnTo>
                  <a:pt x="208" y="63"/>
                </a:lnTo>
                <a:lnTo>
                  <a:pt x="216" y="64"/>
                </a:lnTo>
                <a:lnTo>
                  <a:pt x="219" y="61"/>
                </a:lnTo>
                <a:lnTo>
                  <a:pt x="222" y="61"/>
                </a:lnTo>
                <a:lnTo>
                  <a:pt x="226" y="64"/>
                </a:lnTo>
                <a:lnTo>
                  <a:pt x="228" y="64"/>
                </a:lnTo>
                <a:lnTo>
                  <a:pt x="228" y="66"/>
                </a:lnTo>
                <a:lnTo>
                  <a:pt x="228" y="69"/>
                </a:lnTo>
                <a:lnTo>
                  <a:pt x="226" y="69"/>
                </a:lnTo>
                <a:lnTo>
                  <a:pt x="223" y="70"/>
                </a:lnTo>
                <a:lnTo>
                  <a:pt x="223" y="72"/>
                </a:lnTo>
                <a:lnTo>
                  <a:pt x="217" y="73"/>
                </a:lnTo>
                <a:lnTo>
                  <a:pt x="216" y="75"/>
                </a:lnTo>
                <a:lnTo>
                  <a:pt x="213" y="76"/>
                </a:lnTo>
                <a:lnTo>
                  <a:pt x="211" y="76"/>
                </a:lnTo>
                <a:lnTo>
                  <a:pt x="211" y="79"/>
                </a:lnTo>
                <a:lnTo>
                  <a:pt x="211" y="85"/>
                </a:lnTo>
                <a:lnTo>
                  <a:pt x="213" y="85"/>
                </a:lnTo>
                <a:lnTo>
                  <a:pt x="214" y="85"/>
                </a:lnTo>
                <a:lnTo>
                  <a:pt x="216" y="85"/>
                </a:lnTo>
                <a:lnTo>
                  <a:pt x="217" y="87"/>
                </a:lnTo>
                <a:lnTo>
                  <a:pt x="216" y="88"/>
                </a:lnTo>
                <a:lnTo>
                  <a:pt x="207" y="93"/>
                </a:lnTo>
                <a:lnTo>
                  <a:pt x="207" y="97"/>
                </a:lnTo>
                <a:lnTo>
                  <a:pt x="204" y="101"/>
                </a:lnTo>
                <a:lnTo>
                  <a:pt x="204" y="103"/>
                </a:lnTo>
                <a:lnTo>
                  <a:pt x="204" y="104"/>
                </a:lnTo>
                <a:lnTo>
                  <a:pt x="213" y="116"/>
                </a:lnTo>
                <a:lnTo>
                  <a:pt x="214" y="118"/>
                </a:lnTo>
                <a:lnTo>
                  <a:pt x="214" y="122"/>
                </a:lnTo>
                <a:lnTo>
                  <a:pt x="208" y="128"/>
                </a:lnTo>
                <a:lnTo>
                  <a:pt x="202" y="128"/>
                </a:lnTo>
                <a:lnTo>
                  <a:pt x="198" y="131"/>
                </a:lnTo>
                <a:lnTo>
                  <a:pt x="196" y="134"/>
                </a:lnTo>
                <a:lnTo>
                  <a:pt x="195" y="134"/>
                </a:lnTo>
                <a:lnTo>
                  <a:pt x="175" y="139"/>
                </a:lnTo>
                <a:lnTo>
                  <a:pt x="175" y="140"/>
                </a:lnTo>
                <a:lnTo>
                  <a:pt x="174" y="140"/>
                </a:lnTo>
                <a:lnTo>
                  <a:pt x="167" y="140"/>
                </a:lnTo>
                <a:lnTo>
                  <a:pt x="146" y="133"/>
                </a:lnTo>
                <a:lnTo>
                  <a:pt x="144" y="133"/>
                </a:lnTo>
                <a:lnTo>
                  <a:pt x="144" y="136"/>
                </a:lnTo>
                <a:lnTo>
                  <a:pt x="146" y="139"/>
                </a:lnTo>
                <a:lnTo>
                  <a:pt x="153" y="142"/>
                </a:lnTo>
                <a:lnTo>
                  <a:pt x="153" y="143"/>
                </a:lnTo>
                <a:lnTo>
                  <a:pt x="153" y="154"/>
                </a:lnTo>
                <a:lnTo>
                  <a:pt x="155" y="164"/>
                </a:lnTo>
                <a:lnTo>
                  <a:pt x="159" y="164"/>
                </a:lnTo>
                <a:lnTo>
                  <a:pt x="161" y="166"/>
                </a:lnTo>
                <a:lnTo>
                  <a:pt x="168" y="164"/>
                </a:lnTo>
                <a:lnTo>
                  <a:pt x="168" y="167"/>
                </a:lnTo>
                <a:lnTo>
                  <a:pt x="168" y="169"/>
                </a:lnTo>
                <a:lnTo>
                  <a:pt x="164" y="169"/>
                </a:lnTo>
                <a:lnTo>
                  <a:pt x="162" y="170"/>
                </a:lnTo>
                <a:lnTo>
                  <a:pt x="162" y="172"/>
                </a:lnTo>
                <a:lnTo>
                  <a:pt x="159" y="172"/>
                </a:lnTo>
                <a:lnTo>
                  <a:pt x="158" y="172"/>
                </a:lnTo>
                <a:lnTo>
                  <a:pt x="156" y="175"/>
                </a:lnTo>
                <a:lnTo>
                  <a:pt x="155" y="179"/>
                </a:lnTo>
                <a:lnTo>
                  <a:pt x="153" y="179"/>
                </a:lnTo>
                <a:lnTo>
                  <a:pt x="152" y="181"/>
                </a:lnTo>
                <a:lnTo>
                  <a:pt x="150" y="181"/>
                </a:lnTo>
                <a:lnTo>
                  <a:pt x="147" y="182"/>
                </a:lnTo>
                <a:lnTo>
                  <a:pt x="146" y="184"/>
                </a:lnTo>
                <a:lnTo>
                  <a:pt x="134" y="187"/>
                </a:lnTo>
                <a:lnTo>
                  <a:pt x="131" y="191"/>
                </a:lnTo>
                <a:lnTo>
                  <a:pt x="119" y="193"/>
                </a:lnTo>
                <a:lnTo>
                  <a:pt x="119" y="191"/>
                </a:lnTo>
                <a:lnTo>
                  <a:pt x="117" y="191"/>
                </a:lnTo>
                <a:lnTo>
                  <a:pt x="113" y="188"/>
                </a:lnTo>
                <a:lnTo>
                  <a:pt x="99" y="163"/>
                </a:lnTo>
                <a:lnTo>
                  <a:pt x="95" y="158"/>
                </a:lnTo>
                <a:lnTo>
                  <a:pt x="95" y="157"/>
                </a:lnTo>
                <a:lnTo>
                  <a:pt x="99" y="151"/>
                </a:lnTo>
                <a:lnTo>
                  <a:pt x="101" y="151"/>
                </a:lnTo>
                <a:lnTo>
                  <a:pt x="101" y="149"/>
                </a:lnTo>
                <a:lnTo>
                  <a:pt x="102" y="149"/>
                </a:lnTo>
                <a:lnTo>
                  <a:pt x="102" y="148"/>
                </a:lnTo>
                <a:lnTo>
                  <a:pt x="102" y="146"/>
                </a:lnTo>
                <a:lnTo>
                  <a:pt x="101" y="145"/>
                </a:lnTo>
                <a:lnTo>
                  <a:pt x="99" y="142"/>
                </a:lnTo>
                <a:lnTo>
                  <a:pt x="98" y="140"/>
                </a:lnTo>
                <a:lnTo>
                  <a:pt x="95" y="139"/>
                </a:lnTo>
                <a:lnTo>
                  <a:pt x="95" y="137"/>
                </a:lnTo>
                <a:lnTo>
                  <a:pt x="93" y="130"/>
                </a:lnTo>
                <a:lnTo>
                  <a:pt x="93" y="128"/>
                </a:lnTo>
                <a:lnTo>
                  <a:pt x="93" y="124"/>
                </a:lnTo>
                <a:lnTo>
                  <a:pt x="93" y="122"/>
                </a:lnTo>
                <a:lnTo>
                  <a:pt x="95" y="119"/>
                </a:lnTo>
                <a:lnTo>
                  <a:pt x="95" y="116"/>
                </a:lnTo>
                <a:lnTo>
                  <a:pt x="98" y="112"/>
                </a:lnTo>
                <a:lnTo>
                  <a:pt x="98" y="109"/>
                </a:lnTo>
                <a:lnTo>
                  <a:pt x="98" y="107"/>
                </a:lnTo>
                <a:lnTo>
                  <a:pt x="99" y="104"/>
                </a:lnTo>
                <a:lnTo>
                  <a:pt x="99" y="103"/>
                </a:lnTo>
                <a:lnTo>
                  <a:pt x="99" y="101"/>
                </a:lnTo>
                <a:lnTo>
                  <a:pt x="98" y="100"/>
                </a:lnTo>
                <a:lnTo>
                  <a:pt x="84" y="103"/>
                </a:lnTo>
                <a:lnTo>
                  <a:pt x="80" y="103"/>
                </a:lnTo>
                <a:lnTo>
                  <a:pt x="75" y="101"/>
                </a:lnTo>
                <a:lnTo>
                  <a:pt x="72" y="101"/>
                </a:lnTo>
                <a:lnTo>
                  <a:pt x="72" y="103"/>
                </a:lnTo>
                <a:lnTo>
                  <a:pt x="68" y="103"/>
                </a:lnTo>
                <a:lnTo>
                  <a:pt x="66" y="101"/>
                </a:lnTo>
                <a:lnTo>
                  <a:pt x="57" y="90"/>
                </a:lnTo>
                <a:lnTo>
                  <a:pt x="47" y="85"/>
                </a:lnTo>
                <a:lnTo>
                  <a:pt x="33" y="88"/>
                </a:lnTo>
                <a:lnTo>
                  <a:pt x="24" y="85"/>
                </a:lnTo>
                <a:lnTo>
                  <a:pt x="23" y="82"/>
                </a:lnTo>
                <a:lnTo>
                  <a:pt x="21" y="82"/>
                </a:lnTo>
                <a:lnTo>
                  <a:pt x="17" y="81"/>
                </a:lnTo>
                <a:lnTo>
                  <a:pt x="17" y="79"/>
                </a:lnTo>
                <a:lnTo>
                  <a:pt x="17" y="67"/>
                </a:lnTo>
                <a:lnTo>
                  <a:pt x="15" y="66"/>
                </a:lnTo>
                <a:lnTo>
                  <a:pt x="14" y="64"/>
                </a:lnTo>
                <a:lnTo>
                  <a:pt x="14" y="63"/>
                </a:lnTo>
                <a:lnTo>
                  <a:pt x="11" y="61"/>
                </a:lnTo>
                <a:lnTo>
                  <a:pt x="9" y="51"/>
                </a:lnTo>
                <a:lnTo>
                  <a:pt x="8" y="51"/>
                </a:lnTo>
                <a:lnTo>
                  <a:pt x="0" y="51"/>
                </a:lnTo>
                <a:lnTo>
                  <a:pt x="9" y="28"/>
                </a:lnTo>
                <a:lnTo>
                  <a:pt x="26" y="9"/>
                </a:lnTo>
                <a:lnTo>
                  <a:pt x="30" y="6"/>
                </a:lnTo>
                <a:lnTo>
                  <a:pt x="35"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11" name="Freeform 483"/>
          <p:cNvSpPr>
            <a:spLocks/>
          </p:cNvSpPr>
          <p:nvPr/>
        </p:nvSpPr>
        <p:spPr bwMode="auto">
          <a:xfrm>
            <a:off x="2193925" y="4233870"/>
            <a:ext cx="150813" cy="169862"/>
          </a:xfrm>
          <a:custGeom>
            <a:avLst/>
            <a:gdLst>
              <a:gd name="T0" fmla="*/ 34 w 95"/>
              <a:gd name="T1" fmla="*/ 2 h 107"/>
              <a:gd name="T2" fmla="*/ 59 w 95"/>
              <a:gd name="T3" fmla="*/ 20 h 107"/>
              <a:gd name="T4" fmla="*/ 77 w 95"/>
              <a:gd name="T5" fmla="*/ 18 h 107"/>
              <a:gd name="T6" fmla="*/ 80 w 95"/>
              <a:gd name="T7" fmla="*/ 17 h 107"/>
              <a:gd name="T8" fmla="*/ 92 w 95"/>
              <a:gd name="T9" fmla="*/ 24 h 107"/>
              <a:gd name="T10" fmla="*/ 88 w 95"/>
              <a:gd name="T11" fmla="*/ 27 h 107"/>
              <a:gd name="T12" fmla="*/ 92 w 95"/>
              <a:gd name="T13" fmla="*/ 32 h 107"/>
              <a:gd name="T14" fmla="*/ 95 w 95"/>
              <a:gd name="T15" fmla="*/ 39 h 107"/>
              <a:gd name="T16" fmla="*/ 85 w 95"/>
              <a:gd name="T17" fmla="*/ 51 h 107"/>
              <a:gd name="T18" fmla="*/ 48 w 95"/>
              <a:gd name="T19" fmla="*/ 75 h 107"/>
              <a:gd name="T20" fmla="*/ 45 w 95"/>
              <a:gd name="T21" fmla="*/ 80 h 107"/>
              <a:gd name="T22" fmla="*/ 43 w 95"/>
              <a:gd name="T23" fmla="*/ 83 h 107"/>
              <a:gd name="T24" fmla="*/ 42 w 95"/>
              <a:gd name="T25" fmla="*/ 83 h 107"/>
              <a:gd name="T26" fmla="*/ 36 w 95"/>
              <a:gd name="T27" fmla="*/ 101 h 107"/>
              <a:gd name="T28" fmla="*/ 33 w 95"/>
              <a:gd name="T29" fmla="*/ 102 h 107"/>
              <a:gd name="T30" fmla="*/ 27 w 95"/>
              <a:gd name="T31" fmla="*/ 107 h 107"/>
              <a:gd name="T32" fmla="*/ 21 w 95"/>
              <a:gd name="T33" fmla="*/ 99 h 107"/>
              <a:gd name="T34" fmla="*/ 15 w 95"/>
              <a:gd name="T35" fmla="*/ 98 h 107"/>
              <a:gd name="T36" fmla="*/ 10 w 95"/>
              <a:gd name="T37" fmla="*/ 96 h 107"/>
              <a:gd name="T38" fmla="*/ 6 w 95"/>
              <a:gd name="T39" fmla="*/ 99 h 107"/>
              <a:gd name="T40" fmla="*/ 6 w 95"/>
              <a:gd name="T41" fmla="*/ 93 h 107"/>
              <a:gd name="T42" fmla="*/ 6 w 95"/>
              <a:gd name="T43" fmla="*/ 90 h 107"/>
              <a:gd name="T44" fmla="*/ 10 w 95"/>
              <a:gd name="T45" fmla="*/ 87 h 107"/>
              <a:gd name="T46" fmla="*/ 9 w 95"/>
              <a:gd name="T47" fmla="*/ 84 h 107"/>
              <a:gd name="T48" fmla="*/ 9 w 95"/>
              <a:gd name="T49" fmla="*/ 80 h 107"/>
              <a:gd name="T50" fmla="*/ 16 w 95"/>
              <a:gd name="T51" fmla="*/ 75 h 107"/>
              <a:gd name="T52" fmla="*/ 18 w 95"/>
              <a:gd name="T53" fmla="*/ 63 h 107"/>
              <a:gd name="T54" fmla="*/ 16 w 95"/>
              <a:gd name="T55" fmla="*/ 59 h 107"/>
              <a:gd name="T56" fmla="*/ 7 w 95"/>
              <a:gd name="T57" fmla="*/ 66 h 107"/>
              <a:gd name="T58" fmla="*/ 3 w 95"/>
              <a:gd name="T59" fmla="*/ 63 h 107"/>
              <a:gd name="T60" fmla="*/ 0 w 95"/>
              <a:gd name="T61" fmla="*/ 41 h 107"/>
              <a:gd name="T62" fmla="*/ 6 w 95"/>
              <a:gd name="T63" fmla="*/ 38 h 107"/>
              <a:gd name="T64" fmla="*/ 9 w 95"/>
              <a:gd name="T65" fmla="*/ 27 h 107"/>
              <a:gd name="T66" fmla="*/ 13 w 95"/>
              <a:gd name="T67" fmla="*/ 11 h 107"/>
              <a:gd name="T68" fmla="*/ 21 w 95"/>
              <a:gd name="T69" fmla="*/ 9 h 107"/>
              <a:gd name="T70" fmla="*/ 31 w 95"/>
              <a:gd name="T71" fmla="*/ 3 h 1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5"/>
              <a:gd name="T109" fmla="*/ 0 h 107"/>
              <a:gd name="T110" fmla="*/ 95 w 95"/>
              <a:gd name="T111" fmla="*/ 107 h 1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5" h="107">
                <a:moveTo>
                  <a:pt x="33" y="0"/>
                </a:moveTo>
                <a:lnTo>
                  <a:pt x="34" y="2"/>
                </a:lnTo>
                <a:lnTo>
                  <a:pt x="58" y="14"/>
                </a:lnTo>
                <a:lnTo>
                  <a:pt x="59" y="20"/>
                </a:lnTo>
                <a:lnTo>
                  <a:pt x="77" y="20"/>
                </a:lnTo>
                <a:lnTo>
                  <a:pt x="77" y="18"/>
                </a:lnTo>
                <a:lnTo>
                  <a:pt x="79" y="17"/>
                </a:lnTo>
                <a:lnTo>
                  <a:pt x="80" y="17"/>
                </a:lnTo>
                <a:lnTo>
                  <a:pt x="91" y="24"/>
                </a:lnTo>
                <a:lnTo>
                  <a:pt x="92" y="24"/>
                </a:lnTo>
                <a:lnTo>
                  <a:pt x="89" y="24"/>
                </a:lnTo>
                <a:lnTo>
                  <a:pt x="88" y="27"/>
                </a:lnTo>
                <a:lnTo>
                  <a:pt x="89" y="27"/>
                </a:lnTo>
                <a:lnTo>
                  <a:pt x="92" y="32"/>
                </a:lnTo>
                <a:lnTo>
                  <a:pt x="92" y="33"/>
                </a:lnTo>
                <a:lnTo>
                  <a:pt x="95" y="39"/>
                </a:lnTo>
                <a:lnTo>
                  <a:pt x="92" y="39"/>
                </a:lnTo>
                <a:lnTo>
                  <a:pt x="85" y="51"/>
                </a:lnTo>
                <a:lnTo>
                  <a:pt x="71" y="66"/>
                </a:lnTo>
                <a:lnTo>
                  <a:pt x="48" y="75"/>
                </a:lnTo>
                <a:lnTo>
                  <a:pt x="46" y="77"/>
                </a:lnTo>
                <a:lnTo>
                  <a:pt x="45" y="80"/>
                </a:lnTo>
                <a:lnTo>
                  <a:pt x="45" y="81"/>
                </a:lnTo>
                <a:lnTo>
                  <a:pt x="43" y="83"/>
                </a:lnTo>
                <a:lnTo>
                  <a:pt x="42" y="81"/>
                </a:lnTo>
                <a:lnTo>
                  <a:pt x="42" y="83"/>
                </a:lnTo>
                <a:lnTo>
                  <a:pt x="37" y="89"/>
                </a:lnTo>
                <a:lnTo>
                  <a:pt x="36" y="101"/>
                </a:lnTo>
                <a:lnTo>
                  <a:pt x="34" y="101"/>
                </a:lnTo>
                <a:lnTo>
                  <a:pt x="33" y="102"/>
                </a:lnTo>
                <a:lnTo>
                  <a:pt x="30" y="105"/>
                </a:lnTo>
                <a:lnTo>
                  <a:pt x="27" y="107"/>
                </a:lnTo>
                <a:lnTo>
                  <a:pt x="24" y="105"/>
                </a:lnTo>
                <a:lnTo>
                  <a:pt x="21" y="99"/>
                </a:lnTo>
                <a:lnTo>
                  <a:pt x="15" y="99"/>
                </a:lnTo>
                <a:lnTo>
                  <a:pt x="15" y="98"/>
                </a:lnTo>
                <a:lnTo>
                  <a:pt x="13" y="96"/>
                </a:lnTo>
                <a:lnTo>
                  <a:pt x="10" y="96"/>
                </a:lnTo>
                <a:lnTo>
                  <a:pt x="7" y="98"/>
                </a:lnTo>
                <a:lnTo>
                  <a:pt x="6" y="99"/>
                </a:lnTo>
                <a:lnTo>
                  <a:pt x="6" y="98"/>
                </a:lnTo>
                <a:lnTo>
                  <a:pt x="6" y="93"/>
                </a:lnTo>
                <a:lnTo>
                  <a:pt x="4" y="92"/>
                </a:lnTo>
                <a:lnTo>
                  <a:pt x="6" y="90"/>
                </a:lnTo>
                <a:lnTo>
                  <a:pt x="9" y="89"/>
                </a:lnTo>
                <a:lnTo>
                  <a:pt x="10" y="87"/>
                </a:lnTo>
                <a:lnTo>
                  <a:pt x="10" y="86"/>
                </a:lnTo>
                <a:lnTo>
                  <a:pt x="9" y="84"/>
                </a:lnTo>
                <a:lnTo>
                  <a:pt x="9" y="81"/>
                </a:lnTo>
                <a:lnTo>
                  <a:pt x="9" y="80"/>
                </a:lnTo>
                <a:lnTo>
                  <a:pt x="15" y="77"/>
                </a:lnTo>
                <a:lnTo>
                  <a:pt x="16" y="75"/>
                </a:lnTo>
                <a:lnTo>
                  <a:pt x="18" y="66"/>
                </a:lnTo>
                <a:lnTo>
                  <a:pt x="18" y="63"/>
                </a:lnTo>
                <a:lnTo>
                  <a:pt x="16" y="63"/>
                </a:lnTo>
                <a:lnTo>
                  <a:pt x="16" y="59"/>
                </a:lnTo>
                <a:lnTo>
                  <a:pt x="9" y="66"/>
                </a:lnTo>
                <a:lnTo>
                  <a:pt x="7" y="66"/>
                </a:lnTo>
                <a:lnTo>
                  <a:pt x="6" y="65"/>
                </a:lnTo>
                <a:lnTo>
                  <a:pt x="3" y="63"/>
                </a:lnTo>
                <a:lnTo>
                  <a:pt x="1" y="62"/>
                </a:lnTo>
                <a:lnTo>
                  <a:pt x="0" y="41"/>
                </a:lnTo>
                <a:lnTo>
                  <a:pt x="1" y="39"/>
                </a:lnTo>
                <a:lnTo>
                  <a:pt x="6" y="38"/>
                </a:lnTo>
                <a:lnTo>
                  <a:pt x="7" y="35"/>
                </a:lnTo>
                <a:lnTo>
                  <a:pt x="9" y="27"/>
                </a:lnTo>
                <a:lnTo>
                  <a:pt x="13" y="20"/>
                </a:lnTo>
                <a:lnTo>
                  <a:pt x="13" y="11"/>
                </a:lnTo>
                <a:lnTo>
                  <a:pt x="15" y="9"/>
                </a:lnTo>
                <a:lnTo>
                  <a:pt x="21" y="9"/>
                </a:lnTo>
                <a:lnTo>
                  <a:pt x="27" y="3"/>
                </a:lnTo>
                <a:lnTo>
                  <a:pt x="31" y="3"/>
                </a:lnTo>
                <a:lnTo>
                  <a:pt x="3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12" name="Freeform 484"/>
          <p:cNvSpPr>
            <a:spLocks/>
          </p:cNvSpPr>
          <p:nvPr/>
        </p:nvSpPr>
        <p:spPr bwMode="auto">
          <a:xfrm>
            <a:off x="2674938" y="4787907"/>
            <a:ext cx="223838" cy="238125"/>
          </a:xfrm>
          <a:custGeom>
            <a:avLst/>
            <a:gdLst>
              <a:gd name="T0" fmla="*/ 0 w 141"/>
              <a:gd name="T1" fmla="*/ 54 h 150"/>
              <a:gd name="T2" fmla="*/ 6 w 141"/>
              <a:gd name="T3" fmla="*/ 38 h 150"/>
              <a:gd name="T4" fmla="*/ 6 w 141"/>
              <a:gd name="T5" fmla="*/ 26 h 150"/>
              <a:gd name="T6" fmla="*/ 14 w 141"/>
              <a:gd name="T7" fmla="*/ 15 h 150"/>
              <a:gd name="T8" fmla="*/ 15 w 141"/>
              <a:gd name="T9" fmla="*/ 9 h 150"/>
              <a:gd name="T10" fmla="*/ 47 w 141"/>
              <a:gd name="T11" fmla="*/ 0 h 150"/>
              <a:gd name="T12" fmla="*/ 66 w 141"/>
              <a:gd name="T13" fmla="*/ 2 h 150"/>
              <a:gd name="T14" fmla="*/ 78 w 141"/>
              <a:gd name="T15" fmla="*/ 15 h 150"/>
              <a:gd name="T16" fmla="*/ 78 w 141"/>
              <a:gd name="T17" fmla="*/ 17 h 150"/>
              <a:gd name="T18" fmla="*/ 78 w 141"/>
              <a:gd name="T19" fmla="*/ 18 h 150"/>
              <a:gd name="T20" fmla="*/ 81 w 141"/>
              <a:gd name="T21" fmla="*/ 21 h 150"/>
              <a:gd name="T22" fmla="*/ 81 w 141"/>
              <a:gd name="T23" fmla="*/ 48 h 150"/>
              <a:gd name="T24" fmla="*/ 83 w 141"/>
              <a:gd name="T25" fmla="*/ 50 h 150"/>
              <a:gd name="T26" fmla="*/ 90 w 141"/>
              <a:gd name="T27" fmla="*/ 53 h 150"/>
              <a:gd name="T28" fmla="*/ 104 w 141"/>
              <a:gd name="T29" fmla="*/ 54 h 150"/>
              <a:gd name="T30" fmla="*/ 105 w 141"/>
              <a:gd name="T31" fmla="*/ 53 h 150"/>
              <a:gd name="T32" fmla="*/ 108 w 141"/>
              <a:gd name="T33" fmla="*/ 51 h 150"/>
              <a:gd name="T34" fmla="*/ 110 w 141"/>
              <a:gd name="T35" fmla="*/ 53 h 150"/>
              <a:gd name="T36" fmla="*/ 117 w 141"/>
              <a:gd name="T37" fmla="*/ 56 h 150"/>
              <a:gd name="T38" fmla="*/ 119 w 141"/>
              <a:gd name="T39" fmla="*/ 59 h 150"/>
              <a:gd name="T40" fmla="*/ 120 w 141"/>
              <a:gd name="T41" fmla="*/ 79 h 150"/>
              <a:gd name="T42" fmla="*/ 122 w 141"/>
              <a:gd name="T43" fmla="*/ 82 h 150"/>
              <a:gd name="T44" fmla="*/ 126 w 141"/>
              <a:gd name="T45" fmla="*/ 84 h 150"/>
              <a:gd name="T46" fmla="*/ 129 w 141"/>
              <a:gd name="T47" fmla="*/ 84 h 150"/>
              <a:gd name="T48" fmla="*/ 132 w 141"/>
              <a:gd name="T49" fmla="*/ 84 h 150"/>
              <a:gd name="T50" fmla="*/ 138 w 141"/>
              <a:gd name="T51" fmla="*/ 82 h 150"/>
              <a:gd name="T52" fmla="*/ 140 w 141"/>
              <a:gd name="T53" fmla="*/ 84 h 150"/>
              <a:gd name="T54" fmla="*/ 141 w 141"/>
              <a:gd name="T55" fmla="*/ 87 h 150"/>
              <a:gd name="T56" fmla="*/ 137 w 141"/>
              <a:gd name="T57" fmla="*/ 129 h 150"/>
              <a:gd name="T58" fmla="*/ 134 w 141"/>
              <a:gd name="T59" fmla="*/ 133 h 150"/>
              <a:gd name="T60" fmla="*/ 120 w 141"/>
              <a:gd name="T61" fmla="*/ 145 h 150"/>
              <a:gd name="T62" fmla="*/ 120 w 141"/>
              <a:gd name="T63" fmla="*/ 147 h 150"/>
              <a:gd name="T64" fmla="*/ 119 w 141"/>
              <a:gd name="T65" fmla="*/ 147 h 150"/>
              <a:gd name="T66" fmla="*/ 117 w 141"/>
              <a:gd name="T67" fmla="*/ 147 h 150"/>
              <a:gd name="T68" fmla="*/ 113 w 141"/>
              <a:gd name="T69" fmla="*/ 147 h 150"/>
              <a:gd name="T70" fmla="*/ 110 w 141"/>
              <a:gd name="T71" fmla="*/ 148 h 150"/>
              <a:gd name="T72" fmla="*/ 108 w 141"/>
              <a:gd name="T73" fmla="*/ 150 h 150"/>
              <a:gd name="T74" fmla="*/ 104 w 141"/>
              <a:gd name="T75" fmla="*/ 150 h 150"/>
              <a:gd name="T76" fmla="*/ 102 w 141"/>
              <a:gd name="T77" fmla="*/ 150 h 150"/>
              <a:gd name="T78" fmla="*/ 99 w 141"/>
              <a:gd name="T79" fmla="*/ 150 h 150"/>
              <a:gd name="T80" fmla="*/ 90 w 141"/>
              <a:gd name="T81" fmla="*/ 145 h 150"/>
              <a:gd name="T82" fmla="*/ 72 w 141"/>
              <a:gd name="T83" fmla="*/ 144 h 150"/>
              <a:gd name="T84" fmla="*/ 72 w 141"/>
              <a:gd name="T85" fmla="*/ 142 h 150"/>
              <a:gd name="T86" fmla="*/ 72 w 141"/>
              <a:gd name="T87" fmla="*/ 138 h 150"/>
              <a:gd name="T88" fmla="*/ 84 w 141"/>
              <a:gd name="T89" fmla="*/ 117 h 150"/>
              <a:gd name="T90" fmla="*/ 84 w 141"/>
              <a:gd name="T91" fmla="*/ 114 h 150"/>
              <a:gd name="T92" fmla="*/ 83 w 141"/>
              <a:gd name="T93" fmla="*/ 109 h 150"/>
              <a:gd name="T94" fmla="*/ 80 w 141"/>
              <a:gd name="T95" fmla="*/ 106 h 150"/>
              <a:gd name="T96" fmla="*/ 78 w 141"/>
              <a:gd name="T97" fmla="*/ 105 h 150"/>
              <a:gd name="T98" fmla="*/ 74 w 141"/>
              <a:gd name="T99" fmla="*/ 103 h 150"/>
              <a:gd name="T100" fmla="*/ 71 w 141"/>
              <a:gd name="T101" fmla="*/ 100 h 150"/>
              <a:gd name="T102" fmla="*/ 51 w 141"/>
              <a:gd name="T103" fmla="*/ 88 h 150"/>
              <a:gd name="T104" fmla="*/ 33 w 141"/>
              <a:gd name="T105" fmla="*/ 85 h 150"/>
              <a:gd name="T106" fmla="*/ 32 w 141"/>
              <a:gd name="T107" fmla="*/ 84 h 150"/>
              <a:gd name="T108" fmla="*/ 29 w 141"/>
              <a:gd name="T109" fmla="*/ 78 h 150"/>
              <a:gd name="T110" fmla="*/ 15 w 141"/>
              <a:gd name="T111" fmla="*/ 70 h 150"/>
              <a:gd name="T112" fmla="*/ 6 w 141"/>
              <a:gd name="T113" fmla="*/ 57 h 150"/>
              <a:gd name="T114" fmla="*/ 0 w 141"/>
              <a:gd name="T115" fmla="*/ 54 h 1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1"/>
              <a:gd name="T175" fmla="*/ 0 h 150"/>
              <a:gd name="T176" fmla="*/ 141 w 141"/>
              <a:gd name="T177" fmla="*/ 150 h 1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1" h="150">
                <a:moveTo>
                  <a:pt x="0" y="54"/>
                </a:moveTo>
                <a:lnTo>
                  <a:pt x="6" y="38"/>
                </a:lnTo>
                <a:lnTo>
                  <a:pt x="6" y="26"/>
                </a:lnTo>
                <a:lnTo>
                  <a:pt x="14" y="15"/>
                </a:lnTo>
                <a:lnTo>
                  <a:pt x="15" y="9"/>
                </a:lnTo>
                <a:lnTo>
                  <a:pt x="47" y="0"/>
                </a:lnTo>
                <a:lnTo>
                  <a:pt x="66" y="2"/>
                </a:lnTo>
                <a:lnTo>
                  <a:pt x="78" y="15"/>
                </a:lnTo>
                <a:lnTo>
                  <a:pt x="78" y="17"/>
                </a:lnTo>
                <a:lnTo>
                  <a:pt x="78" y="18"/>
                </a:lnTo>
                <a:lnTo>
                  <a:pt x="81" y="21"/>
                </a:lnTo>
                <a:lnTo>
                  <a:pt x="81" y="48"/>
                </a:lnTo>
                <a:lnTo>
                  <a:pt x="83" y="50"/>
                </a:lnTo>
                <a:lnTo>
                  <a:pt x="90" y="53"/>
                </a:lnTo>
                <a:lnTo>
                  <a:pt x="104" y="54"/>
                </a:lnTo>
                <a:lnTo>
                  <a:pt x="105" y="53"/>
                </a:lnTo>
                <a:lnTo>
                  <a:pt x="108" y="51"/>
                </a:lnTo>
                <a:lnTo>
                  <a:pt x="110" y="53"/>
                </a:lnTo>
                <a:lnTo>
                  <a:pt x="117" y="56"/>
                </a:lnTo>
                <a:lnTo>
                  <a:pt x="119" y="59"/>
                </a:lnTo>
                <a:lnTo>
                  <a:pt x="120" y="79"/>
                </a:lnTo>
                <a:lnTo>
                  <a:pt x="122" y="82"/>
                </a:lnTo>
                <a:lnTo>
                  <a:pt x="126" y="84"/>
                </a:lnTo>
                <a:lnTo>
                  <a:pt x="129" y="84"/>
                </a:lnTo>
                <a:lnTo>
                  <a:pt x="132" y="84"/>
                </a:lnTo>
                <a:lnTo>
                  <a:pt x="138" y="82"/>
                </a:lnTo>
                <a:lnTo>
                  <a:pt x="140" y="84"/>
                </a:lnTo>
                <a:lnTo>
                  <a:pt x="141" y="87"/>
                </a:lnTo>
                <a:lnTo>
                  <a:pt x="137" y="129"/>
                </a:lnTo>
                <a:lnTo>
                  <a:pt x="134" y="133"/>
                </a:lnTo>
                <a:lnTo>
                  <a:pt x="120" y="145"/>
                </a:lnTo>
                <a:lnTo>
                  <a:pt x="120" y="147"/>
                </a:lnTo>
                <a:lnTo>
                  <a:pt x="119" y="147"/>
                </a:lnTo>
                <a:lnTo>
                  <a:pt x="117" y="147"/>
                </a:lnTo>
                <a:lnTo>
                  <a:pt x="113" y="147"/>
                </a:lnTo>
                <a:lnTo>
                  <a:pt x="110" y="148"/>
                </a:lnTo>
                <a:lnTo>
                  <a:pt x="108" y="150"/>
                </a:lnTo>
                <a:lnTo>
                  <a:pt x="104" y="150"/>
                </a:lnTo>
                <a:lnTo>
                  <a:pt x="102" y="150"/>
                </a:lnTo>
                <a:lnTo>
                  <a:pt x="99" y="150"/>
                </a:lnTo>
                <a:lnTo>
                  <a:pt x="90" y="145"/>
                </a:lnTo>
                <a:lnTo>
                  <a:pt x="72" y="144"/>
                </a:lnTo>
                <a:lnTo>
                  <a:pt x="72" y="142"/>
                </a:lnTo>
                <a:lnTo>
                  <a:pt x="72" y="138"/>
                </a:lnTo>
                <a:lnTo>
                  <a:pt x="84" y="117"/>
                </a:lnTo>
                <a:lnTo>
                  <a:pt x="84" y="114"/>
                </a:lnTo>
                <a:lnTo>
                  <a:pt x="83" y="109"/>
                </a:lnTo>
                <a:lnTo>
                  <a:pt x="80" y="106"/>
                </a:lnTo>
                <a:lnTo>
                  <a:pt x="78" y="105"/>
                </a:lnTo>
                <a:lnTo>
                  <a:pt x="74" y="103"/>
                </a:lnTo>
                <a:lnTo>
                  <a:pt x="71" y="100"/>
                </a:lnTo>
                <a:lnTo>
                  <a:pt x="51" y="88"/>
                </a:lnTo>
                <a:lnTo>
                  <a:pt x="33" y="85"/>
                </a:lnTo>
                <a:lnTo>
                  <a:pt x="32" y="84"/>
                </a:lnTo>
                <a:lnTo>
                  <a:pt x="29" y="78"/>
                </a:lnTo>
                <a:lnTo>
                  <a:pt x="15" y="70"/>
                </a:lnTo>
                <a:lnTo>
                  <a:pt x="6" y="57"/>
                </a:lnTo>
                <a:lnTo>
                  <a:pt x="0" y="5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13" name="Freeform 485"/>
          <p:cNvSpPr>
            <a:spLocks/>
          </p:cNvSpPr>
          <p:nvPr/>
        </p:nvSpPr>
        <p:spPr bwMode="auto">
          <a:xfrm>
            <a:off x="2333625" y="4740282"/>
            <a:ext cx="225425" cy="1228725"/>
          </a:xfrm>
          <a:custGeom>
            <a:avLst/>
            <a:gdLst>
              <a:gd name="T0" fmla="*/ 118 w 142"/>
              <a:gd name="T1" fmla="*/ 30 h 774"/>
              <a:gd name="T2" fmla="*/ 115 w 142"/>
              <a:gd name="T3" fmla="*/ 42 h 774"/>
              <a:gd name="T4" fmla="*/ 121 w 142"/>
              <a:gd name="T5" fmla="*/ 59 h 774"/>
              <a:gd name="T6" fmla="*/ 141 w 142"/>
              <a:gd name="T7" fmla="*/ 94 h 774"/>
              <a:gd name="T8" fmla="*/ 121 w 142"/>
              <a:gd name="T9" fmla="*/ 168 h 774"/>
              <a:gd name="T10" fmla="*/ 93 w 142"/>
              <a:gd name="T11" fmla="*/ 234 h 774"/>
              <a:gd name="T12" fmla="*/ 91 w 142"/>
              <a:gd name="T13" fmla="*/ 283 h 774"/>
              <a:gd name="T14" fmla="*/ 85 w 142"/>
              <a:gd name="T15" fmla="*/ 349 h 774"/>
              <a:gd name="T16" fmla="*/ 76 w 142"/>
              <a:gd name="T17" fmla="*/ 358 h 774"/>
              <a:gd name="T18" fmla="*/ 61 w 142"/>
              <a:gd name="T19" fmla="*/ 466 h 774"/>
              <a:gd name="T20" fmla="*/ 61 w 142"/>
              <a:gd name="T21" fmla="*/ 502 h 774"/>
              <a:gd name="T22" fmla="*/ 69 w 142"/>
              <a:gd name="T23" fmla="*/ 533 h 774"/>
              <a:gd name="T24" fmla="*/ 69 w 142"/>
              <a:gd name="T25" fmla="*/ 550 h 774"/>
              <a:gd name="T26" fmla="*/ 54 w 142"/>
              <a:gd name="T27" fmla="*/ 621 h 774"/>
              <a:gd name="T28" fmla="*/ 37 w 142"/>
              <a:gd name="T29" fmla="*/ 684 h 774"/>
              <a:gd name="T30" fmla="*/ 51 w 142"/>
              <a:gd name="T31" fmla="*/ 689 h 774"/>
              <a:gd name="T32" fmla="*/ 81 w 142"/>
              <a:gd name="T33" fmla="*/ 725 h 774"/>
              <a:gd name="T34" fmla="*/ 108 w 142"/>
              <a:gd name="T35" fmla="*/ 729 h 774"/>
              <a:gd name="T36" fmla="*/ 79 w 142"/>
              <a:gd name="T37" fmla="*/ 744 h 774"/>
              <a:gd name="T38" fmla="*/ 60 w 142"/>
              <a:gd name="T39" fmla="*/ 770 h 774"/>
              <a:gd name="T40" fmla="*/ 61 w 142"/>
              <a:gd name="T41" fmla="*/ 761 h 774"/>
              <a:gd name="T42" fmla="*/ 69 w 142"/>
              <a:gd name="T43" fmla="*/ 740 h 774"/>
              <a:gd name="T44" fmla="*/ 48 w 142"/>
              <a:gd name="T45" fmla="*/ 737 h 774"/>
              <a:gd name="T46" fmla="*/ 52 w 142"/>
              <a:gd name="T47" fmla="*/ 717 h 774"/>
              <a:gd name="T48" fmla="*/ 45 w 142"/>
              <a:gd name="T49" fmla="*/ 717 h 774"/>
              <a:gd name="T50" fmla="*/ 39 w 142"/>
              <a:gd name="T51" fmla="*/ 717 h 774"/>
              <a:gd name="T52" fmla="*/ 25 w 142"/>
              <a:gd name="T53" fmla="*/ 699 h 774"/>
              <a:gd name="T54" fmla="*/ 30 w 142"/>
              <a:gd name="T55" fmla="*/ 690 h 774"/>
              <a:gd name="T56" fmla="*/ 24 w 142"/>
              <a:gd name="T57" fmla="*/ 681 h 774"/>
              <a:gd name="T58" fmla="*/ 22 w 142"/>
              <a:gd name="T59" fmla="*/ 662 h 774"/>
              <a:gd name="T60" fmla="*/ 30 w 142"/>
              <a:gd name="T61" fmla="*/ 647 h 774"/>
              <a:gd name="T62" fmla="*/ 22 w 142"/>
              <a:gd name="T63" fmla="*/ 635 h 774"/>
              <a:gd name="T64" fmla="*/ 21 w 142"/>
              <a:gd name="T65" fmla="*/ 629 h 774"/>
              <a:gd name="T66" fmla="*/ 25 w 142"/>
              <a:gd name="T67" fmla="*/ 618 h 774"/>
              <a:gd name="T68" fmla="*/ 25 w 142"/>
              <a:gd name="T69" fmla="*/ 614 h 774"/>
              <a:gd name="T70" fmla="*/ 24 w 142"/>
              <a:gd name="T71" fmla="*/ 596 h 774"/>
              <a:gd name="T72" fmla="*/ 15 w 142"/>
              <a:gd name="T73" fmla="*/ 590 h 774"/>
              <a:gd name="T74" fmla="*/ 1 w 142"/>
              <a:gd name="T75" fmla="*/ 593 h 774"/>
              <a:gd name="T76" fmla="*/ 15 w 142"/>
              <a:gd name="T77" fmla="*/ 572 h 774"/>
              <a:gd name="T78" fmla="*/ 18 w 142"/>
              <a:gd name="T79" fmla="*/ 568 h 774"/>
              <a:gd name="T80" fmla="*/ 25 w 142"/>
              <a:gd name="T81" fmla="*/ 574 h 774"/>
              <a:gd name="T82" fmla="*/ 31 w 142"/>
              <a:gd name="T83" fmla="*/ 582 h 774"/>
              <a:gd name="T84" fmla="*/ 34 w 142"/>
              <a:gd name="T85" fmla="*/ 575 h 774"/>
              <a:gd name="T86" fmla="*/ 40 w 142"/>
              <a:gd name="T87" fmla="*/ 560 h 774"/>
              <a:gd name="T88" fmla="*/ 45 w 142"/>
              <a:gd name="T89" fmla="*/ 559 h 774"/>
              <a:gd name="T90" fmla="*/ 39 w 142"/>
              <a:gd name="T91" fmla="*/ 547 h 774"/>
              <a:gd name="T92" fmla="*/ 46 w 142"/>
              <a:gd name="T93" fmla="*/ 532 h 774"/>
              <a:gd name="T94" fmla="*/ 43 w 142"/>
              <a:gd name="T95" fmla="*/ 520 h 774"/>
              <a:gd name="T96" fmla="*/ 45 w 142"/>
              <a:gd name="T97" fmla="*/ 506 h 774"/>
              <a:gd name="T98" fmla="*/ 48 w 142"/>
              <a:gd name="T99" fmla="*/ 485 h 774"/>
              <a:gd name="T100" fmla="*/ 49 w 142"/>
              <a:gd name="T101" fmla="*/ 473 h 774"/>
              <a:gd name="T102" fmla="*/ 46 w 142"/>
              <a:gd name="T103" fmla="*/ 466 h 774"/>
              <a:gd name="T104" fmla="*/ 33 w 142"/>
              <a:gd name="T105" fmla="*/ 469 h 774"/>
              <a:gd name="T106" fmla="*/ 34 w 142"/>
              <a:gd name="T107" fmla="*/ 428 h 774"/>
              <a:gd name="T108" fmla="*/ 33 w 142"/>
              <a:gd name="T109" fmla="*/ 385 h 774"/>
              <a:gd name="T110" fmla="*/ 43 w 142"/>
              <a:gd name="T111" fmla="*/ 362 h 774"/>
              <a:gd name="T112" fmla="*/ 66 w 142"/>
              <a:gd name="T113" fmla="*/ 291 h 774"/>
              <a:gd name="T114" fmla="*/ 72 w 142"/>
              <a:gd name="T115" fmla="*/ 202 h 774"/>
              <a:gd name="T116" fmla="*/ 82 w 142"/>
              <a:gd name="T117" fmla="*/ 142 h 774"/>
              <a:gd name="T118" fmla="*/ 91 w 142"/>
              <a:gd name="T119" fmla="*/ 69 h 774"/>
              <a:gd name="T120" fmla="*/ 99 w 142"/>
              <a:gd name="T121" fmla="*/ 0 h 7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2"/>
              <a:gd name="T184" fmla="*/ 0 h 774"/>
              <a:gd name="T185" fmla="*/ 142 w 142"/>
              <a:gd name="T186" fmla="*/ 774 h 7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2" h="774">
                <a:moveTo>
                  <a:pt x="100" y="0"/>
                </a:moveTo>
                <a:lnTo>
                  <a:pt x="102" y="0"/>
                </a:lnTo>
                <a:lnTo>
                  <a:pt x="105" y="5"/>
                </a:lnTo>
                <a:lnTo>
                  <a:pt x="106" y="6"/>
                </a:lnTo>
                <a:lnTo>
                  <a:pt x="108" y="9"/>
                </a:lnTo>
                <a:lnTo>
                  <a:pt x="111" y="24"/>
                </a:lnTo>
                <a:lnTo>
                  <a:pt x="118" y="30"/>
                </a:lnTo>
                <a:lnTo>
                  <a:pt x="118" y="33"/>
                </a:lnTo>
                <a:lnTo>
                  <a:pt x="117" y="35"/>
                </a:lnTo>
                <a:lnTo>
                  <a:pt x="117" y="38"/>
                </a:lnTo>
                <a:lnTo>
                  <a:pt x="118" y="39"/>
                </a:lnTo>
                <a:lnTo>
                  <a:pt x="118" y="41"/>
                </a:lnTo>
                <a:lnTo>
                  <a:pt x="117" y="41"/>
                </a:lnTo>
                <a:lnTo>
                  <a:pt x="115" y="42"/>
                </a:lnTo>
                <a:lnTo>
                  <a:pt x="114" y="42"/>
                </a:lnTo>
                <a:lnTo>
                  <a:pt x="114" y="48"/>
                </a:lnTo>
                <a:lnTo>
                  <a:pt x="115" y="48"/>
                </a:lnTo>
                <a:lnTo>
                  <a:pt x="117" y="50"/>
                </a:lnTo>
                <a:lnTo>
                  <a:pt x="117" y="56"/>
                </a:lnTo>
                <a:lnTo>
                  <a:pt x="118" y="56"/>
                </a:lnTo>
                <a:lnTo>
                  <a:pt x="121" y="59"/>
                </a:lnTo>
                <a:lnTo>
                  <a:pt x="123" y="68"/>
                </a:lnTo>
                <a:lnTo>
                  <a:pt x="124" y="71"/>
                </a:lnTo>
                <a:lnTo>
                  <a:pt x="127" y="94"/>
                </a:lnTo>
                <a:lnTo>
                  <a:pt x="130" y="96"/>
                </a:lnTo>
                <a:lnTo>
                  <a:pt x="136" y="96"/>
                </a:lnTo>
                <a:lnTo>
                  <a:pt x="138" y="94"/>
                </a:lnTo>
                <a:lnTo>
                  <a:pt x="141" y="94"/>
                </a:lnTo>
                <a:lnTo>
                  <a:pt x="141" y="96"/>
                </a:lnTo>
                <a:lnTo>
                  <a:pt x="142" y="97"/>
                </a:lnTo>
                <a:lnTo>
                  <a:pt x="139" y="115"/>
                </a:lnTo>
                <a:lnTo>
                  <a:pt x="120" y="124"/>
                </a:lnTo>
                <a:lnTo>
                  <a:pt x="120" y="135"/>
                </a:lnTo>
                <a:lnTo>
                  <a:pt x="118" y="138"/>
                </a:lnTo>
                <a:lnTo>
                  <a:pt x="121" y="168"/>
                </a:lnTo>
                <a:lnTo>
                  <a:pt x="121" y="169"/>
                </a:lnTo>
                <a:lnTo>
                  <a:pt x="117" y="171"/>
                </a:lnTo>
                <a:lnTo>
                  <a:pt x="111" y="175"/>
                </a:lnTo>
                <a:lnTo>
                  <a:pt x="109" y="184"/>
                </a:lnTo>
                <a:lnTo>
                  <a:pt x="102" y="192"/>
                </a:lnTo>
                <a:lnTo>
                  <a:pt x="94" y="234"/>
                </a:lnTo>
                <a:lnTo>
                  <a:pt x="93" y="234"/>
                </a:lnTo>
                <a:lnTo>
                  <a:pt x="93" y="237"/>
                </a:lnTo>
                <a:lnTo>
                  <a:pt x="90" y="240"/>
                </a:lnTo>
                <a:lnTo>
                  <a:pt x="87" y="249"/>
                </a:lnTo>
                <a:lnTo>
                  <a:pt x="85" y="261"/>
                </a:lnTo>
                <a:lnTo>
                  <a:pt x="87" y="264"/>
                </a:lnTo>
                <a:lnTo>
                  <a:pt x="87" y="273"/>
                </a:lnTo>
                <a:lnTo>
                  <a:pt x="91" y="283"/>
                </a:lnTo>
                <a:lnTo>
                  <a:pt x="91" y="289"/>
                </a:lnTo>
                <a:lnTo>
                  <a:pt x="94" y="292"/>
                </a:lnTo>
                <a:lnTo>
                  <a:pt x="96" y="310"/>
                </a:lnTo>
                <a:lnTo>
                  <a:pt x="90" y="319"/>
                </a:lnTo>
                <a:lnTo>
                  <a:pt x="88" y="330"/>
                </a:lnTo>
                <a:lnTo>
                  <a:pt x="85" y="333"/>
                </a:lnTo>
                <a:lnTo>
                  <a:pt x="85" y="349"/>
                </a:lnTo>
                <a:lnTo>
                  <a:pt x="82" y="350"/>
                </a:lnTo>
                <a:lnTo>
                  <a:pt x="82" y="352"/>
                </a:lnTo>
                <a:lnTo>
                  <a:pt x="82" y="355"/>
                </a:lnTo>
                <a:lnTo>
                  <a:pt x="81" y="355"/>
                </a:lnTo>
                <a:lnTo>
                  <a:pt x="79" y="355"/>
                </a:lnTo>
                <a:lnTo>
                  <a:pt x="78" y="356"/>
                </a:lnTo>
                <a:lnTo>
                  <a:pt x="76" y="358"/>
                </a:lnTo>
                <a:lnTo>
                  <a:pt x="75" y="394"/>
                </a:lnTo>
                <a:lnTo>
                  <a:pt x="76" y="398"/>
                </a:lnTo>
                <a:lnTo>
                  <a:pt x="76" y="401"/>
                </a:lnTo>
                <a:lnTo>
                  <a:pt x="75" y="404"/>
                </a:lnTo>
                <a:lnTo>
                  <a:pt x="72" y="409"/>
                </a:lnTo>
                <a:lnTo>
                  <a:pt x="61" y="461"/>
                </a:lnTo>
                <a:lnTo>
                  <a:pt x="61" y="466"/>
                </a:lnTo>
                <a:lnTo>
                  <a:pt x="64" y="469"/>
                </a:lnTo>
                <a:lnTo>
                  <a:pt x="64" y="470"/>
                </a:lnTo>
                <a:lnTo>
                  <a:pt x="64" y="475"/>
                </a:lnTo>
                <a:lnTo>
                  <a:pt x="61" y="482"/>
                </a:lnTo>
                <a:lnTo>
                  <a:pt x="58" y="499"/>
                </a:lnTo>
                <a:lnTo>
                  <a:pt x="60" y="502"/>
                </a:lnTo>
                <a:lnTo>
                  <a:pt x="61" y="502"/>
                </a:lnTo>
                <a:lnTo>
                  <a:pt x="61" y="514"/>
                </a:lnTo>
                <a:lnTo>
                  <a:pt x="63" y="517"/>
                </a:lnTo>
                <a:lnTo>
                  <a:pt x="64" y="521"/>
                </a:lnTo>
                <a:lnTo>
                  <a:pt x="63" y="530"/>
                </a:lnTo>
                <a:lnTo>
                  <a:pt x="63" y="532"/>
                </a:lnTo>
                <a:lnTo>
                  <a:pt x="64" y="532"/>
                </a:lnTo>
                <a:lnTo>
                  <a:pt x="69" y="533"/>
                </a:lnTo>
                <a:lnTo>
                  <a:pt x="72" y="536"/>
                </a:lnTo>
                <a:lnTo>
                  <a:pt x="72" y="538"/>
                </a:lnTo>
                <a:lnTo>
                  <a:pt x="70" y="541"/>
                </a:lnTo>
                <a:lnTo>
                  <a:pt x="61" y="541"/>
                </a:lnTo>
                <a:lnTo>
                  <a:pt x="61" y="544"/>
                </a:lnTo>
                <a:lnTo>
                  <a:pt x="66" y="547"/>
                </a:lnTo>
                <a:lnTo>
                  <a:pt x="69" y="550"/>
                </a:lnTo>
                <a:lnTo>
                  <a:pt x="69" y="553"/>
                </a:lnTo>
                <a:lnTo>
                  <a:pt x="67" y="556"/>
                </a:lnTo>
                <a:lnTo>
                  <a:pt x="66" y="585"/>
                </a:lnTo>
                <a:lnTo>
                  <a:pt x="52" y="612"/>
                </a:lnTo>
                <a:lnTo>
                  <a:pt x="52" y="617"/>
                </a:lnTo>
                <a:lnTo>
                  <a:pt x="52" y="620"/>
                </a:lnTo>
                <a:lnTo>
                  <a:pt x="54" y="621"/>
                </a:lnTo>
                <a:lnTo>
                  <a:pt x="55" y="624"/>
                </a:lnTo>
                <a:lnTo>
                  <a:pt x="54" y="627"/>
                </a:lnTo>
                <a:lnTo>
                  <a:pt x="54" y="629"/>
                </a:lnTo>
                <a:lnTo>
                  <a:pt x="51" y="641"/>
                </a:lnTo>
                <a:lnTo>
                  <a:pt x="43" y="654"/>
                </a:lnTo>
                <a:lnTo>
                  <a:pt x="42" y="656"/>
                </a:lnTo>
                <a:lnTo>
                  <a:pt x="37" y="684"/>
                </a:lnTo>
                <a:lnTo>
                  <a:pt x="37" y="686"/>
                </a:lnTo>
                <a:lnTo>
                  <a:pt x="39" y="692"/>
                </a:lnTo>
                <a:lnTo>
                  <a:pt x="40" y="692"/>
                </a:lnTo>
                <a:lnTo>
                  <a:pt x="42" y="692"/>
                </a:lnTo>
                <a:lnTo>
                  <a:pt x="42" y="689"/>
                </a:lnTo>
                <a:lnTo>
                  <a:pt x="45" y="687"/>
                </a:lnTo>
                <a:lnTo>
                  <a:pt x="51" y="689"/>
                </a:lnTo>
                <a:lnTo>
                  <a:pt x="52" y="687"/>
                </a:lnTo>
                <a:lnTo>
                  <a:pt x="54" y="687"/>
                </a:lnTo>
                <a:lnTo>
                  <a:pt x="54" y="689"/>
                </a:lnTo>
                <a:lnTo>
                  <a:pt x="55" y="717"/>
                </a:lnTo>
                <a:lnTo>
                  <a:pt x="58" y="723"/>
                </a:lnTo>
                <a:lnTo>
                  <a:pt x="63" y="725"/>
                </a:lnTo>
                <a:lnTo>
                  <a:pt x="81" y="725"/>
                </a:lnTo>
                <a:lnTo>
                  <a:pt x="82" y="725"/>
                </a:lnTo>
                <a:lnTo>
                  <a:pt x="97" y="725"/>
                </a:lnTo>
                <a:lnTo>
                  <a:pt x="121" y="732"/>
                </a:lnTo>
                <a:lnTo>
                  <a:pt x="120" y="732"/>
                </a:lnTo>
                <a:lnTo>
                  <a:pt x="114" y="732"/>
                </a:lnTo>
                <a:lnTo>
                  <a:pt x="109" y="729"/>
                </a:lnTo>
                <a:lnTo>
                  <a:pt x="108" y="729"/>
                </a:lnTo>
                <a:lnTo>
                  <a:pt x="103" y="731"/>
                </a:lnTo>
                <a:lnTo>
                  <a:pt x="100" y="735"/>
                </a:lnTo>
                <a:lnTo>
                  <a:pt x="96" y="737"/>
                </a:lnTo>
                <a:lnTo>
                  <a:pt x="90" y="741"/>
                </a:lnTo>
                <a:lnTo>
                  <a:pt x="87" y="743"/>
                </a:lnTo>
                <a:lnTo>
                  <a:pt x="85" y="741"/>
                </a:lnTo>
                <a:lnTo>
                  <a:pt x="79" y="744"/>
                </a:lnTo>
                <a:lnTo>
                  <a:pt x="76" y="771"/>
                </a:lnTo>
                <a:lnTo>
                  <a:pt x="76" y="773"/>
                </a:lnTo>
                <a:lnTo>
                  <a:pt x="75" y="774"/>
                </a:lnTo>
                <a:lnTo>
                  <a:pt x="73" y="774"/>
                </a:lnTo>
                <a:lnTo>
                  <a:pt x="69" y="773"/>
                </a:lnTo>
                <a:lnTo>
                  <a:pt x="66" y="773"/>
                </a:lnTo>
                <a:lnTo>
                  <a:pt x="60" y="770"/>
                </a:lnTo>
                <a:lnTo>
                  <a:pt x="57" y="767"/>
                </a:lnTo>
                <a:lnTo>
                  <a:pt x="55" y="764"/>
                </a:lnTo>
                <a:lnTo>
                  <a:pt x="55" y="761"/>
                </a:lnTo>
                <a:lnTo>
                  <a:pt x="58" y="759"/>
                </a:lnTo>
                <a:lnTo>
                  <a:pt x="58" y="761"/>
                </a:lnTo>
                <a:lnTo>
                  <a:pt x="58" y="762"/>
                </a:lnTo>
                <a:lnTo>
                  <a:pt x="61" y="761"/>
                </a:lnTo>
                <a:lnTo>
                  <a:pt x="63" y="759"/>
                </a:lnTo>
                <a:lnTo>
                  <a:pt x="64" y="758"/>
                </a:lnTo>
                <a:lnTo>
                  <a:pt x="67" y="758"/>
                </a:lnTo>
                <a:lnTo>
                  <a:pt x="73" y="753"/>
                </a:lnTo>
                <a:lnTo>
                  <a:pt x="76" y="747"/>
                </a:lnTo>
                <a:lnTo>
                  <a:pt x="72" y="744"/>
                </a:lnTo>
                <a:lnTo>
                  <a:pt x="69" y="740"/>
                </a:lnTo>
                <a:lnTo>
                  <a:pt x="58" y="738"/>
                </a:lnTo>
                <a:lnTo>
                  <a:pt x="55" y="740"/>
                </a:lnTo>
                <a:lnTo>
                  <a:pt x="52" y="741"/>
                </a:lnTo>
                <a:lnTo>
                  <a:pt x="52" y="740"/>
                </a:lnTo>
                <a:lnTo>
                  <a:pt x="52" y="738"/>
                </a:lnTo>
                <a:lnTo>
                  <a:pt x="48" y="738"/>
                </a:lnTo>
                <a:lnTo>
                  <a:pt x="48" y="737"/>
                </a:lnTo>
                <a:lnTo>
                  <a:pt x="49" y="735"/>
                </a:lnTo>
                <a:lnTo>
                  <a:pt x="52" y="734"/>
                </a:lnTo>
                <a:lnTo>
                  <a:pt x="54" y="731"/>
                </a:lnTo>
                <a:lnTo>
                  <a:pt x="52" y="726"/>
                </a:lnTo>
                <a:lnTo>
                  <a:pt x="49" y="723"/>
                </a:lnTo>
                <a:lnTo>
                  <a:pt x="52" y="722"/>
                </a:lnTo>
                <a:lnTo>
                  <a:pt x="52" y="717"/>
                </a:lnTo>
                <a:lnTo>
                  <a:pt x="45" y="710"/>
                </a:lnTo>
                <a:lnTo>
                  <a:pt x="42" y="708"/>
                </a:lnTo>
                <a:lnTo>
                  <a:pt x="40" y="708"/>
                </a:lnTo>
                <a:lnTo>
                  <a:pt x="49" y="716"/>
                </a:lnTo>
                <a:lnTo>
                  <a:pt x="49" y="717"/>
                </a:lnTo>
                <a:lnTo>
                  <a:pt x="48" y="717"/>
                </a:lnTo>
                <a:lnTo>
                  <a:pt x="45" y="717"/>
                </a:lnTo>
                <a:lnTo>
                  <a:pt x="43" y="714"/>
                </a:lnTo>
                <a:lnTo>
                  <a:pt x="42" y="714"/>
                </a:lnTo>
                <a:lnTo>
                  <a:pt x="45" y="719"/>
                </a:lnTo>
                <a:lnTo>
                  <a:pt x="43" y="722"/>
                </a:lnTo>
                <a:lnTo>
                  <a:pt x="42" y="723"/>
                </a:lnTo>
                <a:lnTo>
                  <a:pt x="37" y="713"/>
                </a:lnTo>
                <a:lnTo>
                  <a:pt x="39" y="717"/>
                </a:lnTo>
                <a:lnTo>
                  <a:pt x="39" y="725"/>
                </a:lnTo>
                <a:lnTo>
                  <a:pt x="37" y="725"/>
                </a:lnTo>
                <a:lnTo>
                  <a:pt x="36" y="723"/>
                </a:lnTo>
                <a:lnTo>
                  <a:pt x="34" y="720"/>
                </a:lnTo>
                <a:lnTo>
                  <a:pt x="36" y="713"/>
                </a:lnTo>
                <a:lnTo>
                  <a:pt x="33" y="707"/>
                </a:lnTo>
                <a:lnTo>
                  <a:pt x="25" y="699"/>
                </a:lnTo>
                <a:lnTo>
                  <a:pt x="25" y="695"/>
                </a:lnTo>
                <a:lnTo>
                  <a:pt x="25" y="693"/>
                </a:lnTo>
                <a:lnTo>
                  <a:pt x="28" y="693"/>
                </a:lnTo>
                <a:lnTo>
                  <a:pt x="31" y="692"/>
                </a:lnTo>
                <a:lnTo>
                  <a:pt x="31" y="689"/>
                </a:lnTo>
                <a:lnTo>
                  <a:pt x="31" y="687"/>
                </a:lnTo>
                <a:lnTo>
                  <a:pt x="30" y="690"/>
                </a:lnTo>
                <a:lnTo>
                  <a:pt x="28" y="690"/>
                </a:lnTo>
                <a:lnTo>
                  <a:pt x="27" y="689"/>
                </a:lnTo>
                <a:lnTo>
                  <a:pt x="25" y="684"/>
                </a:lnTo>
                <a:lnTo>
                  <a:pt x="25" y="683"/>
                </a:lnTo>
                <a:lnTo>
                  <a:pt x="30" y="684"/>
                </a:lnTo>
                <a:lnTo>
                  <a:pt x="27" y="681"/>
                </a:lnTo>
                <a:lnTo>
                  <a:pt x="24" y="681"/>
                </a:lnTo>
                <a:lnTo>
                  <a:pt x="21" y="680"/>
                </a:lnTo>
                <a:lnTo>
                  <a:pt x="19" y="677"/>
                </a:lnTo>
                <a:lnTo>
                  <a:pt x="18" y="674"/>
                </a:lnTo>
                <a:lnTo>
                  <a:pt x="22" y="669"/>
                </a:lnTo>
                <a:lnTo>
                  <a:pt x="22" y="665"/>
                </a:lnTo>
                <a:lnTo>
                  <a:pt x="22" y="663"/>
                </a:lnTo>
                <a:lnTo>
                  <a:pt x="22" y="662"/>
                </a:lnTo>
                <a:lnTo>
                  <a:pt x="27" y="659"/>
                </a:lnTo>
                <a:lnTo>
                  <a:pt x="30" y="659"/>
                </a:lnTo>
                <a:lnTo>
                  <a:pt x="31" y="659"/>
                </a:lnTo>
                <a:lnTo>
                  <a:pt x="28" y="657"/>
                </a:lnTo>
                <a:lnTo>
                  <a:pt x="28" y="656"/>
                </a:lnTo>
                <a:lnTo>
                  <a:pt x="31" y="647"/>
                </a:lnTo>
                <a:lnTo>
                  <a:pt x="30" y="647"/>
                </a:lnTo>
                <a:lnTo>
                  <a:pt x="27" y="650"/>
                </a:lnTo>
                <a:lnTo>
                  <a:pt x="24" y="656"/>
                </a:lnTo>
                <a:lnTo>
                  <a:pt x="22" y="654"/>
                </a:lnTo>
                <a:lnTo>
                  <a:pt x="22" y="639"/>
                </a:lnTo>
                <a:lnTo>
                  <a:pt x="22" y="636"/>
                </a:lnTo>
                <a:lnTo>
                  <a:pt x="24" y="638"/>
                </a:lnTo>
                <a:lnTo>
                  <a:pt x="22" y="635"/>
                </a:lnTo>
                <a:lnTo>
                  <a:pt x="22" y="632"/>
                </a:lnTo>
                <a:lnTo>
                  <a:pt x="28" y="632"/>
                </a:lnTo>
                <a:lnTo>
                  <a:pt x="31" y="633"/>
                </a:lnTo>
                <a:lnTo>
                  <a:pt x="30" y="627"/>
                </a:lnTo>
                <a:lnTo>
                  <a:pt x="28" y="629"/>
                </a:lnTo>
                <a:lnTo>
                  <a:pt x="22" y="630"/>
                </a:lnTo>
                <a:lnTo>
                  <a:pt x="21" y="629"/>
                </a:lnTo>
                <a:lnTo>
                  <a:pt x="19" y="626"/>
                </a:lnTo>
                <a:lnTo>
                  <a:pt x="19" y="624"/>
                </a:lnTo>
                <a:lnTo>
                  <a:pt x="19" y="618"/>
                </a:lnTo>
                <a:lnTo>
                  <a:pt x="21" y="618"/>
                </a:lnTo>
                <a:lnTo>
                  <a:pt x="24" y="624"/>
                </a:lnTo>
                <a:lnTo>
                  <a:pt x="24" y="620"/>
                </a:lnTo>
                <a:lnTo>
                  <a:pt x="25" y="618"/>
                </a:lnTo>
                <a:lnTo>
                  <a:pt x="31" y="620"/>
                </a:lnTo>
                <a:lnTo>
                  <a:pt x="36" y="624"/>
                </a:lnTo>
                <a:lnTo>
                  <a:pt x="37" y="624"/>
                </a:lnTo>
                <a:lnTo>
                  <a:pt x="34" y="621"/>
                </a:lnTo>
                <a:lnTo>
                  <a:pt x="30" y="611"/>
                </a:lnTo>
                <a:lnTo>
                  <a:pt x="30" y="614"/>
                </a:lnTo>
                <a:lnTo>
                  <a:pt x="25" y="614"/>
                </a:lnTo>
                <a:lnTo>
                  <a:pt x="24" y="611"/>
                </a:lnTo>
                <a:lnTo>
                  <a:pt x="24" y="609"/>
                </a:lnTo>
                <a:lnTo>
                  <a:pt x="27" y="608"/>
                </a:lnTo>
                <a:lnTo>
                  <a:pt x="19" y="605"/>
                </a:lnTo>
                <a:lnTo>
                  <a:pt x="21" y="602"/>
                </a:lnTo>
                <a:lnTo>
                  <a:pt x="27" y="599"/>
                </a:lnTo>
                <a:lnTo>
                  <a:pt x="24" y="596"/>
                </a:lnTo>
                <a:lnTo>
                  <a:pt x="27" y="594"/>
                </a:lnTo>
                <a:lnTo>
                  <a:pt x="27" y="593"/>
                </a:lnTo>
                <a:lnTo>
                  <a:pt x="25" y="591"/>
                </a:lnTo>
                <a:lnTo>
                  <a:pt x="21" y="587"/>
                </a:lnTo>
                <a:lnTo>
                  <a:pt x="19" y="587"/>
                </a:lnTo>
                <a:lnTo>
                  <a:pt x="18" y="590"/>
                </a:lnTo>
                <a:lnTo>
                  <a:pt x="15" y="590"/>
                </a:lnTo>
                <a:lnTo>
                  <a:pt x="10" y="587"/>
                </a:lnTo>
                <a:lnTo>
                  <a:pt x="7" y="584"/>
                </a:lnTo>
                <a:lnTo>
                  <a:pt x="3" y="587"/>
                </a:lnTo>
                <a:lnTo>
                  <a:pt x="4" y="588"/>
                </a:lnTo>
                <a:lnTo>
                  <a:pt x="6" y="590"/>
                </a:lnTo>
                <a:lnTo>
                  <a:pt x="4" y="593"/>
                </a:lnTo>
                <a:lnTo>
                  <a:pt x="1" y="593"/>
                </a:lnTo>
                <a:lnTo>
                  <a:pt x="0" y="590"/>
                </a:lnTo>
                <a:lnTo>
                  <a:pt x="1" y="584"/>
                </a:lnTo>
                <a:lnTo>
                  <a:pt x="7" y="580"/>
                </a:lnTo>
                <a:lnTo>
                  <a:pt x="9" y="577"/>
                </a:lnTo>
                <a:lnTo>
                  <a:pt x="12" y="577"/>
                </a:lnTo>
                <a:lnTo>
                  <a:pt x="15" y="575"/>
                </a:lnTo>
                <a:lnTo>
                  <a:pt x="15" y="572"/>
                </a:lnTo>
                <a:lnTo>
                  <a:pt x="13" y="572"/>
                </a:lnTo>
                <a:lnTo>
                  <a:pt x="12" y="572"/>
                </a:lnTo>
                <a:lnTo>
                  <a:pt x="10" y="572"/>
                </a:lnTo>
                <a:lnTo>
                  <a:pt x="10" y="571"/>
                </a:lnTo>
                <a:lnTo>
                  <a:pt x="10" y="568"/>
                </a:lnTo>
                <a:lnTo>
                  <a:pt x="15" y="566"/>
                </a:lnTo>
                <a:lnTo>
                  <a:pt x="18" y="568"/>
                </a:lnTo>
                <a:lnTo>
                  <a:pt x="19" y="569"/>
                </a:lnTo>
                <a:lnTo>
                  <a:pt x="21" y="566"/>
                </a:lnTo>
                <a:lnTo>
                  <a:pt x="25" y="569"/>
                </a:lnTo>
                <a:lnTo>
                  <a:pt x="24" y="572"/>
                </a:lnTo>
                <a:lnTo>
                  <a:pt x="24" y="574"/>
                </a:lnTo>
                <a:lnTo>
                  <a:pt x="25" y="572"/>
                </a:lnTo>
                <a:lnTo>
                  <a:pt x="25" y="574"/>
                </a:lnTo>
                <a:lnTo>
                  <a:pt x="24" y="578"/>
                </a:lnTo>
                <a:lnTo>
                  <a:pt x="25" y="580"/>
                </a:lnTo>
                <a:lnTo>
                  <a:pt x="27" y="581"/>
                </a:lnTo>
                <a:lnTo>
                  <a:pt x="28" y="578"/>
                </a:lnTo>
                <a:lnTo>
                  <a:pt x="30" y="575"/>
                </a:lnTo>
                <a:lnTo>
                  <a:pt x="30" y="582"/>
                </a:lnTo>
                <a:lnTo>
                  <a:pt x="31" y="582"/>
                </a:lnTo>
                <a:lnTo>
                  <a:pt x="31" y="580"/>
                </a:lnTo>
                <a:lnTo>
                  <a:pt x="34" y="577"/>
                </a:lnTo>
                <a:lnTo>
                  <a:pt x="37" y="575"/>
                </a:lnTo>
                <a:lnTo>
                  <a:pt x="39" y="569"/>
                </a:lnTo>
                <a:lnTo>
                  <a:pt x="39" y="566"/>
                </a:lnTo>
                <a:lnTo>
                  <a:pt x="37" y="568"/>
                </a:lnTo>
                <a:lnTo>
                  <a:pt x="34" y="575"/>
                </a:lnTo>
                <a:lnTo>
                  <a:pt x="34" y="568"/>
                </a:lnTo>
                <a:lnTo>
                  <a:pt x="36" y="566"/>
                </a:lnTo>
                <a:lnTo>
                  <a:pt x="40" y="565"/>
                </a:lnTo>
                <a:lnTo>
                  <a:pt x="37" y="565"/>
                </a:lnTo>
                <a:lnTo>
                  <a:pt x="37" y="563"/>
                </a:lnTo>
                <a:lnTo>
                  <a:pt x="39" y="562"/>
                </a:lnTo>
                <a:lnTo>
                  <a:pt x="40" y="560"/>
                </a:lnTo>
                <a:lnTo>
                  <a:pt x="40" y="559"/>
                </a:lnTo>
                <a:lnTo>
                  <a:pt x="39" y="559"/>
                </a:lnTo>
                <a:lnTo>
                  <a:pt x="34" y="562"/>
                </a:lnTo>
                <a:lnTo>
                  <a:pt x="36" y="557"/>
                </a:lnTo>
                <a:lnTo>
                  <a:pt x="37" y="554"/>
                </a:lnTo>
                <a:lnTo>
                  <a:pt x="39" y="554"/>
                </a:lnTo>
                <a:lnTo>
                  <a:pt x="45" y="559"/>
                </a:lnTo>
                <a:lnTo>
                  <a:pt x="46" y="557"/>
                </a:lnTo>
                <a:lnTo>
                  <a:pt x="46" y="556"/>
                </a:lnTo>
                <a:lnTo>
                  <a:pt x="45" y="556"/>
                </a:lnTo>
                <a:lnTo>
                  <a:pt x="40" y="553"/>
                </a:lnTo>
                <a:lnTo>
                  <a:pt x="37" y="553"/>
                </a:lnTo>
                <a:lnTo>
                  <a:pt x="37" y="547"/>
                </a:lnTo>
                <a:lnTo>
                  <a:pt x="39" y="547"/>
                </a:lnTo>
                <a:lnTo>
                  <a:pt x="43" y="547"/>
                </a:lnTo>
                <a:lnTo>
                  <a:pt x="45" y="545"/>
                </a:lnTo>
                <a:lnTo>
                  <a:pt x="48" y="542"/>
                </a:lnTo>
                <a:lnTo>
                  <a:pt x="49" y="541"/>
                </a:lnTo>
                <a:lnTo>
                  <a:pt x="49" y="535"/>
                </a:lnTo>
                <a:lnTo>
                  <a:pt x="48" y="533"/>
                </a:lnTo>
                <a:lnTo>
                  <a:pt x="46" y="532"/>
                </a:lnTo>
                <a:lnTo>
                  <a:pt x="43" y="529"/>
                </a:lnTo>
                <a:lnTo>
                  <a:pt x="40" y="529"/>
                </a:lnTo>
                <a:lnTo>
                  <a:pt x="39" y="527"/>
                </a:lnTo>
                <a:lnTo>
                  <a:pt x="39" y="526"/>
                </a:lnTo>
                <a:lnTo>
                  <a:pt x="40" y="526"/>
                </a:lnTo>
                <a:lnTo>
                  <a:pt x="42" y="524"/>
                </a:lnTo>
                <a:lnTo>
                  <a:pt x="43" y="520"/>
                </a:lnTo>
                <a:lnTo>
                  <a:pt x="46" y="517"/>
                </a:lnTo>
                <a:lnTo>
                  <a:pt x="45" y="515"/>
                </a:lnTo>
                <a:lnTo>
                  <a:pt x="45" y="514"/>
                </a:lnTo>
                <a:lnTo>
                  <a:pt x="43" y="512"/>
                </a:lnTo>
                <a:lnTo>
                  <a:pt x="43" y="511"/>
                </a:lnTo>
                <a:lnTo>
                  <a:pt x="43" y="508"/>
                </a:lnTo>
                <a:lnTo>
                  <a:pt x="45" y="506"/>
                </a:lnTo>
                <a:lnTo>
                  <a:pt x="46" y="505"/>
                </a:lnTo>
                <a:lnTo>
                  <a:pt x="48" y="500"/>
                </a:lnTo>
                <a:lnTo>
                  <a:pt x="46" y="493"/>
                </a:lnTo>
                <a:lnTo>
                  <a:pt x="49" y="490"/>
                </a:lnTo>
                <a:lnTo>
                  <a:pt x="51" y="490"/>
                </a:lnTo>
                <a:lnTo>
                  <a:pt x="49" y="488"/>
                </a:lnTo>
                <a:lnTo>
                  <a:pt x="48" y="485"/>
                </a:lnTo>
                <a:lnTo>
                  <a:pt x="49" y="482"/>
                </a:lnTo>
                <a:lnTo>
                  <a:pt x="52" y="484"/>
                </a:lnTo>
                <a:lnTo>
                  <a:pt x="54" y="488"/>
                </a:lnTo>
                <a:lnTo>
                  <a:pt x="52" y="478"/>
                </a:lnTo>
                <a:lnTo>
                  <a:pt x="51" y="478"/>
                </a:lnTo>
                <a:lnTo>
                  <a:pt x="48" y="476"/>
                </a:lnTo>
                <a:lnTo>
                  <a:pt x="49" y="473"/>
                </a:lnTo>
                <a:lnTo>
                  <a:pt x="51" y="472"/>
                </a:lnTo>
                <a:lnTo>
                  <a:pt x="54" y="470"/>
                </a:lnTo>
                <a:lnTo>
                  <a:pt x="55" y="469"/>
                </a:lnTo>
                <a:lnTo>
                  <a:pt x="52" y="470"/>
                </a:lnTo>
                <a:lnTo>
                  <a:pt x="51" y="470"/>
                </a:lnTo>
                <a:lnTo>
                  <a:pt x="49" y="469"/>
                </a:lnTo>
                <a:lnTo>
                  <a:pt x="46" y="466"/>
                </a:lnTo>
                <a:lnTo>
                  <a:pt x="45" y="466"/>
                </a:lnTo>
                <a:lnTo>
                  <a:pt x="42" y="467"/>
                </a:lnTo>
                <a:lnTo>
                  <a:pt x="42" y="470"/>
                </a:lnTo>
                <a:lnTo>
                  <a:pt x="40" y="470"/>
                </a:lnTo>
                <a:lnTo>
                  <a:pt x="36" y="472"/>
                </a:lnTo>
                <a:lnTo>
                  <a:pt x="33" y="470"/>
                </a:lnTo>
                <a:lnTo>
                  <a:pt x="33" y="469"/>
                </a:lnTo>
                <a:lnTo>
                  <a:pt x="31" y="466"/>
                </a:lnTo>
                <a:lnTo>
                  <a:pt x="30" y="466"/>
                </a:lnTo>
                <a:lnTo>
                  <a:pt x="30" y="464"/>
                </a:lnTo>
                <a:lnTo>
                  <a:pt x="30" y="448"/>
                </a:lnTo>
                <a:lnTo>
                  <a:pt x="31" y="445"/>
                </a:lnTo>
                <a:lnTo>
                  <a:pt x="31" y="430"/>
                </a:lnTo>
                <a:lnTo>
                  <a:pt x="34" y="428"/>
                </a:lnTo>
                <a:lnTo>
                  <a:pt x="36" y="427"/>
                </a:lnTo>
                <a:lnTo>
                  <a:pt x="37" y="425"/>
                </a:lnTo>
                <a:lnTo>
                  <a:pt x="37" y="422"/>
                </a:lnTo>
                <a:lnTo>
                  <a:pt x="36" y="407"/>
                </a:lnTo>
                <a:lnTo>
                  <a:pt x="34" y="401"/>
                </a:lnTo>
                <a:lnTo>
                  <a:pt x="36" y="392"/>
                </a:lnTo>
                <a:lnTo>
                  <a:pt x="33" y="385"/>
                </a:lnTo>
                <a:lnTo>
                  <a:pt x="33" y="374"/>
                </a:lnTo>
                <a:lnTo>
                  <a:pt x="36" y="371"/>
                </a:lnTo>
                <a:lnTo>
                  <a:pt x="37" y="373"/>
                </a:lnTo>
                <a:lnTo>
                  <a:pt x="40" y="371"/>
                </a:lnTo>
                <a:lnTo>
                  <a:pt x="40" y="361"/>
                </a:lnTo>
                <a:lnTo>
                  <a:pt x="42" y="361"/>
                </a:lnTo>
                <a:lnTo>
                  <a:pt x="43" y="362"/>
                </a:lnTo>
                <a:lnTo>
                  <a:pt x="45" y="361"/>
                </a:lnTo>
                <a:lnTo>
                  <a:pt x="60" y="318"/>
                </a:lnTo>
                <a:lnTo>
                  <a:pt x="60" y="313"/>
                </a:lnTo>
                <a:lnTo>
                  <a:pt x="61" y="313"/>
                </a:lnTo>
                <a:lnTo>
                  <a:pt x="63" y="304"/>
                </a:lnTo>
                <a:lnTo>
                  <a:pt x="66" y="301"/>
                </a:lnTo>
                <a:lnTo>
                  <a:pt x="66" y="291"/>
                </a:lnTo>
                <a:lnTo>
                  <a:pt x="69" y="285"/>
                </a:lnTo>
                <a:lnTo>
                  <a:pt x="66" y="234"/>
                </a:lnTo>
                <a:lnTo>
                  <a:pt x="69" y="231"/>
                </a:lnTo>
                <a:lnTo>
                  <a:pt x="70" y="226"/>
                </a:lnTo>
                <a:lnTo>
                  <a:pt x="67" y="213"/>
                </a:lnTo>
                <a:lnTo>
                  <a:pt x="67" y="210"/>
                </a:lnTo>
                <a:lnTo>
                  <a:pt x="72" y="202"/>
                </a:lnTo>
                <a:lnTo>
                  <a:pt x="75" y="186"/>
                </a:lnTo>
                <a:lnTo>
                  <a:pt x="78" y="181"/>
                </a:lnTo>
                <a:lnTo>
                  <a:pt x="78" y="175"/>
                </a:lnTo>
                <a:lnTo>
                  <a:pt x="79" y="172"/>
                </a:lnTo>
                <a:lnTo>
                  <a:pt x="82" y="157"/>
                </a:lnTo>
                <a:lnTo>
                  <a:pt x="81" y="148"/>
                </a:lnTo>
                <a:lnTo>
                  <a:pt x="82" y="142"/>
                </a:lnTo>
                <a:lnTo>
                  <a:pt x="85" y="141"/>
                </a:lnTo>
                <a:lnTo>
                  <a:pt x="85" y="108"/>
                </a:lnTo>
                <a:lnTo>
                  <a:pt x="84" y="105"/>
                </a:lnTo>
                <a:lnTo>
                  <a:pt x="85" y="99"/>
                </a:lnTo>
                <a:lnTo>
                  <a:pt x="87" y="97"/>
                </a:lnTo>
                <a:lnTo>
                  <a:pt x="88" y="94"/>
                </a:lnTo>
                <a:lnTo>
                  <a:pt x="91" y="69"/>
                </a:lnTo>
                <a:lnTo>
                  <a:pt x="84" y="12"/>
                </a:lnTo>
                <a:lnTo>
                  <a:pt x="88" y="9"/>
                </a:lnTo>
                <a:lnTo>
                  <a:pt x="94" y="9"/>
                </a:lnTo>
                <a:lnTo>
                  <a:pt x="96" y="8"/>
                </a:lnTo>
                <a:lnTo>
                  <a:pt x="96" y="5"/>
                </a:lnTo>
                <a:lnTo>
                  <a:pt x="99" y="2"/>
                </a:lnTo>
                <a:lnTo>
                  <a:pt x="99" y="0"/>
                </a:lnTo>
                <a:lnTo>
                  <a:pt x="10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14" name="Freeform 486"/>
          <p:cNvSpPr>
            <a:spLocks/>
          </p:cNvSpPr>
          <p:nvPr/>
        </p:nvSpPr>
        <p:spPr bwMode="auto">
          <a:xfrm>
            <a:off x="2447925" y="5907095"/>
            <a:ext cx="73025" cy="114300"/>
          </a:xfrm>
          <a:custGeom>
            <a:avLst/>
            <a:gdLst>
              <a:gd name="T0" fmla="*/ 42 w 46"/>
              <a:gd name="T1" fmla="*/ 69 h 72"/>
              <a:gd name="T2" fmla="*/ 40 w 46"/>
              <a:gd name="T3" fmla="*/ 71 h 72"/>
              <a:gd name="T4" fmla="*/ 34 w 46"/>
              <a:gd name="T5" fmla="*/ 69 h 72"/>
              <a:gd name="T6" fmla="*/ 22 w 46"/>
              <a:gd name="T7" fmla="*/ 69 h 72"/>
              <a:gd name="T8" fmla="*/ 12 w 46"/>
              <a:gd name="T9" fmla="*/ 66 h 72"/>
              <a:gd name="T10" fmla="*/ 7 w 46"/>
              <a:gd name="T11" fmla="*/ 68 h 72"/>
              <a:gd name="T12" fmla="*/ 9 w 46"/>
              <a:gd name="T13" fmla="*/ 65 h 72"/>
              <a:gd name="T14" fmla="*/ 7 w 46"/>
              <a:gd name="T15" fmla="*/ 65 h 72"/>
              <a:gd name="T16" fmla="*/ 4 w 46"/>
              <a:gd name="T17" fmla="*/ 62 h 72"/>
              <a:gd name="T18" fmla="*/ 0 w 46"/>
              <a:gd name="T19" fmla="*/ 63 h 72"/>
              <a:gd name="T20" fmla="*/ 0 w 46"/>
              <a:gd name="T21" fmla="*/ 60 h 72"/>
              <a:gd name="T22" fmla="*/ 4 w 46"/>
              <a:gd name="T23" fmla="*/ 57 h 72"/>
              <a:gd name="T24" fmla="*/ 7 w 46"/>
              <a:gd name="T25" fmla="*/ 56 h 72"/>
              <a:gd name="T26" fmla="*/ 9 w 46"/>
              <a:gd name="T27" fmla="*/ 54 h 72"/>
              <a:gd name="T28" fmla="*/ 9 w 46"/>
              <a:gd name="T29" fmla="*/ 51 h 72"/>
              <a:gd name="T30" fmla="*/ 6 w 46"/>
              <a:gd name="T31" fmla="*/ 47 h 72"/>
              <a:gd name="T32" fmla="*/ 19 w 46"/>
              <a:gd name="T33" fmla="*/ 57 h 72"/>
              <a:gd name="T34" fmla="*/ 22 w 46"/>
              <a:gd name="T35" fmla="*/ 54 h 72"/>
              <a:gd name="T36" fmla="*/ 18 w 46"/>
              <a:gd name="T37" fmla="*/ 53 h 72"/>
              <a:gd name="T38" fmla="*/ 24 w 46"/>
              <a:gd name="T39" fmla="*/ 54 h 72"/>
              <a:gd name="T40" fmla="*/ 27 w 46"/>
              <a:gd name="T41" fmla="*/ 53 h 72"/>
              <a:gd name="T42" fmla="*/ 30 w 46"/>
              <a:gd name="T43" fmla="*/ 54 h 72"/>
              <a:gd name="T44" fmla="*/ 31 w 46"/>
              <a:gd name="T45" fmla="*/ 51 h 72"/>
              <a:gd name="T46" fmla="*/ 21 w 46"/>
              <a:gd name="T47" fmla="*/ 47 h 72"/>
              <a:gd name="T48" fmla="*/ 21 w 46"/>
              <a:gd name="T49" fmla="*/ 35 h 72"/>
              <a:gd name="T50" fmla="*/ 24 w 46"/>
              <a:gd name="T51" fmla="*/ 33 h 72"/>
              <a:gd name="T52" fmla="*/ 33 w 46"/>
              <a:gd name="T53" fmla="*/ 27 h 72"/>
              <a:gd name="T54" fmla="*/ 30 w 46"/>
              <a:gd name="T55" fmla="*/ 24 h 72"/>
              <a:gd name="T56" fmla="*/ 19 w 46"/>
              <a:gd name="T57" fmla="*/ 27 h 72"/>
              <a:gd name="T58" fmla="*/ 15 w 46"/>
              <a:gd name="T59" fmla="*/ 23 h 72"/>
              <a:gd name="T60" fmla="*/ 16 w 46"/>
              <a:gd name="T61" fmla="*/ 15 h 72"/>
              <a:gd name="T62" fmla="*/ 19 w 46"/>
              <a:gd name="T63" fmla="*/ 17 h 72"/>
              <a:gd name="T64" fmla="*/ 19 w 46"/>
              <a:gd name="T65" fmla="*/ 11 h 72"/>
              <a:gd name="T66" fmla="*/ 15 w 46"/>
              <a:gd name="T67" fmla="*/ 8 h 72"/>
              <a:gd name="T68" fmla="*/ 22 w 46"/>
              <a:gd name="T69" fmla="*/ 9 h 72"/>
              <a:gd name="T70" fmla="*/ 28 w 46"/>
              <a:gd name="T71" fmla="*/ 2 h 72"/>
              <a:gd name="T72" fmla="*/ 34 w 46"/>
              <a:gd name="T73" fmla="*/ 5 h 72"/>
              <a:gd name="T74" fmla="*/ 40 w 46"/>
              <a:gd name="T75" fmla="*/ 5 h 72"/>
              <a:gd name="T76" fmla="*/ 45 w 46"/>
              <a:gd name="T77" fmla="*/ 6 h 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
              <a:gd name="T118" fmla="*/ 0 h 72"/>
              <a:gd name="T119" fmla="*/ 46 w 46"/>
              <a:gd name="T120" fmla="*/ 72 h 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 h="72">
                <a:moveTo>
                  <a:pt x="46" y="69"/>
                </a:moveTo>
                <a:lnTo>
                  <a:pt x="42" y="69"/>
                </a:lnTo>
                <a:lnTo>
                  <a:pt x="43" y="71"/>
                </a:lnTo>
                <a:lnTo>
                  <a:pt x="40" y="71"/>
                </a:lnTo>
                <a:lnTo>
                  <a:pt x="39" y="72"/>
                </a:lnTo>
                <a:lnTo>
                  <a:pt x="34" y="69"/>
                </a:lnTo>
                <a:lnTo>
                  <a:pt x="22" y="68"/>
                </a:lnTo>
                <a:lnTo>
                  <a:pt x="22" y="69"/>
                </a:lnTo>
                <a:lnTo>
                  <a:pt x="18" y="69"/>
                </a:lnTo>
                <a:lnTo>
                  <a:pt x="12" y="66"/>
                </a:lnTo>
                <a:lnTo>
                  <a:pt x="10" y="68"/>
                </a:lnTo>
                <a:lnTo>
                  <a:pt x="7" y="68"/>
                </a:lnTo>
                <a:lnTo>
                  <a:pt x="9" y="66"/>
                </a:lnTo>
                <a:lnTo>
                  <a:pt x="9" y="65"/>
                </a:lnTo>
                <a:lnTo>
                  <a:pt x="6" y="65"/>
                </a:lnTo>
                <a:lnTo>
                  <a:pt x="7" y="65"/>
                </a:lnTo>
                <a:lnTo>
                  <a:pt x="9" y="63"/>
                </a:lnTo>
                <a:lnTo>
                  <a:pt x="4" y="62"/>
                </a:lnTo>
                <a:lnTo>
                  <a:pt x="3" y="63"/>
                </a:lnTo>
                <a:lnTo>
                  <a:pt x="0" y="63"/>
                </a:lnTo>
                <a:lnTo>
                  <a:pt x="0" y="62"/>
                </a:lnTo>
                <a:lnTo>
                  <a:pt x="0" y="60"/>
                </a:lnTo>
                <a:lnTo>
                  <a:pt x="0" y="59"/>
                </a:lnTo>
                <a:lnTo>
                  <a:pt x="4" y="57"/>
                </a:lnTo>
                <a:lnTo>
                  <a:pt x="4" y="56"/>
                </a:lnTo>
                <a:lnTo>
                  <a:pt x="7" y="56"/>
                </a:lnTo>
                <a:lnTo>
                  <a:pt x="7" y="54"/>
                </a:lnTo>
                <a:lnTo>
                  <a:pt x="9" y="54"/>
                </a:lnTo>
                <a:lnTo>
                  <a:pt x="10" y="54"/>
                </a:lnTo>
                <a:lnTo>
                  <a:pt x="9" y="51"/>
                </a:lnTo>
                <a:lnTo>
                  <a:pt x="6" y="50"/>
                </a:lnTo>
                <a:lnTo>
                  <a:pt x="6" y="47"/>
                </a:lnTo>
                <a:lnTo>
                  <a:pt x="16" y="54"/>
                </a:lnTo>
                <a:lnTo>
                  <a:pt x="19" y="57"/>
                </a:lnTo>
                <a:lnTo>
                  <a:pt x="19" y="56"/>
                </a:lnTo>
                <a:lnTo>
                  <a:pt x="22" y="54"/>
                </a:lnTo>
                <a:lnTo>
                  <a:pt x="19" y="54"/>
                </a:lnTo>
                <a:lnTo>
                  <a:pt x="18" y="53"/>
                </a:lnTo>
                <a:lnTo>
                  <a:pt x="21" y="51"/>
                </a:lnTo>
                <a:lnTo>
                  <a:pt x="24" y="54"/>
                </a:lnTo>
                <a:lnTo>
                  <a:pt x="24" y="51"/>
                </a:lnTo>
                <a:lnTo>
                  <a:pt x="27" y="53"/>
                </a:lnTo>
                <a:lnTo>
                  <a:pt x="30" y="56"/>
                </a:lnTo>
                <a:lnTo>
                  <a:pt x="30" y="54"/>
                </a:lnTo>
                <a:lnTo>
                  <a:pt x="33" y="54"/>
                </a:lnTo>
                <a:lnTo>
                  <a:pt x="31" y="51"/>
                </a:lnTo>
                <a:lnTo>
                  <a:pt x="22" y="48"/>
                </a:lnTo>
                <a:lnTo>
                  <a:pt x="21" y="47"/>
                </a:lnTo>
                <a:lnTo>
                  <a:pt x="19" y="38"/>
                </a:lnTo>
                <a:lnTo>
                  <a:pt x="21" y="35"/>
                </a:lnTo>
                <a:lnTo>
                  <a:pt x="24" y="35"/>
                </a:lnTo>
                <a:lnTo>
                  <a:pt x="24" y="33"/>
                </a:lnTo>
                <a:lnTo>
                  <a:pt x="33" y="32"/>
                </a:lnTo>
                <a:lnTo>
                  <a:pt x="33" y="27"/>
                </a:lnTo>
                <a:lnTo>
                  <a:pt x="31" y="24"/>
                </a:lnTo>
                <a:lnTo>
                  <a:pt x="30" y="24"/>
                </a:lnTo>
                <a:lnTo>
                  <a:pt x="25" y="24"/>
                </a:lnTo>
                <a:lnTo>
                  <a:pt x="19" y="27"/>
                </a:lnTo>
                <a:lnTo>
                  <a:pt x="15" y="24"/>
                </a:lnTo>
                <a:lnTo>
                  <a:pt x="15" y="23"/>
                </a:lnTo>
                <a:lnTo>
                  <a:pt x="15" y="15"/>
                </a:lnTo>
                <a:lnTo>
                  <a:pt x="16" y="15"/>
                </a:lnTo>
                <a:lnTo>
                  <a:pt x="18" y="17"/>
                </a:lnTo>
                <a:lnTo>
                  <a:pt x="19" y="17"/>
                </a:lnTo>
                <a:lnTo>
                  <a:pt x="21" y="14"/>
                </a:lnTo>
                <a:lnTo>
                  <a:pt x="19" y="11"/>
                </a:lnTo>
                <a:lnTo>
                  <a:pt x="18" y="9"/>
                </a:lnTo>
                <a:lnTo>
                  <a:pt x="15" y="8"/>
                </a:lnTo>
                <a:lnTo>
                  <a:pt x="19" y="8"/>
                </a:lnTo>
                <a:lnTo>
                  <a:pt x="22" y="9"/>
                </a:lnTo>
                <a:lnTo>
                  <a:pt x="27" y="8"/>
                </a:lnTo>
                <a:lnTo>
                  <a:pt x="28" y="2"/>
                </a:lnTo>
                <a:lnTo>
                  <a:pt x="31" y="0"/>
                </a:lnTo>
                <a:lnTo>
                  <a:pt x="34" y="5"/>
                </a:lnTo>
                <a:lnTo>
                  <a:pt x="37" y="6"/>
                </a:lnTo>
                <a:lnTo>
                  <a:pt x="40" y="5"/>
                </a:lnTo>
                <a:lnTo>
                  <a:pt x="43" y="3"/>
                </a:lnTo>
                <a:lnTo>
                  <a:pt x="45" y="6"/>
                </a:lnTo>
                <a:lnTo>
                  <a:pt x="46" y="69"/>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15" name="Freeform 487"/>
          <p:cNvSpPr>
            <a:spLocks/>
          </p:cNvSpPr>
          <p:nvPr/>
        </p:nvSpPr>
        <p:spPr bwMode="auto">
          <a:xfrm>
            <a:off x="4892675" y="1627195"/>
            <a:ext cx="287338" cy="649287"/>
          </a:xfrm>
          <a:custGeom>
            <a:avLst/>
            <a:gdLst>
              <a:gd name="T0" fmla="*/ 24 w 181"/>
              <a:gd name="T1" fmla="*/ 72 h 409"/>
              <a:gd name="T2" fmla="*/ 49 w 181"/>
              <a:gd name="T3" fmla="*/ 109 h 409"/>
              <a:gd name="T4" fmla="*/ 49 w 181"/>
              <a:gd name="T5" fmla="*/ 133 h 409"/>
              <a:gd name="T6" fmla="*/ 54 w 181"/>
              <a:gd name="T7" fmla="*/ 163 h 409"/>
              <a:gd name="T8" fmla="*/ 61 w 181"/>
              <a:gd name="T9" fmla="*/ 187 h 409"/>
              <a:gd name="T10" fmla="*/ 67 w 181"/>
              <a:gd name="T11" fmla="*/ 190 h 409"/>
              <a:gd name="T12" fmla="*/ 81 w 181"/>
              <a:gd name="T13" fmla="*/ 210 h 409"/>
              <a:gd name="T14" fmla="*/ 79 w 181"/>
              <a:gd name="T15" fmla="*/ 226 h 409"/>
              <a:gd name="T16" fmla="*/ 69 w 181"/>
              <a:gd name="T17" fmla="*/ 231 h 409"/>
              <a:gd name="T18" fmla="*/ 32 w 181"/>
              <a:gd name="T19" fmla="*/ 286 h 409"/>
              <a:gd name="T20" fmla="*/ 20 w 181"/>
              <a:gd name="T21" fmla="*/ 291 h 409"/>
              <a:gd name="T22" fmla="*/ 14 w 181"/>
              <a:gd name="T23" fmla="*/ 298 h 409"/>
              <a:gd name="T24" fmla="*/ 9 w 181"/>
              <a:gd name="T25" fmla="*/ 304 h 409"/>
              <a:gd name="T26" fmla="*/ 11 w 181"/>
              <a:gd name="T27" fmla="*/ 325 h 409"/>
              <a:gd name="T28" fmla="*/ 15 w 181"/>
              <a:gd name="T29" fmla="*/ 347 h 409"/>
              <a:gd name="T30" fmla="*/ 15 w 181"/>
              <a:gd name="T31" fmla="*/ 350 h 409"/>
              <a:gd name="T32" fmla="*/ 14 w 181"/>
              <a:gd name="T33" fmla="*/ 359 h 409"/>
              <a:gd name="T34" fmla="*/ 12 w 181"/>
              <a:gd name="T35" fmla="*/ 373 h 409"/>
              <a:gd name="T36" fmla="*/ 14 w 181"/>
              <a:gd name="T37" fmla="*/ 379 h 409"/>
              <a:gd name="T38" fmla="*/ 21 w 181"/>
              <a:gd name="T39" fmla="*/ 386 h 409"/>
              <a:gd name="T40" fmla="*/ 33 w 181"/>
              <a:gd name="T41" fmla="*/ 395 h 409"/>
              <a:gd name="T42" fmla="*/ 40 w 181"/>
              <a:gd name="T43" fmla="*/ 401 h 409"/>
              <a:gd name="T44" fmla="*/ 39 w 181"/>
              <a:gd name="T45" fmla="*/ 409 h 409"/>
              <a:gd name="T46" fmla="*/ 46 w 181"/>
              <a:gd name="T47" fmla="*/ 403 h 409"/>
              <a:gd name="T48" fmla="*/ 58 w 181"/>
              <a:gd name="T49" fmla="*/ 401 h 409"/>
              <a:gd name="T50" fmla="*/ 67 w 181"/>
              <a:gd name="T51" fmla="*/ 397 h 409"/>
              <a:gd name="T52" fmla="*/ 79 w 181"/>
              <a:gd name="T53" fmla="*/ 395 h 409"/>
              <a:gd name="T54" fmla="*/ 88 w 181"/>
              <a:gd name="T55" fmla="*/ 388 h 409"/>
              <a:gd name="T56" fmla="*/ 96 w 181"/>
              <a:gd name="T57" fmla="*/ 388 h 409"/>
              <a:gd name="T58" fmla="*/ 115 w 181"/>
              <a:gd name="T59" fmla="*/ 386 h 409"/>
              <a:gd name="T60" fmla="*/ 181 w 181"/>
              <a:gd name="T61" fmla="*/ 310 h 409"/>
              <a:gd name="T62" fmla="*/ 177 w 181"/>
              <a:gd name="T63" fmla="*/ 289 h 409"/>
              <a:gd name="T64" fmla="*/ 169 w 181"/>
              <a:gd name="T65" fmla="*/ 258 h 409"/>
              <a:gd name="T66" fmla="*/ 162 w 181"/>
              <a:gd name="T67" fmla="*/ 235 h 409"/>
              <a:gd name="T68" fmla="*/ 156 w 181"/>
              <a:gd name="T69" fmla="*/ 219 h 409"/>
              <a:gd name="T70" fmla="*/ 160 w 181"/>
              <a:gd name="T71" fmla="*/ 195 h 409"/>
              <a:gd name="T72" fmla="*/ 157 w 181"/>
              <a:gd name="T73" fmla="*/ 108 h 409"/>
              <a:gd name="T74" fmla="*/ 136 w 181"/>
              <a:gd name="T75" fmla="*/ 87 h 409"/>
              <a:gd name="T76" fmla="*/ 133 w 181"/>
              <a:gd name="T77" fmla="*/ 57 h 409"/>
              <a:gd name="T78" fmla="*/ 141 w 181"/>
              <a:gd name="T79" fmla="*/ 39 h 409"/>
              <a:gd name="T80" fmla="*/ 133 w 181"/>
              <a:gd name="T81" fmla="*/ 11 h 409"/>
              <a:gd name="T82" fmla="*/ 99 w 181"/>
              <a:gd name="T83" fmla="*/ 8 h 409"/>
              <a:gd name="T84" fmla="*/ 87 w 181"/>
              <a:gd name="T85" fmla="*/ 51 h 409"/>
              <a:gd name="T86" fmla="*/ 64 w 181"/>
              <a:gd name="T87" fmla="*/ 66 h 409"/>
              <a:gd name="T88" fmla="*/ 48 w 181"/>
              <a:gd name="T89" fmla="*/ 66 h 409"/>
              <a:gd name="T90" fmla="*/ 30 w 181"/>
              <a:gd name="T91" fmla="*/ 60 h 409"/>
              <a:gd name="T92" fmla="*/ 8 w 181"/>
              <a:gd name="T93" fmla="*/ 38 h 409"/>
              <a:gd name="T94" fmla="*/ 2 w 181"/>
              <a:gd name="T95" fmla="*/ 45 h 4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1"/>
              <a:gd name="T145" fmla="*/ 0 h 409"/>
              <a:gd name="T146" fmla="*/ 181 w 181"/>
              <a:gd name="T147" fmla="*/ 409 h 4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1" h="409">
                <a:moveTo>
                  <a:pt x="0" y="48"/>
                </a:moveTo>
                <a:lnTo>
                  <a:pt x="2" y="48"/>
                </a:lnTo>
                <a:lnTo>
                  <a:pt x="2" y="50"/>
                </a:lnTo>
                <a:lnTo>
                  <a:pt x="24" y="72"/>
                </a:lnTo>
                <a:lnTo>
                  <a:pt x="35" y="77"/>
                </a:lnTo>
                <a:lnTo>
                  <a:pt x="40" y="81"/>
                </a:lnTo>
                <a:lnTo>
                  <a:pt x="51" y="100"/>
                </a:lnTo>
                <a:lnTo>
                  <a:pt x="49" y="109"/>
                </a:lnTo>
                <a:lnTo>
                  <a:pt x="49" y="120"/>
                </a:lnTo>
                <a:lnTo>
                  <a:pt x="51" y="123"/>
                </a:lnTo>
                <a:lnTo>
                  <a:pt x="51" y="127"/>
                </a:lnTo>
                <a:lnTo>
                  <a:pt x="49" y="133"/>
                </a:lnTo>
                <a:lnTo>
                  <a:pt x="51" y="138"/>
                </a:lnTo>
                <a:lnTo>
                  <a:pt x="57" y="151"/>
                </a:lnTo>
                <a:lnTo>
                  <a:pt x="57" y="159"/>
                </a:lnTo>
                <a:lnTo>
                  <a:pt x="54" y="163"/>
                </a:lnTo>
                <a:lnTo>
                  <a:pt x="52" y="168"/>
                </a:lnTo>
                <a:lnTo>
                  <a:pt x="58" y="186"/>
                </a:lnTo>
                <a:lnTo>
                  <a:pt x="60" y="187"/>
                </a:lnTo>
                <a:lnTo>
                  <a:pt x="61" y="187"/>
                </a:lnTo>
                <a:lnTo>
                  <a:pt x="63" y="190"/>
                </a:lnTo>
                <a:lnTo>
                  <a:pt x="64" y="192"/>
                </a:lnTo>
                <a:lnTo>
                  <a:pt x="67" y="189"/>
                </a:lnTo>
                <a:lnTo>
                  <a:pt x="67" y="190"/>
                </a:lnTo>
                <a:lnTo>
                  <a:pt x="69" y="195"/>
                </a:lnTo>
                <a:lnTo>
                  <a:pt x="73" y="198"/>
                </a:lnTo>
                <a:lnTo>
                  <a:pt x="79" y="205"/>
                </a:lnTo>
                <a:lnTo>
                  <a:pt x="81" y="210"/>
                </a:lnTo>
                <a:lnTo>
                  <a:pt x="79" y="219"/>
                </a:lnTo>
                <a:lnTo>
                  <a:pt x="82" y="225"/>
                </a:lnTo>
                <a:lnTo>
                  <a:pt x="81" y="223"/>
                </a:lnTo>
                <a:lnTo>
                  <a:pt x="79" y="226"/>
                </a:lnTo>
                <a:lnTo>
                  <a:pt x="81" y="229"/>
                </a:lnTo>
                <a:lnTo>
                  <a:pt x="76" y="228"/>
                </a:lnTo>
                <a:lnTo>
                  <a:pt x="73" y="228"/>
                </a:lnTo>
                <a:lnTo>
                  <a:pt x="69" y="231"/>
                </a:lnTo>
                <a:lnTo>
                  <a:pt x="66" y="241"/>
                </a:lnTo>
                <a:lnTo>
                  <a:pt x="36" y="280"/>
                </a:lnTo>
                <a:lnTo>
                  <a:pt x="33" y="283"/>
                </a:lnTo>
                <a:lnTo>
                  <a:pt x="32" y="286"/>
                </a:lnTo>
                <a:lnTo>
                  <a:pt x="30" y="288"/>
                </a:lnTo>
                <a:lnTo>
                  <a:pt x="29" y="291"/>
                </a:lnTo>
                <a:lnTo>
                  <a:pt x="23" y="291"/>
                </a:lnTo>
                <a:lnTo>
                  <a:pt x="20" y="291"/>
                </a:lnTo>
                <a:lnTo>
                  <a:pt x="17" y="294"/>
                </a:lnTo>
                <a:lnTo>
                  <a:pt x="20" y="297"/>
                </a:lnTo>
                <a:lnTo>
                  <a:pt x="18" y="298"/>
                </a:lnTo>
                <a:lnTo>
                  <a:pt x="14" y="298"/>
                </a:lnTo>
                <a:lnTo>
                  <a:pt x="14" y="300"/>
                </a:lnTo>
                <a:lnTo>
                  <a:pt x="12" y="303"/>
                </a:lnTo>
                <a:lnTo>
                  <a:pt x="11" y="303"/>
                </a:lnTo>
                <a:lnTo>
                  <a:pt x="9" y="304"/>
                </a:lnTo>
                <a:lnTo>
                  <a:pt x="6" y="312"/>
                </a:lnTo>
                <a:lnTo>
                  <a:pt x="8" y="321"/>
                </a:lnTo>
                <a:lnTo>
                  <a:pt x="9" y="322"/>
                </a:lnTo>
                <a:lnTo>
                  <a:pt x="11" y="325"/>
                </a:lnTo>
                <a:lnTo>
                  <a:pt x="9" y="334"/>
                </a:lnTo>
                <a:lnTo>
                  <a:pt x="11" y="337"/>
                </a:lnTo>
                <a:lnTo>
                  <a:pt x="14" y="340"/>
                </a:lnTo>
                <a:lnTo>
                  <a:pt x="15" y="347"/>
                </a:lnTo>
                <a:lnTo>
                  <a:pt x="17" y="350"/>
                </a:lnTo>
                <a:lnTo>
                  <a:pt x="18" y="352"/>
                </a:lnTo>
                <a:lnTo>
                  <a:pt x="17" y="350"/>
                </a:lnTo>
                <a:lnTo>
                  <a:pt x="15" y="350"/>
                </a:lnTo>
                <a:lnTo>
                  <a:pt x="14" y="352"/>
                </a:lnTo>
                <a:lnTo>
                  <a:pt x="14" y="355"/>
                </a:lnTo>
                <a:lnTo>
                  <a:pt x="14" y="356"/>
                </a:lnTo>
                <a:lnTo>
                  <a:pt x="14" y="359"/>
                </a:lnTo>
                <a:lnTo>
                  <a:pt x="14" y="362"/>
                </a:lnTo>
                <a:lnTo>
                  <a:pt x="12" y="367"/>
                </a:lnTo>
                <a:lnTo>
                  <a:pt x="11" y="370"/>
                </a:lnTo>
                <a:lnTo>
                  <a:pt x="12" y="373"/>
                </a:lnTo>
                <a:lnTo>
                  <a:pt x="12" y="374"/>
                </a:lnTo>
                <a:lnTo>
                  <a:pt x="11" y="376"/>
                </a:lnTo>
                <a:lnTo>
                  <a:pt x="12" y="377"/>
                </a:lnTo>
                <a:lnTo>
                  <a:pt x="14" y="379"/>
                </a:lnTo>
                <a:lnTo>
                  <a:pt x="12" y="380"/>
                </a:lnTo>
                <a:lnTo>
                  <a:pt x="12" y="382"/>
                </a:lnTo>
                <a:lnTo>
                  <a:pt x="17" y="382"/>
                </a:lnTo>
                <a:lnTo>
                  <a:pt x="21" y="386"/>
                </a:lnTo>
                <a:lnTo>
                  <a:pt x="30" y="389"/>
                </a:lnTo>
                <a:lnTo>
                  <a:pt x="32" y="391"/>
                </a:lnTo>
                <a:lnTo>
                  <a:pt x="30" y="392"/>
                </a:lnTo>
                <a:lnTo>
                  <a:pt x="33" y="395"/>
                </a:lnTo>
                <a:lnTo>
                  <a:pt x="38" y="392"/>
                </a:lnTo>
                <a:lnTo>
                  <a:pt x="38" y="394"/>
                </a:lnTo>
                <a:lnTo>
                  <a:pt x="38" y="397"/>
                </a:lnTo>
                <a:lnTo>
                  <a:pt x="40" y="401"/>
                </a:lnTo>
                <a:lnTo>
                  <a:pt x="40" y="404"/>
                </a:lnTo>
                <a:lnTo>
                  <a:pt x="42" y="404"/>
                </a:lnTo>
                <a:lnTo>
                  <a:pt x="42" y="407"/>
                </a:lnTo>
                <a:lnTo>
                  <a:pt x="39" y="409"/>
                </a:lnTo>
                <a:lnTo>
                  <a:pt x="40" y="409"/>
                </a:lnTo>
                <a:lnTo>
                  <a:pt x="43" y="407"/>
                </a:lnTo>
                <a:lnTo>
                  <a:pt x="46" y="401"/>
                </a:lnTo>
                <a:lnTo>
                  <a:pt x="46" y="403"/>
                </a:lnTo>
                <a:lnTo>
                  <a:pt x="46" y="406"/>
                </a:lnTo>
                <a:lnTo>
                  <a:pt x="48" y="406"/>
                </a:lnTo>
                <a:lnTo>
                  <a:pt x="55" y="401"/>
                </a:lnTo>
                <a:lnTo>
                  <a:pt x="58" y="401"/>
                </a:lnTo>
                <a:lnTo>
                  <a:pt x="60" y="401"/>
                </a:lnTo>
                <a:lnTo>
                  <a:pt x="61" y="403"/>
                </a:lnTo>
                <a:lnTo>
                  <a:pt x="63" y="403"/>
                </a:lnTo>
                <a:lnTo>
                  <a:pt x="67" y="397"/>
                </a:lnTo>
                <a:lnTo>
                  <a:pt x="70" y="397"/>
                </a:lnTo>
                <a:lnTo>
                  <a:pt x="72" y="398"/>
                </a:lnTo>
                <a:lnTo>
                  <a:pt x="76" y="395"/>
                </a:lnTo>
                <a:lnTo>
                  <a:pt x="79" y="395"/>
                </a:lnTo>
                <a:lnTo>
                  <a:pt x="82" y="391"/>
                </a:lnTo>
                <a:lnTo>
                  <a:pt x="84" y="394"/>
                </a:lnTo>
                <a:lnTo>
                  <a:pt x="90" y="391"/>
                </a:lnTo>
                <a:lnTo>
                  <a:pt x="88" y="388"/>
                </a:lnTo>
                <a:lnTo>
                  <a:pt x="90" y="389"/>
                </a:lnTo>
                <a:lnTo>
                  <a:pt x="91" y="389"/>
                </a:lnTo>
                <a:lnTo>
                  <a:pt x="93" y="389"/>
                </a:lnTo>
                <a:lnTo>
                  <a:pt x="96" y="388"/>
                </a:lnTo>
                <a:lnTo>
                  <a:pt x="100" y="388"/>
                </a:lnTo>
                <a:lnTo>
                  <a:pt x="108" y="385"/>
                </a:lnTo>
                <a:lnTo>
                  <a:pt x="111" y="386"/>
                </a:lnTo>
                <a:lnTo>
                  <a:pt x="115" y="386"/>
                </a:lnTo>
                <a:lnTo>
                  <a:pt x="117" y="386"/>
                </a:lnTo>
                <a:lnTo>
                  <a:pt x="118" y="385"/>
                </a:lnTo>
                <a:lnTo>
                  <a:pt x="172" y="326"/>
                </a:lnTo>
                <a:lnTo>
                  <a:pt x="181" y="310"/>
                </a:lnTo>
                <a:lnTo>
                  <a:pt x="181" y="298"/>
                </a:lnTo>
                <a:lnTo>
                  <a:pt x="180" y="300"/>
                </a:lnTo>
                <a:lnTo>
                  <a:pt x="177" y="294"/>
                </a:lnTo>
                <a:lnTo>
                  <a:pt x="177" y="289"/>
                </a:lnTo>
                <a:lnTo>
                  <a:pt x="166" y="282"/>
                </a:lnTo>
                <a:lnTo>
                  <a:pt x="165" y="279"/>
                </a:lnTo>
                <a:lnTo>
                  <a:pt x="162" y="273"/>
                </a:lnTo>
                <a:lnTo>
                  <a:pt x="169" y="258"/>
                </a:lnTo>
                <a:lnTo>
                  <a:pt x="168" y="252"/>
                </a:lnTo>
                <a:lnTo>
                  <a:pt x="163" y="247"/>
                </a:lnTo>
                <a:lnTo>
                  <a:pt x="162" y="241"/>
                </a:lnTo>
                <a:lnTo>
                  <a:pt x="162" y="235"/>
                </a:lnTo>
                <a:lnTo>
                  <a:pt x="159" y="231"/>
                </a:lnTo>
                <a:lnTo>
                  <a:pt x="154" y="229"/>
                </a:lnTo>
                <a:lnTo>
                  <a:pt x="154" y="223"/>
                </a:lnTo>
                <a:lnTo>
                  <a:pt x="156" y="219"/>
                </a:lnTo>
                <a:lnTo>
                  <a:pt x="156" y="214"/>
                </a:lnTo>
                <a:lnTo>
                  <a:pt x="154" y="211"/>
                </a:lnTo>
                <a:lnTo>
                  <a:pt x="156" y="199"/>
                </a:lnTo>
                <a:lnTo>
                  <a:pt x="160" y="195"/>
                </a:lnTo>
                <a:lnTo>
                  <a:pt x="145" y="150"/>
                </a:lnTo>
                <a:lnTo>
                  <a:pt x="145" y="144"/>
                </a:lnTo>
                <a:lnTo>
                  <a:pt x="159" y="115"/>
                </a:lnTo>
                <a:lnTo>
                  <a:pt x="157" y="108"/>
                </a:lnTo>
                <a:lnTo>
                  <a:pt x="148" y="93"/>
                </a:lnTo>
                <a:lnTo>
                  <a:pt x="144" y="90"/>
                </a:lnTo>
                <a:lnTo>
                  <a:pt x="139" y="90"/>
                </a:lnTo>
                <a:lnTo>
                  <a:pt x="136" y="87"/>
                </a:lnTo>
                <a:lnTo>
                  <a:pt x="135" y="85"/>
                </a:lnTo>
                <a:lnTo>
                  <a:pt x="133" y="71"/>
                </a:lnTo>
                <a:lnTo>
                  <a:pt x="136" y="59"/>
                </a:lnTo>
                <a:lnTo>
                  <a:pt x="133" y="57"/>
                </a:lnTo>
                <a:lnTo>
                  <a:pt x="142" y="48"/>
                </a:lnTo>
                <a:lnTo>
                  <a:pt x="139" y="45"/>
                </a:lnTo>
                <a:lnTo>
                  <a:pt x="139" y="42"/>
                </a:lnTo>
                <a:lnTo>
                  <a:pt x="141" y="39"/>
                </a:lnTo>
                <a:lnTo>
                  <a:pt x="147" y="32"/>
                </a:lnTo>
                <a:lnTo>
                  <a:pt x="144" y="18"/>
                </a:lnTo>
                <a:lnTo>
                  <a:pt x="139" y="12"/>
                </a:lnTo>
                <a:lnTo>
                  <a:pt x="133" y="11"/>
                </a:lnTo>
                <a:lnTo>
                  <a:pt x="130" y="8"/>
                </a:lnTo>
                <a:lnTo>
                  <a:pt x="127" y="2"/>
                </a:lnTo>
                <a:lnTo>
                  <a:pt x="126" y="0"/>
                </a:lnTo>
                <a:lnTo>
                  <a:pt x="99" y="8"/>
                </a:lnTo>
                <a:lnTo>
                  <a:pt x="96" y="9"/>
                </a:lnTo>
                <a:lnTo>
                  <a:pt x="91" y="14"/>
                </a:lnTo>
                <a:lnTo>
                  <a:pt x="88" y="24"/>
                </a:lnTo>
                <a:lnTo>
                  <a:pt x="87" y="51"/>
                </a:lnTo>
                <a:lnTo>
                  <a:pt x="79" y="57"/>
                </a:lnTo>
                <a:lnTo>
                  <a:pt x="76" y="62"/>
                </a:lnTo>
                <a:lnTo>
                  <a:pt x="67" y="66"/>
                </a:lnTo>
                <a:lnTo>
                  <a:pt x="64" y="66"/>
                </a:lnTo>
                <a:lnTo>
                  <a:pt x="61" y="59"/>
                </a:lnTo>
                <a:lnTo>
                  <a:pt x="58" y="57"/>
                </a:lnTo>
                <a:lnTo>
                  <a:pt x="52" y="63"/>
                </a:lnTo>
                <a:lnTo>
                  <a:pt x="48" y="66"/>
                </a:lnTo>
                <a:lnTo>
                  <a:pt x="45" y="66"/>
                </a:lnTo>
                <a:lnTo>
                  <a:pt x="39" y="63"/>
                </a:lnTo>
                <a:lnTo>
                  <a:pt x="32" y="63"/>
                </a:lnTo>
                <a:lnTo>
                  <a:pt x="30" y="60"/>
                </a:lnTo>
                <a:lnTo>
                  <a:pt x="29" y="54"/>
                </a:lnTo>
                <a:lnTo>
                  <a:pt x="17" y="38"/>
                </a:lnTo>
                <a:lnTo>
                  <a:pt x="12" y="35"/>
                </a:lnTo>
                <a:lnTo>
                  <a:pt x="8" y="38"/>
                </a:lnTo>
                <a:lnTo>
                  <a:pt x="9" y="45"/>
                </a:lnTo>
                <a:lnTo>
                  <a:pt x="6" y="45"/>
                </a:lnTo>
                <a:lnTo>
                  <a:pt x="5" y="45"/>
                </a:lnTo>
                <a:lnTo>
                  <a:pt x="2" y="45"/>
                </a:lnTo>
                <a:lnTo>
                  <a:pt x="0" y="48"/>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16" name="Freeform 488"/>
          <p:cNvSpPr>
            <a:spLocks/>
          </p:cNvSpPr>
          <p:nvPr/>
        </p:nvSpPr>
        <p:spPr bwMode="auto">
          <a:xfrm>
            <a:off x="4524375" y="2851157"/>
            <a:ext cx="314325" cy="330200"/>
          </a:xfrm>
          <a:custGeom>
            <a:avLst/>
            <a:gdLst>
              <a:gd name="T0" fmla="*/ 61 w 198"/>
              <a:gd name="T1" fmla="*/ 11 h 208"/>
              <a:gd name="T2" fmla="*/ 55 w 198"/>
              <a:gd name="T3" fmla="*/ 15 h 208"/>
              <a:gd name="T4" fmla="*/ 57 w 198"/>
              <a:gd name="T5" fmla="*/ 20 h 208"/>
              <a:gd name="T6" fmla="*/ 42 w 198"/>
              <a:gd name="T7" fmla="*/ 15 h 208"/>
              <a:gd name="T8" fmla="*/ 37 w 198"/>
              <a:gd name="T9" fmla="*/ 27 h 208"/>
              <a:gd name="T10" fmla="*/ 33 w 198"/>
              <a:gd name="T11" fmla="*/ 26 h 208"/>
              <a:gd name="T12" fmla="*/ 24 w 198"/>
              <a:gd name="T13" fmla="*/ 18 h 208"/>
              <a:gd name="T14" fmla="*/ 18 w 198"/>
              <a:gd name="T15" fmla="*/ 29 h 208"/>
              <a:gd name="T16" fmla="*/ 6 w 198"/>
              <a:gd name="T17" fmla="*/ 44 h 208"/>
              <a:gd name="T18" fmla="*/ 0 w 198"/>
              <a:gd name="T19" fmla="*/ 51 h 208"/>
              <a:gd name="T20" fmla="*/ 3 w 198"/>
              <a:gd name="T21" fmla="*/ 54 h 208"/>
              <a:gd name="T22" fmla="*/ 5 w 198"/>
              <a:gd name="T23" fmla="*/ 66 h 208"/>
              <a:gd name="T24" fmla="*/ 15 w 198"/>
              <a:gd name="T25" fmla="*/ 72 h 208"/>
              <a:gd name="T26" fmla="*/ 20 w 198"/>
              <a:gd name="T27" fmla="*/ 78 h 208"/>
              <a:gd name="T28" fmla="*/ 27 w 198"/>
              <a:gd name="T29" fmla="*/ 69 h 208"/>
              <a:gd name="T30" fmla="*/ 34 w 198"/>
              <a:gd name="T31" fmla="*/ 64 h 208"/>
              <a:gd name="T32" fmla="*/ 64 w 198"/>
              <a:gd name="T33" fmla="*/ 94 h 208"/>
              <a:gd name="T34" fmla="*/ 75 w 198"/>
              <a:gd name="T35" fmla="*/ 111 h 208"/>
              <a:gd name="T36" fmla="*/ 82 w 198"/>
              <a:gd name="T37" fmla="*/ 112 h 208"/>
              <a:gd name="T38" fmla="*/ 106 w 198"/>
              <a:gd name="T39" fmla="*/ 136 h 208"/>
              <a:gd name="T40" fmla="*/ 123 w 198"/>
              <a:gd name="T41" fmla="*/ 142 h 208"/>
              <a:gd name="T42" fmla="*/ 129 w 198"/>
              <a:gd name="T43" fmla="*/ 148 h 208"/>
              <a:gd name="T44" fmla="*/ 136 w 198"/>
              <a:gd name="T45" fmla="*/ 150 h 208"/>
              <a:gd name="T46" fmla="*/ 138 w 198"/>
              <a:gd name="T47" fmla="*/ 157 h 208"/>
              <a:gd name="T48" fmla="*/ 145 w 198"/>
              <a:gd name="T49" fmla="*/ 165 h 208"/>
              <a:gd name="T50" fmla="*/ 159 w 198"/>
              <a:gd name="T51" fmla="*/ 189 h 208"/>
              <a:gd name="T52" fmla="*/ 151 w 198"/>
              <a:gd name="T53" fmla="*/ 202 h 208"/>
              <a:gd name="T54" fmla="*/ 157 w 198"/>
              <a:gd name="T55" fmla="*/ 208 h 208"/>
              <a:gd name="T56" fmla="*/ 165 w 198"/>
              <a:gd name="T57" fmla="*/ 199 h 208"/>
              <a:gd name="T58" fmla="*/ 166 w 198"/>
              <a:gd name="T59" fmla="*/ 189 h 208"/>
              <a:gd name="T60" fmla="*/ 174 w 198"/>
              <a:gd name="T61" fmla="*/ 177 h 208"/>
              <a:gd name="T62" fmla="*/ 168 w 198"/>
              <a:gd name="T63" fmla="*/ 171 h 208"/>
              <a:gd name="T64" fmla="*/ 172 w 198"/>
              <a:gd name="T65" fmla="*/ 153 h 208"/>
              <a:gd name="T66" fmla="*/ 189 w 198"/>
              <a:gd name="T67" fmla="*/ 159 h 208"/>
              <a:gd name="T68" fmla="*/ 195 w 198"/>
              <a:gd name="T69" fmla="*/ 166 h 208"/>
              <a:gd name="T70" fmla="*/ 177 w 198"/>
              <a:gd name="T71" fmla="*/ 144 h 208"/>
              <a:gd name="T72" fmla="*/ 154 w 198"/>
              <a:gd name="T73" fmla="*/ 132 h 208"/>
              <a:gd name="T74" fmla="*/ 156 w 198"/>
              <a:gd name="T75" fmla="*/ 127 h 208"/>
              <a:gd name="T76" fmla="*/ 156 w 198"/>
              <a:gd name="T77" fmla="*/ 120 h 208"/>
              <a:gd name="T78" fmla="*/ 154 w 198"/>
              <a:gd name="T79" fmla="*/ 120 h 208"/>
              <a:gd name="T80" fmla="*/ 142 w 198"/>
              <a:gd name="T81" fmla="*/ 124 h 208"/>
              <a:gd name="T82" fmla="*/ 133 w 198"/>
              <a:gd name="T83" fmla="*/ 115 h 208"/>
              <a:gd name="T84" fmla="*/ 114 w 198"/>
              <a:gd name="T85" fmla="*/ 82 h 208"/>
              <a:gd name="T86" fmla="*/ 111 w 198"/>
              <a:gd name="T87" fmla="*/ 81 h 208"/>
              <a:gd name="T88" fmla="*/ 94 w 198"/>
              <a:gd name="T89" fmla="*/ 54 h 208"/>
              <a:gd name="T90" fmla="*/ 96 w 198"/>
              <a:gd name="T91" fmla="*/ 49 h 208"/>
              <a:gd name="T92" fmla="*/ 93 w 198"/>
              <a:gd name="T93" fmla="*/ 42 h 208"/>
              <a:gd name="T94" fmla="*/ 109 w 198"/>
              <a:gd name="T95" fmla="*/ 33 h 208"/>
              <a:gd name="T96" fmla="*/ 117 w 198"/>
              <a:gd name="T97" fmla="*/ 33 h 208"/>
              <a:gd name="T98" fmla="*/ 117 w 198"/>
              <a:gd name="T99" fmla="*/ 38 h 208"/>
              <a:gd name="T100" fmla="*/ 120 w 198"/>
              <a:gd name="T101" fmla="*/ 35 h 208"/>
              <a:gd name="T102" fmla="*/ 115 w 198"/>
              <a:gd name="T103" fmla="*/ 32 h 208"/>
              <a:gd name="T104" fmla="*/ 114 w 198"/>
              <a:gd name="T105" fmla="*/ 26 h 208"/>
              <a:gd name="T106" fmla="*/ 112 w 198"/>
              <a:gd name="T107" fmla="*/ 21 h 208"/>
              <a:gd name="T108" fmla="*/ 117 w 198"/>
              <a:gd name="T109" fmla="*/ 15 h 208"/>
              <a:gd name="T110" fmla="*/ 96 w 198"/>
              <a:gd name="T111" fmla="*/ 9 h 208"/>
              <a:gd name="T112" fmla="*/ 90 w 198"/>
              <a:gd name="T113" fmla="*/ 2 h 208"/>
              <a:gd name="T114" fmla="*/ 87 w 198"/>
              <a:gd name="T115" fmla="*/ 2 h 2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8"/>
              <a:gd name="T175" fmla="*/ 0 h 208"/>
              <a:gd name="T176" fmla="*/ 198 w 198"/>
              <a:gd name="T177" fmla="*/ 208 h 20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8" h="208">
                <a:moveTo>
                  <a:pt x="61" y="6"/>
                </a:moveTo>
                <a:lnTo>
                  <a:pt x="61" y="9"/>
                </a:lnTo>
                <a:lnTo>
                  <a:pt x="61" y="11"/>
                </a:lnTo>
                <a:lnTo>
                  <a:pt x="60" y="12"/>
                </a:lnTo>
                <a:lnTo>
                  <a:pt x="57" y="12"/>
                </a:lnTo>
                <a:lnTo>
                  <a:pt x="55" y="15"/>
                </a:lnTo>
                <a:lnTo>
                  <a:pt x="55" y="17"/>
                </a:lnTo>
                <a:lnTo>
                  <a:pt x="57" y="18"/>
                </a:lnTo>
                <a:lnTo>
                  <a:pt x="57" y="20"/>
                </a:lnTo>
                <a:lnTo>
                  <a:pt x="46" y="18"/>
                </a:lnTo>
                <a:lnTo>
                  <a:pt x="45" y="17"/>
                </a:lnTo>
                <a:lnTo>
                  <a:pt x="42" y="15"/>
                </a:lnTo>
                <a:lnTo>
                  <a:pt x="42" y="18"/>
                </a:lnTo>
                <a:lnTo>
                  <a:pt x="39" y="24"/>
                </a:lnTo>
                <a:lnTo>
                  <a:pt x="37" y="27"/>
                </a:lnTo>
                <a:lnTo>
                  <a:pt x="37" y="29"/>
                </a:lnTo>
                <a:lnTo>
                  <a:pt x="36" y="27"/>
                </a:lnTo>
                <a:lnTo>
                  <a:pt x="33" y="26"/>
                </a:lnTo>
                <a:lnTo>
                  <a:pt x="30" y="23"/>
                </a:lnTo>
                <a:lnTo>
                  <a:pt x="29" y="17"/>
                </a:lnTo>
                <a:lnTo>
                  <a:pt x="24" y="18"/>
                </a:lnTo>
                <a:lnTo>
                  <a:pt x="23" y="21"/>
                </a:lnTo>
                <a:lnTo>
                  <a:pt x="23" y="24"/>
                </a:lnTo>
                <a:lnTo>
                  <a:pt x="18" y="29"/>
                </a:lnTo>
                <a:lnTo>
                  <a:pt x="2" y="30"/>
                </a:lnTo>
                <a:lnTo>
                  <a:pt x="2" y="32"/>
                </a:lnTo>
                <a:lnTo>
                  <a:pt x="6" y="44"/>
                </a:lnTo>
                <a:lnTo>
                  <a:pt x="2" y="47"/>
                </a:lnTo>
                <a:lnTo>
                  <a:pt x="0" y="48"/>
                </a:lnTo>
                <a:lnTo>
                  <a:pt x="0" y="51"/>
                </a:lnTo>
                <a:lnTo>
                  <a:pt x="0" y="52"/>
                </a:lnTo>
                <a:lnTo>
                  <a:pt x="0" y="54"/>
                </a:lnTo>
                <a:lnTo>
                  <a:pt x="3" y="54"/>
                </a:lnTo>
                <a:lnTo>
                  <a:pt x="3" y="57"/>
                </a:lnTo>
                <a:lnTo>
                  <a:pt x="3" y="60"/>
                </a:lnTo>
                <a:lnTo>
                  <a:pt x="5" y="66"/>
                </a:lnTo>
                <a:lnTo>
                  <a:pt x="6" y="69"/>
                </a:lnTo>
                <a:lnTo>
                  <a:pt x="14" y="70"/>
                </a:lnTo>
                <a:lnTo>
                  <a:pt x="15" y="72"/>
                </a:lnTo>
                <a:lnTo>
                  <a:pt x="15" y="75"/>
                </a:lnTo>
                <a:lnTo>
                  <a:pt x="14" y="78"/>
                </a:lnTo>
                <a:lnTo>
                  <a:pt x="20" y="78"/>
                </a:lnTo>
                <a:lnTo>
                  <a:pt x="24" y="76"/>
                </a:lnTo>
                <a:lnTo>
                  <a:pt x="24" y="73"/>
                </a:lnTo>
                <a:lnTo>
                  <a:pt x="27" y="69"/>
                </a:lnTo>
                <a:lnTo>
                  <a:pt x="29" y="69"/>
                </a:lnTo>
                <a:lnTo>
                  <a:pt x="30" y="67"/>
                </a:lnTo>
                <a:lnTo>
                  <a:pt x="34" y="64"/>
                </a:lnTo>
                <a:lnTo>
                  <a:pt x="40" y="66"/>
                </a:lnTo>
                <a:lnTo>
                  <a:pt x="58" y="75"/>
                </a:lnTo>
                <a:lnTo>
                  <a:pt x="64" y="94"/>
                </a:lnTo>
                <a:lnTo>
                  <a:pt x="64" y="96"/>
                </a:lnTo>
                <a:lnTo>
                  <a:pt x="73" y="106"/>
                </a:lnTo>
                <a:lnTo>
                  <a:pt x="75" y="111"/>
                </a:lnTo>
                <a:lnTo>
                  <a:pt x="76" y="109"/>
                </a:lnTo>
                <a:lnTo>
                  <a:pt x="79" y="109"/>
                </a:lnTo>
                <a:lnTo>
                  <a:pt x="82" y="112"/>
                </a:lnTo>
                <a:lnTo>
                  <a:pt x="87" y="118"/>
                </a:lnTo>
                <a:lnTo>
                  <a:pt x="90" y="118"/>
                </a:lnTo>
                <a:lnTo>
                  <a:pt x="106" y="136"/>
                </a:lnTo>
                <a:lnTo>
                  <a:pt x="108" y="136"/>
                </a:lnTo>
                <a:lnTo>
                  <a:pt x="118" y="136"/>
                </a:lnTo>
                <a:lnTo>
                  <a:pt x="123" y="142"/>
                </a:lnTo>
                <a:lnTo>
                  <a:pt x="124" y="145"/>
                </a:lnTo>
                <a:lnTo>
                  <a:pt x="129" y="147"/>
                </a:lnTo>
                <a:lnTo>
                  <a:pt x="129" y="148"/>
                </a:lnTo>
                <a:lnTo>
                  <a:pt x="129" y="150"/>
                </a:lnTo>
                <a:lnTo>
                  <a:pt x="135" y="150"/>
                </a:lnTo>
                <a:lnTo>
                  <a:pt x="136" y="150"/>
                </a:lnTo>
                <a:lnTo>
                  <a:pt x="138" y="151"/>
                </a:lnTo>
                <a:lnTo>
                  <a:pt x="138" y="154"/>
                </a:lnTo>
                <a:lnTo>
                  <a:pt x="138" y="157"/>
                </a:lnTo>
                <a:lnTo>
                  <a:pt x="139" y="159"/>
                </a:lnTo>
                <a:lnTo>
                  <a:pt x="142" y="160"/>
                </a:lnTo>
                <a:lnTo>
                  <a:pt x="145" y="165"/>
                </a:lnTo>
                <a:lnTo>
                  <a:pt x="147" y="162"/>
                </a:lnTo>
                <a:lnTo>
                  <a:pt x="150" y="162"/>
                </a:lnTo>
                <a:lnTo>
                  <a:pt x="159" y="189"/>
                </a:lnTo>
                <a:lnTo>
                  <a:pt x="153" y="193"/>
                </a:lnTo>
                <a:lnTo>
                  <a:pt x="154" y="196"/>
                </a:lnTo>
                <a:lnTo>
                  <a:pt x="151" y="202"/>
                </a:lnTo>
                <a:lnTo>
                  <a:pt x="151" y="208"/>
                </a:lnTo>
                <a:lnTo>
                  <a:pt x="156" y="208"/>
                </a:lnTo>
                <a:lnTo>
                  <a:pt x="157" y="208"/>
                </a:lnTo>
                <a:lnTo>
                  <a:pt x="160" y="201"/>
                </a:lnTo>
                <a:lnTo>
                  <a:pt x="163" y="199"/>
                </a:lnTo>
                <a:lnTo>
                  <a:pt x="165" y="199"/>
                </a:lnTo>
                <a:lnTo>
                  <a:pt x="165" y="198"/>
                </a:lnTo>
                <a:lnTo>
                  <a:pt x="165" y="190"/>
                </a:lnTo>
                <a:lnTo>
                  <a:pt x="166" y="189"/>
                </a:lnTo>
                <a:lnTo>
                  <a:pt x="172" y="186"/>
                </a:lnTo>
                <a:lnTo>
                  <a:pt x="174" y="186"/>
                </a:lnTo>
                <a:lnTo>
                  <a:pt x="174" y="177"/>
                </a:lnTo>
                <a:lnTo>
                  <a:pt x="172" y="175"/>
                </a:lnTo>
                <a:lnTo>
                  <a:pt x="169" y="172"/>
                </a:lnTo>
                <a:lnTo>
                  <a:pt x="168" y="171"/>
                </a:lnTo>
                <a:lnTo>
                  <a:pt x="165" y="169"/>
                </a:lnTo>
                <a:lnTo>
                  <a:pt x="166" y="160"/>
                </a:lnTo>
                <a:lnTo>
                  <a:pt x="172" y="153"/>
                </a:lnTo>
                <a:lnTo>
                  <a:pt x="175" y="153"/>
                </a:lnTo>
                <a:lnTo>
                  <a:pt x="181" y="156"/>
                </a:lnTo>
                <a:lnTo>
                  <a:pt x="189" y="159"/>
                </a:lnTo>
                <a:lnTo>
                  <a:pt x="192" y="165"/>
                </a:lnTo>
                <a:lnTo>
                  <a:pt x="195" y="168"/>
                </a:lnTo>
                <a:lnTo>
                  <a:pt x="195" y="166"/>
                </a:lnTo>
                <a:lnTo>
                  <a:pt x="198" y="162"/>
                </a:lnTo>
                <a:lnTo>
                  <a:pt x="189" y="148"/>
                </a:lnTo>
                <a:lnTo>
                  <a:pt x="177" y="144"/>
                </a:lnTo>
                <a:lnTo>
                  <a:pt x="175" y="141"/>
                </a:lnTo>
                <a:lnTo>
                  <a:pt x="156" y="132"/>
                </a:lnTo>
                <a:lnTo>
                  <a:pt x="154" y="132"/>
                </a:lnTo>
                <a:lnTo>
                  <a:pt x="154" y="130"/>
                </a:lnTo>
                <a:lnTo>
                  <a:pt x="154" y="129"/>
                </a:lnTo>
                <a:lnTo>
                  <a:pt x="156" y="127"/>
                </a:lnTo>
                <a:lnTo>
                  <a:pt x="157" y="126"/>
                </a:lnTo>
                <a:lnTo>
                  <a:pt x="159" y="123"/>
                </a:lnTo>
                <a:lnTo>
                  <a:pt x="156" y="120"/>
                </a:lnTo>
                <a:lnTo>
                  <a:pt x="153" y="120"/>
                </a:lnTo>
                <a:lnTo>
                  <a:pt x="151" y="121"/>
                </a:lnTo>
                <a:lnTo>
                  <a:pt x="154" y="120"/>
                </a:lnTo>
                <a:lnTo>
                  <a:pt x="151" y="121"/>
                </a:lnTo>
                <a:lnTo>
                  <a:pt x="142" y="121"/>
                </a:lnTo>
                <a:lnTo>
                  <a:pt x="142" y="124"/>
                </a:lnTo>
                <a:lnTo>
                  <a:pt x="135" y="117"/>
                </a:lnTo>
                <a:lnTo>
                  <a:pt x="133" y="117"/>
                </a:lnTo>
                <a:lnTo>
                  <a:pt x="133" y="115"/>
                </a:lnTo>
                <a:lnTo>
                  <a:pt x="132" y="115"/>
                </a:lnTo>
                <a:lnTo>
                  <a:pt x="124" y="106"/>
                </a:lnTo>
                <a:lnTo>
                  <a:pt x="114" y="82"/>
                </a:lnTo>
                <a:lnTo>
                  <a:pt x="112" y="82"/>
                </a:lnTo>
                <a:lnTo>
                  <a:pt x="111" y="82"/>
                </a:lnTo>
                <a:lnTo>
                  <a:pt x="111" y="81"/>
                </a:lnTo>
                <a:lnTo>
                  <a:pt x="97" y="73"/>
                </a:lnTo>
                <a:lnTo>
                  <a:pt x="93" y="64"/>
                </a:lnTo>
                <a:lnTo>
                  <a:pt x="94" y="54"/>
                </a:lnTo>
                <a:lnTo>
                  <a:pt x="96" y="52"/>
                </a:lnTo>
                <a:lnTo>
                  <a:pt x="96" y="51"/>
                </a:lnTo>
                <a:lnTo>
                  <a:pt x="96" y="49"/>
                </a:lnTo>
                <a:lnTo>
                  <a:pt x="93" y="48"/>
                </a:lnTo>
                <a:lnTo>
                  <a:pt x="93" y="44"/>
                </a:lnTo>
                <a:lnTo>
                  <a:pt x="93" y="42"/>
                </a:lnTo>
                <a:lnTo>
                  <a:pt x="96" y="39"/>
                </a:lnTo>
                <a:lnTo>
                  <a:pt x="97" y="39"/>
                </a:lnTo>
                <a:lnTo>
                  <a:pt x="109" y="33"/>
                </a:lnTo>
                <a:lnTo>
                  <a:pt x="112" y="35"/>
                </a:lnTo>
                <a:lnTo>
                  <a:pt x="115" y="33"/>
                </a:lnTo>
                <a:lnTo>
                  <a:pt x="117" y="33"/>
                </a:lnTo>
                <a:lnTo>
                  <a:pt x="117" y="35"/>
                </a:lnTo>
                <a:lnTo>
                  <a:pt x="115" y="38"/>
                </a:lnTo>
                <a:lnTo>
                  <a:pt x="117" y="38"/>
                </a:lnTo>
                <a:lnTo>
                  <a:pt x="120" y="38"/>
                </a:lnTo>
                <a:lnTo>
                  <a:pt x="121" y="36"/>
                </a:lnTo>
                <a:lnTo>
                  <a:pt x="120" y="35"/>
                </a:lnTo>
                <a:lnTo>
                  <a:pt x="118" y="33"/>
                </a:lnTo>
                <a:lnTo>
                  <a:pt x="118" y="32"/>
                </a:lnTo>
                <a:lnTo>
                  <a:pt x="115" y="32"/>
                </a:lnTo>
                <a:lnTo>
                  <a:pt x="115" y="30"/>
                </a:lnTo>
                <a:lnTo>
                  <a:pt x="115" y="29"/>
                </a:lnTo>
                <a:lnTo>
                  <a:pt x="114" y="26"/>
                </a:lnTo>
                <a:lnTo>
                  <a:pt x="114" y="21"/>
                </a:lnTo>
                <a:lnTo>
                  <a:pt x="112" y="23"/>
                </a:lnTo>
                <a:lnTo>
                  <a:pt x="112" y="21"/>
                </a:lnTo>
                <a:lnTo>
                  <a:pt x="112" y="20"/>
                </a:lnTo>
                <a:lnTo>
                  <a:pt x="112" y="18"/>
                </a:lnTo>
                <a:lnTo>
                  <a:pt x="117" y="15"/>
                </a:lnTo>
                <a:lnTo>
                  <a:pt x="100" y="12"/>
                </a:lnTo>
                <a:lnTo>
                  <a:pt x="97" y="11"/>
                </a:lnTo>
                <a:lnTo>
                  <a:pt x="96" y="9"/>
                </a:lnTo>
                <a:lnTo>
                  <a:pt x="93" y="8"/>
                </a:lnTo>
                <a:lnTo>
                  <a:pt x="90" y="3"/>
                </a:lnTo>
                <a:lnTo>
                  <a:pt x="90" y="2"/>
                </a:lnTo>
                <a:lnTo>
                  <a:pt x="90" y="0"/>
                </a:lnTo>
                <a:lnTo>
                  <a:pt x="88" y="2"/>
                </a:lnTo>
                <a:lnTo>
                  <a:pt x="87" y="2"/>
                </a:lnTo>
                <a:lnTo>
                  <a:pt x="66" y="8"/>
                </a:lnTo>
                <a:lnTo>
                  <a:pt x="61"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17" name="Freeform 489"/>
          <p:cNvSpPr>
            <a:spLocks/>
          </p:cNvSpPr>
          <p:nvPr/>
        </p:nvSpPr>
        <p:spPr bwMode="auto">
          <a:xfrm>
            <a:off x="4764088" y="2917832"/>
            <a:ext cx="104775" cy="104775"/>
          </a:xfrm>
          <a:custGeom>
            <a:avLst/>
            <a:gdLst>
              <a:gd name="T0" fmla="*/ 45 w 66"/>
              <a:gd name="T1" fmla="*/ 64 h 66"/>
              <a:gd name="T2" fmla="*/ 44 w 66"/>
              <a:gd name="T3" fmla="*/ 63 h 66"/>
              <a:gd name="T4" fmla="*/ 39 w 66"/>
              <a:gd name="T5" fmla="*/ 60 h 66"/>
              <a:gd name="T6" fmla="*/ 35 w 66"/>
              <a:gd name="T7" fmla="*/ 57 h 66"/>
              <a:gd name="T8" fmla="*/ 33 w 66"/>
              <a:gd name="T9" fmla="*/ 55 h 66"/>
              <a:gd name="T10" fmla="*/ 30 w 66"/>
              <a:gd name="T11" fmla="*/ 55 h 66"/>
              <a:gd name="T12" fmla="*/ 26 w 66"/>
              <a:gd name="T13" fmla="*/ 46 h 66"/>
              <a:gd name="T14" fmla="*/ 24 w 66"/>
              <a:gd name="T15" fmla="*/ 42 h 66"/>
              <a:gd name="T16" fmla="*/ 15 w 66"/>
              <a:gd name="T17" fmla="*/ 34 h 66"/>
              <a:gd name="T18" fmla="*/ 12 w 66"/>
              <a:gd name="T19" fmla="*/ 30 h 66"/>
              <a:gd name="T20" fmla="*/ 8 w 66"/>
              <a:gd name="T21" fmla="*/ 25 h 66"/>
              <a:gd name="T22" fmla="*/ 8 w 66"/>
              <a:gd name="T23" fmla="*/ 22 h 66"/>
              <a:gd name="T24" fmla="*/ 6 w 66"/>
              <a:gd name="T25" fmla="*/ 18 h 66"/>
              <a:gd name="T26" fmla="*/ 3 w 66"/>
              <a:gd name="T27" fmla="*/ 13 h 66"/>
              <a:gd name="T28" fmla="*/ 0 w 66"/>
              <a:gd name="T29" fmla="*/ 10 h 66"/>
              <a:gd name="T30" fmla="*/ 0 w 66"/>
              <a:gd name="T31" fmla="*/ 7 h 66"/>
              <a:gd name="T32" fmla="*/ 3 w 66"/>
              <a:gd name="T33" fmla="*/ 0 h 66"/>
              <a:gd name="T34" fmla="*/ 9 w 66"/>
              <a:gd name="T35" fmla="*/ 6 h 66"/>
              <a:gd name="T36" fmla="*/ 14 w 66"/>
              <a:gd name="T37" fmla="*/ 2 h 66"/>
              <a:gd name="T38" fmla="*/ 20 w 66"/>
              <a:gd name="T39" fmla="*/ 0 h 66"/>
              <a:gd name="T40" fmla="*/ 24 w 66"/>
              <a:gd name="T41" fmla="*/ 3 h 66"/>
              <a:gd name="T42" fmla="*/ 26 w 66"/>
              <a:gd name="T43" fmla="*/ 2 h 66"/>
              <a:gd name="T44" fmla="*/ 32 w 66"/>
              <a:gd name="T45" fmla="*/ 5 h 66"/>
              <a:gd name="T46" fmla="*/ 33 w 66"/>
              <a:gd name="T47" fmla="*/ 3 h 66"/>
              <a:gd name="T48" fmla="*/ 38 w 66"/>
              <a:gd name="T49" fmla="*/ 3 h 66"/>
              <a:gd name="T50" fmla="*/ 41 w 66"/>
              <a:gd name="T51" fmla="*/ 5 h 66"/>
              <a:gd name="T52" fmla="*/ 45 w 66"/>
              <a:gd name="T53" fmla="*/ 5 h 66"/>
              <a:gd name="T54" fmla="*/ 47 w 66"/>
              <a:gd name="T55" fmla="*/ 5 h 66"/>
              <a:gd name="T56" fmla="*/ 51 w 66"/>
              <a:gd name="T57" fmla="*/ 7 h 66"/>
              <a:gd name="T58" fmla="*/ 53 w 66"/>
              <a:gd name="T59" fmla="*/ 10 h 66"/>
              <a:gd name="T60" fmla="*/ 57 w 66"/>
              <a:gd name="T61" fmla="*/ 9 h 66"/>
              <a:gd name="T62" fmla="*/ 62 w 66"/>
              <a:gd name="T63" fmla="*/ 10 h 66"/>
              <a:gd name="T64" fmla="*/ 59 w 66"/>
              <a:gd name="T65" fmla="*/ 18 h 66"/>
              <a:gd name="T66" fmla="*/ 57 w 66"/>
              <a:gd name="T67" fmla="*/ 19 h 66"/>
              <a:gd name="T68" fmla="*/ 57 w 66"/>
              <a:gd name="T69" fmla="*/ 24 h 66"/>
              <a:gd name="T70" fmla="*/ 60 w 66"/>
              <a:gd name="T71" fmla="*/ 24 h 66"/>
              <a:gd name="T72" fmla="*/ 63 w 66"/>
              <a:gd name="T73" fmla="*/ 27 h 66"/>
              <a:gd name="T74" fmla="*/ 65 w 66"/>
              <a:gd name="T75" fmla="*/ 28 h 66"/>
              <a:gd name="T76" fmla="*/ 66 w 66"/>
              <a:gd name="T77" fmla="*/ 30 h 66"/>
              <a:gd name="T78" fmla="*/ 62 w 66"/>
              <a:gd name="T79" fmla="*/ 31 h 66"/>
              <a:gd name="T80" fmla="*/ 59 w 66"/>
              <a:gd name="T81" fmla="*/ 31 h 66"/>
              <a:gd name="T82" fmla="*/ 65 w 66"/>
              <a:gd name="T83" fmla="*/ 36 h 66"/>
              <a:gd name="T84" fmla="*/ 62 w 66"/>
              <a:gd name="T85" fmla="*/ 39 h 66"/>
              <a:gd name="T86" fmla="*/ 59 w 66"/>
              <a:gd name="T87" fmla="*/ 42 h 66"/>
              <a:gd name="T88" fmla="*/ 56 w 66"/>
              <a:gd name="T89" fmla="*/ 42 h 66"/>
              <a:gd name="T90" fmla="*/ 54 w 66"/>
              <a:gd name="T91" fmla="*/ 42 h 66"/>
              <a:gd name="T92" fmla="*/ 56 w 66"/>
              <a:gd name="T93" fmla="*/ 43 h 66"/>
              <a:gd name="T94" fmla="*/ 56 w 66"/>
              <a:gd name="T95" fmla="*/ 46 h 66"/>
              <a:gd name="T96" fmla="*/ 54 w 66"/>
              <a:gd name="T97" fmla="*/ 48 h 66"/>
              <a:gd name="T98" fmla="*/ 54 w 66"/>
              <a:gd name="T99" fmla="*/ 45 h 66"/>
              <a:gd name="T100" fmla="*/ 50 w 66"/>
              <a:gd name="T101" fmla="*/ 48 h 66"/>
              <a:gd name="T102" fmla="*/ 48 w 66"/>
              <a:gd name="T103" fmla="*/ 49 h 66"/>
              <a:gd name="T104" fmla="*/ 47 w 66"/>
              <a:gd name="T105" fmla="*/ 52 h 66"/>
              <a:gd name="T106" fmla="*/ 47 w 66"/>
              <a:gd name="T107" fmla="*/ 57 h 66"/>
              <a:gd name="T108" fmla="*/ 45 w 66"/>
              <a:gd name="T109" fmla="*/ 58 h 66"/>
              <a:gd name="T110" fmla="*/ 47 w 66"/>
              <a:gd name="T111" fmla="*/ 61 h 66"/>
              <a:gd name="T112" fmla="*/ 45 w 66"/>
              <a:gd name="T113" fmla="*/ 66 h 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
              <a:gd name="T172" fmla="*/ 0 h 66"/>
              <a:gd name="T173" fmla="*/ 66 w 66"/>
              <a:gd name="T174" fmla="*/ 66 h 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 h="66">
                <a:moveTo>
                  <a:pt x="45" y="66"/>
                </a:moveTo>
                <a:lnTo>
                  <a:pt x="45" y="64"/>
                </a:lnTo>
                <a:lnTo>
                  <a:pt x="44" y="64"/>
                </a:lnTo>
                <a:lnTo>
                  <a:pt x="44" y="63"/>
                </a:lnTo>
                <a:lnTo>
                  <a:pt x="42" y="61"/>
                </a:lnTo>
                <a:lnTo>
                  <a:pt x="39" y="60"/>
                </a:lnTo>
                <a:lnTo>
                  <a:pt x="38" y="58"/>
                </a:lnTo>
                <a:lnTo>
                  <a:pt x="35" y="57"/>
                </a:lnTo>
                <a:lnTo>
                  <a:pt x="35" y="55"/>
                </a:lnTo>
                <a:lnTo>
                  <a:pt x="33" y="55"/>
                </a:lnTo>
                <a:lnTo>
                  <a:pt x="30" y="57"/>
                </a:lnTo>
                <a:lnTo>
                  <a:pt x="30" y="55"/>
                </a:lnTo>
                <a:lnTo>
                  <a:pt x="32" y="54"/>
                </a:lnTo>
                <a:lnTo>
                  <a:pt x="26" y="46"/>
                </a:lnTo>
                <a:lnTo>
                  <a:pt x="24" y="43"/>
                </a:lnTo>
                <a:lnTo>
                  <a:pt x="24" y="42"/>
                </a:lnTo>
                <a:lnTo>
                  <a:pt x="23" y="42"/>
                </a:lnTo>
                <a:lnTo>
                  <a:pt x="15" y="34"/>
                </a:lnTo>
                <a:lnTo>
                  <a:pt x="15" y="33"/>
                </a:lnTo>
                <a:lnTo>
                  <a:pt x="12" y="30"/>
                </a:lnTo>
                <a:lnTo>
                  <a:pt x="11" y="28"/>
                </a:lnTo>
                <a:lnTo>
                  <a:pt x="8" y="25"/>
                </a:lnTo>
                <a:lnTo>
                  <a:pt x="6" y="25"/>
                </a:lnTo>
                <a:lnTo>
                  <a:pt x="8" y="22"/>
                </a:lnTo>
                <a:lnTo>
                  <a:pt x="6" y="19"/>
                </a:lnTo>
                <a:lnTo>
                  <a:pt x="6" y="18"/>
                </a:lnTo>
                <a:lnTo>
                  <a:pt x="5" y="16"/>
                </a:lnTo>
                <a:lnTo>
                  <a:pt x="3" y="13"/>
                </a:lnTo>
                <a:lnTo>
                  <a:pt x="2" y="12"/>
                </a:lnTo>
                <a:lnTo>
                  <a:pt x="0" y="10"/>
                </a:lnTo>
                <a:lnTo>
                  <a:pt x="0" y="9"/>
                </a:lnTo>
                <a:lnTo>
                  <a:pt x="0" y="7"/>
                </a:lnTo>
                <a:lnTo>
                  <a:pt x="0" y="2"/>
                </a:lnTo>
                <a:lnTo>
                  <a:pt x="3" y="0"/>
                </a:lnTo>
                <a:lnTo>
                  <a:pt x="5" y="2"/>
                </a:lnTo>
                <a:lnTo>
                  <a:pt x="9" y="6"/>
                </a:lnTo>
                <a:lnTo>
                  <a:pt x="11" y="6"/>
                </a:lnTo>
                <a:lnTo>
                  <a:pt x="14" y="2"/>
                </a:lnTo>
                <a:lnTo>
                  <a:pt x="18" y="2"/>
                </a:lnTo>
                <a:lnTo>
                  <a:pt x="20" y="0"/>
                </a:lnTo>
                <a:lnTo>
                  <a:pt x="21" y="0"/>
                </a:lnTo>
                <a:lnTo>
                  <a:pt x="24" y="3"/>
                </a:lnTo>
                <a:lnTo>
                  <a:pt x="26" y="3"/>
                </a:lnTo>
                <a:lnTo>
                  <a:pt x="26" y="2"/>
                </a:lnTo>
                <a:lnTo>
                  <a:pt x="27" y="3"/>
                </a:lnTo>
                <a:lnTo>
                  <a:pt x="32" y="5"/>
                </a:lnTo>
                <a:lnTo>
                  <a:pt x="32" y="3"/>
                </a:lnTo>
                <a:lnTo>
                  <a:pt x="33" y="3"/>
                </a:lnTo>
                <a:lnTo>
                  <a:pt x="36" y="6"/>
                </a:lnTo>
                <a:lnTo>
                  <a:pt x="38" y="3"/>
                </a:lnTo>
                <a:lnTo>
                  <a:pt x="39" y="3"/>
                </a:lnTo>
                <a:lnTo>
                  <a:pt x="41" y="5"/>
                </a:lnTo>
                <a:lnTo>
                  <a:pt x="42" y="3"/>
                </a:lnTo>
                <a:lnTo>
                  <a:pt x="45" y="5"/>
                </a:lnTo>
                <a:lnTo>
                  <a:pt x="47" y="6"/>
                </a:lnTo>
                <a:lnTo>
                  <a:pt x="47" y="5"/>
                </a:lnTo>
                <a:lnTo>
                  <a:pt x="50" y="5"/>
                </a:lnTo>
                <a:lnTo>
                  <a:pt x="51" y="7"/>
                </a:lnTo>
                <a:lnTo>
                  <a:pt x="51" y="9"/>
                </a:lnTo>
                <a:lnTo>
                  <a:pt x="53" y="10"/>
                </a:lnTo>
                <a:lnTo>
                  <a:pt x="56" y="10"/>
                </a:lnTo>
                <a:lnTo>
                  <a:pt x="57" y="9"/>
                </a:lnTo>
                <a:lnTo>
                  <a:pt x="60" y="9"/>
                </a:lnTo>
                <a:lnTo>
                  <a:pt x="62" y="10"/>
                </a:lnTo>
                <a:lnTo>
                  <a:pt x="62" y="12"/>
                </a:lnTo>
                <a:lnTo>
                  <a:pt x="59" y="18"/>
                </a:lnTo>
                <a:lnTo>
                  <a:pt x="57" y="18"/>
                </a:lnTo>
                <a:lnTo>
                  <a:pt x="57" y="19"/>
                </a:lnTo>
                <a:lnTo>
                  <a:pt x="57" y="21"/>
                </a:lnTo>
                <a:lnTo>
                  <a:pt x="57" y="24"/>
                </a:lnTo>
                <a:lnTo>
                  <a:pt x="59" y="24"/>
                </a:lnTo>
                <a:lnTo>
                  <a:pt x="60" y="24"/>
                </a:lnTo>
                <a:lnTo>
                  <a:pt x="62" y="25"/>
                </a:lnTo>
                <a:lnTo>
                  <a:pt x="63" y="27"/>
                </a:lnTo>
                <a:lnTo>
                  <a:pt x="63" y="28"/>
                </a:lnTo>
                <a:lnTo>
                  <a:pt x="65" y="28"/>
                </a:lnTo>
                <a:lnTo>
                  <a:pt x="66" y="28"/>
                </a:lnTo>
                <a:lnTo>
                  <a:pt x="66" y="30"/>
                </a:lnTo>
                <a:lnTo>
                  <a:pt x="65" y="31"/>
                </a:lnTo>
                <a:lnTo>
                  <a:pt x="62" y="31"/>
                </a:lnTo>
                <a:lnTo>
                  <a:pt x="60" y="30"/>
                </a:lnTo>
                <a:lnTo>
                  <a:pt x="59" y="31"/>
                </a:lnTo>
                <a:lnTo>
                  <a:pt x="63" y="36"/>
                </a:lnTo>
                <a:lnTo>
                  <a:pt x="65" y="36"/>
                </a:lnTo>
                <a:lnTo>
                  <a:pt x="63" y="40"/>
                </a:lnTo>
                <a:lnTo>
                  <a:pt x="62" y="39"/>
                </a:lnTo>
                <a:lnTo>
                  <a:pt x="60" y="40"/>
                </a:lnTo>
                <a:lnTo>
                  <a:pt x="59" y="42"/>
                </a:lnTo>
                <a:lnTo>
                  <a:pt x="57" y="42"/>
                </a:lnTo>
                <a:lnTo>
                  <a:pt x="56" y="42"/>
                </a:lnTo>
                <a:lnTo>
                  <a:pt x="56" y="40"/>
                </a:lnTo>
                <a:lnTo>
                  <a:pt x="54" y="42"/>
                </a:lnTo>
                <a:lnTo>
                  <a:pt x="54" y="43"/>
                </a:lnTo>
                <a:lnTo>
                  <a:pt x="56" y="43"/>
                </a:lnTo>
                <a:lnTo>
                  <a:pt x="56" y="45"/>
                </a:lnTo>
                <a:lnTo>
                  <a:pt x="56" y="46"/>
                </a:lnTo>
                <a:lnTo>
                  <a:pt x="56" y="48"/>
                </a:lnTo>
                <a:lnTo>
                  <a:pt x="54" y="48"/>
                </a:lnTo>
                <a:lnTo>
                  <a:pt x="54" y="46"/>
                </a:lnTo>
                <a:lnTo>
                  <a:pt x="54" y="45"/>
                </a:lnTo>
                <a:lnTo>
                  <a:pt x="53" y="45"/>
                </a:lnTo>
                <a:lnTo>
                  <a:pt x="50" y="48"/>
                </a:lnTo>
                <a:lnTo>
                  <a:pt x="50" y="49"/>
                </a:lnTo>
                <a:lnTo>
                  <a:pt x="48" y="49"/>
                </a:lnTo>
                <a:lnTo>
                  <a:pt x="48" y="52"/>
                </a:lnTo>
                <a:lnTo>
                  <a:pt x="47" y="52"/>
                </a:lnTo>
                <a:lnTo>
                  <a:pt x="47" y="54"/>
                </a:lnTo>
                <a:lnTo>
                  <a:pt x="47" y="57"/>
                </a:lnTo>
                <a:lnTo>
                  <a:pt x="45" y="57"/>
                </a:lnTo>
                <a:lnTo>
                  <a:pt x="45" y="58"/>
                </a:lnTo>
                <a:lnTo>
                  <a:pt x="47" y="60"/>
                </a:lnTo>
                <a:lnTo>
                  <a:pt x="47" y="61"/>
                </a:lnTo>
                <a:lnTo>
                  <a:pt x="45" y="64"/>
                </a:lnTo>
                <a:lnTo>
                  <a:pt x="45" y="6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18" name="Freeform 490"/>
          <p:cNvSpPr>
            <a:spLocks/>
          </p:cNvSpPr>
          <p:nvPr/>
        </p:nvSpPr>
        <p:spPr bwMode="auto">
          <a:xfrm>
            <a:off x="4883150" y="3048007"/>
            <a:ext cx="168275" cy="142875"/>
          </a:xfrm>
          <a:custGeom>
            <a:avLst/>
            <a:gdLst>
              <a:gd name="T0" fmla="*/ 96 w 106"/>
              <a:gd name="T1" fmla="*/ 21 h 90"/>
              <a:gd name="T2" fmla="*/ 76 w 106"/>
              <a:gd name="T3" fmla="*/ 21 h 90"/>
              <a:gd name="T4" fmla="*/ 70 w 106"/>
              <a:gd name="T5" fmla="*/ 20 h 90"/>
              <a:gd name="T6" fmla="*/ 63 w 106"/>
              <a:gd name="T7" fmla="*/ 24 h 90"/>
              <a:gd name="T8" fmla="*/ 61 w 106"/>
              <a:gd name="T9" fmla="*/ 29 h 90"/>
              <a:gd name="T10" fmla="*/ 67 w 106"/>
              <a:gd name="T11" fmla="*/ 35 h 90"/>
              <a:gd name="T12" fmla="*/ 66 w 106"/>
              <a:gd name="T13" fmla="*/ 33 h 90"/>
              <a:gd name="T14" fmla="*/ 60 w 106"/>
              <a:gd name="T15" fmla="*/ 35 h 90"/>
              <a:gd name="T16" fmla="*/ 63 w 106"/>
              <a:gd name="T17" fmla="*/ 41 h 90"/>
              <a:gd name="T18" fmla="*/ 55 w 106"/>
              <a:gd name="T19" fmla="*/ 35 h 90"/>
              <a:gd name="T20" fmla="*/ 55 w 106"/>
              <a:gd name="T21" fmla="*/ 38 h 90"/>
              <a:gd name="T22" fmla="*/ 57 w 106"/>
              <a:gd name="T23" fmla="*/ 42 h 90"/>
              <a:gd name="T24" fmla="*/ 51 w 106"/>
              <a:gd name="T25" fmla="*/ 35 h 90"/>
              <a:gd name="T26" fmla="*/ 45 w 106"/>
              <a:gd name="T27" fmla="*/ 29 h 90"/>
              <a:gd name="T28" fmla="*/ 41 w 106"/>
              <a:gd name="T29" fmla="*/ 29 h 90"/>
              <a:gd name="T30" fmla="*/ 44 w 106"/>
              <a:gd name="T31" fmla="*/ 44 h 90"/>
              <a:gd name="T32" fmla="*/ 49 w 106"/>
              <a:gd name="T33" fmla="*/ 53 h 90"/>
              <a:gd name="T34" fmla="*/ 51 w 106"/>
              <a:gd name="T35" fmla="*/ 60 h 90"/>
              <a:gd name="T36" fmla="*/ 49 w 106"/>
              <a:gd name="T37" fmla="*/ 57 h 90"/>
              <a:gd name="T38" fmla="*/ 45 w 106"/>
              <a:gd name="T39" fmla="*/ 54 h 90"/>
              <a:gd name="T40" fmla="*/ 46 w 106"/>
              <a:gd name="T41" fmla="*/ 62 h 90"/>
              <a:gd name="T42" fmla="*/ 39 w 106"/>
              <a:gd name="T43" fmla="*/ 63 h 90"/>
              <a:gd name="T44" fmla="*/ 49 w 106"/>
              <a:gd name="T45" fmla="*/ 69 h 90"/>
              <a:gd name="T46" fmla="*/ 54 w 106"/>
              <a:gd name="T47" fmla="*/ 72 h 90"/>
              <a:gd name="T48" fmla="*/ 60 w 106"/>
              <a:gd name="T49" fmla="*/ 77 h 90"/>
              <a:gd name="T50" fmla="*/ 64 w 106"/>
              <a:gd name="T51" fmla="*/ 78 h 90"/>
              <a:gd name="T52" fmla="*/ 60 w 106"/>
              <a:gd name="T53" fmla="*/ 87 h 90"/>
              <a:gd name="T54" fmla="*/ 48 w 106"/>
              <a:gd name="T55" fmla="*/ 84 h 90"/>
              <a:gd name="T56" fmla="*/ 49 w 106"/>
              <a:gd name="T57" fmla="*/ 83 h 90"/>
              <a:gd name="T58" fmla="*/ 46 w 106"/>
              <a:gd name="T59" fmla="*/ 80 h 90"/>
              <a:gd name="T60" fmla="*/ 41 w 106"/>
              <a:gd name="T61" fmla="*/ 77 h 90"/>
              <a:gd name="T62" fmla="*/ 33 w 106"/>
              <a:gd name="T63" fmla="*/ 77 h 90"/>
              <a:gd name="T64" fmla="*/ 24 w 106"/>
              <a:gd name="T65" fmla="*/ 77 h 90"/>
              <a:gd name="T66" fmla="*/ 18 w 106"/>
              <a:gd name="T67" fmla="*/ 75 h 90"/>
              <a:gd name="T68" fmla="*/ 9 w 106"/>
              <a:gd name="T69" fmla="*/ 65 h 90"/>
              <a:gd name="T70" fmla="*/ 15 w 106"/>
              <a:gd name="T71" fmla="*/ 65 h 90"/>
              <a:gd name="T72" fmla="*/ 11 w 106"/>
              <a:gd name="T73" fmla="*/ 60 h 90"/>
              <a:gd name="T74" fmla="*/ 5 w 106"/>
              <a:gd name="T75" fmla="*/ 54 h 90"/>
              <a:gd name="T76" fmla="*/ 0 w 106"/>
              <a:gd name="T77" fmla="*/ 48 h 90"/>
              <a:gd name="T78" fmla="*/ 3 w 106"/>
              <a:gd name="T79" fmla="*/ 45 h 90"/>
              <a:gd name="T80" fmla="*/ 5 w 106"/>
              <a:gd name="T81" fmla="*/ 39 h 90"/>
              <a:gd name="T82" fmla="*/ 11 w 106"/>
              <a:gd name="T83" fmla="*/ 32 h 90"/>
              <a:gd name="T84" fmla="*/ 14 w 106"/>
              <a:gd name="T85" fmla="*/ 21 h 90"/>
              <a:gd name="T86" fmla="*/ 29 w 106"/>
              <a:gd name="T87" fmla="*/ 17 h 90"/>
              <a:gd name="T88" fmla="*/ 41 w 106"/>
              <a:gd name="T89" fmla="*/ 14 h 90"/>
              <a:gd name="T90" fmla="*/ 75 w 106"/>
              <a:gd name="T91" fmla="*/ 5 h 90"/>
              <a:gd name="T92" fmla="*/ 88 w 106"/>
              <a:gd name="T93" fmla="*/ 12 h 90"/>
              <a:gd name="T94" fmla="*/ 99 w 106"/>
              <a:gd name="T95" fmla="*/ 6 h 90"/>
              <a:gd name="T96" fmla="*/ 103 w 106"/>
              <a:gd name="T97" fmla="*/ 0 h 90"/>
              <a:gd name="T98" fmla="*/ 106 w 106"/>
              <a:gd name="T99" fmla="*/ 5 h 90"/>
              <a:gd name="T100" fmla="*/ 103 w 106"/>
              <a:gd name="T101" fmla="*/ 11 h 90"/>
              <a:gd name="T102" fmla="*/ 99 w 106"/>
              <a:gd name="T103" fmla="*/ 24 h 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6"/>
              <a:gd name="T157" fmla="*/ 0 h 90"/>
              <a:gd name="T158" fmla="*/ 106 w 106"/>
              <a:gd name="T159" fmla="*/ 90 h 9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6" h="90">
                <a:moveTo>
                  <a:pt x="99" y="24"/>
                </a:moveTo>
                <a:lnTo>
                  <a:pt x="96" y="21"/>
                </a:lnTo>
                <a:lnTo>
                  <a:pt x="81" y="18"/>
                </a:lnTo>
                <a:lnTo>
                  <a:pt x="76" y="21"/>
                </a:lnTo>
                <a:lnTo>
                  <a:pt x="75" y="21"/>
                </a:lnTo>
                <a:lnTo>
                  <a:pt x="70" y="20"/>
                </a:lnTo>
                <a:lnTo>
                  <a:pt x="67" y="23"/>
                </a:lnTo>
                <a:lnTo>
                  <a:pt x="63" y="24"/>
                </a:lnTo>
                <a:lnTo>
                  <a:pt x="58" y="27"/>
                </a:lnTo>
                <a:lnTo>
                  <a:pt x="61" y="29"/>
                </a:lnTo>
                <a:lnTo>
                  <a:pt x="66" y="32"/>
                </a:lnTo>
                <a:lnTo>
                  <a:pt x="67" y="35"/>
                </a:lnTo>
                <a:lnTo>
                  <a:pt x="69" y="36"/>
                </a:lnTo>
                <a:lnTo>
                  <a:pt x="66" y="33"/>
                </a:lnTo>
                <a:lnTo>
                  <a:pt x="61" y="32"/>
                </a:lnTo>
                <a:lnTo>
                  <a:pt x="60" y="35"/>
                </a:lnTo>
                <a:lnTo>
                  <a:pt x="63" y="38"/>
                </a:lnTo>
                <a:lnTo>
                  <a:pt x="63" y="41"/>
                </a:lnTo>
                <a:lnTo>
                  <a:pt x="58" y="36"/>
                </a:lnTo>
                <a:lnTo>
                  <a:pt x="55" y="35"/>
                </a:lnTo>
                <a:lnTo>
                  <a:pt x="54" y="35"/>
                </a:lnTo>
                <a:lnTo>
                  <a:pt x="55" y="38"/>
                </a:lnTo>
                <a:lnTo>
                  <a:pt x="58" y="41"/>
                </a:lnTo>
                <a:lnTo>
                  <a:pt x="57" y="42"/>
                </a:lnTo>
                <a:lnTo>
                  <a:pt x="54" y="39"/>
                </a:lnTo>
                <a:lnTo>
                  <a:pt x="51" y="35"/>
                </a:lnTo>
                <a:lnTo>
                  <a:pt x="45" y="30"/>
                </a:lnTo>
                <a:lnTo>
                  <a:pt x="45" y="29"/>
                </a:lnTo>
                <a:lnTo>
                  <a:pt x="45" y="27"/>
                </a:lnTo>
                <a:lnTo>
                  <a:pt x="41" y="29"/>
                </a:lnTo>
                <a:lnTo>
                  <a:pt x="41" y="41"/>
                </a:lnTo>
                <a:lnTo>
                  <a:pt x="44" y="44"/>
                </a:lnTo>
                <a:lnTo>
                  <a:pt x="45" y="48"/>
                </a:lnTo>
                <a:lnTo>
                  <a:pt x="49" y="53"/>
                </a:lnTo>
                <a:lnTo>
                  <a:pt x="52" y="59"/>
                </a:lnTo>
                <a:lnTo>
                  <a:pt x="51" y="60"/>
                </a:lnTo>
                <a:lnTo>
                  <a:pt x="49" y="59"/>
                </a:lnTo>
                <a:lnTo>
                  <a:pt x="49" y="57"/>
                </a:lnTo>
                <a:lnTo>
                  <a:pt x="48" y="56"/>
                </a:lnTo>
                <a:lnTo>
                  <a:pt x="45" y="54"/>
                </a:lnTo>
                <a:lnTo>
                  <a:pt x="45" y="57"/>
                </a:lnTo>
                <a:lnTo>
                  <a:pt x="46" y="62"/>
                </a:lnTo>
                <a:lnTo>
                  <a:pt x="45" y="63"/>
                </a:lnTo>
                <a:lnTo>
                  <a:pt x="39" y="63"/>
                </a:lnTo>
                <a:lnTo>
                  <a:pt x="41" y="65"/>
                </a:lnTo>
                <a:lnTo>
                  <a:pt x="49" y="69"/>
                </a:lnTo>
                <a:lnTo>
                  <a:pt x="52" y="69"/>
                </a:lnTo>
                <a:lnTo>
                  <a:pt x="54" y="72"/>
                </a:lnTo>
                <a:lnTo>
                  <a:pt x="55" y="72"/>
                </a:lnTo>
                <a:lnTo>
                  <a:pt x="60" y="77"/>
                </a:lnTo>
                <a:lnTo>
                  <a:pt x="61" y="77"/>
                </a:lnTo>
                <a:lnTo>
                  <a:pt x="64" y="78"/>
                </a:lnTo>
                <a:lnTo>
                  <a:pt x="64" y="90"/>
                </a:lnTo>
                <a:lnTo>
                  <a:pt x="60" y="87"/>
                </a:lnTo>
                <a:lnTo>
                  <a:pt x="57" y="84"/>
                </a:lnTo>
                <a:lnTo>
                  <a:pt x="48" y="84"/>
                </a:lnTo>
                <a:lnTo>
                  <a:pt x="46" y="83"/>
                </a:lnTo>
                <a:lnTo>
                  <a:pt x="49" y="83"/>
                </a:lnTo>
                <a:lnTo>
                  <a:pt x="49" y="80"/>
                </a:lnTo>
                <a:lnTo>
                  <a:pt x="46" y="80"/>
                </a:lnTo>
                <a:lnTo>
                  <a:pt x="42" y="75"/>
                </a:lnTo>
                <a:lnTo>
                  <a:pt x="41" y="77"/>
                </a:lnTo>
                <a:lnTo>
                  <a:pt x="38" y="75"/>
                </a:lnTo>
                <a:lnTo>
                  <a:pt x="33" y="77"/>
                </a:lnTo>
                <a:lnTo>
                  <a:pt x="30" y="75"/>
                </a:lnTo>
                <a:lnTo>
                  <a:pt x="24" y="77"/>
                </a:lnTo>
                <a:lnTo>
                  <a:pt x="20" y="75"/>
                </a:lnTo>
                <a:lnTo>
                  <a:pt x="18" y="75"/>
                </a:lnTo>
                <a:lnTo>
                  <a:pt x="17" y="77"/>
                </a:lnTo>
                <a:lnTo>
                  <a:pt x="9" y="65"/>
                </a:lnTo>
                <a:lnTo>
                  <a:pt x="12" y="65"/>
                </a:lnTo>
                <a:lnTo>
                  <a:pt x="15" y="65"/>
                </a:lnTo>
                <a:lnTo>
                  <a:pt x="15" y="62"/>
                </a:lnTo>
                <a:lnTo>
                  <a:pt x="11" y="60"/>
                </a:lnTo>
                <a:lnTo>
                  <a:pt x="9" y="63"/>
                </a:lnTo>
                <a:lnTo>
                  <a:pt x="5" y="54"/>
                </a:lnTo>
                <a:lnTo>
                  <a:pt x="2" y="53"/>
                </a:lnTo>
                <a:lnTo>
                  <a:pt x="0" y="48"/>
                </a:lnTo>
                <a:lnTo>
                  <a:pt x="0" y="47"/>
                </a:lnTo>
                <a:lnTo>
                  <a:pt x="3" y="45"/>
                </a:lnTo>
                <a:lnTo>
                  <a:pt x="3" y="44"/>
                </a:lnTo>
                <a:lnTo>
                  <a:pt x="5" y="39"/>
                </a:lnTo>
                <a:lnTo>
                  <a:pt x="8" y="38"/>
                </a:lnTo>
                <a:lnTo>
                  <a:pt x="11" y="32"/>
                </a:lnTo>
                <a:lnTo>
                  <a:pt x="14" y="29"/>
                </a:lnTo>
                <a:lnTo>
                  <a:pt x="14" y="21"/>
                </a:lnTo>
                <a:lnTo>
                  <a:pt x="24" y="20"/>
                </a:lnTo>
                <a:lnTo>
                  <a:pt x="29" y="17"/>
                </a:lnTo>
                <a:lnTo>
                  <a:pt x="33" y="14"/>
                </a:lnTo>
                <a:lnTo>
                  <a:pt x="41" y="14"/>
                </a:lnTo>
                <a:lnTo>
                  <a:pt x="44" y="11"/>
                </a:lnTo>
                <a:lnTo>
                  <a:pt x="75" y="5"/>
                </a:lnTo>
                <a:lnTo>
                  <a:pt x="78" y="8"/>
                </a:lnTo>
                <a:lnTo>
                  <a:pt x="88" y="12"/>
                </a:lnTo>
                <a:lnTo>
                  <a:pt x="94" y="11"/>
                </a:lnTo>
                <a:lnTo>
                  <a:pt x="99" y="6"/>
                </a:lnTo>
                <a:lnTo>
                  <a:pt x="100" y="0"/>
                </a:lnTo>
                <a:lnTo>
                  <a:pt x="103" y="0"/>
                </a:lnTo>
                <a:lnTo>
                  <a:pt x="105" y="2"/>
                </a:lnTo>
                <a:lnTo>
                  <a:pt x="106" y="5"/>
                </a:lnTo>
                <a:lnTo>
                  <a:pt x="106" y="8"/>
                </a:lnTo>
                <a:lnTo>
                  <a:pt x="103" y="11"/>
                </a:lnTo>
                <a:lnTo>
                  <a:pt x="102" y="20"/>
                </a:lnTo>
                <a:lnTo>
                  <a:pt x="99" y="2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19" name="Freeform 491"/>
          <p:cNvSpPr>
            <a:spLocks/>
          </p:cNvSpPr>
          <p:nvPr/>
        </p:nvSpPr>
        <p:spPr bwMode="auto">
          <a:xfrm>
            <a:off x="5278438" y="3286132"/>
            <a:ext cx="44450" cy="53975"/>
          </a:xfrm>
          <a:custGeom>
            <a:avLst/>
            <a:gdLst>
              <a:gd name="T0" fmla="*/ 9 w 28"/>
              <a:gd name="T1" fmla="*/ 31 h 34"/>
              <a:gd name="T2" fmla="*/ 12 w 28"/>
              <a:gd name="T3" fmla="*/ 28 h 34"/>
              <a:gd name="T4" fmla="*/ 13 w 28"/>
              <a:gd name="T5" fmla="*/ 28 h 34"/>
              <a:gd name="T6" fmla="*/ 16 w 28"/>
              <a:gd name="T7" fmla="*/ 25 h 34"/>
              <a:gd name="T8" fmla="*/ 16 w 28"/>
              <a:gd name="T9" fmla="*/ 24 h 34"/>
              <a:gd name="T10" fmla="*/ 15 w 28"/>
              <a:gd name="T11" fmla="*/ 22 h 34"/>
              <a:gd name="T12" fmla="*/ 16 w 28"/>
              <a:gd name="T13" fmla="*/ 21 h 34"/>
              <a:gd name="T14" fmla="*/ 18 w 28"/>
              <a:gd name="T15" fmla="*/ 20 h 34"/>
              <a:gd name="T16" fmla="*/ 21 w 28"/>
              <a:gd name="T17" fmla="*/ 18 h 34"/>
              <a:gd name="T18" fmla="*/ 22 w 28"/>
              <a:gd name="T19" fmla="*/ 20 h 34"/>
              <a:gd name="T20" fmla="*/ 24 w 28"/>
              <a:gd name="T21" fmla="*/ 20 h 34"/>
              <a:gd name="T22" fmla="*/ 24 w 28"/>
              <a:gd name="T23" fmla="*/ 18 h 34"/>
              <a:gd name="T24" fmla="*/ 22 w 28"/>
              <a:gd name="T25" fmla="*/ 18 h 34"/>
              <a:gd name="T26" fmla="*/ 21 w 28"/>
              <a:gd name="T27" fmla="*/ 17 h 34"/>
              <a:gd name="T28" fmla="*/ 22 w 28"/>
              <a:gd name="T29" fmla="*/ 17 h 34"/>
              <a:gd name="T30" fmla="*/ 22 w 28"/>
              <a:gd name="T31" fmla="*/ 15 h 34"/>
              <a:gd name="T32" fmla="*/ 24 w 28"/>
              <a:gd name="T33" fmla="*/ 14 h 34"/>
              <a:gd name="T34" fmla="*/ 27 w 28"/>
              <a:gd name="T35" fmla="*/ 14 h 34"/>
              <a:gd name="T36" fmla="*/ 27 w 28"/>
              <a:gd name="T37" fmla="*/ 12 h 34"/>
              <a:gd name="T38" fmla="*/ 28 w 28"/>
              <a:gd name="T39" fmla="*/ 11 h 34"/>
              <a:gd name="T40" fmla="*/ 27 w 28"/>
              <a:gd name="T41" fmla="*/ 11 h 34"/>
              <a:gd name="T42" fmla="*/ 27 w 28"/>
              <a:gd name="T43" fmla="*/ 9 h 34"/>
              <a:gd name="T44" fmla="*/ 27 w 28"/>
              <a:gd name="T45" fmla="*/ 8 h 34"/>
              <a:gd name="T46" fmla="*/ 27 w 28"/>
              <a:gd name="T47" fmla="*/ 6 h 34"/>
              <a:gd name="T48" fmla="*/ 25 w 28"/>
              <a:gd name="T49" fmla="*/ 6 h 34"/>
              <a:gd name="T50" fmla="*/ 25 w 28"/>
              <a:gd name="T51" fmla="*/ 5 h 34"/>
              <a:gd name="T52" fmla="*/ 22 w 28"/>
              <a:gd name="T53" fmla="*/ 5 h 34"/>
              <a:gd name="T54" fmla="*/ 22 w 28"/>
              <a:gd name="T55" fmla="*/ 3 h 34"/>
              <a:gd name="T56" fmla="*/ 24 w 28"/>
              <a:gd name="T57" fmla="*/ 3 h 34"/>
              <a:gd name="T58" fmla="*/ 25 w 28"/>
              <a:gd name="T59" fmla="*/ 3 h 34"/>
              <a:gd name="T60" fmla="*/ 25 w 28"/>
              <a:gd name="T61" fmla="*/ 2 h 34"/>
              <a:gd name="T62" fmla="*/ 24 w 28"/>
              <a:gd name="T63" fmla="*/ 2 h 34"/>
              <a:gd name="T64" fmla="*/ 22 w 28"/>
              <a:gd name="T65" fmla="*/ 0 h 34"/>
              <a:gd name="T66" fmla="*/ 21 w 28"/>
              <a:gd name="T67" fmla="*/ 2 h 34"/>
              <a:gd name="T68" fmla="*/ 16 w 28"/>
              <a:gd name="T69" fmla="*/ 2 h 34"/>
              <a:gd name="T70" fmla="*/ 16 w 28"/>
              <a:gd name="T71" fmla="*/ 5 h 34"/>
              <a:gd name="T72" fmla="*/ 12 w 28"/>
              <a:gd name="T73" fmla="*/ 9 h 34"/>
              <a:gd name="T74" fmla="*/ 9 w 28"/>
              <a:gd name="T75" fmla="*/ 17 h 34"/>
              <a:gd name="T76" fmla="*/ 7 w 28"/>
              <a:gd name="T77" fmla="*/ 17 h 34"/>
              <a:gd name="T78" fmla="*/ 7 w 28"/>
              <a:gd name="T79" fmla="*/ 18 h 34"/>
              <a:gd name="T80" fmla="*/ 0 w 28"/>
              <a:gd name="T81" fmla="*/ 33 h 34"/>
              <a:gd name="T82" fmla="*/ 0 w 28"/>
              <a:gd name="T83" fmla="*/ 34 h 34"/>
              <a:gd name="T84" fmla="*/ 3 w 28"/>
              <a:gd name="T85" fmla="*/ 34 h 34"/>
              <a:gd name="T86" fmla="*/ 4 w 28"/>
              <a:gd name="T87" fmla="*/ 34 h 34"/>
              <a:gd name="T88" fmla="*/ 6 w 28"/>
              <a:gd name="T89" fmla="*/ 34 h 34"/>
              <a:gd name="T90" fmla="*/ 7 w 28"/>
              <a:gd name="T91" fmla="*/ 34 h 34"/>
              <a:gd name="T92" fmla="*/ 7 w 28"/>
              <a:gd name="T93" fmla="*/ 30 h 34"/>
              <a:gd name="T94" fmla="*/ 9 w 28"/>
              <a:gd name="T95" fmla="*/ 30 h 34"/>
              <a:gd name="T96" fmla="*/ 9 w 28"/>
              <a:gd name="T97" fmla="*/ 31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34"/>
              <a:gd name="T149" fmla="*/ 28 w 28"/>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34">
                <a:moveTo>
                  <a:pt x="9" y="31"/>
                </a:moveTo>
                <a:lnTo>
                  <a:pt x="12" y="28"/>
                </a:lnTo>
                <a:lnTo>
                  <a:pt x="13" y="28"/>
                </a:lnTo>
                <a:lnTo>
                  <a:pt x="16" y="25"/>
                </a:lnTo>
                <a:lnTo>
                  <a:pt x="16" y="24"/>
                </a:lnTo>
                <a:lnTo>
                  <a:pt x="15" y="22"/>
                </a:lnTo>
                <a:lnTo>
                  <a:pt x="16" y="21"/>
                </a:lnTo>
                <a:lnTo>
                  <a:pt x="18" y="20"/>
                </a:lnTo>
                <a:lnTo>
                  <a:pt x="21" y="18"/>
                </a:lnTo>
                <a:lnTo>
                  <a:pt x="22" y="20"/>
                </a:lnTo>
                <a:lnTo>
                  <a:pt x="24" y="20"/>
                </a:lnTo>
                <a:lnTo>
                  <a:pt x="24" y="18"/>
                </a:lnTo>
                <a:lnTo>
                  <a:pt x="22" y="18"/>
                </a:lnTo>
                <a:lnTo>
                  <a:pt x="21" y="17"/>
                </a:lnTo>
                <a:lnTo>
                  <a:pt x="22" y="17"/>
                </a:lnTo>
                <a:lnTo>
                  <a:pt x="22" y="15"/>
                </a:lnTo>
                <a:lnTo>
                  <a:pt x="24" y="14"/>
                </a:lnTo>
                <a:lnTo>
                  <a:pt x="27" y="14"/>
                </a:lnTo>
                <a:lnTo>
                  <a:pt x="27" y="12"/>
                </a:lnTo>
                <a:lnTo>
                  <a:pt x="28" y="11"/>
                </a:lnTo>
                <a:lnTo>
                  <a:pt x="27" y="11"/>
                </a:lnTo>
                <a:lnTo>
                  <a:pt x="27" y="9"/>
                </a:lnTo>
                <a:lnTo>
                  <a:pt x="27" y="8"/>
                </a:lnTo>
                <a:lnTo>
                  <a:pt x="27" y="6"/>
                </a:lnTo>
                <a:lnTo>
                  <a:pt x="25" y="6"/>
                </a:lnTo>
                <a:lnTo>
                  <a:pt x="25" y="5"/>
                </a:lnTo>
                <a:lnTo>
                  <a:pt x="22" y="5"/>
                </a:lnTo>
                <a:lnTo>
                  <a:pt x="22" y="3"/>
                </a:lnTo>
                <a:lnTo>
                  <a:pt x="24" y="3"/>
                </a:lnTo>
                <a:lnTo>
                  <a:pt x="25" y="3"/>
                </a:lnTo>
                <a:lnTo>
                  <a:pt x="25" y="2"/>
                </a:lnTo>
                <a:lnTo>
                  <a:pt x="24" y="2"/>
                </a:lnTo>
                <a:lnTo>
                  <a:pt x="22" y="0"/>
                </a:lnTo>
                <a:lnTo>
                  <a:pt x="21" y="2"/>
                </a:lnTo>
                <a:lnTo>
                  <a:pt x="16" y="2"/>
                </a:lnTo>
                <a:lnTo>
                  <a:pt x="16" y="5"/>
                </a:lnTo>
                <a:lnTo>
                  <a:pt x="12" y="9"/>
                </a:lnTo>
                <a:lnTo>
                  <a:pt x="9" y="17"/>
                </a:lnTo>
                <a:lnTo>
                  <a:pt x="7" y="17"/>
                </a:lnTo>
                <a:lnTo>
                  <a:pt x="7" y="18"/>
                </a:lnTo>
                <a:lnTo>
                  <a:pt x="0" y="33"/>
                </a:lnTo>
                <a:lnTo>
                  <a:pt x="0" y="34"/>
                </a:lnTo>
                <a:lnTo>
                  <a:pt x="3" y="34"/>
                </a:lnTo>
                <a:lnTo>
                  <a:pt x="4" y="34"/>
                </a:lnTo>
                <a:lnTo>
                  <a:pt x="6" y="34"/>
                </a:lnTo>
                <a:lnTo>
                  <a:pt x="7" y="34"/>
                </a:lnTo>
                <a:lnTo>
                  <a:pt x="7" y="30"/>
                </a:lnTo>
                <a:lnTo>
                  <a:pt x="9" y="30"/>
                </a:lnTo>
                <a:lnTo>
                  <a:pt x="9" y="3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20" name="Freeform 492"/>
          <p:cNvSpPr>
            <a:spLocks/>
          </p:cNvSpPr>
          <p:nvPr/>
        </p:nvSpPr>
        <p:spPr bwMode="auto">
          <a:xfrm>
            <a:off x="5835650" y="3548070"/>
            <a:ext cx="9525" cy="19050"/>
          </a:xfrm>
          <a:custGeom>
            <a:avLst/>
            <a:gdLst>
              <a:gd name="T0" fmla="*/ 0 w 6"/>
              <a:gd name="T1" fmla="*/ 4 h 12"/>
              <a:gd name="T2" fmla="*/ 2 w 6"/>
              <a:gd name="T3" fmla="*/ 6 h 12"/>
              <a:gd name="T4" fmla="*/ 2 w 6"/>
              <a:gd name="T5" fmla="*/ 7 h 12"/>
              <a:gd name="T6" fmla="*/ 2 w 6"/>
              <a:gd name="T7" fmla="*/ 9 h 12"/>
              <a:gd name="T8" fmla="*/ 2 w 6"/>
              <a:gd name="T9" fmla="*/ 10 h 12"/>
              <a:gd name="T10" fmla="*/ 5 w 6"/>
              <a:gd name="T11" fmla="*/ 12 h 12"/>
              <a:gd name="T12" fmla="*/ 5 w 6"/>
              <a:gd name="T13" fmla="*/ 10 h 12"/>
              <a:gd name="T14" fmla="*/ 6 w 6"/>
              <a:gd name="T15" fmla="*/ 7 h 12"/>
              <a:gd name="T16" fmla="*/ 6 w 6"/>
              <a:gd name="T17" fmla="*/ 4 h 12"/>
              <a:gd name="T18" fmla="*/ 5 w 6"/>
              <a:gd name="T19" fmla="*/ 4 h 12"/>
              <a:gd name="T20" fmla="*/ 5 w 6"/>
              <a:gd name="T21" fmla="*/ 3 h 12"/>
              <a:gd name="T22" fmla="*/ 6 w 6"/>
              <a:gd name="T23" fmla="*/ 1 h 12"/>
              <a:gd name="T24" fmla="*/ 5 w 6"/>
              <a:gd name="T25" fmla="*/ 0 h 12"/>
              <a:gd name="T26" fmla="*/ 3 w 6"/>
              <a:gd name="T27" fmla="*/ 1 h 12"/>
              <a:gd name="T28" fmla="*/ 0 w 6"/>
              <a:gd name="T29" fmla="*/ 4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12"/>
              <a:gd name="T47" fmla="*/ 6 w 6"/>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12">
                <a:moveTo>
                  <a:pt x="0" y="4"/>
                </a:moveTo>
                <a:lnTo>
                  <a:pt x="2" y="6"/>
                </a:lnTo>
                <a:lnTo>
                  <a:pt x="2" y="7"/>
                </a:lnTo>
                <a:lnTo>
                  <a:pt x="2" y="9"/>
                </a:lnTo>
                <a:lnTo>
                  <a:pt x="2" y="10"/>
                </a:lnTo>
                <a:lnTo>
                  <a:pt x="5" y="12"/>
                </a:lnTo>
                <a:lnTo>
                  <a:pt x="5" y="10"/>
                </a:lnTo>
                <a:lnTo>
                  <a:pt x="6" y="7"/>
                </a:lnTo>
                <a:lnTo>
                  <a:pt x="6" y="4"/>
                </a:lnTo>
                <a:lnTo>
                  <a:pt x="5" y="4"/>
                </a:lnTo>
                <a:lnTo>
                  <a:pt x="5" y="3"/>
                </a:lnTo>
                <a:lnTo>
                  <a:pt x="6" y="1"/>
                </a:lnTo>
                <a:lnTo>
                  <a:pt x="5" y="0"/>
                </a:lnTo>
                <a:lnTo>
                  <a:pt x="3" y="1"/>
                </a:lnTo>
                <a:lnTo>
                  <a:pt x="0" y="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21" name="Freeform 493"/>
          <p:cNvSpPr>
            <a:spLocks/>
          </p:cNvSpPr>
          <p:nvPr/>
        </p:nvSpPr>
        <p:spPr bwMode="auto">
          <a:xfrm>
            <a:off x="6156325" y="3248032"/>
            <a:ext cx="782638" cy="806450"/>
          </a:xfrm>
          <a:custGeom>
            <a:avLst/>
            <a:gdLst>
              <a:gd name="T0" fmla="*/ 104 w 493"/>
              <a:gd name="T1" fmla="*/ 397 h 508"/>
              <a:gd name="T2" fmla="*/ 168 w 493"/>
              <a:gd name="T3" fmla="*/ 499 h 508"/>
              <a:gd name="T4" fmla="*/ 205 w 493"/>
              <a:gd name="T5" fmla="*/ 422 h 508"/>
              <a:gd name="T6" fmla="*/ 201 w 493"/>
              <a:gd name="T7" fmla="*/ 397 h 508"/>
              <a:gd name="T8" fmla="*/ 237 w 493"/>
              <a:gd name="T9" fmla="*/ 362 h 508"/>
              <a:gd name="T10" fmla="*/ 315 w 493"/>
              <a:gd name="T11" fmla="*/ 295 h 508"/>
              <a:gd name="T12" fmla="*/ 339 w 493"/>
              <a:gd name="T13" fmla="*/ 276 h 508"/>
              <a:gd name="T14" fmla="*/ 348 w 493"/>
              <a:gd name="T15" fmla="*/ 268 h 508"/>
              <a:gd name="T16" fmla="*/ 342 w 493"/>
              <a:gd name="T17" fmla="*/ 238 h 508"/>
              <a:gd name="T18" fmla="*/ 345 w 493"/>
              <a:gd name="T19" fmla="*/ 208 h 508"/>
              <a:gd name="T20" fmla="*/ 346 w 493"/>
              <a:gd name="T21" fmla="*/ 192 h 508"/>
              <a:gd name="T22" fmla="*/ 364 w 493"/>
              <a:gd name="T23" fmla="*/ 207 h 508"/>
              <a:gd name="T24" fmla="*/ 385 w 493"/>
              <a:gd name="T25" fmla="*/ 232 h 508"/>
              <a:gd name="T26" fmla="*/ 415 w 493"/>
              <a:gd name="T27" fmla="*/ 267 h 508"/>
              <a:gd name="T28" fmla="*/ 424 w 493"/>
              <a:gd name="T29" fmla="*/ 237 h 508"/>
              <a:gd name="T30" fmla="*/ 454 w 493"/>
              <a:gd name="T31" fmla="*/ 190 h 508"/>
              <a:gd name="T32" fmla="*/ 487 w 493"/>
              <a:gd name="T33" fmla="*/ 162 h 508"/>
              <a:gd name="T34" fmla="*/ 472 w 493"/>
              <a:gd name="T35" fmla="*/ 138 h 508"/>
              <a:gd name="T36" fmla="*/ 439 w 493"/>
              <a:gd name="T37" fmla="*/ 136 h 508"/>
              <a:gd name="T38" fmla="*/ 402 w 493"/>
              <a:gd name="T39" fmla="*/ 168 h 508"/>
              <a:gd name="T40" fmla="*/ 352 w 493"/>
              <a:gd name="T41" fmla="*/ 180 h 508"/>
              <a:gd name="T42" fmla="*/ 348 w 493"/>
              <a:gd name="T43" fmla="*/ 169 h 508"/>
              <a:gd name="T44" fmla="*/ 334 w 493"/>
              <a:gd name="T45" fmla="*/ 165 h 508"/>
              <a:gd name="T46" fmla="*/ 327 w 493"/>
              <a:gd name="T47" fmla="*/ 187 h 508"/>
              <a:gd name="T48" fmla="*/ 265 w 493"/>
              <a:gd name="T49" fmla="*/ 169 h 508"/>
              <a:gd name="T50" fmla="*/ 237 w 493"/>
              <a:gd name="T51" fmla="*/ 162 h 508"/>
              <a:gd name="T52" fmla="*/ 208 w 493"/>
              <a:gd name="T53" fmla="*/ 148 h 508"/>
              <a:gd name="T54" fmla="*/ 205 w 493"/>
              <a:gd name="T55" fmla="*/ 130 h 508"/>
              <a:gd name="T56" fmla="*/ 214 w 493"/>
              <a:gd name="T57" fmla="*/ 115 h 508"/>
              <a:gd name="T58" fmla="*/ 200 w 493"/>
              <a:gd name="T59" fmla="*/ 102 h 508"/>
              <a:gd name="T60" fmla="*/ 183 w 493"/>
              <a:gd name="T61" fmla="*/ 99 h 508"/>
              <a:gd name="T62" fmla="*/ 176 w 493"/>
              <a:gd name="T63" fmla="*/ 75 h 508"/>
              <a:gd name="T64" fmla="*/ 185 w 493"/>
              <a:gd name="T65" fmla="*/ 72 h 508"/>
              <a:gd name="T66" fmla="*/ 191 w 493"/>
              <a:gd name="T67" fmla="*/ 58 h 508"/>
              <a:gd name="T68" fmla="*/ 183 w 493"/>
              <a:gd name="T69" fmla="*/ 41 h 508"/>
              <a:gd name="T70" fmla="*/ 198 w 493"/>
              <a:gd name="T71" fmla="*/ 27 h 508"/>
              <a:gd name="T72" fmla="*/ 204 w 493"/>
              <a:gd name="T73" fmla="*/ 9 h 508"/>
              <a:gd name="T74" fmla="*/ 192 w 493"/>
              <a:gd name="T75" fmla="*/ 2 h 508"/>
              <a:gd name="T76" fmla="*/ 167 w 493"/>
              <a:gd name="T77" fmla="*/ 11 h 508"/>
              <a:gd name="T78" fmla="*/ 140 w 493"/>
              <a:gd name="T79" fmla="*/ 24 h 508"/>
              <a:gd name="T80" fmla="*/ 126 w 493"/>
              <a:gd name="T81" fmla="*/ 29 h 508"/>
              <a:gd name="T82" fmla="*/ 98 w 493"/>
              <a:gd name="T83" fmla="*/ 27 h 508"/>
              <a:gd name="T84" fmla="*/ 104 w 493"/>
              <a:gd name="T85" fmla="*/ 41 h 508"/>
              <a:gd name="T86" fmla="*/ 102 w 493"/>
              <a:gd name="T87" fmla="*/ 58 h 508"/>
              <a:gd name="T88" fmla="*/ 120 w 493"/>
              <a:gd name="T89" fmla="*/ 72 h 508"/>
              <a:gd name="T90" fmla="*/ 111 w 493"/>
              <a:gd name="T91" fmla="*/ 81 h 508"/>
              <a:gd name="T92" fmla="*/ 110 w 493"/>
              <a:gd name="T93" fmla="*/ 97 h 508"/>
              <a:gd name="T94" fmla="*/ 101 w 493"/>
              <a:gd name="T95" fmla="*/ 108 h 508"/>
              <a:gd name="T96" fmla="*/ 63 w 493"/>
              <a:gd name="T97" fmla="*/ 159 h 508"/>
              <a:gd name="T98" fmla="*/ 41 w 493"/>
              <a:gd name="T99" fmla="*/ 156 h 508"/>
              <a:gd name="T100" fmla="*/ 36 w 493"/>
              <a:gd name="T101" fmla="*/ 187 h 508"/>
              <a:gd name="T102" fmla="*/ 50 w 493"/>
              <a:gd name="T103" fmla="*/ 214 h 508"/>
              <a:gd name="T104" fmla="*/ 48 w 493"/>
              <a:gd name="T105" fmla="*/ 226 h 508"/>
              <a:gd name="T106" fmla="*/ 29 w 493"/>
              <a:gd name="T107" fmla="*/ 228 h 508"/>
              <a:gd name="T108" fmla="*/ 12 w 493"/>
              <a:gd name="T109" fmla="*/ 231 h 508"/>
              <a:gd name="T110" fmla="*/ 15 w 493"/>
              <a:gd name="T111" fmla="*/ 252 h 508"/>
              <a:gd name="T112" fmla="*/ 15 w 493"/>
              <a:gd name="T113" fmla="*/ 261 h 508"/>
              <a:gd name="T114" fmla="*/ 69 w 493"/>
              <a:gd name="T115" fmla="*/ 262 h 508"/>
              <a:gd name="T116" fmla="*/ 75 w 493"/>
              <a:gd name="T117" fmla="*/ 283 h 508"/>
              <a:gd name="T118" fmla="*/ 81 w 493"/>
              <a:gd name="T119" fmla="*/ 322 h 5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93"/>
              <a:gd name="T181" fmla="*/ 0 h 508"/>
              <a:gd name="T182" fmla="*/ 493 w 493"/>
              <a:gd name="T183" fmla="*/ 508 h 5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93" h="508">
                <a:moveTo>
                  <a:pt x="93" y="377"/>
                </a:moveTo>
                <a:lnTo>
                  <a:pt x="95" y="379"/>
                </a:lnTo>
                <a:lnTo>
                  <a:pt x="95" y="382"/>
                </a:lnTo>
                <a:lnTo>
                  <a:pt x="96" y="382"/>
                </a:lnTo>
                <a:lnTo>
                  <a:pt x="98" y="382"/>
                </a:lnTo>
                <a:lnTo>
                  <a:pt x="98" y="383"/>
                </a:lnTo>
                <a:lnTo>
                  <a:pt x="98" y="385"/>
                </a:lnTo>
                <a:lnTo>
                  <a:pt x="99" y="391"/>
                </a:lnTo>
                <a:lnTo>
                  <a:pt x="102" y="395"/>
                </a:lnTo>
                <a:lnTo>
                  <a:pt x="104" y="397"/>
                </a:lnTo>
                <a:lnTo>
                  <a:pt x="117" y="437"/>
                </a:lnTo>
                <a:lnTo>
                  <a:pt x="129" y="451"/>
                </a:lnTo>
                <a:lnTo>
                  <a:pt x="141" y="488"/>
                </a:lnTo>
                <a:lnTo>
                  <a:pt x="156" y="508"/>
                </a:lnTo>
                <a:lnTo>
                  <a:pt x="161" y="508"/>
                </a:lnTo>
                <a:lnTo>
                  <a:pt x="164" y="505"/>
                </a:lnTo>
                <a:lnTo>
                  <a:pt x="165" y="503"/>
                </a:lnTo>
                <a:lnTo>
                  <a:pt x="168" y="502"/>
                </a:lnTo>
                <a:lnTo>
                  <a:pt x="168" y="500"/>
                </a:lnTo>
                <a:lnTo>
                  <a:pt x="168" y="499"/>
                </a:lnTo>
                <a:lnTo>
                  <a:pt x="170" y="493"/>
                </a:lnTo>
                <a:lnTo>
                  <a:pt x="177" y="490"/>
                </a:lnTo>
                <a:lnTo>
                  <a:pt x="182" y="488"/>
                </a:lnTo>
                <a:lnTo>
                  <a:pt x="182" y="482"/>
                </a:lnTo>
                <a:lnTo>
                  <a:pt x="189" y="470"/>
                </a:lnTo>
                <a:lnTo>
                  <a:pt x="192" y="470"/>
                </a:lnTo>
                <a:lnTo>
                  <a:pt x="194" y="472"/>
                </a:lnTo>
                <a:lnTo>
                  <a:pt x="197" y="472"/>
                </a:lnTo>
                <a:lnTo>
                  <a:pt x="197" y="445"/>
                </a:lnTo>
                <a:lnTo>
                  <a:pt x="205" y="422"/>
                </a:lnTo>
                <a:lnTo>
                  <a:pt x="204" y="418"/>
                </a:lnTo>
                <a:lnTo>
                  <a:pt x="202" y="416"/>
                </a:lnTo>
                <a:lnTo>
                  <a:pt x="202" y="415"/>
                </a:lnTo>
                <a:lnTo>
                  <a:pt x="201" y="415"/>
                </a:lnTo>
                <a:lnTo>
                  <a:pt x="202" y="413"/>
                </a:lnTo>
                <a:lnTo>
                  <a:pt x="204" y="415"/>
                </a:lnTo>
                <a:lnTo>
                  <a:pt x="201" y="404"/>
                </a:lnTo>
                <a:lnTo>
                  <a:pt x="202" y="401"/>
                </a:lnTo>
                <a:lnTo>
                  <a:pt x="202" y="398"/>
                </a:lnTo>
                <a:lnTo>
                  <a:pt x="201" y="397"/>
                </a:lnTo>
                <a:lnTo>
                  <a:pt x="201" y="385"/>
                </a:lnTo>
                <a:lnTo>
                  <a:pt x="205" y="379"/>
                </a:lnTo>
                <a:lnTo>
                  <a:pt x="208" y="376"/>
                </a:lnTo>
                <a:lnTo>
                  <a:pt x="211" y="376"/>
                </a:lnTo>
                <a:lnTo>
                  <a:pt x="214" y="377"/>
                </a:lnTo>
                <a:lnTo>
                  <a:pt x="216" y="377"/>
                </a:lnTo>
                <a:lnTo>
                  <a:pt x="220" y="370"/>
                </a:lnTo>
                <a:lnTo>
                  <a:pt x="220" y="368"/>
                </a:lnTo>
                <a:lnTo>
                  <a:pt x="235" y="364"/>
                </a:lnTo>
                <a:lnTo>
                  <a:pt x="237" y="362"/>
                </a:lnTo>
                <a:lnTo>
                  <a:pt x="237" y="358"/>
                </a:lnTo>
                <a:lnTo>
                  <a:pt x="240" y="356"/>
                </a:lnTo>
                <a:lnTo>
                  <a:pt x="268" y="334"/>
                </a:lnTo>
                <a:lnTo>
                  <a:pt x="268" y="332"/>
                </a:lnTo>
                <a:lnTo>
                  <a:pt x="270" y="332"/>
                </a:lnTo>
                <a:lnTo>
                  <a:pt x="283" y="316"/>
                </a:lnTo>
                <a:lnTo>
                  <a:pt x="304" y="304"/>
                </a:lnTo>
                <a:lnTo>
                  <a:pt x="306" y="304"/>
                </a:lnTo>
                <a:lnTo>
                  <a:pt x="313" y="296"/>
                </a:lnTo>
                <a:lnTo>
                  <a:pt x="315" y="295"/>
                </a:lnTo>
                <a:lnTo>
                  <a:pt x="318" y="290"/>
                </a:lnTo>
                <a:lnTo>
                  <a:pt x="315" y="283"/>
                </a:lnTo>
                <a:lnTo>
                  <a:pt x="318" y="279"/>
                </a:lnTo>
                <a:lnTo>
                  <a:pt x="333" y="271"/>
                </a:lnTo>
                <a:lnTo>
                  <a:pt x="334" y="267"/>
                </a:lnTo>
                <a:lnTo>
                  <a:pt x="336" y="265"/>
                </a:lnTo>
                <a:lnTo>
                  <a:pt x="337" y="265"/>
                </a:lnTo>
                <a:lnTo>
                  <a:pt x="336" y="273"/>
                </a:lnTo>
                <a:lnTo>
                  <a:pt x="337" y="273"/>
                </a:lnTo>
                <a:lnTo>
                  <a:pt x="339" y="276"/>
                </a:lnTo>
                <a:lnTo>
                  <a:pt x="342" y="276"/>
                </a:lnTo>
                <a:lnTo>
                  <a:pt x="343" y="274"/>
                </a:lnTo>
                <a:lnTo>
                  <a:pt x="345" y="274"/>
                </a:lnTo>
                <a:lnTo>
                  <a:pt x="345" y="273"/>
                </a:lnTo>
                <a:lnTo>
                  <a:pt x="345" y="271"/>
                </a:lnTo>
                <a:lnTo>
                  <a:pt x="346" y="274"/>
                </a:lnTo>
                <a:lnTo>
                  <a:pt x="348" y="276"/>
                </a:lnTo>
                <a:lnTo>
                  <a:pt x="349" y="274"/>
                </a:lnTo>
                <a:lnTo>
                  <a:pt x="348" y="270"/>
                </a:lnTo>
                <a:lnTo>
                  <a:pt x="348" y="268"/>
                </a:lnTo>
                <a:lnTo>
                  <a:pt x="346" y="259"/>
                </a:lnTo>
                <a:lnTo>
                  <a:pt x="345" y="256"/>
                </a:lnTo>
                <a:lnTo>
                  <a:pt x="345" y="255"/>
                </a:lnTo>
                <a:lnTo>
                  <a:pt x="345" y="252"/>
                </a:lnTo>
                <a:lnTo>
                  <a:pt x="345" y="250"/>
                </a:lnTo>
                <a:lnTo>
                  <a:pt x="345" y="246"/>
                </a:lnTo>
                <a:lnTo>
                  <a:pt x="345" y="244"/>
                </a:lnTo>
                <a:lnTo>
                  <a:pt x="343" y="244"/>
                </a:lnTo>
                <a:lnTo>
                  <a:pt x="343" y="240"/>
                </a:lnTo>
                <a:lnTo>
                  <a:pt x="342" y="238"/>
                </a:lnTo>
                <a:lnTo>
                  <a:pt x="343" y="225"/>
                </a:lnTo>
                <a:lnTo>
                  <a:pt x="340" y="222"/>
                </a:lnTo>
                <a:lnTo>
                  <a:pt x="333" y="219"/>
                </a:lnTo>
                <a:lnTo>
                  <a:pt x="333" y="216"/>
                </a:lnTo>
                <a:lnTo>
                  <a:pt x="333" y="214"/>
                </a:lnTo>
                <a:lnTo>
                  <a:pt x="334" y="213"/>
                </a:lnTo>
                <a:lnTo>
                  <a:pt x="336" y="211"/>
                </a:lnTo>
                <a:lnTo>
                  <a:pt x="337" y="211"/>
                </a:lnTo>
                <a:lnTo>
                  <a:pt x="339" y="208"/>
                </a:lnTo>
                <a:lnTo>
                  <a:pt x="345" y="208"/>
                </a:lnTo>
                <a:lnTo>
                  <a:pt x="345" y="205"/>
                </a:lnTo>
                <a:lnTo>
                  <a:pt x="343" y="204"/>
                </a:lnTo>
                <a:lnTo>
                  <a:pt x="339" y="204"/>
                </a:lnTo>
                <a:lnTo>
                  <a:pt x="337" y="202"/>
                </a:lnTo>
                <a:lnTo>
                  <a:pt x="336" y="198"/>
                </a:lnTo>
                <a:lnTo>
                  <a:pt x="336" y="196"/>
                </a:lnTo>
                <a:lnTo>
                  <a:pt x="340" y="189"/>
                </a:lnTo>
                <a:lnTo>
                  <a:pt x="340" y="186"/>
                </a:lnTo>
                <a:lnTo>
                  <a:pt x="342" y="184"/>
                </a:lnTo>
                <a:lnTo>
                  <a:pt x="346" y="192"/>
                </a:lnTo>
                <a:lnTo>
                  <a:pt x="348" y="186"/>
                </a:lnTo>
                <a:lnTo>
                  <a:pt x="349" y="187"/>
                </a:lnTo>
                <a:lnTo>
                  <a:pt x="351" y="192"/>
                </a:lnTo>
                <a:lnTo>
                  <a:pt x="352" y="195"/>
                </a:lnTo>
                <a:lnTo>
                  <a:pt x="355" y="193"/>
                </a:lnTo>
                <a:lnTo>
                  <a:pt x="357" y="195"/>
                </a:lnTo>
                <a:lnTo>
                  <a:pt x="360" y="190"/>
                </a:lnTo>
                <a:lnTo>
                  <a:pt x="360" y="192"/>
                </a:lnTo>
                <a:lnTo>
                  <a:pt x="363" y="204"/>
                </a:lnTo>
                <a:lnTo>
                  <a:pt x="364" y="207"/>
                </a:lnTo>
                <a:lnTo>
                  <a:pt x="369" y="208"/>
                </a:lnTo>
                <a:lnTo>
                  <a:pt x="382" y="208"/>
                </a:lnTo>
                <a:lnTo>
                  <a:pt x="394" y="208"/>
                </a:lnTo>
                <a:lnTo>
                  <a:pt x="406" y="211"/>
                </a:lnTo>
                <a:lnTo>
                  <a:pt x="406" y="213"/>
                </a:lnTo>
                <a:lnTo>
                  <a:pt x="402" y="214"/>
                </a:lnTo>
                <a:lnTo>
                  <a:pt x="402" y="219"/>
                </a:lnTo>
                <a:lnTo>
                  <a:pt x="394" y="226"/>
                </a:lnTo>
                <a:lnTo>
                  <a:pt x="387" y="231"/>
                </a:lnTo>
                <a:lnTo>
                  <a:pt x="385" y="232"/>
                </a:lnTo>
                <a:lnTo>
                  <a:pt x="388" y="244"/>
                </a:lnTo>
                <a:lnTo>
                  <a:pt x="391" y="244"/>
                </a:lnTo>
                <a:lnTo>
                  <a:pt x="393" y="247"/>
                </a:lnTo>
                <a:lnTo>
                  <a:pt x="396" y="249"/>
                </a:lnTo>
                <a:lnTo>
                  <a:pt x="399" y="240"/>
                </a:lnTo>
                <a:lnTo>
                  <a:pt x="402" y="235"/>
                </a:lnTo>
                <a:lnTo>
                  <a:pt x="403" y="235"/>
                </a:lnTo>
                <a:lnTo>
                  <a:pt x="412" y="270"/>
                </a:lnTo>
                <a:lnTo>
                  <a:pt x="414" y="268"/>
                </a:lnTo>
                <a:lnTo>
                  <a:pt x="415" y="267"/>
                </a:lnTo>
                <a:lnTo>
                  <a:pt x="417" y="268"/>
                </a:lnTo>
                <a:lnTo>
                  <a:pt x="418" y="267"/>
                </a:lnTo>
                <a:lnTo>
                  <a:pt x="421" y="265"/>
                </a:lnTo>
                <a:lnTo>
                  <a:pt x="421" y="264"/>
                </a:lnTo>
                <a:lnTo>
                  <a:pt x="420" y="264"/>
                </a:lnTo>
                <a:lnTo>
                  <a:pt x="418" y="261"/>
                </a:lnTo>
                <a:lnTo>
                  <a:pt x="420" y="252"/>
                </a:lnTo>
                <a:lnTo>
                  <a:pt x="423" y="252"/>
                </a:lnTo>
                <a:lnTo>
                  <a:pt x="424" y="250"/>
                </a:lnTo>
                <a:lnTo>
                  <a:pt x="424" y="237"/>
                </a:lnTo>
                <a:lnTo>
                  <a:pt x="427" y="234"/>
                </a:lnTo>
                <a:lnTo>
                  <a:pt x="432" y="234"/>
                </a:lnTo>
                <a:lnTo>
                  <a:pt x="438" y="234"/>
                </a:lnTo>
                <a:lnTo>
                  <a:pt x="439" y="232"/>
                </a:lnTo>
                <a:lnTo>
                  <a:pt x="446" y="211"/>
                </a:lnTo>
                <a:lnTo>
                  <a:pt x="446" y="208"/>
                </a:lnTo>
                <a:lnTo>
                  <a:pt x="448" y="207"/>
                </a:lnTo>
                <a:lnTo>
                  <a:pt x="452" y="202"/>
                </a:lnTo>
                <a:lnTo>
                  <a:pt x="455" y="199"/>
                </a:lnTo>
                <a:lnTo>
                  <a:pt x="454" y="190"/>
                </a:lnTo>
                <a:lnTo>
                  <a:pt x="457" y="186"/>
                </a:lnTo>
                <a:lnTo>
                  <a:pt x="461" y="181"/>
                </a:lnTo>
                <a:lnTo>
                  <a:pt x="466" y="180"/>
                </a:lnTo>
                <a:lnTo>
                  <a:pt x="470" y="172"/>
                </a:lnTo>
                <a:lnTo>
                  <a:pt x="476" y="172"/>
                </a:lnTo>
                <a:lnTo>
                  <a:pt x="479" y="171"/>
                </a:lnTo>
                <a:lnTo>
                  <a:pt x="485" y="172"/>
                </a:lnTo>
                <a:lnTo>
                  <a:pt x="487" y="171"/>
                </a:lnTo>
                <a:lnTo>
                  <a:pt x="485" y="166"/>
                </a:lnTo>
                <a:lnTo>
                  <a:pt x="487" y="162"/>
                </a:lnTo>
                <a:lnTo>
                  <a:pt x="490" y="160"/>
                </a:lnTo>
                <a:lnTo>
                  <a:pt x="493" y="159"/>
                </a:lnTo>
                <a:lnTo>
                  <a:pt x="493" y="154"/>
                </a:lnTo>
                <a:lnTo>
                  <a:pt x="491" y="151"/>
                </a:lnTo>
                <a:lnTo>
                  <a:pt x="488" y="150"/>
                </a:lnTo>
                <a:lnTo>
                  <a:pt x="484" y="150"/>
                </a:lnTo>
                <a:lnTo>
                  <a:pt x="481" y="148"/>
                </a:lnTo>
                <a:lnTo>
                  <a:pt x="475" y="148"/>
                </a:lnTo>
                <a:lnTo>
                  <a:pt x="476" y="139"/>
                </a:lnTo>
                <a:lnTo>
                  <a:pt x="472" y="138"/>
                </a:lnTo>
                <a:lnTo>
                  <a:pt x="472" y="135"/>
                </a:lnTo>
                <a:lnTo>
                  <a:pt x="472" y="133"/>
                </a:lnTo>
                <a:lnTo>
                  <a:pt x="469" y="129"/>
                </a:lnTo>
                <a:lnTo>
                  <a:pt x="466" y="130"/>
                </a:lnTo>
                <a:lnTo>
                  <a:pt x="461" y="133"/>
                </a:lnTo>
                <a:lnTo>
                  <a:pt x="457" y="133"/>
                </a:lnTo>
                <a:lnTo>
                  <a:pt x="448" y="133"/>
                </a:lnTo>
                <a:lnTo>
                  <a:pt x="446" y="132"/>
                </a:lnTo>
                <a:lnTo>
                  <a:pt x="445" y="132"/>
                </a:lnTo>
                <a:lnTo>
                  <a:pt x="439" y="136"/>
                </a:lnTo>
                <a:lnTo>
                  <a:pt x="438" y="139"/>
                </a:lnTo>
                <a:lnTo>
                  <a:pt x="432" y="144"/>
                </a:lnTo>
                <a:lnTo>
                  <a:pt x="427" y="145"/>
                </a:lnTo>
                <a:lnTo>
                  <a:pt x="420" y="153"/>
                </a:lnTo>
                <a:lnTo>
                  <a:pt x="397" y="160"/>
                </a:lnTo>
                <a:lnTo>
                  <a:pt x="397" y="162"/>
                </a:lnTo>
                <a:lnTo>
                  <a:pt x="397" y="163"/>
                </a:lnTo>
                <a:lnTo>
                  <a:pt x="397" y="165"/>
                </a:lnTo>
                <a:lnTo>
                  <a:pt x="397" y="166"/>
                </a:lnTo>
                <a:lnTo>
                  <a:pt x="402" y="168"/>
                </a:lnTo>
                <a:lnTo>
                  <a:pt x="405" y="169"/>
                </a:lnTo>
                <a:lnTo>
                  <a:pt x="403" y="174"/>
                </a:lnTo>
                <a:lnTo>
                  <a:pt x="405" y="175"/>
                </a:lnTo>
                <a:lnTo>
                  <a:pt x="405" y="177"/>
                </a:lnTo>
                <a:lnTo>
                  <a:pt x="402" y="177"/>
                </a:lnTo>
                <a:lnTo>
                  <a:pt x="382" y="180"/>
                </a:lnTo>
                <a:lnTo>
                  <a:pt x="375" y="180"/>
                </a:lnTo>
                <a:lnTo>
                  <a:pt x="367" y="181"/>
                </a:lnTo>
                <a:lnTo>
                  <a:pt x="355" y="181"/>
                </a:lnTo>
                <a:lnTo>
                  <a:pt x="352" y="180"/>
                </a:lnTo>
                <a:lnTo>
                  <a:pt x="351" y="178"/>
                </a:lnTo>
                <a:lnTo>
                  <a:pt x="349" y="178"/>
                </a:lnTo>
                <a:lnTo>
                  <a:pt x="349" y="177"/>
                </a:lnTo>
                <a:lnTo>
                  <a:pt x="349" y="175"/>
                </a:lnTo>
                <a:lnTo>
                  <a:pt x="348" y="175"/>
                </a:lnTo>
                <a:lnTo>
                  <a:pt x="348" y="174"/>
                </a:lnTo>
                <a:lnTo>
                  <a:pt x="351" y="171"/>
                </a:lnTo>
                <a:lnTo>
                  <a:pt x="351" y="169"/>
                </a:lnTo>
                <a:lnTo>
                  <a:pt x="349" y="169"/>
                </a:lnTo>
                <a:lnTo>
                  <a:pt x="348" y="169"/>
                </a:lnTo>
                <a:lnTo>
                  <a:pt x="348" y="168"/>
                </a:lnTo>
                <a:lnTo>
                  <a:pt x="346" y="166"/>
                </a:lnTo>
                <a:lnTo>
                  <a:pt x="348" y="162"/>
                </a:lnTo>
                <a:lnTo>
                  <a:pt x="348" y="157"/>
                </a:lnTo>
                <a:lnTo>
                  <a:pt x="346" y="156"/>
                </a:lnTo>
                <a:lnTo>
                  <a:pt x="345" y="156"/>
                </a:lnTo>
                <a:lnTo>
                  <a:pt x="342" y="157"/>
                </a:lnTo>
                <a:lnTo>
                  <a:pt x="339" y="157"/>
                </a:lnTo>
                <a:lnTo>
                  <a:pt x="336" y="159"/>
                </a:lnTo>
                <a:lnTo>
                  <a:pt x="334" y="165"/>
                </a:lnTo>
                <a:lnTo>
                  <a:pt x="334" y="174"/>
                </a:lnTo>
                <a:lnTo>
                  <a:pt x="333" y="175"/>
                </a:lnTo>
                <a:lnTo>
                  <a:pt x="333" y="177"/>
                </a:lnTo>
                <a:lnTo>
                  <a:pt x="334" y="178"/>
                </a:lnTo>
                <a:lnTo>
                  <a:pt x="337" y="181"/>
                </a:lnTo>
                <a:lnTo>
                  <a:pt x="336" y="183"/>
                </a:lnTo>
                <a:lnTo>
                  <a:pt x="334" y="186"/>
                </a:lnTo>
                <a:lnTo>
                  <a:pt x="334" y="187"/>
                </a:lnTo>
                <a:lnTo>
                  <a:pt x="331" y="187"/>
                </a:lnTo>
                <a:lnTo>
                  <a:pt x="327" y="187"/>
                </a:lnTo>
                <a:lnTo>
                  <a:pt x="324" y="187"/>
                </a:lnTo>
                <a:lnTo>
                  <a:pt x="321" y="187"/>
                </a:lnTo>
                <a:lnTo>
                  <a:pt x="318" y="186"/>
                </a:lnTo>
                <a:lnTo>
                  <a:pt x="298" y="184"/>
                </a:lnTo>
                <a:lnTo>
                  <a:pt x="297" y="181"/>
                </a:lnTo>
                <a:lnTo>
                  <a:pt x="283" y="180"/>
                </a:lnTo>
                <a:lnTo>
                  <a:pt x="277" y="175"/>
                </a:lnTo>
                <a:lnTo>
                  <a:pt x="274" y="171"/>
                </a:lnTo>
                <a:lnTo>
                  <a:pt x="273" y="171"/>
                </a:lnTo>
                <a:lnTo>
                  <a:pt x="265" y="169"/>
                </a:lnTo>
                <a:lnTo>
                  <a:pt x="265" y="171"/>
                </a:lnTo>
                <a:lnTo>
                  <a:pt x="264" y="171"/>
                </a:lnTo>
                <a:lnTo>
                  <a:pt x="261" y="169"/>
                </a:lnTo>
                <a:lnTo>
                  <a:pt x="258" y="169"/>
                </a:lnTo>
                <a:lnTo>
                  <a:pt x="255" y="171"/>
                </a:lnTo>
                <a:lnTo>
                  <a:pt x="247" y="169"/>
                </a:lnTo>
                <a:lnTo>
                  <a:pt x="244" y="165"/>
                </a:lnTo>
                <a:lnTo>
                  <a:pt x="243" y="165"/>
                </a:lnTo>
                <a:lnTo>
                  <a:pt x="240" y="165"/>
                </a:lnTo>
                <a:lnTo>
                  <a:pt x="237" y="162"/>
                </a:lnTo>
                <a:lnTo>
                  <a:pt x="234" y="160"/>
                </a:lnTo>
                <a:lnTo>
                  <a:pt x="229" y="160"/>
                </a:lnTo>
                <a:lnTo>
                  <a:pt x="225" y="157"/>
                </a:lnTo>
                <a:lnTo>
                  <a:pt x="222" y="153"/>
                </a:lnTo>
                <a:lnTo>
                  <a:pt x="216" y="150"/>
                </a:lnTo>
                <a:lnTo>
                  <a:pt x="216" y="148"/>
                </a:lnTo>
                <a:lnTo>
                  <a:pt x="211" y="147"/>
                </a:lnTo>
                <a:lnTo>
                  <a:pt x="210" y="147"/>
                </a:lnTo>
                <a:lnTo>
                  <a:pt x="210" y="148"/>
                </a:lnTo>
                <a:lnTo>
                  <a:pt x="208" y="148"/>
                </a:lnTo>
                <a:lnTo>
                  <a:pt x="207" y="147"/>
                </a:lnTo>
                <a:lnTo>
                  <a:pt x="207" y="145"/>
                </a:lnTo>
                <a:lnTo>
                  <a:pt x="205" y="142"/>
                </a:lnTo>
                <a:lnTo>
                  <a:pt x="202" y="142"/>
                </a:lnTo>
                <a:lnTo>
                  <a:pt x="202" y="139"/>
                </a:lnTo>
                <a:lnTo>
                  <a:pt x="204" y="138"/>
                </a:lnTo>
                <a:lnTo>
                  <a:pt x="204" y="136"/>
                </a:lnTo>
                <a:lnTo>
                  <a:pt x="205" y="135"/>
                </a:lnTo>
                <a:lnTo>
                  <a:pt x="205" y="133"/>
                </a:lnTo>
                <a:lnTo>
                  <a:pt x="205" y="130"/>
                </a:lnTo>
                <a:lnTo>
                  <a:pt x="205" y="129"/>
                </a:lnTo>
                <a:lnTo>
                  <a:pt x="207" y="127"/>
                </a:lnTo>
                <a:lnTo>
                  <a:pt x="207" y="124"/>
                </a:lnTo>
                <a:lnTo>
                  <a:pt x="207" y="123"/>
                </a:lnTo>
                <a:lnTo>
                  <a:pt x="208" y="121"/>
                </a:lnTo>
                <a:lnTo>
                  <a:pt x="210" y="121"/>
                </a:lnTo>
                <a:lnTo>
                  <a:pt x="211" y="120"/>
                </a:lnTo>
                <a:lnTo>
                  <a:pt x="213" y="118"/>
                </a:lnTo>
                <a:lnTo>
                  <a:pt x="214" y="117"/>
                </a:lnTo>
                <a:lnTo>
                  <a:pt x="214" y="115"/>
                </a:lnTo>
                <a:lnTo>
                  <a:pt x="216" y="114"/>
                </a:lnTo>
                <a:lnTo>
                  <a:pt x="216" y="115"/>
                </a:lnTo>
                <a:lnTo>
                  <a:pt x="217" y="114"/>
                </a:lnTo>
                <a:lnTo>
                  <a:pt x="211" y="112"/>
                </a:lnTo>
                <a:lnTo>
                  <a:pt x="210" y="109"/>
                </a:lnTo>
                <a:lnTo>
                  <a:pt x="208" y="109"/>
                </a:lnTo>
                <a:lnTo>
                  <a:pt x="205" y="106"/>
                </a:lnTo>
                <a:lnTo>
                  <a:pt x="201" y="105"/>
                </a:lnTo>
                <a:lnTo>
                  <a:pt x="201" y="103"/>
                </a:lnTo>
                <a:lnTo>
                  <a:pt x="200" y="102"/>
                </a:lnTo>
                <a:lnTo>
                  <a:pt x="198" y="102"/>
                </a:lnTo>
                <a:lnTo>
                  <a:pt x="198" y="100"/>
                </a:lnTo>
                <a:lnTo>
                  <a:pt x="197" y="100"/>
                </a:lnTo>
                <a:lnTo>
                  <a:pt x="194" y="102"/>
                </a:lnTo>
                <a:lnTo>
                  <a:pt x="194" y="99"/>
                </a:lnTo>
                <a:lnTo>
                  <a:pt x="192" y="99"/>
                </a:lnTo>
                <a:lnTo>
                  <a:pt x="186" y="99"/>
                </a:lnTo>
                <a:lnTo>
                  <a:pt x="185" y="100"/>
                </a:lnTo>
                <a:lnTo>
                  <a:pt x="183" y="100"/>
                </a:lnTo>
                <a:lnTo>
                  <a:pt x="183" y="99"/>
                </a:lnTo>
                <a:lnTo>
                  <a:pt x="183" y="96"/>
                </a:lnTo>
                <a:lnTo>
                  <a:pt x="182" y="96"/>
                </a:lnTo>
                <a:lnTo>
                  <a:pt x="180" y="93"/>
                </a:lnTo>
                <a:lnTo>
                  <a:pt x="179" y="91"/>
                </a:lnTo>
                <a:lnTo>
                  <a:pt x="179" y="90"/>
                </a:lnTo>
                <a:lnTo>
                  <a:pt x="180" y="87"/>
                </a:lnTo>
                <a:lnTo>
                  <a:pt x="179" y="85"/>
                </a:lnTo>
                <a:lnTo>
                  <a:pt x="179" y="82"/>
                </a:lnTo>
                <a:lnTo>
                  <a:pt x="180" y="81"/>
                </a:lnTo>
                <a:lnTo>
                  <a:pt x="176" y="75"/>
                </a:lnTo>
                <a:lnTo>
                  <a:pt x="176" y="72"/>
                </a:lnTo>
                <a:lnTo>
                  <a:pt x="174" y="70"/>
                </a:lnTo>
                <a:lnTo>
                  <a:pt x="174" y="69"/>
                </a:lnTo>
                <a:lnTo>
                  <a:pt x="179" y="69"/>
                </a:lnTo>
                <a:lnTo>
                  <a:pt x="179" y="67"/>
                </a:lnTo>
                <a:lnTo>
                  <a:pt x="180" y="67"/>
                </a:lnTo>
                <a:lnTo>
                  <a:pt x="180" y="70"/>
                </a:lnTo>
                <a:lnTo>
                  <a:pt x="182" y="72"/>
                </a:lnTo>
                <a:lnTo>
                  <a:pt x="183" y="73"/>
                </a:lnTo>
                <a:lnTo>
                  <a:pt x="185" y="72"/>
                </a:lnTo>
                <a:lnTo>
                  <a:pt x="186" y="72"/>
                </a:lnTo>
                <a:lnTo>
                  <a:pt x="186" y="70"/>
                </a:lnTo>
                <a:lnTo>
                  <a:pt x="188" y="70"/>
                </a:lnTo>
                <a:lnTo>
                  <a:pt x="189" y="67"/>
                </a:lnTo>
                <a:lnTo>
                  <a:pt x="191" y="69"/>
                </a:lnTo>
                <a:lnTo>
                  <a:pt x="194" y="66"/>
                </a:lnTo>
                <a:lnTo>
                  <a:pt x="194" y="64"/>
                </a:lnTo>
                <a:lnTo>
                  <a:pt x="191" y="61"/>
                </a:lnTo>
                <a:lnTo>
                  <a:pt x="191" y="60"/>
                </a:lnTo>
                <a:lnTo>
                  <a:pt x="191" y="58"/>
                </a:lnTo>
                <a:lnTo>
                  <a:pt x="191" y="57"/>
                </a:lnTo>
                <a:lnTo>
                  <a:pt x="188" y="55"/>
                </a:lnTo>
                <a:lnTo>
                  <a:pt x="186" y="55"/>
                </a:lnTo>
                <a:lnTo>
                  <a:pt x="183" y="52"/>
                </a:lnTo>
                <a:lnTo>
                  <a:pt x="183" y="48"/>
                </a:lnTo>
                <a:lnTo>
                  <a:pt x="185" y="48"/>
                </a:lnTo>
                <a:lnTo>
                  <a:pt x="185" y="46"/>
                </a:lnTo>
                <a:lnTo>
                  <a:pt x="185" y="45"/>
                </a:lnTo>
                <a:lnTo>
                  <a:pt x="183" y="42"/>
                </a:lnTo>
                <a:lnTo>
                  <a:pt x="183" y="41"/>
                </a:lnTo>
                <a:lnTo>
                  <a:pt x="186" y="41"/>
                </a:lnTo>
                <a:lnTo>
                  <a:pt x="188" y="39"/>
                </a:lnTo>
                <a:lnTo>
                  <a:pt x="191" y="41"/>
                </a:lnTo>
                <a:lnTo>
                  <a:pt x="194" y="35"/>
                </a:lnTo>
                <a:lnTo>
                  <a:pt x="194" y="32"/>
                </a:lnTo>
                <a:lnTo>
                  <a:pt x="197" y="32"/>
                </a:lnTo>
                <a:lnTo>
                  <a:pt x="198" y="32"/>
                </a:lnTo>
                <a:lnTo>
                  <a:pt x="197" y="30"/>
                </a:lnTo>
                <a:lnTo>
                  <a:pt x="198" y="29"/>
                </a:lnTo>
                <a:lnTo>
                  <a:pt x="198" y="27"/>
                </a:lnTo>
                <a:lnTo>
                  <a:pt x="202" y="26"/>
                </a:lnTo>
                <a:lnTo>
                  <a:pt x="202" y="23"/>
                </a:lnTo>
                <a:lnTo>
                  <a:pt x="204" y="21"/>
                </a:lnTo>
                <a:lnTo>
                  <a:pt x="204" y="17"/>
                </a:lnTo>
                <a:lnTo>
                  <a:pt x="205" y="15"/>
                </a:lnTo>
                <a:lnTo>
                  <a:pt x="205" y="12"/>
                </a:lnTo>
                <a:lnTo>
                  <a:pt x="207" y="11"/>
                </a:lnTo>
                <a:lnTo>
                  <a:pt x="207" y="9"/>
                </a:lnTo>
                <a:lnTo>
                  <a:pt x="205" y="9"/>
                </a:lnTo>
                <a:lnTo>
                  <a:pt x="204" y="9"/>
                </a:lnTo>
                <a:lnTo>
                  <a:pt x="202" y="11"/>
                </a:lnTo>
                <a:lnTo>
                  <a:pt x="201" y="11"/>
                </a:lnTo>
                <a:lnTo>
                  <a:pt x="200" y="6"/>
                </a:lnTo>
                <a:lnTo>
                  <a:pt x="198" y="8"/>
                </a:lnTo>
                <a:lnTo>
                  <a:pt x="197" y="6"/>
                </a:lnTo>
                <a:lnTo>
                  <a:pt x="195" y="6"/>
                </a:lnTo>
                <a:lnTo>
                  <a:pt x="195" y="3"/>
                </a:lnTo>
                <a:lnTo>
                  <a:pt x="194" y="3"/>
                </a:lnTo>
                <a:lnTo>
                  <a:pt x="194" y="2"/>
                </a:lnTo>
                <a:lnTo>
                  <a:pt x="192" y="2"/>
                </a:lnTo>
                <a:lnTo>
                  <a:pt x="191" y="0"/>
                </a:lnTo>
                <a:lnTo>
                  <a:pt x="189" y="0"/>
                </a:lnTo>
                <a:lnTo>
                  <a:pt x="188" y="0"/>
                </a:lnTo>
                <a:lnTo>
                  <a:pt x="185" y="0"/>
                </a:lnTo>
                <a:lnTo>
                  <a:pt x="183" y="2"/>
                </a:lnTo>
                <a:lnTo>
                  <a:pt x="180" y="2"/>
                </a:lnTo>
                <a:lnTo>
                  <a:pt x="171" y="8"/>
                </a:lnTo>
                <a:lnTo>
                  <a:pt x="170" y="9"/>
                </a:lnTo>
                <a:lnTo>
                  <a:pt x="168" y="9"/>
                </a:lnTo>
                <a:lnTo>
                  <a:pt x="167" y="11"/>
                </a:lnTo>
                <a:lnTo>
                  <a:pt x="165" y="9"/>
                </a:lnTo>
                <a:lnTo>
                  <a:pt x="162" y="11"/>
                </a:lnTo>
                <a:lnTo>
                  <a:pt x="150" y="18"/>
                </a:lnTo>
                <a:lnTo>
                  <a:pt x="150" y="20"/>
                </a:lnTo>
                <a:lnTo>
                  <a:pt x="150" y="21"/>
                </a:lnTo>
                <a:lnTo>
                  <a:pt x="149" y="24"/>
                </a:lnTo>
                <a:lnTo>
                  <a:pt x="147" y="26"/>
                </a:lnTo>
                <a:lnTo>
                  <a:pt x="147" y="24"/>
                </a:lnTo>
                <a:lnTo>
                  <a:pt x="146" y="24"/>
                </a:lnTo>
                <a:lnTo>
                  <a:pt x="140" y="24"/>
                </a:lnTo>
                <a:lnTo>
                  <a:pt x="138" y="26"/>
                </a:lnTo>
                <a:lnTo>
                  <a:pt x="137" y="27"/>
                </a:lnTo>
                <a:lnTo>
                  <a:pt x="135" y="27"/>
                </a:lnTo>
                <a:lnTo>
                  <a:pt x="134" y="26"/>
                </a:lnTo>
                <a:lnTo>
                  <a:pt x="132" y="27"/>
                </a:lnTo>
                <a:lnTo>
                  <a:pt x="131" y="27"/>
                </a:lnTo>
                <a:lnTo>
                  <a:pt x="131" y="29"/>
                </a:lnTo>
                <a:lnTo>
                  <a:pt x="129" y="29"/>
                </a:lnTo>
                <a:lnTo>
                  <a:pt x="128" y="29"/>
                </a:lnTo>
                <a:lnTo>
                  <a:pt x="126" y="29"/>
                </a:lnTo>
                <a:lnTo>
                  <a:pt x="125" y="29"/>
                </a:lnTo>
                <a:lnTo>
                  <a:pt x="122" y="29"/>
                </a:lnTo>
                <a:lnTo>
                  <a:pt x="120" y="27"/>
                </a:lnTo>
                <a:lnTo>
                  <a:pt x="119" y="27"/>
                </a:lnTo>
                <a:lnTo>
                  <a:pt x="105" y="23"/>
                </a:lnTo>
                <a:lnTo>
                  <a:pt x="104" y="23"/>
                </a:lnTo>
                <a:lnTo>
                  <a:pt x="102" y="24"/>
                </a:lnTo>
                <a:lnTo>
                  <a:pt x="101" y="24"/>
                </a:lnTo>
                <a:lnTo>
                  <a:pt x="99" y="24"/>
                </a:lnTo>
                <a:lnTo>
                  <a:pt x="98" y="27"/>
                </a:lnTo>
                <a:lnTo>
                  <a:pt x="96" y="32"/>
                </a:lnTo>
                <a:lnTo>
                  <a:pt x="99" y="32"/>
                </a:lnTo>
                <a:lnTo>
                  <a:pt x="99" y="33"/>
                </a:lnTo>
                <a:lnTo>
                  <a:pt x="99" y="35"/>
                </a:lnTo>
                <a:lnTo>
                  <a:pt x="98" y="36"/>
                </a:lnTo>
                <a:lnTo>
                  <a:pt x="98" y="38"/>
                </a:lnTo>
                <a:lnTo>
                  <a:pt x="99" y="39"/>
                </a:lnTo>
                <a:lnTo>
                  <a:pt x="102" y="39"/>
                </a:lnTo>
                <a:lnTo>
                  <a:pt x="104" y="39"/>
                </a:lnTo>
                <a:lnTo>
                  <a:pt x="104" y="41"/>
                </a:lnTo>
                <a:lnTo>
                  <a:pt x="102" y="42"/>
                </a:lnTo>
                <a:lnTo>
                  <a:pt x="101" y="44"/>
                </a:lnTo>
                <a:lnTo>
                  <a:pt x="99" y="45"/>
                </a:lnTo>
                <a:lnTo>
                  <a:pt x="104" y="48"/>
                </a:lnTo>
                <a:lnTo>
                  <a:pt x="104" y="49"/>
                </a:lnTo>
                <a:lnTo>
                  <a:pt x="104" y="51"/>
                </a:lnTo>
                <a:lnTo>
                  <a:pt x="99" y="54"/>
                </a:lnTo>
                <a:lnTo>
                  <a:pt x="99" y="55"/>
                </a:lnTo>
                <a:lnTo>
                  <a:pt x="101" y="55"/>
                </a:lnTo>
                <a:lnTo>
                  <a:pt x="102" y="58"/>
                </a:lnTo>
                <a:lnTo>
                  <a:pt x="105" y="60"/>
                </a:lnTo>
                <a:lnTo>
                  <a:pt x="105" y="63"/>
                </a:lnTo>
                <a:lnTo>
                  <a:pt x="107" y="63"/>
                </a:lnTo>
                <a:lnTo>
                  <a:pt x="108" y="64"/>
                </a:lnTo>
                <a:lnTo>
                  <a:pt x="110" y="64"/>
                </a:lnTo>
                <a:lnTo>
                  <a:pt x="111" y="64"/>
                </a:lnTo>
                <a:lnTo>
                  <a:pt x="111" y="67"/>
                </a:lnTo>
                <a:lnTo>
                  <a:pt x="113" y="70"/>
                </a:lnTo>
                <a:lnTo>
                  <a:pt x="117" y="70"/>
                </a:lnTo>
                <a:lnTo>
                  <a:pt x="120" y="72"/>
                </a:lnTo>
                <a:lnTo>
                  <a:pt x="122" y="72"/>
                </a:lnTo>
                <a:lnTo>
                  <a:pt x="123" y="73"/>
                </a:lnTo>
                <a:lnTo>
                  <a:pt x="123" y="75"/>
                </a:lnTo>
                <a:lnTo>
                  <a:pt x="123" y="76"/>
                </a:lnTo>
                <a:lnTo>
                  <a:pt x="122" y="78"/>
                </a:lnTo>
                <a:lnTo>
                  <a:pt x="122" y="79"/>
                </a:lnTo>
                <a:lnTo>
                  <a:pt x="117" y="79"/>
                </a:lnTo>
                <a:lnTo>
                  <a:pt x="116" y="79"/>
                </a:lnTo>
                <a:lnTo>
                  <a:pt x="114" y="79"/>
                </a:lnTo>
                <a:lnTo>
                  <a:pt x="111" y="81"/>
                </a:lnTo>
                <a:lnTo>
                  <a:pt x="110" y="84"/>
                </a:lnTo>
                <a:lnTo>
                  <a:pt x="110" y="87"/>
                </a:lnTo>
                <a:lnTo>
                  <a:pt x="111" y="88"/>
                </a:lnTo>
                <a:lnTo>
                  <a:pt x="111" y="90"/>
                </a:lnTo>
                <a:lnTo>
                  <a:pt x="111" y="91"/>
                </a:lnTo>
                <a:lnTo>
                  <a:pt x="113" y="91"/>
                </a:lnTo>
                <a:lnTo>
                  <a:pt x="111" y="93"/>
                </a:lnTo>
                <a:lnTo>
                  <a:pt x="110" y="94"/>
                </a:lnTo>
                <a:lnTo>
                  <a:pt x="110" y="96"/>
                </a:lnTo>
                <a:lnTo>
                  <a:pt x="110" y="97"/>
                </a:lnTo>
                <a:lnTo>
                  <a:pt x="113" y="97"/>
                </a:lnTo>
                <a:lnTo>
                  <a:pt x="114" y="99"/>
                </a:lnTo>
                <a:lnTo>
                  <a:pt x="113" y="99"/>
                </a:lnTo>
                <a:lnTo>
                  <a:pt x="113" y="100"/>
                </a:lnTo>
                <a:lnTo>
                  <a:pt x="111" y="99"/>
                </a:lnTo>
                <a:lnTo>
                  <a:pt x="110" y="99"/>
                </a:lnTo>
                <a:lnTo>
                  <a:pt x="110" y="100"/>
                </a:lnTo>
                <a:lnTo>
                  <a:pt x="105" y="102"/>
                </a:lnTo>
                <a:lnTo>
                  <a:pt x="102" y="108"/>
                </a:lnTo>
                <a:lnTo>
                  <a:pt x="101" y="108"/>
                </a:lnTo>
                <a:lnTo>
                  <a:pt x="98" y="111"/>
                </a:lnTo>
                <a:lnTo>
                  <a:pt x="98" y="114"/>
                </a:lnTo>
                <a:lnTo>
                  <a:pt x="98" y="115"/>
                </a:lnTo>
                <a:lnTo>
                  <a:pt x="96" y="118"/>
                </a:lnTo>
                <a:lnTo>
                  <a:pt x="93" y="120"/>
                </a:lnTo>
                <a:lnTo>
                  <a:pt x="92" y="120"/>
                </a:lnTo>
                <a:lnTo>
                  <a:pt x="90" y="121"/>
                </a:lnTo>
                <a:lnTo>
                  <a:pt x="78" y="139"/>
                </a:lnTo>
                <a:lnTo>
                  <a:pt x="75" y="141"/>
                </a:lnTo>
                <a:lnTo>
                  <a:pt x="63" y="159"/>
                </a:lnTo>
                <a:lnTo>
                  <a:pt x="62" y="159"/>
                </a:lnTo>
                <a:lnTo>
                  <a:pt x="60" y="160"/>
                </a:lnTo>
                <a:lnTo>
                  <a:pt x="53" y="159"/>
                </a:lnTo>
                <a:lnTo>
                  <a:pt x="50" y="160"/>
                </a:lnTo>
                <a:lnTo>
                  <a:pt x="48" y="163"/>
                </a:lnTo>
                <a:lnTo>
                  <a:pt x="47" y="163"/>
                </a:lnTo>
                <a:lnTo>
                  <a:pt x="47" y="162"/>
                </a:lnTo>
                <a:lnTo>
                  <a:pt x="42" y="157"/>
                </a:lnTo>
                <a:lnTo>
                  <a:pt x="42" y="156"/>
                </a:lnTo>
                <a:lnTo>
                  <a:pt x="41" y="156"/>
                </a:lnTo>
                <a:lnTo>
                  <a:pt x="26" y="172"/>
                </a:lnTo>
                <a:lnTo>
                  <a:pt x="24" y="180"/>
                </a:lnTo>
                <a:lnTo>
                  <a:pt x="24" y="181"/>
                </a:lnTo>
                <a:lnTo>
                  <a:pt x="26" y="183"/>
                </a:lnTo>
                <a:lnTo>
                  <a:pt x="27" y="184"/>
                </a:lnTo>
                <a:lnTo>
                  <a:pt x="29" y="183"/>
                </a:lnTo>
                <a:lnTo>
                  <a:pt x="32" y="184"/>
                </a:lnTo>
                <a:lnTo>
                  <a:pt x="35" y="184"/>
                </a:lnTo>
                <a:lnTo>
                  <a:pt x="36" y="186"/>
                </a:lnTo>
                <a:lnTo>
                  <a:pt x="36" y="187"/>
                </a:lnTo>
                <a:lnTo>
                  <a:pt x="35" y="195"/>
                </a:lnTo>
                <a:lnTo>
                  <a:pt x="35" y="196"/>
                </a:lnTo>
                <a:lnTo>
                  <a:pt x="38" y="201"/>
                </a:lnTo>
                <a:lnTo>
                  <a:pt x="39" y="201"/>
                </a:lnTo>
                <a:lnTo>
                  <a:pt x="42" y="199"/>
                </a:lnTo>
                <a:lnTo>
                  <a:pt x="44" y="201"/>
                </a:lnTo>
                <a:lnTo>
                  <a:pt x="44" y="207"/>
                </a:lnTo>
                <a:lnTo>
                  <a:pt x="45" y="210"/>
                </a:lnTo>
                <a:lnTo>
                  <a:pt x="47" y="211"/>
                </a:lnTo>
                <a:lnTo>
                  <a:pt x="50" y="214"/>
                </a:lnTo>
                <a:lnTo>
                  <a:pt x="50" y="216"/>
                </a:lnTo>
                <a:lnTo>
                  <a:pt x="51" y="217"/>
                </a:lnTo>
                <a:lnTo>
                  <a:pt x="51" y="219"/>
                </a:lnTo>
                <a:lnTo>
                  <a:pt x="50" y="219"/>
                </a:lnTo>
                <a:lnTo>
                  <a:pt x="50" y="222"/>
                </a:lnTo>
                <a:lnTo>
                  <a:pt x="50" y="223"/>
                </a:lnTo>
                <a:lnTo>
                  <a:pt x="51" y="223"/>
                </a:lnTo>
                <a:lnTo>
                  <a:pt x="51" y="225"/>
                </a:lnTo>
                <a:lnTo>
                  <a:pt x="50" y="225"/>
                </a:lnTo>
                <a:lnTo>
                  <a:pt x="48" y="226"/>
                </a:lnTo>
                <a:lnTo>
                  <a:pt x="47" y="226"/>
                </a:lnTo>
                <a:lnTo>
                  <a:pt x="47" y="228"/>
                </a:lnTo>
                <a:lnTo>
                  <a:pt x="44" y="226"/>
                </a:lnTo>
                <a:lnTo>
                  <a:pt x="42" y="226"/>
                </a:lnTo>
                <a:lnTo>
                  <a:pt x="42" y="223"/>
                </a:lnTo>
                <a:lnTo>
                  <a:pt x="41" y="223"/>
                </a:lnTo>
                <a:lnTo>
                  <a:pt x="35" y="225"/>
                </a:lnTo>
                <a:lnTo>
                  <a:pt x="35" y="228"/>
                </a:lnTo>
                <a:lnTo>
                  <a:pt x="33" y="228"/>
                </a:lnTo>
                <a:lnTo>
                  <a:pt x="29" y="228"/>
                </a:lnTo>
                <a:lnTo>
                  <a:pt x="26" y="226"/>
                </a:lnTo>
                <a:lnTo>
                  <a:pt x="24" y="226"/>
                </a:lnTo>
                <a:lnTo>
                  <a:pt x="23" y="226"/>
                </a:lnTo>
                <a:lnTo>
                  <a:pt x="17" y="226"/>
                </a:lnTo>
                <a:lnTo>
                  <a:pt x="15" y="226"/>
                </a:lnTo>
                <a:lnTo>
                  <a:pt x="14" y="226"/>
                </a:lnTo>
                <a:lnTo>
                  <a:pt x="14" y="225"/>
                </a:lnTo>
                <a:lnTo>
                  <a:pt x="12" y="225"/>
                </a:lnTo>
                <a:lnTo>
                  <a:pt x="12" y="226"/>
                </a:lnTo>
                <a:lnTo>
                  <a:pt x="12" y="231"/>
                </a:lnTo>
                <a:lnTo>
                  <a:pt x="6" y="231"/>
                </a:lnTo>
                <a:lnTo>
                  <a:pt x="5" y="232"/>
                </a:lnTo>
                <a:lnTo>
                  <a:pt x="3" y="231"/>
                </a:lnTo>
                <a:lnTo>
                  <a:pt x="3" y="232"/>
                </a:lnTo>
                <a:lnTo>
                  <a:pt x="2" y="234"/>
                </a:lnTo>
                <a:lnTo>
                  <a:pt x="0" y="235"/>
                </a:lnTo>
                <a:lnTo>
                  <a:pt x="0" y="238"/>
                </a:lnTo>
                <a:lnTo>
                  <a:pt x="3" y="240"/>
                </a:lnTo>
                <a:lnTo>
                  <a:pt x="12" y="250"/>
                </a:lnTo>
                <a:lnTo>
                  <a:pt x="15" y="252"/>
                </a:lnTo>
                <a:lnTo>
                  <a:pt x="27" y="252"/>
                </a:lnTo>
                <a:lnTo>
                  <a:pt x="35" y="250"/>
                </a:lnTo>
                <a:lnTo>
                  <a:pt x="36" y="247"/>
                </a:lnTo>
                <a:lnTo>
                  <a:pt x="38" y="247"/>
                </a:lnTo>
                <a:lnTo>
                  <a:pt x="39" y="249"/>
                </a:lnTo>
                <a:lnTo>
                  <a:pt x="36" y="255"/>
                </a:lnTo>
                <a:lnTo>
                  <a:pt x="30" y="259"/>
                </a:lnTo>
                <a:lnTo>
                  <a:pt x="18" y="262"/>
                </a:lnTo>
                <a:lnTo>
                  <a:pt x="15" y="259"/>
                </a:lnTo>
                <a:lnTo>
                  <a:pt x="15" y="261"/>
                </a:lnTo>
                <a:lnTo>
                  <a:pt x="15" y="267"/>
                </a:lnTo>
                <a:lnTo>
                  <a:pt x="39" y="289"/>
                </a:lnTo>
                <a:lnTo>
                  <a:pt x="48" y="289"/>
                </a:lnTo>
                <a:lnTo>
                  <a:pt x="53" y="288"/>
                </a:lnTo>
                <a:lnTo>
                  <a:pt x="57" y="286"/>
                </a:lnTo>
                <a:lnTo>
                  <a:pt x="59" y="286"/>
                </a:lnTo>
                <a:lnTo>
                  <a:pt x="63" y="283"/>
                </a:lnTo>
                <a:lnTo>
                  <a:pt x="66" y="277"/>
                </a:lnTo>
                <a:lnTo>
                  <a:pt x="69" y="261"/>
                </a:lnTo>
                <a:lnTo>
                  <a:pt x="69" y="262"/>
                </a:lnTo>
                <a:lnTo>
                  <a:pt x="71" y="262"/>
                </a:lnTo>
                <a:lnTo>
                  <a:pt x="80" y="262"/>
                </a:lnTo>
                <a:lnTo>
                  <a:pt x="78" y="265"/>
                </a:lnTo>
                <a:lnTo>
                  <a:pt x="75" y="265"/>
                </a:lnTo>
                <a:lnTo>
                  <a:pt x="74" y="268"/>
                </a:lnTo>
                <a:lnTo>
                  <a:pt x="74" y="273"/>
                </a:lnTo>
                <a:lnTo>
                  <a:pt x="75" y="273"/>
                </a:lnTo>
                <a:lnTo>
                  <a:pt x="77" y="274"/>
                </a:lnTo>
                <a:lnTo>
                  <a:pt x="75" y="279"/>
                </a:lnTo>
                <a:lnTo>
                  <a:pt x="75" y="283"/>
                </a:lnTo>
                <a:lnTo>
                  <a:pt x="77" y="283"/>
                </a:lnTo>
                <a:lnTo>
                  <a:pt x="78" y="296"/>
                </a:lnTo>
                <a:lnTo>
                  <a:pt x="77" y="305"/>
                </a:lnTo>
                <a:lnTo>
                  <a:pt x="77" y="314"/>
                </a:lnTo>
                <a:lnTo>
                  <a:pt x="78" y="314"/>
                </a:lnTo>
                <a:lnTo>
                  <a:pt x="78" y="320"/>
                </a:lnTo>
                <a:lnTo>
                  <a:pt x="78" y="319"/>
                </a:lnTo>
                <a:lnTo>
                  <a:pt x="80" y="317"/>
                </a:lnTo>
                <a:lnTo>
                  <a:pt x="81" y="319"/>
                </a:lnTo>
                <a:lnTo>
                  <a:pt x="81" y="322"/>
                </a:lnTo>
                <a:lnTo>
                  <a:pt x="80" y="322"/>
                </a:lnTo>
                <a:lnTo>
                  <a:pt x="80" y="331"/>
                </a:lnTo>
                <a:lnTo>
                  <a:pt x="81" y="334"/>
                </a:lnTo>
                <a:lnTo>
                  <a:pt x="81" y="335"/>
                </a:lnTo>
                <a:lnTo>
                  <a:pt x="81" y="340"/>
                </a:lnTo>
                <a:lnTo>
                  <a:pt x="89" y="370"/>
                </a:lnTo>
                <a:lnTo>
                  <a:pt x="90" y="371"/>
                </a:lnTo>
                <a:lnTo>
                  <a:pt x="90" y="374"/>
                </a:lnTo>
                <a:lnTo>
                  <a:pt x="93" y="377"/>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22" name="Freeform 494"/>
          <p:cNvSpPr>
            <a:spLocks/>
          </p:cNvSpPr>
          <p:nvPr/>
        </p:nvSpPr>
        <p:spPr bwMode="auto">
          <a:xfrm>
            <a:off x="7064375" y="3638557"/>
            <a:ext cx="190500" cy="403225"/>
          </a:xfrm>
          <a:custGeom>
            <a:avLst/>
            <a:gdLst>
              <a:gd name="T0" fmla="*/ 74 w 120"/>
              <a:gd name="T1" fmla="*/ 235 h 254"/>
              <a:gd name="T2" fmla="*/ 75 w 120"/>
              <a:gd name="T3" fmla="*/ 230 h 254"/>
              <a:gd name="T4" fmla="*/ 75 w 120"/>
              <a:gd name="T5" fmla="*/ 226 h 254"/>
              <a:gd name="T6" fmla="*/ 83 w 120"/>
              <a:gd name="T7" fmla="*/ 221 h 254"/>
              <a:gd name="T8" fmla="*/ 98 w 120"/>
              <a:gd name="T9" fmla="*/ 217 h 254"/>
              <a:gd name="T10" fmla="*/ 112 w 120"/>
              <a:gd name="T11" fmla="*/ 208 h 254"/>
              <a:gd name="T12" fmla="*/ 117 w 120"/>
              <a:gd name="T13" fmla="*/ 202 h 254"/>
              <a:gd name="T14" fmla="*/ 117 w 120"/>
              <a:gd name="T15" fmla="*/ 197 h 254"/>
              <a:gd name="T16" fmla="*/ 118 w 120"/>
              <a:gd name="T17" fmla="*/ 188 h 254"/>
              <a:gd name="T18" fmla="*/ 120 w 120"/>
              <a:gd name="T19" fmla="*/ 184 h 254"/>
              <a:gd name="T20" fmla="*/ 118 w 120"/>
              <a:gd name="T21" fmla="*/ 178 h 254"/>
              <a:gd name="T22" fmla="*/ 102 w 120"/>
              <a:gd name="T23" fmla="*/ 125 h 254"/>
              <a:gd name="T24" fmla="*/ 99 w 120"/>
              <a:gd name="T25" fmla="*/ 122 h 254"/>
              <a:gd name="T26" fmla="*/ 69 w 120"/>
              <a:gd name="T27" fmla="*/ 91 h 254"/>
              <a:gd name="T28" fmla="*/ 65 w 120"/>
              <a:gd name="T29" fmla="*/ 59 h 254"/>
              <a:gd name="T30" fmla="*/ 78 w 120"/>
              <a:gd name="T31" fmla="*/ 42 h 254"/>
              <a:gd name="T32" fmla="*/ 93 w 120"/>
              <a:gd name="T33" fmla="*/ 31 h 254"/>
              <a:gd name="T34" fmla="*/ 95 w 120"/>
              <a:gd name="T35" fmla="*/ 30 h 254"/>
              <a:gd name="T36" fmla="*/ 78 w 120"/>
              <a:gd name="T37" fmla="*/ 24 h 254"/>
              <a:gd name="T38" fmla="*/ 75 w 120"/>
              <a:gd name="T39" fmla="*/ 10 h 254"/>
              <a:gd name="T40" fmla="*/ 51 w 120"/>
              <a:gd name="T41" fmla="*/ 0 h 254"/>
              <a:gd name="T42" fmla="*/ 36 w 120"/>
              <a:gd name="T43" fmla="*/ 9 h 254"/>
              <a:gd name="T44" fmla="*/ 29 w 120"/>
              <a:gd name="T45" fmla="*/ 12 h 254"/>
              <a:gd name="T46" fmla="*/ 21 w 120"/>
              <a:gd name="T47" fmla="*/ 9 h 254"/>
              <a:gd name="T48" fmla="*/ 14 w 120"/>
              <a:gd name="T49" fmla="*/ 12 h 254"/>
              <a:gd name="T50" fmla="*/ 5 w 120"/>
              <a:gd name="T51" fmla="*/ 9 h 254"/>
              <a:gd name="T52" fmla="*/ 0 w 120"/>
              <a:gd name="T53" fmla="*/ 13 h 254"/>
              <a:gd name="T54" fmla="*/ 12 w 120"/>
              <a:gd name="T55" fmla="*/ 36 h 254"/>
              <a:gd name="T56" fmla="*/ 29 w 120"/>
              <a:gd name="T57" fmla="*/ 40 h 254"/>
              <a:gd name="T58" fmla="*/ 39 w 120"/>
              <a:gd name="T59" fmla="*/ 49 h 254"/>
              <a:gd name="T60" fmla="*/ 44 w 120"/>
              <a:gd name="T61" fmla="*/ 55 h 254"/>
              <a:gd name="T62" fmla="*/ 35 w 120"/>
              <a:gd name="T63" fmla="*/ 62 h 254"/>
              <a:gd name="T64" fmla="*/ 30 w 120"/>
              <a:gd name="T65" fmla="*/ 67 h 254"/>
              <a:gd name="T66" fmla="*/ 50 w 120"/>
              <a:gd name="T67" fmla="*/ 85 h 254"/>
              <a:gd name="T68" fmla="*/ 63 w 120"/>
              <a:gd name="T69" fmla="*/ 100 h 254"/>
              <a:gd name="T70" fmla="*/ 72 w 120"/>
              <a:gd name="T71" fmla="*/ 112 h 254"/>
              <a:gd name="T72" fmla="*/ 77 w 120"/>
              <a:gd name="T73" fmla="*/ 118 h 254"/>
              <a:gd name="T74" fmla="*/ 89 w 120"/>
              <a:gd name="T75" fmla="*/ 166 h 254"/>
              <a:gd name="T76" fmla="*/ 89 w 120"/>
              <a:gd name="T77" fmla="*/ 191 h 254"/>
              <a:gd name="T78" fmla="*/ 78 w 120"/>
              <a:gd name="T79" fmla="*/ 194 h 254"/>
              <a:gd name="T80" fmla="*/ 63 w 120"/>
              <a:gd name="T81" fmla="*/ 202 h 254"/>
              <a:gd name="T82" fmla="*/ 59 w 120"/>
              <a:gd name="T83" fmla="*/ 212 h 254"/>
              <a:gd name="T84" fmla="*/ 50 w 120"/>
              <a:gd name="T85" fmla="*/ 215 h 254"/>
              <a:gd name="T86" fmla="*/ 47 w 120"/>
              <a:gd name="T87" fmla="*/ 220 h 254"/>
              <a:gd name="T88" fmla="*/ 47 w 120"/>
              <a:gd name="T89" fmla="*/ 227 h 254"/>
              <a:gd name="T90" fmla="*/ 45 w 120"/>
              <a:gd name="T91" fmla="*/ 244 h 254"/>
              <a:gd name="T92" fmla="*/ 47 w 120"/>
              <a:gd name="T93" fmla="*/ 254 h 254"/>
              <a:gd name="T94" fmla="*/ 66 w 120"/>
              <a:gd name="T95" fmla="*/ 241 h 254"/>
              <a:gd name="T96" fmla="*/ 69 w 120"/>
              <a:gd name="T97" fmla="*/ 236 h 2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0"/>
              <a:gd name="T148" fmla="*/ 0 h 254"/>
              <a:gd name="T149" fmla="*/ 120 w 120"/>
              <a:gd name="T150" fmla="*/ 254 h 2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0" h="254">
                <a:moveTo>
                  <a:pt x="69" y="236"/>
                </a:moveTo>
                <a:lnTo>
                  <a:pt x="72" y="238"/>
                </a:lnTo>
                <a:lnTo>
                  <a:pt x="74" y="235"/>
                </a:lnTo>
                <a:lnTo>
                  <a:pt x="72" y="232"/>
                </a:lnTo>
                <a:lnTo>
                  <a:pt x="72" y="230"/>
                </a:lnTo>
                <a:lnTo>
                  <a:pt x="75" y="230"/>
                </a:lnTo>
                <a:lnTo>
                  <a:pt x="75" y="229"/>
                </a:lnTo>
                <a:lnTo>
                  <a:pt x="77" y="229"/>
                </a:lnTo>
                <a:lnTo>
                  <a:pt x="75" y="226"/>
                </a:lnTo>
                <a:lnTo>
                  <a:pt x="77" y="226"/>
                </a:lnTo>
                <a:lnTo>
                  <a:pt x="78" y="223"/>
                </a:lnTo>
                <a:lnTo>
                  <a:pt x="83" y="221"/>
                </a:lnTo>
                <a:lnTo>
                  <a:pt x="84" y="223"/>
                </a:lnTo>
                <a:lnTo>
                  <a:pt x="87" y="223"/>
                </a:lnTo>
                <a:lnTo>
                  <a:pt x="98" y="217"/>
                </a:lnTo>
                <a:lnTo>
                  <a:pt x="101" y="214"/>
                </a:lnTo>
                <a:lnTo>
                  <a:pt x="110" y="209"/>
                </a:lnTo>
                <a:lnTo>
                  <a:pt x="112" y="208"/>
                </a:lnTo>
                <a:lnTo>
                  <a:pt x="114" y="208"/>
                </a:lnTo>
                <a:lnTo>
                  <a:pt x="115" y="203"/>
                </a:lnTo>
                <a:lnTo>
                  <a:pt x="117" y="202"/>
                </a:lnTo>
                <a:lnTo>
                  <a:pt x="118" y="199"/>
                </a:lnTo>
                <a:lnTo>
                  <a:pt x="117" y="199"/>
                </a:lnTo>
                <a:lnTo>
                  <a:pt x="117" y="197"/>
                </a:lnTo>
                <a:lnTo>
                  <a:pt x="118" y="197"/>
                </a:lnTo>
                <a:lnTo>
                  <a:pt x="117" y="188"/>
                </a:lnTo>
                <a:lnTo>
                  <a:pt x="118" y="188"/>
                </a:lnTo>
                <a:lnTo>
                  <a:pt x="118" y="185"/>
                </a:lnTo>
                <a:lnTo>
                  <a:pt x="118" y="184"/>
                </a:lnTo>
                <a:lnTo>
                  <a:pt x="120" y="184"/>
                </a:lnTo>
                <a:lnTo>
                  <a:pt x="120" y="185"/>
                </a:lnTo>
                <a:lnTo>
                  <a:pt x="120" y="179"/>
                </a:lnTo>
                <a:lnTo>
                  <a:pt x="118" y="178"/>
                </a:lnTo>
                <a:lnTo>
                  <a:pt x="111" y="139"/>
                </a:lnTo>
                <a:lnTo>
                  <a:pt x="104" y="128"/>
                </a:lnTo>
                <a:lnTo>
                  <a:pt x="102" y="125"/>
                </a:lnTo>
                <a:lnTo>
                  <a:pt x="101" y="125"/>
                </a:lnTo>
                <a:lnTo>
                  <a:pt x="101" y="124"/>
                </a:lnTo>
                <a:lnTo>
                  <a:pt x="99" y="122"/>
                </a:lnTo>
                <a:lnTo>
                  <a:pt x="93" y="121"/>
                </a:lnTo>
                <a:lnTo>
                  <a:pt x="72" y="98"/>
                </a:lnTo>
                <a:lnTo>
                  <a:pt x="69" y="91"/>
                </a:lnTo>
                <a:lnTo>
                  <a:pt x="60" y="82"/>
                </a:lnTo>
                <a:lnTo>
                  <a:pt x="59" y="79"/>
                </a:lnTo>
                <a:lnTo>
                  <a:pt x="65" y="59"/>
                </a:lnTo>
                <a:lnTo>
                  <a:pt x="74" y="50"/>
                </a:lnTo>
                <a:lnTo>
                  <a:pt x="75" y="46"/>
                </a:lnTo>
                <a:lnTo>
                  <a:pt x="78" y="42"/>
                </a:lnTo>
                <a:lnTo>
                  <a:pt x="87" y="37"/>
                </a:lnTo>
                <a:lnTo>
                  <a:pt x="87" y="34"/>
                </a:lnTo>
                <a:lnTo>
                  <a:pt x="93" y="31"/>
                </a:lnTo>
                <a:lnTo>
                  <a:pt x="96" y="33"/>
                </a:lnTo>
                <a:lnTo>
                  <a:pt x="98" y="31"/>
                </a:lnTo>
                <a:lnTo>
                  <a:pt x="95" y="30"/>
                </a:lnTo>
                <a:lnTo>
                  <a:pt x="86" y="30"/>
                </a:lnTo>
                <a:lnTo>
                  <a:pt x="84" y="27"/>
                </a:lnTo>
                <a:lnTo>
                  <a:pt x="78" y="24"/>
                </a:lnTo>
                <a:lnTo>
                  <a:pt x="75" y="19"/>
                </a:lnTo>
                <a:lnTo>
                  <a:pt x="74" y="15"/>
                </a:lnTo>
                <a:lnTo>
                  <a:pt x="75" y="10"/>
                </a:lnTo>
                <a:lnTo>
                  <a:pt x="74" y="7"/>
                </a:lnTo>
                <a:lnTo>
                  <a:pt x="65" y="6"/>
                </a:lnTo>
                <a:lnTo>
                  <a:pt x="51" y="0"/>
                </a:lnTo>
                <a:lnTo>
                  <a:pt x="50" y="0"/>
                </a:lnTo>
                <a:lnTo>
                  <a:pt x="44" y="6"/>
                </a:lnTo>
                <a:lnTo>
                  <a:pt x="36" y="9"/>
                </a:lnTo>
                <a:lnTo>
                  <a:pt x="35" y="7"/>
                </a:lnTo>
                <a:lnTo>
                  <a:pt x="32" y="10"/>
                </a:lnTo>
                <a:lnTo>
                  <a:pt x="29" y="12"/>
                </a:lnTo>
                <a:lnTo>
                  <a:pt x="27" y="9"/>
                </a:lnTo>
                <a:lnTo>
                  <a:pt x="23" y="10"/>
                </a:lnTo>
                <a:lnTo>
                  <a:pt x="21" y="9"/>
                </a:lnTo>
                <a:lnTo>
                  <a:pt x="20" y="10"/>
                </a:lnTo>
                <a:lnTo>
                  <a:pt x="15" y="12"/>
                </a:lnTo>
                <a:lnTo>
                  <a:pt x="14" y="12"/>
                </a:lnTo>
                <a:lnTo>
                  <a:pt x="11" y="10"/>
                </a:lnTo>
                <a:lnTo>
                  <a:pt x="6" y="9"/>
                </a:lnTo>
                <a:lnTo>
                  <a:pt x="5" y="9"/>
                </a:lnTo>
                <a:lnTo>
                  <a:pt x="2" y="13"/>
                </a:lnTo>
                <a:lnTo>
                  <a:pt x="2" y="15"/>
                </a:lnTo>
                <a:lnTo>
                  <a:pt x="0" y="13"/>
                </a:lnTo>
                <a:lnTo>
                  <a:pt x="14" y="30"/>
                </a:lnTo>
                <a:lnTo>
                  <a:pt x="12" y="34"/>
                </a:lnTo>
                <a:lnTo>
                  <a:pt x="12" y="36"/>
                </a:lnTo>
                <a:lnTo>
                  <a:pt x="17" y="42"/>
                </a:lnTo>
                <a:lnTo>
                  <a:pt x="23" y="42"/>
                </a:lnTo>
                <a:lnTo>
                  <a:pt x="29" y="40"/>
                </a:lnTo>
                <a:lnTo>
                  <a:pt x="35" y="42"/>
                </a:lnTo>
                <a:lnTo>
                  <a:pt x="39" y="47"/>
                </a:lnTo>
                <a:lnTo>
                  <a:pt x="39" y="49"/>
                </a:lnTo>
                <a:lnTo>
                  <a:pt x="42" y="50"/>
                </a:lnTo>
                <a:lnTo>
                  <a:pt x="42" y="53"/>
                </a:lnTo>
                <a:lnTo>
                  <a:pt x="44" y="55"/>
                </a:lnTo>
                <a:lnTo>
                  <a:pt x="44" y="58"/>
                </a:lnTo>
                <a:lnTo>
                  <a:pt x="39" y="62"/>
                </a:lnTo>
                <a:lnTo>
                  <a:pt x="35" y="62"/>
                </a:lnTo>
                <a:lnTo>
                  <a:pt x="32" y="62"/>
                </a:lnTo>
                <a:lnTo>
                  <a:pt x="30" y="64"/>
                </a:lnTo>
                <a:lnTo>
                  <a:pt x="30" y="67"/>
                </a:lnTo>
                <a:lnTo>
                  <a:pt x="30" y="70"/>
                </a:lnTo>
                <a:lnTo>
                  <a:pt x="48" y="80"/>
                </a:lnTo>
                <a:lnTo>
                  <a:pt x="50" y="85"/>
                </a:lnTo>
                <a:lnTo>
                  <a:pt x="57" y="91"/>
                </a:lnTo>
                <a:lnTo>
                  <a:pt x="59" y="94"/>
                </a:lnTo>
                <a:lnTo>
                  <a:pt x="63" y="100"/>
                </a:lnTo>
                <a:lnTo>
                  <a:pt x="65" y="101"/>
                </a:lnTo>
                <a:lnTo>
                  <a:pt x="71" y="104"/>
                </a:lnTo>
                <a:lnTo>
                  <a:pt x="72" y="112"/>
                </a:lnTo>
                <a:lnTo>
                  <a:pt x="72" y="113"/>
                </a:lnTo>
                <a:lnTo>
                  <a:pt x="74" y="118"/>
                </a:lnTo>
                <a:lnTo>
                  <a:pt x="77" y="118"/>
                </a:lnTo>
                <a:lnTo>
                  <a:pt x="83" y="122"/>
                </a:lnTo>
                <a:lnTo>
                  <a:pt x="89" y="137"/>
                </a:lnTo>
                <a:lnTo>
                  <a:pt x="89" y="166"/>
                </a:lnTo>
                <a:lnTo>
                  <a:pt x="92" y="170"/>
                </a:lnTo>
                <a:lnTo>
                  <a:pt x="90" y="188"/>
                </a:lnTo>
                <a:lnTo>
                  <a:pt x="89" y="191"/>
                </a:lnTo>
                <a:lnTo>
                  <a:pt x="86" y="191"/>
                </a:lnTo>
                <a:lnTo>
                  <a:pt x="81" y="194"/>
                </a:lnTo>
                <a:lnTo>
                  <a:pt x="78" y="194"/>
                </a:lnTo>
                <a:lnTo>
                  <a:pt x="72" y="197"/>
                </a:lnTo>
                <a:lnTo>
                  <a:pt x="72" y="200"/>
                </a:lnTo>
                <a:lnTo>
                  <a:pt x="63" y="202"/>
                </a:lnTo>
                <a:lnTo>
                  <a:pt x="63" y="206"/>
                </a:lnTo>
                <a:lnTo>
                  <a:pt x="63" y="211"/>
                </a:lnTo>
                <a:lnTo>
                  <a:pt x="59" y="212"/>
                </a:lnTo>
                <a:lnTo>
                  <a:pt x="56" y="215"/>
                </a:lnTo>
                <a:lnTo>
                  <a:pt x="53" y="217"/>
                </a:lnTo>
                <a:lnTo>
                  <a:pt x="50" y="215"/>
                </a:lnTo>
                <a:lnTo>
                  <a:pt x="48" y="215"/>
                </a:lnTo>
                <a:lnTo>
                  <a:pt x="48" y="218"/>
                </a:lnTo>
                <a:lnTo>
                  <a:pt x="47" y="220"/>
                </a:lnTo>
                <a:lnTo>
                  <a:pt x="39" y="221"/>
                </a:lnTo>
                <a:lnTo>
                  <a:pt x="41" y="226"/>
                </a:lnTo>
                <a:lnTo>
                  <a:pt x="47" y="227"/>
                </a:lnTo>
                <a:lnTo>
                  <a:pt x="48" y="229"/>
                </a:lnTo>
                <a:lnTo>
                  <a:pt x="45" y="235"/>
                </a:lnTo>
                <a:lnTo>
                  <a:pt x="45" y="244"/>
                </a:lnTo>
                <a:lnTo>
                  <a:pt x="47" y="251"/>
                </a:lnTo>
                <a:lnTo>
                  <a:pt x="45" y="253"/>
                </a:lnTo>
                <a:lnTo>
                  <a:pt x="47" y="254"/>
                </a:lnTo>
                <a:lnTo>
                  <a:pt x="50" y="254"/>
                </a:lnTo>
                <a:lnTo>
                  <a:pt x="59" y="244"/>
                </a:lnTo>
                <a:lnTo>
                  <a:pt x="66" y="241"/>
                </a:lnTo>
                <a:lnTo>
                  <a:pt x="68" y="239"/>
                </a:lnTo>
                <a:lnTo>
                  <a:pt x="66" y="238"/>
                </a:lnTo>
                <a:lnTo>
                  <a:pt x="69" y="23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23" name="Freeform 495"/>
          <p:cNvSpPr>
            <a:spLocks/>
          </p:cNvSpPr>
          <p:nvPr/>
        </p:nvSpPr>
        <p:spPr bwMode="auto">
          <a:xfrm>
            <a:off x="7700963" y="3162307"/>
            <a:ext cx="93663" cy="138112"/>
          </a:xfrm>
          <a:custGeom>
            <a:avLst/>
            <a:gdLst>
              <a:gd name="T0" fmla="*/ 56 w 59"/>
              <a:gd name="T1" fmla="*/ 29 h 87"/>
              <a:gd name="T2" fmla="*/ 59 w 59"/>
              <a:gd name="T3" fmla="*/ 53 h 87"/>
              <a:gd name="T4" fmla="*/ 51 w 59"/>
              <a:gd name="T5" fmla="*/ 71 h 87"/>
              <a:gd name="T6" fmla="*/ 42 w 59"/>
              <a:gd name="T7" fmla="*/ 71 h 87"/>
              <a:gd name="T8" fmla="*/ 36 w 59"/>
              <a:gd name="T9" fmla="*/ 75 h 87"/>
              <a:gd name="T10" fmla="*/ 32 w 59"/>
              <a:gd name="T11" fmla="*/ 74 h 87"/>
              <a:gd name="T12" fmla="*/ 29 w 59"/>
              <a:gd name="T13" fmla="*/ 78 h 87"/>
              <a:gd name="T14" fmla="*/ 26 w 59"/>
              <a:gd name="T15" fmla="*/ 81 h 87"/>
              <a:gd name="T16" fmla="*/ 23 w 59"/>
              <a:gd name="T17" fmla="*/ 78 h 87"/>
              <a:gd name="T18" fmla="*/ 21 w 59"/>
              <a:gd name="T19" fmla="*/ 84 h 87"/>
              <a:gd name="T20" fmla="*/ 18 w 59"/>
              <a:gd name="T21" fmla="*/ 83 h 87"/>
              <a:gd name="T22" fmla="*/ 21 w 59"/>
              <a:gd name="T23" fmla="*/ 80 h 87"/>
              <a:gd name="T24" fmla="*/ 14 w 59"/>
              <a:gd name="T25" fmla="*/ 86 h 87"/>
              <a:gd name="T26" fmla="*/ 12 w 59"/>
              <a:gd name="T27" fmla="*/ 83 h 87"/>
              <a:gd name="T28" fmla="*/ 8 w 59"/>
              <a:gd name="T29" fmla="*/ 84 h 87"/>
              <a:gd name="T30" fmla="*/ 3 w 59"/>
              <a:gd name="T31" fmla="*/ 87 h 87"/>
              <a:gd name="T32" fmla="*/ 8 w 59"/>
              <a:gd name="T33" fmla="*/ 83 h 87"/>
              <a:gd name="T34" fmla="*/ 8 w 59"/>
              <a:gd name="T35" fmla="*/ 78 h 87"/>
              <a:gd name="T36" fmla="*/ 5 w 59"/>
              <a:gd name="T37" fmla="*/ 78 h 87"/>
              <a:gd name="T38" fmla="*/ 6 w 59"/>
              <a:gd name="T39" fmla="*/ 72 h 87"/>
              <a:gd name="T40" fmla="*/ 9 w 59"/>
              <a:gd name="T41" fmla="*/ 63 h 87"/>
              <a:gd name="T42" fmla="*/ 11 w 59"/>
              <a:gd name="T43" fmla="*/ 60 h 87"/>
              <a:gd name="T44" fmla="*/ 11 w 59"/>
              <a:gd name="T45" fmla="*/ 56 h 87"/>
              <a:gd name="T46" fmla="*/ 9 w 59"/>
              <a:gd name="T47" fmla="*/ 51 h 87"/>
              <a:gd name="T48" fmla="*/ 5 w 59"/>
              <a:gd name="T49" fmla="*/ 39 h 87"/>
              <a:gd name="T50" fmla="*/ 5 w 59"/>
              <a:gd name="T51" fmla="*/ 44 h 87"/>
              <a:gd name="T52" fmla="*/ 0 w 59"/>
              <a:gd name="T53" fmla="*/ 41 h 87"/>
              <a:gd name="T54" fmla="*/ 3 w 59"/>
              <a:gd name="T55" fmla="*/ 36 h 87"/>
              <a:gd name="T56" fmla="*/ 12 w 59"/>
              <a:gd name="T57" fmla="*/ 36 h 87"/>
              <a:gd name="T58" fmla="*/ 12 w 59"/>
              <a:gd name="T59" fmla="*/ 33 h 87"/>
              <a:gd name="T60" fmla="*/ 12 w 59"/>
              <a:gd name="T61" fmla="*/ 30 h 87"/>
              <a:gd name="T62" fmla="*/ 11 w 59"/>
              <a:gd name="T63" fmla="*/ 26 h 87"/>
              <a:gd name="T64" fmla="*/ 9 w 59"/>
              <a:gd name="T65" fmla="*/ 23 h 87"/>
              <a:gd name="T66" fmla="*/ 6 w 59"/>
              <a:gd name="T67" fmla="*/ 18 h 87"/>
              <a:gd name="T68" fmla="*/ 8 w 59"/>
              <a:gd name="T69" fmla="*/ 17 h 87"/>
              <a:gd name="T70" fmla="*/ 29 w 59"/>
              <a:gd name="T71" fmla="*/ 8 h 87"/>
              <a:gd name="T72" fmla="*/ 39 w 59"/>
              <a:gd name="T73" fmla="*/ 0 h 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
              <a:gd name="T112" fmla="*/ 0 h 87"/>
              <a:gd name="T113" fmla="*/ 59 w 59"/>
              <a:gd name="T114" fmla="*/ 87 h 8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 h="87">
                <a:moveTo>
                  <a:pt x="39" y="0"/>
                </a:moveTo>
                <a:lnTo>
                  <a:pt x="56" y="29"/>
                </a:lnTo>
                <a:lnTo>
                  <a:pt x="57" y="53"/>
                </a:lnTo>
                <a:lnTo>
                  <a:pt x="59" y="53"/>
                </a:lnTo>
                <a:lnTo>
                  <a:pt x="54" y="66"/>
                </a:lnTo>
                <a:lnTo>
                  <a:pt x="51" y="71"/>
                </a:lnTo>
                <a:lnTo>
                  <a:pt x="45" y="72"/>
                </a:lnTo>
                <a:lnTo>
                  <a:pt x="42" y="71"/>
                </a:lnTo>
                <a:lnTo>
                  <a:pt x="38" y="78"/>
                </a:lnTo>
                <a:lnTo>
                  <a:pt x="36" y="75"/>
                </a:lnTo>
                <a:lnTo>
                  <a:pt x="35" y="75"/>
                </a:lnTo>
                <a:lnTo>
                  <a:pt x="32" y="74"/>
                </a:lnTo>
                <a:lnTo>
                  <a:pt x="27" y="77"/>
                </a:lnTo>
                <a:lnTo>
                  <a:pt x="29" y="78"/>
                </a:lnTo>
                <a:lnTo>
                  <a:pt x="27" y="80"/>
                </a:lnTo>
                <a:lnTo>
                  <a:pt x="26" y="81"/>
                </a:lnTo>
                <a:lnTo>
                  <a:pt x="24" y="78"/>
                </a:lnTo>
                <a:lnTo>
                  <a:pt x="23" y="78"/>
                </a:lnTo>
                <a:lnTo>
                  <a:pt x="23" y="83"/>
                </a:lnTo>
                <a:lnTo>
                  <a:pt x="21" y="84"/>
                </a:lnTo>
                <a:lnTo>
                  <a:pt x="20" y="84"/>
                </a:lnTo>
                <a:lnTo>
                  <a:pt x="18" y="83"/>
                </a:lnTo>
                <a:lnTo>
                  <a:pt x="21" y="81"/>
                </a:lnTo>
                <a:lnTo>
                  <a:pt x="21" y="80"/>
                </a:lnTo>
                <a:lnTo>
                  <a:pt x="17" y="81"/>
                </a:lnTo>
                <a:lnTo>
                  <a:pt x="14" y="86"/>
                </a:lnTo>
                <a:lnTo>
                  <a:pt x="12" y="86"/>
                </a:lnTo>
                <a:lnTo>
                  <a:pt x="12" y="83"/>
                </a:lnTo>
                <a:lnTo>
                  <a:pt x="8" y="87"/>
                </a:lnTo>
                <a:lnTo>
                  <a:pt x="8" y="84"/>
                </a:lnTo>
                <a:lnTo>
                  <a:pt x="5" y="86"/>
                </a:lnTo>
                <a:lnTo>
                  <a:pt x="3" y="87"/>
                </a:lnTo>
                <a:lnTo>
                  <a:pt x="5" y="81"/>
                </a:lnTo>
                <a:lnTo>
                  <a:pt x="8" y="83"/>
                </a:lnTo>
                <a:lnTo>
                  <a:pt x="8" y="80"/>
                </a:lnTo>
                <a:lnTo>
                  <a:pt x="8" y="78"/>
                </a:lnTo>
                <a:lnTo>
                  <a:pt x="6" y="77"/>
                </a:lnTo>
                <a:lnTo>
                  <a:pt x="5" y="78"/>
                </a:lnTo>
                <a:lnTo>
                  <a:pt x="5" y="77"/>
                </a:lnTo>
                <a:lnTo>
                  <a:pt x="6" y="72"/>
                </a:lnTo>
                <a:lnTo>
                  <a:pt x="6" y="69"/>
                </a:lnTo>
                <a:lnTo>
                  <a:pt x="9" y="63"/>
                </a:lnTo>
                <a:lnTo>
                  <a:pt x="8" y="62"/>
                </a:lnTo>
                <a:lnTo>
                  <a:pt x="11" y="60"/>
                </a:lnTo>
                <a:lnTo>
                  <a:pt x="12" y="57"/>
                </a:lnTo>
                <a:lnTo>
                  <a:pt x="11" y="56"/>
                </a:lnTo>
                <a:lnTo>
                  <a:pt x="11" y="54"/>
                </a:lnTo>
                <a:lnTo>
                  <a:pt x="9" y="51"/>
                </a:lnTo>
                <a:lnTo>
                  <a:pt x="6" y="41"/>
                </a:lnTo>
                <a:lnTo>
                  <a:pt x="5" y="39"/>
                </a:lnTo>
                <a:lnTo>
                  <a:pt x="6" y="44"/>
                </a:lnTo>
                <a:lnTo>
                  <a:pt x="5" y="44"/>
                </a:lnTo>
                <a:lnTo>
                  <a:pt x="3" y="41"/>
                </a:lnTo>
                <a:lnTo>
                  <a:pt x="0" y="41"/>
                </a:lnTo>
                <a:lnTo>
                  <a:pt x="2" y="38"/>
                </a:lnTo>
                <a:lnTo>
                  <a:pt x="3" y="36"/>
                </a:lnTo>
                <a:lnTo>
                  <a:pt x="11" y="35"/>
                </a:lnTo>
                <a:lnTo>
                  <a:pt x="12" y="36"/>
                </a:lnTo>
                <a:lnTo>
                  <a:pt x="14" y="36"/>
                </a:lnTo>
                <a:lnTo>
                  <a:pt x="12" y="33"/>
                </a:lnTo>
                <a:lnTo>
                  <a:pt x="12" y="32"/>
                </a:lnTo>
                <a:lnTo>
                  <a:pt x="12" y="30"/>
                </a:lnTo>
                <a:lnTo>
                  <a:pt x="12" y="27"/>
                </a:lnTo>
                <a:lnTo>
                  <a:pt x="11" y="26"/>
                </a:lnTo>
                <a:lnTo>
                  <a:pt x="9" y="24"/>
                </a:lnTo>
                <a:lnTo>
                  <a:pt x="9" y="23"/>
                </a:lnTo>
                <a:lnTo>
                  <a:pt x="8" y="20"/>
                </a:lnTo>
                <a:lnTo>
                  <a:pt x="6" y="18"/>
                </a:lnTo>
                <a:lnTo>
                  <a:pt x="6" y="17"/>
                </a:lnTo>
                <a:lnTo>
                  <a:pt x="8" y="17"/>
                </a:lnTo>
                <a:lnTo>
                  <a:pt x="20" y="8"/>
                </a:lnTo>
                <a:lnTo>
                  <a:pt x="29" y="8"/>
                </a:lnTo>
                <a:lnTo>
                  <a:pt x="35" y="6"/>
                </a:lnTo>
                <a:lnTo>
                  <a:pt x="39" y="0"/>
                </a:lnTo>
                <a:close/>
              </a:path>
            </a:pathLst>
          </a:custGeom>
          <a:solidFill>
            <a:schemeClr val="accent1"/>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24" name="Freeform 496"/>
          <p:cNvSpPr>
            <a:spLocks/>
          </p:cNvSpPr>
          <p:nvPr/>
        </p:nvSpPr>
        <p:spPr bwMode="auto">
          <a:xfrm>
            <a:off x="7261225" y="4084645"/>
            <a:ext cx="257175" cy="158750"/>
          </a:xfrm>
          <a:custGeom>
            <a:avLst/>
            <a:gdLst>
              <a:gd name="T0" fmla="*/ 75 w 162"/>
              <a:gd name="T1" fmla="*/ 40 h 100"/>
              <a:gd name="T2" fmla="*/ 86 w 162"/>
              <a:gd name="T3" fmla="*/ 49 h 100"/>
              <a:gd name="T4" fmla="*/ 87 w 162"/>
              <a:gd name="T5" fmla="*/ 46 h 100"/>
              <a:gd name="T6" fmla="*/ 89 w 162"/>
              <a:gd name="T7" fmla="*/ 37 h 100"/>
              <a:gd name="T8" fmla="*/ 92 w 162"/>
              <a:gd name="T9" fmla="*/ 36 h 100"/>
              <a:gd name="T10" fmla="*/ 95 w 162"/>
              <a:gd name="T11" fmla="*/ 42 h 100"/>
              <a:gd name="T12" fmla="*/ 98 w 162"/>
              <a:gd name="T13" fmla="*/ 43 h 100"/>
              <a:gd name="T14" fmla="*/ 98 w 162"/>
              <a:gd name="T15" fmla="*/ 37 h 100"/>
              <a:gd name="T16" fmla="*/ 95 w 162"/>
              <a:gd name="T17" fmla="*/ 34 h 100"/>
              <a:gd name="T18" fmla="*/ 99 w 162"/>
              <a:gd name="T19" fmla="*/ 33 h 100"/>
              <a:gd name="T20" fmla="*/ 99 w 162"/>
              <a:gd name="T21" fmla="*/ 28 h 100"/>
              <a:gd name="T22" fmla="*/ 99 w 162"/>
              <a:gd name="T23" fmla="*/ 25 h 100"/>
              <a:gd name="T24" fmla="*/ 104 w 162"/>
              <a:gd name="T25" fmla="*/ 24 h 100"/>
              <a:gd name="T26" fmla="*/ 110 w 162"/>
              <a:gd name="T27" fmla="*/ 15 h 100"/>
              <a:gd name="T28" fmla="*/ 119 w 162"/>
              <a:gd name="T29" fmla="*/ 2 h 100"/>
              <a:gd name="T30" fmla="*/ 122 w 162"/>
              <a:gd name="T31" fmla="*/ 0 h 100"/>
              <a:gd name="T32" fmla="*/ 122 w 162"/>
              <a:gd name="T33" fmla="*/ 5 h 100"/>
              <a:gd name="T34" fmla="*/ 120 w 162"/>
              <a:gd name="T35" fmla="*/ 8 h 100"/>
              <a:gd name="T36" fmla="*/ 125 w 162"/>
              <a:gd name="T37" fmla="*/ 0 h 100"/>
              <a:gd name="T38" fmla="*/ 128 w 162"/>
              <a:gd name="T39" fmla="*/ 2 h 100"/>
              <a:gd name="T40" fmla="*/ 132 w 162"/>
              <a:gd name="T41" fmla="*/ 8 h 100"/>
              <a:gd name="T42" fmla="*/ 137 w 162"/>
              <a:gd name="T43" fmla="*/ 9 h 100"/>
              <a:gd name="T44" fmla="*/ 135 w 162"/>
              <a:gd name="T45" fmla="*/ 13 h 100"/>
              <a:gd name="T46" fmla="*/ 138 w 162"/>
              <a:gd name="T47" fmla="*/ 18 h 100"/>
              <a:gd name="T48" fmla="*/ 143 w 162"/>
              <a:gd name="T49" fmla="*/ 16 h 100"/>
              <a:gd name="T50" fmla="*/ 143 w 162"/>
              <a:gd name="T51" fmla="*/ 19 h 100"/>
              <a:gd name="T52" fmla="*/ 143 w 162"/>
              <a:gd name="T53" fmla="*/ 21 h 100"/>
              <a:gd name="T54" fmla="*/ 146 w 162"/>
              <a:gd name="T55" fmla="*/ 19 h 100"/>
              <a:gd name="T56" fmla="*/ 155 w 162"/>
              <a:gd name="T57" fmla="*/ 24 h 100"/>
              <a:gd name="T58" fmla="*/ 162 w 162"/>
              <a:gd name="T59" fmla="*/ 28 h 100"/>
              <a:gd name="T60" fmla="*/ 162 w 162"/>
              <a:gd name="T61" fmla="*/ 31 h 100"/>
              <a:gd name="T62" fmla="*/ 149 w 162"/>
              <a:gd name="T63" fmla="*/ 33 h 100"/>
              <a:gd name="T64" fmla="*/ 146 w 162"/>
              <a:gd name="T65" fmla="*/ 37 h 100"/>
              <a:gd name="T66" fmla="*/ 149 w 162"/>
              <a:gd name="T67" fmla="*/ 40 h 100"/>
              <a:gd name="T68" fmla="*/ 152 w 162"/>
              <a:gd name="T69" fmla="*/ 42 h 100"/>
              <a:gd name="T70" fmla="*/ 143 w 162"/>
              <a:gd name="T71" fmla="*/ 46 h 100"/>
              <a:gd name="T72" fmla="*/ 137 w 162"/>
              <a:gd name="T73" fmla="*/ 43 h 100"/>
              <a:gd name="T74" fmla="*/ 135 w 162"/>
              <a:gd name="T75" fmla="*/ 46 h 100"/>
              <a:gd name="T76" fmla="*/ 126 w 162"/>
              <a:gd name="T77" fmla="*/ 43 h 100"/>
              <a:gd name="T78" fmla="*/ 104 w 162"/>
              <a:gd name="T79" fmla="*/ 46 h 100"/>
              <a:gd name="T80" fmla="*/ 92 w 162"/>
              <a:gd name="T81" fmla="*/ 70 h 100"/>
              <a:gd name="T82" fmla="*/ 81 w 162"/>
              <a:gd name="T83" fmla="*/ 91 h 100"/>
              <a:gd name="T84" fmla="*/ 65 w 162"/>
              <a:gd name="T85" fmla="*/ 96 h 100"/>
              <a:gd name="T86" fmla="*/ 56 w 162"/>
              <a:gd name="T87" fmla="*/ 91 h 100"/>
              <a:gd name="T88" fmla="*/ 47 w 162"/>
              <a:gd name="T89" fmla="*/ 90 h 100"/>
              <a:gd name="T90" fmla="*/ 38 w 162"/>
              <a:gd name="T91" fmla="*/ 99 h 100"/>
              <a:gd name="T92" fmla="*/ 30 w 162"/>
              <a:gd name="T93" fmla="*/ 100 h 100"/>
              <a:gd name="T94" fmla="*/ 24 w 162"/>
              <a:gd name="T95" fmla="*/ 99 h 100"/>
              <a:gd name="T96" fmla="*/ 17 w 162"/>
              <a:gd name="T97" fmla="*/ 100 h 100"/>
              <a:gd name="T98" fmla="*/ 0 w 162"/>
              <a:gd name="T99" fmla="*/ 84 h 100"/>
              <a:gd name="T100" fmla="*/ 2 w 162"/>
              <a:gd name="T101" fmla="*/ 81 h 100"/>
              <a:gd name="T102" fmla="*/ 3 w 162"/>
              <a:gd name="T103" fmla="*/ 84 h 100"/>
              <a:gd name="T104" fmla="*/ 11 w 162"/>
              <a:gd name="T105" fmla="*/ 87 h 100"/>
              <a:gd name="T106" fmla="*/ 18 w 162"/>
              <a:gd name="T107" fmla="*/ 88 h 100"/>
              <a:gd name="T108" fmla="*/ 29 w 162"/>
              <a:gd name="T109" fmla="*/ 81 h 100"/>
              <a:gd name="T110" fmla="*/ 30 w 162"/>
              <a:gd name="T111" fmla="*/ 76 h 100"/>
              <a:gd name="T112" fmla="*/ 32 w 162"/>
              <a:gd name="T113" fmla="*/ 78 h 100"/>
              <a:gd name="T114" fmla="*/ 33 w 162"/>
              <a:gd name="T115" fmla="*/ 72 h 100"/>
              <a:gd name="T116" fmla="*/ 36 w 162"/>
              <a:gd name="T117" fmla="*/ 67 h 100"/>
              <a:gd name="T118" fmla="*/ 42 w 162"/>
              <a:gd name="T119" fmla="*/ 67 h 100"/>
              <a:gd name="T120" fmla="*/ 56 w 162"/>
              <a:gd name="T121" fmla="*/ 64 h 100"/>
              <a:gd name="T122" fmla="*/ 74 w 162"/>
              <a:gd name="T123" fmla="*/ 40 h 1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2"/>
              <a:gd name="T187" fmla="*/ 0 h 100"/>
              <a:gd name="T188" fmla="*/ 162 w 162"/>
              <a:gd name="T189" fmla="*/ 100 h 1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2" h="100">
                <a:moveTo>
                  <a:pt x="75" y="39"/>
                </a:moveTo>
                <a:lnTo>
                  <a:pt x="75" y="40"/>
                </a:lnTo>
                <a:lnTo>
                  <a:pt x="84" y="48"/>
                </a:lnTo>
                <a:lnTo>
                  <a:pt x="86" y="49"/>
                </a:lnTo>
                <a:lnTo>
                  <a:pt x="86" y="48"/>
                </a:lnTo>
                <a:lnTo>
                  <a:pt x="87" y="46"/>
                </a:lnTo>
                <a:lnTo>
                  <a:pt x="87" y="39"/>
                </a:lnTo>
                <a:lnTo>
                  <a:pt x="89" y="37"/>
                </a:lnTo>
                <a:lnTo>
                  <a:pt x="90" y="36"/>
                </a:lnTo>
                <a:lnTo>
                  <a:pt x="92" y="36"/>
                </a:lnTo>
                <a:lnTo>
                  <a:pt x="93" y="37"/>
                </a:lnTo>
                <a:lnTo>
                  <a:pt x="95" y="42"/>
                </a:lnTo>
                <a:lnTo>
                  <a:pt x="96" y="43"/>
                </a:lnTo>
                <a:lnTo>
                  <a:pt x="98" y="43"/>
                </a:lnTo>
                <a:lnTo>
                  <a:pt x="98" y="42"/>
                </a:lnTo>
                <a:lnTo>
                  <a:pt x="98" y="37"/>
                </a:lnTo>
                <a:lnTo>
                  <a:pt x="96" y="36"/>
                </a:lnTo>
                <a:lnTo>
                  <a:pt x="95" y="34"/>
                </a:lnTo>
                <a:lnTo>
                  <a:pt x="98" y="33"/>
                </a:lnTo>
                <a:lnTo>
                  <a:pt x="99" y="33"/>
                </a:lnTo>
                <a:lnTo>
                  <a:pt x="101" y="30"/>
                </a:lnTo>
                <a:lnTo>
                  <a:pt x="99" y="28"/>
                </a:lnTo>
                <a:lnTo>
                  <a:pt x="98" y="27"/>
                </a:lnTo>
                <a:lnTo>
                  <a:pt x="99" y="25"/>
                </a:lnTo>
                <a:lnTo>
                  <a:pt x="101" y="24"/>
                </a:lnTo>
                <a:lnTo>
                  <a:pt x="104" y="24"/>
                </a:lnTo>
                <a:lnTo>
                  <a:pt x="110" y="16"/>
                </a:lnTo>
                <a:lnTo>
                  <a:pt x="110" y="15"/>
                </a:lnTo>
                <a:lnTo>
                  <a:pt x="119" y="5"/>
                </a:lnTo>
                <a:lnTo>
                  <a:pt x="119" y="2"/>
                </a:lnTo>
                <a:lnTo>
                  <a:pt x="120" y="0"/>
                </a:lnTo>
                <a:lnTo>
                  <a:pt x="122" y="0"/>
                </a:lnTo>
                <a:lnTo>
                  <a:pt x="122" y="2"/>
                </a:lnTo>
                <a:lnTo>
                  <a:pt x="122" y="5"/>
                </a:lnTo>
                <a:lnTo>
                  <a:pt x="120" y="6"/>
                </a:lnTo>
                <a:lnTo>
                  <a:pt x="120" y="8"/>
                </a:lnTo>
                <a:lnTo>
                  <a:pt x="125" y="3"/>
                </a:lnTo>
                <a:lnTo>
                  <a:pt x="125" y="0"/>
                </a:lnTo>
                <a:lnTo>
                  <a:pt x="128" y="0"/>
                </a:lnTo>
                <a:lnTo>
                  <a:pt x="128" y="2"/>
                </a:lnTo>
                <a:lnTo>
                  <a:pt x="129" y="6"/>
                </a:lnTo>
                <a:lnTo>
                  <a:pt x="132" y="8"/>
                </a:lnTo>
                <a:lnTo>
                  <a:pt x="134" y="6"/>
                </a:lnTo>
                <a:lnTo>
                  <a:pt x="137" y="9"/>
                </a:lnTo>
                <a:lnTo>
                  <a:pt x="137" y="12"/>
                </a:lnTo>
                <a:lnTo>
                  <a:pt x="135" y="13"/>
                </a:lnTo>
                <a:lnTo>
                  <a:pt x="137" y="18"/>
                </a:lnTo>
                <a:lnTo>
                  <a:pt x="138" y="18"/>
                </a:lnTo>
                <a:lnTo>
                  <a:pt x="141" y="16"/>
                </a:lnTo>
                <a:lnTo>
                  <a:pt x="143" y="16"/>
                </a:lnTo>
                <a:lnTo>
                  <a:pt x="143" y="18"/>
                </a:lnTo>
                <a:lnTo>
                  <a:pt x="143" y="19"/>
                </a:lnTo>
                <a:lnTo>
                  <a:pt x="141" y="21"/>
                </a:lnTo>
                <a:lnTo>
                  <a:pt x="143" y="21"/>
                </a:lnTo>
                <a:lnTo>
                  <a:pt x="144" y="21"/>
                </a:lnTo>
                <a:lnTo>
                  <a:pt x="146" y="19"/>
                </a:lnTo>
                <a:lnTo>
                  <a:pt x="147" y="19"/>
                </a:lnTo>
                <a:lnTo>
                  <a:pt x="155" y="24"/>
                </a:lnTo>
                <a:lnTo>
                  <a:pt x="161" y="27"/>
                </a:lnTo>
                <a:lnTo>
                  <a:pt x="162" y="28"/>
                </a:lnTo>
                <a:lnTo>
                  <a:pt x="162" y="30"/>
                </a:lnTo>
                <a:lnTo>
                  <a:pt x="162" y="31"/>
                </a:lnTo>
                <a:lnTo>
                  <a:pt x="150" y="34"/>
                </a:lnTo>
                <a:lnTo>
                  <a:pt x="149" y="33"/>
                </a:lnTo>
                <a:lnTo>
                  <a:pt x="146" y="34"/>
                </a:lnTo>
                <a:lnTo>
                  <a:pt x="146" y="37"/>
                </a:lnTo>
                <a:lnTo>
                  <a:pt x="146" y="39"/>
                </a:lnTo>
                <a:lnTo>
                  <a:pt x="149" y="40"/>
                </a:lnTo>
                <a:lnTo>
                  <a:pt x="150" y="40"/>
                </a:lnTo>
                <a:lnTo>
                  <a:pt x="152" y="42"/>
                </a:lnTo>
                <a:lnTo>
                  <a:pt x="152" y="43"/>
                </a:lnTo>
                <a:lnTo>
                  <a:pt x="143" y="46"/>
                </a:lnTo>
                <a:lnTo>
                  <a:pt x="138" y="45"/>
                </a:lnTo>
                <a:lnTo>
                  <a:pt x="137" y="43"/>
                </a:lnTo>
                <a:lnTo>
                  <a:pt x="137" y="45"/>
                </a:lnTo>
                <a:lnTo>
                  <a:pt x="135" y="46"/>
                </a:lnTo>
                <a:lnTo>
                  <a:pt x="129" y="45"/>
                </a:lnTo>
                <a:lnTo>
                  <a:pt x="126" y="43"/>
                </a:lnTo>
                <a:lnTo>
                  <a:pt x="105" y="43"/>
                </a:lnTo>
                <a:lnTo>
                  <a:pt x="104" y="46"/>
                </a:lnTo>
                <a:lnTo>
                  <a:pt x="99" y="61"/>
                </a:lnTo>
                <a:lnTo>
                  <a:pt x="92" y="70"/>
                </a:lnTo>
                <a:lnTo>
                  <a:pt x="84" y="90"/>
                </a:lnTo>
                <a:lnTo>
                  <a:pt x="81" y="91"/>
                </a:lnTo>
                <a:lnTo>
                  <a:pt x="68" y="96"/>
                </a:lnTo>
                <a:lnTo>
                  <a:pt x="65" y="96"/>
                </a:lnTo>
                <a:lnTo>
                  <a:pt x="57" y="94"/>
                </a:lnTo>
                <a:lnTo>
                  <a:pt x="56" y="91"/>
                </a:lnTo>
                <a:lnTo>
                  <a:pt x="54" y="91"/>
                </a:lnTo>
                <a:lnTo>
                  <a:pt x="47" y="90"/>
                </a:lnTo>
                <a:lnTo>
                  <a:pt x="45" y="91"/>
                </a:lnTo>
                <a:lnTo>
                  <a:pt x="38" y="99"/>
                </a:lnTo>
                <a:lnTo>
                  <a:pt x="36" y="100"/>
                </a:lnTo>
                <a:lnTo>
                  <a:pt x="30" y="100"/>
                </a:lnTo>
                <a:lnTo>
                  <a:pt x="27" y="100"/>
                </a:lnTo>
                <a:lnTo>
                  <a:pt x="24" y="99"/>
                </a:lnTo>
                <a:lnTo>
                  <a:pt x="21" y="99"/>
                </a:lnTo>
                <a:lnTo>
                  <a:pt x="17" y="100"/>
                </a:lnTo>
                <a:lnTo>
                  <a:pt x="12" y="99"/>
                </a:lnTo>
                <a:lnTo>
                  <a:pt x="0" y="84"/>
                </a:lnTo>
                <a:lnTo>
                  <a:pt x="0" y="82"/>
                </a:lnTo>
                <a:lnTo>
                  <a:pt x="2" y="81"/>
                </a:lnTo>
                <a:lnTo>
                  <a:pt x="3" y="81"/>
                </a:lnTo>
                <a:lnTo>
                  <a:pt x="3" y="84"/>
                </a:lnTo>
                <a:lnTo>
                  <a:pt x="5" y="85"/>
                </a:lnTo>
                <a:lnTo>
                  <a:pt x="11" y="87"/>
                </a:lnTo>
                <a:lnTo>
                  <a:pt x="15" y="87"/>
                </a:lnTo>
                <a:lnTo>
                  <a:pt x="18" y="88"/>
                </a:lnTo>
                <a:lnTo>
                  <a:pt x="26" y="90"/>
                </a:lnTo>
                <a:lnTo>
                  <a:pt x="29" y="81"/>
                </a:lnTo>
                <a:lnTo>
                  <a:pt x="29" y="78"/>
                </a:lnTo>
                <a:lnTo>
                  <a:pt x="30" y="76"/>
                </a:lnTo>
                <a:lnTo>
                  <a:pt x="32" y="76"/>
                </a:lnTo>
                <a:lnTo>
                  <a:pt x="32" y="78"/>
                </a:lnTo>
                <a:lnTo>
                  <a:pt x="32" y="73"/>
                </a:lnTo>
                <a:lnTo>
                  <a:pt x="33" y="72"/>
                </a:lnTo>
                <a:lnTo>
                  <a:pt x="35" y="69"/>
                </a:lnTo>
                <a:lnTo>
                  <a:pt x="36" y="67"/>
                </a:lnTo>
                <a:lnTo>
                  <a:pt x="41" y="67"/>
                </a:lnTo>
                <a:lnTo>
                  <a:pt x="42" y="67"/>
                </a:lnTo>
                <a:lnTo>
                  <a:pt x="54" y="66"/>
                </a:lnTo>
                <a:lnTo>
                  <a:pt x="56" y="64"/>
                </a:lnTo>
                <a:lnTo>
                  <a:pt x="74" y="43"/>
                </a:lnTo>
                <a:lnTo>
                  <a:pt x="74" y="40"/>
                </a:lnTo>
                <a:lnTo>
                  <a:pt x="75" y="39"/>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25" name="Freeform 497"/>
          <p:cNvSpPr>
            <a:spLocks/>
          </p:cNvSpPr>
          <p:nvPr/>
        </p:nvSpPr>
        <p:spPr bwMode="auto">
          <a:xfrm>
            <a:off x="3898900" y="3898907"/>
            <a:ext cx="80963" cy="22225"/>
          </a:xfrm>
          <a:custGeom>
            <a:avLst/>
            <a:gdLst>
              <a:gd name="T0" fmla="*/ 0 w 51"/>
              <a:gd name="T1" fmla="*/ 14 h 14"/>
              <a:gd name="T2" fmla="*/ 2 w 51"/>
              <a:gd name="T3" fmla="*/ 11 h 14"/>
              <a:gd name="T4" fmla="*/ 17 w 51"/>
              <a:gd name="T5" fmla="*/ 11 h 14"/>
              <a:gd name="T6" fmla="*/ 17 w 51"/>
              <a:gd name="T7" fmla="*/ 9 h 14"/>
              <a:gd name="T8" fmla="*/ 18 w 51"/>
              <a:gd name="T9" fmla="*/ 8 h 14"/>
              <a:gd name="T10" fmla="*/ 20 w 51"/>
              <a:gd name="T11" fmla="*/ 8 h 14"/>
              <a:gd name="T12" fmla="*/ 24 w 51"/>
              <a:gd name="T13" fmla="*/ 8 h 14"/>
              <a:gd name="T14" fmla="*/ 27 w 51"/>
              <a:gd name="T15" fmla="*/ 6 h 14"/>
              <a:gd name="T16" fmla="*/ 27 w 51"/>
              <a:gd name="T17" fmla="*/ 5 h 14"/>
              <a:gd name="T18" fmla="*/ 29 w 51"/>
              <a:gd name="T19" fmla="*/ 5 h 14"/>
              <a:gd name="T20" fmla="*/ 30 w 51"/>
              <a:gd name="T21" fmla="*/ 5 h 14"/>
              <a:gd name="T22" fmla="*/ 32 w 51"/>
              <a:gd name="T23" fmla="*/ 6 h 14"/>
              <a:gd name="T24" fmla="*/ 33 w 51"/>
              <a:gd name="T25" fmla="*/ 6 h 14"/>
              <a:gd name="T26" fmla="*/ 36 w 51"/>
              <a:gd name="T27" fmla="*/ 8 h 14"/>
              <a:gd name="T28" fmla="*/ 39 w 51"/>
              <a:gd name="T29" fmla="*/ 8 h 14"/>
              <a:gd name="T30" fmla="*/ 41 w 51"/>
              <a:gd name="T31" fmla="*/ 9 h 14"/>
              <a:gd name="T32" fmla="*/ 44 w 51"/>
              <a:gd name="T33" fmla="*/ 9 h 14"/>
              <a:gd name="T34" fmla="*/ 44 w 51"/>
              <a:gd name="T35" fmla="*/ 11 h 14"/>
              <a:gd name="T36" fmla="*/ 47 w 51"/>
              <a:gd name="T37" fmla="*/ 9 h 14"/>
              <a:gd name="T38" fmla="*/ 50 w 51"/>
              <a:gd name="T39" fmla="*/ 8 h 14"/>
              <a:gd name="T40" fmla="*/ 51 w 51"/>
              <a:gd name="T41" fmla="*/ 8 h 14"/>
              <a:gd name="T42" fmla="*/ 51 w 51"/>
              <a:gd name="T43" fmla="*/ 6 h 14"/>
              <a:gd name="T44" fmla="*/ 51 w 51"/>
              <a:gd name="T45" fmla="*/ 5 h 14"/>
              <a:gd name="T46" fmla="*/ 50 w 51"/>
              <a:gd name="T47" fmla="*/ 5 h 14"/>
              <a:gd name="T48" fmla="*/ 48 w 51"/>
              <a:gd name="T49" fmla="*/ 5 h 14"/>
              <a:gd name="T50" fmla="*/ 47 w 51"/>
              <a:gd name="T51" fmla="*/ 5 h 14"/>
              <a:gd name="T52" fmla="*/ 42 w 51"/>
              <a:gd name="T53" fmla="*/ 6 h 14"/>
              <a:gd name="T54" fmla="*/ 41 w 51"/>
              <a:gd name="T55" fmla="*/ 6 h 14"/>
              <a:gd name="T56" fmla="*/ 39 w 51"/>
              <a:gd name="T57" fmla="*/ 5 h 14"/>
              <a:gd name="T58" fmla="*/ 38 w 51"/>
              <a:gd name="T59" fmla="*/ 3 h 14"/>
              <a:gd name="T60" fmla="*/ 35 w 51"/>
              <a:gd name="T61" fmla="*/ 3 h 14"/>
              <a:gd name="T62" fmla="*/ 32 w 51"/>
              <a:gd name="T63" fmla="*/ 0 h 14"/>
              <a:gd name="T64" fmla="*/ 30 w 51"/>
              <a:gd name="T65" fmla="*/ 0 h 14"/>
              <a:gd name="T66" fmla="*/ 29 w 51"/>
              <a:gd name="T67" fmla="*/ 0 h 14"/>
              <a:gd name="T68" fmla="*/ 26 w 51"/>
              <a:gd name="T69" fmla="*/ 0 h 14"/>
              <a:gd name="T70" fmla="*/ 24 w 51"/>
              <a:gd name="T71" fmla="*/ 0 h 14"/>
              <a:gd name="T72" fmla="*/ 23 w 51"/>
              <a:gd name="T73" fmla="*/ 2 h 14"/>
              <a:gd name="T74" fmla="*/ 21 w 51"/>
              <a:gd name="T75" fmla="*/ 3 h 14"/>
              <a:gd name="T76" fmla="*/ 3 w 51"/>
              <a:gd name="T77" fmla="*/ 3 h 14"/>
              <a:gd name="T78" fmla="*/ 3 w 51"/>
              <a:gd name="T79" fmla="*/ 5 h 14"/>
              <a:gd name="T80" fmla="*/ 3 w 51"/>
              <a:gd name="T81" fmla="*/ 6 h 14"/>
              <a:gd name="T82" fmla="*/ 2 w 51"/>
              <a:gd name="T83" fmla="*/ 6 h 14"/>
              <a:gd name="T84" fmla="*/ 0 w 51"/>
              <a:gd name="T85" fmla="*/ 8 h 14"/>
              <a:gd name="T86" fmla="*/ 0 w 51"/>
              <a:gd name="T87" fmla="*/ 14 h 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
              <a:gd name="T133" fmla="*/ 0 h 14"/>
              <a:gd name="T134" fmla="*/ 51 w 51"/>
              <a:gd name="T135" fmla="*/ 14 h 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 h="14">
                <a:moveTo>
                  <a:pt x="0" y="14"/>
                </a:moveTo>
                <a:lnTo>
                  <a:pt x="2" y="11"/>
                </a:lnTo>
                <a:lnTo>
                  <a:pt x="17" y="11"/>
                </a:lnTo>
                <a:lnTo>
                  <a:pt x="17" y="9"/>
                </a:lnTo>
                <a:lnTo>
                  <a:pt x="18" y="8"/>
                </a:lnTo>
                <a:lnTo>
                  <a:pt x="20" y="8"/>
                </a:lnTo>
                <a:lnTo>
                  <a:pt x="24" y="8"/>
                </a:lnTo>
                <a:lnTo>
                  <a:pt x="27" y="6"/>
                </a:lnTo>
                <a:lnTo>
                  <a:pt x="27" y="5"/>
                </a:lnTo>
                <a:lnTo>
                  <a:pt x="29" y="5"/>
                </a:lnTo>
                <a:lnTo>
                  <a:pt x="30" y="5"/>
                </a:lnTo>
                <a:lnTo>
                  <a:pt x="32" y="6"/>
                </a:lnTo>
                <a:lnTo>
                  <a:pt x="33" y="6"/>
                </a:lnTo>
                <a:lnTo>
                  <a:pt x="36" y="8"/>
                </a:lnTo>
                <a:lnTo>
                  <a:pt x="39" y="8"/>
                </a:lnTo>
                <a:lnTo>
                  <a:pt x="41" y="9"/>
                </a:lnTo>
                <a:lnTo>
                  <a:pt x="44" y="9"/>
                </a:lnTo>
                <a:lnTo>
                  <a:pt x="44" y="11"/>
                </a:lnTo>
                <a:lnTo>
                  <a:pt x="47" y="9"/>
                </a:lnTo>
                <a:lnTo>
                  <a:pt x="50" y="8"/>
                </a:lnTo>
                <a:lnTo>
                  <a:pt x="51" y="8"/>
                </a:lnTo>
                <a:lnTo>
                  <a:pt x="51" y="6"/>
                </a:lnTo>
                <a:lnTo>
                  <a:pt x="51" y="5"/>
                </a:lnTo>
                <a:lnTo>
                  <a:pt x="50" y="5"/>
                </a:lnTo>
                <a:lnTo>
                  <a:pt x="48" y="5"/>
                </a:lnTo>
                <a:lnTo>
                  <a:pt x="47" y="5"/>
                </a:lnTo>
                <a:lnTo>
                  <a:pt x="42" y="6"/>
                </a:lnTo>
                <a:lnTo>
                  <a:pt x="41" y="6"/>
                </a:lnTo>
                <a:lnTo>
                  <a:pt x="39" y="5"/>
                </a:lnTo>
                <a:lnTo>
                  <a:pt x="38" y="3"/>
                </a:lnTo>
                <a:lnTo>
                  <a:pt x="35" y="3"/>
                </a:lnTo>
                <a:lnTo>
                  <a:pt x="32" y="0"/>
                </a:lnTo>
                <a:lnTo>
                  <a:pt x="30" y="0"/>
                </a:lnTo>
                <a:lnTo>
                  <a:pt x="29" y="0"/>
                </a:lnTo>
                <a:lnTo>
                  <a:pt x="26" y="0"/>
                </a:lnTo>
                <a:lnTo>
                  <a:pt x="24" y="0"/>
                </a:lnTo>
                <a:lnTo>
                  <a:pt x="23" y="2"/>
                </a:lnTo>
                <a:lnTo>
                  <a:pt x="21" y="3"/>
                </a:lnTo>
                <a:lnTo>
                  <a:pt x="3" y="3"/>
                </a:lnTo>
                <a:lnTo>
                  <a:pt x="3" y="5"/>
                </a:lnTo>
                <a:lnTo>
                  <a:pt x="3" y="6"/>
                </a:lnTo>
                <a:lnTo>
                  <a:pt x="2" y="6"/>
                </a:lnTo>
                <a:lnTo>
                  <a:pt x="0" y="8"/>
                </a:lnTo>
                <a:lnTo>
                  <a:pt x="0" y="1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26" name="Freeform 498"/>
          <p:cNvSpPr>
            <a:spLocks/>
          </p:cNvSpPr>
          <p:nvPr/>
        </p:nvSpPr>
        <p:spPr bwMode="auto">
          <a:xfrm>
            <a:off x="3898900" y="3927482"/>
            <a:ext cx="85725" cy="50800"/>
          </a:xfrm>
          <a:custGeom>
            <a:avLst/>
            <a:gdLst>
              <a:gd name="T0" fmla="*/ 53 w 54"/>
              <a:gd name="T1" fmla="*/ 0 h 32"/>
              <a:gd name="T2" fmla="*/ 53 w 54"/>
              <a:gd name="T3" fmla="*/ 3 h 32"/>
              <a:gd name="T4" fmla="*/ 54 w 54"/>
              <a:gd name="T5" fmla="*/ 5 h 32"/>
              <a:gd name="T6" fmla="*/ 54 w 54"/>
              <a:gd name="T7" fmla="*/ 6 h 32"/>
              <a:gd name="T8" fmla="*/ 53 w 54"/>
              <a:gd name="T9" fmla="*/ 8 h 32"/>
              <a:gd name="T10" fmla="*/ 51 w 54"/>
              <a:gd name="T11" fmla="*/ 9 h 32"/>
              <a:gd name="T12" fmla="*/ 50 w 54"/>
              <a:gd name="T13" fmla="*/ 9 h 32"/>
              <a:gd name="T14" fmla="*/ 50 w 54"/>
              <a:gd name="T15" fmla="*/ 11 h 32"/>
              <a:gd name="T16" fmla="*/ 51 w 54"/>
              <a:gd name="T17" fmla="*/ 11 h 32"/>
              <a:gd name="T18" fmla="*/ 51 w 54"/>
              <a:gd name="T19" fmla="*/ 12 h 32"/>
              <a:gd name="T20" fmla="*/ 53 w 54"/>
              <a:gd name="T21" fmla="*/ 18 h 32"/>
              <a:gd name="T22" fmla="*/ 50 w 54"/>
              <a:gd name="T23" fmla="*/ 18 h 32"/>
              <a:gd name="T24" fmla="*/ 50 w 54"/>
              <a:gd name="T25" fmla="*/ 20 h 32"/>
              <a:gd name="T26" fmla="*/ 44 w 54"/>
              <a:gd name="T27" fmla="*/ 20 h 32"/>
              <a:gd name="T28" fmla="*/ 38 w 54"/>
              <a:gd name="T29" fmla="*/ 21 h 32"/>
              <a:gd name="T30" fmla="*/ 36 w 54"/>
              <a:gd name="T31" fmla="*/ 23 h 32"/>
              <a:gd name="T32" fmla="*/ 33 w 54"/>
              <a:gd name="T33" fmla="*/ 29 h 32"/>
              <a:gd name="T34" fmla="*/ 32 w 54"/>
              <a:gd name="T35" fmla="*/ 30 h 32"/>
              <a:gd name="T36" fmla="*/ 29 w 54"/>
              <a:gd name="T37" fmla="*/ 32 h 32"/>
              <a:gd name="T38" fmla="*/ 29 w 54"/>
              <a:gd name="T39" fmla="*/ 30 h 32"/>
              <a:gd name="T40" fmla="*/ 30 w 54"/>
              <a:gd name="T41" fmla="*/ 29 h 32"/>
              <a:gd name="T42" fmla="*/ 27 w 54"/>
              <a:gd name="T43" fmla="*/ 30 h 32"/>
              <a:gd name="T44" fmla="*/ 26 w 54"/>
              <a:gd name="T45" fmla="*/ 29 h 32"/>
              <a:gd name="T46" fmla="*/ 24 w 54"/>
              <a:gd name="T47" fmla="*/ 27 h 32"/>
              <a:gd name="T48" fmla="*/ 23 w 54"/>
              <a:gd name="T49" fmla="*/ 26 h 32"/>
              <a:gd name="T50" fmla="*/ 24 w 54"/>
              <a:gd name="T51" fmla="*/ 23 h 32"/>
              <a:gd name="T52" fmla="*/ 23 w 54"/>
              <a:gd name="T53" fmla="*/ 18 h 32"/>
              <a:gd name="T54" fmla="*/ 24 w 54"/>
              <a:gd name="T55" fmla="*/ 17 h 32"/>
              <a:gd name="T56" fmla="*/ 32 w 54"/>
              <a:gd name="T57" fmla="*/ 17 h 32"/>
              <a:gd name="T58" fmla="*/ 33 w 54"/>
              <a:gd name="T59" fmla="*/ 15 h 32"/>
              <a:gd name="T60" fmla="*/ 23 w 54"/>
              <a:gd name="T61" fmla="*/ 17 h 32"/>
              <a:gd name="T62" fmla="*/ 18 w 54"/>
              <a:gd name="T63" fmla="*/ 18 h 32"/>
              <a:gd name="T64" fmla="*/ 17 w 54"/>
              <a:gd name="T65" fmla="*/ 18 h 32"/>
              <a:gd name="T66" fmla="*/ 15 w 54"/>
              <a:gd name="T67" fmla="*/ 18 h 32"/>
              <a:gd name="T68" fmla="*/ 15 w 54"/>
              <a:gd name="T69" fmla="*/ 15 h 32"/>
              <a:gd name="T70" fmla="*/ 14 w 54"/>
              <a:gd name="T71" fmla="*/ 17 h 32"/>
              <a:gd name="T72" fmla="*/ 9 w 54"/>
              <a:gd name="T73" fmla="*/ 15 h 32"/>
              <a:gd name="T74" fmla="*/ 9 w 54"/>
              <a:gd name="T75" fmla="*/ 14 h 32"/>
              <a:gd name="T76" fmla="*/ 9 w 54"/>
              <a:gd name="T77" fmla="*/ 11 h 32"/>
              <a:gd name="T78" fmla="*/ 2 w 54"/>
              <a:gd name="T79" fmla="*/ 9 h 32"/>
              <a:gd name="T80" fmla="*/ 0 w 54"/>
              <a:gd name="T81" fmla="*/ 8 h 32"/>
              <a:gd name="T82" fmla="*/ 2 w 54"/>
              <a:gd name="T83" fmla="*/ 6 h 32"/>
              <a:gd name="T84" fmla="*/ 3 w 54"/>
              <a:gd name="T85" fmla="*/ 8 h 32"/>
              <a:gd name="T86" fmla="*/ 5 w 54"/>
              <a:gd name="T87" fmla="*/ 8 h 32"/>
              <a:gd name="T88" fmla="*/ 9 w 54"/>
              <a:gd name="T89" fmla="*/ 5 h 32"/>
              <a:gd name="T90" fmla="*/ 18 w 54"/>
              <a:gd name="T91" fmla="*/ 5 h 32"/>
              <a:gd name="T92" fmla="*/ 29 w 54"/>
              <a:gd name="T93" fmla="*/ 2 h 32"/>
              <a:gd name="T94" fmla="*/ 53 w 54"/>
              <a:gd name="T95" fmla="*/ 0 h 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4"/>
              <a:gd name="T145" fmla="*/ 0 h 32"/>
              <a:gd name="T146" fmla="*/ 54 w 54"/>
              <a:gd name="T147" fmla="*/ 32 h 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4" h="32">
                <a:moveTo>
                  <a:pt x="53" y="0"/>
                </a:moveTo>
                <a:lnTo>
                  <a:pt x="53" y="3"/>
                </a:lnTo>
                <a:lnTo>
                  <a:pt x="54" y="5"/>
                </a:lnTo>
                <a:lnTo>
                  <a:pt x="54" y="6"/>
                </a:lnTo>
                <a:lnTo>
                  <a:pt x="53" y="8"/>
                </a:lnTo>
                <a:lnTo>
                  <a:pt x="51" y="9"/>
                </a:lnTo>
                <a:lnTo>
                  <a:pt x="50" y="9"/>
                </a:lnTo>
                <a:lnTo>
                  <a:pt x="50" y="11"/>
                </a:lnTo>
                <a:lnTo>
                  <a:pt x="51" y="11"/>
                </a:lnTo>
                <a:lnTo>
                  <a:pt x="51" y="12"/>
                </a:lnTo>
                <a:lnTo>
                  <a:pt x="53" y="18"/>
                </a:lnTo>
                <a:lnTo>
                  <a:pt x="50" y="18"/>
                </a:lnTo>
                <a:lnTo>
                  <a:pt x="50" y="20"/>
                </a:lnTo>
                <a:lnTo>
                  <a:pt x="44" y="20"/>
                </a:lnTo>
                <a:lnTo>
                  <a:pt x="38" y="21"/>
                </a:lnTo>
                <a:lnTo>
                  <a:pt x="36" y="23"/>
                </a:lnTo>
                <a:lnTo>
                  <a:pt x="33" y="29"/>
                </a:lnTo>
                <a:lnTo>
                  <a:pt x="32" y="30"/>
                </a:lnTo>
                <a:lnTo>
                  <a:pt x="29" y="32"/>
                </a:lnTo>
                <a:lnTo>
                  <a:pt x="29" y="30"/>
                </a:lnTo>
                <a:lnTo>
                  <a:pt x="30" y="29"/>
                </a:lnTo>
                <a:lnTo>
                  <a:pt x="27" y="30"/>
                </a:lnTo>
                <a:lnTo>
                  <a:pt x="26" y="29"/>
                </a:lnTo>
                <a:lnTo>
                  <a:pt x="24" y="27"/>
                </a:lnTo>
                <a:lnTo>
                  <a:pt x="23" y="26"/>
                </a:lnTo>
                <a:lnTo>
                  <a:pt x="24" y="23"/>
                </a:lnTo>
                <a:lnTo>
                  <a:pt x="23" y="18"/>
                </a:lnTo>
                <a:lnTo>
                  <a:pt x="24" y="17"/>
                </a:lnTo>
                <a:lnTo>
                  <a:pt x="32" y="17"/>
                </a:lnTo>
                <a:lnTo>
                  <a:pt x="33" y="15"/>
                </a:lnTo>
                <a:lnTo>
                  <a:pt x="23" y="17"/>
                </a:lnTo>
                <a:lnTo>
                  <a:pt x="18" y="18"/>
                </a:lnTo>
                <a:lnTo>
                  <a:pt x="17" y="18"/>
                </a:lnTo>
                <a:lnTo>
                  <a:pt x="15" y="18"/>
                </a:lnTo>
                <a:lnTo>
                  <a:pt x="15" y="15"/>
                </a:lnTo>
                <a:lnTo>
                  <a:pt x="14" y="17"/>
                </a:lnTo>
                <a:lnTo>
                  <a:pt x="9" y="15"/>
                </a:lnTo>
                <a:lnTo>
                  <a:pt x="9" y="14"/>
                </a:lnTo>
                <a:lnTo>
                  <a:pt x="9" y="11"/>
                </a:lnTo>
                <a:lnTo>
                  <a:pt x="2" y="9"/>
                </a:lnTo>
                <a:lnTo>
                  <a:pt x="0" y="8"/>
                </a:lnTo>
                <a:lnTo>
                  <a:pt x="2" y="6"/>
                </a:lnTo>
                <a:lnTo>
                  <a:pt x="3" y="8"/>
                </a:lnTo>
                <a:lnTo>
                  <a:pt x="5" y="8"/>
                </a:lnTo>
                <a:lnTo>
                  <a:pt x="9" y="5"/>
                </a:lnTo>
                <a:lnTo>
                  <a:pt x="18" y="5"/>
                </a:lnTo>
                <a:lnTo>
                  <a:pt x="29" y="2"/>
                </a:lnTo>
                <a:lnTo>
                  <a:pt x="5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27" name="Freeform 499"/>
          <p:cNvSpPr>
            <a:spLocks/>
          </p:cNvSpPr>
          <p:nvPr/>
        </p:nvSpPr>
        <p:spPr bwMode="auto">
          <a:xfrm>
            <a:off x="4040188" y="4041782"/>
            <a:ext cx="111125" cy="109537"/>
          </a:xfrm>
          <a:custGeom>
            <a:avLst/>
            <a:gdLst>
              <a:gd name="T0" fmla="*/ 3 w 70"/>
              <a:gd name="T1" fmla="*/ 26 h 69"/>
              <a:gd name="T2" fmla="*/ 4 w 70"/>
              <a:gd name="T3" fmla="*/ 23 h 69"/>
              <a:gd name="T4" fmla="*/ 6 w 70"/>
              <a:gd name="T5" fmla="*/ 21 h 69"/>
              <a:gd name="T6" fmla="*/ 12 w 70"/>
              <a:gd name="T7" fmla="*/ 17 h 69"/>
              <a:gd name="T8" fmla="*/ 13 w 70"/>
              <a:gd name="T9" fmla="*/ 15 h 69"/>
              <a:gd name="T10" fmla="*/ 15 w 70"/>
              <a:gd name="T11" fmla="*/ 8 h 69"/>
              <a:gd name="T12" fmla="*/ 18 w 70"/>
              <a:gd name="T13" fmla="*/ 6 h 69"/>
              <a:gd name="T14" fmla="*/ 21 w 70"/>
              <a:gd name="T15" fmla="*/ 5 h 69"/>
              <a:gd name="T16" fmla="*/ 19 w 70"/>
              <a:gd name="T17" fmla="*/ 3 h 69"/>
              <a:gd name="T18" fmla="*/ 22 w 70"/>
              <a:gd name="T19" fmla="*/ 0 h 69"/>
              <a:gd name="T20" fmla="*/ 25 w 70"/>
              <a:gd name="T21" fmla="*/ 2 h 69"/>
              <a:gd name="T22" fmla="*/ 30 w 70"/>
              <a:gd name="T23" fmla="*/ 0 h 69"/>
              <a:gd name="T24" fmla="*/ 31 w 70"/>
              <a:gd name="T25" fmla="*/ 2 h 69"/>
              <a:gd name="T26" fmla="*/ 34 w 70"/>
              <a:gd name="T27" fmla="*/ 6 h 69"/>
              <a:gd name="T28" fmla="*/ 36 w 70"/>
              <a:gd name="T29" fmla="*/ 12 h 69"/>
              <a:gd name="T30" fmla="*/ 36 w 70"/>
              <a:gd name="T31" fmla="*/ 18 h 69"/>
              <a:gd name="T32" fmla="*/ 33 w 70"/>
              <a:gd name="T33" fmla="*/ 20 h 69"/>
              <a:gd name="T34" fmla="*/ 36 w 70"/>
              <a:gd name="T35" fmla="*/ 20 h 69"/>
              <a:gd name="T36" fmla="*/ 40 w 70"/>
              <a:gd name="T37" fmla="*/ 23 h 69"/>
              <a:gd name="T38" fmla="*/ 43 w 70"/>
              <a:gd name="T39" fmla="*/ 21 h 69"/>
              <a:gd name="T40" fmla="*/ 45 w 70"/>
              <a:gd name="T41" fmla="*/ 20 h 69"/>
              <a:gd name="T42" fmla="*/ 46 w 70"/>
              <a:gd name="T43" fmla="*/ 15 h 69"/>
              <a:gd name="T44" fmla="*/ 49 w 70"/>
              <a:gd name="T45" fmla="*/ 15 h 69"/>
              <a:gd name="T46" fmla="*/ 52 w 70"/>
              <a:gd name="T47" fmla="*/ 21 h 69"/>
              <a:gd name="T48" fmla="*/ 54 w 70"/>
              <a:gd name="T49" fmla="*/ 24 h 69"/>
              <a:gd name="T50" fmla="*/ 51 w 70"/>
              <a:gd name="T51" fmla="*/ 32 h 69"/>
              <a:gd name="T52" fmla="*/ 51 w 70"/>
              <a:gd name="T53" fmla="*/ 35 h 69"/>
              <a:gd name="T54" fmla="*/ 52 w 70"/>
              <a:gd name="T55" fmla="*/ 36 h 69"/>
              <a:gd name="T56" fmla="*/ 57 w 70"/>
              <a:gd name="T57" fmla="*/ 37 h 69"/>
              <a:gd name="T58" fmla="*/ 60 w 70"/>
              <a:gd name="T59" fmla="*/ 37 h 69"/>
              <a:gd name="T60" fmla="*/ 61 w 70"/>
              <a:gd name="T61" fmla="*/ 40 h 69"/>
              <a:gd name="T62" fmla="*/ 66 w 70"/>
              <a:gd name="T63" fmla="*/ 43 h 69"/>
              <a:gd name="T64" fmla="*/ 69 w 70"/>
              <a:gd name="T65" fmla="*/ 45 h 69"/>
              <a:gd name="T66" fmla="*/ 69 w 70"/>
              <a:gd name="T67" fmla="*/ 48 h 69"/>
              <a:gd name="T68" fmla="*/ 69 w 70"/>
              <a:gd name="T69" fmla="*/ 52 h 69"/>
              <a:gd name="T70" fmla="*/ 69 w 70"/>
              <a:gd name="T71" fmla="*/ 54 h 69"/>
              <a:gd name="T72" fmla="*/ 67 w 70"/>
              <a:gd name="T73" fmla="*/ 57 h 69"/>
              <a:gd name="T74" fmla="*/ 67 w 70"/>
              <a:gd name="T75" fmla="*/ 60 h 69"/>
              <a:gd name="T76" fmla="*/ 67 w 70"/>
              <a:gd name="T77" fmla="*/ 69 h 69"/>
              <a:gd name="T78" fmla="*/ 58 w 70"/>
              <a:gd name="T79" fmla="*/ 67 h 69"/>
              <a:gd name="T80" fmla="*/ 40 w 70"/>
              <a:gd name="T81" fmla="*/ 58 h 69"/>
              <a:gd name="T82" fmla="*/ 18 w 70"/>
              <a:gd name="T83" fmla="*/ 40 h 69"/>
              <a:gd name="T84" fmla="*/ 9 w 70"/>
              <a:gd name="T85" fmla="*/ 33 h 69"/>
              <a:gd name="T86" fmla="*/ 4 w 70"/>
              <a:gd name="T87" fmla="*/ 32 h 69"/>
              <a:gd name="T88" fmla="*/ 4 w 70"/>
              <a:gd name="T89" fmla="*/ 29 h 69"/>
              <a:gd name="T90" fmla="*/ 1 w 70"/>
              <a:gd name="T91" fmla="*/ 27 h 69"/>
              <a:gd name="T92" fmla="*/ 1 w 70"/>
              <a:gd name="T93" fmla="*/ 27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0"/>
              <a:gd name="T142" fmla="*/ 0 h 69"/>
              <a:gd name="T143" fmla="*/ 70 w 70"/>
              <a:gd name="T144" fmla="*/ 69 h 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0" h="69">
                <a:moveTo>
                  <a:pt x="1" y="26"/>
                </a:moveTo>
                <a:lnTo>
                  <a:pt x="3" y="26"/>
                </a:lnTo>
                <a:lnTo>
                  <a:pt x="3" y="24"/>
                </a:lnTo>
                <a:lnTo>
                  <a:pt x="4" y="23"/>
                </a:lnTo>
                <a:lnTo>
                  <a:pt x="4" y="21"/>
                </a:lnTo>
                <a:lnTo>
                  <a:pt x="6" y="21"/>
                </a:lnTo>
                <a:lnTo>
                  <a:pt x="9" y="18"/>
                </a:lnTo>
                <a:lnTo>
                  <a:pt x="12" y="17"/>
                </a:lnTo>
                <a:lnTo>
                  <a:pt x="12" y="15"/>
                </a:lnTo>
                <a:lnTo>
                  <a:pt x="13" y="15"/>
                </a:lnTo>
                <a:lnTo>
                  <a:pt x="15" y="14"/>
                </a:lnTo>
                <a:lnTo>
                  <a:pt x="15" y="8"/>
                </a:lnTo>
                <a:lnTo>
                  <a:pt x="16" y="8"/>
                </a:lnTo>
                <a:lnTo>
                  <a:pt x="18" y="6"/>
                </a:lnTo>
                <a:lnTo>
                  <a:pt x="21" y="6"/>
                </a:lnTo>
                <a:lnTo>
                  <a:pt x="21" y="5"/>
                </a:lnTo>
                <a:lnTo>
                  <a:pt x="19" y="5"/>
                </a:lnTo>
                <a:lnTo>
                  <a:pt x="19" y="3"/>
                </a:lnTo>
                <a:lnTo>
                  <a:pt x="21" y="3"/>
                </a:lnTo>
                <a:lnTo>
                  <a:pt x="22" y="0"/>
                </a:lnTo>
                <a:lnTo>
                  <a:pt x="24" y="0"/>
                </a:lnTo>
                <a:lnTo>
                  <a:pt x="25" y="2"/>
                </a:lnTo>
                <a:lnTo>
                  <a:pt x="27" y="2"/>
                </a:lnTo>
                <a:lnTo>
                  <a:pt x="30" y="0"/>
                </a:lnTo>
                <a:lnTo>
                  <a:pt x="30" y="2"/>
                </a:lnTo>
                <a:lnTo>
                  <a:pt x="31" y="2"/>
                </a:lnTo>
                <a:lnTo>
                  <a:pt x="34" y="3"/>
                </a:lnTo>
                <a:lnTo>
                  <a:pt x="34" y="6"/>
                </a:lnTo>
                <a:lnTo>
                  <a:pt x="34" y="8"/>
                </a:lnTo>
                <a:lnTo>
                  <a:pt x="36" y="12"/>
                </a:lnTo>
                <a:lnTo>
                  <a:pt x="36" y="17"/>
                </a:lnTo>
                <a:lnTo>
                  <a:pt x="36" y="18"/>
                </a:lnTo>
                <a:lnTo>
                  <a:pt x="34" y="20"/>
                </a:lnTo>
                <a:lnTo>
                  <a:pt x="33" y="20"/>
                </a:lnTo>
                <a:lnTo>
                  <a:pt x="34" y="20"/>
                </a:lnTo>
                <a:lnTo>
                  <a:pt x="36" y="20"/>
                </a:lnTo>
                <a:lnTo>
                  <a:pt x="37" y="20"/>
                </a:lnTo>
                <a:lnTo>
                  <a:pt x="40" y="23"/>
                </a:lnTo>
                <a:lnTo>
                  <a:pt x="42" y="23"/>
                </a:lnTo>
                <a:lnTo>
                  <a:pt x="43" y="21"/>
                </a:lnTo>
                <a:lnTo>
                  <a:pt x="45" y="21"/>
                </a:lnTo>
                <a:lnTo>
                  <a:pt x="45" y="20"/>
                </a:lnTo>
                <a:lnTo>
                  <a:pt x="46" y="18"/>
                </a:lnTo>
                <a:lnTo>
                  <a:pt x="46" y="15"/>
                </a:lnTo>
                <a:lnTo>
                  <a:pt x="48" y="15"/>
                </a:lnTo>
                <a:lnTo>
                  <a:pt x="49" y="15"/>
                </a:lnTo>
                <a:lnTo>
                  <a:pt x="51" y="18"/>
                </a:lnTo>
                <a:lnTo>
                  <a:pt x="52" y="21"/>
                </a:lnTo>
                <a:lnTo>
                  <a:pt x="54" y="23"/>
                </a:lnTo>
                <a:lnTo>
                  <a:pt x="54" y="24"/>
                </a:lnTo>
                <a:lnTo>
                  <a:pt x="54" y="30"/>
                </a:lnTo>
                <a:lnTo>
                  <a:pt x="51" y="32"/>
                </a:lnTo>
                <a:lnTo>
                  <a:pt x="49" y="35"/>
                </a:lnTo>
                <a:lnTo>
                  <a:pt x="51" y="35"/>
                </a:lnTo>
                <a:lnTo>
                  <a:pt x="52" y="35"/>
                </a:lnTo>
                <a:lnTo>
                  <a:pt x="52" y="36"/>
                </a:lnTo>
                <a:lnTo>
                  <a:pt x="54" y="36"/>
                </a:lnTo>
                <a:lnTo>
                  <a:pt x="57" y="37"/>
                </a:lnTo>
                <a:lnTo>
                  <a:pt x="58" y="37"/>
                </a:lnTo>
                <a:lnTo>
                  <a:pt x="60" y="37"/>
                </a:lnTo>
                <a:lnTo>
                  <a:pt x="61" y="39"/>
                </a:lnTo>
                <a:lnTo>
                  <a:pt x="61" y="40"/>
                </a:lnTo>
                <a:lnTo>
                  <a:pt x="63" y="43"/>
                </a:lnTo>
                <a:lnTo>
                  <a:pt x="66" y="43"/>
                </a:lnTo>
                <a:lnTo>
                  <a:pt x="67" y="45"/>
                </a:lnTo>
                <a:lnTo>
                  <a:pt x="69" y="45"/>
                </a:lnTo>
                <a:lnTo>
                  <a:pt x="69" y="46"/>
                </a:lnTo>
                <a:lnTo>
                  <a:pt x="69" y="48"/>
                </a:lnTo>
                <a:lnTo>
                  <a:pt x="70" y="49"/>
                </a:lnTo>
                <a:lnTo>
                  <a:pt x="69" y="52"/>
                </a:lnTo>
                <a:lnTo>
                  <a:pt x="70" y="54"/>
                </a:lnTo>
                <a:lnTo>
                  <a:pt x="69" y="54"/>
                </a:lnTo>
                <a:lnTo>
                  <a:pt x="67" y="55"/>
                </a:lnTo>
                <a:lnTo>
                  <a:pt x="67" y="57"/>
                </a:lnTo>
                <a:lnTo>
                  <a:pt x="67" y="58"/>
                </a:lnTo>
                <a:lnTo>
                  <a:pt x="67" y="60"/>
                </a:lnTo>
                <a:lnTo>
                  <a:pt x="66" y="61"/>
                </a:lnTo>
                <a:lnTo>
                  <a:pt x="67" y="69"/>
                </a:lnTo>
                <a:lnTo>
                  <a:pt x="60" y="69"/>
                </a:lnTo>
                <a:lnTo>
                  <a:pt x="58" y="67"/>
                </a:lnTo>
                <a:lnTo>
                  <a:pt x="45" y="61"/>
                </a:lnTo>
                <a:lnTo>
                  <a:pt x="40" y="58"/>
                </a:lnTo>
                <a:lnTo>
                  <a:pt x="37" y="57"/>
                </a:lnTo>
                <a:lnTo>
                  <a:pt x="18" y="40"/>
                </a:lnTo>
                <a:lnTo>
                  <a:pt x="10" y="37"/>
                </a:lnTo>
                <a:lnTo>
                  <a:pt x="9" y="33"/>
                </a:lnTo>
                <a:lnTo>
                  <a:pt x="6" y="32"/>
                </a:lnTo>
                <a:lnTo>
                  <a:pt x="4" y="32"/>
                </a:lnTo>
                <a:lnTo>
                  <a:pt x="6" y="30"/>
                </a:lnTo>
                <a:lnTo>
                  <a:pt x="4" y="29"/>
                </a:lnTo>
                <a:lnTo>
                  <a:pt x="1" y="29"/>
                </a:lnTo>
                <a:lnTo>
                  <a:pt x="1" y="27"/>
                </a:lnTo>
                <a:lnTo>
                  <a:pt x="0" y="27"/>
                </a:lnTo>
                <a:lnTo>
                  <a:pt x="1" y="27"/>
                </a:lnTo>
                <a:lnTo>
                  <a:pt x="1" y="2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28" name="Freeform 500"/>
          <p:cNvSpPr>
            <a:spLocks/>
          </p:cNvSpPr>
          <p:nvPr/>
        </p:nvSpPr>
        <p:spPr bwMode="auto">
          <a:xfrm>
            <a:off x="4260850" y="3973520"/>
            <a:ext cx="119063" cy="169862"/>
          </a:xfrm>
          <a:custGeom>
            <a:avLst/>
            <a:gdLst>
              <a:gd name="T0" fmla="*/ 73 w 75"/>
              <a:gd name="T1" fmla="*/ 85 h 107"/>
              <a:gd name="T2" fmla="*/ 61 w 75"/>
              <a:gd name="T3" fmla="*/ 28 h 107"/>
              <a:gd name="T4" fmla="*/ 60 w 75"/>
              <a:gd name="T5" fmla="*/ 16 h 107"/>
              <a:gd name="T6" fmla="*/ 52 w 75"/>
              <a:gd name="T7" fmla="*/ 7 h 107"/>
              <a:gd name="T8" fmla="*/ 52 w 75"/>
              <a:gd name="T9" fmla="*/ 4 h 107"/>
              <a:gd name="T10" fmla="*/ 54 w 75"/>
              <a:gd name="T11" fmla="*/ 1 h 107"/>
              <a:gd name="T12" fmla="*/ 45 w 75"/>
              <a:gd name="T13" fmla="*/ 0 h 107"/>
              <a:gd name="T14" fmla="*/ 40 w 75"/>
              <a:gd name="T15" fmla="*/ 3 h 107"/>
              <a:gd name="T16" fmla="*/ 4 w 75"/>
              <a:gd name="T17" fmla="*/ 4 h 107"/>
              <a:gd name="T18" fmla="*/ 6 w 75"/>
              <a:gd name="T19" fmla="*/ 9 h 107"/>
              <a:gd name="T20" fmla="*/ 6 w 75"/>
              <a:gd name="T21" fmla="*/ 12 h 107"/>
              <a:gd name="T22" fmla="*/ 7 w 75"/>
              <a:gd name="T23" fmla="*/ 16 h 107"/>
              <a:gd name="T24" fmla="*/ 9 w 75"/>
              <a:gd name="T25" fmla="*/ 24 h 107"/>
              <a:gd name="T26" fmla="*/ 9 w 75"/>
              <a:gd name="T27" fmla="*/ 28 h 107"/>
              <a:gd name="T28" fmla="*/ 10 w 75"/>
              <a:gd name="T29" fmla="*/ 31 h 107"/>
              <a:gd name="T30" fmla="*/ 7 w 75"/>
              <a:gd name="T31" fmla="*/ 33 h 107"/>
              <a:gd name="T32" fmla="*/ 10 w 75"/>
              <a:gd name="T33" fmla="*/ 34 h 107"/>
              <a:gd name="T34" fmla="*/ 12 w 75"/>
              <a:gd name="T35" fmla="*/ 48 h 107"/>
              <a:gd name="T36" fmla="*/ 10 w 75"/>
              <a:gd name="T37" fmla="*/ 51 h 107"/>
              <a:gd name="T38" fmla="*/ 6 w 75"/>
              <a:gd name="T39" fmla="*/ 60 h 107"/>
              <a:gd name="T40" fmla="*/ 4 w 75"/>
              <a:gd name="T41" fmla="*/ 67 h 107"/>
              <a:gd name="T42" fmla="*/ 1 w 75"/>
              <a:gd name="T43" fmla="*/ 70 h 107"/>
              <a:gd name="T44" fmla="*/ 4 w 75"/>
              <a:gd name="T45" fmla="*/ 89 h 107"/>
              <a:gd name="T46" fmla="*/ 7 w 75"/>
              <a:gd name="T47" fmla="*/ 91 h 107"/>
              <a:gd name="T48" fmla="*/ 9 w 75"/>
              <a:gd name="T49" fmla="*/ 100 h 107"/>
              <a:gd name="T50" fmla="*/ 6 w 75"/>
              <a:gd name="T51" fmla="*/ 100 h 107"/>
              <a:gd name="T52" fmla="*/ 3 w 75"/>
              <a:gd name="T53" fmla="*/ 100 h 107"/>
              <a:gd name="T54" fmla="*/ 21 w 75"/>
              <a:gd name="T55" fmla="*/ 107 h 107"/>
              <a:gd name="T56" fmla="*/ 42 w 75"/>
              <a:gd name="T57" fmla="*/ 100 h 107"/>
              <a:gd name="T58" fmla="*/ 66 w 75"/>
              <a:gd name="T59" fmla="*/ 89 h 107"/>
              <a:gd name="T60" fmla="*/ 70 w 75"/>
              <a:gd name="T61" fmla="*/ 91 h 107"/>
              <a:gd name="T62" fmla="*/ 75 w 75"/>
              <a:gd name="T63" fmla="*/ 85 h 1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107"/>
              <a:gd name="T98" fmla="*/ 75 w 75"/>
              <a:gd name="T99" fmla="*/ 107 h 1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107">
                <a:moveTo>
                  <a:pt x="75" y="85"/>
                </a:moveTo>
                <a:lnTo>
                  <a:pt x="73" y="85"/>
                </a:lnTo>
                <a:lnTo>
                  <a:pt x="66" y="76"/>
                </a:lnTo>
                <a:lnTo>
                  <a:pt x="61" y="28"/>
                </a:lnTo>
                <a:lnTo>
                  <a:pt x="60" y="27"/>
                </a:lnTo>
                <a:lnTo>
                  <a:pt x="60" y="16"/>
                </a:lnTo>
                <a:lnTo>
                  <a:pt x="54" y="9"/>
                </a:lnTo>
                <a:lnTo>
                  <a:pt x="52" y="7"/>
                </a:lnTo>
                <a:lnTo>
                  <a:pt x="52" y="6"/>
                </a:lnTo>
                <a:lnTo>
                  <a:pt x="52" y="4"/>
                </a:lnTo>
                <a:lnTo>
                  <a:pt x="52" y="3"/>
                </a:lnTo>
                <a:lnTo>
                  <a:pt x="54" y="1"/>
                </a:lnTo>
                <a:lnTo>
                  <a:pt x="51" y="0"/>
                </a:lnTo>
                <a:lnTo>
                  <a:pt x="45" y="0"/>
                </a:lnTo>
                <a:lnTo>
                  <a:pt x="42" y="3"/>
                </a:lnTo>
                <a:lnTo>
                  <a:pt x="40" y="3"/>
                </a:lnTo>
                <a:lnTo>
                  <a:pt x="6" y="1"/>
                </a:lnTo>
                <a:lnTo>
                  <a:pt x="4" y="4"/>
                </a:lnTo>
                <a:lnTo>
                  <a:pt x="4" y="7"/>
                </a:lnTo>
                <a:lnTo>
                  <a:pt x="6" y="9"/>
                </a:lnTo>
                <a:lnTo>
                  <a:pt x="7" y="10"/>
                </a:lnTo>
                <a:lnTo>
                  <a:pt x="6" y="12"/>
                </a:lnTo>
                <a:lnTo>
                  <a:pt x="7" y="13"/>
                </a:lnTo>
                <a:lnTo>
                  <a:pt x="7" y="16"/>
                </a:lnTo>
                <a:lnTo>
                  <a:pt x="9" y="19"/>
                </a:lnTo>
                <a:lnTo>
                  <a:pt x="9" y="24"/>
                </a:lnTo>
                <a:lnTo>
                  <a:pt x="9" y="27"/>
                </a:lnTo>
                <a:lnTo>
                  <a:pt x="9" y="28"/>
                </a:lnTo>
                <a:lnTo>
                  <a:pt x="9" y="30"/>
                </a:lnTo>
                <a:lnTo>
                  <a:pt x="10" y="31"/>
                </a:lnTo>
                <a:lnTo>
                  <a:pt x="9" y="33"/>
                </a:lnTo>
                <a:lnTo>
                  <a:pt x="7" y="33"/>
                </a:lnTo>
                <a:lnTo>
                  <a:pt x="9" y="34"/>
                </a:lnTo>
                <a:lnTo>
                  <a:pt x="10" y="34"/>
                </a:lnTo>
                <a:lnTo>
                  <a:pt x="13" y="48"/>
                </a:lnTo>
                <a:lnTo>
                  <a:pt x="12" y="48"/>
                </a:lnTo>
                <a:lnTo>
                  <a:pt x="12" y="49"/>
                </a:lnTo>
                <a:lnTo>
                  <a:pt x="10" y="51"/>
                </a:lnTo>
                <a:lnTo>
                  <a:pt x="9" y="52"/>
                </a:lnTo>
                <a:lnTo>
                  <a:pt x="6" y="60"/>
                </a:lnTo>
                <a:lnTo>
                  <a:pt x="4" y="64"/>
                </a:lnTo>
                <a:lnTo>
                  <a:pt x="4" y="67"/>
                </a:lnTo>
                <a:lnTo>
                  <a:pt x="1" y="69"/>
                </a:lnTo>
                <a:lnTo>
                  <a:pt x="1" y="70"/>
                </a:lnTo>
                <a:lnTo>
                  <a:pt x="0" y="79"/>
                </a:lnTo>
                <a:lnTo>
                  <a:pt x="4" y="89"/>
                </a:lnTo>
                <a:lnTo>
                  <a:pt x="4" y="91"/>
                </a:lnTo>
                <a:lnTo>
                  <a:pt x="7" y="91"/>
                </a:lnTo>
                <a:lnTo>
                  <a:pt x="9" y="92"/>
                </a:lnTo>
                <a:lnTo>
                  <a:pt x="9" y="100"/>
                </a:lnTo>
                <a:lnTo>
                  <a:pt x="7" y="100"/>
                </a:lnTo>
                <a:lnTo>
                  <a:pt x="6" y="100"/>
                </a:lnTo>
                <a:lnTo>
                  <a:pt x="4" y="100"/>
                </a:lnTo>
                <a:lnTo>
                  <a:pt x="3" y="100"/>
                </a:lnTo>
                <a:lnTo>
                  <a:pt x="1" y="101"/>
                </a:lnTo>
                <a:lnTo>
                  <a:pt x="21" y="107"/>
                </a:lnTo>
                <a:lnTo>
                  <a:pt x="30" y="103"/>
                </a:lnTo>
                <a:lnTo>
                  <a:pt x="42" y="100"/>
                </a:lnTo>
                <a:lnTo>
                  <a:pt x="58" y="91"/>
                </a:lnTo>
                <a:lnTo>
                  <a:pt x="66" y="89"/>
                </a:lnTo>
                <a:lnTo>
                  <a:pt x="67" y="91"/>
                </a:lnTo>
                <a:lnTo>
                  <a:pt x="70" y="91"/>
                </a:lnTo>
                <a:lnTo>
                  <a:pt x="73" y="85"/>
                </a:lnTo>
                <a:lnTo>
                  <a:pt x="75" y="8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29" name="Freeform 501"/>
          <p:cNvSpPr>
            <a:spLocks/>
          </p:cNvSpPr>
          <p:nvPr/>
        </p:nvSpPr>
        <p:spPr bwMode="auto">
          <a:xfrm>
            <a:off x="4418013" y="3898907"/>
            <a:ext cx="311150" cy="258762"/>
          </a:xfrm>
          <a:custGeom>
            <a:avLst/>
            <a:gdLst>
              <a:gd name="T0" fmla="*/ 15 w 196"/>
              <a:gd name="T1" fmla="*/ 24 h 163"/>
              <a:gd name="T2" fmla="*/ 16 w 196"/>
              <a:gd name="T3" fmla="*/ 21 h 163"/>
              <a:gd name="T4" fmla="*/ 21 w 196"/>
              <a:gd name="T5" fmla="*/ 18 h 163"/>
              <a:gd name="T6" fmla="*/ 30 w 196"/>
              <a:gd name="T7" fmla="*/ 3 h 163"/>
              <a:gd name="T8" fmla="*/ 61 w 196"/>
              <a:gd name="T9" fmla="*/ 6 h 163"/>
              <a:gd name="T10" fmla="*/ 72 w 196"/>
              <a:gd name="T11" fmla="*/ 15 h 163"/>
              <a:gd name="T12" fmla="*/ 76 w 196"/>
              <a:gd name="T13" fmla="*/ 12 h 163"/>
              <a:gd name="T14" fmla="*/ 88 w 196"/>
              <a:gd name="T15" fmla="*/ 9 h 163"/>
              <a:gd name="T16" fmla="*/ 110 w 196"/>
              <a:gd name="T17" fmla="*/ 18 h 163"/>
              <a:gd name="T18" fmla="*/ 127 w 196"/>
              <a:gd name="T19" fmla="*/ 9 h 163"/>
              <a:gd name="T20" fmla="*/ 158 w 196"/>
              <a:gd name="T21" fmla="*/ 11 h 163"/>
              <a:gd name="T22" fmla="*/ 163 w 196"/>
              <a:gd name="T23" fmla="*/ 9 h 163"/>
              <a:gd name="T24" fmla="*/ 166 w 196"/>
              <a:gd name="T25" fmla="*/ 6 h 163"/>
              <a:gd name="T26" fmla="*/ 170 w 196"/>
              <a:gd name="T27" fmla="*/ 5 h 163"/>
              <a:gd name="T28" fmla="*/ 173 w 196"/>
              <a:gd name="T29" fmla="*/ 2 h 163"/>
              <a:gd name="T30" fmla="*/ 175 w 196"/>
              <a:gd name="T31" fmla="*/ 0 h 163"/>
              <a:gd name="T32" fmla="*/ 182 w 196"/>
              <a:gd name="T33" fmla="*/ 11 h 163"/>
              <a:gd name="T34" fmla="*/ 190 w 196"/>
              <a:gd name="T35" fmla="*/ 23 h 163"/>
              <a:gd name="T36" fmla="*/ 194 w 196"/>
              <a:gd name="T37" fmla="*/ 24 h 163"/>
              <a:gd name="T38" fmla="*/ 196 w 196"/>
              <a:gd name="T39" fmla="*/ 27 h 163"/>
              <a:gd name="T40" fmla="*/ 190 w 196"/>
              <a:gd name="T41" fmla="*/ 41 h 163"/>
              <a:gd name="T42" fmla="*/ 184 w 196"/>
              <a:gd name="T43" fmla="*/ 44 h 163"/>
              <a:gd name="T44" fmla="*/ 167 w 196"/>
              <a:gd name="T45" fmla="*/ 86 h 163"/>
              <a:gd name="T46" fmla="*/ 160 w 196"/>
              <a:gd name="T47" fmla="*/ 92 h 163"/>
              <a:gd name="T48" fmla="*/ 143 w 196"/>
              <a:gd name="T49" fmla="*/ 126 h 163"/>
              <a:gd name="T50" fmla="*/ 136 w 196"/>
              <a:gd name="T51" fmla="*/ 123 h 163"/>
              <a:gd name="T52" fmla="*/ 134 w 196"/>
              <a:gd name="T53" fmla="*/ 122 h 163"/>
              <a:gd name="T54" fmla="*/ 131 w 196"/>
              <a:gd name="T55" fmla="*/ 117 h 163"/>
              <a:gd name="T56" fmla="*/ 113 w 196"/>
              <a:gd name="T57" fmla="*/ 123 h 163"/>
              <a:gd name="T58" fmla="*/ 104 w 196"/>
              <a:gd name="T59" fmla="*/ 130 h 163"/>
              <a:gd name="T60" fmla="*/ 101 w 196"/>
              <a:gd name="T61" fmla="*/ 144 h 163"/>
              <a:gd name="T62" fmla="*/ 96 w 196"/>
              <a:gd name="T63" fmla="*/ 151 h 163"/>
              <a:gd name="T64" fmla="*/ 94 w 196"/>
              <a:gd name="T65" fmla="*/ 153 h 163"/>
              <a:gd name="T66" fmla="*/ 91 w 196"/>
              <a:gd name="T67" fmla="*/ 154 h 163"/>
              <a:gd name="T68" fmla="*/ 81 w 196"/>
              <a:gd name="T69" fmla="*/ 159 h 163"/>
              <a:gd name="T70" fmla="*/ 73 w 196"/>
              <a:gd name="T71" fmla="*/ 157 h 163"/>
              <a:gd name="T72" fmla="*/ 70 w 196"/>
              <a:gd name="T73" fmla="*/ 160 h 163"/>
              <a:gd name="T74" fmla="*/ 67 w 196"/>
              <a:gd name="T75" fmla="*/ 160 h 163"/>
              <a:gd name="T76" fmla="*/ 64 w 196"/>
              <a:gd name="T77" fmla="*/ 160 h 163"/>
              <a:gd name="T78" fmla="*/ 58 w 196"/>
              <a:gd name="T79" fmla="*/ 160 h 163"/>
              <a:gd name="T80" fmla="*/ 51 w 196"/>
              <a:gd name="T81" fmla="*/ 159 h 163"/>
              <a:gd name="T82" fmla="*/ 46 w 196"/>
              <a:gd name="T83" fmla="*/ 153 h 163"/>
              <a:gd name="T84" fmla="*/ 46 w 196"/>
              <a:gd name="T85" fmla="*/ 142 h 163"/>
              <a:gd name="T86" fmla="*/ 43 w 196"/>
              <a:gd name="T87" fmla="*/ 142 h 163"/>
              <a:gd name="T88" fmla="*/ 40 w 196"/>
              <a:gd name="T89" fmla="*/ 138 h 163"/>
              <a:gd name="T90" fmla="*/ 39 w 196"/>
              <a:gd name="T91" fmla="*/ 136 h 163"/>
              <a:gd name="T92" fmla="*/ 36 w 196"/>
              <a:gd name="T93" fmla="*/ 132 h 163"/>
              <a:gd name="T94" fmla="*/ 1 w 196"/>
              <a:gd name="T95" fmla="*/ 127 h 163"/>
              <a:gd name="T96" fmla="*/ 1 w 196"/>
              <a:gd name="T97" fmla="*/ 90 h 163"/>
              <a:gd name="T98" fmla="*/ 7 w 196"/>
              <a:gd name="T99" fmla="*/ 74 h 163"/>
              <a:gd name="T100" fmla="*/ 15 w 196"/>
              <a:gd name="T101" fmla="*/ 65 h 163"/>
              <a:gd name="T102" fmla="*/ 16 w 196"/>
              <a:gd name="T103" fmla="*/ 63 h 163"/>
              <a:gd name="T104" fmla="*/ 15 w 196"/>
              <a:gd name="T105" fmla="*/ 60 h 163"/>
              <a:gd name="T106" fmla="*/ 16 w 196"/>
              <a:gd name="T107" fmla="*/ 59 h 163"/>
              <a:gd name="T108" fmla="*/ 18 w 196"/>
              <a:gd name="T109" fmla="*/ 57 h 163"/>
              <a:gd name="T110" fmla="*/ 13 w 196"/>
              <a:gd name="T111" fmla="*/ 42 h 163"/>
              <a:gd name="T112" fmla="*/ 15 w 196"/>
              <a:gd name="T113" fmla="*/ 36 h 1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6"/>
              <a:gd name="T172" fmla="*/ 0 h 163"/>
              <a:gd name="T173" fmla="*/ 196 w 196"/>
              <a:gd name="T174" fmla="*/ 163 h 1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6" h="163">
                <a:moveTo>
                  <a:pt x="15" y="36"/>
                </a:moveTo>
                <a:lnTo>
                  <a:pt x="15" y="24"/>
                </a:lnTo>
                <a:lnTo>
                  <a:pt x="15" y="23"/>
                </a:lnTo>
                <a:lnTo>
                  <a:pt x="16" y="21"/>
                </a:lnTo>
                <a:lnTo>
                  <a:pt x="19" y="20"/>
                </a:lnTo>
                <a:lnTo>
                  <a:pt x="21" y="18"/>
                </a:lnTo>
                <a:lnTo>
                  <a:pt x="24" y="6"/>
                </a:lnTo>
                <a:lnTo>
                  <a:pt x="30" y="3"/>
                </a:lnTo>
                <a:lnTo>
                  <a:pt x="49" y="0"/>
                </a:lnTo>
                <a:lnTo>
                  <a:pt x="61" y="6"/>
                </a:lnTo>
                <a:lnTo>
                  <a:pt x="70" y="14"/>
                </a:lnTo>
                <a:lnTo>
                  <a:pt x="72" y="15"/>
                </a:lnTo>
                <a:lnTo>
                  <a:pt x="73" y="15"/>
                </a:lnTo>
                <a:lnTo>
                  <a:pt x="76" y="12"/>
                </a:lnTo>
                <a:lnTo>
                  <a:pt x="84" y="9"/>
                </a:lnTo>
                <a:lnTo>
                  <a:pt x="88" y="9"/>
                </a:lnTo>
                <a:lnTo>
                  <a:pt x="100" y="17"/>
                </a:lnTo>
                <a:lnTo>
                  <a:pt x="110" y="18"/>
                </a:lnTo>
                <a:lnTo>
                  <a:pt x="115" y="17"/>
                </a:lnTo>
                <a:lnTo>
                  <a:pt x="127" y="9"/>
                </a:lnTo>
                <a:lnTo>
                  <a:pt x="149" y="8"/>
                </a:lnTo>
                <a:lnTo>
                  <a:pt x="158" y="11"/>
                </a:lnTo>
                <a:lnTo>
                  <a:pt x="161" y="11"/>
                </a:lnTo>
                <a:lnTo>
                  <a:pt x="163" y="9"/>
                </a:lnTo>
                <a:lnTo>
                  <a:pt x="166" y="8"/>
                </a:lnTo>
                <a:lnTo>
                  <a:pt x="166" y="6"/>
                </a:lnTo>
                <a:lnTo>
                  <a:pt x="167" y="5"/>
                </a:lnTo>
                <a:lnTo>
                  <a:pt x="170" y="5"/>
                </a:lnTo>
                <a:lnTo>
                  <a:pt x="172" y="5"/>
                </a:lnTo>
                <a:lnTo>
                  <a:pt x="173" y="2"/>
                </a:lnTo>
                <a:lnTo>
                  <a:pt x="175" y="2"/>
                </a:lnTo>
                <a:lnTo>
                  <a:pt x="175" y="0"/>
                </a:lnTo>
                <a:lnTo>
                  <a:pt x="179" y="9"/>
                </a:lnTo>
                <a:lnTo>
                  <a:pt x="182" y="11"/>
                </a:lnTo>
                <a:lnTo>
                  <a:pt x="187" y="20"/>
                </a:lnTo>
                <a:lnTo>
                  <a:pt x="190" y="23"/>
                </a:lnTo>
                <a:lnTo>
                  <a:pt x="190" y="24"/>
                </a:lnTo>
                <a:lnTo>
                  <a:pt x="194" y="24"/>
                </a:lnTo>
                <a:lnTo>
                  <a:pt x="194" y="26"/>
                </a:lnTo>
                <a:lnTo>
                  <a:pt x="196" y="27"/>
                </a:lnTo>
                <a:lnTo>
                  <a:pt x="196" y="38"/>
                </a:lnTo>
                <a:lnTo>
                  <a:pt x="190" y="41"/>
                </a:lnTo>
                <a:lnTo>
                  <a:pt x="190" y="42"/>
                </a:lnTo>
                <a:lnTo>
                  <a:pt x="184" y="44"/>
                </a:lnTo>
                <a:lnTo>
                  <a:pt x="179" y="48"/>
                </a:lnTo>
                <a:lnTo>
                  <a:pt x="167" y="86"/>
                </a:lnTo>
                <a:lnTo>
                  <a:pt x="163" y="89"/>
                </a:lnTo>
                <a:lnTo>
                  <a:pt x="160" y="92"/>
                </a:lnTo>
                <a:lnTo>
                  <a:pt x="145" y="125"/>
                </a:lnTo>
                <a:lnTo>
                  <a:pt x="143" y="126"/>
                </a:lnTo>
                <a:lnTo>
                  <a:pt x="139" y="125"/>
                </a:lnTo>
                <a:lnTo>
                  <a:pt x="136" y="123"/>
                </a:lnTo>
                <a:lnTo>
                  <a:pt x="134" y="123"/>
                </a:lnTo>
                <a:lnTo>
                  <a:pt x="134" y="122"/>
                </a:lnTo>
                <a:lnTo>
                  <a:pt x="134" y="120"/>
                </a:lnTo>
                <a:lnTo>
                  <a:pt x="131" y="117"/>
                </a:lnTo>
                <a:lnTo>
                  <a:pt x="115" y="119"/>
                </a:lnTo>
                <a:lnTo>
                  <a:pt x="113" y="123"/>
                </a:lnTo>
                <a:lnTo>
                  <a:pt x="110" y="125"/>
                </a:lnTo>
                <a:lnTo>
                  <a:pt x="104" y="130"/>
                </a:lnTo>
                <a:lnTo>
                  <a:pt x="101" y="141"/>
                </a:lnTo>
                <a:lnTo>
                  <a:pt x="101" y="144"/>
                </a:lnTo>
                <a:lnTo>
                  <a:pt x="97" y="150"/>
                </a:lnTo>
                <a:lnTo>
                  <a:pt x="96" y="151"/>
                </a:lnTo>
                <a:lnTo>
                  <a:pt x="96" y="154"/>
                </a:lnTo>
                <a:lnTo>
                  <a:pt x="94" y="153"/>
                </a:lnTo>
                <a:lnTo>
                  <a:pt x="93" y="151"/>
                </a:lnTo>
                <a:lnTo>
                  <a:pt x="91" y="154"/>
                </a:lnTo>
                <a:lnTo>
                  <a:pt x="91" y="159"/>
                </a:lnTo>
                <a:lnTo>
                  <a:pt x="81" y="159"/>
                </a:lnTo>
                <a:lnTo>
                  <a:pt x="73" y="156"/>
                </a:lnTo>
                <a:lnTo>
                  <a:pt x="73" y="157"/>
                </a:lnTo>
                <a:lnTo>
                  <a:pt x="72" y="157"/>
                </a:lnTo>
                <a:lnTo>
                  <a:pt x="70" y="160"/>
                </a:lnTo>
                <a:lnTo>
                  <a:pt x="69" y="160"/>
                </a:lnTo>
                <a:lnTo>
                  <a:pt x="67" y="160"/>
                </a:lnTo>
                <a:lnTo>
                  <a:pt x="66" y="160"/>
                </a:lnTo>
                <a:lnTo>
                  <a:pt x="64" y="160"/>
                </a:lnTo>
                <a:lnTo>
                  <a:pt x="58" y="163"/>
                </a:lnTo>
                <a:lnTo>
                  <a:pt x="58" y="160"/>
                </a:lnTo>
                <a:lnTo>
                  <a:pt x="55" y="160"/>
                </a:lnTo>
                <a:lnTo>
                  <a:pt x="51" y="159"/>
                </a:lnTo>
                <a:lnTo>
                  <a:pt x="49" y="157"/>
                </a:lnTo>
                <a:lnTo>
                  <a:pt x="46" y="153"/>
                </a:lnTo>
                <a:lnTo>
                  <a:pt x="45" y="144"/>
                </a:lnTo>
                <a:lnTo>
                  <a:pt x="46" y="142"/>
                </a:lnTo>
                <a:lnTo>
                  <a:pt x="45" y="142"/>
                </a:lnTo>
                <a:lnTo>
                  <a:pt x="43" y="142"/>
                </a:lnTo>
                <a:lnTo>
                  <a:pt x="42" y="139"/>
                </a:lnTo>
                <a:lnTo>
                  <a:pt x="40" y="138"/>
                </a:lnTo>
                <a:lnTo>
                  <a:pt x="40" y="136"/>
                </a:lnTo>
                <a:lnTo>
                  <a:pt x="39" y="136"/>
                </a:lnTo>
                <a:lnTo>
                  <a:pt x="37" y="135"/>
                </a:lnTo>
                <a:lnTo>
                  <a:pt x="36" y="132"/>
                </a:lnTo>
                <a:lnTo>
                  <a:pt x="27" y="127"/>
                </a:lnTo>
                <a:lnTo>
                  <a:pt x="1" y="127"/>
                </a:lnTo>
                <a:lnTo>
                  <a:pt x="0" y="127"/>
                </a:lnTo>
                <a:lnTo>
                  <a:pt x="1" y="90"/>
                </a:lnTo>
                <a:lnTo>
                  <a:pt x="7" y="81"/>
                </a:lnTo>
                <a:lnTo>
                  <a:pt x="7" y="74"/>
                </a:lnTo>
                <a:lnTo>
                  <a:pt x="15" y="66"/>
                </a:lnTo>
                <a:lnTo>
                  <a:pt x="15" y="65"/>
                </a:lnTo>
                <a:lnTo>
                  <a:pt x="16" y="65"/>
                </a:lnTo>
                <a:lnTo>
                  <a:pt x="16" y="63"/>
                </a:lnTo>
                <a:lnTo>
                  <a:pt x="15" y="62"/>
                </a:lnTo>
                <a:lnTo>
                  <a:pt x="15" y="60"/>
                </a:lnTo>
                <a:lnTo>
                  <a:pt x="15" y="59"/>
                </a:lnTo>
                <a:lnTo>
                  <a:pt x="16" y="59"/>
                </a:lnTo>
                <a:lnTo>
                  <a:pt x="18" y="59"/>
                </a:lnTo>
                <a:lnTo>
                  <a:pt x="18" y="57"/>
                </a:lnTo>
                <a:lnTo>
                  <a:pt x="16" y="45"/>
                </a:lnTo>
                <a:lnTo>
                  <a:pt x="13" y="42"/>
                </a:lnTo>
                <a:lnTo>
                  <a:pt x="13" y="38"/>
                </a:lnTo>
                <a:lnTo>
                  <a:pt x="15" y="3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30" name="Freeform 502"/>
          <p:cNvSpPr>
            <a:spLocks/>
          </p:cNvSpPr>
          <p:nvPr/>
        </p:nvSpPr>
        <p:spPr bwMode="auto">
          <a:xfrm>
            <a:off x="4640263" y="4170370"/>
            <a:ext cx="203200" cy="233362"/>
          </a:xfrm>
          <a:custGeom>
            <a:avLst/>
            <a:gdLst>
              <a:gd name="T0" fmla="*/ 125 w 128"/>
              <a:gd name="T1" fmla="*/ 1 h 147"/>
              <a:gd name="T2" fmla="*/ 105 w 128"/>
              <a:gd name="T3" fmla="*/ 0 h 147"/>
              <a:gd name="T4" fmla="*/ 87 w 128"/>
              <a:gd name="T5" fmla="*/ 10 h 147"/>
              <a:gd name="T6" fmla="*/ 83 w 128"/>
              <a:gd name="T7" fmla="*/ 18 h 147"/>
              <a:gd name="T8" fmla="*/ 83 w 128"/>
              <a:gd name="T9" fmla="*/ 34 h 147"/>
              <a:gd name="T10" fmla="*/ 75 w 128"/>
              <a:gd name="T11" fmla="*/ 30 h 147"/>
              <a:gd name="T12" fmla="*/ 63 w 128"/>
              <a:gd name="T13" fmla="*/ 28 h 147"/>
              <a:gd name="T14" fmla="*/ 36 w 128"/>
              <a:gd name="T15" fmla="*/ 25 h 147"/>
              <a:gd name="T16" fmla="*/ 35 w 128"/>
              <a:gd name="T17" fmla="*/ 42 h 147"/>
              <a:gd name="T18" fmla="*/ 42 w 128"/>
              <a:gd name="T19" fmla="*/ 36 h 147"/>
              <a:gd name="T20" fmla="*/ 54 w 128"/>
              <a:gd name="T21" fmla="*/ 42 h 147"/>
              <a:gd name="T22" fmla="*/ 48 w 128"/>
              <a:gd name="T23" fmla="*/ 58 h 147"/>
              <a:gd name="T24" fmla="*/ 53 w 128"/>
              <a:gd name="T25" fmla="*/ 75 h 147"/>
              <a:gd name="T26" fmla="*/ 45 w 128"/>
              <a:gd name="T27" fmla="*/ 103 h 147"/>
              <a:gd name="T28" fmla="*/ 32 w 128"/>
              <a:gd name="T29" fmla="*/ 99 h 147"/>
              <a:gd name="T30" fmla="*/ 26 w 128"/>
              <a:gd name="T31" fmla="*/ 94 h 147"/>
              <a:gd name="T32" fmla="*/ 9 w 128"/>
              <a:gd name="T33" fmla="*/ 105 h 147"/>
              <a:gd name="T34" fmla="*/ 8 w 128"/>
              <a:gd name="T35" fmla="*/ 111 h 147"/>
              <a:gd name="T36" fmla="*/ 9 w 128"/>
              <a:gd name="T37" fmla="*/ 121 h 147"/>
              <a:gd name="T38" fmla="*/ 2 w 128"/>
              <a:gd name="T39" fmla="*/ 121 h 147"/>
              <a:gd name="T40" fmla="*/ 0 w 128"/>
              <a:gd name="T41" fmla="*/ 129 h 147"/>
              <a:gd name="T42" fmla="*/ 11 w 128"/>
              <a:gd name="T43" fmla="*/ 138 h 147"/>
              <a:gd name="T44" fmla="*/ 23 w 128"/>
              <a:gd name="T45" fmla="*/ 142 h 147"/>
              <a:gd name="T46" fmla="*/ 27 w 128"/>
              <a:gd name="T47" fmla="*/ 136 h 147"/>
              <a:gd name="T48" fmla="*/ 32 w 128"/>
              <a:gd name="T49" fmla="*/ 141 h 147"/>
              <a:gd name="T50" fmla="*/ 41 w 128"/>
              <a:gd name="T51" fmla="*/ 142 h 147"/>
              <a:gd name="T52" fmla="*/ 45 w 128"/>
              <a:gd name="T53" fmla="*/ 136 h 147"/>
              <a:gd name="T54" fmla="*/ 54 w 128"/>
              <a:gd name="T55" fmla="*/ 136 h 147"/>
              <a:gd name="T56" fmla="*/ 57 w 128"/>
              <a:gd name="T57" fmla="*/ 142 h 147"/>
              <a:gd name="T58" fmla="*/ 75 w 128"/>
              <a:gd name="T59" fmla="*/ 132 h 147"/>
              <a:gd name="T60" fmla="*/ 89 w 128"/>
              <a:gd name="T61" fmla="*/ 97 h 147"/>
              <a:gd name="T62" fmla="*/ 111 w 128"/>
              <a:gd name="T63" fmla="*/ 73 h 147"/>
              <a:gd name="T64" fmla="*/ 128 w 128"/>
              <a:gd name="T65" fmla="*/ 6 h 1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8"/>
              <a:gd name="T100" fmla="*/ 0 h 147"/>
              <a:gd name="T101" fmla="*/ 128 w 128"/>
              <a:gd name="T102" fmla="*/ 147 h 1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8" h="147">
                <a:moveTo>
                  <a:pt x="126" y="0"/>
                </a:moveTo>
                <a:lnTo>
                  <a:pt x="125" y="1"/>
                </a:lnTo>
                <a:lnTo>
                  <a:pt x="116" y="4"/>
                </a:lnTo>
                <a:lnTo>
                  <a:pt x="105" y="0"/>
                </a:lnTo>
                <a:lnTo>
                  <a:pt x="99" y="1"/>
                </a:lnTo>
                <a:lnTo>
                  <a:pt x="87" y="10"/>
                </a:lnTo>
                <a:lnTo>
                  <a:pt x="84" y="15"/>
                </a:lnTo>
                <a:lnTo>
                  <a:pt x="83" y="18"/>
                </a:lnTo>
                <a:lnTo>
                  <a:pt x="84" y="31"/>
                </a:lnTo>
                <a:lnTo>
                  <a:pt x="83" y="34"/>
                </a:lnTo>
                <a:lnTo>
                  <a:pt x="81" y="36"/>
                </a:lnTo>
                <a:lnTo>
                  <a:pt x="75" y="30"/>
                </a:lnTo>
                <a:lnTo>
                  <a:pt x="71" y="30"/>
                </a:lnTo>
                <a:lnTo>
                  <a:pt x="63" y="28"/>
                </a:lnTo>
                <a:lnTo>
                  <a:pt x="59" y="25"/>
                </a:lnTo>
                <a:lnTo>
                  <a:pt x="36" y="25"/>
                </a:lnTo>
                <a:lnTo>
                  <a:pt x="35" y="30"/>
                </a:lnTo>
                <a:lnTo>
                  <a:pt x="35" y="42"/>
                </a:lnTo>
                <a:lnTo>
                  <a:pt x="36" y="43"/>
                </a:lnTo>
                <a:lnTo>
                  <a:pt x="42" y="36"/>
                </a:lnTo>
                <a:lnTo>
                  <a:pt x="51" y="39"/>
                </a:lnTo>
                <a:lnTo>
                  <a:pt x="54" y="42"/>
                </a:lnTo>
                <a:lnTo>
                  <a:pt x="54" y="48"/>
                </a:lnTo>
                <a:lnTo>
                  <a:pt x="48" y="58"/>
                </a:lnTo>
                <a:lnTo>
                  <a:pt x="48" y="63"/>
                </a:lnTo>
                <a:lnTo>
                  <a:pt x="53" y="75"/>
                </a:lnTo>
                <a:lnTo>
                  <a:pt x="50" y="100"/>
                </a:lnTo>
                <a:lnTo>
                  <a:pt x="45" y="103"/>
                </a:lnTo>
                <a:lnTo>
                  <a:pt x="39" y="97"/>
                </a:lnTo>
                <a:lnTo>
                  <a:pt x="32" y="99"/>
                </a:lnTo>
                <a:lnTo>
                  <a:pt x="29" y="94"/>
                </a:lnTo>
                <a:lnTo>
                  <a:pt x="26" y="94"/>
                </a:lnTo>
                <a:lnTo>
                  <a:pt x="20" y="99"/>
                </a:lnTo>
                <a:lnTo>
                  <a:pt x="9" y="105"/>
                </a:lnTo>
                <a:lnTo>
                  <a:pt x="8" y="108"/>
                </a:lnTo>
                <a:lnTo>
                  <a:pt x="8" y="111"/>
                </a:lnTo>
                <a:lnTo>
                  <a:pt x="11" y="120"/>
                </a:lnTo>
                <a:lnTo>
                  <a:pt x="9" y="121"/>
                </a:lnTo>
                <a:lnTo>
                  <a:pt x="6" y="121"/>
                </a:lnTo>
                <a:lnTo>
                  <a:pt x="2" y="121"/>
                </a:lnTo>
                <a:lnTo>
                  <a:pt x="0" y="124"/>
                </a:lnTo>
                <a:lnTo>
                  <a:pt x="0" y="129"/>
                </a:lnTo>
                <a:lnTo>
                  <a:pt x="3" y="130"/>
                </a:lnTo>
                <a:lnTo>
                  <a:pt x="11" y="138"/>
                </a:lnTo>
                <a:lnTo>
                  <a:pt x="15" y="147"/>
                </a:lnTo>
                <a:lnTo>
                  <a:pt x="23" y="142"/>
                </a:lnTo>
                <a:lnTo>
                  <a:pt x="24" y="138"/>
                </a:lnTo>
                <a:lnTo>
                  <a:pt x="27" y="136"/>
                </a:lnTo>
                <a:lnTo>
                  <a:pt x="30" y="138"/>
                </a:lnTo>
                <a:lnTo>
                  <a:pt x="32" y="141"/>
                </a:lnTo>
                <a:lnTo>
                  <a:pt x="36" y="144"/>
                </a:lnTo>
                <a:lnTo>
                  <a:pt x="41" y="142"/>
                </a:lnTo>
                <a:lnTo>
                  <a:pt x="42" y="139"/>
                </a:lnTo>
                <a:lnTo>
                  <a:pt x="45" y="136"/>
                </a:lnTo>
                <a:lnTo>
                  <a:pt x="53" y="135"/>
                </a:lnTo>
                <a:lnTo>
                  <a:pt x="54" y="136"/>
                </a:lnTo>
                <a:lnTo>
                  <a:pt x="54" y="142"/>
                </a:lnTo>
                <a:lnTo>
                  <a:pt x="57" y="142"/>
                </a:lnTo>
                <a:lnTo>
                  <a:pt x="65" y="141"/>
                </a:lnTo>
                <a:lnTo>
                  <a:pt x="75" y="132"/>
                </a:lnTo>
                <a:lnTo>
                  <a:pt x="84" y="121"/>
                </a:lnTo>
                <a:lnTo>
                  <a:pt x="89" y="97"/>
                </a:lnTo>
                <a:lnTo>
                  <a:pt x="101" y="81"/>
                </a:lnTo>
                <a:lnTo>
                  <a:pt x="111" y="73"/>
                </a:lnTo>
                <a:lnTo>
                  <a:pt x="117" y="30"/>
                </a:lnTo>
                <a:lnTo>
                  <a:pt x="128" y="6"/>
                </a:lnTo>
                <a:lnTo>
                  <a:pt x="126"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31" name="Freeform 503"/>
          <p:cNvSpPr>
            <a:spLocks/>
          </p:cNvSpPr>
          <p:nvPr/>
        </p:nvSpPr>
        <p:spPr bwMode="auto">
          <a:xfrm>
            <a:off x="4592638" y="4210057"/>
            <a:ext cx="52388" cy="33337"/>
          </a:xfrm>
          <a:custGeom>
            <a:avLst/>
            <a:gdLst>
              <a:gd name="T0" fmla="*/ 33 w 33"/>
              <a:gd name="T1" fmla="*/ 0 h 21"/>
              <a:gd name="T2" fmla="*/ 6 w 33"/>
              <a:gd name="T3" fmla="*/ 2 h 21"/>
              <a:gd name="T4" fmla="*/ 6 w 33"/>
              <a:gd name="T5" fmla="*/ 5 h 21"/>
              <a:gd name="T6" fmla="*/ 5 w 33"/>
              <a:gd name="T7" fmla="*/ 8 h 21"/>
              <a:gd name="T8" fmla="*/ 3 w 33"/>
              <a:gd name="T9" fmla="*/ 11 h 21"/>
              <a:gd name="T10" fmla="*/ 0 w 33"/>
              <a:gd name="T11" fmla="*/ 17 h 21"/>
              <a:gd name="T12" fmla="*/ 5 w 33"/>
              <a:gd name="T13" fmla="*/ 20 h 21"/>
              <a:gd name="T14" fmla="*/ 5 w 33"/>
              <a:gd name="T15" fmla="*/ 21 h 21"/>
              <a:gd name="T16" fmla="*/ 3 w 33"/>
              <a:gd name="T17" fmla="*/ 21 h 21"/>
              <a:gd name="T18" fmla="*/ 33 w 33"/>
              <a:gd name="T19" fmla="*/ 18 h 21"/>
              <a:gd name="T20" fmla="*/ 32 w 33"/>
              <a:gd name="T21" fmla="*/ 18 h 21"/>
              <a:gd name="T22" fmla="*/ 32 w 33"/>
              <a:gd name="T23" fmla="*/ 5 h 21"/>
              <a:gd name="T24" fmla="*/ 33 w 33"/>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1"/>
              <a:gd name="T41" fmla="*/ 33 w 33"/>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1">
                <a:moveTo>
                  <a:pt x="33" y="0"/>
                </a:moveTo>
                <a:lnTo>
                  <a:pt x="6" y="2"/>
                </a:lnTo>
                <a:lnTo>
                  <a:pt x="6" y="5"/>
                </a:lnTo>
                <a:lnTo>
                  <a:pt x="5" y="8"/>
                </a:lnTo>
                <a:lnTo>
                  <a:pt x="3" y="11"/>
                </a:lnTo>
                <a:lnTo>
                  <a:pt x="0" y="17"/>
                </a:lnTo>
                <a:lnTo>
                  <a:pt x="5" y="20"/>
                </a:lnTo>
                <a:lnTo>
                  <a:pt x="5" y="21"/>
                </a:lnTo>
                <a:lnTo>
                  <a:pt x="3" y="21"/>
                </a:lnTo>
                <a:lnTo>
                  <a:pt x="33" y="18"/>
                </a:lnTo>
                <a:lnTo>
                  <a:pt x="32" y="18"/>
                </a:lnTo>
                <a:lnTo>
                  <a:pt x="32" y="5"/>
                </a:lnTo>
                <a:lnTo>
                  <a:pt x="3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32" name="Freeform 504"/>
          <p:cNvSpPr>
            <a:spLocks/>
          </p:cNvSpPr>
          <p:nvPr/>
        </p:nvSpPr>
        <p:spPr bwMode="auto">
          <a:xfrm>
            <a:off x="5316538" y="3783020"/>
            <a:ext cx="174625" cy="157162"/>
          </a:xfrm>
          <a:custGeom>
            <a:avLst/>
            <a:gdLst>
              <a:gd name="T0" fmla="*/ 31 w 110"/>
              <a:gd name="T1" fmla="*/ 7 h 99"/>
              <a:gd name="T2" fmla="*/ 16 w 110"/>
              <a:gd name="T3" fmla="*/ 15 h 99"/>
              <a:gd name="T4" fmla="*/ 10 w 110"/>
              <a:gd name="T5" fmla="*/ 16 h 99"/>
              <a:gd name="T6" fmla="*/ 1 w 110"/>
              <a:gd name="T7" fmla="*/ 66 h 99"/>
              <a:gd name="T8" fmla="*/ 7 w 110"/>
              <a:gd name="T9" fmla="*/ 67 h 99"/>
              <a:gd name="T10" fmla="*/ 9 w 110"/>
              <a:gd name="T11" fmla="*/ 66 h 99"/>
              <a:gd name="T12" fmla="*/ 10 w 110"/>
              <a:gd name="T13" fmla="*/ 64 h 99"/>
              <a:gd name="T14" fmla="*/ 14 w 110"/>
              <a:gd name="T15" fmla="*/ 66 h 99"/>
              <a:gd name="T16" fmla="*/ 16 w 110"/>
              <a:gd name="T17" fmla="*/ 70 h 99"/>
              <a:gd name="T18" fmla="*/ 25 w 110"/>
              <a:gd name="T19" fmla="*/ 60 h 99"/>
              <a:gd name="T20" fmla="*/ 29 w 110"/>
              <a:gd name="T21" fmla="*/ 61 h 99"/>
              <a:gd name="T22" fmla="*/ 34 w 110"/>
              <a:gd name="T23" fmla="*/ 64 h 99"/>
              <a:gd name="T24" fmla="*/ 40 w 110"/>
              <a:gd name="T25" fmla="*/ 63 h 99"/>
              <a:gd name="T26" fmla="*/ 41 w 110"/>
              <a:gd name="T27" fmla="*/ 60 h 99"/>
              <a:gd name="T28" fmla="*/ 44 w 110"/>
              <a:gd name="T29" fmla="*/ 61 h 99"/>
              <a:gd name="T30" fmla="*/ 46 w 110"/>
              <a:gd name="T31" fmla="*/ 64 h 99"/>
              <a:gd name="T32" fmla="*/ 49 w 110"/>
              <a:gd name="T33" fmla="*/ 63 h 99"/>
              <a:gd name="T34" fmla="*/ 52 w 110"/>
              <a:gd name="T35" fmla="*/ 63 h 99"/>
              <a:gd name="T36" fmla="*/ 56 w 110"/>
              <a:gd name="T37" fmla="*/ 64 h 99"/>
              <a:gd name="T38" fmla="*/ 61 w 110"/>
              <a:gd name="T39" fmla="*/ 63 h 99"/>
              <a:gd name="T40" fmla="*/ 70 w 110"/>
              <a:gd name="T41" fmla="*/ 69 h 99"/>
              <a:gd name="T42" fmla="*/ 86 w 110"/>
              <a:gd name="T43" fmla="*/ 85 h 99"/>
              <a:gd name="T44" fmla="*/ 95 w 110"/>
              <a:gd name="T45" fmla="*/ 94 h 99"/>
              <a:gd name="T46" fmla="*/ 100 w 110"/>
              <a:gd name="T47" fmla="*/ 97 h 99"/>
              <a:gd name="T48" fmla="*/ 109 w 110"/>
              <a:gd name="T49" fmla="*/ 90 h 99"/>
              <a:gd name="T50" fmla="*/ 104 w 110"/>
              <a:gd name="T51" fmla="*/ 90 h 99"/>
              <a:gd name="T52" fmla="*/ 104 w 110"/>
              <a:gd name="T53" fmla="*/ 87 h 99"/>
              <a:gd name="T54" fmla="*/ 101 w 110"/>
              <a:gd name="T55" fmla="*/ 85 h 99"/>
              <a:gd name="T56" fmla="*/ 98 w 110"/>
              <a:gd name="T57" fmla="*/ 81 h 99"/>
              <a:gd name="T58" fmla="*/ 97 w 110"/>
              <a:gd name="T59" fmla="*/ 78 h 99"/>
              <a:gd name="T60" fmla="*/ 94 w 110"/>
              <a:gd name="T61" fmla="*/ 78 h 99"/>
              <a:gd name="T62" fmla="*/ 91 w 110"/>
              <a:gd name="T63" fmla="*/ 73 h 99"/>
              <a:gd name="T64" fmla="*/ 88 w 110"/>
              <a:gd name="T65" fmla="*/ 73 h 99"/>
              <a:gd name="T66" fmla="*/ 86 w 110"/>
              <a:gd name="T67" fmla="*/ 70 h 99"/>
              <a:gd name="T68" fmla="*/ 77 w 110"/>
              <a:gd name="T69" fmla="*/ 60 h 99"/>
              <a:gd name="T70" fmla="*/ 73 w 110"/>
              <a:gd name="T71" fmla="*/ 58 h 99"/>
              <a:gd name="T72" fmla="*/ 70 w 110"/>
              <a:gd name="T73" fmla="*/ 55 h 99"/>
              <a:gd name="T74" fmla="*/ 65 w 110"/>
              <a:gd name="T75" fmla="*/ 54 h 99"/>
              <a:gd name="T76" fmla="*/ 62 w 110"/>
              <a:gd name="T77" fmla="*/ 55 h 99"/>
              <a:gd name="T78" fmla="*/ 59 w 110"/>
              <a:gd name="T79" fmla="*/ 51 h 99"/>
              <a:gd name="T80" fmla="*/ 59 w 110"/>
              <a:gd name="T81" fmla="*/ 48 h 99"/>
              <a:gd name="T82" fmla="*/ 58 w 110"/>
              <a:gd name="T83" fmla="*/ 46 h 99"/>
              <a:gd name="T84" fmla="*/ 56 w 110"/>
              <a:gd name="T85" fmla="*/ 46 h 99"/>
              <a:gd name="T86" fmla="*/ 55 w 110"/>
              <a:gd name="T87" fmla="*/ 48 h 99"/>
              <a:gd name="T88" fmla="*/ 56 w 110"/>
              <a:gd name="T89" fmla="*/ 51 h 99"/>
              <a:gd name="T90" fmla="*/ 53 w 110"/>
              <a:gd name="T91" fmla="*/ 51 h 99"/>
              <a:gd name="T92" fmla="*/ 53 w 110"/>
              <a:gd name="T93" fmla="*/ 48 h 99"/>
              <a:gd name="T94" fmla="*/ 52 w 110"/>
              <a:gd name="T95" fmla="*/ 43 h 99"/>
              <a:gd name="T96" fmla="*/ 49 w 110"/>
              <a:gd name="T97" fmla="*/ 43 h 99"/>
              <a:gd name="T98" fmla="*/ 49 w 110"/>
              <a:gd name="T99" fmla="*/ 39 h 99"/>
              <a:gd name="T100" fmla="*/ 40 w 110"/>
              <a:gd name="T101" fmla="*/ 9 h 99"/>
              <a:gd name="T102" fmla="*/ 32 w 110"/>
              <a:gd name="T103" fmla="*/ 0 h 9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
              <a:gd name="T157" fmla="*/ 0 h 99"/>
              <a:gd name="T158" fmla="*/ 110 w 110"/>
              <a:gd name="T159" fmla="*/ 99 h 9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 h="99">
                <a:moveTo>
                  <a:pt x="32" y="0"/>
                </a:moveTo>
                <a:lnTo>
                  <a:pt x="31" y="7"/>
                </a:lnTo>
                <a:lnTo>
                  <a:pt x="17" y="13"/>
                </a:lnTo>
                <a:lnTo>
                  <a:pt x="16" y="15"/>
                </a:lnTo>
                <a:lnTo>
                  <a:pt x="13" y="16"/>
                </a:lnTo>
                <a:lnTo>
                  <a:pt x="10" y="16"/>
                </a:lnTo>
                <a:lnTo>
                  <a:pt x="0" y="61"/>
                </a:lnTo>
                <a:lnTo>
                  <a:pt x="1" y="66"/>
                </a:lnTo>
                <a:lnTo>
                  <a:pt x="6" y="66"/>
                </a:lnTo>
                <a:lnTo>
                  <a:pt x="7" y="67"/>
                </a:lnTo>
                <a:lnTo>
                  <a:pt x="9" y="67"/>
                </a:lnTo>
                <a:lnTo>
                  <a:pt x="9" y="66"/>
                </a:lnTo>
                <a:lnTo>
                  <a:pt x="9" y="64"/>
                </a:lnTo>
                <a:lnTo>
                  <a:pt x="10" y="64"/>
                </a:lnTo>
                <a:lnTo>
                  <a:pt x="13" y="64"/>
                </a:lnTo>
                <a:lnTo>
                  <a:pt x="14" y="66"/>
                </a:lnTo>
                <a:lnTo>
                  <a:pt x="14" y="67"/>
                </a:lnTo>
                <a:lnTo>
                  <a:pt x="16" y="70"/>
                </a:lnTo>
                <a:lnTo>
                  <a:pt x="22" y="57"/>
                </a:lnTo>
                <a:lnTo>
                  <a:pt x="25" y="60"/>
                </a:lnTo>
                <a:lnTo>
                  <a:pt x="28" y="60"/>
                </a:lnTo>
                <a:lnTo>
                  <a:pt x="29" y="61"/>
                </a:lnTo>
                <a:lnTo>
                  <a:pt x="31" y="64"/>
                </a:lnTo>
                <a:lnTo>
                  <a:pt x="34" y="64"/>
                </a:lnTo>
                <a:lnTo>
                  <a:pt x="35" y="64"/>
                </a:lnTo>
                <a:lnTo>
                  <a:pt x="40" y="63"/>
                </a:lnTo>
                <a:lnTo>
                  <a:pt x="41" y="61"/>
                </a:lnTo>
                <a:lnTo>
                  <a:pt x="41" y="60"/>
                </a:lnTo>
                <a:lnTo>
                  <a:pt x="43" y="60"/>
                </a:lnTo>
                <a:lnTo>
                  <a:pt x="44" y="61"/>
                </a:lnTo>
                <a:lnTo>
                  <a:pt x="44" y="64"/>
                </a:lnTo>
                <a:lnTo>
                  <a:pt x="46" y="64"/>
                </a:lnTo>
                <a:lnTo>
                  <a:pt x="46" y="63"/>
                </a:lnTo>
                <a:lnTo>
                  <a:pt x="49" y="63"/>
                </a:lnTo>
                <a:lnTo>
                  <a:pt x="50" y="61"/>
                </a:lnTo>
                <a:lnTo>
                  <a:pt x="52" y="63"/>
                </a:lnTo>
                <a:lnTo>
                  <a:pt x="55" y="63"/>
                </a:lnTo>
                <a:lnTo>
                  <a:pt x="56" y="64"/>
                </a:lnTo>
                <a:lnTo>
                  <a:pt x="58" y="63"/>
                </a:lnTo>
                <a:lnTo>
                  <a:pt x="61" y="63"/>
                </a:lnTo>
                <a:lnTo>
                  <a:pt x="68" y="69"/>
                </a:lnTo>
                <a:lnTo>
                  <a:pt x="70" y="69"/>
                </a:lnTo>
                <a:lnTo>
                  <a:pt x="77" y="78"/>
                </a:lnTo>
                <a:lnTo>
                  <a:pt x="86" y="85"/>
                </a:lnTo>
                <a:lnTo>
                  <a:pt x="91" y="91"/>
                </a:lnTo>
                <a:lnTo>
                  <a:pt x="95" y="94"/>
                </a:lnTo>
                <a:lnTo>
                  <a:pt x="98" y="99"/>
                </a:lnTo>
                <a:lnTo>
                  <a:pt x="100" y="97"/>
                </a:lnTo>
                <a:lnTo>
                  <a:pt x="110" y="91"/>
                </a:lnTo>
                <a:lnTo>
                  <a:pt x="109" y="90"/>
                </a:lnTo>
                <a:lnTo>
                  <a:pt x="107" y="90"/>
                </a:lnTo>
                <a:lnTo>
                  <a:pt x="104" y="90"/>
                </a:lnTo>
                <a:lnTo>
                  <a:pt x="104" y="88"/>
                </a:lnTo>
                <a:lnTo>
                  <a:pt x="104" y="87"/>
                </a:lnTo>
                <a:lnTo>
                  <a:pt x="103" y="85"/>
                </a:lnTo>
                <a:lnTo>
                  <a:pt x="101" y="85"/>
                </a:lnTo>
                <a:lnTo>
                  <a:pt x="100" y="85"/>
                </a:lnTo>
                <a:lnTo>
                  <a:pt x="98" y="81"/>
                </a:lnTo>
                <a:lnTo>
                  <a:pt x="97" y="79"/>
                </a:lnTo>
                <a:lnTo>
                  <a:pt x="97" y="78"/>
                </a:lnTo>
                <a:lnTo>
                  <a:pt x="95" y="78"/>
                </a:lnTo>
                <a:lnTo>
                  <a:pt x="94" y="78"/>
                </a:lnTo>
                <a:lnTo>
                  <a:pt x="92" y="73"/>
                </a:lnTo>
                <a:lnTo>
                  <a:pt x="91" y="73"/>
                </a:lnTo>
                <a:lnTo>
                  <a:pt x="89" y="73"/>
                </a:lnTo>
                <a:lnTo>
                  <a:pt x="88" y="73"/>
                </a:lnTo>
                <a:lnTo>
                  <a:pt x="88" y="72"/>
                </a:lnTo>
                <a:lnTo>
                  <a:pt x="86" y="70"/>
                </a:lnTo>
                <a:lnTo>
                  <a:pt x="80" y="61"/>
                </a:lnTo>
                <a:lnTo>
                  <a:pt x="77" y="60"/>
                </a:lnTo>
                <a:lnTo>
                  <a:pt x="74" y="60"/>
                </a:lnTo>
                <a:lnTo>
                  <a:pt x="73" y="58"/>
                </a:lnTo>
                <a:lnTo>
                  <a:pt x="71" y="58"/>
                </a:lnTo>
                <a:lnTo>
                  <a:pt x="70" y="55"/>
                </a:lnTo>
                <a:lnTo>
                  <a:pt x="67" y="54"/>
                </a:lnTo>
                <a:lnTo>
                  <a:pt x="65" y="54"/>
                </a:lnTo>
                <a:lnTo>
                  <a:pt x="64" y="55"/>
                </a:lnTo>
                <a:lnTo>
                  <a:pt x="62" y="55"/>
                </a:lnTo>
                <a:lnTo>
                  <a:pt x="61" y="52"/>
                </a:lnTo>
                <a:lnTo>
                  <a:pt x="59" y="51"/>
                </a:lnTo>
                <a:lnTo>
                  <a:pt x="59" y="49"/>
                </a:lnTo>
                <a:lnTo>
                  <a:pt x="59" y="48"/>
                </a:lnTo>
                <a:lnTo>
                  <a:pt x="59" y="46"/>
                </a:lnTo>
                <a:lnTo>
                  <a:pt x="58" y="46"/>
                </a:lnTo>
                <a:lnTo>
                  <a:pt x="58" y="45"/>
                </a:lnTo>
                <a:lnTo>
                  <a:pt x="56" y="46"/>
                </a:lnTo>
                <a:lnTo>
                  <a:pt x="55" y="46"/>
                </a:lnTo>
                <a:lnTo>
                  <a:pt x="55" y="48"/>
                </a:lnTo>
                <a:lnTo>
                  <a:pt x="56" y="49"/>
                </a:lnTo>
                <a:lnTo>
                  <a:pt x="56" y="51"/>
                </a:lnTo>
                <a:lnTo>
                  <a:pt x="55" y="51"/>
                </a:lnTo>
                <a:lnTo>
                  <a:pt x="53" y="51"/>
                </a:lnTo>
                <a:lnTo>
                  <a:pt x="53" y="49"/>
                </a:lnTo>
                <a:lnTo>
                  <a:pt x="53" y="48"/>
                </a:lnTo>
                <a:lnTo>
                  <a:pt x="52" y="45"/>
                </a:lnTo>
                <a:lnTo>
                  <a:pt x="52" y="43"/>
                </a:lnTo>
                <a:lnTo>
                  <a:pt x="50" y="43"/>
                </a:lnTo>
                <a:lnTo>
                  <a:pt x="49" y="43"/>
                </a:lnTo>
                <a:lnTo>
                  <a:pt x="49" y="42"/>
                </a:lnTo>
                <a:lnTo>
                  <a:pt x="49" y="39"/>
                </a:lnTo>
                <a:lnTo>
                  <a:pt x="46" y="36"/>
                </a:lnTo>
                <a:lnTo>
                  <a:pt x="40" y="9"/>
                </a:lnTo>
                <a:lnTo>
                  <a:pt x="34" y="0"/>
                </a:lnTo>
                <a:lnTo>
                  <a:pt x="32"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33" name="Freeform 505"/>
          <p:cNvSpPr>
            <a:spLocks/>
          </p:cNvSpPr>
          <p:nvPr/>
        </p:nvSpPr>
        <p:spPr bwMode="auto">
          <a:xfrm>
            <a:off x="5121275" y="4329120"/>
            <a:ext cx="44450" cy="55562"/>
          </a:xfrm>
          <a:custGeom>
            <a:avLst/>
            <a:gdLst>
              <a:gd name="T0" fmla="*/ 25 w 28"/>
              <a:gd name="T1" fmla="*/ 2 h 35"/>
              <a:gd name="T2" fmla="*/ 25 w 28"/>
              <a:gd name="T3" fmla="*/ 0 h 35"/>
              <a:gd name="T4" fmla="*/ 24 w 28"/>
              <a:gd name="T5" fmla="*/ 0 h 35"/>
              <a:gd name="T6" fmla="*/ 22 w 28"/>
              <a:gd name="T7" fmla="*/ 0 h 35"/>
              <a:gd name="T8" fmla="*/ 18 w 28"/>
              <a:gd name="T9" fmla="*/ 2 h 35"/>
              <a:gd name="T10" fmla="*/ 15 w 28"/>
              <a:gd name="T11" fmla="*/ 2 h 35"/>
              <a:gd name="T12" fmla="*/ 15 w 28"/>
              <a:gd name="T13" fmla="*/ 3 h 35"/>
              <a:gd name="T14" fmla="*/ 15 w 28"/>
              <a:gd name="T15" fmla="*/ 6 h 35"/>
              <a:gd name="T16" fmla="*/ 13 w 28"/>
              <a:gd name="T17" fmla="*/ 6 h 35"/>
              <a:gd name="T18" fmla="*/ 10 w 28"/>
              <a:gd name="T19" fmla="*/ 6 h 35"/>
              <a:gd name="T20" fmla="*/ 9 w 28"/>
              <a:gd name="T21" fmla="*/ 8 h 35"/>
              <a:gd name="T22" fmla="*/ 7 w 28"/>
              <a:gd name="T23" fmla="*/ 8 h 35"/>
              <a:gd name="T24" fmla="*/ 6 w 28"/>
              <a:gd name="T25" fmla="*/ 8 h 35"/>
              <a:gd name="T26" fmla="*/ 4 w 28"/>
              <a:gd name="T27" fmla="*/ 3 h 35"/>
              <a:gd name="T28" fmla="*/ 3 w 28"/>
              <a:gd name="T29" fmla="*/ 3 h 35"/>
              <a:gd name="T30" fmla="*/ 1 w 28"/>
              <a:gd name="T31" fmla="*/ 5 h 35"/>
              <a:gd name="T32" fmla="*/ 1 w 28"/>
              <a:gd name="T33" fmla="*/ 6 h 35"/>
              <a:gd name="T34" fmla="*/ 0 w 28"/>
              <a:gd name="T35" fmla="*/ 6 h 35"/>
              <a:gd name="T36" fmla="*/ 3 w 28"/>
              <a:gd name="T37" fmla="*/ 11 h 35"/>
              <a:gd name="T38" fmla="*/ 4 w 28"/>
              <a:gd name="T39" fmla="*/ 18 h 35"/>
              <a:gd name="T40" fmla="*/ 4 w 28"/>
              <a:gd name="T41" fmla="*/ 20 h 35"/>
              <a:gd name="T42" fmla="*/ 6 w 28"/>
              <a:gd name="T43" fmla="*/ 30 h 35"/>
              <a:gd name="T44" fmla="*/ 9 w 28"/>
              <a:gd name="T45" fmla="*/ 35 h 35"/>
              <a:gd name="T46" fmla="*/ 10 w 28"/>
              <a:gd name="T47" fmla="*/ 35 h 35"/>
              <a:gd name="T48" fmla="*/ 18 w 28"/>
              <a:gd name="T49" fmla="*/ 33 h 35"/>
              <a:gd name="T50" fmla="*/ 28 w 28"/>
              <a:gd name="T51" fmla="*/ 15 h 35"/>
              <a:gd name="T52" fmla="*/ 28 w 28"/>
              <a:gd name="T53" fmla="*/ 12 h 35"/>
              <a:gd name="T54" fmla="*/ 28 w 28"/>
              <a:gd name="T55" fmla="*/ 11 h 35"/>
              <a:gd name="T56" fmla="*/ 27 w 28"/>
              <a:gd name="T57" fmla="*/ 9 h 35"/>
              <a:gd name="T58" fmla="*/ 25 w 28"/>
              <a:gd name="T59" fmla="*/ 9 h 35"/>
              <a:gd name="T60" fmla="*/ 24 w 28"/>
              <a:gd name="T61" fmla="*/ 8 h 35"/>
              <a:gd name="T62" fmla="*/ 24 w 28"/>
              <a:gd name="T63" fmla="*/ 5 h 35"/>
              <a:gd name="T64" fmla="*/ 24 w 28"/>
              <a:gd name="T65" fmla="*/ 3 h 35"/>
              <a:gd name="T66" fmla="*/ 25 w 28"/>
              <a:gd name="T67" fmla="*/ 2 h 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
              <a:gd name="T103" fmla="*/ 0 h 35"/>
              <a:gd name="T104" fmla="*/ 28 w 28"/>
              <a:gd name="T105" fmla="*/ 35 h 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 h="35">
                <a:moveTo>
                  <a:pt x="25" y="2"/>
                </a:moveTo>
                <a:lnTo>
                  <a:pt x="25" y="0"/>
                </a:lnTo>
                <a:lnTo>
                  <a:pt x="24" y="0"/>
                </a:lnTo>
                <a:lnTo>
                  <a:pt x="22" y="0"/>
                </a:lnTo>
                <a:lnTo>
                  <a:pt x="18" y="2"/>
                </a:lnTo>
                <a:lnTo>
                  <a:pt x="15" y="2"/>
                </a:lnTo>
                <a:lnTo>
                  <a:pt x="15" y="3"/>
                </a:lnTo>
                <a:lnTo>
                  <a:pt x="15" y="6"/>
                </a:lnTo>
                <a:lnTo>
                  <a:pt x="13" y="6"/>
                </a:lnTo>
                <a:lnTo>
                  <a:pt x="10" y="6"/>
                </a:lnTo>
                <a:lnTo>
                  <a:pt x="9" y="8"/>
                </a:lnTo>
                <a:lnTo>
                  <a:pt x="7" y="8"/>
                </a:lnTo>
                <a:lnTo>
                  <a:pt x="6" y="8"/>
                </a:lnTo>
                <a:lnTo>
                  <a:pt x="4" y="3"/>
                </a:lnTo>
                <a:lnTo>
                  <a:pt x="3" y="3"/>
                </a:lnTo>
                <a:lnTo>
                  <a:pt x="1" y="5"/>
                </a:lnTo>
                <a:lnTo>
                  <a:pt x="1" y="6"/>
                </a:lnTo>
                <a:lnTo>
                  <a:pt x="0" y="6"/>
                </a:lnTo>
                <a:lnTo>
                  <a:pt x="3" y="11"/>
                </a:lnTo>
                <a:lnTo>
                  <a:pt x="4" y="18"/>
                </a:lnTo>
                <a:lnTo>
                  <a:pt x="4" y="20"/>
                </a:lnTo>
                <a:lnTo>
                  <a:pt x="6" y="30"/>
                </a:lnTo>
                <a:lnTo>
                  <a:pt x="9" y="35"/>
                </a:lnTo>
                <a:lnTo>
                  <a:pt x="10" y="35"/>
                </a:lnTo>
                <a:lnTo>
                  <a:pt x="18" y="33"/>
                </a:lnTo>
                <a:lnTo>
                  <a:pt x="28" y="15"/>
                </a:lnTo>
                <a:lnTo>
                  <a:pt x="28" y="12"/>
                </a:lnTo>
                <a:lnTo>
                  <a:pt x="28" y="11"/>
                </a:lnTo>
                <a:lnTo>
                  <a:pt x="27" y="9"/>
                </a:lnTo>
                <a:lnTo>
                  <a:pt x="25" y="9"/>
                </a:lnTo>
                <a:lnTo>
                  <a:pt x="24" y="8"/>
                </a:lnTo>
                <a:lnTo>
                  <a:pt x="24" y="5"/>
                </a:lnTo>
                <a:lnTo>
                  <a:pt x="24" y="3"/>
                </a:lnTo>
                <a:lnTo>
                  <a:pt x="25"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34" name="Freeform 506"/>
          <p:cNvSpPr>
            <a:spLocks/>
          </p:cNvSpPr>
          <p:nvPr/>
        </p:nvSpPr>
        <p:spPr bwMode="auto">
          <a:xfrm>
            <a:off x="5218113" y="4519620"/>
            <a:ext cx="84138" cy="209550"/>
          </a:xfrm>
          <a:custGeom>
            <a:avLst/>
            <a:gdLst>
              <a:gd name="T0" fmla="*/ 18 w 53"/>
              <a:gd name="T1" fmla="*/ 3 h 132"/>
              <a:gd name="T2" fmla="*/ 12 w 53"/>
              <a:gd name="T3" fmla="*/ 3 h 132"/>
              <a:gd name="T4" fmla="*/ 8 w 53"/>
              <a:gd name="T5" fmla="*/ 1 h 132"/>
              <a:gd name="T6" fmla="*/ 3 w 53"/>
              <a:gd name="T7" fmla="*/ 1 h 132"/>
              <a:gd name="T8" fmla="*/ 5 w 53"/>
              <a:gd name="T9" fmla="*/ 4 h 132"/>
              <a:gd name="T10" fmla="*/ 11 w 53"/>
              <a:gd name="T11" fmla="*/ 7 h 132"/>
              <a:gd name="T12" fmla="*/ 12 w 53"/>
              <a:gd name="T13" fmla="*/ 13 h 132"/>
              <a:gd name="T14" fmla="*/ 15 w 53"/>
              <a:gd name="T15" fmla="*/ 19 h 132"/>
              <a:gd name="T16" fmla="*/ 15 w 53"/>
              <a:gd name="T17" fmla="*/ 22 h 132"/>
              <a:gd name="T18" fmla="*/ 11 w 53"/>
              <a:gd name="T19" fmla="*/ 25 h 132"/>
              <a:gd name="T20" fmla="*/ 9 w 53"/>
              <a:gd name="T21" fmla="*/ 36 h 132"/>
              <a:gd name="T22" fmla="*/ 11 w 53"/>
              <a:gd name="T23" fmla="*/ 49 h 132"/>
              <a:gd name="T24" fmla="*/ 12 w 53"/>
              <a:gd name="T25" fmla="*/ 52 h 132"/>
              <a:gd name="T26" fmla="*/ 6 w 53"/>
              <a:gd name="T27" fmla="*/ 54 h 132"/>
              <a:gd name="T28" fmla="*/ 2 w 53"/>
              <a:gd name="T29" fmla="*/ 69 h 132"/>
              <a:gd name="T30" fmla="*/ 0 w 53"/>
              <a:gd name="T31" fmla="*/ 72 h 132"/>
              <a:gd name="T32" fmla="*/ 2 w 53"/>
              <a:gd name="T33" fmla="*/ 75 h 132"/>
              <a:gd name="T34" fmla="*/ 6 w 53"/>
              <a:gd name="T35" fmla="*/ 78 h 132"/>
              <a:gd name="T36" fmla="*/ 9 w 53"/>
              <a:gd name="T37" fmla="*/ 79 h 132"/>
              <a:gd name="T38" fmla="*/ 14 w 53"/>
              <a:gd name="T39" fmla="*/ 87 h 132"/>
              <a:gd name="T40" fmla="*/ 27 w 53"/>
              <a:gd name="T41" fmla="*/ 85 h 132"/>
              <a:gd name="T42" fmla="*/ 29 w 53"/>
              <a:gd name="T43" fmla="*/ 88 h 132"/>
              <a:gd name="T44" fmla="*/ 30 w 53"/>
              <a:gd name="T45" fmla="*/ 102 h 132"/>
              <a:gd name="T46" fmla="*/ 29 w 53"/>
              <a:gd name="T47" fmla="*/ 106 h 132"/>
              <a:gd name="T48" fmla="*/ 26 w 53"/>
              <a:gd name="T49" fmla="*/ 111 h 132"/>
              <a:gd name="T50" fmla="*/ 29 w 53"/>
              <a:gd name="T51" fmla="*/ 117 h 132"/>
              <a:gd name="T52" fmla="*/ 30 w 53"/>
              <a:gd name="T53" fmla="*/ 118 h 132"/>
              <a:gd name="T54" fmla="*/ 39 w 53"/>
              <a:gd name="T55" fmla="*/ 126 h 132"/>
              <a:gd name="T56" fmla="*/ 41 w 53"/>
              <a:gd name="T57" fmla="*/ 129 h 132"/>
              <a:gd name="T58" fmla="*/ 39 w 53"/>
              <a:gd name="T59" fmla="*/ 132 h 132"/>
              <a:gd name="T60" fmla="*/ 44 w 53"/>
              <a:gd name="T61" fmla="*/ 130 h 132"/>
              <a:gd name="T62" fmla="*/ 42 w 53"/>
              <a:gd name="T63" fmla="*/ 124 h 132"/>
              <a:gd name="T64" fmla="*/ 41 w 53"/>
              <a:gd name="T65" fmla="*/ 121 h 132"/>
              <a:gd name="T66" fmla="*/ 42 w 53"/>
              <a:gd name="T67" fmla="*/ 118 h 132"/>
              <a:gd name="T68" fmla="*/ 50 w 53"/>
              <a:gd name="T69" fmla="*/ 114 h 132"/>
              <a:gd name="T70" fmla="*/ 51 w 53"/>
              <a:gd name="T71" fmla="*/ 105 h 132"/>
              <a:gd name="T72" fmla="*/ 51 w 53"/>
              <a:gd name="T73" fmla="*/ 99 h 132"/>
              <a:gd name="T74" fmla="*/ 53 w 53"/>
              <a:gd name="T75" fmla="*/ 90 h 132"/>
              <a:gd name="T76" fmla="*/ 35 w 53"/>
              <a:gd name="T77" fmla="*/ 70 h 132"/>
              <a:gd name="T78" fmla="*/ 36 w 53"/>
              <a:gd name="T79" fmla="*/ 73 h 132"/>
              <a:gd name="T80" fmla="*/ 41 w 53"/>
              <a:gd name="T81" fmla="*/ 82 h 132"/>
              <a:gd name="T82" fmla="*/ 38 w 53"/>
              <a:gd name="T83" fmla="*/ 82 h 132"/>
              <a:gd name="T84" fmla="*/ 36 w 53"/>
              <a:gd name="T85" fmla="*/ 79 h 132"/>
              <a:gd name="T86" fmla="*/ 33 w 53"/>
              <a:gd name="T87" fmla="*/ 82 h 132"/>
              <a:gd name="T88" fmla="*/ 30 w 53"/>
              <a:gd name="T89" fmla="*/ 82 h 132"/>
              <a:gd name="T90" fmla="*/ 29 w 53"/>
              <a:gd name="T91" fmla="*/ 78 h 132"/>
              <a:gd name="T92" fmla="*/ 30 w 53"/>
              <a:gd name="T93" fmla="*/ 73 h 132"/>
              <a:gd name="T94" fmla="*/ 26 w 53"/>
              <a:gd name="T95" fmla="*/ 67 h 132"/>
              <a:gd name="T96" fmla="*/ 20 w 53"/>
              <a:gd name="T97" fmla="*/ 49 h 132"/>
              <a:gd name="T98" fmla="*/ 21 w 53"/>
              <a:gd name="T99" fmla="*/ 46 h 132"/>
              <a:gd name="T100" fmla="*/ 24 w 53"/>
              <a:gd name="T101" fmla="*/ 21 h 132"/>
              <a:gd name="T102" fmla="*/ 24 w 53"/>
              <a:gd name="T103" fmla="*/ 16 h 132"/>
              <a:gd name="T104" fmla="*/ 21 w 53"/>
              <a:gd name="T105" fmla="*/ 13 h 132"/>
              <a:gd name="T106" fmla="*/ 20 w 53"/>
              <a:gd name="T107" fmla="*/ 4 h 132"/>
              <a:gd name="T108" fmla="*/ 20 w 53"/>
              <a:gd name="T109" fmla="*/ 4 h 13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3"/>
              <a:gd name="T166" fmla="*/ 0 h 132"/>
              <a:gd name="T167" fmla="*/ 53 w 53"/>
              <a:gd name="T168" fmla="*/ 132 h 13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3" h="132">
                <a:moveTo>
                  <a:pt x="20" y="4"/>
                </a:moveTo>
                <a:lnTo>
                  <a:pt x="18" y="3"/>
                </a:lnTo>
                <a:lnTo>
                  <a:pt x="17" y="1"/>
                </a:lnTo>
                <a:lnTo>
                  <a:pt x="12" y="3"/>
                </a:lnTo>
                <a:lnTo>
                  <a:pt x="11" y="1"/>
                </a:lnTo>
                <a:lnTo>
                  <a:pt x="8" y="1"/>
                </a:lnTo>
                <a:lnTo>
                  <a:pt x="3" y="0"/>
                </a:lnTo>
                <a:lnTo>
                  <a:pt x="3" y="1"/>
                </a:lnTo>
                <a:lnTo>
                  <a:pt x="5" y="1"/>
                </a:lnTo>
                <a:lnTo>
                  <a:pt x="5" y="4"/>
                </a:lnTo>
                <a:lnTo>
                  <a:pt x="8" y="4"/>
                </a:lnTo>
                <a:lnTo>
                  <a:pt x="11" y="7"/>
                </a:lnTo>
                <a:lnTo>
                  <a:pt x="11" y="10"/>
                </a:lnTo>
                <a:lnTo>
                  <a:pt x="12" y="13"/>
                </a:lnTo>
                <a:lnTo>
                  <a:pt x="14" y="18"/>
                </a:lnTo>
                <a:lnTo>
                  <a:pt x="15" y="19"/>
                </a:lnTo>
                <a:lnTo>
                  <a:pt x="15" y="21"/>
                </a:lnTo>
                <a:lnTo>
                  <a:pt x="15" y="22"/>
                </a:lnTo>
                <a:lnTo>
                  <a:pt x="12" y="24"/>
                </a:lnTo>
                <a:lnTo>
                  <a:pt x="11" y="25"/>
                </a:lnTo>
                <a:lnTo>
                  <a:pt x="11" y="30"/>
                </a:lnTo>
                <a:lnTo>
                  <a:pt x="9" y="36"/>
                </a:lnTo>
                <a:lnTo>
                  <a:pt x="9" y="48"/>
                </a:lnTo>
                <a:lnTo>
                  <a:pt x="11" y="49"/>
                </a:lnTo>
                <a:lnTo>
                  <a:pt x="12" y="49"/>
                </a:lnTo>
                <a:lnTo>
                  <a:pt x="12" y="52"/>
                </a:lnTo>
                <a:lnTo>
                  <a:pt x="9" y="52"/>
                </a:lnTo>
                <a:lnTo>
                  <a:pt x="6" y="54"/>
                </a:lnTo>
                <a:lnTo>
                  <a:pt x="5" y="55"/>
                </a:lnTo>
                <a:lnTo>
                  <a:pt x="2" y="69"/>
                </a:lnTo>
                <a:lnTo>
                  <a:pt x="0" y="70"/>
                </a:lnTo>
                <a:lnTo>
                  <a:pt x="0" y="72"/>
                </a:lnTo>
                <a:lnTo>
                  <a:pt x="0" y="75"/>
                </a:lnTo>
                <a:lnTo>
                  <a:pt x="2" y="75"/>
                </a:lnTo>
                <a:lnTo>
                  <a:pt x="3" y="78"/>
                </a:lnTo>
                <a:lnTo>
                  <a:pt x="6" y="78"/>
                </a:lnTo>
                <a:lnTo>
                  <a:pt x="8" y="79"/>
                </a:lnTo>
                <a:lnTo>
                  <a:pt x="9" y="79"/>
                </a:lnTo>
                <a:lnTo>
                  <a:pt x="11" y="84"/>
                </a:lnTo>
                <a:lnTo>
                  <a:pt x="14" y="87"/>
                </a:lnTo>
                <a:lnTo>
                  <a:pt x="15" y="88"/>
                </a:lnTo>
                <a:lnTo>
                  <a:pt x="27" y="85"/>
                </a:lnTo>
                <a:lnTo>
                  <a:pt x="29" y="87"/>
                </a:lnTo>
                <a:lnTo>
                  <a:pt x="29" y="88"/>
                </a:lnTo>
                <a:lnTo>
                  <a:pt x="30" y="100"/>
                </a:lnTo>
                <a:lnTo>
                  <a:pt x="30" y="102"/>
                </a:lnTo>
                <a:lnTo>
                  <a:pt x="29" y="103"/>
                </a:lnTo>
                <a:lnTo>
                  <a:pt x="29" y="106"/>
                </a:lnTo>
                <a:lnTo>
                  <a:pt x="27" y="108"/>
                </a:lnTo>
                <a:lnTo>
                  <a:pt x="26" y="111"/>
                </a:lnTo>
                <a:lnTo>
                  <a:pt x="27" y="112"/>
                </a:lnTo>
                <a:lnTo>
                  <a:pt x="29" y="117"/>
                </a:lnTo>
                <a:lnTo>
                  <a:pt x="29" y="118"/>
                </a:lnTo>
                <a:lnTo>
                  <a:pt x="30" y="118"/>
                </a:lnTo>
                <a:lnTo>
                  <a:pt x="35" y="124"/>
                </a:lnTo>
                <a:lnTo>
                  <a:pt x="39" y="126"/>
                </a:lnTo>
                <a:lnTo>
                  <a:pt x="41" y="127"/>
                </a:lnTo>
                <a:lnTo>
                  <a:pt x="41" y="129"/>
                </a:lnTo>
                <a:lnTo>
                  <a:pt x="39" y="130"/>
                </a:lnTo>
                <a:lnTo>
                  <a:pt x="39" y="132"/>
                </a:lnTo>
                <a:lnTo>
                  <a:pt x="42" y="132"/>
                </a:lnTo>
                <a:lnTo>
                  <a:pt x="44" y="130"/>
                </a:lnTo>
                <a:lnTo>
                  <a:pt x="44" y="126"/>
                </a:lnTo>
                <a:lnTo>
                  <a:pt x="42" y="124"/>
                </a:lnTo>
                <a:lnTo>
                  <a:pt x="41" y="123"/>
                </a:lnTo>
                <a:lnTo>
                  <a:pt x="41" y="121"/>
                </a:lnTo>
                <a:lnTo>
                  <a:pt x="42" y="120"/>
                </a:lnTo>
                <a:lnTo>
                  <a:pt x="42" y="118"/>
                </a:lnTo>
                <a:lnTo>
                  <a:pt x="42" y="117"/>
                </a:lnTo>
                <a:lnTo>
                  <a:pt x="50" y="114"/>
                </a:lnTo>
                <a:lnTo>
                  <a:pt x="51" y="112"/>
                </a:lnTo>
                <a:lnTo>
                  <a:pt x="51" y="105"/>
                </a:lnTo>
                <a:lnTo>
                  <a:pt x="53" y="103"/>
                </a:lnTo>
                <a:lnTo>
                  <a:pt x="51" y="99"/>
                </a:lnTo>
                <a:lnTo>
                  <a:pt x="53" y="93"/>
                </a:lnTo>
                <a:lnTo>
                  <a:pt x="53" y="90"/>
                </a:lnTo>
                <a:lnTo>
                  <a:pt x="35" y="69"/>
                </a:lnTo>
                <a:lnTo>
                  <a:pt x="35" y="70"/>
                </a:lnTo>
                <a:lnTo>
                  <a:pt x="35" y="72"/>
                </a:lnTo>
                <a:lnTo>
                  <a:pt x="36" y="73"/>
                </a:lnTo>
                <a:lnTo>
                  <a:pt x="38" y="75"/>
                </a:lnTo>
                <a:lnTo>
                  <a:pt x="41" y="82"/>
                </a:lnTo>
                <a:lnTo>
                  <a:pt x="41" y="85"/>
                </a:lnTo>
                <a:lnTo>
                  <a:pt x="38" y="82"/>
                </a:lnTo>
                <a:lnTo>
                  <a:pt x="36" y="81"/>
                </a:lnTo>
                <a:lnTo>
                  <a:pt x="36" y="79"/>
                </a:lnTo>
                <a:lnTo>
                  <a:pt x="35" y="79"/>
                </a:lnTo>
                <a:lnTo>
                  <a:pt x="33" y="82"/>
                </a:lnTo>
                <a:lnTo>
                  <a:pt x="32" y="82"/>
                </a:lnTo>
                <a:lnTo>
                  <a:pt x="30" y="82"/>
                </a:lnTo>
                <a:lnTo>
                  <a:pt x="30" y="81"/>
                </a:lnTo>
                <a:lnTo>
                  <a:pt x="29" y="78"/>
                </a:lnTo>
                <a:lnTo>
                  <a:pt x="30" y="75"/>
                </a:lnTo>
                <a:lnTo>
                  <a:pt x="30" y="73"/>
                </a:lnTo>
                <a:lnTo>
                  <a:pt x="27" y="70"/>
                </a:lnTo>
                <a:lnTo>
                  <a:pt x="26" y="67"/>
                </a:lnTo>
                <a:lnTo>
                  <a:pt x="26" y="63"/>
                </a:lnTo>
                <a:lnTo>
                  <a:pt x="20" y="49"/>
                </a:lnTo>
                <a:lnTo>
                  <a:pt x="20" y="48"/>
                </a:lnTo>
                <a:lnTo>
                  <a:pt x="21" y="46"/>
                </a:lnTo>
                <a:lnTo>
                  <a:pt x="26" y="39"/>
                </a:lnTo>
                <a:lnTo>
                  <a:pt x="24" y="21"/>
                </a:lnTo>
                <a:lnTo>
                  <a:pt x="24" y="18"/>
                </a:lnTo>
                <a:lnTo>
                  <a:pt x="24" y="16"/>
                </a:lnTo>
                <a:lnTo>
                  <a:pt x="23" y="15"/>
                </a:lnTo>
                <a:lnTo>
                  <a:pt x="21" y="13"/>
                </a:lnTo>
                <a:lnTo>
                  <a:pt x="18" y="9"/>
                </a:lnTo>
                <a:lnTo>
                  <a:pt x="20" y="4"/>
                </a:lnTo>
                <a:lnTo>
                  <a:pt x="21" y="3"/>
                </a:lnTo>
                <a:lnTo>
                  <a:pt x="20" y="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35" name="Freeform 507"/>
          <p:cNvSpPr>
            <a:spLocks/>
          </p:cNvSpPr>
          <p:nvPr/>
        </p:nvSpPr>
        <p:spPr bwMode="auto">
          <a:xfrm>
            <a:off x="5408613" y="2981332"/>
            <a:ext cx="177800" cy="90487"/>
          </a:xfrm>
          <a:custGeom>
            <a:avLst/>
            <a:gdLst>
              <a:gd name="T0" fmla="*/ 28 w 112"/>
              <a:gd name="T1" fmla="*/ 48 h 57"/>
              <a:gd name="T2" fmla="*/ 34 w 112"/>
              <a:gd name="T3" fmla="*/ 47 h 57"/>
              <a:gd name="T4" fmla="*/ 42 w 112"/>
              <a:gd name="T5" fmla="*/ 48 h 57"/>
              <a:gd name="T6" fmla="*/ 45 w 112"/>
              <a:gd name="T7" fmla="*/ 45 h 57"/>
              <a:gd name="T8" fmla="*/ 54 w 112"/>
              <a:gd name="T9" fmla="*/ 53 h 57"/>
              <a:gd name="T10" fmla="*/ 58 w 112"/>
              <a:gd name="T11" fmla="*/ 57 h 57"/>
              <a:gd name="T12" fmla="*/ 66 w 112"/>
              <a:gd name="T13" fmla="*/ 54 h 57"/>
              <a:gd name="T14" fmla="*/ 73 w 112"/>
              <a:gd name="T15" fmla="*/ 53 h 57"/>
              <a:gd name="T16" fmla="*/ 90 w 112"/>
              <a:gd name="T17" fmla="*/ 48 h 57"/>
              <a:gd name="T18" fmla="*/ 97 w 112"/>
              <a:gd name="T19" fmla="*/ 51 h 57"/>
              <a:gd name="T20" fmla="*/ 103 w 112"/>
              <a:gd name="T21" fmla="*/ 54 h 57"/>
              <a:gd name="T22" fmla="*/ 112 w 112"/>
              <a:gd name="T23" fmla="*/ 54 h 57"/>
              <a:gd name="T24" fmla="*/ 108 w 112"/>
              <a:gd name="T25" fmla="*/ 48 h 57"/>
              <a:gd name="T26" fmla="*/ 105 w 112"/>
              <a:gd name="T27" fmla="*/ 45 h 57"/>
              <a:gd name="T28" fmla="*/ 109 w 112"/>
              <a:gd name="T29" fmla="*/ 39 h 57"/>
              <a:gd name="T30" fmla="*/ 100 w 112"/>
              <a:gd name="T31" fmla="*/ 35 h 57"/>
              <a:gd name="T32" fmla="*/ 97 w 112"/>
              <a:gd name="T33" fmla="*/ 27 h 57"/>
              <a:gd name="T34" fmla="*/ 94 w 112"/>
              <a:gd name="T35" fmla="*/ 24 h 57"/>
              <a:gd name="T36" fmla="*/ 90 w 112"/>
              <a:gd name="T37" fmla="*/ 23 h 57"/>
              <a:gd name="T38" fmla="*/ 84 w 112"/>
              <a:gd name="T39" fmla="*/ 20 h 57"/>
              <a:gd name="T40" fmla="*/ 79 w 112"/>
              <a:gd name="T41" fmla="*/ 18 h 57"/>
              <a:gd name="T42" fmla="*/ 67 w 112"/>
              <a:gd name="T43" fmla="*/ 23 h 57"/>
              <a:gd name="T44" fmla="*/ 64 w 112"/>
              <a:gd name="T45" fmla="*/ 20 h 57"/>
              <a:gd name="T46" fmla="*/ 45 w 112"/>
              <a:gd name="T47" fmla="*/ 9 h 57"/>
              <a:gd name="T48" fmla="*/ 30 w 112"/>
              <a:gd name="T49" fmla="*/ 9 h 57"/>
              <a:gd name="T50" fmla="*/ 16 w 112"/>
              <a:gd name="T51" fmla="*/ 3 h 57"/>
              <a:gd name="T52" fmla="*/ 9 w 112"/>
              <a:gd name="T53" fmla="*/ 2 h 57"/>
              <a:gd name="T54" fmla="*/ 0 w 112"/>
              <a:gd name="T55" fmla="*/ 3 h 57"/>
              <a:gd name="T56" fmla="*/ 16 w 112"/>
              <a:gd name="T57" fmla="*/ 12 h 57"/>
              <a:gd name="T58" fmla="*/ 25 w 112"/>
              <a:gd name="T59" fmla="*/ 21 h 57"/>
              <a:gd name="T60" fmla="*/ 30 w 112"/>
              <a:gd name="T61" fmla="*/ 36 h 57"/>
              <a:gd name="T62" fmla="*/ 28 w 112"/>
              <a:gd name="T63" fmla="*/ 45 h 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2"/>
              <a:gd name="T97" fmla="*/ 0 h 57"/>
              <a:gd name="T98" fmla="*/ 112 w 112"/>
              <a:gd name="T99" fmla="*/ 57 h 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2" h="57">
                <a:moveTo>
                  <a:pt x="27" y="45"/>
                </a:moveTo>
                <a:lnTo>
                  <a:pt x="28" y="48"/>
                </a:lnTo>
                <a:lnTo>
                  <a:pt x="31" y="48"/>
                </a:lnTo>
                <a:lnTo>
                  <a:pt x="34" y="47"/>
                </a:lnTo>
                <a:lnTo>
                  <a:pt x="40" y="48"/>
                </a:lnTo>
                <a:lnTo>
                  <a:pt x="42" y="48"/>
                </a:lnTo>
                <a:lnTo>
                  <a:pt x="43" y="47"/>
                </a:lnTo>
                <a:lnTo>
                  <a:pt x="45" y="45"/>
                </a:lnTo>
                <a:lnTo>
                  <a:pt x="48" y="47"/>
                </a:lnTo>
                <a:lnTo>
                  <a:pt x="54" y="53"/>
                </a:lnTo>
                <a:lnTo>
                  <a:pt x="55" y="54"/>
                </a:lnTo>
                <a:lnTo>
                  <a:pt x="58" y="57"/>
                </a:lnTo>
                <a:lnTo>
                  <a:pt x="64" y="56"/>
                </a:lnTo>
                <a:lnTo>
                  <a:pt x="66" y="54"/>
                </a:lnTo>
                <a:lnTo>
                  <a:pt x="72" y="54"/>
                </a:lnTo>
                <a:lnTo>
                  <a:pt x="73" y="53"/>
                </a:lnTo>
                <a:lnTo>
                  <a:pt x="78" y="54"/>
                </a:lnTo>
                <a:lnTo>
                  <a:pt x="90" y="48"/>
                </a:lnTo>
                <a:lnTo>
                  <a:pt x="94" y="50"/>
                </a:lnTo>
                <a:lnTo>
                  <a:pt x="97" y="51"/>
                </a:lnTo>
                <a:lnTo>
                  <a:pt x="100" y="54"/>
                </a:lnTo>
                <a:lnTo>
                  <a:pt x="103" y="54"/>
                </a:lnTo>
                <a:lnTo>
                  <a:pt x="111" y="56"/>
                </a:lnTo>
                <a:lnTo>
                  <a:pt x="112" y="54"/>
                </a:lnTo>
                <a:lnTo>
                  <a:pt x="111" y="51"/>
                </a:lnTo>
                <a:lnTo>
                  <a:pt x="108" y="48"/>
                </a:lnTo>
                <a:lnTo>
                  <a:pt x="106" y="47"/>
                </a:lnTo>
                <a:lnTo>
                  <a:pt x="105" y="45"/>
                </a:lnTo>
                <a:lnTo>
                  <a:pt x="105" y="42"/>
                </a:lnTo>
                <a:lnTo>
                  <a:pt x="109" y="39"/>
                </a:lnTo>
                <a:lnTo>
                  <a:pt x="105" y="36"/>
                </a:lnTo>
                <a:lnTo>
                  <a:pt x="100" y="35"/>
                </a:lnTo>
                <a:lnTo>
                  <a:pt x="96" y="32"/>
                </a:lnTo>
                <a:lnTo>
                  <a:pt x="97" y="27"/>
                </a:lnTo>
                <a:lnTo>
                  <a:pt x="97" y="24"/>
                </a:lnTo>
                <a:lnTo>
                  <a:pt x="94" y="24"/>
                </a:lnTo>
                <a:lnTo>
                  <a:pt x="91" y="24"/>
                </a:lnTo>
                <a:lnTo>
                  <a:pt x="90" y="23"/>
                </a:lnTo>
                <a:lnTo>
                  <a:pt x="88" y="21"/>
                </a:lnTo>
                <a:lnTo>
                  <a:pt x="84" y="20"/>
                </a:lnTo>
                <a:lnTo>
                  <a:pt x="81" y="21"/>
                </a:lnTo>
                <a:lnTo>
                  <a:pt x="79" y="18"/>
                </a:lnTo>
                <a:lnTo>
                  <a:pt x="76" y="20"/>
                </a:lnTo>
                <a:lnTo>
                  <a:pt x="67" y="23"/>
                </a:lnTo>
                <a:lnTo>
                  <a:pt x="66" y="21"/>
                </a:lnTo>
                <a:lnTo>
                  <a:pt x="64" y="20"/>
                </a:lnTo>
                <a:lnTo>
                  <a:pt x="49" y="9"/>
                </a:lnTo>
                <a:lnTo>
                  <a:pt x="45" y="9"/>
                </a:lnTo>
                <a:lnTo>
                  <a:pt x="40" y="8"/>
                </a:lnTo>
                <a:lnTo>
                  <a:pt x="30" y="9"/>
                </a:lnTo>
                <a:lnTo>
                  <a:pt x="18" y="5"/>
                </a:lnTo>
                <a:lnTo>
                  <a:pt x="16" y="3"/>
                </a:lnTo>
                <a:lnTo>
                  <a:pt x="12" y="2"/>
                </a:lnTo>
                <a:lnTo>
                  <a:pt x="9" y="2"/>
                </a:lnTo>
                <a:lnTo>
                  <a:pt x="7" y="0"/>
                </a:lnTo>
                <a:lnTo>
                  <a:pt x="0" y="3"/>
                </a:lnTo>
                <a:lnTo>
                  <a:pt x="6" y="9"/>
                </a:lnTo>
                <a:lnTo>
                  <a:pt x="16" y="12"/>
                </a:lnTo>
                <a:lnTo>
                  <a:pt x="22" y="18"/>
                </a:lnTo>
                <a:lnTo>
                  <a:pt x="25" y="21"/>
                </a:lnTo>
                <a:lnTo>
                  <a:pt x="27" y="32"/>
                </a:lnTo>
                <a:lnTo>
                  <a:pt x="30" y="36"/>
                </a:lnTo>
                <a:lnTo>
                  <a:pt x="30" y="44"/>
                </a:lnTo>
                <a:lnTo>
                  <a:pt x="28" y="45"/>
                </a:lnTo>
                <a:lnTo>
                  <a:pt x="27" y="4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36" name="Freeform 508"/>
          <p:cNvSpPr>
            <a:spLocks/>
          </p:cNvSpPr>
          <p:nvPr/>
        </p:nvSpPr>
        <p:spPr bwMode="auto">
          <a:xfrm>
            <a:off x="6232525" y="3105157"/>
            <a:ext cx="7938" cy="9525"/>
          </a:xfrm>
          <a:custGeom>
            <a:avLst/>
            <a:gdLst>
              <a:gd name="T0" fmla="*/ 5 w 5"/>
              <a:gd name="T1" fmla="*/ 5 h 6"/>
              <a:gd name="T2" fmla="*/ 5 w 5"/>
              <a:gd name="T3" fmla="*/ 3 h 6"/>
              <a:gd name="T4" fmla="*/ 2 w 5"/>
              <a:gd name="T5" fmla="*/ 0 h 6"/>
              <a:gd name="T6" fmla="*/ 0 w 5"/>
              <a:gd name="T7" fmla="*/ 2 h 6"/>
              <a:gd name="T8" fmla="*/ 2 w 5"/>
              <a:gd name="T9" fmla="*/ 6 h 6"/>
              <a:gd name="T10" fmla="*/ 5 w 5"/>
              <a:gd name="T11" fmla="*/ 6 h 6"/>
              <a:gd name="T12" fmla="*/ 5 w 5"/>
              <a:gd name="T13" fmla="*/ 5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5" y="5"/>
                </a:moveTo>
                <a:lnTo>
                  <a:pt x="5" y="3"/>
                </a:lnTo>
                <a:lnTo>
                  <a:pt x="2" y="0"/>
                </a:lnTo>
                <a:lnTo>
                  <a:pt x="0" y="2"/>
                </a:lnTo>
                <a:lnTo>
                  <a:pt x="2" y="6"/>
                </a:lnTo>
                <a:lnTo>
                  <a:pt x="5" y="6"/>
                </a:lnTo>
                <a:lnTo>
                  <a:pt x="5" y="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37" name="Freeform 509"/>
          <p:cNvSpPr>
            <a:spLocks/>
          </p:cNvSpPr>
          <p:nvPr/>
        </p:nvSpPr>
        <p:spPr bwMode="auto">
          <a:xfrm>
            <a:off x="6249988" y="3109920"/>
            <a:ext cx="6350" cy="4762"/>
          </a:xfrm>
          <a:custGeom>
            <a:avLst/>
            <a:gdLst>
              <a:gd name="T0" fmla="*/ 4 w 4"/>
              <a:gd name="T1" fmla="*/ 2 h 3"/>
              <a:gd name="T2" fmla="*/ 3 w 4"/>
              <a:gd name="T3" fmla="*/ 0 h 3"/>
              <a:gd name="T4" fmla="*/ 0 w 4"/>
              <a:gd name="T5" fmla="*/ 2 h 3"/>
              <a:gd name="T6" fmla="*/ 1 w 4"/>
              <a:gd name="T7" fmla="*/ 3 h 3"/>
              <a:gd name="T8" fmla="*/ 4 w 4"/>
              <a:gd name="T9" fmla="*/ 3 h 3"/>
              <a:gd name="T10" fmla="*/ 4 w 4"/>
              <a:gd name="T11" fmla="*/ 2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4" y="2"/>
                </a:moveTo>
                <a:lnTo>
                  <a:pt x="3" y="0"/>
                </a:lnTo>
                <a:lnTo>
                  <a:pt x="0" y="2"/>
                </a:lnTo>
                <a:lnTo>
                  <a:pt x="1" y="3"/>
                </a:lnTo>
                <a:lnTo>
                  <a:pt x="4" y="3"/>
                </a:lnTo>
                <a:lnTo>
                  <a:pt x="4"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38" name="Freeform 510"/>
          <p:cNvSpPr>
            <a:spLocks/>
          </p:cNvSpPr>
          <p:nvPr/>
        </p:nvSpPr>
        <p:spPr bwMode="auto">
          <a:xfrm>
            <a:off x="5519738" y="3114682"/>
            <a:ext cx="511175" cy="468312"/>
          </a:xfrm>
          <a:custGeom>
            <a:avLst/>
            <a:gdLst>
              <a:gd name="T0" fmla="*/ 291 w 322"/>
              <a:gd name="T1" fmla="*/ 295 h 295"/>
              <a:gd name="T2" fmla="*/ 273 w 322"/>
              <a:gd name="T3" fmla="*/ 291 h 295"/>
              <a:gd name="T4" fmla="*/ 247 w 322"/>
              <a:gd name="T5" fmla="*/ 288 h 295"/>
              <a:gd name="T6" fmla="*/ 207 w 322"/>
              <a:gd name="T7" fmla="*/ 258 h 295"/>
              <a:gd name="T8" fmla="*/ 190 w 322"/>
              <a:gd name="T9" fmla="*/ 264 h 295"/>
              <a:gd name="T10" fmla="*/ 180 w 322"/>
              <a:gd name="T11" fmla="*/ 268 h 295"/>
              <a:gd name="T12" fmla="*/ 169 w 322"/>
              <a:gd name="T13" fmla="*/ 267 h 295"/>
              <a:gd name="T14" fmla="*/ 156 w 322"/>
              <a:gd name="T15" fmla="*/ 262 h 295"/>
              <a:gd name="T16" fmla="*/ 145 w 322"/>
              <a:gd name="T17" fmla="*/ 258 h 295"/>
              <a:gd name="T18" fmla="*/ 139 w 322"/>
              <a:gd name="T19" fmla="*/ 249 h 295"/>
              <a:gd name="T20" fmla="*/ 123 w 322"/>
              <a:gd name="T21" fmla="*/ 244 h 295"/>
              <a:gd name="T22" fmla="*/ 108 w 322"/>
              <a:gd name="T23" fmla="*/ 219 h 295"/>
              <a:gd name="T24" fmla="*/ 101 w 322"/>
              <a:gd name="T25" fmla="*/ 205 h 295"/>
              <a:gd name="T26" fmla="*/ 96 w 322"/>
              <a:gd name="T27" fmla="*/ 199 h 295"/>
              <a:gd name="T28" fmla="*/ 90 w 322"/>
              <a:gd name="T29" fmla="*/ 202 h 295"/>
              <a:gd name="T30" fmla="*/ 86 w 322"/>
              <a:gd name="T31" fmla="*/ 199 h 295"/>
              <a:gd name="T32" fmla="*/ 83 w 322"/>
              <a:gd name="T33" fmla="*/ 192 h 295"/>
              <a:gd name="T34" fmla="*/ 78 w 322"/>
              <a:gd name="T35" fmla="*/ 195 h 295"/>
              <a:gd name="T36" fmla="*/ 75 w 322"/>
              <a:gd name="T37" fmla="*/ 198 h 295"/>
              <a:gd name="T38" fmla="*/ 63 w 322"/>
              <a:gd name="T39" fmla="*/ 190 h 295"/>
              <a:gd name="T40" fmla="*/ 60 w 322"/>
              <a:gd name="T41" fmla="*/ 168 h 295"/>
              <a:gd name="T42" fmla="*/ 32 w 322"/>
              <a:gd name="T43" fmla="*/ 141 h 295"/>
              <a:gd name="T44" fmla="*/ 27 w 322"/>
              <a:gd name="T45" fmla="*/ 132 h 295"/>
              <a:gd name="T46" fmla="*/ 21 w 322"/>
              <a:gd name="T47" fmla="*/ 128 h 295"/>
              <a:gd name="T48" fmla="*/ 24 w 322"/>
              <a:gd name="T49" fmla="*/ 113 h 295"/>
              <a:gd name="T50" fmla="*/ 27 w 322"/>
              <a:gd name="T51" fmla="*/ 108 h 295"/>
              <a:gd name="T52" fmla="*/ 35 w 322"/>
              <a:gd name="T53" fmla="*/ 89 h 295"/>
              <a:gd name="T54" fmla="*/ 23 w 322"/>
              <a:gd name="T55" fmla="*/ 81 h 295"/>
              <a:gd name="T56" fmla="*/ 14 w 322"/>
              <a:gd name="T57" fmla="*/ 66 h 295"/>
              <a:gd name="T58" fmla="*/ 3 w 322"/>
              <a:gd name="T59" fmla="*/ 44 h 295"/>
              <a:gd name="T60" fmla="*/ 5 w 322"/>
              <a:gd name="T61" fmla="*/ 8 h 295"/>
              <a:gd name="T62" fmla="*/ 44 w 322"/>
              <a:gd name="T63" fmla="*/ 21 h 295"/>
              <a:gd name="T64" fmla="*/ 63 w 322"/>
              <a:gd name="T65" fmla="*/ 5 h 295"/>
              <a:gd name="T66" fmla="*/ 71 w 322"/>
              <a:gd name="T67" fmla="*/ 18 h 295"/>
              <a:gd name="T68" fmla="*/ 68 w 322"/>
              <a:gd name="T69" fmla="*/ 24 h 295"/>
              <a:gd name="T70" fmla="*/ 74 w 322"/>
              <a:gd name="T71" fmla="*/ 29 h 295"/>
              <a:gd name="T72" fmla="*/ 84 w 322"/>
              <a:gd name="T73" fmla="*/ 48 h 295"/>
              <a:gd name="T74" fmla="*/ 102 w 322"/>
              <a:gd name="T75" fmla="*/ 53 h 295"/>
              <a:gd name="T76" fmla="*/ 116 w 322"/>
              <a:gd name="T77" fmla="*/ 66 h 295"/>
              <a:gd name="T78" fmla="*/ 159 w 322"/>
              <a:gd name="T79" fmla="*/ 63 h 295"/>
              <a:gd name="T80" fmla="*/ 166 w 322"/>
              <a:gd name="T81" fmla="*/ 63 h 295"/>
              <a:gd name="T82" fmla="*/ 174 w 322"/>
              <a:gd name="T83" fmla="*/ 50 h 295"/>
              <a:gd name="T84" fmla="*/ 201 w 322"/>
              <a:gd name="T85" fmla="*/ 38 h 295"/>
              <a:gd name="T86" fmla="*/ 207 w 322"/>
              <a:gd name="T87" fmla="*/ 33 h 295"/>
              <a:gd name="T88" fmla="*/ 244 w 322"/>
              <a:gd name="T89" fmla="*/ 48 h 295"/>
              <a:gd name="T90" fmla="*/ 255 w 322"/>
              <a:gd name="T91" fmla="*/ 50 h 295"/>
              <a:gd name="T92" fmla="*/ 277 w 322"/>
              <a:gd name="T93" fmla="*/ 69 h 295"/>
              <a:gd name="T94" fmla="*/ 288 w 322"/>
              <a:gd name="T95" fmla="*/ 83 h 295"/>
              <a:gd name="T96" fmla="*/ 282 w 322"/>
              <a:gd name="T97" fmla="*/ 113 h 295"/>
              <a:gd name="T98" fmla="*/ 274 w 322"/>
              <a:gd name="T99" fmla="*/ 129 h 295"/>
              <a:gd name="T100" fmla="*/ 276 w 322"/>
              <a:gd name="T101" fmla="*/ 144 h 295"/>
              <a:gd name="T102" fmla="*/ 282 w 322"/>
              <a:gd name="T103" fmla="*/ 171 h 295"/>
              <a:gd name="T104" fmla="*/ 295 w 322"/>
              <a:gd name="T105" fmla="*/ 180 h 295"/>
              <a:gd name="T106" fmla="*/ 288 w 322"/>
              <a:gd name="T107" fmla="*/ 214 h 295"/>
              <a:gd name="T108" fmla="*/ 310 w 322"/>
              <a:gd name="T109" fmla="*/ 235 h 295"/>
              <a:gd name="T110" fmla="*/ 319 w 322"/>
              <a:gd name="T111" fmla="*/ 255 h 295"/>
              <a:gd name="T112" fmla="*/ 321 w 322"/>
              <a:gd name="T113" fmla="*/ 262 h 295"/>
              <a:gd name="T114" fmla="*/ 298 w 322"/>
              <a:gd name="T115" fmla="*/ 277 h 29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2"/>
              <a:gd name="T175" fmla="*/ 0 h 295"/>
              <a:gd name="T176" fmla="*/ 322 w 322"/>
              <a:gd name="T177" fmla="*/ 295 h 29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2" h="295">
                <a:moveTo>
                  <a:pt x="294" y="294"/>
                </a:moveTo>
                <a:lnTo>
                  <a:pt x="292" y="294"/>
                </a:lnTo>
                <a:lnTo>
                  <a:pt x="291" y="295"/>
                </a:lnTo>
                <a:lnTo>
                  <a:pt x="277" y="292"/>
                </a:lnTo>
                <a:lnTo>
                  <a:pt x="274" y="289"/>
                </a:lnTo>
                <a:lnTo>
                  <a:pt x="273" y="291"/>
                </a:lnTo>
                <a:lnTo>
                  <a:pt x="253" y="288"/>
                </a:lnTo>
                <a:lnTo>
                  <a:pt x="252" y="289"/>
                </a:lnTo>
                <a:lnTo>
                  <a:pt x="247" y="288"/>
                </a:lnTo>
                <a:lnTo>
                  <a:pt x="223" y="283"/>
                </a:lnTo>
                <a:lnTo>
                  <a:pt x="214" y="261"/>
                </a:lnTo>
                <a:lnTo>
                  <a:pt x="207" y="258"/>
                </a:lnTo>
                <a:lnTo>
                  <a:pt x="204" y="258"/>
                </a:lnTo>
                <a:lnTo>
                  <a:pt x="192" y="262"/>
                </a:lnTo>
                <a:lnTo>
                  <a:pt x="190" y="264"/>
                </a:lnTo>
                <a:lnTo>
                  <a:pt x="187" y="265"/>
                </a:lnTo>
                <a:lnTo>
                  <a:pt x="184" y="265"/>
                </a:lnTo>
                <a:lnTo>
                  <a:pt x="180" y="268"/>
                </a:lnTo>
                <a:lnTo>
                  <a:pt x="175" y="270"/>
                </a:lnTo>
                <a:lnTo>
                  <a:pt x="172" y="268"/>
                </a:lnTo>
                <a:lnTo>
                  <a:pt x="169" y="267"/>
                </a:lnTo>
                <a:lnTo>
                  <a:pt x="165" y="265"/>
                </a:lnTo>
                <a:lnTo>
                  <a:pt x="159" y="265"/>
                </a:lnTo>
                <a:lnTo>
                  <a:pt x="156" y="262"/>
                </a:lnTo>
                <a:lnTo>
                  <a:pt x="157" y="264"/>
                </a:lnTo>
                <a:lnTo>
                  <a:pt x="157" y="262"/>
                </a:lnTo>
                <a:lnTo>
                  <a:pt x="145" y="258"/>
                </a:lnTo>
                <a:lnTo>
                  <a:pt x="142" y="253"/>
                </a:lnTo>
                <a:lnTo>
                  <a:pt x="142" y="252"/>
                </a:lnTo>
                <a:lnTo>
                  <a:pt x="139" y="249"/>
                </a:lnTo>
                <a:lnTo>
                  <a:pt x="130" y="246"/>
                </a:lnTo>
                <a:lnTo>
                  <a:pt x="126" y="246"/>
                </a:lnTo>
                <a:lnTo>
                  <a:pt x="123" y="244"/>
                </a:lnTo>
                <a:lnTo>
                  <a:pt x="120" y="241"/>
                </a:lnTo>
                <a:lnTo>
                  <a:pt x="114" y="225"/>
                </a:lnTo>
                <a:lnTo>
                  <a:pt x="108" y="219"/>
                </a:lnTo>
                <a:lnTo>
                  <a:pt x="105" y="211"/>
                </a:lnTo>
                <a:lnTo>
                  <a:pt x="104" y="210"/>
                </a:lnTo>
                <a:lnTo>
                  <a:pt x="101" y="205"/>
                </a:lnTo>
                <a:lnTo>
                  <a:pt x="99" y="202"/>
                </a:lnTo>
                <a:lnTo>
                  <a:pt x="99" y="201"/>
                </a:lnTo>
                <a:lnTo>
                  <a:pt x="96" y="199"/>
                </a:lnTo>
                <a:lnTo>
                  <a:pt x="93" y="201"/>
                </a:lnTo>
                <a:lnTo>
                  <a:pt x="90" y="204"/>
                </a:lnTo>
                <a:lnTo>
                  <a:pt x="90" y="202"/>
                </a:lnTo>
                <a:lnTo>
                  <a:pt x="89" y="202"/>
                </a:lnTo>
                <a:lnTo>
                  <a:pt x="87" y="201"/>
                </a:lnTo>
                <a:lnTo>
                  <a:pt x="86" y="199"/>
                </a:lnTo>
                <a:lnTo>
                  <a:pt x="84" y="196"/>
                </a:lnTo>
                <a:lnTo>
                  <a:pt x="84" y="193"/>
                </a:lnTo>
                <a:lnTo>
                  <a:pt x="83" y="192"/>
                </a:lnTo>
                <a:lnTo>
                  <a:pt x="80" y="192"/>
                </a:lnTo>
                <a:lnTo>
                  <a:pt x="78" y="193"/>
                </a:lnTo>
                <a:lnTo>
                  <a:pt x="78" y="195"/>
                </a:lnTo>
                <a:lnTo>
                  <a:pt x="78" y="196"/>
                </a:lnTo>
                <a:lnTo>
                  <a:pt x="78" y="198"/>
                </a:lnTo>
                <a:lnTo>
                  <a:pt x="75" y="198"/>
                </a:lnTo>
                <a:lnTo>
                  <a:pt x="75" y="201"/>
                </a:lnTo>
                <a:lnTo>
                  <a:pt x="65" y="193"/>
                </a:lnTo>
                <a:lnTo>
                  <a:pt x="63" y="190"/>
                </a:lnTo>
                <a:lnTo>
                  <a:pt x="63" y="184"/>
                </a:lnTo>
                <a:lnTo>
                  <a:pt x="59" y="183"/>
                </a:lnTo>
                <a:lnTo>
                  <a:pt x="60" y="168"/>
                </a:lnTo>
                <a:lnTo>
                  <a:pt x="51" y="153"/>
                </a:lnTo>
                <a:lnTo>
                  <a:pt x="44" y="150"/>
                </a:lnTo>
                <a:lnTo>
                  <a:pt x="32" y="141"/>
                </a:lnTo>
                <a:lnTo>
                  <a:pt x="32" y="138"/>
                </a:lnTo>
                <a:lnTo>
                  <a:pt x="29" y="133"/>
                </a:lnTo>
                <a:lnTo>
                  <a:pt x="27" y="132"/>
                </a:lnTo>
                <a:lnTo>
                  <a:pt x="26" y="129"/>
                </a:lnTo>
                <a:lnTo>
                  <a:pt x="23" y="130"/>
                </a:lnTo>
                <a:lnTo>
                  <a:pt x="21" y="128"/>
                </a:lnTo>
                <a:lnTo>
                  <a:pt x="21" y="123"/>
                </a:lnTo>
                <a:lnTo>
                  <a:pt x="23" y="122"/>
                </a:lnTo>
                <a:lnTo>
                  <a:pt x="24" y="113"/>
                </a:lnTo>
                <a:lnTo>
                  <a:pt x="26" y="111"/>
                </a:lnTo>
                <a:lnTo>
                  <a:pt x="27" y="110"/>
                </a:lnTo>
                <a:lnTo>
                  <a:pt x="27" y="108"/>
                </a:lnTo>
                <a:lnTo>
                  <a:pt x="35" y="98"/>
                </a:lnTo>
                <a:lnTo>
                  <a:pt x="33" y="92"/>
                </a:lnTo>
                <a:lnTo>
                  <a:pt x="35" y="89"/>
                </a:lnTo>
                <a:lnTo>
                  <a:pt x="36" y="86"/>
                </a:lnTo>
                <a:lnTo>
                  <a:pt x="26" y="84"/>
                </a:lnTo>
                <a:lnTo>
                  <a:pt x="23" y="81"/>
                </a:lnTo>
                <a:lnTo>
                  <a:pt x="20" y="74"/>
                </a:lnTo>
                <a:lnTo>
                  <a:pt x="17" y="71"/>
                </a:lnTo>
                <a:lnTo>
                  <a:pt x="14" y="66"/>
                </a:lnTo>
                <a:lnTo>
                  <a:pt x="11" y="51"/>
                </a:lnTo>
                <a:lnTo>
                  <a:pt x="8" y="45"/>
                </a:lnTo>
                <a:lnTo>
                  <a:pt x="3" y="44"/>
                </a:lnTo>
                <a:lnTo>
                  <a:pt x="3" y="18"/>
                </a:lnTo>
                <a:lnTo>
                  <a:pt x="0" y="11"/>
                </a:lnTo>
                <a:lnTo>
                  <a:pt x="5" y="8"/>
                </a:lnTo>
                <a:lnTo>
                  <a:pt x="9" y="0"/>
                </a:lnTo>
                <a:lnTo>
                  <a:pt x="23" y="20"/>
                </a:lnTo>
                <a:lnTo>
                  <a:pt x="44" y="21"/>
                </a:lnTo>
                <a:lnTo>
                  <a:pt x="48" y="12"/>
                </a:lnTo>
                <a:lnTo>
                  <a:pt x="56" y="6"/>
                </a:lnTo>
                <a:lnTo>
                  <a:pt x="63" y="5"/>
                </a:lnTo>
                <a:lnTo>
                  <a:pt x="69" y="8"/>
                </a:lnTo>
                <a:lnTo>
                  <a:pt x="68" y="12"/>
                </a:lnTo>
                <a:lnTo>
                  <a:pt x="71" y="18"/>
                </a:lnTo>
                <a:lnTo>
                  <a:pt x="66" y="21"/>
                </a:lnTo>
                <a:lnTo>
                  <a:pt x="65" y="23"/>
                </a:lnTo>
                <a:lnTo>
                  <a:pt x="68" y="24"/>
                </a:lnTo>
                <a:lnTo>
                  <a:pt x="69" y="26"/>
                </a:lnTo>
                <a:lnTo>
                  <a:pt x="72" y="27"/>
                </a:lnTo>
                <a:lnTo>
                  <a:pt x="74" y="29"/>
                </a:lnTo>
                <a:lnTo>
                  <a:pt x="78" y="30"/>
                </a:lnTo>
                <a:lnTo>
                  <a:pt x="80" y="29"/>
                </a:lnTo>
                <a:lnTo>
                  <a:pt x="84" y="48"/>
                </a:lnTo>
                <a:lnTo>
                  <a:pt x="87" y="51"/>
                </a:lnTo>
                <a:lnTo>
                  <a:pt x="93" y="53"/>
                </a:lnTo>
                <a:lnTo>
                  <a:pt x="102" y="53"/>
                </a:lnTo>
                <a:lnTo>
                  <a:pt x="104" y="54"/>
                </a:lnTo>
                <a:lnTo>
                  <a:pt x="107" y="60"/>
                </a:lnTo>
                <a:lnTo>
                  <a:pt x="116" y="66"/>
                </a:lnTo>
                <a:lnTo>
                  <a:pt x="130" y="71"/>
                </a:lnTo>
                <a:lnTo>
                  <a:pt x="160" y="63"/>
                </a:lnTo>
                <a:lnTo>
                  <a:pt x="159" y="63"/>
                </a:lnTo>
                <a:lnTo>
                  <a:pt x="154" y="65"/>
                </a:lnTo>
                <a:lnTo>
                  <a:pt x="160" y="65"/>
                </a:lnTo>
                <a:lnTo>
                  <a:pt x="166" y="63"/>
                </a:lnTo>
                <a:lnTo>
                  <a:pt x="166" y="59"/>
                </a:lnTo>
                <a:lnTo>
                  <a:pt x="165" y="51"/>
                </a:lnTo>
                <a:lnTo>
                  <a:pt x="174" y="50"/>
                </a:lnTo>
                <a:lnTo>
                  <a:pt x="189" y="38"/>
                </a:lnTo>
                <a:lnTo>
                  <a:pt x="198" y="36"/>
                </a:lnTo>
                <a:lnTo>
                  <a:pt x="201" y="38"/>
                </a:lnTo>
                <a:lnTo>
                  <a:pt x="204" y="38"/>
                </a:lnTo>
                <a:lnTo>
                  <a:pt x="205" y="36"/>
                </a:lnTo>
                <a:lnTo>
                  <a:pt x="207" y="33"/>
                </a:lnTo>
                <a:lnTo>
                  <a:pt x="217" y="33"/>
                </a:lnTo>
                <a:lnTo>
                  <a:pt x="225" y="41"/>
                </a:lnTo>
                <a:lnTo>
                  <a:pt x="244" y="48"/>
                </a:lnTo>
                <a:lnTo>
                  <a:pt x="247" y="47"/>
                </a:lnTo>
                <a:lnTo>
                  <a:pt x="252" y="48"/>
                </a:lnTo>
                <a:lnTo>
                  <a:pt x="255" y="50"/>
                </a:lnTo>
                <a:lnTo>
                  <a:pt x="258" y="53"/>
                </a:lnTo>
                <a:lnTo>
                  <a:pt x="258" y="57"/>
                </a:lnTo>
                <a:lnTo>
                  <a:pt x="277" y="69"/>
                </a:lnTo>
                <a:lnTo>
                  <a:pt x="286" y="69"/>
                </a:lnTo>
                <a:lnTo>
                  <a:pt x="288" y="71"/>
                </a:lnTo>
                <a:lnTo>
                  <a:pt x="288" y="83"/>
                </a:lnTo>
                <a:lnTo>
                  <a:pt x="288" y="86"/>
                </a:lnTo>
                <a:lnTo>
                  <a:pt x="285" y="105"/>
                </a:lnTo>
                <a:lnTo>
                  <a:pt x="282" y="113"/>
                </a:lnTo>
                <a:lnTo>
                  <a:pt x="282" y="117"/>
                </a:lnTo>
                <a:lnTo>
                  <a:pt x="274" y="120"/>
                </a:lnTo>
                <a:lnTo>
                  <a:pt x="274" y="129"/>
                </a:lnTo>
                <a:lnTo>
                  <a:pt x="279" y="130"/>
                </a:lnTo>
                <a:lnTo>
                  <a:pt x="279" y="133"/>
                </a:lnTo>
                <a:lnTo>
                  <a:pt x="276" y="144"/>
                </a:lnTo>
                <a:lnTo>
                  <a:pt x="279" y="153"/>
                </a:lnTo>
                <a:lnTo>
                  <a:pt x="279" y="168"/>
                </a:lnTo>
                <a:lnTo>
                  <a:pt x="282" y="171"/>
                </a:lnTo>
                <a:lnTo>
                  <a:pt x="289" y="172"/>
                </a:lnTo>
                <a:lnTo>
                  <a:pt x="292" y="175"/>
                </a:lnTo>
                <a:lnTo>
                  <a:pt x="295" y="180"/>
                </a:lnTo>
                <a:lnTo>
                  <a:pt x="295" y="184"/>
                </a:lnTo>
                <a:lnTo>
                  <a:pt x="280" y="207"/>
                </a:lnTo>
                <a:lnTo>
                  <a:pt x="288" y="214"/>
                </a:lnTo>
                <a:lnTo>
                  <a:pt x="294" y="228"/>
                </a:lnTo>
                <a:lnTo>
                  <a:pt x="303" y="232"/>
                </a:lnTo>
                <a:lnTo>
                  <a:pt x="310" y="235"/>
                </a:lnTo>
                <a:lnTo>
                  <a:pt x="313" y="237"/>
                </a:lnTo>
                <a:lnTo>
                  <a:pt x="313" y="255"/>
                </a:lnTo>
                <a:lnTo>
                  <a:pt x="319" y="255"/>
                </a:lnTo>
                <a:lnTo>
                  <a:pt x="321" y="256"/>
                </a:lnTo>
                <a:lnTo>
                  <a:pt x="322" y="261"/>
                </a:lnTo>
                <a:lnTo>
                  <a:pt x="321" y="262"/>
                </a:lnTo>
                <a:lnTo>
                  <a:pt x="316" y="265"/>
                </a:lnTo>
                <a:lnTo>
                  <a:pt x="304" y="270"/>
                </a:lnTo>
                <a:lnTo>
                  <a:pt x="298" y="277"/>
                </a:lnTo>
                <a:lnTo>
                  <a:pt x="294" y="29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39" name="Freeform 511"/>
          <p:cNvSpPr>
            <a:spLocks/>
          </p:cNvSpPr>
          <p:nvPr/>
        </p:nvSpPr>
        <p:spPr bwMode="auto">
          <a:xfrm>
            <a:off x="4999038" y="3386145"/>
            <a:ext cx="298450" cy="292100"/>
          </a:xfrm>
          <a:custGeom>
            <a:avLst/>
            <a:gdLst>
              <a:gd name="T0" fmla="*/ 8 w 188"/>
              <a:gd name="T1" fmla="*/ 49 h 184"/>
              <a:gd name="T2" fmla="*/ 3 w 188"/>
              <a:gd name="T3" fmla="*/ 40 h 184"/>
              <a:gd name="T4" fmla="*/ 0 w 188"/>
              <a:gd name="T5" fmla="*/ 30 h 184"/>
              <a:gd name="T6" fmla="*/ 2 w 188"/>
              <a:gd name="T7" fmla="*/ 27 h 184"/>
              <a:gd name="T8" fmla="*/ 5 w 188"/>
              <a:gd name="T9" fmla="*/ 25 h 184"/>
              <a:gd name="T10" fmla="*/ 2 w 188"/>
              <a:gd name="T11" fmla="*/ 6 h 184"/>
              <a:gd name="T12" fmla="*/ 6 w 188"/>
              <a:gd name="T13" fmla="*/ 0 h 184"/>
              <a:gd name="T14" fmla="*/ 9 w 188"/>
              <a:gd name="T15" fmla="*/ 1 h 184"/>
              <a:gd name="T16" fmla="*/ 21 w 188"/>
              <a:gd name="T17" fmla="*/ 1 h 184"/>
              <a:gd name="T18" fmla="*/ 47 w 188"/>
              <a:gd name="T19" fmla="*/ 7 h 184"/>
              <a:gd name="T20" fmla="*/ 57 w 188"/>
              <a:gd name="T21" fmla="*/ 12 h 184"/>
              <a:gd name="T22" fmla="*/ 74 w 188"/>
              <a:gd name="T23" fmla="*/ 16 h 184"/>
              <a:gd name="T24" fmla="*/ 104 w 188"/>
              <a:gd name="T25" fmla="*/ 3 h 184"/>
              <a:gd name="T26" fmla="*/ 99 w 188"/>
              <a:gd name="T27" fmla="*/ 6 h 184"/>
              <a:gd name="T28" fmla="*/ 107 w 188"/>
              <a:gd name="T29" fmla="*/ 4 h 184"/>
              <a:gd name="T30" fmla="*/ 111 w 188"/>
              <a:gd name="T31" fmla="*/ 3 h 184"/>
              <a:gd name="T32" fmla="*/ 123 w 188"/>
              <a:gd name="T33" fmla="*/ 1 h 184"/>
              <a:gd name="T34" fmla="*/ 125 w 188"/>
              <a:gd name="T35" fmla="*/ 4 h 184"/>
              <a:gd name="T36" fmla="*/ 128 w 188"/>
              <a:gd name="T37" fmla="*/ 7 h 184"/>
              <a:gd name="T38" fmla="*/ 134 w 188"/>
              <a:gd name="T39" fmla="*/ 12 h 184"/>
              <a:gd name="T40" fmla="*/ 141 w 188"/>
              <a:gd name="T41" fmla="*/ 10 h 184"/>
              <a:gd name="T42" fmla="*/ 143 w 188"/>
              <a:gd name="T43" fmla="*/ 12 h 184"/>
              <a:gd name="T44" fmla="*/ 159 w 188"/>
              <a:gd name="T45" fmla="*/ 6 h 184"/>
              <a:gd name="T46" fmla="*/ 165 w 188"/>
              <a:gd name="T47" fmla="*/ 67 h 184"/>
              <a:gd name="T48" fmla="*/ 165 w 188"/>
              <a:gd name="T49" fmla="*/ 72 h 184"/>
              <a:gd name="T50" fmla="*/ 161 w 188"/>
              <a:gd name="T51" fmla="*/ 73 h 184"/>
              <a:gd name="T52" fmla="*/ 146 w 188"/>
              <a:gd name="T53" fmla="*/ 57 h 184"/>
              <a:gd name="T54" fmla="*/ 137 w 188"/>
              <a:gd name="T55" fmla="*/ 40 h 184"/>
              <a:gd name="T56" fmla="*/ 135 w 188"/>
              <a:gd name="T57" fmla="*/ 33 h 184"/>
              <a:gd name="T58" fmla="*/ 132 w 188"/>
              <a:gd name="T59" fmla="*/ 33 h 184"/>
              <a:gd name="T60" fmla="*/ 131 w 188"/>
              <a:gd name="T61" fmla="*/ 36 h 184"/>
              <a:gd name="T62" fmla="*/ 134 w 188"/>
              <a:gd name="T63" fmla="*/ 43 h 184"/>
              <a:gd name="T64" fmla="*/ 135 w 188"/>
              <a:gd name="T65" fmla="*/ 51 h 184"/>
              <a:gd name="T66" fmla="*/ 149 w 188"/>
              <a:gd name="T67" fmla="*/ 70 h 184"/>
              <a:gd name="T68" fmla="*/ 177 w 188"/>
              <a:gd name="T69" fmla="*/ 136 h 184"/>
              <a:gd name="T70" fmla="*/ 186 w 188"/>
              <a:gd name="T71" fmla="*/ 144 h 184"/>
              <a:gd name="T72" fmla="*/ 188 w 188"/>
              <a:gd name="T73" fmla="*/ 147 h 184"/>
              <a:gd name="T74" fmla="*/ 182 w 188"/>
              <a:gd name="T75" fmla="*/ 147 h 184"/>
              <a:gd name="T76" fmla="*/ 183 w 188"/>
              <a:gd name="T77" fmla="*/ 157 h 184"/>
              <a:gd name="T78" fmla="*/ 179 w 188"/>
              <a:gd name="T79" fmla="*/ 166 h 184"/>
              <a:gd name="T80" fmla="*/ 170 w 188"/>
              <a:gd name="T81" fmla="*/ 174 h 184"/>
              <a:gd name="T82" fmla="*/ 159 w 188"/>
              <a:gd name="T83" fmla="*/ 184 h 184"/>
              <a:gd name="T84" fmla="*/ 144 w 188"/>
              <a:gd name="T85" fmla="*/ 181 h 184"/>
              <a:gd name="T86" fmla="*/ 117 w 188"/>
              <a:gd name="T87" fmla="*/ 177 h 184"/>
              <a:gd name="T88" fmla="*/ 114 w 188"/>
              <a:gd name="T89" fmla="*/ 177 h 184"/>
              <a:gd name="T90" fmla="*/ 8 w 188"/>
              <a:gd name="T91" fmla="*/ 180 h 1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8"/>
              <a:gd name="T139" fmla="*/ 0 h 184"/>
              <a:gd name="T140" fmla="*/ 188 w 188"/>
              <a:gd name="T141" fmla="*/ 184 h 1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8" h="184">
                <a:moveTo>
                  <a:pt x="8" y="169"/>
                </a:moveTo>
                <a:lnTo>
                  <a:pt x="8" y="49"/>
                </a:lnTo>
                <a:lnTo>
                  <a:pt x="2" y="45"/>
                </a:lnTo>
                <a:lnTo>
                  <a:pt x="3" y="40"/>
                </a:lnTo>
                <a:lnTo>
                  <a:pt x="0" y="36"/>
                </a:lnTo>
                <a:lnTo>
                  <a:pt x="0" y="30"/>
                </a:lnTo>
                <a:lnTo>
                  <a:pt x="0" y="28"/>
                </a:lnTo>
                <a:lnTo>
                  <a:pt x="2" y="27"/>
                </a:lnTo>
                <a:lnTo>
                  <a:pt x="3" y="25"/>
                </a:lnTo>
                <a:lnTo>
                  <a:pt x="5" y="25"/>
                </a:lnTo>
                <a:lnTo>
                  <a:pt x="3" y="9"/>
                </a:lnTo>
                <a:lnTo>
                  <a:pt x="2" y="6"/>
                </a:lnTo>
                <a:lnTo>
                  <a:pt x="5" y="3"/>
                </a:lnTo>
                <a:lnTo>
                  <a:pt x="6" y="0"/>
                </a:lnTo>
                <a:lnTo>
                  <a:pt x="8" y="0"/>
                </a:lnTo>
                <a:lnTo>
                  <a:pt x="9" y="1"/>
                </a:lnTo>
                <a:lnTo>
                  <a:pt x="11" y="3"/>
                </a:lnTo>
                <a:lnTo>
                  <a:pt x="21" y="1"/>
                </a:lnTo>
                <a:lnTo>
                  <a:pt x="38" y="3"/>
                </a:lnTo>
                <a:lnTo>
                  <a:pt x="47" y="7"/>
                </a:lnTo>
                <a:lnTo>
                  <a:pt x="54" y="9"/>
                </a:lnTo>
                <a:lnTo>
                  <a:pt x="57" y="12"/>
                </a:lnTo>
                <a:lnTo>
                  <a:pt x="66" y="12"/>
                </a:lnTo>
                <a:lnTo>
                  <a:pt x="74" y="16"/>
                </a:lnTo>
                <a:lnTo>
                  <a:pt x="95" y="4"/>
                </a:lnTo>
                <a:lnTo>
                  <a:pt x="104" y="3"/>
                </a:lnTo>
                <a:lnTo>
                  <a:pt x="99" y="4"/>
                </a:lnTo>
                <a:lnTo>
                  <a:pt x="99" y="6"/>
                </a:lnTo>
                <a:lnTo>
                  <a:pt x="105" y="4"/>
                </a:lnTo>
                <a:lnTo>
                  <a:pt x="107" y="4"/>
                </a:lnTo>
                <a:lnTo>
                  <a:pt x="108" y="1"/>
                </a:lnTo>
                <a:lnTo>
                  <a:pt x="111" y="3"/>
                </a:lnTo>
                <a:lnTo>
                  <a:pt x="120" y="3"/>
                </a:lnTo>
                <a:lnTo>
                  <a:pt x="123" y="1"/>
                </a:lnTo>
                <a:lnTo>
                  <a:pt x="123" y="3"/>
                </a:lnTo>
                <a:lnTo>
                  <a:pt x="125" y="4"/>
                </a:lnTo>
                <a:lnTo>
                  <a:pt x="126" y="6"/>
                </a:lnTo>
                <a:lnTo>
                  <a:pt x="128" y="7"/>
                </a:lnTo>
                <a:lnTo>
                  <a:pt x="131" y="9"/>
                </a:lnTo>
                <a:lnTo>
                  <a:pt x="134" y="12"/>
                </a:lnTo>
                <a:lnTo>
                  <a:pt x="140" y="12"/>
                </a:lnTo>
                <a:lnTo>
                  <a:pt x="141" y="10"/>
                </a:lnTo>
                <a:lnTo>
                  <a:pt x="143" y="10"/>
                </a:lnTo>
                <a:lnTo>
                  <a:pt x="143" y="12"/>
                </a:lnTo>
                <a:lnTo>
                  <a:pt x="150" y="12"/>
                </a:lnTo>
                <a:lnTo>
                  <a:pt x="159" y="6"/>
                </a:lnTo>
                <a:lnTo>
                  <a:pt x="173" y="43"/>
                </a:lnTo>
                <a:lnTo>
                  <a:pt x="165" y="67"/>
                </a:lnTo>
                <a:lnTo>
                  <a:pt x="165" y="69"/>
                </a:lnTo>
                <a:lnTo>
                  <a:pt x="165" y="72"/>
                </a:lnTo>
                <a:lnTo>
                  <a:pt x="164" y="72"/>
                </a:lnTo>
                <a:lnTo>
                  <a:pt x="161" y="73"/>
                </a:lnTo>
                <a:lnTo>
                  <a:pt x="159" y="73"/>
                </a:lnTo>
                <a:lnTo>
                  <a:pt x="146" y="57"/>
                </a:lnTo>
                <a:lnTo>
                  <a:pt x="144" y="54"/>
                </a:lnTo>
                <a:lnTo>
                  <a:pt x="137" y="40"/>
                </a:lnTo>
                <a:lnTo>
                  <a:pt x="135" y="34"/>
                </a:lnTo>
                <a:lnTo>
                  <a:pt x="135" y="33"/>
                </a:lnTo>
                <a:lnTo>
                  <a:pt x="134" y="31"/>
                </a:lnTo>
                <a:lnTo>
                  <a:pt x="132" y="33"/>
                </a:lnTo>
                <a:lnTo>
                  <a:pt x="132" y="34"/>
                </a:lnTo>
                <a:lnTo>
                  <a:pt x="131" y="36"/>
                </a:lnTo>
                <a:lnTo>
                  <a:pt x="131" y="40"/>
                </a:lnTo>
                <a:lnTo>
                  <a:pt x="134" y="43"/>
                </a:lnTo>
                <a:lnTo>
                  <a:pt x="135" y="46"/>
                </a:lnTo>
                <a:lnTo>
                  <a:pt x="135" y="51"/>
                </a:lnTo>
                <a:lnTo>
                  <a:pt x="141" y="61"/>
                </a:lnTo>
                <a:lnTo>
                  <a:pt x="149" y="70"/>
                </a:lnTo>
                <a:lnTo>
                  <a:pt x="150" y="78"/>
                </a:lnTo>
                <a:lnTo>
                  <a:pt x="177" y="136"/>
                </a:lnTo>
                <a:lnTo>
                  <a:pt x="185" y="144"/>
                </a:lnTo>
                <a:lnTo>
                  <a:pt x="186" y="144"/>
                </a:lnTo>
                <a:lnTo>
                  <a:pt x="188" y="145"/>
                </a:lnTo>
                <a:lnTo>
                  <a:pt x="188" y="147"/>
                </a:lnTo>
                <a:lnTo>
                  <a:pt x="183" y="145"/>
                </a:lnTo>
                <a:lnTo>
                  <a:pt x="182" y="147"/>
                </a:lnTo>
                <a:lnTo>
                  <a:pt x="183" y="150"/>
                </a:lnTo>
                <a:lnTo>
                  <a:pt x="183" y="157"/>
                </a:lnTo>
                <a:lnTo>
                  <a:pt x="185" y="160"/>
                </a:lnTo>
                <a:lnTo>
                  <a:pt x="179" y="166"/>
                </a:lnTo>
                <a:lnTo>
                  <a:pt x="174" y="165"/>
                </a:lnTo>
                <a:lnTo>
                  <a:pt x="170" y="174"/>
                </a:lnTo>
                <a:lnTo>
                  <a:pt x="161" y="177"/>
                </a:lnTo>
                <a:lnTo>
                  <a:pt x="159" y="184"/>
                </a:lnTo>
                <a:lnTo>
                  <a:pt x="150" y="184"/>
                </a:lnTo>
                <a:lnTo>
                  <a:pt x="144" y="181"/>
                </a:lnTo>
                <a:lnTo>
                  <a:pt x="116" y="181"/>
                </a:lnTo>
                <a:lnTo>
                  <a:pt x="117" y="177"/>
                </a:lnTo>
                <a:lnTo>
                  <a:pt x="116" y="177"/>
                </a:lnTo>
                <a:lnTo>
                  <a:pt x="114" y="177"/>
                </a:lnTo>
                <a:lnTo>
                  <a:pt x="113" y="181"/>
                </a:lnTo>
                <a:lnTo>
                  <a:pt x="8" y="180"/>
                </a:lnTo>
                <a:lnTo>
                  <a:pt x="8" y="169"/>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40" name="Freeform 512"/>
          <p:cNvSpPr>
            <a:spLocks/>
          </p:cNvSpPr>
          <p:nvPr/>
        </p:nvSpPr>
        <p:spPr bwMode="auto">
          <a:xfrm>
            <a:off x="4117975" y="3209932"/>
            <a:ext cx="539750" cy="546100"/>
          </a:xfrm>
          <a:custGeom>
            <a:avLst/>
            <a:gdLst>
              <a:gd name="T0" fmla="*/ 0 w 340"/>
              <a:gd name="T1" fmla="*/ 165 h 344"/>
              <a:gd name="T2" fmla="*/ 20 w 340"/>
              <a:gd name="T3" fmla="*/ 153 h 344"/>
              <a:gd name="T4" fmla="*/ 26 w 340"/>
              <a:gd name="T5" fmla="*/ 148 h 344"/>
              <a:gd name="T6" fmla="*/ 32 w 340"/>
              <a:gd name="T7" fmla="*/ 148 h 344"/>
              <a:gd name="T8" fmla="*/ 35 w 340"/>
              <a:gd name="T9" fmla="*/ 145 h 344"/>
              <a:gd name="T10" fmla="*/ 49 w 340"/>
              <a:gd name="T11" fmla="*/ 144 h 344"/>
              <a:gd name="T12" fmla="*/ 58 w 340"/>
              <a:gd name="T13" fmla="*/ 136 h 344"/>
              <a:gd name="T14" fmla="*/ 67 w 340"/>
              <a:gd name="T15" fmla="*/ 129 h 344"/>
              <a:gd name="T16" fmla="*/ 84 w 340"/>
              <a:gd name="T17" fmla="*/ 123 h 344"/>
              <a:gd name="T18" fmla="*/ 82 w 340"/>
              <a:gd name="T19" fmla="*/ 118 h 344"/>
              <a:gd name="T20" fmla="*/ 79 w 340"/>
              <a:gd name="T21" fmla="*/ 120 h 344"/>
              <a:gd name="T22" fmla="*/ 81 w 340"/>
              <a:gd name="T23" fmla="*/ 114 h 344"/>
              <a:gd name="T24" fmla="*/ 79 w 340"/>
              <a:gd name="T25" fmla="*/ 111 h 344"/>
              <a:gd name="T26" fmla="*/ 84 w 340"/>
              <a:gd name="T27" fmla="*/ 108 h 344"/>
              <a:gd name="T28" fmla="*/ 94 w 340"/>
              <a:gd name="T29" fmla="*/ 105 h 344"/>
              <a:gd name="T30" fmla="*/ 96 w 340"/>
              <a:gd name="T31" fmla="*/ 100 h 344"/>
              <a:gd name="T32" fmla="*/ 114 w 340"/>
              <a:gd name="T33" fmla="*/ 99 h 344"/>
              <a:gd name="T34" fmla="*/ 124 w 340"/>
              <a:gd name="T35" fmla="*/ 100 h 344"/>
              <a:gd name="T36" fmla="*/ 124 w 340"/>
              <a:gd name="T37" fmla="*/ 96 h 344"/>
              <a:gd name="T38" fmla="*/ 127 w 340"/>
              <a:gd name="T39" fmla="*/ 91 h 344"/>
              <a:gd name="T40" fmla="*/ 120 w 340"/>
              <a:gd name="T41" fmla="*/ 81 h 344"/>
              <a:gd name="T42" fmla="*/ 120 w 340"/>
              <a:gd name="T43" fmla="*/ 73 h 344"/>
              <a:gd name="T44" fmla="*/ 118 w 340"/>
              <a:gd name="T45" fmla="*/ 68 h 344"/>
              <a:gd name="T46" fmla="*/ 117 w 340"/>
              <a:gd name="T47" fmla="*/ 54 h 344"/>
              <a:gd name="T48" fmla="*/ 117 w 340"/>
              <a:gd name="T49" fmla="*/ 50 h 344"/>
              <a:gd name="T50" fmla="*/ 114 w 340"/>
              <a:gd name="T51" fmla="*/ 47 h 344"/>
              <a:gd name="T52" fmla="*/ 111 w 340"/>
              <a:gd name="T53" fmla="*/ 42 h 344"/>
              <a:gd name="T54" fmla="*/ 127 w 340"/>
              <a:gd name="T55" fmla="*/ 30 h 344"/>
              <a:gd name="T56" fmla="*/ 139 w 340"/>
              <a:gd name="T57" fmla="*/ 26 h 344"/>
              <a:gd name="T58" fmla="*/ 150 w 340"/>
              <a:gd name="T59" fmla="*/ 20 h 344"/>
              <a:gd name="T60" fmla="*/ 169 w 340"/>
              <a:gd name="T61" fmla="*/ 11 h 344"/>
              <a:gd name="T62" fmla="*/ 198 w 340"/>
              <a:gd name="T63" fmla="*/ 6 h 344"/>
              <a:gd name="T64" fmla="*/ 205 w 340"/>
              <a:gd name="T65" fmla="*/ 6 h 344"/>
              <a:gd name="T66" fmla="*/ 231 w 340"/>
              <a:gd name="T67" fmla="*/ 8 h 344"/>
              <a:gd name="T68" fmla="*/ 250 w 340"/>
              <a:gd name="T69" fmla="*/ 0 h 344"/>
              <a:gd name="T70" fmla="*/ 261 w 340"/>
              <a:gd name="T71" fmla="*/ 3 h 344"/>
              <a:gd name="T72" fmla="*/ 273 w 340"/>
              <a:gd name="T73" fmla="*/ 3 h 344"/>
              <a:gd name="T74" fmla="*/ 282 w 340"/>
              <a:gd name="T75" fmla="*/ 3 h 344"/>
              <a:gd name="T76" fmla="*/ 289 w 340"/>
              <a:gd name="T77" fmla="*/ 5 h 344"/>
              <a:gd name="T78" fmla="*/ 285 w 340"/>
              <a:gd name="T79" fmla="*/ 12 h 344"/>
              <a:gd name="T80" fmla="*/ 285 w 340"/>
              <a:gd name="T81" fmla="*/ 38 h 344"/>
              <a:gd name="T82" fmla="*/ 276 w 340"/>
              <a:gd name="T83" fmla="*/ 59 h 344"/>
              <a:gd name="T84" fmla="*/ 271 w 340"/>
              <a:gd name="T85" fmla="*/ 63 h 344"/>
              <a:gd name="T86" fmla="*/ 271 w 340"/>
              <a:gd name="T87" fmla="*/ 78 h 344"/>
              <a:gd name="T88" fmla="*/ 280 w 340"/>
              <a:gd name="T89" fmla="*/ 88 h 344"/>
              <a:gd name="T90" fmla="*/ 295 w 340"/>
              <a:gd name="T91" fmla="*/ 102 h 344"/>
              <a:gd name="T92" fmla="*/ 298 w 340"/>
              <a:gd name="T93" fmla="*/ 139 h 344"/>
              <a:gd name="T94" fmla="*/ 305 w 340"/>
              <a:gd name="T95" fmla="*/ 210 h 344"/>
              <a:gd name="T96" fmla="*/ 299 w 340"/>
              <a:gd name="T97" fmla="*/ 219 h 344"/>
              <a:gd name="T98" fmla="*/ 314 w 340"/>
              <a:gd name="T99" fmla="*/ 244 h 344"/>
              <a:gd name="T100" fmla="*/ 340 w 340"/>
              <a:gd name="T101" fmla="*/ 262 h 344"/>
              <a:gd name="T102" fmla="*/ 202 w 340"/>
              <a:gd name="T103" fmla="*/ 344 h 344"/>
              <a:gd name="T104" fmla="*/ 196 w 340"/>
              <a:gd name="T105" fmla="*/ 340 h 344"/>
              <a:gd name="T106" fmla="*/ 198 w 340"/>
              <a:gd name="T107" fmla="*/ 337 h 344"/>
              <a:gd name="T108" fmla="*/ 198 w 340"/>
              <a:gd name="T109" fmla="*/ 332 h 344"/>
              <a:gd name="T110" fmla="*/ 196 w 340"/>
              <a:gd name="T111" fmla="*/ 329 h 344"/>
              <a:gd name="T112" fmla="*/ 190 w 340"/>
              <a:gd name="T113" fmla="*/ 326 h 344"/>
              <a:gd name="T114" fmla="*/ 184 w 340"/>
              <a:gd name="T115" fmla="*/ 325 h 344"/>
              <a:gd name="T116" fmla="*/ 178 w 340"/>
              <a:gd name="T117" fmla="*/ 322 h 344"/>
              <a:gd name="T118" fmla="*/ 171 w 340"/>
              <a:gd name="T119" fmla="*/ 317 h 344"/>
              <a:gd name="T120" fmla="*/ 165 w 340"/>
              <a:gd name="T121" fmla="*/ 313 h 344"/>
              <a:gd name="T122" fmla="*/ 163 w 340"/>
              <a:gd name="T123" fmla="*/ 309 h 344"/>
              <a:gd name="T124" fmla="*/ 61 w 340"/>
              <a:gd name="T125" fmla="*/ 237 h 3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40"/>
              <a:gd name="T190" fmla="*/ 0 h 344"/>
              <a:gd name="T191" fmla="*/ 340 w 340"/>
              <a:gd name="T192" fmla="*/ 344 h 3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40" h="344">
                <a:moveTo>
                  <a:pt x="61" y="237"/>
                </a:moveTo>
                <a:lnTo>
                  <a:pt x="0" y="196"/>
                </a:lnTo>
                <a:lnTo>
                  <a:pt x="0" y="165"/>
                </a:lnTo>
                <a:lnTo>
                  <a:pt x="14" y="154"/>
                </a:lnTo>
                <a:lnTo>
                  <a:pt x="18" y="154"/>
                </a:lnTo>
                <a:lnTo>
                  <a:pt x="20" y="153"/>
                </a:lnTo>
                <a:lnTo>
                  <a:pt x="23" y="151"/>
                </a:lnTo>
                <a:lnTo>
                  <a:pt x="24" y="150"/>
                </a:lnTo>
                <a:lnTo>
                  <a:pt x="26" y="148"/>
                </a:lnTo>
                <a:lnTo>
                  <a:pt x="27" y="148"/>
                </a:lnTo>
                <a:lnTo>
                  <a:pt x="30" y="148"/>
                </a:lnTo>
                <a:lnTo>
                  <a:pt x="32" y="148"/>
                </a:lnTo>
                <a:lnTo>
                  <a:pt x="33" y="148"/>
                </a:lnTo>
                <a:lnTo>
                  <a:pt x="35" y="148"/>
                </a:lnTo>
                <a:lnTo>
                  <a:pt x="35" y="145"/>
                </a:lnTo>
                <a:lnTo>
                  <a:pt x="41" y="145"/>
                </a:lnTo>
                <a:lnTo>
                  <a:pt x="42" y="144"/>
                </a:lnTo>
                <a:lnTo>
                  <a:pt x="49" y="144"/>
                </a:lnTo>
                <a:lnTo>
                  <a:pt x="54" y="141"/>
                </a:lnTo>
                <a:lnTo>
                  <a:pt x="58" y="138"/>
                </a:lnTo>
                <a:lnTo>
                  <a:pt x="58" y="136"/>
                </a:lnTo>
                <a:lnTo>
                  <a:pt x="60" y="133"/>
                </a:lnTo>
                <a:lnTo>
                  <a:pt x="63" y="132"/>
                </a:lnTo>
                <a:lnTo>
                  <a:pt x="67" y="129"/>
                </a:lnTo>
                <a:lnTo>
                  <a:pt x="69" y="129"/>
                </a:lnTo>
                <a:lnTo>
                  <a:pt x="76" y="124"/>
                </a:lnTo>
                <a:lnTo>
                  <a:pt x="84" y="123"/>
                </a:lnTo>
                <a:lnTo>
                  <a:pt x="84" y="121"/>
                </a:lnTo>
                <a:lnTo>
                  <a:pt x="82" y="120"/>
                </a:lnTo>
                <a:lnTo>
                  <a:pt x="82" y="118"/>
                </a:lnTo>
                <a:lnTo>
                  <a:pt x="81" y="118"/>
                </a:lnTo>
                <a:lnTo>
                  <a:pt x="81" y="120"/>
                </a:lnTo>
                <a:lnTo>
                  <a:pt x="79" y="120"/>
                </a:lnTo>
                <a:lnTo>
                  <a:pt x="81" y="115"/>
                </a:lnTo>
                <a:lnTo>
                  <a:pt x="82" y="114"/>
                </a:lnTo>
                <a:lnTo>
                  <a:pt x="81" y="114"/>
                </a:lnTo>
                <a:lnTo>
                  <a:pt x="79" y="114"/>
                </a:lnTo>
                <a:lnTo>
                  <a:pt x="79" y="112"/>
                </a:lnTo>
                <a:lnTo>
                  <a:pt x="79" y="111"/>
                </a:lnTo>
                <a:lnTo>
                  <a:pt x="81" y="109"/>
                </a:lnTo>
                <a:lnTo>
                  <a:pt x="81" y="108"/>
                </a:lnTo>
                <a:lnTo>
                  <a:pt x="84" y="108"/>
                </a:lnTo>
                <a:lnTo>
                  <a:pt x="85" y="109"/>
                </a:lnTo>
                <a:lnTo>
                  <a:pt x="94" y="106"/>
                </a:lnTo>
                <a:lnTo>
                  <a:pt x="94" y="105"/>
                </a:lnTo>
                <a:lnTo>
                  <a:pt x="94" y="103"/>
                </a:lnTo>
                <a:lnTo>
                  <a:pt x="94" y="102"/>
                </a:lnTo>
                <a:lnTo>
                  <a:pt x="96" y="100"/>
                </a:lnTo>
                <a:lnTo>
                  <a:pt x="99" y="100"/>
                </a:lnTo>
                <a:lnTo>
                  <a:pt x="100" y="100"/>
                </a:lnTo>
                <a:lnTo>
                  <a:pt x="114" y="99"/>
                </a:lnTo>
                <a:lnTo>
                  <a:pt x="115" y="99"/>
                </a:lnTo>
                <a:lnTo>
                  <a:pt x="121" y="99"/>
                </a:lnTo>
                <a:lnTo>
                  <a:pt x="124" y="100"/>
                </a:lnTo>
                <a:lnTo>
                  <a:pt x="124" y="99"/>
                </a:lnTo>
                <a:lnTo>
                  <a:pt x="124" y="97"/>
                </a:lnTo>
                <a:lnTo>
                  <a:pt x="124" y="96"/>
                </a:lnTo>
                <a:lnTo>
                  <a:pt x="126" y="93"/>
                </a:lnTo>
                <a:lnTo>
                  <a:pt x="127" y="93"/>
                </a:lnTo>
                <a:lnTo>
                  <a:pt x="127" y="91"/>
                </a:lnTo>
                <a:lnTo>
                  <a:pt x="121" y="88"/>
                </a:lnTo>
                <a:lnTo>
                  <a:pt x="120" y="84"/>
                </a:lnTo>
                <a:lnTo>
                  <a:pt x="120" y="81"/>
                </a:lnTo>
                <a:lnTo>
                  <a:pt x="118" y="78"/>
                </a:lnTo>
                <a:lnTo>
                  <a:pt x="118" y="75"/>
                </a:lnTo>
                <a:lnTo>
                  <a:pt x="120" y="73"/>
                </a:lnTo>
                <a:lnTo>
                  <a:pt x="118" y="70"/>
                </a:lnTo>
                <a:lnTo>
                  <a:pt x="117" y="69"/>
                </a:lnTo>
                <a:lnTo>
                  <a:pt x="118" y="68"/>
                </a:lnTo>
                <a:lnTo>
                  <a:pt x="118" y="63"/>
                </a:lnTo>
                <a:lnTo>
                  <a:pt x="117" y="57"/>
                </a:lnTo>
                <a:lnTo>
                  <a:pt x="117" y="54"/>
                </a:lnTo>
                <a:lnTo>
                  <a:pt x="115" y="51"/>
                </a:lnTo>
                <a:lnTo>
                  <a:pt x="117" y="51"/>
                </a:lnTo>
                <a:lnTo>
                  <a:pt x="117" y="50"/>
                </a:lnTo>
                <a:lnTo>
                  <a:pt x="115" y="48"/>
                </a:lnTo>
                <a:lnTo>
                  <a:pt x="114" y="48"/>
                </a:lnTo>
                <a:lnTo>
                  <a:pt x="114" y="47"/>
                </a:lnTo>
                <a:lnTo>
                  <a:pt x="111" y="45"/>
                </a:lnTo>
                <a:lnTo>
                  <a:pt x="111" y="44"/>
                </a:lnTo>
                <a:lnTo>
                  <a:pt x="111" y="42"/>
                </a:lnTo>
                <a:lnTo>
                  <a:pt x="114" y="42"/>
                </a:lnTo>
                <a:lnTo>
                  <a:pt x="121" y="38"/>
                </a:lnTo>
                <a:lnTo>
                  <a:pt x="127" y="30"/>
                </a:lnTo>
                <a:lnTo>
                  <a:pt x="130" y="29"/>
                </a:lnTo>
                <a:lnTo>
                  <a:pt x="136" y="29"/>
                </a:lnTo>
                <a:lnTo>
                  <a:pt x="139" y="26"/>
                </a:lnTo>
                <a:lnTo>
                  <a:pt x="142" y="27"/>
                </a:lnTo>
                <a:lnTo>
                  <a:pt x="145" y="26"/>
                </a:lnTo>
                <a:lnTo>
                  <a:pt x="150" y="20"/>
                </a:lnTo>
                <a:lnTo>
                  <a:pt x="154" y="18"/>
                </a:lnTo>
                <a:lnTo>
                  <a:pt x="157" y="15"/>
                </a:lnTo>
                <a:lnTo>
                  <a:pt x="169" y="11"/>
                </a:lnTo>
                <a:lnTo>
                  <a:pt x="190" y="11"/>
                </a:lnTo>
                <a:lnTo>
                  <a:pt x="195" y="6"/>
                </a:lnTo>
                <a:lnTo>
                  <a:pt x="198" y="6"/>
                </a:lnTo>
                <a:lnTo>
                  <a:pt x="201" y="6"/>
                </a:lnTo>
                <a:lnTo>
                  <a:pt x="202" y="6"/>
                </a:lnTo>
                <a:lnTo>
                  <a:pt x="205" y="6"/>
                </a:lnTo>
                <a:lnTo>
                  <a:pt x="210" y="5"/>
                </a:lnTo>
                <a:lnTo>
                  <a:pt x="228" y="5"/>
                </a:lnTo>
                <a:lnTo>
                  <a:pt x="231" y="8"/>
                </a:lnTo>
                <a:lnTo>
                  <a:pt x="234" y="8"/>
                </a:lnTo>
                <a:lnTo>
                  <a:pt x="249" y="3"/>
                </a:lnTo>
                <a:lnTo>
                  <a:pt x="250" y="0"/>
                </a:lnTo>
                <a:lnTo>
                  <a:pt x="256" y="3"/>
                </a:lnTo>
                <a:lnTo>
                  <a:pt x="259" y="3"/>
                </a:lnTo>
                <a:lnTo>
                  <a:pt x="261" y="3"/>
                </a:lnTo>
                <a:lnTo>
                  <a:pt x="265" y="3"/>
                </a:lnTo>
                <a:lnTo>
                  <a:pt x="267" y="0"/>
                </a:lnTo>
                <a:lnTo>
                  <a:pt x="273" y="3"/>
                </a:lnTo>
                <a:lnTo>
                  <a:pt x="276" y="5"/>
                </a:lnTo>
                <a:lnTo>
                  <a:pt x="279" y="5"/>
                </a:lnTo>
                <a:lnTo>
                  <a:pt x="282" y="3"/>
                </a:lnTo>
                <a:lnTo>
                  <a:pt x="286" y="3"/>
                </a:lnTo>
                <a:lnTo>
                  <a:pt x="289" y="3"/>
                </a:lnTo>
                <a:lnTo>
                  <a:pt x="289" y="5"/>
                </a:lnTo>
                <a:lnTo>
                  <a:pt x="283" y="11"/>
                </a:lnTo>
                <a:lnTo>
                  <a:pt x="282" y="12"/>
                </a:lnTo>
                <a:lnTo>
                  <a:pt x="285" y="12"/>
                </a:lnTo>
                <a:lnTo>
                  <a:pt x="285" y="14"/>
                </a:lnTo>
                <a:lnTo>
                  <a:pt x="283" y="36"/>
                </a:lnTo>
                <a:lnTo>
                  <a:pt x="285" y="38"/>
                </a:lnTo>
                <a:lnTo>
                  <a:pt x="282" y="51"/>
                </a:lnTo>
                <a:lnTo>
                  <a:pt x="276" y="56"/>
                </a:lnTo>
                <a:lnTo>
                  <a:pt x="276" y="59"/>
                </a:lnTo>
                <a:lnTo>
                  <a:pt x="273" y="60"/>
                </a:lnTo>
                <a:lnTo>
                  <a:pt x="271" y="62"/>
                </a:lnTo>
                <a:lnTo>
                  <a:pt x="271" y="63"/>
                </a:lnTo>
                <a:lnTo>
                  <a:pt x="268" y="65"/>
                </a:lnTo>
                <a:lnTo>
                  <a:pt x="267" y="65"/>
                </a:lnTo>
                <a:lnTo>
                  <a:pt x="271" y="78"/>
                </a:lnTo>
                <a:lnTo>
                  <a:pt x="277" y="81"/>
                </a:lnTo>
                <a:lnTo>
                  <a:pt x="279" y="82"/>
                </a:lnTo>
                <a:lnTo>
                  <a:pt x="280" y="88"/>
                </a:lnTo>
                <a:lnTo>
                  <a:pt x="280" y="94"/>
                </a:lnTo>
                <a:lnTo>
                  <a:pt x="293" y="102"/>
                </a:lnTo>
                <a:lnTo>
                  <a:pt x="295" y="102"/>
                </a:lnTo>
                <a:lnTo>
                  <a:pt x="301" y="136"/>
                </a:lnTo>
                <a:lnTo>
                  <a:pt x="301" y="138"/>
                </a:lnTo>
                <a:lnTo>
                  <a:pt x="298" y="139"/>
                </a:lnTo>
                <a:lnTo>
                  <a:pt x="296" y="144"/>
                </a:lnTo>
                <a:lnTo>
                  <a:pt x="304" y="156"/>
                </a:lnTo>
                <a:lnTo>
                  <a:pt x="305" y="210"/>
                </a:lnTo>
                <a:lnTo>
                  <a:pt x="299" y="211"/>
                </a:lnTo>
                <a:lnTo>
                  <a:pt x="298" y="214"/>
                </a:lnTo>
                <a:lnTo>
                  <a:pt x="299" y="219"/>
                </a:lnTo>
                <a:lnTo>
                  <a:pt x="308" y="231"/>
                </a:lnTo>
                <a:lnTo>
                  <a:pt x="310" y="240"/>
                </a:lnTo>
                <a:lnTo>
                  <a:pt x="314" y="244"/>
                </a:lnTo>
                <a:lnTo>
                  <a:pt x="323" y="244"/>
                </a:lnTo>
                <a:lnTo>
                  <a:pt x="332" y="249"/>
                </a:lnTo>
                <a:lnTo>
                  <a:pt x="340" y="262"/>
                </a:lnTo>
                <a:lnTo>
                  <a:pt x="340" y="264"/>
                </a:lnTo>
                <a:lnTo>
                  <a:pt x="238" y="335"/>
                </a:lnTo>
                <a:lnTo>
                  <a:pt x="202" y="344"/>
                </a:lnTo>
                <a:lnTo>
                  <a:pt x="199" y="344"/>
                </a:lnTo>
                <a:lnTo>
                  <a:pt x="196" y="341"/>
                </a:lnTo>
                <a:lnTo>
                  <a:pt x="196" y="340"/>
                </a:lnTo>
                <a:lnTo>
                  <a:pt x="198" y="338"/>
                </a:lnTo>
                <a:lnTo>
                  <a:pt x="196" y="337"/>
                </a:lnTo>
                <a:lnTo>
                  <a:pt x="198" y="337"/>
                </a:lnTo>
                <a:lnTo>
                  <a:pt x="198" y="335"/>
                </a:lnTo>
                <a:lnTo>
                  <a:pt x="198" y="334"/>
                </a:lnTo>
                <a:lnTo>
                  <a:pt x="198" y="332"/>
                </a:lnTo>
                <a:lnTo>
                  <a:pt x="198" y="331"/>
                </a:lnTo>
                <a:lnTo>
                  <a:pt x="198" y="329"/>
                </a:lnTo>
                <a:lnTo>
                  <a:pt x="196" y="329"/>
                </a:lnTo>
                <a:lnTo>
                  <a:pt x="196" y="328"/>
                </a:lnTo>
                <a:lnTo>
                  <a:pt x="193" y="328"/>
                </a:lnTo>
                <a:lnTo>
                  <a:pt x="190" y="326"/>
                </a:lnTo>
                <a:lnTo>
                  <a:pt x="189" y="326"/>
                </a:lnTo>
                <a:lnTo>
                  <a:pt x="187" y="325"/>
                </a:lnTo>
                <a:lnTo>
                  <a:pt x="184" y="325"/>
                </a:lnTo>
                <a:lnTo>
                  <a:pt x="183" y="325"/>
                </a:lnTo>
                <a:lnTo>
                  <a:pt x="181" y="322"/>
                </a:lnTo>
                <a:lnTo>
                  <a:pt x="178" y="322"/>
                </a:lnTo>
                <a:lnTo>
                  <a:pt x="175" y="322"/>
                </a:lnTo>
                <a:lnTo>
                  <a:pt x="172" y="319"/>
                </a:lnTo>
                <a:lnTo>
                  <a:pt x="171" y="317"/>
                </a:lnTo>
                <a:lnTo>
                  <a:pt x="171" y="316"/>
                </a:lnTo>
                <a:lnTo>
                  <a:pt x="166" y="313"/>
                </a:lnTo>
                <a:lnTo>
                  <a:pt x="165" y="313"/>
                </a:lnTo>
                <a:lnTo>
                  <a:pt x="163" y="312"/>
                </a:lnTo>
                <a:lnTo>
                  <a:pt x="162" y="310"/>
                </a:lnTo>
                <a:lnTo>
                  <a:pt x="163" y="309"/>
                </a:lnTo>
                <a:lnTo>
                  <a:pt x="162" y="307"/>
                </a:lnTo>
                <a:lnTo>
                  <a:pt x="162" y="306"/>
                </a:lnTo>
                <a:lnTo>
                  <a:pt x="61" y="237"/>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41" name="Freeform 513"/>
          <p:cNvSpPr>
            <a:spLocks/>
          </p:cNvSpPr>
          <p:nvPr/>
        </p:nvSpPr>
        <p:spPr bwMode="auto">
          <a:xfrm>
            <a:off x="4772025" y="2794007"/>
            <a:ext cx="180975" cy="107950"/>
          </a:xfrm>
          <a:custGeom>
            <a:avLst/>
            <a:gdLst>
              <a:gd name="T0" fmla="*/ 18 w 114"/>
              <a:gd name="T1" fmla="*/ 12 h 68"/>
              <a:gd name="T2" fmla="*/ 30 w 114"/>
              <a:gd name="T3" fmla="*/ 20 h 68"/>
              <a:gd name="T4" fmla="*/ 42 w 114"/>
              <a:gd name="T5" fmla="*/ 20 h 68"/>
              <a:gd name="T6" fmla="*/ 46 w 114"/>
              <a:gd name="T7" fmla="*/ 14 h 68"/>
              <a:gd name="T8" fmla="*/ 60 w 114"/>
              <a:gd name="T9" fmla="*/ 8 h 68"/>
              <a:gd name="T10" fmla="*/ 66 w 114"/>
              <a:gd name="T11" fmla="*/ 9 h 68"/>
              <a:gd name="T12" fmla="*/ 72 w 114"/>
              <a:gd name="T13" fmla="*/ 6 h 68"/>
              <a:gd name="T14" fmla="*/ 73 w 114"/>
              <a:gd name="T15" fmla="*/ 3 h 68"/>
              <a:gd name="T16" fmla="*/ 79 w 114"/>
              <a:gd name="T17" fmla="*/ 0 h 68"/>
              <a:gd name="T18" fmla="*/ 84 w 114"/>
              <a:gd name="T19" fmla="*/ 0 h 68"/>
              <a:gd name="T20" fmla="*/ 88 w 114"/>
              <a:gd name="T21" fmla="*/ 0 h 68"/>
              <a:gd name="T22" fmla="*/ 93 w 114"/>
              <a:gd name="T23" fmla="*/ 2 h 68"/>
              <a:gd name="T24" fmla="*/ 97 w 114"/>
              <a:gd name="T25" fmla="*/ 5 h 68"/>
              <a:gd name="T26" fmla="*/ 102 w 114"/>
              <a:gd name="T27" fmla="*/ 3 h 68"/>
              <a:gd name="T28" fmla="*/ 112 w 114"/>
              <a:gd name="T29" fmla="*/ 11 h 68"/>
              <a:gd name="T30" fmla="*/ 114 w 114"/>
              <a:gd name="T31" fmla="*/ 15 h 68"/>
              <a:gd name="T32" fmla="*/ 111 w 114"/>
              <a:gd name="T33" fmla="*/ 18 h 68"/>
              <a:gd name="T34" fmla="*/ 108 w 114"/>
              <a:gd name="T35" fmla="*/ 18 h 68"/>
              <a:gd name="T36" fmla="*/ 103 w 114"/>
              <a:gd name="T37" fmla="*/ 21 h 68"/>
              <a:gd name="T38" fmla="*/ 100 w 114"/>
              <a:gd name="T39" fmla="*/ 24 h 68"/>
              <a:gd name="T40" fmla="*/ 100 w 114"/>
              <a:gd name="T41" fmla="*/ 26 h 68"/>
              <a:gd name="T42" fmla="*/ 99 w 114"/>
              <a:gd name="T43" fmla="*/ 29 h 68"/>
              <a:gd name="T44" fmla="*/ 97 w 114"/>
              <a:gd name="T45" fmla="*/ 33 h 68"/>
              <a:gd name="T46" fmla="*/ 85 w 114"/>
              <a:gd name="T47" fmla="*/ 54 h 68"/>
              <a:gd name="T48" fmla="*/ 70 w 114"/>
              <a:gd name="T49" fmla="*/ 60 h 68"/>
              <a:gd name="T50" fmla="*/ 69 w 114"/>
              <a:gd name="T51" fmla="*/ 57 h 68"/>
              <a:gd name="T52" fmla="*/ 64 w 114"/>
              <a:gd name="T53" fmla="*/ 59 h 68"/>
              <a:gd name="T54" fmla="*/ 61 w 114"/>
              <a:gd name="T55" fmla="*/ 59 h 68"/>
              <a:gd name="T56" fmla="*/ 55 w 114"/>
              <a:gd name="T57" fmla="*/ 62 h 68"/>
              <a:gd name="T58" fmla="*/ 51 w 114"/>
              <a:gd name="T59" fmla="*/ 62 h 68"/>
              <a:gd name="T60" fmla="*/ 49 w 114"/>
              <a:gd name="T61" fmla="*/ 63 h 68"/>
              <a:gd name="T62" fmla="*/ 45 w 114"/>
              <a:gd name="T63" fmla="*/ 65 h 68"/>
              <a:gd name="T64" fmla="*/ 42 w 114"/>
              <a:gd name="T65" fmla="*/ 66 h 68"/>
              <a:gd name="T66" fmla="*/ 31 w 114"/>
              <a:gd name="T67" fmla="*/ 68 h 68"/>
              <a:gd name="T68" fmla="*/ 27 w 114"/>
              <a:gd name="T69" fmla="*/ 65 h 68"/>
              <a:gd name="T70" fmla="*/ 24 w 114"/>
              <a:gd name="T71" fmla="*/ 65 h 68"/>
              <a:gd name="T72" fmla="*/ 21 w 114"/>
              <a:gd name="T73" fmla="*/ 60 h 68"/>
              <a:gd name="T74" fmla="*/ 16 w 114"/>
              <a:gd name="T75" fmla="*/ 57 h 68"/>
              <a:gd name="T76" fmla="*/ 13 w 114"/>
              <a:gd name="T77" fmla="*/ 53 h 68"/>
              <a:gd name="T78" fmla="*/ 9 w 114"/>
              <a:gd name="T79" fmla="*/ 51 h 68"/>
              <a:gd name="T80" fmla="*/ 4 w 114"/>
              <a:gd name="T81" fmla="*/ 42 h 68"/>
              <a:gd name="T82" fmla="*/ 3 w 114"/>
              <a:gd name="T83" fmla="*/ 42 h 68"/>
              <a:gd name="T84" fmla="*/ 0 w 114"/>
              <a:gd name="T85" fmla="*/ 42 h 68"/>
              <a:gd name="T86" fmla="*/ 4 w 114"/>
              <a:gd name="T87" fmla="*/ 38 h 68"/>
              <a:gd name="T88" fmla="*/ 7 w 114"/>
              <a:gd name="T89" fmla="*/ 38 h 68"/>
              <a:gd name="T90" fmla="*/ 7 w 114"/>
              <a:gd name="T91" fmla="*/ 32 h 68"/>
              <a:gd name="T92" fmla="*/ 9 w 114"/>
              <a:gd name="T93" fmla="*/ 26 h 68"/>
              <a:gd name="T94" fmla="*/ 7 w 114"/>
              <a:gd name="T95" fmla="*/ 23 h 68"/>
              <a:gd name="T96" fmla="*/ 9 w 114"/>
              <a:gd name="T97" fmla="*/ 21 h 68"/>
              <a:gd name="T98" fmla="*/ 16 w 114"/>
              <a:gd name="T99" fmla="*/ 20 h 68"/>
              <a:gd name="T100" fmla="*/ 18 w 114"/>
              <a:gd name="T101" fmla="*/ 18 h 68"/>
              <a:gd name="T102" fmla="*/ 18 w 114"/>
              <a:gd name="T103" fmla="*/ 12 h 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4"/>
              <a:gd name="T157" fmla="*/ 0 h 68"/>
              <a:gd name="T158" fmla="*/ 114 w 114"/>
              <a:gd name="T159" fmla="*/ 68 h 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4" h="68">
                <a:moveTo>
                  <a:pt x="18" y="12"/>
                </a:moveTo>
                <a:lnTo>
                  <a:pt x="30" y="20"/>
                </a:lnTo>
                <a:lnTo>
                  <a:pt x="42" y="20"/>
                </a:lnTo>
                <a:lnTo>
                  <a:pt x="46" y="14"/>
                </a:lnTo>
                <a:lnTo>
                  <a:pt x="60" y="8"/>
                </a:lnTo>
                <a:lnTo>
                  <a:pt x="66" y="9"/>
                </a:lnTo>
                <a:lnTo>
                  <a:pt x="72" y="6"/>
                </a:lnTo>
                <a:lnTo>
                  <a:pt x="73" y="3"/>
                </a:lnTo>
                <a:lnTo>
                  <a:pt x="79" y="0"/>
                </a:lnTo>
                <a:lnTo>
                  <a:pt x="84" y="0"/>
                </a:lnTo>
                <a:lnTo>
                  <a:pt x="88" y="0"/>
                </a:lnTo>
                <a:lnTo>
                  <a:pt x="93" y="2"/>
                </a:lnTo>
                <a:lnTo>
                  <a:pt x="97" y="5"/>
                </a:lnTo>
                <a:lnTo>
                  <a:pt x="102" y="3"/>
                </a:lnTo>
                <a:lnTo>
                  <a:pt x="112" y="11"/>
                </a:lnTo>
                <a:lnTo>
                  <a:pt x="114" y="15"/>
                </a:lnTo>
                <a:lnTo>
                  <a:pt x="111" y="18"/>
                </a:lnTo>
                <a:lnTo>
                  <a:pt x="108" y="18"/>
                </a:lnTo>
                <a:lnTo>
                  <a:pt x="103" y="21"/>
                </a:lnTo>
                <a:lnTo>
                  <a:pt x="100" y="24"/>
                </a:lnTo>
                <a:lnTo>
                  <a:pt x="100" y="26"/>
                </a:lnTo>
                <a:lnTo>
                  <a:pt x="99" y="29"/>
                </a:lnTo>
                <a:lnTo>
                  <a:pt x="97" y="33"/>
                </a:lnTo>
                <a:lnTo>
                  <a:pt x="85" y="54"/>
                </a:lnTo>
                <a:lnTo>
                  <a:pt x="70" y="60"/>
                </a:lnTo>
                <a:lnTo>
                  <a:pt x="69" y="57"/>
                </a:lnTo>
                <a:lnTo>
                  <a:pt x="64" y="59"/>
                </a:lnTo>
                <a:lnTo>
                  <a:pt x="61" y="59"/>
                </a:lnTo>
                <a:lnTo>
                  <a:pt x="55" y="62"/>
                </a:lnTo>
                <a:lnTo>
                  <a:pt x="51" y="62"/>
                </a:lnTo>
                <a:lnTo>
                  <a:pt x="49" y="63"/>
                </a:lnTo>
                <a:lnTo>
                  <a:pt x="45" y="65"/>
                </a:lnTo>
                <a:lnTo>
                  <a:pt x="42" y="66"/>
                </a:lnTo>
                <a:lnTo>
                  <a:pt x="31" y="68"/>
                </a:lnTo>
                <a:lnTo>
                  <a:pt x="27" y="65"/>
                </a:lnTo>
                <a:lnTo>
                  <a:pt x="24" y="65"/>
                </a:lnTo>
                <a:lnTo>
                  <a:pt x="21" y="60"/>
                </a:lnTo>
                <a:lnTo>
                  <a:pt x="16" y="57"/>
                </a:lnTo>
                <a:lnTo>
                  <a:pt x="13" y="53"/>
                </a:lnTo>
                <a:lnTo>
                  <a:pt x="9" y="51"/>
                </a:lnTo>
                <a:lnTo>
                  <a:pt x="4" y="42"/>
                </a:lnTo>
                <a:lnTo>
                  <a:pt x="3" y="42"/>
                </a:lnTo>
                <a:lnTo>
                  <a:pt x="0" y="42"/>
                </a:lnTo>
                <a:lnTo>
                  <a:pt x="4" y="38"/>
                </a:lnTo>
                <a:lnTo>
                  <a:pt x="7" y="38"/>
                </a:lnTo>
                <a:lnTo>
                  <a:pt x="7" y="32"/>
                </a:lnTo>
                <a:lnTo>
                  <a:pt x="9" y="26"/>
                </a:lnTo>
                <a:lnTo>
                  <a:pt x="7" y="23"/>
                </a:lnTo>
                <a:lnTo>
                  <a:pt x="9" y="21"/>
                </a:lnTo>
                <a:lnTo>
                  <a:pt x="16" y="20"/>
                </a:lnTo>
                <a:lnTo>
                  <a:pt x="18" y="18"/>
                </a:lnTo>
                <a:lnTo>
                  <a:pt x="18" y="1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42" name="Freeform 514"/>
          <p:cNvSpPr>
            <a:spLocks/>
          </p:cNvSpPr>
          <p:nvPr/>
        </p:nvSpPr>
        <p:spPr bwMode="auto">
          <a:xfrm>
            <a:off x="3692525" y="1881195"/>
            <a:ext cx="292100" cy="198437"/>
          </a:xfrm>
          <a:custGeom>
            <a:avLst/>
            <a:gdLst>
              <a:gd name="T0" fmla="*/ 68 w 184"/>
              <a:gd name="T1" fmla="*/ 113 h 125"/>
              <a:gd name="T2" fmla="*/ 36 w 184"/>
              <a:gd name="T3" fmla="*/ 108 h 125"/>
              <a:gd name="T4" fmla="*/ 35 w 184"/>
              <a:gd name="T5" fmla="*/ 102 h 125"/>
              <a:gd name="T6" fmla="*/ 44 w 184"/>
              <a:gd name="T7" fmla="*/ 87 h 125"/>
              <a:gd name="T8" fmla="*/ 41 w 184"/>
              <a:gd name="T9" fmla="*/ 83 h 125"/>
              <a:gd name="T10" fmla="*/ 33 w 184"/>
              <a:gd name="T11" fmla="*/ 69 h 125"/>
              <a:gd name="T12" fmla="*/ 15 w 184"/>
              <a:gd name="T13" fmla="*/ 72 h 125"/>
              <a:gd name="T14" fmla="*/ 23 w 184"/>
              <a:gd name="T15" fmla="*/ 63 h 125"/>
              <a:gd name="T16" fmla="*/ 38 w 184"/>
              <a:gd name="T17" fmla="*/ 62 h 125"/>
              <a:gd name="T18" fmla="*/ 41 w 184"/>
              <a:gd name="T19" fmla="*/ 57 h 125"/>
              <a:gd name="T20" fmla="*/ 45 w 184"/>
              <a:gd name="T21" fmla="*/ 45 h 125"/>
              <a:gd name="T22" fmla="*/ 38 w 184"/>
              <a:gd name="T23" fmla="*/ 42 h 125"/>
              <a:gd name="T24" fmla="*/ 26 w 184"/>
              <a:gd name="T25" fmla="*/ 39 h 125"/>
              <a:gd name="T26" fmla="*/ 8 w 184"/>
              <a:gd name="T27" fmla="*/ 42 h 125"/>
              <a:gd name="T28" fmla="*/ 14 w 184"/>
              <a:gd name="T29" fmla="*/ 39 h 125"/>
              <a:gd name="T30" fmla="*/ 6 w 184"/>
              <a:gd name="T31" fmla="*/ 30 h 125"/>
              <a:gd name="T32" fmla="*/ 21 w 184"/>
              <a:gd name="T33" fmla="*/ 33 h 125"/>
              <a:gd name="T34" fmla="*/ 17 w 184"/>
              <a:gd name="T35" fmla="*/ 27 h 125"/>
              <a:gd name="T36" fmla="*/ 15 w 184"/>
              <a:gd name="T37" fmla="*/ 18 h 125"/>
              <a:gd name="T38" fmla="*/ 24 w 184"/>
              <a:gd name="T39" fmla="*/ 23 h 125"/>
              <a:gd name="T40" fmla="*/ 33 w 184"/>
              <a:gd name="T41" fmla="*/ 26 h 125"/>
              <a:gd name="T42" fmla="*/ 27 w 184"/>
              <a:gd name="T43" fmla="*/ 14 h 125"/>
              <a:gd name="T44" fmla="*/ 32 w 184"/>
              <a:gd name="T45" fmla="*/ 9 h 125"/>
              <a:gd name="T46" fmla="*/ 24 w 184"/>
              <a:gd name="T47" fmla="*/ 6 h 125"/>
              <a:gd name="T48" fmla="*/ 32 w 184"/>
              <a:gd name="T49" fmla="*/ 5 h 125"/>
              <a:gd name="T50" fmla="*/ 48 w 184"/>
              <a:gd name="T51" fmla="*/ 18 h 125"/>
              <a:gd name="T52" fmla="*/ 54 w 184"/>
              <a:gd name="T53" fmla="*/ 30 h 125"/>
              <a:gd name="T54" fmla="*/ 48 w 184"/>
              <a:gd name="T55" fmla="*/ 36 h 125"/>
              <a:gd name="T56" fmla="*/ 53 w 184"/>
              <a:gd name="T57" fmla="*/ 45 h 125"/>
              <a:gd name="T58" fmla="*/ 62 w 184"/>
              <a:gd name="T59" fmla="*/ 47 h 125"/>
              <a:gd name="T60" fmla="*/ 71 w 184"/>
              <a:gd name="T61" fmla="*/ 39 h 125"/>
              <a:gd name="T62" fmla="*/ 81 w 184"/>
              <a:gd name="T63" fmla="*/ 29 h 125"/>
              <a:gd name="T64" fmla="*/ 85 w 184"/>
              <a:gd name="T65" fmla="*/ 20 h 125"/>
              <a:gd name="T66" fmla="*/ 97 w 184"/>
              <a:gd name="T67" fmla="*/ 17 h 125"/>
              <a:gd name="T68" fmla="*/ 108 w 184"/>
              <a:gd name="T69" fmla="*/ 36 h 125"/>
              <a:gd name="T70" fmla="*/ 109 w 184"/>
              <a:gd name="T71" fmla="*/ 15 h 125"/>
              <a:gd name="T72" fmla="*/ 121 w 184"/>
              <a:gd name="T73" fmla="*/ 17 h 125"/>
              <a:gd name="T74" fmla="*/ 132 w 184"/>
              <a:gd name="T75" fmla="*/ 15 h 125"/>
              <a:gd name="T76" fmla="*/ 139 w 184"/>
              <a:gd name="T77" fmla="*/ 0 h 125"/>
              <a:gd name="T78" fmla="*/ 147 w 184"/>
              <a:gd name="T79" fmla="*/ 11 h 125"/>
              <a:gd name="T80" fmla="*/ 159 w 184"/>
              <a:gd name="T81" fmla="*/ 11 h 125"/>
              <a:gd name="T82" fmla="*/ 163 w 184"/>
              <a:gd name="T83" fmla="*/ 9 h 125"/>
              <a:gd name="T84" fmla="*/ 165 w 184"/>
              <a:gd name="T85" fmla="*/ 26 h 125"/>
              <a:gd name="T86" fmla="*/ 171 w 184"/>
              <a:gd name="T87" fmla="*/ 38 h 125"/>
              <a:gd name="T88" fmla="*/ 181 w 184"/>
              <a:gd name="T89" fmla="*/ 48 h 125"/>
              <a:gd name="T90" fmla="*/ 184 w 184"/>
              <a:gd name="T91" fmla="*/ 59 h 125"/>
              <a:gd name="T92" fmla="*/ 177 w 184"/>
              <a:gd name="T93" fmla="*/ 71 h 125"/>
              <a:gd name="T94" fmla="*/ 168 w 184"/>
              <a:gd name="T95" fmla="*/ 77 h 125"/>
              <a:gd name="T96" fmla="*/ 162 w 184"/>
              <a:gd name="T97" fmla="*/ 92 h 125"/>
              <a:gd name="T98" fmla="*/ 153 w 184"/>
              <a:gd name="T99" fmla="*/ 89 h 125"/>
              <a:gd name="T100" fmla="*/ 123 w 184"/>
              <a:gd name="T101" fmla="*/ 107 h 125"/>
              <a:gd name="T102" fmla="*/ 102 w 184"/>
              <a:gd name="T103" fmla="*/ 123 h 125"/>
              <a:gd name="T104" fmla="*/ 85 w 184"/>
              <a:gd name="T105" fmla="*/ 122 h 1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4"/>
              <a:gd name="T160" fmla="*/ 0 h 125"/>
              <a:gd name="T161" fmla="*/ 184 w 184"/>
              <a:gd name="T162" fmla="*/ 125 h 12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4" h="125">
                <a:moveTo>
                  <a:pt x="76" y="119"/>
                </a:moveTo>
                <a:lnTo>
                  <a:pt x="75" y="120"/>
                </a:lnTo>
                <a:lnTo>
                  <a:pt x="74" y="117"/>
                </a:lnTo>
                <a:lnTo>
                  <a:pt x="71" y="117"/>
                </a:lnTo>
                <a:lnTo>
                  <a:pt x="68" y="113"/>
                </a:lnTo>
                <a:lnTo>
                  <a:pt x="56" y="107"/>
                </a:lnTo>
                <a:lnTo>
                  <a:pt x="53" y="108"/>
                </a:lnTo>
                <a:lnTo>
                  <a:pt x="47" y="107"/>
                </a:lnTo>
                <a:lnTo>
                  <a:pt x="45" y="108"/>
                </a:lnTo>
                <a:lnTo>
                  <a:pt x="36" y="108"/>
                </a:lnTo>
                <a:lnTo>
                  <a:pt x="33" y="110"/>
                </a:lnTo>
                <a:lnTo>
                  <a:pt x="32" y="108"/>
                </a:lnTo>
                <a:lnTo>
                  <a:pt x="32" y="104"/>
                </a:lnTo>
                <a:lnTo>
                  <a:pt x="30" y="99"/>
                </a:lnTo>
                <a:lnTo>
                  <a:pt x="35" y="102"/>
                </a:lnTo>
                <a:lnTo>
                  <a:pt x="36" y="99"/>
                </a:lnTo>
                <a:lnTo>
                  <a:pt x="47" y="95"/>
                </a:lnTo>
                <a:lnTo>
                  <a:pt x="47" y="89"/>
                </a:lnTo>
                <a:lnTo>
                  <a:pt x="41" y="90"/>
                </a:lnTo>
                <a:lnTo>
                  <a:pt x="44" y="87"/>
                </a:lnTo>
                <a:lnTo>
                  <a:pt x="44" y="86"/>
                </a:lnTo>
                <a:lnTo>
                  <a:pt x="44" y="83"/>
                </a:lnTo>
                <a:lnTo>
                  <a:pt x="47" y="80"/>
                </a:lnTo>
                <a:lnTo>
                  <a:pt x="44" y="80"/>
                </a:lnTo>
                <a:lnTo>
                  <a:pt x="41" y="83"/>
                </a:lnTo>
                <a:lnTo>
                  <a:pt x="39" y="81"/>
                </a:lnTo>
                <a:lnTo>
                  <a:pt x="39" y="80"/>
                </a:lnTo>
                <a:lnTo>
                  <a:pt x="38" y="80"/>
                </a:lnTo>
                <a:lnTo>
                  <a:pt x="35" y="71"/>
                </a:lnTo>
                <a:lnTo>
                  <a:pt x="33" y="69"/>
                </a:lnTo>
                <a:lnTo>
                  <a:pt x="29" y="71"/>
                </a:lnTo>
                <a:lnTo>
                  <a:pt x="27" y="69"/>
                </a:lnTo>
                <a:lnTo>
                  <a:pt x="24" y="69"/>
                </a:lnTo>
                <a:lnTo>
                  <a:pt x="18" y="71"/>
                </a:lnTo>
                <a:lnTo>
                  <a:pt x="15" y="72"/>
                </a:lnTo>
                <a:lnTo>
                  <a:pt x="12" y="74"/>
                </a:lnTo>
                <a:lnTo>
                  <a:pt x="11" y="71"/>
                </a:lnTo>
                <a:lnTo>
                  <a:pt x="11" y="68"/>
                </a:lnTo>
                <a:lnTo>
                  <a:pt x="20" y="65"/>
                </a:lnTo>
                <a:lnTo>
                  <a:pt x="23" y="63"/>
                </a:lnTo>
                <a:lnTo>
                  <a:pt x="26" y="63"/>
                </a:lnTo>
                <a:lnTo>
                  <a:pt x="29" y="60"/>
                </a:lnTo>
                <a:lnTo>
                  <a:pt x="32" y="63"/>
                </a:lnTo>
                <a:lnTo>
                  <a:pt x="35" y="60"/>
                </a:lnTo>
                <a:lnTo>
                  <a:pt x="38" y="62"/>
                </a:lnTo>
                <a:lnTo>
                  <a:pt x="44" y="62"/>
                </a:lnTo>
                <a:lnTo>
                  <a:pt x="47" y="54"/>
                </a:lnTo>
                <a:lnTo>
                  <a:pt x="45" y="56"/>
                </a:lnTo>
                <a:lnTo>
                  <a:pt x="44" y="59"/>
                </a:lnTo>
                <a:lnTo>
                  <a:pt x="41" y="57"/>
                </a:lnTo>
                <a:lnTo>
                  <a:pt x="33" y="56"/>
                </a:lnTo>
                <a:lnTo>
                  <a:pt x="35" y="54"/>
                </a:lnTo>
                <a:lnTo>
                  <a:pt x="36" y="51"/>
                </a:lnTo>
                <a:lnTo>
                  <a:pt x="38" y="51"/>
                </a:lnTo>
                <a:lnTo>
                  <a:pt x="45" y="45"/>
                </a:lnTo>
                <a:lnTo>
                  <a:pt x="45" y="44"/>
                </a:lnTo>
                <a:lnTo>
                  <a:pt x="42" y="42"/>
                </a:lnTo>
                <a:lnTo>
                  <a:pt x="41" y="44"/>
                </a:lnTo>
                <a:lnTo>
                  <a:pt x="38" y="44"/>
                </a:lnTo>
                <a:lnTo>
                  <a:pt x="38" y="42"/>
                </a:lnTo>
                <a:lnTo>
                  <a:pt x="36" y="41"/>
                </a:lnTo>
                <a:lnTo>
                  <a:pt x="36" y="42"/>
                </a:lnTo>
                <a:lnTo>
                  <a:pt x="35" y="39"/>
                </a:lnTo>
                <a:lnTo>
                  <a:pt x="27" y="38"/>
                </a:lnTo>
                <a:lnTo>
                  <a:pt x="26" y="39"/>
                </a:lnTo>
                <a:lnTo>
                  <a:pt x="23" y="42"/>
                </a:lnTo>
                <a:lnTo>
                  <a:pt x="20" y="42"/>
                </a:lnTo>
                <a:lnTo>
                  <a:pt x="15" y="45"/>
                </a:lnTo>
                <a:lnTo>
                  <a:pt x="12" y="45"/>
                </a:lnTo>
                <a:lnTo>
                  <a:pt x="8" y="42"/>
                </a:lnTo>
                <a:lnTo>
                  <a:pt x="0" y="44"/>
                </a:lnTo>
                <a:lnTo>
                  <a:pt x="3" y="38"/>
                </a:lnTo>
                <a:lnTo>
                  <a:pt x="5" y="39"/>
                </a:lnTo>
                <a:lnTo>
                  <a:pt x="11" y="42"/>
                </a:lnTo>
                <a:lnTo>
                  <a:pt x="14" y="39"/>
                </a:lnTo>
                <a:lnTo>
                  <a:pt x="9" y="38"/>
                </a:lnTo>
                <a:lnTo>
                  <a:pt x="11" y="38"/>
                </a:lnTo>
                <a:lnTo>
                  <a:pt x="11" y="36"/>
                </a:lnTo>
                <a:lnTo>
                  <a:pt x="8" y="35"/>
                </a:lnTo>
                <a:lnTo>
                  <a:pt x="6" y="30"/>
                </a:lnTo>
                <a:lnTo>
                  <a:pt x="14" y="33"/>
                </a:lnTo>
                <a:lnTo>
                  <a:pt x="17" y="38"/>
                </a:lnTo>
                <a:lnTo>
                  <a:pt x="21" y="36"/>
                </a:lnTo>
                <a:lnTo>
                  <a:pt x="20" y="35"/>
                </a:lnTo>
                <a:lnTo>
                  <a:pt x="21" y="33"/>
                </a:lnTo>
                <a:lnTo>
                  <a:pt x="21" y="30"/>
                </a:lnTo>
                <a:lnTo>
                  <a:pt x="15" y="32"/>
                </a:lnTo>
                <a:lnTo>
                  <a:pt x="12" y="29"/>
                </a:lnTo>
                <a:lnTo>
                  <a:pt x="12" y="27"/>
                </a:lnTo>
                <a:lnTo>
                  <a:pt x="17" y="27"/>
                </a:lnTo>
                <a:lnTo>
                  <a:pt x="12" y="20"/>
                </a:lnTo>
                <a:lnTo>
                  <a:pt x="12" y="21"/>
                </a:lnTo>
                <a:lnTo>
                  <a:pt x="15" y="23"/>
                </a:lnTo>
                <a:lnTo>
                  <a:pt x="17" y="21"/>
                </a:lnTo>
                <a:lnTo>
                  <a:pt x="15" y="18"/>
                </a:lnTo>
                <a:lnTo>
                  <a:pt x="18" y="20"/>
                </a:lnTo>
                <a:lnTo>
                  <a:pt x="15" y="15"/>
                </a:lnTo>
                <a:lnTo>
                  <a:pt x="18" y="15"/>
                </a:lnTo>
                <a:lnTo>
                  <a:pt x="24" y="18"/>
                </a:lnTo>
                <a:lnTo>
                  <a:pt x="24" y="23"/>
                </a:lnTo>
                <a:lnTo>
                  <a:pt x="27" y="24"/>
                </a:lnTo>
                <a:lnTo>
                  <a:pt x="29" y="21"/>
                </a:lnTo>
                <a:lnTo>
                  <a:pt x="32" y="24"/>
                </a:lnTo>
                <a:lnTo>
                  <a:pt x="32" y="29"/>
                </a:lnTo>
                <a:lnTo>
                  <a:pt x="33" y="26"/>
                </a:lnTo>
                <a:lnTo>
                  <a:pt x="35" y="29"/>
                </a:lnTo>
                <a:lnTo>
                  <a:pt x="36" y="24"/>
                </a:lnTo>
                <a:lnTo>
                  <a:pt x="35" y="20"/>
                </a:lnTo>
                <a:lnTo>
                  <a:pt x="35" y="18"/>
                </a:lnTo>
                <a:lnTo>
                  <a:pt x="27" y="14"/>
                </a:lnTo>
                <a:lnTo>
                  <a:pt x="29" y="11"/>
                </a:lnTo>
                <a:lnTo>
                  <a:pt x="32" y="12"/>
                </a:lnTo>
                <a:lnTo>
                  <a:pt x="33" y="12"/>
                </a:lnTo>
                <a:lnTo>
                  <a:pt x="35" y="12"/>
                </a:lnTo>
                <a:lnTo>
                  <a:pt x="32" y="9"/>
                </a:lnTo>
                <a:lnTo>
                  <a:pt x="30" y="8"/>
                </a:lnTo>
                <a:lnTo>
                  <a:pt x="29" y="8"/>
                </a:lnTo>
                <a:lnTo>
                  <a:pt x="26" y="9"/>
                </a:lnTo>
                <a:lnTo>
                  <a:pt x="23" y="8"/>
                </a:lnTo>
                <a:lnTo>
                  <a:pt x="24" y="6"/>
                </a:lnTo>
                <a:lnTo>
                  <a:pt x="24" y="3"/>
                </a:lnTo>
                <a:lnTo>
                  <a:pt x="27" y="3"/>
                </a:lnTo>
                <a:lnTo>
                  <a:pt x="27" y="2"/>
                </a:lnTo>
                <a:lnTo>
                  <a:pt x="30" y="5"/>
                </a:lnTo>
                <a:lnTo>
                  <a:pt x="32" y="5"/>
                </a:lnTo>
                <a:lnTo>
                  <a:pt x="33" y="5"/>
                </a:lnTo>
                <a:lnTo>
                  <a:pt x="35" y="5"/>
                </a:lnTo>
                <a:lnTo>
                  <a:pt x="38" y="11"/>
                </a:lnTo>
                <a:lnTo>
                  <a:pt x="42" y="11"/>
                </a:lnTo>
                <a:lnTo>
                  <a:pt x="48" y="18"/>
                </a:lnTo>
                <a:lnTo>
                  <a:pt x="51" y="20"/>
                </a:lnTo>
                <a:lnTo>
                  <a:pt x="53" y="21"/>
                </a:lnTo>
                <a:lnTo>
                  <a:pt x="50" y="24"/>
                </a:lnTo>
                <a:lnTo>
                  <a:pt x="54" y="26"/>
                </a:lnTo>
                <a:lnTo>
                  <a:pt x="54" y="30"/>
                </a:lnTo>
                <a:lnTo>
                  <a:pt x="53" y="32"/>
                </a:lnTo>
                <a:lnTo>
                  <a:pt x="53" y="33"/>
                </a:lnTo>
                <a:lnTo>
                  <a:pt x="51" y="35"/>
                </a:lnTo>
                <a:lnTo>
                  <a:pt x="47" y="33"/>
                </a:lnTo>
                <a:lnTo>
                  <a:pt x="48" y="36"/>
                </a:lnTo>
                <a:lnTo>
                  <a:pt x="51" y="38"/>
                </a:lnTo>
                <a:lnTo>
                  <a:pt x="51" y="41"/>
                </a:lnTo>
                <a:lnTo>
                  <a:pt x="54" y="39"/>
                </a:lnTo>
                <a:lnTo>
                  <a:pt x="54" y="44"/>
                </a:lnTo>
                <a:lnTo>
                  <a:pt x="53" y="45"/>
                </a:lnTo>
                <a:lnTo>
                  <a:pt x="56" y="45"/>
                </a:lnTo>
                <a:lnTo>
                  <a:pt x="56" y="54"/>
                </a:lnTo>
                <a:lnTo>
                  <a:pt x="59" y="50"/>
                </a:lnTo>
                <a:lnTo>
                  <a:pt x="59" y="47"/>
                </a:lnTo>
                <a:lnTo>
                  <a:pt x="62" y="47"/>
                </a:lnTo>
                <a:lnTo>
                  <a:pt x="62" y="39"/>
                </a:lnTo>
                <a:lnTo>
                  <a:pt x="63" y="36"/>
                </a:lnTo>
                <a:lnTo>
                  <a:pt x="66" y="36"/>
                </a:lnTo>
                <a:lnTo>
                  <a:pt x="68" y="42"/>
                </a:lnTo>
                <a:lnTo>
                  <a:pt x="71" y="39"/>
                </a:lnTo>
                <a:lnTo>
                  <a:pt x="72" y="30"/>
                </a:lnTo>
                <a:lnTo>
                  <a:pt x="69" y="18"/>
                </a:lnTo>
                <a:lnTo>
                  <a:pt x="72" y="17"/>
                </a:lnTo>
                <a:lnTo>
                  <a:pt x="74" y="18"/>
                </a:lnTo>
                <a:lnTo>
                  <a:pt x="81" y="29"/>
                </a:lnTo>
                <a:lnTo>
                  <a:pt x="82" y="33"/>
                </a:lnTo>
                <a:lnTo>
                  <a:pt x="84" y="33"/>
                </a:lnTo>
                <a:lnTo>
                  <a:pt x="85" y="32"/>
                </a:lnTo>
                <a:lnTo>
                  <a:pt x="87" y="23"/>
                </a:lnTo>
                <a:lnTo>
                  <a:pt x="85" y="20"/>
                </a:lnTo>
                <a:lnTo>
                  <a:pt x="90" y="18"/>
                </a:lnTo>
                <a:lnTo>
                  <a:pt x="91" y="20"/>
                </a:lnTo>
                <a:lnTo>
                  <a:pt x="93" y="17"/>
                </a:lnTo>
                <a:lnTo>
                  <a:pt x="97" y="14"/>
                </a:lnTo>
                <a:lnTo>
                  <a:pt x="97" y="17"/>
                </a:lnTo>
                <a:lnTo>
                  <a:pt x="99" y="18"/>
                </a:lnTo>
                <a:lnTo>
                  <a:pt x="100" y="20"/>
                </a:lnTo>
                <a:lnTo>
                  <a:pt x="102" y="24"/>
                </a:lnTo>
                <a:lnTo>
                  <a:pt x="103" y="26"/>
                </a:lnTo>
                <a:lnTo>
                  <a:pt x="108" y="36"/>
                </a:lnTo>
                <a:lnTo>
                  <a:pt x="108" y="27"/>
                </a:lnTo>
                <a:lnTo>
                  <a:pt x="105" y="18"/>
                </a:lnTo>
                <a:lnTo>
                  <a:pt x="105" y="15"/>
                </a:lnTo>
                <a:lnTo>
                  <a:pt x="106" y="15"/>
                </a:lnTo>
                <a:lnTo>
                  <a:pt x="109" y="15"/>
                </a:lnTo>
                <a:lnTo>
                  <a:pt x="112" y="18"/>
                </a:lnTo>
                <a:lnTo>
                  <a:pt x="115" y="23"/>
                </a:lnTo>
                <a:lnTo>
                  <a:pt x="118" y="21"/>
                </a:lnTo>
                <a:lnTo>
                  <a:pt x="120" y="20"/>
                </a:lnTo>
                <a:lnTo>
                  <a:pt x="121" y="17"/>
                </a:lnTo>
                <a:lnTo>
                  <a:pt x="121" y="15"/>
                </a:lnTo>
                <a:lnTo>
                  <a:pt x="126" y="14"/>
                </a:lnTo>
                <a:lnTo>
                  <a:pt x="126" y="17"/>
                </a:lnTo>
                <a:lnTo>
                  <a:pt x="129" y="18"/>
                </a:lnTo>
                <a:lnTo>
                  <a:pt x="132" y="15"/>
                </a:lnTo>
                <a:lnTo>
                  <a:pt x="135" y="15"/>
                </a:lnTo>
                <a:lnTo>
                  <a:pt x="135" y="5"/>
                </a:lnTo>
                <a:lnTo>
                  <a:pt x="133" y="2"/>
                </a:lnTo>
                <a:lnTo>
                  <a:pt x="138" y="3"/>
                </a:lnTo>
                <a:lnTo>
                  <a:pt x="139" y="0"/>
                </a:lnTo>
                <a:lnTo>
                  <a:pt x="142" y="0"/>
                </a:lnTo>
                <a:lnTo>
                  <a:pt x="142" y="5"/>
                </a:lnTo>
                <a:lnTo>
                  <a:pt x="147" y="6"/>
                </a:lnTo>
                <a:lnTo>
                  <a:pt x="147" y="9"/>
                </a:lnTo>
                <a:lnTo>
                  <a:pt x="147" y="11"/>
                </a:lnTo>
                <a:lnTo>
                  <a:pt x="151" y="15"/>
                </a:lnTo>
                <a:lnTo>
                  <a:pt x="153" y="15"/>
                </a:lnTo>
                <a:lnTo>
                  <a:pt x="154" y="14"/>
                </a:lnTo>
                <a:lnTo>
                  <a:pt x="153" y="11"/>
                </a:lnTo>
                <a:lnTo>
                  <a:pt x="159" y="11"/>
                </a:lnTo>
                <a:lnTo>
                  <a:pt x="160" y="8"/>
                </a:lnTo>
                <a:lnTo>
                  <a:pt x="162" y="6"/>
                </a:lnTo>
                <a:lnTo>
                  <a:pt x="166" y="6"/>
                </a:lnTo>
                <a:lnTo>
                  <a:pt x="168" y="8"/>
                </a:lnTo>
                <a:lnTo>
                  <a:pt x="163" y="9"/>
                </a:lnTo>
                <a:lnTo>
                  <a:pt x="157" y="18"/>
                </a:lnTo>
                <a:lnTo>
                  <a:pt x="159" y="21"/>
                </a:lnTo>
                <a:lnTo>
                  <a:pt x="160" y="23"/>
                </a:lnTo>
                <a:lnTo>
                  <a:pt x="165" y="20"/>
                </a:lnTo>
                <a:lnTo>
                  <a:pt x="165" y="26"/>
                </a:lnTo>
                <a:lnTo>
                  <a:pt x="163" y="30"/>
                </a:lnTo>
                <a:lnTo>
                  <a:pt x="163" y="33"/>
                </a:lnTo>
                <a:lnTo>
                  <a:pt x="171" y="33"/>
                </a:lnTo>
                <a:lnTo>
                  <a:pt x="171" y="35"/>
                </a:lnTo>
                <a:lnTo>
                  <a:pt x="171" y="38"/>
                </a:lnTo>
                <a:lnTo>
                  <a:pt x="175" y="39"/>
                </a:lnTo>
                <a:lnTo>
                  <a:pt x="177" y="35"/>
                </a:lnTo>
                <a:lnTo>
                  <a:pt x="178" y="38"/>
                </a:lnTo>
                <a:lnTo>
                  <a:pt x="181" y="45"/>
                </a:lnTo>
                <a:lnTo>
                  <a:pt x="181" y="48"/>
                </a:lnTo>
                <a:lnTo>
                  <a:pt x="180" y="51"/>
                </a:lnTo>
                <a:lnTo>
                  <a:pt x="181" y="56"/>
                </a:lnTo>
                <a:lnTo>
                  <a:pt x="183" y="56"/>
                </a:lnTo>
                <a:lnTo>
                  <a:pt x="184" y="53"/>
                </a:lnTo>
                <a:lnTo>
                  <a:pt x="184" y="59"/>
                </a:lnTo>
                <a:lnTo>
                  <a:pt x="183" y="62"/>
                </a:lnTo>
                <a:lnTo>
                  <a:pt x="181" y="63"/>
                </a:lnTo>
                <a:lnTo>
                  <a:pt x="181" y="66"/>
                </a:lnTo>
                <a:lnTo>
                  <a:pt x="180" y="68"/>
                </a:lnTo>
                <a:lnTo>
                  <a:pt x="177" y="71"/>
                </a:lnTo>
                <a:lnTo>
                  <a:pt x="171" y="72"/>
                </a:lnTo>
                <a:lnTo>
                  <a:pt x="171" y="75"/>
                </a:lnTo>
                <a:lnTo>
                  <a:pt x="168" y="74"/>
                </a:lnTo>
                <a:lnTo>
                  <a:pt x="169" y="75"/>
                </a:lnTo>
                <a:lnTo>
                  <a:pt x="168" y="77"/>
                </a:lnTo>
                <a:lnTo>
                  <a:pt x="169" y="78"/>
                </a:lnTo>
                <a:lnTo>
                  <a:pt x="172" y="75"/>
                </a:lnTo>
                <a:lnTo>
                  <a:pt x="166" y="87"/>
                </a:lnTo>
                <a:lnTo>
                  <a:pt x="163" y="89"/>
                </a:lnTo>
                <a:lnTo>
                  <a:pt x="162" y="92"/>
                </a:lnTo>
                <a:lnTo>
                  <a:pt x="157" y="89"/>
                </a:lnTo>
                <a:lnTo>
                  <a:pt x="157" y="87"/>
                </a:lnTo>
                <a:lnTo>
                  <a:pt x="156" y="86"/>
                </a:lnTo>
                <a:lnTo>
                  <a:pt x="154" y="84"/>
                </a:lnTo>
                <a:lnTo>
                  <a:pt x="153" y="89"/>
                </a:lnTo>
                <a:lnTo>
                  <a:pt x="133" y="105"/>
                </a:lnTo>
                <a:lnTo>
                  <a:pt x="129" y="105"/>
                </a:lnTo>
                <a:lnTo>
                  <a:pt x="126" y="107"/>
                </a:lnTo>
                <a:lnTo>
                  <a:pt x="126" y="105"/>
                </a:lnTo>
                <a:lnTo>
                  <a:pt x="123" y="107"/>
                </a:lnTo>
                <a:lnTo>
                  <a:pt x="123" y="108"/>
                </a:lnTo>
                <a:lnTo>
                  <a:pt x="123" y="110"/>
                </a:lnTo>
                <a:lnTo>
                  <a:pt x="118" y="111"/>
                </a:lnTo>
                <a:lnTo>
                  <a:pt x="109" y="120"/>
                </a:lnTo>
                <a:lnTo>
                  <a:pt x="102" y="123"/>
                </a:lnTo>
                <a:lnTo>
                  <a:pt x="99" y="125"/>
                </a:lnTo>
                <a:lnTo>
                  <a:pt x="94" y="123"/>
                </a:lnTo>
                <a:lnTo>
                  <a:pt x="93" y="125"/>
                </a:lnTo>
                <a:lnTo>
                  <a:pt x="88" y="122"/>
                </a:lnTo>
                <a:lnTo>
                  <a:pt x="85" y="122"/>
                </a:lnTo>
                <a:lnTo>
                  <a:pt x="79" y="119"/>
                </a:lnTo>
                <a:lnTo>
                  <a:pt x="76" y="119"/>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43" name="Freeform 515"/>
          <p:cNvSpPr>
            <a:spLocks/>
          </p:cNvSpPr>
          <p:nvPr/>
        </p:nvSpPr>
        <p:spPr bwMode="auto">
          <a:xfrm>
            <a:off x="6137275" y="3071820"/>
            <a:ext cx="203200" cy="152400"/>
          </a:xfrm>
          <a:custGeom>
            <a:avLst/>
            <a:gdLst>
              <a:gd name="T0" fmla="*/ 14 w 128"/>
              <a:gd name="T1" fmla="*/ 89 h 96"/>
              <a:gd name="T2" fmla="*/ 23 w 128"/>
              <a:gd name="T3" fmla="*/ 84 h 96"/>
              <a:gd name="T4" fmla="*/ 27 w 128"/>
              <a:gd name="T5" fmla="*/ 83 h 96"/>
              <a:gd name="T6" fmla="*/ 35 w 128"/>
              <a:gd name="T7" fmla="*/ 86 h 96"/>
              <a:gd name="T8" fmla="*/ 35 w 128"/>
              <a:gd name="T9" fmla="*/ 81 h 96"/>
              <a:gd name="T10" fmla="*/ 38 w 128"/>
              <a:gd name="T11" fmla="*/ 75 h 96"/>
              <a:gd name="T12" fmla="*/ 45 w 128"/>
              <a:gd name="T13" fmla="*/ 78 h 96"/>
              <a:gd name="T14" fmla="*/ 50 w 128"/>
              <a:gd name="T15" fmla="*/ 74 h 96"/>
              <a:gd name="T16" fmla="*/ 54 w 128"/>
              <a:gd name="T17" fmla="*/ 62 h 96"/>
              <a:gd name="T18" fmla="*/ 57 w 128"/>
              <a:gd name="T19" fmla="*/ 59 h 96"/>
              <a:gd name="T20" fmla="*/ 63 w 128"/>
              <a:gd name="T21" fmla="*/ 59 h 96"/>
              <a:gd name="T22" fmla="*/ 66 w 128"/>
              <a:gd name="T23" fmla="*/ 66 h 96"/>
              <a:gd name="T24" fmla="*/ 68 w 128"/>
              <a:gd name="T25" fmla="*/ 69 h 96"/>
              <a:gd name="T26" fmla="*/ 71 w 128"/>
              <a:gd name="T27" fmla="*/ 71 h 96"/>
              <a:gd name="T28" fmla="*/ 71 w 128"/>
              <a:gd name="T29" fmla="*/ 77 h 96"/>
              <a:gd name="T30" fmla="*/ 69 w 128"/>
              <a:gd name="T31" fmla="*/ 83 h 96"/>
              <a:gd name="T32" fmla="*/ 72 w 128"/>
              <a:gd name="T33" fmla="*/ 95 h 96"/>
              <a:gd name="T34" fmla="*/ 90 w 128"/>
              <a:gd name="T35" fmla="*/ 89 h 96"/>
              <a:gd name="T36" fmla="*/ 96 w 128"/>
              <a:gd name="T37" fmla="*/ 84 h 96"/>
              <a:gd name="T38" fmla="*/ 104 w 128"/>
              <a:gd name="T39" fmla="*/ 80 h 96"/>
              <a:gd name="T40" fmla="*/ 108 w 128"/>
              <a:gd name="T41" fmla="*/ 83 h 96"/>
              <a:gd name="T42" fmla="*/ 117 w 128"/>
              <a:gd name="T43" fmla="*/ 81 h 96"/>
              <a:gd name="T44" fmla="*/ 126 w 128"/>
              <a:gd name="T45" fmla="*/ 81 h 96"/>
              <a:gd name="T46" fmla="*/ 125 w 128"/>
              <a:gd name="T47" fmla="*/ 84 h 96"/>
              <a:gd name="T48" fmla="*/ 125 w 128"/>
              <a:gd name="T49" fmla="*/ 66 h 96"/>
              <a:gd name="T50" fmla="*/ 117 w 128"/>
              <a:gd name="T51" fmla="*/ 56 h 96"/>
              <a:gd name="T52" fmla="*/ 107 w 128"/>
              <a:gd name="T53" fmla="*/ 44 h 96"/>
              <a:gd name="T54" fmla="*/ 102 w 128"/>
              <a:gd name="T55" fmla="*/ 38 h 96"/>
              <a:gd name="T56" fmla="*/ 92 w 128"/>
              <a:gd name="T57" fmla="*/ 38 h 96"/>
              <a:gd name="T58" fmla="*/ 80 w 128"/>
              <a:gd name="T59" fmla="*/ 39 h 96"/>
              <a:gd name="T60" fmla="*/ 71 w 128"/>
              <a:gd name="T61" fmla="*/ 35 h 96"/>
              <a:gd name="T62" fmla="*/ 57 w 128"/>
              <a:gd name="T63" fmla="*/ 36 h 96"/>
              <a:gd name="T64" fmla="*/ 44 w 128"/>
              <a:gd name="T65" fmla="*/ 35 h 96"/>
              <a:gd name="T66" fmla="*/ 35 w 128"/>
              <a:gd name="T67" fmla="*/ 33 h 96"/>
              <a:gd name="T68" fmla="*/ 39 w 128"/>
              <a:gd name="T69" fmla="*/ 21 h 96"/>
              <a:gd name="T70" fmla="*/ 56 w 128"/>
              <a:gd name="T71" fmla="*/ 24 h 96"/>
              <a:gd name="T72" fmla="*/ 60 w 128"/>
              <a:gd name="T73" fmla="*/ 18 h 96"/>
              <a:gd name="T74" fmla="*/ 54 w 128"/>
              <a:gd name="T75" fmla="*/ 20 h 96"/>
              <a:gd name="T76" fmla="*/ 56 w 128"/>
              <a:gd name="T77" fmla="*/ 9 h 96"/>
              <a:gd name="T78" fmla="*/ 56 w 128"/>
              <a:gd name="T79" fmla="*/ 3 h 96"/>
              <a:gd name="T80" fmla="*/ 51 w 128"/>
              <a:gd name="T81" fmla="*/ 2 h 96"/>
              <a:gd name="T82" fmla="*/ 39 w 128"/>
              <a:gd name="T83" fmla="*/ 9 h 96"/>
              <a:gd name="T84" fmla="*/ 35 w 128"/>
              <a:gd name="T85" fmla="*/ 12 h 96"/>
              <a:gd name="T86" fmla="*/ 33 w 128"/>
              <a:gd name="T87" fmla="*/ 18 h 96"/>
              <a:gd name="T88" fmla="*/ 26 w 128"/>
              <a:gd name="T89" fmla="*/ 23 h 96"/>
              <a:gd name="T90" fmla="*/ 20 w 128"/>
              <a:gd name="T91" fmla="*/ 33 h 96"/>
              <a:gd name="T92" fmla="*/ 9 w 128"/>
              <a:gd name="T93" fmla="*/ 32 h 96"/>
              <a:gd name="T94" fmla="*/ 3 w 128"/>
              <a:gd name="T95" fmla="*/ 38 h 96"/>
              <a:gd name="T96" fmla="*/ 6 w 128"/>
              <a:gd name="T97" fmla="*/ 45 h 96"/>
              <a:gd name="T98" fmla="*/ 12 w 128"/>
              <a:gd name="T99" fmla="*/ 47 h 96"/>
              <a:gd name="T100" fmla="*/ 14 w 128"/>
              <a:gd name="T101" fmla="*/ 59 h 96"/>
              <a:gd name="T102" fmla="*/ 17 w 128"/>
              <a:gd name="T103" fmla="*/ 63 h 96"/>
              <a:gd name="T104" fmla="*/ 14 w 128"/>
              <a:gd name="T105" fmla="*/ 69 h 96"/>
              <a:gd name="T106" fmla="*/ 6 w 128"/>
              <a:gd name="T107" fmla="*/ 83 h 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8"/>
              <a:gd name="T163" fmla="*/ 0 h 96"/>
              <a:gd name="T164" fmla="*/ 128 w 128"/>
              <a:gd name="T165" fmla="*/ 96 h 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8" h="96">
                <a:moveTo>
                  <a:pt x="6" y="83"/>
                </a:moveTo>
                <a:lnTo>
                  <a:pt x="12" y="89"/>
                </a:lnTo>
                <a:lnTo>
                  <a:pt x="14" y="89"/>
                </a:lnTo>
                <a:lnTo>
                  <a:pt x="17" y="89"/>
                </a:lnTo>
                <a:lnTo>
                  <a:pt x="17" y="87"/>
                </a:lnTo>
                <a:lnTo>
                  <a:pt x="23" y="84"/>
                </a:lnTo>
                <a:lnTo>
                  <a:pt x="24" y="84"/>
                </a:lnTo>
                <a:lnTo>
                  <a:pt x="26" y="84"/>
                </a:lnTo>
                <a:lnTo>
                  <a:pt x="27" y="83"/>
                </a:lnTo>
                <a:lnTo>
                  <a:pt x="29" y="84"/>
                </a:lnTo>
                <a:lnTo>
                  <a:pt x="33" y="86"/>
                </a:lnTo>
                <a:lnTo>
                  <a:pt x="35" y="86"/>
                </a:lnTo>
                <a:lnTo>
                  <a:pt x="35" y="84"/>
                </a:lnTo>
                <a:lnTo>
                  <a:pt x="35" y="83"/>
                </a:lnTo>
                <a:lnTo>
                  <a:pt x="35" y="81"/>
                </a:lnTo>
                <a:lnTo>
                  <a:pt x="35" y="80"/>
                </a:lnTo>
                <a:lnTo>
                  <a:pt x="36" y="77"/>
                </a:lnTo>
                <a:lnTo>
                  <a:pt x="38" y="75"/>
                </a:lnTo>
                <a:lnTo>
                  <a:pt x="41" y="77"/>
                </a:lnTo>
                <a:lnTo>
                  <a:pt x="42" y="77"/>
                </a:lnTo>
                <a:lnTo>
                  <a:pt x="45" y="78"/>
                </a:lnTo>
                <a:lnTo>
                  <a:pt x="47" y="78"/>
                </a:lnTo>
                <a:lnTo>
                  <a:pt x="50" y="75"/>
                </a:lnTo>
                <a:lnTo>
                  <a:pt x="50" y="74"/>
                </a:lnTo>
                <a:lnTo>
                  <a:pt x="48" y="72"/>
                </a:lnTo>
                <a:lnTo>
                  <a:pt x="48" y="71"/>
                </a:lnTo>
                <a:lnTo>
                  <a:pt x="54" y="62"/>
                </a:lnTo>
                <a:lnTo>
                  <a:pt x="56" y="60"/>
                </a:lnTo>
                <a:lnTo>
                  <a:pt x="56" y="59"/>
                </a:lnTo>
                <a:lnTo>
                  <a:pt x="57" y="59"/>
                </a:lnTo>
                <a:lnTo>
                  <a:pt x="59" y="59"/>
                </a:lnTo>
                <a:lnTo>
                  <a:pt x="60" y="59"/>
                </a:lnTo>
                <a:lnTo>
                  <a:pt x="63" y="59"/>
                </a:lnTo>
                <a:lnTo>
                  <a:pt x="68" y="62"/>
                </a:lnTo>
                <a:lnTo>
                  <a:pt x="68" y="65"/>
                </a:lnTo>
                <a:lnTo>
                  <a:pt x="66" y="66"/>
                </a:lnTo>
                <a:lnTo>
                  <a:pt x="66" y="68"/>
                </a:lnTo>
                <a:lnTo>
                  <a:pt x="66" y="69"/>
                </a:lnTo>
                <a:lnTo>
                  <a:pt x="68" y="69"/>
                </a:lnTo>
                <a:lnTo>
                  <a:pt x="69" y="69"/>
                </a:lnTo>
                <a:lnTo>
                  <a:pt x="71" y="69"/>
                </a:lnTo>
                <a:lnTo>
                  <a:pt x="71" y="71"/>
                </a:lnTo>
                <a:lnTo>
                  <a:pt x="71" y="72"/>
                </a:lnTo>
                <a:lnTo>
                  <a:pt x="69" y="74"/>
                </a:lnTo>
                <a:lnTo>
                  <a:pt x="71" y="77"/>
                </a:lnTo>
                <a:lnTo>
                  <a:pt x="71" y="78"/>
                </a:lnTo>
                <a:lnTo>
                  <a:pt x="69" y="80"/>
                </a:lnTo>
                <a:lnTo>
                  <a:pt x="69" y="83"/>
                </a:lnTo>
                <a:lnTo>
                  <a:pt x="68" y="86"/>
                </a:lnTo>
                <a:lnTo>
                  <a:pt x="69" y="89"/>
                </a:lnTo>
                <a:lnTo>
                  <a:pt x="72" y="95"/>
                </a:lnTo>
                <a:lnTo>
                  <a:pt x="74" y="96"/>
                </a:lnTo>
                <a:lnTo>
                  <a:pt x="84" y="90"/>
                </a:lnTo>
                <a:lnTo>
                  <a:pt x="90" y="89"/>
                </a:lnTo>
                <a:lnTo>
                  <a:pt x="92" y="86"/>
                </a:lnTo>
                <a:lnTo>
                  <a:pt x="95" y="84"/>
                </a:lnTo>
                <a:lnTo>
                  <a:pt x="96" y="84"/>
                </a:lnTo>
                <a:lnTo>
                  <a:pt x="99" y="81"/>
                </a:lnTo>
                <a:lnTo>
                  <a:pt x="101" y="81"/>
                </a:lnTo>
                <a:lnTo>
                  <a:pt x="104" y="80"/>
                </a:lnTo>
                <a:lnTo>
                  <a:pt x="105" y="80"/>
                </a:lnTo>
                <a:lnTo>
                  <a:pt x="108" y="80"/>
                </a:lnTo>
                <a:lnTo>
                  <a:pt x="108" y="83"/>
                </a:lnTo>
                <a:lnTo>
                  <a:pt x="110" y="84"/>
                </a:lnTo>
                <a:lnTo>
                  <a:pt x="113" y="83"/>
                </a:lnTo>
                <a:lnTo>
                  <a:pt x="117" y="81"/>
                </a:lnTo>
                <a:lnTo>
                  <a:pt x="122" y="81"/>
                </a:lnTo>
                <a:lnTo>
                  <a:pt x="123" y="81"/>
                </a:lnTo>
                <a:lnTo>
                  <a:pt x="126" y="81"/>
                </a:lnTo>
                <a:lnTo>
                  <a:pt x="126" y="83"/>
                </a:lnTo>
                <a:lnTo>
                  <a:pt x="126" y="84"/>
                </a:lnTo>
                <a:lnTo>
                  <a:pt x="125" y="84"/>
                </a:lnTo>
                <a:lnTo>
                  <a:pt x="128" y="84"/>
                </a:lnTo>
                <a:lnTo>
                  <a:pt x="128" y="74"/>
                </a:lnTo>
                <a:lnTo>
                  <a:pt x="125" y="66"/>
                </a:lnTo>
                <a:lnTo>
                  <a:pt x="125" y="60"/>
                </a:lnTo>
                <a:lnTo>
                  <a:pt x="123" y="57"/>
                </a:lnTo>
                <a:lnTo>
                  <a:pt x="117" y="56"/>
                </a:lnTo>
                <a:lnTo>
                  <a:pt x="111" y="57"/>
                </a:lnTo>
                <a:lnTo>
                  <a:pt x="108" y="56"/>
                </a:lnTo>
                <a:lnTo>
                  <a:pt x="107" y="44"/>
                </a:lnTo>
                <a:lnTo>
                  <a:pt x="110" y="35"/>
                </a:lnTo>
                <a:lnTo>
                  <a:pt x="104" y="33"/>
                </a:lnTo>
                <a:lnTo>
                  <a:pt x="102" y="38"/>
                </a:lnTo>
                <a:lnTo>
                  <a:pt x="99" y="38"/>
                </a:lnTo>
                <a:lnTo>
                  <a:pt x="96" y="38"/>
                </a:lnTo>
                <a:lnTo>
                  <a:pt x="92" y="38"/>
                </a:lnTo>
                <a:lnTo>
                  <a:pt x="87" y="38"/>
                </a:lnTo>
                <a:lnTo>
                  <a:pt x="83" y="41"/>
                </a:lnTo>
                <a:lnTo>
                  <a:pt x="80" y="39"/>
                </a:lnTo>
                <a:lnTo>
                  <a:pt x="75" y="39"/>
                </a:lnTo>
                <a:lnTo>
                  <a:pt x="74" y="35"/>
                </a:lnTo>
                <a:lnTo>
                  <a:pt x="71" y="35"/>
                </a:lnTo>
                <a:lnTo>
                  <a:pt x="69" y="33"/>
                </a:lnTo>
                <a:lnTo>
                  <a:pt x="60" y="36"/>
                </a:lnTo>
                <a:lnTo>
                  <a:pt x="57" y="36"/>
                </a:lnTo>
                <a:lnTo>
                  <a:pt x="56" y="33"/>
                </a:lnTo>
                <a:lnTo>
                  <a:pt x="51" y="33"/>
                </a:lnTo>
                <a:lnTo>
                  <a:pt x="44" y="35"/>
                </a:lnTo>
                <a:lnTo>
                  <a:pt x="39" y="33"/>
                </a:lnTo>
                <a:lnTo>
                  <a:pt x="36" y="35"/>
                </a:lnTo>
                <a:lnTo>
                  <a:pt x="35" y="33"/>
                </a:lnTo>
                <a:lnTo>
                  <a:pt x="33" y="32"/>
                </a:lnTo>
                <a:lnTo>
                  <a:pt x="33" y="24"/>
                </a:lnTo>
                <a:lnTo>
                  <a:pt x="39" y="21"/>
                </a:lnTo>
                <a:lnTo>
                  <a:pt x="50" y="21"/>
                </a:lnTo>
                <a:lnTo>
                  <a:pt x="53" y="24"/>
                </a:lnTo>
                <a:lnTo>
                  <a:pt x="56" y="24"/>
                </a:lnTo>
                <a:lnTo>
                  <a:pt x="57" y="21"/>
                </a:lnTo>
                <a:lnTo>
                  <a:pt x="60" y="21"/>
                </a:lnTo>
                <a:lnTo>
                  <a:pt x="60" y="18"/>
                </a:lnTo>
                <a:lnTo>
                  <a:pt x="59" y="18"/>
                </a:lnTo>
                <a:lnTo>
                  <a:pt x="57" y="20"/>
                </a:lnTo>
                <a:lnTo>
                  <a:pt x="54" y="20"/>
                </a:lnTo>
                <a:lnTo>
                  <a:pt x="53" y="12"/>
                </a:lnTo>
                <a:lnTo>
                  <a:pt x="54" y="11"/>
                </a:lnTo>
                <a:lnTo>
                  <a:pt x="56" y="9"/>
                </a:lnTo>
                <a:lnTo>
                  <a:pt x="57" y="8"/>
                </a:lnTo>
                <a:lnTo>
                  <a:pt x="57" y="5"/>
                </a:lnTo>
                <a:lnTo>
                  <a:pt x="56" y="3"/>
                </a:lnTo>
                <a:lnTo>
                  <a:pt x="56" y="0"/>
                </a:lnTo>
                <a:lnTo>
                  <a:pt x="53" y="0"/>
                </a:lnTo>
                <a:lnTo>
                  <a:pt x="51" y="2"/>
                </a:lnTo>
                <a:lnTo>
                  <a:pt x="50" y="5"/>
                </a:lnTo>
                <a:lnTo>
                  <a:pt x="41" y="9"/>
                </a:lnTo>
                <a:lnTo>
                  <a:pt x="39" y="9"/>
                </a:lnTo>
                <a:lnTo>
                  <a:pt x="36" y="8"/>
                </a:lnTo>
                <a:lnTo>
                  <a:pt x="35" y="9"/>
                </a:lnTo>
                <a:lnTo>
                  <a:pt x="35" y="12"/>
                </a:lnTo>
                <a:lnTo>
                  <a:pt x="32" y="14"/>
                </a:lnTo>
                <a:lnTo>
                  <a:pt x="33" y="15"/>
                </a:lnTo>
                <a:lnTo>
                  <a:pt x="33" y="18"/>
                </a:lnTo>
                <a:lnTo>
                  <a:pt x="33" y="20"/>
                </a:lnTo>
                <a:lnTo>
                  <a:pt x="30" y="21"/>
                </a:lnTo>
                <a:lnTo>
                  <a:pt x="26" y="23"/>
                </a:lnTo>
                <a:lnTo>
                  <a:pt x="24" y="24"/>
                </a:lnTo>
                <a:lnTo>
                  <a:pt x="24" y="26"/>
                </a:lnTo>
                <a:lnTo>
                  <a:pt x="20" y="33"/>
                </a:lnTo>
                <a:lnTo>
                  <a:pt x="18" y="33"/>
                </a:lnTo>
                <a:lnTo>
                  <a:pt x="11" y="33"/>
                </a:lnTo>
                <a:lnTo>
                  <a:pt x="9" y="32"/>
                </a:lnTo>
                <a:lnTo>
                  <a:pt x="3" y="33"/>
                </a:lnTo>
                <a:lnTo>
                  <a:pt x="3" y="35"/>
                </a:lnTo>
                <a:lnTo>
                  <a:pt x="3" y="38"/>
                </a:lnTo>
                <a:lnTo>
                  <a:pt x="0" y="39"/>
                </a:lnTo>
                <a:lnTo>
                  <a:pt x="5" y="42"/>
                </a:lnTo>
                <a:lnTo>
                  <a:pt x="6" y="45"/>
                </a:lnTo>
                <a:lnTo>
                  <a:pt x="8" y="45"/>
                </a:lnTo>
                <a:lnTo>
                  <a:pt x="11" y="45"/>
                </a:lnTo>
                <a:lnTo>
                  <a:pt x="12" y="47"/>
                </a:lnTo>
                <a:lnTo>
                  <a:pt x="14" y="48"/>
                </a:lnTo>
                <a:lnTo>
                  <a:pt x="12" y="53"/>
                </a:lnTo>
                <a:lnTo>
                  <a:pt x="14" y="59"/>
                </a:lnTo>
                <a:lnTo>
                  <a:pt x="15" y="60"/>
                </a:lnTo>
                <a:lnTo>
                  <a:pt x="17" y="62"/>
                </a:lnTo>
                <a:lnTo>
                  <a:pt x="17" y="63"/>
                </a:lnTo>
                <a:lnTo>
                  <a:pt x="17" y="66"/>
                </a:lnTo>
                <a:lnTo>
                  <a:pt x="15" y="68"/>
                </a:lnTo>
                <a:lnTo>
                  <a:pt x="14" y="69"/>
                </a:lnTo>
                <a:lnTo>
                  <a:pt x="8" y="78"/>
                </a:lnTo>
                <a:lnTo>
                  <a:pt x="8" y="83"/>
                </a:lnTo>
                <a:lnTo>
                  <a:pt x="6" y="8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44" name="Freeform 516"/>
          <p:cNvSpPr>
            <a:spLocks/>
          </p:cNvSpPr>
          <p:nvPr/>
        </p:nvSpPr>
        <p:spPr bwMode="auto">
          <a:xfrm>
            <a:off x="6681788" y="2644782"/>
            <a:ext cx="844550" cy="411162"/>
          </a:xfrm>
          <a:custGeom>
            <a:avLst/>
            <a:gdLst>
              <a:gd name="T0" fmla="*/ 5 w 532"/>
              <a:gd name="T1" fmla="*/ 76 h 259"/>
              <a:gd name="T2" fmla="*/ 20 w 532"/>
              <a:gd name="T3" fmla="*/ 67 h 259"/>
              <a:gd name="T4" fmla="*/ 75 w 532"/>
              <a:gd name="T5" fmla="*/ 40 h 259"/>
              <a:gd name="T6" fmla="*/ 90 w 532"/>
              <a:gd name="T7" fmla="*/ 46 h 259"/>
              <a:gd name="T8" fmla="*/ 108 w 532"/>
              <a:gd name="T9" fmla="*/ 46 h 259"/>
              <a:gd name="T10" fmla="*/ 124 w 532"/>
              <a:gd name="T11" fmla="*/ 58 h 259"/>
              <a:gd name="T12" fmla="*/ 142 w 532"/>
              <a:gd name="T13" fmla="*/ 57 h 259"/>
              <a:gd name="T14" fmla="*/ 171 w 532"/>
              <a:gd name="T15" fmla="*/ 55 h 259"/>
              <a:gd name="T16" fmla="*/ 171 w 532"/>
              <a:gd name="T17" fmla="*/ 45 h 259"/>
              <a:gd name="T18" fmla="*/ 172 w 532"/>
              <a:gd name="T19" fmla="*/ 34 h 259"/>
              <a:gd name="T20" fmla="*/ 169 w 532"/>
              <a:gd name="T21" fmla="*/ 24 h 259"/>
              <a:gd name="T22" fmla="*/ 187 w 532"/>
              <a:gd name="T23" fmla="*/ 0 h 259"/>
              <a:gd name="T24" fmla="*/ 198 w 532"/>
              <a:gd name="T25" fmla="*/ 1 h 259"/>
              <a:gd name="T26" fmla="*/ 214 w 532"/>
              <a:gd name="T27" fmla="*/ 7 h 259"/>
              <a:gd name="T28" fmla="*/ 237 w 532"/>
              <a:gd name="T29" fmla="*/ 16 h 259"/>
              <a:gd name="T30" fmla="*/ 241 w 532"/>
              <a:gd name="T31" fmla="*/ 37 h 259"/>
              <a:gd name="T32" fmla="*/ 255 w 532"/>
              <a:gd name="T33" fmla="*/ 46 h 259"/>
              <a:gd name="T34" fmla="*/ 273 w 532"/>
              <a:gd name="T35" fmla="*/ 48 h 259"/>
              <a:gd name="T36" fmla="*/ 313 w 532"/>
              <a:gd name="T37" fmla="*/ 48 h 259"/>
              <a:gd name="T38" fmla="*/ 318 w 532"/>
              <a:gd name="T39" fmla="*/ 51 h 259"/>
              <a:gd name="T40" fmla="*/ 339 w 532"/>
              <a:gd name="T41" fmla="*/ 61 h 259"/>
              <a:gd name="T42" fmla="*/ 351 w 532"/>
              <a:gd name="T43" fmla="*/ 72 h 259"/>
              <a:gd name="T44" fmla="*/ 386 w 532"/>
              <a:gd name="T45" fmla="*/ 78 h 259"/>
              <a:gd name="T46" fmla="*/ 440 w 532"/>
              <a:gd name="T47" fmla="*/ 54 h 259"/>
              <a:gd name="T48" fmla="*/ 455 w 532"/>
              <a:gd name="T49" fmla="*/ 55 h 259"/>
              <a:gd name="T50" fmla="*/ 467 w 532"/>
              <a:gd name="T51" fmla="*/ 60 h 259"/>
              <a:gd name="T52" fmla="*/ 478 w 532"/>
              <a:gd name="T53" fmla="*/ 57 h 259"/>
              <a:gd name="T54" fmla="*/ 479 w 532"/>
              <a:gd name="T55" fmla="*/ 60 h 259"/>
              <a:gd name="T56" fmla="*/ 467 w 532"/>
              <a:gd name="T57" fmla="*/ 78 h 259"/>
              <a:gd name="T58" fmla="*/ 464 w 532"/>
              <a:gd name="T59" fmla="*/ 99 h 259"/>
              <a:gd name="T60" fmla="*/ 469 w 532"/>
              <a:gd name="T61" fmla="*/ 117 h 259"/>
              <a:gd name="T62" fmla="*/ 496 w 532"/>
              <a:gd name="T63" fmla="*/ 117 h 259"/>
              <a:gd name="T64" fmla="*/ 517 w 532"/>
              <a:gd name="T65" fmla="*/ 115 h 259"/>
              <a:gd name="T66" fmla="*/ 527 w 532"/>
              <a:gd name="T67" fmla="*/ 126 h 259"/>
              <a:gd name="T68" fmla="*/ 530 w 532"/>
              <a:gd name="T69" fmla="*/ 136 h 259"/>
              <a:gd name="T70" fmla="*/ 527 w 532"/>
              <a:gd name="T71" fmla="*/ 141 h 259"/>
              <a:gd name="T72" fmla="*/ 487 w 532"/>
              <a:gd name="T73" fmla="*/ 142 h 259"/>
              <a:gd name="T74" fmla="*/ 460 w 532"/>
              <a:gd name="T75" fmla="*/ 169 h 259"/>
              <a:gd name="T76" fmla="*/ 440 w 532"/>
              <a:gd name="T77" fmla="*/ 181 h 259"/>
              <a:gd name="T78" fmla="*/ 421 w 532"/>
              <a:gd name="T79" fmla="*/ 185 h 259"/>
              <a:gd name="T80" fmla="*/ 412 w 532"/>
              <a:gd name="T81" fmla="*/ 179 h 259"/>
              <a:gd name="T82" fmla="*/ 398 w 532"/>
              <a:gd name="T83" fmla="*/ 193 h 259"/>
              <a:gd name="T84" fmla="*/ 404 w 532"/>
              <a:gd name="T85" fmla="*/ 206 h 259"/>
              <a:gd name="T86" fmla="*/ 388 w 532"/>
              <a:gd name="T87" fmla="*/ 226 h 259"/>
              <a:gd name="T88" fmla="*/ 365 w 532"/>
              <a:gd name="T89" fmla="*/ 241 h 259"/>
              <a:gd name="T90" fmla="*/ 355 w 532"/>
              <a:gd name="T91" fmla="*/ 241 h 259"/>
              <a:gd name="T92" fmla="*/ 342 w 532"/>
              <a:gd name="T93" fmla="*/ 241 h 259"/>
              <a:gd name="T94" fmla="*/ 313 w 532"/>
              <a:gd name="T95" fmla="*/ 245 h 259"/>
              <a:gd name="T96" fmla="*/ 295 w 532"/>
              <a:gd name="T97" fmla="*/ 254 h 259"/>
              <a:gd name="T98" fmla="*/ 285 w 532"/>
              <a:gd name="T99" fmla="*/ 259 h 259"/>
              <a:gd name="T100" fmla="*/ 279 w 532"/>
              <a:gd name="T101" fmla="*/ 256 h 259"/>
              <a:gd name="T102" fmla="*/ 231 w 532"/>
              <a:gd name="T103" fmla="*/ 235 h 259"/>
              <a:gd name="T104" fmla="*/ 156 w 532"/>
              <a:gd name="T105" fmla="*/ 233 h 259"/>
              <a:gd name="T106" fmla="*/ 126 w 532"/>
              <a:gd name="T107" fmla="*/ 196 h 259"/>
              <a:gd name="T108" fmla="*/ 86 w 532"/>
              <a:gd name="T109" fmla="*/ 179 h 259"/>
              <a:gd name="T110" fmla="*/ 51 w 532"/>
              <a:gd name="T111" fmla="*/ 175 h 259"/>
              <a:gd name="T112" fmla="*/ 50 w 532"/>
              <a:gd name="T113" fmla="*/ 169 h 259"/>
              <a:gd name="T114" fmla="*/ 47 w 532"/>
              <a:gd name="T115" fmla="*/ 130 h 259"/>
              <a:gd name="T116" fmla="*/ 33 w 532"/>
              <a:gd name="T117" fmla="*/ 112 h 259"/>
              <a:gd name="T118" fmla="*/ 24 w 532"/>
              <a:gd name="T119" fmla="*/ 109 h 259"/>
              <a:gd name="T120" fmla="*/ 17 w 532"/>
              <a:gd name="T121" fmla="*/ 109 h 259"/>
              <a:gd name="T122" fmla="*/ 5 w 532"/>
              <a:gd name="T123" fmla="*/ 96 h 2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32"/>
              <a:gd name="T187" fmla="*/ 0 h 259"/>
              <a:gd name="T188" fmla="*/ 532 w 532"/>
              <a:gd name="T189" fmla="*/ 259 h 2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32" h="259">
                <a:moveTo>
                  <a:pt x="0" y="84"/>
                </a:moveTo>
                <a:lnTo>
                  <a:pt x="5" y="76"/>
                </a:lnTo>
                <a:lnTo>
                  <a:pt x="9" y="72"/>
                </a:lnTo>
                <a:lnTo>
                  <a:pt x="20" y="67"/>
                </a:lnTo>
                <a:lnTo>
                  <a:pt x="48" y="48"/>
                </a:lnTo>
                <a:lnTo>
                  <a:pt x="75" y="40"/>
                </a:lnTo>
                <a:lnTo>
                  <a:pt x="87" y="43"/>
                </a:lnTo>
                <a:lnTo>
                  <a:pt x="90" y="46"/>
                </a:lnTo>
                <a:lnTo>
                  <a:pt x="102" y="45"/>
                </a:lnTo>
                <a:lnTo>
                  <a:pt x="108" y="46"/>
                </a:lnTo>
                <a:lnTo>
                  <a:pt x="118" y="57"/>
                </a:lnTo>
                <a:lnTo>
                  <a:pt x="124" y="58"/>
                </a:lnTo>
                <a:lnTo>
                  <a:pt x="138" y="55"/>
                </a:lnTo>
                <a:lnTo>
                  <a:pt x="142" y="57"/>
                </a:lnTo>
                <a:lnTo>
                  <a:pt x="168" y="57"/>
                </a:lnTo>
                <a:lnTo>
                  <a:pt x="171" y="55"/>
                </a:lnTo>
                <a:lnTo>
                  <a:pt x="169" y="49"/>
                </a:lnTo>
                <a:lnTo>
                  <a:pt x="171" y="45"/>
                </a:lnTo>
                <a:lnTo>
                  <a:pt x="174" y="39"/>
                </a:lnTo>
                <a:lnTo>
                  <a:pt x="172" y="34"/>
                </a:lnTo>
                <a:lnTo>
                  <a:pt x="169" y="30"/>
                </a:lnTo>
                <a:lnTo>
                  <a:pt x="169" y="24"/>
                </a:lnTo>
                <a:lnTo>
                  <a:pt x="169" y="19"/>
                </a:lnTo>
                <a:lnTo>
                  <a:pt x="187" y="0"/>
                </a:lnTo>
                <a:lnTo>
                  <a:pt x="192" y="0"/>
                </a:lnTo>
                <a:lnTo>
                  <a:pt x="198" y="1"/>
                </a:lnTo>
                <a:lnTo>
                  <a:pt x="202" y="4"/>
                </a:lnTo>
                <a:lnTo>
                  <a:pt x="214" y="7"/>
                </a:lnTo>
                <a:lnTo>
                  <a:pt x="217" y="12"/>
                </a:lnTo>
                <a:lnTo>
                  <a:pt x="237" y="16"/>
                </a:lnTo>
                <a:lnTo>
                  <a:pt x="240" y="22"/>
                </a:lnTo>
                <a:lnTo>
                  <a:pt x="241" y="37"/>
                </a:lnTo>
                <a:lnTo>
                  <a:pt x="243" y="37"/>
                </a:lnTo>
                <a:lnTo>
                  <a:pt x="255" y="46"/>
                </a:lnTo>
                <a:lnTo>
                  <a:pt x="265" y="51"/>
                </a:lnTo>
                <a:lnTo>
                  <a:pt x="273" y="48"/>
                </a:lnTo>
                <a:lnTo>
                  <a:pt x="289" y="40"/>
                </a:lnTo>
                <a:lnTo>
                  <a:pt x="313" y="48"/>
                </a:lnTo>
                <a:lnTo>
                  <a:pt x="316" y="51"/>
                </a:lnTo>
                <a:lnTo>
                  <a:pt x="318" y="51"/>
                </a:lnTo>
                <a:lnTo>
                  <a:pt x="325" y="57"/>
                </a:lnTo>
                <a:lnTo>
                  <a:pt x="339" y="61"/>
                </a:lnTo>
                <a:lnTo>
                  <a:pt x="343" y="67"/>
                </a:lnTo>
                <a:lnTo>
                  <a:pt x="351" y="72"/>
                </a:lnTo>
                <a:lnTo>
                  <a:pt x="380" y="76"/>
                </a:lnTo>
                <a:lnTo>
                  <a:pt x="386" y="78"/>
                </a:lnTo>
                <a:lnTo>
                  <a:pt x="422" y="69"/>
                </a:lnTo>
                <a:lnTo>
                  <a:pt x="440" y="54"/>
                </a:lnTo>
                <a:lnTo>
                  <a:pt x="448" y="52"/>
                </a:lnTo>
                <a:lnTo>
                  <a:pt x="455" y="55"/>
                </a:lnTo>
                <a:lnTo>
                  <a:pt x="461" y="60"/>
                </a:lnTo>
                <a:lnTo>
                  <a:pt x="467" y="60"/>
                </a:lnTo>
                <a:lnTo>
                  <a:pt x="473" y="60"/>
                </a:lnTo>
                <a:lnTo>
                  <a:pt x="478" y="57"/>
                </a:lnTo>
                <a:lnTo>
                  <a:pt x="479" y="58"/>
                </a:lnTo>
                <a:lnTo>
                  <a:pt x="479" y="60"/>
                </a:lnTo>
                <a:lnTo>
                  <a:pt x="476" y="61"/>
                </a:lnTo>
                <a:lnTo>
                  <a:pt x="467" y="78"/>
                </a:lnTo>
                <a:lnTo>
                  <a:pt x="467" y="94"/>
                </a:lnTo>
                <a:lnTo>
                  <a:pt x="464" y="99"/>
                </a:lnTo>
                <a:lnTo>
                  <a:pt x="466" y="112"/>
                </a:lnTo>
                <a:lnTo>
                  <a:pt x="469" y="117"/>
                </a:lnTo>
                <a:lnTo>
                  <a:pt x="481" y="120"/>
                </a:lnTo>
                <a:lnTo>
                  <a:pt x="496" y="117"/>
                </a:lnTo>
                <a:lnTo>
                  <a:pt x="511" y="106"/>
                </a:lnTo>
                <a:lnTo>
                  <a:pt x="517" y="115"/>
                </a:lnTo>
                <a:lnTo>
                  <a:pt x="526" y="123"/>
                </a:lnTo>
                <a:lnTo>
                  <a:pt x="527" y="126"/>
                </a:lnTo>
                <a:lnTo>
                  <a:pt x="527" y="133"/>
                </a:lnTo>
                <a:lnTo>
                  <a:pt x="530" y="136"/>
                </a:lnTo>
                <a:lnTo>
                  <a:pt x="532" y="139"/>
                </a:lnTo>
                <a:lnTo>
                  <a:pt x="527" y="141"/>
                </a:lnTo>
                <a:lnTo>
                  <a:pt x="517" y="139"/>
                </a:lnTo>
                <a:lnTo>
                  <a:pt x="487" y="142"/>
                </a:lnTo>
                <a:lnTo>
                  <a:pt x="467" y="165"/>
                </a:lnTo>
                <a:lnTo>
                  <a:pt x="460" y="169"/>
                </a:lnTo>
                <a:lnTo>
                  <a:pt x="452" y="168"/>
                </a:lnTo>
                <a:lnTo>
                  <a:pt x="440" y="181"/>
                </a:lnTo>
                <a:lnTo>
                  <a:pt x="431" y="187"/>
                </a:lnTo>
                <a:lnTo>
                  <a:pt x="421" y="185"/>
                </a:lnTo>
                <a:lnTo>
                  <a:pt x="416" y="181"/>
                </a:lnTo>
                <a:lnTo>
                  <a:pt x="412" y="179"/>
                </a:lnTo>
                <a:lnTo>
                  <a:pt x="404" y="181"/>
                </a:lnTo>
                <a:lnTo>
                  <a:pt x="398" y="193"/>
                </a:lnTo>
                <a:lnTo>
                  <a:pt x="397" y="197"/>
                </a:lnTo>
                <a:lnTo>
                  <a:pt x="404" y="206"/>
                </a:lnTo>
                <a:lnTo>
                  <a:pt x="404" y="209"/>
                </a:lnTo>
                <a:lnTo>
                  <a:pt x="388" y="226"/>
                </a:lnTo>
                <a:lnTo>
                  <a:pt x="385" y="230"/>
                </a:lnTo>
                <a:lnTo>
                  <a:pt x="365" y="241"/>
                </a:lnTo>
                <a:lnTo>
                  <a:pt x="356" y="241"/>
                </a:lnTo>
                <a:lnTo>
                  <a:pt x="355" y="241"/>
                </a:lnTo>
                <a:lnTo>
                  <a:pt x="346" y="239"/>
                </a:lnTo>
                <a:lnTo>
                  <a:pt x="342" y="241"/>
                </a:lnTo>
                <a:lnTo>
                  <a:pt x="333" y="241"/>
                </a:lnTo>
                <a:lnTo>
                  <a:pt x="313" y="245"/>
                </a:lnTo>
                <a:lnTo>
                  <a:pt x="310" y="248"/>
                </a:lnTo>
                <a:lnTo>
                  <a:pt x="295" y="254"/>
                </a:lnTo>
                <a:lnTo>
                  <a:pt x="288" y="259"/>
                </a:lnTo>
                <a:lnTo>
                  <a:pt x="285" y="259"/>
                </a:lnTo>
                <a:lnTo>
                  <a:pt x="282" y="257"/>
                </a:lnTo>
                <a:lnTo>
                  <a:pt x="279" y="256"/>
                </a:lnTo>
                <a:lnTo>
                  <a:pt x="238" y="242"/>
                </a:lnTo>
                <a:lnTo>
                  <a:pt x="231" y="235"/>
                </a:lnTo>
                <a:lnTo>
                  <a:pt x="213" y="230"/>
                </a:lnTo>
                <a:lnTo>
                  <a:pt x="156" y="233"/>
                </a:lnTo>
                <a:lnTo>
                  <a:pt x="151" y="232"/>
                </a:lnTo>
                <a:lnTo>
                  <a:pt x="126" y="196"/>
                </a:lnTo>
                <a:lnTo>
                  <a:pt x="121" y="196"/>
                </a:lnTo>
                <a:lnTo>
                  <a:pt x="86" y="179"/>
                </a:lnTo>
                <a:lnTo>
                  <a:pt x="78" y="181"/>
                </a:lnTo>
                <a:lnTo>
                  <a:pt x="51" y="175"/>
                </a:lnTo>
                <a:lnTo>
                  <a:pt x="48" y="174"/>
                </a:lnTo>
                <a:lnTo>
                  <a:pt x="50" y="169"/>
                </a:lnTo>
                <a:lnTo>
                  <a:pt x="51" y="163"/>
                </a:lnTo>
                <a:lnTo>
                  <a:pt x="47" y="130"/>
                </a:lnTo>
                <a:lnTo>
                  <a:pt x="39" y="114"/>
                </a:lnTo>
                <a:lnTo>
                  <a:pt x="33" y="112"/>
                </a:lnTo>
                <a:lnTo>
                  <a:pt x="29" y="111"/>
                </a:lnTo>
                <a:lnTo>
                  <a:pt x="24" y="109"/>
                </a:lnTo>
                <a:lnTo>
                  <a:pt x="21" y="112"/>
                </a:lnTo>
                <a:lnTo>
                  <a:pt x="17" y="109"/>
                </a:lnTo>
                <a:lnTo>
                  <a:pt x="14" y="103"/>
                </a:lnTo>
                <a:lnTo>
                  <a:pt x="5" y="96"/>
                </a:lnTo>
                <a:lnTo>
                  <a:pt x="0" y="8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45" name="Freeform 517"/>
          <p:cNvSpPr>
            <a:spLocks/>
          </p:cNvSpPr>
          <p:nvPr/>
        </p:nvSpPr>
        <p:spPr bwMode="auto">
          <a:xfrm>
            <a:off x="7011988" y="4092582"/>
            <a:ext cx="109538" cy="139700"/>
          </a:xfrm>
          <a:custGeom>
            <a:avLst/>
            <a:gdLst>
              <a:gd name="T0" fmla="*/ 2 w 69"/>
              <a:gd name="T1" fmla="*/ 4 h 88"/>
              <a:gd name="T2" fmla="*/ 0 w 69"/>
              <a:gd name="T3" fmla="*/ 4 h 88"/>
              <a:gd name="T4" fmla="*/ 6 w 69"/>
              <a:gd name="T5" fmla="*/ 29 h 88"/>
              <a:gd name="T6" fmla="*/ 8 w 69"/>
              <a:gd name="T7" fmla="*/ 31 h 88"/>
              <a:gd name="T8" fmla="*/ 8 w 69"/>
              <a:gd name="T9" fmla="*/ 38 h 88"/>
              <a:gd name="T10" fmla="*/ 9 w 69"/>
              <a:gd name="T11" fmla="*/ 43 h 88"/>
              <a:gd name="T12" fmla="*/ 11 w 69"/>
              <a:gd name="T13" fmla="*/ 44 h 88"/>
              <a:gd name="T14" fmla="*/ 20 w 69"/>
              <a:gd name="T15" fmla="*/ 59 h 88"/>
              <a:gd name="T16" fmla="*/ 21 w 69"/>
              <a:gd name="T17" fmla="*/ 62 h 88"/>
              <a:gd name="T18" fmla="*/ 54 w 69"/>
              <a:gd name="T19" fmla="*/ 86 h 88"/>
              <a:gd name="T20" fmla="*/ 56 w 69"/>
              <a:gd name="T21" fmla="*/ 86 h 88"/>
              <a:gd name="T22" fmla="*/ 57 w 69"/>
              <a:gd name="T23" fmla="*/ 88 h 88"/>
              <a:gd name="T24" fmla="*/ 59 w 69"/>
              <a:gd name="T25" fmla="*/ 86 h 88"/>
              <a:gd name="T26" fmla="*/ 59 w 69"/>
              <a:gd name="T27" fmla="*/ 85 h 88"/>
              <a:gd name="T28" fmla="*/ 60 w 69"/>
              <a:gd name="T29" fmla="*/ 83 h 88"/>
              <a:gd name="T30" fmla="*/ 65 w 69"/>
              <a:gd name="T31" fmla="*/ 85 h 88"/>
              <a:gd name="T32" fmla="*/ 68 w 69"/>
              <a:gd name="T33" fmla="*/ 88 h 88"/>
              <a:gd name="T34" fmla="*/ 69 w 69"/>
              <a:gd name="T35" fmla="*/ 85 h 88"/>
              <a:gd name="T36" fmla="*/ 69 w 69"/>
              <a:gd name="T37" fmla="*/ 80 h 88"/>
              <a:gd name="T38" fmla="*/ 63 w 69"/>
              <a:gd name="T39" fmla="*/ 67 h 88"/>
              <a:gd name="T40" fmla="*/ 57 w 69"/>
              <a:gd name="T41" fmla="*/ 64 h 88"/>
              <a:gd name="T42" fmla="*/ 56 w 69"/>
              <a:gd name="T43" fmla="*/ 28 h 88"/>
              <a:gd name="T44" fmla="*/ 48 w 69"/>
              <a:gd name="T45" fmla="*/ 17 h 88"/>
              <a:gd name="T46" fmla="*/ 38 w 69"/>
              <a:gd name="T47" fmla="*/ 7 h 88"/>
              <a:gd name="T48" fmla="*/ 33 w 69"/>
              <a:gd name="T49" fmla="*/ 8 h 88"/>
              <a:gd name="T50" fmla="*/ 32 w 69"/>
              <a:gd name="T51" fmla="*/ 11 h 88"/>
              <a:gd name="T52" fmla="*/ 29 w 69"/>
              <a:gd name="T53" fmla="*/ 11 h 88"/>
              <a:gd name="T54" fmla="*/ 26 w 69"/>
              <a:gd name="T55" fmla="*/ 11 h 88"/>
              <a:gd name="T56" fmla="*/ 18 w 69"/>
              <a:gd name="T57" fmla="*/ 16 h 88"/>
              <a:gd name="T58" fmla="*/ 17 w 69"/>
              <a:gd name="T59" fmla="*/ 13 h 88"/>
              <a:gd name="T60" fmla="*/ 17 w 69"/>
              <a:gd name="T61" fmla="*/ 8 h 88"/>
              <a:gd name="T62" fmla="*/ 14 w 69"/>
              <a:gd name="T63" fmla="*/ 4 h 88"/>
              <a:gd name="T64" fmla="*/ 6 w 69"/>
              <a:gd name="T65" fmla="*/ 3 h 88"/>
              <a:gd name="T66" fmla="*/ 3 w 69"/>
              <a:gd name="T67" fmla="*/ 0 h 88"/>
              <a:gd name="T68" fmla="*/ 0 w 69"/>
              <a:gd name="T69" fmla="*/ 0 h 88"/>
              <a:gd name="T70" fmla="*/ 2 w 69"/>
              <a:gd name="T71" fmla="*/ 4 h 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9"/>
              <a:gd name="T109" fmla="*/ 0 h 88"/>
              <a:gd name="T110" fmla="*/ 69 w 69"/>
              <a:gd name="T111" fmla="*/ 88 h 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9" h="88">
                <a:moveTo>
                  <a:pt x="2" y="4"/>
                </a:moveTo>
                <a:lnTo>
                  <a:pt x="0" y="4"/>
                </a:lnTo>
                <a:lnTo>
                  <a:pt x="6" y="29"/>
                </a:lnTo>
                <a:lnTo>
                  <a:pt x="8" y="31"/>
                </a:lnTo>
                <a:lnTo>
                  <a:pt x="8" y="38"/>
                </a:lnTo>
                <a:lnTo>
                  <a:pt x="9" y="43"/>
                </a:lnTo>
                <a:lnTo>
                  <a:pt x="11" y="44"/>
                </a:lnTo>
                <a:lnTo>
                  <a:pt x="20" y="59"/>
                </a:lnTo>
                <a:lnTo>
                  <a:pt x="21" y="62"/>
                </a:lnTo>
                <a:lnTo>
                  <a:pt x="54" y="86"/>
                </a:lnTo>
                <a:lnTo>
                  <a:pt x="56" y="86"/>
                </a:lnTo>
                <a:lnTo>
                  <a:pt x="57" y="88"/>
                </a:lnTo>
                <a:lnTo>
                  <a:pt x="59" y="86"/>
                </a:lnTo>
                <a:lnTo>
                  <a:pt x="59" y="85"/>
                </a:lnTo>
                <a:lnTo>
                  <a:pt x="60" y="83"/>
                </a:lnTo>
                <a:lnTo>
                  <a:pt x="65" y="85"/>
                </a:lnTo>
                <a:lnTo>
                  <a:pt x="68" y="88"/>
                </a:lnTo>
                <a:lnTo>
                  <a:pt x="69" y="85"/>
                </a:lnTo>
                <a:lnTo>
                  <a:pt x="69" y="80"/>
                </a:lnTo>
                <a:lnTo>
                  <a:pt x="63" y="67"/>
                </a:lnTo>
                <a:lnTo>
                  <a:pt x="57" y="64"/>
                </a:lnTo>
                <a:lnTo>
                  <a:pt x="56" y="28"/>
                </a:lnTo>
                <a:lnTo>
                  <a:pt x="48" y="17"/>
                </a:lnTo>
                <a:lnTo>
                  <a:pt x="38" y="7"/>
                </a:lnTo>
                <a:lnTo>
                  <a:pt x="33" y="8"/>
                </a:lnTo>
                <a:lnTo>
                  <a:pt x="32" y="11"/>
                </a:lnTo>
                <a:lnTo>
                  <a:pt x="29" y="11"/>
                </a:lnTo>
                <a:lnTo>
                  <a:pt x="26" y="11"/>
                </a:lnTo>
                <a:lnTo>
                  <a:pt x="18" y="16"/>
                </a:lnTo>
                <a:lnTo>
                  <a:pt x="17" y="13"/>
                </a:lnTo>
                <a:lnTo>
                  <a:pt x="17" y="8"/>
                </a:lnTo>
                <a:lnTo>
                  <a:pt x="14" y="4"/>
                </a:lnTo>
                <a:lnTo>
                  <a:pt x="6" y="3"/>
                </a:lnTo>
                <a:lnTo>
                  <a:pt x="3" y="0"/>
                </a:lnTo>
                <a:lnTo>
                  <a:pt x="0" y="0"/>
                </a:lnTo>
                <a:lnTo>
                  <a:pt x="2" y="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46" name="Freeform 518"/>
          <p:cNvSpPr>
            <a:spLocks/>
          </p:cNvSpPr>
          <p:nvPr/>
        </p:nvSpPr>
        <p:spPr bwMode="auto">
          <a:xfrm>
            <a:off x="4721225" y="2524132"/>
            <a:ext cx="263525" cy="246062"/>
          </a:xfrm>
          <a:custGeom>
            <a:avLst/>
            <a:gdLst>
              <a:gd name="T0" fmla="*/ 162 w 166"/>
              <a:gd name="T1" fmla="*/ 104 h 155"/>
              <a:gd name="T2" fmla="*/ 165 w 166"/>
              <a:gd name="T3" fmla="*/ 112 h 155"/>
              <a:gd name="T4" fmla="*/ 165 w 166"/>
              <a:gd name="T5" fmla="*/ 121 h 155"/>
              <a:gd name="T6" fmla="*/ 143 w 166"/>
              <a:gd name="T7" fmla="*/ 146 h 155"/>
              <a:gd name="T8" fmla="*/ 144 w 166"/>
              <a:gd name="T9" fmla="*/ 155 h 155"/>
              <a:gd name="T10" fmla="*/ 135 w 166"/>
              <a:gd name="T11" fmla="*/ 154 h 155"/>
              <a:gd name="T12" fmla="*/ 119 w 166"/>
              <a:gd name="T13" fmla="*/ 148 h 155"/>
              <a:gd name="T14" fmla="*/ 110 w 166"/>
              <a:gd name="T15" fmla="*/ 148 h 155"/>
              <a:gd name="T16" fmla="*/ 102 w 166"/>
              <a:gd name="T17" fmla="*/ 151 h 155"/>
              <a:gd name="T18" fmla="*/ 96 w 166"/>
              <a:gd name="T19" fmla="*/ 152 h 155"/>
              <a:gd name="T20" fmla="*/ 83 w 166"/>
              <a:gd name="T21" fmla="*/ 146 h 155"/>
              <a:gd name="T22" fmla="*/ 68 w 166"/>
              <a:gd name="T23" fmla="*/ 133 h 155"/>
              <a:gd name="T24" fmla="*/ 63 w 166"/>
              <a:gd name="T25" fmla="*/ 133 h 155"/>
              <a:gd name="T26" fmla="*/ 60 w 166"/>
              <a:gd name="T27" fmla="*/ 125 h 155"/>
              <a:gd name="T28" fmla="*/ 47 w 166"/>
              <a:gd name="T29" fmla="*/ 124 h 155"/>
              <a:gd name="T30" fmla="*/ 44 w 166"/>
              <a:gd name="T31" fmla="*/ 128 h 155"/>
              <a:gd name="T32" fmla="*/ 35 w 166"/>
              <a:gd name="T33" fmla="*/ 122 h 155"/>
              <a:gd name="T34" fmla="*/ 36 w 166"/>
              <a:gd name="T35" fmla="*/ 116 h 155"/>
              <a:gd name="T36" fmla="*/ 30 w 166"/>
              <a:gd name="T37" fmla="*/ 112 h 155"/>
              <a:gd name="T38" fmla="*/ 20 w 166"/>
              <a:gd name="T39" fmla="*/ 109 h 155"/>
              <a:gd name="T40" fmla="*/ 12 w 166"/>
              <a:gd name="T41" fmla="*/ 112 h 155"/>
              <a:gd name="T42" fmla="*/ 12 w 166"/>
              <a:gd name="T43" fmla="*/ 97 h 155"/>
              <a:gd name="T44" fmla="*/ 8 w 166"/>
              <a:gd name="T45" fmla="*/ 89 h 155"/>
              <a:gd name="T46" fmla="*/ 0 w 166"/>
              <a:gd name="T47" fmla="*/ 58 h 155"/>
              <a:gd name="T48" fmla="*/ 3 w 166"/>
              <a:gd name="T49" fmla="*/ 47 h 155"/>
              <a:gd name="T50" fmla="*/ 0 w 166"/>
              <a:gd name="T51" fmla="*/ 31 h 155"/>
              <a:gd name="T52" fmla="*/ 6 w 166"/>
              <a:gd name="T53" fmla="*/ 31 h 155"/>
              <a:gd name="T54" fmla="*/ 2 w 166"/>
              <a:gd name="T55" fmla="*/ 28 h 155"/>
              <a:gd name="T56" fmla="*/ 8 w 166"/>
              <a:gd name="T57" fmla="*/ 25 h 155"/>
              <a:gd name="T58" fmla="*/ 11 w 166"/>
              <a:gd name="T59" fmla="*/ 22 h 155"/>
              <a:gd name="T60" fmla="*/ 41 w 166"/>
              <a:gd name="T61" fmla="*/ 7 h 155"/>
              <a:gd name="T62" fmla="*/ 69 w 166"/>
              <a:gd name="T63" fmla="*/ 0 h 155"/>
              <a:gd name="T64" fmla="*/ 78 w 166"/>
              <a:gd name="T65" fmla="*/ 4 h 155"/>
              <a:gd name="T66" fmla="*/ 72 w 166"/>
              <a:gd name="T67" fmla="*/ 3 h 155"/>
              <a:gd name="T68" fmla="*/ 78 w 166"/>
              <a:gd name="T69" fmla="*/ 16 h 155"/>
              <a:gd name="T70" fmla="*/ 80 w 166"/>
              <a:gd name="T71" fmla="*/ 13 h 155"/>
              <a:gd name="T72" fmla="*/ 89 w 166"/>
              <a:gd name="T73" fmla="*/ 11 h 155"/>
              <a:gd name="T74" fmla="*/ 116 w 166"/>
              <a:gd name="T75" fmla="*/ 16 h 155"/>
              <a:gd name="T76" fmla="*/ 156 w 166"/>
              <a:gd name="T77" fmla="*/ 19 h 155"/>
              <a:gd name="T78" fmla="*/ 159 w 166"/>
              <a:gd name="T79" fmla="*/ 64 h 155"/>
              <a:gd name="T80" fmla="*/ 151 w 166"/>
              <a:gd name="T81" fmla="*/ 71 h 155"/>
              <a:gd name="T82" fmla="*/ 157 w 166"/>
              <a:gd name="T83" fmla="*/ 79 h 1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6"/>
              <a:gd name="T127" fmla="*/ 0 h 155"/>
              <a:gd name="T128" fmla="*/ 166 w 166"/>
              <a:gd name="T129" fmla="*/ 155 h 1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6" h="155">
                <a:moveTo>
                  <a:pt x="156" y="91"/>
                </a:moveTo>
                <a:lnTo>
                  <a:pt x="162" y="104"/>
                </a:lnTo>
                <a:lnTo>
                  <a:pt x="165" y="109"/>
                </a:lnTo>
                <a:lnTo>
                  <a:pt x="165" y="112"/>
                </a:lnTo>
                <a:lnTo>
                  <a:pt x="166" y="116"/>
                </a:lnTo>
                <a:lnTo>
                  <a:pt x="165" y="121"/>
                </a:lnTo>
                <a:lnTo>
                  <a:pt x="153" y="130"/>
                </a:lnTo>
                <a:lnTo>
                  <a:pt x="143" y="146"/>
                </a:lnTo>
                <a:lnTo>
                  <a:pt x="143" y="151"/>
                </a:lnTo>
                <a:lnTo>
                  <a:pt x="144" y="155"/>
                </a:lnTo>
                <a:lnTo>
                  <a:pt x="141" y="155"/>
                </a:lnTo>
                <a:lnTo>
                  <a:pt x="135" y="154"/>
                </a:lnTo>
                <a:lnTo>
                  <a:pt x="128" y="148"/>
                </a:lnTo>
                <a:lnTo>
                  <a:pt x="119" y="148"/>
                </a:lnTo>
                <a:lnTo>
                  <a:pt x="114" y="151"/>
                </a:lnTo>
                <a:lnTo>
                  <a:pt x="110" y="148"/>
                </a:lnTo>
                <a:lnTo>
                  <a:pt x="105" y="148"/>
                </a:lnTo>
                <a:lnTo>
                  <a:pt x="102" y="151"/>
                </a:lnTo>
                <a:lnTo>
                  <a:pt x="99" y="152"/>
                </a:lnTo>
                <a:lnTo>
                  <a:pt x="96" y="152"/>
                </a:lnTo>
                <a:lnTo>
                  <a:pt x="89" y="145"/>
                </a:lnTo>
                <a:lnTo>
                  <a:pt x="83" y="146"/>
                </a:lnTo>
                <a:lnTo>
                  <a:pt x="74" y="142"/>
                </a:lnTo>
                <a:lnTo>
                  <a:pt x="68" y="133"/>
                </a:lnTo>
                <a:lnTo>
                  <a:pt x="65" y="131"/>
                </a:lnTo>
                <a:lnTo>
                  <a:pt x="63" y="133"/>
                </a:lnTo>
                <a:lnTo>
                  <a:pt x="60" y="130"/>
                </a:lnTo>
                <a:lnTo>
                  <a:pt x="60" y="125"/>
                </a:lnTo>
                <a:lnTo>
                  <a:pt x="47" y="122"/>
                </a:lnTo>
                <a:lnTo>
                  <a:pt x="47" y="124"/>
                </a:lnTo>
                <a:lnTo>
                  <a:pt x="47" y="125"/>
                </a:lnTo>
                <a:lnTo>
                  <a:pt x="44" y="128"/>
                </a:lnTo>
                <a:lnTo>
                  <a:pt x="41" y="127"/>
                </a:lnTo>
                <a:lnTo>
                  <a:pt x="35" y="122"/>
                </a:lnTo>
                <a:lnTo>
                  <a:pt x="36" y="118"/>
                </a:lnTo>
                <a:lnTo>
                  <a:pt x="36" y="116"/>
                </a:lnTo>
                <a:lnTo>
                  <a:pt x="33" y="116"/>
                </a:lnTo>
                <a:lnTo>
                  <a:pt x="30" y="112"/>
                </a:lnTo>
                <a:lnTo>
                  <a:pt x="21" y="112"/>
                </a:lnTo>
                <a:lnTo>
                  <a:pt x="20" y="109"/>
                </a:lnTo>
                <a:lnTo>
                  <a:pt x="17" y="107"/>
                </a:lnTo>
                <a:lnTo>
                  <a:pt x="12" y="112"/>
                </a:lnTo>
                <a:lnTo>
                  <a:pt x="9" y="110"/>
                </a:lnTo>
                <a:lnTo>
                  <a:pt x="12" y="97"/>
                </a:lnTo>
                <a:lnTo>
                  <a:pt x="12" y="95"/>
                </a:lnTo>
                <a:lnTo>
                  <a:pt x="8" y="89"/>
                </a:lnTo>
                <a:lnTo>
                  <a:pt x="5" y="61"/>
                </a:lnTo>
                <a:lnTo>
                  <a:pt x="0" y="58"/>
                </a:lnTo>
                <a:lnTo>
                  <a:pt x="0" y="55"/>
                </a:lnTo>
                <a:lnTo>
                  <a:pt x="3" y="47"/>
                </a:lnTo>
                <a:lnTo>
                  <a:pt x="3" y="38"/>
                </a:lnTo>
                <a:lnTo>
                  <a:pt x="0" y="31"/>
                </a:lnTo>
                <a:lnTo>
                  <a:pt x="5" y="32"/>
                </a:lnTo>
                <a:lnTo>
                  <a:pt x="6" y="31"/>
                </a:lnTo>
                <a:lnTo>
                  <a:pt x="6" y="29"/>
                </a:lnTo>
                <a:lnTo>
                  <a:pt x="2" y="28"/>
                </a:lnTo>
                <a:lnTo>
                  <a:pt x="5" y="26"/>
                </a:lnTo>
                <a:lnTo>
                  <a:pt x="8" y="25"/>
                </a:lnTo>
                <a:lnTo>
                  <a:pt x="8" y="26"/>
                </a:lnTo>
                <a:lnTo>
                  <a:pt x="11" y="22"/>
                </a:lnTo>
                <a:lnTo>
                  <a:pt x="30" y="16"/>
                </a:lnTo>
                <a:lnTo>
                  <a:pt x="41" y="7"/>
                </a:lnTo>
                <a:lnTo>
                  <a:pt x="51" y="3"/>
                </a:lnTo>
                <a:lnTo>
                  <a:pt x="69" y="0"/>
                </a:lnTo>
                <a:lnTo>
                  <a:pt x="75" y="1"/>
                </a:lnTo>
                <a:lnTo>
                  <a:pt x="78" y="4"/>
                </a:lnTo>
                <a:lnTo>
                  <a:pt x="77" y="6"/>
                </a:lnTo>
                <a:lnTo>
                  <a:pt x="72" y="3"/>
                </a:lnTo>
                <a:lnTo>
                  <a:pt x="75" y="14"/>
                </a:lnTo>
                <a:lnTo>
                  <a:pt x="78" y="16"/>
                </a:lnTo>
                <a:lnTo>
                  <a:pt x="78" y="14"/>
                </a:lnTo>
                <a:lnTo>
                  <a:pt x="80" y="13"/>
                </a:lnTo>
                <a:lnTo>
                  <a:pt x="81" y="14"/>
                </a:lnTo>
                <a:lnTo>
                  <a:pt x="89" y="11"/>
                </a:lnTo>
                <a:lnTo>
                  <a:pt x="92" y="10"/>
                </a:lnTo>
                <a:lnTo>
                  <a:pt x="116" y="16"/>
                </a:lnTo>
                <a:lnTo>
                  <a:pt x="146" y="13"/>
                </a:lnTo>
                <a:lnTo>
                  <a:pt x="156" y="19"/>
                </a:lnTo>
                <a:lnTo>
                  <a:pt x="162" y="59"/>
                </a:lnTo>
                <a:lnTo>
                  <a:pt x="159" y="64"/>
                </a:lnTo>
                <a:lnTo>
                  <a:pt x="154" y="67"/>
                </a:lnTo>
                <a:lnTo>
                  <a:pt x="151" y="71"/>
                </a:lnTo>
                <a:lnTo>
                  <a:pt x="153" y="74"/>
                </a:lnTo>
                <a:lnTo>
                  <a:pt x="157" y="79"/>
                </a:lnTo>
                <a:lnTo>
                  <a:pt x="156" y="9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47" name="Freeform 519"/>
          <p:cNvSpPr>
            <a:spLocks/>
          </p:cNvSpPr>
          <p:nvPr/>
        </p:nvSpPr>
        <p:spPr bwMode="auto">
          <a:xfrm>
            <a:off x="4902200" y="2368557"/>
            <a:ext cx="196850" cy="117475"/>
          </a:xfrm>
          <a:custGeom>
            <a:avLst/>
            <a:gdLst>
              <a:gd name="T0" fmla="*/ 0 w 124"/>
              <a:gd name="T1" fmla="*/ 57 h 74"/>
              <a:gd name="T2" fmla="*/ 11 w 124"/>
              <a:gd name="T3" fmla="*/ 20 h 74"/>
              <a:gd name="T4" fmla="*/ 27 w 124"/>
              <a:gd name="T5" fmla="*/ 11 h 74"/>
              <a:gd name="T6" fmla="*/ 36 w 124"/>
              <a:gd name="T7" fmla="*/ 26 h 74"/>
              <a:gd name="T8" fmla="*/ 39 w 124"/>
              <a:gd name="T9" fmla="*/ 29 h 74"/>
              <a:gd name="T10" fmla="*/ 45 w 124"/>
              <a:gd name="T11" fmla="*/ 33 h 74"/>
              <a:gd name="T12" fmla="*/ 52 w 124"/>
              <a:gd name="T13" fmla="*/ 32 h 74"/>
              <a:gd name="T14" fmla="*/ 54 w 124"/>
              <a:gd name="T15" fmla="*/ 35 h 74"/>
              <a:gd name="T16" fmla="*/ 57 w 124"/>
              <a:gd name="T17" fmla="*/ 26 h 74"/>
              <a:gd name="T18" fmla="*/ 58 w 124"/>
              <a:gd name="T19" fmla="*/ 5 h 74"/>
              <a:gd name="T20" fmla="*/ 66 w 124"/>
              <a:gd name="T21" fmla="*/ 2 h 74"/>
              <a:gd name="T22" fmla="*/ 78 w 124"/>
              <a:gd name="T23" fmla="*/ 2 h 74"/>
              <a:gd name="T24" fmla="*/ 87 w 124"/>
              <a:gd name="T25" fmla="*/ 6 h 74"/>
              <a:gd name="T26" fmla="*/ 94 w 124"/>
              <a:gd name="T27" fmla="*/ 15 h 74"/>
              <a:gd name="T28" fmla="*/ 100 w 124"/>
              <a:gd name="T29" fmla="*/ 14 h 74"/>
              <a:gd name="T30" fmla="*/ 109 w 124"/>
              <a:gd name="T31" fmla="*/ 15 h 74"/>
              <a:gd name="T32" fmla="*/ 112 w 124"/>
              <a:gd name="T33" fmla="*/ 20 h 74"/>
              <a:gd name="T34" fmla="*/ 117 w 124"/>
              <a:gd name="T35" fmla="*/ 23 h 74"/>
              <a:gd name="T36" fmla="*/ 114 w 124"/>
              <a:gd name="T37" fmla="*/ 35 h 74"/>
              <a:gd name="T38" fmla="*/ 118 w 124"/>
              <a:gd name="T39" fmla="*/ 36 h 74"/>
              <a:gd name="T40" fmla="*/ 124 w 124"/>
              <a:gd name="T41" fmla="*/ 51 h 74"/>
              <a:gd name="T42" fmla="*/ 121 w 124"/>
              <a:gd name="T43" fmla="*/ 59 h 74"/>
              <a:gd name="T44" fmla="*/ 114 w 124"/>
              <a:gd name="T45" fmla="*/ 66 h 74"/>
              <a:gd name="T46" fmla="*/ 109 w 124"/>
              <a:gd name="T47" fmla="*/ 71 h 74"/>
              <a:gd name="T48" fmla="*/ 102 w 124"/>
              <a:gd name="T49" fmla="*/ 69 h 74"/>
              <a:gd name="T50" fmla="*/ 99 w 124"/>
              <a:gd name="T51" fmla="*/ 74 h 74"/>
              <a:gd name="T52" fmla="*/ 94 w 124"/>
              <a:gd name="T53" fmla="*/ 71 h 74"/>
              <a:gd name="T54" fmla="*/ 87 w 124"/>
              <a:gd name="T55" fmla="*/ 63 h 74"/>
              <a:gd name="T56" fmla="*/ 75 w 124"/>
              <a:gd name="T57" fmla="*/ 59 h 74"/>
              <a:gd name="T58" fmla="*/ 69 w 124"/>
              <a:gd name="T59" fmla="*/ 50 h 74"/>
              <a:gd name="T60" fmla="*/ 64 w 124"/>
              <a:gd name="T61" fmla="*/ 50 h 74"/>
              <a:gd name="T62" fmla="*/ 57 w 124"/>
              <a:gd name="T63" fmla="*/ 54 h 74"/>
              <a:gd name="T64" fmla="*/ 39 w 124"/>
              <a:gd name="T65" fmla="*/ 50 h 74"/>
              <a:gd name="T66" fmla="*/ 34 w 124"/>
              <a:gd name="T67" fmla="*/ 50 h 74"/>
              <a:gd name="T68" fmla="*/ 30 w 124"/>
              <a:gd name="T69" fmla="*/ 51 h 74"/>
              <a:gd name="T70" fmla="*/ 21 w 124"/>
              <a:gd name="T71" fmla="*/ 50 h 74"/>
              <a:gd name="T72" fmla="*/ 6 w 124"/>
              <a:gd name="T73" fmla="*/ 59 h 74"/>
              <a:gd name="T74" fmla="*/ 2 w 124"/>
              <a:gd name="T75" fmla="*/ 60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4"/>
              <a:gd name="T115" fmla="*/ 0 h 74"/>
              <a:gd name="T116" fmla="*/ 124 w 124"/>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4" h="74">
                <a:moveTo>
                  <a:pt x="2" y="60"/>
                </a:moveTo>
                <a:lnTo>
                  <a:pt x="0" y="57"/>
                </a:lnTo>
                <a:lnTo>
                  <a:pt x="2" y="41"/>
                </a:lnTo>
                <a:lnTo>
                  <a:pt x="11" y="20"/>
                </a:lnTo>
                <a:lnTo>
                  <a:pt x="17" y="14"/>
                </a:lnTo>
                <a:lnTo>
                  <a:pt x="27" y="11"/>
                </a:lnTo>
                <a:lnTo>
                  <a:pt x="34" y="21"/>
                </a:lnTo>
                <a:lnTo>
                  <a:pt x="36" y="26"/>
                </a:lnTo>
                <a:lnTo>
                  <a:pt x="37" y="23"/>
                </a:lnTo>
                <a:lnTo>
                  <a:pt x="39" y="29"/>
                </a:lnTo>
                <a:lnTo>
                  <a:pt x="40" y="30"/>
                </a:lnTo>
                <a:lnTo>
                  <a:pt x="45" y="33"/>
                </a:lnTo>
                <a:lnTo>
                  <a:pt x="46" y="33"/>
                </a:lnTo>
                <a:lnTo>
                  <a:pt x="52" y="32"/>
                </a:lnTo>
                <a:lnTo>
                  <a:pt x="52" y="33"/>
                </a:lnTo>
                <a:lnTo>
                  <a:pt x="54" y="35"/>
                </a:lnTo>
                <a:lnTo>
                  <a:pt x="54" y="30"/>
                </a:lnTo>
                <a:lnTo>
                  <a:pt x="57" y="26"/>
                </a:lnTo>
                <a:lnTo>
                  <a:pt x="57" y="6"/>
                </a:lnTo>
                <a:lnTo>
                  <a:pt x="58" y="5"/>
                </a:lnTo>
                <a:lnTo>
                  <a:pt x="61" y="5"/>
                </a:lnTo>
                <a:lnTo>
                  <a:pt x="66" y="2"/>
                </a:lnTo>
                <a:lnTo>
                  <a:pt x="73" y="0"/>
                </a:lnTo>
                <a:lnTo>
                  <a:pt x="78" y="2"/>
                </a:lnTo>
                <a:lnTo>
                  <a:pt x="82" y="5"/>
                </a:lnTo>
                <a:lnTo>
                  <a:pt x="87" y="6"/>
                </a:lnTo>
                <a:lnTo>
                  <a:pt x="88" y="9"/>
                </a:lnTo>
                <a:lnTo>
                  <a:pt x="94" y="15"/>
                </a:lnTo>
                <a:lnTo>
                  <a:pt x="97" y="15"/>
                </a:lnTo>
                <a:lnTo>
                  <a:pt x="100" y="14"/>
                </a:lnTo>
                <a:lnTo>
                  <a:pt x="105" y="14"/>
                </a:lnTo>
                <a:lnTo>
                  <a:pt x="109" y="15"/>
                </a:lnTo>
                <a:lnTo>
                  <a:pt x="112" y="17"/>
                </a:lnTo>
                <a:lnTo>
                  <a:pt x="112" y="20"/>
                </a:lnTo>
                <a:lnTo>
                  <a:pt x="115" y="20"/>
                </a:lnTo>
                <a:lnTo>
                  <a:pt x="117" y="23"/>
                </a:lnTo>
                <a:lnTo>
                  <a:pt x="117" y="24"/>
                </a:lnTo>
                <a:lnTo>
                  <a:pt x="114" y="35"/>
                </a:lnTo>
                <a:lnTo>
                  <a:pt x="117" y="35"/>
                </a:lnTo>
                <a:lnTo>
                  <a:pt x="118" y="36"/>
                </a:lnTo>
                <a:lnTo>
                  <a:pt x="118" y="39"/>
                </a:lnTo>
                <a:lnTo>
                  <a:pt x="124" y="51"/>
                </a:lnTo>
                <a:lnTo>
                  <a:pt x="124" y="59"/>
                </a:lnTo>
                <a:lnTo>
                  <a:pt x="121" y="59"/>
                </a:lnTo>
                <a:lnTo>
                  <a:pt x="115" y="63"/>
                </a:lnTo>
                <a:lnTo>
                  <a:pt x="114" y="66"/>
                </a:lnTo>
                <a:lnTo>
                  <a:pt x="111" y="69"/>
                </a:lnTo>
                <a:lnTo>
                  <a:pt x="109" y="71"/>
                </a:lnTo>
                <a:lnTo>
                  <a:pt x="105" y="68"/>
                </a:lnTo>
                <a:lnTo>
                  <a:pt x="102" y="69"/>
                </a:lnTo>
                <a:lnTo>
                  <a:pt x="102" y="72"/>
                </a:lnTo>
                <a:lnTo>
                  <a:pt x="99" y="74"/>
                </a:lnTo>
                <a:lnTo>
                  <a:pt x="97" y="72"/>
                </a:lnTo>
                <a:lnTo>
                  <a:pt x="94" y="71"/>
                </a:lnTo>
                <a:lnTo>
                  <a:pt x="93" y="71"/>
                </a:lnTo>
                <a:lnTo>
                  <a:pt x="87" y="63"/>
                </a:lnTo>
                <a:lnTo>
                  <a:pt x="79" y="59"/>
                </a:lnTo>
                <a:lnTo>
                  <a:pt x="75" y="59"/>
                </a:lnTo>
                <a:lnTo>
                  <a:pt x="72" y="57"/>
                </a:lnTo>
                <a:lnTo>
                  <a:pt x="69" y="50"/>
                </a:lnTo>
                <a:lnTo>
                  <a:pt x="67" y="48"/>
                </a:lnTo>
                <a:lnTo>
                  <a:pt x="64" y="50"/>
                </a:lnTo>
                <a:lnTo>
                  <a:pt x="61" y="53"/>
                </a:lnTo>
                <a:lnTo>
                  <a:pt x="57" y="54"/>
                </a:lnTo>
                <a:lnTo>
                  <a:pt x="46" y="51"/>
                </a:lnTo>
                <a:lnTo>
                  <a:pt x="39" y="50"/>
                </a:lnTo>
                <a:lnTo>
                  <a:pt x="37" y="51"/>
                </a:lnTo>
                <a:lnTo>
                  <a:pt x="34" y="50"/>
                </a:lnTo>
                <a:lnTo>
                  <a:pt x="33" y="51"/>
                </a:lnTo>
                <a:lnTo>
                  <a:pt x="30" y="51"/>
                </a:lnTo>
                <a:lnTo>
                  <a:pt x="29" y="50"/>
                </a:lnTo>
                <a:lnTo>
                  <a:pt x="21" y="50"/>
                </a:lnTo>
                <a:lnTo>
                  <a:pt x="9" y="54"/>
                </a:lnTo>
                <a:lnTo>
                  <a:pt x="6" y="59"/>
                </a:lnTo>
                <a:lnTo>
                  <a:pt x="5" y="60"/>
                </a:lnTo>
                <a:lnTo>
                  <a:pt x="2" y="6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48" name="Freeform 520"/>
          <p:cNvSpPr>
            <a:spLocks/>
          </p:cNvSpPr>
          <p:nvPr/>
        </p:nvSpPr>
        <p:spPr bwMode="auto">
          <a:xfrm>
            <a:off x="4146550" y="2152657"/>
            <a:ext cx="9525" cy="4762"/>
          </a:xfrm>
          <a:custGeom>
            <a:avLst/>
            <a:gdLst>
              <a:gd name="T0" fmla="*/ 6 w 6"/>
              <a:gd name="T1" fmla="*/ 1 h 3"/>
              <a:gd name="T2" fmla="*/ 2 w 6"/>
              <a:gd name="T3" fmla="*/ 0 h 3"/>
              <a:gd name="T4" fmla="*/ 0 w 6"/>
              <a:gd name="T5" fmla="*/ 1 h 3"/>
              <a:gd name="T6" fmla="*/ 2 w 6"/>
              <a:gd name="T7" fmla="*/ 3 h 3"/>
              <a:gd name="T8" fmla="*/ 6 w 6"/>
              <a:gd name="T9" fmla="*/ 3 h 3"/>
              <a:gd name="T10" fmla="*/ 6 w 6"/>
              <a:gd name="T11" fmla="*/ 1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6" y="1"/>
                </a:moveTo>
                <a:lnTo>
                  <a:pt x="2" y="0"/>
                </a:lnTo>
                <a:lnTo>
                  <a:pt x="0" y="1"/>
                </a:lnTo>
                <a:lnTo>
                  <a:pt x="2" y="3"/>
                </a:lnTo>
                <a:lnTo>
                  <a:pt x="6" y="3"/>
                </a:lnTo>
                <a:lnTo>
                  <a:pt x="6"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49" name="Freeform 521"/>
          <p:cNvSpPr>
            <a:spLocks/>
          </p:cNvSpPr>
          <p:nvPr/>
        </p:nvSpPr>
        <p:spPr bwMode="auto">
          <a:xfrm>
            <a:off x="4151313" y="2143132"/>
            <a:ext cx="14288" cy="19050"/>
          </a:xfrm>
          <a:custGeom>
            <a:avLst/>
            <a:gdLst>
              <a:gd name="T0" fmla="*/ 9 w 9"/>
              <a:gd name="T1" fmla="*/ 12 h 12"/>
              <a:gd name="T2" fmla="*/ 9 w 9"/>
              <a:gd name="T3" fmla="*/ 9 h 12"/>
              <a:gd name="T4" fmla="*/ 5 w 9"/>
              <a:gd name="T5" fmla="*/ 3 h 12"/>
              <a:gd name="T6" fmla="*/ 2 w 9"/>
              <a:gd name="T7" fmla="*/ 0 h 12"/>
              <a:gd name="T8" fmla="*/ 0 w 9"/>
              <a:gd name="T9" fmla="*/ 4 h 12"/>
              <a:gd name="T10" fmla="*/ 2 w 9"/>
              <a:gd name="T11" fmla="*/ 4 h 12"/>
              <a:gd name="T12" fmla="*/ 5 w 9"/>
              <a:gd name="T13" fmla="*/ 7 h 12"/>
              <a:gd name="T14" fmla="*/ 8 w 9"/>
              <a:gd name="T15" fmla="*/ 9 h 12"/>
              <a:gd name="T16" fmla="*/ 8 w 9"/>
              <a:gd name="T17" fmla="*/ 12 h 12"/>
              <a:gd name="T18" fmla="*/ 9 w 9"/>
              <a:gd name="T19" fmla="*/ 12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2"/>
              <a:gd name="T32" fmla="*/ 9 w 9"/>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2">
                <a:moveTo>
                  <a:pt x="9" y="12"/>
                </a:moveTo>
                <a:lnTo>
                  <a:pt x="9" y="9"/>
                </a:lnTo>
                <a:lnTo>
                  <a:pt x="5" y="3"/>
                </a:lnTo>
                <a:lnTo>
                  <a:pt x="2" y="0"/>
                </a:lnTo>
                <a:lnTo>
                  <a:pt x="0" y="4"/>
                </a:lnTo>
                <a:lnTo>
                  <a:pt x="2" y="4"/>
                </a:lnTo>
                <a:lnTo>
                  <a:pt x="5" y="7"/>
                </a:lnTo>
                <a:lnTo>
                  <a:pt x="8" y="9"/>
                </a:lnTo>
                <a:lnTo>
                  <a:pt x="8" y="12"/>
                </a:lnTo>
                <a:lnTo>
                  <a:pt x="9" y="1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50" name="Freeform 522"/>
          <p:cNvSpPr>
            <a:spLocks/>
          </p:cNvSpPr>
          <p:nvPr/>
        </p:nvSpPr>
        <p:spPr bwMode="auto">
          <a:xfrm>
            <a:off x="4159250" y="2143132"/>
            <a:ext cx="11113" cy="14287"/>
          </a:xfrm>
          <a:custGeom>
            <a:avLst/>
            <a:gdLst>
              <a:gd name="T0" fmla="*/ 6 w 7"/>
              <a:gd name="T1" fmla="*/ 9 h 9"/>
              <a:gd name="T2" fmla="*/ 7 w 7"/>
              <a:gd name="T3" fmla="*/ 7 h 9"/>
              <a:gd name="T4" fmla="*/ 4 w 7"/>
              <a:gd name="T5" fmla="*/ 3 h 9"/>
              <a:gd name="T6" fmla="*/ 3 w 7"/>
              <a:gd name="T7" fmla="*/ 1 h 9"/>
              <a:gd name="T8" fmla="*/ 1 w 7"/>
              <a:gd name="T9" fmla="*/ 0 h 9"/>
              <a:gd name="T10" fmla="*/ 0 w 7"/>
              <a:gd name="T11" fmla="*/ 0 h 9"/>
              <a:gd name="T12" fmla="*/ 1 w 7"/>
              <a:gd name="T13" fmla="*/ 3 h 9"/>
              <a:gd name="T14" fmla="*/ 3 w 7"/>
              <a:gd name="T15" fmla="*/ 4 h 9"/>
              <a:gd name="T16" fmla="*/ 4 w 7"/>
              <a:gd name="T17" fmla="*/ 7 h 9"/>
              <a:gd name="T18" fmla="*/ 6 w 7"/>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9"/>
              <a:gd name="T32" fmla="*/ 7 w 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9">
                <a:moveTo>
                  <a:pt x="6" y="9"/>
                </a:moveTo>
                <a:lnTo>
                  <a:pt x="7" y="7"/>
                </a:lnTo>
                <a:lnTo>
                  <a:pt x="4" y="3"/>
                </a:lnTo>
                <a:lnTo>
                  <a:pt x="3" y="1"/>
                </a:lnTo>
                <a:lnTo>
                  <a:pt x="1" y="0"/>
                </a:lnTo>
                <a:lnTo>
                  <a:pt x="0" y="0"/>
                </a:lnTo>
                <a:lnTo>
                  <a:pt x="1" y="3"/>
                </a:lnTo>
                <a:lnTo>
                  <a:pt x="3" y="4"/>
                </a:lnTo>
                <a:lnTo>
                  <a:pt x="4" y="7"/>
                </a:lnTo>
                <a:lnTo>
                  <a:pt x="6" y="9"/>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51" name="Freeform 523"/>
          <p:cNvSpPr>
            <a:spLocks/>
          </p:cNvSpPr>
          <p:nvPr/>
        </p:nvSpPr>
        <p:spPr bwMode="auto">
          <a:xfrm>
            <a:off x="4168775" y="2143132"/>
            <a:ext cx="6350" cy="6350"/>
          </a:xfrm>
          <a:custGeom>
            <a:avLst/>
            <a:gdLst>
              <a:gd name="T0" fmla="*/ 3 w 4"/>
              <a:gd name="T1" fmla="*/ 1 h 4"/>
              <a:gd name="T2" fmla="*/ 4 w 4"/>
              <a:gd name="T3" fmla="*/ 0 h 4"/>
              <a:gd name="T4" fmla="*/ 0 w 4"/>
              <a:gd name="T5" fmla="*/ 0 h 4"/>
              <a:gd name="T6" fmla="*/ 0 w 4"/>
              <a:gd name="T7" fmla="*/ 1 h 4"/>
              <a:gd name="T8" fmla="*/ 1 w 4"/>
              <a:gd name="T9" fmla="*/ 3 h 4"/>
              <a:gd name="T10" fmla="*/ 1 w 4"/>
              <a:gd name="T11" fmla="*/ 4 h 4"/>
              <a:gd name="T12" fmla="*/ 3 w 4"/>
              <a:gd name="T13" fmla="*/ 4 h 4"/>
              <a:gd name="T14" fmla="*/ 3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3" y="1"/>
                </a:moveTo>
                <a:lnTo>
                  <a:pt x="4" y="0"/>
                </a:lnTo>
                <a:lnTo>
                  <a:pt x="0" y="0"/>
                </a:lnTo>
                <a:lnTo>
                  <a:pt x="0" y="1"/>
                </a:lnTo>
                <a:lnTo>
                  <a:pt x="1" y="3"/>
                </a:lnTo>
                <a:lnTo>
                  <a:pt x="1" y="4"/>
                </a:lnTo>
                <a:lnTo>
                  <a:pt x="3" y="4"/>
                </a:lnTo>
                <a:lnTo>
                  <a:pt x="3"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52" name="Freeform 524"/>
          <p:cNvSpPr>
            <a:spLocks/>
          </p:cNvSpPr>
          <p:nvPr/>
        </p:nvSpPr>
        <p:spPr bwMode="auto">
          <a:xfrm>
            <a:off x="4164013" y="2166945"/>
            <a:ext cx="6350" cy="6350"/>
          </a:xfrm>
          <a:custGeom>
            <a:avLst/>
            <a:gdLst>
              <a:gd name="T0" fmla="*/ 4 w 4"/>
              <a:gd name="T1" fmla="*/ 4 h 4"/>
              <a:gd name="T2" fmla="*/ 4 w 4"/>
              <a:gd name="T3" fmla="*/ 1 h 4"/>
              <a:gd name="T4" fmla="*/ 4 w 4"/>
              <a:gd name="T5" fmla="*/ 0 h 4"/>
              <a:gd name="T6" fmla="*/ 1 w 4"/>
              <a:gd name="T7" fmla="*/ 0 h 4"/>
              <a:gd name="T8" fmla="*/ 0 w 4"/>
              <a:gd name="T9" fmla="*/ 0 h 4"/>
              <a:gd name="T10" fmla="*/ 0 w 4"/>
              <a:gd name="T11" fmla="*/ 1 h 4"/>
              <a:gd name="T12" fmla="*/ 1 w 4"/>
              <a:gd name="T13" fmla="*/ 3 h 4"/>
              <a:gd name="T14" fmla="*/ 3 w 4"/>
              <a:gd name="T15" fmla="*/ 4 h 4"/>
              <a:gd name="T16" fmla="*/ 4 w 4"/>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4"/>
                </a:moveTo>
                <a:lnTo>
                  <a:pt x="4" y="1"/>
                </a:lnTo>
                <a:lnTo>
                  <a:pt x="4" y="0"/>
                </a:lnTo>
                <a:lnTo>
                  <a:pt x="1" y="0"/>
                </a:lnTo>
                <a:lnTo>
                  <a:pt x="0" y="0"/>
                </a:lnTo>
                <a:lnTo>
                  <a:pt x="0" y="1"/>
                </a:lnTo>
                <a:lnTo>
                  <a:pt x="1" y="3"/>
                </a:lnTo>
                <a:lnTo>
                  <a:pt x="3" y="4"/>
                </a:lnTo>
                <a:lnTo>
                  <a:pt x="4" y="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53" name="Freeform 525"/>
          <p:cNvSpPr>
            <a:spLocks/>
          </p:cNvSpPr>
          <p:nvPr/>
        </p:nvSpPr>
        <p:spPr bwMode="auto">
          <a:xfrm>
            <a:off x="4160838" y="2178057"/>
            <a:ext cx="4763" cy="14287"/>
          </a:xfrm>
          <a:custGeom>
            <a:avLst/>
            <a:gdLst>
              <a:gd name="T0" fmla="*/ 2 w 3"/>
              <a:gd name="T1" fmla="*/ 2 h 9"/>
              <a:gd name="T2" fmla="*/ 0 w 3"/>
              <a:gd name="T3" fmla="*/ 0 h 9"/>
              <a:gd name="T4" fmla="*/ 0 w 3"/>
              <a:gd name="T5" fmla="*/ 3 h 9"/>
              <a:gd name="T6" fmla="*/ 0 w 3"/>
              <a:gd name="T7" fmla="*/ 8 h 9"/>
              <a:gd name="T8" fmla="*/ 2 w 3"/>
              <a:gd name="T9" fmla="*/ 9 h 9"/>
              <a:gd name="T10" fmla="*/ 3 w 3"/>
              <a:gd name="T11" fmla="*/ 9 h 9"/>
              <a:gd name="T12" fmla="*/ 3 w 3"/>
              <a:gd name="T13" fmla="*/ 8 h 9"/>
              <a:gd name="T14" fmla="*/ 3 w 3"/>
              <a:gd name="T15" fmla="*/ 5 h 9"/>
              <a:gd name="T16" fmla="*/ 2 w 3"/>
              <a:gd name="T17" fmla="*/ 2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9"/>
              <a:gd name="T29" fmla="*/ 3 w 3"/>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9">
                <a:moveTo>
                  <a:pt x="2" y="2"/>
                </a:moveTo>
                <a:lnTo>
                  <a:pt x="0" y="0"/>
                </a:lnTo>
                <a:lnTo>
                  <a:pt x="0" y="3"/>
                </a:lnTo>
                <a:lnTo>
                  <a:pt x="0" y="8"/>
                </a:lnTo>
                <a:lnTo>
                  <a:pt x="2" y="9"/>
                </a:lnTo>
                <a:lnTo>
                  <a:pt x="3" y="9"/>
                </a:lnTo>
                <a:lnTo>
                  <a:pt x="3" y="8"/>
                </a:lnTo>
                <a:lnTo>
                  <a:pt x="3" y="5"/>
                </a:lnTo>
                <a:lnTo>
                  <a:pt x="2"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54" name="Freeform 526"/>
          <p:cNvSpPr>
            <a:spLocks/>
          </p:cNvSpPr>
          <p:nvPr/>
        </p:nvSpPr>
        <p:spPr bwMode="auto">
          <a:xfrm>
            <a:off x="4733925" y="2505082"/>
            <a:ext cx="11113" cy="11112"/>
          </a:xfrm>
          <a:custGeom>
            <a:avLst/>
            <a:gdLst>
              <a:gd name="T0" fmla="*/ 7 w 7"/>
              <a:gd name="T1" fmla="*/ 7 h 7"/>
              <a:gd name="T2" fmla="*/ 6 w 7"/>
              <a:gd name="T3" fmla="*/ 3 h 7"/>
              <a:gd name="T4" fmla="*/ 3 w 7"/>
              <a:gd name="T5" fmla="*/ 0 h 7"/>
              <a:gd name="T6" fmla="*/ 1 w 7"/>
              <a:gd name="T7" fmla="*/ 0 h 7"/>
              <a:gd name="T8" fmla="*/ 0 w 7"/>
              <a:gd name="T9" fmla="*/ 4 h 7"/>
              <a:gd name="T10" fmla="*/ 1 w 7"/>
              <a:gd name="T11" fmla="*/ 6 h 7"/>
              <a:gd name="T12" fmla="*/ 3 w 7"/>
              <a:gd name="T13" fmla="*/ 7 h 7"/>
              <a:gd name="T14" fmla="*/ 7 w 7"/>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7"/>
              <a:gd name="T26" fmla="*/ 7 w 7"/>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7">
                <a:moveTo>
                  <a:pt x="7" y="7"/>
                </a:moveTo>
                <a:lnTo>
                  <a:pt x="6" y="3"/>
                </a:lnTo>
                <a:lnTo>
                  <a:pt x="3" y="0"/>
                </a:lnTo>
                <a:lnTo>
                  <a:pt x="1" y="0"/>
                </a:lnTo>
                <a:lnTo>
                  <a:pt x="0" y="4"/>
                </a:lnTo>
                <a:lnTo>
                  <a:pt x="1" y="6"/>
                </a:lnTo>
                <a:lnTo>
                  <a:pt x="3" y="7"/>
                </a:lnTo>
                <a:lnTo>
                  <a:pt x="7" y="7"/>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55" name="Freeform 527"/>
          <p:cNvSpPr>
            <a:spLocks/>
          </p:cNvSpPr>
          <p:nvPr/>
        </p:nvSpPr>
        <p:spPr bwMode="auto">
          <a:xfrm>
            <a:off x="4659313" y="2519370"/>
            <a:ext cx="9525" cy="15875"/>
          </a:xfrm>
          <a:custGeom>
            <a:avLst/>
            <a:gdLst>
              <a:gd name="T0" fmla="*/ 0 w 6"/>
              <a:gd name="T1" fmla="*/ 0 h 10"/>
              <a:gd name="T2" fmla="*/ 2 w 6"/>
              <a:gd name="T3" fmla="*/ 0 h 10"/>
              <a:gd name="T4" fmla="*/ 3 w 6"/>
              <a:gd name="T5" fmla="*/ 0 h 10"/>
              <a:gd name="T6" fmla="*/ 3 w 6"/>
              <a:gd name="T7" fmla="*/ 1 h 10"/>
              <a:gd name="T8" fmla="*/ 6 w 6"/>
              <a:gd name="T9" fmla="*/ 3 h 10"/>
              <a:gd name="T10" fmla="*/ 6 w 6"/>
              <a:gd name="T11" fmla="*/ 4 h 10"/>
              <a:gd name="T12" fmla="*/ 5 w 6"/>
              <a:gd name="T13" fmla="*/ 6 h 10"/>
              <a:gd name="T14" fmla="*/ 3 w 6"/>
              <a:gd name="T15" fmla="*/ 10 h 10"/>
              <a:gd name="T16" fmla="*/ 3 w 6"/>
              <a:gd name="T17" fmla="*/ 6 h 10"/>
              <a:gd name="T18" fmla="*/ 2 w 6"/>
              <a:gd name="T19" fmla="*/ 4 h 10"/>
              <a:gd name="T20" fmla="*/ 2 w 6"/>
              <a:gd name="T21" fmla="*/ 3 h 10"/>
              <a:gd name="T22" fmla="*/ 0 w 6"/>
              <a:gd name="T23" fmla="*/ 3 h 10"/>
              <a:gd name="T24" fmla="*/ 0 w 6"/>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10"/>
              <a:gd name="T41" fmla="*/ 6 w 6"/>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10">
                <a:moveTo>
                  <a:pt x="0" y="0"/>
                </a:moveTo>
                <a:lnTo>
                  <a:pt x="2" y="0"/>
                </a:lnTo>
                <a:lnTo>
                  <a:pt x="3" y="0"/>
                </a:lnTo>
                <a:lnTo>
                  <a:pt x="3" y="1"/>
                </a:lnTo>
                <a:lnTo>
                  <a:pt x="6" y="3"/>
                </a:lnTo>
                <a:lnTo>
                  <a:pt x="6" y="4"/>
                </a:lnTo>
                <a:lnTo>
                  <a:pt x="5" y="6"/>
                </a:lnTo>
                <a:lnTo>
                  <a:pt x="3" y="10"/>
                </a:lnTo>
                <a:lnTo>
                  <a:pt x="3" y="6"/>
                </a:lnTo>
                <a:lnTo>
                  <a:pt x="2" y="4"/>
                </a:lnTo>
                <a:lnTo>
                  <a:pt x="2" y="3"/>
                </a:lnTo>
                <a:lnTo>
                  <a:pt x="0" y="3"/>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56" name="Freeform 528"/>
          <p:cNvSpPr>
            <a:spLocks/>
          </p:cNvSpPr>
          <p:nvPr/>
        </p:nvSpPr>
        <p:spPr bwMode="auto">
          <a:xfrm>
            <a:off x="4638675" y="2519370"/>
            <a:ext cx="20638" cy="14287"/>
          </a:xfrm>
          <a:custGeom>
            <a:avLst/>
            <a:gdLst>
              <a:gd name="T0" fmla="*/ 4 w 13"/>
              <a:gd name="T1" fmla="*/ 0 h 9"/>
              <a:gd name="T2" fmla="*/ 6 w 13"/>
              <a:gd name="T3" fmla="*/ 0 h 9"/>
              <a:gd name="T4" fmla="*/ 6 w 13"/>
              <a:gd name="T5" fmla="*/ 1 h 9"/>
              <a:gd name="T6" fmla="*/ 7 w 13"/>
              <a:gd name="T7" fmla="*/ 1 h 9"/>
              <a:gd name="T8" fmla="*/ 7 w 13"/>
              <a:gd name="T9" fmla="*/ 3 h 9"/>
              <a:gd name="T10" fmla="*/ 9 w 13"/>
              <a:gd name="T11" fmla="*/ 3 h 9"/>
              <a:gd name="T12" fmla="*/ 10 w 13"/>
              <a:gd name="T13" fmla="*/ 3 h 9"/>
              <a:gd name="T14" fmla="*/ 10 w 13"/>
              <a:gd name="T15" fmla="*/ 1 h 9"/>
              <a:gd name="T16" fmla="*/ 12 w 13"/>
              <a:gd name="T17" fmla="*/ 1 h 9"/>
              <a:gd name="T18" fmla="*/ 12 w 13"/>
              <a:gd name="T19" fmla="*/ 3 h 9"/>
              <a:gd name="T20" fmla="*/ 13 w 13"/>
              <a:gd name="T21" fmla="*/ 4 h 9"/>
              <a:gd name="T22" fmla="*/ 13 w 13"/>
              <a:gd name="T23" fmla="*/ 7 h 9"/>
              <a:gd name="T24" fmla="*/ 12 w 13"/>
              <a:gd name="T25" fmla="*/ 9 h 9"/>
              <a:gd name="T26" fmla="*/ 10 w 13"/>
              <a:gd name="T27" fmla="*/ 7 h 9"/>
              <a:gd name="T28" fmla="*/ 9 w 13"/>
              <a:gd name="T29" fmla="*/ 9 h 9"/>
              <a:gd name="T30" fmla="*/ 7 w 13"/>
              <a:gd name="T31" fmla="*/ 9 h 9"/>
              <a:gd name="T32" fmla="*/ 4 w 13"/>
              <a:gd name="T33" fmla="*/ 7 h 9"/>
              <a:gd name="T34" fmla="*/ 1 w 13"/>
              <a:gd name="T35" fmla="*/ 6 h 9"/>
              <a:gd name="T36" fmla="*/ 0 w 13"/>
              <a:gd name="T37" fmla="*/ 4 h 9"/>
              <a:gd name="T38" fmla="*/ 1 w 13"/>
              <a:gd name="T39" fmla="*/ 4 h 9"/>
              <a:gd name="T40" fmla="*/ 3 w 13"/>
              <a:gd name="T41" fmla="*/ 3 h 9"/>
              <a:gd name="T42" fmla="*/ 1 w 13"/>
              <a:gd name="T43" fmla="*/ 3 h 9"/>
              <a:gd name="T44" fmla="*/ 1 w 13"/>
              <a:gd name="T45" fmla="*/ 1 h 9"/>
              <a:gd name="T46" fmla="*/ 1 w 13"/>
              <a:gd name="T47" fmla="*/ 0 h 9"/>
              <a:gd name="T48" fmla="*/ 4 w 13"/>
              <a:gd name="T49" fmla="*/ 0 h 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
              <a:gd name="T76" fmla="*/ 0 h 9"/>
              <a:gd name="T77" fmla="*/ 13 w 13"/>
              <a:gd name="T78" fmla="*/ 9 h 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 h="9">
                <a:moveTo>
                  <a:pt x="4" y="0"/>
                </a:moveTo>
                <a:lnTo>
                  <a:pt x="6" y="0"/>
                </a:lnTo>
                <a:lnTo>
                  <a:pt x="6" y="1"/>
                </a:lnTo>
                <a:lnTo>
                  <a:pt x="7" y="1"/>
                </a:lnTo>
                <a:lnTo>
                  <a:pt x="7" y="3"/>
                </a:lnTo>
                <a:lnTo>
                  <a:pt x="9" y="3"/>
                </a:lnTo>
                <a:lnTo>
                  <a:pt x="10" y="3"/>
                </a:lnTo>
                <a:lnTo>
                  <a:pt x="10" y="1"/>
                </a:lnTo>
                <a:lnTo>
                  <a:pt x="12" y="1"/>
                </a:lnTo>
                <a:lnTo>
                  <a:pt x="12" y="3"/>
                </a:lnTo>
                <a:lnTo>
                  <a:pt x="13" y="4"/>
                </a:lnTo>
                <a:lnTo>
                  <a:pt x="13" y="7"/>
                </a:lnTo>
                <a:lnTo>
                  <a:pt x="12" y="9"/>
                </a:lnTo>
                <a:lnTo>
                  <a:pt x="10" y="7"/>
                </a:lnTo>
                <a:lnTo>
                  <a:pt x="9" y="9"/>
                </a:lnTo>
                <a:lnTo>
                  <a:pt x="7" y="9"/>
                </a:lnTo>
                <a:lnTo>
                  <a:pt x="4" y="7"/>
                </a:lnTo>
                <a:lnTo>
                  <a:pt x="1" y="6"/>
                </a:lnTo>
                <a:lnTo>
                  <a:pt x="0" y="4"/>
                </a:lnTo>
                <a:lnTo>
                  <a:pt x="1" y="4"/>
                </a:lnTo>
                <a:lnTo>
                  <a:pt x="3" y="3"/>
                </a:lnTo>
                <a:lnTo>
                  <a:pt x="1" y="3"/>
                </a:lnTo>
                <a:lnTo>
                  <a:pt x="1" y="1"/>
                </a:lnTo>
                <a:lnTo>
                  <a:pt x="1" y="0"/>
                </a:lnTo>
                <a:lnTo>
                  <a:pt x="4"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57" name="Freeform 529"/>
          <p:cNvSpPr>
            <a:spLocks/>
          </p:cNvSpPr>
          <p:nvPr/>
        </p:nvSpPr>
        <p:spPr bwMode="auto">
          <a:xfrm>
            <a:off x="4605338" y="2487620"/>
            <a:ext cx="30163" cy="26987"/>
          </a:xfrm>
          <a:custGeom>
            <a:avLst/>
            <a:gdLst>
              <a:gd name="T0" fmla="*/ 4 w 19"/>
              <a:gd name="T1" fmla="*/ 3 h 17"/>
              <a:gd name="T2" fmla="*/ 6 w 19"/>
              <a:gd name="T3" fmla="*/ 2 h 17"/>
              <a:gd name="T4" fmla="*/ 10 w 19"/>
              <a:gd name="T5" fmla="*/ 2 h 17"/>
              <a:gd name="T6" fmla="*/ 13 w 19"/>
              <a:gd name="T7" fmla="*/ 3 h 17"/>
              <a:gd name="T8" fmla="*/ 13 w 19"/>
              <a:gd name="T9" fmla="*/ 0 h 17"/>
              <a:gd name="T10" fmla="*/ 15 w 19"/>
              <a:gd name="T11" fmla="*/ 0 h 17"/>
              <a:gd name="T12" fmla="*/ 16 w 19"/>
              <a:gd name="T13" fmla="*/ 5 h 17"/>
              <a:gd name="T14" fmla="*/ 16 w 19"/>
              <a:gd name="T15" fmla="*/ 6 h 17"/>
              <a:gd name="T16" fmla="*/ 16 w 19"/>
              <a:gd name="T17" fmla="*/ 9 h 17"/>
              <a:gd name="T18" fmla="*/ 18 w 19"/>
              <a:gd name="T19" fmla="*/ 9 h 17"/>
              <a:gd name="T20" fmla="*/ 19 w 19"/>
              <a:gd name="T21" fmla="*/ 9 h 17"/>
              <a:gd name="T22" fmla="*/ 19 w 19"/>
              <a:gd name="T23" fmla="*/ 11 h 17"/>
              <a:gd name="T24" fmla="*/ 18 w 19"/>
              <a:gd name="T25" fmla="*/ 11 h 17"/>
              <a:gd name="T26" fmla="*/ 18 w 19"/>
              <a:gd name="T27" fmla="*/ 17 h 17"/>
              <a:gd name="T28" fmla="*/ 15 w 19"/>
              <a:gd name="T29" fmla="*/ 17 h 17"/>
              <a:gd name="T30" fmla="*/ 13 w 19"/>
              <a:gd name="T31" fmla="*/ 17 h 17"/>
              <a:gd name="T32" fmla="*/ 12 w 19"/>
              <a:gd name="T33" fmla="*/ 17 h 17"/>
              <a:gd name="T34" fmla="*/ 9 w 19"/>
              <a:gd name="T35" fmla="*/ 15 h 17"/>
              <a:gd name="T36" fmla="*/ 6 w 19"/>
              <a:gd name="T37" fmla="*/ 17 h 17"/>
              <a:gd name="T38" fmla="*/ 6 w 19"/>
              <a:gd name="T39" fmla="*/ 15 h 17"/>
              <a:gd name="T40" fmla="*/ 7 w 19"/>
              <a:gd name="T41" fmla="*/ 14 h 17"/>
              <a:gd name="T42" fmla="*/ 6 w 19"/>
              <a:gd name="T43" fmla="*/ 14 h 17"/>
              <a:gd name="T44" fmla="*/ 3 w 19"/>
              <a:gd name="T45" fmla="*/ 12 h 17"/>
              <a:gd name="T46" fmla="*/ 3 w 19"/>
              <a:gd name="T47" fmla="*/ 11 h 17"/>
              <a:gd name="T48" fmla="*/ 1 w 19"/>
              <a:gd name="T49" fmla="*/ 9 h 17"/>
              <a:gd name="T50" fmla="*/ 1 w 19"/>
              <a:gd name="T51" fmla="*/ 8 h 17"/>
              <a:gd name="T52" fmla="*/ 0 w 19"/>
              <a:gd name="T53" fmla="*/ 6 h 17"/>
              <a:gd name="T54" fmla="*/ 1 w 19"/>
              <a:gd name="T55" fmla="*/ 6 h 17"/>
              <a:gd name="T56" fmla="*/ 1 w 19"/>
              <a:gd name="T57" fmla="*/ 5 h 17"/>
              <a:gd name="T58" fmla="*/ 0 w 19"/>
              <a:gd name="T59" fmla="*/ 5 h 17"/>
              <a:gd name="T60" fmla="*/ 0 w 19"/>
              <a:gd name="T61" fmla="*/ 3 h 17"/>
              <a:gd name="T62" fmla="*/ 1 w 19"/>
              <a:gd name="T63" fmla="*/ 3 h 17"/>
              <a:gd name="T64" fmla="*/ 3 w 19"/>
              <a:gd name="T65" fmla="*/ 3 h 17"/>
              <a:gd name="T66" fmla="*/ 4 w 19"/>
              <a:gd name="T67" fmla="*/ 3 h 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
              <a:gd name="T103" fmla="*/ 0 h 17"/>
              <a:gd name="T104" fmla="*/ 19 w 19"/>
              <a:gd name="T105" fmla="*/ 17 h 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 h="17">
                <a:moveTo>
                  <a:pt x="4" y="3"/>
                </a:moveTo>
                <a:lnTo>
                  <a:pt x="6" y="2"/>
                </a:lnTo>
                <a:lnTo>
                  <a:pt x="10" y="2"/>
                </a:lnTo>
                <a:lnTo>
                  <a:pt x="13" y="3"/>
                </a:lnTo>
                <a:lnTo>
                  <a:pt x="13" y="0"/>
                </a:lnTo>
                <a:lnTo>
                  <a:pt x="15" y="0"/>
                </a:lnTo>
                <a:lnTo>
                  <a:pt x="16" y="5"/>
                </a:lnTo>
                <a:lnTo>
                  <a:pt x="16" y="6"/>
                </a:lnTo>
                <a:lnTo>
                  <a:pt x="16" y="9"/>
                </a:lnTo>
                <a:lnTo>
                  <a:pt x="18" y="9"/>
                </a:lnTo>
                <a:lnTo>
                  <a:pt x="19" y="9"/>
                </a:lnTo>
                <a:lnTo>
                  <a:pt x="19" y="11"/>
                </a:lnTo>
                <a:lnTo>
                  <a:pt x="18" y="11"/>
                </a:lnTo>
                <a:lnTo>
                  <a:pt x="18" y="17"/>
                </a:lnTo>
                <a:lnTo>
                  <a:pt x="15" y="17"/>
                </a:lnTo>
                <a:lnTo>
                  <a:pt x="13" y="17"/>
                </a:lnTo>
                <a:lnTo>
                  <a:pt x="12" y="17"/>
                </a:lnTo>
                <a:lnTo>
                  <a:pt x="9" y="15"/>
                </a:lnTo>
                <a:lnTo>
                  <a:pt x="6" y="17"/>
                </a:lnTo>
                <a:lnTo>
                  <a:pt x="6" y="15"/>
                </a:lnTo>
                <a:lnTo>
                  <a:pt x="7" y="14"/>
                </a:lnTo>
                <a:lnTo>
                  <a:pt x="6" y="14"/>
                </a:lnTo>
                <a:lnTo>
                  <a:pt x="3" y="12"/>
                </a:lnTo>
                <a:lnTo>
                  <a:pt x="3" y="11"/>
                </a:lnTo>
                <a:lnTo>
                  <a:pt x="1" y="9"/>
                </a:lnTo>
                <a:lnTo>
                  <a:pt x="1" y="8"/>
                </a:lnTo>
                <a:lnTo>
                  <a:pt x="0" y="6"/>
                </a:lnTo>
                <a:lnTo>
                  <a:pt x="1" y="6"/>
                </a:lnTo>
                <a:lnTo>
                  <a:pt x="1" y="5"/>
                </a:lnTo>
                <a:lnTo>
                  <a:pt x="0" y="5"/>
                </a:lnTo>
                <a:lnTo>
                  <a:pt x="0" y="3"/>
                </a:lnTo>
                <a:lnTo>
                  <a:pt x="1" y="3"/>
                </a:lnTo>
                <a:lnTo>
                  <a:pt x="3" y="3"/>
                </a:lnTo>
                <a:lnTo>
                  <a:pt x="4"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58" name="Freeform 530"/>
          <p:cNvSpPr>
            <a:spLocks/>
          </p:cNvSpPr>
          <p:nvPr/>
        </p:nvSpPr>
        <p:spPr bwMode="auto">
          <a:xfrm>
            <a:off x="4629150" y="2509845"/>
            <a:ext cx="9525" cy="20637"/>
          </a:xfrm>
          <a:custGeom>
            <a:avLst/>
            <a:gdLst>
              <a:gd name="T0" fmla="*/ 4 w 6"/>
              <a:gd name="T1" fmla="*/ 3 h 13"/>
              <a:gd name="T2" fmla="*/ 4 w 6"/>
              <a:gd name="T3" fmla="*/ 1 h 13"/>
              <a:gd name="T4" fmla="*/ 4 w 6"/>
              <a:gd name="T5" fmla="*/ 0 h 13"/>
              <a:gd name="T6" fmla="*/ 6 w 6"/>
              <a:gd name="T7" fmla="*/ 0 h 13"/>
              <a:gd name="T8" fmla="*/ 6 w 6"/>
              <a:gd name="T9" fmla="*/ 4 h 13"/>
              <a:gd name="T10" fmla="*/ 4 w 6"/>
              <a:gd name="T11" fmla="*/ 7 h 13"/>
              <a:gd name="T12" fmla="*/ 4 w 6"/>
              <a:gd name="T13" fmla="*/ 9 h 13"/>
              <a:gd name="T14" fmla="*/ 3 w 6"/>
              <a:gd name="T15" fmla="*/ 10 h 13"/>
              <a:gd name="T16" fmla="*/ 3 w 6"/>
              <a:gd name="T17" fmla="*/ 12 h 13"/>
              <a:gd name="T18" fmla="*/ 1 w 6"/>
              <a:gd name="T19" fmla="*/ 13 h 13"/>
              <a:gd name="T20" fmla="*/ 1 w 6"/>
              <a:gd name="T21" fmla="*/ 10 h 13"/>
              <a:gd name="T22" fmla="*/ 0 w 6"/>
              <a:gd name="T23" fmla="*/ 9 h 13"/>
              <a:gd name="T24" fmla="*/ 1 w 6"/>
              <a:gd name="T25" fmla="*/ 9 h 13"/>
              <a:gd name="T26" fmla="*/ 1 w 6"/>
              <a:gd name="T27" fmla="*/ 6 h 13"/>
              <a:gd name="T28" fmla="*/ 3 w 6"/>
              <a:gd name="T29" fmla="*/ 3 h 13"/>
              <a:gd name="T30" fmla="*/ 4 w 6"/>
              <a:gd name="T31" fmla="*/ 3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
              <a:gd name="T49" fmla="*/ 0 h 13"/>
              <a:gd name="T50" fmla="*/ 6 w 6"/>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 h="13">
                <a:moveTo>
                  <a:pt x="4" y="3"/>
                </a:moveTo>
                <a:lnTo>
                  <a:pt x="4" y="1"/>
                </a:lnTo>
                <a:lnTo>
                  <a:pt x="4" y="0"/>
                </a:lnTo>
                <a:lnTo>
                  <a:pt x="6" y="0"/>
                </a:lnTo>
                <a:lnTo>
                  <a:pt x="6" y="4"/>
                </a:lnTo>
                <a:lnTo>
                  <a:pt x="4" y="7"/>
                </a:lnTo>
                <a:lnTo>
                  <a:pt x="4" y="9"/>
                </a:lnTo>
                <a:lnTo>
                  <a:pt x="3" y="10"/>
                </a:lnTo>
                <a:lnTo>
                  <a:pt x="3" y="12"/>
                </a:lnTo>
                <a:lnTo>
                  <a:pt x="1" y="13"/>
                </a:lnTo>
                <a:lnTo>
                  <a:pt x="1" y="10"/>
                </a:lnTo>
                <a:lnTo>
                  <a:pt x="0" y="9"/>
                </a:lnTo>
                <a:lnTo>
                  <a:pt x="1" y="9"/>
                </a:lnTo>
                <a:lnTo>
                  <a:pt x="1" y="6"/>
                </a:lnTo>
                <a:lnTo>
                  <a:pt x="3" y="3"/>
                </a:lnTo>
                <a:lnTo>
                  <a:pt x="4"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59" name="Freeform 531"/>
          <p:cNvSpPr>
            <a:spLocks/>
          </p:cNvSpPr>
          <p:nvPr/>
        </p:nvSpPr>
        <p:spPr bwMode="auto">
          <a:xfrm>
            <a:off x="4635500" y="2463807"/>
            <a:ext cx="47625" cy="52387"/>
          </a:xfrm>
          <a:custGeom>
            <a:avLst/>
            <a:gdLst>
              <a:gd name="T0" fmla="*/ 15 w 30"/>
              <a:gd name="T1" fmla="*/ 5 h 33"/>
              <a:gd name="T2" fmla="*/ 15 w 30"/>
              <a:gd name="T3" fmla="*/ 9 h 33"/>
              <a:gd name="T4" fmla="*/ 14 w 30"/>
              <a:gd name="T5" fmla="*/ 11 h 33"/>
              <a:gd name="T6" fmla="*/ 15 w 30"/>
              <a:gd name="T7" fmla="*/ 14 h 33"/>
              <a:gd name="T8" fmla="*/ 17 w 30"/>
              <a:gd name="T9" fmla="*/ 9 h 33"/>
              <a:gd name="T10" fmla="*/ 18 w 30"/>
              <a:gd name="T11" fmla="*/ 8 h 33"/>
              <a:gd name="T12" fmla="*/ 18 w 30"/>
              <a:gd name="T13" fmla="*/ 6 h 33"/>
              <a:gd name="T14" fmla="*/ 20 w 30"/>
              <a:gd name="T15" fmla="*/ 12 h 33"/>
              <a:gd name="T16" fmla="*/ 18 w 30"/>
              <a:gd name="T17" fmla="*/ 14 h 33"/>
              <a:gd name="T18" fmla="*/ 20 w 30"/>
              <a:gd name="T19" fmla="*/ 6 h 33"/>
              <a:gd name="T20" fmla="*/ 18 w 30"/>
              <a:gd name="T21" fmla="*/ 5 h 33"/>
              <a:gd name="T22" fmla="*/ 20 w 30"/>
              <a:gd name="T23" fmla="*/ 2 h 33"/>
              <a:gd name="T24" fmla="*/ 26 w 30"/>
              <a:gd name="T25" fmla="*/ 0 h 33"/>
              <a:gd name="T26" fmla="*/ 29 w 30"/>
              <a:gd name="T27" fmla="*/ 6 h 33"/>
              <a:gd name="T28" fmla="*/ 29 w 30"/>
              <a:gd name="T29" fmla="*/ 9 h 33"/>
              <a:gd name="T30" fmla="*/ 30 w 30"/>
              <a:gd name="T31" fmla="*/ 14 h 33"/>
              <a:gd name="T32" fmla="*/ 27 w 30"/>
              <a:gd name="T33" fmla="*/ 15 h 33"/>
              <a:gd name="T34" fmla="*/ 23 w 30"/>
              <a:gd name="T35" fmla="*/ 18 h 33"/>
              <a:gd name="T36" fmla="*/ 26 w 30"/>
              <a:gd name="T37" fmla="*/ 21 h 33"/>
              <a:gd name="T38" fmla="*/ 26 w 30"/>
              <a:gd name="T39" fmla="*/ 26 h 33"/>
              <a:gd name="T40" fmla="*/ 21 w 30"/>
              <a:gd name="T41" fmla="*/ 29 h 33"/>
              <a:gd name="T42" fmla="*/ 21 w 30"/>
              <a:gd name="T43" fmla="*/ 30 h 33"/>
              <a:gd name="T44" fmla="*/ 21 w 30"/>
              <a:gd name="T45" fmla="*/ 33 h 33"/>
              <a:gd name="T46" fmla="*/ 18 w 30"/>
              <a:gd name="T47" fmla="*/ 33 h 33"/>
              <a:gd name="T48" fmla="*/ 14 w 30"/>
              <a:gd name="T49" fmla="*/ 32 h 33"/>
              <a:gd name="T50" fmla="*/ 15 w 30"/>
              <a:gd name="T51" fmla="*/ 32 h 33"/>
              <a:gd name="T52" fmla="*/ 11 w 30"/>
              <a:gd name="T53" fmla="*/ 27 h 33"/>
              <a:gd name="T54" fmla="*/ 6 w 30"/>
              <a:gd name="T55" fmla="*/ 24 h 33"/>
              <a:gd name="T56" fmla="*/ 5 w 30"/>
              <a:gd name="T57" fmla="*/ 23 h 33"/>
              <a:gd name="T58" fmla="*/ 2 w 30"/>
              <a:gd name="T59" fmla="*/ 15 h 33"/>
              <a:gd name="T60" fmla="*/ 3 w 30"/>
              <a:gd name="T61" fmla="*/ 14 h 33"/>
              <a:gd name="T62" fmla="*/ 2 w 30"/>
              <a:gd name="T63" fmla="*/ 11 h 33"/>
              <a:gd name="T64" fmla="*/ 8 w 30"/>
              <a:gd name="T65" fmla="*/ 11 h 33"/>
              <a:gd name="T66" fmla="*/ 11 w 30"/>
              <a:gd name="T67" fmla="*/ 9 h 33"/>
              <a:gd name="T68" fmla="*/ 11 w 30"/>
              <a:gd name="T69" fmla="*/ 6 h 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
              <a:gd name="T106" fmla="*/ 0 h 33"/>
              <a:gd name="T107" fmla="*/ 30 w 30"/>
              <a:gd name="T108" fmla="*/ 33 h 3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 h="33">
                <a:moveTo>
                  <a:pt x="9" y="5"/>
                </a:moveTo>
                <a:lnTo>
                  <a:pt x="15" y="5"/>
                </a:lnTo>
                <a:lnTo>
                  <a:pt x="15" y="6"/>
                </a:lnTo>
                <a:lnTo>
                  <a:pt x="15" y="9"/>
                </a:lnTo>
                <a:lnTo>
                  <a:pt x="14" y="9"/>
                </a:lnTo>
                <a:lnTo>
                  <a:pt x="14" y="11"/>
                </a:lnTo>
                <a:lnTo>
                  <a:pt x="15" y="9"/>
                </a:lnTo>
                <a:lnTo>
                  <a:pt x="15" y="14"/>
                </a:lnTo>
                <a:lnTo>
                  <a:pt x="17" y="12"/>
                </a:lnTo>
                <a:lnTo>
                  <a:pt x="17" y="9"/>
                </a:lnTo>
                <a:lnTo>
                  <a:pt x="18" y="9"/>
                </a:lnTo>
                <a:lnTo>
                  <a:pt x="18" y="8"/>
                </a:lnTo>
                <a:lnTo>
                  <a:pt x="17" y="8"/>
                </a:lnTo>
                <a:lnTo>
                  <a:pt x="18" y="6"/>
                </a:lnTo>
                <a:lnTo>
                  <a:pt x="20" y="11"/>
                </a:lnTo>
                <a:lnTo>
                  <a:pt x="20" y="12"/>
                </a:lnTo>
                <a:lnTo>
                  <a:pt x="18" y="12"/>
                </a:lnTo>
                <a:lnTo>
                  <a:pt x="18" y="14"/>
                </a:lnTo>
                <a:lnTo>
                  <a:pt x="20" y="14"/>
                </a:lnTo>
                <a:lnTo>
                  <a:pt x="20" y="6"/>
                </a:lnTo>
                <a:lnTo>
                  <a:pt x="20" y="5"/>
                </a:lnTo>
                <a:lnTo>
                  <a:pt x="18" y="5"/>
                </a:lnTo>
                <a:lnTo>
                  <a:pt x="18" y="3"/>
                </a:lnTo>
                <a:lnTo>
                  <a:pt x="20" y="2"/>
                </a:lnTo>
                <a:lnTo>
                  <a:pt x="23" y="0"/>
                </a:lnTo>
                <a:lnTo>
                  <a:pt x="26" y="0"/>
                </a:lnTo>
                <a:lnTo>
                  <a:pt x="27" y="2"/>
                </a:lnTo>
                <a:lnTo>
                  <a:pt x="29" y="6"/>
                </a:lnTo>
                <a:lnTo>
                  <a:pt x="29" y="8"/>
                </a:lnTo>
                <a:lnTo>
                  <a:pt x="29" y="9"/>
                </a:lnTo>
                <a:lnTo>
                  <a:pt x="29" y="11"/>
                </a:lnTo>
                <a:lnTo>
                  <a:pt x="30" y="14"/>
                </a:lnTo>
                <a:lnTo>
                  <a:pt x="29" y="14"/>
                </a:lnTo>
                <a:lnTo>
                  <a:pt x="27" y="15"/>
                </a:lnTo>
                <a:lnTo>
                  <a:pt x="26" y="15"/>
                </a:lnTo>
                <a:lnTo>
                  <a:pt x="23" y="18"/>
                </a:lnTo>
                <a:lnTo>
                  <a:pt x="23" y="21"/>
                </a:lnTo>
                <a:lnTo>
                  <a:pt x="26" y="21"/>
                </a:lnTo>
                <a:lnTo>
                  <a:pt x="27" y="23"/>
                </a:lnTo>
                <a:lnTo>
                  <a:pt x="26" y="26"/>
                </a:lnTo>
                <a:lnTo>
                  <a:pt x="21" y="27"/>
                </a:lnTo>
                <a:lnTo>
                  <a:pt x="21" y="29"/>
                </a:lnTo>
                <a:lnTo>
                  <a:pt x="23" y="30"/>
                </a:lnTo>
                <a:lnTo>
                  <a:pt x="21" y="30"/>
                </a:lnTo>
                <a:lnTo>
                  <a:pt x="21" y="32"/>
                </a:lnTo>
                <a:lnTo>
                  <a:pt x="21" y="33"/>
                </a:lnTo>
                <a:lnTo>
                  <a:pt x="20" y="33"/>
                </a:lnTo>
                <a:lnTo>
                  <a:pt x="18" y="33"/>
                </a:lnTo>
                <a:lnTo>
                  <a:pt x="15" y="32"/>
                </a:lnTo>
                <a:lnTo>
                  <a:pt x="14" y="32"/>
                </a:lnTo>
                <a:lnTo>
                  <a:pt x="14" y="30"/>
                </a:lnTo>
                <a:lnTo>
                  <a:pt x="15" y="32"/>
                </a:lnTo>
                <a:lnTo>
                  <a:pt x="15" y="29"/>
                </a:lnTo>
                <a:lnTo>
                  <a:pt x="11" y="27"/>
                </a:lnTo>
                <a:lnTo>
                  <a:pt x="8" y="27"/>
                </a:lnTo>
                <a:lnTo>
                  <a:pt x="6" y="24"/>
                </a:lnTo>
                <a:lnTo>
                  <a:pt x="5" y="24"/>
                </a:lnTo>
                <a:lnTo>
                  <a:pt x="5" y="23"/>
                </a:lnTo>
                <a:lnTo>
                  <a:pt x="5" y="15"/>
                </a:lnTo>
                <a:lnTo>
                  <a:pt x="2" y="15"/>
                </a:lnTo>
                <a:lnTo>
                  <a:pt x="2" y="14"/>
                </a:lnTo>
                <a:lnTo>
                  <a:pt x="3" y="14"/>
                </a:lnTo>
                <a:lnTo>
                  <a:pt x="0" y="12"/>
                </a:lnTo>
                <a:lnTo>
                  <a:pt x="2" y="11"/>
                </a:lnTo>
                <a:lnTo>
                  <a:pt x="6" y="11"/>
                </a:lnTo>
                <a:lnTo>
                  <a:pt x="8" y="11"/>
                </a:lnTo>
                <a:lnTo>
                  <a:pt x="9" y="9"/>
                </a:lnTo>
                <a:lnTo>
                  <a:pt x="11" y="9"/>
                </a:lnTo>
                <a:lnTo>
                  <a:pt x="11" y="8"/>
                </a:lnTo>
                <a:lnTo>
                  <a:pt x="11" y="6"/>
                </a:lnTo>
                <a:lnTo>
                  <a:pt x="9" y="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60" name="Freeform 532"/>
          <p:cNvSpPr>
            <a:spLocks/>
          </p:cNvSpPr>
          <p:nvPr/>
        </p:nvSpPr>
        <p:spPr bwMode="auto">
          <a:xfrm>
            <a:off x="4560888" y="2386020"/>
            <a:ext cx="73025" cy="138112"/>
          </a:xfrm>
          <a:custGeom>
            <a:avLst/>
            <a:gdLst>
              <a:gd name="T0" fmla="*/ 13 w 46"/>
              <a:gd name="T1" fmla="*/ 85 h 87"/>
              <a:gd name="T2" fmla="*/ 23 w 46"/>
              <a:gd name="T3" fmla="*/ 85 h 87"/>
              <a:gd name="T4" fmla="*/ 26 w 46"/>
              <a:gd name="T5" fmla="*/ 85 h 87"/>
              <a:gd name="T6" fmla="*/ 23 w 46"/>
              <a:gd name="T7" fmla="*/ 82 h 87"/>
              <a:gd name="T8" fmla="*/ 22 w 46"/>
              <a:gd name="T9" fmla="*/ 78 h 87"/>
              <a:gd name="T10" fmla="*/ 25 w 46"/>
              <a:gd name="T11" fmla="*/ 75 h 87"/>
              <a:gd name="T12" fmla="*/ 23 w 46"/>
              <a:gd name="T13" fmla="*/ 72 h 87"/>
              <a:gd name="T14" fmla="*/ 23 w 46"/>
              <a:gd name="T15" fmla="*/ 67 h 87"/>
              <a:gd name="T16" fmla="*/ 25 w 46"/>
              <a:gd name="T17" fmla="*/ 61 h 87"/>
              <a:gd name="T18" fmla="*/ 31 w 46"/>
              <a:gd name="T19" fmla="*/ 61 h 87"/>
              <a:gd name="T20" fmla="*/ 29 w 46"/>
              <a:gd name="T21" fmla="*/ 57 h 87"/>
              <a:gd name="T22" fmla="*/ 34 w 46"/>
              <a:gd name="T23" fmla="*/ 57 h 87"/>
              <a:gd name="T24" fmla="*/ 35 w 46"/>
              <a:gd name="T25" fmla="*/ 51 h 87"/>
              <a:gd name="T26" fmla="*/ 38 w 46"/>
              <a:gd name="T27" fmla="*/ 46 h 87"/>
              <a:gd name="T28" fmla="*/ 38 w 46"/>
              <a:gd name="T29" fmla="*/ 49 h 87"/>
              <a:gd name="T30" fmla="*/ 46 w 46"/>
              <a:gd name="T31" fmla="*/ 45 h 87"/>
              <a:gd name="T32" fmla="*/ 46 w 46"/>
              <a:gd name="T33" fmla="*/ 39 h 87"/>
              <a:gd name="T34" fmla="*/ 41 w 46"/>
              <a:gd name="T35" fmla="*/ 39 h 87"/>
              <a:gd name="T36" fmla="*/ 37 w 46"/>
              <a:gd name="T37" fmla="*/ 37 h 87"/>
              <a:gd name="T38" fmla="*/ 34 w 46"/>
              <a:gd name="T39" fmla="*/ 39 h 87"/>
              <a:gd name="T40" fmla="*/ 34 w 46"/>
              <a:gd name="T41" fmla="*/ 36 h 87"/>
              <a:gd name="T42" fmla="*/ 35 w 46"/>
              <a:gd name="T43" fmla="*/ 33 h 87"/>
              <a:gd name="T44" fmla="*/ 32 w 46"/>
              <a:gd name="T45" fmla="*/ 33 h 87"/>
              <a:gd name="T46" fmla="*/ 35 w 46"/>
              <a:gd name="T47" fmla="*/ 28 h 87"/>
              <a:gd name="T48" fmla="*/ 40 w 46"/>
              <a:gd name="T49" fmla="*/ 15 h 87"/>
              <a:gd name="T50" fmla="*/ 37 w 46"/>
              <a:gd name="T51" fmla="*/ 6 h 87"/>
              <a:gd name="T52" fmla="*/ 38 w 46"/>
              <a:gd name="T53" fmla="*/ 0 h 87"/>
              <a:gd name="T54" fmla="*/ 25 w 46"/>
              <a:gd name="T55" fmla="*/ 10 h 87"/>
              <a:gd name="T56" fmla="*/ 20 w 46"/>
              <a:gd name="T57" fmla="*/ 16 h 87"/>
              <a:gd name="T58" fmla="*/ 6 w 46"/>
              <a:gd name="T59" fmla="*/ 22 h 87"/>
              <a:gd name="T60" fmla="*/ 0 w 46"/>
              <a:gd name="T61" fmla="*/ 54 h 87"/>
              <a:gd name="T62" fmla="*/ 0 w 46"/>
              <a:gd name="T63" fmla="*/ 66 h 87"/>
              <a:gd name="T64" fmla="*/ 3 w 46"/>
              <a:gd name="T65" fmla="*/ 66 h 87"/>
              <a:gd name="T66" fmla="*/ 8 w 46"/>
              <a:gd name="T67" fmla="*/ 73 h 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
              <a:gd name="T103" fmla="*/ 0 h 87"/>
              <a:gd name="T104" fmla="*/ 46 w 46"/>
              <a:gd name="T105" fmla="*/ 87 h 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 h="87">
                <a:moveTo>
                  <a:pt x="10" y="85"/>
                </a:moveTo>
                <a:lnTo>
                  <a:pt x="13" y="85"/>
                </a:lnTo>
                <a:lnTo>
                  <a:pt x="19" y="87"/>
                </a:lnTo>
                <a:lnTo>
                  <a:pt x="23" y="85"/>
                </a:lnTo>
                <a:lnTo>
                  <a:pt x="25" y="85"/>
                </a:lnTo>
                <a:lnTo>
                  <a:pt x="26" y="85"/>
                </a:lnTo>
                <a:lnTo>
                  <a:pt x="26" y="84"/>
                </a:lnTo>
                <a:lnTo>
                  <a:pt x="23" y="82"/>
                </a:lnTo>
                <a:lnTo>
                  <a:pt x="22" y="82"/>
                </a:lnTo>
                <a:lnTo>
                  <a:pt x="22" y="78"/>
                </a:lnTo>
                <a:lnTo>
                  <a:pt x="25" y="76"/>
                </a:lnTo>
                <a:lnTo>
                  <a:pt x="25" y="75"/>
                </a:lnTo>
                <a:lnTo>
                  <a:pt x="23" y="75"/>
                </a:lnTo>
                <a:lnTo>
                  <a:pt x="23" y="72"/>
                </a:lnTo>
                <a:lnTo>
                  <a:pt x="25" y="69"/>
                </a:lnTo>
                <a:lnTo>
                  <a:pt x="23" y="67"/>
                </a:lnTo>
                <a:lnTo>
                  <a:pt x="26" y="64"/>
                </a:lnTo>
                <a:lnTo>
                  <a:pt x="25" y="61"/>
                </a:lnTo>
                <a:lnTo>
                  <a:pt x="26" y="61"/>
                </a:lnTo>
                <a:lnTo>
                  <a:pt x="31" y="61"/>
                </a:lnTo>
                <a:lnTo>
                  <a:pt x="31" y="60"/>
                </a:lnTo>
                <a:lnTo>
                  <a:pt x="29" y="57"/>
                </a:lnTo>
                <a:lnTo>
                  <a:pt x="31" y="55"/>
                </a:lnTo>
                <a:lnTo>
                  <a:pt x="34" y="57"/>
                </a:lnTo>
                <a:lnTo>
                  <a:pt x="35" y="54"/>
                </a:lnTo>
                <a:lnTo>
                  <a:pt x="35" y="51"/>
                </a:lnTo>
                <a:lnTo>
                  <a:pt x="37" y="46"/>
                </a:lnTo>
                <a:lnTo>
                  <a:pt x="38" y="46"/>
                </a:lnTo>
                <a:lnTo>
                  <a:pt x="38" y="48"/>
                </a:lnTo>
                <a:lnTo>
                  <a:pt x="38" y="49"/>
                </a:lnTo>
                <a:lnTo>
                  <a:pt x="41" y="48"/>
                </a:lnTo>
                <a:lnTo>
                  <a:pt x="46" y="45"/>
                </a:lnTo>
                <a:lnTo>
                  <a:pt x="46" y="40"/>
                </a:lnTo>
                <a:lnTo>
                  <a:pt x="46" y="39"/>
                </a:lnTo>
                <a:lnTo>
                  <a:pt x="44" y="37"/>
                </a:lnTo>
                <a:lnTo>
                  <a:pt x="41" y="39"/>
                </a:lnTo>
                <a:lnTo>
                  <a:pt x="38" y="39"/>
                </a:lnTo>
                <a:lnTo>
                  <a:pt x="37" y="37"/>
                </a:lnTo>
                <a:lnTo>
                  <a:pt x="35" y="37"/>
                </a:lnTo>
                <a:lnTo>
                  <a:pt x="34" y="39"/>
                </a:lnTo>
                <a:lnTo>
                  <a:pt x="34" y="37"/>
                </a:lnTo>
                <a:lnTo>
                  <a:pt x="34" y="36"/>
                </a:lnTo>
                <a:lnTo>
                  <a:pt x="35" y="34"/>
                </a:lnTo>
                <a:lnTo>
                  <a:pt x="35" y="33"/>
                </a:lnTo>
                <a:lnTo>
                  <a:pt x="32" y="34"/>
                </a:lnTo>
                <a:lnTo>
                  <a:pt x="32" y="33"/>
                </a:lnTo>
                <a:lnTo>
                  <a:pt x="34" y="31"/>
                </a:lnTo>
                <a:lnTo>
                  <a:pt x="35" y="28"/>
                </a:lnTo>
                <a:lnTo>
                  <a:pt x="35" y="25"/>
                </a:lnTo>
                <a:lnTo>
                  <a:pt x="40" y="15"/>
                </a:lnTo>
                <a:lnTo>
                  <a:pt x="40" y="12"/>
                </a:lnTo>
                <a:lnTo>
                  <a:pt x="37" y="6"/>
                </a:lnTo>
                <a:lnTo>
                  <a:pt x="38" y="1"/>
                </a:lnTo>
                <a:lnTo>
                  <a:pt x="38" y="0"/>
                </a:lnTo>
                <a:lnTo>
                  <a:pt x="29" y="6"/>
                </a:lnTo>
                <a:lnTo>
                  <a:pt x="25" y="10"/>
                </a:lnTo>
                <a:lnTo>
                  <a:pt x="23" y="15"/>
                </a:lnTo>
                <a:lnTo>
                  <a:pt x="20" y="16"/>
                </a:lnTo>
                <a:lnTo>
                  <a:pt x="8" y="19"/>
                </a:lnTo>
                <a:lnTo>
                  <a:pt x="6" y="22"/>
                </a:lnTo>
                <a:lnTo>
                  <a:pt x="0" y="42"/>
                </a:lnTo>
                <a:lnTo>
                  <a:pt x="0" y="54"/>
                </a:lnTo>
                <a:lnTo>
                  <a:pt x="1" y="57"/>
                </a:lnTo>
                <a:lnTo>
                  <a:pt x="0" y="66"/>
                </a:lnTo>
                <a:lnTo>
                  <a:pt x="1" y="66"/>
                </a:lnTo>
                <a:lnTo>
                  <a:pt x="3" y="66"/>
                </a:lnTo>
                <a:lnTo>
                  <a:pt x="6" y="67"/>
                </a:lnTo>
                <a:lnTo>
                  <a:pt x="8" y="73"/>
                </a:lnTo>
                <a:lnTo>
                  <a:pt x="10" y="8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61" name="Freeform 533"/>
          <p:cNvSpPr>
            <a:spLocks/>
          </p:cNvSpPr>
          <p:nvPr/>
        </p:nvSpPr>
        <p:spPr bwMode="auto">
          <a:xfrm>
            <a:off x="4495800" y="2727332"/>
            <a:ext cx="19050" cy="26987"/>
          </a:xfrm>
          <a:custGeom>
            <a:avLst/>
            <a:gdLst>
              <a:gd name="T0" fmla="*/ 6 w 12"/>
              <a:gd name="T1" fmla="*/ 17 h 17"/>
              <a:gd name="T2" fmla="*/ 11 w 12"/>
              <a:gd name="T3" fmla="*/ 17 h 17"/>
              <a:gd name="T4" fmla="*/ 12 w 12"/>
              <a:gd name="T5" fmla="*/ 15 h 17"/>
              <a:gd name="T6" fmla="*/ 11 w 12"/>
              <a:gd name="T7" fmla="*/ 11 h 17"/>
              <a:gd name="T8" fmla="*/ 9 w 12"/>
              <a:gd name="T9" fmla="*/ 6 h 17"/>
              <a:gd name="T10" fmla="*/ 9 w 12"/>
              <a:gd name="T11" fmla="*/ 5 h 17"/>
              <a:gd name="T12" fmla="*/ 9 w 12"/>
              <a:gd name="T13" fmla="*/ 2 h 17"/>
              <a:gd name="T14" fmla="*/ 6 w 12"/>
              <a:gd name="T15" fmla="*/ 0 h 17"/>
              <a:gd name="T16" fmla="*/ 5 w 12"/>
              <a:gd name="T17" fmla="*/ 0 h 17"/>
              <a:gd name="T18" fmla="*/ 2 w 12"/>
              <a:gd name="T19" fmla="*/ 3 h 17"/>
              <a:gd name="T20" fmla="*/ 0 w 12"/>
              <a:gd name="T21" fmla="*/ 6 h 17"/>
              <a:gd name="T22" fmla="*/ 2 w 12"/>
              <a:gd name="T23" fmla="*/ 11 h 17"/>
              <a:gd name="T24" fmla="*/ 2 w 12"/>
              <a:gd name="T25" fmla="*/ 15 h 17"/>
              <a:gd name="T26" fmla="*/ 6 w 12"/>
              <a:gd name="T27" fmla="*/ 17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7"/>
              <a:gd name="T44" fmla="*/ 12 w 12"/>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7">
                <a:moveTo>
                  <a:pt x="6" y="17"/>
                </a:moveTo>
                <a:lnTo>
                  <a:pt x="11" y="17"/>
                </a:lnTo>
                <a:lnTo>
                  <a:pt x="12" y="15"/>
                </a:lnTo>
                <a:lnTo>
                  <a:pt x="11" y="11"/>
                </a:lnTo>
                <a:lnTo>
                  <a:pt x="9" y="6"/>
                </a:lnTo>
                <a:lnTo>
                  <a:pt x="9" y="5"/>
                </a:lnTo>
                <a:lnTo>
                  <a:pt x="9" y="2"/>
                </a:lnTo>
                <a:lnTo>
                  <a:pt x="6" y="0"/>
                </a:lnTo>
                <a:lnTo>
                  <a:pt x="5" y="0"/>
                </a:lnTo>
                <a:lnTo>
                  <a:pt x="2" y="3"/>
                </a:lnTo>
                <a:lnTo>
                  <a:pt x="0" y="6"/>
                </a:lnTo>
                <a:lnTo>
                  <a:pt x="2" y="11"/>
                </a:lnTo>
                <a:lnTo>
                  <a:pt x="2" y="15"/>
                </a:lnTo>
                <a:lnTo>
                  <a:pt x="6" y="17"/>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62" name="Freeform 534"/>
          <p:cNvSpPr>
            <a:spLocks/>
          </p:cNvSpPr>
          <p:nvPr/>
        </p:nvSpPr>
        <p:spPr bwMode="auto">
          <a:xfrm>
            <a:off x="2698750" y="3808420"/>
            <a:ext cx="4763" cy="4762"/>
          </a:xfrm>
          <a:custGeom>
            <a:avLst/>
            <a:gdLst>
              <a:gd name="T0" fmla="*/ 0 w 3"/>
              <a:gd name="T1" fmla="*/ 0 h 3"/>
              <a:gd name="T2" fmla="*/ 0 w 3"/>
              <a:gd name="T3" fmla="*/ 2 h 3"/>
              <a:gd name="T4" fmla="*/ 0 w 3"/>
              <a:gd name="T5" fmla="*/ 3 h 3"/>
              <a:gd name="T6" fmla="*/ 2 w 3"/>
              <a:gd name="T7" fmla="*/ 3 h 3"/>
              <a:gd name="T8" fmla="*/ 3 w 3"/>
              <a:gd name="T9" fmla="*/ 2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0"/>
                </a:moveTo>
                <a:lnTo>
                  <a:pt x="0" y="2"/>
                </a:lnTo>
                <a:lnTo>
                  <a:pt x="0" y="3"/>
                </a:lnTo>
                <a:lnTo>
                  <a:pt x="2" y="3"/>
                </a:lnTo>
                <a:lnTo>
                  <a:pt x="3" y="2"/>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63" name="Freeform 535"/>
          <p:cNvSpPr>
            <a:spLocks/>
          </p:cNvSpPr>
          <p:nvPr/>
        </p:nvSpPr>
        <p:spPr bwMode="auto">
          <a:xfrm>
            <a:off x="2716213" y="3870332"/>
            <a:ext cx="9525" cy="12700"/>
          </a:xfrm>
          <a:custGeom>
            <a:avLst/>
            <a:gdLst>
              <a:gd name="T0" fmla="*/ 0 w 6"/>
              <a:gd name="T1" fmla="*/ 0 h 8"/>
              <a:gd name="T2" fmla="*/ 1 w 6"/>
              <a:gd name="T3" fmla="*/ 0 h 8"/>
              <a:gd name="T4" fmla="*/ 4 w 6"/>
              <a:gd name="T5" fmla="*/ 2 h 8"/>
              <a:gd name="T6" fmla="*/ 6 w 6"/>
              <a:gd name="T7" fmla="*/ 8 h 8"/>
              <a:gd name="T8" fmla="*/ 4 w 6"/>
              <a:gd name="T9" fmla="*/ 8 h 8"/>
              <a:gd name="T10" fmla="*/ 3 w 6"/>
              <a:gd name="T11" fmla="*/ 8 h 8"/>
              <a:gd name="T12" fmla="*/ 0 w 6"/>
              <a:gd name="T13" fmla="*/ 2 h 8"/>
              <a:gd name="T14" fmla="*/ 0 w 6"/>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8"/>
              <a:gd name="T26" fmla="*/ 6 w 6"/>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8">
                <a:moveTo>
                  <a:pt x="0" y="0"/>
                </a:moveTo>
                <a:lnTo>
                  <a:pt x="1" y="0"/>
                </a:lnTo>
                <a:lnTo>
                  <a:pt x="4" y="2"/>
                </a:lnTo>
                <a:lnTo>
                  <a:pt x="6" y="8"/>
                </a:lnTo>
                <a:lnTo>
                  <a:pt x="4" y="8"/>
                </a:lnTo>
                <a:lnTo>
                  <a:pt x="3" y="8"/>
                </a:lnTo>
                <a:lnTo>
                  <a:pt x="0" y="2"/>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64" name="Freeform 536"/>
          <p:cNvSpPr>
            <a:spLocks/>
          </p:cNvSpPr>
          <p:nvPr/>
        </p:nvSpPr>
        <p:spPr bwMode="auto">
          <a:xfrm>
            <a:off x="2633663" y="3973520"/>
            <a:ext cx="14288" cy="6350"/>
          </a:xfrm>
          <a:custGeom>
            <a:avLst/>
            <a:gdLst>
              <a:gd name="T0" fmla="*/ 7 w 9"/>
              <a:gd name="T1" fmla="*/ 0 h 4"/>
              <a:gd name="T2" fmla="*/ 9 w 9"/>
              <a:gd name="T3" fmla="*/ 0 h 4"/>
              <a:gd name="T4" fmla="*/ 9 w 9"/>
              <a:gd name="T5" fmla="*/ 3 h 4"/>
              <a:gd name="T6" fmla="*/ 6 w 9"/>
              <a:gd name="T7" fmla="*/ 4 h 4"/>
              <a:gd name="T8" fmla="*/ 4 w 9"/>
              <a:gd name="T9" fmla="*/ 4 h 4"/>
              <a:gd name="T10" fmla="*/ 3 w 9"/>
              <a:gd name="T11" fmla="*/ 3 h 4"/>
              <a:gd name="T12" fmla="*/ 0 w 9"/>
              <a:gd name="T13" fmla="*/ 3 h 4"/>
              <a:gd name="T14" fmla="*/ 0 w 9"/>
              <a:gd name="T15" fmla="*/ 1 h 4"/>
              <a:gd name="T16" fmla="*/ 1 w 9"/>
              <a:gd name="T17" fmla="*/ 0 h 4"/>
              <a:gd name="T18" fmla="*/ 3 w 9"/>
              <a:gd name="T19" fmla="*/ 0 h 4"/>
              <a:gd name="T20" fmla="*/ 4 w 9"/>
              <a:gd name="T21" fmla="*/ 1 h 4"/>
              <a:gd name="T22" fmla="*/ 7 w 9"/>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4"/>
              <a:gd name="T38" fmla="*/ 9 w 9"/>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4">
                <a:moveTo>
                  <a:pt x="7" y="0"/>
                </a:moveTo>
                <a:lnTo>
                  <a:pt x="9" y="0"/>
                </a:lnTo>
                <a:lnTo>
                  <a:pt x="9" y="3"/>
                </a:lnTo>
                <a:lnTo>
                  <a:pt x="6" y="4"/>
                </a:lnTo>
                <a:lnTo>
                  <a:pt x="4" y="4"/>
                </a:lnTo>
                <a:lnTo>
                  <a:pt x="3" y="3"/>
                </a:lnTo>
                <a:lnTo>
                  <a:pt x="0" y="3"/>
                </a:lnTo>
                <a:lnTo>
                  <a:pt x="0" y="1"/>
                </a:lnTo>
                <a:lnTo>
                  <a:pt x="1" y="0"/>
                </a:lnTo>
                <a:lnTo>
                  <a:pt x="3" y="0"/>
                </a:lnTo>
                <a:lnTo>
                  <a:pt x="4" y="1"/>
                </a:lnTo>
                <a:lnTo>
                  <a:pt x="7"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65" name="Freeform 537"/>
          <p:cNvSpPr>
            <a:spLocks/>
          </p:cNvSpPr>
          <p:nvPr/>
        </p:nvSpPr>
        <p:spPr bwMode="auto">
          <a:xfrm>
            <a:off x="5137150" y="4157670"/>
            <a:ext cx="141288" cy="147637"/>
          </a:xfrm>
          <a:custGeom>
            <a:avLst/>
            <a:gdLst>
              <a:gd name="T0" fmla="*/ 71 w 89"/>
              <a:gd name="T1" fmla="*/ 2 h 93"/>
              <a:gd name="T2" fmla="*/ 71 w 89"/>
              <a:gd name="T3" fmla="*/ 0 h 93"/>
              <a:gd name="T4" fmla="*/ 71 w 89"/>
              <a:gd name="T5" fmla="*/ 2 h 93"/>
              <a:gd name="T6" fmla="*/ 63 w 89"/>
              <a:gd name="T7" fmla="*/ 6 h 93"/>
              <a:gd name="T8" fmla="*/ 39 w 89"/>
              <a:gd name="T9" fmla="*/ 9 h 93"/>
              <a:gd name="T10" fmla="*/ 38 w 89"/>
              <a:gd name="T11" fmla="*/ 8 h 93"/>
              <a:gd name="T12" fmla="*/ 33 w 89"/>
              <a:gd name="T13" fmla="*/ 8 h 93"/>
              <a:gd name="T14" fmla="*/ 30 w 89"/>
              <a:gd name="T15" fmla="*/ 8 h 93"/>
              <a:gd name="T16" fmla="*/ 27 w 89"/>
              <a:gd name="T17" fmla="*/ 8 h 93"/>
              <a:gd name="T18" fmla="*/ 23 w 89"/>
              <a:gd name="T19" fmla="*/ 8 h 93"/>
              <a:gd name="T20" fmla="*/ 20 w 89"/>
              <a:gd name="T21" fmla="*/ 9 h 93"/>
              <a:gd name="T22" fmla="*/ 18 w 89"/>
              <a:gd name="T23" fmla="*/ 26 h 93"/>
              <a:gd name="T24" fmla="*/ 20 w 89"/>
              <a:gd name="T25" fmla="*/ 29 h 93"/>
              <a:gd name="T26" fmla="*/ 23 w 89"/>
              <a:gd name="T27" fmla="*/ 30 h 93"/>
              <a:gd name="T28" fmla="*/ 26 w 89"/>
              <a:gd name="T29" fmla="*/ 32 h 93"/>
              <a:gd name="T30" fmla="*/ 26 w 89"/>
              <a:gd name="T31" fmla="*/ 33 h 93"/>
              <a:gd name="T32" fmla="*/ 26 w 89"/>
              <a:gd name="T33" fmla="*/ 35 h 93"/>
              <a:gd name="T34" fmla="*/ 26 w 89"/>
              <a:gd name="T35" fmla="*/ 38 h 93"/>
              <a:gd name="T36" fmla="*/ 21 w 89"/>
              <a:gd name="T37" fmla="*/ 42 h 93"/>
              <a:gd name="T38" fmla="*/ 17 w 89"/>
              <a:gd name="T39" fmla="*/ 44 h 93"/>
              <a:gd name="T40" fmla="*/ 5 w 89"/>
              <a:gd name="T41" fmla="*/ 59 h 93"/>
              <a:gd name="T42" fmla="*/ 0 w 89"/>
              <a:gd name="T43" fmla="*/ 92 h 93"/>
              <a:gd name="T44" fmla="*/ 2 w 89"/>
              <a:gd name="T45" fmla="*/ 92 h 93"/>
              <a:gd name="T46" fmla="*/ 3 w 89"/>
              <a:gd name="T47" fmla="*/ 93 h 93"/>
              <a:gd name="T48" fmla="*/ 6 w 89"/>
              <a:gd name="T49" fmla="*/ 93 h 93"/>
              <a:gd name="T50" fmla="*/ 8 w 89"/>
              <a:gd name="T51" fmla="*/ 89 h 93"/>
              <a:gd name="T52" fmla="*/ 9 w 89"/>
              <a:gd name="T53" fmla="*/ 89 h 93"/>
              <a:gd name="T54" fmla="*/ 11 w 89"/>
              <a:gd name="T55" fmla="*/ 87 h 93"/>
              <a:gd name="T56" fmla="*/ 12 w 89"/>
              <a:gd name="T57" fmla="*/ 87 h 93"/>
              <a:gd name="T58" fmla="*/ 20 w 89"/>
              <a:gd name="T59" fmla="*/ 87 h 93"/>
              <a:gd name="T60" fmla="*/ 21 w 89"/>
              <a:gd name="T61" fmla="*/ 87 h 93"/>
              <a:gd name="T62" fmla="*/ 21 w 89"/>
              <a:gd name="T63" fmla="*/ 86 h 93"/>
              <a:gd name="T64" fmla="*/ 36 w 89"/>
              <a:gd name="T65" fmla="*/ 86 h 93"/>
              <a:gd name="T66" fmla="*/ 33 w 89"/>
              <a:gd name="T67" fmla="*/ 84 h 93"/>
              <a:gd name="T68" fmla="*/ 38 w 89"/>
              <a:gd name="T69" fmla="*/ 77 h 93"/>
              <a:gd name="T70" fmla="*/ 38 w 89"/>
              <a:gd name="T71" fmla="*/ 74 h 93"/>
              <a:gd name="T72" fmla="*/ 38 w 89"/>
              <a:gd name="T73" fmla="*/ 72 h 93"/>
              <a:gd name="T74" fmla="*/ 44 w 89"/>
              <a:gd name="T75" fmla="*/ 71 h 93"/>
              <a:gd name="T76" fmla="*/ 45 w 89"/>
              <a:gd name="T77" fmla="*/ 68 h 93"/>
              <a:gd name="T78" fmla="*/ 47 w 89"/>
              <a:gd name="T79" fmla="*/ 69 h 93"/>
              <a:gd name="T80" fmla="*/ 48 w 89"/>
              <a:gd name="T81" fmla="*/ 69 h 93"/>
              <a:gd name="T82" fmla="*/ 48 w 89"/>
              <a:gd name="T83" fmla="*/ 66 h 93"/>
              <a:gd name="T84" fmla="*/ 50 w 89"/>
              <a:gd name="T85" fmla="*/ 68 h 93"/>
              <a:gd name="T86" fmla="*/ 54 w 89"/>
              <a:gd name="T87" fmla="*/ 68 h 93"/>
              <a:gd name="T88" fmla="*/ 56 w 89"/>
              <a:gd name="T89" fmla="*/ 69 h 93"/>
              <a:gd name="T90" fmla="*/ 60 w 89"/>
              <a:gd name="T91" fmla="*/ 65 h 93"/>
              <a:gd name="T92" fmla="*/ 66 w 89"/>
              <a:gd name="T93" fmla="*/ 66 h 93"/>
              <a:gd name="T94" fmla="*/ 68 w 89"/>
              <a:gd name="T95" fmla="*/ 66 h 93"/>
              <a:gd name="T96" fmla="*/ 71 w 89"/>
              <a:gd name="T97" fmla="*/ 66 h 93"/>
              <a:gd name="T98" fmla="*/ 87 w 89"/>
              <a:gd name="T99" fmla="*/ 45 h 93"/>
              <a:gd name="T100" fmla="*/ 89 w 89"/>
              <a:gd name="T101" fmla="*/ 26 h 93"/>
              <a:gd name="T102" fmla="*/ 87 w 89"/>
              <a:gd name="T103" fmla="*/ 24 h 93"/>
              <a:gd name="T104" fmla="*/ 86 w 89"/>
              <a:gd name="T105" fmla="*/ 21 h 93"/>
              <a:gd name="T106" fmla="*/ 81 w 89"/>
              <a:gd name="T107" fmla="*/ 20 h 93"/>
              <a:gd name="T108" fmla="*/ 80 w 89"/>
              <a:gd name="T109" fmla="*/ 18 h 93"/>
              <a:gd name="T110" fmla="*/ 78 w 89"/>
              <a:gd name="T111" fmla="*/ 8 h 93"/>
              <a:gd name="T112" fmla="*/ 77 w 89"/>
              <a:gd name="T113" fmla="*/ 6 h 93"/>
              <a:gd name="T114" fmla="*/ 77 w 89"/>
              <a:gd name="T115" fmla="*/ 5 h 93"/>
              <a:gd name="T116" fmla="*/ 77 w 89"/>
              <a:gd name="T117" fmla="*/ 3 h 93"/>
              <a:gd name="T118" fmla="*/ 72 w 89"/>
              <a:gd name="T119" fmla="*/ 3 h 93"/>
              <a:gd name="T120" fmla="*/ 72 w 89"/>
              <a:gd name="T121" fmla="*/ 2 h 93"/>
              <a:gd name="T122" fmla="*/ 71 w 89"/>
              <a:gd name="T123" fmla="*/ 2 h 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9"/>
              <a:gd name="T187" fmla="*/ 0 h 93"/>
              <a:gd name="T188" fmla="*/ 89 w 89"/>
              <a:gd name="T189" fmla="*/ 93 h 9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9" h="93">
                <a:moveTo>
                  <a:pt x="71" y="2"/>
                </a:moveTo>
                <a:lnTo>
                  <a:pt x="71" y="0"/>
                </a:lnTo>
                <a:lnTo>
                  <a:pt x="71" y="2"/>
                </a:lnTo>
                <a:lnTo>
                  <a:pt x="63" y="6"/>
                </a:lnTo>
                <a:lnTo>
                  <a:pt x="39" y="9"/>
                </a:lnTo>
                <a:lnTo>
                  <a:pt x="38" y="8"/>
                </a:lnTo>
                <a:lnTo>
                  <a:pt x="33" y="8"/>
                </a:lnTo>
                <a:lnTo>
                  <a:pt x="30" y="8"/>
                </a:lnTo>
                <a:lnTo>
                  <a:pt x="27" y="8"/>
                </a:lnTo>
                <a:lnTo>
                  <a:pt x="23" y="8"/>
                </a:lnTo>
                <a:lnTo>
                  <a:pt x="20" y="9"/>
                </a:lnTo>
                <a:lnTo>
                  <a:pt x="18" y="26"/>
                </a:lnTo>
                <a:lnTo>
                  <a:pt x="20" y="29"/>
                </a:lnTo>
                <a:lnTo>
                  <a:pt x="23" y="30"/>
                </a:lnTo>
                <a:lnTo>
                  <a:pt x="26" y="32"/>
                </a:lnTo>
                <a:lnTo>
                  <a:pt x="26" y="33"/>
                </a:lnTo>
                <a:lnTo>
                  <a:pt x="26" y="35"/>
                </a:lnTo>
                <a:lnTo>
                  <a:pt x="26" y="38"/>
                </a:lnTo>
                <a:lnTo>
                  <a:pt x="21" y="42"/>
                </a:lnTo>
                <a:lnTo>
                  <a:pt x="17" y="44"/>
                </a:lnTo>
                <a:lnTo>
                  <a:pt x="5" y="59"/>
                </a:lnTo>
                <a:lnTo>
                  <a:pt x="0" y="92"/>
                </a:lnTo>
                <a:lnTo>
                  <a:pt x="2" y="92"/>
                </a:lnTo>
                <a:lnTo>
                  <a:pt x="3" y="93"/>
                </a:lnTo>
                <a:lnTo>
                  <a:pt x="6" y="93"/>
                </a:lnTo>
                <a:lnTo>
                  <a:pt x="8" y="89"/>
                </a:lnTo>
                <a:lnTo>
                  <a:pt x="9" y="89"/>
                </a:lnTo>
                <a:lnTo>
                  <a:pt x="11" y="87"/>
                </a:lnTo>
                <a:lnTo>
                  <a:pt x="12" y="87"/>
                </a:lnTo>
                <a:lnTo>
                  <a:pt x="20" y="87"/>
                </a:lnTo>
                <a:lnTo>
                  <a:pt x="21" y="87"/>
                </a:lnTo>
                <a:lnTo>
                  <a:pt x="21" y="86"/>
                </a:lnTo>
                <a:lnTo>
                  <a:pt x="36" y="86"/>
                </a:lnTo>
                <a:lnTo>
                  <a:pt x="33" y="84"/>
                </a:lnTo>
                <a:lnTo>
                  <a:pt x="38" y="77"/>
                </a:lnTo>
                <a:lnTo>
                  <a:pt x="38" y="74"/>
                </a:lnTo>
                <a:lnTo>
                  <a:pt x="38" y="72"/>
                </a:lnTo>
                <a:lnTo>
                  <a:pt x="44" y="71"/>
                </a:lnTo>
                <a:lnTo>
                  <a:pt x="45" y="68"/>
                </a:lnTo>
                <a:lnTo>
                  <a:pt x="47" y="69"/>
                </a:lnTo>
                <a:lnTo>
                  <a:pt x="48" y="69"/>
                </a:lnTo>
                <a:lnTo>
                  <a:pt x="48" y="66"/>
                </a:lnTo>
                <a:lnTo>
                  <a:pt x="50" y="68"/>
                </a:lnTo>
                <a:lnTo>
                  <a:pt x="54" y="68"/>
                </a:lnTo>
                <a:lnTo>
                  <a:pt x="56" y="69"/>
                </a:lnTo>
                <a:lnTo>
                  <a:pt x="60" y="65"/>
                </a:lnTo>
                <a:lnTo>
                  <a:pt x="66" y="66"/>
                </a:lnTo>
                <a:lnTo>
                  <a:pt x="68" y="66"/>
                </a:lnTo>
                <a:lnTo>
                  <a:pt x="71" y="66"/>
                </a:lnTo>
                <a:lnTo>
                  <a:pt x="87" y="45"/>
                </a:lnTo>
                <a:lnTo>
                  <a:pt x="89" y="26"/>
                </a:lnTo>
                <a:lnTo>
                  <a:pt x="87" y="24"/>
                </a:lnTo>
                <a:lnTo>
                  <a:pt x="86" y="21"/>
                </a:lnTo>
                <a:lnTo>
                  <a:pt x="81" y="20"/>
                </a:lnTo>
                <a:lnTo>
                  <a:pt x="80" y="18"/>
                </a:lnTo>
                <a:lnTo>
                  <a:pt x="78" y="8"/>
                </a:lnTo>
                <a:lnTo>
                  <a:pt x="77" y="6"/>
                </a:lnTo>
                <a:lnTo>
                  <a:pt x="77" y="5"/>
                </a:lnTo>
                <a:lnTo>
                  <a:pt x="77" y="3"/>
                </a:lnTo>
                <a:lnTo>
                  <a:pt x="72" y="3"/>
                </a:lnTo>
                <a:lnTo>
                  <a:pt x="72" y="2"/>
                </a:lnTo>
                <a:lnTo>
                  <a:pt x="71"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66" name="Freeform 538"/>
          <p:cNvSpPr>
            <a:spLocks/>
          </p:cNvSpPr>
          <p:nvPr/>
        </p:nvSpPr>
        <p:spPr bwMode="auto">
          <a:xfrm>
            <a:off x="5729288" y="3587757"/>
            <a:ext cx="206375" cy="234950"/>
          </a:xfrm>
          <a:custGeom>
            <a:avLst/>
            <a:gdLst>
              <a:gd name="T0" fmla="*/ 61 w 130"/>
              <a:gd name="T1" fmla="*/ 2 h 148"/>
              <a:gd name="T2" fmla="*/ 63 w 130"/>
              <a:gd name="T3" fmla="*/ 12 h 148"/>
              <a:gd name="T4" fmla="*/ 66 w 130"/>
              <a:gd name="T5" fmla="*/ 14 h 148"/>
              <a:gd name="T6" fmla="*/ 60 w 130"/>
              <a:gd name="T7" fmla="*/ 17 h 148"/>
              <a:gd name="T8" fmla="*/ 61 w 130"/>
              <a:gd name="T9" fmla="*/ 54 h 148"/>
              <a:gd name="T10" fmla="*/ 0 w 130"/>
              <a:gd name="T11" fmla="*/ 106 h 148"/>
              <a:gd name="T12" fmla="*/ 36 w 130"/>
              <a:gd name="T13" fmla="*/ 142 h 148"/>
              <a:gd name="T14" fmla="*/ 49 w 130"/>
              <a:gd name="T15" fmla="*/ 142 h 148"/>
              <a:gd name="T16" fmla="*/ 55 w 130"/>
              <a:gd name="T17" fmla="*/ 136 h 148"/>
              <a:gd name="T18" fmla="*/ 60 w 130"/>
              <a:gd name="T19" fmla="*/ 127 h 148"/>
              <a:gd name="T20" fmla="*/ 72 w 130"/>
              <a:gd name="T21" fmla="*/ 126 h 148"/>
              <a:gd name="T22" fmla="*/ 76 w 130"/>
              <a:gd name="T23" fmla="*/ 121 h 148"/>
              <a:gd name="T24" fmla="*/ 79 w 130"/>
              <a:gd name="T25" fmla="*/ 111 h 148"/>
              <a:gd name="T26" fmla="*/ 85 w 130"/>
              <a:gd name="T27" fmla="*/ 108 h 148"/>
              <a:gd name="T28" fmla="*/ 88 w 130"/>
              <a:gd name="T29" fmla="*/ 108 h 148"/>
              <a:gd name="T30" fmla="*/ 96 w 130"/>
              <a:gd name="T31" fmla="*/ 106 h 148"/>
              <a:gd name="T32" fmla="*/ 96 w 130"/>
              <a:gd name="T33" fmla="*/ 102 h 148"/>
              <a:gd name="T34" fmla="*/ 96 w 130"/>
              <a:gd name="T35" fmla="*/ 94 h 148"/>
              <a:gd name="T36" fmla="*/ 96 w 130"/>
              <a:gd name="T37" fmla="*/ 88 h 148"/>
              <a:gd name="T38" fmla="*/ 103 w 130"/>
              <a:gd name="T39" fmla="*/ 78 h 148"/>
              <a:gd name="T40" fmla="*/ 105 w 130"/>
              <a:gd name="T41" fmla="*/ 81 h 148"/>
              <a:gd name="T42" fmla="*/ 108 w 130"/>
              <a:gd name="T43" fmla="*/ 82 h 148"/>
              <a:gd name="T44" fmla="*/ 117 w 130"/>
              <a:gd name="T45" fmla="*/ 68 h 148"/>
              <a:gd name="T46" fmla="*/ 129 w 130"/>
              <a:gd name="T47" fmla="*/ 53 h 148"/>
              <a:gd name="T48" fmla="*/ 129 w 130"/>
              <a:gd name="T49" fmla="*/ 44 h 148"/>
              <a:gd name="T50" fmla="*/ 124 w 130"/>
              <a:gd name="T51" fmla="*/ 42 h 148"/>
              <a:gd name="T52" fmla="*/ 120 w 130"/>
              <a:gd name="T53" fmla="*/ 35 h 148"/>
              <a:gd name="T54" fmla="*/ 117 w 130"/>
              <a:gd name="T55" fmla="*/ 32 h 148"/>
              <a:gd name="T56" fmla="*/ 108 w 130"/>
              <a:gd name="T57" fmla="*/ 24 h 148"/>
              <a:gd name="T58" fmla="*/ 102 w 130"/>
              <a:gd name="T59" fmla="*/ 21 h 148"/>
              <a:gd name="T60" fmla="*/ 87 w 130"/>
              <a:gd name="T61" fmla="*/ 17 h 148"/>
              <a:gd name="T62" fmla="*/ 81 w 130"/>
              <a:gd name="T63" fmla="*/ 14 h 148"/>
              <a:gd name="T64" fmla="*/ 73 w 130"/>
              <a:gd name="T65" fmla="*/ 5 h 1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148"/>
              <a:gd name="T101" fmla="*/ 130 w 130"/>
              <a:gd name="T102" fmla="*/ 148 h 1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148">
                <a:moveTo>
                  <a:pt x="72" y="0"/>
                </a:moveTo>
                <a:lnTo>
                  <a:pt x="61" y="2"/>
                </a:lnTo>
                <a:lnTo>
                  <a:pt x="64" y="11"/>
                </a:lnTo>
                <a:lnTo>
                  <a:pt x="63" y="12"/>
                </a:lnTo>
                <a:lnTo>
                  <a:pt x="64" y="14"/>
                </a:lnTo>
                <a:lnTo>
                  <a:pt x="66" y="14"/>
                </a:lnTo>
                <a:lnTo>
                  <a:pt x="64" y="17"/>
                </a:lnTo>
                <a:lnTo>
                  <a:pt x="60" y="17"/>
                </a:lnTo>
                <a:lnTo>
                  <a:pt x="54" y="41"/>
                </a:lnTo>
                <a:lnTo>
                  <a:pt x="61" y="54"/>
                </a:lnTo>
                <a:lnTo>
                  <a:pt x="51" y="88"/>
                </a:lnTo>
                <a:lnTo>
                  <a:pt x="0" y="106"/>
                </a:lnTo>
                <a:lnTo>
                  <a:pt x="18" y="148"/>
                </a:lnTo>
                <a:lnTo>
                  <a:pt x="36" y="142"/>
                </a:lnTo>
                <a:lnTo>
                  <a:pt x="46" y="142"/>
                </a:lnTo>
                <a:lnTo>
                  <a:pt x="49" y="142"/>
                </a:lnTo>
                <a:lnTo>
                  <a:pt x="52" y="141"/>
                </a:lnTo>
                <a:lnTo>
                  <a:pt x="55" y="136"/>
                </a:lnTo>
                <a:lnTo>
                  <a:pt x="55" y="133"/>
                </a:lnTo>
                <a:lnTo>
                  <a:pt x="60" y="127"/>
                </a:lnTo>
                <a:lnTo>
                  <a:pt x="69" y="126"/>
                </a:lnTo>
                <a:lnTo>
                  <a:pt x="72" y="126"/>
                </a:lnTo>
                <a:lnTo>
                  <a:pt x="73" y="124"/>
                </a:lnTo>
                <a:lnTo>
                  <a:pt x="76" y="121"/>
                </a:lnTo>
                <a:lnTo>
                  <a:pt x="78" y="114"/>
                </a:lnTo>
                <a:lnTo>
                  <a:pt x="79" y="111"/>
                </a:lnTo>
                <a:lnTo>
                  <a:pt x="82" y="109"/>
                </a:lnTo>
                <a:lnTo>
                  <a:pt x="85" y="108"/>
                </a:lnTo>
                <a:lnTo>
                  <a:pt x="87" y="108"/>
                </a:lnTo>
                <a:lnTo>
                  <a:pt x="88" y="108"/>
                </a:lnTo>
                <a:lnTo>
                  <a:pt x="94" y="106"/>
                </a:lnTo>
                <a:lnTo>
                  <a:pt x="96" y="106"/>
                </a:lnTo>
                <a:lnTo>
                  <a:pt x="97" y="105"/>
                </a:lnTo>
                <a:lnTo>
                  <a:pt x="96" y="102"/>
                </a:lnTo>
                <a:lnTo>
                  <a:pt x="96" y="100"/>
                </a:lnTo>
                <a:lnTo>
                  <a:pt x="96" y="94"/>
                </a:lnTo>
                <a:lnTo>
                  <a:pt x="96" y="91"/>
                </a:lnTo>
                <a:lnTo>
                  <a:pt x="96" y="88"/>
                </a:lnTo>
                <a:lnTo>
                  <a:pt x="102" y="79"/>
                </a:lnTo>
                <a:lnTo>
                  <a:pt x="103" y="78"/>
                </a:lnTo>
                <a:lnTo>
                  <a:pt x="105" y="79"/>
                </a:lnTo>
                <a:lnTo>
                  <a:pt x="105" y="81"/>
                </a:lnTo>
                <a:lnTo>
                  <a:pt x="106" y="81"/>
                </a:lnTo>
                <a:lnTo>
                  <a:pt x="108" y="82"/>
                </a:lnTo>
                <a:lnTo>
                  <a:pt x="108" y="81"/>
                </a:lnTo>
                <a:lnTo>
                  <a:pt x="117" y="68"/>
                </a:lnTo>
                <a:lnTo>
                  <a:pt x="121" y="65"/>
                </a:lnTo>
                <a:lnTo>
                  <a:pt x="129" y="53"/>
                </a:lnTo>
                <a:lnTo>
                  <a:pt x="130" y="45"/>
                </a:lnTo>
                <a:lnTo>
                  <a:pt x="129" y="44"/>
                </a:lnTo>
                <a:lnTo>
                  <a:pt x="127" y="42"/>
                </a:lnTo>
                <a:lnTo>
                  <a:pt x="124" y="42"/>
                </a:lnTo>
                <a:lnTo>
                  <a:pt x="121" y="39"/>
                </a:lnTo>
                <a:lnTo>
                  <a:pt x="120" y="35"/>
                </a:lnTo>
                <a:lnTo>
                  <a:pt x="117" y="33"/>
                </a:lnTo>
                <a:lnTo>
                  <a:pt x="117" y="32"/>
                </a:lnTo>
                <a:lnTo>
                  <a:pt x="112" y="26"/>
                </a:lnTo>
                <a:lnTo>
                  <a:pt x="108" y="24"/>
                </a:lnTo>
                <a:lnTo>
                  <a:pt x="106" y="24"/>
                </a:lnTo>
                <a:lnTo>
                  <a:pt x="102" y="21"/>
                </a:lnTo>
                <a:lnTo>
                  <a:pt x="96" y="21"/>
                </a:lnTo>
                <a:lnTo>
                  <a:pt x="87" y="17"/>
                </a:lnTo>
                <a:lnTo>
                  <a:pt x="84" y="14"/>
                </a:lnTo>
                <a:lnTo>
                  <a:pt x="81" y="14"/>
                </a:lnTo>
                <a:lnTo>
                  <a:pt x="76" y="8"/>
                </a:lnTo>
                <a:lnTo>
                  <a:pt x="73" y="5"/>
                </a:lnTo>
                <a:lnTo>
                  <a:pt x="72"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67" name="Freeform 539"/>
          <p:cNvSpPr>
            <a:spLocks/>
          </p:cNvSpPr>
          <p:nvPr/>
        </p:nvSpPr>
        <p:spPr bwMode="auto">
          <a:xfrm>
            <a:off x="4654550" y="4721232"/>
            <a:ext cx="357188" cy="352425"/>
          </a:xfrm>
          <a:custGeom>
            <a:avLst/>
            <a:gdLst>
              <a:gd name="T0" fmla="*/ 38 w 225"/>
              <a:gd name="T1" fmla="*/ 9 h 222"/>
              <a:gd name="T2" fmla="*/ 30 w 225"/>
              <a:gd name="T3" fmla="*/ 3 h 222"/>
              <a:gd name="T4" fmla="*/ 18 w 225"/>
              <a:gd name="T5" fmla="*/ 0 h 222"/>
              <a:gd name="T6" fmla="*/ 12 w 225"/>
              <a:gd name="T7" fmla="*/ 5 h 222"/>
              <a:gd name="T8" fmla="*/ 8 w 225"/>
              <a:gd name="T9" fmla="*/ 3 h 222"/>
              <a:gd name="T10" fmla="*/ 0 w 225"/>
              <a:gd name="T11" fmla="*/ 17 h 222"/>
              <a:gd name="T12" fmla="*/ 0 w 225"/>
              <a:gd name="T13" fmla="*/ 23 h 222"/>
              <a:gd name="T14" fmla="*/ 9 w 225"/>
              <a:gd name="T15" fmla="*/ 33 h 222"/>
              <a:gd name="T16" fmla="*/ 36 w 225"/>
              <a:gd name="T17" fmla="*/ 86 h 222"/>
              <a:gd name="T18" fmla="*/ 47 w 225"/>
              <a:gd name="T19" fmla="*/ 133 h 222"/>
              <a:gd name="T20" fmla="*/ 53 w 225"/>
              <a:gd name="T21" fmla="*/ 159 h 222"/>
              <a:gd name="T22" fmla="*/ 56 w 225"/>
              <a:gd name="T23" fmla="*/ 171 h 222"/>
              <a:gd name="T24" fmla="*/ 78 w 225"/>
              <a:gd name="T25" fmla="*/ 214 h 222"/>
              <a:gd name="T26" fmla="*/ 81 w 225"/>
              <a:gd name="T27" fmla="*/ 214 h 222"/>
              <a:gd name="T28" fmla="*/ 84 w 225"/>
              <a:gd name="T29" fmla="*/ 213 h 222"/>
              <a:gd name="T30" fmla="*/ 90 w 225"/>
              <a:gd name="T31" fmla="*/ 207 h 222"/>
              <a:gd name="T32" fmla="*/ 99 w 225"/>
              <a:gd name="T33" fmla="*/ 217 h 222"/>
              <a:gd name="T34" fmla="*/ 107 w 225"/>
              <a:gd name="T35" fmla="*/ 222 h 222"/>
              <a:gd name="T36" fmla="*/ 125 w 225"/>
              <a:gd name="T37" fmla="*/ 220 h 222"/>
              <a:gd name="T38" fmla="*/ 138 w 225"/>
              <a:gd name="T39" fmla="*/ 211 h 222"/>
              <a:gd name="T40" fmla="*/ 155 w 225"/>
              <a:gd name="T41" fmla="*/ 90 h 222"/>
              <a:gd name="T42" fmla="*/ 156 w 225"/>
              <a:gd name="T43" fmla="*/ 27 h 222"/>
              <a:gd name="T44" fmla="*/ 196 w 225"/>
              <a:gd name="T45" fmla="*/ 23 h 222"/>
              <a:gd name="T46" fmla="*/ 199 w 225"/>
              <a:gd name="T47" fmla="*/ 30 h 222"/>
              <a:gd name="T48" fmla="*/ 210 w 225"/>
              <a:gd name="T49" fmla="*/ 21 h 222"/>
              <a:gd name="T50" fmla="*/ 219 w 225"/>
              <a:gd name="T51" fmla="*/ 17 h 222"/>
              <a:gd name="T52" fmla="*/ 225 w 225"/>
              <a:gd name="T53" fmla="*/ 15 h 222"/>
              <a:gd name="T54" fmla="*/ 222 w 225"/>
              <a:gd name="T55" fmla="*/ 11 h 222"/>
              <a:gd name="T56" fmla="*/ 210 w 225"/>
              <a:gd name="T57" fmla="*/ 9 h 222"/>
              <a:gd name="T58" fmla="*/ 193 w 225"/>
              <a:gd name="T59" fmla="*/ 14 h 222"/>
              <a:gd name="T60" fmla="*/ 164 w 225"/>
              <a:gd name="T61" fmla="*/ 20 h 222"/>
              <a:gd name="T62" fmla="*/ 117 w 225"/>
              <a:gd name="T63" fmla="*/ 12 h 222"/>
              <a:gd name="T64" fmla="*/ 107 w 225"/>
              <a:gd name="T65" fmla="*/ 8 h 2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5"/>
              <a:gd name="T100" fmla="*/ 0 h 222"/>
              <a:gd name="T101" fmla="*/ 225 w 225"/>
              <a:gd name="T102" fmla="*/ 222 h 2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5" h="222">
                <a:moveTo>
                  <a:pt x="107" y="8"/>
                </a:moveTo>
                <a:lnTo>
                  <a:pt x="38" y="9"/>
                </a:lnTo>
                <a:lnTo>
                  <a:pt x="33" y="5"/>
                </a:lnTo>
                <a:lnTo>
                  <a:pt x="30" y="3"/>
                </a:lnTo>
                <a:lnTo>
                  <a:pt x="29" y="0"/>
                </a:lnTo>
                <a:lnTo>
                  <a:pt x="18" y="0"/>
                </a:lnTo>
                <a:lnTo>
                  <a:pt x="15" y="2"/>
                </a:lnTo>
                <a:lnTo>
                  <a:pt x="12" y="5"/>
                </a:lnTo>
                <a:lnTo>
                  <a:pt x="11" y="5"/>
                </a:lnTo>
                <a:lnTo>
                  <a:pt x="8" y="3"/>
                </a:lnTo>
                <a:lnTo>
                  <a:pt x="0" y="8"/>
                </a:lnTo>
                <a:lnTo>
                  <a:pt x="0" y="17"/>
                </a:lnTo>
                <a:lnTo>
                  <a:pt x="0" y="20"/>
                </a:lnTo>
                <a:lnTo>
                  <a:pt x="0" y="23"/>
                </a:lnTo>
                <a:lnTo>
                  <a:pt x="6" y="32"/>
                </a:lnTo>
                <a:lnTo>
                  <a:pt x="9" y="33"/>
                </a:lnTo>
                <a:lnTo>
                  <a:pt x="36" y="84"/>
                </a:lnTo>
                <a:lnTo>
                  <a:pt x="36" y="86"/>
                </a:lnTo>
                <a:lnTo>
                  <a:pt x="47" y="101"/>
                </a:lnTo>
                <a:lnTo>
                  <a:pt x="47" y="133"/>
                </a:lnTo>
                <a:lnTo>
                  <a:pt x="53" y="145"/>
                </a:lnTo>
                <a:lnTo>
                  <a:pt x="53" y="159"/>
                </a:lnTo>
                <a:lnTo>
                  <a:pt x="56" y="166"/>
                </a:lnTo>
                <a:lnTo>
                  <a:pt x="56" y="171"/>
                </a:lnTo>
                <a:lnTo>
                  <a:pt x="60" y="190"/>
                </a:lnTo>
                <a:lnTo>
                  <a:pt x="78" y="214"/>
                </a:lnTo>
                <a:lnTo>
                  <a:pt x="80" y="214"/>
                </a:lnTo>
                <a:lnTo>
                  <a:pt x="81" y="214"/>
                </a:lnTo>
                <a:lnTo>
                  <a:pt x="83" y="214"/>
                </a:lnTo>
                <a:lnTo>
                  <a:pt x="84" y="213"/>
                </a:lnTo>
                <a:lnTo>
                  <a:pt x="87" y="208"/>
                </a:lnTo>
                <a:lnTo>
                  <a:pt x="90" y="207"/>
                </a:lnTo>
                <a:lnTo>
                  <a:pt x="99" y="213"/>
                </a:lnTo>
                <a:lnTo>
                  <a:pt x="99" y="217"/>
                </a:lnTo>
                <a:lnTo>
                  <a:pt x="102" y="220"/>
                </a:lnTo>
                <a:lnTo>
                  <a:pt x="107" y="222"/>
                </a:lnTo>
                <a:lnTo>
                  <a:pt x="111" y="220"/>
                </a:lnTo>
                <a:lnTo>
                  <a:pt x="125" y="220"/>
                </a:lnTo>
                <a:lnTo>
                  <a:pt x="134" y="213"/>
                </a:lnTo>
                <a:lnTo>
                  <a:pt x="138" y="211"/>
                </a:lnTo>
                <a:lnTo>
                  <a:pt x="138" y="90"/>
                </a:lnTo>
                <a:lnTo>
                  <a:pt x="155" y="90"/>
                </a:lnTo>
                <a:lnTo>
                  <a:pt x="155" y="29"/>
                </a:lnTo>
                <a:lnTo>
                  <a:pt x="156" y="27"/>
                </a:lnTo>
                <a:lnTo>
                  <a:pt x="193" y="21"/>
                </a:lnTo>
                <a:lnTo>
                  <a:pt x="196" y="23"/>
                </a:lnTo>
                <a:lnTo>
                  <a:pt x="199" y="26"/>
                </a:lnTo>
                <a:lnTo>
                  <a:pt x="199" y="30"/>
                </a:lnTo>
                <a:lnTo>
                  <a:pt x="204" y="26"/>
                </a:lnTo>
                <a:lnTo>
                  <a:pt x="210" y="21"/>
                </a:lnTo>
                <a:lnTo>
                  <a:pt x="217" y="20"/>
                </a:lnTo>
                <a:lnTo>
                  <a:pt x="219" y="17"/>
                </a:lnTo>
                <a:lnTo>
                  <a:pt x="222" y="17"/>
                </a:lnTo>
                <a:lnTo>
                  <a:pt x="225" y="15"/>
                </a:lnTo>
                <a:lnTo>
                  <a:pt x="222" y="12"/>
                </a:lnTo>
                <a:lnTo>
                  <a:pt x="222" y="11"/>
                </a:lnTo>
                <a:lnTo>
                  <a:pt x="210" y="11"/>
                </a:lnTo>
                <a:lnTo>
                  <a:pt x="210" y="9"/>
                </a:lnTo>
                <a:lnTo>
                  <a:pt x="195" y="12"/>
                </a:lnTo>
                <a:lnTo>
                  <a:pt x="193" y="14"/>
                </a:lnTo>
                <a:lnTo>
                  <a:pt x="165" y="21"/>
                </a:lnTo>
                <a:lnTo>
                  <a:pt x="164" y="20"/>
                </a:lnTo>
                <a:lnTo>
                  <a:pt x="119" y="15"/>
                </a:lnTo>
                <a:lnTo>
                  <a:pt x="117" y="12"/>
                </a:lnTo>
                <a:lnTo>
                  <a:pt x="113" y="8"/>
                </a:lnTo>
                <a:lnTo>
                  <a:pt x="107" y="8"/>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68" name="Freeform 540"/>
          <p:cNvSpPr>
            <a:spLocks/>
          </p:cNvSpPr>
          <p:nvPr/>
        </p:nvSpPr>
        <p:spPr bwMode="auto">
          <a:xfrm>
            <a:off x="5165725" y="4973645"/>
            <a:ext cx="33338" cy="42862"/>
          </a:xfrm>
          <a:custGeom>
            <a:avLst/>
            <a:gdLst>
              <a:gd name="T0" fmla="*/ 21 w 21"/>
              <a:gd name="T1" fmla="*/ 19 h 27"/>
              <a:gd name="T2" fmla="*/ 20 w 21"/>
              <a:gd name="T3" fmla="*/ 1 h 27"/>
              <a:gd name="T4" fmla="*/ 17 w 21"/>
              <a:gd name="T5" fmla="*/ 4 h 27"/>
              <a:gd name="T6" fmla="*/ 11 w 21"/>
              <a:gd name="T7" fmla="*/ 0 h 27"/>
              <a:gd name="T8" fmla="*/ 6 w 21"/>
              <a:gd name="T9" fmla="*/ 1 h 27"/>
              <a:gd name="T10" fmla="*/ 0 w 21"/>
              <a:gd name="T11" fmla="*/ 16 h 27"/>
              <a:gd name="T12" fmla="*/ 3 w 21"/>
              <a:gd name="T13" fmla="*/ 25 h 27"/>
              <a:gd name="T14" fmla="*/ 15 w 21"/>
              <a:gd name="T15" fmla="*/ 27 h 27"/>
              <a:gd name="T16" fmla="*/ 17 w 21"/>
              <a:gd name="T17" fmla="*/ 24 h 27"/>
              <a:gd name="T18" fmla="*/ 18 w 21"/>
              <a:gd name="T19" fmla="*/ 19 h 27"/>
              <a:gd name="T20" fmla="*/ 21 w 21"/>
              <a:gd name="T21" fmla="*/ 19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27"/>
              <a:gd name="T35" fmla="*/ 21 w 21"/>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27">
                <a:moveTo>
                  <a:pt x="21" y="19"/>
                </a:moveTo>
                <a:lnTo>
                  <a:pt x="20" y="1"/>
                </a:lnTo>
                <a:lnTo>
                  <a:pt x="17" y="4"/>
                </a:lnTo>
                <a:lnTo>
                  <a:pt x="11" y="0"/>
                </a:lnTo>
                <a:lnTo>
                  <a:pt x="6" y="1"/>
                </a:lnTo>
                <a:lnTo>
                  <a:pt x="0" y="16"/>
                </a:lnTo>
                <a:lnTo>
                  <a:pt x="3" y="25"/>
                </a:lnTo>
                <a:lnTo>
                  <a:pt x="15" y="27"/>
                </a:lnTo>
                <a:lnTo>
                  <a:pt x="17" y="24"/>
                </a:lnTo>
                <a:lnTo>
                  <a:pt x="18" y="19"/>
                </a:lnTo>
                <a:lnTo>
                  <a:pt x="21" y="19"/>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69" name="Freeform 541"/>
          <p:cNvSpPr>
            <a:spLocks/>
          </p:cNvSpPr>
          <p:nvPr/>
        </p:nvSpPr>
        <p:spPr bwMode="auto">
          <a:xfrm>
            <a:off x="3865563" y="681045"/>
            <a:ext cx="14288" cy="28575"/>
          </a:xfrm>
          <a:custGeom>
            <a:avLst/>
            <a:gdLst>
              <a:gd name="T0" fmla="*/ 5 w 9"/>
              <a:gd name="T1" fmla="*/ 0 h 18"/>
              <a:gd name="T2" fmla="*/ 6 w 9"/>
              <a:gd name="T3" fmla="*/ 0 h 18"/>
              <a:gd name="T4" fmla="*/ 9 w 9"/>
              <a:gd name="T5" fmla="*/ 6 h 18"/>
              <a:gd name="T6" fmla="*/ 8 w 9"/>
              <a:gd name="T7" fmla="*/ 9 h 18"/>
              <a:gd name="T8" fmla="*/ 6 w 9"/>
              <a:gd name="T9" fmla="*/ 11 h 18"/>
              <a:gd name="T10" fmla="*/ 8 w 9"/>
              <a:gd name="T11" fmla="*/ 14 h 18"/>
              <a:gd name="T12" fmla="*/ 6 w 9"/>
              <a:gd name="T13" fmla="*/ 15 h 18"/>
              <a:gd name="T14" fmla="*/ 3 w 9"/>
              <a:gd name="T15" fmla="*/ 15 h 18"/>
              <a:gd name="T16" fmla="*/ 3 w 9"/>
              <a:gd name="T17" fmla="*/ 18 h 18"/>
              <a:gd name="T18" fmla="*/ 2 w 9"/>
              <a:gd name="T19" fmla="*/ 18 h 18"/>
              <a:gd name="T20" fmla="*/ 0 w 9"/>
              <a:gd name="T21" fmla="*/ 8 h 18"/>
              <a:gd name="T22" fmla="*/ 5 w 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8"/>
              <a:gd name="T38" fmla="*/ 9 w 9"/>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8">
                <a:moveTo>
                  <a:pt x="5" y="0"/>
                </a:moveTo>
                <a:lnTo>
                  <a:pt x="6" y="0"/>
                </a:lnTo>
                <a:lnTo>
                  <a:pt x="9" y="6"/>
                </a:lnTo>
                <a:lnTo>
                  <a:pt x="8" y="9"/>
                </a:lnTo>
                <a:lnTo>
                  <a:pt x="6" y="11"/>
                </a:lnTo>
                <a:lnTo>
                  <a:pt x="8" y="14"/>
                </a:lnTo>
                <a:lnTo>
                  <a:pt x="6" y="15"/>
                </a:lnTo>
                <a:lnTo>
                  <a:pt x="3" y="15"/>
                </a:lnTo>
                <a:lnTo>
                  <a:pt x="3" y="18"/>
                </a:lnTo>
                <a:lnTo>
                  <a:pt x="2" y="18"/>
                </a:lnTo>
                <a:lnTo>
                  <a:pt x="0" y="8"/>
                </a:lnTo>
                <a:lnTo>
                  <a:pt x="5"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70" name="Freeform 542"/>
          <p:cNvSpPr>
            <a:spLocks/>
          </p:cNvSpPr>
          <p:nvPr/>
        </p:nvSpPr>
        <p:spPr bwMode="auto">
          <a:xfrm>
            <a:off x="3863975" y="857257"/>
            <a:ext cx="14288" cy="31750"/>
          </a:xfrm>
          <a:custGeom>
            <a:avLst/>
            <a:gdLst>
              <a:gd name="T0" fmla="*/ 6 w 9"/>
              <a:gd name="T1" fmla="*/ 0 h 20"/>
              <a:gd name="T2" fmla="*/ 7 w 9"/>
              <a:gd name="T3" fmla="*/ 0 h 20"/>
              <a:gd name="T4" fmla="*/ 9 w 9"/>
              <a:gd name="T5" fmla="*/ 3 h 20"/>
              <a:gd name="T6" fmla="*/ 7 w 9"/>
              <a:gd name="T7" fmla="*/ 14 h 20"/>
              <a:gd name="T8" fmla="*/ 6 w 9"/>
              <a:gd name="T9" fmla="*/ 18 h 20"/>
              <a:gd name="T10" fmla="*/ 0 w 9"/>
              <a:gd name="T11" fmla="*/ 20 h 20"/>
              <a:gd name="T12" fmla="*/ 0 w 9"/>
              <a:gd name="T13" fmla="*/ 14 h 20"/>
              <a:gd name="T14" fmla="*/ 4 w 9"/>
              <a:gd name="T15" fmla="*/ 2 h 20"/>
              <a:gd name="T16" fmla="*/ 6 w 9"/>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20"/>
              <a:gd name="T29" fmla="*/ 9 w 9"/>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20">
                <a:moveTo>
                  <a:pt x="6" y="0"/>
                </a:moveTo>
                <a:lnTo>
                  <a:pt x="7" y="0"/>
                </a:lnTo>
                <a:lnTo>
                  <a:pt x="9" y="3"/>
                </a:lnTo>
                <a:lnTo>
                  <a:pt x="7" y="14"/>
                </a:lnTo>
                <a:lnTo>
                  <a:pt x="6" y="18"/>
                </a:lnTo>
                <a:lnTo>
                  <a:pt x="0" y="20"/>
                </a:lnTo>
                <a:lnTo>
                  <a:pt x="0" y="14"/>
                </a:lnTo>
                <a:lnTo>
                  <a:pt x="4" y="2"/>
                </a:lnTo>
                <a:lnTo>
                  <a:pt x="6"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71" name="Freeform 543"/>
          <p:cNvSpPr>
            <a:spLocks/>
          </p:cNvSpPr>
          <p:nvPr/>
        </p:nvSpPr>
        <p:spPr bwMode="auto">
          <a:xfrm>
            <a:off x="2884488" y="1606557"/>
            <a:ext cx="79375" cy="80962"/>
          </a:xfrm>
          <a:custGeom>
            <a:avLst/>
            <a:gdLst>
              <a:gd name="T0" fmla="*/ 9 w 50"/>
              <a:gd name="T1" fmla="*/ 0 h 51"/>
              <a:gd name="T2" fmla="*/ 15 w 50"/>
              <a:gd name="T3" fmla="*/ 3 h 51"/>
              <a:gd name="T4" fmla="*/ 21 w 50"/>
              <a:gd name="T5" fmla="*/ 4 h 51"/>
              <a:gd name="T6" fmla="*/ 29 w 50"/>
              <a:gd name="T7" fmla="*/ 7 h 51"/>
              <a:gd name="T8" fmla="*/ 39 w 50"/>
              <a:gd name="T9" fmla="*/ 24 h 51"/>
              <a:gd name="T10" fmla="*/ 47 w 50"/>
              <a:gd name="T11" fmla="*/ 27 h 51"/>
              <a:gd name="T12" fmla="*/ 50 w 50"/>
              <a:gd name="T13" fmla="*/ 30 h 51"/>
              <a:gd name="T14" fmla="*/ 50 w 50"/>
              <a:gd name="T15" fmla="*/ 39 h 51"/>
              <a:gd name="T16" fmla="*/ 45 w 50"/>
              <a:gd name="T17" fmla="*/ 43 h 51"/>
              <a:gd name="T18" fmla="*/ 21 w 50"/>
              <a:gd name="T19" fmla="*/ 51 h 51"/>
              <a:gd name="T20" fmla="*/ 18 w 50"/>
              <a:gd name="T21" fmla="*/ 51 h 51"/>
              <a:gd name="T22" fmla="*/ 12 w 50"/>
              <a:gd name="T23" fmla="*/ 46 h 51"/>
              <a:gd name="T24" fmla="*/ 14 w 50"/>
              <a:gd name="T25" fmla="*/ 43 h 51"/>
              <a:gd name="T26" fmla="*/ 17 w 50"/>
              <a:gd name="T27" fmla="*/ 43 h 51"/>
              <a:gd name="T28" fmla="*/ 21 w 50"/>
              <a:gd name="T29" fmla="*/ 43 h 51"/>
              <a:gd name="T30" fmla="*/ 24 w 50"/>
              <a:gd name="T31" fmla="*/ 43 h 51"/>
              <a:gd name="T32" fmla="*/ 24 w 50"/>
              <a:gd name="T33" fmla="*/ 40 h 51"/>
              <a:gd name="T34" fmla="*/ 21 w 50"/>
              <a:gd name="T35" fmla="*/ 42 h 51"/>
              <a:gd name="T36" fmla="*/ 21 w 50"/>
              <a:gd name="T37" fmla="*/ 40 h 51"/>
              <a:gd name="T38" fmla="*/ 18 w 50"/>
              <a:gd name="T39" fmla="*/ 39 h 51"/>
              <a:gd name="T40" fmla="*/ 17 w 50"/>
              <a:gd name="T41" fmla="*/ 36 h 51"/>
              <a:gd name="T42" fmla="*/ 14 w 50"/>
              <a:gd name="T43" fmla="*/ 39 h 51"/>
              <a:gd name="T44" fmla="*/ 8 w 50"/>
              <a:gd name="T45" fmla="*/ 39 h 51"/>
              <a:gd name="T46" fmla="*/ 2 w 50"/>
              <a:gd name="T47" fmla="*/ 36 h 51"/>
              <a:gd name="T48" fmla="*/ 0 w 50"/>
              <a:gd name="T49" fmla="*/ 31 h 51"/>
              <a:gd name="T50" fmla="*/ 3 w 50"/>
              <a:gd name="T51" fmla="*/ 31 h 51"/>
              <a:gd name="T52" fmla="*/ 9 w 50"/>
              <a:gd name="T53" fmla="*/ 33 h 51"/>
              <a:gd name="T54" fmla="*/ 0 w 50"/>
              <a:gd name="T55" fmla="*/ 24 h 51"/>
              <a:gd name="T56" fmla="*/ 2 w 50"/>
              <a:gd name="T57" fmla="*/ 22 h 51"/>
              <a:gd name="T58" fmla="*/ 11 w 50"/>
              <a:gd name="T59" fmla="*/ 21 h 51"/>
              <a:gd name="T60" fmla="*/ 6 w 50"/>
              <a:gd name="T61" fmla="*/ 18 h 51"/>
              <a:gd name="T62" fmla="*/ 3 w 50"/>
              <a:gd name="T63" fmla="*/ 10 h 51"/>
              <a:gd name="T64" fmla="*/ 3 w 50"/>
              <a:gd name="T65" fmla="*/ 4 h 51"/>
              <a:gd name="T66" fmla="*/ 9 w 50"/>
              <a:gd name="T67" fmla="*/ 0 h 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
              <a:gd name="T103" fmla="*/ 0 h 51"/>
              <a:gd name="T104" fmla="*/ 50 w 50"/>
              <a:gd name="T105" fmla="*/ 51 h 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 h="51">
                <a:moveTo>
                  <a:pt x="9" y="0"/>
                </a:moveTo>
                <a:lnTo>
                  <a:pt x="15" y="3"/>
                </a:lnTo>
                <a:lnTo>
                  <a:pt x="21" y="4"/>
                </a:lnTo>
                <a:lnTo>
                  <a:pt x="29" y="7"/>
                </a:lnTo>
                <a:lnTo>
                  <a:pt x="39" y="24"/>
                </a:lnTo>
                <a:lnTo>
                  <a:pt x="47" y="27"/>
                </a:lnTo>
                <a:lnTo>
                  <a:pt x="50" y="30"/>
                </a:lnTo>
                <a:lnTo>
                  <a:pt x="50" y="39"/>
                </a:lnTo>
                <a:lnTo>
                  <a:pt x="45" y="43"/>
                </a:lnTo>
                <a:lnTo>
                  <a:pt x="21" y="51"/>
                </a:lnTo>
                <a:lnTo>
                  <a:pt x="18" y="51"/>
                </a:lnTo>
                <a:lnTo>
                  <a:pt x="12" y="46"/>
                </a:lnTo>
                <a:lnTo>
                  <a:pt x="14" y="43"/>
                </a:lnTo>
                <a:lnTo>
                  <a:pt x="17" y="43"/>
                </a:lnTo>
                <a:lnTo>
                  <a:pt x="21" y="43"/>
                </a:lnTo>
                <a:lnTo>
                  <a:pt x="24" y="43"/>
                </a:lnTo>
                <a:lnTo>
                  <a:pt x="24" y="40"/>
                </a:lnTo>
                <a:lnTo>
                  <a:pt x="21" y="42"/>
                </a:lnTo>
                <a:lnTo>
                  <a:pt x="21" y="40"/>
                </a:lnTo>
                <a:lnTo>
                  <a:pt x="18" y="39"/>
                </a:lnTo>
                <a:lnTo>
                  <a:pt x="17" y="36"/>
                </a:lnTo>
                <a:lnTo>
                  <a:pt x="14" y="39"/>
                </a:lnTo>
                <a:lnTo>
                  <a:pt x="8" y="39"/>
                </a:lnTo>
                <a:lnTo>
                  <a:pt x="2" y="36"/>
                </a:lnTo>
                <a:lnTo>
                  <a:pt x="0" y="31"/>
                </a:lnTo>
                <a:lnTo>
                  <a:pt x="3" y="31"/>
                </a:lnTo>
                <a:lnTo>
                  <a:pt x="9" y="33"/>
                </a:lnTo>
                <a:lnTo>
                  <a:pt x="0" y="24"/>
                </a:lnTo>
                <a:lnTo>
                  <a:pt x="2" y="22"/>
                </a:lnTo>
                <a:lnTo>
                  <a:pt x="11" y="21"/>
                </a:lnTo>
                <a:lnTo>
                  <a:pt x="6" y="18"/>
                </a:lnTo>
                <a:lnTo>
                  <a:pt x="3" y="10"/>
                </a:lnTo>
                <a:lnTo>
                  <a:pt x="3" y="4"/>
                </a:lnTo>
                <a:lnTo>
                  <a:pt x="9"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72" name="Freeform 544"/>
          <p:cNvSpPr>
            <a:spLocks/>
          </p:cNvSpPr>
          <p:nvPr/>
        </p:nvSpPr>
        <p:spPr bwMode="auto">
          <a:xfrm>
            <a:off x="3836988" y="1000132"/>
            <a:ext cx="12700" cy="87312"/>
          </a:xfrm>
          <a:custGeom>
            <a:avLst/>
            <a:gdLst>
              <a:gd name="T0" fmla="*/ 6 w 8"/>
              <a:gd name="T1" fmla="*/ 15 h 55"/>
              <a:gd name="T2" fmla="*/ 8 w 8"/>
              <a:gd name="T3" fmla="*/ 55 h 55"/>
              <a:gd name="T4" fmla="*/ 0 w 8"/>
              <a:gd name="T5" fmla="*/ 12 h 55"/>
              <a:gd name="T6" fmla="*/ 5 w 8"/>
              <a:gd name="T7" fmla="*/ 9 h 55"/>
              <a:gd name="T8" fmla="*/ 2 w 8"/>
              <a:gd name="T9" fmla="*/ 9 h 55"/>
              <a:gd name="T10" fmla="*/ 2 w 8"/>
              <a:gd name="T11" fmla="*/ 0 h 55"/>
              <a:gd name="T12" fmla="*/ 6 w 8"/>
              <a:gd name="T13" fmla="*/ 10 h 55"/>
              <a:gd name="T14" fmla="*/ 6 w 8"/>
              <a:gd name="T15" fmla="*/ 15 h 5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5"/>
              <a:gd name="T26" fmla="*/ 8 w 8"/>
              <a:gd name="T27" fmla="*/ 55 h 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5">
                <a:moveTo>
                  <a:pt x="6" y="15"/>
                </a:moveTo>
                <a:lnTo>
                  <a:pt x="8" y="55"/>
                </a:lnTo>
                <a:lnTo>
                  <a:pt x="0" y="12"/>
                </a:lnTo>
                <a:lnTo>
                  <a:pt x="5" y="9"/>
                </a:lnTo>
                <a:lnTo>
                  <a:pt x="2" y="9"/>
                </a:lnTo>
                <a:lnTo>
                  <a:pt x="2" y="0"/>
                </a:lnTo>
                <a:lnTo>
                  <a:pt x="6" y="10"/>
                </a:lnTo>
                <a:lnTo>
                  <a:pt x="6" y="1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73" name="Freeform 545"/>
          <p:cNvSpPr>
            <a:spLocks/>
          </p:cNvSpPr>
          <p:nvPr/>
        </p:nvSpPr>
        <p:spPr bwMode="auto">
          <a:xfrm>
            <a:off x="3841750" y="1147770"/>
            <a:ext cx="38100" cy="47625"/>
          </a:xfrm>
          <a:custGeom>
            <a:avLst/>
            <a:gdLst>
              <a:gd name="T0" fmla="*/ 15 w 24"/>
              <a:gd name="T1" fmla="*/ 4 h 30"/>
              <a:gd name="T2" fmla="*/ 17 w 24"/>
              <a:gd name="T3" fmla="*/ 7 h 30"/>
              <a:gd name="T4" fmla="*/ 12 w 24"/>
              <a:gd name="T5" fmla="*/ 9 h 30"/>
              <a:gd name="T6" fmla="*/ 12 w 24"/>
              <a:gd name="T7" fmla="*/ 12 h 30"/>
              <a:gd name="T8" fmla="*/ 14 w 24"/>
              <a:gd name="T9" fmla="*/ 15 h 30"/>
              <a:gd name="T10" fmla="*/ 17 w 24"/>
              <a:gd name="T11" fmla="*/ 19 h 30"/>
              <a:gd name="T12" fmla="*/ 20 w 24"/>
              <a:gd name="T13" fmla="*/ 19 h 30"/>
              <a:gd name="T14" fmla="*/ 21 w 24"/>
              <a:gd name="T15" fmla="*/ 16 h 30"/>
              <a:gd name="T16" fmla="*/ 24 w 24"/>
              <a:gd name="T17" fmla="*/ 16 h 30"/>
              <a:gd name="T18" fmla="*/ 24 w 24"/>
              <a:gd name="T19" fmla="*/ 21 h 30"/>
              <a:gd name="T20" fmla="*/ 24 w 24"/>
              <a:gd name="T21" fmla="*/ 25 h 30"/>
              <a:gd name="T22" fmla="*/ 21 w 24"/>
              <a:gd name="T23" fmla="*/ 30 h 30"/>
              <a:gd name="T24" fmla="*/ 15 w 24"/>
              <a:gd name="T25" fmla="*/ 24 h 30"/>
              <a:gd name="T26" fmla="*/ 8 w 24"/>
              <a:gd name="T27" fmla="*/ 27 h 30"/>
              <a:gd name="T28" fmla="*/ 5 w 24"/>
              <a:gd name="T29" fmla="*/ 25 h 30"/>
              <a:gd name="T30" fmla="*/ 0 w 24"/>
              <a:gd name="T31" fmla="*/ 27 h 30"/>
              <a:gd name="T32" fmla="*/ 0 w 24"/>
              <a:gd name="T33" fmla="*/ 9 h 30"/>
              <a:gd name="T34" fmla="*/ 0 w 24"/>
              <a:gd name="T35" fmla="*/ 6 h 30"/>
              <a:gd name="T36" fmla="*/ 0 w 24"/>
              <a:gd name="T37" fmla="*/ 4 h 30"/>
              <a:gd name="T38" fmla="*/ 6 w 24"/>
              <a:gd name="T39" fmla="*/ 3 h 30"/>
              <a:gd name="T40" fmla="*/ 8 w 24"/>
              <a:gd name="T41" fmla="*/ 6 h 30"/>
              <a:gd name="T42" fmla="*/ 11 w 24"/>
              <a:gd name="T43" fmla="*/ 4 h 30"/>
              <a:gd name="T44" fmla="*/ 12 w 24"/>
              <a:gd name="T45" fmla="*/ 0 h 30"/>
              <a:gd name="T46" fmla="*/ 14 w 24"/>
              <a:gd name="T47" fmla="*/ 0 h 30"/>
              <a:gd name="T48" fmla="*/ 15 w 24"/>
              <a:gd name="T49" fmla="*/ 4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
              <a:gd name="T76" fmla="*/ 0 h 30"/>
              <a:gd name="T77" fmla="*/ 24 w 24"/>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 h="30">
                <a:moveTo>
                  <a:pt x="15" y="4"/>
                </a:moveTo>
                <a:lnTo>
                  <a:pt x="17" y="7"/>
                </a:lnTo>
                <a:lnTo>
                  <a:pt x="12" y="9"/>
                </a:lnTo>
                <a:lnTo>
                  <a:pt x="12" y="12"/>
                </a:lnTo>
                <a:lnTo>
                  <a:pt x="14" y="15"/>
                </a:lnTo>
                <a:lnTo>
                  <a:pt x="17" y="19"/>
                </a:lnTo>
                <a:lnTo>
                  <a:pt x="20" y="19"/>
                </a:lnTo>
                <a:lnTo>
                  <a:pt x="21" y="16"/>
                </a:lnTo>
                <a:lnTo>
                  <a:pt x="24" y="16"/>
                </a:lnTo>
                <a:lnTo>
                  <a:pt x="24" y="21"/>
                </a:lnTo>
                <a:lnTo>
                  <a:pt x="24" y="25"/>
                </a:lnTo>
                <a:lnTo>
                  <a:pt x="21" y="30"/>
                </a:lnTo>
                <a:lnTo>
                  <a:pt x="15" y="24"/>
                </a:lnTo>
                <a:lnTo>
                  <a:pt x="8" y="27"/>
                </a:lnTo>
                <a:lnTo>
                  <a:pt x="5" y="25"/>
                </a:lnTo>
                <a:lnTo>
                  <a:pt x="0" y="27"/>
                </a:lnTo>
                <a:lnTo>
                  <a:pt x="0" y="9"/>
                </a:lnTo>
                <a:lnTo>
                  <a:pt x="0" y="6"/>
                </a:lnTo>
                <a:lnTo>
                  <a:pt x="0" y="4"/>
                </a:lnTo>
                <a:lnTo>
                  <a:pt x="6" y="3"/>
                </a:lnTo>
                <a:lnTo>
                  <a:pt x="8" y="6"/>
                </a:lnTo>
                <a:lnTo>
                  <a:pt x="11" y="4"/>
                </a:lnTo>
                <a:lnTo>
                  <a:pt x="12" y="0"/>
                </a:lnTo>
                <a:lnTo>
                  <a:pt x="14" y="0"/>
                </a:lnTo>
                <a:lnTo>
                  <a:pt x="15" y="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74" name="Freeform 546"/>
          <p:cNvSpPr>
            <a:spLocks/>
          </p:cNvSpPr>
          <p:nvPr/>
        </p:nvSpPr>
        <p:spPr bwMode="auto">
          <a:xfrm>
            <a:off x="3759200" y="1244607"/>
            <a:ext cx="47625" cy="33337"/>
          </a:xfrm>
          <a:custGeom>
            <a:avLst/>
            <a:gdLst>
              <a:gd name="T0" fmla="*/ 5 w 30"/>
              <a:gd name="T1" fmla="*/ 5 h 21"/>
              <a:gd name="T2" fmla="*/ 2 w 30"/>
              <a:gd name="T3" fmla="*/ 9 h 21"/>
              <a:gd name="T4" fmla="*/ 0 w 30"/>
              <a:gd name="T5" fmla="*/ 15 h 21"/>
              <a:gd name="T6" fmla="*/ 3 w 30"/>
              <a:gd name="T7" fmla="*/ 17 h 21"/>
              <a:gd name="T8" fmla="*/ 11 w 30"/>
              <a:gd name="T9" fmla="*/ 18 h 21"/>
              <a:gd name="T10" fmla="*/ 14 w 30"/>
              <a:gd name="T11" fmla="*/ 21 h 21"/>
              <a:gd name="T12" fmla="*/ 29 w 30"/>
              <a:gd name="T13" fmla="*/ 18 h 21"/>
              <a:gd name="T14" fmla="*/ 30 w 30"/>
              <a:gd name="T15" fmla="*/ 14 h 21"/>
              <a:gd name="T16" fmla="*/ 27 w 30"/>
              <a:gd name="T17" fmla="*/ 12 h 21"/>
              <a:gd name="T18" fmla="*/ 26 w 30"/>
              <a:gd name="T19" fmla="*/ 6 h 21"/>
              <a:gd name="T20" fmla="*/ 24 w 30"/>
              <a:gd name="T21" fmla="*/ 2 h 21"/>
              <a:gd name="T22" fmla="*/ 12 w 30"/>
              <a:gd name="T23" fmla="*/ 0 h 21"/>
              <a:gd name="T24" fmla="*/ 8 w 30"/>
              <a:gd name="T25" fmla="*/ 2 h 21"/>
              <a:gd name="T26" fmla="*/ 5 w 30"/>
              <a:gd name="T27" fmla="*/ 5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21"/>
              <a:gd name="T44" fmla="*/ 30 w 30"/>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21">
                <a:moveTo>
                  <a:pt x="5" y="5"/>
                </a:moveTo>
                <a:lnTo>
                  <a:pt x="2" y="9"/>
                </a:lnTo>
                <a:lnTo>
                  <a:pt x="0" y="15"/>
                </a:lnTo>
                <a:lnTo>
                  <a:pt x="3" y="17"/>
                </a:lnTo>
                <a:lnTo>
                  <a:pt x="11" y="18"/>
                </a:lnTo>
                <a:lnTo>
                  <a:pt x="14" y="21"/>
                </a:lnTo>
                <a:lnTo>
                  <a:pt x="29" y="18"/>
                </a:lnTo>
                <a:lnTo>
                  <a:pt x="30" y="14"/>
                </a:lnTo>
                <a:lnTo>
                  <a:pt x="27" y="12"/>
                </a:lnTo>
                <a:lnTo>
                  <a:pt x="26" y="6"/>
                </a:lnTo>
                <a:lnTo>
                  <a:pt x="24" y="2"/>
                </a:lnTo>
                <a:lnTo>
                  <a:pt x="12" y="0"/>
                </a:lnTo>
                <a:lnTo>
                  <a:pt x="8" y="2"/>
                </a:lnTo>
                <a:lnTo>
                  <a:pt x="5" y="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75" name="Freeform 547"/>
          <p:cNvSpPr>
            <a:spLocks/>
          </p:cNvSpPr>
          <p:nvPr/>
        </p:nvSpPr>
        <p:spPr bwMode="auto">
          <a:xfrm>
            <a:off x="3662363" y="1343032"/>
            <a:ext cx="71438" cy="36512"/>
          </a:xfrm>
          <a:custGeom>
            <a:avLst/>
            <a:gdLst>
              <a:gd name="T0" fmla="*/ 1 w 45"/>
              <a:gd name="T1" fmla="*/ 12 h 23"/>
              <a:gd name="T2" fmla="*/ 0 w 45"/>
              <a:gd name="T3" fmla="*/ 16 h 23"/>
              <a:gd name="T4" fmla="*/ 22 w 45"/>
              <a:gd name="T5" fmla="*/ 23 h 23"/>
              <a:gd name="T6" fmla="*/ 27 w 45"/>
              <a:gd name="T7" fmla="*/ 22 h 23"/>
              <a:gd name="T8" fmla="*/ 30 w 45"/>
              <a:gd name="T9" fmla="*/ 20 h 23"/>
              <a:gd name="T10" fmla="*/ 40 w 45"/>
              <a:gd name="T11" fmla="*/ 19 h 23"/>
              <a:gd name="T12" fmla="*/ 45 w 45"/>
              <a:gd name="T13" fmla="*/ 17 h 23"/>
              <a:gd name="T14" fmla="*/ 45 w 45"/>
              <a:gd name="T15" fmla="*/ 14 h 23"/>
              <a:gd name="T16" fmla="*/ 13 w 45"/>
              <a:gd name="T17" fmla="*/ 7 h 23"/>
              <a:gd name="T18" fmla="*/ 22 w 45"/>
              <a:gd name="T19" fmla="*/ 7 h 23"/>
              <a:gd name="T20" fmla="*/ 30 w 45"/>
              <a:gd name="T21" fmla="*/ 10 h 23"/>
              <a:gd name="T22" fmla="*/ 39 w 45"/>
              <a:gd name="T23" fmla="*/ 12 h 23"/>
              <a:gd name="T24" fmla="*/ 39 w 45"/>
              <a:gd name="T25" fmla="*/ 9 h 23"/>
              <a:gd name="T26" fmla="*/ 24 w 45"/>
              <a:gd name="T27" fmla="*/ 1 h 23"/>
              <a:gd name="T28" fmla="*/ 10 w 45"/>
              <a:gd name="T29" fmla="*/ 0 h 23"/>
              <a:gd name="T30" fmla="*/ 1 w 45"/>
              <a:gd name="T31" fmla="*/ 12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23"/>
              <a:gd name="T50" fmla="*/ 45 w 45"/>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23">
                <a:moveTo>
                  <a:pt x="1" y="12"/>
                </a:moveTo>
                <a:lnTo>
                  <a:pt x="0" y="16"/>
                </a:lnTo>
                <a:lnTo>
                  <a:pt x="22" y="23"/>
                </a:lnTo>
                <a:lnTo>
                  <a:pt x="27" y="22"/>
                </a:lnTo>
                <a:lnTo>
                  <a:pt x="30" y="20"/>
                </a:lnTo>
                <a:lnTo>
                  <a:pt x="40" y="19"/>
                </a:lnTo>
                <a:lnTo>
                  <a:pt x="45" y="17"/>
                </a:lnTo>
                <a:lnTo>
                  <a:pt x="45" y="14"/>
                </a:lnTo>
                <a:lnTo>
                  <a:pt x="13" y="7"/>
                </a:lnTo>
                <a:lnTo>
                  <a:pt x="22" y="7"/>
                </a:lnTo>
                <a:lnTo>
                  <a:pt x="30" y="10"/>
                </a:lnTo>
                <a:lnTo>
                  <a:pt x="39" y="12"/>
                </a:lnTo>
                <a:lnTo>
                  <a:pt x="39" y="9"/>
                </a:lnTo>
                <a:lnTo>
                  <a:pt x="24" y="1"/>
                </a:lnTo>
                <a:lnTo>
                  <a:pt x="10" y="0"/>
                </a:lnTo>
                <a:lnTo>
                  <a:pt x="1" y="1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76" name="Freeform 548"/>
          <p:cNvSpPr>
            <a:spLocks/>
          </p:cNvSpPr>
          <p:nvPr/>
        </p:nvSpPr>
        <p:spPr bwMode="auto">
          <a:xfrm>
            <a:off x="3690938" y="1377957"/>
            <a:ext cx="68263" cy="30162"/>
          </a:xfrm>
          <a:custGeom>
            <a:avLst/>
            <a:gdLst>
              <a:gd name="T0" fmla="*/ 43 w 43"/>
              <a:gd name="T1" fmla="*/ 9 h 19"/>
              <a:gd name="T2" fmla="*/ 40 w 43"/>
              <a:gd name="T3" fmla="*/ 10 h 19"/>
              <a:gd name="T4" fmla="*/ 40 w 43"/>
              <a:gd name="T5" fmla="*/ 13 h 19"/>
              <a:gd name="T6" fmla="*/ 43 w 43"/>
              <a:gd name="T7" fmla="*/ 18 h 19"/>
              <a:gd name="T8" fmla="*/ 39 w 43"/>
              <a:gd name="T9" fmla="*/ 19 h 19"/>
              <a:gd name="T10" fmla="*/ 33 w 43"/>
              <a:gd name="T11" fmla="*/ 18 h 19"/>
              <a:gd name="T12" fmla="*/ 33 w 43"/>
              <a:gd name="T13" fmla="*/ 16 h 19"/>
              <a:gd name="T14" fmla="*/ 27 w 43"/>
              <a:gd name="T15" fmla="*/ 10 h 19"/>
              <a:gd name="T16" fmla="*/ 1 w 43"/>
              <a:gd name="T17" fmla="*/ 6 h 19"/>
              <a:gd name="T18" fmla="*/ 0 w 43"/>
              <a:gd name="T19" fmla="*/ 3 h 19"/>
              <a:gd name="T20" fmla="*/ 22 w 43"/>
              <a:gd name="T21" fmla="*/ 0 h 19"/>
              <a:gd name="T22" fmla="*/ 25 w 43"/>
              <a:gd name="T23" fmla="*/ 1 h 19"/>
              <a:gd name="T24" fmla="*/ 28 w 43"/>
              <a:gd name="T25" fmla="*/ 1 h 19"/>
              <a:gd name="T26" fmla="*/ 33 w 43"/>
              <a:gd name="T27" fmla="*/ 3 h 19"/>
              <a:gd name="T28" fmla="*/ 36 w 43"/>
              <a:gd name="T29" fmla="*/ 3 h 19"/>
              <a:gd name="T30" fmla="*/ 43 w 43"/>
              <a:gd name="T31" fmla="*/ 7 h 19"/>
              <a:gd name="T32" fmla="*/ 43 w 43"/>
              <a:gd name="T33" fmla="*/ 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19"/>
              <a:gd name="T53" fmla="*/ 43 w 43"/>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19">
                <a:moveTo>
                  <a:pt x="43" y="9"/>
                </a:moveTo>
                <a:lnTo>
                  <a:pt x="40" y="10"/>
                </a:lnTo>
                <a:lnTo>
                  <a:pt x="40" y="13"/>
                </a:lnTo>
                <a:lnTo>
                  <a:pt x="43" y="18"/>
                </a:lnTo>
                <a:lnTo>
                  <a:pt x="39" y="19"/>
                </a:lnTo>
                <a:lnTo>
                  <a:pt x="33" y="18"/>
                </a:lnTo>
                <a:lnTo>
                  <a:pt x="33" y="16"/>
                </a:lnTo>
                <a:lnTo>
                  <a:pt x="27" y="10"/>
                </a:lnTo>
                <a:lnTo>
                  <a:pt x="1" y="6"/>
                </a:lnTo>
                <a:lnTo>
                  <a:pt x="0" y="3"/>
                </a:lnTo>
                <a:lnTo>
                  <a:pt x="22" y="0"/>
                </a:lnTo>
                <a:lnTo>
                  <a:pt x="25" y="1"/>
                </a:lnTo>
                <a:lnTo>
                  <a:pt x="28" y="1"/>
                </a:lnTo>
                <a:lnTo>
                  <a:pt x="33" y="3"/>
                </a:lnTo>
                <a:lnTo>
                  <a:pt x="36" y="3"/>
                </a:lnTo>
                <a:lnTo>
                  <a:pt x="43" y="7"/>
                </a:lnTo>
                <a:lnTo>
                  <a:pt x="43" y="9"/>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77" name="Freeform 549"/>
          <p:cNvSpPr>
            <a:spLocks/>
          </p:cNvSpPr>
          <p:nvPr/>
        </p:nvSpPr>
        <p:spPr bwMode="auto">
          <a:xfrm>
            <a:off x="3692525" y="1392245"/>
            <a:ext cx="66675" cy="68262"/>
          </a:xfrm>
          <a:custGeom>
            <a:avLst/>
            <a:gdLst>
              <a:gd name="T0" fmla="*/ 26 w 42"/>
              <a:gd name="T1" fmla="*/ 7 h 43"/>
              <a:gd name="T2" fmla="*/ 29 w 42"/>
              <a:gd name="T3" fmla="*/ 13 h 43"/>
              <a:gd name="T4" fmla="*/ 36 w 42"/>
              <a:gd name="T5" fmla="*/ 16 h 43"/>
              <a:gd name="T6" fmla="*/ 39 w 42"/>
              <a:gd name="T7" fmla="*/ 21 h 43"/>
              <a:gd name="T8" fmla="*/ 42 w 42"/>
              <a:gd name="T9" fmla="*/ 21 h 43"/>
              <a:gd name="T10" fmla="*/ 42 w 42"/>
              <a:gd name="T11" fmla="*/ 27 h 43"/>
              <a:gd name="T12" fmla="*/ 39 w 42"/>
              <a:gd name="T13" fmla="*/ 27 h 43"/>
              <a:gd name="T14" fmla="*/ 38 w 42"/>
              <a:gd name="T15" fmla="*/ 25 h 43"/>
              <a:gd name="T16" fmla="*/ 32 w 42"/>
              <a:gd name="T17" fmla="*/ 25 h 43"/>
              <a:gd name="T18" fmla="*/ 29 w 42"/>
              <a:gd name="T19" fmla="*/ 28 h 43"/>
              <a:gd name="T20" fmla="*/ 33 w 42"/>
              <a:gd name="T21" fmla="*/ 30 h 43"/>
              <a:gd name="T22" fmla="*/ 36 w 42"/>
              <a:gd name="T23" fmla="*/ 34 h 43"/>
              <a:gd name="T24" fmla="*/ 39 w 42"/>
              <a:gd name="T25" fmla="*/ 34 h 43"/>
              <a:gd name="T26" fmla="*/ 39 w 42"/>
              <a:gd name="T27" fmla="*/ 42 h 43"/>
              <a:gd name="T28" fmla="*/ 36 w 42"/>
              <a:gd name="T29" fmla="*/ 43 h 43"/>
              <a:gd name="T30" fmla="*/ 33 w 42"/>
              <a:gd name="T31" fmla="*/ 40 h 43"/>
              <a:gd name="T32" fmla="*/ 33 w 42"/>
              <a:gd name="T33" fmla="*/ 37 h 43"/>
              <a:gd name="T34" fmla="*/ 29 w 42"/>
              <a:gd name="T35" fmla="*/ 39 h 43"/>
              <a:gd name="T36" fmla="*/ 23 w 42"/>
              <a:gd name="T37" fmla="*/ 30 h 43"/>
              <a:gd name="T38" fmla="*/ 9 w 42"/>
              <a:gd name="T39" fmla="*/ 22 h 43"/>
              <a:gd name="T40" fmla="*/ 8 w 42"/>
              <a:gd name="T41" fmla="*/ 19 h 43"/>
              <a:gd name="T42" fmla="*/ 3 w 42"/>
              <a:gd name="T43" fmla="*/ 15 h 43"/>
              <a:gd name="T44" fmla="*/ 2 w 42"/>
              <a:gd name="T45" fmla="*/ 12 h 43"/>
              <a:gd name="T46" fmla="*/ 2 w 42"/>
              <a:gd name="T47" fmla="*/ 10 h 43"/>
              <a:gd name="T48" fmla="*/ 0 w 42"/>
              <a:gd name="T49" fmla="*/ 3 h 43"/>
              <a:gd name="T50" fmla="*/ 0 w 42"/>
              <a:gd name="T51" fmla="*/ 1 h 43"/>
              <a:gd name="T52" fmla="*/ 5 w 42"/>
              <a:gd name="T53" fmla="*/ 0 h 43"/>
              <a:gd name="T54" fmla="*/ 15 w 42"/>
              <a:gd name="T55" fmla="*/ 3 h 43"/>
              <a:gd name="T56" fmla="*/ 17 w 42"/>
              <a:gd name="T57" fmla="*/ 1 h 43"/>
              <a:gd name="T58" fmla="*/ 23 w 42"/>
              <a:gd name="T59" fmla="*/ 4 h 43"/>
              <a:gd name="T60" fmla="*/ 26 w 42"/>
              <a:gd name="T61" fmla="*/ 7 h 4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2"/>
              <a:gd name="T94" fmla="*/ 0 h 43"/>
              <a:gd name="T95" fmla="*/ 42 w 42"/>
              <a:gd name="T96" fmla="*/ 43 h 4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2" h="43">
                <a:moveTo>
                  <a:pt x="26" y="7"/>
                </a:moveTo>
                <a:lnTo>
                  <a:pt x="29" y="13"/>
                </a:lnTo>
                <a:lnTo>
                  <a:pt x="36" y="16"/>
                </a:lnTo>
                <a:lnTo>
                  <a:pt x="39" y="21"/>
                </a:lnTo>
                <a:lnTo>
                  <a:pt x="42" y="21"/>
                </a:lnTo>
                <a:lnTo>
                  <a:pt x="42" y="27"/>
                </a:lnTo>
                <a:lnTo>
                  <a:pt x="39" y="27"/>
                </a:lnTo>
                <a:lnTo>
                  <a:pt x="38" y="25"/>
                </a:lnTo>
                <a:lnTo>
                  <a:pt x="32" y="25"/>
                </a:lnTo>
                <a:lnTo>
                  <a:pt x="29" y="28"/>
                </a:lnTo>
                <a:lnTo>
                  <a:pt x="33" y="30"/>
                </a:lnTo>
                <a:lnTo>
                  <a:pt x="36" y="34"/>
                </a:lnTo>
                <a:lnTo>
                  <a:pt x="39" y="34"/>
                </a:lnTo>
                <a:lnTo>
                  <a:pt x="39" y="42"/>
                </a:lnTo>
                <a:lnTo>
                  <a:pt x="36" y="43"/>
                </a:lnTo>
                <a:lnTo>
                  <a:pt x="33" y="40"/>
                </a:lnTo>
                <a:lnTo>
                  <a:pt x="33" y="37"/>
                </a:lnTo>
                <a:lnTo>
                  <a:pt x="29" y="39"/>
                </a:lnTo>
                <a:lnTo>
                  <a:pt x="23" y="30"/>
                </a:lnTo>
                <a:lnTo>
                  <a:pt x="9" y="22"/>
                </a:lnTo>
                <a:lnTo>
                  <a:pt x="8" y="19"/>
                </a:lnTo>
                <a:lnTo>
                  <a:pt x="3" y="15"/>
                </a:lnTo>
                <a:lnTo>
                  <a:pt x="2" y="12"/>
                </a:lnTo>
                <a:lnTo>
                  <a:pt x="2" y="10"/>
                </a:lnTo>
                <a:lnTo>
                  <a:pt x="0" y="3"/>
                </a:lnTo>
                <a:lnTo>
                  <a:pt x="0" y="1"/>
                </a:lnTo>
                <a:lnTo>
                  <a:pt x="5" y="0"/>
                </a:lnTo>
                <a:lnTo>
                  <a:pt x="15" y="3"/>
                </a:lnTo>
                <a:lnTo>
                  <a:pt x="17" y="1"/>
                </a:lnTo>
                <a:lnTo>
                  <a:pt x="23" y="4"/>
                </a:lnTo>
                <a:lnTo>
                  <a:pt x="26" y="7"/>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78" name="Freeform 550"/>
          <p:cNvSpPr>
            <a:spLocks/>
          </p:cNvSpPr>
          <p:nvPr/>
        </p:nvSpPr>
        <p:spPr bwMode="auto">
          <a:xfrm>
            <a:off x="3600450" y="1549407"/>
            <a:ext cx="68263" cy="49212"/>
          </a:xfrm>
          <a:custGeom>
            <a:avLst/>
            <a:gdLst>
              <a:gd name="T0" fmla="*/ 43 w 43"/>
              <a:gd name="T1" fmla="*/ 9 h 31"/>
              <a:gd name="T2" fmla="*/ 43 w 43"/>
              <a:gd name="T3" fmla="*/ 21 h 31"/>
              <a:gd name="T4" fmla="*/ 40 w 43"/>
              <a:gd name="T5" fmla="*/ 24 h 31"/>
              <a:gd name="T6" fmla="*/ 37 w 43"/>
              <a:gd name="T7" fmla="*/ 24 h 31"/>
              <a:gd name="T8" fmla="*/ 34 w 43"/>
              <a:gd name="T9" fmla="*/ 22 h 31"/>
              <a:gd name="T10" fmla="*/ 33 w 43"/>
              <a:gd name="T11" fmla="*/ 25 h 31"/>
              <a:gd name="T12" fmla="*/ 27 w 43"/>
              <a:gd name="T13" fmla="*/ 24 h 31"/>
              <a:gd name="T14" fmla="*/ 1 w 43"/>
              <a:gd name="T15" fmla="*/ 31 h 31"/>
              <a:gd name="T16" fmla="*/ 0 w 43"/>
              <a:gd name="T17" fmla="*/ 30 h 31"/>
              <a:gd name="T18" fmla="*/ 0 w 43"/>
              <a:gd name="T19" fmla="*/ 21 h 31"/>
              <a:gd name="T20" fmla="*/ 13 w 43"/>
              <a:gd name="T21" fmla="*/ 12 h 31"/>
              <a:gd name="T22" fmla="*/ 15 w 43"/>
              <a:gd name="T23" fmla="*/ 10 h 31"/>
              <a:gd name="T24" fmla="*/ 27 w 43"/>
              <a:gd name="T25" fmla="*/ 6 h 31"/>
              <a:gd name="T26" fmla="*/ 36 w 43"/>
              <a:gd name="T27" fmla="*/ 0 h 31"/>
              <a:gd name="T28" fmla="*/ 37 w 43"/>
              <a:gd name="T29" fmla="*/ 1 h 31"/>
              <a:gd name="T30" fmla="*/ 42 w 43"/>
              <a:gd name="T31" fmla="*/ 6 h 31"/>
              <a:gd name="T32" fmla="*/ 43 w 43"/>
              <a:gd name="T33" fmla="*/ 9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31"/>
              <a:gd name="T53" fmla="*/ 43 w 43"/>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31">
                <a:moveTo>
                  <a:pt x="43" y="9"/>
                </a:moveTo>
                <a:lnTo>
                  <a:pt x="43" y="21"/>
                </a:lnTo>
                <a:lnTo>
                  <a:pt x="40" y="24"/>
                </a:lnTo>
                <a:lnTo>
                  <a:pt x="37" y="24"/>
                </a:lnTo>
                <a:lnTo>
                  <a:pt x="34" y="22"/>
                </a:lnTo>
                <a:lnTo>
                  <a:pt x="33" y="25"/>
                </a:lnTo>
                <a:lnTo>
                  <a:pt x="27" y="24"/>
                </a:lnTo>
                <a:lnTo>
                  <a:pt x="1" y="31"/>
                </a:lnTo>
                <a:lnTo>
                  <a:pt x="0" y="30"/>
                </a:lnTo>
                <a:lnTo>
                  <a:pt x="0" y="21"/>
                </a:lnTo>
                <a:lnTo>
                  <a:pt x="13" y="12"/>
                </a:lnTo>
                <a:lnTo>
                  <a:pt x="15" y="10"/>
                </a:lnTo>
                <a:lnTo>
                  <a:pt x="27" y="6"/>
                </a:lnTo>
                <a:lnTo>
                  <a:pt x="36" y="0"/>
                </a:lnTo>
                <a:lnTo>
                  <a:pt x="37" y="1"/>
                </a:lnTo>
                <a:lnTo>
                  <a:pt x="42" y="6"/>
                </a:lnTo>
                <a:lnTo>
                  <a:pt x="43" y="9"/>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79" name="Freeform 551"/>
          <p:cNvSpPr>
            <a:spLocks/>
          </p:cNvSpPr>
          <p:nvPr/>
        </p:nvSpPr>
        <p:spPr bwMode="auto">
          <a:xfrm>
            <a:off x="2511425" y="917582"/>
            <a:ext cx="80963" cy="30162"/>
          </a:xfrm>
          <a:custGeom>
            <a:avLst/>
            <a:gdLst>
              <a:gd name="T0" fmla="*/ 0 w 51"/>
              <a:gd name="T1" fmla="*/ 12 h 19"/>
              <a:gd name="T2" fmla="*/ 0 w 51"/>
              <a:gd name="T3" fmla="*/ 10 h 19"/>
              <a:gd name="T4" fmla="*/ 5 w 51"/>
              <a:gd name="T5" fmla="*/ 7 h 19"/>
              <a:gd name="T6" fmla="*/ 9 w 51"/>
              <a:gd name="T7" fmla="*/ 1 h 19"/>
              <a:gd name="T8" fmla="*/ 29 w 51"/>
              <a:gd name="T9" fmla="*/ 0 h 19"/>
              <a:gd name="T10" fmla="*/ 36 w 51"/>
              <a:gd name="T11" fmla="*/ 3 h 19"/>
              <a:gd name="T12" fmla="*/ 39 w 51"/>
              <a:gd name="T13" fmla="*/ 4 h 19"/>
              <a:gd name="T14" fmla="*/ 42 w 51"/>
              <a:gd name="T15" fmla="*/ 9 h 19"/>
              <a:gd name="T16" fmla="*/ 50 w 51"/>
              <a:gd name="T17" fmla="*/ 12 h 19"/>
              <a:gd name="T18" fmla="*/ 51 w 51"/>
              <a:gd name="T19" fmla="*/ 13 h 19"/>
              <a:gd name="T20" fmla="*/ 47 w 51"/>
              <a:gd name="T21" fmla="*/ 18 h 19"/>
              <a:gd name="T22" fmla="*/ 38 w 51"/>
              <a:gd name="T23" fmla="*/ 19 h 19"/>
              <a:gd name="T24" fmla="*/ 20 w 51"/>
              <a:gd name="T25" fmla="*/ 13 h 19"/>
              <a:gd name="T26" fmla="*/ 14 w 51"/>
              <a:gd name="T27" fmla="*/ 15 h 19"/>
              <a:gd name="T28" fmla="*/ 9 w 51"/>
              <a:gd name="T29" fmla="*/ 15 h 19"/>
              <a:gd name="T30" fmla="*/ 0 w 51"/>
              <a:gd name="T31" fmla="*/ 12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19"/>
              <a:gd name="T50" fmla="*/ 51 w 51"/>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19">
                <a:moveTo>
                  <a:pt x="0" y="12"/>
                </a:moveTo>
                <a:lnTo>
                  <a:pt x="0" y="10"/>
                </a:lnTo>
                <a:lnTo>
                  <a:pt x="5" y="7"/>
                </a:lnTo>
                <a:lnTo>
                  <a:pt x="9" y="1"/>
                </a:lnTo>
                <a:lnTo>
                  <a:pt x="29" y="0"/>
                </a:lnTo>
                <a:lnTo>
                  <a:pt x="36" y="3"/>
                </a:lnTo>
                <a:lnTo>
                  <a:pt x="39" y="4"/>
                </a:lnTo>
                <a:lnTo>
                  <a:pt x="42" y="9"/>
                </a:lnTo>
                <a:lnTo>
                  <a:pt x="50" y="12"/>
                </a:lnTo>
                <a:lnTo>
                  <a:pt x="51" y="13"/>
                </a:lnTo>
                <a:lnTo>
                  <a:pt x="47" y="18"/>
                </a:lnTo>
                <a:lnTo>
                  <a:pt x="38" y="19"/>
                </a:lnTo>
                <a:lnTo>
                  <a:pt x="20" y="13"/>
                </a:lnTo>
                <a:lnTo>
                  <a:pt x="14" y="15"/>
                </a:lnTo>
                <a:lnTo>
                  <a:pt x="9" y="15"/>
                </a:lnTo>
                <a:lnTo>
                  <a:pt x="0" y="1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80" name="Freeform 552"/>
          <p:cNvSpPr>
            <a:spLocks/>
          </p:cNvSpPr>
          <p:nvPr/>
        </p:nvSpPr>
        <p:spPr bwMode="auto">
          <a:xfrm>
            <a:off x="3175000" y="2271720"/>
            <a:ext cx="9525" cy="11112"/>
          </a:xfrm>
          <a:custGeom>
            <a:avLst/>
            <a:gdLst>
              <a:gd name="T0" fmla="*/ 1 w 6"/>
              <a:gd name="T1" fmla="*/ 0 h 7"/>
              <a:gd name="T2" fmla="*/ 1 w 6"/>
              <a:gd name="T3" fmla="*/ 7 h 7"/>
              <a:gd name="T4" fmla="*/ 0 w 6"/>
              <a:gd name="T5" fmla="*/ 0 h 7"/>
              <a:gd name="T6" fmla="*/ 0 w 6"/>
              <a:gd name="T7" fmla="*/ 4 h 7"/>
              <a:gd name="T8" fmla="*/ 4 w 6"/>
              <a:gd name="T9" fmla="*/ 4 h 7"/>
              <a:gd name="T10" fmla="*/ 6 w 6"/>
              <a:gd name="T11" fmla="*/ 3 h 7"/>
              <a:gd name="T12" fmla="*/ 3 w 6"/>
              <a:gd name="T13" fmla="*/ 0 h 7"/>
              <a:gd name="T14" fmla="*/ 1 w 6"/>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7"/>
              <a:gd name="T26" fmla="*/ 6 w 6"/>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7">
                <a:moveTo>
                  <a:pt x="1" y="0"/>
                </a:moveTo>
                <a:lnTo>
                  <a:pt x="1" y="7"/>
                </a:lnTo>
                <a:lnTo>
                  <a:pt x="0" y="0"/>
                </a:lnTo>
                <a:lnTo>
                  <a:pt x="0" y="4"/>
                </a:lnTo>
                <a:lnTo>
                  <a:pt x="4" y="4"/>
                </a:lnTo>
                <a:lnTo>
                  <a:pt x="6" y="3"/>
                </a:lnTo>
                <a:lnTo>
                  <a:pt x="3" y="0"/>
                </a:lnTo>
                <a:lnTo>
                  <a:pt x="1"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81" name="Freeform 553"/>
          <p:cNvSpPr>
            <a:spLocks/>
          </p:cNvSpPr>
          <p:nvPr/>
        </p:nvSpPr>
        <p:spPr bwMode="auto">
          <a:xfrm>
            <a:off x="3176588" y="2263782"/>
            <a:ext cx="22225" cy="7937"/>
          </a:xfrm>
          <a:custGeom>
            <a:avLst/>
            <a:gdLst>
              <a:gd name="T0" fmla="*/ 14 w 14"/>
              <a:gd name="T1" fmla="*/ 2 h 5"/>
              <a:gd name="T2" fmla="*/ 12 w 14"/>
              <a:gd name="T3" fmla="*/ 2 h 5"/>
              <a:gd name="T4" fmla="*/ 2 w 14"/>
              <a:gd name="T5" fmla="*/ 0 h 5"/>
              <a:gd name="T6" fmla="*/ 0 w 14"/>
              <a:gd name="T7" fmla="*/ 0 h 5"/>
              <a:gd name="T8" fmla="*/ 0 w 14"/>
              <a:gd name="T9" fmla="*/ 3 h 5"/>
              <a:gd name="T10" fmla="*/ 2 w 14"/>
              <a:gd name="T11" fmla="*/ 5 h 5"/>
              <a:gd name="T12" fmla="*/ 8 w 14"/>
              <a:gd name="T13" fmla="*/ 5 h 5"/>
              <a:gd name="T14" fmla="*/ 8 w 14"/>
              <a:gd name="T15" fmla="*/ 3 h 5"/>
              <a:gd name="T16" fmla="*/ 8 w 14"/>
              <a:gd name="T17" fmla="*/ 2 h 5"/>
              <a:gd name="T18" fmla="*/ 12 w 14"/>
              <a:gd name="T19" fmla="*/ 2 h 5"/>
              <a:gd name="T20" fmla="*/ 14 w 14"/>
              <a:gd name="T21" fmla="*/ 2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5"/>
              <a:gd name="T35" fmla="*/ 14 w 14"/>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5">
                <a:moveTo>
                  <a:pt x="14" y="2"/>
                </a:moveTo>
                <a:lnTo>
                  <a:pt x="12" y="2"/>
                </a:lnTo>
                <a:lnTo>
                  <a:pt x="2" y="0"/>
                </a:lnTo>
                <a:lnTo>
                  <a:pt x="0" y="0"/>
                </a:lnTo>
                <a:lnTo>
                  <a:pt x="0" y="3"/>
                </a:lnTo>
                <a:lnTo>
                  <a:pt x="2" y="5"/>
                </a:lnTo>
                <a:lnTo>
                  <a:pt x="8" y="5"/>
                </a:lnTo>
                <a:lnTo>
                  <a:pt x="8" y="3"/>
                </a:lnTo>
                <a:lnTo>
                  <a:pt x="8" y="2"/>
                </a:lnTo>
                <a:lnTo>
                  <a:pt x="12" y="2"/>
                </a:lnTo>
                <a:lnTo>
                  <a:pt x="14"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82" name="Freeform 554"/>
          <p:cNvSpPr>
            <a:spLocks/>
          </p:cNvSpPr>
          <p:nvPr/>
        </p:nvSpPr>
        <p:spPr bwMode="auto">
          <a:xfrm>
            <a:off x="1200150" y="3463932"/>
            <a:ext cx="1588" cy="9525"/>
          </a:xfrm>
          <a:custGeom>
            <a:avLst/>
            <a:gdLst>
              <a:gd name="T0" fmla="*/ 0 w 1"/>
              <a:gd name="T1" fmla="*/ 3 h 6"/>
              <a:gd name="T2" fmla="*/ 0 w 1"/>
              <a:gd name="T3" fmla="*/ 2 h 6"/>
              <a:gd name="T4" fmla="*/ 0 w 1"/>
              <a:gd name="T5" fmla="*/ 0 h 6"/>
              <a:gd name="T6" fmla="*/ 1 w 1"/>
              <a:gd name="T7" fmla="*/ 6 h 6"/>
              <a:gd name="T8" fmla="*/ 0 w 1"/>
              <a:gd name="T9" fmla="*/ 3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0" y="3"/>
                </a:moveTo>
                <a:lnTo>
                  <a:pt x="0" y="2"/>
                </a:lnTo>
                <a:lnTo>
                  <a:pt x="0" y="0"/>
                </a:lnTo>
                <a:lnTo>
                  <a:pt x="1" y="6"/>
                </a:lnTo>
                <a:lnTo>
                  <a:pt x="0"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83" name="Freeform 555"/>
          <p:cNvSpPr>
            <a:spLocks/>
          </p:cNvSpPr>
          <p:nvPr/>
        </p:nvSpPr>
        <p:spPr bwMode="auto">
          <a:xfrm>
            <a:off x="1281113" y="3487745"/>
            <a:ext cx="4763" cy="9525"/>
          </a:xfrm>
          <a:custGeom>
            <a:avLst/>
            <a:gdLst>
              <a:gd name="T0" fmla="*/ 1 w 3"/>
              <a:gd name="T1" fmla="*/ 6 h 6"/>
              <a:gd name="T2" fmla="*/ 0 w 3"/>
              <a:gd name="T3" fmla="*/ 6 h 6"/>
              <a:gd name="T4" fmla="*/ 0 w 3"/>
              <a:gd name="T5" fmla="*/ 5 h 6"/>
              <a:gd name="T6" fmla="*/ 0 w 3"/>
              <a:gd name="T7" fmla="*/ 3 h 6"/>
              <a:gd name="T8" fmla="*/ 1 w 3"/>
              <a:gd name="T9" fmla="*/ 0 h 6"/>
              <a:gd name="T10" fmla="*/ 3 w 3"/>
              <a:gd name="T11" fmla="*/ 5 h 6"/>
              <a:gd name="T12" fmla="*/ 1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1" y="6"/>
                </a:moveTo>
                <a:lnTo>
                  <a:pt x="0" y="6"/>
                </a:lnTo>
                <a:lnTo>
                  <a:pt x="0" y="5"/>
                </a:lnTo>
                <a:lnTo>
                  <a:pt x="0" y="3"/>
                </a:lnTo>
                <a:lnTo>
                  <a:pt x="1" y="0"/>
                </a:lnTo>
                <a:lnTo>
                  <a:pt x="3" y="5"/>
                </a:lnTo>
                <a:lnTo>
                  <a:pt x="1"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84" name="Freeform 556"/>
          <p:cNvSpPr>
            <a:spLocks/>
          </p:cNvSpPr>
          <p:nvPr/>
        </p:nvSpPr>
        <p:spPr bwMode="auto">
          <a:xfrm>
            <a:off x="1325563" y="3452820"/>
            <a:ext cx="14288" cy="15875"/>
          </a:xfrm>
          <a:custGeom>
            <a:avLst/>
            <a:gdLst>
              <a:gd name="T0" fmla="*/ 9 w 9"/>
              <a:gd name="T1" fmla="*/ 9 h 10"/>
              <a:gd name="T2" fmla="*/ 8 w 9"/>
              <a:gd name="T3" fmla="*/ 10 h 10"/>
              <a:gd name="T4" fmla="*/ 2 w 9"/>
              <a:gd name="T5" fmla="*/ 1 h 10"/>
              <a:gd name="T6" fmla="*/ 0 w 9"/>
              <a:gd name="T7" fmla="*/ 0 h 10"/>
              <a:gd name="T8" fmla="*/ 2 w 9"/>
              <a:gd name="T9" fmla="*/ 0 h 10"/>
              <a:gd name="T10" fmla="*/ 5 w 9"/>
              <a:gd name="T11" fmla="*/ 4 h 10"/>
              <a:gd name="T12" fmla="*/ 6 w 9"/>
              <a:gd name="T13" fmla="*/ 6 h 10"/>
              <a:gd name="T14" fmla="*/ 8 w 9"/>
              <a:gd name="T15" fmla="*/ 7 h 10"/>
              <a:gd name="T16" fmla="*/ 9 w 9"/>
              <a:gd name="T17" fmla="*/ 9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0"/>
              <a:gd name="T29" fmla="*/ 9 w 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0">
                <a:moveTo>
                  <a:pt x="9" y="9"/>
                </a:moveTo>
                <a:lnTo>
                  <a:pt x="8" y="10"/>
                </a:lnTo>
                <a:lnTo>
                  <a:pt x="2" y="1"/>
                </a:lnTo>
                <a:lnTo>
                  <a:pt x="0" y="0"/>
                </a:lnTo>
                <a:lnTo>
                  <a:pt x="2" y="0"/>
                </a:lnTo>
                <a:lnTo>
                  <a:pt x="5" y="4"/>
                </a:lnTo>
                <a:lnTo>
                  <a:pt x="6" y="6"/>
                </a:lnTo>
                <a:lnTo>
                  <a:pt x="8" y="7"/>
                </a:lnTo>
                <a:lnTo>
                  <a:pt x="9" y="9"/>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85" name="Freeform 557"/>
          <p:cNvSpPr>
            <a:spLocks/>
          </p:cNvSpPr>
          <p:nvPr/>
        </p:nvSpPr>
        <p:spPr bwMode="auto">
          <a:xfrm>
            <a:off x="1354138" y="3462345"/>
            <a:ext cx="7938" cy="11112"/>
          </a:xfrm>
          <a:custGeom>
            <a:avLst/>
            <a:gdLst>
              <a:gd name="T0" fmla="*/ 0 w 5"/>
              <a:gd name="T1" fmla="*/ 3 h 7"/>
              <a:gd name="T2" fmla="*/ 2 w 5"/>
              <a:gd name="T3" fmla="*/ 0 h 7"/>
              <a:gd name="T4" fmla="*/ 3 w 5"/>
              <a:gd name="T5" fmla="*/ 0 h 7"/>
              <a:gd name="T6" fmla="*/ 3 w 5"/>
              <a:gd name="T7" fmla="*/ 1 h 7"/>
              <a:gd name="T8" fmla="*/ 5 w 5"/>
              <a:gd name="T9" fmla="*/ 4 h 7"/>
              <a:gd name="T10" fmla="*/ 5 w 5"/>
              <a:gd name="T11" fmla="*/ 7 h 7"/>
              <a:gd name="T12" fmla="*/ 2 w 5"/>
              <a:gd name="T13" fmla="*/ 7 h 7"/>
              <a:gd name="T14" fmla="*/ 0 w 5"/>
              <a:gd name="T15" fmla="*/ 7 h 7"/>
              <a:gd name="T16" fmla="*/ 0 w 5"/>
              <a:gd name="T17" fmla="*/ 6 h 7"/>
              <a:gd name="T18" fmla="*/ 0 w 5"/>
              <a:gd name="T19" fmla="*/ 3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7"/>
              <a:gd name="T32" fmla="*/ 5 w 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7">
                <a:moveTo>
                  <a:pt x="0" y="3"/>
                </a:moveTo>
                <a:lnTo>
                  <a:pt x="2" y="0"/>
                </a:lnTo>
                <a:lnTo>
                  <a:pt x="3" y="0"/>
                </a:lnTo>
                <a:lnTo>
                  <a:pt x="3" y="1"/>
                </a:lnTo>
                <a:lnTo>
                  <a:pt x="5" y="4"/>
                </a:lnTo>
                <a:lnTo>
                  <a:pt x="5" y="7"/>
                </a:lnTo>
                <a:lnTo>
                  <a:pt x="2" y="7"/>
                </a:lnTo>
                <a:lnTo>
                  <a:pt x="0" y="7"/>
                </a:lnTo>
                <a:lnTo>
                  <a:pt x="0" y="6"/>
                </a:lnTo>
                <a:lnTo>
                  <a:pt x="0"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86" name="Freeform 558"/>
          <p:cNvSpPr>
            <a:spLocks/>
          </p:cNvSpPr>
          <p:nvPr/>
        </p:nvSpPr>
        <p:spPr bwMode="auto">
          <a:xfrm>
            <a:off x="1754188" y="3578232"/>
            <a:ext cx="4763" cy="7937"/>
          </a:xfrm>
          <a:custGeom>
            <a:avLst/>
            <a:gdLst>
              <a:gd name="T0" fmla="*/ 1 w 3"/>
              <a:gd name="T1" fmla="*/ 0 h 5"/>
              <a:gd name="T2" fmla="*/ 3 w 3"/>
              <a:gd name="T3" fmla="*/ 3 h 5"/>
              <a:gd name="T4" fmla="*/ 1 w 3"/>
              <a:gd name="T5" fmla="*/ 3 h 5"/>
              <a:gd name="T6" fmla="*/ 1 w 3"/>
              <a:gd name="T7" fmla="*/ 5 h 5"/>
              <a:gd name="T8" fmla="*/ 0 w 3"/>
              <a:gd name="T9" fmla="*/ 3 h 5"/>
              <a:gd name="T10" fmla="*/ 0 w 3"/>
              <a:gd name="T11" fmla="*/ 2 h 5"/>
              <a:gd name="T12" fmla="*/ 1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1" y="0"/>
                </a:moveTo>
                <a:lnTo>
                  <a:pt x="3" y="3"/>
                </a:lnTo>
                <a:lnTo>
                  <a:pt x="1" y="3"/>
                </a:lnTo>
                <a:lnTo>
                  <a:pt x="1" y="5"/>
                </a:lnTo>
                <a:lnTo>
                  <a:pt x="0" y="3"/>
                </a:lnTo>
                <a:lnTo>
                  <a:pt x="0" y="2"/>
                </a:lnTo>
                <a:lnTo>
                  <a:pt x="1"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87" name="Freeform 559"/>
          <p:cNvSpPr>
            <a:spLocks/>
          </p:cNvSpPr>
          <p:nvPr/>
        </p:nvSpPr>
        <p:spPr bwMode="auto">
          <a:xfrm>
            <a:off x="2028825" y="3711582"/>
            <a:ext cx="7938" cy="6350"/>
          </a:xfrm>
          <a:custGeom>
            <a:avLst/>
            <a:gdLst>
              <a:gd name="T0" fmla="*/ 5 w 5"/>
              <a:gd name="T1" fmla="*/ 0 h 4"/>
              <a:gd name="T2" fmla="*/ 2 w 5"/>
              <a:gd name="T3" fmla="*/ 0 h 4"/>
              <a:gd name="T4" fmla="*/ 0 w 5"/>
              <a:gd name="T5" fmla="*/ 3 h 4"/>
              <a:gd name="T6" fmla="*/ 0 w 5"/>
              <a:gd name="T7" fmla="*/ 4 h 4"/>
              <a:gd name="T8" fmla="*/ 3 w 5"/>
              <a:gd name="T9" fmla="*/ 3 h 4"/>
              <a:gd name="T10" fmla="*/ 5 w 5"/>
              <a:gd name="T11" fmla="*/ 0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5" y="0"/>
                </a:moveTo>
                <a:lnTo>
                  <a:pt x="2" y="0"/>
                </a:lnTo>
                <a:lnTo>
                  <a:pt x="0" y="3"/>
                </a:lnTo>
                <a:lnTo>
                  <a:pt x="0" y="4"/>
                </a:lnTo>
                <a:lnTo>
                  <a:pt x="3" y="3"/>
                </a:lnTo>
                <a:lnTo>
                  <a:pt x="5"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88" name="Freeform 560"/>
          <p:cNvSpPr>
            <a:spLocks/>
          </p:cNvSpPr>
          <p:nvPr/>
        </p:nvSpPr>
        <p:spPr bwMode="auto">
          <a:xfrm>
            <a:off x="2243138" y="3530607"/>
            <a:ext cx="28575" cy="9525"/>
          </a:xfrm>
          <a:custGeom>
            <a:avLst/>
            <a:gdLst>
              <a:gd name="T0" fmla="*/ 15 w 18"/>
              <a:gd name="T1" fmla="*/ 2 h 6"/>
              <a:gd name="T2" fmla="*/ 15 w 18"/>
              <a:gd name="T3" fmla="*/ 0 h 6"/>
              <a:gd name="T4" fmla="*/ 15 w 18"/>
              <a:gd name="T5" fmla="*/ 2 h 6"/>
              <a:gd name="T6" fmla="*/ 17 w 18"/>
              <a:gd name="T7" fmla="*/ 2 h 6"/>
              <a:gd name="T8" fmla="*/ 18 w 18"/>
              <a:gd name="T9" fmla="*/ 3 h 6"/>
              <a:gd name="T10" fmla="*/ 18 w 18"/>
              <a:gd name="T11" fmla="*/ 6 h 6"/>
              <a:gd name="T12" fmla="*/ 17 w 18"/>
              <a:gd name="T13" fmla="*/ 5 h 6"/>
              <a:gd name="T14" fmla="*/ 15 w 18"/>
              <a:gd name="T15" fmla="*/ 3 h 6"/>
              <a:gd name="T16" fmla="*/ 6 w 18"/>
              <a:gd name="T17" fmla="*/ 6 h 6"/>
              <a:gd name="T18" fmla="*/ 2 w 18"/>
              <a:gd name="T19" fmla="*/ 5 h 6"/>
              <a:gd name="T20" fmla="*/ 0 w 18"/>
              <a:gd name="T21" fmla="*/ 3 h 6"/>
              <a:gd name="T22" fmla="*/ 5 w 18"/>
              <a:gd name="T23" fmla="*/ 3 h 6"/>
              <a:gd name="T24" fmla="*/ 11 w 18"/>
              <a:gd name="T25" fmla="*/ 0 h 6"/>
              <a:gd name="T26" fmla="*/ 14 w 18"/>
              <a:gd name="T27" fmla="*/ 0 h 6"/>
              <a:gd name="T28" fmla="*/ 15 w 18"/>
              <a:gd name="T29" fmla="*/ 2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
              <a:gd name="T46" fmla="*/ 0 h 6"/>
              <a:gd name="T47" fmla="*/ 18 w 18"/>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 h="6">
                <a:moveTo>
                  <a:pt x="15" y="2"/>
                </a:moveTo>
                <a:lnTo>
                  <a:pt x="15" y="0"/>
                </a:lnTo>
                <a:lnTo>
                  <a:pt x="15" y="2"/>
                </a:lnTo>
                <a:lnTo>
                  <a:pt x="17" y="2"/>
                </a:lnTo>
                <a:lnTo>
                  <a:pt x="18" y="3"/>
                </a:lnTo>
                <a:lnTo>
                  <a:pt x="18" y="6"/>
                </a:lnTo>
                <a:lnTo>
                  <a:pt x="17" y="5"/>
                </a:lnTo>
                <a:lnTo>
                  <a:pt x="15" y="3"/>
                </a:lnTo>
                <a:lnTo>
                  <a:pt x="6" y="6"/>
                </a:lnTo>
                <a:lnTo>
                  <a:pt x="2" y="5"/>
                </a:lnTo>
                <a:lnTo>
                  <a:pt x="0" y="3"/>
                </a:lnTo>
                <a:lnTo>
                  <a:pt x="5" y="3"/>
                </a:lnTo>
                <a:lnTo>
                  <a:pt x="11" y="0"/>
                </a:lnTo>
                <a:lnTo>
                  <a:pt x="14" y="0"/>
                </a:lnTo>
                <a:lnTo>
                  <a:pt x="15"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89" name="Freeform 561"/>
          <p:cNvSpPr>
            <a:spLocks/>
          </p:cNvSpPr>
          <p:nvPr/>
        </p:nvSpPr>
        <p:spPr bwMode="auto">
          <a:xfrm>
            <a:off x="2286000" y="3538545"/>
            <a:ext cx="6350" cy="20637"/>
          </a:xfrm>
          <a:custGeom>
            <a:avLst/>
            <a:gdLst>
              <a:gd name="T0" fmla="*/ 4 w 4"/>
              <a:gd name="T1" fmla="*/ 4 h 13"/>
              <a:gd name="T2" fmla="*/ 4 w 4"/>
              <a:gd name="T3" fmla="*/ 1 h 13"/>
              <a:gd name="T4" fmla="*/ 4 w 4"/>
              <a:gd name="T5" fmla="*/ 4 h 13"/>
              <a:gd name="T6" fmla="*/ 3 w 4"/>
              <a:gd name="T7" fmla="*/ 13 h 13"/>
              <a:gd name="T8" fmla="*/ 0 w 4"/>
              <a:gd name="T9" fmla="*/ 10 h 13"/>
              <a:gd name="T10" fmla="*/ 1 w 4"/>
              <a:gd name="T11" fmla="*/ 9 h 13"/>
              <a:gd name="T12" fmla="*/ 1 w 4"/>
              <a:gd name="T13" fmla="*/ 7 h 13"/>
              <a:gd name="T14" fmla="*/ 1 w 4"/>
              <a:gd name="T15" fmla="*/ 6 h 13"/>
              <a:gd name="T16" fmla="*/ 3 w 4"/>
              <a:gd name="T17" fmla="*/ 1 h 13"/>
              <a:gd name="T18" fmla="*/ 3 w 4"/>
              <a:gd name="T19" fmla="*/ 0 h 13"/>
              <a:gd name="T20" fmla="*/ 4 w 4"/>
              <a:gd name="T21" fmla="*/ 3 h 13"/>
              <a:gd name="T22" fmla="*/ 4 w 4"/>
              <a:gd name="T23" fmla="*/ 4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13"/>
              <a:gd name="T38" fmla="*/ 4 w 4"/>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13">
                <a:moveTo>
                  <a:pt x="4" y="4"/>
                </a:moveTo>
                <a:lnTo>
                  <a:pt x="4" y="1"/>
                </a:lnTo>
                <a:lnTo>
                  <a:pt x="4" y="4"/>
                </a:lnTo>
                <a:lnTo>
                  <a:pt x="3" y="13"/>
                </a:lnTo>
                <a:lnTo>
                  <a:pt x="0" y="10"/>
                </a:lnTo>
                <a:lnTo>
                  <a:pt x="1" y="9"/>
                </a:lnTo>
                <a:lnTo>
                  <a:pt x="1" y="7"/>
                </a:lnTo>
                <a:lnTo>
                  <a:pt x="1" y="6"/>
                </a:lnTo>
                <a:lnTo>
                  <a:pt x="3" y="1"/>
                </a:lnTo>
                <a:lnTo>
                  <a:pt x="3" y="0"/>
                </a:lnTo>
                <a:lnTo>
                  <a:pt x="4" y="3"/>
                </a:lnTo>
                <a:lnTo>
                  <a:pt x="4" y="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90" name="Freeform 562"/>
          <p:cNvSpPr>
            <a:spLocks/>
          </p:cNvSpPr>
          <p:nvPr/>
        </p:nvSpPr>
        <p:spPr bwMode="auto">
          <a:xfrm>
            <a:off x="2281238" y="3582995"/>
            <a:ext cx="6350" cy="3175"/>
          </a:xfrm>
          <a:custGeom>
            <a:avLst/>
            <a:gdLst>
              <a:gd name="T0" fmla="*/ 3 w 4"/>
              <a:gd name="T1" fmla="*/ 2 h 2"/>
              <a:gd name="T2" fmla="*/ 4 w 4"/>
              <a:gd name="T3" fmla="*/ 0 h 2"/>
              <a:gd name="T4" fmla="*/ 0 w 4"/>
              <a:gd name="T5" fmla="*/ 0 h 2"/>
              <a:gd name="T6" fmla="*/ 0 w 4"/>
              <a:gd name="T7" fmla="*/ 2 h 2"/>
              <a:gd name="T8" fmla="*/ 3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2"/>
                </a:moveTo>
                <a:lnTo>
                  <a:pt x="4" y="0"/>
                </a:lnTo>
                <a:lnTo>
                  <a:pt x="0" y="0"/>
                </a:lnTo>
                <a:lnTo>
                  <a:pt x="0" y="2"/>
                </a:lnTo>
                <a:lnTo>
                  <a:pt x="3"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91" name="Freeform 563"/>
          <p:cNvSpPr>
            <a:spLocks/>
          </p:cNvSpPr>
          <p:nvPr/>
        </p:nvSpPr>
        <p:spPr bwMode="auto">
          <a:xfrm>
            <a:off x="2260600" y="3578232"/>
            <a:ext cx="14288" cy="26987"/>
          </a:xfrm>
          <a:custGeom>
            <a:avLst/>
            <a:gdLst>
              <a:gd name="T0" fmla="*/ 4 w 9"/>
              <a:gd name="T1" fmla="*/ 3 h 17"/>
              <a:gd name="T2" fmla="*/ 6 w 9"/>
              <a:gd name="T3" fmla="*/ 3 h 17"/>
              <a:gd name="T4" fmla="*/ 6 w 9"/>
              <a:gd name="T5" fmla="*/ 5 h 17"/>
              <a:gd name="T6" fmla="*/ 9 w 9"/>
              <a:gd name="T7" fmla="*/ 9 h 17"/>
              <a:gd name="T8" fmla="*/ 9 w 9"/>
              <a:gd name="T9" fmla="*/ 14 h 17"/>
              <a:gd name="T10" fmla="*/ 9 w 9"/>
              <a:gd name="T11" fmla="*/ 15 h 17"/>
              <a:gd name="T12" fmla="*/ 7 w 9"/>
              <a:gd name="T13" fmla="*/ 17 h 17"/>
              <a:gd name="T14" fmla="*/ 4 w 9"/>
              <a:gd name="T15" fmla="*/ 17 h 17"/>
              <a:gd name="T16" fmla="*/ 3 w 9"/>
              <a:gd name="T17" fmla="*/ 14 h 17"/>
              <a:gd name="T18" fmla="*/ 0 w 9"/>
              <a:gd name="T19" fmla="*/ 12 h 17"/>
              <a:gd name="T20" fmla="*/ 0 w 9"/>
              <a:gd name="T21" fmla="*/ 9 h 17"/>
              <a:gd name="T22" fmla="*/ 1 w 9"/>
              <a:gd name="T23" fmla="*/ 3 h 17"/>
              <a:gd name="T24" fmla="*/ 1 w 9"/>
              <a:gd name="T25" fmla="*/ 2 h 17"/>
              <a:gd name="T26" fmla="*/ 4 w 9"/>
              <a:gd name="T27" fmla="*/ 0 h 17"/>
              <a:gd name="T28" fmla="*/ 4 w 9"/>
              <a:gd name="T29" fmla="*/ 3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17"/>
              <a:gd name="T47" fmla="*/ 9 w 9"/>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17">
                <a:moveTo>
                  <a:pt x="4" y="3"/>
                </a:moveTo>
                <a:lnTo>
                  <a:pt x="6" y="3"/>
                </a:lnTo>
                <a:lnTo>
                  <a:pt x="6" y="5"/>
                </a:lnTo>
                <a:lnTo>
                  <a:pt x="9" y="9"/>
                </a:lnTo>
                <a:lnTo>
                  <a:pt x="9" y="14"/>
                </a:lnTo>
                <a:lnTo>
                  <a:pt x="9" y="15"/>
                </a:lnTo>
                <a:lnTo>
                  <a:pt x="7" y="17"/>
                </a:lnTo>
                <a:lnTo>
                  <a:pt x="4" y="17"/>
                </a:lnTo>
                <a:lnTo>
                  <a:pt x="3" y="14"/>
                </a:lnTo>
                <a:lnTo>
                  <a:pt x="0" y="12"/>
                </a:lnTo>
                <a:lnTo>
                  <a:pt x="0" y="9"/>
                </a:lnTo>
                <a:lnTo>
                  <a:pt x="1" y="3"/>
                </a:lnTo>
                <a:lnTo>
                  <a:pt x="1" y="2"/>
                </a:lnTo>
                <a:lnTo>
                  <a:pt x="4" y="0"/>
                </a:lnTo>
                <a:lnTo>
                  <a:pt x="4"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92" name="Freeform 564"/>
          <p:cNvSpPr>
            <a:spLocks/>
          </p:cNvSpPr>
          <p:nvPr/>
        </p:nvSpPr>
        <p:spPr bwMode="auto">
          <a:xfrm>
            <a:off x="2274888" y="3609982"/>
            <a:ext cx="6350" cy="11112"/>
          </a:xfrm>
          <a:custGeom>
            <a:avLst/>
            <a:gdLst>
              <a:gd name="T0" fmla="*/ 0 w 4"/>
              <a:gd name="T1" fmla="*/ 3 h 7"/>
              <a:gd name="T2" fmla="*/ 3 w 4"/>
              <a:gd name="T3" fmla="*/ 0 h 7"/>
              <a:gd name="T4" fmla="*/ 4 w 4"/>
              <a:gd name="T5" fmla="*/ 6 h 7"/>
              <a:gd name="T6" fmla="*/ 3 w 4"/>
              <a:gd name="T7" fmla="*/ 7 h 7"/>
              <a:gd name="T8" fmla="*/ 1 w 4"/>
              <a:gd name="T9" fmla="*/ 6 h 7"/>
              <a:gd name="T10" fmla="*/ 0 w 4"/>
              <a:gd name="T11" fmla="*/ 3 h 7"/>
              <a:gd name="T12" fmla="*/ 0 60000 65536"/>
              <a:gd name="T13" fmla="*/ 0 60000 65536"/>
              <a:gd name="T14" fmla="*/ 0 60000 65536"/>
              <a:gd name="T15" fmla="*/ 0 60000 65536"/>
              <a:gd name="T16" fmla="*/ 0 60000 65536"/>
              <a:gd name="T17" fmla="*/ 0 60000 65536"/>
              <a:gd name="T18" fmla="*/ 0 w 4"/>
              <a:gd name="T19" fmla="*/ 0 h 7"/>
              <a:gd name="T20" fmla="*/ 4 w 4"/>
              <a:gd name="T21" fmla="*/ 7 h 7"/>
            </a:gdLst>
            <a:ahLst/>
            <a:cxnLst>
              <a:cxn ang="T12">
                <a:pos x="T0" y="T1"/>
              </a:cxn>
              <a:cxn ang="T13">
                <a:pos x="T2" y="T3"/>
              </a:cxn>
              <a:cxn ang="T14">
                <a:pos x="T4" y="T5"/>
              </a:cxn>
              <a:cxn ang="T15">
                <a:pos x="T6" y="T7"/>
              </a:cxn>
              <a:cxn ang="T16">
                <a:pos x="T8" y="T9"/>
              </a:cxn>
              <a:cxn ang="T17">
                <a:pos x="T10" y="T11"/>
              </a:cxn>
            </a:cxnLst>
            <a:rect l="T18" t="T19" r="T20" b="T21"/>
            <a:pathLst>
              <a:path w="4" h="7">
                <a:moveTo>
                  <a:pt x="0" y="3"/>
                </a:moveTo>
                <a:lnTo>
                  <a:pt x="3" y="0"/>
                </a:lnTo>
                <a:lnTo>
                  <a:pt x="4" y="6"/>
                </a:lnTo>
                <a:lnTo>
                  <a:pt x="3" y="7"/>
                </a:lnTo>
                <a:lnTo>
                  <a:pt x="1" y="6"/>
                </a:lnTo>
                <a:lnTo>
                  <a:pt x="0"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93" name="Freeform 565"/>
          <p:cNvSpPr>
            <a:spLocks/>
          </p:cNvSpPr>
          <p:nvPr/>
        </p:nvSpPr>
        <p:spPr bwMode="auto">
          <a:xfrm>
            <a:off x="2314575" y="3578232"/>
            <a:ext cx="1588" cy="17462"/>
          </a:xfrm>
          <a:custGeom>
            <a:avLst/>
            <a:gdLst>
              <a:gd name="T0" fmla="*/ 1 w 1"/>
              <a:gd name="T1" fmla="*/ 2 h 11"/>
              <a:gd name="T2" fmla="*/ 1 w 1"/>
              <a:gd name="T3" fmla="*/ 0 h 11"/>
              <a:gd name="T4" fmla="*/ 1 w 1"/>
              <a:gd name="T5" fmla="*/ 3 h 11"/>
              <a:gd name="T6" fmla="*/ 1 w 1"/>
              <a:gd name="T7" fmla="*/ 11 h 11"/>
              <a:gd name="T8" fmla="*/ 0 w 1"/>
              <a:gd name="T9" fmla="*/ 9 h 11"/>
              <a:gd name="T10" fmla="*/ 0 w 1"/>
              <a:gd name="T11" fmla="*/ 6 h 11"/>
              <a:gd name="T12" fmla="*/ 0 w 1"/>
              <a:gd name="T13" fmla="*/ 5 h 11"/>
              <a:gd name="T14" fmla="*/ 1 w 1"/>
              <a:gd name="T15" fmla="*/ 2 h 1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1"/>
              <a:gd name="T26" fmla="*/ 1 w 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1">
                <a:moveTo>
                  <a:pt x="1" y="2"/>
                </a:moveTo>
                <a:lnTo>
                  <a:pt x="1" y="0"/>
                </a:lnTo>
                <a:lnTo>
                  <a:pt x="1" y="3"/>
                </a:lnTo>
                <a:lnTo>
                  <a:pt x="1" y="11"/>
                </a:lnTo>
                <a:lnTo>
                  <a:pt x="0" y="9"/>
                </a:lnTo>
                <a:lnTo>
                  <a:pt x="0" y="6"/>
                </a:lnTo>
                <a:lnTo>
                  <a:pt x="0" y="5"/>
                </a:lnTo>
                <a:lnTo>
                  <a:pt x="1"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94" name="Freeform 566"/>
          <p:cNvSpPr>
            <a:spLocks/>
          </p:cNvSpPr>
          <p:nvPr/>
        </p:nvSpPr>
        <p:spPr bwMode="auto">
          <a:xfrm>
            <a:off x="2328863" y="3592520"/>
            <a:ext cx="11113" cy="17462"/>
          </a:xfrm>
          <a:custGeom>
            <a:avLst/>
            <a:gdLst>
              <a:gd name="T0" fmla="*/ 6 w 7"/>
              <a:gd name="T1" fmla="*/ 8 h 11"/>
              <a:gd name="T2" fmla="*/ 7 w 7"/>
              <a:gd name="T3" fmla="*/ 8 h 11"/>
              <a:gd name="T4" fmla="*/ 7 w 7"/>
              <a:gd name="T5" fmla="*/ 11 h 11"/>
              <a:gd name="T6" fmla="*/ 6 w 7"/>
              <a:gd name="T7" fmla="*/ 11 h 11"/>
              <a:gd name="T8" fmla="*/ 4 w 7"/>
              <a:gd name="T9" fmla="*/ 11 h 11"/>
              <a:gd name="T10" fmla="*/ 4 w 7"/>
              <a:gd name="T11" fmla="*/ 9 h 11"/>
              <a:gd name="T12" fmla="*/ 0 w 7"/>
              <a:gd name="T13" fmla="*/ 0 h 11"/>
              <a:gd name="T14" fmla="*/ 1 w 7"/>
              <a:gd name="T15" fmla="*/ 0 h 11"/>
              <a:gd name="T16" fmla="*/ 6 w 7"/>
              <a:gd name="T17" fmla="*/ 8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1"/>
              <a:gd name="T29" fmla="*/ 7 w 7"/>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1">
                <a:moveTo>
                  <a:pt x="6" y="8"/>
                </a:moveTo>
                <a:lnTo>
                  <a:pt x="7" y="8"/>
                </a:lnTo>
                <a:lnTo>
                  <a:pt x="7" y="11"/>
                </a:lnTo>
                <a:lnTo>
                  <a:pt x="6" y="11"/>
                </a:lnTo>
                <a:lnTo>
                  <a:pt x="4" y="11"/>
                </a:lnTo>
                <a:lnTo>
                  <a:pt x="4" y="9"/>
                </a:lnTo>
                <a:lnTo>
                  <a:pt x="0" y="0"/>
                </a:lnTo>
                <a:lnTo>
                  <a:pt x="1" y="0"/>
                </a:lnTo>
                <a:lnTo>
                  <a:pt x="6" y="8"/>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95" name="Freeform 567"/>
          <p:cNvSpPr>
            <a:spLocks/>
          </p:cNvSpPr>
          <p:nvPr/>
        </p:nvSpPr>
        <p:spPr bwMode="auto">
          <a:xfrm>
            <a:off x="2359025" y="3609982"/>
            <a:ext cx="4763" cy="4762"/>
          </a:xfrm>
          <a:custGeom>
            <a:avLst/>
            <a:gdLst>
              <a:gd name="T0" fmla="*/ 2 w 3"/>
              <a:gd name="T1" fmla="*/ 0 h 3"/>
              <a:gd name="T2" fmla="*/ 2 w 3"/>
              <a:gd name="T3" fmla="*/ 1 h 3"/>
              <a:gd name="T4" fmla="*/ 0 w 3"/>
              <a:gd name="T5" fmla="*/ 3 h 3"/>
              <a:gd name="T6" fmla="*/ 3 w 3"/>
              <a:gd name="T7" fmla="*/ 3 h 3"/>
              <a:gd name="T8" fmla="*/ 3 w 3"/>
              <a:gd name="T9" fmla="*/ 0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2" y="1"/>
                </a:lnTo>
                <a:lnTo>
                  <a:pt x="0" y="3"/>
                </a:lnTo>
                <a:lnTo>
                  <a:pt x="3" y="3"/>
                </a:lnTo>
                <a:lnTo>
                  <a:pt x="3" y="0"/>
                </a:lnTo>
                <a:lnTo>
                  <a:pt x="2"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96" name="Freeform 568"/>
          <p:cNvSpPr>
            <a:spLocks/>
          </p:cNvSpPr>
          <p:nvPr/>
        </p:nvSpPr>
        <p:spPr bwMode="auto">
          <a:xfrm>
            <a:off x="2343150" y="3625857"/>
            <a:ext cx="9525" cy="22225"/>
          </a:xfrm>
          <a:custGeom>
            <a:avLst/>
            <a:gdLst>
              <a:gd name="T0" fmla="*/ 0 w 6"/>
              <a:gd name="T1" fmla="*/ 0 h 14"/>
              <a:gd name="T2" fmla="*/ 3 w 6"/>
              <a:gd name="T3" fmla="*/ 8 h 14"/>
              <a:gd name="T4" fmla="*/ 4 w 6"/>
              <a:gd name="T5" fmla="*/ 9 h 14"/>
              <a:gd name="T6" fmla="*/ 6 w 6"/>
              <a:gd name="T7" fmla="*/ 12 h 14"/>
              <a:gd name="T8" fmla="*/ 6 w 6"/>
              <a:gd name="T9" fmla="*/ 14 h 14"/>
              <a:gd name="T10" fmla="*/ 4 w 6"/>
              <a:gd name="T11" fmla="*/ 11 h 14"/>
              <a:gd name="T12" fmla="*/ 1 w 6"/>
              <a:gd name="T13" fmla="*/ 9 h 14"/>
              <a:gd name="T14" fmla="*/ 0 w 6"/>
              <a:gd name="T15" fmla="*/ 3 h 14"/>
              <a:gd name="T16" fmla="*/ 0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0" y="0"/>
                </a:moveTo>
                <a:lnTo>
                  <a:pt x="3" y="8"/>
                </a:lnTo>
                <a:lnTo>
                  <a:pt x="4" y="9"/>
                </a:lnTo>
                <a:lnTo>
                  <a:pt x="6" y="12"/>
                </a:lnTo>
                <a:lnTo>
                  <a:pt x="6" y="14"/>
                </a:lnTo>
                <a:lnTo>
                  <a:pt x="4" y="11"/>
                </a:lnTo>
                <a:lnTo>
                  <a:pt x="1" y="9"/>
                </a:lnTo>
                <a:lnTo>
                  <a:pt x="0" y="3"/>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97" name="Freeform 569"/>
          <p:cNvSpPr>
            <a:spLocks/>
          </p:cNvSpPr>
          <p:nvPr/>
        </p:nvSpPr>
        <p:spPr bwMode="auto">
          <a:xfrm>
            <a:off x="2363788" y="3648082"/>
            <a:ext cx="14288" cy="19050"/>
          </a:xfrm>
          <a:custGeom>
            <a:avLst/>
            <a:gdLst>
              <a:gd name="T0" fmla="*/ 6 w 9"/>
              <a:gd name="T1" fmla="*/ 4 h 12"/>
              <a:gd name="T2" fmla="*/ 6 w 9"/>
              <a:gd name="T3" fmla="*/ 3 h 12"/>
              <a:gd name="T4" fmla="*/ 3 w 9"/>
              <a:gd name="T5" fmla="*/ 3 h 12"/>
              <a:gd name="T6" fmla="*/ 2 w 9"/>
              <a:gd name="T7" fmla="*/ 1 h 12"/>
              <a:gd name="T8" fmla="*/ 0 w 9"/>
              <a:gd name="T9" fmla="*/ 1 h 12"/>
              <a:gd name="T10" fmla="*/ 2 w 9"/>
              <a:gd name="T11" fmla="*/ 0 h 12"/>
              <a:gd name="T12" fmla="*/ 3 w 9"/>
              <a:gd name="T13" fmla="*/ 1 h 12"/>
              <a:gd name="T14" fmla="*/ 5 w 9"/>
              <a:gd name="T15" fmla="*/ 3 h 12"/>
              <a:gd name="T16" fmla="*/ 8 w 9"/>
              <a:gd name="T17" fmla="*/ 3 h 12"/>
              <a:gd name="T18" fmla="*/ 9 w 9"/>
              <a:gd name="T19" fmla="*/ 3 h 12"/>
              <a:gd name="T20" fmla="*/ 9 w 9"/>
              <a:gd name="T21" fmla="*/ 6 h 12"/>
              <a:gd name="T22" fmla="*/ 3 w 9"/>
              <a:gd name="T23" fmla="*/ 12 h 12"/>
              <a:gd name="T24" fmla="*/ 3 w 9"/>
              <a:gd name="T25" fmla="*/ 10 h 12"/>
              <a:gd name="T26" fmla="*/ 6 w 9"/>
              <a:gd name="T27" fmla="*/ 6 h 12"/>
              <a:gd name="T28" fmla="*/ 6 w 9"/>
              <a:gd name="T29" fmla="*/ 4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12"/>
              <a:gd name="T47" fmla="*/ 9 w 9"/>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12">
                <a:moveTo>
                  <a:pt x="6" y="4"/>
                </a:moveTo>
                <a:lnTo>
                  <a:pt x="6" y="3"/>
                </a:lnTo>
                <a:lnTo>
                  <a:pt x="3" y="3"/>
                </a:lnTo>
                <a:lnTo>
                  <a:pt x="2" y="1"/>
                </a:lnTo>
                <a:lnTo>
                  <a:pt x="0" y="1"/>
                </a:lnTo>
                <a:lnTo>
                  <a:pt x="2" y="0"/>
                </a:lnTo>
                <a:lnTo>
                  <a:pt x="3" y="1"/>
                </a:lnTo>
                <a:lnTo>
                  <a:pt x="5" y="3"/>
                </a:lnTo>
                <a:lnTo>
                  <a:pt x="8" y="3"/>
                </a:lnTo>
                <a:lnTo>
                  <a:pt x="9" y="3"/>
                </a:lnTo>
                <a:lnTo>
                  <a:pt x="9" y="6"/>
                </a:lnTo>
                <a:lnTo>
                  <a:pt x="3" y="12"/>
                </a:lnTo>
                <a:lnTo>
                  <a:pt x="3" y="10"/>
                </a:lnTo>
                <a:lnTo>
                  <a:pt x="6" y="6"/>
                </a:lnTo>
                <a:lnTo>
                  <a:pt x="6" y="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98" name="Freeform 570"/>
          <p:cNvSpPr>
            <a:spLocks/>
          </p:cNvSpPr>
          <p:nvPr/>
        </p:nvSpPr>
        <p:spPr bwMode="auto">
          <a:xfrm>
            <a:off x="2400300" y="3659195"/>
            <a:ext cx="9525" cy="3175"/>
          </a:xfrm>
          <a:custGeom>
            <a:avLst/>
            <a:gdLst>
              <a:gd name="T0" fmla="*/ 6 w 6"/>
              <a:gd name="T1" fmla="*/ 2 h 2"/>
              <a:gd name="T2" fmla="*/ 4 w 6"/>
              <a:gd name="T3" fmla="*/ 0 h 2"/>
              <a:gd name="T4" fmla="*/ 3 w 6"/>
              <a:gd name="T5" fmla="*/ 0 h 2"/>
              <a:gd name="T6" fmla="*/ 0 w 6"/>
              <a:gd name="T7" fmla="*/ 2 h 2"/>
              <a:gd name="T8" fmla="*/ 3 w 6"/>
              <a:gd name="T9" fmla="*/ 2 h 2"/>
              <a:gd name="T10" fmla="*/ 4 w 6"/>
              <a:gd name="T11" fmla="*/ 2 h 2"/>
              <a:gd name="T12" fmla="*/ 6 w 6"/>
              <a:gd name="T13" fmla="*/ 2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2"/>
                </a:moveTo>
                <a:lnTo>
                  <a:pt x="4" y="0"/>
                </a:lnTo>
                <a:lnTo>
                  <a:pt x="3" y="0"/>
                </a:lnTo>
                <a:lnTo>
                  <a:pt x="0" y="2"/>
                </a:lnTo>
                <a:lnTo>
                  <a:pt x="3" y="2"/>
                </a:lnTo>
                <a:lnTo>
                  <a:pt x="4" y="2"/>
                </a:lnTo>
                <a:lnTo>
                  <a:pt x="6"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99" name="Freeform 571"/>
          <p:cNvSpPr>
            <a:spLocks/>
          </p:cNvSpPr>
          <p:nvPr/>
        </p:nvSpPr>
        <p:spPr bwMode="auto">
          <a:xfrm>
            <a:off x="2419350" y="3671895"/>
            <a:ext cx="20638" cy="9525"/>
          </a:xfrm>
          <a:custGeom>
            <a:avLst/>
            <a:gdLst>
              <a:gd name="T0" fmla="*/ 3 w 13"/>
              <a:gd name="T1" fmla="*/ 1 h 6"/>
              <a:gd name="T2" fmla="*/ 4 w 13"/>
              <a:gd name="T3" fmla="*/ 0 h 6"/>
              <a:gd name="T4" fmla="*/ 13 w 13"/>
              <a:gd name="T5" fmla="*/ 4 h 6"/>
              <a:gd name="T6" fmla="*/ 13 w 13"/>
              <a:gd name="T7" fmla="*/ 6 h 6"/>
              <a:gd name="T8" fmla="*/ 12 w 13"/>
              <a:gd name="T9" fmla="*/ 6 h 6"/>
              <a:gd name="T10" fmla="*/ 6 w 13"/>
              <a:gd name="T11" fmla="*/ 1 h 6"/>
              <a:gd name="T12" fmla="*/ 3 w 13"/>
              <a:gd name="T13" fmla="*/ 4 h 6"/>
              <a:gd name="T14" fmla="*/ 0 w 13"/>
              <a:gd name="T15" fmla="*/ 4 h 6"/>
              <a:gd name="T16" fmla="*/ 1 w 13"/>
              <a:gd name="T17" fmla="*/ 3 h 6"/>
              <a:gd name="T18" fmla="*/ 3 w 13"/>
              <a:gd name="T19" fmla="*/ 1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6"/>
              <a:gd name="T32" fmla="*/ 13 w 13"/>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6">
                <a:moveTo>
                  <a:pt x="3" y="1"/>
                </a:moveTo>
                <a:lnTo>
                  <a:pt x="4" y="0"/>
                </a:lnTo>
                <a:lnTo>
                  <a:pt x="13" y="4"/>
                </a:lnTo>
                <a:lnTo>
                  <a:pt x="13" y="6"/>
                </a:lnTo>
                <a:lnTo>
                  <a:pt x="12" y="6"/>
                </a:lnTo>
                <a:lnTo>
                  <a:pt x="6" y="1"/>
                </a:lnTo>
                <a:lnTo>
                  <a:pt x="3" y="4"/>
                </a:lnTo>
                <a:lnTo>
                  <a:pt x="0" y="4"/>
                </a:lnTo>
                <a:lnTo>
                  <a:pt x="1" y="3"/>
                </a:lnTo>
                <a:lnTo>
                  <a:pt x="3"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00" name="Freeform 572"/>
          <p:cNvSpPr>
            <a:spLocks/>
          </p:cNvSpPr>
          <p:nvPr/>
        </p:nvSpPr>
        <p:spPr bwMode="auto">
          <a:xfrm>
            <a:off x="2386013" y="3690945"/>
            <a:ext cx="15875" cy="11112"/>
          </a:xfrm>
          <a:custGeom>
            <a:avLst/>
            <a:gdLst>
              <a:gd name="T0" fmla="*/ 10 w 10"/>
              <a:gd name="T1" fmla="*/ 0 h 7"/>
              <a:gd name="T2" fmla="*/ 9 w 10"/>
              <a:gd name="T3" fmla="*/ 6 h 7"/>
              <a:gd name="T4" fmla="*/ 7 w 10"/>
              <a:gd name="T5" fmla="*/ 6 h 7"/>
              <a:gd name="T6" fmla="*/ 0 w 10"/>
              <a:gd name="T7" fmla="*/ 7 h 7"/>
              <a:gd name="T8" fmla="*/ 0 w 10"/>
              <a:gd name="T9" fmla="*/ 3 h 7"/>
              <a:gd name="T10" fmla="*/ 3 w 10"/>
              <a:gd name="T11" fmla="*/ 3 h 7"/>
              <a:gd name="T12" fmla="*/ 6 w 10"/>
              <a:gd name="T13" fmla="*/ 3 h 7"/>
              <a:gd name="T14" fmla="*/ 10 w 10"/>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7"/>
              <a:gd name="T26" fmla="*/ 10 w 10"/>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7">
                <a:moveTo>
                  <a:pt x="10" y="0"/>
                </a:moveTo>
                <a:lnTo>
                  <a:pt x="9" y="6"/>
                </a:lnTo>
                <a:lnTo>
                  <a:pt x="7" y="6"/>
                </a:lnTo>
                <a:lnTo>
                  <a:pt x="0" y="7"/>
                </a:lnTo>
                <a:lnTo>
                  <a:pt x="0" y="3"/>
                </a:lnTo>
                <a:lnTo>
                  <a:pt x="3" y="3"/>
                </a:lnTo>
                <a:lnTo>
                  <a:pt x="6" y="3"/>
                </a:lnTo>
                <a:lnTo>
                  <a:pt x="1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01" name="Freeform 573"/>
          <p:cNvSpPr>
            <a:spLocks/>
          </p:cNvSpPr>
          <p:nvPr/>
        </p:nvSpPr>
        <p:spPr bwMode="auto">
          <a:xfrm>
            <a:off x="2271713" y="3606807"/>
            <a:ext cx="7938" cy="4762"/>
          </a:xfrm>
          <a:custGeom>
            <a:avLst/>
            <a:gdLst>
              <a:gd name="T0" fmla="*/ 3 w 5"/>
              <a:gd name="T1" fmla="*/ 0 h 3"/>
              <a:gd name="T2" fmla="*/ 0 w 5"/>
              <a:gd name="T3" fmla="*/ 2 h 3"/>
              <a:gd name="T4" fmla="*/ 0 w 5"/>
              <a:gd name="T5" fmla="*/ 3 h 3"/>
              <a:gd name="T6" fmla="*/ 3 w 5"/>
              <a:gd name="T7" fmla="*/ 3 h 3"/>
              <a:gd name="T8" fmla="*/ 5 w 5"/>
              <a:gd name="T9" fmla="*/ 0 h 3"/>
              <a:gd name="T10" fmla="*/ 3 w 5"/>
              <a:gd name="T11" fmla="*/ 0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3" y="0"/>
                </a:moveTo>
                <a:lnTo>
                  <a:pt x="0" y="2"/>
                </a:lnTo>
                <a:lnTo>
                  <a:pt x="0" y="3"/>
                </a:lnTo>
                <a:lnTo>
                  <a:pt x="3" y="3"/>
                </a:lnTo>
                <a:lnTo>
                  <a:pt x="5" y="0"/>
                </a:lnTo>
                <a:lnTo>
                  <a:pt x="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02" name="Freeform 574"/>
          <p:cNvSpPr>
            <a:spLocks/>
          </p:cNvSpPr>
          <p:nvPr/>
        </p:nvSpPr>
        <p:spPr bwMode="auto">
          <a:xfrm>
            <a:off x="2716213" y="5873757"/>
            <a:ext cx="11113" cy="12700"/>
          </a:xfrm>
          <a:custGeom>
            <a:avLst/>
            <a:gdLst>
              <a:gd name="T0" fmla="*/ 6 w 7"/>
              <a:gd name="T1" fmla="*/ 3 h 8"/>
              <a:gd name="T2" fmla="*/ 7 w 7"/>
              <a:gd name="T3" fmla="*/ 5 h 8"/>
              <a:gd name="T4" fmla="*/ 7 w 7"/>
              <a:gd name="T5" fmla="*/ 8 h 8"/>
              <a:gd name="T6" fmla="*/ 6 w 7"/>
              <a:gd name="T7" fmla="*/ 8 h 8"/>
              <a:gd name="T8" fmla="*/ 4 w 7"/>
              <a:gd name="T9" fmla="*/ 8 h 8"/>
              <a:gd name="T10" fmla="*/ 0 w 7"/>
              <a:gd name="T11" fmla="*/ 5 h 8"/>
              <a:gd name="T12" fmla="*/ 0 w 7"/>
              <a:gd name="T13" fmla="*/ 2 h 8"/>
              <a:gd name="T14" fmla="*/ 1 w 7"/>
              <a:gd name="T15" fmla="*/ 0 h 8"/>
              <a:gd name="T16" fmla="*/ 1 w 7"/>
              <a:gd name="T17" fmla="*/ 2 h 8"/>
              <a:gd name="T18" fmla="*/ 1 w 7"/>
              <a:gd name="T19" fmla="*/ 3 h 8"/>
              <a:gd name="T20" fmla="*/ 1 w 7"/>
              <a:gd name="T21" fmla="*/ 5 h 8"/>
              <a:gd name="T22" fmla="*/ 3 w 7"/>
              <a:gd name="T23" fmla="*/ 5 h 8"/>
              <a:gd name="T24" fmla="*/ 3 w 7"/>
              <a:gd name="T25" fmla="*/ 3 h 8"/>
              <a:gd name="T26" fmla="*/ 4 w 7"/>
              <a:gd name="T27" fmla="*/ 3 h 8"/>
              <a:gd name="T28" fmla="*/ 6 w 7"/>
              <a:gd name="T29" fmla="*/ 3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
              <a:gd name="T46" fmla="*/ 0 h 8"/>
              <a:gd name="T47" fmla="*/ 7 w 7"/>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 h="8">
                <a:moveTo>
                  <a:pt x="6" y="3"/>
                </a:moveTo>
                <a:lnTo>
                  <a:pt x="7" y="5"/>
                </a:lnTo>
                <a:lnTo>
                  <a:pt x="7" y="8"/>
                </a:lnTo>
                <a:lnTo>
                  <a:pt x="6" y="8"/>
                </a:lnTo>
                <a:lnTo>
                  <a:pt x="4" y="8"/>
                </a:lnTo>
                <a:lnTo>
                  <a:pt x="0" y="5"/>
                </a:lnTo>
                <a:lnTo>
                  <a:pt x="0" y="2"/>
                </a:lnTo>
                <a:lnTo>
                  <a:pt x="1" y="0"/>
                </a:lnTo>
                <a:lnTo>
                  <a:pt x="1" y="2"/>
                </a:lnTo>
                <a:lnTo>
                  <a:pt x="1" y="3"/>
                </a:lnTo>
                <a:lnTo>
                  <a:pt x="1" y="5"/>
                </a:lnTo>
                <a:lnTo>
                  <a:pt x="3" y="5"/>
                </a:lnTo>
                <a:lnTo>
                  <a:pt x="3" y="3"/>
                </a:lnTo>
                <a:lnTo>
                  <a:pt x="4" y="3"/>
                </a:lnTo>
                <a:lnTo>
                  <a:pt x="6"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03" name="Freeform 575"/>
          <p:cNvSpPr>
            <a:spLocks/>
          </p:cNvSpPr>
          <p:nvPr/>
        </p:nvSpPr>
        <p:spPr bwMode="auto">
          <a:xfrm>
            <a:off x="2725738" y="5859470"/>
            <a:ext cx="44450" cy="38100"/>
          </a:xfrm>
          <a:custGeom>
            <a:avLst/>
            <a:gdLst>
              <a:gd name="T0" fmla="*/ 27 w 28"/>
              <a:gd name="T1" fmla="*/ 2 h 24"/>
              <a:gd name="T2" fmla="*/ 28 w 28"/>
              <a:gd name="T3" fmla="*/ 2 h 24"/>
              <a:gd name="T4" fmla="*/ 28 w 28"/>
              <a:gd name="T5" fmla="*/ 3 h 24"/>
              <a:gd name="T6" fmla="*/ 28 w 28"/>
              <a:gd name="T7" fmla="*/ 5 h 24"/>
              <a:gd name="T8" fmla="*/ 27 w 28"/>
              <a:gd name="T9" fmla="*/ 8 h 24"/>
              <a:gd name="T10" fmla="*/ 25 w 28"/>
              <a:gd name="T11" fmla="*/ 8 h 24"/>
              <a:gd name="T12" fmla="*/ 22 w 28"/>
              <a:gd name="T13" fmla="*/ 14 h 24"/>
              <a:gd name="T14" fmla="*/ 21 w 28"/>
              <a:gd name="T15" fmla="*/ 14 h 24"/>
              <a:gd name="T16" fmla="*/ 19 w 28"/>
              <a:gd name="T17" fmla="*/ 17 h 24"/>
              <a:gd name="T18" fmla="*/ 18 w 28"/>
              <a:gd name="T19" fmla="*/ 18 h 24"/>
              <a:gd name="T20" fmla="*/ 16 w 28"/>
              <a:gd name="T21" fmla="*/ 17 h 24"/>
              <a:gd name="T22" fmla="*/ 13 w 28"/>
              <a:gd name="T23" fmla="*/ 18 h 24"/>
              <a:gd name="T24" fmla="*/ 12 w 28"/>
              <a:gd name="T25" fmla="*/ 18 h 24"/>
              <a:gd name="T26" fmla="*/ 12 w 28"/>
              <a:gd name="T27" fmla="*/ 21 h 24"/>
              <a:gd name="T28" fmla="*/ 10 w 28"/>
              <a:gd name="T29" fmla="*/ 23 h 24"/>
              <a:gd name="T30" fmla="*/ 9 w 28"/>
              <a:gd name="T31" fmla="*/ 23 h 24"/>
              <a:gd name="T32" fmla="*/ 6 w 28"/>
              <a:gd name="T33" fmla="*/ 24 h 24"/>
              <a:gd name="T34" fmla="*/ 4 w 28"/>
              <a:gd name="T35" fmla="*/ 21 h 24"/>
              <a:gd name="T36" fmla="*/ 3 w 28"/>
              <a:gd name="T37" fmla="*/ 21 h 24"/>
              <a:gd name="T38" fmla="*/ 3 w 28"/>
              <a:gd name="T39" fmla="*/ 23 h 24"/>
              <a:gd name="T40" fmla="*/ 0 w 28"/>
              <a:gd name="T41" fmla="*/ 20 h 24"/>
              <a:gd name="T42" fmla="*/ 0 w 28"/>
              <a:gd name="T43" fmla="*/ 18 h 24"/>
              <a:gd name="T44" fmla="*/ 3 w 28"/>
              <a:gd name="T45" fmla="*/ 18 h 24"/>
              <a:gd name="T46" fmla="*/ 3 w 28"/>
              <a:gd name="T47" fmla="*/ 17 h 24"/>
              <a:gd name="T48" fmla="*/ 4 w 28"/>
              <a:gd name="T49" fmla="*/ 18 h 24"/>
              <a:gd name="T50" fmla="*/ 7 w 28"/>
              <a:gd name="T51" fmla="*/ 18 h 24"/>
              <a:gd name="T52" fmla="*/ 9 w 28"/>
              <a:gd name="T53" fmla="*/ 17 h 24"/>
              <a:gd name="T54" fmla="*/ 7 w 28"/>
              <a:gd name="T55" fmla="*/ 17 h 24"/>
              <a:gd name="T56" fmla="*/ 7 w 28"/>
              <a:gd name="T57" fmla="*/ 15 h 24"/>
              <a:gd name="T58" fmla="*/ 9 w 28"/>
              <a:gd name="T59" fmla="*/ 14 h 24"/>
              <a:gd name="T60" fmla="*/ 10 w 28"/>
              <a:gd name="T61" fmla="*/ 14 h 24"/>
              <a:gd name="T62" fmla="*/ 12 w 28"/>
              <a:gd name="T63" fmla="*/ 11 h 24"/>
              <a:gd name="T64" fmla="*/ 15 w 28"/>
              <a:gd name="T65" fmla="*/ 11 h 24"/>
              <a:gd name="T66" fmla="*/ 10 w 28"/>
              <a:gd name="T67" fmla="*/ 6 h 24"/>
              <a:gd name="T68" fmla="*/ 9 w 28"/>
              <a:gd name="T69" fmla="*/ 6 h 24"/>
              <a:gd name="T70" fmla="*/ 7 w 28"/>
              <a:gd name="T71" fmla="*/ 5 h 24"/>
              <a:gd name="T72" fmla="*/ 9 w 28"/>
              <a:gd name="T73" fmla="*/ 5 h 24"/>
              <a:gd name="T74" fmla="*/ 9 w 28"/>
              <a:gd name="T75" fmla="*/ 3 h 24"/>
              <a:gd name="T76" fmla="*/ 7 w 28"/>
              <a:gd name="T77" fmla="*/ 3 h 24"/>
              <a:gd name="T78" fmla="*/ 6 w 28"/>
              <a:gd name="T79" fmla="*/ 0 h 24"/>
              <a:gd name="T80" fmla="*/ 9 w 28"/>
              <a:gd name="T81" fmla="*/ 3 h 24"/>
              <a:gd name="T82" fmla="*/ 13 w 28"/>
              <a:gd name="T83" fmla="*/ 5 h 24"/>
              <a:gd name="T84" fmla="*/ 16 w 28"/>
              <a:gd name="T85" fmla="*/ 3 h 24"/>
              <a:gd name="T86" fmla="*/ 27 w 28"/>
              <a:gd name="T87" fmla="*/ 3 h 24"/>
              <a:gd name="T88" fmla="*/ 27 w 28"/>
              <a:gd name="T89" fmla="*/ 2 h 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
              <a:gd name="T136" fmla="*/ 0 h 24"/>
              <a:gd name="T137" fmla="*/ 28 w 28"/>
              <a:gd name="T138" fmla="*/ 24 h 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 h="24">
                <a:moveTo>
                  <a:pt x="27" y="2"/>
                </a:moveTo>
                <a:lnTo>
                  <a:pt x="28" y="2"/>
                </a:lnTo>
                <a:lnTo>
                  <a:pt x="28" y="3"/>
                </a:lnTo>
                <a:lnTo>
                  <a:pt x="28" y="5"/>
                </a:lnTo>
                <a:lnTo>
                  <a:pt x="27" y="8"/>
                </a:lnTo>
                <a:lnTo>
                  <a:pt x="25" y="8"/>
                </a:lnTo>
                <a:lnTo>
                  <a:pt x="22" y="14"/>
                </a:lnTo>
                <a:lnTo>
                  <a:pt x="21" y="14"/>
                </a:lnTo>
                <a:lnTo>
                  <a:pt x="19" y="17"/>
                </a:lnTo>
                <a:lnTo>
                  <a:pt x="18" y="18"/>
                </a:lnTo>
                <a:lnTo>
                  <a:pt x="16" y="17"/>
                </a:lnTo>
                <a:lnTo>
                  <a:pt x="13" y="18"/>
                </a:lnTo>
                <a:lnTo>
                  <a:pt x="12" y="18"/>
                </a:lnTo>
                <a:lnTo>
                  <a:pt x="12" y="21"/>
                </a:lnTo>
                <a:lnTo>
                  <a:pt x="10" y="23"/>
                </a:lnTo>
                <a:lnTo>
                  <a:pt x="9" y="23"/>
                </a:lnTo>
                <a:lnTo>
                  <a:pt x="6" y="24"/>
                </a:lnTo>
                <a:lnTo>
                  <a:pt x="4" y="21"/>
                </a:lnTo>
                <a:lnTo>
                  <a:pt x="3" y="21"/>
                </a:lnTo>
                <a:lnTo>
                  <a:pt x="3" y="23"/>
                </a:lnTo>
                <a:lnTo>
                  <a:pt x="0" y="20"/>
                </a:lnTo>
                <a:lnTo>
                  <a:pt x="0" y="18"/>
                </a:lnTo>
                <a:lnTo>
                  <a:pt x="3" y="18"/>
                </a:lnTo>
                <a:lnTo>
                  <a:pt x="3" y="17"/>
                </a:lnTo>
                <a:lnTo>
                  <a:pt x="4" y="18"/>
                </a:lnTo>
                <a:lnTo>
                  <a:pt x="7" y="18"/>
                </a:lnTo>
                <a:lnTo>
                  <a:pt x="9" y="17"/>
                </a:lnTo>
                <a:lnTo>
                  <a:pt x="7" y="17"/>
                </a:lnTo>
                <a:lnTo>
                  <a:pt x="7" y="15"/>
                </a:lnTo>
                <a:lnTo>
                  <a:pt x="9" y="14"/>
                </a:lnTo>
                <a:lnTo>
                  <a:pt x="10" y="14"/>
                </a:lnTo>
                <a:lnTo>
                  <a:pt x="12" y="11"/>
                </a:lnTo>
                <a:lnTo>
                  <a:pt x="15" y="11"/>
                </a:lnTo>
                <a:lnTo>
                  <a:pt x="10" y="6"/>
                </a:lnTo>
                <a:lnTo>
                  <a:pt x="9" y="6"/>
                </a:lnTo>
                <a:lnTo>
                  <a:pt x="7" y="5"/>
                </a:lnTo>
                <a:lnTo>
                  <a:pt x="9" y="5"/>
                </a:lnTo>
                <a:lnTo>
                  <a:pt x="9" y="3"/>
                </a:lnTo>
                <a:lnTo>
                  <a:pt x="7" y="3"/>
                </a:lnTo>
                <a:lnTo>
                  <a:pt x="6" y="0"/>
                </a:lnTo>
                <a:lnTo>
                  <a:pt x="9" y="3"/>
                </a:lnTo>
                <a:lnTo>
                  <a:pt x="13" y="5"/>
                </a:lnTo>
                <a:lnTo>
                  <a:pt x="16" y="3"/>
                </a:lnTo>
                <a:lnTo>
                  <a:pt x="27" y="3"/>
                </a:lnTo>
                <a:lnTo>
                  <a:pt x="27"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04" name="Freeform 576"/>
          <p:cNvSpPr>
            <a:spLocks/>
          </p:cNvSpPr>
          <p:nvPr/>
        </p:nvSpPr>
        <p:spPr bwMode="auto">
          <a:xfrm>
            <a:off x="2759075" y="5857882"/>
            <a:ext cx="49213" cy="44450"/>
          </a:xfrm>
          <a:custGeom>
            <a:avLst/>
            <a:gdLst>
              <a:gd name="T0" fmla="*/ 30 w 31"/>
              <a:gd name="T1" fmla="*/ 12 h 28"/>
              <a:gd name="T2" fmla="*/ 28 w 31"/>
              <a:gd name="T3" fmla="*/ 12 h 28"/>
              <a:gd name="T4" fmla="*/ 27 w 31"/>
              <a:gd name="T5" fmla="*/ 15 h 28"/>
              <a:gd name="T6" fmla="*/ 24 w 31"/>
              <a:gd name="T7" fmla="*/ 16 h 28"/>
              <a:gd name="T8" fmla="*/ 15 w 31"/>
              <a:gd name="T9" fmla="*/ 15 h 28"/>
              <a:gd name="T10" fmla="*/ 13 w 31"/>
              <a:gd name="T11" fmla="*/ 15 h 28"/>
              <a:gd name="T12" fmla="*/ 13 w 31"/>
              <a:gd name="T13" fmla="*/ 16 h 28"/>
              <a:gd name="T14" fmla="*/ 18 w 31"/>
              <a:gd name="T15" fmla="*/ 19 h 28"/>
              <a:gd name="T16" fmla="*/ 18 w 31"/>
              <a:gd name="T17" fmla="*/ 22 h 28"/>
              <a:gd name="T18" fmla="*/ 15 w 31"/>
              <a:gd name="T19" fmla="*/ 21 h 28"/>
              <a:gd name="T20" fmla="*/ 12 w 31"/>
              <a:gd name="T21" fmla="*/ 21 h 28"/>
              <a:gd name="T22" fmla="*/ 10 w 31"/>
              <a:gd name="T23" fmla="*/ 21 h 28"/>
              <a:gd name="T24" fmla="*/ 10 w 31"/>
              <a:gd name="T25" fmla="*/ 24 h 28"/>
              <a:gd name="T26" fmla="*/ 12 w 31"/>
              <a:gd name="T27" fmla="*/ 24 h 28"/>
              <a:gd name="T28" fmla="*/ 12 w 31"/>
              <a:gd name="T29" fmla="*/ 25 h 28"/>
              <a:gd name="T30" fmla="*/ 9 w 31"/>
              <a:gd name="T31" fmla="*/ 25 h 28"/>
              <a:gd name="T32" fmla="*/ 6 w 31"/>
              <a:gd name="T33" fmla="*/ 24 h 28"/>
              <a:gd name="T34" fmla="*/ 6 w 31"/>
              <a:gd name="T35" fmla="*/ 28 h 28"/>
              <a:gd name="T36" fmla="*/ 4 w 31"/>
              <a:gd name="T37" fmla="*/ 27 h 28"/>
              <a:gd name="T38" fmla="*/ 1 w 31"/>
              <a:gd name="T39" fmla="*/ 24 h 28"/>
              <a:gd name="T40" fmla="*/ 0 w 31"/>
              <a:gd name="T41" fmla="*/ 22 h 28"/>
              <a:gd name="T42" fmla="*/ 3 w 31"/>
              <a:gd name="T43" fmla="*/ 15 h 28"/>
              <a:gd name="T44" fmla="*/ 4 w 31"/>
              <a:gd name="T45" fmla="*/ 15 h 28"/>
              <a:gd name="T46" fmla="*/ 4 w 31"/>
              <a:gd name="T47" fmla="*/ 13 h 28"/>
              <a:gd name="T48" fmla="*/ 7 w 31"/>
              <a:gd name="T49" fmla="*/ 10 h 28"/>
              <a:gd name="T50" fmla="*/ 9 w 31"/>
              <a:gd name="T51" fmla="*/ 12 h 28"/>
              <a:gd name="T52" fmla="*/ 12 w 31"/>
              <a:gd name="T53" fmla="*/ 13 h 28"/>
              <a:gd name="T54" fmla="*/ 10 w 31"/>
              <a:gd name="T55" fmla="*/ 4 h 28"/>
              <a:gd name="T56" fmla="*/ 10 w 31"/>
              <a:gd name="T57" fmla="*/ 3 h 28"/>
              <a:gd name="T58" fmla="*/ 12 w 31"/>
              <a:gd name="T59" fmla="*/ 3 h 28"/>
              <a:gd name="T60" fmla="*/ 13 w 31"/>
              <a:gd name="T61" fmla="*/ 1 h 28"/>
              <a:gd name="T62" fmla="*/ 15 w 31"/>
              <a:gd name="T63" fmla="*/ 0 h 28"/>
              <a:gd name="T64" fmla="*/ 16 w 31"/>
              <a:gd name="T65" fmla="*/ 1 h 28"/>
              <a:gd name="T66" fmla="*/ 19 w 31"/>
              <a:gd name="T67" fmla="*/ 0 h 28"/>
              <a:gd name="T68" fmla="*/ 22 w 31"/>
              <a:gd name="T69" fmla="*/ 4 h 28"/>
              <a:gd name="T70" fmla="*/ 27 w 31"/>
              <a:gd name="T71" fmla="*/ 3 h 28"/>
              <a:gd name="T72" fmla="*/ 30 w 31"/>
              <a:gd name="T73" fmla="*/ 4 h 28"/>
              <a:gd name="T74" fmla="*/ 31 w 31"/>
              <a:gd name="T75" fmla="*/ 6 h 28"/>
              <a:gd name="T76" fmla="*/ 31 w 31"/>
              <a:gd name="T77" fmla="*/ 7 h 28"/>
              <a:gd name="T78" fmla="*/ 30 w 31"/>
              <a:gd name="T79" fmla="*/ 7 h 28"/>
              <a:gd name="T80" fmla="*/ 31 w 31"/>
              <a:gd name="T81" fmla="*/ 9 h 28"/>
              <a:gd name="T82" fmla="*/ 31 w 31"/>
              <a:gd name="T83" fmla="*/ 10 h 28"/>
              <a:gd name="T84" fmla="*/ 30 w 31"/>
              <a:gd name="T85" fmla="*/ 12 h 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
              <a:gd name="T130" fmla="*/ 0 h 28"/>
              <a:gd name="T131" fmla="*/ 31 w 31"/>
              <a:gd name="T132" fmla="*/ 28 h 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 h="28">
                <a:moveTo>
                  <a:pt x="30" y="12"/>
                </a:moveTo>
                <a:lnTo>
                  <a:pt x="28" y="12"/>
                </a:lnTo>
                <a:lnTo>
                  <a:pt x="27" y="15"/>
                </a:lnTo>
                <a:lnTo>
                  <a:pt x="24" y="16"/>
                </a:lnTo>
                <a:lnTo>
                  <a:pt x="15" y="15"/>
                </a:lnTo>
                <a:lnTo>
                  <a:pt x="13" y="15"/>
                </a:lnTo>
                <a:lnTo>
                  <a:pt x="13" y="16"/>
                </a:lnTo>
                <a:lnTo>
                  <a:pt x="18" y="19"/>
                </a:lnTo>
                <a:lnTo>
                  <a:pt x="18" y="22"/>
                </a:lnTo>
                <a:lnTo>
                  <a:pt x="15" y="21"/>
                </a:lnTo>
                <a:lnTo>
                  <a:pt x="12" y="21"/>
                </a:lnTo>
                <a:lnTo>
                  <a:pt x="10" y="21"/>
                </a:lnTo>
                <a:lnTo>
                  <a:pt x="10" y="24"/>
                </a:lnTo>
                <a:lnTo>
                  <a:pt x="12" y="24"/>
                </a:lnTo>
                <a:lnTo>
                  <a:pt x="12" y="25"/>
                </a:lnTo>
                <a:lnTo>
                  <a:pt x="9" y="25"/>
                </a:lnTo>
                <a:lnTo>
                  <a:pt x="6" y="24"/>
                </a:lnTo>
                <a:lnTo>
                  <a:pt x="6" y="28"/>
                </a:lnTo>
                <a:lnTo>
                  <a:pt x="4" y="27"/>
                </a:lnTo>
                <a:lnTo>
                  <a:pt x="1" y="24"/>
                </a:lnTo>
                <a:lnTo>
                  <a:pt x="0" y="22"/>
                </a:lnTo>
                <a:lnTo>
                  <a:pt x="3" y="15"/>
                </a:lnTo>
                <a:lnTo>
                  <a:pt x="4" y="15"/>
                </a:lnTo>
                <a:lnTo>
                  <a:pt x="4" y="13"/>
                </a:lnTo>
                <a:lnTo>
                  <a:pt x="7" y="10"/>
                </a:lnTo>
                <a:lnTo>
                  <a:pt x="9" y="12"/>
                </a:lnTo>
                <a:lnTo>
                  <a:pt x="12" y="13"/>
                </a:lnTo>
                <a:lnTo>
                  <a:pt x="10" y="4"/>
                </a:lnTo>
                <a:lnTo>
                  <a:pt x="10" y="3"/>
                </a:lnTo>
                <a:lnTo>
                  <a:pt x="12" y="3"/>
                </a:lnTo>
                <a:lnTo>
                  <a:pt x="13" y="1"/>
                </a:lnTo>
                <a:lnTo>
                  <a:pt x="15" y="0"/>
                </a:lnTo>
                <a:lnTo>
                  <a:pt x="16" y="1"/>
                </a:lnTo>
                <a:lnTo>
                  <a:pt x="19" y="0"/>
                </a:lnTo>
                <a:lnTo>
                  <a:pt x="22" y="4"/>
                </a:lnTo>
                <a:lnTo>
                  <a:pt x="27" y="3"/>
                </a:lnTo>
                <a:lnTo>
                  <a:pt x="30" y="4"/>
                </a:lnTo>
                <a:lnTo>
                  <a:pt x="31" y="6"/>
                </a:lnTo>
                <a:lnTo>
                  <a:pt x="31" y="7"/>
                </a:lnTo>
                <a:lnTo>
                  <a:pt x="30" y="7"/>
                </a:lnTo>
                <a:lnTo>
                  <a:pt x="31" y="9"/>
                </a:lnTo>
                <a:lnTo>
                  <a:pt x="31" y="10"/>
                </a:lnTo>
                <a:lnTo>
                  <a:pt x="30" y="1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05" name="Freeform 577"/>
          <p:cNvSpPr>
            <a:spLocks/>
          </p:cNvSpPr>
          <p:nvPr/>
        </p:nvSpPr>
        <p:spPr bwMode="auto">
          <a:xfrm>
            <a:off x="1200150" y="3463932"/>
            <a:ext cx="1588" cy="9525"/>
          </a:xfrm>
          <a:custGeom>
            <a:avLst/>
            <a:gdLst>
              <a:gd name="T0" fmla="*/ 0 w 1"/>
              <a:gd name="T1" fmla="*/ 3 h 6"/>
              <a:gd name="T2" fmla="*/ 0 w 1"/>
              <a:gd name="T3" fmla="*/ 2 h 6"/>
              <a:gd name="T4" fmla="*/ 0 w 1"/>
              <a:gd name="T5" fmla="*/ 0 h 6"/>
              <a:gd name="T6" fmla="*/ 1 w 1"/>
              <a:gd name="T7" fmla="*/ 6 h 6"/>
              <a:gd name="T8" fmla="*/ 0 w 1"/>
              <a:gd name="T9" fmla="*/ 3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0" y="3"/>
                </a:moveTo>
                <a:lnTo>
                  <a:pt x="0" y="2"/>
                </a:lnTo>
                <a:lnTo>
                  <a:pt x="0" y="0"/>
                </a:lnTo>
                <a:lnTo>
                  <a:pt x="1" y="6"/>
                </a:lnTo>
                <a:lnTo>
                  <a:pt x="0"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06" name="Freeform 578"/>
          <p:cNvSpPr>
            <a:spLocks/>
          </p:cNvSpPr>
          <p:nvPr/>
        </p:nvSpPr>
        <p:spPr bwMode="auto">
          <a:xfrm>
            <a:off x="4778375" y="2405070"/>
            <a:ext cx="17463" cy="52387"/>
          </a:xfrm>
          <a:custGeom>
            <a:avLst/>
            <a:gdLst>
              <a:gd name="T0" fmla="*/ 0 w 11"/>
              <a:gd name="T1" fmla="*/ 33 h 33"/>
              <a:gd name="T2" fmla="*/ 2 w 11"/>
              <a:gd name="T3" fmla="*/ 30 h 33"/>
              <a:gd name="T4" fmla="*/ 11 w 11"/>
              <a:gd name="T5" fmla="*/ 1 h 33"/>
              <a:gd name="T6" fmla="*/ 11 w 11"/>
              <a:gd name="T7" fmla="*/ 0 h 33"/>
              <a:gd name="T8" fmla="*/ 9 w 11"/>
              <a:gd name="T9" fmla="*/ 1 h 33"/>
              <a:gd name="T10" fmla="*/ 0 w 11"/>
              <a:gd name="T11" fmla="*/ 33 h 33"/>
              <a:gd name="T12" fmla="*/ 0 60000 65536"/>
              <a:gd name="T13" fmla="*/ 0 60000 65536"/>
              <a:gd name="T14" fmla="*/ 0 60000 65536"/>
              <a:gd name="T15" fmla="*/ 0 60000 65536"/>
              <a:gd name="T16" fmla="*/ 0 60000 65536"/>
              <a:gd name="T17" fmla="*/ 0 60000 65536"/>
              <a:gd name="T18" fmla="*/ 0 w 11"/>
              <a:gd name="T19" fmla="*/ 0 h 33"/>
              <a:gd name="T20" fmla="*/ 11 w 11"/>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11" h="33">
                <a:moveTo>
                  <a:pt x="0" y="33"/>
                </a:moveTo>
                <a:lnTo>
                  <a:pt x="2" y="30"/>
                </a:lnTo>
                <a:lnTo>
                  <a:pt x="11" y="1"/>
                </a:lnTo>
                <a:lnTo>
                  <a:pt x="11" y="0"/>
                </a:lnTo>
                <a:lnTo>
                  <a:pt x="9" y="1"/>
                </a:lnTo>
                <a:lnTo>
                  <a:pt x="0" y="3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07" name="Freeform 579"/>
          <p:cNvSpPr>
            <a:spLocks/>
          </p:cNvSpPr>
          <p:nvPr/>
        </p:nvSpPr>
        <p:spPr bwMode="auto">
          <a:xfrm>
            <a:off x="4824413" y="2376495"/>
            <a:ext cx="23813" cy="47625"/>
          </a:xfrm>
          <a:custGeom>
            <a:avLst/>
            <a:gdLst>
              <a:gd name="T0" fmla="*/ 1 w 15"/>
              <a:gd name="T1" fmla="*/ 30 h 30"/>
              <a:gd name="T2" fmla="*/ 3 w 15"/>
              <a:gd name="T3" fmla="*/ 28 h 30"/>
              <a:gd name="T4" fmla="*/ 6 w 15"/>
              <a:gd name="T5" fmla="*/ 24 h 30"/>
              <a:gd name="T6" fmla="*/ 10 w 15"/>
              <a:gd name="T7" fmla="*/ 19 h 30"/>
              <a:gd name="T8" fmla="*/ 10 w 15"/>
              <a:gd name="T9" fmla="*/ 18 h 30"/>
              <a:gd name="T10" fmla="*/ 13 w 15"/>
              <a:gd name="T11" fmla="*/ 16 h 30"/>
              <a:gd name="T12" fmla="*/ 12 w 15"/>
              <a:gd name="T13" fmla="*/ 6 h 30"/>
              <a:gd name="T14" fmla="*/ 13 w 15"/>
              <a:gd name="T15" fmla="*/ 6 h 30"/>
              <a:gd name="T16" fmla="*/ 15 w 15"/>
              <a:gd name="T17" fmla="*/ 4 h 30"/>
              <a:gd name="T18" fmla="*/ 15 w 15"/>
              <a:gd name="T19" fmla="*/ 0 h 30"/>
              <a:gd name="T20" fmla="*/ 13 w 15"/>
              <a:gd name="T21" fmla="*/ 0 h 30"/>
              <a:gd name="T22" fmla="*/ 12 w 15"/>
              <a:gd name="T23" fmla="*/ 1 h 30"/>
              <a:gd name="T24" fmla="*/ 9 w 15"/>
              <a:gd name="T25" fmla="*/ 0 h 30"/>
              <a:gd name="T26" fmla="*/ 1 w 15"/>
              <a:gd name="T27" fmla="*/ 10 h 30"/>
              <a:gd name="T28" fmla="*/ 0 w 15"/>
              <a:gd name="T29" fmla="*/ 22 h 30"/>
              <a:gd name="T30" fmla="*/ 1 w 15"/>
              <a:gd name="T31" fmla="*/ 24 h 30"/>
              <a:gd name="T32" fmla="*/ 1 w 15"/>
              <a:gd name="T33" fmla="*/ 25 h 30"/>
              <a:gd name="T34" fmla="*/ 3 w 15"/>
              <a:gd name="T35" fmla="*/ 25 h 30"/>
              <a:gd name="T36" fmla="*/ 3 w 15"/>
              <a:gd name="T37" fmla="*/ 27 h 30"/>
              <a:gd name="T38" fmla="*/ 1 w 15"/>
              <a:gd name="T39" fmla="*/ 30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30"/>
              <a:gd name="T62" fmla="*/ 15 w 15"/>
              <a:gd name="T63" fmla="*/ 30 h 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30">
                <a:moveTo>
                  <a:pt x="1" y="30"/>
                </a:moveTo>
                <a:lnTo>
                  <a:pt x="3" y="28"/>
                </a:lnTo>
                <a:lnTo>
                  <a:pt x="6" y="24"/>
                </a:lnTo>
                <a:lnTo>
                  <a:pt x="10" y="19"/>
                </a:lnTo>
                <a:lnTo>
                  <a:pt x="10" y="18"/>
                </a:lnTo>
                <a:lnTo>
                  <a:pt x="13" y="16"/>
                </a:lnTo>
                <a:lnTo>
                  <a:pt x="12" y="6"/>
                </a:lnTo>
                <a:lnTo>
                  <a:pt x="13" y="6"/>
                </a:lnTo>
                <a:lnTo>
                  <a:pt x="15" y="4"/>
                </a:lnTo>
                <a:lnTo>
                  <a:pt x="15" y="0"/>
                </a:lnTo>
                <a:lnTo>
                  <a:pt x="13" y="0"/>
                </a:lnTo>
                <a:lnTo>
                  <a:pt x="12" y="1"/>
                </a:lnTo>
                <a:lnTo>
                  <a:pt x="9" y="0"/>
                </a:lnTo>
                <a:lnTo>
                  <a:pt x="1" y="10"/>
                </a:lnTo>
                <a:lnTo>
                  <a:pt x="0" y="22"/>
                </a:lnTo>
                <a:lnTo>
                  <a:pt x="1" y="24"/>
                </a:lnTo>
                <a:lnTo>
                  <a:pt x="1" y="25"/>
                </a:lnTo>
                <a:lnTo>
                  <a:pt x="3" y="25"/>
                </a:lnTo>
                <a:lnTo>
                  <a:pt x="3" y="27"/>
                </a:lnTo>
                <a:lnTo>
                  <a:pt x="1" y="3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08" name="Freeform 580"/>
          <p:cNvSpPr>
            <a:spLocks/>
          </p:cNvSpPr>
          <p:nvPr/>
        </p:nvSpPr>
        <p:spPr bwMode="auto">
          <a:xfrm>
            <a:off x="4471988" y="2597157"/>
            <a:ext cx="9525" cy="14287"/>
          </a:xfrm>
          <a:custGeom>
            <a:avLst/>
            <a:gdLst>
              <a:gd name="T0" fmla="*/ 5 w 6"/>
              <a:gd name="T1" fmla="*/ 3 h 9"/>
              <a:gd name="T2" fmla="*/ 6 w 6"/>
              <a:gd name="T3" fmla="*/ 0 h 9"/>
              <a:gd name="T4" fmla="*/ 0 w 6"/>
              <a:gd name="T5" fmla="*/ 9 h 9"/>
              <a:gd name="T6" fmla="*/ 3 w 6"/>
              <a:gd name="T7" fmla="*/ 7 h 9"/>
              <a:gd name="T8" fmla="*/ 5 w 6"/>
              <a:gd name="T9" fmla="*/ 4 h 9"/>
              <a:gd name="T10" fmla="*/ 5 w 6"/>
              <a:gd name="T11" fmla="*/ 3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5" y="3"/>
                </a:moveTo>
                <a:lnTo>
                  <a:pt x="6" y="0"/>
                </a:lnTo>
                <a:lnTo>
                  <a:pt x="0" y="9"/>
                </a:lnTo>
                <a:lnTo>
                  <a:pt x="3" y="7"/>
                </a:lnTo>
                <a:lnTo>
                  <a:pt x="5" y="4"/>
                </a:lnTo>
                <a:lnTo>
                  <a:pt x="5"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09" name="Freeform 581"/>
          <p:cNvSpPr>
            <a:spLocks/>
          </p:cNvSpPr>
          <p:nvPr/>
        </p:nvSpPr>
        <p:spPr bwMode="auto">
          <a:xfrm>
            <a:off x="4452938" y="2659070"/>
            <a:ext cx="7938" cy="6350"/>
          </a:xfrm>
          <a:custGeom>
            <a:avLst/>
            <a:gdLst>
              <a:gd name="T0" fmla="*/ 0 w 5"/>
              <a:gd name="T1" fmla="*/ 1 h 4"/>
              <a:gd name="T2" fmla="*/ 2 w 5"/>
              <a:gd name="T3" fmla="*/ 0 h 4"/>
              <a:gd name="T4" fmla="*/ 5 w 5"/>
              <a:gd name="T5" fmla="*/ 3 h 4"/>
              <a:gd name="T6" fmla="*/ 5 w 5"/>
              <a:gd name="T7" fmla="*/ 4 h 4"/>
              <a:gd name="T8" fmla="*/ 0 w 5"/>
              <a:gd name="T9" fmla="*/ 1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1"/>
                </a:moveTo>
                <a:lnTo>
                  <a:pt x="2" y="0"/>
                </a:lnTo>
                <a:lnTo>
                  <a:pt x="5" y="3"/>
                </a:lnTo>
                <a:lnTo>
                  <a:pt x="5" y="4"/>
                </a:lnTo>
                <a:lnTo>
                  <a:pt x="0"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10" name="Freeform 582"/>
          <p:cNvSpPr>
            <a:spLocks/>
          </p:cNvSpPr>
          <p:nvPr/>
        </p:nvSpPr>
        <p:spPr bwMode="auto">
          <a:xfrm>
            <a:off x="4448175" y="2663832"/>
            <a:ext cx="7938" cy="1587"/>
          </a:xfrm>
          <a:custGeom>
            <a:avLst/>
            <a:gdLst>
              <a:gd name="T0" fmla="*/ 0 w 5"/>
              <a:gd name="T1" fmla="*/ 0 h 1"/>
              <a:gd name="T2" fmla="*/ 2 w 5"/>
              <a:gd name="T3" fmla="*/ 0 h 1"/>
              <a:gd name="T4" fmla="*/ 5 w 5"/>
              <a:gd name="T5" fmla="*/ 1 h 1"/>
              <a:gd name="T6" fmla="*/ 0 w 5"/>
              <a:gd name="T7" fmla="*/ 0 h 1"/>
              <a:gd name="T8" fmla="*/ 0 60000 65536"/>
              <a:gd name="T9" fmla="*/ 0 60000 65536"/>
              <a:gd name="T10" fmla="*/ 0 60000 65536"/>
              <a:gd name="T11" fmla="*/ 0 60000 65536"/>
              <a:gd name="T12" fmla="*/ 0 w 5"/>
              <a:gd name="T13" fmla="*/ 0 h 1"/>
              <a:gd name="T14" fmla="*/ 5 w 5"/>
              <a:gd name="T15" fmla="*/ 1 h 1"/>
            </a:gdLst>
            <a:ahLst/>
            <a:cxnLst>
              <a:cxn ang="T8">
                <a:pos x="T0" y="T1"/>
              </a:cxn>
              <a:cxn ang="T9">
                <a:pos x="T2" y="T3"/>
              </a:cxn>
              <a:cxn ang="T10">
                <a:pos x="T4" y="T5"/>
              </a:cxn>
              <a:cxn ang="T11">
                <a:pos x="T6" y="T7"/>
              </a:cxn>
            </a:cxnLst>
            <a:rect l="T12" t="T13" r="T14" b="T15"/>
            <a:pathLst>
              <a:path w="5" h="1">
                <a:moveTo>
                  <a:pt x="0" y="0"/>
                </a:moveTo>
                <a:lnTo>
                  <a:pt x="2" y="0"/>
                </a:lnTo>
                <a:lnTo>
                  <a:pt x="5" y="1"/>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11" name="Freeform 583"/>
          <p:cNvSpPr>
            <a:spLocks/>
          </p:cNvSpPr>
          <p:nvPr/>
        </p:nvSpPr>
        <p:spPr bwMode="auto">
          <a:xfrm>
            <a:off x="4443413" y="2670182"/>
            <a:ext cx="3175" cy="4762"/>
          </a:xfrm>
          <a:custGeom>
            <a:avLst/>
            <a:gdLst>
              <a:gd name="T0" fmla="*/ 0 w 2"/>
              <a:gd name="T1" fmla="*/ 0 h 3"/>
              <a:gd name="T2" fmla="*/ 0 w 2"/>
              <a:gd name="T3" fmla="*/ 3 h 3"/>
              <a:gd name="T4" fmla="*/ 2 w 2"/>
              <a:gd name="T5" fmla="*/ 2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0" y="3"/>
                </a:lnTo>
                <a:lnTo>
                  <a:pt x="2" y="2"/>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12" name="Freeform 584"/>
          <p:cNvSpPr>
            <a:spLocks/>
          </p:cNvSpPr>
          <p:nvPr/>
        </p:nvSpPr>
        <p:spPr bwMode="auto">
          <a:xfrm>
            <a:off x="4573588" y="3005145"/>
            <a:ext cx="26988" cy="57150"/>
          </a:xfrm>
          <a:custGeom>
            <a:avLst/>
            <a:gdLst>
              <a:gd name="T0" fmla="*/ 12 w 17"/>
              <a:gd name="T1" fmla="*/ 0 h 36"/>
              <a:gd name="T2" fmla="*/ 14 w 17"/>
              <a:gd name="T3" fmla="*/ 0 h 36"/>
              <a:gd name="T4" fmla="*/ 17 w 17"/>
              <a:gd name="T5" fmla="*/ 18 h 36"/>
              <a:gd name="T6" fmla="*/ 11 w 17"/>
              <a:gd name="T7" fmla="*/ 36 h 36"/>
              <a:gd name="T8" fmla="*/ 9 w 17"/>
              <a:gd name="T9" fmla="*/ 35 h 36"/>
              <a:gd name="T10" fmla="*/ 8 w 17"/>
              <a:gd name="T11" fmla="*/ 35 h 36"/>
              <a:gd name="T12" fmla="*/ 6 w 17"/>
              <a:gd name="T13" fmla="*/ 33 h 36"/>
              <a:gd name="T14" fmla="*/ 5 w 17"/>
              <a:gd name="T15" fmla="*/ 32 h 36"/>
              <a:gd name="T16" fmla="*/ 5 w 17"/>
              <a:gd name="T17" fmla="*/ 29 h 36"/>
              <a:gd name="T18" fmla="*/ 3 w 17"/>
              <a:gd name="T19" fmla="*/ 27 h 36"/>
              <a:gd name="T20" fmla="*/ 2 w 17"/>
              <a:gd name="T21" fmla="*/ 20 h 36"/>
              <a:gd name="T22" fmla="*/ 0 w 17"/>
              <a:gd name="T23" fmla="*/ 18 h 36"/>
              <a:gd name="T24" fmla="*/ 0 w 17"/>
              <a:gd name="T25" fmla="*/ 14 h 36"/>
              <a:gd name="T26" fmla="*/ 2 w 17"/>
              <a:gd name="T27" fmla="*/ 9 h 36"/>
              <a:gd name="T28" fmla="*/ 3 w 17"/>
              <a:gd name="T29" fmla="*/ 9 h 36"/>
              <a:gd name="T30" fmla="*/ 6 w 17"/>
              <a:gd name="T31" fmla="*/ 9 h 36"/>
              <a:gd name="T32" fmla="*/ 9 w 17"/>
              <a:gd name="T33" fmla="*/ 6 h 36"/>
              <a:gd name="T34" fmla="*/ 12 w 17"/>
              <a:gd name="T35" fmla="*/ 5 h 36"/>
              <a:gd name="T36" fmla="*/ 12 w 17"/>
              <a:gd name="T37" fmla="*/ 3 h 36"/>
              <a:gd name="T38" fmla="*/ 12 w 17"/>
              <a:gd name="T39" fmla="*/ 0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36"/>
              <a:gd name="T62" fmla="*/ 17 w 17"/>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36">
                <a:moveTo>
                  <a:pt x="12" y="0"/>
                </a:moveTo>
                <a:lnTo>
                  <a:pt x="14" y="0"/>
                </a:lnTo>
                <a:lnTo>
                  <a:pt x="17" y="18"/>
                </a:lnTo>
                <a:lnTo>
                  <a:pt x="11" y="36"/>
                </a:lnTo>
                <a:lnTo>
                  <a:pt x="9" y="35"/>
                </a:lnTo>
                <a:lnTo>
                  <a:pt x="8" y="35"/>
                </a:lnTo>
                <a:lnTo>
                  <a:pt x="6" y="33"/>
                </a:lnTo>
                <a:lnTo>
                  <a:pt x="5" y="32"/>
                </a:lnTo>
                <a:lnTo>
                  <a:pt x="5" y="29"/>
                </a:lnTo>
                <a:lnTo>
                  <a:pt x="3" y="27"/>
                </a:lnTo>
                <a:lnTo>
                  <a:pt x="2" y="20"/>
                </a:lnTo>
                <a:lnTo>
                  <a:pt x="0" y="18"/>
                </a:lnTo>
                <a:lnTo>
                  <a:pt x="0" y="14"/>
                </a:lnTo>
                <a:lnTo>
                  <a:pt x="2" y="9"/>
                </a:lnTo>
                <a:lnTo>
                  <a:pt x="3" y="9"/>
                </a:lnTo>
                <a:lnTo>
                  <a:pt x="6" y="9"/>
                </a:lnTo>
                <a:lnTo>
                  <a:pt x="9" y="6"/>
                </a:lnTo>
                <a:lnTo>
                  <a:pt x="12" y="5"/>
                </a:lnTo>
                <a:lnTo>
                  <a:pt x="12" y="3"/>
                </a:lnTo>
                <a:lnTo>
                  <a:pt x="12"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13" name="Freeform 585"/>
          <p:cNvSpPr>
            <a:spLocks/>
          </p:cNvSpPr>
          <p:nvPr/>
        </p:nvSpPr>
        <p:spPr bwMode="auto">
          <a:xfrm>
            <a:off x="5772150" y="3606807"/>
            <a:ext cx="6350" cy="4762"/>
          </a:xfrm>
          <a:custGeom>
            <a:avLst/>
            <a:gdLst>
              <a:gd name="T0" fmla="*/ 0 w 4"/>
              <a:gd name="T1" fmla="*/ 2 h 3"/>
              <a:gd name="T2" fmla="*/ 3 w 4"/>
              <a:gd name="T3" fmla="*/ 3 h 3"/>
              <a:gd name="T4" fmla="*/ 3 w 4"/>
              <a:gd name="T5" fmla="*/ 2 h 3"/>
              <a:gd name="T6" fmla="*/ 4 w 4"/>
              <a:gd name="T7" fmla="*/ 3 h 3"/>
              <a:gd name="T8" fmla="*/ 4 w 4"/>
              <a:gd name="T9" fmla="*/ 2 h 3"/>
              <a:gd name="T10" fmla="*/ 3 w 4"/>
              <a:gd name="T11" fmla="*/ 0 h 3"/>
              <a:gd name="T12" fmla="*/ 1 w 4"/>
              <a:gd name="T13" fmla="*/ 0 h 3"/>
              <a:gd name="T14" fmla="*/ 0 w 4"/>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0" y="2"/>
                </a:moveTo>
                <a:lnTo>
                  <a:pt x="3" y="3"/>
                </a:lnTo>
                <a:lnTo>
                  <a:pt x="3" y="2"/>
                </a:lnTo>
                <a:lnTo>
                  <a:pt x="4" y="3"/>
                </a:lnTo>
                <a:lnTo>
                  <a:pt x="4" y="2"/>
                </a:lnTo>
                <a:lnTo>
                  <a:pt x="3" y="0"/>
                </a:lnTo>
                <a:lnTo>
                  <a:pt x="1" y="0"/>
                </a:lnTo>
                <a:lnTo>
                  <a:pt x="0"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14" name="Freeform 586"/>
          <p:cNvSpPr>
            <a:spLocks/>
          </p:cNvSpPr>
          <p:nvPr/>
        </p:nvSpPr>
        <p:spPr bwMode="auto">
          <a:xfrm>
            <a:off x="5480050" y="3903670"/>
            <a:ext cx="4763" cy="3175"/>
          </a:xfrm>
          <a:custGeom>
            <a:avLst/>
            <a:gdLst>
              <a:gd name="T0" fmla="*/ 1 w 3"/>
              <a:gd name="T1" fmla="*/ 0 h 2"/>
              <a:gd name="T2" fmla="*/ 0 w 3"/>
              <a:gd name="T3" fmla="*/ 2 h 2"/>
              <a:gd name="T4" fmla="*/ 3 w 3"/>
              <a:gd name="T5" fmla="*/ 0 h 2"/>
              <a:gd name="T6" fmla="*/ 1 w 3"/>
              <a:gd name="T7" fmla="*/ 0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1" y="0"/>
                </a:moveTo>
                <a:lnTo>
                  <a:pt x="0" y="2"/>
                </a:lnTo>
                <a:lnTo>
                  <a:pt x="3" y="0"/>
                </a:lnTo>
                <a:lnTo>
                  <a:pt x="1"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15" name="Freeform 587"/>
          <p:cNvSpPr>
            <a:spLocks/>
          </p:cNvSpPr>
          <p:nvPr/>
        </p:nvSpPr>
        <p:spPr bwMode="auto">
          <a:xfrm>
            <a:off x="5480050" y="3897320"/>
            <a:ext cx="4763" cy="1587"/>
          </a:xfrm>
          <a:custGeom>
            <a:avLst/>
            <a:gdLst>
              <a:gd name="T0" fmla="*/ 0 w 3"/>
              <a:gd name="T1" fmla="*/ 0 h 1"/>
              <a:gd name="T2" fmla="*/ 1 w 3"/>
              <a:gd name="T3" fmla="*/ 0 h 1"/>
              <a:gd name="T4" fmla="*/ 1 w 3"/>
              <a:gd name="T5" fmla="*/ 1 h 1"/>
              <a:gd name="T6" fmla="*/ 3 w 3"/>
              <a:gd name="T7" fmla="*/ 1 h 1"/>
              <a:gd name="T8" fmla="*/ 1 w 3"/>
              <a:gd name="T9" fmla="*/ 0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1" y="0"/>
                </a:lnTo>
                <a:lnTo>
                  <a:pt x="1" y="1"/>
                </a:lnTo>
                <a:lnTo>
                  <a:pt x="3" y="1"/>
                </a:lnTo>
                <a:lnTo>
                  <a:pt x="1" y="0"/>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16" name="Freeform 588"/>
          <p:cNvSpPr>
            <a:spLocks/>
          </p:cNvSpPr>
          <p:nvPr/>
        </p:nvSpPr>
        <p:spPr bwMode="auto">
          <a:xfrm>
            <a:off x="5475288" y="3856045"/>
            <a:ext cx="1588" cy="3175"/>
          </a:xfrm>
          <a:custGeom>
            <a:avLst/>
            <a:gdLst>
              <a:gd name="T0" fmla="*/ 1 w 1"/>
              <a:gd name="T1" fmla="*/ 2 h 2"/>
              <a:gd name="T2" fmla="*/ 1 w 1"/>
              <a:gd name="T3" fmla="*/ 0 h 2"/>
              <a:gd name="T4" fmla="*/ 0 w 1"/>
              <a:gd name="T5" fmla="*/ 2 h 2"/>
              <a:gd name="T6" fmla="*/ 1 w 1"/>
              <a:gd name="T7" fmla="*/ 2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2"/>
                </a:moveTo>
                <a:lnTo>
                  <a:pt x="1" y="0"/>
                </a:lnTo>
                <a:lnTo>
                  <a:pt x="0" y="2"/>
                </a:lnTo>
                <a:lnTo>
                  <a:pt x="1"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17" name="Freeform 589"/>
          <p:cNvSpPr>
            <a:spLocks/>
          </p:cNvSpPr>
          <p:nvPr/>
        </p:nvSpPr>
        <p:spPr bwMode="auto">
          <a:xfrm>
            <a:off x="6962775" y="3954470"/>
            <a:ext cx="6350" cy="6350"/>
          </a:xfrm>
          <a:custGeom>
            <a:avLst/>
            <a:gdLst>
              <a:gd name="T0" fmla="*/ 3 w 4"/>
              <a:gd name="T1" fmla="*/ 0 h 4"/>
              <a:gd name="T2" fmla="*/ 3 w 4"/>
              <a:gd name="T3" fmla="*/ 1 h 4"/>
              <a:gd name="T4" fmla="*/ 3 w 4"/>
              <a:gd name="T5" fmla="*/ 0 h 4"/>
              <a:gd name="T6" fmla="*/ 0 w 4"/>
              <a:gd name="T7" fmla="*/ 4 h 4"/>
              <a:gd name="T8" fmla="*/ 3 w 4"/>
              <a:gd name="T9" fmla="*/ 4 h 4"/>
              <a:gd name="T10" fmla="*/ 4 w 4"/>
              <a:gd name="T11" fmla="*/ 4 h 4"/>
              <a:gd name="T12" fmla="*/ 4 w 4"/>
              <a:gd name="T13" fmla="*/ 1 h 4"/>
              <a:gd name="T14" fmla="*/ 3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3" y="0"/>
                </a:moveTo>
                <a:lnTo>
                  <a:pt x="3" y="1"/>
                </a:lnTo>
                <a:lnTo>
                  <a:pt x="3" y="0"/>
                </a:lnTo>
                <a:lnTo>
                  <a:pt x="0" y="4"/>
                </a:lnTo>
                <a:lnTo>
                  <a:pt x="3" y="4"/>
                </a:lnTo>
                <a:lnTo>
                  <a:pt x="4" y="4"/>
                </a:lnTo>
                <a:lnTo>
                  <a:pt x="4" y="1"/>
                </a:lnTo>
                <a:lnTo>
                  <a:pt x="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18" name="Freeform 590"/>
          <p:cNvSpPr>
            <a:spLocks/>
          </p:cNvSpPr>
          <p:nvPr/>
        </p:nvSpPr>
        <p:spPr bwMode="auto">
          <a:xfrm>
            <a:off x="6959600" y="3956057"/>
            <a:ext cx="3175" cy="7937"/>
          </a:xfrm>
          <a:custGeom>
            <a:avLst/>
            <a:gdLst>
              <a:gd name="T0" fmla="*/ 2 w 2"/>
              <a:gd name="T1" fmla="*/ 0 h 5"/>
              <a:gd name="T2" fmla="*/ 0 w 2"/>
              <a:gd name="T3" fmla="*/ 5 h 5"/>
              <a:gd name="T4" fmla="*/ 2 w 2"/>
              <a:gd name="T5" fmla="*/ 3 h 5"/>
              <a:gd name="T6" fmla="*/ 2 w 2"/>
              <a:gd name="T7" fmla="*/ 0 h 5"/>
              <a:gd name="T8" fmla="*/ 0 60000 65536"/>
              <a:gd name="T9" fmla="*/ 0 60000 65536"/>
              <a:gd name="T10" fmla="*/ 0 60000 65536"/>
              <a:gd name="T11" fmla="*/ 0 60000 65536"/>
              <a:gd name="T12" fmla="*/ 0 w 2"/>
              <a:gd name="T13" fmla="*/ 0 h 5"/>
              <a:gd name="T14" fmla="*/ 2 w 2"/>
              <a:gd name="T15" fmla="*/ 5 h 5"/>
            </a:gdLst>
            <a:ahLst/>
            <a:cxnLst>
              <a:cxn ang="T8">
                <a:pos x="T0" y="T1"/>
              </a:cxn>
              <a:cxn ang="T9">
                <a:pos x="T2" y="T3"/>
              </a:cxn>
              <a:cxn ang="T10">
                <a:pos x="T4" y="T5"/>
              </a:cxn>
              <a:cxn ang="T11">
                <a:pos x="T6" y="T7"/>
              </a:cxn>
            </a:cxnLst>
            <a:rect l="T12" t="T13" r="T14" b="T15"/>
            <a:pathLst>
              <a:path w="2" h="5">
                <a:moveTo>
                  <a:pt x="2" y="0"/>
                </a:moveTo>
                <a:lnTo>
                  <a:pt x="0" y="5"/>
                </a:lnTo>
                <a:lnTo>
                  <a:pt x="2" y="3"/>
                </a:lnTo>
                <a:lnTo>
                  <a:pt x="2"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19" name="Freeform 591"/>
          <p:cNvSpPr>
            <a:spLocks/>
          </p:cNvSpPr>
          <p:nvPr/>
        </p:nvSpPr>
        <p:spPr bwMode="auto">
          <a:xfrm>
            <a:off x="6962775" y="3930657"/>
            <a:ext cx="1588" cy="9525"/>
          </a:xfrm>
          <a:custGeom>
            <a:avLst/>
            <a:gdLst>
              <a:gd name="T0" fmla="*/ 0 w 1"/>
              <a:gd name="T1" fmla="*/ 0 h 6"/>
              <a:gd name="T2" fmla="*/ 0 w 1"/>
              <a:gd name="T3" fmla="*/ 4 h 6"/>
              <a:gd name="T4" fmla="*/ 1 w 1"/>
              <a:gd name="T5" fmla="*/ 6 h 6"/>
              <a:gd name="T6" fmla="*/ 1 w 1"/>
              <a:gd name="T7" fmla="*/ 4 h 6"/>
              <a:gd name="T8" fmla="*/ 0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0" y="0"/>
                </a:moveTo>
                <a:lnTo>
                  <a:pt x="0" y="4"/>
                </a:lnTo>
                <a:lnTo>
                  <a:pt x="1" y="6"/>
                </a:lnTo>
                <a:lnTo>
                  <a:pt x="1" y="4"/>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20" name="Freeform 592"/>
          <p:cNvSpPr>
            <a:spLocks/>
          </p:cNvSpPr>
          <p:nvPr/>
        </p:nvSpPr>
        <p:spPr bwMode="auto">
          <a:xfrm>
            <a:off x="7466013" y="3965582"/>
            <a:ext cx="61913" cy="80962"/>
          </a:xfrm>
          <a:custGeom>
            <a:avLst/>
            <a:gdLst>
              <a:gd name="T0" fmla="*/ 36 w 39"/>
              <a:gd name="T1" fmla="*/ 2 h 51"/>
              <a:gd name="T2" fmla="*/ 38 w 39"/>
              <a:gd name="T3" fmla="*/ 0 h 51"/>
              <a:gd name="T4" fmla="*/ 38 w 39"/>
              <a:gd name="T5" fmla="*/ 5 h 51"/>
              <a:gd name="T6" fmla="*/ 39 w 39"/>
              <a:gd name="T7" fmla="*/ 6 h 51"/>
              <a:gd name="T8" fmla="*/ 38 w 39"/>
              <a:gd name="T9" fmla="*/ 8 h 51"/>
              <a:gd name="T10" fmla="*/ 39 w 39"/>
              <a:gd name="T11" fmla="*/ 15 h 51"/>
              <a:gd name="T12" fmla="*/ 39 w 39"/>
              <a:gd name="T13" fmla="*/ 17 h 51"/>
              <a:gd name="T14" fmla="*/ 36 w 39"/>
              <a:gd name="T15" fmla="*/ 18 h 51"/>
              <a:gd name="T16" fmla="*/ 32 w 39"/>
              <a:gd name="T17" fmla="*/ 24 h 51"/>
              <a:gd name="T18" fmla="*/ 26 w 39"/>
              <a:gd name="T19" fmla="*/ 26 h 51"/>
              <a:gd name="T20" fmla="*/ 26 w 39"/>
              <a:gd name="T21" fmla="*/ 30 h 51"/>
              <a:gd name="T22" fmla="*/ 9 w 39"/>
              <a:gd name="T23" fmla="*/ 47 h 51"/>
              <a:gd name="T24" fmla="*/ 6 w 39"/>
              <a:gd name="T25" fmla="*/ 47 h 51"/>
              <a:gd name="T26" fmla="*/ 2 w 39"/>
              <a:gd name="T27" fmla="*/ 51 h 51"/>
              <a:gd name="T28" fmla="*/ 0 w 39"/>
              <a:gd name="T29" fmla="*/ 50 h 51"/>
              <a:gd name="T30" fmla="*/ 0 w 39"/>
              <a:gd name="T31" fmla="*/ 47 h 51"/>
              <a:gd name="T32" fmla="*/ 3 w 39"/>
              <a:gd name="T33" fmla="*/ 42 h 51"/>
              <a:gd name="T34" fmla="*/ 9 w 39"/>
              <a:gd name="T35" fmla="*/ 38 h 51"/>
              <a:gd name="T36" fmla="*/ 11 w 39"/>
              <a:gd name="T37" fmla="*/ 36 h 51"/>
              <a:gd name="T38" fmla="*/ 24 w 39"/>
              <a:gd name="T39" fmla="*/ 23 h 51"/>
              <a:gd name="T40" fmla="*/ 26 w 39"/>
              <a:gd name="T41" fmla="*/ 23 h 51"/>
              <a:gd name="T42" fmla="*/ 27 w 39"/>
              <a:gd name="T43" fmla="*/ 20 h 51"/>
              <a:gd name="T44" fmla="*/ 30 w 39"/>
              <a:gd name="T45" fmla="*/ 18 h 51"/>
              <a:gd name="T46" fmla="*/ 32 w 39"/>
              <a:gd name="T47" fmla="*/ 17 h 51"/>
              <a:gd name="T48" fmla="*/ 35 w 39"/>
              <a:gd name="T49" fmla="*/ 12 h 51"/>
              <a:gd name="T50" fmla="*/ 33 w 39"/>
              <a:gd name="T51" fmla="*/ 9 h 51"/>
              <a:gd name="T52" fmla="*/ 35 w 39"/>
              <a:gd name="T53" fmla="*/ 11 h 51"/>
              <a:gd name="T54" fmla="*/ 36 w 39"/>
              <a:gd name="T55" fmla="*/ 11 h 51"/>
              <a:gd name="T56" fmla="*/ 35 w 39"/>
              <a:gd name="T57" fmla="*/ 9 h 51"/>
              <a:gd name="T58" fmla="*/ 35 w 39"/>
              <a:gd name="T59" fmla="*/ 8 h 51"/>
              <a:gd name="T60" fmla="*/ 36 w 39"/>
              <a:gd name="T61" fmla="*/ 5 h 51"/>
              <a:gd name="T62" fmla="*/ 36 w 39"/>
              <a:gd name="T63" fmla="*/ 2 h 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51"/>
              <a:gd name="T98" fmla="*/ 39 w 39"/>
              <a:gd name="T99" fmla="*/ 51 h 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51">
                <a:moveTo>
                  <a:pt x="36" y="2"/>
                </a:moveTo>
                <a:lnTo>
                  <a:pt x="38" y="0"/>
                </a:lnTo>
                <a:lnTo>
                  <a:pt x="38" y="5"/>
                </a:lnTo>
                <a:lnTo>
                  <a:pt x="39" y="6"/>
                </a:lnTo>
                <a:lnTo>
                  <a:pt x="38" y="8"/>
                </a:lnTo>
                <a:lnTo>
                  <a:pt x="39" y="15"/>
                </a:lnTo>
                <a:lnTo>
                  <a:pt x="39" y="17"/>
                </a:lnTo>
                <a:lnTo>
                  <a:pt x="36" y="18"/>
                </a:lnTo>
                <a:lnTo>
                  <a:pt x="32" y="24"/>
                </a:lnTo>
                <a:lnTo>
                  <a:pt x="26" y="26"/>
                </a:lnTo>
                <a:lnTo>
                  <a:pt x="26" y="30"/>
                </a:lnTo>
                <a:lnTo>
                  <a:pt x="9" y="47"/>
                </a:lnTo>
                <a:lnTo>
                  <a:pt x="6" y="47"/>
                </a:lnTo>
                <a:lnTo>
                  <a:pt x="2" y="51"/>
                </a:lnTo>
                <a:lnTo>
                  <a:pt x="0" y="50"/>
                </a:lnTo>
                <a:lnTo>
                  <a:pt x="0" y="47"/>
                </a:lnTo>
                <a:lnTo>
                  <a:pt x="3" y="42"/>
                </a:lnTo>
                <a:lnTo>
                  <a:pt x="9" y="38"/>
                </a:lnTo>
                <a:lnTo>
                  <a:pt x="11" y="36"/>
                </a:lnTo>
                <a:lnTo>
                  <a:pt x="24" y="23"/>
                </a:lnTo>
                <a:lnTo>
                  <a:pt x="26" y="23"/>
                </a:lnTo>
                <a:lnTo>
                  <a:pt x="27" y="20"/>
                </a:lnTo>
                <a:lnTo>
                  <a:pt x="30" y="18"/>
                </a:lnTo>
                <a:lnTo>
                  <a:pt x="32" y="17"/>
                </a:lnTo>
                <a:lnTo>
                  <a:pt x="35" y="12"/>
                </a:lnTo>
                <a:lnTo>
                  <a:pt x="33" y="9"/>
                </a:lnTo>
                <a:lnTo>
                  <a:pt x="35" y="11"/>
                </a:lnTo>
                <a:lnTo>
                  <a:pt x="36" y="11"/>
                </a:lnTo>
                <a:lnTo>
                  <a:pt x="35" y="9"/>
                </a:lnTo>
                <a:lnTo>
                  <a:pt x="35" y="8"/>
                </a:lnTo>
                <a:lnTo>
                  <a:pt x="36" y="5"/>
                </a:lnTo>
                <a:lnTo>
                  <a:pt x="36"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21" name="Freeform 593"/>
          <p:cNvSpPr>
            <a:spLocks/>
          </p:cNvSpPr>
          <p:nvPr/>
        </p:nvSpPr>
        <p:spPr bwMode="auto">
          <a:xfrm>
            <a:off x="7535863" y="3951295"/>
            <a:ext cx="4763" cy="7937"/>
          </a:xfrm>
          <a:custGeom>
            <a:avLst/>
            <a:gdLst>
              <a:gd name="T0" fmla="*/ 0 w 3"/>
              <a:gd name="T1" fmla="*/ 0 h 5"/>
              <a:gd name="T2" fmla="*/ 3 w 3"/>
              <a:gd name="T3" fmla="*/ 2 h 5"/>
              <a:gd name="T4" fmla="*/ 3 w 3"/>
              <a:gd name="T5" fmla="*/ 3 h 5"/>
              <a:gd name="T6" fmla="*/ 3 w 3"/>
              <a:gd name="T7" fmla="*/ 5 h 5"/>
              <a:gd name="T8" fmla="*/ 1 w 3"/>
              <a:gd name="T9" fmla="*/ 3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3" y="2"/>
                </a:lnTo>
                <a:lnTo>
                  <a:pt x="3" y="3"/>
                </a:lnTo>
                <a:lnTo>
                  <a:pt x="3" y="5"/>
                </a:lnTo>
                <a:lnTo>
                  <a:pt x="1" y="3"/>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22" name="Freeform 594"/>
          <p:cNvSpPr>
            <a:spLocks/>
          </p:cNvSpPr>
          <p:nvPr/>
        </p:nvSpPr>
        <p:spPr bwMode="auto">
          <a:xfrm>
            <a:off x="7535863" y="3941770"/>
            <a:ext cx="9525" cy="7937"/>
          </a:xfrm>
          <a:custGeom>
            <a:avLst/>
            <a:gdLst>
              <a:gd name="T0" fmla="*/ 1 w 6"/>
              <a:gd name="T1" fmla="*/ 0 h 5"/>
              <a:gd name="T2" fmla="*/ 0 w 6"/>
              <a:gd name="T3" fmla="*/ 0 h 5"/>
              <a:gd name="T4" fmla="*/ 3 w 6"/>
              <a:gd name="T5" fmla="*/ 2 h 5"/>
              <a:gd name="T6" fmla="*/ 6 w 6"/>
              <a:gd name="T7" fmla="*/ 2 h 5"/>
              <a:gd name="T8" fmla="*/ 6 w 6"/>
              <a:gd name="T9" fmla="*/ 3 h 5"/>
              <a:gd name="T10" fmla="*/ 6 w 6"/>
              <a:gd name="T11" fmla="*/ 5 h 5"/>
              <a:gd name="T12" fmla="*/ 4 w 6"/>
              <a:gd name="T13" fmla="*/ 5 h 5"/>
              <a:gd name="T14" fmla="*/ 3 w 6"/>
              <a:gd name="T15" fmla="*/ 3 h 5"/>
              <a:gd name="T16" fmla="*/ 1 w 6"/>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0"/>
                </a:moveTo>
                <a:lnTo>
                  <a:pt x="0" y="0"/>
                </a:lnTo>
                <a:lnTo>
                  <a:pt x="3" y="2"/>
                </a:lnTo>
                <a:lnTo>
                  <a:pt x="6" y="2"/>
                </a:lnTo>
                <a:lnTo>
                  <a:pt x="6" y="3"/>
                </a:lnTo>
                <a:lnTo>
                  <a:pt x="6" y="5"/>
                </a:lnTo>
                <a:lnTo>
                  <a:pt x="4" y="5"/>
                </a:lnTo>
                <a:lnTo>
                  <a:pt x="3" y="3"/>
                </a:lnTo>
                <a:lnTo>
                  <a:pt x="1"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23" name="Freeform 595"/>
          <p:cNvSpPr>
            <a:spLocks/>
          </p:cNvSpPr>
          <p:nvPr/>
        </p:nvSpPr>
        <p:spPr bwMode="auto">
          <a:xfrm>
            <a:off x="7550150" y="3908432"/>
            <a:ext cx="30163" cy="36512"/>
          </a:xfrm>
          <a:custGeom>
            <a:avLst/>
            <a:gdLst>
              <a:gd name="T0" fmla="*/ 0 w 19"/>
              <a:gd name="T1" fmla="*/ 2 h 23"/>
              <a:gd name="T2" fmla="*/ 0 w 19"/>
              <a:gd name="T3" fmla="*/ 0 h 23"/>
              <a:gd name="T4" fmla="*/ 13 w 19"/>
              <a:gd name="T5" fmla="*/ 2 h 23"/>
              <a:gd name="T6" fmla="*/ 18 w 19"/>
              <a:gd name="T7" fmla="*/ 6 h 23"/>
              <a:gd name="T8" fmla="*/ 19 w 19"/>
              <a:gd name="T9" fmla="*/ 17 h 23"/>
              <a:gd name="T10" fmla="*/ 18 w 19"/>
              <a:gd name="T11" fmla="*/ 17 h 23"/>
              <a:gd name="T12" fmla="*/ 18 w 19"/>
              <a:gd name="T13" fmla="*/ 20 h 23"/>
              <a:gd name="T14" fmla="*/ 13 w 19"/>
              <a:gd name="T15" fmla="*/ 23 h 23"/>
              <a:gd name="T16" fmla="*/ 12 w 19"/>
              <a:gd name="T17" fmla="*/ 20 h 23"/>
              <a:gd name="T18" fmla="*/ 10 w 19"/>
              <a:gd name="T19" fmla="*/ 18 h 23"/>
              <a:gd name="T20" fmla="*/ 7 w 19"/>
              <a:gd name="T21" fmla="*/ 12 h 23"/>
              <a:gd name="T22" fmla="*/ 6 w 19"/>
              <a:gd name="T23" fmla="*/ 8 h 23"/>
              <a:gd name="T24" fmla="*/ 4 w 19"/>
              <a:gd name="T25" fmla="*/ 6 h 23"/>
              <a:gd name="T26" fmla="*/ 3 w 19"/>
              <a:gd name="T27" fmla="*/ 5 h 23"/>
              <a:gd name="T28" fmla="*/ 1 w 19"/>
              <a:gd name="T29" fmla="*/ 2 h 23"/>
              <a:gd name="T30" fmla="*/ 0 w 19"/>
              <a:gd name="T31" fmla="*/ 2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23"/>
              <a:gd name="T50" fmla="*/ 19 w 19"/>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23">
                <a:moveTo>
                  <a:pt x="0" y="2"/>
                </a:moveTo>
                <a:lnTo>
                  <a:pt x="0" y="0"/>
                </a:lnTo>
                <a:lnTo>
                  <a:pt x="13" y="2"/>
                </a:lnTo>
                <a:lnTo>
                  <a:pt x="18" y="6"/>
                </a:lnTo>
                <a:lnTo>
                  <a:pt x="19" y="17"/>
                </a:lnTo>
                <a:lnTo>
                  <a:pt x="18" y="17"/>
                </a:lnTo>
                <a:lnTo>
                  <a:pt x="18" y="20"/>
                </a:lnTo>
                <a:lnTo>
                  <a:pt x="13" y="23"/>
                </a:lnTo>
                <a:lnTo>
                  <a:pt x="12" y="20"/>
                </a:lnTo>
                <a:lnTo>
                  <a:pt x="10" y="18"/>
                </a:lnTo>
                <a:lnTo>
                  <a:pt x="7" y="12"/>
                </a:lnTo>
                <a:lnTo>
                  <a:pt x="6" y="8"/>
                </a:lnTo>
                <a:lnTo>
                  <a:pt x="4" y="6"/>
                </a:lnTo>
                <a:lnTo>
                  <a:pt x="3" y="5"/>
                </a:lnTo>
                <a:lnTo>
                  <a:pt x="1" y="2"/>
                </a:lnTo>
                <a:lnTo>
                  <a:pt x="0"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24" name="Freeform 596"/>
          <p:cNvSpPr>
            <a:spLocks/>
          </p:cNvSpPr>
          <p:nvPr/>
        </p:nvSpPr>
        <p:spPr bwMode="auto">
          <a:xfrm>
            <a:off x="7532688" y="3768732"/>
            <a:ext cx="115888" cy="166687"/>
          </a:xfrm>
          <a:custGeom>
            <a:avLst/>
            <a:gdLst>
              <a:gd name="T0" fmla="*/ 44 w 73"/>
              <a:gd name="T1" fmla="*/ 4 h 105"/>
              <a:gd name="T2" fmla="*/ 41 w 73"/>
              <a:gd name="T3" fmla="*/ 19 h 105"/>
              <a:gd name="T4" fmla="*/ 44 w 73"/>
              <a:gd name="T5" fmla="*/ 22 h 105"/>
              <a:gd name="T6" fmla="*/ 45 w 73"/>
              <a:gd name="T7" fmla="*/ 27 h 105"/>
              <a:gd name="T8" fmla="*/ 41 w 73"/>
              <a:gd name="T9" fmla="*/ 43 h 105"/>
              <a:gd name="T10" fmla="*/ 38 w 73"/>
              <a:gd name="T11" fmla="*/ 43 h 105"/>
              <a:gd name="T12" fmla="*/ 32 w 73"/>
              <a:gd name="T13" fmla="*/ 51 h 105"/>
              <a:gd name="T14" fmla="*/ 30 w 73"/>
              <a:gd name="T15" fmla="*/ 55 h 105"/>
              <a:gd name="T16" fmla="*/ 29 w 73"/>
              <a:gd name="T17" fmla="*/ 63 h 105"/>
              <a:gd name="T18" fmla="*/ 32 w 73"/>
              <a:gd name="T19" fmla="*/ 69 h 105"/>
              <a:gd name="T20" fmla="*/ 33 w 73"/>
              <a:gd name="T21" fmla="*/ 75 h 105"/>
              <a:gd name="T22" fmla="*/ 38 w 73"/>
              <a:gd name="T23" fmla="*/ 82 h 105"/>
              <a:gd name="T24" fmla="*/ 42 w 73"/>
              <a:gd name="T25" fmla="*/ 81 h 105"/>
              <a:gd name="T26" fmla="*/ 42 w 73"/>
              <a:gd name="T27" fmla="*/ 76 h 105"/>
              <a:gd name="T28" fmla="*/ 45 w 73"/>
              <a:gd name="T29" fmla="*/ 75 h 105"/>
              <a:gd name="T30" fmla="*/ 50 w 73"/>
              <a:gd name="T31" fmla="*/ 73 h 105"/>
              <a:gd name="T32" fmla="*/ 54 w 73"/>
              <a:gd name="T33" fmla="*/ 76 h 105"/>
              <a:gd name="T34" fmla="*/ 55 w 73"/>
              <a:gd name="T35" fmla="*/ 82 h 105"/>
              <a:gd name="T36" fmla="*/ 58 w 73"/>
              <a:gd name="T37" fmla="*/ 82 h 105"/>
              <a:gd name="T38" fmla="*/ 60 w 73"/>
              <a:gd name="T39" fmla="*/ 79 h 105"/>
              <a:gd name="T40" fmla="*/ 69 w 73"/>
              <a:gd name="T41" fmla="*/ 84 h 105"/>
              <a:gd name="T42" fmla="*/ 66 w 73"/>
              <a:gd name="T43" fmla="*/ 85 h 105"/>
              <a:gd name="T44" fmla="*/ 64 w 73"/>
              <a:gd name="T45" fmla="*/ 90 h 105"/>
              <a:gd name="T46" fmla="*/ 69 w 73"/>
              <a:gd name="T47" fmla="*/ 91 h 105"/>
              <a:gd name="T48" fmla="*/ 67 w 73"/>
              <a:gd name="T49" fmla="*/ 96 h 105"/>
              <a:gd name="T50" fmla="*/ 70 w 73"/>
              <a:gd name="T51" fmla="*/ 96 h 105"/>
              <a:gd name="T52" fmla="*/ 73 w 73"/>
              <a:gd name="T53" fmla="*/ 97 h 105"/>
              <a:gd name="T54" fmla="*/ 72 w 73"/>
              <a:gd name="T55" fmla="*/ 105 h 105"/>
              <a:gd name="T56" fmla="*/ 69 w 73"/>
              <a:gd name="T57" fmla="*/ 100 h 105"/>
              <a:gd name="T58" fmla="*/ 69 w 73"/>
              <a:gd name="T59" fmla="*/ 99 h 105"/>
              <a:gd name="T60" fmla="*/ 63 w 73"/>
              <a:gd name="T61" fmla="*/ 97 h 105"/>
              <a:gd name="T62" fmla="*/ 58 w 73"/>
              <a:gd name="T63" fmla="*/ 93 h 105"/>
              <a:gd name="T64" fmla="*/ 54 w 73"/>
              <a:gd name="T65" fmla="*/ 88 h 105"/>
              <a:gd name="T66" fmla="*/ 51 w 73"/>
              <a:gd name="T67" fmla="*/ 85 h 105"/>
              <a:gd name="T68" fmla="*/ 45 w 73"/>
              <a:gd name="T69" fmla="*/ 82 h 105"/>
              <a:gd name="T70" fmla="*/ 50 w 73"/>
              <a:gd name="T71" fmla="*/ 93 h 105"/>
              <a:gd name="T72" fmla="*/ 45 w 73"/>
              <a:gd name="T73" fmla="*/ 90 h 105"/>
              <a:gd name="T74" fmla="*/ 35 w 73"/>
              <a:gd name="T75" fmla="*/ 81 h 105"/>
              <a:gd name="T76" fmla="*/ 29 w 73"/>
              <a:gd name="T77" fmla="*/ 85 h 105"/>
              <a:gd name="T78" fmla="*/ 24 w 73"/>
              <a:gd name="T79" fmla="*/ 87 h 105"/>
              <a:gd name="T80" fmla="*/ 20 w 73"/>
              <a:gd name="T81" fmla="*/ 84 h 105"/>
              <a:gd name="T82" fmla="*/ 17 w 73"/>
              <a:gd name="T83" fmla="*/ 84 h 105"/>
              <a:gd name="T84" fmla="*/ 15 w 73"/>
              <a:gd name="T85" fmla="*/ 75 h 105"/>
              <a:gd name="T86" fmla="*/ 20 w 73"/>
              <a:gd name="T87" fmla="*/ 69 h 105"/>
              <a:gd name="T88" fmla="*/ 15 w 73"/>
              <a:gd name="T89" fmla="*/ 67 h 105"/>
              <a:gd name="T90" fmla="*/ 14 w 73"/>
              <a:gd name="T91" fmla="*/ 73 h 105"/>
              <a:gd name="T92" fmla="*/ 8 w 73"/>
              <a:gd name="T93" fmla="*/ 67 h 105"/>
              <a:gd name="T94" fmla="*/ 2 w 73"/>
              <a:gd name="T95" fmla="*/ 40 h 105"/>
              <a:gd name="T96" fmla="*/ 6 w 73"/>
              <a:gd name="T97" fmla="*/ 45 h 105"/>
              <a:gd name="T98" fmla="*/ 12 w 73"/>
              <a:gd name="T99" fmla="*/ 4 h 105"/>
              <a:gd name="T100" fmla="*/ 26 w 73"/>
              <a:gd name="T101" fmla="*/ 1 h 105"/>
              <a:gd name="T102" fmla="*/ 36 w 73"/>
              <a:gd name="T103" fmla="*/ 4 h 105"/>
              <a:gd name="T104" fmla="*/ 38 w 73"/>
              <a:gd name="T105" fmla="*/ 1 h 105"/>
              <a:gd name="T106" fmla="*/ 42 w 73"/>
              <a:gd name="T107" fmla="*/ 3 h 10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3"/>
              <a:gd name="T163" fmla="*/ 0 h 105"/>
              <a:gd name="T164" fmla="*/ 73 w 73"/>
              <a:gd name="T165" fmla="*/ 105 h 10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3" h="105">
                <a:moveTo>
                  <a:pt x="42" y="3"/>
                </a:moveTo>
                <a:lnTo>
                  <a:pt x="44" y="4"/>
                </a:lnTo>
                <a:lnTo>
                  <a:pt x="41" y="10"/>
                </a:lnTo>
                <a:lnTo>
                  <a:pt x="41" y="19"/>
                </a:lnTo>
                <a:lnTo>
                  <a:pt x="42" y="22"/>
                </a:lnTo>
                <a:lnTo>
                  <a:pt x="44" y="22"/>
                </a:lnTo>
                <a:lnTo>
                  <a:pt x="44" y="24"/>
                </a:lnTo>
                <a:lnTo>
                  <a:pt x="45" y="27"/>
                </a:lnTo>
                <a:lnTo>
                  <a:pt x="45" y="30"/>
                </a:lnTo>
                <a:lnTo>
                  <a:pt x="41" y="43"/>
                </a:lnTo>
                <a:lnTo>
                  <a:pt x="38" y="45"/>
                </a:lnTo>
                <a:lnTo>
                  <a:pt x="38" y="43"/>
                </a:lnTo>
                <a:lnTo>
                  <a:pt x="33" y="48"/>
                </a:lnTo>
                <a:lnTo>
                  <a:pt x="32" y="51"/>
                </a:lnTo>
                <a:lnTo>
                  <a:pt x="32" y="52"/>
                </a:lnTo>
                <a:lnTo>
                  <a:pt x="30" y="55"/>
                </a:lnTo>
                <a:lnTo>
                  <a:pt x="27" y="57"/>
                </a:lnTo>
                <a:lnTo>
                  <a:pt x="29" y="63"/>
                </a:lnTo>
                <a:lnTo>
                  <a:pt x="32" y="67"/>
                </a:lnTo>
                <a:lnTo>
                  <a:pt x="32" y="69"/>
                </a:lnTo>
                <a:lnTo>
                  <a:pt x="32" y="72"/>
                </a:lnTo>
                <a:lnTo>
                  <a:pt x="33" y="75"/>
                </a:lnTo>
                <a:lnTo>
                  <a:pt x="33" y="78"/>
                </a:lnTo>
                <a:lnTo>
                  <a:pt x="38" y="82"/>
                </a:lnTo>
                <a:lnTo>
                  <a:pt x="39" y="82"/>
                </a:lnTo>
                <a:lnTo>
                  <a:pt x="42" y="81"/>
                </a:lnTo>
                <a:lnTo>
                  <a:pt x="41" y="79"/>
                </a:lnTo>
                <a:lnTo>
                  <a:pt x="42" y="76"/>
                </a:lnTo>
                <a:lnTo>
                  <a:pt x="42" y="78"/>
                </a:lnTo>
                <a:lnTo>
                  <a:pt x="45" y="75"/>
                </a:lnTo>
                <a:lnTo>
                  <a:pt x="48" y="75"/>
                </a:lnTo>
                <a:lnTo>
                  <a:pt x="50" y="73"/>
                </a:lnTo>
                <a:lnTo>
                  <a:pt x="53" y="75"/>
                </a:lnTo>
                <a:lnTo>
                  <a:pt x="54" y="76"/>
                </a:lnTo>
                <a:lnTo>
                  <a:pt x="55" y="81"/>
                </a:lnTo>
                <a:lnTo>
                  <a:pt x="55" y="82"/>
                </a:lnTo>
                <a:lnTo>
                  <a:pt x="57" y="84"/>
                </a:lnTo>
                <a:lnTo>
                  <a:pt x="58" y="82"/>
                </a:lnTo>
                <a:lnTo>
                  <a:pt x="58" y="79"/>
                </a:lnTo>
                <a:lnTo>
                  <a:pt x="60" y="79"/>
                </a:lnTo>
                <a:lnTo>
                  <a:pt x="61" y="81"/>
                </a:lnTo>
                <a:lnTo>
                  <a:pt x="69" y="84"/>
                </a:lnTo>
                <a:lnTo>
                  <a:pt x="69" y="85"/>
                </a:lnTo>
                <a:lnTo>
                  <a:pt x="66" y="85"/>
                </a:lnTo>
                <a:lnTo>
                  <a:pt x="64" y="87"/>
                </a:lnTo>
                <a:lnTo>
                  <a:pt x="64" y="90"/>
                </a:lnTo>
                <a:lnTo>
                  <a:pt x="67" y="91"/>
                </a:lnTo>
                <a:lnTo>
                  <a:pt x="69" y="91"/>
                </a:lnTo>
                <a:lnTo>
                  <a:pt x="67" y="94"/>
                </a:lnTo>
                <a:lnTo>
                  <a:pt x="67" y="96"/>
                </a:lnTo>
                <a:lnTo>
                  <a:pt x="69" y="96"/>
                </a:lnTo>
                <a:lnTo>
                  <a:pt x="70" y="96"/>
                </a:lnTo>
                <a:lnTo>
                  <a:pt x="72" y="97"/>
                </a:lnTo>
                <a:lnTo>
                  <a:pt x="73" y="97"/>
                </a:lnTo>
                <a:lnTo>
                  <a:pt x="73" y="103"/>
                </a:lnTo>
                <a:lnTo>
                  <a:pt x="72" y="105"/>
                </a:lnTo>
                <a:lnTo>
                  <a:pt x="69" y="103"/>
                </a:lnTo>
                <a:lnTo>
                  <a:pt x="69" y="100"/>
                </a:lnTo>
                <a:lnTo>
                  <a:pt x="70" y="99"/>
                </a:lnTo>
                <a:lnTo>
                  <a:pt x="69" y="99"/>
                </a:lnTo>
                <a:lnTo>
                  <a:pt x="66" y="99"/>
                </a:lnTo>
                <a:lnTo>
                  <a:pt x="63" y="97"/>
                </a:lnTo>
                <a:lnTo>
                  <a:pt x="60" y="96"/>
                </a:lnTo>
                <a:lnTo>
                  <a:pt x="58" y="93"/>
                </a:lnTo>
                <a:lnTo>
                  <a:pt x="57" y="90"/>
                </a:lnTo>
                <a:lnTo>
                  <a:pt x="54" y="88"/>
                </a:lnTo>
                <a:lnTo>
                  <a:pt x="53" y="87"/>
                </a:lnTo>
                <a:lnTo>
                  <a:pt x="51" y="85"/>
                </a:lnTo>
                <a:lnTo>
                  <a:pt x="50" y="82"/>
                </a:lnTo>
                <a:lnTo>
                  <a:pt x="45" y="82"/>
                </a:lnTo>
                <a:lnTo>
                  <a:pt x="47" y="85"/>
                </a:lnTo>
                <a:lnTo>
                  <a:pt x="50" y="93"/>
                </a:lnTo>
                <a:lnTo>
                  <a:pt x="48" y="93"/>
                </a:lnTo>
                <a:lnTo>
                  <a:pt x="45" y="90"/>
                </a:lnTo>
                <a:lnTo>
                  <a:pt x="39" y="84"/>
                </a:lnTo>
                <a:lnTo>
                  <a:pt x="35" y="81"/>
                </a:lnTo>
                <a:lnTo>
                  <a:pt x="30" y="82"/>
                </a:lnTo>
                <a:lnTo>
                  <a:pt x="29" y="85"/>
                </a:lnTo>
                <a:lnTo>
                  <a:pt x="27" y="87"/>
                </a:lnTo>
                <a:lnTo>
                  <a:pt x="24" y="87"/>
                </a:lnTo>
                <a:lnTo>
                  <a:pt x="23" y="85"/>
                </a:lnTo>
                <a:lnTo>
                  <a:pt x="20" y="84"/>
                </a:lnTo>
                <a:lnTo>
                  <a:pt x="18" y="82"/>
                </a:lnTo>
                <a:lnTo>
                  <a:pt x="17" y="84"/>
                </a:lnTo>
                <a:lnTo>
                  <a:pt x="15" y="78"/>
                </a:lnTo>
                <a:lnTo>
                  <a:pt x="15" y="75"/>
                </a:lnTo>
                <a:lnTo>
                  <a:pt x="20" y="70"/>
                </a:lnTo>
                <a:lnTo>
                  <a:pt x="20" y="69"/>
                </a:lnTo>
                <a:lnTo>
                  <a:pt x="18" y="67"/>
                </a:lnTo>
                <a:lnTo>
                  <a:pt x="15" y="67"/>
                </a:lnTo>
                <a:lnTo>
                  <a:pt x="14" y="72"/>
                </a:lnTo>
                <a:lnTo>
                  <a:pt x="14" y="73"/>
                </a:lnTo>
                <a:lnTo>
                  <a:pt x="9" y="67"/>
                </a:lnTo>
                <a:lnTo>
                  <a:pt x="8" y="67"/>
                </a:lnTo>
                <a:lnTo>
                  <a:pt x="0" y="42"/>
                </a:lnTo>
                <a:lnTo>
                  <a:pt x="2" y="40"/>
                </a:lnTo>
                <a:lnTo>
                  <a:pt x="3" y="42"/>
                </a:lnTo>
                <a:lnTo>
                  <a:pt x="6" y="45"/>
                </a:lnTo>
                <a:lnTo>
                  <a:pt x="11" y="43"/>
                </a:lnTo>
                <a:lnTo>
                  <a:pt x="12" y="4"/>
                </a:lnTo>
                <a:lnTo>
                  <a:pt x="17" y="0"/>
                </a:lnTo>
                <a:lnTo>
                  <a:pt x="26" y="1"/>
                </a:lnTo>
                <a:lnTo>
                  <a:pt x="32" y="4"/>
                </a:lnTo>
                <a:lnTo>
                  <a:pt x="36" y="4"/>
                </a:lnTo>
                <a:lnTo>
                  <a:pt x="38" y="4"/>
                </a:lnTo>
                <a:lnTo>
                  <a:pt x="38" y="1"/>
                </a:lnTo>
                <a:lnTo>
                  <a:pt x="41" y="1"/>
                </a:lnTo>
                <a:lnTo>
                  <a:pt x="42"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25" name="Freeform 597"/>
          <p:cNvSpPr>
            <a:spLocks/>
          </p:cNvSpPr>
          <p:nvPr/>
        </p:nvSpPr>
        <p:spPr bwMode="auto">
          <a:xfrm>
            <a:off x="7589838" y="3865570"/>
            <a:ext cx="3175" cy="12700"/>
          </a:xfrm>
          <a:custGeom>
            <a:avLst/>
            <a:gdLst>
              <a:gd name="T0" fmla="*/ 0 w 2"/>
              <a:gd name="T1" fmla="*/ 2 h 8"/>
              <a:gd name="T2" fmla="*/ 0 w 2"/>
              <a:gd name="T3" fmla="*/ 0 h 8"/>
              <a:gd name="T4" fmla="*/ 2 w 2"/>
              <a:gd name="T5" fmla="*/ 0 h 8"/>
              <a:gd name="T6" fmla="*/ 2 w 2"/>
              <a:gd name="T7" fmla="*/ 6 h 8"/>
              <a:gd name="T8" fmla="*/ 0 w 2"/>
              <a:gd name="T9" fmla="*/ 8 h 8"/>
              <a:gd name="T10" fmla="*/ 0 w 2"/>
              <a:gd name="T11" fmla="*/ 2 h 8"/>
              <a:gd name="T12" fmla="*/ 0 60000 65536"/>
              <a:gd name="T13" fmla="*/ 0 60000 65536"/>
              <a:gd name="T14" fmla="*/ 0 60000 65536"/>
              <a:gd name="T15" fmla="*/ 0 60000 65536"/>
              <a:gd name="T16" fmla="*/ 0 60000 65536"/>
              <a:gd name="T17" fmla="*/ 0 60000 65536"/>
              <a:gd name="T18" fmla="*/ 0 w 2"/>
              <a:gd name="T19" fmla="*/ 0 h 8"/>
              <a:gd name="T20" fmla="*/ 2 w 2"/>
              <a:gd name="T21" fmla="*/ 8 h 8"/>
            </a:gdLst>
            <a:ahLst/>
            <a:cxnLst>
              <a:cxn ang="T12">
                <a:pos x="T0" y="T1"/>
              </a:cxn>
              <a:cxn ang="T13">
                <a:pos x="T2" y="T3"/>
              </a:cxn>
              <a:cxn ang="T14">
                <a:pos x="T4" y="T5"/>
              </a:cxn>
              <a:cxn ang="T15">
                <a:pos x="T6" y="T7"/>
              </a:cxn>
              <a:cxn ang="T16">
                <a:pos x="T8" y="T9"/>
              </a:cxn>
              <a:cxn ang="T17">
                <a:pos x="T10" y="T11"/>
              </a:cxn>
            </a:cxnLst>
            <a:rect l="T18" t="T19" r="T20" b="T21"/>
            <a:pathLst>
              <a:path w="2" h="8">
                <a:moveTo>
                  <a:pt x="0" y="2"/>
                </a:moveTo>
                <a:lnTo>
                  <a:pt x="0" y="0"/>
                </a:lnTo>
                <a:lnTo>
                  <a:pt x="2" y="0"/>
                </a:lnTo>
                <a:lnTo>
                  <a:pt x="2" y="6"/>
                </a:lnTo>
                <a:lnTo>
                  <a:pt x="0" y="8"/>
                </a:lnTo>
                <a:lnTo>
                  <a:pt x="0"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26" name="Freeform 598"/>
          <p:cNvSpPr>
            <a:spLocks/>
          </p:cNvSpPr>
          <p:nvPr/>
        </p:nvSpPr>
        <p:spPr bwMode="auto">
          <a:xfrm>
            <a:off x="7588250" y="3908432"/>
            <a:ext cx="6350" cy="7937"/>
          </a:xfrm>
          <a:custGeom>
            <a:avLst/>
            <a:gdLst>
              <a:gd name="T0" fmla="*/ 0 w 4"/>
              <a:gd name="T1" fmla="*/ 3 h 5"/>
              <a:gd name="T2" fmla="*/ 0 w 4"/>
              <a:gd name="T3" fmla="*/ 0 h 5"/>
              <a:gd name="T4" fmla="*/ 3 w 4"/>
              <a:gd name="T5" fmla="*/ 0 h 5"/>
              <a:gd name="T6" fmla="*/ 4 w 4"/>
              <a:gd name="T7" fmla="*/ 0 h 5"/>
              <a:gd name="T8" fmla="*/ 4 w 4"/>
              <a:gd name="T9" fmla="*/ 2 h 5"/>
              <a:gd name="T10" fmla="*/ 4 w 4"/>
              <a:gd name="T11" fmla="*/ 5 h 5"/>
              <a:gd name="T12" fmla="*/ 3 w 4"/>
              <a:gd name="T13" fmla="*/ 5 h 5"/>
              <a:gd name="T14" fmla="*/ 0 w 4"/>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0" y="3"/>
                </a:moveTo>
                <a:lnTo>
                  <a:pt x="0" y="0"/>
                </a:lnTo>
                <a:lnTo>
                  <a:pt x="3" y="0"/>
                </a:lnTo>
                <a:lnTo>
                  <a:pt x="4" y="0"/>
                </a:lnTo>
                <a:lnTo>
                  <a:pt x="4" y="2"/>
                </a:lnTo>
                <a:lnTo>
                  <a:pt x="4" y="5"/>
                </a:lnTo>
                <a:lnTo>
                  <a:pt x="3" y="5"/>
                </a:lnTo>
                <a:lnTo>
                  <a:pt x="0"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27" name="Freeform 599"/>
          <p:cNvSpPr>
            <a:spLocks/>
          </p:cNvSpPr>
          <p:nvPr/>
        </p:nvSpPr>
        <p:spPr bwMode="auto">
          <a:xfrm>
            <a:off x="7593013" y="3932245"/>
            <a:ext cx="1588" cy="14287"/>
          </a:xfrm>
          <a:custGeom>
            <a:avLst/>
            <a:gdLst>
              <a:gd name="T0" fmla="*/ 0 w 1"/>
              <a:gd name="T1" fmla="*/ 3 h 9"/>
              <a:gd name="T2" fmla="*/ 0 w 1"/>
              <a:gd name="T3" fmla="*/ 0 h 9"/>
              <a:gd name="T4" fmla="*/ 1 w 1"/>
              <a:gd name="T5" fmla="*/ 0 h 9"/>
              <a:gd name="T6" fmla="*/ 1 w 1"/>
              <a:gd name="T7" fmla="*/ 8 h 9"/>
              <a:gd name="T8" fmla="*/ 0 w 1"/>
              <a:gd name="T9" fmla="*/ 9 h 9"/>
              <a:gd name="T10" fmla="*/ 0 w 1"/>
              <a:gd name="T11" fmla="*/ 6 h 9"/>
              <a:gd name="T12" fmla="*/ 0 w 1"/>
              <a:gd name="T13" fmla="*/ 3 h 9"/>
              <a:gd name="T14" fmla="*/ 0 60000 65536"/>
              <a:gd name="T15" fmla="*/ 0 60000 65536"/>
              <a:gd name="T16" fmla="*/ 0 60000 65536"/>
              <a:gd name="T17" fmla="*/ 0 60000 65536"/>
              <a:gd name="T18" fmla="*/ 0 60000 65536"/>
              <a:gd name="T19" fmla="*/ 0 60000 65536"/>
              <a:gd name="T20" fmla="*/ 0 60000 65536"/>
              <a:gd name="T21" fmla="*/ 0 w 1"/>
              <a:gd name="T22" fmla="*/ 0 h 9"/>
              <a:gd name="T23" fmla="*/ 1 w 1"/>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9">
                <a:moveTo>
                  <a:pt x="0" y="3"/>
                </a:moveTo>
                <a:lnTo>
                  <a:pt x="0" y="0"/>
                </a:lnTo>
                <a:lnTo>
                  <a:pt x="1" y="0"/>
                </a:lnTo>
                <a:lnTo>
                  <a:pt x="1" y="8"/>
                </a:lnTo>
                <a:lnTo>
                  <a:pt x="0" y="9"/>
                </a:lnTo>
                <a:lnTo>
                  <a:pt x="0" y="6"/>
                </a:lnTo>
                <a:lnTo>
                  <a:pt x="0"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28" name="Freeform 600"/>
          <p:cNvSpPr>
            <a:spLocks/>
          </p:cNvSpPr>
          <p:nvPr/>
        </p:nvSpPr>
        <p:spPr bwMode="auto">
          <a:xfrm>
            <a:off x="7604125" y="3937007"/>
            <a:ext cx="4763" cy="4762"/>
          </a:xfrm>
          <a:custGeom>
            <a:avLst/>
            <a:gdLst>
              <a:gd name="T0" fmla="*/ 0 w 3"/>
              <a:gd name="T1" fmla="*/ 0 h 3"/>
              <a:gd name="T2" fmla="*/ 2 w 3"/>
              <a:gd name="T3" fmla="*/ 0 h 3"/>
              <a:gd name="T4" fmla="*/ 3 w 3"/>
              <a:gd name="T5" fmla="*/ 0 h 3"/>
              <a:gd name="T6" fmla="*/ 3 w 3"/>
              <a:gd name="T7" fmla="*/ 2 h 3"/>
              <a:gd name="T8" fmla="*/ 3 w 3"/>
              <a:gd name="T9" fmla="*/ 3 h 3"/>
              <a:gd name="T10" fmla="*/ 0 w 3"/>
              <a:gd name="T11" fmla="*/ 2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2" y="0"/>
                </a:lnTo>
                <a:lnTo>
                  <a:pt x="3" y="0"/>
                </a:lnTo>
                <a:lnTo>
                  <a:pt x="3" y="2"/>
                </a:lnTo>
                <a:lnTo>
                  <a:pt x="3" y="3"/>
                </a:lnTo>
                <a:lnTo>
                  <a:pt x="0" y="2"/>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29" name="Freeform 601"/>
          <p:cNvSpPr>
            <a:spLocks/>
          </p:cNvSpPr>
          <p:nvPr/>
        </p:nvSpPr>
        <p:spPr bwMode="auto">
          <a:xfrm>
            <a:off x="7618413" y="3917957"/>
            <a:ext cx="9525" cy="12700"/>
          </a:xfrm>
          <a:custGeom>
            <a:avLst/>
            <a:gdLst>
              <a:gd name="T0" fmla="*/ 0 w 6"/>
              <a:gd name="T1" fmla="*/ 0 h 8"/>
              <a:gd name="T2" fmla="*/ 1 w 6"/>
              <a:gd name="T3" fmla="*/ 0 h 8"/>
              <a:gd name="T4" fmla="*/ 1 w 6"/>
              <a:gd name="T5" fmla="*/ 2 h 8"/>
              <a:gd name="T6" fmla="*/ 3 w 6"/>
              <a:gd name="T7" fmla="*/ 3 h 8"/>
              <a:gd name="T8" fmla="*/ 4 w 6"/>
              <a:gd name="T9" fmla="*/ 5 h 8"/>
              <a:gd name="T10" fmla="*/ 6 w 6"/>
              <a:gd name="T11" fmla="*/ 6 h 8"/>
              <a:gd name="T12" fmla="*/ 6 w 6"/>
              <a:gd name="T13" fmla="*/ 8 h 8"/>
              <a:gd name="T14" fmla="*/ 6 w 6"/>
              <a:gd name="T15" fmla="*/ 6 h 8"/>
              <a:gd name="T16" fmla="*/ 4 w 6"/>
              <a:gd name="T17" fmla="*/ 6 h 8"/>
              <a:gd name="T18" fmla="*/ 0 w 6"/>
              <a:gd name="T19" fmla="*/ 2 h 8"/>
              <a:gd name="T20" fmla="*/ 0 w 6"/>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8"/>
              <a:gd name="T35" fmla="*/ 6 w 6"/>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8">
                <a:moveTo>
                  <a:pt x="0" y="0"/>
                </a:moveTo>
                <a:lnTo>
                  <a:pt x="1" y="0"/>
                </a:lnTo>
                <a:lnTo>
                  <a:pt x="1" y="2"/>
                </a:lnTo>
                <a:lnTo>
                  <a:pt x="3" y="3"/>
                </a:lnTo>
                <a:lnTo>
                  <a:pt x="4" y="5"/>
                </a:lnTo>
                <a:lnTo>
                  <a:pt x="6" y="6"/>
                </a:lnTo>
                <a:lnTo>
                  <a:pt x="6" y="8"/>
                </a:lnTo>
                <a:lnTo>
                  <a:pt x="6" y="6"/>
                </a:lnTo>
                <a:lnTo>
                  <a:pt x="4" y="6"/>
                </a:lnTo>
                <a:lnTo>
                  <a:pt x="0" y="2"/>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30" name="Freeform 602"/>
          <p:cNvSpPr>
            <a:spLocks/>
          </p:cNvSpPr>
          <p:nvPr/>
        </p:nvSpPr>
        <p:spPr bwMode="auto">
          <a:xfrm>
            <a:off x="7637463" y="3932245"/>
            <a:ext cx="1588" cy="4762"/>
          </a:xfrm>
          <a:custGeom>
            <a:avLst/>
            <a:gdLst>
              <a:gd name="T0" fmla="*/ 0 w 1"/>
              <a:gd name="T1" fmla="*/ 0 h 3"/>
              <a:gd name="T2" fmla="*/ 1 w 1"/>
              <a:gd name="T3" fmla="*/ 2 h 3"/>
              <a:gd name="T4" fmla="*/ 1 w 1"/>
              <a:gd name="T5" fmla="*/ 3 h 3"/>
              <a:gd name="T6" fmla="*/ 0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1" y="2"/>
                </a:lnTo>
                <a:lnTo>
                  <a:pt x="1" y="3"/>
                </a:lnTo>
                <a:lnTo>
                  <a:pt x="0" y="3"/>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31" name="Freeform 603"/>
          <p:cNvSpPr>
            <a:spLocks/>
          </p:cNvSpPr>
          <p:nvPr/>
        </p:nvSpPr>
        <p:spPr bwMode="auto">
          <a:xfrm>
            <a:off x="7624763" y="3935420"/>
            <a:ext cx="22225" cy="20637"/>
          </a:xfrm>
          <a:custGeom>
            <a:avLst/>
            <a:gdLst>
              <a:gd name="T0" fmla="*/ 0 w 14"/>
              <a:gd name="T1" fmla="*/ 0 h 13"/>
              <a:gd name="T2" fmla="*/ 2 w 14"/>
              <a:gd name="T3" fmla="*/ 0 h 13"/>
              <a:gd name="T4" fmla="*/ 2 w 14"/>
              <a:gd name="T5" fmla="*/ 1 h 13"/>
              <a:gd name="T6" fmla="*/ 3 w 14"/>
              <a:gd name="T7" fmla="*/ 1 h 13"/>
              <a:gd name="T8" fmla="*/ 5 w 14"/>
              <a:gd name="T9" fmla="*/ 1 h 13"/>
              <a:gd name="T10" fmla="*/ 12 w 14"/>
              <a:gd name="T11" fmla="*/ 9 h 13"/>
              <a:gd name="T12" fmla="*/ 14 w 14"/>
              <a:gd name="T13" fmla="*/ 10 h 13"/>
              <a:gd name="T14" fmla="*/ 14 w 14"/>
              <a:gd name="T15" fmla="*/ 13 h 13"/>
              <a:gd name="T16" fmla="*/ 11 w 14"/>
              <a:gd name="T17" fmla="*/ 12 h 13"/>
              <a:gd name="T18" fmla="*/ 8 w 14"/>
              <a:gd name="T19" fmla="*/ 10 h 13"/>
              <a:gd name="T20" fmla="*/ 6 w 14"/>
              <a:gd name="T21" fmla="*/ 7 h 13"/>
              <a:gd name="T22" fmla="*/ 5 w 14"/>
              <a:gd name="T23" fmla="*/ 6 h 13"/>
              <a:gd name="T24" fmla="*/ 3 w 14"/>
              <a:gd name="T25" fmla="*/ 7 h 13"/>
              <a:gd name="T26" fmla="*/ 0 w 14"/>
              <a:gd name="T27" fmla="*/ 9 h 13"/>
              <a:gd name="T28" fmla="*/ 0 w 14"/>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13"/>
              <a:gd name="T47" fmla="*/ 14 w 14"/>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13">
                <a:moveTo>
                  <a:pt x="0" y="0"/>
                </a:moveTo>
                <a:lnTo>
                  <a:pt x="2" y="0"/>
                </a:lnTo>
                <a:lnTo>
                  <a:pt x="2" y="1"/>
                </a:lnTo>
                <a:lnTo>
                  <a:pt x="3" y="1"/>
                </a:lnTo>
                <a:lnTo>
                  <a:pt x="5" y="1"/>
                </a:lnTo>
                <a:lnTo>
                  <a:pt x="12" y="9"/>
                </a:lnTo>
                <a:lnTo>
                  <a:pt x="14" y="10"/>
                </a:lnTo>
                <a:lnTo>
                  <a:pt x="14" y="13"/>
                </a:lnTo>
                <a:lnTo>
                  <a:pt x="11" y="12"/>
                </a:lnTo>
                <a:lnTo>
                  <a:pt x="8" y="10"/>
                </a:lnTo>
                <a:lnTo>
                  <a:pt x="6" y="7"/>
                </a:lnTo>
                <a:lnTo>
                  <a:pt x="5" y="6"/>
                </a:lnTo>
                <a:lnTo>
                  <a:pt x="3" y="7"/>
                </a:lnTo>
                <a:lnTo>
                  <a:pt x="0" y="9"/>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32" name="Freeform 604"/>
          <p:cNvSpPr>
            <a:spLocks/>
          </p:cNvSpPr>
          <p:nvPr/>
        </p:nvSpPr>
        <p:spPr bwMode="auto">
          <a:xfrm>
            <a:off x="7653338" y="3932245"/>
            <a:ext cx="38100" cy="42862"/>
          </a:xfrm>
          <a:custGeom>
            <a:avLst/>
            <a:gdLst>
              <a:gd name="T0" fmla="*/ 0 w 24"/>
              <a:gd name="T1" fmla="*/ 2 h 27"/>
              <a:gd name="T2" fmla="*/ 2 w 24"/>
              <a:gd name="T3" fmla="*/ 2 h 27"/>
              <a:gd name="T4" fmla="*/ 8 w 24"/>
              <a:gd name="T5" fmla="*/ 2 h 27"/>
              <a:gd name="T6" fmla="*/ 12 w 24"/>
              <a:gd name="T7" fmla="*/ 0 h 27"/>
              <a:gd name="T8" fmla="*/ 14 w 24"/>
              <a:gd name="T9" fmla="*/ 2 h 27"/>
              <a:gd name="T10" fmla="*/ 15 w 24"/>
              <a:gd name="T11" fmla="*/ 3 h 27"/>
              <a:gd name="T12" fmla="*/ 17 w 24"/>
              <a:gd name="T13" fmla="*/ 5 h 27"/>
              <a:gd name="T14" fmla="*/ 20 w 24"/>
              <a:gd name="T15" fmla="*/ 8 h 27"/>
              <a:gd name="T16" fmla="*/ 20 w 24"/>
              <a:gd name="T17" fmla="*/ 15 h 27"/>
              <a:gd name="T18" fmla="*/ 23 w 24"/>
              <a:gd name="T19" fmla="*/ 24 h 27"/>
              <a:gd name="T20" fmla="*/ 24 w 24"/>
              <a:gd name="T21" fmla="*/ 27 h 27"/>
              <a:gd name="T22" fmla="*/ 20 w 24"/>
              <a:gd name="T23" fmla="*/ 27 h 27"/>
              <a:gd name="T24" fmla="*/ 15 w 24"/>
              <a:gd name="T25" fmla="*/ 26 h 27"/>
              <a:gd name="T26" fmla="*/ 15 w 24"/>
              <a:gd name="T27" fmla="*/ 23 h 27"/>
              <a:gd name="T28" fmla="*/ 12 w 24"/>
              <a:gd name="T29" fmla="*/ 23 h 27"/>
              <a:gd name="T30" fmla="*/ 11 w 24"/>
              <a:gd name="T31" fmla="*/ 20 h 27"/>
              <a:gd name="T32" fmla="*/ 11 w 24"/>
              <a:gd name="T33" fmla="*/ 18 h 27"/>
              <a:gd name="T34" fmla="*/ 12 w 24"/>
              <a:gd name="T35" fmla="*/ 17 h 27"/>
              <a:gd name="T36" fmla="*/ 11 w 24"/>
              <a:gd name="T37" fmla="*/ 15 h 27"/>
              <a:gd name="T38" fmla="*/ 6 w 24"/>
              <a:gd name="T39" fmla="*/ 11 h 27"/>
              <a:gd name="T40" fmla="*/ 5 w 24"/>
              <a:gd name="T41" fmla="*/ 9 h 27"/>
              <a:gd name="T42" fmla="*/ 2 w 24"/>
              <a:gd name="T43" fmla="*/ 8 h 27"/>
              <a:gd name="T44" fmla="*/ 0 w 24"/>
              <a:gd name="T45" fmla="*/ 3 h 27"/>
              <a:gd name="T46" fmla="*/ 0 w 24"/>
              <a:gd name="T47" fmla="*/ 2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
              <a:gd name="T73" fmla="*/ 0 h 27"/>
              <a:gd name="T74" fmla="*/ 24 w 24"/>
              <a:gd name="T75" fmla="*/ 27 h 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 h="27">
                <a:moveTo>
                  <a:pt x="0" y="2"/>
                </a:moveTo>
                <a:lnTo>
                  <a:pt x="2" y="2"/>
                </a:lnTo>
                <a:lnTo>
                  <a:pt x="8" y="2"/>
                </a:lnTo>
                <a:lnTo>
                  <a:pt x="12" y="0"/>
                </a:lnTo>
                <a:lnTo>
                  <a:pt x="14" y="2"/>
                </a:lnTo>
                <a:lnTo>
                  <a:pt x="15" y="3"/>
                </a:lnTo>
                <a:lnTo>
                  <a:pt x="17" y="5"/>
                </a:lnTo>
                <a:lnTo>
                  <a:pt x="20" y="8"/>
                </a:lnTo>
                <a:lnTo>
                  <a:pt x="20" y="15"/>
                </a:lnTo>
                <a:lnTo>
                  <a:pt x="23" y="24"/>
                </a:lnTo>
                <a:lnTo>
                  <a:pt x="24" y="27"/>
                </a:lnTo>
                <a:lnTo>
                  <a:pt x="20" y="27"/>
                </a:lnTo>
                <a:lnTo>
                  <a:pt x="15" y="26"/>
                </a:lnTo>
                <a:lnTo>
                  <a:pt x="15" y="23"/>
                </a:lnTo>
                <a:lnTo>
                  <a:pt x="12" y="23"/>
                </a:lnTo>
                <a:lnTo>
                  <a:pt x="11" y="20"/>
                </a:lnTo>
                <a:lnTo>
                  <a:pt x="11" y="18"/>
                </a:lnTo>
                <a:lnTo>
                  <a:pt x="12" y="17"/>
                </a:lnTo>
                <a:lnTo>
                  <a:pt x="11" y="15"/>
                </a:lnTo>
                <a:lnTo>
                  <a:pt x="6" y="11"/>
                </a:lnTo>
                <a:lnTo>
                  <a:pt x="5" y="9"/>
                </a:lnTo>
                <a:lnTo>
                  <a:pt x="2" y="8"/>
                </a:lnTo>
                <a:lnTo>
                  <a:pt x="0" y="3"/>
                </a:lnTo>
                <a:lnTo>
                  <a:pt x="0"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33" name="Freeform 605"/>
          <p:cNvSpPr>
            <a:spLocks/>
          </p:cNvSpPr>
          <p:nvPr/>
        </p:nvSpPr>
        <p:spPr bwMode="auto">
          <a:xfrm>
            <a:off x="7589838" y="3951295"/>
            <a:ext cx="30163" cy="41275"/>
          </a:xfrm>
          <a:custGeom>
            <a:avLst/>
            <a:gdLst>
              <a:gd name="T0" fmla="*/ 0 w 19"/>
              <a:gd name="T1" fmla="*/ 2 h 26"/>
              <a:gd name="T2" fmla="*/ 2 w 19"/>
              <a:gd name="T3" fmla="*/ 0 h 26"/>
              <a:gd name="T4" fmla="*/ 5 w 19"/>
              <a:gd name="T5" fmla="*/ 2 h 26"/>
              <a:gd name="T6" fmla="*/ 8 w 19"/>
              <a:gd name="T7" fmla="*/ 5 h 26"/>
              <a:gd name="T8" fmla="*/ 9 w 19"/>
              <a:gd name="T9" fmla="*/ 6 h 26"/>
              <a:gd name="T10" fmla="*/ 15 w 19"/>
              <a:gd name="T11" fmla="*/ 6 h 26"/>
              <a:gd name="T12" fmla="*/ 17 w 19"/>
              <a:gd name="T13" fmla="*/ 8 h 26"/>
              <a:gd name="T14" fmla="*/ 19 w 19"/>
              <a:gd name="T15" fmla="*/ 8 h 26"/>
              <a:gd name="T16" fmla="*/ 19 w 19"/>
              <a:gd name="T17" fmla="*/ 11 h 26"/>
              <a:gd name="T18" fmla="*/ 19 w 19"/>
              <a:gd name="T19" fmla="*/ 14 h 26"/>
              <a:gd name="T20" fmla="*/ 17 w 19"/>
              <a:gd name="T21" fmla="*/ 15 h 26"/>
              <a:gd name="T22" fmla="*/ 12 w 19"/>
              <a:gd name="T23" fmla="*/ 21 h 26"/>
              <a:gd name="T24" fmla="*/ 5 w 19"/>
              <a:gd name="T25" fmla="*/ 23 h 26"/>
              <a:gd name="T26" fmla="*/ 2 w 19"/>
              <a:gd name="T27" fmla="*/ 26 h 26"/>
              <a:gd name="T28" fmla="*/ 2 w 19"/>
              <a:gd name="T29" fmla="*/ 23 h 26"/>
              <a:gd name="T30" fmla="*/ 2 w 19"/>
              <a:gd name="T31" fmla="*/ 5 h 26"/>
              <a:gd name="T32" fmla="*/ 0 w 19"/>
              <a:gd name="T33" fmla="*/ 3 h 26"/>
              <a:gd name="T34" fmla="*/ 0 w 19"/>
              <a:gd name="T35" fmla="*/ 2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6"/>
              <a:gd name="T56" fmla="*/ 19 w 19"/>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6">
                <a:moveTo>
                  <a:pt x="0" y="2"/>
                </a:moveTo>
                <a:lnTo>
                  <a:pt x="2" y="0"/>
                </a:lnTo>
                <a:lnTo>
                  <a:pt x="5" y="2"/>
                </a:lnTo>
                <a:lnTo>
                  <a:pt x="8" y="5"/>
                </a:lnTo>
                <a:lnTo>
                  <a:pt x="9" y="6"/>
                </a:lnTo>
                <a:lnTo>
                  <a:pt x="15" y="6"/>
                </a:lnTo>
                <a:lnTo>
                  <a:pt x="17" y="8"/>
                </a:lnTo>
                <a:lnTo>
                  <a:pt x="19" y="8"/>
                </a:lnTo>
                <a:lnTo>
                  <a:pt x="19" y="11"/>
                </a:lnTo>
                <a:lnTo>
                  <a:pt x="19" y="14"/>
                </a:lnTo>
                <a:lnTo>
                  <a:pt x="17" y="15"/>
                </a:lnTo>
                <a:lnTo>
                  <a:pt x="12" y="21"/>
                </a:lnTo>
                <a:lnTo>
                  <a:pt x="5" y="23"/>
                </a:lnTo>
                <a:lnTo>
                  <a:pt x="2" y="26"/>
                </a:lnTo>
                <a:lnTo>
                  <a:pt x="2" y="23"/>
                </a:lnTo>
                <a:lnTo>
                  <a:pt x="2" y="5"/>
                </a:lnTo>
                <a:lnTo>
                  <a:pt x="0" y="3"/>
                </a:lnTo>
                <a:lnTo>
                  <a:pt x="0"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34" name="Freeform 606"/>
          <p:cNvSpPr>
            <a:spLocks/>
          </p:cNvSpPr>
          <p:nvPr/>
        </p:nvSpPr>
        <p:spPr bwMode="auto">
          <a:xfrm>
            <a:off x="7607300" y="3984632"/>
            <a:ext cx="4763" cy="7937"/>
          </a:xfrm>
          <a:custGeom>
            <a:avLst/>
            <a:gdLst>
              <a:gd name="T0" fmla="*/ 1 w 3"/>
              <a:gd name="T1" fmla="*/ 0 h 5"/>
              <a:gd name="T2" fmla="*/ 3 w 3"/>
              <a:gd name="T3" fmla="*/ 2 h 5"/>
              <a:gd name="T4" fmla="*/ 3 w 3"/>
              <a:gd name="T5" fmla="*/ 3 h 5"/>
              <a:gd name="T6" fmla="*/ 1 w 3"/>
              <a:gd name="T7" fmla="*/ 5 h 5"/>
              <a:gd name="T8" fmla="*/ 0 w 3"/>
              <a:gd name="T9" fmla="*/ 5 h 5"/>
              <a:gd name="T10" fmla="*/ 0 w 3"/>
              <a:gd name="T11" fmla="*/ 2 h 5"/>
              <a:gd name="T12" fmla="*/ 1 w 3"/>
              <a:gd name="T13" fmla="*/ 2 h 5"/>
              <a:gd name="T14" fmla="*/ 1 w 3"/>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5"/>
              <a:gd name="T26" fmla="*/ 3 w 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5">
                <a:moveTo>
                  <a:pt x="1" y="0"/>
                </a:moveTo>
                <a:lnTo>
                  <a:pt x="3" y="2"/>
                </a:lnTo>
                <a:lnTo>
                  <a:pt x="3" y="3"/>
                </a:lnTo>
                <a:lnTo>
                  <a:pt x="1" y="5"/>
                </a:lnTo>
                <a:lnTo>
                  <a:pt x="0" y="5"/>
                </a:lnTo>
                <a:lnTo>
                  <a:pt x="0" y="2"/>
                </a:lnTo>
                <a:lnTo>
                  <a:pt x="1" y="2"/>
                </a:lnTo>
                <a:lnTo>
                  <a:pt x="1"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35" name="Freeform 607"/>
          <p:cNvSpPr>
            <a:spLocks/>
          </p:cNvSpPr>
          <p:nvPr/>
        </p:nvSpPr>
        <p:spPr bwMode="auto">
          <a:xfrm>
            <a:off x="7604125" y="3978282"/>
            <a:ext cx="28575" cy="52387"/>
          </a:xfrm>
          <a:custGeom>
            <a:avLst/>
            <a:gdLst>
              <a:gd name="T0" fmla="*/ 9 w 18"/>
              <a:gd name="T1" fmla="*/ 1 h 33"/>
              <a:gd name="T2" fmla="*/ 12 w 18"/>
              <a:gd name="T3" fmla="*/ 0 h 33"/>
              <a:gd name="T4" fmla="*/ 13 w 18"/>
              <a:gd name="T5" fmla="*/ 0 h 33"/>
              <a:gd name="T6" fmla="*/ 18 w 18"/>
              <a:gd name="T7" fmla="*/ 1 h 33"/>
              <a:gd name="T8" fmla="*/ 18 w 18"/>
              <a:gd name="T9" fmla="*/ 7 h 33"/>
              <a:gd name="T10" fmla="*/ 16 w 18"/>
              <a:gd name="T11" fmla="*/ 9 h 33"/>
              <a:gd name="T12" fmla="*/ 15 w 18"/>
              <a:gd name="T13" fmla="*/ 12 h 33"/>
              <a:gd name="T14" fmla="*/ 12 w 18"/>
              <a:gd name="T15" fmla="*/ 19 h 33"/>
              <a:gd name="T16" fmla="*/ 12 w 18"/>
              <a:gd name="T17" fmla="*/ 25 h 33"/>
              <a:gd name="T18" fmla="*/ 13 w 18"/>
              <a:gd name="T19" fmla="*/ 27 h 33"/>
              <a:gd name="T20" fmla="*/ 13 w 18"/>
              <a:gd name="T21" fmla="*/ 31 h 33"/>
              <a:gd name="T22" fmla="*/ 10 w 18"/>
              <a:gd name="T23" fmla="*/ 33 h 33"/>
              <a:gd name="T24" fmla="*/ 6 w 18"/>
              <a:gd name="T25" fmla="*/ 27 h 33"/>
              <a:gd name="T26" fmla="*/ 5 w 18"/>
              <a:gd name="T27" fmla="*/ 25 h 33"/>
              <a:gd name="T28" fmla="*/ 0 w 18"/>
              <a:gd name="T29" fmla="*/ 21 h 33"/>
              <a:gd name="T30" fmla="*/ 0 w 18"/>
              <a:gd name="T31" fmla="*/ 16 h 33"/>
              <a:gd name="T32" fmla="*/ 6 w 18"/>
              <a:gd name="T33" fmla="*/ 15 h 33"/>
              <a:gd name="T34" fmla="*/ 6 w 18"/>
              <a:gd name="T35" fmla="*/ 13 h 33"/>
              <a:gd name="T36" fmla="*/ 6 w 18"/>
              <a:gd name="T37" fmla="*/ 7 h 33"/>
              <a:gd name="T38" fmla="*/ 8 w 18"/>
              <a:gd name="T39" fmla="*/ 3 h 33"/>
              <a:gd name="T40" fmla="*/ 9 w 18"/>
              <a:gd name="T41" fmla="*/ 1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33"/>
              <a:gd name="T65" fmla="*/ 18 w 18"/>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33">
                <a:moveTo>
                  <a:pt x="9" y="1"/>
                </a:moveTo>
                <a:lnTo>
                  <a:pt x="12" y="0"/>
                </a:lnTo>
                <a:lnTo>
                  <a:pt x="13" y="0"/>
                </a:lnTo>
                <a:lnTo>
                  <a:pt x="18" y="1"/>
                </a:lnTo>
                <a:lnTo>
                  <a:pt x="18" y="7"/>
                </a:lnTo>
                <a:lnTo>
                  <a:pt x="16" y="9"/>
                </a:lnTo>
                <a:lnTo>
                  <a:pt x="15" y="12"/>
                </a:lnTo>
                <a:lnTo>
                  <a:pt x="12" y="19"/>
                </a:lnTo>
                <a:lnTo>
                  <a:pt x="12" y="25"/>
                </a:lnTo>
                <a:lnTo>
                  <a:pt x="13" y="27"/>
                </a:lnTo>
                <a:lnTo>
                  <a:pt x="13" y="31"/>
                </a:lnTo>
                <a:lnTo>
                  <a:pt x="10" y="33"/>
                </a:lnTo>
                <a:lnTo>
                  <a:pt x="6" y="27"/>
                </a:lnTo>
                <a:lnTo>
                  <a:pt x="5" y="25"/>
                </a:lnTo>
                <a:lnTo>
                  <a:pt x="0" y="21"/>
                </a:lnTo>
                <a:lnTo>
                  <a:pt x="0" y="16"/>
                </a:lnTo>
                <a:lnTo>
                  <a:pt x="6" y="15"/>
                </a:lnTo>
                <a:lnTo>
                  <a:pt x="6" y="13"/>
                </a:lnTo>
                <a:lnTo>
                  <a:pt x="6" y="7"/>
                </a:lnTo>
                <a:lnTo>
                  <a:pt x="8" y="3"/>
                </a:lnTo>
                <a:lnTo>
                  <a:pt x="9"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36" name="Freeform 608"/>
          <p:cNvSpPr>
            <a:spLocks/>
          </p:cNvSpPr>
          <p:nvPr/>
        </p:nvSpPr>
        <p:spPr bwMode="auto">
          <a:xfrm>
            <a:off x="7656513" y="3956057"/>
            <a:ext cx="4763" cy="7937"/>
          </a:xfrm>
          <a:custGeom>
            <a:avLst/>
            <a:gdLst>
              <a:gd name="T0" fmla="*/ 0 w 3"/>
              <a:gd name="T1" fmla="*/ 2 h 5"/>
              <a:gd name="T2" fmla="*/ 0 w 3"/>
              <a:gd name="T3" fmla="*/ 0 h 5"/>
              <a:gd name="T4" fmla="*/ 1 w 3"/>
              <a:gd name="T5" fmla="*/ 2 h 5"/>
              <a:gd name="T6" fmla="*/ 3 w 3"/>
              <a:gd name="T7" fmla="*/ 3 h 5"/>
              <a:gd name="T8" fmla="*/ 1 w 3"/>
              <a:gd name="T9" fmla="*/ 5 h 5"/>
              <a:gd name="T10" fmla="*/ 0 w 3"/>
              <a:gd name="T11" fmla="*/ 2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2"/>
                </a:moveTo>
                <a:lnTo>
                  <a:pt x="0" y="0"/>
                </a:lnTo>
                <a:lnTo>
                  <a:pt x="1" y="2"/>
                </a:lnTo>
                <a:lnTo>
                  <a:pt x="3" y="3"/>
                </a:lnTo>
                <a:lnTo>
                  <a:pt x="1" y="5"/>
                </a:lnTo>
                <a:lnTo>
                  <a:pt x="0"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37" name="Freeform 609"/>
          <p:cNvSpPr>
            <a:spLocks/>
          </p:cNvSpPr>
          <p:nvPr/>
        </p:nvSpPr>
        <p:spPr bwMode="auto">
          <a:xfrm>
            <a:off x="7653338" y="3963995"/>
            <a:ext cx="23813" cy="38100"/>
          </a:xfrm>
          <a:custGeom>
            <a:avLst/>
            <a:gdLst>
              <a:gd name="T0" fmla="*/ 0 w 15"/>
              <a:gd name="T1" fmla="*/ 0 h 24"/>
              <a:gd name="T2" fmla="*/ 0 w 15"/>
              <a:gd name="T3" fmla="*/ 1 h 24"/>
              <a:gd name="T4" fmla="*/ 2 w 15"/>
              <a:gd name="T5" fmla="*/ 3 h 24"/>
              <a:gd name="T6" fmla="*/ 3 w 15"/>
              <a:gd name="T7" fmla="*/ 1 h 24"/>
              <a:gd name="T8" fmla="*/ 5 w 15"/>
              <a:gd name="T9" fmla="*/ 3 h 24"/>
              <a:gd name="T10" fmla="*/ 9 w 15"/>
              <a:gd name="T11" fmla="*/ 1 h 24"/>
              <a:gd name="T12" fmla="*/ 12 w 15"/>
              <a:gd name="T13" fmla="*/ 6 h 24"/>
              <a:gd name="T14" fmla="*/ 12 w 15"/>
              <a:gd name="T15" fmla="*/ 13 h 24"/>
              <a:gd name="T16" fmla="*/ 15 w 15"/>
              <a:gd name="T17" fmla="*/ 21 h 24"/>
              <a:gd name="T18" fmla="*/ 14 w 15"/>
              <a:gd name="T19" fmla="*/ 22 h 24"/>
              <a:gd name="T20" fmla="*/ 12 w 15"/>
              <a:gd name="T21" fmla="*/ 21 h 24"/>
              <a:gd name="T22" fmla="*/ 12 w 15"/>
              <a:gd name="T23" fmla="*/ 24 h 24"/>
              <a:gd name="T24" fmla="*/ 9 w 15"/>
              <a:gd name="T25" fmla="*/ 24 h 24"/>
              <a:gd name="T26" fmla="*/ 8 w 15"/>
              <a:gd name="T27" fmla="*/ 21 h 24"/>
              <a:gd name="T28" fmla="*/ 8 w 15"/>
              <a:gd name="T29" fmla="*/ 13 h 24"/>
              <a:gd name="T30" fmla="*/ 6 w 15"/>
              <a:gd name="T31" fmla="*/ 9 h 24"/>
              <a:gd name="T32" fmla="*/ 3 w 15"/>
              <a:gd name="T33" fmla="*/ 10 h 24"/>
              <a:gd name="T34" fmla="*/ 2 w 15"/>
              <a:gd name="T35" fmla="*/ 3 h 24"/>
              <a:gd name="T36" fmla="*/ 0 w 15"/>
              <a:gd name="T37" fmla="*/ 1 h 24"/>
              <a:gd name="T38" fmla="*/ 0 w 15"/>
              <a:gd name="T39" fmla="*/ 0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24"/>
              <a:gd name="T62" fmla="*/ 15 w 15"/>
              <a:gd name="T63" fmla="*/ 24 h 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24">
                <a:moveTo>
                  <a:pt x="0" y="0"/>
                </a:moveTo>
                <a:lnTo>
                  <a:pt x="0" y="1"/>
                </a:lnTo>
                <a:lnTo>
                  <a:pt x="2" y="3"/>
                </a:lnTo>
                <a:lnTo>
                  <a:pt x="3" y="1"/>
                </a:lnTo>
                <a:lnTo>
                  <a:pt x="5" y="3"/>
                </a:lnTo>
                <a:lnTo>
                  <a:pt x="9" y="1"/>
                </a:lnTo>
                <a:lnTo>
                  <a:pt x="12" y="6"/>
                </a:lnTo>
                <a:lnTo>
                  <a:pt x="12" y="13"/>
                </a:lnTo>
                <a:lnTo>
                  <a:pt x="15" y="21"/>
                </a:lnTo>
                <a:lnTo>
                  <a:pt x="14" y="22"/>
                </a:lnTo>
                <a:lnTo>
                  <a:pt x="12" y="21"/>
                </a:lnTo>
                <a:lnTo>
                  <a:pt x="12" y="24"/>
                </a:lnTo>
                <a:lnTo>
                  <a:pt x="9" y="24"/>
                </a:lnTo>
                <a:lnTo>
                  <a:pt x="8" y="21"/>
                </a:lnTo>
                <a:lnTo>
                  <a:pt x="8" y="13"/>
                </a:lnTo>
                <a:lnTo>
                  <a:pt x="6" y="9"/>
                </a:lnTo>
                <a:lnTo>
                  <a:pt x="3" y="10"/>
                </a:lnTo>
                <a:lnTo>
                  <a:pt x="2" y="3"/>
                </a:lnTo>
                <a:lnTo>
                  <a:pt x="0" y="1"/>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38" name="Freeform 610"/>
          <p:cNvSpPr>
            <a:spLocks/>
          </p:cNvSpPr>
          <p:nvPr/>
        </p:nvSpPr>
        <p:spPr bwMode="auto">
          <a:xfrm>
            <a:off x="7686675" y="3989395"/>
            <a:ext cx="4763" cy="19050"/>
          </a:xfrm>
          <a:custGeom>
            <a:avLst/>
            <a:gdLst>
              <a:gd name="T0" fmla="*/ 0 w 3"/>
              <a:gd name="T1" fmla="*/ 6 h 12"/>
              <a:gd name="T2" fmla="*/ 0 w 3"/>
              <a:gd name="T3" fmla="*/ 3 h 12"/>
              <a:gd name="T4" fmla="*/ 2 w 3"/>
              <a:gd name="T5" fmla="*/ 0 h 12"/>
              <a:gd name="T6" fmla="*/ 2 w 3"/>
              <a:gd name="T7" fmla="*/ 2 h 12"/>
              <a:gd name="T8" fmla="*/ 3 w 3"/>
              <a:gd name="T9" fmla="*/ 11 h 12"/>
              <a:gd name="T10" fmla="*/ 2 w 3"/>
              <a:gd name="T11" fmla="*/ 12 h 12"/>
              <a:gd name="T12" fmla="*/ 2 w 3"/>
              <a:gd name="T13" fmla="*/ 9 h 12"/>
              <a:gd name="T14" fmla="*/ 0 w 3"/>
              <a:gd name="T15" fmla="*/ 8 h 12"/>
              <a:gd name="T16" fmla="*/ 0 w 3"/>
              <a:gd name="T17" fmla="*/ 6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2"/>
              <a:gd name="T29" fmla="*/ 3 w 3"/>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2">
                <a:moveTo>
                  <a:pt x="0" y="6"/>
                </a:moveTo>
                <a:lnTo>
                  <a:pt x="0" y="3"/>
                </a:lnTo>
                <a:lnTo>
                  <a:pt x="2" y="0"/>
                </a:lnTo>
                <a:lnTo>
                  <a:pt x="2" y="2"/>
                </a:lnTo>
                <a:lnTo>
                  <a:pt x="3" y="11"/>
                </a:lnTo>
                <a:lnTo>
                  <a:pt x="2" y="12"/>
                </a:lnTo>
                <a:lnTo>
                  <a:pt x="2" y="9"/>
                </a:lnTo>
                <a:lnTo>
                  <a:pt x="0" y="8"/>
                </a:lnTo>
                <a:lnTo>
                  <a:pt x="0"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39" name="Freeform 611"/>
          <p:cNvSpPr>
            <a:spLocks/>
          </p:cNvSpPr>
          <p:nvPr/>
        </p:nvSpPr>
        <p:spPr bwMode="auto">
          <a:xfrm>
            <a:off x="7699375" y="4003682"/>
            <a:ext cx="1588" cy="4762"/>
          </a:xfrm>
          <a:custGeom>
            <a:avLst/>
            <a:gdLst>
              <a:gd name="T0" fmla="*/ 0 w 1"/>
              <a:gd name="T1" fmla="*/ 0 h 3"/>
              <a:gd name="T2" fmla="*/ 1 w 1"/>
              <a:gd name="T3" fmla="*/ 2 h 3"/>
              <a:gd name="T4" fmla="*/ 1 w 1"/>
              <a:gd name="T5" fmla="*/ 3 h 3"/>
              <a:gd name="T6" fmla="*/ 0 w 1"/>
              <a:gd name="T7" fmla="*/ 2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1" y="2"/>
                </a:lnTo>
                <a:lnTo>
                  <a:pt x="1" y="3"/>
                </a:lnTo>
                <a:lnTo>
                  <a:pt x="0" y="2"/>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40" name="Freeform 612"/>
          <p:cNvSpPr>
            <a:spLocks/>
          </p:cNvSpPr>
          <p:nvPr/>
        </p:nvSpPr>
        <p:spPr bwMode="auto">
          <a:xfrm>
            <a:off x="7627938" y="3970345"/>
            <a:ext cx="19050" cy="47625"/>
          </a:xfrm>
          <a:custGeom>
            <a:avLst/>
            <a:gdLst>
              <a:gd name="T0" fmla="*/ 10 w 12"/>
              <a:gd name="T1" fmla="*/ 0 h 30"/>
              <a:gd name="T2" fmla="*/ 12 w 12"/>
              <a:gd name="T3" fmla="*/ 0 h 30"/>
              <a:gd name="T4" fmla="*/ 12 w 12"/>
              <a:gd name="T5" fmla="*/ 14 h 30"/>
              <a:gd name="T6" fmla="*/ 7 w 12"/>
              <a:gd name="T7" fmla="*/ 17 h 30"/>
              <a:gd name="T8" fmla="*/ 3 w 12"/>
              <a:gd name="T9" fmla="*/ 29 h 30"/>
              <a:gd name="T10" fmla="*/ 1 w 12"/>
              <a:gd name="T11" fmla="*/ 30 h 30"/>
              <a:gd name="T12" fmla="*/ 0 w 12"/>
              <a:gd name="T13" fmla="*/ 23 h 30"/>
              <a:gd name="T14" fmla="*/ 10 w 12"/>
              <a:gd name="T15" fmla="*/ 2 h 30"/>
              <a:gd name="T16" fmla="*/ 10 w 12"/>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0"/>
              <a:gd name="T29" fmla="*/ 12 w 1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0">
                <a:moveTo>
                  <a:pt x="10" y="0"/>
                </a:moveTo>
                <a:lnTo>
                  <a:pt x="12" y="0"/>
                </a:lnTo>
                <a:lnTo>
                  <a:pt x="12" y="14"/>
                </a:lnTo>
                <a:lnTo>
                  <a:pt x="7" y="17"/>
                </a:lnTo>
                <a:lnTo>
                  <a:pt x="3" y="29"/>
                </a:lnTo>
                <a:lnTo>
                  <a:pt x="1" y="30"/>
                </a:lnTo>
                <a:lnTo>
                  <a:pt x="0" y="23"/>
                </a:lnTo>
                <a:lnTo>
                  <a:pt x="10" y="2"/>
                </a:lnTo>
                <a:lnTo>
                  <a:pt x="1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41" name="Freeform 613"/>
          <p:cNvSpPr>
            <a:spLocks/>
          </p:cNvSpPr>
          <p:nvPr/>
        </p:nvSpPr>
        <p:spPr bwMode="auto">
          <a:xfrm>
            <a:off x="7642225" y="3998920"/>
            <a:ext cx="19050" cy="14287"/>
          </a:xfrm>
          <a:custGeom>
            <a:avLst/>
            <a:gdLst>
              <a:gd name="T0" fmla="*/ 0 w 12"/>
              <a:gd name="T1" fmla="*/ 6 h 9"/>
              <a:gd name="T2" fmla="*/ 0 w 12"/>
              <a:gd name="T3" fmla="*/ 5 h 9"/>
              <a:gd name="T4" fmla="*/ 1 w 12"/>
              <a:gd name="T5" fmla="*/ 3 h 9"/>
              <a:gd name="T6" fmla="*/ 3 w 12"/>
              <a:gd name="T7" fmla="*/ 2 h 9"/>
              <a:gd name="T8" fmla="*/ 6 w 12"/>
              <a:gd name="T9" fmla="*/ 0 h 9"/>
              <a:gd name="T10" fmla="*/ 9 w 12"/>
              <a:gd name="T11" fmla="*/ 2 h 9"/>
              <a:gd name="T12" fmla="*/ 12 w 12"/>
              <a:gd name="T13" fmla="*/ 0 h 9"/>
              <a:gd name="T14" fmla="*/ 12 w 12"/>
              <a:gd name="T15" fmla="*/ 5 h 9"/>
              <a:gd name="T16" fmla="*/ 10 w 12"/>
              <a:gd name="T17" fmla="*/ 6 h 9"/>
              <a:gd name="T18" fmla="*/ 12 w 12"/>
              <a:gd name="T19" fmla="*/ 8 h 9"/>
              <a:gd name="T20" fmla="*/ 10 w 12"/>
              <a:gd name="T21" fmla="*/ 9 h 9"/>
              <a:gd name="T22" fmla="*/ 6 w 12"/>
              <a:gd name="T23" fmla="*/ 9 h 9"/>
              <a:gd name="T24" fmla="*/ 1 w 12"/>
              <a:gd name="T25" fmla="*/ 9 h 9"/>
              <a:gd name="T26" fmla="*/ 0 w 12"/>
              <a:gd name="T27" fmla="*/ 6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9"/>
              <a:gd name="T44" fmla="*/ 12 w 12"/>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9">
                <a:moveTo>
                  <a:pt x="0" y="6"/>
                </a:moveTo>
                <a:lnTo>
                  <a:pt x="0" y="5"/>
                </a:lnTo>
                <a:lnTo>
                  <a:pt x="1" y="3"/>
                </a:lnTo>
                <a:lnTo>
                  <a:pt x="3" y="2"/>
                </a:lnTo>
                <a:lnTo>
                  <a:pt x="6" y="0"/>
                </a:lnTo>
                <a:lnTo>
                  <a:pt x="9" y="2"/>
                </a:lnTo>
                <a:lnTo>
                  <a:pt x="12" y="0"/>
                </a:lnTo>
                <a:lnTo>
                  <a:pt x="12" y="5"/>
                </a:lnTo>
                <a:lnTo>
                  <a:pt x="10" y="6"/>
                </a:lnTo>
                <a:lnTo>
                  <a:pt x="12" y="8"/>
                </a:lnTo>
                <a:lnTo>
                  <a:pt x="10" y="9"/>
                </a:lnTo>
                <a:lnTo>
                  <a:pt x="6" y="9"/>
                </a:lnTo>
                <a:lnTo>
                  <a:pt x="1" y="9"/>
                </a:lnTo>
                <a:lnTo>
                  <a:pt x="0"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42" name="Freeform 614"/>
          <p:cNvSpPr>
            <a:spLocks/>
          </p:cNvSpPr>
          <p:nvPr/>
        </p:nvSpPr>
        <p:spPr bwMode="auto">
          <a:xfrm>
            <a:off x="7589838" y="4011620"/>
            <a:ext cx="123825" cy="107950"/>
          </a:xfrm>
          <a:custGeom>
            <a:avLst/>
            <a:gdLst>
              <a:gd name="T0" fmla="*/ 61 w 78"/>
              <a:gd name="T1" fmla="*/ 0 h 68"/>
              <a:gd name="T2" fmla="*/ 66 w 78"/>
              <a:gd name="T3" fmla="*/ 4 h 68"/>
              <a:gd name="T4" fmla="*/ 70 w 78"/>
              <a:gd name="T5" fmla="*/ 7 h 68"/>
              <a:gd name="T6" fmla="*/ 75 w 78"/>
              <a:gd name="T7" fmla="*/ 15 h 68"/>
              <a:gd name="T8" fmla="*/ 75 w 78"/>
              <a:gd name="T9" fmla="*/ 21 h 68"/>
              <a:gd name="T10" fmla="*/ 76 w 78"/>
              <a:gd name="T11" fmla="*/ 25 h 68"/>
              <a:gd name="T12" fmla="*/ 78 w 78"/>
              <a:gd name="T13" fmla="*/ 37 h 68"/>
              <a:gd name="T14" fmla="*/ 76 w 78"/>
              <a:gd name="T15" fmla="*/ 45 h 68"/>
              <a:gd name="T16" fmla="*/ 73 w 78"/>
              <a:gd name="T17" fmla="*/ 49 h 68"/>
              <a:gd name="T18" fmla="*/ 70 w 78"/>
              <a:gd name="T19" fmla="*/ 54 h 68"/>
              <a:gd name="T20" fmla="*/ 67 w 78"/>
              <a:gd name="T21" fmla="*/ 40 h 68"/>
              <a:gd name="T22" fmla="*/ 60 w 78"/>
              <a:gd name="T23" fmla="*/ 48 h 68"/>
              <a:gd name="T24" fmla="*/ 61 w 78"/>
              <a:gd name="T25" fmla="*/ 54 h 68"/>
              <a:gd name="T26" fmla="*/ 63 w 78"/>
              <a:gd name="T27" fmla="*/ 62 h 68"/>
              <a:gd name="T28" fmla="*/ 57 w 78"/>
              <a:gd name="T29" fmla="*/ 67 h 68"/>
              <a:gd name="T30" fmla="*/ 54 w 78"/>
              <a:gd name="T31" fmla="*/ 64 h 68"/>
              <a:gd name="T32" fmla="*/ 42 w 78"/>
              <a:gd name="T33" fmla="*/ 59 h 68"/>
              <a:gd name="T34" fmla="*/ 36 w 78"/>
              <a:gd name="T35" fmla="*/ 45 h 68"/>
              <a:gd name="T36" fmla="*/ 39 w 78"/>
              <a:gd name="T37" fmla="*/ 37 h 68"/>
              <a:gd name="T38" fmla="*/ 30 w 78"/>
              <a:gd name="T39" fmla="*/ 31 h 68"/>
              <a:gd name="T40" fmla="*/ 25 w 78"/>
              <a:gd name="T41" fmla="*/ 36 h 68"/>
              <a:gd name="T42" fmla="*/ 22 w 78"/>
              <a:gd name="T43" fmla="*/ 37 h 68"/>
              <a:gd name="T44" fmla="*/ 21 w 78"/>
              <a:gd name="T45" fmla="*/ 34 h 68"/>
              <a:gd name="T46" fmla="*/ 17 w 78"/>
              <a:gd name="T47" fmla="*/ 40 h 68"/>
              <a:gd name="T48" fmla="*/ 12 w 78"/>
              <a:gd name="T49" fmla="*/ 34 h 68"/>
              <a:gd name="T50" fmla="*/ 6 w 78"/>
              <a:gd name="T51" fmla="*/ 46 h 68"/>
              <a:gd name="T52" fmla="*/ 2 w 78"/>
              <a:gd name="T53" fmla="*/ 46 h 68"/>
              <a:gd name="T54" fmla="*/ 5 w 78"/>
              <a:gd name="T55" fmla="*/ 31 h 68"/>
              <a:gd name="T56" fmla="*/ 17 w 78"/>
              <a:gd name="T57" fmla="*/ 25 h 68"/>
              <a:gd name="T58" fmla="*/ 19 w 78"/>
              <a:gd name="T59" fmla="*/ 21 h 68"/>
              <a:gd name="T60" fmla="*/ 25 w 78"/>
              <a:gd name="T61" fmla="*/ 16 h 68"/>
              <a:gd name="T62" fmla="*/ 33 w 78"/>
              <a:gd name="T63" fmla="*/ 22 h 68"/>
              <a:gd name="T64" fmla="*/ 37 w 78"/>
              <a:gd name="T65" fmla="*/ 25 h 68"/>
              <a:gd name="T66" fmla="*/ 43 w 78"/>
              <a:gd name="T67" fmla="*/ 19 h 68"/>
              <a:gd name="T68" fmla="*/ 46 w 78"/>
              <a:gd name="T69" fmla="*/ 18 h 68"/>
              <a:gd name="T70" fmla="*/ 49 w 78"/>
              <a:gd name="T71" fmla="*/ 13 h 68"/>
              <a:gd name="T72" fmla="*/ 55 w 78"/>
              <a:gd name="T73" fmla="*/ 12 h 68"/>
              <a:gd name="T74" fmla="*/ 60 w 78"/>
              <a:gd name="T75" fmla="*/ 12 h 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8"/>
              <a:gd name="T115" fmla="*/ 0 h 68"/>
              <a:gd name="T116" fmla="*/ 78 w 78"/>
              <a:gd name="T117" fmla="*/ 68 h 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8" h="68">
                <a:moveTo>
                  <a:pt x="58" y="0"/>
                </a:moveTo>
                <a:lnTo>
                  <a:pt x="61" y="0"/>
                </a:lnTo>
                <a:lnTo>
                  <a:pt x="64" y="3"/>
                </a:lnTo>
                <a:lnTo>
                  <a:pt x="66" y="4"/>
                </a:lnTo>
                <a:lnTo>
                  <a:pt x="69" y="7"/>
                </a:lnTo>
                <a:lnTo>
                  <a:pt x="70" y="7"/>
                </a:lnTo>
                <a:lnTo>
                  <a:pt x="73" y="13"/>
                </a:lnTo>
                <a:lnTo>
                  <a:pt x="75" y="15"/>
                </a:lnTo>
                <a:lnTo>
                  <a:pt x="72" y="19"/>
                </a:lnTo>
                <a:lnTo>
                  <a:pt x="75" y="21"/>
                </a:lnTo>
                <a:lnTo>
                  <a:pt x="75" y="24"/>
                </a:lnTo>
                <a:lnTo>
                  <a:pt x="76" y="25"/>
                </a:lnTo>
                <a:lnTo>
                  <a:pt x="76" y="31"/>
                </a:lnTo>
                <a:lnTo>
                  <a:pt x="78" y="37"/>
                </a:lnTo>
                <a:lnTo>
                  <a:pt x="78" y="43"/>
                </a:lnTo>
                <a:lnTo>
                  <a:pt x="76" y="45"/>
                </a:lnTo>
                <a:lnTo>
                  <a:pt x="75" y="46"/>
                </a:lnTo>
                <a:lnTo>
                  <a:pt x="73" y="49"/>
                </a:lnTo>
                <a:lnTo>
                  <a:pt x="73" y="56"/>
                </a:lnTo>
                <a:lnTo>
                  <a:pt x="70" y="54"/>
                </a:lnTo>
                <a:lnTo>
                  <a:pt x="70" y="46"/>
                </a:lnTo>
                <a:lnTo>
                  <a:pt x="67" y="40"/>
                </a:lnTo>
                <a:lnTo>
                  <a:pt x="66" y="40"/>
                </a:lnTo>
                <a:lnTo>
                  <a:pt x="60" y="48"/>
                </a:lnTo>
                <a:lnTo>
                  <a:pt x="58" y="52"/>
                </a:lnTo>
                <a:lnTo>
                  <a:pt x="61" y="54"/>
                </a:lnTo>
                <a:lnTo>
                  <a:pt x="64" y="61"/>
                </a:lnTo>
                <a:lnTo>
                  <a:pt x="63" y="62"/>
                </a:lnTo>
                <a:lnTo>
                  <a:pt x="60" y="68"/>
                </a:lnTo>
                <a:lnTo>
                  <a:pt x="57" y="67"/>
                </a:lnTo>
                <a:lnTo>
                  <a:pt x="57" y="62"/>
                </a:lnTo>
                <a:lnTo>
                  <a:pt x="54" y="64"/>
                </a:lnTo>
                <a:lnTo>
                  <a:pt x="51" y="64"/>
                </a:lnTo>
                <a:lnTo>
                  <a:pt x="42" y="59"/>
                </a:lnTo>
                <a:lnTo>
                  <a:pt x="37" y="55"/>
                </a:lnTo>
                <a:lnTo>
                  <a:pt x="36" y="45"/>
                </a:lnTo>
                <a:lnTo>
                  <a:pt x="39" y="40"/>
                </a:lnTo>
                <a:lnTo>
                  <a:pt x="39" y="37"/>
                </a:lnTo>
                <a:lnTo>
                  <a:pt x="33" y="33"/>
                </a:lnTo>
                <a:lnTo>
                  <a:pt x="30" y="31"/>
                </a:lnTo>
                <a:lnTo>
                  <a:pt x="28" y="31"/>
                </a:lnTo>
                <a:lnTo>
                  <a:pt x="25" y="36"/>
                </a:lnTo>
                <a:lnTo>
                  <a:pt x="25" y="37"/>
                </a:lnTo>
                <a:lnTo>
                  <a:pt x="22" y="37"/>
                </a:lnTo>
                <a:lnTo>
                  <a:pt x="21" y="37"/>
                </a:lnTo>
                <a:lnTo>
                  <a:pt x="21" y="34"/>
                </a:lnTo>
                <a:lnTo>
                  <a:pt x="18" y="37"/>
                </a:lnTo>
                <a:lnTo>
                  <a:pt x="17" y="40"/>
                </a:lnTo>
                <a:lnTo>
                  <a:pt x="15" y="34"/>
                </a:lnTo>
                <a:lnTo>
                  <a:pt x="12" y="34"/>
                </a:lnTo>
                <a:lnTo>
                  <a:pt x="9" y="37"/>
                </a:lnTo>
                <a:lnTo>
                  <a:pt x="6" y="46"/>
                </a:lnTo>
                <a:lnTo>
                  <a:pt x="3" y="48"/>
                </a:lnTo>
                <a:lnTo>
                  <a:pt x="2" y="46"/>
                </a:lnTo>
                <a:lnTo>
                  <a:pt x="0" y="43"/>
                </a:lnTo>
                <a:lnTo>
                  <a:pt x="5" y="31"/>
                </a:lnTo>
                <a:lnTo>
                  <a:pt x="8" y="28"/>
                </a:lnTo>
                <a:lnTo>
                  <a:pt x="17" y="25"/>
                </a:lnTo>
                <a:lnTo>
                  <a:pt x="18" y="22"/>
                </a:lnTo>
                <a:lnTo>
                  <a:pt x="19" y="21"/>
                </a:lnTo>
                <a:lnTo>
                  <a:pt x="22" y="19"/>
                </a:lnTo>
                <a:lnTo>
                  <a:pt x="25" y="16"/>
                </a:lnTo>
                <a:lnTo>
                  <a:pt x="31" y="19"/>
                </a:lnTo>
                <a:lnTo>
                  <a:pt x="33" y="22"/>
                </a:lnTo>
                <a:lnTo>
                  <a:pt x="30" y="28"/>
                </a:lnTo>
                <a:lnTo>
                  <a:pt x="37" y="25"/>
                </a:lnTo>
                <a:lnTo>
                  <a:pt x="39" y="21"/>
                </a:lnTo>
                <a:lnTo>
                  <a:pt x="43" y="19"/>
                </a:lnTo>
                <a:lnTo>
                  <a:pt x="45" y="19"/>
                </a:lnTo>
                <a:lnTo>
                  <a:pt x="46" y="18"/>
                </a:lnTo>
                <a:lnTo>
                  <a:pt x="48" y="15"/>
                </a:lnTo>
                <a:lnTo>
                  <a:pt x="49" y="13"/>
                </a:lnTo>
                <a:lnTo>
                  <a:pt x="52" y="13"/>
                </a:lnTo>
                <a:lnTo>
                  <a:pt x="55" y="12"/>
                </a:lnTo>
                <a:lnTo>
                  <a:pt x="58" y="13"/>
                </a:lnTo>
                <a:lnTo>
                  <a:pt x="60" y="12"/>
                </a:lnTo>
                <a:lnTo>
                  <a:pt x="58"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43" name="Freeform 615"/>
          <p:cNvSpPr>
            <a:spLocks/>
          </p:cNvSpPr>
          <p:nvPr/>
        </p:nvSpPr>
        <p:spPr bwMode="auto">
          <a:xfrm>
            <a:off x="7588250" y="4092582"/>
            <a:ext cx="11113" cy="6350"/>
          </a:xfrm>
          <a:custGeom>
            <a:avLst/>
            <a:gdLst>
              <a:gd name="T0" fmla="*/ 0 w 7"/>
              <a:gd name="T1" fmla="*/ 1 h 4"/>
              <a:gd name="T2" fmla="*/ 1 w 7"/>
              <a:gd name="T3" fmla="*/ 0 h 4"/>
              <a:gd name="T4" fmla="*/ 4 w 7"/>
              <a:gd name="T5" fmla="*/ 0 h 4"/>
              <a:gd name="T6" fmla="*/ 7 w 7"/>
              <a:gd name="T7" fmla="*/ 1 h 4"/>
              <a:gd name="T8" fmla="*/ 6 w 7"/>
              <a:gd name="T9" fmla="*/ 4 h 4"/>
              <a:gd name="T10" fmla="*/ 3 w 7"/>
              <a:gd name="T11" fmla="*/ 4 h 4"/>
              <a:gd name="T12" fmla="*/ 0 w 7"/>
              <a:gd name="T13" fmla="*/ 1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0" y="1"/>
                </a:moveTo>
                <a:lnTo>
                  <a:pt x="1" y="0"/>
                </a:lnTo>
                <a:lnTo>
                  <a:pt x="4" y="0"/>
                </a:lnTo>
                <a:lnTo>
                  <a:pt x="7" y="1"/>
                </a:lnTo>
                <a:lnTo>
                  <a:pt x="6" y="4"/>
                </a:lnTo>
                <a:lnTo>
                  <a:pt x="3" y="4"/>
                </a:lnTo>
                <a:lnTo>
                  <a:pt x="0"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44" name="Freeform 616"/>
          <p:cNvSpPr>
            <a:spLocks/>
          </p:cNvSpPr>
          <p:nvPr/>
        </p:nvSpPr>
        <p:spPr bwMode="auto">
          <a:xfrm>
            <a:off x="7564438" y="4108457"/>
            <a:ext cx="14288" cy="6350"/>
          </a:xfrm>
          <a:custGeom>
            <a:avLst/>
            <a:gdLst>
              <a:gd name="T0" fmla="*/ 0 w 9"/>
              <a:gd name="T1" fmla="*/ 3 h 4"/>
              <a:gd name="T2" fmla="*/ 0 w 9"/>
              <a:gd name="T3" fmla="*/ 1 h 4"/>
              <a:gd name="T4" fmla="*/ 1 w 9"/>
              <a:gd name="T5" fmla="*/ 1 h 4"/>
              <a:gd name="T6" fmla="*/ 3 w 9"/>
              <a:gd name="T7" fmla="*/ 0 h 4"/>
              <a:gd name="T8" fmla="*/ 9 w 9"/>
              <a:gd name="T9" fmla="*/ 1 h 4"/>
              <a:gd name="T10" fmla="*/ 7 w 9"/>
              <a:gd name="T11" fmla="*/ 4 h 4"/>
              <a:gd name="T12" fmla="*/ 4 w 9"/>
              <a:gd name="T13" fmla="*/ 3 h 4"/>
              <a:gd name="T14" fmla="*/ 1 w 9"/>
              <a:gd name="T15" fmla="*/ 3 h 4"/>
              <a:gd name="T16" fmla="*/ 0 w 9"/>
              <a:gd name="T17" fmla="*/ 3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
              <a:gd name="T29" fmla="*/ 9 w 9"/>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
                <a:moveTo>
                  <a:pt x="0" y="3"/>
                </a:moveTo>
                <a:lnTo>
                  <a:pt x="0" y="1"/>
                </a:lnTo>
                <a:lnTo>
                  <a:pt x="1" y="1"/>
                </a:lnTo>
                <a:lnTo>
                  <a:pt x="3" y="0"/>
                </a:lnTo>
                <a:lnTo>
                  <a:pt x="9" y="1"/>
                </a:lnTo>
                <a:lnTo>
                  <a:pt x="7" y="4"/>
                </a:lnTo>
                <a:lnTo>
                  <a:pt x="4" y="3"/>
                </a:lnTo>
                <a:lnTo>
                  <a:pt x="1" y="3"/>
                </a:lnTo>
                <a:lnTo>
                  <a:pt x="0"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45" name="Freeform 617"/>
          <p:cNvSpPr>
            <a:spLocks/>
          </p:cNvSpPr>
          <p:nvPr/>
        </p:nvSpPr>
        <p:spPr bwMode="auto">
          <a:xfrm>
            <a:off x="7535863" y="4129095"/>
            <a:ext cx="9525" cy="7937"/>
          </a:xfrm>
          <a:custGeom>
            <a:avLst/>
            <a:gdLst>
              <a:gd name="T0" fmla="*/ 0 w 6"/>
              <a:gd name="T1" fmla="*/ 5 h 5"/>
              <a:gd name="T2" fmla="*/ 1 w 6"/>
              <a:gd name="T3" fmla="*/ 2 h 5"/>
              <a:gd name="T4" fmla="*/ 4 w 6"/>
              <a:gd name="T5" fmla="*/ 0 h 5"/>
              <a:gd name="T6" fmla="*/ 6 w 6"/>
              <a:gd name="T7" fmla="*/ 0 h 5"/>
              <a:gd name="T8" fmla="*/ 6 w 6"/>
              <a:gd name="T9" fmla="*/ 2 h 5"/>
              <a:gd name="T10" fmla="*/ 0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0" y="5"/>
                </a:moveTo>
                <a:lnTo>
                  <a:pt x="1" y="2"/>
                </a:lnTo>
                <a:lnTo>
                  <a:pt x="4" y="0"/>
                </a:lnTo>
                <a:lnTo>
                  <a:pt x="6" y="0"/>
                </a:lnTo>
                <a:lnTo>
                  <a:pt x="6" y="2"/>
                </a:lnTo>
                <a:lnTo>
                  <a:pt x="0" y="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46" name="Freeform 618"/>
          <p:cNvSpPr>
            <a:spLocks/>
          </p:cNvSpPr>
          <p:nvPr/>
        </p:nvSpPr>
        <p:spPr bwMode="auto">
          <a:xfrm>
            <a:off x="8761413" y="5826132"/>
            <a:ext cx="6350" cy="17462"/>
          </a:xfrm>
          <a:custGeom>
            <a:avLst/>
            <a:gdLst>
              <a:gd name="T0" fmla="*/ 4 w 4"/>
              <a:gd name="T1" fmla="*/ 2 h 11"/>
              <a:gd name="T2" fmla="*/ 4 w 4"/>
              <a:gd name="T3" fmla="*/ 6 h 11"/>
              <a:gd name="T4" fmla="*/ 4 w 4"/>
              <a:gd name="T5" fmla="*/ 8 h 11"/>
              <a:gd name="T6" fmla="*/ 3 w 4"/>
              <a:gd name="T7" fmla="*/ 8 h 11"/>
              <a:gd name="T8" fmla="*/ 3 w 4"/>
              <a:gd name="T9" fmla="*/ 9 h 11"/>
              <a:gd name="T10" fmla="*/ 3 w 4"/>
              <a:gd name="T11" fmla="*/ 11 h 11"/>
              <a:gd name="T12" fmla="*/ 1 w 4"/>
              <a:gd name="T13" fmla="*/ 11 h 11"/>
              <a:gd name="T14" fmla="*/ 0 w 4"/>
              <a:gd name="T15" fmla="*/ 9 h 11"/>
              <a:gd name="T16" fmla="*/ 0 w 4"/>
              <a:gd name="T17" fmla="*/ 8 h 11"/>
              <a:gd name="T18" fmla="*/ 0 w 4"/>
              <a:gd name="T19" fmla="*/ 6 h 11"/>
              <a:gd name="T20" fmla="*/ 0 w 4"/>
              <a:gd name="T21" fmla="*/ 5 h 11"/>
              <a:gd name="T22" fmla="*/ 1 w 4"/>
              <a:gd name="T23" fmla="*/ 3 h 11"/>
              <a:gd name="T24" fmla="*/ 3 w 4"/>
              <a:gd name="T25" fmla="*/ 0 h 11"/>
              <a:gd name="T26" fmla="*/ 4 w 4"/>
              <a:gd name="T27" fmla="*/ 2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
              <a:gd name="T43" fmla="*/ 0 h 11"/>
              <a:gd name="T44" fmla="*/ 4 w 4"/>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 h="11">
                <a:moveTo>
                  <a:pt x="4" y="2"/>
                </a:moveTo>
                <a:lnTo>
                  <a:pt x="4" y="6"/>
                </a:lnTo>
                <a:lnTo>
                  <a:pt x="4" y="8"/>
                </a:lnTo>
                <a:lnTo>
                  <a:pt x="3" y="8"/>
                </a:lnTo>
                <a:lnTo>
                  <a:pt x="3" y="9"/>
                </a:lnTo>
                <a:lnTo>
                  <a:pt x="3" y="11"/>
                </a:lnTo>
                <a:lnTo>
                  <a:pt x="1" y="11"/>
                </a:lnTo>
                <a:lnTo>
                  <a:pt x="0" y="9"/>
                </a:lnTo>
                <a:lnTo>
                  <a:pt x="0" y="8"/>
                </a:lnTo>
                <a:lnTo>
                  <a:pt x="0" y="6"/>
                </a:lnTo>
                <a:lnTo>
                  <a:pt x="0" y="5"/>
                </a:lnTo>
                <a:lnTo>
                  <a:pt x="1" y="3"/>
                </a:lnTo>
                <a:lnTo>
                  <a:pt x="3" y="0"/>
                </a:lnTo>
                <a:lnTo>
                  <a:pt x="4"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47" name="Freeform 619"/>
          <p:cNvSpPr>
            <a:spLocks/>
          </p:cNvSpPr>
          <p:nvPr/>
        </p:nvSpPr>
        <p:spPr bwMode="auto">
          <a:xfrm>
            <a:off x="8801100" y="5672145"/>
            <a:ext cx="17463" cy="23812"/>
          </a:xfrm>
          <a:custGeom>
            <a:avLst/>
            <a:gdLst>
              <a:gd name="T0" fmla="*/ 8 w 11"/>
              <a:gd name="T1" fmla="*/ 0 h 15"/>
              <a:gd name="T2" fmla="*/ 8 w 11"/>
              <a:gd name="T3" fmla="*/ 1 h 15"/>
              <a:gd name="T4" fmla="*/ 11 w 11"/>
              <a:gd name="T5" fmla="*/ 3 h 15"/>
              <a:gd name="T6" fmla="*/ 11 w 11"/>
              <a:gd name="T7" fmla="*/ 4 h 15"/>
              <a:gd name="T8" fmla="*/ 9 w 11"/>
              <a:gd name="T9" fmla="*/ 6 h 15"/>
              <a:gd name="T10" fmla="*/ 11 w 11"/>
              <a:gd name="T11" fmla="*/ 6 h 15"/>
              <a:gd name="T12" fmla="*/ 11 w 11"/>
              <a:gd name="T13" fmla="*/ 9 h 15"/>
              <a:gd name="T14" fmla="*/ 9 w 11"/>
              <a:gd name="T15" fmla="*/ 9 h 15"/>
              <a:gd name="T16" fmla="*/ 8 w 11"/>
              <a:gd name="T17" fmla="*/ 10 h 15"/>
              <a:gd name="T18" fmla="*/ 6 w 11"/>
              <a:gd name="T19" fmla="*/ 12 h 15"/>
              <a:gd name="T20" fmla="*/ 6 w 11"/>
              <a:gd name="T21" fmla="*/ 10 h 15"/>
              <a:gd name="T22" fmla="*/ 5 w 11"/>
              <a:gd name="T23" fmla="*/ 10 h 15"/>
              <a:gd name="T24" fmla="*/ 3 w 11"/>
              <a:gd name="T25" fmla="*/ 15 h 15"/>
              <a:gd name="T26" fmla="*/ 2 w 11"/>
              <a:gd name="T27" fmla="*/ 13 h 15"/>
              <a:gd name="T28" fmla="*/ 0 w 11"/>
              <a:gd name="T29" fmla="*/ 12 h 15"/>
              <a:gd name="T30" fmla="*/ 2 w 11"/>
              <a:gd name="T31" fmla="*/ 9 h 15"/>
              <a:gd name="T32" fmla="*/ 5 w 11"/>
              <a:gd name="T33" fmla="*/ 3 h 15"/>
              <a:gd name="T34" fmla="*/ 5 w 11"/>
              <a:gd name="T35" fmla="*/ 0 h 15"/>
              <a:gd name="T36" fmla="*/ 6 w 11"/>
              <a:gd name="T37" fmla="*/ 0 h 15"/>
              <a:gd name="T38" fmla="*/ 8 w 11"/>
              <a:gd name="T39" fmla="*/ 0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
              <a:gd name="T61" fmla="*/ 0 h 15"/>
              <a:gd name="T62" fmla="*/ 11 w 11"/>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 h="15">
                <a:moveTo>
                  <a:pt x="8" y="0"/>
                </a:moveTo>
                <a:lnTo>
                  <a:pt x="8" y="1"/>
                </a:lnTo>
                <a:lnTo>
                  <a:pt x="11" y="3"/>
                </a:lnTo>
                <a:lnTo>
                  <a:pt x="11" y="4"/>
                </a:lnTo>
                <a:lnTo>
                  <a:pt x="9" y="6"/>
                </a:lnTo>
                <a:lnTo>
                  <a:pt x="11" y="6"/>
                </a:lnTo>
                <a:lnTo>
                  <a:pt x="11" y="9"/>
                </a:lnTo>
                <a:lnTo>
                  <a:pt x="9" y="9"/>
                </a:lnTo>
                <a:lnTo>
                  <a:pt x="8" y="10"/>
                </a:lnTo>
                <a:lnTo>
                  <a:pt x="6" y="12"/>
                </a:lnTo>
                <a:lnTo>
                  <a:pt x="6" y="10"/>
                </a:lnTo>
                <a:lnTo>
                  <a:pt x="5" y="10"/>
                </a:lnTo>
                <a:lnTo>
                  <a:pt x="3" y="15"/>
                </a:lnTo>
                <a:lnTo>
                  <a:pt x="2" y="13"/>
                </a:lnTo>
                <a:lnTo>
                  <a:pt x="0" y="12"/>
                </a:lnTo>
                <a:lnTo>
                  <a:pt x="2" y="9"/>
                </a:lnTo>
                <a:lnTo>
                  <a:pt x="5" y="3"/>
                </a:lnTo>
                <a:lnTo>
                  <a:pt x="5" y="0"/>
                </a:lnTo>
                <a:lnTo>
                  <a:pt x="6" y="0"/>
                </a:lnTo>
                <a:lnTo>
                  <a:pt x="8"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48" name="Freeform 620"/>
          <p:cNvSpPr>
            <a:spLocks/>
          </p:cNvSpPr>
          <p:nvPr/>
        </p:nvSpPr>
        <p:spPr bwMode="auto">
          <a:xfrm>
            <a:off x="8775700" y="5446720"/>
            <a:ext cx="204788" cy="222250"/>
          </a:xfrm>
          <a:custGeom>
            <a:avLst/>
            <a:gdLst>
              <a:gd name="T0" fmla="*/ 97 w 129"/>
              <a:gd name="T1" fmla="*/ 4 h 140"/>
              <a:gd name="T2" fmla="*/ 103 w 129"/>
              <a:gd name="T3" fmla="*/ 0 h 140"/>
              <a:gd name="T4" fmla="*/ 105 w 129"/>
              <a:gd name="T5" fmla="*/ 6 h 140"/>
              <a:gd name="T6" fmla="*/ 109 w 129"/>
              <a:gd name="T7" fmla="*/ 9 h 140"/>
              <a:gd name="T8" fmla="*/ 112 w 129"/>
              <a:gd name="T9" fmla="*/ 16 h 140"/>
              <a:gd name="T10" fmla="*/ 120 w 129"/>
              <a:gd name="T11" fmla="*/ 10 h 140"/>
              <a:gd name="T12" fmla="*/ 123 w 129"/>
              <a:gd name="T13" fmla="*/ 10 h 140"/>
              <a:gd name="T14" fmla="*/ 126 w 129"/>
              <a:gd name="T15" fmla="*/ 15 h 140"/>
              <a:gd name="T16" fmla="*/ 127 w 129"/>
              <a:gd name="T17" fmla="*/ 10 h 140"/>
              <a:gd name="T18" fmla="*/ 127 w 129"/>
              <a:gd name="T19" fmla="*/ 16 h 140"/>
              <a:gd name="T20" fmla="*/ 129 w 129"/>
              <a:gd name="T21" fmla="*/ 27 h 140"/>
              <a:gd name="T22" fmla="*/ 123 w 129"/>
              <a:gd name="T23" fmla="*/ 37 h 140"/>
              <a:gd name="T24" fmla="*/ 118 w 129"/>
              <a:gd name="T25" fmla="*/ 43 h 140"/>
              <a:gd name="T26" fmla="*/ 111 w 129"/>
              <a:gd name="T27" fmla="*/ 54 h 140"/>
              <a:gd name="T28" fmla="*/ 105 w 129"/>
              <a:gd name="T29" fmla="*/ 69 h 140"/>
              <a:gd name="T30" fmla="*/ 109 w 129"/>
              <a:gd name="T31" fmla="*/ 75 h 140"/>
              <a:gd name="T32" fmla="*/ 99 w 129"/>
              <a:gd name="T33" fmla="*/ 72 h 140"/>
              <a:gd name="T34" fmla="*/ 96 w 129"/>
              <a:gd name="T35" fmla="*/ 75 h 140"/>
              <a:gd name="T36" fmla="*/ 85 w 129"/>
              <a:gd name="T37" fmla="*/ 79 h 140"/>
              <a:gd name="T38" fmla="*/ 82 w 129"/>
              <a:gd name="T39" fmla="*/ 85 h 140"/>
              <a:gd name="T40" fmla="*/ 78 w 129"/>
              <a:gd name="T41" fmla="*/ 99 h 140"/>
              <a:gd name="T42" fmla="*/ 75 w 129"/>
              <a:gd name="T43" fmla="*/ 112 h 140"/>
              <a:gd name="T44" fmla="*/ 70 w 129"/>
              <a:gd name="T45" fmla="*/ 120 h 140"/>
              <a:gd name="T46" fmla="*/ 70 w 129"/>
              <a:gd name="T47" fmla="*/ 123 h 140"/>
              <a:gd name="T48" fmla="*/ 66 w 129"/>
              <a:gd name="T49" fmla="*/ 127 h 140"/>
              <a:gd name="T50" fmla="*/ 55 w 129"/>
              <a:gd name="T51" fmla="*/ 135 h 140"/>
              <a:gd name="T52" fmla="*/ 52 w 129"/>
              <a:gd name="T53" fmla="*/ 137 h 140"/>
              <a:gd name="T54" fmla="*/ 42 w 129"/>
              <a:gd name="T55" fmla="*/ 140 h 140"/>
              <a:gd name="T56" fmla="*/ 36 w 129"/>
              <a:gd name="T57" fmla="*/ 139 h 140"/>
              <a:gd name="T58" fmla="*/ 33 w 129"/>
              <a:gd name="T59" fmla="*/ 137 h 140"/>
              <a:gd name="T60" fmla="*/ 31 w 129"/>
              <a:gd name="T61" fmla="*/ 136 h 140"/>
              <a:gd name="T62" fmla="*/ 22 w 129"/>
              <a:gd name="T63" fmla="*/ 135 h 140"/>
              <a:gd name="T64" fmla="*/ 16 w 129"/>
              <a:gd name="T65" fmla="*/ 129 h 140"/>
              <a:gd name="T66" fmla="*/ 4 w 129"/>
              <a:gd name="T67" fmla="*/ 130 h 140"/>
              <a:gd name="T68" fmla="*/ 6 w 129"/>
              <a:gd name="T69" fmla="*/ 124 h 140"/>
              <a:gd name="T70" fmla="*/ 3 w 129"/>
              <a:gd name="T71" fmla="*/ 127 h 140"/>
              <a:gd name="T72" fmla="*/ 0 w 129"/>
              <a:gd name="T73" fmla="*/ 124 h 140"/>
              <a:gd name="T74" fmla="*/ 4 w 129"/>
              <a:gd name="T75" fmla="*/ 120 h 140"/>
              <a:gd name="T76" fmla="*/ 6 w 129"/>
              <a:gd name="T77" fmla="*/ 117 h 140"/>
              <a:gd name="T78" fmla="*/ 6 w 129"/>
              <a:gd name="T79" fmla="*/ 114 h 140"/>
              <a:gd name="T80" fmla="*/ 6 w 129"/>
              <a:gd name="T81" fmla="*/ 112 h 140"/>
              <a:gd name="T82" fmla="*/ 6 w 129"/>
              <a:gd name="T83" fmla="*/ 108 h 140"/>
              <a:gd name="T84" fmla="*/ 10 w 129"/>
              <a:gd name="T85" fmla="*/ 108 h 140"/>
              <a:gd name="T86" fmla="*/ 10 w 129"/>
              <a:gd name="T87" fmla="*/ 108 h 140"/>
              <a:gd name="T88" fmla="*/ 12 w 129"/>
              <a:gd name="T89" fmla="*/ 99 h 140"/>
              <a:gd name="T90" fmla="*/ 16 w 129"/>
              <a:gd name="T91" fmla="*/ 102 h 140"/>
              <a:gd name="T92" fmla="*/ 16 w 129"/>
              <a:gd name="T93" fmla="*/ 96 h 140"/>
              <a:gd name="T94" fmla="*/ 21 w 129"/>
              <a:gd name="T95" fmla="*/ 93 h 140"/>
              <a:gd name="T96" fmla="*/ 25 w 129"/>
              <a:gd name="T97" fmla="*/ 85 h 140"/>
              <a:gd name="T98" fmla="*/ 30 w 129"/>
              <a:gd name="T99" fmla="*/ 79 h 140"/>
              <a:gd name="T100" fmla="*/ 36 w 129"/>
              <a:gd name="T101" fmla="*/ 76 h 140"/>
              <a:gd name="T102" fmla="*/ 61 w 129"/>
              <a:gd name="T103" fmla="*/ 58 h 140"/>
              <a:gd name="T104" fmla="*/ 73 w 129"/>
              <a:gd name="T105" fmla="*/ 49 h 140"/>
              <a:gd name="T106" fmla="*/ 88 w 129"/>
              <a:gd name="T107" fmla="*/ 24 h 140"/>
              <a:gd name="T108" fmla="*/ 94 w 129"/>
              <a:gd name="T109" fmla="*/ 10 h 1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40"/>
              <a:gd name="T167" fmla="*/ 129 w 129"/>
              <a:gd name="T168" fmla="*/ 140 h 14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40">
                <a:moveTo>
                  <a:pt x="94" y="10"/>
                </a:moveTo>
                <a:lnTo>
                  <a:pt x="94" y="6"/>
                </a:lnTo>
                <a:lnTo>
                  <a:pt x="97" y="4"/>
                </a:lnTo>
                <a:lnTo>
                  <a:pt x="100" y="1"/>
                </a:lnTo>
                <a:lnTo>
                  <a:pt x="102" y="0"/>
                </a:lnTo>
                <a:lnTo>
                  <a:pt x="103" y="0"/>
                </a:lnTo>
                <a:lnTo>
                  <a:pt x="103" y="1"/>
                </a:lnTo>
                <a:lnTo>
                  <a:pt x="103" y="4"/>
                </a:lnTo>
                <a:lnTo>
                  <a:pt x="105" y="6"/>
                </a:lnTo>
                <a:lnTo>
                  <a:pt x="106" y="7"/>
                </a:lnTo>
                <a:lnTo>
                  <a:pt x="108" y="6"/>
                </a:lnTo>
                <a:lnTo>
                  <a:pt x="109" y="9"/>
                </a:lnTo>
                <a:lnTo>
                  <a:pt x="109" y="13"/>
                </a:lnTo>
                <a:lnTo>
                  <a:pt x="111" y="16"/>
                </a:lnTo>
                <a:lnTo>
                  <a:pt x="112" y="16"/>
                </a:lnTo>
                <a:lnTo>
                  <a:pt x="117" y="13"/>
                </a:lnTo>
                <a:lnTo>
                  <a:pt x="118" y="12"/>
                </a:lnTo>
                <a:lnTo>
                  <a:pt x="120" y="10"/>
                </a:lnTo>
                <a:lnTo>
                  <a:pt x="123" y="9"/>
                </a:lnTo>
                <a:lnTo>
                  <a:pt x="124" y="9"/>
                </a:lnTo>
                <a:lnTo>
                  <a:pt x="123" y="10"/>
                </a:lnTo>
                <a:lnTo>
                  <a:pt x="123" y="13"/>
                </a:lnTo>
                <a:lnTo>
                  <a:pt x="123" y="16"/>
                </a:lnTo>
                <a:lnTo>
                  <a:pt x="126" y="15"/>
                </a:lnTo>
                <a:lnTo>
                  <a:pt x="124" y="13"/>
                </a:lnTo>
                <a:lnTo>
                  <a:pt x="126" y="10"/>
                </a:lnTo>
                <a:lnTo>
                  <a:pt x="127" y="10"/>
                </a:lnTo>
                <a:lnTo>
                  <a:pt x="129" y="12"/>
                </a:lnTo>
                <a:lnTo>
                  <a:pt x="126" y="15"/>
                </a:lnTo>
                <a:lnTo>
                  <a:pt x="127" y="16"/>
                </a:lnTo>
                <a:lnTo>
                  <a:pt x="129" y="18"/>
                </a:lnTo>
                <a:lnTo>
                  <a:pt x="127" y="21"/>
                </a:lnTo>
                <a:lnTo>
                  <a:pt x="129" y="27"/>
                </a:lnTo>
                <a:lnTo>
                  <a:pt x="126" y="33"/>
                </a:lnTo>
                <a:lnTo>
                  <a:pt x="126" y="34"/>
                </a:lnTo>
                <a:lnTo>
                  <a:pt x="123" y="37"/>
                </a:lnTo>
                <a:lnTo>
                  <a:pt x="121" y="37"/>
                </a:lnTo>
                <a:lnTo>
                  <a:pt x="121" y="39"/>
                </a:lnTo>
                <a:lnTo>
                  <a:pt x="118" y="43"/>
                </a:lnTo>
                <a:lnTo>
                  <a:pt x="114" y="51"/>
                </a:lnTo>
                <a:lnTo>
                  <a:pt x="112" y="52"/>
                </a:lnTo>
                <a:lnTo>
                  <a:pt x="111" y="54"/>
                </a:lnTo>
                <a:lnTo>
                  <a:pt x="111" y="55"/>
                </a:lnTo>
                <a:lnTo>
                  <a:pt x="106" y="58"/>
                </a:lnTo>
                <a:lnTo>
                  <a:pt x="105" y="69"/>
                </a:lnTo>
                <a:lnTo>
                  <a:pt x="109" y="72"/>
                </a:lnTo>
                <a:lnTo>
                  <a:pt x="111" y="75"/>
                </a:lnTo>
                <a:lnTo>
                  <a:pt x="109" y="75"/>
                </a:lnTo>
                <a:lnTo>
                  <a:pt x="108" y="73"/>
                </a:lnTo>
                <a:lnTo>
                  <a:pt x="108" y="75"/>
                </a:lnTo>
                <a:lnTo>
                  <a:pt x="99" y="72"/>
                </a:lnTo>
                <a:lnTo>
                  <a:pt x="99" y="75"/>
                </a:lnTo>
                <a:lnTo>
                  <a:pt x="97" y="76"/>
                </a:lnTo>
                <a:lnTo>
                  <a:pt x="96" y="75"/>
                </a:lnTo>
                <a:lnTo>
                  <a:pt x="94" y="76"/>
                </a:lnTo>
                <a:lnTo>
                  <a:pt x="87" y="81"/>
                </a:lnTo>
                <a:lnTo>
                  <a:pt x="85" y="79"/>
                </a:lnTo>
                <a:lnTo>
                  <a:pt x="85" y="78"/>
                </a:lnTo>
                <a:lnTo>
                  <a:pt x="84" y="78"/>
                </a:lnTo>
                <a:lnTo>
                  <a:pt x="82" y="85"/>
                </a:lnTo>
                <a:lnTo>
                  <a:pt x="81" y="88"/>
                </a:lnTo>
                <a:lnTo>
                  <a:pt x="79" y="97"/>
                </a:lnTo>
                <a:lnTo>
                  <a:pt x="78" y="99"/>
                </a:lnTo>
                <a:lnTo>
                  <a:pt x="78" y="102"/>
                </a:lnTo>
                <a:lnTo>
                  <a:pt x="75" y="106"/>
                </a:lnTo>
                <a:lnTo>
                  <a:pt x="75" y="112"/>
                </a:lnTo>
                <a:lnTo>
                  <a:pt x="73" y="115"/>
                </a:lnTo>
                <a:lnTo>
                  <a:pt x="70" y="118"/>
                </a:lnTo>
                <a:lnTo>
                  <a:pt x="70" y="120"/>
                </a:lnTo>
                <a:lnTo>
                  <a:pt x="70" y="121"/>
                </a:lnTo>
                <a:lnTo>
                  <a:pt x="69" y="123"/>
                </a:lnTo>
                <a:lnTo>
                  <a:pt x="70" y="123"/>
                </a:lnTo>
                <a:lnTo>
                  <a:pt x="70" y="126"/>
                </a:lnTo>
                <a:lnTo>
                  <a:pt x="67" y="124"/>
                </a:lnTo>
                <a:lnTo>
                  <a:pt x="66" y="127"/>
                </a:lnTo>
                <a:lnTo>
                  <a:pt x="61" y="130"/>
                </a:lnTo>
                <a:lnTo>
                  <a:pt x="57" y="133"/>
                </a:lnTo>
                <a:lnTo>
                  <a:pt x="55" y="135"/>
                </a:lnTo>
                <a:lnTo>
                  <a:pt x="54" y="135"/>
                </a:lnTo>
                <a:lnTo>
                  <a:pt x="54" y="137"/>
                </a:lnTo>
                <a:lnTo>
                  <a:pt x="52" y="137"/>
                </a:lnTo>
                <a:lnTo>
                  <a:pt x="46" y="140"/>
                </a:lnTo>
                <a:lnTo>
                  <a:pt x="45" y="140"/>
                </a:lnTo>
                <a:lnTo>
                  <a:pt x="42" y="140"/>
                </a:lnTo>
                <a:lnTo>
                  <a:pt x="40" y="140"/>
                </a:lnTo>
                <a:lnTo>
                  <a:pt x="39" y="137"/>
                </a:lnTo>
                <a:lnTo>
                  <a:pt x="36" y="139"/>
                </a:lnTo>
                <a:lnTo>
                  <a:pt x="34" y="139"/>
                </a:lnTo>
                <a:lnTo>
                  <a:pt x="33" y="139"/>
                </a:lnTo>
                <a:lnTo>
                  <a:pt x="33" y="137"/>
                </a:lnTo>
                <a:lnTo>
                  <a:pt x="31" y="139"/>
                </a:lnTo>
                <a:lnTo>
                  <a:pt x="31" y="137"/>
                </a:lnTo>
                <a:lnTo>
                  <a:pt x="31" y="136"/>
                </a:lnTo>
                <a:lnTo>
                  <a:pt x="30" y="136"/>
                </a:lnTo>
                <a:lnTo>
                  <a:pt x="27" y="135"/>
                </a:lnTo>
                <a:lnTo>
                  <a:pt x="22" y="135"/>
                </a:lnTo>
                <a:lnTo>
                  <a:pt x="21" y="130"/>
                </a:lnTo>
                <a:lnTo>
                  <a:pt x="19" y="129"/>
                </a:lnTo>
                <a:lnTo>
                  <a:pt x="16" y="129"/>
                </a:lnTo>
                <a:lnTo>
                  <a:pt x="13" y="130"/>
                </a:lnTo>
                <a:lnTo>
                  <a:pt x="12" y="132"/>
                </a:lnTo>
                <a:lnTo>
                  <a:pt x="4" y="130"/>
                </a:lnTo>
                <a:lnTo>
                  <a:pt x="3" y="129"/>
                </a:lnTo>
                <a:lnTo>
                  <a:pt x="4" y="127"/>
                </a:lnTo>
                <a:lnTo>
                  <a:pt x="6" y="124"/>
                </a:lnTo>
                <a:lnTo>
                  <a:pt x="7" y="123"/>
                </a:lnTo>
                <a:lnTo>
                  <a:pt x="3" y="126"/>
                </a:lnTo>
                <a:lnTo>
                  <a:pt x="3" y="127"/>
                </a:lnTo>
                <a:lnTo>
                  <a:pt x="4" y="123"/>
                </a:lnTo>
                <a:lnTo>
                  <a:pt x="3" y="124"/>
                </a:lnTo>
                <a:lnTo>
                  <a:pt x="0" y="124"/>
                </a:lnTo>
                <a:lnTo>
                  <a:pt x="0" y="123"/>
                </a:lnTo>
                <a:lnTo>
                  <a:pt x="0" y="121"/>
                </a:lnTo>
                <a:lnTo>
                  <a:pt x="4" y="120"/>
                </a:lnTo>
                <a:lnTo>
                  <a:pt x="7" y="118"/>
                </a:lnTo>
                <a:lnTo>
                  <a:pt x="6" y="118"/>
                </a:lnTo>
                <a:lnTo>
                  <a:pt x="6" y="117"/>
                </a:lnTo>
                <a:lnTo>
                  <a:pt x="7" y="115"/>
                </a:lnTo>
                <a:lnTo>
                  <a:pt x="7" y="114"/>
                </a:lnTo>
                <a:lnTo>
                  <a:pt x="6" y="114"/>
                </a:lnTo>
                <a:lnTo>
                  <a:pt x="4" y="114"/>
                </a:lnTo>
                <a:lnTo>
                  <a:pt x="4" y="112"/>
                </a:lnTo>
                <a:lnTo>
                  <a:pt x="6" y="112"/>
                </a:lnTo>
                <a:lnTo>
                  <a:pt x="7" y="111"/>
                </a:lnTo>
                <a:lnTo>
                  <a:pt x="6" y="109"/>
                </a:lnTo>
                <a:lnTo>
                  <a:pt x="6" y="108"/>
                </a:lnTo>
                <a:lnTo>
                  <a:pt x="7" y="108"/>
                </a:lnTo>
                <a:lnTo>
                  <a:pt x="9" y="109"/>
                </a:lnTo>
                <a:lnTo>
                  <a:pt x="10" y="108"/>
                </a:lnTo>
                <a:lnTo>
                  <a:pt x="10" y="109"/>
                </a:lnTo>
                <a:lnTo>
                  <a:pt x="12" y="108"/>
                </a:lnTo>
                <a:lnTo>
                  <a:pt x="10" y="108"/>
                </a:lnTo>
                <a:lnTo>
                  <a:pt x="9" y="106"/>
                </a:lnTo>
                <a:lnTo>
                  <a:pt x="10" y="100"/>
                </a:lnTo>
                <a:lnTo>
                  <a:pt x="12" y="99"/>
                </a:lnTo>
                <a:lnTo>
                  <a:pt x="13" y="99"/>
                </a:lnTo>
                <a:lnTo>
                  <a:pt x="15" y="102"/>
                </a:lnTo>
                <a:lnTo>
                  <a:pt x="16" y="102"/>
                </a:lnTo>
                <a:lnTo>
                  <a:pt x="16" y="100"/>
                </a:lnTo>
                <a:lnTo>
                  <a:pt x="16" y="97"/>
                </a:lnTo>
                <a:lnTo>
                  <a:pt x="16" y="96"/>
                </a:lnTo>
                <a:lnTo>
                  <a:pt x="18" y="96"/>
                </a:lnTo>
                <a:lnTo>
                  <a:pt x="18" y="93"/>
                </a:lnTo>
                <a:lnTo>
                  <a:pt x="21" y="93"/>
                </a:lnTo>
                <a:lnTo>
                  <a:pt x="22" y="90"/>
                </a:lnTo>
                <a:lnTo>
                  <a:pt x="22" y="87"/>
                </a:lnTo>
                <a:lnTo>
                  <a:pt x="25" y="85"/>
                </a:lnTo>
                <a:lnTo>
                  <a:pt x="27" y="84"/>
                </a:lnTo>
                <a:lnTo>
                  <a:pt x="28" y="79"/>
                </a:lnTo>
                <a:lnTo>
                  <a:pt x="30" y="79"/>
                </a:lnTo>
                <a:lnTo>
                  <a:pt x="31" y="78"/>
                </a:lnTo>
                <a:lnTo>
                  <a:pt x="33" y="78"/>
                </a:lnTo>
                <a:lnTo>
                  <a:pt x="36" y="76"/>
                </a:lnTo>
                <a:lnTo>
                  <a:pt x="40" y="76"/>
                </a:lnTo>
                <a:lnTo>
                  <a:pt x="61" y="61"/>
                </a:lnTo>
                <a:lnTo>
                  <a:pt x="61" y="58"/>
                </a:lnTo>
                <a:lnTo>
                  <a:pt x="66" y="54"/>
                </a:lnTo>
                <a:lnTo>
                  <a:pt x="69" y="54"/>
                </a:lnTo>
                <a:lnTo>
                  <a:pt x="73" y="49"/>
                </a:lnTo>
                <a:lnTo>
                  <a:pt x="78" y="45"/>
                </a:lnTo>
                <a:lnTo>
                  <a:pt x="82" y="28"/>
                </a:lnTo>
                <a:lnTo>
                  <a:pt x="88" y="24"/>
                </a:lnTo>
                <a:lnTo>
                  <a:pt x="90" y="24"/>
                </a:lnTo>
                <a:lnTo>
                  <a:pt x="93" y="18"/>
                </a:lnTo>
                <a:lnTo>
                  <a:pt x="94" y="1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49" name="Freeform 621"/>
          <p:cNvSpPr>
            <a:spLocks/>
          </p:cNvSpPr>
          <p:nvPr/>
        </p:nvSpPr>
        <p:spPr bwMode="auto">
          <a:xfrm>
            <a:off x="8939213" y="5241932"/>
            <a:ext cx="152400" cy="239712"/>
          </a:xfrm>
          <a:custGeom>
            <a:avLst/>
            <a:gdLst>
              <a:gd name="T0" fmla="*/ 44 w 96"/>
              <a:gd name="T1" fmla="*/ 124 h 151"/>
              <a:gd name="T2" fmla="*/ 33 w 96"/>
              <a:gd name="T3" fmla="*/ 114 h 151"/>
              <a:gd name="T4" fmla="*/ 18 w 96"/>
              <a:gd name="T5" fmla="*/ 103 h 151"/>
              <a:gd name="T6" fmla="*/ 29 w 96"/>
              <a:gd name="T7" fmla="*/ 93 h 151"/>
              <a:gd name="T8" fmla="*/ 36 w 96"/>
              <a:gd name="T9" fmla="*/ 76 h 151"/>
              <a:gd name="T10" fmla="*/ 38 w 96"/>
              <a:gd name="T11" fmla="*/ 69 h 151"/>
              <a:gd name="T12" fmla="*/ 36 w 96"/>
              <a:gd name="T13" fmla="*/ 60 h 151"/>
              <a:gd name="T14" fmla="*/ 32 w 96"/>
              <a:gd name="T15" fmla="*/ 55 h 151"/>
              <a:gd name="T16" fmla="*/ 35 w 96"/>
              <a:gd name="T17" fmla="*/ 52 h 151"/>
              <a:gd name="T18" fmla="*/ 26 w 96"/>
              <a:gd name="T19" fmla="*/ 42 h 151"/>
              <a:gd name="T20" fmla="*/ 29 w 96"/>
              <a:gd name="T21" fmla="*/ 40 h 151"/>
              <a:gd name="T22" fmla="*/ 27 w 96"/>
              <a:gd name="T23" fmla="*/ 36 h 151"/>
              <a:gd name="T24" fmla="*/ 23 w 96"/>
              <a:gd name="T25" fmla="*/ 36 h 151"/>
              <a:gd name="T26" fmla="*/ 12 w 96"/>
              <a:gd name="T27" fmla="*/ 22 h 151"/>
              <a:gd name="T28" fmla="*/ 14 w 96"/>
              <a:gd name="T29" fmla="*/ 18 h 151"/>
              <a:gd name="T30" fmla="*/ 8 w 96"/>
              <a:gd name="T31" fmla="*/ 15 h 151"/>
              <a:gd name="T32" fmla="*/ 0 w 96"/>
              <a:gd name="T33" fmla="*/ 0 h 151"/>
              <a:gd name="T34" fmla="*/ 5 w 96"/>
              <a:gd name="T35" fmla="*/ 3 h 151"/>
              <a:gd name="T36" fmla="*/ 8 w 96"/>
              <a:gd name="T37" fmla="*/ 11 h 151"/>
              <a:gd name="T38" fmla="*/ 12 w 96"/>
              <a:gd name="T39" fmla="*/ 9 h 151"/>
              <a:gd name="T40" fmla="*/ 17 w 96"/>
              <a:gd name="T41" fmla="*/ 12 h 151"/>
              <a:gd name="T42" fmla="*/ 23 w 96"/>
              <a:gd name="T43" fmla="*/ 15 h 151"/>
              <a:gd name="T44" fmla="*/ 26 w 96"/>
              <a:gd name="T45" fmla="*/ 17 h 151"/>
              <a:gd name="T46" fmla="*/ 27 w 96"/>
              <a:gd name="T47" fmla="*/ 21 h 151"/>
              <a:gd name="T48" fmla="*/ 30 w 96"/>
              <a:gd name="T49" fmla="*/ 27 h 151"/>
              <a:gd name="T50" fmla="*/ 29 w 96"/>
              <a:gd name="T51" fmla="*/ 27 h 151"/>
              <a:gd name="T52" fmla="*/ 27 w 96"/>
              <a:gd name="T53" fmla="*/ 30 h 151"/>
              <a:gd name="T54" fmla="*/ 30 w 96"/>
              <a:gd name="T55" fmla="*/ 33 h 151"/>
              <a:gd name="T56" fmla="*/ 35 w 96"/>
              <a:gd name="T57" fmla="*/ 45 h 151"/>
              <a:gd name="T58" fmla="*/ 33 w 96"/>
              <a:gd name="T59" fmla="*/ 49 h 151"/>
              <a:gd name="T60" fmla="*/ 38 w 96"/>
              <a:gd name="T61" fmla="*/ 51 h 151"/>
              <a:gd name="T62" fmla="*/ 42 w 96"/>
              <a:gd name="T63" fmla="*/ 51 h 151"/>
              <a:gd name="T64" fmla="*/ 47 w 96"/>
              <a:gd name="T65" fmla="*/ 55 h 151"/>
              <a:gd name="T66" fmla="*/ 47 w 96"/>
              <a:gd name="T67" fmla="*/ 43 h 151"/>
              <a:gd name="T68" fmla="*/ 51 w 96"/>
              <a:gd name="T69" fmla="*/ 49 h 151"/>
              <a:gd name="T70" fmla="*/ 56 w 96"/>
              <a:gd name="T71" fmla="*/ 64 h 151"/>
              <a:gd name="T72" fmla="*/ 63 w 96"/>
              <a:gd name="T73" fmla="*/ 69 h 151"/>
              <a:gd name="T74" fmla="*/ 77 w 96"/>
              <a:gd name="T75" fmla="*/ 73 h 151"/>
              <a:gd name="T76" fmla="*/ 83 w 96"/>
              <a:gd name="T77" fmla="*/ 69 h 151"/>
              <a:gd name="T78" fmla="*/ 93 w 96"/>
              <a:gd name="T79" fmla="*/ 64 h 151"/>
              <a:gd name="T80" fmla="*/ 89 w 96"/>
              <a:gd name="T81" fmla="*/ 88 h 151"/>
              <a:gd name="T82" fmla="*/ 89 w 96"/>
              <a:gd name="T83" fmla="*/ 96 h 151"/>
              <a:gd name="T84" fmla="*/ 87 w 96"/>
              <a:gd name="T85" fmla="*/ 96 h 151"/>
              <a:gd name="T86" fmla="*/ 77 w 96"/>
              <a:gd name="T87" fmla="*/ 97 h 151"/>
              <a:gd name="T88" fmla="*/ 72 w 96"/>
              <a:gd name="T89" fmla="*/ 109 h 151"/>
              <a:gd name="T90" fmla="*/ 45 w 96"/>
              <a:gd name="T91" fmla="*/ 151 h 151"/>
              <a:gd name="T92" fmla="*/ 35 w 96"/>
              <a:gd name="T93" fmla="*/ 145 h 1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6"/>
              <a:gd name="T142" fmla="*/ 0 h 151"/>
              <a:gd name="T143" fmla="*/ 96 w 96"/>
              <a:gd name="T144" fmla="*/ 151 h 1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6" h="151">
                <a:moveTo>
                  <a:pt x="35" y="144"/>
                </a:moveTo>
                <a:lnTo>
                  <a:pt x="41" y="135"/>
                </a:lnTo>
                <a:lnTo>
                  <a:pt x="44" y="124"/>
                </a:lnTo>
                <a:lnTo>
                  <a:pt x="44" y="121"/>
                </a:lnTo>
                <a:lnTo>
                  <a:pt x="38" y="114"/>
                </a:lnTo>
                <a:lnTo>
                  <a:pt x="33" y="114"/>
                </a:lnTo>
                <a:lnTo>
                  <a:pt x="26" y="106"/>
                </a:lnTo>
                <a:lnTo>
                  <a:pt x="21" y="106"/>
                </a:lnTo>
                <a:lnTo>
                  <a:pt x="18" y="103"/>
                </a:lnTo>
                <a:lnTo>
                  <a:pt x="18" y="99"/>
                </a:lnTo>
                <a:lnTo>
                  <a:pt x="21" y="96"/>
                </a:lnTo>
                <a:lnTo>
                  <a:pt x="29" y="93"/>
                </a:lnTo>
                <a:lnTo>
                  <a:pt x="32" y="90"/>
                </a:lnTo>
                <a:lnTo>
                  <a:pt x="35" y="76"/>
                </a:lnTo>
                <a:lnTo>
                  <a:pt x="36" y="76"/>
                </a:lnTo>
                <a:lnTo>
                  <a:pt x="36" y="75"/>
                </a:lnTo>
                <a:lnTo>
                  <a:pt x="36" y="70"/>
                </a:lnTo>
                <a:lnTo>
                  <a:pt x="38" y="69"/>
                </a:lnTo>
                <a:lnTo>
                  <a:pt x="36" y="67"/>
                </a:lnTo>
                <a:lnTo>
                  <a:pt x="36" y="63"/>
                </a:lnTo>
                <a:lnTo>
                  <a:pt x="36" y="60"/>
                </a:lnTo>
                <a:lnTo>
                  <a:pt x="35" y="60"/>
                </a:lnTo>
                <a:lnTo>
                  <a:pt x="33" y="57"/>
                </a:lnTo>
                <a:lnTo>
                  <a:pt x="32" y="55"/>
                </a:lnTo>
                <a:lnTo>
                  <a:pt x="33" y="55"/>
                </a:lnTo>
                <a:lnTo>
                  <a:pt x="35" y="54"/>
                </a:lnTo>
                <a:lnTo>
                  <a:pt x="35" y="52"/>
                </a:lnTo>
                <a:lnTo>
                  <a:pt x="33" y="51"/>
                </a:lnTo>
                <a:lnTo>
                  <a:pt x="30" y="52"/>
                </a:lnTo>
                <a:lnTo>
                  <a:pt x="26" y="42"/>
                </a:lnTo>
                <a:lnTo>
                  <a:pt x="27" y="45"/>
                </a:lnTo>
                <a:lnTo>
                  <a:pt x="29" y="43"/>
                </a:lnTo>
                <a:lnTo>
                  <a:pt x="29" y="40"/>
                </a:lnTo>
                <a:lnTo>
                  <a:pt x="27" y="40"/>
                </a:lnTo>
                <a:lnTo>
                  <a:pt x="27" y="39"/>
                </a:lnTo>
                <a:lnTo>
                  <a:pt x="27" y="36"/>
                </a:lnTo>
                <a:lnTo>
                  <a:pt x="26" y="34"/>
                </a:lnTo>
                <a:lnTo>
                  <a:pt x="26" y="36"/>
                </a:lnTo>
                <a:lnTo>
                  <a:pt x="23" y="36"/>
                </a:lnTo>
                <a:lnTo>
                  <a:pt x="23" y="37"/>
                </a:lnTo>
                <a:lnTo>
                  <a:pt x="23" y="39"/>
                </a:lnTo>
                <a:lnTo>
                  <a:pt x="12" y="22"/>
                </a:lnTo>
                <a:lnTo>
                  <a:pt x="14" y="18"/>
                </a:lnTo>
                <a:lnTo>
                  <a:pt x="14" y="17"/>
                </a:lnTo>
                <a:lnTo>
                  <a:pt x="14" y="18"/>
                </a:lnTo>
                <a:lnTo>
                  <a:pt x="11" y="21"/>
                </a:lnTo>
                <a:lnTo>
                  <a:pt x="9" y="18"/>
                </a:lnTo>
                <a:lnTo>
                  <a:pt x="8" y="15"/>
                </a:lnTo>
                <a:lnTo>
                  <a:pt x="8" y="14"/>
                </a:lnTo>
                <a:lnTo>
                  <a:pt x="8" y="11"/>
                </a:lnTo>
                <a:lnTo>
                  <a:pt x="0" y="0"/>
                </a:lnTo>
                <a:lnTo>
                  <a:pt x="3" y="0"/>
                </a:lnTo>
                <a:lnTo>
                  <a:pt x="5" y="0"/>
                </a:lnTo>
                <a:lnTo>
                  <a:pt x="5" y="3"/>
                </a:lnTo>
                <a:lnTo>
                  <a:pt x="6" y="6"/>
                </a:lnTo>
                <a:lnTo>
                  <a:pt x="6" y="9"/>
                </a:lnTo>
                <a:lnTo>
                  <a:pt x="8" y="11"/>
                </a:lnTo>
                <a:lnTo>
                  <a:pt x="9" y="9"/>
                </a:lnTo>
                <a:lnTo>
                  <a:pt x="11" y="8"/>
                </a:lnTo>
                <a:lnTo>
                  <a:pt x="12" y="9"/>
                </a:lnTo>
                <a:lnTo>
                  <a:pt x="12" y="11"/>
                </a:lnTo>
                <a:lnTo>
                  <a:pt x="15" y="11"/>
                </a:lnTo>
                <a:lnTo>
                  <a:pt x="17" y="12"/>
                </a:lnTo>
                <a:lnTo>
                  <a:pt x="18" y="12"/>
                </a:lnTo>
                <a:lnTo>
                  <a:pt x="20" y="12"/>
                </a:lnTo>
                <a:lnTo>
                  <a:pt x="23" y="15"/>
                </a:lnTo>
                <a:lnTo>
                  <a:pt x="21" y="15"/>
                </a:lnTo>
                <a:lnTo>
                  <a:pt x="24" y="18"/>
                </a:lnTo>
                <a:lnTo>
                  <a:pt x="26" y="17"/>
                </a:lnTo>
                <a:lnTo>
                  <a:pt x="27" y="18"/>
                </a:lnTo>
                <a:lnTo>
                  <a:pt x="27" y="19"/>
                </a:lnTo>
                <a:lnTo>
                  <a:pt x="27" y="21"/>
                </a:lnTo>
                <a:lnTo>
                  <a:pt x="30" y="24"/>
                </a:lnTo>
                <a:lnTo>
                  <a:pt x="30" y="25"/>
                </a:lnTo>
                <a:lnTo>
                  <a:pt x="30" y="27"/>
                </a:lnTo>
                <a:lnTo>
                  <a:pt x="32" y="28"/>
                </a:lnTo>
                <a:lnTo>
                  <a:pt x="30" y="28"/>
                </a:lnTo>
                <a:lnTo>
                  <a:pt x="29" y="27"/>
                </a:lnTo>
                <a:lnTo>
                  <a:pt x="27" y="27"/>
                </a:lnTo>
                <a:lnTo>
                  <a:pt x="27" y="28"/>
                </a:lnTo>
                <a:lnTo>
                  <a:pt x="27" y="30"/>
                </a:lnTo>
                <a:lnTo>
                  <a:pt x="29" y="30"/>
                </a:lnTo>
                <a:lnTo>
                  <a:pt x="30" y="30"/>
                </a:lnTo>
                <a:lnTo>
                  <a:pt x="30" y="33"/>
                </a:lnTo>
                <a:lnTo>
                  <a:pt x="36" y="40"/>
                </a:lnTo>
                <a:lnTo>
                  <a:pt x="35" y="42"/>
                </a:lnTo>
                <a:lnTo>
                  <a:pt x="35" y="45"/>
                </a:lnTo>
                <a:lnTo>
                  <a:pt x="35" y="46"/>
                </a:lnTo>
                <a:lnTo>
                  <a:pt x="35" y="48"/>
                </a:lnTo>
                <a:lnTo>
                  <a:pt x="33" y="49"/>
                </a:lnTo>
                <a:lnTo>
                  <a:pt x="35" y="49"/>
                </a:lnTo>
                <a:lnTo>
                  <a:pt x="36" y="51"/>
                </a:lnTo>
                <a:lnTo>
                  <a:pt x="38" y="51"/>
                </a:lnTo>
                <a:lnTo>
                  <a:pt x="39" y="51"/>
                </a:lnTo>
                <a:lnTo>
                  <a:pt x="41" y="51"/>
                </a:lnTo>
                <a:lnTo>
                  <a:pt x="42" y="51"/>
                </a:lnTo>
                <a:lnTo>
                  <a:pt x="44" y="57"/>
                </a:lnTo>
                <a:lnTo>
                  <a:pt x="45" y="57"/>
                </a:lnTo>
                <a:lnTo>
                  <a:pt x="47" y="55"/>
                </a:lnTo>
                <a:lnTo>
                  <a:pt x="47" y="46"/>
                </a:lnTo>
                <a:lnTo>
                  <a:pt x="45" y="43"/>
                </a:lnTo>
                <a:lnTo>
                  <a:pt x="47" y="43"/>
                </a:lnTo>
                <a:lnTo>
                  <a:pt x="47" y="45"/>
                </a:lnTo>
                <a:lnTo>
                  <a:pt x="51" y="46"/>
                </a:lnTo>
                <a:lnTo>
                  <a:pt x="51" y="49"/>
                </a:lnTo>
                <a:lnTo>
                  <a:pt x="53" y="58"/>
                </a:lnTo>
                <a:lnTo>
                  <a:pt x="54" y="60"/>
                </a:lnTo>
                <a:lnTo>
                  <a:pt x="56" y="64"/>
                </a:lnTo>
                <a:lnTo>
                  <a:pt x="57" y="66"/>
                </a:lnTo>
                <a:lnTo>
                  <a:pt x="60" y="66"/>
                </a:lnTo>
                <a:lnTo>
                  <a:pt x="63" y="69"/>
                </a:lnTo>
                <a:lnTo>
                  <a:pt x="72" y="72"/>
                </a:lnTo>
                <a:lnTo>
                  <a:pt x="74" y="73"/>
                </a:lnTo>
                <a:lnTo>
                  <a:pt x="77" y="73"/>
                </a:lnTo>
                <a:lnTo>
                  <a:pt x="78" y="72"/>
                </a:lnTo>
                <a:lnTo>
                  <a:pt x="80" y="72"/>
                </a:lnTo>
                <a:lnTo>
                  <a:pt x="83" y="69"/>
                </a:lnTo>
                <a:lnTo>
                  <a:pt x="89" y="64"/>
                </a:lnTo>
                <a:lnTo>
                  <a:pt x="90" y="63"/>
                </a:lnTo>
                <a:lnTo>
                  <a:pt x="93" y="64"/>
                </a:lnTo>
                <a:lnTo>
                  <a:pt x="96" y="66"/>
                </a:lnTo>
                <a:lnTo>
                  <a:pt x="95" y="85"/>
                </a:lnTo>
                <a:lnTo>
                  <a:pt x="89" y="88"/>
                </a:lnTo>
                <a:lnTo>
                  <a:pt x="89" y="93"/>
                </a:lnTo>
                <a:lnTo>
                  <a:pt x="87" y="94"/>
                </a:lnTo>
                <a:lnTo>
                  <a:pt x="89" y="96"/>
                </a:lnTo>
                <a:lnTo>
                  <a:pt x="89" y="97"/>
                </a:lnTo>
                <a:lnTo>
                  <a:pt x="87" y="100"/>
                </a:lnTo>
                <a:lnTo>
                  <a:pt x="87" y="96"/>
                </a:lnTo>
                <a:lnTo>
                  <a:pt x="86" y="96"/>
                </a:lnTo>
                <a:lnTo>
                  <a:pt x="78" y="96"/>
                </a:lnTo>
                <a:lnTo>
                  <a:pt x="77" y="97"/>
                </a:lnTo>
                <a:lnTo>
                  <a:pt x="69" y="105"/>
                </a:lnTo>
                <a:lnTo>
                  <a:pt x="71" y="106"/>
                </a:lnTo>
                <a:lnTo>
                  <a:pt x="72" y="109"/>
                </a:lnTo>
                <a:lnTo>
                  <a:pt x="74" y="109"/>
                </a:lnTo>
                <a:lnTo>
                  <a:pt x="53" y="147"/>
                </a:lnTo>
                <a:lnTo>
                  <a:pt x="45" y="151"/>
                </a:lnTo>
                <a:lnTo>
                  <a:pt x="42" y="147"/>
                </a:lnTo>
                <a:lnTo>
                  <a:pt x="35" y="147"/>
                </a:lnTo>
                <a:lnTo>
                  <a:pt x="35" y="145"/>
                </a:lnTo>
                <a:lnTo>
                  <a:pt x="35" y="14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50" name="Freeform 622"/>
          <p:cNvSpPr>
            <a:spLocks/>
          </p:cNvSpPr>
          <p:nvPr/>
        </p:nvSpPr>
        <p:spPr bwMode="auto">
          <a:xfrm>
            <a:off x="8461375" y="4400557"/>
            <a:ext cx="3175" cy="9525"/>
          </a:xfrm>
          <a:custGeom>
            <a:avLst/>
            <a:gdLst>
              <a:gd name="T0" fmla="*/ 0 w 2"/>
              <a:gd name="T1" fmla="*/ 0 h 6"/>
              <a:gd name="T2" fmla="*/ 2 w 2"/>
              <a:gd name="T3" fmla="*/ 6 h 6"/>
              <a:gd name="T4" fmla="*/ 0 w 2"/>
              <a:gd name="T5" fmla="*/ 3 h 6"/>
              <a:gd name="T6" fmla="*/ 0 w 2"/>
              <a:gd name="T7" fmla="*/ 0 h 6"/>
              <a:gd name="T8" fmla="*/ 0 60000 65536"/>
              <a:gd name="T9" fmla="*/ 0 60000 65536"/>
              <a:gd name="T10" fmla="*/ 0 60000 65536"/>
              <a:gd name="T11" fmla="*/ 0 60000 65536"/>
              <a:gd name="T12" fmla="*/ 0 w 2"/>
              <a:gd name="T13" fmla="*/ 0 h 6"/>
              <a:gd name="T14" fmla="*/ 2 w 2"/>
              <a:gd name="T15" fmla="*/ 6 h 6"/>
            </a:gdLst>
            <a:ahLst/>
            <a:cxnLst>
              <a:cxn ang="T8">
                <a:pos x="T0" y="T1"/>
              </a:cxn>
              <a:cxn ang="T9">
                <a:pos x="T2" y="T3"/>
              </a:cxn>
              <a:cxn ang="T10">
                <a:pos x="T4" y="T5"/>
              </a:cxn>
              <a:cxn ang="T11">
                <a:pos x="T6" y="T7"/>
              </a:cxn>
            </a:cxnLst>
            <a:rect l="T12" t="T13" r="T14" b="T15"/>
            <a:pathLst>
              <a:path w="2" h="6">
                <a:moveTo>
                  <a:pt x="0" y="0"/>
                </a:moveTo>
                <a:lnTo>
                  <a:pt x="2" y="6"/>
                </a:lnTo>
                <a:lnTo>
                  <a:pt x="0" y="3"/>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51" name="Freeform 623"/>
          <p:cNvSpPr>
            <a:spLocks/>
          </p:cNvSpPr>
          <p:nvPr/>
        </p:nvSpPr>
        <p:spPr bwMode="auto">
          <a:xfrm>
            <a:off x="8466138" y="4413257"/>
            <a:ext cx="1588" cy="9525"/>
          </a:xfrm>
          <a:custGeom>
            <a:avLst/>
            <a:gdLst>
              <a:gd name="T0" fmla="*/ 0 w 1"/>
              <a:gd name="T1" fmla="*/ 0 h 6"/>
              <a:gd name="T2" fmla="*/ 0 w 1"/>
              <a:gd name="T3" fmla="*/ 6 h 6"/>
              <a:gd name="T4" fmla="*/ 0 w 1"/>
              <a:gd name="T5" fmla="*/ 0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6"/>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52" name="Freeform 624"/>
          <p:cNvSpPr>
            <a:spLocks/>
          </p:cNvSpPr>
          <p:nvPr/>
        </p:nvSpPr>
        <p:spPr bwMode="auto">
          <a:xfrm>
            <a:off x="4006850" y="4070357"/>
            <a:ext cx="9525" cy="3175"/>
          </a:xfrm>
          <a:custGeom>
            <a:avLst/>
            <a:gdLst>
              <a:gd name="T0" fmla="*/ 6 w 6"/>
              <a:gd name="T1" fmla="*/ 0 h 2"/>
              <a:gd name="T2" fmla="*/ 4 w 6"/>
              <a:gd name="T3" fmla="*/ 0 h 2"/>
              <a:gd name="T4" fmla="*/ 3 w 6"/>
              <a:gd name="T5" fmla="*/ 0 h 2"/>
              <a:gd name="T6" fmla="*/ 1 w 6"/>
              <a:gd name="T7" fmla="*/ 0 h 2"/>
              <a:gd name="T8" fmla="*/ 0 w 6"/>
              <a:gd name="T9" fmla="*/ 0 h 2"/>
              <a:gd name="T10" fmla="*/ 1 w 6"/>
              <a:gd name="T11" fmla="*/ 2 h 2"/>
              <a:gd name="T12" fmla="*/ 3 w 6"/>
              <a:gd name="T13" fmla="*/ 2 h 2"/>
              <a:gd name="T14" fmla="*/ 4 w 6"/>
              <a:gd name="T15" fmla="*/ 2 h 2"/>
              <a:gd name="T16" fmla="*/ 6 w 6"/>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
              <a:gd name="T29" fmla="*/ 6 w 6"/>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
                <a:moveTo>
                  <a:pt x="6" y="0"/>
                </a:moveTo>
                <a:lnTo>
                  <a:pt x="4" y="0"/>
                </a:lnTo>
                <a:lnTo>
                  <a:pt x="3" y="0"/>
                </a:lnTo>
                <a:lnTo>
                  <a:pt x="1" y="0"/>
                </a:lnTo>
                <a:lnTo>
                  <a:pt x="0" y="0"/>
                </a:lnTo>
                <a:lnTo>
                  <a:pt x="1" y="2"/>
                </a:lnTo>
                <a:lnTo>
                  <a:pt x="3" y="2"/>
                </a:lnTo>
                <a:lnTo>
                  <a:pt x="4" y="2"/>
                </a:lnTo>
                <a:lnTo>
                  <a:pt x="6"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53" name="Freeform 625"/>
          <p:cNvSpPr>
            <a:spLocks/>
          </p:cNvSpPr>
          <p:nvPr/>
        </p:nvSpPr>
        <p:spPr bwMode="auto">
          <a:xfrm>
            <a:off x="5403850" y="4398970"/>
            <a:ext cx="4763" cy="14287"/>
          </a:xfrm>
          <a:custGeom>
            <a:avLst/>
            <a:gdLst>
              <a:gd name="T0" fmla="*/ 3 w 3"/>
              <a:gd name="T1" fmla="*/ 3 h 9"/>
              <a:gd name="T2" fmla="*/ 3 w 3"/>
              <a:gd name="T3" fmla="*/ 6 h 9"/>
              <a:gd name="T4" fmla="*/ 1 w 3"/>
              <a:gd name="T5" fmla="*/ 9 h 9"/>
              <a:gd name="T6" fmla="*/ 0 w 3"/>
              <a:gd name="T7" fmla="*/ 7 h 9"/>
              <a:gd name="T8" fmla="*/ 0 w 3"/>
              <a:gd name="T9" fmla="*/ 0 h 9"/>
              <a:gd name="T10" fmla="*/ 1 w 3"/>
              <a:gd name="T11" fmla="*/ 0 h 9"/>
              <a:gd name="T12" fmla="*/ 3 w 3"/>
              <a:gd name="T13" fmla="*/ 0 h 9"/>
              <a:gd name="T14" fmla="*/ 3 w 3"/>
              <a:gd name="T15" fmla="*/ 3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3"/>
                </a:moveTo>
                <a:lnTo>
                  <a:pt x="3" y="6"/>
                </a:lnTo>
                <a:lnTo>
                  <a:pt x="1" y="9"/>
                </a:lnTo>
                <a:lnTo>
                  <a:pt x="0" y="7"/>
                </a:lnTo>
                <a:lnTo>
                  <a:pt x="0" y="0"/>
                </a:lnTo>
                <a:lnTo>
                  <a:pt x="1" y="0"/>
                </a:lnTo>
                <a:lnTo>
                  <a:pt x="3" y="0"/>
                </a:lnTo>
                <a:lnTo>
                  <a:pt x="3"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54" name="Freeform 626"/>
          <p:cNvSpPr>
            <a:spLocks/>
          </p:cNvSpPr>
          <p:nvPr/>
        </p:nvSpPr>
        <p:spPr bwMode="auto">
          <a:xfrm>
            <a:off x="5391150" y="4422782"/>
            <a:ext cx="9525" cy="15875"/>
          </a:xfrm>
          <a:custGeom>
            <a:avLst/>
            <a:gdLst>
              <a:gd name="T0" fmla="*/ 2 w 6"/>
              <a:gd name="T1" fmla="*/ 0 h 10"/>
              <a:gd name="T2" fmla="*/ 3 w 6"/>
              <a:gd name="T3" fmla="*/ 6 h 10"/>
              <a:gd name="T4" fmla="*/ 3 w 6"/>
              <a:gd name="T5" fmla="*/ 7 h 10"/>
              <a:gd name="T6" fmla="*/ 5 w 6"/>
              <a:gd name="T7" fmla="*/ 7 h 10"/>
              <a:gd name="T8" fmla="*/ 6 w 6"/>
              <a:gd name="T9" fmla="*/ 10 h 10"/>
              <a:gd name="T10" fmla="*/ 2 w 6"/>
              <a:gd name="T11" fmla="*/ 7 h 10"/>
              <a:gd name="T12" fmla="*/ 0 w 6"/>
              <a:gd name="T13" fmla="*/ 1 h 10"/>
              <a:gd name="T14" fmla="*/ 2 w 6"/>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0"/>
              <a:gd name="T26" fmla="*/ 6 w 6"/>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0">
                <a:moveTo>
                  <a:pt x="2" y="0"/>
                </a:moveTo>
                <a:lnTo>
                  <a:pt x="3" y="6"/>
                </a:lnTo>
                <a:lnTo>
                  <a:pt x="3" y="7"/>
                </a:lnTo>
                <a:lnTo>
                  <a:pt x="5" y="7"/>
                </a:lnTo>
                <a:lnTo>
                  <a:pt x="6" y="10"/>
                </a:lnTo>
                <a:lnTo>
                  <a:pt x="2" y="7"/>
                </a:lnTo>
                <a:lnTo>
                  <a:pt x="0" y="1"/>
                </a:lnTo>
                <a:lnTo>
                  <a:pt x="2"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55" name="Freeform 627"/>
          <p:cNvSpPr>
            <a:spLocks/>
          </p:cNvSpPr>
          <p:nvPr/>
        </p:nvSpPr>
        <p:spPr bwMode="auto">
          <a:xfrm>
            <a:off x="5734050" y="3944945"/>
            <a:ext cx="6350" cy="1587"/>
          </a:xfrm>
          <a:custGeom>
            <a:avLst/>
            <a:gdLst>
              <a:gd name="T0" fmla="*/ 1 w 4"/>
              <a:gd name="T1" fmla="*/ 0 h 1"/>
              <a:gd name="T2" fmla="*/ 3 w 4"/>
              <a:gd name="T3" fmla="*/ 1 h 1"/>
              <a:gd name="T4" fmla="*/ 3 w 4"/>
              <a:gd name="T5" fmla="*/ 0 h 1"/>
              <a:gd name="T6" fmla="*/ 4 w 4"/>
              <a:gd name="T7" fmla="*/ 1 h 1"/>
              <a:gd name="T8" fmla="*/ 4 w 4"/>
              <a:gd name="T9" fmla="*/ 0 h 1"/>
              <a:gd name="T10" fmla="*/ 0 w 4"/>
              <a:gd name="T11" fmla="*/ 0 h 1"/>
              <a:gd name="T12" fmla="*/ 1 w 4"/>
              <a:gd name="T13" fmla="*/ 0 h 1"/>
              <a:gd name="T14" fmla="*/ 0 60000 65536"/>
              <a:gd name="T15" fmla="*/ 0 60000 65536"/>
              <a:gd name="T16" fmla="*/ 0 60000 65536"/>
              <a:gd name="T17" fmla="*/ 0 60000 65536"/>
              <a:gd name="T18" fmla="*/ 0 60000 65536"/>
              <a:gd name="T19" fmla="*/ 0 60000 65536"/>
              <a:gd name="T20" fmla="*/ 0 60000 65536"/>
              <a:gd name="T21" fmla="*/ 0 w 4"/>
              <a:gd name="T22" fmla="*/ 0 h 1"/>
              <a:gd name="T23" fmla="*/ 4 w 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
                <a:moveTo>
                  <a:pt x="1" y="0"/>
                </a:moveTo>
                <a:lnTo>
                  <a:pt x="3" y="1"/>
                </a:lnTo>
                <a:lnTo>
                  <a:pt x="3" y="0"/>
                </a:lnTo>
                <a:lnTo>
                  <a:pt x="4" y="1"/>
                </a:lnTo>
                <a:lnTo>
                  <a:pt x="4" y="0"/>
                </a:lnTo>
                <a:lnTo>
                  <a:pt x="0" y="0"/>
                </a:lnTo>
                <a:lnTo>
                  <a:pt x="1"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56" name="Freeform 628"/>
          <p:cNvSpPr>
            <a:spLocks/>
          </p:cNvSpPr>
          <p:nvPr/>
        </p:nvSpPr>
        <p:spPr bwMode="auto">
          <a:xfrm>
            <a:off x="5767388" y="3930657"/>
            <a:ext cx="28575" cy="11112"/>
          </a:xfrm>
          <a:custGeom>
            <a:avLst/>
            <a:gdLst>
              <a:gd name="T0" fmla="*/ 16 w 18"/>
              <a:gd name="T1" fmla="*/ 3 h 7"/>
              <a:gd name="T2" fmla="*/ 18 w 18"/>
              <a:gd name="T3" fmla="*/ 3 h 7"/>
              <a:gd name="T4" fmla="*/ 16 w 18"/>
              <a:gd name="T5" fmla="*/ 6 h 7"/>
              <a:gd name="T6" fmla="*/ 10 w 18"/>
              <a:gd name="T7" fmla="*/ 7 h 7"/>
              <a:gd name="T8" fmla="*/ 3 w 18"/>
              <a:gd name="T9" fmla="*/ 6 h 7"/>
              <a:gd name="T10" fmla="*/ 0 w 18"/>
              <a:gd name="T11" fmla="*/ 4 h 7"/>
              <a:gd name="T12" fmla="*/ 1 w 18"/>
              <a:gd name="T13" fmla="*/ 1 h 7"/>
              <a:gd name="T14" fmla="*/ 3 w 18"/>
              <a:gd name="T15" fmla="*/ 0 h 7"/>
              <a:gd name="T16" fmla="*/ 6 w 18"/>
              <a:gd name="T17" fmla="*/ 3 h 7"/>
              <a:gd name="T18" fmla="*/ 7 w 18"/>
              <a:gd name="T19" fmla="*/ 3 h 7"/>
              <a:gd name="T20" fmla="*/ 10 w 18"/>
              <a:gd name="T21" fmla="*/ 1 h 7"/>
              <a:gd name="T22" fmla="*/ 16 w 18"/>
              <a:gd name="T23" fmla="*/ 3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7"/>
              <a:gd name="T38" fmla="*/ 18 w 18"/>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7">
                <a:moveTo>
                  <a:pt x="16" y="3"/>
                </a:moveTo>
                <a:lnTo>
                  <a:pt x="18" y="3"/>
                </a:lnTo>
                <a:lnTo>
                  <a:pt x="16" y="6"/>
                </a:lnTo>
                <a:lnTo>
                  <a:pt x="10" y="7"/>
                </a:lnTo>
                <a:lnTo>
                  <a:pt x="3" y="6"/>
                </a:lnTo>
                <a:lnTo>
                  <a:pt x="0" y="4"/>
                </a:lnTo>
                <a:lnTo>
                  <a:pt x="1" y="1"/>
                </a:lnTo>
                <a:lnTo>
                  <a:pt x="3" y="0"/>
                </a:lnTo>
                <a:lnTo>
                  <a:pt x="6" y="3"/>
                </a:lnTo>
                <a:lnTo>
                  <a:pt x="7" y="3"/>
                </a:lnTo>
                <a:lnTo>
                  <a:pt x="10" y="1"/>
                </a:lnTo>
                <a:lnTo>
                  <a:pt x="16"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57" name="Freeform 629"/>
          <p:cNvSpPr>
            <a:spLocks/>
          </p:cNvSpPr>
          <p:nvPr/>
        </p:nvSpPr>
        <p:spPr bwMode="auto">
          <a:xfrm>
            <a:off x="8116888" y="2546357"/>
            <a:ext cx="80963" cy="350837"/>
          </a:xfrm>
          <a:custGeom>
            <a:avLst/>
            <a:gdLst>
              <a:gd name="T0" fmla="*/ 15 w 51"/>
              <a:gd name="T1" fmla="*/ 0 h 221"/>
              <a:gd name="T2" fmla="*/ 17 w 51"/>
              <a:gd name="T3" fmla="*/ 0 h 221"/>
              <a:gd name="T4" fmla="*/ 18 w 51"/>
              <a:gd name="T5" fmla="*/ 0 h 221"/>
              <a:gd name="T6" fmla="*/ 29 w 51"/>
              <a:gd name="T7" fmla="*/ 44 h 221"/>
              <a:gd name="T8" fmla="*/ 27 w 51"/>
              <a:gd name="T9" fmla="*/ 57 h 221"/>
              <a:gd name="T10" fmla="*/ 24 w 51"/>
              <a:gd name="T11" fmla="*/ 59 h 221"/>
              <a:gd name="T12" fmla="*/ 27 w 51"/>
              <a:gd name="T13" fmla="*/ 78 h 221"/>
              <a:gd name="T14" fmla="*/ 29 w 51"/>
              <a:gd name="T15" fmla="*/ 78 h 221"/>
              <a:gd name="T16" fmla="*/ 45 w 51"/>
              <a:gd name="T17" fmla="*/ 140 h 221"/>
              <a:gd name="T18" fmla="*/ 51 w 51"/>
              <a:gd name="T19" fmla="*/ 149 h 221"/>
              <a:gd name="T20" fmla="*/ 51 w 51"/>
              <a:gd name="T21" fmla="*/ 152 h 221"/>
              <a:gd name="T22" fmla="*/ 45 w 51"/>
              <a:gd name="T23" fmla="*/ 143 h 221"/>
              <a:gd name="T24" fmla="*/ 36 w 51"/>
              <a:gd name="T25" fmla="*/ 137 h 221"/>
              <a:gd name="T26" fmla="*/ 32 w 51"/>
              <a:gd name="T27" fmla="*/ 135 h 221"/>
              <a:gd name="T28" fmla="*/ 27 w 51"/>
              <a:gd name="T29" fmla="*/ 137 h 221"/>
              <a:gd name="T30" fmla="*/ 24 w 51"/>
              <a:gd name="T31" fmla="*/ 140 h 221"/>
              <a:gd name="T32" fmla="*/ 17 w 51"/>
              <a:gd name="T33" fmla="*/ 179 h 221"/>
              <a:gd name="T34" fmla="*/ 23 w 51"/>
              <a:gd name="T35" fmla="*/ 191 h 221"/>
              <a:gd name="T36" fmla="*/ 26 w 51"/>
              <a:gd name="T37" fmla="*/ 197 h 221"/>
              <a:gd name="T38" fmla="*/ 29 w 51"/>
              <a:gd name="T39" fmla="*/ 201 h 221"/>
              <a:gd name="T40" fmla="*/ 30 w 51"/>
              <a:gd name="T41" fmla="*/ 200 h 221"/>
              <a:gd name="T42" fmla="*/ 32 w 51"/>
              <a:gd name="T43" fmla="*/ 201 h 221"/>
              <a:gd name="T44" fmla="*/ 33 w 51"/>
              <a:gd name="T45" fmla="*/ 209 h 221"/>
              <a:gd name="T46" fmla="*/ 33 w 51"/>
              <a:gd name="T47" fmla="*/ 215 h 221"/>
              <a:gd name="T48" fmla="*/ 30 w 51"/>
              <a:gd name="T49" fmla="*/ 218 h 221"/>
              <a:gd name="T50" fmla="*/ 29 w 51"/>
              <a:gd name="T51" fmla="*/ 206 h 221"/>
              <a:gd name="T52" fmla="*/ 21 w 51"/>
              <a:gd name="T53" fmla="*/ 203 h 221"/>
              <a:gd name="T54" fmla="*/ 17 w 51"/>
              <a:gd name="T55" fmla="*/ 203 h 221"/>
              <a:gd name="T56" fmla="*/ 14 w 51"/>
              <a:gd name="T57" fmla="*/ 206 h 221"/>
              <a:gd name="T58" fmla="*/ 9 w 51"/>
              <a:gd name="T59" fmla="*/ 221 h 221"/>
              <a:gd name="T60" fmla="*/ 5 w 51"/>
              <a:gd name="T61" fmla="*/ 218 h 221"/>
              <a:gd name="T62" fmla="*/ 8 w 51"/>
              <a:gd name="T63" fmla="*/ 173 h 221"/>
              <a:gd name="T64" fmla="*/ 9 w 51"/>
              <a:gd name="T65" fmla="*/ 170 h 221"/>
              <a:gd name="T66" fmla="*/ 5 w 51"/>
              <a:gd name="T67" fmla="*/ 152 h 221"/>
              <a:gd name="T68" fmla="*/ 8 w 51"/>
              <a:gd name="T69" fmla="*/ 120 h 221"/>
              <a:gd name="T70" fmla="*/ 9 w 51"/>
              <a:gd name="T71" fmla="*/ 120 h 221"/>
              <a:gd name="T72" fmla="*/ 9 w 51"/>
              <a:gd name="T73" fmla="*/ 117 h 221"/>
              <a:gd name="T74" fmla="*/ 8 w 51"/>
              <a:gd name="T75" fmla="*/ 110 h 221"/>
              <a:gd name="T76" fmla="*/ 8 w 51"/>
              <a:gd name="T77" fmla="*/ 107 h 221"/>
              <a:gd name="T78" fmla="*/ 9 w 51"/>
              <a:gd name="T79" fmla="*/ 87 h 221"/>
              <a:gd name="T80" fmla="*/ 6 w 51"/>
              <a:gd name="T81" fmla="*/ 80 h 221"/>
              <a:gd name="T82" fmla="*/ 0 w 51"/>
              <a:gd name="T83" fmla="*/ 74 h 221"/>
              <a:gd name="T84" fmla="*/ 2 w 51"/>
              <a:gd name="T85" fmla="*/ 72 h 221"/>
              <a:gd name="T86" fmla="*/ 0 w 51"/>
              <a:gd name="T87" fmla="*/ 57 h 221"/>
              <a:gd name="T88" fmla="*/ 3 w 51"/>
              <a:gd name="T89" fmla="*/ 38 h 221"/>
              <a:gd name="T90" fmla="*/ 2 w 51"/>
              <a:gd name="T91" fmla="*/ 29 h 221"/>
              <a:gd name="T92" fmla="*/ 3 w 51"/>
              <a:gd name="T93" fmla="*/ 26 h 221"/>
              <a:gd name="T94" fmla="*/ 8 w 51"/>
              <a:gd name="T95" fmla="*/ 24 h 221"/>
              <a:gd name="T96" fmla="*/ 9 w 51"/>
              <a:gd name="T97" fmla="*/ 24 h 221"/>
              <a:gd name="T98" fmla="*/ 11 w 51"/>
              <a:gd name="T99" fmla="*/ 26 h 221"/>
              <a:gd name="T100" fmla="*/ 15 w 51"/>
              <a:gd name="T101" fmla="*/ 26 h 221"/>
              <a:gd name="T102" fmla="*/ 15 w 51"/>
              <a:gd name="T103" fmla="*/ 24 h 221"/>
              <a:gd name="T104" fmla="*/ 15 w 51"/>
              <a:gd name="T105" fmla="*/ 23 h 221"/>
              <a:gd name="T106" fmla="*/ 15 w 51"/>
              <a:gd name="T107" fmla="*/ 20 h 221"/>
              <a:gd name="T108" fmla="*/ 17 w 51"/>
              <a:gd name="T109" fmla="*/ 20 h 221"/>
              <a:gd name="T110" fmla="*/ 18 w 51"/>
              <a:gd name="T111" fmla="*/ 20 h 221"/>
              <a:gd name="T112" fmla="*/ 11 w 51"/>
              <a:gd name="T113" fmla="*/ 2 h 221"/>
              <a:gd name="T114" fmla="*/ 12 w 51"/>
              <a:gd name="T115" fmla="*/ 2 h 221"/>
              <a:gd name="T116" fmla="*/ 14 w 51"/>
              <a:gd name="T117" fmla="*/ 2 h 221"/>
              <a:gd name="T118" fmla="*/ 15 w 51"/>
              <a:gd name="T119" fmla="*/ 0 h 2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1"/>
              <a:gd name="T181" fmla="*/ 0 h 221"/>
              <a:gd name="T182" fmla="*/ 51 w 51"/>
              <a:gd name="T183" fmla="*/ 221 h 2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1" h="221">
                <a:moveTo>
                  <a:pt x="15" y="0"/>
                </a:moveTo>
                <a:lnTo>
                  <a:pt x="17" y="0"/>
                </a:lnTo>
                <a:lnTo>
                  <a:pt x="18" y="0"/>
                </a:lnTo>
                <a:lnTo>
                  <a:pt x="29" y="44"/>
                </a:lnTo>
                <a:lnTo>
                  <a:pt x="27" y="57"/>
                </a:lnTo>
                <a:lnTo>
                  <a:pt x="24" y="59"/>
                </a:lnTo>
                <a:lnTo>
                  <a:pt x="27" y="78"/>
                </a:lnTo>
                <a:lnTo>
                  <a:pt x="29" y="78"/>
                </a:lnTo>
                <a:lnTo>
                  <a:pt x="45" y="140"/>
                </a:lnTo>
                <a:lnTo>
                  <a:pt x="51" y="149"/>
                </a:lnTo>
                <a:lnTo>
                  <a:pt x="51" y="152"/>
                </a:lnTo>
                <a:lnTo>
                  <a:pt x="45" y="143"/>
                </a:lnTo>
                <a:lnTo>
                  <a:pt x="36" y="137"/>
                </a:lnTo>
                <a:lnTo>
                  <a:pt x="32" y="135"/>
                </a:lnTo>
                <a:lnTo>
                  <a:pt x="27" y="137"/>
                </a:lnTo>
                <a:lnTo>
                  <a:pt x="24" y="140"/>
                </a:lnTo>
                <a:lnTo>
                  <a:pt x="17" y="179"/>
                </a:lnTo>
                <a:lnTo>
                  <a:pt x="23" y="191"/>
                </a:lnTo>
                <a:lnTo>
                  <a:pt x="26" y="197"/>
                </a:lnTo>
                <a:lnTo>
                  <a:pt x="29" y="201"/>
                </a:lnTo>
                <a:lnTo>
                  <a:pt x="30" y="200"/>
                </a:lnTo>
                <a:lnTo>
                  <a:pt x="32" y="201"/>
                </a:lnTo>
                <a:lnTo>
                  <a:pt x="33" y="209"/>
                </a:lnTo>
                <a:lnTo>
                  <a:pt x="33" y="215"/>
                </a:lnTo>
                <a:lnTo>
                  <a:pt x="30" y="218"/>
                </a:lnTo>
                <a:lnTo>
                  <a:pt x="29" y="206"/>
                </a:lnTo>
                <a:lnTo>
                  <a:pt x="21" y="203"/>
                </a:lnTo>
                <a:lnTo>
                  <a:pt x="17" y="203"/>
                </a:lnTo>
                <a:lnTo>
                  <a:pt x="14" y="206"/>
                </a:lnTo>
                <a:lnTo>
                  <a:pt x="9" y="221"/>
                </a:lnTo>
                <a:lnTo>
                  <a:pt x="5" y="218"/>
                </a:lnTo>
                <a:lnTo>
                  <a:pt x="8" y="173"/>
                </a:lnTo>
                <a:lnTo>
                  <a:pt x="9" y="170"/>
                </a:lnTo>
                <a:lnTo>
                  <a:pt x="5" y="152"/>
                </a:lnTo>
                <a:lnTo>
                  <a:pt x="8" y="120"/>
                </a:lnTo>
                <a:lnTo>
                  <a:pt x="9" y="120"/>
                </a:lnTo>
                <a:lnTo>
                  <a:pt x="9" y="117"/>
                </a:lnTo>
                <a:lnTo>
                  <a:pt x="8" y="110"/>
                </a:lnTo>
                <a:lnTo>
                  <a:pt x="8" y="107"/>
                </a:lnTo>
                <a:lnTo>
                  <a:pt x="9" y="87"/>
                </a:lnTo>
                <a:lnTo>
                  <a:pt x="6" y="80"/>
                </a:lnTo>
                <a:lnTo>
                  <a:pt x="0" y="74"/>
                </a:lnTo>
                <a:lnTo>
                  <a:pt x="2" y="72"/>
                </a:lnTo>
                <a:lnTo>
                  <a:pt x="0" y="57"/>
                </a:lnTo>
                <a:lnTo>
                  <a:pt x="3" y="38"/>
                </a:lnTo>
                <a:lnTo>
                  <a:pt x="2" y="29"/>
                </a:lnTo>
                <a:lnTo>
                  <a:pt x="3" y="26"/>
                </a:lnTo>
                <a:lnTo>
                  <a:pt x="8" y="24"/>
                </a:lnTo>
                <a:lnTo>
                  <a:pt x="9" y="24"/>
                </a:lnTo>
                <a:lnTo>
                  <a:pt x="11" y="26"/>
                </a:lnTo>
                <a:lnTo>
                  <a:pt x="15" y="26"/>
                </a:lnTo>
                <a:lnTo>
                  <a:pt x="15" y="24"/>
                </a:lnTo>
                <a:lnTo>
                  <a:pt x="15" y="23"/>
                </a:lnTo>
                <a:lnTo>
                  <a:pt x="15" y="20"/>
                </a:lnTo>
                <a:lnTo>
                  <a:pt x="17" y="20"/>
                </a:lnTo>
                <a:lnTo>
                  <a:pt x="18" y="20"/>
                </a:lnTo>
                <a:lnTo>
                  <a:pt x="11" y="2"/>
                </a:lnTo>
                <a:lnTo>
                  <a:pt x="12" y="2"/>
                </a:lnTo>
                <a:lnTo>
                  <a:pt x="14" y="2"/>
                </a:lnTo>
                <a:lnTo>
                  <a:pt x="15"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58" name="Freeform 630"/>
          <p:cNvSpPr>
            <a:spLocks/>
          </p:cNvSpPr>
          <p:nvPr/>
        </p:nvSpPr>
        <p:spPr bwMode="auto">
          <a:xfrm>
            <a:off x="7999413" y="2509845"/>
            <a:ext cx="22225" cy="25400"/>
          </a:xfrm>
          <a:custGeom>
            <a:avLst/>
            <a:gdLst>
              <a:gd name="T0" fmla="*/ 1 w 14"/>
              <a:gd name="T1" fmla="*/ 10 h 16"/>
              <a:gd name="T2" fmla="*/ 0 w 14"/>
              <a:gd name="T3" fmla="*/ 13 h 16"/>
              <a:gd name="T4" fmla="*/ 1 w 14"/>
              <a:gd name="T5" fmla="*/ 10 h 16"/>
              <a:gd name="T6" fmla="*/ 4 w 14"/>
              <a:gd name="T7" fmla="*/ 12 h 16"/>
              <a:gd name="T8" fmla="*/ 5 w 14"/>
              <a:gd name="T9" fmla="*/ 15 h 16"/>
              <a:gd name="T10" fmla="*/ 8 w 14"/>
              <a:gd name="T11" fmla="*/ 16 h 16"/>
              <a:gd name="T12" fmla="*/ 10 w 14"/>
              <a:gd name="T13" fmla="*/ 13 h 16"/>
              <a:gd name="T14" fmla="*/ 11 w 14"/>
              <a:gd name="T15" fmla="*/ 10 h 16"/>
              <a:gd name="T16" fmla="*/ 13 w 14"/>
              <a:gd name="T17" fmla="*/ 6 h 16"/>
              <a:gd name="T18" fmla="*/ 14 w 14"/>
              <a:gd name="T19" fmla="*/ 4 h 16"/>
              <a:gd name="T20" fmla="*/ 11 w 14"/>
              <a:gd name="T21" fmla="*/ 1 h 16"/>
              <a:gd name="T22" fmla="*/ 5 w 14"/>
              <a:gd name="T23" fmla="*/ 0 h 16"/>
              <a:gd name="T24" fmla="*/ 4 w 14"/>
              <a:gd name="T25" fmla="*/ 7 h 16"/>
              <a:gd name="T26" fmla="*/ 1 w 14"/>
              <a:gd name="T27" fmla="*/ 1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6"/>
              <a:gd name="T44" fmla="*/ 14 w 14"/>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6">
                <a:moveTo>
                  <a:pt x="1" y="10"/>
                </a:moveTo>
                <a:lnTo>
                  <a:pt x="0" y="13"/>
                </a:lnTo>
                <a:lnTo>
                  <a:pt x="1" y="10"/>
                </a:lnTo>
                <a:lnTo>
                  <a:pt x="4" y="12"/>
                </a:lnTo>
                <a:lnTo>
                  <a:pt x="5" y="15"/>
                </a:lnTo>
                <a:lnTo>
                  <a:pt x="8" y="16"/>
                </a:lnTo>
                <a:lnTo>
                  <a:pt x="10" y="13"/>
                </a:lnTo>
                <a:lnTo>
                  <a:pt x="11" y="10"/>
                </a:lnTo>
                <a:lnTo>
                  <a:pt x="13" y="6"/>
                </a:lnTo>
                <a:lnTo>
                  <a:pt x="14" y="4"/>
                </a:lnTo>
                <a:lnTo>
                  <a:pt x="11" y="1"/>
                </a:lnTo>
                <a:lnTo>
                  <a:pt x="5" y="0"/>
                </a:lnTo>
                <a:lnTo>
                  <a:pt x="4" y="7"/>
                </a:lnTo>
                <a:lnTo>
                  <a:pt x="1" y="1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59" name="Freeform 631"/>
          <p:cNvSpPr>
            <a:spLocks/>
          </p:cNvSpPr>
          <p:nvPr/>
        </p:nvSpPr>
        <p:spPr bwMode="auto">
          <a:xfrm>
            <a:off x="8693150" y="2311407"/>
            <a:ext cx="33338" cy="38100"/>
          </a:xfrm>
          <a:custGeom>
            <a:avLst/>
            <a:gdLst>
              <a:gd name="T0" fmla="*/ 18 w 21"/>
              <a:gd name="T1" fmla="*/ 0 h 24"/>
              <a:gd name="T2" fmla="*/ 15 w 21"/>
              <a:gd name="T3" fmla="*/ 3 h 24"/>
              <a:gd name="T4" fmla="*/ 7 w 21"/>
              <a:gd name="T5" fmla="*/ 6 h 24"/>
              <a:gd name="T6" fmla="*/ 4 w 21"/>
              <a:gd name="T7" fmla="*/ 8 h 24"/>
              <a:gd name="T8" fmla="*/ 7 w 21"/>
              <a:gd name="T9" fmla="*/ 9 h 24"/>
              <a:gd name="T10" fmla="*/ 0 w 21"/>
              <a:gd name="T11" fmla="*/ 24 h 24"/>
              <a:gd name="T12" fmla="*/ 12 w 21"/>
              <a:gd name="T13" fmla="*/ 14 h 24"/>
              <a:gd name="T14" fmla="*/ 18 w 21"/>
              <a:gd name="T15" fmla="*/ 12 h 24"/>
              <a:gd name="T16" fmla="*/ 21 w 21"/>
              <a:gd name="T17" fmla="*/ 8 h 24"/>
              <a:gd name="T18" fmla="*/ 21 w 21"/>
              <a:gd name="T19" fmla="*/ 3 h 24"/>
              <a:gd name="T20" fmla="*/ 19 w 21"/>
              <a:gd name="T21" fmla="*/ 0 h 24"/>
              <a:gd name="T22" fmla="*/ 18 w 21"/>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4"/>
              <a:gd name="T38" fmla="*/ 21 w 21"/>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4">
                <a:moveTo>
                  <a:pt x="18" y="0"/>
                </a:moveTo>
                <a:lnTo>
                  <a:pt x="15" y="3"/>
                </a:lnTo>
                <a:lnTo>
                  <a:pt x="7" y="6"/>
                </a:lnTo>
                <a:lnTo>
                  <a:pt x="4" y="8"/>
                </a:lnTo>
                <a:lnTo>
                  <a:pt x="7" y="9"/>
                </a:lnTo>
                <a:lnTo>
                  <a:pt x="0" y="24"/>
                </a:lnTo>
                <a:lnTo>
                  <a:pt x="12" y="14"/>
                </a:lnTo>
                <a:lnTo>
                  <a:pt x="18" y="12"/>
                </a:lnTo>
                <a:lnTo>
                  <a:pt x="21" y="8"/>
                </a:lnTo>
                <a:lnTo>
                  <a:pt x="21" y="3"/>
                </a:lnTo>
                <a:lnTo>
                  <a:pt x="19" y="0"/>
                </a:lnTo>
                <a:lnTo>
                  <a:pt x="18"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60" name="Freeform 632"/>
          <p:cNvSpPr>
            <a:spLocks/>
          </p:cNvSpPr>
          <p:nvPr/>
        </p:nvSpPr>
        <p:spPr bwMode="auto">
          <a:xfrm>
            <a:off x="8504238" y="2698757"/>
            <a:ext cx="7938" cy="9525"/>
          </a:xfrm>
          <a:custGeom>
            <a:avLst/>
            <a:gdLst>
              <a:gd name="T0" fmla="*/ 5 w 5"/>
              <a:gd name="T1" fmla="*/ 2 h 6"/>
              <a:gd name="T2" fmla="*/ 5 w 5"/>
              <a:gd name="T3" fmla="*/ 0 h 6"/>
              <a:gd name="T4" fmla="*/ 0 w 5"/>
              <a:gd name="T5" fmla="*/ 5 h 6"/>
              <a:gd name="T6" fmla="*/ 0 w 5"/>
              <a:gd name="T7" fmla="*/ 6 h 6"/>
              <a:gd name="T8" fmla="*/ 3 w 5"/>
              <a:gd name="T9" fmla="*/ 6 h 6"/>
              <a:gd name="T10" fmla="*/ 5 w 5"/>
              <a:gd name="T11" fmla="*/ 2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2"/>
                </a:moveTo>
                <a:lnTo>
                  <a:pt x="5" y="0"/>
                </a:lnTo>
                <a:lnTo>
                  <a:pt x="0" y="5"/>
                </a:lnTo>
                <a:lnTo>
                  <a:pt x="0" y="6"/>
                </a:lnTo>
                <a:lnTo>
                  <a:pt x="3" y="6"/>
                </a:lnTo>
                <a:lnTo>
                  <a:pt x="5"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61" name="Freeform 633"/>
          <p:cNvSpPr>
            <a:spLocks/>
          </p:cNvSpPr>
          <p:nvPr/>
        </p:nvSpPr>
        <p:spPr bwMode="auto">
          <a:xfrm>
            <a:off x="8499475" y="2706695"/>
            <a:ext cx="3175" cy="1587"/>
          </a:xfrm>
          <a:custGeom>
            <a:avLst/>
            <a:gdLst>
              <a:gd name="T0" fmla="*/ 0 w 2"/>
              <a:gd name="T1" fmla="*/ 0 h 1"/>
              <a:gd name="T2" fmla="*/ 2 w 2"/>
              <a:gd name="T3" fmla="*/ 1 h 1"/>
              <a:gd name="T4" fmla="*/ 2 w 2"/>
              <a:gd name="T5" fmla="*/ 0 h 1"/>
              <a:gd name="T6" fmla="*/ 0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0" y="0"/>
                </a:moveTo>
                <a:lnTo>
                  <a:pt x="2" y="1"/>
                </a:lnTo>
                <a:lnTo>
                  <a:pt x="2" y="0"/>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62" name="Freeform 634"/>
          <p:cNvSpPr>
            <a:spLocks/>
          </p:cNvSpPr>
          <p:nvPr/>
        </p:nvSpPr>
        <p:spPr bwMode="auto">
          <a:xfrm>
            <a:off x="8459788" y="2749557"/>
            <a:ext cx="6350" cy="14287"/>
          </a:xfrm>
          <a:custGeom>
            <a:avLst/>
            <a:gdLst>
              <a:gd name="T0" fmla="*/ 4 w 4"/>
              <a:gd name="T1" fmla="*/ 0 h 9"/>
              <a:gd name="T2" fmla="*/ 0 w 4"/>
              <a:gd name="T3" fmla="*/ 9 h 9"/>
              <a:gd name="T4" fmla="*/ 3 w 4"/>
              <a:gd name="T5" fmla="*/ 7 h 9"/>
              <a:gd name="T6" fmla="*/ 4 w 4"/>
              <a:gd name="T7" fmla="*/ 0 h 9"/>
              <a:gd name="T8" fmla="*/ 0 60000 65536"/>
              <a:gd name="T9" fmla="*/ 0 60000 65536"/>
              <a:gd name="T10" fmla="*/ 0 60000 65536"/>
              <a:gd name="T11" fmla="*/ 0 60000 65536"/>
              <a:gd name="T12" fmla="*/ 0 w 4"/>
              <a:gd name="T13" fmla="*/ 0 h 9"/>
              <a:gd name="T14" fmla="*/ 4 w 4"/>
              <a:gd name="T15" fmla="*/ 9 h 9"/>
            </a:gdLst>
            <a:ahLst/>
            <a:cxnLst>
              <a:cxn ang="T8">
                <a:pos x="T0" y="T1"/>
              </a:cxn>
              <a:cxn ang="T9">
                <a:pos x="T2" y="T3"/>
              </a:cxn>
              <a:cxn ang="T10">
                <a:pos x="T4" y="T5"/>
              </a:cxn>
              <a:cxn ang="T11">
                <a:pos x="T6" y="T7"/>
              </a:cxn>
            </a:cxnLst>
            <a:rect l="T12" t="T13" r="T14" b="T15"/>
            <a:pathLst>
              <a:path w="4" h="9">
                <a:moveTo>
                  <a:pt x="4" y="0"/>
                </a:moveTo>
                <a:lnTo>
                  <a:pt x="0" y="9"/>
                </a:lnTo>
                <a:lnTo>
                  <a:pt x="3" y="7"/>
                </a:lnTo>
                <a:lnTo>
                  <a:pt x="4"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63" name="Freeform 635"/>
          <p:cNvSpPr>
            <a:spLocks/>
          </p:cNvSpPr>
          <p:nvPr/>
        </p:nvSpPr>
        <p:spPr bwMode="auto">
          <a:xfrm>
            <a:off x="8447088" y="2779720"/>
            <a:ext cx="4763" cy="7937"/>
          </a:xfrm>
          <a:custGeom>
            <a:avLst/>
            <a:gdLst>
              <a:gd name="T0" fmla="*/ 2 w 3"/>
              <a:gd name="T1" fmla="*/ 0 h 5"/>
              <a:gd name="T2" fmla="*/ 0 w 3"/>
              <a:gd name="T3" fmla="*/ 5 h 5"/>
              <a:gd name="T4" fmla="*/ 2 w 3"/>
              <a:gd name="T5" fmla="*/ 3 h 5"/>
              <a:gd name="T6" fmla="*/ 3 w 3"/>
              <a:gd name="T7" fmla="*/ 2 h 5"/>
              <a:gd name="T8" fmla="*/ 2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0"/>
                </a:moveTo>
                <a:lnTo>
                  <a:pt x="0" y="5"/>
                </a:lnTo>
                <a:lnTo>
                  <a:pt x="2" y="3"/>
                </a:lnTo>
                <a:lnTo>
                  <a:pt x="3" y="2"/>
                </a:lnTo>
                <a:lnTo>
                  <a:pt x="2"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64" name="Freeform 636"/>
          <p:cNvSpPr>
            <a:spLocks/>
          </p:cNvSpPr>
          <p:nvPr/>
        </p:nvSpPr>
        <p:spPr bwMode="auto">
          <a:xfrm>
            <a:off x="8385175" y="2851157"/>
            <a:ext cx="12700" cy="12700"/>
          </a:xfrm>
          <a:custGeom>
            <a:avLst/>
            <a:gdLst>
              <a:gd name="T0" fmla="*/ 8 w 8"/>
              <a:gd name="T1" fmla="*/ 0 h 8"/>
              <a:gd name="T2" fmla="*/ 8 w 8"/>
              <a:gd name="T3" fmla="*/ 2 h 8"/>
              <a:gd name="T4" fmla="*/ 2 w 8"/>
              <a:gd name="T5" fmla="*/ 8 h 8"/>
              <a:gd name="T6" fmla="*/ 0 w 8"/>
              <a:gd name="T7" fmla="*/ 8 h 8"/>
              <a:gd name="T8" fmla="*/ 2 w 8"/>
              <a:gd name="T9" fmla="*/ 5 h 8"/>
              <a:gd name="T10" fmla="*/ 5 w 8"/>
              <a:gd name="T11" fmla="*/ 3 h 8"/>
              <a:gd name="T12" fmla="*/ 6 w 8"/>
              <a:gd name="T13" fmla="*/ 0 h 8"/>
              <a:gd name="T14" fmla="*/ 8 w 8"/>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8"/>
              <a:gd name="T26" fmla="*/ 8 w 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8">
                <a:moveTo>
                  <a:pt x="8" y="0"/>
                </a:moveTo>
                <a:lnTo>
                  <a:pt x="8" y="2"/>
                </a:lnTo>
                <a:lnTo>
                  <a:pt x="2" y="8"/>
                </a:lnTo>
                <a:lnTo>
                  <a:pt x="0" y="8"/>
                </a:lnTo>
                <a:lnTo>
                  <a:pt x="2" y="5"/>
                </a:lnTo>
                <a:lnTo>
                  <a:pt x="5" y="3"/>
                </a:lnTo>
                <a:lnTo>
                  <a:pt x="6" y="0"/>
                </a:lnTo>
                <a:lnTo>
                  <a:pt x="8"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65" name="Freeform 637"/>
          <p:cNvSpPr>
            <a:spLocks/>
          </p:cNvSpPr>
          <p:nvPr/>
        </p:nvSpPr>
        <p:spPr bwMode="auto">
          <a:xfrm>
            <a:off x="8329613" y="2884495"/>
            <a:ext cx="23813" cy="26987"/>
          </a:xfrm>
          <a:custGeom>
            <a:avLst/>
            <a:gdLst>
              <a:gd name="T0" fmla="*/ 15 w 15"/>
              <a:gd name="T1" fmla="*/ 2 h 17"/>
              <a:gd name="T2" fmla="*/ 15 w 15"/>
              <a:gd name="T3" fmla="*/ 3 h 17"/>
              <a:gd name="T4" fmla="*/ 1 w 15"/>
              <a:gd name="T5" fmla="*/ 15 h 17"/>
              <a:gd name="T6" fmla="*/ 0 w 15"/>
              <a:gd name="T7" fmla="*/ 17 h 17"/>
              <a:gd name="T8" fmla="*/ 0 w 15"/>
              <a:gd name="T9" fmla="*/ 12 h 17"/>
              <a:gd name="T10" fmla="*/ 13 w 15"/>
              <a:gd name="T11" fmla="*/ 0 h 17"/>
              <a:gd name="T12" fmla="*/ 15 w 15"/>
              <a:gd name="T13" fmla="*/ 0 h 17"/>
              <a:gd name="T14" fmla="*/ 15 w 15"/>
              <a:gd name="T15" fmla="*/ 2 h 1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7"/>
              <a:gd name="T26" fmla="*/ 15 w 15"/>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7">
                <a:moveTo>
                  <a:pt x="15" y="2"/>
                </a:moveTo>
                <a:lnTo>
                  <a:pt x="15" y="3"/>
                </a:lnTo>
                <a:lnTo>
                  <a:pt x="1" y="15"/>
                </a:lnTo>
                <a:lnTo>
                  <a:pt x="0" y="17"/>
                </a:lnTo>
                <a:lnTo>
                  <a:pt x="0" y="12"/>
                </a:lnTo>
                <a:lnTo>
                  <a:pt x="13" y="0"/>
                </a:lnTo>
                <a:lnTo>
                  <a:pt x="15" y="0"/>
                </a:lnTo>
                <a:lnTo>
                  <a:pt x="15"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66" name="Freeform 638"/>
          <p:cNvSpPr>
            <a:spLocks/>
          </p:cNvSpPr>
          <p:nvPr/>
        </p:nvSpPr>
        <p:spPr bwMode="auto">
          <a:xfrm>
            <a:off x="8259763" y="2913070"/>
            <a:ext cx="50800" cy="39687"/>
          </a:xfrm>
          <a:custGeom>
            <a:avLst/>
            <a:gdLst>
              <a:gd name="T0" fmla="*/ 32 w 32"/>
              <a:gd name="T1" fmla="*/ 3 h 25"/>
              <a:gd name="T2" fmla="*/ 32 w 32"/>
              <a:gd name="T3" fmla="*/ 2 h 25"/>
              <a:gd name="T4" fmla="*/ 32 w 32"/>
              <a:gd name="T5" fmla="*/ 3 h 25"/>
              <a:gd name="T6" fmla="*/ 17 w 32"/>
              <a:gd name="T7" fmla="*/ 13 h 25"/>
              <a:gd name="T8" fmla="*/ 14 w 32"/>
              <a:gd name="T9" fmla="*/ 13 h 25"/>
              <a:gd name="T10" fmla="*/ 12 w 32"/>
              <a:gd name="T11" fmla="*/ 15 h 25"/>
              <a:gd name="T12" fmla="*/ 11 w 32"/>
              <a:gd name="T13" fmla="*/ 18 h 25"/>
              <a:gd name="T14" fmla="*/ 2 w 32"/>
              <a:gd name="T15" fmla="*/ 25 h 25"/>
              <a:gd name="T16" fmla="*/ 0 w 32"/>
              <a:gd name="T17" fmla="*/ 25 h 25"/>
              <a:gd name="T18" fmla="*/ 3 w 32"/>
              <a:gd name="T19" fmla="*/ 18 h 25"/>
              <a:gd name="T20" fmla="*/ 5 w 32"/>
              <a:gd name="T21" fmla="*/ 16 h 25"/>
              <a:gd name="T22" fmla="*/ 11 w 32"/>
              <a:gd name="T23" fmla="*/ 9 h 25"/>
              <a:gd name="T24" fmla="*/ 14 w 32"/>
              <a:gd name="T25" fmla="*/ 9 h 25"/>
              <a:gd name="T26" fmla="*/ 15 w 32"/>
              <a:gd name="T27" fmla="*/ 5 h 25"/>
              <a:gd name="T28" fmla="*/ 17 w 32"/>
              <a:gd name="T29" fmla="*/ 5 h 25"/>
              <a:gd name="T30" fmla="*/ 18 w 32"/>
              <a:gd name="T31" fmla="*/ 5 h 25"/>
              <a:gd name="T32" fmla="*/ 18 w 32"/>
              <a:gd name="T33" fmla="*/ 6 h 25"/>
              <a:gd name="T34" fmla="*/ 21 w 32"/>
              <a:gd name="T35" fmla="*/ 6 h 25"/>
              <a:gd name="T36" fmla="*/ 27 w 32"/>
              <a:gd name="T37" fmla="*/ 0 h 25"/>
              <a:gd name="T38" fmla="*/ 30 w 32"/>
              <a:gd name="T39" fmla="*/ 0 h 25"/>
              <a:gd name="T40" fmla="*/ 32 w 32"/>
              <a:gd name="T41" fmla="*/ 0 h 25"/>
              <a:gd name="T42" fmla="*/ 32 w 32"/>
              <a:gd name="T43" fmla="*/ 3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25"/>
              <a:gd name="T68" fmla="*/ 32 w 32"/>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25">
                <a:moveTo>
                  <a:pt x="32" y="3"/>
                </a:moveTo>
                <a:lnTo>
                  <a:pt x="32" y="2"/>
                </a:lnTo>
                <a:lnTo>
                  <a:pt x="32" y="3"/>
                </a:lnTo>
                <a:lnTo>
                  <a:pt x="17" y="13"/>
                </a:lnTo>
                <a:lnTo>
                  <a:pt x="14" y="13"/>
                </a:lnTo>
                <a:lnTo>
                  <a:pt x="12" y="15"/>
                </a:lnTo>
                <a:lnTo>
                  <a:pt x="11" y="18"/>
                </a:lnTo>
                <a:lnTo>
                  <a:pt x="2" y="25"/>
                </a:lnTo>
                <a:lnTo>
                  <a:pt x="0" y="25"/>
                </a:lnTo>
                <a:lnTo>
                  <a:pt x="3" y="18"/>
                </a:lnTo>
                <a:lnTo>
                  <a:pt x="5" y="16"/>
                </a:lnTo>
                <a:lnTo>
                  <a:pt x="11" y="9"/>
                </a:lnTo>
                <a:lnTo>
                  <a:pt x="14" y="9"/>
                </a:lnTo>
                <a:lnTo>
                  <a:pt x="15" y="5"/>
                </a:lnTo>
                <a:lnTo>
                  <a:pt x="17" y="5"/>
                </a:lnTo>
                <a:lnTo>
                  <a:pt x="18" y="5"/>
                </a:lnTo>
                <a:lnTo>
                  <a:pt x="18" y="6"/>
                </a:lnTo>
                <a:lnTo>
                  <a:pt x="21" y="6"/>
                </a:lnTo>
                <a:lnTo>
                  <a:pt x="27" y="0"/>
                </a:lnTo>
                <a:lnTo>
                  <a:pt x="30" y="0"/>
                </a:lnTo>
                <a:lnTo>
                  <a:pt x="32" y="0"/>
                </a:lnTo>
                <a:lnTo>
                  <a:pt x="32"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67" name="Freeform 639"/>
          <p:cNvSpPr>
            <a:spLocks/>
          </p:cNvSpPr>
          <p:nvPr/>
        </p:nvSpPr>
        <p:spPr bwMode="auto">
          <a:xfrm>
            <a:off x="8248650" y="2974982"/>
            <a:ext cx="9525" cy="4762"/>
          </a:xfrm>
          <a:custGeom>
            <a:avLst/>
            <a:gdLst>
              <a:gd name="T0" fmla="*/ 4 w 6"/>
              <a:gd name="T1" fmla="*/ 0 h 3"/>
              <a:gd name="T2" fmla="*/ 6 w 6"/>
              <a:gd name="T3" fmla="*/ 1 h 3"/>
              <a:gd name="T4" fmla="*/ 4 w 6"/>
              <a:gd name="T5" fmla="*/ 1 h 3"/>
              <a:gd name="T6" fmla="*/ 1 w 6"/>
              <a:gd name="T7" fmla="*/ 3 h 3"/>
              <a:gd name="T8" fmla="*/ 0 w 6"/>
              <a:gd name="T9" fmla="*/ 3 h 3"/>
              <a:gd name="T10" fmla="*/ 1 w 6"/>
              <a:gd name="T11" fmla="*/ 1 h 3"/>
              <a:gd name="T12" fmla="*/ 4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4" y="0"/>
                </a:moveTo>
                <a:lnTo>
                  <a:pt x="6" y="1"/>
                </a:lnTo>
                <a:lnTo>
                  <a:pt x="4" y="1"/>
                </a:lnTo>
                <a:lnTo>
                  <a:pt x="1" y="3"/>
                </a:lnTo>
                <a:lnTo>
                  <a:pt x="0" y="3"/>
                </a:lnTo>
                <a:lnTo>
                  <a:pt x="1" y="1"/>
                </a:lnTo>
                <a:lnTo>
                  <a:pt x="4"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68" name="Freeform 640"/>
          <p:cNvSpPr>
            <a:spLocks/>
          </p:cNvSpPr>
          <p:nvPr/>
        </p:nvSpPr>
        <p:spPr bwMode="auto">
          <a:xfrm>
            <a:off x="8220075" y="2951170"/>
            <a:ext cx="23813" cy="30162"/>
          </a:xfrm>
          <a:custGeom>
            <a:avLst/>
            <a:gdLst>
              <a:gd name="T0" fmla="*/ 10 w 15"/>
              <a:gd name="T1" fmla="*/ 1 h 19"/>
              <a:gd name="T2" fmla="*/ 10 w 15"/>
              <a:gd name="T3" fmla="*/ 0 h 19"/>
              <a:gd name="T4" fmla="*/ 13 w 15"/>
              <a:gd name="T5" fmla="*/ 1 h 19"/>
              <a:gd name="T6" fmla="*/ 15 w 15"/>
              <a:gd name="T7" fmla="*/ 4 h 19"/>
              <a:gd name="T8" fmla="*/ 0 w 15"/>
              <a:gd name="T9" fmla="*/ 19 h 19"/>
              <a:gd name="T10" fmla="*/ 0 w 15"/>
              <a:gd name="T11" fmla="*/ 16 h 19"/>
              <a:gd name="T12" fmla="*/ 9 w 15"/>
              <a:gd name="T13" fmla="*/ 4 h 19"/>
              <a:gd name="T14" fmla="*/ 9 w 15"/>
              <a:gd name="T15" fmla="*/ 1 h 19"/>
              <a:gd name="T16" fmla="*/ 10 w 15"/>
              <a:gd name="T17" fmla="*/ 1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9"/>
              <a:gd name="T29" fmla="*/ 15 w 15"/>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9">
                <a:moveTo>
                  <a:pt x="10" y="1"/>
                </a:moveTo>
                <a:lnTo>
                  <a:pt x="10" y="0"/>
                </a:lnTo>
                <a:lnTo>
                  <a:pt x="13" y="1"/>
                </a:lnTo>
                <a:lnTo>
                  <a:pt x="15" y="4"/>
                </a:lnTo>
                <a:lnTo>
                  <a:pt x="0" y="19"/>
                </a:lnTo>
                <a:lnTo>
                  <a:pt x="0" y="16"/>
                </a:lnTo>
                <a:lnTo>
                  <a:pt x="9" y="4"/>
                </a:lnTo>
                <a:lnTo>
                  <a:pt x="9" y="1"/>
                </a:lnTo>
                <a:lnTo>
                  <a:pt x="10"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69" name="Freeform 641"/>
          <p:cNvSpPr>
            <a:spLocks/>
          </p:cNvSpPr>
          <p:nvPr/>
        </p:nvSpPr>
        <p:spPr bwMode="auto">
          <a:xfrm>
            <a:off x="8759825" y="2501907"/>
            <a:ext cx="11113" cy="22225"/>
          </a:xfrm>
          <a:custGeom>
            <a:avLst/>
            <a:gdLst>
              <a:gd name="T0" fmla="*/ 2 w 7"/>
              <a:gd name="T1" fmla="*/ 0 h 14"/>
              <a:gd name="T2" fmla="*/ 5 w 7"/>
              <a:gd name="T3" fmla="*/ 2 h 14"/>
              <a:gd name="T4" fmla="*/ 5 w 7"/>
              <a:gd name="T5" fmla="*/ 5 h 14"/>
              <a:gd name="T6" fmla="*/ 5 w 7"/>
              <a:gd name="T7" fmla="*/ 6 h 14"/>
              <a:gd name="T8" fmla="*/ 7 w 7"/>
              <a:gd name="T9" fmla="*/ 6 h 14"/>
              <a:gd name="T10" fmla="*/ 7 w 7"/>
              <a:gd name="T11" fmla="*/ 9 h 14"/>
              <a:gd name="T12" fmla="*/ 5 w 7"/>
              <a:gd name="T13" fmla="*/ 14 h 14"/>
              <a:gd name="T14" fmla="*/ 0 w 7"/>
              <a:gd name="T15" fmla="*/ 2 h 14"/>
              <a:gd name="T16" fmla="*/ 0 w 7"/>
              <a:gd name="T17" fmla="*/ 0 h 14"/>
              <a:gd name="T18" fmla="*/ 2 w 7"/>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2" y="0"/>
                </a:moveTo>
                <a:lnTo>
                  <a:pt x="5" y="2"/>
                </a:lnTo>
                <a:lnTo>
                  <a:pt x="5" y="5"/>
                </a:lnTo>
                <a:lnTo>
                  <a:pt x="5" y="6"/>
                </a:lnTo>
                <a:lnTo>
                  <a:pt x="7" y="6"/>
                </a:lnTo>
                <a:lnTo>
                  <a:pt x="7" y="9"/>
                </a:lnTo>
                <a:lnTo>
                  <a:pt x="5" y="14"/>
                </a:lnTo>
                <a:lnTo>
                  <a:pt x="0" y="2"/>
                </a:lnTo>
                <a:lnTo>
                  <a:pt x="0" y="0"/>
                </a:lnTo>
                <a:lnTo>
                  <a:pt x="2"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70" name="Freeform 642"/>
          <p:cNvSpPr>
            <a:spLocks/>
          </p:cNvSpPr>
          <p:nvPr/>
        </p:nvSpPr>
        <p:spPr bwMode="auto">
          <a:xfrm>
            <a:off x="7948613" y="1263657"/>
            <a:ext cx="23813" cy="33337"/>
          </a:xfrm>
          <a:custGeom>
            <a:avLst/>
            <a:gdLst>
              <a:gd name="T0" fmla="*/ 11 w 15"/>
              <a:gd name="T1" fmla="*/ 11 h 21"/>
              <a:gd name="T2" fmla="*/ 12 w 15"/>
              <a:gd name="T3" fmla="*/ 14 h 21"/>
              <a:gd name="T4" fmla="*/ 14 w 15"/>
              <a:gd name="T5" fmla="*/ 15 h 21"/>
              <a:gd name="T6" fmla="*/ 15 w 15"/>
              <a:gd name="T7" fmla="*/ 17 h 21"/>
              <a:gd name="T8" fmla="*/ 14 w 15"/>
              <a:gd name="T9" fmla="*/ 21 h 21"/>
              <a:gd name="T10" fmla="*/ 12 w 15"/>
              <a:gd name="T11" fmla="*/ 21 h 21"/>
              <a:gd name="T12" fmla="*/ 11 w 15"/>
              <a:gd name="T13" fmla="*/ 17 h 21"/>
              <a:gd name="T14" fmla="*/ 6 w 15"/>
              <a:gd name="T15" fmla="*/ 12 h 21"/>
              <a:gd name="T16" fmla="*/ 5 w 15"/>
              <a:gd name="T17" fmla="*/ 9 h 21"/>
              <a:gd name="T18" fmla="*/ 0 w 15"/>
              <a:gd name="T19" fmla="*/ 3 h 21"/>
              <a:gd name="T20" fmla="*/ 2 w 15"/>
              <a:gd name="T21" fmla="*/ 0 h 21"/>
              <a:gd name="T22" fmla="*/ 3 w 15"/>
              <a:gd name="T23" fmla="*/ 0 h 21"/>
              <a:gd name="T24" fmla="*/ 5 w 15"/>
              <a:gd name="T25" fmla="*/ 5 h 21"/>
              <a:gd name="T26" fmla="*/ 11 w 15"/>
              <a:gd name="T27" fmla="*/ 11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21"/>
              <a:gd name="T44" fmla="*/ 15 w 15"/>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21">
                <a:moveTo>
                  <a:pt x="11" y="11"/>
                </a:moveTo>
                <a:lnTo>
                  <a:pt x="12" y="14"/>
                </a:lnTo>
                <a:lnTo>
                  <a:pt x="14" y="15"/>
                </a:lnTo>
                <a:lnTo>
                  <a:pt x="15" y="17"/>
                </a:lnTo>
                <a:lnTo>
                  <a:pt x="14" y="21"/>
                </a:lnTo>
                <a:lnTo>
                  <a:pt x="12" y="21"/>
                </a:lnTo>
                <a:lnTo>
                  <a:pt x="11" y="17"/>
                </a:lnTo>
                <a:lnTo>
                  <a:pt x="6" y="12"/>
                </a:lnTo>
                <a:lnTo>
                  <a:pt x="5" y="9"/>
                </a:lnTo>
                <a:lnTo>
                  <a:pt x="0" y="3"/>
                </a:lnTo>
                <a:lnTo>
                  <a:pt x="2" y="0"/>
                </a:lnTo>
                <a:lnTo>
                  <a:pt x="3" y="0"/>
                </a:lnTo>
                <a:lnTo>
                  <a:pt x="5" y="5"/>
                </a:lnTo>
                <a:lnTo>
                  <a:pt x="11" y="1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71" name="Freeform 643"/>
          <p:cNvSpPr>
            <a:spLocks/>
          </p:cNvSpPr>
          <p:nvPr/>
        </p:nvSpPr>
        <p:spPr bwMode="auto">
          <a:xfrm>
            <a:off x="7948613" y="1096970"/>
            <a:ext cx="17463" cy="52387"/>
          </a:xfrm>
          <a:custGeom>
            <a:avLst/>
            <a:gdLst>
              <a:gd name="T0" fmla="*/ 8 w 11"/>
              <a:gd name="T1" fmla="*/ 20 h 33"/>
              <a:gd name="T2" fmla="*/ 8 w 11"/>
              <a:gd name="T3" fmla="*/ 24 h 33"/>
              <a:gd name="T4" fmla="*/ 6 w 11"/>
              <a:gd name="T5" fmla="*/ 26 h 33"/>
              <a:gd name="T6" fmla="*/ 8 w 11"/>
              <a:gd name="T7" fmla="*/ 32 h 33"/>
              <a:gd name="T8" fmla="*/ 6 w 11"/>
              <a:gd name="T9" fmla="*/ 33 h 33"/>
              <a:gd name="T10" fmla="*/ 2 w 11"/>
              <a:gd name="T11" fmla="*/ 32 h 33"/>
              <a:gd name="T12" fmla="*/ 0 w 11"/>
              <a:gd name="T13" fmla="*/ 29 h 33"/>
              <a:gd name="T14" fmla="*/ 2 w 11"/>
              <a:gd name="T15" fmla="*/ 26 h 33"/>
              <a:gd name="T16" fmla="*/ 0 w 11"/>
              <a:gd name="T17" fmla="*/ 23 h 33"/>
              <a:gd name="T18" fmla="*/ 2 w 11"/>
              <a:gd name="T19" fmla="*/ 0 h 33"/>
              <a:gd name="T20" fmla="*/ 3 w 11"/>
              <a:gd name="T21" fmla="*/ 3 h 33"/>
              <a:gd name="T22" fmla="*/ 5 w 11"/>
              <a:gd name="T23" fmla="*/ 6 h 33"/>
              <a:gd name="T24" fmla="*/ 6 w 11"/>
              <a:gd name="T25" fmla="*/ 12 h 33"/>
              <a:gd name="T26" fmla="*/ 8 w 11"/>
              <a:gd name="T27" fmla="*/ 15 h 33"/>
              <a:gd name="T28" fmla="*/ 11 w 11"/>
              <a:gd name="T29" fmla="*/ 15 h 33"/>
              <a:gd name="T30" fmla="*/ 8 w 11"/>
              <a:gd name="T31" fmla="*/ 2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
              <a:gd name="T49" fmla="*/ 0 h 33"/>
              <a:gd name="T50" fmla="*/ 11 w 11"/>
              <a:gd name="T51" fmla="*/ 33 h 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 h="33">
                <a:moveTo>
                  <a:pt x="8" y="20"/>
                </a:moveTo>
                <a:lnTo>
                  <a:pt x="8" y="24"/>
                </a:lnTo>
                <a:lnTo>
                  <a:pt x="6" y="26"/>
                </a:lnTo>
                <a:lnTo>
                  <a:pt x="8" y="32"/>
                </a:lnTo>
                <a:lnTo>
                  <a:pt x="6" y="33"/>
                </a:lnTo>
                <a:lnTo>
                  <a:pt x="2" y="32"/>
                </a:lnTo>
                <a:lnTo>
                  <a:pt x="0" y="29"/>
                </a:lnTo>
                <a:lnTo>
                  <a:pt x="2" y="26"/>
                </a:lnTo>
                <a:lnTo>
                  <a:pt x="0" y="23"/>
                </a:lnTo>
                <a:lnTo>
                  <a:pt x="2" y="0"/>
                </a:lnTo>
                <a:lnTo>
                  <a:pt x="3" y="3"/>
                </a:lnTo>
                <a:lnTo>
                  <a:pt x="5" y="6"/>
                </a:lnTo>
                <a:lnTo>
                  <a:pt x="6" y="12"/>
                </a:lnTo>
                <a:lnTo>
                  <a:pt x="8" y="15"/>
                </a:lnTo>
                <a:lnTo>
                  <a:pt x="11" y="15"/>
                </a:lnTo>
                <a:lnTo>
                  <a:pt x="8" y="2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72" name="Freeform 644"/>
          <p:cNvSpPr>
            <a:spLocks/>
          </p:cNvSpPr>
          <p:nvPr/>
        </p:nvSpPr>
        <p:spPr bwMode="auto">
          <a:xfrm>
            <a:off x="7981950" y="1057282"/>
            <a:ext cx="177800" cy="161925"/>
          </a:xfrm>
          <a:custGeom>
            <a:avLst/>
            <a:gdLst>
              <a:gd name="T0" fmla="*/ 55 w 112"/>
              <a:gd name="T1" fmla="*/ 27 h 102"/>
              <a:gd name="T2" fmla="*/ 57 w 112"/>
              <a:gd name="T3" fmla="*/ 27 h 102"/>
              <a:gd name="T4" fmla="*/ 61 w 112"/>
              <a:gd name="T5" fmla="*/ 31 h 102"/>
              <a:gd name="T6" fmla="*/ 61 w 112"/>
              <a:gd name="T7" fmla="*/ 36 h 102"/>
              <a:gd name="T8" fmla="*/ 61 w 112"/>
              <a:gd name="T9" fmla="*/ 40 h 102"/>
              <a:gd name="T10" fmla="*/ 64 w 112"/>
              <a:gd name="T11" fmla="*/ 42 h 102"/>
              <a:gd name="T12" fmla="*/ 69 w 112"/>
              <a:gd name="T13" fmla="*/ 42 h 102"/>
              <a:gd name="T14" fmla="*/ 70 w 112"/>
              <a:gd name="T15" fmla="*/ 33 h 102"/>
              <a:gd name="T16" fmla="*/ 69 w 112"/>
              <a:gd name="T17" fmla="*/ 27 h 102"/>
              <a:gd name="T18" fmla="*/ 72 w 112"/>
              <a:gd name="T19" fmla="*/ 10 h 102"/>
              <a:gd name="T20" fmla="*/ 82 w 112"/>
              <a:gd name="T21" fmla="*/ 15 h 102"/>
              <a:gd name="T22" fmla="*/ 94 w 112"/>
              <a:gd name="T23" fmla="*/ 33 h 102"/>
              <a:gd name="T24" fmla="*/ 97 w 112"/>
              <a:gd name="T25" fmla="*/ 39 h 102"/>
              <a:gd name="T26" fmla="*/ 94 w 112"/>
              <a:gd name="T27" fmla="*/ 70 h 102"/>
              <a:gd name="T28" fmla="*/ 106 w 112"/>
              <a:gd name="T29" fmla="*/ 78 h 102"/>
              <a:gd name="T30" fmla="*/ 112 w 112"/>
              <a:gd name="T31" fmla="*/ 85 h 102"/>
              <a:gd name="T32" fmla="*/ 105 w 112"/>
              <a:gd name="T33" fmla="*/ 88 h 102"/>
              <a:gd name="T34" fmla="*/ 97 w 112"/>
              <a:gd name="T35" fmla="*/ 90 h 102"/>
              <a:gd name="T36" fmla="*/ 87 w 112"/>
              <a:gd name="T37" fmla="*/ 82 h 102"/>
              <a:gd name="T38" fmla="*/ 88 w 112"/>
              <a:gd name="T39" fmla="*/ 79 h 102"/>
              <a:gd name="T40" fmla="*/ 81 w 112"/>
              <a:gd name="T41" fmla="*/ 82 h 102"/>
              <a:gd name="T42" fmla="*/ 66 w 112"/>
              <a:gd name="T43" fmla="*/ 91 h 102"/>
              <a:gd name="T44" fmla="*/ 54 w 112"/>
              <a:gd name="T45" fmla="*/ 94 h 102"/>
              <a:gd name="T46" fmla="*/ 54 w 112"/>
              <a:gd name="T47" fmla="*/ 93 h 102"/>
              <a:gd name="T48" fmla="*/ 52 w 112"/>
              <a:gd name="T49" fmla="*/ 88 h 102"/>
              <a:gd name="T50" fmla="*/ 49 w 112"/>
              <a:gd name="T51" fmla="*/ 78 h 102"/>
              <a:gd name="T52" fmla="*/ 45 w 112"/>
              <a:gd name="T53" fmla="*/ 88 h 102"/>
              <a:gd name="T54" fmla="*/ 45 w 112"/>
              <a:gd name="T55" fmla="*/ 97 h 102"/>
              <a:gd name="T56" fmla="*/ 40 w 112"/>
              <a:gd name="T57" fmla="*/ 102 h 102"/>
              <a:gd name="T58" fmla="*/ 28 w 112"/>
              <a:gd name="T59" fmla="*/ 97 h 102"/>
              <a:gd name="T60" fmla="*/ 16 w 112"/>
              <a:gd name="T61" fmla="*/ 79 h 102"/>
              <a:gd name="T62" fmla="*/ 6 w 112"/>
              <a:gd name="T63" fmla="*/ 73 h 102"/>
              <a:gd name="T64" fmla="*/ 5 w 112"/>
              <a:gd name="T65" fmla="*/ 57 h 102"/>
              <a:gd name="T66" fmla="*/ 11 w 112"/>
              <a:gd name="T67" fmla="*/ 58 h 102"/>
              <a:gd name="T68" fmla="*/ 6 w 112"/>
              <a:gd name="T69" fmla="*/ 55 h 102"/>
              <a:gd name="T70" fmla="*/ 6 w 112"/>
              <a:gd name="T71" fmla="*/ 52 h 102"/>
              <a:gd name="T72" fmla="*/ 8 w 112"/>
              <a:gd name="T73" fmla="*/ 48 h 102"/>
              <a:gd name="T74" fmla="*/ 3 w 112"/>
              <a:gd name="T75" fmla="*/ 42 h 102"/>
              <a:gd name="T76" fmla="*/ 8 w 112"/>
              <a:gd name="T77" fmla="*/ 43 h 102"/>
              <a:gd name="T78" fmla="*/ 6 w 112"/>
              <a:gd name="T79" fmla="*/ 37 h 102"/>
              <a:gd name="T80" fmla="*/ 9 w 112"/>
              <a:gd name="T81" fmla="*/ 30 h 102"/>
              <a:gd name="T82" fmla="*/ 13 w 112"/>
              <a:gd name="T83" fmla="*/ 28 h 102"/>
              <a:gd name="T84" fmla="*/ 11 w 112"/>
              <a:gd name="T85" fmla="*/ 27 h 102"/>
              <a:gd name="T86" fmla="*/ 12 w 112"/>
              <a:gd name="T87" fmla="*/ 15 h 102"/>
              <a:gd name="T88" fmla="*/ 21 w 112"/>
              <a:gd name="T89" fmla="*/ 13 h 102"/>
              <a:gd name="T90" fmla="*/ 25 w 112"/>
              <a:gd name="T91" fmla="*/ 6 h 102"/>
              <a:gd name="T92" fmla="*/ 37 w 112"/>
              <a:gd name="T93" fmla="*/ 0 h 102"/>
              <a:gd name="T94" fmla="*/ 37 w 112"/>
              <a:gd name="T95" fmla="*/ 7 h 102"/>
              <a:gd name="T96" fmla="*/ 46 w 112"/>
              <a:gd name="T97" fmla="*/ 16 h 102"/>
              <a:gd name="T98" fmla="*/ 49 w 112"/>
              <a:gd name="T99" fmla="*/ 18 h 102"/>
              <a:gd name="T100" fmla="*/ 51 w 112"/>
              <a:gd name="T101" fmla="*/ 24 h 102"/>
              <a:gd name="T102" fmla="*/ 55 w 112"/>
              <a:gd name="T103" fmla="*/ 25 h 1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2"/>
              <a:gd name="T157" fmla="*/ 0 h 102"/>
              <a:gd name="T158" fmla="*/ 112 w 112"/>
              <a:gd name="T159" fmla="*/ 102 h 1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2" h="102">
                <a:moveTo>
                  <a:pt x="55" y="25"/>
                </a:moveTo>
                <a:lnTo>
                  <a:pt x="55" y="27"/>
                </a:lnTo>
                <a:lnTo>
                  <a:pt x="55" y="28"/>
                </a:lnTo>
                <a:lnTo>
                  <a:pt x="57" y="27"/>
                </a:lnTo>
                <a:lnTo>
                  <a:pt x="61" y="28"/>
                </a:lnTo>
                <a:lnTo>
                  <a:pt x="61" y="31"/>
                </a:lnTo>
                <a:lnTo>
                  <a:pt x="60" y="36"/>
                </a:lnTo>
                <a:lnTo>
                  <a:pt x="61" y="36"/>
                </a:lnTo>
                <a:lnTo>
                  <a:pt x="60" y="39"/>
                </a:lnTo>
                <a:lnTo>
                  <a:pt x="61" y="40"/>
                </a:lnTo>
                <a:lnTo>
                  <a:pt x="63" y="40"/>
                </a:lnTo>
                <a:lnTo>
                  <a:pt x="64" y="42"/>
                </a:lnTo>
                <a:lnTo>
                  <a:pt x="67" y="40"/>
                </a:lnTo>
                <a:lnTo>
                  <a:pt x="69" y="42"/>
                </a:lnTo>
                <a:lnTo>
                  <a:pt x="70" y="40"/>
                </a:lnTo>
                <a:lnTo>
                  <a:pt x="70" y="33"/>
                </a:lnTo>
                <a:lnTo>
                  <a:pt x="72" y="31"/>
                </a:lnTo>
                <a:lnTo>
                  <a:pt x="69" y="27"/>
                </a:lnTo>
                <a:lnTo>
                  <a:pt x="69" y="13"/>
                </a:lnTo>
                <a:lnTo>
                  <a:pt x="72" y="10"/>
                </a:lnTo>
                <a:lnTo>
                  <a:pt x="75" y="9"/>
                </a:lnTo>
                <a:lnTo>
                  <a:pt x="82" y="15"/>
                </a:lnTo>
                <a:lnTo>
                  <a:pt x="91" y="33"/>
                </a:lnTo>
                <a:lnTo>
                  <a:pt x="94" y="33"/>
                </a:lnTo>
                <a:lnTo>
                  <a:pt x="97" y="34"/>
                </a:lnTo>
                <a:lnTo>
                  <a:pt x="97" y="39"/>
                </a:lnTo>
                <a:lnTo>
                  <a:pt x="91" y="55"/>
                </a:lnTo>
                <a:lnTo>
                  <a:pt x="94" y="70"/>
                </a:lnTo>
                <a:lnTo>
                  <a:pt x="99" y="78"/>
                </a:lnTo>
                <a:lnTo>
                  <a:pt x="106" y="78"/>
                </a:lnTo>
                <a:lnTo>
                  <a:pt x="111" y="82"/>
                </a:lnTo>
                <a:lnTo>
                  <a:pt x="112" y="85"/>
                </a:lnTo>
                <a:lnTo>
                  <a:pt x="112" y="87"/>
                </a:lnTo>
                <a:lnTo>
                  <a:pt x="105" y="88"/>
                </a:lnTo>
                <a:lnTo>
                  <a:pt x="97" y="84"/>
                </a:lnTo>
                <a:lnTo>
                  <a:pt x="97" y="90"/>
                </a:lnTo>
                <a:lnTo>
                  <a:pt x="94" y="91"/>
                </a:lnTo>
                <a:lnTo>
                  <a:pt x="87" y="82"/>
                </a:lnTo>
                <a:lnTo>
                  <a:pt x="88" y="82"/>
                </a:lnTo>
                <a:lnTo>
                  <a:pt x="88" y="79"/>
                </a:lnTo>
                <a:lnTo>
                  <a:pt x="85" y="76"/>
                </a:lnTo>
                <a:lnTo>
                  <a:pt x="81" y="82"/>
                </a:lnTo>
                <a:lnTo>
                  <a:pt x="69" y="87"/>
                </a:lnTo>
                <a:lnTo>
                  <a:pt x="66" y="91"/>
                </a:lnTo>
                <a:lnTo>
                  <a:pt x="57" y="94"/>
                </a:lnTo>
                <a:lnTo>
                  <a:pt x="54" y="94"/>
                </a:lnTo>
                <a:lnTo>
                  <a:pt x="51" y="91"/>
                </a:lnTo>
                <a:lnTo>
                  <a:pt x="54" y="93"/>
                </a:lnTo>
                <a:lnTo>
                  <a:pt x="55" y="90"/>
                </a:lnTo>
                <a:lnTo>
                  <a:pt x="52" y="88"/>
                </a:lnTo>
                <a:lnTo>
                  <a:pt x="51" y="84"/>
                </a:lnTo>
                <a:lnTo>
                  <a:pt x="49" y="78"/>
                </a:lnTo>
                <a:lnTo>
                  <a:pt x="46" y="81"/>
                </a:lnTo>
                <a:lnTo>
                  <a:pt x="45" y="88"/>
                </a:lnTo>
                <a:lnTo>
                  <a:pt x="48" y="87"/>
                </a:lnTo>
                <a:lnTo>
                  <a:pt x="45" y="97"/>
                </a:lnTo>
                <a:lnTo>
                  <a:pt x="43" y="100"/>
                </a:lnTo>
                <a:lnTo>
                  <a:pt x="40" y="102"/>
                </a:lnTo>
                <a:lnTo>
                  <a:pt x="34" y="99"/>
                </a:lnTo>
                <a:lnTo>
                  <a:pt x="28" y="97"/>
                </a:lnTo>
                <a:lnTo>
                  <a:pt x="22" y="93"/>
                </a:lnTo>
                <a:lnTo>
                  <a:pt x="16" y="79"/>
                </a:lnTo>
                <a:lnTo>
                  <a:pt x="13" y="79"/>
                </a:lnTo>
                <a:lnTo>
                  <a:pt x="6" y="73"/>
                </a:lnTo>
                <a:lnTo>
                  <a:pt x="0" y="60"/>
                </a:lnTo>
                <a:lnTo>
                  <a:pt x="5" y="57"/>
                </a:lnTo>
                <a:lnTo>
                  <a:pt x="8" y="60"/>
                </a:lnTo>
                <a:lnTo>
                  <a:pt x="11" y="58"/>
                </a:lnTo>
                <a:lnTo>
                  <a:pt x="9" y="54"/>
                </a:lnTo>
                <a:lnTo>
                  <a:pt x="6" y="55"/>
                </a:lnTo>
                <a:lnTo>
                  <a:pt x="6" y="54"/>
                </a:lnTo>
                <a:lnTo>
                  <a:pt x="6" y="52"/>
                </a:lnTo>
                <a:lnTo>
                  <a:pt x="9" y="52"/>
                </a:lnTo>
                <a:lnTo>
                  <a:pt x="8" y="48"/>
                </a:lnTo>
                <a:lnTo>
                  <a:pt x="5" y="46"/>
                </a:lnTo>
                <a:lnTo>
                  <a:pt x="3" y="42"/>
                </a:lnTo>
                <a:lnTo>
                  <a:pt x="6" y="45"/>
                </a:lnTo>
                <a:lnTo>
                  <a:pt x="8" y="43"/>
                </a:lnTo>
                <a:lnTo>
                  <a:pt x="8" y="40"/>
                </a:lnTo>
                <a:lnTo>
                  <a:pt x="6" y="37"/>
                </a:lnTo>
                <a:lnTo>
                  <a:pt x="6" y="31"/>
                </a:lnTo>
                <a:lnTo>
                  <a:pt x="9" y="30"/>
                </a:lnTo>
                <a:lnTo>
                  <a:pt x="12" y="31"/>
                </a:lnTo>
                <a:lnTo>
                  <a:pt x="13" y="28"/>
                </a:lnTo>
                <a:lnTo>
                  <a:pt x="12" y="25"/>
                </a:lnTo>
                <a:lnTo>
                  <a:pt x="11" y="27"/>
                </a:lnTo>
                <a:lnTo>
                  <a:pt x="9" y="19"/>
                </a:lnTo>
                <a:lnTo>
                  <a:pt x="12" y="15"/>
                </a:lnTo>
                <a:lnTo>
                  <a:pt x="13" y="16"/>
                </a:lnTo>
                <a:lnTo>
                  <a:pt x="21" y="13"/>
                </a:lnTo>
                <a:lnTo>
                  <a:pt x="24" y="4"/>
                </a:lnTo>
                <a:lnTo>
                  <a:pt x="25" y="6"/>
                </a:lnTo>
                <a:lnTo>
                  <a:pt x="33" y="1"/>
                </a:lnTo>
                <a:lnTo>
                  <a:pt x="37" y="0"/>
                </a:lnTo>
                <a:lnTo>
                  <a:pt x="36" y="3"/>
                </a:lnTo>
                <a:lnTo>
                  <a:pt x="37" y="7"/>
                </a:lnTo>
                <a:lnTo>
                  <a:pt x="45" y="16"/>
                </a:lnTo>
                <a:lnTo>
                  <a:pt x="46" y="16"/>
                </a:lnTo>
                <a:lnTo>
                  <a:pt x="49" y="16"/>
                </a:lnTo>
                <a:lnTo>
                  <a:pt x="49" y="18"/>
                </a:lnTo>
                <a:lnTo>
                  <a:pt x="52" y="21"/>
                </a:lnTo>
                <a:lnTo>
                  <a:pt x="51" y="24"/>
                </a:lnTo>
                <a:lnTo>
                  <a:pt x="52" y="27"/>
                </a:lnTo>
                <a:lnTo>
                  <a:pt x="55" y="2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73" name="Freeform 645"/>
          <p:cNvSpPr>
            <a:spLocks/>
          </p:cNvSpPr>
          <p:nvPr/>
        </p:nvSpPr>
        <p:spPr bwMode="auto">
          <a:xfrm>
            <a:off x="8107363" y="1063632"/>
            <a:ext cx="107950" cy="122237"/>
          </a:xfrm>
          <a:custGeom>
            <a:avLst/>
            <a:gdLst>
              <a:gd name="T0" fmla="*/ 0 w 68"/>
              <a:gd name="T1" fmla="*/ 0 h 77"/>
              <a:gd name="T2" fmla="*/ 5 w 68"/>
              <a:gd name="T3" fmla="*/ 3 h 77"/>
              <a:gd name="T4" fmla="*/ 9 w 68"/>
              <a:gd name="T5" fmla="*/ 9 h 77"/>
              <a:gd name="T6" fmla="*/ 12 w 68"/>
              <a:gd name="T7" fmla="*/ 12 h 77"/>
              <a:gd name="T8" fmla="*/ 17 w 68"/>
              <a:gd name="T9" fmla="*/ 18 h 77"/>
              <a:gd name="T10" fmla="*/ 20 w 68"/>
              <a:gd name="T11" fmla="*/ 21 h 77"/>
              <a:gd name="T12" fmla="*/ 27 w 68"/>
              <a:gd name="T13" fmla="*/ 23 h 77"/>
              <a:gd name="T14" fmla="*/ 32 w 68"/>
              <a:gd name="T15" fmla="*/ 18 h 77"/>
              <a:gd name="T16" fmla="*/ 35 w 68"/>
              <a:gd name="T17" fmla="*/ 18 h 77"/>
              <a:gd name="T18" fmla="*/ 42 w 68"/>
              <a:gd name="T19" fmla="*/ 20 h 77"/>
              <a:gd name="T20" fmla="*/ 45 w 68"/>
              <a:gd name="T21" fmla="*/ 27 h 77"/>
              <a:gd name="T22" fmla="*/ 60 w 68"/>
              <a:gd name="T23" fmla="*/ 38 h 77"/>
              <a:gd name="T24" fmla="*/ 65 w 68"/>
              <a:gd name="T25" fmla="*/ 42 h 77"/>
              <a:gd name="T26" fmla="*/ 68 w 68"/>
              <a:gd name="T27" fmla="*/ 42 h 77"/>
              <a:gd name="T28" fmla="*/ 68 w 68"/>
              <a:gd name="T29" fmla="*/ 45 h 77"/>
              <a:gd name="T30" fmla="*/ 62 w 68"/>
              <a:gd name="T31" fmla="*/ 44 h 77"/>
              <a:gd name="T32" fmla="*/ 60 w 68"/>
              <a:gd name="T33" fmla="*/ 45 h 77"/>
              <a:gd name="T34" fmla="*/ 59 w 68"/>
              <a:gd name="T35" fmla="*/ 48 h 77"/>
              <a:gd name="T36" fmla="*/ 56 w 68"/>
              <a:gd name="T37" fmla="*/ 48 h 77"/>
              <a:gd name="T38" fmla="*/ 56 w 68"/>
              <a:gd name="T39" fmla="*/ 50 h 77"/>
              <a:gd name="T40" fmla="*/ 56 w 68"/>
              <a:gd name="T41" fmla="*/ 57 h 77"/>
              <a:gd name="T42" fmla="*/ 57 w 68"/>
              <a:gd name="T43" fmla="*/ 60 h 77"/>
              <a:gd name="T44" fmla="*/ 56 w 68"/>
              <a:gd name="T45" fmla="*/ 62 h 77"/>
              <a:gd name="T46" fmla="*/ 54 w 68"/>
              <a:gd name="T47" fmla="*/ 66 h 77"/>
              <a:gd name="T48" fmla="*/ 51 w 68"/>
              <a:gd name="T49" fmla="*/ 69 h 77"/>
              <a:gd name="T50" fmla="*/ 50 w 68"/>
              <a:gd name="T51" fmla="*/ 72 h 77"/>
              <a:gd name="T52" fmla="*/ 42 w 68"/>
              <a:gd name="T53" fmla="*/ 77 h 77"/>
              <a:gd name="T54" fmla="*/ 39 w 68"/>
              <a:gd name="T55" fmla="*/ 74 h 77"/>
              <a:gd name="T56" fmla="*/ 27 w 68"/>
              <a:gd name="T57" fmla="*/ 72 h 77"/>
              <a:gd name="T58" fmla="*/ 23 w 68"/>
              <a:gd name="T59" fmla="*/ 68 h 77"/>
              <a:gd name="T60" fmla="*/ 17 w 68"/>
              <a:gd name="T61" fmla="*/ 51 h 77"/>
              <a:gd name="T62" fmla="*/ 21 w 68"/>
              <a:gd name="T63" fmla="*/ 26 h 77"/>
              <a:gd name="T64" fmla="*/ 20 w 68"/>
              <a:gd name="T65" fmla="*/ 26 h 77"/>
              <a:gd name="T66" fmla="*/ 18 w 68"/>
              <a:gd name="T67" fmla="*/ 23 h 77"/>
              <a:gd name="T68" fmla="*/ 0 w 68"/>
              <a:gd name="T69" fmla="*/ 0 h 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8"/>
              <a:gd name="T106" fmla="*/ 0 h 77"/>
              <a:gd name="T107" fmla="*/ 68 w 68"/>
              <a:gd name="T108" fmla="*/ 77 h 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8" h="77">
                <a:moveTo>
                  <a:pt x="0" y="0"/>
                </a:moveTo>
                <a:lnTo>
                  <a:pt x="5" y="3"/>
                </a:lnTo>
                <a:lnTo>
                  <a:pt x="9" y="9"/>
                </a:lnTo>
                <a:lnTo>
                  <a:pt x="12" y="12"/>
                </a:lnTo>
                <a:lnTo>
                  <a:pt x="17" y="18"/>
                </a:lnTo>
                <a:lnTo>
                  <a:pt x="20" y="21"/>
                </a:lnTo>
                <a:lnTo>
                  <a:pt x="27" y="23"/>
                </a:lnTo>
                <a:lnTo>
                  <a:pt x="32" y="18"/>
                </a:lnTo>
                <a:lnTo>
                  <a:pt x="35" y="18"/>
                </a:lnTo>
                <a:lnTo>
                  <a:pt x="42" y="20"/>
                </a:lnTo>
                <a:lnTo>
                  <a:pt x="45" y="27"/>
                </a:lnTo>
                <a:lnTo>
                  <a:pt x="60" y="38"/>
                </a:lnTo>
                <a:lnTo>
                  <a:pt x="65" y="42"/>
                </a:lnTo>
                <a:lnTo>
                  <a:pt x="68" y="42"/>
                </a:lnTo>
                <a:lnTo>
                  <a:pt x="68" y="45"/>
                </a:lnTo>
                <a:lnTo>
                  <a:pt x="62" y="44"/>
                </a:lnTo>
                <a:lnTo>
                  <a:pt x="60" y="45"/>
                </a:lnTo>
                <a:lnTo>
                  <a:pt x="59" y="48"/>
                </a:lnTo>
                <a:lnTo>
                  <a:pt x="56" y="48"/>
                </a:lnTo>
                <a:lnTo>
                  <a:pt x="56" y="50"/>
                </a:lnTo>
                <a:lnTo>
                  <a:pt x="56" y="57"/>
                </a:lnTo>
                <a:lnTo>
                  <a:pt x="57" y="60"/>
                </a:lnTo>
                <a:lnTo>
                  <a:pt x="56" y="62"/>
                </a:lnTo>
                <a:lnTo>
                  <a:pt x="54" y="66"/>
                </a:lnTo>
                <a:lnTo>
                  <a:pt x="51" y="69"/>
                </a:lnTo>
                <a:lnTo>
                  <a:pt x="50" y="72"/>
                </a:lnTo>
                <a:lnTo>
                  <a:pt x="42" y="77"/>
                </a:lnTo>
                <a:lnTo>
                  <a:pt x="39" y="74"/>
                </a:lnTo>
                <a:lnTo>
                  <a:pt x="27" y="72"/>
                </a:lnTo>
                <a:lnTo>
                  <a:pt x="23" y="68"/>
                </a:lnTo>
                <a:lnTo>
                  <a:pt x="17" y="51"/>
                </a:lnTo>
                <a:lnTo>
                  <a:pt x="21" y="26"/>
                </a:lnTo>
                <a:lnTo>
                  <a:pt x="20" y="26"/>
                </a:lnTo>
                <a:lnTo>
                  <a:pt x="18" y="23"/>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74" name="Freeform 646"/>
          <p:cNvSpPr>
            <a:spLocks/>
          </p:cNvSpPr>
          <p:nvPr/>
        </p:nvSpPr>
        <p:spPr bwMode="auto">
          <a:xfrm>
            <a:off x="8239125" y="1128720"/>
            <a:ext cx="128588" cy="85725"/>
          </a:xfrm>
          <a:custGeom>
            <a:avLst/>
            <a:gdLst>
              <a:gd name="T0" fmla="*/ 0 w 81"/>
              <a:gd name="T1" fmla="*/ 0 h 54"/>
              <a:gd name="T2" fmla="*/ 1 w 81"/>
              <a:gd name="T3" fmla="*/ 1 h 54"/>
              <a:gd name="T4" fmla="*/ 4 w 81"/>
              <a:gd name="T5" fmla="*/ 3 h 54"/>
              <a:gd name="T6" fmla="*/ 6 w 81"/>
              <a:gd name="T7" fmla="*/ 4 h 54"/>
              <a:gd name="T8" fmla="*/ 7 w 81"/>
              <a:gd name="T9" fmla="*/ 7 h 54"/>
              <a:gd name="T10" fmla="*/ 15 w 81"/>
              <a:gd name="T11" fmla="*/ 10 h 54"/>
              <a:gd name="T12" fmla="*/ 19 w 81"/>
              <a:gd name="T13" fmla="*/ 10 h 54"/>
              <a:gd name="T14" fmla="*/ 21 w 81"/>
              <a:gd name="T15" fmla="*/ 9 h 54"/>
              <a:gd name="T16" fmla="*/ 37 w 81"/>
              <a:gd name="T17" fmla="*/ 12 h 54"/>
              <a:gd name="T18" fmla="*/ 39 w 81"/>
              <a:gd name="T19" fmla="*/ 15 h 54"/>
              <a:gd name="T20" fmla="*/ 36 w 81"/>
              <a:gd name="T21" fmla="*/ 15 h 54"/>
              <a:gd name="T22" fmla="*/ 36 w 81"/>
              <a:gd name="T23" fmla="*/ 16 h 54"/>
              <a:gd name="T24" fmla="*/ 33 w 81"/>
              <a:gd name="T25" fmla="*/ 21 h 54"/>
              <a:gd name="T26" fmla="*/ 46 w 81"/>
              <a:gd name="T27" fmla="*/ 21 h 54"/>
              <a:gd name="T28" fmla="*/ 49 w 81"/>
              <a:gd name="T29" fmla="*/ 18 h 54"/>
              <a:gd name="T30" fmla="*/ 52 w 81"/>
              <a:gd name="T31" fmla="*/ 18 h 54"/>
              <a:gd name="T32" fmla="*/ 55 w 81"/>
              <a:gd name="T33" fmla="*/ 21 h 54"/>
              <a:gd name="T34" fmla="*/ 57 w 81"/>
              <a:gd name="T35" fmla="*/ 24 h 54"/>
              <a:gd name="T36" fmla="*/ 63 w 81"/>
              <a:gd name="T37" fmla="*/ 22 h 54"/>
              <a:gd name="T38" fmla="*/ 66 w 81"/>
              <a:gd name="T39" fmla="*/ 24 h 54"/>
              <a:gd name="T40" fmla="*/ 69 w 81"/>
              <a:gd name="T41" fmla="*/ 27 h 54"/>
              <a:gd name="T42" fmla="*/ 81 w 81"/>
              <a:gd name="T43" fmla="*/ 30 h 54"/>
              <a:gd name="T44" fmla="*/ 78 w 81"/>
              <a:gd name="T45" fmla="*/ 33 h 54"/>
              <a:gd name="T46" fmla="*/ 78 w 81"/>
              <a:gd name="T47" fmla="*/ 42 h 54"/>
              <a:gd name="T48" fmla="*/ 73 w 81"/>
              <a:gd name="T49" fmla="*/ 46 h 54"/>
              <a:gd name="T50" fmla="*/ 63 w 81"/>
              <a:gd name="T51" fmla="*/ 54 h 54"/>
              <a:gd name="T52" fmla="*/ 60 w 81"/>
              <a:gd name="T53" fmla="*/ 54 h 54"/>
              <a:gd name="T54" fmla="*/ 58 w 81"/>
              <a:gd name="T55" fmla="*/ 52 h 54"/>
              <a:gd name="T56" fmla="*/ 55 w 81"/>
              <a:gd name="T57" fmla="*/ 54 h 54"/>
              <a:gd name="T58" fmla="*/ 54 w 81"/>
              <a:gd name="T59" fmla="*/ 52 h 54"/>
              <a:gd name="T60" fmla="*/ 52 w 81"/>
              <a:gd name="T61" fmla="*/ 49 h 54"/>
              <a:gd name="T62" fmla="*/ 51 w 81"/>
              <a:gd name="T63" fmla="*/ 54 h 54"/>
              <a:gd name="T64" fmla="*/ 48 w 81"/>
              <a:gd name="T65" fmla="*/ 54 h 54"/>
              <a:gd name="T66" fmla="*/ 43 w 81"/>
              <a:gd name="T67" fmla="*/ 51 h 54"/>
              <a:gd name="T68" fmla="*/ 40 w 81"/>
              <a:gd name="T69" fmla="*/ 48 h 54"/>
              <a:gd name="T70" fmla="*/ 34 w 81"/>
              <a:gd name="T71" fmla="*/ 48 h 54"/>
              <a:gd name="T72" fmla="*/ 31 w 81"/>
              <a:gd name="T73" fmla="*/ 46 h 54"/>
              <a:gd name="T74" fmla="*/ 28 w 81"/>
              <a:gd name="T75" fmla="*/ 42 h 54"/>
              <a:gd name="T76" fmla="*/ 25 w 81"/>
              <a:gd name="T77" fmla="*/ 42 h 54"/>
              <a:gd name="T78" fmla="*/ 22 w 81"/>
              <a:gd name="T79" fmla="*/ 37 h 54"/>
              <a:gd name="T80" fmla="*/ 16 w 81"/>
              <a:gd name="T81" fmla="*/ 36 h 54"/>
              <a:gd name="T82" fmla="*/ 13 w 81"/>
              <a:gd name="T83" fmla="*/ 33 h 54"/>
              <a:gd name="T84" fmla="*/ 13 w 81"/>
              <a:gd name="T85" fmla="*/ 25 h 54"/>
              <a:gd name="T86" fmla="*/ 9 w 81"/>
              <a:gd name="T87" fmla="*/ 19 h 54"/>
              <a:gd name="T88" fmla="*/ 7 w 81"/>
              <a:gd name="T89" fmla="*/ 15 h 54"/>
              <a:gd name="T90" fmla="*/ 0 w 81"/>
              <a:gd name="T91" fmla="*/ 6 h 54"/>
              <a:gd name="T92" fmla="*/ 0 w 81"/>
              <a:gd name="T93" fmla="*/ 1 h 54"/>
              <a:gd name="T94" fmla="*/ 0 w 81"/>
              <a:gd name="T95" fmla="*/ 0 h 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1"/>
              <a:gd name="T145" fmla="*/ 0 h 54"/>
              <a:gd name="T146" fmla="*/ 81 w 81"/>
              <a:gd name="T147" fmla="*/ 54 h 5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1" h="54">
                <a:moveTo>
                  <a:pt x="0" y="0"/>
                </a:moveTo>
                <a:lnTo>
                  <a:pt x="1" y="1"/>
                </a:lnTo>
                <a:lnTo>
                  <a:pt x="4" y="3"/>
                </a:lnTo>
                <a:lnTo>
                  <a:pt x="6" y="4"/>
                </a:lnTo>
                <a:lnTo>
                  <a:pt x="7" y="7"/>
                </a:lnTo>
                <a:lnTo>
                  <a:pt x="15" y="10"/>
                </a:lnTo>
                <a:lnTo>
                  <a:pt x="19" y="10"/>
                </a:lnTo>
                <a:lnTo>
                  <a:pt x="21" y="9"/>
                </a:lnTo>
                <a:lnTo>
                  <a:pt x="37" y="12"/>
                </a:lnTo>
                <a:lnTo>
                  <a:pt x="39" y="15"/>
                </a:lnTo>
                <a:lnTo>
                  <a:pt x="36" y="15"/>
                </a:lnTo>
                <a:lnTo>
                  <a:pt x="36" y="16"/>
                </a:lnTo>
                <a:lnTo>
                  <a:pt x="33" y="21"/>
                </a:lnTo>
                <a:lnTo>
                  <a:pt x="46" y="21"/>
                </a:lnTo>
                <a:lnTo>
                  <a:pt x="49" y="18"/>
                </a:lnTo>
                <a:lnTo>
                  <a:pt x="52" y="18"/>
                </a:lnTo>
                <a:lnTo>
                  <a:pt x="55" y="21"/>
                </a:lnTo>
                <a:lnTo>
                  <a:pt x="57" y="24"/>
                </a:lnTo>
                <a:lnTo>
                  <a:pt x="63" y="22"/>
                </a:lnTo>
                <a:lnTo>
                  <a:pt x="66" y="24"/>
                </a:lnTo>
                <a:lnTo>
                  <a:pt x="69" y="27"/>
                </a:lnTo>
                <a:lnTo>
                  <a:pt x="81" y="30"/>
                </a:lnTo>
                <a:lnTo>
                  <a:pt x="78" y="33"/>
                </a:lnTo>
                <a:lnTo>
                  <a:pt x="78" y="42"/>
                </a:lnTo>
                <a:lnTo>
                  <a:pt x="73" y="46"/>
                </a:lnTo>
                <a:lnTo>
                  <a:pt x="63" y="54"/>
                </a:lnTo>
                <a:lnTo>
                  <a:pt x="60" y="54"/>
                </a:lnTo>
                <a:lnTo>
                  <a:pt x="58" y="52"/>
                </a:lnTo>
                <a:lnTo>
                  <a:pt x="55" y="54"/>
                </a:lnTo>
                <a:lnTo>
                  <a:pt x="54" y="52"/>
                </a:lnTo>
                <a:lnTo>
                  <a:pt x="52" y="49"/>
                </a:lnTo>
                <a:lnTo>
                  <a:pt x="51" y="54"/>
                </a:lnTo>
                <a:lnTo>
                  <a:pt x="48" y="54"/>
                </a:lnTo>
                <a:lnTo>
                  <a:pt x="43" y="51"/>
                </a:lnTo>
                <a:lnTo>
                  <a:pt x="40" y="48"/>
                </a:lnTo>
                <a:lnTo>
                  <a:pt x="34" y="48"/>
                </a:lnTo>
                <a:lnTo>
                  <a:pt x="31" y="46"/>
                </a:lnTo>
                <a:lnTo>
                  <a:pt x="28" y="42"/>
                </a:lnTo>
                <a:lnTo>
                  <a:pt x="25" y="42"/>
                </a:lnTo>
                <a:lnTo>
                  <a:pt x="22" y="37"/>
                </a:lnTo>
                <a:lnTo>
                  <a:pt x="16" y="36"/>
                </a:lnTo>
                <a:lnTo>
                  <a:pt x="13" y="33"/>
                </a:lnTo>
                <a:lnTo>
                  <a:pt x="13" y="25"/>
                </a:lnTo>
                <a:lnTo>
                  <a:pt x="9" y="19"/>
                </a:lnTo>
                <a:lnTo>
                  <a:pt x="7" y="15"/>
                </a:lnTo>
                <a:lnTo>
                  <a:pt x="0" y="6"/>
                </a:lnTo>
                <a:lnTo>
                  <a:pt x="0" y="1"/>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75" name="Freeform 647"/>
          <p:cNvSpPr>
            <a:spLocks/>
          </p:cNvSpPr>
          <p:nvPr/>
        </p:nvSpPr>
        <p:spPr bwMode="auto">
          <a:xfrm>
            <a:off x="8074025" y="1257307"/>
            <a:ext cx="23813" cy="39687"/>
          </a:xfrm>
          <a:custGeom>
            <a:avLst/>
            <a:gdLst>
              <a:gd name="T0" fmla="*/ 14 w 15"/>
              <a:gd name="T1" fmla="*/ 10 h 25"/>
              <a:gd name="T2" fmla="*/ 15 w 15"/>
              <a:gd name="T3" fmla="*/ 4 h 25"/>
              <a:gd name="T4" fmla="*/ 12 w 15"/>
              <a:gd name="T5" fmla="*/ 1 h 25"/>
              <a:gd name="T6" fmla="*/ 8 w 15"/>
              <a:gd name="T7" fmla="*/ 0 h 25"/>
              <a:gd name="T8" fmla="*/ 2 w 15"/>
              <a:gd name="T9" fmla="*/ 3 h 25"/>
              <a:gd name="T10" fmla="*/ 0 w 15"/>
              <a:gd name="T11" fmla="*/ 6 h 25"/>
              <a:gd name="T12" fmla="*/ 0 w 15"/>
              <a:gd name="T13" fmla="*/ 22 h 25"/>
              <a:gd name="T14" fmla="*/ 6 w 15"/>
              <a:gd name="T15" fmla="*/ 25 h 25"/>
              <a:gd name="T16" fmla="*/ 8 w 15"/>
              <a:gd name="T17" fmla="*/ 25 h 25"/>
              <a:gd name="T18" fmla="*/ 6 w 15"/>
              <a:gd name="T19" fmla="*/ 24 h 25"/>
              <a:gd name="T20" fmla="*/ 5 w 15"/>
              <a:gd name="T21" fmla="*/ 22 h 25"/>
              <a:gd name="T22" fmla="*/ 9 w 15"/>
              <a:gd name="T23" fmla="*/ 21 h 25"/>
              <a:gd name="T24" fmla="*/ 9 w 15"/>
              <a:gd name="T25" fmla="*/ 19 h 25"/>
              <a:gd name="T26" fmla="*/ 12 w 15"/>
              <a:gd name="T27" fmla="*/ 18 h 25"/>
              <a:gd name="T28" fmla="*/ 14 w 15"/>
              <a:gd name="T29" fmla="*/ 15 h 25"/>
              <a:gd name="T30" fmla="*/ 15 w 15"/>
              <a:gd name="T31" fmla="*/ 13 h 25"/>
              <a:gd name="T32" fmla="*/ 14 w 15"/>
              <a:gd name="T33" fmla="*/ 12 h 25"/>
              <a:gd name="T34" fmla="*/ 14 w 15"/>
              <a:gd name="T35" fmla="*/ 10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25"/>
              <a:gd name="T56" fmla="*/ 15 w 15"/>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25">
                <a:moveTo>
                  <a:pt x="14" y="10"/>
                </a:moveTo>
                <a:lnTo>
                  <a:pt x="15" y="4"/>
                </a:lnTo>
                <a:lnTo>
                  <a:pt x="12" y="1"/>
                </a:lnTo>
                <a:lnTo>
                  <a:pt x="8" y="0"/>
                </a:lnTo>
                <a:lnTo>
                  <a:pt x="2" y="3"/>
                </a:lnTo>
                <a:lnTo>
                  <a:pt x="0" y="6"/>
                </a:lnTo>
                <a:lnTo>
                  <a:pt x="0" y="22"/>
                </a:lnTo>
                <a:lnTo>
                  <a:pt x="6" y="25"/>
                </a:lnTo>
                <a:lnTo>
                  <a:pt x="8" y="25"/>
                </a:lnTo>
                <a:lnTo>
                  <a:pt x="6" y="24"/>
                </a:lnTo>
                <a:lnTo>
                  <a:pt x="5" y="22"/>
                </a:lnTo>
                <a:lnTo>
                  <a:pt x="9" y="21"/>
                </a:lnTo>
                <a:lnTo>
                  <a:pt x="9" y="19"/>
                </a:lnTo>
                <a:lnTo>
                  <a:pt x="12" y="18"/>
                </a:lnTo>
                <a:lnTo>
                  <a:pt x="14" y="15"/>
                </a:lnTo>
                <a:lnTo>
                  <a:pt x="15" y="13"/>
                </a:lnTo>
                <a:lnTo>
                  <a:pt x="14" y="12"/>
                </a:lnTo>
                <a:lnTo>
                  <a:pt x="14" y="1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76" name="Freeform 648"/>
          <p:cNvSpPr>
            <a:spLocks/>
          </p:cNvSpPr>
          <p:nvPr/>
        </p:nvSpPr>
        <p:spPr bwMode="auto">
          <a:xfrm>
            <a:off x="8062913" y="1292232"/>
            <a:ext cx="101600" cy="66675"/>
          </a:xfrm>
          <a:custGeom>
            <a:avLst/>
            <a:gdLst>
              <a:gd name="T0" fmla="*/ 28 w 64"/>
              <a:gd name="T1" fmla="*/ 3 h 42"/>
              <a:gd name="T2" fmla="*/ 33 w 64"/>
              <a:gd name="T3" fmla="*/ 0 h 42"/>
              <a:gd name="T4" fmla="*/ 37 w 64"/>
              <a:gd name="T5" fmla="*/ 2 h 42"/>
              <a:gd name="T6" fmla="*/ 42 w 64"/>
              <a:gd name="T7" fmla="*/ 3 h 42"/>
              <a:gd name="T8" fmla="*/ 45 w 64"/>
              <a:gd name="T9" fmla="*/ 6 h 42"/>
              <a:gd name="T10" fmla="*/ 48 w 64"/>
              <a:gd name="T11" fmla="*/ 6 h 42"/>
              <a:gd name="T12" fmla="*/ 51 w 64"/>
              <a:gd name="T13" fmla="*/ 12 h 42"/>
              <a:gd name="T14" fmla="*/ 57 w 64"/>
              <a:gd name="T15" fmla="*/ 17 h 42"/>
              <a:gd name="T16" fmla="*/ 61 w 64"/>
              <a:gd name="T17" fmla="*/ 24 h 42"/>
              <a:gd name="T18" fmla="*/ 64 w 64"/>
              <a:gd name="T19" fmla="*/ 42 h 42"/>
              <a:gd name="T20" fmla="*/ 61 w 64"/>
              <a:gd name="T21" fmla="*/ 41 h 42"/>
              <a:gd name="T22" fmla="*/ 58 w 64"/>
              <a:gd name="T23" fmla="*/ 42 h 42"/>
              <a:gd name="T24" fmla="*/ 55 w 64"/>
              <a:gd name="T25" fmla="*/ 42 h 42"/>
              <a:gd name="T26" fmla="*/ 51 w 64"/>
              <a:gd name="T27" fmla="*/ 39 h 42"/>
              <a:gd name="T28" fmla="*/ 42 w 64"/>
              <a:gd name="T29" fmla="*/ 41 h 42"/>
              <a:gd name="T30" fmla="*/ 37 w 64"/>
              <a:gd name="T31" fmla="*/ 38 h 42"/>
              <a:gd name="T32" fmla="*/ 34 w 64"/>
              <a:gd name="T33" fmla="*/ 35 h 42"/>
              <a:gd name="T34" fmla="*/ 30 w 64"/>
              <a:gd name="T35" fmla="*/ 36 h 42"/>
              <a:gd name="T36" fmla="*/ 25 w 64"/>
              <a:gd name="T37" fmla="*/ 35 h 42"/>
              <a:gd name="T38" fmla="*/ 21 w 64"/>
              <a:gd name="T39" fmla="*/ 32 h 42"/>
              <a:gd name="T40" fmla="*/ 15 w 64"/>
              <a:gd name="T41" fmla="*/ 30 h 42"/>
              <a:gd name="T42" fmla="*/ 6 w 64"/>
              <a:gd name="T43" fmla="*/ 35 h 42"/>
              <a:gd name="T44" fmla="*/ 3 w 64"/>
              <a:gd name="T45" fmla="*/ 35 h 42"/>
              <a:gd name="T46" fmla="*/ 0 w 64"/>
              <a:gd name="T47" fmla="*/ 30 h 42"/>
              <a:gd name="T48" fmla="*/ 1 w 64"/>
              <a:gd name="T49" fmla="*/ 29 h 42"/>
              <a:gd name="T50" fmla="*/ 10 w 64"/>
              <a:gd name="T51" fmla="*/ 27 h 42"/>
              <a:gd name="T52" fmla="*/ 18 w 64"/>
              <a:gd name="T53" fmla="*/ 11 h 42"/>
              <a:gd name="T54" fmla="*/ 18 w 64"/>
              <a:gd name="T55" fmla="*/ 6 h 42"/>
              <a:gd name="T56" fmla="*/ 19 w 64"/>
              <a:gd name="T57" fmla="*/ 3 h 42"/>
              <a:gd name="T58" fmla="*/ 28 w 64"/>
              <a:gd name="T59" fmla="*/ 3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4"/>
              <a:gd name="T91" fmla="*/ 0 h 42"/>
              <a:gd name="T92" fmla="*/ 64 w 64"/>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4" h="42">
                <a:moveTo>
                  <a:pt x="28" y="3"/>
                </a:moveTo>
                <a:lnTo>
                  <a:pt x="33" y="0"/>
                </a:lnTo>
                <a:lnTo>
                  <a:pt x="37" y="2"/>
                </a:lnTo>
                <a:lnTo>
                  <a:pt x="42" y="3"/>
                </a:lnTo>
                <a:lnTo>
                  <a:pt x="45" y="6"/>
                </a:lnTo>
                <a:lnTo>
                  <a:pt x="48" y="6"/>
                </a:lnTo>
                <a:lnTo>
                  <a:pt x="51" y="12"/>
                </a:lnTo>
                <a:lnTo>
                  <a:pt x="57" y="17"/>
                </a:lnTo>
                <a:lnTo>
                  <a:pt x="61" y="24"/>
                </a:lnTo>
                <a:lnTo>
                  <a:pt x="64" y="42"/>
                </a:lnTo>
                <a:lnTo>
                  <a:pt x="61" y="41"/>
                </a:lnTo>
                <a:lnTo>
                  <a:pt x="58" y="42"/>
                </a:lnTo>
                <a:lnTo>
                  <a:pt x="55" y="42"/>
                </a:lnTo>
                <a:lnTo>
                  <a:pt x="51" y="39"/>
                </a:lnTo>
                <a:lnTo>
                  <a:pt x="42" y="41"/>
                </a:lnTo>
                <a:lnTo>
                  <a:pt x="37" y="38"/>
                </a:lnTo>
                <a:lnTo>
                  <a:pt x="34" y="35"/>
                </a:lnTo>
                <a:lnTo>
                  <a:pt x="30" y="36"/>
                </a:lnTo>
                <a:lnTo>
                  <a:pt x="25" y="35"/>
                </a:lnTo>
                <a:lnTo>
                  <a:pt x="21" y="32"/>
                </a:lnTo>
                <a:lnTo>
                  <a:pt x="15" y="30"/>
                </a:lnTo>
                <a:lnTo>
                  <a:pt x="6" y="35"/>
                </a:lnTo>
                <a:lnTo>
                  <a:pt x="3" y="35"/>
                </a:lnTo>
                <a:lnTo>
                  <a:pt x="0" y="30"/>
                </a:lnTo>
                <a:lnTo>
                  <a:pt x="1" y="29"/>
                </a:lnTo>
                <a:lnTo>
                  <a:pt x="10" y="27"/>
                </a:lnTo>
                <a:lnTo>
                  <a:pt x="18" y="11"/>
                </a:lnTo>
                <a:lnTo>
                  <a:pt x="18" y="6"/>
                </a:lnTo>
                <a:lnTo>
                  <a:pt x="19" y="3"/>
                </a:lnTo>
                <a:lnTo>
                  <a:pt x="28"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77" name="Freeform 649"/>
          <p:cNvSpPr>
            <a:spLocks/>
          </p:cNvSpPr>
          <p:nvPr/>
        </p:nvSpPr>
        <p:spPr bwMode="auto">
          <a:xfrm>
            <a:off x="5716588" y="1347795"/>
            <a:ext cx="161925" cy="244475"/>
          </a:xfrm>
          <a:custGeom>
            <a:avLst/>
            <a:gdLst>
              <a:gd name="T0" fmla="*/ 45 w 102"/>
              <a:gd name="T1" fmla="*/ 6 h 154"/>
              <a:gd name="T2" fmla="*/ 60 w 102"/>
              <a:gd name="T3" fmla="*/ 0 h 154"/>
              <a:gd name="T4" fmla="*/ 71 w 102"/>
              <a:gd name="T5" fmla="*/ 4 h 154"/>
              <a:gd name="T6" fmla="*/ 84 w 102"/>
              <a:gd name="T7" fmla="*/ 13 h 154"/>
              <a:gd name="T8" fmla="*/ 83 w 102"/>
              <a:gd name="T9" fmla="*/ 20 h 154"/>
              <a:gd name="T10" fmla="*/ 71 w 102"/>
              <a:gd name="T11" fmla="*/ 25 h 154"/>
              <a:gd name="T12" fmla="*/ 81 w 102"/>
              <a:gd name="T13" fmla="*/ 28 h 154"/>
              <a:gd name="T14" fmla="*/ 74 w 102"/>
              <a:gd name="T15" fmla="*/ 34 h 154"/>
              <a:gd name="T16" fmla="*/ 72 w 102"/>
              <a:gd name="T17" fmla="*/ 35 h 154"/>
              <a:gd name="T18" fmla="*/ 71 w 102"/>
              <a:gd name="T19" fmla="*/ 47 h 154"/>
              <a:gd name="T20" fmla="*/ 68 w 102"/>
              <a:gd name="T21" fmla="*/ 49 h 154"/>
              <a:gd name="T22" fmla="*/ 66 w 102"/>
              <a:gd name="T23" fmla="*/ 64 h 154"/>
              <a:gd name="T24" fmla="*/ 66 w 102"/>
              <a:gd name="T25" fmla="*/ 80 h 154"/>
              <a:gd name="T26" fmla="*/ 75 w 102"/>
              <a:gd name="T27" fmla="*/ 113 h 154"/>
              <a:gd name="T28" fmla="*/ 90 w 102"/>
              <a:gd name="T29" fmla="*/ 133 h 154"/>
              <a:gd name="T30" fmla="*/ 102 w 102"/>
              <a:gd name="T31" fmla="*/ 143 h 154"/>
              <a:gd name="T32" fmla="*/ 98 w 102"/>
              <a:gd name="T33" fmla="*/ 149 h 154"/>
              <a:gd name="T34" fmla="*/ 96 w 102"/>
              <a:gd name="T35" fmla="*/ 151 h 154"/>
              <a:gd name="T36" fmla="*/ 92 w 102"/>
              <a:gd name="T37" fmla="*/ 152 h 154"/>
              <a:gd name="T38" fmla="*/ 86 w 102"/>
              <a:gd name="T39" fmla="*/ 143 h 154"/>
              <a:gd name="T40" fmla="*/ 78 w 102"/>
              <a:gd name="T41" fmla="*/ 146 h 154"/>
              <a:gd name="T42" fmla="*/ 83 w 102"/>
              <a:gd name="T43" fmla="*/ 148 h 154"/>
              <a:gd name="T44" fmla="*/ 75 w 102"/>
              <a:gd name="T45" fmla="*/ 149 h 154"/>
              <a:gd name="T46" fmla="*/ 74 w 102"/>
              <a:gd name="T47" fmla="*/ 151 h 154"/>
              <a:gd name="T48" fmla="*/ 66 w 102"/>
              <a:gd name="T49" fmla="*/ 145 h 154"/>
              <a:gd name="T50" fmla="*/ 63 w 102"/>
              <a:gd name="T51" fmla="*/ 152 h 154"/>
              <a:gd name="T52" fmla="*/ 54 w 102"/>
              <a:gd name="T53" fmla="*/ 143 h 154"/>
              <a:gd name="T54" fmla="*/ 53 w 102"/>
              <a:gd name="T55" fmla="*/ 142 h 154"/>
              <a:gd name="T56" fmla="*/ 42 w 102"/>
              <a:gd name="T57" fmla="*/ 140 h 154"/>
              <a:gd name="T58" fmla="*/ 38 w 102"/>
              <a:gd name="T59" fmla="*/ 139 h 154"/>
              <a:gd name="T60" fmla="*/ 38 w 102"/>
              <a:gd name="T61" fmla="*/ 128 h 154"/>
              <a:gd name="T62" fmla="*/ 41 w 102"/>
              <a:gd name="T63" fmla="*/ 125 h 154"/>
              <a:gd name="T64" fmla="*/ 47 w 102"/>
              <a:gd name="T65" fmla="*/ 125 h 154"/>
              <a:gd name="T66" fmla="*/ 42 w 102"/>
              <a:gd name="T67" fmla="*/ 121 h 154"/>
              <a:gd name="T68" fmla="*/ 35 w 102"/>
              <a:gd name="T69" fmla="*/ 115 h 154"/>
              <a:gd name="T70" fmla="*/ 41 w 102"/>
              <a:gd name="T71" fmla="*/ 106 h 154"/>
              <a:gd name="T72" fmla="*/ 32 w 102"/>
              <a:gd name="T73" fmla="*/ 110 h 154"/>
              <a:gd name="T74" fmla="*/ 29 w 102"/>
              <a:gd name="T75" fmla="*/ 106 h 154"/>
              <a:gd name="T76" fmla="*/ 23 w 102"/>
              <a:gd name="T77" fmla="*/ 106 h 154"/>
              <a:gd name="T78" fmla="*/ 18 w 102"/>
              <a:gd name="T79" fmla="*/ 97 h 154"/>
              <a:gd name="T80" fmla="*/ 15 w 102"/>
              <a:gd name="T81" fmla="*/ 100 h 154"/>
              <a:gd name="T82" fmla="*/ 8 w 102"/>
              <a:gd name="T83" fmla="*/ 104 h 154"/>
              <a:gd name="T84" fmla="*/ 0 w 102"/>
              <a:gd name="T85" fmla="*/ 94 h 154"/>
              <a:gd name="T86" fmla="*/ 6 w 102"/>
              <a:gd name="T87" fmla="*/ 70 h 154"/>
              <a:gd name="T88" fmla="*/ 12 w 102"/>
              <a:gd name="T89" fmla="*/ 70 h 154"/>
              <a:gd name="T90" fmla="*/ 15 w 102"/>
              <a:gd name="T91" fmla="*/ 70 h 154"/>
              <a:gd name="T92" fmla="*/ 18 w 102"/>
              <a:gd name="T93" fmla="*/ 62 h 154"/>
              <a:gd name="T94" fmla="*/ 20 w 102"/>
              <a:gd name="T95" fmla="*/ 56 h 154"/>
              <a:gd name="T96" fmla="*/ 23 w 102"/>
              <a:gd name="T97" fmla="*/ 49 h 154"/>
              <a:gd name="T98" fmla="*/ 23 w 102"/>
              <a:gd name="T99" fmla="*/ 47 h 154"/>
              <a:gd name="T100" fmla="*/ 20 w 102"/>
              <a:gd name="T101" fmla="*/ 41 h 154"/>
              <a:gd name="T102" fmla="*/ 21 w 102"/>
              <a:gd name="T103" fmla="*/ 28 h 154"/>
              <a:gd name="T104" fmla="*/ 30 w 102"/>
              <a:gd name="T105" fmla="*/ 25 h 154"/>
              <a:gd name="T106" fmla="*/ 27 w 102"/>
              <a:gd name="T107" fmla="*/ 22 h 154"/>
              <a:gd name="T108" fmla="*/ 27 w 102"/>
              <a:gd name="T109" fmla="*/ 17 h 154"/>
              <a:gd name="T110" fmla="*/ 38 w 102"/>
              <a:gd name="T111" fmla="*/ 6 h 1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2"/>
              <a:gd name="T169" fmla="*/ 0 h 154"/>
              <a:gd name="T170" fmla="*/ 102 w 102"/>
              <a:gd name="T171" fmla="*/ 154 h 1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2" h="154">
                <a:moveTo>
                  <a:pt x="38" y="6"/>
                </a:moveTo>
                <a:lnTo>
                  <a:pt x="38" y="4"/>
                </a:lnTo>
                <a:lnTo>
                  <a:pt x="45" y="6"/>
                </a:lnTo>
                <a:lnTo>
                  <a:pt x="48" y="3"/>
                </a:lnTo>
                <a:lnTo>
                  <a:pt x="56" y="0"/>
                </a:lnTo>
                <a:lnTo>
                  <a:pt x="60" y="0"/>
                </a:lnTo>
                <a:lnTo>
                  <a:pt x="63" y="3"/>
                </a:lnTo>
                <a:lnTo>
                  <a:pt x="66" y="4"/>
                </a:lnTo>
                <a:lnTo>
                  <a:pt x="71" y="4"/>
                </a:lnTo>
                <a:lnTo>
                  <a:pt x="77" y="9"/>
                </a:lnTo>
                <a:lnTo>
                  <a:pt x="81" y="9"/>
                </a:lnTo>
                <a:lnTo>
                  <a:pt x="84" y="13"/>
                </a:lnTo>
                <a:lnTo>
                  <a:pt x="84" y="16"/>
                </a:lnTo>
                <a:lnTo>
                  <a:pt x="74" y="19"/>
                </a:lnTo>
                <a:lnTo>
                  <a:pt x="83" y="20"/>
                </a:lnTo>
                <a:lnTo>
                  <a:pt x="81" y="22"/>
                </a:lnTo>
                <a:lnTo>
                  <a:pt x="77" y="22"/>
                </a:lnTo>
                <a:lnTo>
                  <a:pt x="71" y="25"/>
                </a:lnTo>
                <a:lnTo>
                  <a:pt x="74" y="26"/>
                </a:lnTo>
                <a:lnTo>
                  <a:pt x="80" y="23"/>
                </a:lnTo>
                <a:lnTo>
                  <a:pt x="81" y="28"/>
                </a:lnTo>
                <a:lnTo>
                  <a:pt x="80" y="31"/>
                </a:lnTo>
                <a:lnTo>
                  <a:pt x="77" y="32"/>
                </a:lnTo>
                <a:lnTo>
                  <a:pt x="74" y="34"/>
                </a:lnTo>
                <a:lnTo>
                  <a:pt x="68" y="32"/>
                </a:lnTo>
                <a:lnTo>
                  <a:pt x="68" y="35"/>
                </a:lnTo>
                <a:lnTo>
                  <a:pt x="72" y="35"/>
                </a:lnTo>
                <a:lnTo>
                  <a:pt x="74" y="38"/>
                </a:lnTo>
                <a:lnTo>
                  <a:pt x="71" y="43"/>
                </a:lnTo>
                <a:lnTo>
                  <a:pt x="71" y="47"/>
                </a:lnTo>
                <a:lnTo>
                  <a:pt x="68" y="46"/>
                </a:lnTo>
                <a:lnTo>
                  <a:pt x="68" y="47"/>
                </a:lnTo>
                <a:lnTo>
                  <a:pt x="68" y="49"/>
                </a:lnTo>
                <a:lnTo>
                  <a:pt x="68" y="53"/>
                </a:lnTo>
                <a:lnTo>
                  <a:pt x="66" y="53"/>
                </a:lnTo>
                <a:lnTo>
                  <a:pt x="66" y="64"/>
                </a:lnTo>
                <a:lnTo>
                  <a:pt x="68" y="68"/>
                </a:lnTo>
                <a:lnTo>
                  <a:pt x="65" y="77"/>
                </a:lnTo>
                <a:lnTo>
                  <a:pt x="66" y="80"/>
                </a:lnTo>
                <a:lnTo>
                  <a:pt x="68" y="82"/>
                </a:lnTo>
                <a:lnTo>
                  <a:pt x="71" y="103"/>
                </a:lnTo>
                <a:lnTo>
                  <a:pt x="75" y="113"/>
                </a:lnTo>
                <a:lnTo>
                  <a:pt x="77" y="119"/>
                </a:lnTo>
                <a:lnTo>
                  <a:pt x="87" y="133"/>
                </a:lnTo>
                <a:lnTo>
                  <a:pt x="90" y="133"/>
                </a:lnTo>
                <a:lnTo>
                  <a:pt x="98" y="140"/>
                </a:lnTo>
                <a:lnTo>
                  <a:pt x="99" y="140"/>
                </a:lnTo>
                <a:lnTo>
                  <a:pt x="102" y="143"/>
                </a:lnTo>
                <a:lnTo>
                  <a:pt x="101" y="145"/>
                </a:lnTo>
                <a:lnTo>
                  <a:pt x="101" y="148"/>
                </a:lnTo>
                <a:lnTo>
                  <a:pt x="98" y="149"/>
                </a:lnTo>
                <a:lnTo>
                  <a:pt x="92" y="148"/>
                </a:lnTo>
                <a:lnTo>
                  <a:pt x="90" y="149"/>
                </a:lnTo>
                <a:lnTo>
                  <a:pt x="96" y="151"/>
                </a:lnTo>
                <a:lnTo>
                  <a:pt x="95" y="152"/>
                </a:lnTo>
                <a:lnTo>
                  <a:pt x="93" y="154"/>
                </a:lnTo>
                <a:lnTo>
                  <a:pt x="92" y="152"/>
                </a:lnTo>
                <a:lnTo>
                  <a:pt x="87" y="148"/>
                </a:lnTo>
                <a:lnTo>
                  <a:pt x="86" y="146"/>
                </a:lnTo>
                <a:lnTo>
                  <a:pt x="86" y="143"/>
                </a:lnTo>
                <a:lnTo>
                  <a:pt x="83" y="145"/>
                </a:lnTo>
                <a:lnTo>
                  <a:pt x="80" y="145"/>
                </a:lnTo>
                <a:lnTo>
                  <a:pt x="78" y="146"/>
                </a:lnTo>
                <a:lnTo>
                  <a:pt x="80" y="148"/>
                </a:lnTo>
                <a:lnTo>
                  <a:pt x="81" y="149"/>
                </a:lnTo>
                <a:lnTo>
                  <a:pt x="83" y="148"/>
                </a:lnTo>
                <a:lnTo>
                  <a:pt x="83" y="151"/>
                </a:lnTo>
                <a:lnTo>
                  <a:pt x="78" y="152"/>
                </a:lnTo>
                <a:lnTo>
                  <a:pt x="75" y="149"/>
                </a:lnTo>
                <a:lnTo>
                  <a:pt x="74" y="149"/>
                </a:lnTo>
                <a:lnTo>
                  <a:pt x="75" y="152"/>
                </a:lnTo>
                <a:lnTo>
                  <a:pt x="74" y="151"/>
                </a:lnTo>
                <a:lnTo>
                  <a:pt x="72" y="146"/>
                </a:lnTo>
                <a:lnTo>
                  <a:pt x="69" y="146"/>
                </a:lnTo>
                <a:lnTo>
                  <a:pt x="66" y="145"/>
                </a:lnTo>
                <a:lnTo>
                  <a:pt x="65" y="148"/>
                </a:lnTo>
                <a:lnTo>
                  <a:pt x="63" y="148"/>
                </a:lnTo>
                <a:lnTo>
                  <a:pt x="63" y="152"/>
                </a:lnTo>
                <a:lnTo>
                  <a:pt x="62" y="152"/>
                </a:lnTo>
                <a:lnTo>
                  <a:pt x="54" y="146"/>
                </a:lnTo>
                <a:lnTo>
                  <a:pt x="54" y="143"/>
                </a:lnTo>
                <a:lnTo>
                  <a:pt x="57" y="143"/>
                </a:lnTo>
                <a:lnTo>
                  <a:pt x="57" y="142"/>
                </a:lnTo>
                <a:lnTo>
                  <a:pt x="53" y="142"/>
                </a:lnTo>
                <a:lnTo>
                  <a:pt x="45" y="143"/>
                </a:lnTo>
                <a:lnTo>
                  <a:pt x="44" y="143"/>
                </a:lnTo>
                <a:lnTo>
                  <a:pt x="42" y="140"/>
                </a:lnTo>
                <a:lnTo>
                  <a:pt x="41" y="142"/>
                </a:lnTo>
                <a:lnTo>
                  <a:pt x="38" y="140"/>
                </a:lnTo>
                <a:lnTo>
                  <a:pt x="38" y="139"/>
                </a:lnTo>
                <a:lnTo>
                  <a:pt x="38" y="131"/>
                </a:lnTo>
                <a:lnTo>
                  <a:pt x="36" y="128"/>
                </a:lnTo>
                <a:lnTo>
                  <a:pt x="38" y="128"/>
                </a:lnTo>
                <a:lnTo>
                  <a:pt x="41" y="130"/>
                </a:lnTo>
                <a:lnTo>
                  <a:pt x="42" y="128"/>
                </a:lnTo>
                <a:lnTo>
                  <a:pt x="41" y="125"/>
                </a:lnTo>
                <a:lnTo>
                  <a:pt x="44" y="127"/>
                </a:lnTo>
                <a:lnTo>
                  <a:pt x="47" y="127"/>
                </a:lnTo>
                <a:lnTo>
                  <a:pt x="47" y="125"/>
                </a:lnTo>
                <a:lnTo>
                  <a:pt x="44" y="124"/>
                </a:lnTo>
                <a:lnTo>
                  <a:pt x="45" y="122"/>
                </a:lnTo>
                <a:lnTo>
                  <a:pt x="42" y="121"/>
                </a:lnTo>
                <a:lnTo>
                  <a:pt x="38" y="121"/>
                </a:lnTo>
                <a:lnTo>
                  <a:pt x="35" y="118"/>
                </a:lnTo>
                <a:lnTo>
                  <a:pt x="35" y="115"/>
                </a:lnTo>
                <a:lnTo>
                  <a:pt x="35" y="116"/>
                </a:lnTo>
                <a:lnTo>
                  <a:pt x="36" y="113"/>
                </a:lnTo>
                <a:lnTo>
                  <a:pt x="41" y="106"/>
                </a:lnTo>
                <a:lnTo>
                  <a:pt x="38" y="109"/>
                </a:lnTo>
                <a:lnTo>
                  <a:pt x="32" y="115"/>
                </a:lnTo>
                <a:lnTo>
                  <a:pt x="32" y="110"/>
                </a:lnTo>
                <a:lnTo>
                  <a:pt x="32" y="107"/>
                </a:lnTo>
                <a:lnTo>
                  <a:pt x="32" y="101"/>
                </a:lnTo>
                <a:lnTo>
                  <a:pt x="29" y="106"/>
                </a:lnTo>
                <a:lnTo>
                  <a:pt x="26" y="104"/>
                </a:lnTo>
                <a:lnTo>
                  <a:pt x="26" y="107"/>
                </a:lnTo>
                <a:lnTo>
                  <a:pt x="23" y="106"/>
                </a:lnTo>
                <a:lnTo>
                  <a:pt x="23" y="107"/>
                </a:lnTo>
                <a:lnTo>
                  <a:pt x="21" y="98"/>
                </a:lnTo>
                <a:lnTo>
                  <a:pt x="18" y="97"/>
                </a:lnTo>
                <a:lnTo>
                  <a:pt x="17" y="101"/>
                </a:lnTo>
                <a:lnTo>
                  <a:pt x="15" y="104"/>
                </a:lnTo>
                <a:lnTo>
                  <a:pt x="15" y="100"/>
                </a:lnTo>
                <a:lnTo>
                  <a:pt x="12" y="101"/>
                </a:lnTo>
                <a:lnTo>
                  <a:pt x="12" y="106"/>
                </a:lnTo>
                <a:lnTo>
                  <a:pt x="8" y="104"/>
                </a:lnTo>
                <a:lnTo>
                  <a:pt x="6" y="103"/>
                </a:lnTo>
                <a:lnTo>
                  <a:pt x="3" y="103"/>
                </a:lnTo>
                <a:lnTo>
                  <a:pt x="0" y="94"/>
                </a:lnTo>
                <a:lnTo>
                  <a:pt x="0" y="77"/>
                </a:lnTo>
                <a:lnTo>
                  <a:pt x="2" y="74"/>
                </a:lnTo>
                <a:lnTo>
                  <a:pt x="6" y="70"/>
                </a:lnTo>
                <a:lnTo>
                  <a:pt x="8" y="73"/>
                </a:lnTo>
                <a:lnTo>
                  <a:pt x="9" y="71"/>
                </a:lnTo>
                <a:lnTo>
                  <a:pt x="12" y="70"/>
                </a:lnTo>
                <a:lnTo>
                  <a:pt x="12" y="73"/>
                </a:lnTo>
                <a:lnTo>
                  <a:pt x="14" y="76"/>
                </a:lnTo>
                <a:lnTo>
                  <a:pt x="15" y="70"/>
                </a:lnTo>
                <a:lnTo>
                  <a:pt x="17" y="68"/>
                </a:lnTo>
                <a:lnTo>
                  <a:pt x="17" y="62"/>
                </a:lnTo>
                <a:lnTo>
                  <a:pt x="18" y="62"/>
                </a:lnTo>
                <a:lnTo>
                  <a:pt x="18" y="59"/>
                </a:lnTo>
                <a:lnTo>
                  <a:pt x="18" y="56"/>
                </a:lnTo>
                <a:lnTo>
                  <a:pt x="20" y="56"/>
                </a:lnTo>
                <a:lnTo>
                  <a:pt x="20" y="52"/>
                </a:lnTo>
                <a:lnTo>
                  <a:pt x="21" y="52"/>
                </a:lnTo>
                <a:lnTo>
                  <a:pt x="23" y="49"/>
                </a:lnTo>
                <a:lnTo>
                  <a:pt x="24" y="46"/>
                </a:lnTo>
                <a:lnTo>
                  <a:pt x="26" y="44"/>
                </a:lnTo>
                <a:lnTo>
                  <a:pt x="23" y="47"/>
                </a:lnTo>
                <a:lnTo>
                  <a:pt x="21" y="46"/>
                </a:lnTo>
                <a:lnTo>
                  <a:pt x="23" y="41"/>
                </a:lnTo>
                <a:lnTo>
                  <a:pt x="20" y="41"/>
                </a:lnTo>
                <a:lnTo>
                  <a:pt x="15" y="37"/>
                </a:lnTo>
                <a:lnTo>
                  <a:pt x="15" y="32"/>
                </a:lnTo>
                <a:lnTo>
                  <a:pt x="21" y="28"/>
                </a:lnTo>
                <a:lnTo>
                  <a:pt x="24" y="26"/>
                </a:lnTo>
                <a:lnTo>
                  <a:pt x="27" y="28"/>
                </a:lnTo>
                <a:lnTo>
                  <a:pt x="30" y="25"/>
                </a:lnTo>
                <a:lnTo>
                  <a:pt x="29" y="25"/>
                </a:lnTo>
                <a:lnTo>
                  <a:pt x="26" y="23"/>
                </a:lnTo>
                <a:lnTo>
                  <a:pt x="27" y="22"/>
                </a:lnTo>
                <a:lnTo>
                  <a:pt x="30" y="20"/>
                </a:lnTo>
                <a:lnTo>
                  <a:pt x="29" y="19"/>
                </a:lnTo>
                <a:lnTo>
                  <a:pt x="27" y="17"/>
                </a:lnTo>
                <a:lnTo>
                  <a:pt x="27" y="14"/>
                </a:lnTo>
                <a:lnTo>
                  <a:pt x="32" y="9"/>
                </a:lnTo>
                <a:lnTo>
                  <a:pt x="38"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78" name="Freeform 650"/>
          <p:cNvSpPr>
            <a:spLocks/>
          </p:cNvSpPr>
          <p:nvPr/>
        </p:nvSpPr>
        <p:spPr bwMode="auto">
          <a:xfrm>
            <a:off x="5773738" y="973145"/>
            <a:ext cx="409575" cy="385762"/>
          </a:xfrm>
          <a:custGeom>
            <a:avLst/>
            <a:gdLst>
              <a:gd name="T0" fmla="*/ 9 w 258"/>
              <a:gd name="T1" fmla="*/ 204 h 243"/>
              <a:gd name="T2" fmla="*/ 27 w 258"/>
              <a:gd name="T3" fmla="*/ 192 h 243"/>
              <a:gd name="T4" fmla="*/ 26 w 258"/>
              <a:gd name="T5" fmla="*/ 188 h 243"/>
              <a:gd name="T6" fmla="*/ 26 w 258"/>
              <a:gd name="T7" fmla="*/ 177 h 243"/>
              <a:gd name="T8" fmla="*/ 33 w 258"/>
              <a:gd name="T9" fmla="*/ 170 h 243"/>
              <a:gd name="T10" fmla="*/ 47 w 258"/>
              <a:gd name="T11" fmla="*/ 159 h 243"/>
              <a:gd name="T12" fmla="*/ 39 w 258"/>
              <a:gd name="T13" fmla="*/ 150 h 243"/>
              <a:gd name="T14" fmla="*/ 36 w 258"/>
              <a:gd name="T15" fmla="*/ 140 h 243"/>
              <a:gd name="T16" fmla="*/ 30 w 258"/>
              <a:gd name="T17" fmla="*/ 134 h 243"/>
              <a:gd name="T18" fmla="*/ 38 w 258"/>
              <a:gd name="T19" fmla="*/ 131 h 243"/>
              <a:gd name="T20" fmla="*/ 56 w 258"/>
              <a:gd name="T21" fmla="*/ 116 h 243"/>
              <a:gd name="T22" fmla="*/ 72 w 258"/>
              <a:gd name="T23" fmla="*/ 101 h 243"/>
              <a:gd name="T24" fmla="*/ 81 w 258"/>
              <a:gd name="T25" fmla="*/ 90 h 243"/>
              <a:gd name="T26" fmla="*/ 107 w 258"/>
              <a:gd name="T27" fmla="*/ 65 h 243"/>
              <a:gd name="T28" fmla="*/ 119 w 258"/>
              <a:gd name="T29" fmla="*/ 66 h 243"/>
              <a:gd name="T30" fmla="*/ 122 w 258"/>
              <a:gd name="T31" fmla="*/ 51 h 243"/>
              <a:gd name="T32" fmla="*/ 131 w 258"/>
              <a:gd name="T33" fmla="*/ 48 h 243"/>
              <a:gd name="T34" fmla="*/ 153 w 258"/>
              <a:gd name="T35" fmla="*/ 56 h 243"/>
              <a:gd name="T36" fmla="*/ 176 w 258"/>
              <a:gd name="T37" fmla="*/ 48 h 243"/>
              <a:gd name="T38" fmla="*/ 189 w 258"/>
              <a:gd name="T39" fmla="*/ 38 h 243"/>
              <a:gd name="T40" fmla="*/ 204 w 258"/>
              <a:gd name="T41" fmla="*/ 29 h 243"/>
              <a:gd name="T42" fmla="*/ 213 w 258"/>
              <a:gd name="T43" fmla="*/ 12 h 243"/>
              <a:gd name="T44" fmla="*/ 240 w 258"/>
              <a:gd name="T45" fmla="*/ 0 h 243"/>
              <a:gd name="T46" fmla="*/ 255 w 258"/>
              <a:gd name="T47" fmla="*/ 14 h 243"/>
              <a:gd name="T48" fmla="*/ 258 w 258"/>
              <a:gd name="T49" fmla="*/ 33 h 243"/>
              <a:gd name="T50" fmla="*/ 241 w 258"/>
              <a:gd name="T51" fmla="*/ 54 h 243"/>
              <a:gd name="T52" fmla="*/ 214 w 258"/>
              <a:gd name="T53" fmla="*/ 69 h 243"/>
              <a:gd name="T54" fmla="*/ 195 w 258"/>
              <a:gd name="T55" fmla="*/ 80 h 243"/>
              <a:gd name="T56" fmla="*/ 170 w 258"/>
              <a:gd name="T57" fmla="*/ 95 h 243"/>
              <a:gd name="T58" fmla="*/ 155 w 258"/>
              <a:gd name="T59" fmla="*/ 107 h 243"/>
              <a:gd name="T60" fmla="*/ 122 w 258"/>
              <a:gd name="T61" fmla="*/ 134 h 243"/>
              <a:gd name="T62" fmla="*/ 113 w 258"/>
              <a:gd name="T63" fmla="*/ 135 h 243"/>
              <a:gd name="T64" fmla="*/ 111 w 258"/>
              <a:gd name="T65" fmla="*/ 153 h 243"/>
              <a:gd name="T66" fmla="*/ 98 w 258"/>
              <a:gd name="T67" fmla="*/ 155 h 243"/>
              <a:gd name="T68" fmla="*/ 90 w 258"/>
              <a:gd name="T69" fmla="*/ 161 h 243"/>
              <a:gd name="T70" fmla="*/ 89 w 258"/>
              <a:gd name="T71" fmla="*/ 167 h 243"/>
              <a:gd name="T72" fmla="*/ 77 w 258"/>
              <a:gd name="T73" fmla="*/ 164 h 243"/>
              <a:gd name="T74" fmla="*/ 84 w 258"/>
              <a:gd name="T75" fmla="*/ 185 h 243"/>
              <a:gd name="T76" fmla="*/ 81 w 258"/>
              <a:gd name="T77" fmla="*/ 192 h 243"/>
              <a:gd name="T78" fmla="*/ 75 w 258"/>
              <a:gd name="T79" fmla="*/ 200 h 243"/>
              <a:gd name="T80" fmla="*/ 65 w 258"/>
              <a:gd name="T81" fmla="*/ 194 h 243"/>
              <a:gd name="T82" fmla="*/ 71 w 258"/>
              <a:gd name="T83" fmla="*/ 204 h 243"/>
              <a:gd name="T84" fmla="*/ 65 w 258"/>
              <a:gd name="T85" fmla="*/ 210 h 243"/>
              <a:gd name="T86" fmla="*/ 63 w 258"/>
              <a:gd name="T87" fmla="*/ 218 h 243"/>
              <a:gd name="T88" fmla="*/ 59 w 258"/>
              <a:gd name="T89" fmla="*/ 224 h 243"/>
              <a:gd name="T90" fmla="*/ 59 w 258"/>
              <a:gd name="T91" fmla="*/ 233 h 243"/>
              <a:gd name="T92" fmla="*/ 48 w 258"/>
              <a:gd name="T93" fmla="*/ 243 h 243"/>
              <a:gd name="T94" fmla="*/ 24 w 258"/>
              <a:gd name="T95" fmla="*/ 233 h 243"/>
              <a:gd name="T96" fmla="*/ 12 w 258"/>
              <a:gd name="T97" fmla="*/ 231 h 243"/>
              <a:gd name="T98" fmla="*/ 20 w 258"/>
              <a:gd name="T99" fmla="*/ 221 h 243"/>
              <a:gd name="T100" fmla="*/ 12 w 258"/>
              <a:gd name="T101" fmla="*/ 222 h 2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8"/>
              <a:gd name="T154" fmla="*/ 0 h 243"/>
              <a:gd name="T155" fmla="*/ 258 w 258"/>
              <a:gd name="T156" fmla="*/ 243 h 24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8" h="243">
                <a:moveTo>
                  <a:pt x="0" y="212"/>
                </a:moveTo>
                <a:lnTo>
                  <a:pt x="0" y="210"/>
                </a:lnTo>
                <a:lnTo>
                  <a:pt x="2" y="212"/>
                </a:lnTo>
                <a:lnTo>
                  <a:pt x="5" y="210"/>
                </a:lnTo>
                <a:lnTo>
                  <a:pt x="9" y="204"/>
                </a:lnTo>
                <a:lnTo>
                  <a:pt x="18" y="201"/>
                </a:lnTo>
                <a:lnTo>
                  <a:pt x="17" y="200"/>
                </a:lnTo>
                <a:lnTo>
                  <a:pt x="18" y="194"/>
                </a:lnTo>
                <a:lnTo>
                  <a:pt x="24" y="189"/>
                </a:lnTo>
                <a:lnTo>
                  <a:pt x="27" y="192"/>
                </a:lnTo>
                <a:lnTo>
                  <a:pt x="32" y="192"/>
                </a:lnTo>
                <a:lnTo>
                  <a:pt x="36" y="195"/>
                </a:lnTo>
                <a:lnTo>
                  <a:pt x="41" y="197"/>
                </a:lnTo>
                <a:lnTo>
                  <a:pt x="38" y="192"/>
                </a:lnTo>
                <a:lnTo>
                  <a:pt x="26" y="188"/>
                </a:lnTo>
                <a:lnTo>
                  <a:pt x="24" y="185"/>
                </a:lnTo>
                <a:lnTo>
                  <a:pt x="26" y="185"/>
                </a:lnTo>
                <a:lnTo>
                  <a:pt x="32" y="185"/>
                </a:lnTo>
                <a:lnTo>
                  <a:pt x="33" y="182"/>
                </a:lnTo>
                <a:lnTo>
                  <a:pt x="26" y="177"/>
                </a:lnTo>
                <a:lnTo>
                  <a:pt x="26" y="174"/>
                </a:lnTo>
                <a:lnTo>
                  <a:pt x="36" y="174"/>
                </a:lnTo>
                <a:lnTo>
                  <a:pt x="39" y="173"/>
                </a:lnTo>
                <a:lnTo>
                  <a:pt x="38" y="170"/>
                </a:lnTo>
                <a:lnTo>
                  <a:pt x="33" y="170"/>
                </a:lnTo>
                <a:lnTo>
                  <a:pt x="30" y="164"/>
                </a:lnTo>
                <a:lnTo>
                  <a:pt x="30" y="159"/>
                </a:lnTo>
                <a:lnTo>
                  <a:pt x="33" y="161"/>
                </a:lnTo>
                <a:lnTo>
                  <a:pt x="39" y="156"/>
                </a:lnTo>
                <a:lnTo>
                  <a:pt x="47" y="159"/>
                </a:lnTo>
                <a:lnTo>
                  <a:pt x="50" y="156"/>
                </a:lnTo>
                <a:lnTo>
                  <a:pt x="47" y="156"/>
                </a:lnTo>
                <a:lnTo>
                  <a:pt x="44" y="156"/>
                </a:lnTo>
                <a:lnTo>
                  <a:pt x="42" y="152"/>
                </a:lnTo>
                <a:lnTo>
                  <a:pt x="39" y="150"/>
                </a:lnTo>
                <a:lnTo>
                  <a:pt x="33" y="152"/>
                </a:lnTo>
                <a:lnTo>
                  <a:pt x="32" y="149"/>
                </a:lnTo>
                <a:lnTo>
                  <a:pt x="35" y="147"/>
                </a:lnTo>
                <a:lnTo>
                  <a:pt x="38" y="140"/>
                </a:lnTo>
                <a:lnTo>
                  <a:pt x="36" y="140"/>
                </a:lnTo>
                <a:lnTo>
                  <a:pt x="36" y="138"/>
                </a:lnTo>
                <a:lnTo>
                  <a:pt x="35" y="135"/>
                </a:lnTo>
                <a:lnTo>
                  <a:pt x="32" y="140"/>
                </a:lnTo>
                <a:lnTo>
                  <a:pt x="32" y="135"/>
                </a:lnTo>
                <a:lnTo>
                  <a:pt x="30" y="134"/>
                </a:lnTo>
                <a:lnTo>
                  <a:pt x="32" y="131"/>
                </a:lnTo>
                <a:lnTo>
                  <a:pt x="30" y="129"/>
                </a:lnTo>
                <a:lnTo>
                  <a:pt x="32" y="125"/>
                </a:lnTo>
                <a:lnTo>
                  <a:pt x="38" y="125"/>
                </a:lnTo>
                <a:lnTo>
                  <a:pt x="38" y="131"/>
                </a:lnTo>
                <a:lnTo>
                  <a:pt x="41" y="132"/>
                </a:lnTo>
                <a:lnTo>
                  <a:pt x="47" y="128"/>
                </a:lnTo>
                <a:lnTo>
                  <a:pt x="50" y="123"/>
                </a:lnTo>
                <a:lnTo>
                  <a:pt x="51" y="119"/>
                </a:lnTo>
                <a:lnTo>
                  <a:pt x="56" y="116"/>
                </a:lnTo>
                <a:lnTo>
                  <a:pt x="65" y="117"/>
                </a:lnTo>
                <a:lnTo>
                  <a:pt x="71" y="111"/>
                </a:lnTo>
                <a:lnTo>
                  <a:pt x="71" y="107"/>
                </a:lnTo>
                <a:lnTo>
                  <a:pt x="69" y="104"/>
                </a:lnTo>
                <a:lnTo>
                  <a:pt x="72" y="101"/>
                </a:lnTo>
                <a:lnTo>
                  <a:pt x="72" y="98"/>
                </a:lnTo>
                <a:lnTo>
                  <a:pt x="77" y="93"/>
                </a:lnTo>
                <a:lnTo>
                  <a:pt x="80" y="95"/>
                </a:lnTo>
                <a:lnTo>
                  <a:pt x="83" y="93"/>
                </a:lnTo>
                <a:lnTo>
                  <a:pt x="81" y="90"/>
                </a:lnTo>
                <a:lnTo>
                  <a:pt x="83" y="84"/>
                </a:lnTo>
                <a:lnTo>
                  <a:pt x="86" y="81"/>
                </a:lnTo>
                <a:lnTo>
                  <a:pt x="102" y="74"/>
                </a:lnTo>
                <a:lnTo>
                  <a:pt x="104" y="71"/>
                </a:lnTo>
                <a:lnTo>
                  <a:pt x="107" y="65"/>
                </a:lnTo>
                <a:lnTo>
                  <a:pt x="114" y="60"/>
                </a:lnTo>
                <a:lnTo>
                  <a:pt x="117" y="62"/>
                </a:lnTo>
                <a:lnTo>
                  <a:pt x="114" y="69"/>
                </a:lnTo>
                <a:lnTo>
                  <a:pt x="117" y="71"/>
                </a:lnTo>
                <a:lnTo>
                  <a:pt x="119" y="66"/>
                </a:lnTo>
                <a:lnTo>
                  <a:pt x="123" y="65"/>
                </a:lnTo>
                <a:lnTo>
                  <a:pt x="125" y="62"/>
                </a:lnTo>
                <a:lnTo>
                  <a:pt x="123" y="59"/>
                </a:lnTo>
                <a:lnTo>
                  <a:pt x="122" y="56"/>
                </a:lnTo>
                <a:lnTo>
                  <a:pt x="122" y="51"/>
                </a:lnTo>
                <a:lnTo>
                  <a:pt x="123" y="53"/>
                </a:lnTo>
                <a:lnTo>
                  <a:pt x="125" y="50"/>
                </a:lnTo>
                <a:lnTo>
                  <a:pt x="123" y="48"/>
                </a:lnTo>
                <a:lnTo>
                  <a:pt x="129" y="47"/>
                </a:lnTo>
                <a:lnTo>
                  <a:pt x="131" y="48"/>
                </a:lnTo>
                <a:lnTo>
                  <a:pt x="144" y="50"/>
                </a:lnTo>
                <a:lnTo>
                  <a:pt x="144" y="56"/>
                </a:lnTo>
                <a:lnTo>
                  <a:pt x="147" y="57"/>
                </a:lnTo>
                <a:lnTo>
                  <a:pt x="150" y="54"/>
                </a:lnTo>
                <a:lnTo>
                  <a:pt x="153" y="56"/>
                </a:lnTo>
                <a:lnTo>
                  <a:pt x="168" y="47"/>
                </a:lnTo>
                <a:lnTo>
                  <a:pt x="171" y="47"/>
                </a:lnTo>
                <a:lnTo>
                  <a:pt x="171" y="48"/>
                </a:lnTo>
                <a:lnTo>
                  <a:pt x="173" y="50"/>
                </a:lnTo>
                <a:lnTo>
                  <a:pt x="176" y="48"/>
                </a:lnTo>
                <a:lnTo>
                  <a:pt x="177" y="47"/>
                </a:lnTo>
                <a:lnTo>
                  <a:pt x="179" y="47"/>
                </a:lnTo>
                <a:lnTo>
                  <a:pt x="180" y="45"/>
                </a:lnTo>
                <a:lnTo>
                  <a:pt x="183" y="44"/>
                </a:lnTo>
                <a:lnTo>
                  <a:pt x="189" y="38"/>
                </a:lnTo>
                <a:lnTo>
                  <a:pt x="194" y="38"/>
                </a:lnTo>
                <a:lnTo>
                  <a:pt x="197" y="30"/>
                </a:lnTo>
                <a:lnTo>
                  <a:pt x="200" y="33"/>
                </a:lnTo>
                <a:lnTo>
                  <a:pt x="203" y="32"/>
                </a:lnTo>
                <a:lnTo>
                  <a:pt x="204" y="29"/>
                </a:lnTo>
                <a:lnTo>
                  <a:pt x="203" y="21"/>
                </a:lnTo>
                <a:lnTo>
                  <a:pt x="204" y="17"/>
                </a:lnTo>
                <a:lnTo>
                  <a:pt x="208" y="15"/>
                </a:lnTo>
                <a:lnTo>
                  <a:pt x="211" y="12"/>
                </a:lnTo>
                <a:lnTo>
                  <a:pt x="213" y="12"/>
                </a:lnTo>
                <a:lnTo>
                  <a:pt x="217" y="8"/>
                </a:lnTo>
                <a:lnTo>
                  <a:pt x="217" y="5"/>
                </a:lnTo>
                <a:lnTo>
                  <a:pt x="222" y="6"/>
                </a:lnTo>
                <a:lnTo>
                  <a:pt x="229" y="0"/>
                </a:lnTo>
                <a:lnTo>
                  <a:pt x="240" y="0"/>
                </a:lnTo>
                <a:lnTo>
                  <a:pt x="249" y="3"/>
                </a:lnTo>
                <a:lnTo>
                  <a:pt x="250" y="6"/>
                </a:lnTo>
                <a:lnTo>
                  <a:pt x="252" y="9"/>
                </a:lnTo>
                <a:lnTo>
                  <a:pt x="255" y="11"/>
                </a:lnTo>
                <a:lnTo>
                  <a:pt x="255" y="14"/>
                </a:lnTo>
                <a:lnTo>
                  <a:pt x="258" y="23"/>
                </a:lnTo>
                <a:lnTo>
                  <a:pt x="258" y="26"/>
                </a:lnTo>
                <a:lnTo>
                  <a:pt x="255" y="29"/>
                </a:lnTo>
                <a:lnTo>
                  <a:pt x="253" y="33"/>
                </a:lnTo>
                <a:lnTo>
                  <a:pt x="258" y="33"/>
                </a:lnTo>
                <a:lnTo>
                  <a:pt x="258" y="36"/>
                </a:lnTo>
                <a:lnTo>
                  <a:pt x="253" y="38"/>
                </a:lnTo>
                <a:lnTo>
                  <a:pt x="244" y="54"/>
                </a:lnTo>
                <a:lnTo>
                  <a:pt x="247" y="57"/>
                </a:lnTo>
                <a:lnTo>
                  <a:pt x="241" y="54"/>
                </a:lnTo>
                <a:lnTo>
                  <a:pt x="238" y="54"/>
                </a:lnTo>
                <a:lnTo>
                  <a:pt x="237" y="56"/>
                </a:lnTo>
                <a:lnTo>
                  <a:pt x="225" y="68"/>
                </a:lnTo>
                <a:lnTo>
                  <a:pt x="217" y="69"/>
                </a:lnTo>
                <a:lnTo>
                  <a:pt x="214" y="69"/>
                </a:lnTo>
                <a:lnTo>
                  <a:pt x="208" y="74"/>
                </a:lnTo>
                <a:lnTo>
                  <a:pt x="204" y="72"/>
                </a:lnTo>
                <a:lnTo>
                  <a:pt x="198" y="75"/>
                </a:lnTo>
                <a:lnTo>
                  <a:pt x="197" y="77"/>
                </a:lnTo>
                <a:lnTo>
                  <a:pt x="195" y="80"/>
                </a:lnTo>
                <a:lnTo>
                  <a:pt x="192" y="83"/>
                </a:lnTo>
                <a:lnTo>
                  <a:pt x="191" y="80"/>
                </a:lnTo>
                <a:lnTo>
                  <a:pt x="188" y="84"/>
                </a:lnTo>
                <a:lnTo>
                  <a:pt x="171" y="95"/>
                </a:lnTo>
                <a:lnTo>
                  <a:pt x="170" y="95"/>
                </a:lnTo>
                <a:lnTo>
                  <a:pt x="167" y="89"/>
                </a:lnTo>
                <a:lnTo>
                  <a:pt x="165" y="90"/>
                </a:lnTo>
                <a:lnTo>
                  <a:pt x="165" y="93"/>
                </a:lnTo>
                <a:lnTo>
                  <a:pt x="164" y="96"/>
                </a:lnTo>
                <a:lnTo>
                  <a:pt x="155" y="107"/>
                </a:lnTo>
                <a:lnTo>
                  <a:pt x="147" y="108"/>
                </a:lnTo>
                <a:lnTo>
                  <a:pt x="144" y="114"/>
                </a:lnTo>
                <a:lnTo>
                  <a:pt x="144" y="111"/>
                </a:lnTo>
                <a:lnTo>
                  <a:pt x="129" y="131"/>
                </a:lnTo>
                <a:lnTo>
                  <a:pt x="122" y="134"/>
                </a:lnTo>
                <a:lnTo>
                  <a:pt x="120" y="135"/>
                </a:lnTo>
                <a:lnTo>
                  <a:pt x="119" y="132"/>
                </a:lnTo>
                <a:lnTo>
                  <a:pt x="116" y="134"/>
                </a:lnTo>
                <a:lnTo>
                  <a:pt x="114" y="131"/>
                </a:lnTo>
                <a:lnTo>
                  <a:pt x="113" y="135"/>
                </a:lnTo>
                <a:lnTo>
                  <a:pt x="114" y="138"/>
                </a:lnTo>
                <a:lnTo>
                  <a:pt x="117" y="138"/>
                </a:lnTo>
                <a:lnTo>
                  <a:pt x="119" y="141"/>
                </a:lnTo>
                <a:lnTo>
                  <a:pt x="110" y="150"/>
                </a:lnTo>
                <a:lnTo>
                  <a:pt x="111" y="153"/>
                </a:lnTo>
                <a:lnTo>
                  <a:pt x="110" y="156"/>
                </a:lnTo>
                <a:lnTo>
                  <a:pt x="104" y="158"/>
                </a:lnTo>
                <a:lnTo>
                  <a:pt x="101" y="155"/>
                </a:lnTo>
                <a:lnTo>
                  <a:pt x="98" y="152"/>
                </a:lnTo>
                <a:lnTo>
                  <a:pt x="98" y="155"/>
                </a:lnTo>
                <a:lnTo>
                  <a:pt x="101" y="159"/>
                </a:lnTo>
                <a:lnTo>
                  <a:pt x="104" y="165"/>
                </a:lnTo>
                <a:lnTo>
                  <a:pt x="93" y="158"/>
                </a:lnTo>
                <a:lnTo>
                  <a:pt x="90" y="159"/>
                </a:lnTo>
                <a:lnTo>
                  <a:pt x="90" y="161"/>
                </a:lnTo>
                <a:lnTo>
                  <a:pt x="90" y="162"/>
                </a:lnTo>
                <a:lnTo>
                  <a:pt x="92" y="167"/>
                </a:lnTo>
                <a:lnTo>
                  <a:pt x="93" y="168"/>
                </a:lnTo>
                <a:lnTo>
                  <a:pt x="90" y="165"/>
                </a:lnTo>
                <a:lnTo>
                  <a:pt x="89" y="167"/>
                </a:lnTo>
                <a:lnTo>
                  <a:pt x="92" y="171"/>
                </a:lnTo>
                <a:lnTo>
                  <a:pt x="90" y="174"/>
                </a:lnTo>
                <a:lnTo>
                  <a:pt x="87" y="174"/>
                </a:lnTo>
                <a:lnTo>
                  <a:pt x="86" y="171"/>
                </a:lnTo>
                <a:lnTo>
                  <a:pt x="77" y="164"/>
                </a:lnTo>
                <a:lnTo>
                  <a:pt x="77" y="167"/>
                </a:lnTo>
                <a:lnTo>
                  <a:pt x="81" y="171"/>
                </a:lnTo>
                <a:lnTo>
                  <a:pt x="86" y="182"/>
                </a:lnTo>
                <a:lnTo>
                  <a:pt x="86" y="185"/>
                </a:lnTo>
                <a:lnTo>
                  <a:pt x="84" y="185"/>
                </a:lnTo>
                <a:lnTo>
                  <a:pt x="83" y="189"/>
                </a:lnTo>
                <a:lnTo>
                  <a:pt x="81" y="188"/>
                </a:lnTo>
                <a:lnTo>
                  <a:pt x="80" y="188"/>
                </a:lnTo>
                <a:lnTo>
                  <a:pt x="80" y="191"/>
                </a:lnTo>
                <a:lnTo>
                  <a:pt x="81" y="192"/>
                </a:lnTo>
                <a:lnTo>
                  <a:pt x="80" y="194"/>
                </a:lnTo>
                <a:lnTo>
                  <a:pt x="77" y="191"/>
                </a:lnTo>
                <a:lnTo>
                  <a:pt x="77" y="194"/>
                </a:lnTo>
                <a:lnTo>
                  <a:pt x="77" y="198"/>
                </a:lnTo>
                <a:lnTo>
                  <a:pt x="75" y="200"/>
                </a:lnTo>
                <a:lnTo>
                  <a:pt x="74" y="197"/>
                </a:lnTo>
                <a:lnTo>
                  <a:pt x="71" y="197"/>
                </a:lnTo>
                <a:lnTo>
                  <a:pt x="65" y="183"/>
                </a:lnTo>
                <a:lnTo>
                  <a:pt x="63" y="189"/>
                </a:lnTo>
                <a:lnTo>
                  <a:pt x="65" y="194"/>
                </a:lnTo>
                <a:lnTo>
                  <a:pt x="60" y="195"/>
                </a:lnTo>
                <a:lnTo>
                  <a:pt x="66" y="197"/>
                </a:lnTo>
                <a:lnTo>
                  <a:pt x="68" y="200"/>
                </a:lnTo>
                <a:lnTo>
                  <a:pt x="68" y="203"/>
                </a:lnTo>
                <a:lnTo>
                  <a:pt x="71" y="204"/>
                </a:lnTo>
                <a:lnTo>
                  <a:pt x="69" y="206"/>
                </a:lnTo>
                <a:lnTo>
                  <a:pt x="69" y="207"/>
                </a:lnTo>
                <a:lnTo>
                  <a:pt x="69" y="215"/>
                </a:lnTo>
                <a:lnTo>
                  <a:pt x="66" y="215"/>
                </a:lnTo>
                <a:lnTo>
                  <a:pt x="65" y="210"/>
                </a:lnTo>
                <a:lnTo>
                  <a:pt x="56" y="207"/>
                </a:lnTo>
                <a:lnTo>
                  <a:pt x="53" y="209"/>
                </a:lnTo>
                <a:lnTo>
                  <a:pt x="56" y="210"/>
                </a:lnTo>
                <a:lnTo>
                  <a:pt x="59" y="212"/>
                </a:lnTo>
                <a:lnTo>
                  <a:pt x="63" y="218"/>
                </a:lnTo>
                <a:lnTo>
                  <a:pt x="65" y="221"/>
                </a:lnTo>
                <a:lnTo>
                  <a:pt x="63" y="224"/>
                </a:lnTo>
                <a:lnTo>
                  <a:pt x="62" y="224"/>
                </a:lnTo>
                <a:lnTo>
                  <a:pt x="62" y="225"/>
                </a:lnTo>
                <a:lnTo>
                  <a:pt x="59" y="224"/>
                </a:lnTo>
                <a:lnTo>
                  <a:pt x="57" y="219"/>
                </a:lnTo>
                <a:lnTo>
                  <a:pt x="53" y="219"/>
                </a:lnTo>
                <a:lnTo>
                  <a:pt x="56" y="227"/>
                </a:lnTo>
                <a:lnTo>
                  <a:pt x="59" y="230"/>
                </a:lnTo>
                <a:lnTo>
                  <a:pt x="59" y="233"/>
                </a:lnTo>
                <a:lnTo>
                  <a:pt x="57" y="234"/>
                </a:lnTo>
                <a:lnTo>
                  <a:pt x="56" y="239"/>
                </a:lnTo>
                <a:lnTo>
                  <a:pt x="53" y="239"/>
                </a:lnTo>
                <a:lnTo>
                  <a:pt x="51" y="243"/>
                </a:lnTo>
                <a:lnTo>
                  <a:pt x="48" y="243"/>
                </a:lnTo>
                <a:lnTo>
                  <a:pt x="47" y="242"/>
                </a:lnTo>
                <a:lnTo>
                  <a:pt x="41" y="242"/>
                </a:lnTo>
                <a:lnTo>
                  <a:pt x="35" y="237"/>
                </a:lnTo>
                <a:lnTo>
                  <a:pt x="30" y="237"/>
                </a:lnTo>
                <a:lnTo>
                  <a:pt x="24" y="233"/>
                </a:lnTo>
                <a:lnTo>
                  <a:pt x="18" y="234"/>
                </a:lnTo>
                <a:lnTo>
                  <a:pt x="12" y="237"/>
                </a:lnTo>
                <a:lnTo>
                  <a:pt x="8" y="237"/>
                </a:lnTo>
                <a:lnTo>
                  <a:pt x="11" y="234"/>
                </a:lnTo>
                <a:lnTo>
                  <a:pt x="12" y="231"/>
                </a:lnTo>
                <a:lnTo>
                  <a:pt x="11" y="231"/>
                </a:lnTo>
                <a:lnTo>
                  <a:pt x="11" y="228"/>
                </a:lnTo>
                <a:lnTo>
                  <a:pt x="12" y="225"/>
                </a:lnTo>
                <a:lnTo>
                  <a:pt x="17" y="221"/>
                </a:lnTo>
                <a:lnTo>
                  <a:pt x="20" y="221"/>
                </a:lnTo>
                <a:lnTo>
                  <a:pt x="24" y="218"/>
                </a:lnTo>
                <a:lnTo>
                  <a:pt x="21" y="215"/>
                </a:lnTo>
                <a:lnTo>
                  <a:pt x="20" y="218"/>
                </a:lnTo>
                <a:lnTo>
                  <a:pt x="17" y="218"/>
                </a:lnTo>
                <a:lnTo>
                  <a:pt x="12" y="222"/>
                </a:lnTo>
                <a:lnTo>
                  <a:pt x="6" y="221"/>
                </a:lnTo>
                <a:lnTo>
                  <a:pt x="5" y="219"/>
                </a:lnTo>
                <a:lnTo>
                  <a:pt x="2" y="216"/>
                </a:lnTo>
                <a:lnTo>
                  <a:pt x="0" y="21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79" name="Freeform 651"/>
          <p:cNvSpPr>
            <a:spLocks/>
          </p:cNvSpPr>
          <p:nvPr/>
        </p:nvSpPr>
        <p:spPr bwMode="auto">
          <a:xfrm>
            <a:off x="5738813" y="1522420"/>
            <a:ext cx="23813" cy="41275"/>
          </a:xfrm>
          <a:custGeom>
            <a:avLst/>
            <a:gdLst>
              <a:gd name="T0" fmla="*/ 0 w 15"/>
              <a:gd name="T1" fmla="*/ 3 h 26"/>
              <a:gd name="T2" fmla="*/ 4 w 15"/>
              <a:gd name="T3" fmla="*/ 0 h 26"/>
              <a:gd name="T4" fmla="*/ 7 w 15"/>
              <a:gd name="T5" fmla="*/ 2 h 26"/>
              <a:gd name="T6" fmla="*/ 9 w 15"/>
              <a:gd name="T7" fmla="*/ 5 h 26"/>
              <a:gd name="T8" fmla="*/ 10 w 15"/>
              <a:gd name="T9" fmla="*/ 3 h 26"/>
              <a:gd name="T10" fmla="*/ 13 w 15"/>
              <a:gd name="T11" fmla="*/ 9 h 26"/>
              <a:gd name="T12" fmla="*/ 13 w 15"/>
              <a:gd name="T13" fmla="*/ 17 h 26"/>
              <a:gd name="T14" fmla="*/ 13 w 15"/>
              <a:gd name="T15" fmla="*/ 18 h 26"/>
              <a:gd name="T16" fmla="*/ 15 w 15"/>
              <a:gd name="T17" fmla="*/ 24 h 26"/>
              <a:gd name="T18" fmla="*/ 13 w 15"/>
              <a:gd name="T19" fmla="*/ 26 h 26"/>
              <a:gd name="T20" fmla="*/ 7 w 15"/>
              <a:gd name="T21" fmla="*/ 8 h 26"/>
              <a:gd name="T22" fmla="*/ 0 w 15"/>
              <a:gd name="T23" fmla="*/ 6 h 26"/>
              <a:gd name="T24" fmla="*/ 0 w 15"/>
              <a:gd name="T25" fmla="*/ 3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26"/>
              <a:gd name="T41" fmla="*/ 15 w 15"/>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26">
                <a:moveTo>
                  <a:pt x="0" y="3"/>
                </a:moveTo>
                <a:lnTo>
                  <a:pt x="4" y="0"/>
                </a:lnTo>
                <a:lnTo>
                  <a:pt x="7" y="2"/>
                </a:lnTo>
                <a:lnTo>
                  <a:pt x="9" y="5"/>
                </a:lnTo>
                <a:lnTo>
                  <a:pt x="10" y="3"/>
                </a:lnTo>
                <a:lnTo>
                  <a:pt x="13" y="9"/>
                </a:lnTo>
                <a:lnTo>
                  <a:pt x="13" y="17"/>
                </a:lnTo>
                <a:lnTo>
                  <a:pt x="13" y="18"/>
                </a:lnTo>
                <a:lnTo>
                  <a:pt x="15" y="24"/>
                </a:lnTo>
                <a:lnTo>
                  <a:pt x="13" y="26"/>
                </a:lnTo>
                <a:lnTo>
                  <a:pt x="7" y="8"/>
                </a:lnTo>
                <a:lnTo>
                  <a:pt x="0" y="6"/>
                </a:lnTo>
                <a:lnTo>
                  <a:pt x="0"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80" name="Freeform 652"/>
          <p:cNvSpPr>
            <a:spLocks/>
          </p:cNvSpPr>
          <p:nvPr/>
        </p:nvSpPr>
        <p:spPr bwMode="auto">
          <a:xfrm>
            <a:off x="6718300" y="928695"/>
            <a:ext cx="11113" cy="22225"/>
          </a:xfrm>
          <a:custGeom>
            <a:avLst/>
            <a:gdLst>
              <a:gd name="T0" fmla="*/ 6 w 7"/>
              <a:gd name="T1" fmla="*/ 0 h 14"/>
              <a:gd name="T2" fmla="*/ 6 w 7"/>
              <a:gd name="T3" fmla="*/ 2 h 14"/>
              <a:gd name="T4" fmla="*/ 4 w 7"/>
              <a:gd name="T5" fmla="*/ 5 h 14"/>
              <a:gd name="T6" fmla="*/ 6 w 7"/>
              <a:gd name="T7" fmla="*/ 6 h 14"/>
              <a:gd name="T8" fmla="*/ 6 w 7"/>
              <a:gd name="T9" fmla="*/ 8 h 14"/>
              <a:gd name="T10" fmla="*/ 7 w 7"/>
              <a:gd name="T11" fmla="*/ 9 h 14"/>
              <a:gd name="T12" fmla="*/ 7 w 7"/>
              <a:gd name="T13" fmla="*/ 12 h 14"/>
              <a:gd name="T14" fmla="*/ 6 w 7"/>
              <a:gd name="T15" fmla="*/ 14 h 14"/>
              <a:gd name="T16" fmla="*/ 3 w 7"/>
              <a:gd name="T17" fmla="*/ 12 h 14"/>
              <a:gd name="T18" fmla="*/ 3 w 7"/>
              <a:gd name="T19" fmla="*/ 14 h 14"/>
              <a:gd name="T20" fmla="*/ 1 w 7"/>
              <a:gd name="T21" fmla="*/ 14 h 14"/>
              <a:gd name="T22" fmla="*/ 0 w 7"/>
              <a:gd name="T23" fmla="*/ 8 h 14"/>
              <a:gd name="T24" fmla="*/ 1 w 7"/>
              <a:gd name="T25" fmla="*/ 5 h 14"/>
              <a:gd name="T26" fmla="*/ 1 w 7"/>
              <a:gd name="T27" fmla="*/ 3 h 14"/>
              <a:gd name="T28" fmla="*/ 6 w 7"/>
              <a:gd name="T29" fmla="*/ 0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
              <a:gd name="T46" fmla="*/ 0 h 14"/>
              <a:gd name="T47" fmla="*/ 7 w 7"/>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 h="14">
                <a:moveTo>
                  <a:pt x="6" y="0"/>
                </a:moveTo>
                <a:lnTo>
                  <a:pt x="6" y="2"/>
                </a:lnTo>
                <a:lnTo>
                  <a:pt x="4" y="5"/>
                </a:lnTo>
                <a:lnTo>
                  <a:pt x="6" y="6"/>
                </a:lnTo>
                <a:lnTo>
                  <a:pt x="6" y="8"/>
                </a:lnTo>
                <a:lnTo>
                  <a:pt x="7" y="9"/>
                </a:lnTo>
                <a:lnTo>
                  <a:pt x="7" y="12"/>
                </a:lnTo>
                <a:lnTo>
                  <a:pt x="6" y="14"/>
                </a:lnTo>
                <a:lnTo>
                  <a:pt x="3" y="12"/>
                </a:lnTo>
                <a:lnTo>
                  <a:pt x="3" y="14"/>
                </a:lnTo>
                <a:lnTo>
                  <a:pt x="1" y="14"/>
                </a:lnTo>
                <a:lnTo>
                  <a:pt x="0" y="8"/>
                </a:lnTo>
                <a:lnTo>
                  <a:pt x="1" y="5"/>
                </a:lnTo>
                <a:lnTo>
                  <a:pt x="1" y="3"/>
                </a:lnTo>
                <a:lnTo>
                  <a:pt x="6"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81" name="Freeform 653"/>
          <p:cNvSpPr>
            <a:spLocks/>
          </p:cNvSpPr>
          <p:nvPr/>
        </p:nvSpPr>
        <p:spPr bwMode="auto">
          <a:xfrm>
            <a:off x="6881813" y="1047757"/>
            <a:ext cx="33338" cy="19050"/>
          </a:xfrm>
          <a:custGeom>
            <a:avLst/>
            <a:gdLst>
              <a:gd name="T0" fmla="*/ 18 w 21"/>
              <a:gd name="T1" fmla="*/ 1 h 12"/>
              <a:gd name="T2" fmla="*/ 16 w 21"/>
              <a:gd name="T3" fmla="*/ 3 h 12"/>
              <a:gd name="T4" fmla="*/ 16 w 21"/>
              <a:gd name="T5" fmla="*/ 6 h 12"/>
              <a:gd name="T6" fmla="*/ 18 w 21"/>
              <a:gd name="T7" fmla="*/ 7 h 12"/>
              <a:gd name="T8" fmla="*/ 18 w 21"/>
              <a:gd name="T9" fmla="*/ 12 h 12"/>
              <a:gd name="T10" fmla="*/ 7 w 21"/>
              <a:gd name="T11" fmla="*/ 10 h 12"/>
              <a:gd name="T12" fmla="*/ 0 w 21"/>
              <a:gd name="T13" fmla="*/ 6 h 12"/>
              <a:gd name="T14" fmla="*/ 0 w 21"/>
              <a:gd name="T15" fmla="*/ 3 h 12"/>
              <a:gd name="T16" fmla="*/ 1 w 21"/>
              <a:gd name="T17" fmla="*/ 1 h 12"/>
              <a:gd name="T18" fmla="*/ 3 w 21"/>
              <a:gd name="T19" fmla="*/ 3 h 12"/>
              <a:gd name="T20" fmla="*/ 3 w 21"/>
              <a:gd name="T21" fmla="*/ 6 h 12"/>
              <a:gd name="T22" fmla="*/ 3 w 21"/>
              <a:gd name="T23" fmla="*/ 3 h 12"/>
              <a:gd name="T24" fmla="*/ 4 w 21"/>
              <a:gd name="T25" fmla="*/ 3 h 12"/>
              <a:gd name="T26" fmla="*/ 7 w 21"/>
              <a:gd name="T27" fmla="*/ 0 h 12"/>
              <a:gd name="T28" fmla="*/ 12 w 21"/>
              <a:gd name="T29" fmla="*/ 4 h 12"/>
              <a:gd name="T30" fmla="*/ 16 w 21"/>
              <a:gd name="T31" fmla="*/ 0 h 12"/>
              <a:gd name="T32" fmla="*/ 19 w 21"/>
              <a:gd name="T33" fmla="*/ 1 h 12"/>
              <a:gd name="T34" fmla="*/ 21 w 21"/>
              <a:gd name="T35" fmla="*/ 3 h 12"/>
              <a:gd name="T36" fmla="*/ 21 w 21"/>
              <a:gd name="T37" fmla="*/ 4 h 12"/>
              <a:gd name="T38" fmla="*/ 21 w 21"/>
              <a:gd name="T39" fmla="*/ 9 h 12"/>
              <a:gd name="T40" fmla="*/ 19 w 21"/>
              <a:gd name="T41" fmla="*/ 4 h 12"/>
              <a:gd name="T42" fmla="*/ 18 w 21"/>
              <a:gd name="T43" fmla="*/ 1 h 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2"/>
              <a:gd name="T68" fmla="*/ 21 w 21"/>
              <a:gd name="T69" fmla="*/ 12 h 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2">
                <a:moveTo>
                  <a:pt x="18" y="1"/>
                </a:moveTo>
                <a:lnTo>
                  <a:pt x="16" y="3"/>
                </a:lnTo>
                <a:lnTo>
                  <a:pt x="16" y="6"/>
                </a:lnTo>
                <a:lnTo>
                  <a:pt x="18" y="7"/>
                </a:lnTo>
                <a:lnTo>
                  <a:pt x="18" y="12"/>
                </a:lnTo>
                <a:lnTo>
                  <a:pt x="7" y="10"/>
                </a:lnTo>
                <a:lnTo>
                  <a:pt x="0" y="6"/>
                </a:lnTo>
                <a:lnTo>
                  <a:pt x="0" y="3"/>
                </a:lnTo>
                <a:lnTo>
                  <a:pt x="1" y="1"/>
                </a:lnTo>
                <a:lnTo>
                  <a:pt x="3" y="3"/>
                </a:lnTo>
                <a:lnTo>
                  <a:pt x="3" y="6"/>
                </a:lnTo>
                <a:lnTo>
                  <a:pt x="3" y="3"/>
                </a:lnTo>
                <a:lnTo>
                  <a:pt x="4" y="3"/>
                </a:lnTo>
                <a:lnTo>
                  <a:pt x="7" y="0"/>
                </a:lnTo>
                <a:lnTo>
                  <a:pt x="12" y="4"/>
                </a:lnTo>
                <a:lnTo>
                  <a:pt x="16" y="0"/>
                </a:lnTo>
                <a:lnTo>
                  <a:pt x="19" y="1"/>
                </a:lnTo>
                <a:lnTo>
                  <a:pt x="21" y="3"/>
                </a:lnTo>
                <a:lnTo>
                  <a:pt x="21" y="4"/>
                </a:lnTo>
                <a:lnTo>
                  <a:pt x="21" y="9"/>
                </a:lnTo>
                <a:lnTo>
                  <a:pt x="19" y="4"/>
                </a:lnTo>
                <a:lnTo>
                  <a:pt x="18"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82" name="Freeform 654"/>
          <p:cNvSpPr>
            <a:spLocks/>
          </p:cNvSpPr>
          <p:nvPr/>
        </p:nvSpPr>
        <p:spPr bwMode="auto">
          <a:xfrm>
            <a:off x="6878638" y="950920"/>
            <a:ext cx="31750" cy="31750"/>
          </a:xfrm>
          <a:custGeom>
            <a:avLst/>
            <a:gdLst>
              <a:gd name="T0" fmla="*/ 18 w 20"/>
              <a:gd name="T1" fmla="*/ 10 h 20"/>
              <a:gd name="T2" fmla="*/ 14 w 20"/>
              <a:gd name="T3" fmla="*/ 17 h 20"/>
              <a:gd name="T4" fmla="*/ 9 w 20"/>
              <a:gd name="T5" fmla="*/ 20 h 20"/>
              <a:gd name="T6" fmla="*/ 8 w 20"/>
              <a:gd name="T7" fmla="*/ 19 h 20"/>
              <a:gd name="T8" fmla="*/ 8 w 20"/>
              <a:gd name="T9" fmla="*/ 17 h 20"/>
              <a:gd name="T10" fmla="*/ 9 w 20"/>
              <a:gd name="T11" fmla="*/ 17 h 20"/>
              <a:gd name="T12" fmla="*/ 12 w 20"/>
              <a:gd name="T13" fmla="*/ 14 h 20"/>
              <a:gd name="T14" fmla="*/ 11 w 20"/>
              <a:gd name="T15" fmla="*/ 13 h 20"/>
              <a:gd name="T16" fmla="*/ 6 w 20"/>
              <a:gd name="T17" fmla="*/ 16 h 20"/>
              <a:gd name="T18" fmla="*/ 0 w 20"/>
              <a:gd name="T19" fmla="*/ 17 h 20"/>
              <a:gd name="T20" fmla="*/ 0 w 20"/>
              <a:gd name="T21" fmla="*/ 16 h 20"/>
              <a:gd name="T22" fmla="*/ 5 w 20"/>
              <a:gd name="T23" fmla="*/ 10 h 20"/>
              <a:gd name="T24" fmla="*/ 8 w 20"/>
              <a:gd name="T25" fmla="*/ 10 h 20"/>
              <a:gd name="T26" fmla="*/ 14 w 20"/>
              <a:gd name="T27" fmla="*/ 4 h 20"/>
              <a:gd name="T28" fmla="*/ 18 w 20"/>
              <a:gd name="T29" fmla="*/ 0 h 20"/>
              <a:gd name="T30" fmla="*/ 20 w 20"/>
              <a:gd name="T31" fmla="*/ 3 h 20"/>
              <a:gd name="T32" fmla="*/ 20 w 20"/>
              <a:gd name="T33" fmla="*/ 9 h 20"/>
              <a:gd name="T34" fmla="*/ 20 w 20"/>
              <a:gd name="T35" fmla="*/ 10 h 20"/>
              <a:gd name="T36" fmla="*/ 18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18" y="10"/>
                </a:moveTo>
                <a:lnTo>
                  <a:pt x="14" y="17"/>
                </a:lnTo>
                <a:lnTo>
                  <a:pt x="9" y="20"/>
                </a:lnTo>
                <a:lnTo>
                  <a:pt x="8" y="19"/>
                </a:lnTo>
                <a:lnTo>
                  <a:pt x="8" y="17"/>
                </a:lnTo>
                <a:lnTo>
                  <a:pt x="9" y="17"/>
                </a:lnTo>
                <a:lnTo>
                  <a:pt x="12" y="14"/>
                </a:lnTo>
                <a:lnTo>
                  <a:pt x="11" y="13"/>
                </a:lnTo>
                <a:lnTo>
                  <a:pt x="6" y="16"/>
                </a:lnTo>
                <a:lnTo>
                  <a:pt x="0" y="17"/>
                </a:lnTo>
                <a:lnTo>
                  <a:pt x="0" y="16"/>
                </a:lnTo>
                <a:lnTo>
                  <a:pt x="5" y="10"/>
                </a:lnTo>
                <a:lnTo>
                  <a:pt x="8" y="10"/>
                </a:lnTo>
                <a:lnTo>
                  <a:pt x="14" y="4"/>
                </a:lnTo>
                <a:lnTo>
                  <a:pt x="18" y="0"/>
                </a:lnTo>
                <a:lnTo>
                  <a:pt x="20" y="3"/>
                </a:lnTo>
                <a:lnTo>
                  <a:pt x="20" y="9"/>
                </a:lnTo>
                <a:lnTo>
                  <a:pt x="20" y="10"/>
                </a:lnTo>
                <a:lnTo>
                  <a:pt x="18" y="1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83" name="Freeform 655"/>
          <p:cNvSpPr>
            <a:spLocks/>
          </p:cNvSpPr>
          <p:nvPr/>
        </p:nvSpPr>
        <p:spPr bwMode="auto">
          <a:xfrm>
            <a:off x="7312025" y="1233495"/>
            <a:ext cx="49213" cy="42862"/>
          </a:xfrm>
          <a:custGeom>
            <a:avLst/>
            <a:gdLst>
              <a:gd name="T0" fmla="*/ 25 w 31"/>
              <a:gd name="T1" fmla="*/ 1 h 27"/>
              <a:gd name="T2" fmla="*/ 28 w 31"/>
              <a:gd name="T3" fmla="*/ 4 h 27"/>
              <a:gd name="T4" fmla="*/ 31 w 31"/>
              <a:gd name="T5" fmla="*/ 4 h 27"/>
              <a:gd name="T6" fmla="*/ 31 w 31"/>
              <a:gd name="T7" fmla="*/ 7 h 27"/>
              <a:gd name="T8" fmla="*/ 30 w 31"/>
              <a:gd name="T9" fmla="*/ 21 h 27"/>
              <a:gd name="T10" fmla="*/ 22 w 31"/>
              <a:gd name="T11" fmla="*/ 27 h 27"/>
              <a:gd name="T12" fmla="*/ 15 w 31"/>
              <a:gd name="T13" fmla="*/ 25 h 27"/>
              <a:gd name="T14" fmla="*/ 12 w 31"/>
              <a:gd name="T15" fmla="*/ 25 h 27"/>
              <a:gd name="T16" fmla="*/ 9 w 31"/>
              <a:gd name="T17" fmla="*/ 21 h 27"/>
              <a:gd name="T18" fmla="*/ 3 w 31"/>
              <a:gd name="T19" fmla="*/ 18 h 27"/>
              <a:gd name="T20" fmla="*/ 0 w 31"/>
              <a:gd name="T21" fmla="*/ 15 h 27"/>
              <a:gd name="T22" fmla="*/ 0 w 31"/>
              <a:gd name="T23" fmla="*/ 13 h 27"/>
              <a:gd name="T24" fmla="*/ 1 w 31"/>
              <a:gd name="T25" fmla="*/ 10 h 27"/>
              <a:gd name="T26" fmla="*/ 4 w 31"/>
              <a:gd name="T27" fmla="*/ 12 h 27"/>
              <a:gd name="T28" fmla="*/ 6 w 31"/>
              <a:gd name="T29" fmla="*/ 13 h 27"/>
              <a:gd name="T30" fmla="*/ 7 w 31"/>
              <a:gd name="T31" fmla="*/ 10 h 27"/>
              <a:gd name="T32" fmla="*/ 9 w 31"/>
              <a:gd name="T33" fmla="*/ 7 h 27"/>
              <a:gd name="T34" fmla="*/ 7 w 31"/>
              <a:gd name="T35" fmla="*/ 3 h 27"/>
              <a:gd name="T36" fmla="*/ 9 w 31"/>
              <a:gd name="T37" fmla="*/ 0 h 27"/>
              <a:gd name="T38" fmla="*/ 22 w 31"/>
              <a:gd name="T39" fmla="*/ 3 h 27"/>
              <a:gd name="T40" fmla="*/ 25 w 31"/>
              <a:gd name="T41" fmla="*/ 1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27"/>
              <a:gd name="T65" fmla="*/ 31 w 31"/>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27">
                <a:moveTo>
                  <a:pt x="25" y="1"/>
                </a:moveTo>
                <a:lnTo>
                  <a:pt x="28" y="4"/>
                </a:lnTo>
                <a:lnTo>
                  <a:pt x="31" y="4"/>
                </a:lnTo>
                <a:lnTo>
                  <a:pt x="31" y="7"/>
                </a:lnTo>
                <a:lnTo>
                  <a:pt x="30" y="21"/>
                </a:lnTo>
                <a:lnTo>
                  <a:pt x="22" y="27"/>
                </a:lnTo>
                <a:lnTo>
                  <a:pt x="15" y="25"/>
                </a:lnTo>
                <a:lnTo>
                  <a:pt x="12" y="25"/>
                </a:lnTo>
                <a:lnTo>
                  <a:pt x="9" y="21"/>
                </a:lnTo>
                <a:lnTo>
                  <a:pt x="3" y="18"/>
                </a:lnTo>
                <a:lnTo>
                  <a:pt x="0" y="15"/>
                </a:lnTo>
                <a:lnTo>
                  <a:pt x="0" y="13"/>
                </a:lnTo>
                <a:lnTo>
                  <a:pt x="1" y="10"/>
                </a:lnTo>
                <a:lnTo>
                  <a:pt x="4" y="12"/>
                </a:lnTo>
                <a:lnTo>
                  <a:pt x="6" y="13"/>
                </a:lnTo>
                <a:lnTo>
                  <a:pt x="7" y="10"/>
                </a:lnTo>
                <a:lnTo>
                  <a:pt x="9" y="7"/>
                </a:lnTo>
                <a:lnTo>
                  <a:pt x="7" y="3"/>
                </a:lnTo>
                <a:lnTo>
                  <a:pt x="9" y="0"/>
                </a:lnTo>
                <a:lnTo>
                  <a:pt x="22" y="3"/>
                </a:lnTo>
                <a:lnTo>
                  <a:pt x="25"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84" name="Freeform 656"/>
          <p:cNvSpPr>
            <a:spLocks/>
          </p:cNvSpPr>
          <p:nvPr/>
        </p:nvSpPr>
        <p:spPr bwMode="auto">
          <a:xfrm>
            <a:off x="7985125" y="1501782"/>
            <a:ext cx="31750" cy="14287"/>
          </a:xfrm>
          <a:custGeom>
            <a:avLst/>
            <a:gdLst>
              <a:gd name="T0" fmla="*/ 6 w 20"/>
              <a:gd name="T1" fmla="*/ 0 h 9"/>
              <a:gd name="T2" fmla="*/ 7 w 20"/>
              <a:gd name="T3" fmla="*/ 3 h 9"/>
              <a:gd name="T4" fmla="*/ 9 w 20"/>
              <a:gd name="T5" fmla="*/ 3 h 9"/>
              <a:gd name="T6" fmla="*/ 10 w 20"/>
              <a:gd name="T7" fmla="*/ 1 h 9"/>
              <a:gd name="T8" fmla="*/ 19 w 20"/>
              <a:gd name="T9" fmla="*/ 3 h 9"/>
              <a:gd name="T10" fmla="*/ 20 w 20"/>
              <a:gd name="T11" fmla="*/ 4 h 9"/>
              <a:gd name="T12" fmla="*/ 17 w 20"/>
              <a:gd name="T13" fmla="*/ 9 h 9"/>
              <a:gd name="T14" fmla="*/ 14 w 20"/>
              <a:gd name="T15" fmla="*/ 9 h 9"/>
              <a:gd name="T16" fmla="*/ 13 w 20"/>
              <a:gd name="T17" fmla="*/ 9 h 9"/>
              <a:gd name="T18" fmla="*/ 1 w 20"/>
              <a:gd name="T19" fmla="*/ 4 h 9"/>
              <a:gd name="T20" fmla="*/ 0 w 20"/>
              <a:gd name="T21" fmla="*/ 3 h 9"/>
              <a:gd name="T22" fmla="*/ 3 w 20"/>
              <a:gd name="T23" fmla="*/ 1 h 9"/>
              <a:gd name="T24" fmla="*/ 6 w 20"/>
              <a:gd name="T25" fmla="*/ 0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9"/>
              <a:gd name="T41" fmla="*/ 20 w 20"/>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9">
                <a:moveTo>
                  <a:pt x="6" y="0"/>
                </a:moveTo>
                <a:lnTo>
                  <a:pt x="7" y="3"/>
                </a:lnTo>
                <a:lnTo>
                  <a:pt x="9" y="3"/>
                </a:lnTo>
                <a:lnTo>
                  <a:pt x="10" y="1"/>
                </a:lnTo>
                <a:lnTo>
                  <a:pt x="19" y="3"/>
                </a:lnTo>
                <a:lnTo>
                  <a:pt x="20" y="4"/>
                </a:lnTo>
                <a:lnTo>
                  <a:pt x="17" y="9"/>
                </a:lnTo>
                <a:lnTo>
                  <a:pt x="14" y="9"/>
                </a:lnTo>
                <a:lnTo>
                  <a:pt x="13" y="9"/>
                </a:lnTo>
                <a:lnTo>
                  <a:pt x="1" y="4"/>
                </a:lnTo>
                <a:lnTo>
                  <a:pt x="0" y="3"/>
                </a:lnTo>
                <a:lnTo>
                  <a:pt x="3" y="1"/>
                </a:lnTo>
                <a:lnTo>
                  <a:pt x="6"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85" name="Freeform 657"/>
          <p:cNvSpPr>
            <a:spLocks/>
          </p:cNvSpPr>
          <p:nvPr/>
        </p:nvSpPr>
        <p:spPr bwMode="auto">
          <a:xfrm>
            <a:off x="8015288" y="1498607"/>
            <a:ext cx="28575" cy="26987"/>
          </a:xfrm>
          <a:custGeom>
            <a:avLst/>
            <a:gdLst>
              <a:gd name="T0" fmla="*/ 3 w 18"/>
              <a:gd name="T1" fmla="*/ 6 h 17"/>
              <a:gd name="T2" fmla="*/ 6 w 18"/>
              <a:gd name="T3" fmla="*/ 3 h 17"/>
              <a:gd name="T4" fmla="*/ 7 w 18"/>
              <a:gd name="T5" fmla="*/ 3 h 17"/>
              <a:gd name="T6" fmla="*/ 9 w 18"/>
              <a:gd name="T7" fmla="*/ 5 h 17"/>
              <a:gd name="T8" fmla="*/ 10 w 18"/>
              <a:gd name="T9" fmla="*/ 3 h 17"/>
              <a:gd name="T10" fmla="*/ 10 w 18"/>
              <a:gd name="T11" fmla="*/ 0 h 17"/>
              <a:gd name="T12" fmla="*/ 12 w 18"/>
              <a:gd name="T13" fmla="*/ 0 h 17"/>
              <a:gd name="T14" fmla="*/ 15 w 18"/>
              <a:gd name="T15" fmla="*/ 2 h 17"/>
              <a:gd name="T16" fmla="*/ 18 w 18"/>
              <a:gd name="T17" fmla="*/ 5 h 17"/>
              <a:gd name="T18" fmla="*/ 18 w 18"/>
              <a:gd name="T19" fmla="*/ 9 h 17"/>
              <a:gd name="T20" fmla="*/ 12 w 18"/>
              <a:gd name="T21" fmla="*/ 17 h 17"/>
              <a:gd name="T22" fmla="*/ 7 w 18"/>
              <a:gd name="T23" fmla="*/ 15 h 17"/>
              <a:gd name="T24" fmla="*/ 3 w 18"/>
              <a:gd name="T25" fmla="*/ 17 h 17"/>
              <a:gd name="T26" fmla="*/ 1 w 18"/>
              <a:gd name="T27" fmla="*/ 15 h 17"/>
              <a:gd name="T28" fmla="*/ 0 w 18"/>
              <a:gd name="T29" fmla="*/ 15 h 17"/>
              <a:gd name="T30" fmla="*/ 0 w 18"/>
              <a:gd name="T31" fmla="*/ 14 h 17"/>
              <a:gd name="T32" fmla="*/ 3 w 18"/>
              <a:gd name="T33" fmla="*/ 9 h 17"/>
              <a:gd name="T34" fmla="*/ 3 w 18"/>
              <a:gd name="T35" fmla="*/ 6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7"/>
              <a:gd name="T56" fmla="*/ 18 w 18"/>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7">
                <a:moveTo>
                  <a:pt x="3" y="6"/>
                </a:moveTo>
                <a:lnTo>
                  <a:pt x="6" y="3"/>
                </a:lnTo>
                <a:lnTo>
                  <a:pt x="7" y="3"/>
                </a:lnTo>
                <a:lnTo>
                  <a:pt x="9" y="5"/>
                </a:lnTo>
                <a:lnTo>
                  <a:pt x="10" y="3"/>
                </a:lnTo>
                <a:lnTo>
                  <a:pt x="10" y="0"/>
                </a:lnTo>
                <a:lnTo>
                  <a:pt x="12" y="0"/>
                </a:lnTo>
                <a:lnTo>
                  <a:pt x="15" y="2"/>
                </a:lnTo>
                <a:lnTo>
                  <a:pt x="18" y="5"/>
                </a:lnTo>
                <a:lnTo>
                  <a:pt x="18" y="9"/>
                </a:lnTo>
                <a:lnTo>
                  <a:pt x="12" y="17"/>
                </a:lnTo>
                <a:lnTo>
                  <a:pt x="7" y="15"/>
                </a:lnTo>
                <a:lnTo>
                  <a:pt x="3" y="17"/>
                </a:lnTo>
                <a:lnTo>
                  <a:pt x="1" y="15"/>
                </a:lnTo>
                <a:lnTo>
                  <a:pt x="0" y="15"/>
                </a:lnTo>
                <a:lnTo>
                  <a:pt x="0" y="14"/>
                </a:lnTo>
                <a:lnTo>
                  <a:pt x="3" y="9"/>
                </a:lnTo>
                <a:lnTo>
                  <a:pt x="3"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86" name="Freeform 658"/>
          <p:cNvSpPr>
            <a:spLocks/>
          </p:cNvSpPr>
          <p:nvPr/>
        </p:nvSpPr>
        <p:spPr bwMode="auto">
          <a:xfrm>
            <a:off x="8048625" y="1425582"/>
            <a:ext cx="42863" cy="28575"/>
          </a:xfrm>
          <a:custGeom>
            <a:avLst/>
            <a:gdLst>
              <a:gd name="T0" fmla="*/ 13 w 27"/>
              <a:gd name="T1" fmla="*/ 1 h 18"/>
              <a:gd name="T2" fmla="*/ 18 w 27"/>
              <a:gd name="T3" fmla="*/ 1 h 18"/>
              <a:gd name="T4" fmla="*/ 25 w 27"/>
              <a:gd name="T5" fmla="*/ 0 h 18"/>
              <a:gd name="T6" fmla="*/ 27 w 27"/>
              <a:gd name="T7" fmla="*/ 1 h 18"/>
              <a:gd name="T8" fmla="*/ 24 w 27"/>
              <a:gd name="T9" fmla="*/ 10 h 18"/>
              <a:gd name="T10" fmla="*/ 22 w 27"/>
              <a:gd name="T11" fmla="*/ 13 h 18"/>
              <a:gd name="T12" fmla="*/ 22 w 27"/>
              <a:gd name="T13" fmla="*/ 7 h 18"/>
              <a:gd name="T14" fmla="*/ 19 w 27"/>
              <a:gd name="T15" fmla="*/ 15 h 18"/>
              <a:gd name="T16" fmla="*/ 16 w 27"/>
              <a:gd name="T17" fmla="*/ 13 h 18"/>
              <a:gd name="T18" fmla="*/ 13 w 27"/>
              <a:gd name="T19" fmla="*/ 12 h 18"/>
              <a:gd name="T20" fmla="*/ 10 w 27"/>
              <a:gd name="T21" fmla="*/ 15 h 18"/>
              <a:gd name="T22" fmla="*/ 6 w 27"/>
              <a:gd name="T23" fmla="*/ 15 h 18"/>
              <a:gd name="T24" fmla="*/ 6 w 27"/>
              <a:gd name="T25" fmla="*/ 16 h 18"/>
              <a:gd name="T26" fmla="*/ 4 w 27"/>
              <a:gd name="T27" fmla="*/ 18 h 18"/>
              <a:gd name="T28" fmla="*/ 0 w 27"/>
              <a:gd name="T29" fmla="*/ 13 h 18"/>
              <a:gd name="T30" fmla="*/ 1 w 27"/>
              <a:gd name="T31" fmla="*/ 10 h 18"/>
              <a:gd name="T32" fmla="*/ 4 w 27"/>
              <a:gd name="T33" fmla="*/ 10 h 18"/>
              <a:gd name="T34" fmla="*/ 3 w 27"/>
              <a:gd name="T35" fmla="*/ 7 h 18"/>
              <a:gd name="T36" fmla="*/ 4 w 27"/>
              <a:gd name="T37" fmla="*/ 6 h 18"/>
              <a:gd name="T38" fmla="*/ 6 w 27"/>
              <a:gd name="T39" fmla="*/ 4 h 18"/>
              <a:gd name="T40" fmla="*/ 6 w 27"/>
              <a:gd name="T41" fmla="*/ 3 h 18"/>
              <a:gd name="T42" fmla="*/ 6 w 27"/>
              <a:gd name="T43" fmla="*/ 0 h 18"/>
              <a:gd name="T44" fmla="*/ 7 w 27"/>
              <a:gd name="T45" fmla="*/ 0 h 18"/>
              <a:gd name="T46" fmla="*/ 12 w 27"/>
              <a:gd name="T47" fmla="*/ 0 h 18"/>
              <a:gd name="T48" fmla="*/ 13 w 27"/>
              <a:gd name="T49" fmla="*/ 0 h 18"/>
              <a:gd name="T50" fmla="*/ 13 w 27"/>
              <a:gd name="T51" fmla="*/ 1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
              <a:gd name="T79" fmla="*/ 0 h 18"/>
              <a:gd name="T80" fmla="*/ 27 w 27"/>
              <a:gd name="T81" fmla="*/ 18 h 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 h="18">
                <a:moveTo>
                  <a:pt x="13" y="1"/>
                </a:moveTo>
                <a:lnTo>
                  <a:pt x="18" y="1"/>
                </a:lnTo>
                <a:lnTo>
                  <a:pt x="25" y="0"/>
                </a:lnTo>
                <a:lnTo>
                  <a:pt x="27" y="1"/>
                </a:lnTo>
                <a:lnTo>
                  <a:pt x="24" y="10"/>
                </a:lnTo>
                <a:lnTo>
                  <a:pt x="22" y="13"/>
                </a:lnTo>
                <a:lnTo>
                  <a:pt x="22" y="7"/>
                </a:lnTo>
                <a:lnTo>
                  <a:pt x="19" y="15"/>
                </a:lnTo>
                <a:lnTo>
                  <a:pt x="16" y="13"/>
                </a:lnTo>
                <a:lnTo>
                  <a:pt x="13" y="12"/>
                </a:lnTo>
                <a:lnTo>
                  <a:pt x="10" y="15"/>
                </a:lnTo>
                <a:lnTo>
                  <a:pt x="6" y="15"/>
                </a:lnTo>
                <a:lnTo>
                  <a:pt x="6" y="16"/>
                </a:lnTo>
                <a:lnTo>
                  <a:pt x="4" y="18"/>
                </a:lnTo>
                <a:lnTo>
                  <a:pt x="0" y="13"/>
                </a:lnTo>
                <a:lnTo>
                  <a:pt x="1" y="10"/>
                </a:lnTo>
                <a:lnTo>
                  <a:pt x="4" y="10"/>
                </a:lnTo>
                <a:lnTo>
                  <a:pt x="3" y="7"/>
                </a:lnTo>
                <a:lnTo>
                  <a:pt x="4" y="6"/>
                </a:lnTo>
                <a:lnTo>
                  <a:pt x="6" y="4"/>
                </a:lnTo>
                <a:lnTo>
                  <a:pt x="6" y="3"/>
                </a:lnTo>
                <a:lnTo>
                  <a:pt x="6" y="0"/>
                </a:lnTo>
                <a:lnTo>
                  <a:pt x="7" y="0"/>
                </a:lnTo>
                <a:lnTo>
                  <a:pt x="12" y="0"/>
                </a:lnTo>
                <a:lnTo>
                  <a:pt x="13" y="0"/>
                </a:lnTo>
                <a:lnTo>
                  <a:pt x="13"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87" name="Freeform 659"/>
          <p:cNvSpPr>
            <a:spLocks/>
          </p:cNvSpPr>
          <p:nvPr/>
        </p:nvSpPr>
        <p:spPr bwMode="auto">
          <a:xfrm>
            <a:off x="8810625" y="1630370"/>
            <a:ext cx="42863" cy="38100"/>
          </a:xfrm>
          <a:custGeom>
            <a:avLst/>
            <a:gdLst>
              <a:gd name="T0" fmla="*/ 5 w 27"/>
              <a:gd name="T1" fmla="*/ 1 h 24"/>
              <a:gd name="T2" fmla="*/ 8 w 27"/>
              <a:gd name="T3" fmla="*/ 0 h 24"/>
              <a:gd name="T4" fmla="*/ 12 w 27"/>
              <a:gd name="T5" fmla="*/ 0 h 24"/>
              <a:gd name="T6" fmla="*/ 26 w 27"/>
              <a:gd name="T7" fmla="*/ 9 h 24"/>
              <a:gd name="T8" fmla="*/ 27 w 27"/>
              <a:gd name="T9" fmla="*/ 12 h 24"/>
              <a:gd name="T10" fmla="*/ 27 w 27"/>
              <a:gd name="T11" fmla="*/ 15 h 24"/>
              <a:gd name="T12" fmla="*/ 24 w 27"/>
              <a:gd name="T13" fmla="*/ 15 h 24"/>
              <a:gd name="T14" fmla="*/ 24 w 27"/>
              <a:gd name="T15" fmla="*/ 22 h 24"/>
              <a:gd name="T16" fmla="*/ 21 w 27"/>
              <a:gd name="T17" fmla="*/ 24 h 24"/>
              <a:gd name="T18" fmla="*/ 12 w 27"/>
              <a:gd name="T19" fmla="*/ 21 h 24"/>
              <a:gd name="T20" fmla="*/ 11 w 27"/>
              <a:gd name="T21" fmla="*/ 18 h 24"/>
              <a:gd name="T22" fmla="*/ 8 w 27"/>
              <a:gd name="T23" fmla="*/ 15 h 24"/>
              <a:gd name="T24" fmla="*/ 6 w 27"/>
              <a:gd name="T25" fmla="*/ 12 h 24"/>
              <a:gd name="T26" fmla="*/ 2 w 27"/>
              <a:gd name="T27" fmla="*/ 10 h 24"/>
              <a:gd name="T28" fmla="*/ 0 w 27"/>
              <a:gd name="T29" fmla="*/ 7 h 24"/>
              <a:gd name="T30" fmla="*/ 2 w 27"/>
              <a:gd name="T31" fmla="*/ 3 h 24"/>
              <a:gd name="T32" fmla="*/ 5 w 27"/>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4"/>
              <a:gd name="T53" fmla="*/ 27 w 27"/>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4">
                <a:moveTo>
                  <a:pt x="5" y="1"/>
                </a:moveTo>
                <a:lnTo>
                  <a:pt x="8" y="0"/>
                </a:lnTo>
                <a:lnTo>
                  <a:pt x="12" y="0"/>
                </a:lnTo>
                <a:lnTo>
                  <a:pt x="26" y="9"/>
                </a:lnTo>
                <a:lnTo>
                  <a:pt x="27" y="12"/>
                </a:lnTo>
                <a:lnTo>
                  <a:pt x="27" y="15"/>
                </a:lnTo>
                <a:lnTo>
                  <a:pt x="24" y="15"/>
                </a:lnTo>
                <a:lnTo>
                  <a:pt x="24" y="22"/>
                </a:lnTo>
                <a:lnTo>
                  <a:pt x="21" y="24"/>
                </a:lnTo>
                <a:lnTo>
                  <a:pt x="12" y="21"/>
                </a:lnTo>
                <a:lnTo>
                  <a:pt x="11" y="18"/>
                </a:lnTo>
                <a:lnTo>
                  <a:pt x="8" y="15"/>
                </a:lnTo>
                <a:lnTo>
                  <a:pt x="6" y="12"/>
                </a:lnTo>
                <a:lnTo>
                  <a:pt x="2" y="10"/>
                </a:lnTo>
                <a:lnTo>
                  <a:pt x="0" y="7"/>
                </a:lnTo>
                <a:lnTo>
                  <a:pt x="2" y="3"/>
                </a:lnTo>
                <a:lnTo>
                  <a:pt x="5"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88" name="Freeform 660"/>
          <p:cNvSpPr>
            <a:spLocks/>
          </p:cNvSpPr>
          <p:nvPr/>
        </p:nvSpPr>
        <p:spPr bwMode="auto">
          <a:xfrm>
            <a:off x="5627688" y="1670057"/>
            <a:ext cx="57150" cy="61912"/>
          </a:xfrm>
          <a:custGeom>
            <a:avLst/>
            <a:gdLst>
              <a:gd name="T0" fmla="*/ 9 w 36"/>
              <a:gd name="T1" fmla="*/ 3 h 39"/>
              <a:gd name="T2" fmla="*/ 9 w 36"/>
              <a:gd name="T3" fmla="*/ 2 h 39"/>
              <a:gd name="T4" fmla="*/ 10 w 36"/>
              <a:gd name="T5" fmla="*/ 2 h 39"/>
              <a:gd name="T6" fmla="*/ 12 w 36"/>
              <a:gd name="T7" fmla="*/ 3 h 39"/>
              <a:gd name="T8" fmla="*/ 15 w 36"/>
              <a:gd name="T9" fmla="*/ 0 h 39"/>
              <a:gd name="T10" fmla="*/ 16 w 36"/>
              <a:gd name="T11" fmla="*/ 0 h 39"/>
              <a:gd name="T12" fmla="*/ 30 w 36"/>
              <a:gd name="T13" fmla="*/ 12 h 39"/>
              <a:gd name="T14" fmla="*/ 31 w 36"/>
              <a:gd name="T15" fmla="*/ 17 h 39"/>
              <a:gd name="T16" fmla="*/ 33 w 36"/>
              <a:gd name="T17" fmla="*/ 17 h 39"/>
              <a:gd name="T18" fmla="*/ 33 w 36"/>
              <a:gd name="T19" fmla="*/ 11 h 39"/>
              <a:gd name="T20" fmla="*/ 36 w 36"/>
              <a:gd name="T21" fmla="*/ 20 h 39"/>
              <a:gd name="T22" fmla="*/ 36 w 36"/>
              <a:gd name="T23" fmla="*/ 24 h 39"/>
              <a:gd name="T24" fmla="*/ 34 w 36"/>
              <a:gd name="T25" fmla="*/ 20 h 39"/>
              <a:gd name="T26" fmla="*/ 24 w 36"/>
              <a:gd name="T27" fmla="*/ 32 h 39"/>
              <a:gd name="T28" fmla="*/ 19 w 36"/>
              <a:gd name="T29" fmla="*/ 35 h 39"/>
              <a:gd name="T30" fmla="*/ 18 w 36"/>
              <a:gd name="T31" fmla="*/ 35 h 39"/>
              <a:gd name="T32" fmla="*/ 15 w 36"/>
              <a:gd name="T33" fmla="*/ 38 h 39"/>
              <a:gd name="T34" fmla="*/ 12 w 36"/>
              <a:gd name="T35" fmla="*/ 39 h 39"/>
              <a:gd name="T36" fmla="*/ 10 w 36"/>
              <a:gd name="T37" fmla="*/ 36 h 39"/>
              <a:gd name="T38" fmla="*/ 9 w 36"/>
              <a:gd name="T39" fmla="*/ 39 h 39"/>
              <a:gd name="T40" fmla="*/ 6 w 36"/>
              <a:gd name="T41" fmla="*/ 36 h 39"/>
              <a:gd name="T42" fmla="*/ 4 w 36"/>
              <a:gd name="T43" fmla="*/ 33 h 39"/>
              <a:gd name="T44" fmla="*/ 3 w 36"/>
              <a:gd name="T45" fmla="*/ 32 h 39"/>
              <a:gd name="T46" fmla="*/ 1 w 36"/>
              <a:gd name="T47" fmla="*/ 36 h 39"/>
              <a:gd name="T48" fmla="*/ 3 w 36"/>
              <a:gd name="T49" fmla="*/ 39 h 39"/>
              <a:gd name="T50" fmla="*/ 0 w 36"/>
              <a:gd name="T51" fmla="*/ 32 h 39"/>
              <a:gd name="T52" fmla="*/ 1 w 36"/>
              <a:gd name="T53" fmla="*/ 17 h 39"/>
              <a:gd name="T54" fmla="*/ 9 w 36"/>
              <a:gd name="T55" fmla="*/ 3 h 3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
              <a:gd name="T85" fmla="*/ 0 h 39"/>
              <a:gd name="T86" fmla="*/ 36 w 36"/>
              <a:gd name="T87" fmla="*/ 39 h 3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 h="39">
                <a:moveTo>
                  <a:pt x="9" y="3"/>
                </a:moveTo>
                <a:lnTo>
                  <a:pt x="9" y="2"/>
                </a:lnTo>
                <a:lnTo>
                  <a:pt x="10" y="2"/>
                </a:lnTo>
                <a:lnTo>
                  <a:pt x="12" y="3"/>
                </a:lnTo>
                <a:lnTo>
                  <a:pt x="15" y="0"/>
                </a:lnTo>
                <a:lnTo>
                  <a:pt x="16" y="0"/>
                </a:lnTo>
                <a:lnTo>
                  <a:pt x="30" y="12"/>
                </a:lnTo>
                <a:lnTo>
                  <a:pt x="31" y="17"/>
                </a:lnTo>
                <a:lnTo>
                  <a:pt x="33" y="17"/>
                </a:lnTo>
                <a:lnTo>
                  <a:pt x="33" y="11"/>
                </a:lnTo>
                <a:lnTo>
                  <a:pt x="36" y="20"/>
                </a:lnTo>
                <a:lnTo>
                  <a:pt x="36" y="24"/>
                </a:lnTo>
                <a:lnTo>
                  <a:pt x="34" y="20"/>
                </a:lnTo>
                <a:lnTo>
                  <a:pt x="24" y="32"/>
                </a:lnTo>
                <a:lnTo>
                  <a:pt x="19" y="35"/>
                </a:lnTo>
                <a:lnTo>
                  <a:pt x="18" y="35"/>
                </a:lnTo>
                <a:lnTo>
                  <a:pt x="15" y="38"/>
                </a:lnTo>
                <a:lnTo>
                  <a:pt x="12" y="39"/>
                </a:lnTo>
                <a:lnTo>
                  <a:pt x="10" y="36"/>
                </a:lnTo>
                <a:lnTo>
                  <a:pt x="9" y="39"/>
                </a:lnTo>
                <a:lnTo>
                  <a:pt x="6" y="36"/>
                </a:lnTo>
                <a:lnTo>
                  <a:pt x="4" y="33"/>
                </a:lnTo>
                <a:lnTo>
                  <a:pt x="3" y="32"/>
                </a:lnTo>
                <a:lnTo>
                  <a:pt x="1" y="36"/>
                </a:lnTo>
                <a:lnTo>
                  <a:pt x="3" y="39"/>
                </a:lnTo>
                <a:lnTo>
                  <a:pt x="0" y="32"/>
                </a:lnTo>
                <a:lnTo>
                  <a:pt x="1" y="17"/>
                </a:lnTo>
                <a:lnTo>
                  <a:pt x="9"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89" name="Freeform 661"/>
          <p:cNvSpPr>
            <a:spLocks/>
          </p:cNvSpPr>
          <p:nvPr/>
        </p:nvSpPr>
        <p:spPr bwMode="auto">
          <a:xfrm>
            <a:off x="5902325" y="1598620"/>
            <a:ext cx="55563" cy="60325"/>
          </a:xfrm>
          <a:custGeom>
            <a:avLst/>
            <a:gdLst>
              <a:gd name="T0" fmla="*/ 5 w 35"/>
              <a:gd name="T1" fmla="*/ 23 h 38"/>
              <a:gd name="T2" fmla="*/ 3 w 35"/>
              <a:gd name="T3" fmla="*/ 17 h 38"/>
              <a:gd name="T4" fmla="*/ 3 w 35"/>
              <a:gd name="T5" fmla="*/ 15 h 38"/>
              <a:gd name="T6" fmla="*/ 2 w 35"/>
              <a:gd name="T7" fmla="*/ 14 h 38"/>
              <a:gd name="T8" fmla="*/ 0 w 35"/>
              <a:gd name="T9" fmla="*/ 11 h 38"/>
              <a:gd name="T10" fmla="*/ 3 w 35"/>
              <a:gd name="T11" fmla="*/ 12 h 38"/>
              <a:gd name="T12" fmla="*/ 6 w 35"/>
              <a:gd name="T13" fmla="*/ 11 h 38"/>
              <a:gd name="T14" fmla="*/ 2 w 35"/>
              <a:gd name="T15" fmla="*/ 8 h 38"/>
              <a:gd name="T16" fmla="*/ 3 w 35"/>
              <a:gd name="T17" fmla="*/ 6 h 38"/>
              <a:gd name="T18" fmla="*/ 6 w 35"/>
              <a:gd name="T19" fmla="*/ 0 h 38"/>
              <a:gd name="T20" fmla="*/ 9 w 35"/>
              <a:gd name="T21" fmla="*/ 0 h 38"/>
              <a:gd name="T22" fmla="*/ 12 w 35"/>
              <a:gd name="T23" fmla="*/ 5 h 38"/>
              <a:gd name="T24" fmla="*/ 15 w 35"/>
              <a:gd name="T25" fmla="*/ 6 h 38"/>
              <a:gd name="T26" fmla="*/ 17 w 35"/>
              <a:gd name="T27" fmla="*/ 11 h 38"/>
              <a:gd name="T28" fmla="*/ 21 w 35"/>
              <a:gd name="T29" fmla="*/ 14 h 38"/>
              <a:gd name="T30" fmla="*/ 35 w 35"/>
              <a:gd name="T31" fmla="*/ 30 h 38"/>
              <a:gd name="T32" fmla="*/ 35 w 35"/>
              <a:gd name="T33" fmla="*/ 33 h 38"/>
              <a:gd name="T34" fmla="*/ 32 w 35"/>
              <a:gd name="T35" fmla="*/ 38 h 38"/>
              <a:gd name="T36" fmla="*/ 30 w 35"/>
              <a:gd name="T37" fmla="*/ 36 h 38"/>
              <a:gd name="T38" fmla="*/ 27 w 35"/>
              <a:gd name="T39" fmla="*/ 36 h 38"/>
              <a:gd name="T40" fmla="*/ 26 w 35"/>
              <a:gd name="T41" fmla="*/ 36 h 38"/>
              <a:gd name="T42" fmla="*/ 23 w 35"/>
              <a:gd name="T43" fmla="*/ 38 h 38"/>
              <a:gd name="T44" fmla="*/ 20 w 35"/>
              <a:gd name="T45" fmla="*/ 35 h 38"/>
              <a:gd name="T46" fmla="*/ 20 w 35"/>
              <a:gd name="T47" fmla="*/ 32 h 38"/>
              <a:gd name="T48" fmla="*/ 17 w 35"/>
              <a:gd name="T49" fmla="*/ 29 h 38"/>
              <a:gd name="T50" fmla="*/ 14 w 35"/>
              <a:gd name="T51" fmla="*/ 29 h 38"/>
              <a:gd name="T52" fmla="*/ 9 w 35"/>
              <a:gd name="T53" fmla="*/ 26 h 38"/>
              <a:gd name="T54" fmla="*/ 12 w 35"/>
              <a:gd name="T55" fmla="*/ 32 h 38"/>
              <a:gd name="T56" fmla="*/ 12 w 35"/>
              <a:gd name="T57" fmla="*/ 35 h 38"/>
              <a:gd name="T58" fmla="*/ 5 w 35"/>
              <a:gd name="T59" fmla="*/ 23 h 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
              <a:gd name="T91" fmla="*/ 0 h 38"/>
              <a:gd name="T92" fmla="*/ 35 w 35"/>
              <a:gd name="T93" fmla="*/ 38 h 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5" h="38">
                <a:moveTo>
                  <a:pt x="5" y="23"/>
                </a:moveTo>
                <a:lnTo>
                  <a:pt x="3" y="17"/>
                </a:lnTo>
                <a:lnTo>
                  <a:pt x="3" y="15"/>
                </a:lnTo>
                <a:lnTo>
                  <a:pt x="2" y="14"/>
                </a:lnTo>
                <a:lnTo>
                  <a:pt x="0" y="11"/>
                </a:lnTo>
                <a:lnTo>
                  <a:pt x="3" y="12"/>
                </a:lnTo>
                <a:lnTo>
                  <a:pt x="6" y="11"/>
                </a:lnTo>
                <a:lnTo>
                  <a:pt x="2" y="8"/>
                </a:lnTo>
                <a:lnTo>
                  <a:pt x="3" y="6"/>
                </a:lnTo>
                <a:lnTo>
                  <a:pt x="6" y="0"/>
                </a:lnTo>
                <a:lnTo>
                  <a:pt x="9" y="0"/>
                </a:lnTo>
                <a:lnTo>
                  <a:pt x="12" y="5"/>
                </a:lnTo>
                <a:lnTo>
                  <a:pt x="15" y="6"/>
                </a:lnTo>
                <a:lnTo>
                  <a:pt x="17" y="11"/>
                </a:lnTo>
                <a:lnTo>
                  <a:pt x="21" y="14"/>
                </a:lnTo>
                <a:lnTo>
                  <a:pt x="35" y="30"/>
                </a:lnTo>
                <a:lnTo>
                  <a:pt x="35" y="33"/>
                </a:lnTo>
                <a:lnTo>
                  <a:pt x="32" y="38"/>
                </a:lnTo>
                <a:lnTo>
                  <a:pt x="30" y="36"/>
                </a:lnTo>
                <a:lnTo>
                  <a:pt x="27" y="36"/>
                </a:lnTo>
                <a:lnTo>
                  <a:pt x="26" y="36"/>
                </a:lnTo>
                <a:lnTo>
                  <a:pt x="23" y="38"/>
                </a:lnTo>
                <a:lnTo>
                  <a:pt x="20" y="35"/>
                </a:lnTo>
                <a:lnTo>
                  <a:pt x="20" y="32"/>
                </a:lnTo>
                <a:lnTo>
                  <a:pt x="17" y="29"/>
                </a:lnTo>
                <a:lnTo>
                  <a:pt x="14" y="29"/>
                </a:lnTo>
                <a:lnTo>
                  <a:pt x="9" y="26"/>
                </a:lnTo>
                <a:lnTo>
                  <a:pt x="12" y="32"/>
                </a:lnTo>
                <a:lnTo>
                  <a:pt x="12" y="35"/>
                </a:lnTo>
                <a:lnTo>
                  <a:pt x="5" y="2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90" name="Freeform 662"/>
          <p:cNvSpPr>
            <a:spLocks/>
          </p:cNvSpPr>
          <p:nvPr/>
        </p:nvSpPr>
        <p:spPr bwMode="auto">
          <a:xfrm>
            <a:off x="6211888" y="1338270"/>
            <a:ext cx="39688" cy="39687"/>
          </a:xfrm>
          <a:custGeom>
            <a:avLst/>
            <a:gdLst>
              <a:gd name="T0" fmla="*/ 1 w 25"/>
              <a:gd name="T1" fmla="*/ 25 h 25"/>
              <a:gd name="T2" fmla="*/ 0 w 25"/>
              <a:gd name="T3" fmla="*/ 25 h 25"/>
              <a:gd name="T4" fmla="*/ 3 w 25"/>
              <a:gd name="T5" fmla="*/ 19 h 25"/>
              <a:gd name="T6" fmla="*/ 1 w 25"/>
              <a:gd name="T7" fmla="*/ 10 h 25"/>
              <a:gd name="T8" fmla="*/ 6 w 25"/>
              <a:gd name="T9" fmla="*/ 1 h 25"/>
              <a:gd name="T10" fmla="*/ 12 w 25"/>
              <a:gd name="T11" fmla="*/ 0 h 25"/>
              <a:gd name="T12" fmla="*/ 16 w 25"/>
              <a:gd name="T13" fmla="*/ 1 h 25"/>
              <a:gd name="T14" fmla="*/ 18 w 25"/>
              <a:gd name="T15" fmla="*/ 4 h 25"/>
              <a:gd name="T16" fmla="*/ 16 w 25"/>
              <a:gd name="T17" fmla="*/ 12 h 25"/>
              <a:gd name="T18" fmla="*/ 24 w 25"/>
              <a:gd name="T19" fmla="*/ 13 h 25"/>
              <a:gd name="T20" fmla="*/ 25 w 25"/>
              <a:gd name="T21" fmla="*/ 16 h 25"/>
              <a:gd name="T22" fmla="*/ 21 w 25"/>
              <a:gd name="T23" fmla="*/ 17 h 25"/>
              <a:gd name="T24" fmla="*/ 18 w 25"/>
              <a:gd name="T25" fmla="*/ 22 h 25"/>
              <a:gd name="T26" fmla="*/ 12 w 25"/>
              <a:gd name="T27" fmla="*/ 20 h 25"/>
              <a:gd name="T28" fmla="*/ 6 w 25"/>
              <a:gd name="T29" fmla="*/ 23 h 25"/>
              <a:gd name="T30" fmla="*/ 6 w 25"/>
              <a:gd name="T31" fmla="*/ 19 h 25"/>
              <a:gd name="T32" fmla="*/ 3 w 25"/>
              <a:gd name="T33" fmla="*/ 25 h 25"/>
              <a:gd name="T34" fmla="*/ 1 w 25"/>
              <a:gd name="T35" fmla="*/ 25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25"/>
              <a:gd name="T56" fmla="*/ 25 w 25"/>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25">
                <a:moveTo>
                  <a:pt x="1" y="25"/>
                </a:moveTo>
                <a:lnTo>
                  <a:pt x="0" y="25"/>
                </a:lnTo>
                <a:lnTo>
                  <a:pt x="3" y="19"/>
                </a:lnTo>
                <a:lnTo>
                  <a:pt x="1" y="10"/>
                </a:lnTo>
                <a:lnTo>
                  <a:pt x="6" y="1"/>
                </a:lnTo>
                <a:lnTo>
                  <a:pt x="12" y="0"/>
                </a:lnTo>
                <a:lnTo>
                  <a:pt x="16" y="1"/>
                </a:lnTo>
                <a:lnTo>
                  <a:pt x="18" y="4"/>
                </a:lnTo>
                <a:lnTo>
                  <a:pt x="16" y="12"/>
                </a:lnTo>
                <a:lnTo>
                  <a:pt x="24" y="13"/>
                </a:lnTo>
                <a:lnTo>
                  <a:pt x="25" y="16"/>
                </a:lnTo>
                <a:lnTo>
                  <a:pt x="21" y="17"/>
                </a:lnTo>
                <a:lnTo>
                  <a:pt x="18" y="22"/>
                </a:lnTo>
                <a:lnTo>
                  <a:pt x="12" y="20"/>
                </a:lnTo>
                <a:lnTo>
                  <a:pt x="6" y="23"/>
                </a:lnTo>
                <a:lnTo>
                  <a:pt x="6" y="19"/>
                </a:lnTo>
                <a:lnTo>
                  <a:pt x="3" y="25"/>
                </a:lnTo>
                <a:lnTo>
                  <a:pt x="1" y="2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91" name="Freeform 663"/>
          <p:cNvSpPr>
            <a:spLocks/>
          </p:cNvSpPr>
          <p:nvPr/>
        </p:nvSpPr>
        <p:spPr bwMode="auto">
          <a:xfrm>
            <a:off x="6321425" y="1373195"/>
            <a:ext cx="15875" cy="20637"/>
          </a:xfrm>
          <a:custGeom>
            <a:avLst/>
            <a:gdLst>
              <a:gd name="T0" fmla="*/ 0 w 10"/>
              <a:gd name="T1" fmla="*/ 3 h 13"/>
              <a:gd name="T2" fmla="*/ 0 w 10"/>
              <a:gd name="T3" fmla="*/ 0 h 13"/>
              <a:gd name="T4" fmla="*/ 3 w 10"/>
              <a:gd name="T5" fmla="*/ 0 h 13"/>
              <a:gd name="T6" fmla="*/ 10 w 10"/>
              <a:gd name="T7" fmla="*/ 1 h 13"/>
              <a:gd name="T8" fmla="*/ 10 w 10"/>
              <a:gd name="T9" fmla="*/ 3 h 13"/>
              <a:gd name="T10" fmla="*/ 9 w 10"/>
              <a:gd name="T11" fmla="*/ 4 h 13"/>
              <a:gd name="T12" fmla="*/ 7 w 10"/>
              <a:gd name="T13" fmla="*/ 13 h 13"/>
              <a:gd name="T14" fmla="*/ 0 w 10"/>
              <a:gd name="T15" fmla="*/ 6 h 13"/>
              <a:gd name="T16" fmla="*/ 0 w 10"/>
              <a:gd name="T17" fmla="*/ 3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3"/>
              <a:gd name="T29" fmla="*/ 10 w 10"/>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3">
                <a:moveTo>
                  <a:pt x="0" y="3"/>
                </a:moveTo>
                <a:lnTo>
                  <a:pt x="0" y="0"/>
                </a:lnTo>
                <a:lnTo>
                  <a:pt x="3" y="0"/>
                </a:lnTo>
                <a:lnTo>
                  <a:pt x="10" y="1"/>
                </a:lnTo>
                <a:lnTo>
                  <a:pt x="10" y="3"/>
                </a:lnTo>
                <a:lnTo>
                  <a:pt x="9" y="4"/>
                </a:lnTo>
                <a:lnTo>
                  <a:pt x="7" y="13"/>
                </a:lnTo>
                <a:lnTo>
                  <a:pt x="0" y="6"/>
                </a:lnTo>
                <a:lnTo>
                  <a:pt x="0"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92" name="Freeform 664"/>
          <p:cNvSpPr>
            <a:spLocks/>
          </p:cNvSpPr>
          <p:nvPr/>
        </p:nvSpPr>
        <p:spPr bwMode="auto">
          <a:xfrm>
            <a:off x="6440488" y="1374782"/>
            <a:ext cx="20638" cy="33337"/>
          </a:xfrm>
          <a:custGeom>
            <a:avLst/>
            <a:gdLst>
              <a:gd name="T0" fmla="*/ 10 w 13"/>
              <a:gd name="T1" fmla="*/ 2 h 21"/>
              <a:gd name="T2" fmla="*/ 9 w 13"/>
              <a:gd name="T3" fmla="*/ 5 h 21"/>
              <a:gd name="T4" fmla="*/ 13 w 13"/>
              <a:gd name="T5" fmla="*/ 9 h 21"/>
              <a:gd name="T6" fmla="*/ 13 w 13"/>
              <a:gd name="T7" fmla="*/ 20 h 21"/>
              <a:gd name="T8" fmla="*/ 12 w 13"/>
              <a:gd name="T9" fmla="*/ 21 h 21"/>
              <a:gd name="T10" fmla="*/ 10 w 13"/>
              <a:gd name="T11" fmla="*/ 20 h 21"/>
              <a:gd name="T12" fmla="*/ 6 w 13"/>
              <a:gd name="T13" fmla="*/ 20 h 21"/>
              <a:gd name="T14" fmla="*/ 3 w 13"/>
              <a:gd name="T15" fmla="*/ 17 h 21"/>
              <a:gd name="T16" fmla="*/ 0 w 13"/>
              <a:gd name="T17" fmla="*/ 14 h 21"/>
              <a:gd name="T18" fmla="*/ 7 w 13"/>
              <a:gd name="T19" fmla="*/ 0 h 21"/>
              <a:gd name="T20" fmla="*/ 10 w 13"/>
              <a:gd name="T21" fmla="*/ 2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21"/>
              <a:gd name="T35" fmla="*/ 13 w 1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21">
                <a:moveTo>
                  <a:pt x="10" y="2"/>
                </a:moveTo>
                <a:lnTo>
                  <a:pt x="9" y="5"/>
                </a:lnTo>
                <a:lnTo>
                  <a:pt x="13" y="9"/>
                </a:lnTo>
                <a:lnTo>
                  <a:pt x="13" y="20"/>
                </a:lnTo>
                <a:lnTo>
                  <a:pt x="12" y="21"/>
                </a:lnTo>
                <a:lnTo>
                  <a:pt x="10" y="20"/>
                </a:lnTo>
                <a:lnTo>
                  <a:pt x="6" y="20"/>
                </a:lnTo>
                <a:lnTo>
                  <a:pt x="3" y="17"/>
                </a:lnTo>
                <a:lnTo>
                  <a:pt x="0" y="14"/>
                </a:lnTo>
                <a:lnTo>
                  <a:pt x="7" y="0"/>
                </a:lnTo>
                <a:lnTo>
                  <a:pt x="10"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93" name="Freeform 665"/>
          <p:cNvSpPr>
            <a:spLocks/>
          </p:cNvSpPr>
          <p:nvPr/>
        </p:nvSpPr>
        <p:spPr bwMode="auto">
          <a:xfrm>
            <a:off x="6394450" y="1417645"/>
            <a:ext cx="36513" cy="31750"/>
          </a:xfrm>
          <a:custGeom>
            <a:avLst/>
            <a:gdLst>
              <a:gd name="T0" fmla="*/ 6 w 23"/>
              <a:gd name="T1" fmla="*/ 5 h 20"/>
              <a:gd name="T2" fmla="*/ 8 w 23"/>
              <a:gd name="T3" fmla="*/ 3 h 20"/>
              <a:gd name="T4" fmla="*/ 11 w 23"/>
              <a:gd name="T5" fmla="*/ 0 h 20"/>
              <a:gd name="T6" fmla="*/ 20 w 23"/>
              <a:gd name="T7" fmla="*/ 3 h 20"/>
              <a:gd name="T8" fmla="*/ 23 w 23"/>
              <a:gd name="T9" fmla="*/ 6 h 20"/>
              <a:gd name="T10" fmla="*/ 21 w 23"/>
              <a:gd name="T11" fmla="*/ 9 h 20"/>
              <a:gd name="T12" fmla="*/ 18 w 23"/>
              <a:gd name="T13" fmla="*/ 12 h 20"/>
              <a:gd name="T14" fmla="*/ 15 w 23"/>
              <a:gd name="T15" fmla="*/ 17 h 20"/>
              <a:gd name="T16" fmla="*/ 0 w 23"/>
              <a:gd name="T17" fmla="*/ 20 h 20"/>
              <a:gd name="T18" fmla="*/ 0 w 23"/>
              <a:gd name="T19" fmla="*/ 15 h 20"/>
              <a:gd name="T20" fmla="*/ 2 w 23"/>
              <a:gd name="T21" fmla="*/ 11 h 20"/>
              <a:gd name="T22" fmla="*/ 6 w 23"/>
              <a:gd name="T23" fmla="*/ 5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0"/>
              <a:gd name="T38" fmla="*/ 23 w 23"/>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0">
                <a:moveTo>
                  <a:pt x="6" y="5"/>
                </a:moveTo>
                <a:lnTo>
                  <a:pt x="8" y="3"/>
                </a:lnTo>
                <a:lnTo>
                  <a:pt x="11" y="0"/>
                </a:lnTo>
                <a:lnTo>
                  <a:pt x="20" y="3"/>
                </a:lnTo>
                <a:lnTo>
                  <a:pt x="23" y="6"/>
                </a:lnTo>
                <a:lnTo>
                  <a:pt x="21" y="9"/>
                </a:lnTo>
                <a:lnTo>
                  <a:pt x="18" y="12"/>
                </a:lnTo>
                <a:lnTo>
                  <a:pt x="15" y="17"/>
                </a:lnTo>
                <a:lnTo>
                  <a:pt x="0" y="20"/>
                </a:lnTo>
                <a:lnTo>
                  <a:pt x="0" y="15"/>
                </a:lnTo>
                <a:lnTo>
                  <a:pt x="2" y="11"/>
                </a:lnTo>
                <a:lnTo>
                  <a:pt x="6" y="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94" name="Freeform 666"/>
          <p:cNvSpPr>
            <a:spLocks/>
          </p:cNvSpPr>
          <p:nvPr/>
        </p:nvSpPr>
        <p:spPr bwMode="auto">
          <a:xfrm>
            <a:off x="6513513" y="1133482"/>
            <a:ext cx="20638" cy="33337"/>
          </a:xfrm>
          <a:custGeom>
            <a:avLst/>
            <a:gdLst>
              <a:gd name="T0" fmla="*/ 12 w 13"/>
              <a:gd name="T1" fmla="*/ 6 h 21"/>
              <a:gd name="T2" fmla="*/ 13 w 13"/>
              <a:gd name="T3" fmla="*/ 7 h 21"/>
              <a:gd name="T4" fmla="*/ 13 w 13"/>
              <a:gd name="T5" fmla="*/ 12 h 21"/>
              <a:gd name="T6" fmla="*/ 10 w 13"/>
              <a:gd name="T7" fmla="*/ 10 h 21"/>
              <a:gd name="T8" fmla="*/ 10 w 13"/>
              <a:gd name="T9" fmla="*/ 13 h 21"/>
              <a:gd name="T10" fmla="*/ 10 w 13"/>
              <a:gd name="T11" fmla="*/ 21 h 21"/>
              <a:gd name="T12" fmla="*/ 7 w 13"/>
              <a:gd name="T13" fmla="*/ 18 h 21"/>
              <a:gd name="T14" fmla="*/ 7 w 13"/>
              <a:gd name="T15" fmla="*/ 10 h 21"/>
              <a:gd name="T16" fmla="*/ 6 w 13"/>
              <a:gd name="T17" fmla="*/ 12 h 21"/>
              <a:gd name="T18" fmla="*/ 4 w 13"/>
              <a:gd name="T19" fmla="*/ 9 h 21"/>
              <a:gd name="T20" fmla="*/ 3 w 13"/>
              <a:gd name="T21" fmla="*/ 9 h 21"/>
              <a:gd name="T22" fmla="*/ 4 w 13"/>
              <a:gd name="T23" fmla="*/ 21 h 21"/>
              <a:gd name="T24" fmla="*/ 0 w 13"/>
              <a:gd name="T25" fmla="*/ 9 h 21"/>
              <a:gd name="T26" fmla="*/ 1 w 13"/>
              <a:gd name="T27" fmla="*/ 6 h 21"/>
              <a:gd name="T28" fmla="*/ 3 w 13"/>
              <a:gd name="T29" fmla="*/ 3 h 21"/>
              <a:gd name="T30" fmla="*/ 4 w 13"/>
              <a:gd name="T31" fmla="*/ 6 h 21"/>
              <a:gd name="T32" fmla="*/ 4 w 13"/>
              <a:gd name="T33" fmla="*/ 7 h 21"/>
              <a:gd name="T34" fmla="*/ 9 w 13"/>
              <a:gd name="T35" fmla="*/ 1 h 21"/>
              <a:gd name="T36" fmla="*/ 6 w 13"/>
              <a:gd name="T37" fmla="*/ 1 h 21"/>
              <a:gd name="T38" fmla="*/ 7 w 13"/>
              <a:gd name="T39" fmla="*/ 0 h 21"/>
              <a:gd name="T40" fmla="*/ 10 w 13"/>
              <a:gd name="T41" fmla="*/ 0 h 21"/>
              <a:gd name="T42" fmla="*/ 13 w 13"/>
              <a:gd name="T43" fmla="*/ 1 h 21"/>
              <a:gd name="T44" fmla="*/ 12 w 13"/>
              <a:gd name="T45" fmla="*/ 3 h 21"/>
              <a:gd name="T46" fmla="*/ 12 w 13"/>
              <a:gd name="T47" fmla="*/ 6 h 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
              <a:gd name="T73" fmla="*/ 0 h 21"/>
              <a:gd name="T74" fmla="*/ 13 w 13"/>
              <a:gd name="T75" fmla="*/ 21 h 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 h="21">
                <a:moveTo>
                  <a:pt x="12" y="6"/>
                </a:moveTo>
                <a:lnTo>
                  <a:pt x="13" y="7"/>
                </a:lnTo>
                <a:lnTo>
                  <a:pt x="13" y="12"/>
                </a:lnTo>
                <a:lnTo>
                  <a:pt x="10" y="10"/>
                </a:lnTo>
                <a:lnTo>
                  <a:pt x="10" y="13"/>
                </a:lnTo>
                <a:lnTo>
                  <a:pt x="10" y="21"/>
                </a:lnTo>
                <a:lnTo>
                  <a:pt x="7" y="18"/>
                </a:lnTo>
                <a:lnTo>
                  <a:pt x="7" y="10"/>
                </a:lnTo>
                <a:lnTo>
                  <a:pt x="6" y="12"/>
                </a:lnTo>
                <a:lnTo>
                  <a:pt x="4" y="9"/>
                </a:lnTo>
                <a:lnTo>
                  <a:pt x="3" y="9"/>
                </a:lnTo>
                <a:lnTo>
                  <a:pt x="4" y="21"/>
                </a:lnTo>
                <a:lnTo>
                  <a:pt x="0" y="9"/>
                </a:lnTo>
                <a:lnTo>
                  <a:pt x="1" y="6"/>
                </a:lnTo>
                <a:lnTo>
                  <a:pt x="3" y="3"/>
                </a:lnTo>
                <a:lnTo>
                  <a:pt x="4" y="6"/>
                </a:lnTo>
                <a:lnTo>
                  <a:pt x="4" y="7"/>
                </a:lnTo>
                <a:lnTo>
                  <a:pt x="9" y="1"/>
                </a:lnTo>
                <a:lnTo>
                  <a:pt x="6" y="1"/>
                </a:lnTo>
                <a:lnTo>
                  <a:pt x="7" y="0"/>
                </a:lnTo>
                <a:lnTo>
                  <a:pt x="10" y="0"/>
                </a:lnTo>
                <a:lnTo>
                  <a:pt x="13" y="1"/>
                </a:lnTo>
                <a:lnTo>
                  <a:pt x="12" y="3"/>
                </a:lnTo>
                <a:lnTo>
                  <a:pt x="12"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95" name="Freeform 667"/>
          <p:cNvSpPr>
            <a:spLocks/>
          </p:cNvSpPr>
          <p:nvPr/>
        </p:nvSpPr>
        <p:spPr bwMode="auto">
          <a:xfrm>
            <a:off x="6216650" y="1860557"/>
            <a:ext cx="34925" cy="23812"/>
          </a:xfrm>
          <a:custGeom>
            <a:avLst/>
            <a:gdLst>
              <a:gd name="T0" fmla="*/ 0 w 22"/>
              <a:gd name="T1" fmla="*/ 9 h 15"/>
              <a:gd name="T2" fmla="*/ 6 w 22"/>
              <a:gd name="T3" fmla="*/ 7 h 15"/>
              <a:gd name="T4" fmla="*/ 13 w 22"/>
              <a:gd name="T5" fmla="*/ 1 h 15"/>
              <a:gd name="T6" fmla="*/ 19 w 22"/>
              <a:gd name="T7" fmla="*/ 0 h 15"/>
              <a:gd name="T8" fmla="*/ 19 w 22"/>
              <a:gd name="T9" fmla="*/ 1 h 15"/>
              <a:gd name="T10" fmla="*/ 22 w 22"/>
              <a:gd name="T11" fmla="*/ 7 h 15"/>
              <a:gd name="T12" fmla="*/ 18 w 22"/>
              <a:gd name="T13" fmla="*/ 7 h 15"/>
              <a:gd name="T14" fmla="*/ 9 w 22"/>
              <a:gd name="T15" fmla="*/ 15 h 15"/>
              <a:gd name="T16" fmla="*/ 6 w 22"/>
              <a:gd name="T17" fmla="*/ 15 h 15"/>
              <a:gd name="T18" fmla="*/ 3 w 22"/>
              <a:gd name="T19" fmla="*/ 12 h 15"/>
              <a:gd name="T20" fmla="*/ 0 w 22"/>
              <a:gd name="T21" fmla="*/ 9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5"/>
              <a:gd name="T35" fmla="*/ 22 w 22"/>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5">
                <a:moveTo>
                  <a:pt x="0" y="9"/>
                </a:moveTo>
                <a:lnTo>
                  <a:pt x="6" y="7"/>
                </a:lnTo>
                <a:lnTo>
                  <a:pt x="13" y="1"/>
                </a:lnTo>
                <a:lnTo>
                  <a:pt x="19" y="0"/>
                </a:lnTo>
                <a:lnTo>
                  <a:pt x="19" y="1"/>
                </a:lnTo>
                <a:lnTo>
                  <a:pt x="22" y="7"/>
                </a:lnTo>
                <a:lnTo>
                  <a:pt x="18" y="7"/>
                </a:lnTo>
                <a:lnTo>
                  <a:pt x="9" y="15"/>
                </a:lnTo>
                <a:lnTo>
                  <a:pt x="6" y="15"/>
                </a:lnTo>
                <a:lnTo>
                  <a:pt x="3" y="12"/>
                </a:lnTo>
                <a:lnTo>
                  <a:pt x="0" y="9"/>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96" name="Freeform 668"/>
          <p:cNvSpPr>
            <a:spLocks/>
          </p:cNvSpPr>
          <p:nvPr/>
        </p:nvSpPr>
        <p:spPr bwMode="auto">
          <a:xfrm>
            <a:off x="6537325" y="1592270"/>
            <a:ext cx="11113" cy="28575"/>
          </a:xfrm>
          <a:custGeom>
            <a:avLst/>
            <a:gdLst>
              <a:gd name="T0" fmla="*/ 0 w 7"/>
              <a:gd name="T1" fmla="*/ 6 h 18"/>
              <a:gd name="T2" fmla="*/ 0 w 7"/>
              <a:gd name="T3" fmla="*/ 1 h 18"/>
              <a:gd name="T4" fmla="*/ 1 w 7"/>
              <a:gd name="T5" fmla="*/ 0 h 18"/>
              <a:gd name="T6" fmla="*/ 3 w 7"/>
              <a:gd name="T7" fmla="*/ 0 h 18"/>
              <a:gd name="T8" fmla="*/ 7 w 7"/>
              <a:gd name="T9" fmla="*/ 13 h 18"/>
              <a:gd name="T10" fmla="*/ 4 w 7"/>
              <a:gd name="T11" fmla="*/ 18 h 18"/>
              <a:gd name="T12" fmla="*/ 3 w 7"/>
              <a:gd name="T13" fmla="*/ 16 h 18"/>
              <a:gd name="T14" fmla="*/ 1 w 7"/>
              <a:gd name="T15" fmla="*/ 13 h 18"/>
              <a:gd name="T16" fmla="*/ 0 w 7"/>
              <a:gd name="T17" fmla="*/ 7 h 18"/>
              <a:gd name="T18" fmla="*/ 0 w 7"/>
              <a:gd name="T19" fmla="*/ 6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8"/>
              <a:gd name="T32" fmla="*/ 7 w 7"/>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8">
                <a:moveTo>
                  <a:pt x="0" y="6"/>
                </a:moveTo>
                <a:lnTo>
                  <a:pt x="0" y="1"/>
                </a:lnTo>
                <a:lnTo>
                  <a:pt x="1" y="0"/>
                </a:lnTo>
                <a:lnTo>
                  <a:pt x="3" y="0"/>
                </a:lnTo>
                <a:lnTo>
                  <a:pt x="7" y="13"/>
                </a:lnTo>
                <a:lnTo>
                  <a:pt x="4" y="18"/>
                </a:lnTo>
                <a:lnTo>
                  <a:pt x="3" y="16"/>
                </a:lnTo>
                <a:lnTo>
                  <a:pt x="1" y="13"/>
                </a:lnTo>
                <a:lnTo>
                  <a:pt x="0" y="7"/>
                </a:lnTo>
                <a:lnTo>
                  <a:pt x="0"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97" name="Freeform 669"/>
          <p:cNvSpPr>
            <a:spLocks/>
          </p:cNvSpPr>
          <p:nvPr/>
        </p:nvSpPr>
        <p:spPr bwMode="auto">
          <a:xfrm>
            <a:off x="4073525" y="2506670"/>
            <a:ext cx="114300" cy="168275"/>
          </a:xfrm>
          <a:custGeom>
            <a:avLst/>
            <a:gdLst>
              <a:gd name="T0" fmla="*/ 69 w 72"/>
              <a:gd name="T1" fmla="*/ 34 h 106"/>
              <a:gd name="T2" fmla="*/ 63 w 72"/>
              <a:gd name="T3" fmla="*/ 22 h 106"/>
              <a:gd name="T4" fmla="*/ 52 w 72"/>
              <a:gd name="T5" fmla="*/ 28 h 106"/>
              <a:gd name="T6" fmla="*/ 45 w 72"/>
              <a:gd name="T7" fmla="*/ 30 h 106"/>
              <a:gd name="T8" fmla="*/ 37 w 72"/>
              <a:gd name="T9" fmla="*/ 22 h 106"/>
              <a:gd name="T10" fmla="*/ 42 w 72"/>
              <a:gd name="T11" fmla="*/ 15 h 106"/>
              <a:gd name="T12" fmla="*/ 46 w 72"/>
              <a:gd name="T13" fmla="*/ 12 h 106"/>
              <a:gd name="T14" fmla="*/ 45 w 72"/>
              <a:gd name="T15" fmla="*/ 0 h 106"/>
              <a:gd name="T16" fmla="*/ 40 w 72"/>
              <a:gd name="T17" fmla="*/ 2 h 106"/>
              <a:gd name="T18" fmla="*/ 33 w 72"/>
              <a:gd name="T19" fmla="*/ 6 h 106"/>
              <a:gd name="T20" fmla="*/ 33 w 72"/>
              <a:gd name="T21" fmla="*/ 11 h 106"/>
              <a:gd name="T22" fmla="*/ 27 w 72"/>
              <a:gd name="T23" fmla="*/ 17 h 106"/>
              <a:gd name="T24" fmla="*/ 30 w 72"/>
              <a:gd name="T25" fmla="*/ 18 h 106"/>
              <a:gd name="T26" fmla="*/ 33 w 72"/>
              <a:gd name="T27" fmla="*/ 18 h 106"/>
              <a:gd name="T28" fmla="*/ 36 w 72"/>
              <a:gd name="T29" fmla="*/ 19 h 106"/>
              <a:gd name="T30" fmla="*/ 30 w 72"/>
              <a:gd name="T31" fmla="*/ 25 h 106"/>
              <a:gd name="T32" fmla="*/ 30 w 72"/>
              <a:gd name="T33" fmla="*/ 28 h 106"/>
              <a:gd name="T34" fmla="*/ 19 w 72"/>
              <a:gd name="T35" fmla="*/ 27 h 106"/>
              <a:gd name="T36" fmla="*/ 7 w 72"/>
              <a:gd name="T37" fmla="*/ 31 h 106"/>
              <a:gd name="T38" fmla="*/ 7 w 72"/>
              <a:gd name="T39" fmla="*/ 36 h 106"/>
              <a:gd name="T40" fmla="*/ 6 w 72"/>
              <a:gd name="T41" fmla="*/ 39 h 106"/>
              <a:gd name="T42" fmla="*/ 13 w 72"/>
              <a:gd name="T43" fmla="*/ 42 h 106"/>
              <a:gd name="T44" fmla="*/ 7 w 72"/>
              <a:gd name="T45" fmla="*/ 46 h 106"/>
              <a:gd name="T46" fmla="*/ 4 w 72"/>
              <a:gd name="T47" fmla="*/ 51 h 106"/>
              <a:gd name="T48" fmla="*/ 9 w 72"/>
              <a:gd name="T49" fmla="*/ 54 h 106"/>
              <a:gd name="T50" fmla="*/ 12 w 72"/>
              <a:gd name="T51" fmla="*/ 55 h 106"/>
              <a:gd name="T52" fmla="*/ 22 w 72"/>
              <a:gd name="T53" fmla="*/ 57 h 106"/>
              <a:gd name="T54" fmla="*/ 22 w 72"/>
              <a:gd name="T55" fmla="*/ 60 h 106"/>
              <a:gd name="T56" fmla="*/ 16 w 72"/>
              <a:gd name="T57" fmla="*/ 64 h 106"/>
              <a:gd name="T58" fmla="*/ 15 w 72"/>
              <a:gd name="T59" fmla="*/ 72 h 106"/>
              <a:gd name="T60" fmla="*/ 19 w 72"/>
              <a:gd name="T61" fmla="*/ 75 h 106"/>
              <a:gd name="T62" fmla="*/ 25 w 72"/>
              <a:gd name="T63" fmla="*/ 73 h 106"/>
              <a:gd name="T64" fmla="*/ 12 w 72"/>
              <a:gd name="T65" fmla="*/ 76 h 106"/>
              <a:gd name="T66" fmla="*/ 9 w 72"/>
              <a:gd name="T67" fmla="*/ 84 h 106"/>
              <a:gd name="T68" fmla="*/ 6 w 72"/>
              <a:gd name="T69" fmla="*/ 84 h 106"/>
              <a:gd name="T70" fmla="*/ 3 w 72"/>
              <a:gd name="T71" fmla="*/ 85 h 106"/>
              <a:gd name="T72" fmla="*/ 0 w 72"/>
              <a:gd name="T73" fmla="*/ 90 h 106"/>
              <a:gd name="T74" fmla="*/ 7 w 72"/>
              <a:gd name="T75" fmla="*/ 90 h 106"/>
              <a:gd name="T76" fmla="*/ 1 w 72"/>
              <a:gd name="T77" fmla="*/ 94 h 106"/>
              <a:gd name="T78" fmla="*/ 3 w 72"/>
              <a:gd name="T79" fmla="*/ 96 h 106"/>
              <a:gd name="T80" fmla="*/ 12 w 72"/>
              <a:gd name="T81" fmla="*/ 96 h 106"/>
              <a:gd name="T82" fmla="*/ 4 w 72"/>
              <a:gd name="T83" fmla="*/ 102 h 106"/>
              <a:gd name="T84" fmla="*/ 13 w 72"/>
              <a:gd name="T85" fmla="*/ 99 h 106"/>
              <a:gd name="T86" fmla="*/ 13 w 72"/>
              <a:gd name="T87" fmla="*/ 102 h 106"/>
              <a:gd name="T88" fmla="*/ 10 w 72"/>
              <a:gd name="T89" fmla="*/ 103 h 106"/>
              <a:gd name="T90" fmla="*/ 10 w 72"/>
              <a:gd name="T91" fmla="*/ 106 h 106"/>
              <a:gd name="T92" fmla="*/ 15 w 72"/>
              <a:gd name="T93" fmla="*/ 103 h 106"/>
              <a:gd name="T94" fmla="*/ 18 w 72"/>
              <a:gd name="T95" fmla="*/ 105 h 106"/>
              <a:gd name="T96" fmla="*/ 22 w 72"/>
              <a:gd name="T97" fmla="*/ 103 h 106"/>
              <a:gd name="T98" fmla="*/ 33 w 72"/>
              <a:gd name="T99" fmla="*/ 99 h 106"/>
              <a:gd name="T100" fmla="*/ 34 w 72"/>
              <a:gd name="T101" fmla="*/ 94 h 106"/>
              <a:gd name="T102" fmla="*/ 36 w 72"/>
              <a:gd name="T103" fmla="*/ 97 h 106"/>
              <a:gd name="T104" fmla="*/ 42 w 72"/>
              <a:gd name="T105" fmla="*/ 93 h 106"/>
              <a:gd name="T106" fmla="*/ 46 w 72"/>
              <a:gd name="T107" fmla="*/ 90 h 106"/>
              <a:gd name="T108" fmla="*/ 61 w 72"/>
              <a:gd name="T109" fmla="*/ 87 h 106"/>
              <a:gd name="T110" fmla="*/ 66 w 72"/>
              <a:gd name="T111" fmla="*/ 87 h 106"/>
              <a:gd name="T112" fmla="*/ 66 w 72"/>
              <a:gd name="T113" fmla="*/ 82 h 106"/>
              <a:gd name="T114" fmla="*/ 69 w 72"/>
              <a:gd name="T115" fmla="*/ 54 h 106"/>
              <a:gd name="T116" fmla="*/ 72 w 72"/>
              <a:gd name="T117" fmla="*/ 49 h 106"/>
              <a:gd name="T118" fmla="*/ 67 w 72"/>
              <a:gd name="T119" fmla="*/ 37 h 1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
              <a:gd name="T181" fmla="*/ 0 h 106"/>
              <a:gd name="T182" fmla="*/ 72 w 72"/>
              <a:gd name="T183" fmla="*/ 106 h 1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 h="106">
                <a:moveTo>
                  <a:pt x="69" y="36"/>
                </a:moveTo>
                <a:lnTo>
                  <a:pt x="69" y="34"/>
                </a:lnTo>
                <a:lnTo>
                  <a:pt x="67" y="27"/>
                </a:lnTo>
                <a:lnTo>
                  <a:pt x="63" y="22"/>
                </a:lnTo>
                <a:lnTo>
                  <a:pt x="54" y="25"/>
                </a:lnTo>
                <a:lnTo>
                  <a:pt x="52" y="28"/>
                </a:lnTo>
                <a:lnTo>
                  <a:pt x="49" y="33"/>
                </a:lnTo>
                <a:lnTo>
                  <a:pt x="45" y="30"/>
                </a:lnTo>
                <a:lnTo>
                  <a:pt x="43" y="25"/>
                </a:lnTo>
                <a:lnTo>
                  <a:pt x="37" y="22"/>
                </a:lnTo>
                <a:lnTo>
                  <a:pt x="42" y="19"/>
                </a:lnTo>
                <a:lnTo>
                  <a:pt x="42" y="15"/>
                </a:lnTo>
                <a:lnTo>
                  <a:pt x="45" y="15"/>
                </a:lnTo>
                <a:lnTo>
                  <a:pt x="46" y="12"/>
                </a:lnTo>
                <a:lnTo>
                  <a:pt x="46" y="0"/>
                </a:lnTo>
                <a:lnTo>
                  <a:pt x="45" y="0"/>
                </a:lnTo>
                <a:lnTo>
                  <a:pt x="42" y="2"/>
                </a:lnTo>
                <a:lnTo>
                  <a:pt x="40" y="2"/>
                </a:lnTo>
                <a:lnTo>
                  <a:pt x="34" y="6"/>
                </a:lnTo>
                <a:lnTo>
                  <a:pt x="33" y="6"/>
                </a:lnTo>
                <a:lnTo>
                  <a:pt x="33" y="9"/>
                </a:lnTo>
                <a:lnTo>
                  <a:pt x="33" y="11"/>
                </a:lnTo>
                <a:lnTo>
                  <a:pt x="33" y="12"/>
                </a:lnTo>
                <a:lnTo>
                  <a:pt x="27" y="17"/>
                </a:lnTo>
                <a:lnTo>
                  <a:pt x="28" y="18"/>
                </a:lnTo>
                <a:lnTo>
                  <a:pt x="30" y="18"/>
                </a:lnTo>
                <a:lnTo>
                  <a:pt x="31" y="18"/>
                </a:lnTo>
                <a:lnTo>
                  <a:pt x="33" y="18"/>
                </a:lnTo>
                <a:lnTo>
                  <a:pt x="36" y="18"/>
                </a:lnTo>
                <a:lnTo>
                  <a:pt x="36" y="19"/>
                </a:lnTo>
                <a:lnTo>
                  <a:pt x="36" y="22"/>
                </a:lnTo>
                <a:lnTo>
                  <a:pt x="30" y="25"/>
                </a:lnTo>
                <a:lnTo>
                  <a:pt x="30" y="27"/>
                </a:lnTo>
                <a:lnTo>
                  <a:pt x="30" y="28"/>
                </a:lnTo>
                <a:lnTo>
                  <a:pt x="19" y="30"/>
                </a:lnTo>
                <a:lnTo>
                  <a:pt x="19" y="27"/>
                </a:lnTo>
                <a:lnTo>
                  <a:pt x="10" y="27"/>
                </a:lnTo>
                <a:lnTo>
                  <a:pt x="7" y="31"/>
                </a:lnTo>
                <a:lnTo>
                  <a:pt x="9" y="37"/>
                </a:lnTo>
                <a:lnTo>
                  <a:pt x="7" y="36"/>
                </a:lnTo>
                <a:lnTo>
                  <a:pt x="4" y="37"/>
                </a:lnTo>
                <a:lnTo>
                  <a:pt x="6" y="39"/>
                </a:lnTo>
                <a:lnTo>
                  <a:pt x="13" y="40"/>
                </a:lnTo>
                <a:lnTo>
                  <a:pt x="13" y="42"/>
                </a:lnTo>
                <a:lnTo>
                  <a:pt x="9" y="45"/>
                </a:lnTo>
                <a:lnTo>
                  <a:pt x="7" y="46"/>
                </a:lnTo>
                <a:lnTo>
                  <a:pt x="4" y="48"/>
                </a:lnTo>
                <a:lnTo>
                  <a:pt x="4" y="51"/>
                </a:lnTo>
                <a:lnTo>
                  <a:pt x="7" y="52"/>
                </a:lnTo>
                <a:lnTo>
                  <a:pt x="9" y="54"/>
                </a:lnTo>
                <a:lnTo>
                  <a:pt x="9" y="55"/>
                </a:lnTo>
                <a:lnTo>
                  <a:pt x="12" y="55"/>
                </a:lnTo>
                <a:lnTo>
                  <a:pt x="13" y="57"/>
                </a:lnTo>
                <a:lnTo>
                  <a:pt x="22" y="57"/>
                </a:lnTo>
                <a:lnTo>
                  <a:pt x="24" y="58"/>
                </a:lnTo>
                <a:lnTo>
                  <a:pt x="22" y="60"/>
                </a:lnTo>
                <a:lnTo>
                  <a:pt x="19" y="61"/>
                </a:lnTo>
                <a:lnTo>
                  <a:pt x="16" y="64"/>
                </a:lnTo>
                <a:lnTo>
                  <a:pt x="16" y="69"/>
                </a:lnTo>
                <a:lnTo>
                  <a:pt x="15" y="72"/>
                </a:lnTo>
                <a:lnTo>
                  <a:pt x="10" y="76"/>
                </a:lnTo>
                <a:lnTo>
                  <a:pt x="19" y="75"/>
                </a:lnTo>
                <a:lnTo>
                  <a:pt x="24" y="69"/>
                </a:lnTo>
                <a:lnTo>
                  <a:pt x="25" y="73"/>
                </a:lnTo>
                <a:lnTo>
                  <a:pt x="27" y="73"/>
                </a:lnTo>
                <a:lnTo>
                  <a:pt x="12" y="76"/>
                </a:lnTo>
                <a:lnTo>
                  <a:pt x="9" y="82"/>
                </a:lnTo>
                <a:lnTo>
                  <a:pt x="9" y="84"/>
                </a:lnTo>
                <a:lnTo>
                  <a:pt x="7" y="85"/>
                </a:lnTo>
                <a:lnTo>
                  <a:pt x="6" y="84"/>
                </a:lnTo>
                <a:lnTo>
                  <a:pt x="4" y="85"/>
                </a:lnTo>
                <a:lnTo>
                  <a:pt x="3" y="85"/>
                </a:lnTo>
                <a:lnTo>
                  <a:pt x="0" y="87"/>
                </a:lnTo>
                <a:lnTo>
                  <a:pt x="0" y="90"/>
                </a:lnTo>
                <a:lnTo>
                  <a:pt x="7" y="88"/>
                </a:lnTo>
                <a:lnTo>
                  <a:pt x="7" y="90"/>
                </a:lnTo>
                <a:lnTo>
                  <a:pt x="4" y="91"/>
                </a:lnTo>
                <a:lnTo>
                  <a:pt x="1" y="94"/>
                </a:lnTo>
                <a:lnTo>
                  <a:pt x="1" y="96"/>
                </a:lnTo>
                <a:lnTo>
                  <a:pt x="3" y="96"/>
                </a:lnTo>
                <a:lnTo>
                  <a:pt x="4" y="97"/>
                </a:lnTo>
                <a:lnTo>
                  <a:pt x="12" y="96"/>
                </a:lnTo>
                <a:lnTo>
                  <a:pt x="12" y="97"/>
                </a:lnTo>
                <a:lnTo>
                  <a:pt x="4" y="102"/>
                </a:lnTo>
                <a:lnTo>
                  <a:pt x="6" y="102"/>
                </a:lnTo>
                <a:lnTo>
                  <a:pt x="13" y="99"/>
                </a:lnTo>
                <a:lnTo>
                  <a:pt x="15" y="100"/>
                </a:lnTo>
                <a:lnTo>
                  <a:pt x="13" y="102"/>
                </a:lnTo>
                <a:lnTo>
                  <a:pt x="12" y="102"/>
                </a:lnTo>
                <a:lnTo>
                  <a:pt x="10" y="103"/>
                </a:lnTo>
                <a:lnTo>
                  <a:pt x="10" y="105"/>
                </a:lnTo>
                <a:lnTo>
                  <a:pt x="10" y="106"/>
                </a:lnTo>
                <a:lnTo>
                  <a:pt x="13" y="105"/>
                </a:lnTo>
                <a:lnTo>
                  <a:pt x="15" y="103"/>
                </a:lnTo>
                <a:lnTo>
                  <a:pt x="16" y="105"/>
                </a:lnTo>
                <a:lnTo>
                  <a:pt x="18" y="105"/>
                </a:lnTo>
                <a:lnTo>
                  <a:pt x="21" y="103"/>
                </a:lnTo>
                <a:lnTo>
                  <a:pt x="22" y="103"/>
                </a:lnTo>
                <a:lnTo>
                  <a:pt x="31" y="100"/>
                </a:lnTo>
                <a:lnTo>
                  <a:pt x="33" y="99"/>
                </a:lnTo>
                <a:lnTo>
                  <a:pt x="33" y="94"/>
                </a:lnTo>
                <a:lnTo>
                  <a:pt x="34" y="94"/>
                </a:lnTo>
                <a:lnTo>
                  <a:pt x="36" y="96"/>
                </a:lnTo>
                <a:lnTo>
                  <a:pt x="36" y="97"/>
                </a:lnTo>
                <a:lnTo>
                  <a:pt x="40" y="96"/>
                </a:lnTo>
                <a:lnTo>
                  <a:pt x="42" y="93"/>
                </a:lnTo>
                <a:lnTo>
                  <a:pt x="45" y="93"/>
                </a:lnTo>
                <a:lnTo>
                  <a:pt x="46" y="90"/>
                </a:lnTo>
                <a:lnTo>
                  <a:pt x="46" y="88"/>
                </a:lnTo>
                <a:lnTo>
                  <a:pt x="61" y="87"/>
                </a:lnTo>
                <a:lnTo>
                  <a:pt x="64" y="87"/>
                </a:lnTo>
                <a:lnTo>
                  <a:pt x="66" y="87"/>
                </a:lnTo>
                <a:lnTo>
                  <a:pt x="67" y="85"/>
                </a:lnTo>
                <a:lnTo>
                  <a:pt x="66" y="82"/>
                </a:lnTo>
                <a:lnTo>
                  <a:pt x="72" y="66"/>
                </a:lnTo>
                <a:lnTo>
                  <a:pt x="69" y="54"/>
                </a:lnTo>
                <a:lnTo>
                  <a:pt x="70" y="54"/>
                </a:lnTo>
                <a:lnTo>
                  <a:pt x="72" y="49"/>
                </a:lnTo>
                <a:lnTo>
                  <a:pt x="67" y="39"/>
                </a:lnTo>
                <a:lnTo>
                  <a:pt x="67" y="37"/>
                </a:lnTo>
                <a:lnTo>
                  <a:pt x="69" y="3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98" name="Freeform 670"/>
          <p:cNvSpPr>
            <a:spLocks/>
          </p:cNvSpPr>
          <p:nvPr/>
        </p:nvSpPr>
        <p:spPr bwMode="auto">
          <a:xfrm>
            <a:off x="4638675" y="1703395"/>
            <a:ext cx="346075" cy="796925"/>
          </a:xfrm>
          <a:custGeom>
            <a:avLst/>
            <a:gdLst>
              <a:gd name="T0" fmla="*/ 4 w 218"/>
              <a:gd name="T1" fmla="*/ 412 h 502"/>
              <a:gd name="T2" fmla="*/ 9 w 218"/>
              <a:gd name="T3" fmla="*/ 412 h 502"/>
              <a:gd name="T4" fmla="*/ 10 w 218"/>
              <a:gd name="T5" fmla="*/ 427 h 502"/>
              <a:gd name="T6" fmla="*/ 15 w 218"/>
              <a:gd name="T7" fmla="*/ 440 h 502"/>
              <a:gd name="T8" fmla="*/ 30 w 218"/>
              <a:gd name="T9" fmla="*/ 469 h 502"/>
              <a:gd name="T10" fmla="*/ 24 w 218"/>
              <a:gd name="T11" fmla="*/ 475 h 502"/>
              <a:gd name="T12" fmla="*/ 33 w 218"/>
              <a:gd name="T13" fmla="*/ 500 h 502"/>
              <a:gd name="T14" fmla="*/ 54 w 218"/>
              <a:gd name="T15" fmla="*/ 496 h 502"/>
              <a:gd name="T16" fmla="*/ 67 w 218"/>
              <a:gd name="T17" fmla="*/ 476 h 502"/>
              <a:gd name="T18" fmla="*/ 88 w 218"/>
              <a:gd name="T19" fmla="*/ 454 h 502"/>
              <a:gd name="T20" fmla="*/ 93 w 218"/>
              <a:gd name="T21" fmla="*/ 430 h 502"/>
              <a:gd name="T22" fmla="*/ 93 w 218"/>
              <a:gd name="T23" fmla="*/ 421 h 502"/>
              <a:gd name="T24" fmla="*/ 88 w 218"/>
              <a:gd name="T25" fmla="*/ 406 h 502"/>
              <a:gd name="T26" fmla="*/ 85 w 218"/>
              <a:gd name="T27" fmla="*/ 400 h 502"/>
              <a:gd name="T28" fmla="*/ 108 w 218"/>
              <a:gd name="T29" fmla="*/ 391 h 502"/>
              <a:gd name="T30" fmla="*/ 120 w 218"/>
              <a:gd name="T31" fmla="*/ 383 h 502"/>
              <a:gd name="T32" fmla="*/ 124 w 218"/>
              <a:gd name="T33" fmla="*/ 376 h 502"/>
              <a:gd name="T34" fmla="*/ 93 w 218"/>
              <a:gd name="T35" fmla="*/ 373 h 502"/>
              <a:gd name="T36" fmla="*/ 94 w 218"/>
              <a:gd name="T37" fmla="*/ 370 h 502"/>
              <a:gd name="T38" fmla="*/ 108 w 218"/>
              <a:gd name="T39" fmla="*/ 373 h 502"/>
              <a:gd name="T40" fmla="*/ 127 w 218"/>
              <a:gd name="T41" fmla="*/ 365 h 502"/>
              <a:gd name="T42" fmla="*/ 124 w 218"/>
              <a:gd name="T43" fmla="*/ 347 h 502"/>
              <a:gd name="T44" fmla="*/ 106 w 218"/>
              <a:gd name="T45" fmla="*/ 334 h 502"/>
              <a:gd name="T46" fmla="*/ 85 w 218"/>
              <a:gd name="T47" fmla="*/ 350 h 502"/>
              <a:gd name="T48" fmla="*/ 105 w 218"/>
              <a:gd name="T49" fmla="*/ 337 h 502"/>
              <a:gd name="T50" fmla="*/ 100 w 218"/>
              <a:gd name="T51" fmla="*/ 302 h 502"/>
              <a:gd name="T52" fmla="*/ 108 w 218"/>
              <a:gd name="T53" fmla="*/ 278 h 502"/>
              <a:gd name="T54" fmla="*/ 111 w 218"/>
              <a:gd name="T55" fmla="*/ 270 h 502"/>
              <a:gd name="T56" fmla="*/ 112 w 218"/>
              <a:gd name="T57" fmla="*/ 253 h 502"/>
              <a:gd name="T58" fmla="*/ 121 w 218"/>
              <a:gd name="T59" fmla="*/ 255 h 502"/>
              <a:gd name="T60" fmla="*/ 126 w 218"/>
              <a:gd name="T61" fmla="*/ 247 h 502"/>
              <a:gd name="T62" fmla="*/ 136 w 218"/>
              <a:gd name="T63" fmla="*/ 237 h 502"/>
              <a:gd name="T64" fmla="*/ 151 w 218"/>
              <a:gd name="T65" fmla="*/ 225 h 502"/>
              <a:gd name="T66" fmla="*/ 174 w 218"/>
              <a:gd name="T67" fmla="*/ 198 h 502"/>
              <a:gd name="T68" fmla="*/ 171 w 218"/>
              <a:gd name="T69" fmla="*/ 189 h 502"/>
              <a:gd name="T70" fmla="*/ 171 w 218"/>
              <a:gd name="T71" fmla="*/ 180 h 502"/>
              <a:gd name="T72" fmla="*/ 178 w 218"/>
              <a:gd name="T73" fmla="*/ 159 h 502"/>
              <a:gd name="T74" fmla="*/ 183 w 218"/>
              <a:gd name="T75" fmla="*/ 153 h 502"/>
              <a:gd name="T76" fmla="*/ 187 w 218"/>
              <a:gd name="T77" fmla="*/ 150 h 502"/>
              <a:gd name="T78" fmla="*/ 193 w 218"/>
              <a:gd name="T79" fmla="*/ 142 h 502"/>
              <a:gd name="T80" fmla="*/ 202 w 218"/>
              <a:gd name="T81" fmla="*/ 144 h 502"/>
              <a:gd name="T82" fmla="*/ 218 w 218"/>
              <a:gd name="T83" fmla="*/ 141 h 502"/>
              <a:gd name="T84" fmla="*/ 209 w 218"/>
              <a:gd name="T85" fmla="*/ 85 h 502"/>
              <a:gd name="T86" fmla="*/ 200 w 218"/>
              <a:gd name="T87" fmla="*/ 33 h 502"/>
              <a:gd name="T88" fmla="*/ 151 w 218"/>
              <a:gd name="T89" fmla="*/ 0 h 502"/>
              <a:gd name="T90" fmla="*/ 151 w 218"/>
              <a:gd name="T91" fmla="*/ 18 h 502"/>
              <a:gd name="T92" fmla="*/ 126 w 218"/>
              <a:gd name="T93" fmla="*/ 24 h 502"/>
              <a:gd name="T94" fmla="*/ 115 w 218"/>
              <a:gd name="T95" fmla="*/ 51 h 502"/>
              <a:gd name="T96" fmla="*/ 93 w 218"/>
              <a:gd name="T97" fmla="*/ 63 h 502"/>
              <a:gd name="T98" fmla="*/ 70 w 218"/>
              <a:gd name="T99" fmla="*/ 126 h 502"/>
              <a:gd name="T100" fmla="*/ 46 w 218"/>
              <a:gd name="T101" fmla="*/ 190 h 502"/>
              <a:gd name="T102" fmla="*/ 27 w 218"/>
              <a:gd name="T103" fmla="*/ 216 h 502"/>
              <a:gd name="T104" fmla="*/ 19 w 218"/>
              <a:gd name="T105" fmla="*/ 250 h 502"/>
              <a:gd name="T106" fmla="*/ 28 w 218"/>
              <a:gd name="T107" fmla="*/ 304 h 502"/>
              <a:gd name="T108" fmla="*/ 21 w 218"/>
              <a:gd name="T109" fmla="*/ 328 h 502"/>
              <a:gd name="T110" fmla="*/ 12 w 218"/>
              <a:gd name="T111" fmla="*/ 361 h 502"/>
              <a:gd name="T112" fmla="*/ 4 w 218"/>
              <a:gd name="T113" fmla="*/ 391 h 50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8"/>
              <a:gd name="T172" fmla="*/ 0 h 502"/>
              <a:gd name="T173" fmla="*/ 218 w 218"/>
              <a:gd name="T174" fmla="*/ 502 h 50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8" h="502">
                <a:moveTo>
                  <a:pt x="3" y="386"/>
                </a:moveTo>
                <a:lnTo>
                  <a:pt x="0" y="391"/>
                </a:lnTo>
                <a:lnTo>
                  <a:pt x="3" y="407"/>
                </a:lnTo>
                <a:lnTo>
                  <a:pt x="4" y="407"/>
                </a:lnTo>
                <a:lnTo>
                  <a:pt x="4" y="409"/>
                </a:lnTo>
                <a:lnTo>
                  <a:pt x="4" y="412"/>
                </a:lnTo>
                <a:lnTo>
                  <a:pt x="4" y="413"/>
                </a:lnTo>
                <a:lnTo>
                  <a:pt x="6" y="410"/>
                </a:lnTo>
                <a:lnTo>
                  <a:pt x="7" y="409"/>
                </a:lnTo>
                <a:lnTo>
                  <a:pt x="7" y="410"/>
                </a:lnTo>
                <a:lnTo>
                  <a:pt x="7" y="412"/>
                </a:lnTo>
                <a:lnTo>
                  <a:pt x="9" y="412"/>
                </a:lnTo>
                <a:lnTo>
                  <a:pt x="9" y="413"/>
                </a:lnTo>
                <a:lnTo>
                  <a:pt x="7" y="415"/>
                </a:lnTo>
                <a:lnTo>
                  <a:pt x="6" y="418"/>
                </a:lnTo>
                <a:lnTo>
                  <a:pt x="10" y="419"/>
                </a:lnTo>
                <a:lnTo>
                  <a:pt x="12" y="422"/>
                </a:lnTo>
                <a:lnTo>
                  <a:pt x="10" y="427"/>
                </a:lnTo>
                <a:lnTo>
                  <a:pt x="13" y="427"/>
                </a:lnTo>
                <a:lnTo>
                  <a:pt x="15" y="430"/>
                </a:lnTo>
                <a:lnTo>
                  <a:pt x="12" y="433"/>
                </a:lnTo>
                <a:lnTo>
                  <a:pt x="13" y="437"/>
                </a:lnTo>
                <a:lnTo>
                  <a:pt x="13" y="440"/>
                </a:lnTo>
                <a:lnTo>
                  <a:pt x="15" y="440"/>
                </a:lnTo>
                <a:lnTo>
                  <a:pt x="19" y="454"/>
                </a:lnTo>
                <a:lnTo>
                  <a:pt x="22" y="457"/>
                </a:lnTo>
                <a:lnTo>
                  <a:pt x="25" y="461"/>
                </a:lnTo>
                <a:lnTo>
                  <a:pt x="28" y="463"/>
                </a:lnTo>
                <a:lnTo>
                  <a:pt x="30" y="466"/>
                </a:lnTo>
                <a:lnTo>
                  <a:pt x="30" y="469"/>
                </a:lnTo>
                <a:lnTo>
                  <a:pt x="28" y="470"/>
                </a:lnTo>
                <a:lnTo>
                  <a:pt x="27" y="470"/>
                </a:lnTo>
                <a:lnTo>
                  <a:pt x="25" y="470"/>
                </a:lnTo>
                <a:lnTo>
                  <a:pt x="28" y="476"/>
                </a:lnTo>
                <a:lnTo>
                  <a:pt x="25" y="476"/>
                </a:lnTo>
                <a:lnTo>
                  <a:pt x="24" y="475"/>
                </a:lnTo>
                <a:lnTo>
                  <a:pt x="24" y="476"/>
                </a:lnTo>
                <a:lnTo>
                  <a:pt x="31" y="494"/>
                </a:lnTo>
                <a:lnTo>
                  <a:pt x="31" y="496"/>
                </a:lnTo>
                <a:lnTo>
                  <a:pt x="30" y="499"/>
                </a:lnTo>
                <a:lnTo>
                  <a:pt x="28" y="500"/>
                </a:lnTo>
                <a:lnTo>
                  <a:pt x="33" y="500"/>
                </a:lnTo>
                <a:lnTo>
                  <a:pt x="36" y="502"/>
                </a:lnTo>
                <a:lnTo>
                  <a:pt x="42" y="499"/>
                </a:lnTo>
                <a:lnTo>
                  <a:pt x="48" y="499"/>
                </a:lnTo>
                <a:lnTo>
                  <a:pt x="51" y="500"/>
                </a:lnTo>
                <a:lnTo>
                  <a:pt x="52" y="499"/>
                </a:lnTo>
                <a:lnTo>
                  <a:pt x="54" y="496"/>
                </a:lnTo>
                <a:lnTo>
                  <a:pt x="52" y="488"/>
                </a:lnTo>
                <a:lnTo>
                  <a:pt x="55" y="481"/>
                </a:lnTo>
                <a:lnTo>
                  <a:pt x="58" y="482"/>
                </a:lnTo>
                <a:lnTo>
                  <a:pt x="60" y="479"/>
                </a:lnTo>
                <a:lnTo>
                  <a:pt x="63" y="476"/>
                </a:lnTo>
                <a:lnTo>
                  <a:pt x="67" y="476"/>
                </a:lnTo>
                <a:lnTo>
                  <a:pt x="70" y="478"/>
                </a:lnTo>
                <a:lnTo>
                  <a:pt x="73" y="478"/>
                </a:lnTo>
                <a:lnTo>
                  <a:pt x="78" y="478"/>
                </a:lnTo>
                <a:lnTo>
                  <a:pt x="81" y="478"/>
                </a:lnTo>
                <a:lnTo>
                  <a:pt x="88" y="460"/>
                </a:lnTo>
                <a:lnTo>
                  <a:pt x="88" y="454"/>
                </a:lnTo>
                <a:lnTo>
                  <a:pt x="90" y="449"/>
                </a:lnTo>
                <a:lnTo>
                  <a:pt x="88" y="445"/>
                </a:lnTo>
                <a:lnTo>
                  <a:pt x="91" y="439"/>
                </a:lnTo>
                <a:lnTo>
                  <a:pt x="91" y="436"/>
                </a:lnTo>
                <a:lnTo>
                  <a:pt x="90" y="433"/>
                </a:lnTo>
                <a:lnTo>
                  <a:pt x="93" y="430"/>
                </a:lnTo>
                <a:lnTo>
                  <a:pt x="91" y="427"/>
                </a:lnTo>
                <a:lnTo>
                  <a:pt x="90" y="425"/>
                </a:lnTo>
                <a:lnTo>
                  <a:pt x="90" y="424"/>
                </a:lnTo>
                <a:lnTo>
                  <a:pt x="90" y="422"/>
                </a:lnTo>
                <a:lnTo>
                  <a:pt x="93" y="424"/>
                </a:lnTo>
                <a:lnTo>
                  <a:pt x="93" y="421"/>
                </a:lnTo>
                <a:lnTo>
                  <a:pt x="93" y="419"/>
                </a:lnTo>
                <a:lnTo>
                  <a:pt x="94" y="418"/>
                </a:lnTo>
                <a:lnTo>
                  <a:pt x="93" y="416"/>
                </a:lnTo>
                <a:lnTo>
                  <a:pt x="94" y="412"/>
                </a:lnTo>
                <a:lnTo>
                  <a:pt x="94" y="410"/>
                </a:lnTo>
                <a:lnTo>
                  <a:pt x="88" y="406"/>
                </a:lnTo>
                <a:lnTo>
                  <a:pt x="90" y="406"/>
                </a:lnTo>
                <a:lnTo>
                  <a:pt x="93" y="407"/>
                </a:lnTo>
                <a:lnTo>
                  <a:pt x="96" y="406"/>
                </a:lnTo>
                <a:lnTo>
                  <a:pt x="93" y="403"/>
                </a:lnTo>
                <a:lnTo>
                  <a:pt x="84" y="401"/>
                </a:lnTo>
                <a:lnTo>
                  <a:pt x="85" y="400"/>
                </a:lnTo>
                <a:lnTo>
                  <a:pt x="91" y="400"/>
                </a:lnTo>
                <a:lnTo>
                  <a:pt x="96" y="401"/>
                </a:lnTo>
                <a:lnTo>
                  <a:pt x="97" y="400"/>
                </a:lnTo>
                <a:lnTo>
                  <a:pt x="99" y="397"/>
                </a:lnTo>
                <a:lnTo>
                  <a:pt x="103" y="397"/>
                </a:lnTo>
                <a:lnTo>
                  <a:pt x="108" y="391"/>
                </a:lnTo>
                <a:lnTo>
                  <a:pt x="108" y="388"/>
                </a:lnTo>
                <a:lnTo>
                  <a:pt x="111" y="388"/>
                </a:lnTo>
                <a:lnTo>
                  <a:pt x="111" y="392"/>
                </a:lnTo>
                <a:lnTo>
                  <a:pt x="114" y="391"/>
                </a:lnTo>
                <a:lnTo>
                  <a:pt x="117" y="388"/>
                </a:lnTo>
                <a:lnTo>
                  <a:pt x="120" y="383"/>
                </a:lnTo>
                <a:lnTo>
                  <a:pt x="120" y="380"/>
                </a:lnTo>
                <a:lnTo>
                  <a:pt x="121" y="382"/>
                </a:lnTo>
                <a:lnTo>
                  <a:pt x="123" y="382"/>
                </a:lnTo>
                <a:lnTo>
                  <a:pt x="123" y="379"/>
                </a:lnTo>
                <a:lnTo>
                  <a:pt x="124" y="377"/>
                </a:lnTo>
                <a:lnTo>
                  <a:pt x="124" y="376"/>
                </a:lnTo>
                <a:lnTo>
                  <a:pt x="108" y="380"/>
                </a:lnTo>
                <a:lnTo>
                  <a:pt x="105" y="379"/>
                </a:lnTo>
                <a:lnTo>
                  <a:pt x="103" y="380"/>
                </a:lnTo>
                <a:lnTo>
                  <a:pt x="103" y="379"/>
                </a:lnTo>
                <a:lnTo>
                  <a:pt x="100" y="377"/>
                </a:lnTo>
                <a:lnTo>
                  <a:pt x="93" y="373"/>
                </a:lnTo>
                <a:lnTo>
                  <a:pt x="88" y="374"/>
                </a:lnTo>
                <a:lnTo>
                  <a:pt x="87" y="373"/>
                </a:lnTo>
                <a:lnTo>
                  <a:pt x="88" y="373"/>
                </a:lnTo>
                <a:lnTo>
                  <a:pt x="90" y="370"/>
                </a:lnTo>
                <a:lnTo>
                  <a:pt x="93" y="371"/>
                </a:lnTo>
                <a:lnTo>
                  <a:pt x="94" y="370"/>
                </a:lnTo>
                <a:lnTo>
                  <a:pt x="99" y="371"/>
                </a:lnTo>
                <a:lnTo>
                  <a:pt x="99" y="370"/>
                </a:lnTo>
                <a:lnTo>
                  <a:pt x="102" y="373"/>
                </a:lnTo>
                <a:lnTo>
                  <a:pt x="103" y="371"/>
                </a:lnTo>
                <a:lnTo>
                  <a:pt x="106" y="373"/>
                </a:lnTo>
                <a:lnTo>
                  <a:pt x="108" y="373"/>
                </a:lnTo>
                <a:lnTo>
                  <a:pt x="109" y="371"/>
                </a:lnTo>
                <a:lnTo>
                  <a:pt x="111" y="373"/>
                </a:lnTo>
                <a:lnTo>
                  <a:pt x="112" y="376"/>
                </a:lnTo>
                <a:lnTo>
                  <a:pt x="114" y="377"/>
                </a:lnTo>
                <a:lnTo>
                  <a:pt x="124" y="371"/>
                </a:lnTo>
                <a:lnTo>
                  <a:pt x="127" y="365"/>
                </a:lnTo>
                <a:lnTo>
                  <a:pt x="129" y="364"/>
                </a:lnTo>
                <a:lnTo>
                  <a:pt x="130" y="359"/>
                </a:lnTo>
                <a:lnTo>
                  <a:pt x="127" y="355"/>
                </a:lnTo>
                <a:lnTo>
                  <a:pt x="124" y="352"/>
                </a:lnTo>
                <a:lnTo>
                  <a:pt x="121" y="347"/>
                </a:lnTo>
                <a:lnTo>
                  <a:pt x="124" y="347"/>
                </a:lnTo>
                <a:lnTo>
                  <a:pt x="123" y="346"/>
                </a:lnTo>
                <a:lnTo>
                  <a:pt x="117" y="343"/>
                </a:lnTo>
                <a:lnTo>
                  <a:pt x="115" y="337"/>
                </a:lnTo>
                <a:lnTo>
                  <a:pt x="109" y="338"/>
                </a:lnTo>
                <a:lnTo>
                  <a:pt x="108" y="335"/>
                </a:lnTo>
                <a:lnTo>
                  <a:pt x="106" y="334"/>
                </a:lnTo>
                <a:lnTo>
                  <a:pt x="106" y="335"/>
                </a:lnTo>
                <a:lnTo>
                  <a:pt x="105" y="341"/>
                </a:lnTo>
                <a:lnTo>
                  <a:pt x="94" y="350"/>
                </a:lnTo>
                <a:lnTo>
                  <a:pt x="91" y="350"/>
                </a:lnTo>
                <a:lnTo>
                  <a:pt x="88" y="352"/>
                </a:lnTo>
                <a:lnTo>
                  <a:pt x="85" y="350"/>
                </a:lnTo>
                <a:lnTo>
                  <a:pt x="88" y="349"/>
                </a:lnTo>
                <a:lnTo>
                  <a:pt x="93" y="349"/>
                </a:lnTo>
                <a:lnTo>
                  <a:pt x="96" y="346"/>
                </a:lnTo>
                <a:lnTo>
                  <a:pt x="99" y="344"/>
                </a:lnTo>
                <a:lnTo>
                  <a:pt x="103" y="340"/>
                </a:lnTo>
                <a:lnTo>
                  <a:pt x="105" y="337"/>
                </a:lnTo>
                <a:lnTo>
                  <a:pt x="105" y="332"/>
                </a:lnTo>
                <a:lnTo>
                  <a:pt x="102" y="332"/>
                </a:lnTo>
                <a:lnTo>
                  <a:pt x="103" y="329"/>
                </a:lnTo>
                <a:lnTo>
                  <a:pt x="103" y="326"/>
                </a:lnTo>
                <a:lnTo>
                  <a:pt x="102" y="323"/>
                </a:lnTo>
                <a:lnTo>
                  <a:pt x="100" y="302"/>
                </a:lnTo>
                <a:lnTo>
                  <a:pt x="102" y="298"/>
                </a:lnTo>
                <a:lnTo>
                  <a:pt x="100" y="296"/>
                </a:lnTo>
                <a:lnTo>
                  <a:pt x="106" y="299"/>
                </a:lnTo>
                <a:lnTo>
                  <a:pt x="106" y="296"/>
                </a:lnTo>
                <a:lnTo>
                  <a:pt x="105" y="290"/>
                </a:lnTo>
                <a:lnTo>
                  <a:pt x="108" y="278"/>
                </a:lnTo>
                <a:lnTo>
                  <a:pt x="105" y="276"/>
                </a:lnTo>
                <a:lnTo>
                  <a:pt x="105" y="273"/>
                </a:lnTo>
                <a:lnTo>
                  <a:pt x="105" y="268"/>
                </a:lnTo>
                <a:lnTo>
                  <a:pt x="109" y="271"/>
                </a:lnTo>
                <a:lnTo>
                  <a:pt x="109" y="270"/>
                </a:lnTo>
                <a:lnTo>
                  <a:pt x="111" y="270"/>
                </a:lnTo>
                <a:lnTo>
                  <a:pt x="112" y="267"/>
                </a:lnTo>
                <a:lnTo>
                  <a:pt x="114" y="265"/>
                </a:lnTo>
                <a:lnTo>
                  <a:pt x="112" y="265"/>
                </a:lnTo>
                <a:lnTo>
                  <a:pt x="114" y="259"/>
                </a:lnTo>
                <a:lnTo>
                  <a:pt x="112" y="256"/>
                </a:lnTo>
                <a:lnTo>
                  <a:pt x="112" y="253"/>
                </a:lnTo>
                <a:lnTo>
                  <a:pt x="114" y="256"/>
                </a:lnTo>
                <a:lnTo>
                  <a:pt x="115" y="259"/>
                </a:lnTo>
                <a:lnTo>
                  <a:pt x="117" y="259"/>
                </a:lnTo>
                <a:lnTo>
                  <a:pt x="118" y="256"/>
                </a:lnTo>
                <a:lnTo>
                  <a:pt x="121" y="256"/>
                </a:lnTo>
                <a:lnTo>
                  <a:pt x="121" y="255"/>
                </a:lnTo>
                <a:lnTo>
                  <a:pt x="123" y="253"/>
                </a:lnTo>
                <a:lnTo>
                  <a:pt x="118" y="252"/>
                </a:lnTo>
                <a:lnTo>
                  <a:pt x="121" y="252"/>
                </a:lnTo>
                <a:lnTo>
                  <a:pt x="124" y="250"/>
                </a:lnTo>
                <a:lnTo>
                  <a:pt x="124" y="249"/>
                </a:lnTo>
                <a:lnTo>
                  <a:pt x="126" y="247"/>
                </a:lnTo>
                <a:lnTo>
                  <a:pt x="126" y="244"/>
                </a:lnTo>
                <a:lnTo>
                  <a:pt x="129" y="243"/>
                </a:lnTo>
                <a:lnTo>
                  <a:pt x="129" y="240"/>
                </a:lnTo>
                <a:lnTo>
                  <a:pt x="130" y="240"/>
                </a:lnTo>
                <a:lnTo>
                  <a:pt x="133" y="240"/>
                </a:lnTo>
                <a:lnTo>
                  <a:pt x="136" y="237"/>
                </a:lnTo>
                <a:lnTo>
                  <a:pt x="138" y="234"/>
                </a:lnTo>
                <a:lnTo>
                  <a:pt x="142" y="231"/>
                </a:lnTo>
                <a:lnTo>
                  <a:pt x="145" y="232"/>
                </a:lnTo>
                <a:lnTo>
                  <a:pt x="148" y="229"/>
                </a:lnTo>
                <a:lnTo>
                  <a:pt x="148" y="228"/>
                </a:lnTo>
                <a:lnTo>
                  <a:pt x="151" y="225"/>
                </a:lnTo>
                <a:lnTo>
                  <a:pt x="153" y="226"/>
                </a:lnTo>
                <a:lnTo>
                  <a:pt x="154" y="225"/>
                </a:lnTo>
                <a:lnTo>
                  <a:pt x="159" y="222"/>
                </a:lnTo>
                <a:lnTo>
                  <a:pt x="160" y="220"/>
                </a:lnTo>
                <a:lnTo>
                  <a:pt x="162" y="219"/>
                </a:lnTo>
                <a:lnTo>
                  <a:pt x="174" y="198"/>
                </a:lnTo>
                <a:lnTo>
                  <a:pt x="174" y="199"/>
                </a:lnTo>
                <a:lnTo>
                  <a:pt x="174" y="202"/>
                </a:lnTo>
                <a:lnTo>
                  <a:pt x="177" y="196"/>
                </a:lnTo>
                <a:lnTo>
                  <a:pt x="175" y="195"/>
                </a:lnTo>
                <a:lnTo>
                  <a:pt x="175" y="193"/>
                </a:lnTo>
                <a:lnTo>
                  <a:pt x="171" y="189"/>
                </a:lnTo>
                <a:lnTo>
                  <a:pt x="171" y="187"/>
                </a:lnTo>
                <a:lnTo>
                  <a:pt x="171" y="186"/>
                </a:lnTo>
                <a:lnTo>
                  <a:pt x="171" y="184"/>
                </a:lnTo>
                <a:lnTo>
                  <a:pt x="169" y="183"/>
                </a:lnTo>
                <a:lnTo>
                  <a:pt x="169" y="181"/>
                </a:lnTo>
                <a:lnTo>
                  <a:pt x="171" y="180"/>
                </a:lnTo>
                <a:lnTo>
                  <a:pt x="171" y="178"/>
                </a:lnTo>
                <a:lnTo>
                  <a:pt x="174" y="177"/>
                </a:lnTo>
                <a:lnTo>
                  <a:pt x="177" y="168"/>
                </a:lnTo>
                <a:lnTo>
                  <a:pt x="174" y="162"/>
                </a:lnTo>
                <a:lnTo>
                  <a:pt x="174" y="160"/>
                </a:lnTo>
                <a:lnTo>
                  <a:pt x="178" y="159"/>
                </a:lnTo>
                <a:lnTo>
                  <a:pt x="178" y="156"/>
                </a:lnTo>
                <a:lnTo>
                  <a:pt x="180" y="156"/>
                </a:lnTo>
                <a:lnTo>
                  <a:pt x="181" y="157"/>
                </a:lnTo>
                <a:lnTo>
                  <a:pt x="183" y="157"/>
                </a:lnTo>
                <a:lnTo>
                  <a:pt x="183" y="154"/>
                </a:lnTo>
                <a:lnTo>
                  <a:pt x="183" y="153"/>
                </a:lnTo>
                <a:lnTo>
                  <a:pt x="186" y="153"/>
                </a:lnTo>
                <a:lnTo>
                  <a:pt x="186" y="151"/>
                </a:lnTo>
                <a:lnTo>
                  <a:pt x="183" y="147"/>
                </a:lnTo>
                <a:lnTo>
                  <a:pt x="183" y="145"/>
                </a:lnTo>
                <a:lnTo>
                  <a:pt x="186" y="148"/>
                </a:lnTo>
                <a:lnTo>
                  <a:pt x="187" y="150"/>
                </a:lnTo>
                <a:lnTo>
                  <a:pt x="189" y="150"/>
                </a:lnTo>
                <a:lnTo>
                  <a:pt x="189" y="145"/>
                </a:lnTo>
                <a:lnTo>
                  <a:pt x="190" y="139"/>
                </a:lnTo>
                <a:lnTo>
                  <a:pt x="192" y="139"/>
                </a:lnTo>
                <a:lnTo>
                  <a:pt x="192" y="141"/>
                </a:lnTo>
                <a:lnTo>
                  <a:pt x="193" y="142"/>
                </a:lnTo>
                <a:lnTo>
                  <a:pt x="195" y="142"/>
                </a:lnTo>
                <a:lnTo>
                  <a:pt x="196" y="138"/>
                </a:lnTo>
                <a:lnTo>
                  <a:pt x="198" y="139"/>
                </a:lnTo>
                <a:lnTo>
                  <a:pt x="199" y="142"/>
                </a:lnTo>
                <a:lnTo>
                  <a:pt x="200" y="142"/>
                </a:lnTo>
                <a:lnTo>
                  <a:pt x="202" y="144"/>
                </a:lnTo>
                <a:lnTo>
                  <a:pt x="203" y="141"/>
                </a:lnTo>
                <a:lnTo>
                  <a:pt x="212" y="139"/>
                </a:lnTo>
                <a:lnTo>
                  <a:pt x="214" y="142"/>
                </a:lnTo>
                <a:lnTo>
                  <a:pt x="217" y="144"/>
                </a:lnTo>
                <a:lnTo>
                  <a:pt x="217" y="142"/>
                </a:lnTo>
                <a:lnTo>
                  <a:pt x="218" y="141"/>
                </a:lnTo>
                <a:lnTo>
                  <a:pt x="212" y="120"/>
                </a:lnTo>
                <a:lnTo>
                  <a:pt x="214" y="115"/>
                </a:lnTo>
                <a:lnTo>
                  <a:pt x="217" y="111"/>
                </a:lnTo>
                <a:lnTo>
                  <a:pt x="217" y="103"/>
                </a:lnTo>
                <a:lnTo>
                  <a:pt x="211" y="90"/>
                </a:lnTo>
                <a:lnTo>
                  <a:pt x="209" y="85"/>
                </a:lnTo>
                <a:lnTo>
                  <a:pt x="211" y="79"/>
                </a:lnTo>
                <a:lnTo>
                  <a:pt x="211" y="75"/>
                </a:lnTo>
                <a:lnTo>
                  <a:pt x="209" y="72"/>
                </a:lnTo>
                <a:lnTo>
                  <a:pt x="209" y="61"/>
                </a:lnTo>
                <a:lnTo>
                  <a:pt x="211" y="52"/>
                </a:lnTo>
                <a:lnTo>
                  <a:pt x="200" y="33"/>
                </a:lnTo>
                <a:lnTo>
                  <a:pt x="195" y="29"/>
                </a:lnTo>
                <a:lnTo>
                  <a:pt x="184" y="24"/>
                </a:lnTo>
                <a:lnTo>
                  <a:pt x="162" y="2"/>
                </a:lnTo>
                <a:lnTo>
                  <a:pt x="162" y="0"/>
                </a:lnTo>
                <a:lnTo>
                  <a:pt x="153" y="0"/>
                </a:lnTo>
                <a:lnTo>
                  <a:pt x="151" y="0"/>
                </a:lnTo>
                <a:lnTo>
                  <a:pt x="153" y="3"/>
                </a:lnTo>
                <a:lnTo>
                  <a:pt x="154" y="5"/>
                </a:lnTo>
                <a:lnTo>
                  <a:pt x="154" y="9"/>
                </a:lnTo>
                <a:lnTo>
                  <a:pt x="153" y="11"/>
                </a:lnTo>
                <a:lnTo>
                  <a:pt x="153" y="14"/>
                </a:lnTo>
                <a:lnTo>
                  <a:pt x="151" y="18"/>
                </a:lnTo>
                <a:lnTo>
                  <a:pt x="150" y="21"/>
                </a:lnTo>
                <a:lnTo>
                  <a:pt x="150" y="24"/>
                </a:lnTo>
                <a:lnTo>
                  <a:pt x="153" y="27"/>
                </a:lnTo>
                <a:lnTo>
                  <a:pt x="151" y="30"/>
                </a:lnTo>
                <a:lnTo>
                  <a:pt x="148" y="30"/>
                </a:lnTo>
                <a:lnTo>
                  <a:pt x="126" y="24"/>
                </a:lnTo>
                <a:lnTo>
                  <a:pt x="123" y="24"/>
                </a:lnTo>
                <a:lnTo>
                  <a:pt x="121" y="26"/>
                </a:lnTo>
                <a:lnTo>
                  <a:pt x="120" y="29"/>
                </a:lnTo>
                <a:lnTo>
                  <a:pt x="120" y="36"/>
                </a:lnTo>
                <a:lnTo>
                  <a:pt x="118" y="45"/>
                </a:lnTo>
                <a:lnTo>
                  <a:pt x="115" y="51"/>
                </a:lnTo>
                <a:lnTo>
                  <a:pt x="114" y="49"/>
                </a:lnTo>
                <a:lnTo>
                  <a:pt x="111" y="46"/>
                </a:lnTo>
                <a:lnTo>
                  <a:pt x="106" y="45"/>
                </a:lnTo>
                <a:lnTo>
                  <a:pt x="103" y="45"/>
                </a:lnTo>
                <a:lnTo>
                  <a:pt x="94" y="54"/>
                </a:lnTo>
                <a:lnTo>
                  <a:pt x="93" y="63"/>
                </a:lnTo>
                <a:lnTo>
                  <a:pt x="87" y="72"/>
                </a:lnTo>
                <a:lnTo>
                  <a:pt x="85" y="76"/>
                </a:lnTo>
                <a:lnTo>
                  <a:pt x="90" y="82"/>
                </a:lnTo>
                <a:lnTo>
                  <a:pt x="90" y="87"/>
                </a:lnTo>
                <a:lnTo>
                  <a:pt x="75" y="111"/>
                </a:lnTo>
                <a:lnTo>
                  <a:pt x="70" y="126"/>
                </a:lnTo>
                <a:lnTo>
                  <a:pt x="64" y="130"/>
                </a:lnTo>
                <a:lnTo>
                  <a:pt x="61" y="130"/>
                </a:lnTo>
                <a:lnTo>
                  <a:pt x="60" y="132"/>
                </a:lnTo>
                <a:lnTo>
                  <a:pt x="57" y="166"/>
                </a:lnTo>
                <a:lnTo>
                  <a:pt x="45" y="187"/>
                </a:lnTo>
                <a:lnTo>
                  <a:pt x="46" y="190"/>
                </a:lnTo>
                <a:lnTo>
                  <a:pt x="52" y="199"/>
                </a:lnTo>
                <a:lnTo>
                  <a:pt x="51" y="208"/>
                </a:lnTo>
                <a:lnTo>
                  <a:pt x="48" y="213"/>
                </a:lnTo>
                <a:lnTo>
                  <a:pt x="39" y="211"/>
                </a:lnTo>
                <a:lnTo>
                  <a:pt x="33" y="213"/>
                </a:lnTo>
                <a:lnTo>
                  <a:pt x="27" y="216"/>
                </a:lnTo>
                <a:lnTo>
                  <a:pt x="19" y="226"/>
                </a:lnTo>
                <a:lnTo>
                  <a:pt x="16" y="237"/>
                </a:lnTo>
                <a:lnTo>
                  <a:pt x="18" y="243"/>
                </a:lnTo>
                <a:lnTo>
                  <a:pt x="19" y="246"/>
                </a:lnTo>
                <a:lnTo>
                  <a:pt x="21" y="247"/>
                </a:lnTo>
                <a:lnTo>
                  <a:pt x="19" y="250"/>
                </a:lnTo>
                <a:lnTo>
                  <a:pt x="16" y="270"/>
                </a:lnTo>
                <a:lnTo>
                  <a:pt x="18" y="271"/>
                </a:lnTo>
                <a:lnTo>
                  <a:pt x="19" y="276"/>
                </a:lnTo>
                <a:lnTo>
                  <a:pt x="19" y="295"/>
                </a:lnTo>
                <a:lnTo>
                  <a:pt x="21" y="299"/>
                </a:lnTo>
                <a:lnTo>
                  <a:pt x="28" y="304"/>
                </a:lnTo>
                <a:lnTo>
                  <a:pt x="28" y="310"/>
                </a:lnTo>
                <a:lnTo>
                  <a:pt x="27" y="316"/>
                </a:lnTo>
                <a:lnTo>
                  <a:pt x="24" y="319"/>
                </a:lnTo>
                <a:lnTo>
                  <a:pt x="19" y="322"/>
                </a:lnTo>
                <a:lnTo>
                  <a:pt x="18" y="323"/>
                </a:lnTo>
                <a:lnTo>
                  <a:pt x="21" y="328"/>
                </a:lnTo>
                <a:lnTo>
                  <a:pt x="24" y="337"/>
                </a:lnTo>
                <a:lnTo>
                  <a:pt x="22" y="346"/>
                </a:lnTo>
                <a:lnTo>
                  <a:pt x="22" y="349"/>
                </a:lnTo>
                <a:lnTo>
                  <a:pt x="22" y="353"/>
                </a:lnTo>
                <a:lnTo>
                  <a:pt x="21" y="356"/>
                </a:lnTo>
                <a:lnTo>
                  <a:pt x="12" y="361"/>
                </a:lnTo>
                <a:lnTo>
                  <a:pt x="12" y="364"/>
                </a:lnTo>
                <a:lnTo>
                  <a:pt x="9" y="371"/>
                </a:lnTo>
                <a:lnTo>
                  <a:pt x="10" y="380"/>
                </a:lnTo>
                <a:lnTo>
                  <a:pt x="7" y="391"/>
                </a:lnTo>
                <a:lnTo>
                  <a:pt x="6" y="392"/>
                </a:lnTo>
                <a:lnTo>
                  <a:pt x="4" y="391"/>
                </a:lnTo>
                <a:lnTo>
                  <a:pt x="3" y="394"/>
                </a:lnTo>
                <a:lnTo>
                  <a:pt x="3" y="388"/>
                </a:lnTo>
                <a:lnTo>
                  <a:pt x="3" y="38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99" name="Freeform 671"/>
          <p:cNvSpPr>
            <a:spLocks/>
          </p:cNvSpPr>
          <p:nvPr/>
        </p:nvSpPr>
        <p:spPr bwMode="auto">
          <a:xfrm>
            <a:off x="5054600" y="2797182"/>
            <a:ext cx="90488" cy="115887"/>
          </a:xfrm>
          <a:custGeom>
            <a:avLst/>
            <a:gdLst>
              <a:gd name="T0" fmla="*/ 25 w 57"/>
              <a:gd name="T1" fmla="*/ 73 h 73"/>
              <a:gd name="T2" fmla="*/ 24 w 57"/>
              <a:gd name="T3" fmla="*/ 40 h 73"/>
              <a:gd name="T4" fmla="*/ 13 w 57"/>
              <a:gd name="T5" fmla="*/ 22 h 73"/>
              <a:gd name="T6" fmla="*/ 12 w 57"/>
              <a:gd name="T7" fmla="*/ 16 h 73"/>
              <a:gd name="T8" fmla="*/ 1 w 57"/>
              <a:gd name="T9" fmla="*/ 6 h 73"/>
              <a:gd name="T10" fmla="*/ 0 w 57"/>
              <a:gd name="T11" fmla="*/ 6 h 73"/>
              <a:gd name="T12" fmla="*/ 1 w 57"/>
              <a:gd name="T13" fmla="*/ 1 h 73"/>
              <a:gd name="T14" fmla="*/ 3 w 57"/>
              <a:gd name="T15" fmla="*/ 1 h 73"/>
              <a:gd name="T16" fmla="*/ 6 w 57"/>
              <a:gd name="T17" fmla="*/ 1 h 73"/>
              <a:gd name="T18" fmla="*/ 13 w 57"/>
              <a:gd name="T19" fmla="*/ 0 h 73"/>
              <a:gd name="T20" fmla="*/ 19 w 57"/>
              <a:gd name="T21" fmla="*/ 1 h 73"/>
              <a:gd name="T22" fmla="*/ 25 w 57"/>
              <a:gd name="T23" fmla="*/ 7 h 73"/>
              <a:gd name="T24" fmla="*/ 28 w 57"/>
              <a:gd name="T25" fmla="*/ 7 h 73"/>
              <a:gd name="T26" fmla="*/ 33 w 57"/>
              <a:gd name="T27" fmla="*/ 7 h 73"/>
              <a:gd name="T28" fmla="*/ 36 w 57"/>
              <a:gd name="T29" fmla="*/ 7 h 73"/>
              <a:gd name="T30" fmla="*/ 39 w 57"/>
              <a:gd name="T31" fmla="*/ 10 h 73"/>
              <a:gd name="T32" fmla="*/ 42 w 57"/>
              <a:gd name="T33" fmla="*/ 10 h 73"/>
              <a:gd name="T34" fmla="*/ 43 w 57"/>
              <a:gd name="T35" fmla="*/ 12 h 73"/>
              <a:gd name="T36" fmla="*/ 42 w 57"/>
              <a:gd name="T37" fmla="*/ 22 h 73"/>
              <a:gd name="T38" fmla="*/ 43 w 57"/>
              <a:gd name="T39" fmla="*/ 24 h 73"/>
              <a:gd name="T40" fmla="*/ 45 w 57"/>
              <a:gd name="T41" fmla="*/ 27 h 73"/>
              <a:gd name="T42" fmla="*/ 48 w 57"/>
              <a:gd name="T43" fmla="*/ 27 h 73"/>
              <a:gd name="T44" fmla="*/ 48 w 57"/>
              <a:gd name="T45" fmla="*/ 28 h 73"/>
              <a:gd name="T46" fmla="*/ 48 w 57"/>
              <a:gd name="T47" fmla="*/ 31 h 73"/>
              <a:gd name="T48" fmla="*/ 49 w 57"/>
              <a:gd name="T49" fmla="*/ 36 h 73"/>
              <a:gd name="T50" fmla="*/ 54 w 57"/>
              <a:gd name="T51" fmla="*/ 39 h 73"/>
              <a:gd name="T52" fmla="*/ 55 w 57"/>
              <a:gd name="T53" fmla="*/ 40 h 73"/>
              <a:gd name="T54" fmla="*/ 55 w 57"/>
              <a:gd name="T55" fmla="*/ 43 h 73"/>
              <a:gd name="T56" fmla="*/ 55 w 57"/>
              <a:gd name="T57" fmla="*/ 45 h 73"/>
              <a:gd name="T58" fmla="*/ 57 w 57"/>
              <a:gd name="T59" fmla="*/ 48 h 73"/>
              <a:gd name="T60" fmla="*/ 55 w 57"/>
              <a:gd name="T61" fmla="*/ 49 h 73"/>
              <a:gd name="T62" fmla="*/ 52 w 57"/>
              <a:gd name="T63" fmla="*/ 51 h 73"/>
              <a:gd name="T64" fmla="*/ 46 w 57"/>
              <a:gd name="T65" fmla="*/ 49 h 73"/>
              <a:gd name="T66" fmla="*/ 43 w 57"/>
              <a:gd name="T67" fmla="*/ 51 h 73"/>
              <a:gd name="T68" fmla="*/ 42 w 57"/>
              <a:gd name="T69" fmla="*/ 49 h 73"/>
              <a:gd name="T70" fmla="*/ 40 w 57"/>
              <a:gd name="T71" fmla="*/ 49 h 73"/>
              <a:gd name="T72" fmla="*/ 39 w 57"/>
              <a:gd name="T73" fmla="*/ 52 h 73"/>
              <a:gd name="T74" fmla="*/ 39 w 57"/>
              <a:gd name="T75" fmla="*/ 60 h 73"/>
              <a:gd name="T76" fmla="*/ 36 w 57"/>
              <a:gd name="T77" fmla="*/ 60 h 73"/>
              <a:gd name="T78" fmla="*/ 34 w 57"/>
              <a:gd name="T79" fmla="*/ 63 h 73"/>
              <a:gd name="T80" fmla="*/ 34 w 57"/>
              <a:gd name="T81" fmla="*/ 64 h 73"/>
              <a:gd name="T82" fmla="*/ 31 w 57"/>
              <a:gd name="T83" fmla="*/ 66 h 73"/>
              <a:gd name="T84" fmla="*/ 31 w 57"/>
              <a:gd name="T85" fmla="*/ 69 h 73"/>
              <a:gd name="T86" fmla="*/ 30 w 57"/>
              <a:gd name="T87" fmla="*/ 70 h 73"/>
              <a:gd name="T88" fmla="*/ 28 w 57"/>
              <a:gd name="T89" fmla="*/ 73 h 73"/>
              <a:gd name="T90" fmla="*/ 25 w 57"/>
              <a:gd name="T91" fmla="*/ 73 h 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7"/>
              <a:gd name="T139" fmla="*/ 0 h 73"/>
              <a:gd name="T140" fmla="*/ 57 w 57"/>
              <a:gd name="T141" fmla="*/ 73 h 7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7" h="73">
                <a:moveTo>
                  <a:pt x="25" y="73"/>
                </a:moveTo>
                <a:lnTo>
                  <a:pt x="24" y="40"/>
                </a:lnTo>
                <a:lnTo>
                  <a:pt x="13" y="22"/>
                </a:lnTo>
                <a:lnTo>
                  <a:pt x="12" y="16"/>
                </a:lnTo>
                <a:lnTo>
                  <a:pt x="1" y="6"/>
                </a:lnTo>
                <a:lnTo>
                  <a:pt x="0" y="6"/>
                </a:lnTo>
                <a:lnTo>
                  <a:pt x="1" y="1"/>
                </a:lnTo>
                <a:lnTo>
                  <a:pt x="3" y="1"/>
                </a:lnTo>
                <a:lnTo>
                  <a:pt x="6" y="1"/>
                </a:lnTo>
                <a:lnTo>
                  <a:pt x="13" y="0"/>
                </a:lnTo>
                <a:lnTo>
                  <a:pt x="19" y="1"/>
                </a:lnTo>
                <a:lnTo>
                  <a:pt x="25" y="7"/>
                </a:lnTo>
                <a:lnTo>
                  <a:pt x="28" y="7"/>
                </a:lnTo>
                <a:lnTo>
                  <a:pt x="33" y="7"/>
                </a:lnTo>
                <a:lnTo>
                  <a:pt x="36" y="7"/>
                </a:lnTo>
                <a:lnTo>
                  <a:pt x="39" y="10"/>
                </a:lnTo>
                <a:lnTo>
                  <a:pt x="42" y="10"/>
                </a:lnTo>
                <a:lnTo>
                  <a:pt x="43" y="12"/>
                </a:lnTo>
                <a:lnTo>
                  <a:pt x="42" y="22"/>
                </a:lnTo>
                <a:lnTo>
                  <a:pt x="43" y="24"/>
                </a:lnTo>
                <a:lnTo>
                  <a:pt x="45" y="27"/>
                </a:lnTo>
                <a:lnTo>
                  <a:pt x="48" y="27"/>
                </a:lnTo>
                <a:lnTo>
                  <a:pt x="48" y="28"/>
                </a:lnTo>
                <a:lnTo>
                  <a:pt x="48" y="31"/>
                </a:lnTo>
                <a:lnTo>
                  <a:pt x="49" y="36"/>
                </a:lnTo>
                <a:lnTo>
                  <a:pt x="54" y="39"/>
                </a:lnTo>
                <a:lnTo>
                  <a:pt x="55" y="40"/>
                </a:lnTo>
                <a:lnTo>
                  <a:pt x="55" y="43"/>
                </a:lnTo>
                <a:lnTo>
                  <a:pt x="55" y="45"/>
                </a:lnTo>
                <a:lnTo>
                  <a:pt x="57" y="48"/>
                </a:lnTo>
                <a:lnTo>
                  <a:pt x="55" y="49"/>
                </a:lnTo>
                <a:lnTo>
                  <a:pt x="52" y="51"/>
                </a:lnTo>
                <a:lnTo>
                  <a:pt x="46" y="49"/>
                </a:lnTo>
                <a:lnTo>
                  <a:pt x="43" y="51"/>
                </a:lnTo>
                <a:lnTo>
                  <a:pt x="42" y="49"/>
                </a:lnTo>
                <a:lnTo>
                  <a:pt x="40" y="49"/>
                </a:lnTo>
                <a:lnTo>
                  <a:pt x="39" y="52"/>
                </a:lnTo>
                <a:lnTo>
                  <a:pt x="39" y="60"/>
                </a:lnTo>
                <a:lnTo>
                  <a:pt x="36" y="60"/>
                </a:lnTo>
                <a:lnTo>
                  <a:pt x="34" y="63"/>
                </a:lnTo>
                <a:lnTo>
                  <a:pt x="34" y="64"/>
                </a:lnTo>
                <a:lnTo>
                  <a:pt x="31" y="66"/>
                </a:lnTo>
                <a:lnTo>
                  <a:pt x="31" y="69"/>
                </a:lnTo>
                <a:lnTo>
                  <a:pt x="30" y="70"/>
                </a:lnTo>
                <a:lnTo>
                  <a:pt x="28" y="73"/>
                </a:lnTo>
                <a:lnTo>
                  <a:pt x="25" y="7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00" name="Freeform 672"/>
          <p:cNvSpPr>
            <a:spLocks/>
          </p:cNvSpPr>
          <p:nvPr/>
        </p:nvSpPr>
        <p:spPr bwMode="auto">
          <a:xfrm>
            <a:off x="4597400" y="2774957"/>
            <a:ext cx="203200" cy="100012"/>
          </a:xfrm>
          <a:custGeom>
            <a:avLst/>
            <a:gdLst>
              <a:gd name="T0" fmla="*/ 72 w 128"/>
              <a:gd name="T1" fmla="*/ 9 h 63"/>
              <a:gd name="T2" fmla="*/ 65 w 128"/>
              <a:gd name="T3" fmla="*/ 17 h 63"/>
              <a:gd name="T4" fmla="*/ 56 w 128"/>
              <a:gd name="T5" fmla="*/ 23 h 63"/>
              <a:gd name="T6" fmla="*/ 59 w 128"/>
              <a:gd name="T7" fmla="*/ 33 h 63"/>
              <a:gd name="T8" fmla="*/ 56 w 128"/>
              <a:gd name="T9" fmla="*/ 36 h 63"/>
              <a:gd name="T10" fmla="*/ 50 w 128"/>
              <a:gd name="T11" fmla="*/ 35 h 63"/>
              <a:gd name="T12" fmla="*/ 45 w 128"/>
              <a:gd name="T13" fmla="*/ 35 h 63"/>
              <a:gd name="T14" fmla="*/ 29 w 128"/>
              <a:gd name="T15" fmla="*/ 39 h 63"/>
              <a:gd name="T16" fmla="*/ 21 w 128"/>
              <a:gd name="T17" fmla="*/ 38 h 63"/>
              <a:gd name="T18" fmla="*/ 15 w 128"/>
              <a:gd name="T19" fmla="*/ 39 h 63"/>
              <a:gd name="T20" fmla="*/ 12 w 128"/>
              <a:gd name="T21" fmla="*/ 42 h 63"/>
              <a:gd name="T22" fmla="*/ 8 w 128"/>
              <a:gd name="T23" fmla="*/ 38 h 63"/>
              <a:gd name="T24" fmla="*/ 3 w 128"/>
              <a:gd name="T25" fmla="*/ 38 h 63"/>
              <a:gd name="T26" fmla="*/ 2 w 128"/>
              <a:gd name="T27" fmla="*/ 41 h 63"/>
              <a:gd name="T28" fmla="*/ 5 w 128"/>
              <a:gd name="T29" fmla="*/ 48 h 63"/>
              <a:gd name="T30" fmla="*/ 5 w 128"/>
              <a:gd name="T31" fmla="*/ 51 h 63"/>
              <a:gd name="T32" fmla="*/ 14 w 128"/>
              <a:gd name="T33" fmla="*/ 53 h 63"/>
              <a:gd name="T34" fmla="*/ 20 w 128"/>
              <a:gd name="T35" fmla="*/ 56 h 63"/>
              <a:gd name="T36" fmla="*/ 42 w 128"/>
              <a:gd name="T37" fmla="*/ 50 h 63"/>
              <a:gd name="T38" fmla="*/ 44 w 128"/>
              <a:gd name="T39" fmla="*/ 50 h 63"/>
              <a:gd name="T40" fmla="*/ 47 w 128"/>
              <a:gd name="T41" fmla="*/ 56 h 63"/>
              <a:gd name="T42" fmla="*/ 51 w 128"/>
              <a:gd name="T43" fmla="*/ 59 h 63"/>
              <a:gd name="T44" fmla="*/ 84 w 128"/>
              <a:gd name="T45" fmla="*/ 63 h 63"/>
              <a:gd name="T46" fmla="*/ 89 w 128"/>
              <a:gd name="T47" fmla="*/ 59 h 63"/>
              <a:gd name="T48" fmla="*/ 99 w 128"/>
              <a:gd name="T49" fmla="*/ 59 h 63"/>
              <a:gd name="T50" fmla="*/ 102 w 128"/>
              <a:gd name="T51" fmla="*/ 57 h 63"/>
              <a:gd name="T52" fmla="*/ 108 w 128"/>
              <a:gd name="T53" fmla="*/ 54 h 63"/>
              <a:gd name="T54" fmla="*/ 114 w 128"/>
              <a:gd name="T55" fmla="*/ 50 h 63"/>
              <a:gd name="T56" fmla="*/ 117 w 128"/>
              <a:gd name="T57" fmla="*/ 44 h 63"/>
              <a:gd name="T58" fmla="*/ 117 w 128"/>
              <a:gd name="T59" fmla="*/ 35 h 63"/>
              <a:gd name="T60" fmla="*/ 126 w 128"/>
              <a:gd name="T61" fmla="*/ 32 h 63"/>
              <a:gd name="T62" fmla="*/ 128 w 128"/>
              <a:gd name="T63" fmla="*/ 24 h 63"/>
              <a:gd name="T64" fmla="*/ 125 w 128"/>
              <a:gd name="T65" fmla="*/ 9 h 63"/>
              <a:gd name="T66" fmla="*/ 111 w 128"/>
              <a:gd name="T67" fmla="*/ 6 h 63"/>
              <a:gd name="T68" fmla="*/ 93 w 128"/>
              <a:gd name="T69" fmla="*/ 0 h 63"/>
              <a:gd name="T70" fmla="*/ 87 w 128"/>
              <a:gd name="T71" fmla="*/ 9 h 63"/>
              <a:gd name="T72" fmla="*/ 78 w 128"/>
              <a:gd name="T73" fmla="*/ 11 h 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8"/>
              <a:gd name="T112" fmla="*/ 0 h 63"/>
              <a:gd name="T113" fmla="*/ 128 w 128"/>
              <a:gd name="T114" fmla="*/ 63 h 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8" h="63">
                <a:moveTo>
                  <a:pt x="72" y="6"/>
                </a:moveTo>
                <a:lnTo>
                  <a:pt x="72" y="9"/>
                </a:lnTo>
                <a:lnTo>
                  <a:pt x="66" y="11"/>
                </a:lnTo>
                <a:lnTo>
                  <a:pt x="65" y="17"/>
                </a:lnTo>
                <a:lnTo>
                  <a:pt x="57" y="20"/>
                </a:lnTo>
                <a:lnTo>
                  <a:pt x="56" y="23"/>
                </a:lnTo>
                <a:lnTo>
                  <a:pt x="56" y="29"/>
                </a:lnTo>
                <a:lnTo>
                  <a:pt x="59" y="33"/>
                </a:lnTo>
                <a:lnTo>
                  <a:pt x="59" y="35"/>
                </a:lnTo>
                <a:lnTo>
                  <a:pt x="56" y="36"/>
                </a:lnTo>
                <a:lnTo>
                  <a:pt x="54" y="35"/>
                </a:lnTo>
                <a:lnTo>
                  <a:pt x="50" y="35"/>
                </a:lnTo>
                <a:lnTo>
                  <a:pt x="47" y="33"/>
                </a:lnTo>
                <a:lnTo>
                  <a:pt x="45" y="35"/>
                </a:lnTo>
                <a:lnTo>
                  <a:pt x="35" y="36"/>
                </a:lnTo>
                <a:lnTo>
                  <a:pt x="29" y="39"/>
                </a:lnTo>
                <a:lnTo>
                  <a:pt x="26" y="39"/>
                </a:lnTo>
                <a:lnTo>
                  <a:pt x="21" y="38"/>
                </a:lnTo>
                <a:lnTo>
                  <a:pt x="18" y="38"/>
                </a:lnTo>
                <a:lnTo>
                  <a:pt x="15" y="39"/>
                </a:lnTo>
                <a:lnTo>
                  <a:pt x="15" y="41"/>
                </a:lnTo>
                <a:lnTo>
                  <a:pt x="12" y="42"/>
                </a:lnTo>
                <a:lnTo>
                  <a:pt x="9" y="41"/>
                </a:lnTo>
                <a:lnTo>
                  <a:pt x="8" y="38"/>
                </a:lnTo>
                <a:lnTo>
                  <a:pt x="6" y="38"/>
                </a:lnTo>
                <a:lnTo>
                  <a:pt x="3" y="38"/>
                </a:lnTo>
                <a:lnTo>
                  <a:pt x="0" y="39"/>
                </a:lnTo>
                <a:lnTo>
                  <a:pt x="2" y="41"/>
                </a:lnTo>
                <a:lnTo>
                  <a:pt x="5" y="42"/>
                </a:lnTo>
                <a:lnTo>
                  <a:pt x="5" y="48"/>
                </a:lnTo>
                <a:lnTo>
                  <a:pt x="3" y="51"/>
                </a:lnTo>
                <a:lnTo>
                  <a:pt x="5" y="51"/>
                </a:lnTo>
                <a:lnTo>
                  <a:pt x="11" y="54"/>
                </a:lnTo>
                <a:lnTo>
                  <a:pt x="14" y="53"/>
                </a:lnTo>
                <a:lnTo>
                  <a:pt x="15" y="54"/>
                </a:lnTo>
                <a:lnTo>
                  <a:pt x="20" y="56"/>
                </a:lnTo>
                <a:lnTo>
                  <a:pt x="41" y="50"/>
                </a:lnTo>
                <a:lnTo>
                  <a:pt x="42" y="50"/>
                </a:lnTo>
                <a:lnTo>
                  <a:pt x="44" y="48"/>
                </a:lnTo>
                <a:lnTo>
                  <a:pt x="44" y="50"/>
                </a:lnTo>
                <a:lnTo>
                  <a:pt x="45" y="53"/>
                </a:lnTo>
                <a:lnTo>
                  <a:pt x="47" y="56"/>
                </a:lnTo>
                <a:lnTo>
                  <a:pt x="50" y="57"/>
                </a:lnTo>
                <a:lnTo>
                  <a:pt x="51" y="59"/>
                </a:lnTo>
                <a:lnTo>
                  <a:pt x="54" y="60"/>
                </a:lnTo>
                <a:lnTo>
                  <a:pt x="84" y="63"/>
                </a:lnTo>
                <a:lnTo>
                  <a:pt x="87" y="62"/>
                </a:lnTo>
                <a:lnTo>
                  <a:pt x="89" y="59"/>
                </a:lnTo>
                <a:lnTo>
                  <a:pt x="93" y="57"/>
                </a:lnTo>
                <a:lnTo>
                  <a:pt x="99" y="59"/>
                </a:lnTo>
                <a:lnTo>
                  <a:pt x="101" y="57"/>
                </a:lnTo>
                <a:lnTo>
                  <a:pt x="102" y="57"/>
                </a:lnTo>
                <a:lnTo>
                  <a:pt x="107" y="57"/>
                </a:lnTo>
                <a:lnTo>
                  <a:pt x="108" y="54"/>
                </a:lnTo>
                <a:lnTo>
                  <a:pt x="110" y="54"/>
                </a:lnTo>
                <a:lnTo>
                  <a:pt x="114" y="50"/>
                </a:lnTo>
                <a:lnTo>
                  <a:pt x="117" y="50"/>
                </a:lnTo>
                <a:lnTo>
                  <a:pt x="117" y="44"/>
                </a:lnTo>
                <a:lnTo>
                  <a:pt x="119" y="38"/>
                </a:lnTo>
                <a:lnTo>
                  <a:pt x="117" y="35"/>
                </a:lnTo>
                <a:lnTo>
                  <a:pt x="119" y="33"/>
                </a:lnTo>
                <a:lnTo>
                  <a:pt x="126" y="32"/>
                </a:lnTo>
                <a:lnTo>
                  <a:pt x="128" y="30"/>
                </a:lnTo>
                <a:lnTo>
                  <a:pt x="128" y="24"/>
                </a:lnTo>
                <a:lnTo>
                  <a:pt x="125" y="12"/>
                </a:lnTo>
                <a:lnTo>
                  <a:pt x="125" y="9"/>
                </a:lnTo>
                <a:lnTo>
                  <a:pt x="122" y="6"/>
                </a:lnTo>
                <a:lnTo>
                  <a:pt x="111" y="6"/>
                </a:lnTo>
                <a:lnTo>
                  <a:pt x="104" y="2"/>
                </a:lnTo>
                <a:lnTo>
                  <a:pt x="93" y="0"/>
                </a:lnTo>
                <a:lnTo>
                  <a:pt x="90" y="6"/>
                </a:lnTo>
                <a:lnTo>
                  <a:pt x="87" y="9"/>
                </a:lnTo>
                <a:lnTo>
                  <a:pt x="81" y="11"/>
                </a:lnTo>
                <a:lnTo>
                  <a:pt x="78" y="11"/>
                </a:lnTo>
                <a:lnTo>
                  <a:pt x="72"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01" name="Freeform 673"/>
          <p:cNvSpPr>
            <a:spLocks/>
          </p:cNvSpPr>
          <p:nvPr/>
        </p:nvSpPr>
        <p:spPr bwMode="auto">
          <a:xfrm>
            <a:off x="4438650" y="2587632"/>
            <a:ext cx="95250" cy="115887"/>
          </a:xfrm>
          <a:custGeom>
            <a:avLst/>
            <a:gdLst>
              <a:gd name="T0" fmla="*/ 39 w 60"/>
              <a:gd name="T1" fmla="*/ 73 h 73"/>
              <a:gd name="T2" fmla="*/ 36 w 60"/>
              <a:gd name="T3" fmla="*/ 61 h 73"/>
              <a:gd name="T4" fmla="*/ 30 w 60"/>
              <a:gd name="T5" fmla="*/ 60 h 73"/>
              <a:gd name="T6" fmla="*/ 27 w 60"/>
              <a:gd name="T7" fmla="*/ 57 h 73"/>
              <a:gd name="T8" fmla="*/ 17 w 60"/>
              <a:gd name="T9" fmla="*/ 55 h 73"/>
              <a:gd name="T10" fmla="*/ 0 w 60"/>
              <a:gd name="T11" fmla="*/ 58 h 73"/>
              <a:gd name="T12" fmla="*/ 2 w 60"/>
              <a:gd name="T13" fmla="*/ 57 h 73"/>
              <a:gd name="T14" fmla="*/ 6 w 60"/>
              <a:gd name="T15" fmla="*/ 58 h 73"/>
              <a:gd name="T16" fmla="*/ 12 w 60"/>
              <a:gd name="T17" fmla="*/ 57 h 73"/>
              <a:gd name="T18" fmla="*/ 11 w 60"/>
              <a:gd name="T19" fmla="*/ 55 h 73"/>
              <a:gd name="T20" fmla="*/ 6 w 60"/>
              <a:gd name="T21" fmla="*/ 55 h 73"/>
              <a:gd name="T22" fmla="*/ 14 w 60"/>
              <a:gd name="T23" fmla="*/ 52 h 73"/>
              <a:gd name="T24" fmla="*/ 23 w 60"/>
              <a:gd name="T25" fmla="*/ 49 h 73"/>
              <a:gd name="T26" fmla="*/ 23 w 60"/>
              <a:gd name="T27" fmla="*/ 46 h 73"/>
              <a:gd name="T28" fmla="*/ 17 w 60"/>
              <a:gd name="T29" fmla="*/ 48 h 73"/>
              <a:gd name="T30" fmla="*/ 12 w 60"/>
              <a:gd name="T31" fmla="*/ 45 h 73"/>
              <a:gd name="T32" fmla="*/ 12 w 60"/>
              <a:gd name="T33" fmla="*/ 40 h 73"/>
              <a:gd name="T34" fmla="*/ 23 w 60"/>
              <a:gd name="T35" fmla="*/ 16 h 73"/>
              <a:gd name="T36" fmla="*/ 27 w 60"/>
              <a:gd name="T37" fmla="*/ 18 h 73"/>
              <a:gd name="T38" fmla="*/ 29 w 60"/>
              <a:gd name="T39" fmla="*/ 21 h 73"/>
              <a:gd name="T40" fmla="*/ 26 w 60"/>
              <a:gd name="T41" fmla="*/ 22 h 73"/>
              <a:gd name="T42" fmla="*/ 26 w 60"/>
              <a:gd name="T43" fmla="*/ 28 h 73"/>
              <a:gd name="T44" fmla="*/ 30 w 60"/>
              <a:gd name="T45" fmla="*/ 31 h 73"/>
              <a:gd name="T46" fmla="*/ 33 w 60"/>
              <a:gd name="T47" fmla="*/ 31 h 73"/>
              <a:gd name="T48" fmla="*/ 32 w 60"/>
              <a:gd name="T49" fmla="*/ 27 h 73"/>
              <a:gd name="T50" fmla="*/ 35 w 60"/>
              <a:gd name="T51" fmla="*/ 24 h 73"/>
              <a:gd name="T52" fmla="*/ 35 w 60"/>
              <a:gd name="T53" fmla="*/ 16 h 73"/>
              <a:gd name="T54" fmla="*/ 33 w 60"/>
              <a:gd name="T55" fmla="*/ 15 h 73"/>
              <a:gd name="T56" fmla="*/ 32 w 60"/>
              <a:gd name="T57" fmla="*/ 9 h 73"/>
              <a:gd name="T58" fmla="*/ 39 w 60"/>
              <a:gd name="T59" fmla="*/ 3 h 73"/>
              <a:gd name="T60" fmla="*/ 47 w 60"/>
              <a:gd name="T61" fmla="*/ 3 h 73"/>
              <a:gd name="T62" fmla="*/ 54 w 60"/>
              <a:gd name="T63" fmla="*/ 0 h 73"/>
              <a:gd name="T64" fmla="*/ 60 w 60"/>
              <a:gd name="T65" fmla="*/ 6 h 73"/>
              <a:gd name="T66" fmla="*/ 53 w 60"/>
              <a:gd name="T67" fmla="*/ 22 h 73"/>
              <a:gd name="T68" fmla="*/ 59 w 60"/>
              <a:gd name="T69" fmla="*/ 28 h 73"/>
              <a:gd name="T70" fmla="*/ 56 w 60"/>
              <a:gd name="T71" fmla="*/ 34 h 73"/>
              <a:gd name="T72" fmla="*/ 53 w 60"/>
              <a:gd name="T73" fmla="*/ 40 h 73"/>
              <a:gd name="T74" fmla="*/ 48 w 60"/>
              <a:gd name="T75" fmla="*/ 43 h 73"/>
              <a:gd name="T76" fmla="*/ 42 w 60"/>
              <a:gd name="T77" fmla="*/ 42 h 73"/>
              <a:gd name="T78" fmla="*/ 41 w 60"/>
              <a:gd name="T79" fmla="*/ 64 h 73"/>
              <a:gd name="T80" fmla="*/ 42 w 60"/>
              <a:gd name="T81" fmla="*/ 72 h 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
              <a:gd name="T124" fmla="*/ 0 h 73"/>
              <a:gd name="T125" fmla="*/ 60 w 60"/>
              <a:gd name="T126" fmla="*/ 73 h 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 h="73">
                <a:moveTo>
                  <a:pt x="42" y="73"/>
                </a:moveTo>
                <a:lnTo>
                  <a:pt x="39" y="73"/>
                </a:lnTo>
                <a:lnTo>
                  <a:pt x="36" y="72"/>
                </a:lnTo>
                <a:lnTo>
                  <a:pt x="36" y="61"/>
                </a:lnTo>
                <a:lnTo>
                  <a:pt x="33" y="60"/>
                </a:lnTo>
                <a:lnTo>
                  <a:pt x="30" y="60"/>
                </a:lnTo>
                <a:lnTo>
                  <a:pt x="29" y="58"/>
                </a:lnTo>
                <a:lnTo>
                  <a:pt x="27" y="57"/>
                </a:lnTo>
                <a:lnTo>
                  <a:pt x="24" y="55"/>
                </a:lnTo>
                <a:lnTo>
                  <a:pt x="17" y="55"/>
                </a:lnTo>
                <a:lnTo>
                  <a:pt x="6" y="61"/>
                </a:lnTo>
                <a:lnTo>
                  <a:pt x="0" y="58"/>
                </a:lnTo>
                <a:lnTo>
                  <a:pt x="0" y="57"/>
                </a:lnTo>
                <a:lnTo>
                  <a:pt x="2" y="57"/>
                </a:lnTo>
                <a:lnTo>
                  <a:pt x="3" y="57"/>
                </a:lnTo>
                <a:lnTo>
                  <a:pt x="6" y="58"/>
                </a:lnTo>
                <a:lnTo>
                  <a:pt x="9" y="57"/>
                </a:lnTo>
                <a:lnTo>
                  <a:pt x="12" y="57"/>
                </a:lnTo>
                <a:lnTo>
                  <a:pt x="14" y="57"/>
                </a:lnTo>
                <a:lnTo>
                  <a:pt x="11" y="55"/>
                </a:lnTo>
                <a:lnTo>
                  <a:pt x="8" y="57"/>
                </a:lnTo>
                <a:lnTo>
                  <a:pt x="6" y="55"/>
                </a:lnTo>
                <a:lnTo>
                  <a:pt x="8" y="54"/>
                </a:lnTo>
                <a:lnTo>
                  <a:pt x="14" y="52"/>
                </a:lnTo>
                <a:lnTo>
                  <a:pt x="17" y="49"/>
                </a:lnTo>
                <a:lnTo>
                  <a:pt x="23" y="49"/>
                </a:lnTo>
                <a:lnTo>
                  <a:pt x="24" y="48"/>
                </a:lnTo>
                <a:lnTo>
                  <a:pt x="23" y="46"/>
                </a:lnTo>
                <a:lnTo>
                  <a:pt x="20" y="48"/>
                </a:lnTo>
                <a:lnTo>
                  <a:pt x="17" y="48"/>
                </a:lnTo>
                <a:lnTo>
                  <a:pt x="14" y="46"/>
                </a:lnTo>
                <a:lnTo>
                  <a:pt x="12" y="45"/>
                </a:lnTo>
                <a:lnTo>
                  <a:pt x="12" y="42"/>
                </a:lnTo>
                <a:lnTo>
                  <a:pt x="12" y="40"/>
                </a:lnTo>
                <a:lnTo>
                  <a:pt x="20" y="33"/>
                </a:lnTo>
                <a:lnTo>
                  <a:pt x="23" y="16"/>
                </a:lnTo>
                <a:lnTo>
                  <a:pt x="26" y="15"/>
                </a:lnTo>
                <a:lnTo>
                  <a:pt x="27" y="18"/>
                </a:lnTo>
                <a:lnTo>
                  <a:pt x="29" y="19"/>
                </a:lnTo>
                <a:lnTo>
                  <a:pt x="29" y="21"/>
                </a:lnTo>
                <a:lnTo>
                  <a:pt x="27" y="21"/>
                </a:lnTo>
                <a:lnTo>
                  <a:pt x="26" y="22"/>
                </a:lnTo>
                <a:lnTo>
                  <a:pt x="26" y="24"/>
                </a:lnTo>
                <a:lnTo>
                  <a:pt x="26" y="28"/>
                </a:lnTo>
                <a:lnTo>
                  <a:pt x="27" y="31"/>
                </a:lnTo>
                <a:lnTo>
                  <a:pt x="30" y="31"/>
                </a:lnTo>
                <a:lnTo>
                  <a:pt x="33" y="33"/>
                </a:lnTo>
                <a:lnTo>
                  <a:pt x="33" y="31"/>
                </a:lnTo>
                <a:lnTo>
                  <a:pt x="33" y="28"/>
                </a:lnTo>
                <a:lnTo>
                  <a:pt x="32" y="27"/>
                </a:lnTo>
                <a:lnTo>
                  <a:pt x="32" y="25"/>
                </a:lnTo>
                <a:lnTo>
                  <a:pt x="35" y="24"/>
                </a:lnTo>
                <a:lnTo>
                  <a:pt x="36" y="16"/>
                </a:lnTo>
                <a:lnTo>
                  <a:pt x="35" y="16"/>
                </a:lnTo>
                <a:lnTo>
                  <a:pt x="33" y="16"/>
                </a:lnTo>
                <a:lnTo>
                  <a:pt x="33" y="15"/>
                </a:lnTo>
                <a:lnTo>
                  <a:pt x="32" y="10"/>
                </a:lnTo>
                <a:lnTo>
                  <a:pt x="32" y="9"/>
                </a:lnTo>
                <a:lnTo>
                  <a:pt x="33" y="6"/>
                </a:lnTo>
                <a:lnTo>
                  <a:pt x="39" y="3"/>
                </a:lnTo>
                <a:lnTo>
                  <a:pt x="42" y="1"/>
                </a:lnTo>
                <a:lnTo>
                  <a:pt x="47" y="3"/>
                </a:lnTo>
                <a:lnTo>
                  <a:pt x="50" y="1"/>
                </a:lnTo>
                <a:lnTo>
                  <a:pt x="54" y="0"/>
                </a:lnTo>
                <a:lnTo>
                  <a:pt x="57" y="1"/>
                </a:lnTo>
                <a:lnTo>
                  <a:pt x="60" y="6"/>
                </a:lnTo>
                <a:lnTo>
                  <a:pt x="57" y="19"/>
                </a:lnTo>
                <a:lnTo>
                  <a:pt x="53" y="22"/>
                </a:lnTo>
                <a:lnTo>
                  <a:pt x="53" y="25"/>
                </a:lnTo>
                <a:lnTo>
                  <a:pt x="59" y="28"/>
                </a:lnTo>
                <a:lnTo>
                  <a:pt x="59" y="31"/>
                </a:lnTo>
                <a:lnTo>
                  <a:pt x="56" y="34"/>
                </a:lnTo>
                <a:lnTo>
                  <a:pt x="53" y="36"/>
                </a:lnTo>
                <a:lnTo>
                  <a:pt x="53" y="40"/>
                </a:lnTo>
                <a:lnTo>
                  <a:pt x="51" y="43"/>
                </a:lnTo>
                <a:lnTo>
                  <a:pt x="48" y="43"/>
                </a:lnTo>
                <a:lnTo>
                  <a:pt x="45" y="42"/>
                </a:lnTo>
                <a:lnTo>
                  <a:pt x="42" y="42"/>
                </a:lnTo>
                <a:lnTo>
                  <a:pt x="42" y="61"/>
                </a:lnTo>
                <a:lnTo>
                  <a:pt x="41" y="64"/>
                </a:lnTo>
                <a:lnTo>
                  <a:pt x="41" y="66"/>
                </a:lnTo>
                <a:lnTo>
                  <a:pt x="42" y="72"/>
                </a:lnTo>
                <a:lnTo>
                  <a:pt x="42" y="73"/>
                </a:lnTo>
                <a:close/>
              </a:path>
            </a:pathLst>
          </a:custGeom>
          <a:solidFill>
            <a:schemeClr val="accent1"/>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02" name="Freeform 674"/>
          <p:cNvSpPr>
            <a:spLocks/>
          </p:cNvSpPr>
          <p:nvPr/>
        </p:nvSpPr>
        <p:spPr bwMode="auto">
          <a:xfrm>
            <a:off x="4222750" y="2689232"/>
            <a:ext cx="338138" cy="339725"/>
          </a:xfrm>
          <a:custGeom>
            <a:avLst/>
            <a:gdLst>
              <a:gd name="T0" fmla="*/ 105 w 213"/>
              <a:gd name="T1" fmla="*/ 20 h 214"/>
              <a:gd name="T2" fmla="*/ 88 w 213"/>
              <a:gd name="T3" fmla="*/ 33 h 214"/>
              <a:gd name="T4" fmla="*/ 87 w 213"/>
              <a:gd name="T5" fmla="*/ 42 h 214"/>
              <a:gd name="T6" fmla="*/ 78 w 213"/>
              <a:gd name="T7" fmla="*/ 47 h 214"/>
              <a:gd name="T8" fmla="*/ 58 w 213"/>
              <a:gd name="T9" fmla="*/ 41 h 214"/>
              <a:gd name="T10" fmla="*/ 48 w 213"/>
              <a:gd name="T11" fmla="*/ 38 h 214"/>
              <a:gd name="T12" fmla="*/ 55 w 213"/>
              <a:gd name="T13" fmla="*/ 63 h 214"/>
              <a:gd name="T14" fmla="*/ 45 w 213"/>
              <a:gd name="T15" fmla="*/ 65 h 214"/>
              <a:gd name="T16" fmla="*/ 22 w 213"/>
              <a:gd name="T17" fmla="*/ 60 h 214"/>
              <a:gd name="T18" fmla="*/ 1 w 213"/>
              <a:gd name="T19" fmla="*/ 68 h 214"/>
              <a:gd name="T20" fmla="*/ 6 w 213"/>
              <a:gd name="T21" fmla="*/ 72 h 214"/>
              <a:gd name="T22" fmla="*/ 9 w 213"/>
              <a:gd name="T23" fmla="*/ 75 h 214"/>
              <a:gd name="T24" fmla="val 15545454"/>
              <a:gd name="T25" fmla="*/ 83 h 214"/>
              <a:gd name="T26" fmla="*/ 13 w 213"/>
              <a:gd name="T27" fmla="*/ 84 h 214"/>
              <a:gd name="T28" fmla="*/ 31 w 213"/>
              <a:gd name="T29" fmla="*/ 90 h 214"/>
              <a:gd name="T30" fmla="*/ 37 w 213"/>
              <a:gd name="T31" fmla="*/ 92 h 214"/>
              <a:gd name="T32" fmla="*/ 48 w 213"/>
              <a:gd name="T33" fmla="*/ 98 h 214"/>
              <a:gd name="T34" fmla="*/ 48 w 213"/>
              <a:gd name="T35" fmla="*/ 105 h 214"/>
              <a:gd name="T36" fmla="*/ 49 w 213"/>
              <a:gd name="T37" fmla="*/ 114 h 214"/>
              <a:gd name="T38" fmla="*/ 61 w 213"/>
              <a:gd name="T39" fmla="*/ 125 h 214"/>
              <a:gd name="T40" fmla="*/ 61 w 213"/>
              <a:gd name="T41" fmla="*/ 138 h 214"/>
              <a:gd name="T42" fmla="*/ 63 w 213"/>
              <a:gd name="T43" fmla="*/ 141 h 214"/>
              <a:gd name="T44" fmla="*/ 63 w 213"/>
              <a:gd name="T45" fmla="*/ 160 h 214"/>
              <a:gd name="T46" fmla="*/ 49 w 213"/>
              <a:gd name="T47" fmla="*/ 190 h 214"/>
              <a:gd name="T48" fmla="*/ 67 w 213"/>
              <a:gd name="T49" fmla="*/ 204 h 214"/>
              <a:gd name="T50" fmla="*/ 94 w 213"/>
              <a:gd name="T51" fmla="*/ 205 h 214"/>
              <a:gd name="T52" fmla="*/ 112 w 213"/>
              <a:gd name="T53" fmla="*/ 214 h 214"/>
              <a:gd name="T54" fmla="*/ 130 w 213"/>
              <a:gd name="T55" fmla="*/ 199 h 214"/>
              <a:gd name="T56" fmla="*/ 147 w 213"/>
              <a:gd name="T57" fmla="*/ 187 h 214"/>
              <a:gd name="T58" fmla="*/ 154 w 213"/>
              <a:gd name="T59" fmla="*/ 190 h 214"/>
              <a:gd name="T60" fmla="*/ 163 w 213"/>
              <a:gd name="T61" fmla="*/ 190 h 214"/>
              <a:gd name="T62" fmla="*/ 169 w 213"/>
              <a:gd name="T63" fmla="*/ 193 h 214"/>
              <a:gd name="T64" fmla="*/ 181 w 213"/>
              <a:gd name="T65" fmla="*/ 198 h 214"/>
              <a:gd name="T66" fmla="*/ 198 w 213"/>
              <a:gd name="T67" fmla="*/ 184 h 214"/>
              <a:gd name="T68" fmla="*/ 205 w 213"/>
              <a:gd name="T69" fmla="*/ 174 h 214"/>
              <a:gd name="T70" fmla="*/ 193 w 213"/>
              <a:gd name="T71" fmla="*/ 162 h 214"/>
              <a:gd name="T72" fmla="*/ 190 w 213"/>
              <a:gd name="T73" fmla="*/ 154 h 214"/>
              <a:gd name="T74" fmla="*/ 196 w 213"/>
              <a:gd name="T75" fmla="*/ 146 h 214"/>
              <a:gd name="T76" fmla="*/ 193 w 213"/>
              <a:gd name="T77" fmla="*/ 129 h 214"/>
              <a:gd name="T78" fmla="*/ 184 w 213"/>
              <a:gd name="T79" fmla="*/ 119 h 214"/>
              <a:gd name="T80" fmla="*/ 180 w 213"/>
              <a:gd name="T81" fmla="*/ 114 h 214"/>
              <a:gd name="T82" fmla="*/ 186 w 213"/>
              <a:gd name="T83" fmla="*/ 105 h 214"/>
              <a:gd name="T84" fmla="*/ 199 w 213"/>
              <a:gd name="T85" fmla="*/ 92 h 214"/>
              <a:gd name="T86" fmla="*/ 211 w 213"/>
              <a:gd name="T87" fmla="*/ 59 h 214"/>
              <a:gd name="T88" fmla="*/ 183 w 213"/>
              <a:gd name="T89" fmla="*/ 41 h 214"/>
              <a:gd name="T90" fmla="*/ 168 w 213"/>
              <a:gd name="T91" fmla="*/ 39 h 214"/>
              <a:gd name="T92" fmla="*/ 160 w 213"/>
              <a:gd name="T93" fmla="*/ 26 h 214"/>
              <a:gd name="T94" fmla="*/ 150 w 213"/>
              <a:gd name="T95" fmla="*/ 29 h 214"/>
              <a:gd name="T96" fmla="*/ 132 w 213"/>
              <a:gd name="T97" fmla="*/ 9 h 2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3"/>
              <a:gd name="T148" fmla="*/ 0 h 214"/>
              <a:gd name="T149" fmla="*/ 213 w 213"/>
              <a:gd name="T150" fmla="*/ 214 h 2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3" h="214">
                <a:moveTo>
                  <a:pt x="124" y="0"/>
                </a:moveTo>
                <a:lnTo>
                  <a:pt x="123" y="2"/>
                </a:lnTo>
                <a:lnTo>
                  <a:pt x="108" y="5"/>
                </a:lnTo>
                <a:lnTo>
                  <a:pt x="105" y="20"/>
                </a:lnTo>
                <a:lnTo>
                  <a:pt x="106" y="21"/>
                </a:lnTo>
                <a:lnTo>
                  <a:pt x="106" y="24"/>
                </a:lnTo>
                <a:lnTo>
                  <a:pt x="99" y="30"/>
                </a:lnTo>
                <a:lnTo>
                  <a:pt x="88" y="33"/>
                </a:lnTo>
                <a:lnTo>
                  <a:pt x="84" y="36"/>
                </a:lnTo>
                <a:lnTo>
                  <a:pt x="82" y="41"/>
                </a:lnTo>
                <a:lnTo>
                  <a:pt x="82" y="42"/>
                </a:lnTo>
                <a:lnTo>
                  <a:pt x="87" y="42"/>
                </a:lnTo>
                <a:lnTo>
                  <a:pt x="88" y="42"/>
                </a:lnTo>
                <a:lnTo>
                  <a:pt x="88" y="44"/>
                </a:lnTo>
                <a:lnTo>
                  <a:pt x="81" y="45"/>
                </a:lnTo>
                <a:lnTo>
                  <a:pt x="78" y="47"/>
                </a:lnTo>
                <a:lnTo>
                  <a:pt x="72" y="48"/>
                </a:lnTo>
                <a:lnTo>
                  <a:pt x="63" y="45"/>
                </a:lnTo>
                <a:lnTo>
                  <a:pt x="61" y="45"/>
                </a:lnTo>
                <a:lnTo>
                  <a:pt x="58" y="41"/>
                </a:lnTo>
                <a:lnTo>
                  <a:pt x="58" y="38"/>
                </a:lnTo>
                <a:lnTo>
                  <a:pt x="57" y="38"/>
                </a:lnTo>
                <a:lnTo>
                  <a:pt x="51" y="38"/>
                </a:lnTo>
                <a:lnTo>
                  <a:pt x="48" y="38"/>
                </a:lnTo>
                <a:lnTo>
                  <a:pt x="49" y="45"/>
                </a:lnTo>
                <a:lnTo>
                  <a:pt x="51" y="48"/>
                </a:lnTo>
                <a:lnTo>
                  <a:pt x="54" y="62"/>
                </a:lnTo>
                <a:lnTo>
                  <a:pt x="55" y="63"/>
                </a:lnTo>
                <a:lnTo>
                  <a:pt x="55" y="65"/>
                </a:lnTo>
                <a:lnTo>
                  <a:pt x="51" y="65"/>
                </a:lnTo>
                <a:lnTo>
                  <a:pt x="49" y="63"/>
                </a:lnTo>
                <a:lnTo>
                  <a:pt x="45" y="65"/>
                </a:lnTo>
                <a:lnTo>
                  <a:pt x="42" y="65"/>
                </a:lnTo>
                <a:lnTo>
                  <a:pt x="36" y="66"/>
                </a:lnTo>
                <a:lnTo>
                  <a:pt x="28" y="60"/>
                </a:lnTo>
                <a:lnTo>
                  <a:pt x="22" y="60"/>
                </a:lnTo>
                <a:lnTo>
                  <a:pt x="22" y="59"/>
                </a:lnTo>
                <a:lnTo>
                  <a:pt x="19" y="60"/>
                </a:lnTo>
                <a:lnTo>
                  <a:pt x="19" y="62"/>
                </a:lnTo>
                <a:lnTo>
                  <a:pt x="1" y="68"/>
                </a:lnTo>
                <a:lnTo>
                  <a:pt x="0" y="71"/>
                </a:lnTo>
                <a:lnTo>
                  <a:pt x="0" y="72"/>
                </a:lnTo>
                <a:lnTo>
                  <a:pt x="6" y="71"/>
                </a:lnTo>
                <a:lnTo>
                  <a:pt x="6" y="72"/>
                </a:lnTo>
                <a:lnTo>
                  <a:pt x="4" y="74"/>
                </a:lnTo>
                <a:lnTo>
                  <a:pt x="3" y="75"/>
                </a:lnTo>
                <a:lnTo>
                  <a:pt x="3" y="77"/>
                </a:lnTo>
                <a:lnTo>
                  <a:pt x="9" y="75"/>
                </a:lnTo>
                <a:lnTo>
                  <a:pt x="7" y="78"/>
                </a:lnTo>
                <a:lnTo>
                  <a:pt x="1" y="80"/>
                </a:lnTo>
                <a:lnTo>
                  <a:pt x="3" y="81"/>
                </a:lnTo>
                <a:lnTo>
                  <a:pt x="7" y="83"/>
                </a:lnTo>
                <a:lnTo>
                  <a:pt x="7" y="86"/>
                </a:lnTo>
                <a:lnTo>
                  <a:pt x="10" y="86"/>
                </a:lnTo>
                <a:lnTo>
                  <a:pt x="10" y="84"/>
                </a:lnTo>
                <a:lnTo>
                  <a:pt x="13" y="84"/>
                </a:lnTo>
                <a:lnTo>
                  <a:pt x="25" y="89"/>
                </a:lnTo>
                <a:lnTo>
                  <a:pt x="27" y="92"/>
                </a:lnTo>
                <a:lnTo>
                  <a:pt x="28" y="92"/>
                </a:lnTo>
                <a:lnTo>
                  <a:pt x="31" y="90"/>
                </a:lnTo>
                <a:lnTo>
                  <a:pt x="34" y="92"/>
                </a:lnTo>
                <a:lnTo>
                  <a:pt x="33" y="92"/>
                </a:lnTo>
                <a:lnTo>
                  <a:pt x="36" y="93"/>
                </a:lnTo>
                <a:lnTo>
                  <a:pt x="37" y="92"/>
                </a:lnTo>
                <a:lnTo>
                  <a:pt x="39" y="93"/>
                </a:lnTo>
                <a:lnTo>
                  <a:pt x="39" y="98"/>
                </a:lnTo>
                <a:lnTo>
                  <a:pt x="42" y="99"/>
                </a:lnTo>
                <a:lnTo>
                  <a:pt x="48" y="98"/>
                </a:lnTo>
                <a:lnTo>
                  <a:pt x="51" y="99"/>
                </a:lnTo>
                <a:lnTo>
                  <a:pt x="45" y="101"/>
                </a:lnTo>
                <a:lnTo>
                  <a:pt x="45" y="102"/>
                </a:lnTo>
                <a:lnTo>
                  <a:pt x="48" y="105"/>
                </a:lnTo>
                <a:lnTo>
                  <a:pt x="46" y="107"/>
                </a:lnTo>
                <a:lnTo>
                  <a:pt x="43" y="105"/>
                </a:lnTo>
                <a:lnTo>
                  <a:pt x="43" y="108"/>
                </a:lnTo>
                <a:lnTo>
                  <a:pt x="49" y="114"/>
                </a:lnTo>
                <a:lnTo>
                  <a:pt x="49" y="117"/>
                </a:lnTo>
                <a:lnTo>
                  <a:pt x="57" y="122"/>
                </a:lnTo>
                <a:lnTo>
                  <a:pt x="61" y="123"/>
                </a:lnTo>
                <a:lnTo>
                  <a:pt x="61" y="125"/>
                </a:lnTo>
                <a:lnTo>
                  <a:pt x="63" y="128"/>
                </a:lnTo>
                <a:lnTo>
                  <a:pt x="63" y="132"/>
                </a:lnTo>
                <a:lnTo>
                  <a:pt x="61" y="135"/>
                </a:lnTo>
                <a:lnTo>
                  <a:pt x="61" y="138"/>
                </a:lnTo>
                <a:lnTo>
                  <a:pt x="64" y="140"/>
                </a:lnTo>
                <a:lnTo>
                  <a:pt x="67" y="143"/>
                </a:lnTo>
                <a:lnTo>
                  <a:pt x="69" y="147"/>
                </a:lnTo>
                <a:lnTo>
                  <a:pt x="63" y="141"/>
                </a:lnTo>
                <a:lnTo>
                  <a:pt x="61" y="143"/>
                </a:lnTo>
                <a:lnTo>
                  <a:pt x="60" y="162"/>
                </a:lnTo>
                <a:lnTo>
                  <a:pt x="61" y="159"/>
                </a:lnTo>
                <a:lnTo>
                  <a:pt x="63" y="160"/>
                </a:lnTo>
                <a:lnTo>
                  <a:pt x="60" y="163"/>
                </a:lnTo>
                <a:lnTo>
                  <a:pt x="55" y="189"/>
                </a:lnTo>
                <a:lnTo>
                  <a:pt x="52" y="192"/>
                </a:lnTo>
                <a:lnTo>
                  <a:pt x="49" y="190"/>
                </a:lnTo>
                <a:lnTo>
                  <a:pt x="49" y="192"/>
                </a:lnTo>
                <a:lnTo>
                  <a:pt x="58" y="199"/>
                </a:lnTo>
                <a:lnTo>
                  <a:pt x="63" y="199"/>
                </a:lnTo>
                <a:lnTo>
                  <a:pt x="67" y="204"/>
                </a:lnTo>
                <a:lnTo>
                  <a:pt x="87" y="208"/>
                </a:lnTo>
                <a:lnTo>
                  <a:pt x="88" y="208"/>
                </a:lnTo>
                <a:lnTo>
                  <a:pt x="91" y="205"/>
                </a:lnTo>
                <a:lnTo>
                  <a:pt x="94" y="205"/>
                </a:lnTo>
                <a:lnTo>
                  <a:pt x="102" y="208"/>
                </a:lnTo>
                <a:lnTo>
                  <a:pt x="105" y="210"/>
                </a:lnTo>
                <a:lnTo>
                  <a:pt x="111" y="213"/>
                </a:lnTo>
                <a:lnTo>
                  <a:pt x="112" y="214"/>
                </a:lnTo>
                <a:lnTo>
                  <a:pt x="132" y="213"/>
                </a:lnTo>
                <a:lnTo>
                  <a:pt x="130" y="204"/>
                </a:lnTo>
                <a:lnTo>
                  <a:pt x="130" y="202"/>
                </a:lnTo>
                <a:lnTo>
                  <a:pt x="130" y="199"/>
                </a:lnTo>
                <a:lnTo>
                  <a:pt x="132" y="195"/>
                </a:lnTo>
                <a:lnTo>
                  <a:pt x="142" y="190"/>
                </a:lnTo>
                <a:lnTo>
                  <a:pt x="144" y="189"/>
                </a:lnTo>
                <a:lnTo>
                  <a:pt x="147" y="187"/>
                </a:lnTo>
                <a:lnTo>
                  <a:pt x="148" y="187"/>
                </a:lnTo>
                <a:lnTo>
                  <a:pt x="148" y="189"/>
                </a:lnTo>
                <a:lnTo>
                  <a:pt x="153" y="189"/>
                </a:lnTo>
                <a:lnTo>
                  <a:pt x="154" y="190"/>
                </a:lnTo>
                <a:lnTo>
                  <a:pt x="156" y="190"/>
                </a:lnTo>
                <a:lnTo>
                  <a:pt x="160" y="192"/>
                </a:lnTo>
                <a:lnTo>
                  <a:pt x="160" y="190"/>
                </a:lnTo>
                <a:lnTo>
                  <a:pt x="163" y="190"/>
                </a:lnTo>
                <a:lnTo>
                  <a:pt x="165" y="192"/>
                </a:lnTo>
                <a:lnTo>
                  <a:pt x="166" y="192"/>
                </a:lnTo>
                <a:lnTo>
                  <a:pt x="169" y="192"/>
                </a:lnTo>
                <a:lnTo>
                  <a:pt x="169" y="193"/>
                </a:lnTo>
                <a:lnTo>
                  <a:pt x="171" y="195"/>
                </a:lnTo>
                <a:lnTo>
                  <a:pt x="174" y="195"/>
                </a:lnTo>
                <a:lnTo>
                  <a:pt x="177" y="196"/>
                </a:lnTo>
                <a:lnTo>
                  <a:pt x="181" y="198"/>
                </a:lnTo>
                <a:lnTo>
                  <a:pt x="189" y="195"/>
                </a:lnTo>
                <a:lnTo>
                  <a:pt x="189" y="193"/>
                </a:lnTo>
                <a:lnTo>
                  <a:pt x="190" y="192"/>
                </a:lnTo>
                <a:lnTo>
                  <a:pt x="198" y="184"/>
                </a:lnTo>
                <a:lnTo>
                  <a:pt x="204" y="181"/>
                </a:lnTo>
                <a:lnTo>
                  <a:pt x="204" y="180"/>
                </a:lnTo>
                <a:lnTo>
                  <a:pt x="205" y="177"/>
                </a:lnTo>
                <a:lnTo>
                  <a:pt x="205" y="174"/>
                </a:lnTo>
                <a:lnTo>
                  <a:pt x="204" y="172"/>
                </a:lnTo>
                <a:lnTo>
                  <a:pt x="196" y="171"/>
                </a:lnTo>
                <a:lnTo>
                  <a:pt x="195" y="168"/>
                </a:lnTo>
                <a:lnTo>
                  <a:pt x="193" y="162"/>
                </a:lnTo>
                <a:lnTo>
                  <a:pt x="193" y="159"/>
                </a:lnTo>
                <a:lnTo>
                  <a:pt x="193" y="156"/>
                </a:lnTo>
                <a:lnTo>
                  <a:pt x="190" y="156"/>
                </a:lnTo>
                <a:lnTo>
                  <a:pt x="190" y="154"/>
                </a:lnTo>
                <a:lnTo>
                  <a:pt x="190" y="153"/>
                </a:lnTo>
                <a:lnTo>
                  <a:pt x="190" y="150"/>
                </a:lnTo>
                <a:lnTo>
                  <a:pt x="192" y="149"/>
                </a:lnTo>
                <a:lnTo>
                  <a:pt x="196" y="146"/>
                </a:lnTo>
                <a:lnTo>
                  <a:pt x="192" y="134"/>
                </a:lnTo>
                <a:lnTo>
                  <a:pt x="192" y="132"/>
                </a:lnTo>
                <a:lnTo>
                  <a:pt x="195" y="132"/>
                </a:lnTo>
                <a:lnTo>
                  <a:pt x="193" y="129"/>
                </a:lnTo>
                <a:lnTo>
                  <a:pt x="192" y="128"/>
                </a:lnTo>
                <a:lnTo>
                  <a:pt x="190" y="120"/>
                </a:lnTo>
                <a:lnTo>
                  <a:pt x="190" y="119"/>
                </a:lnTo>
                <a:lnTo>
                  <a:pt x="184" y="119"/>
                </a:lnTo>
                <a:lnTo>
                  <a:pt x="181" y="125"/>
                </a:lnTo>
                <a:lnTo>
                  <a:pt x="180" y="126"/>
                </a:lnTo>
                <a:lnTo>
                  <a:pt x="178" y="125"/>
                </a:lnTo>
                <a:lnTo>
                  <a:pt x="180" y="114"/>
                </a:lnTo>
                <a:lnTo>
                  <a:pt x="181" y="113"/>
                </a:lnTo>
                <a:lnTo>
                  <a:pt x="181" y="111"/>
                </a:lnTo>
                <a:lnTo>
                  <a:pt x="184" y="110"/>
                </a:lnTo>
                <a:lnTo>
                  <a:pt x="186" y="105"/>
                </a:lnTo>
                <a:lnTo>
                  <a:pt x="195" y="96"/>
                </a:lnTo>
                <a:lnTo>
                  <a:pt x="193" y="93"/>
                </a:lnTo>
                <a:lnTo>
                  <a:pt x="195" y="92"/>
                </a:lnTo>
                <a:lnTo>
                  <a:pt x="199" y="92"/>
                </a:lnTo>
                <a:lnTo>
                  <a:pt x="204" y="89"/>
                </a:lnTo>
                <a:lnTo>
                  <a:pt x="204" y="77"/>
                </a:lnTo>
                <a:lnTo>
                  <a:pt x="207" y="66"/>
                </a:lnTo>
                <a:lnTo>
                  <a:pt x="211" y="59"/>
                </a:lnTo>
                <a:lnTo>
                  <a:pt x="213" y="56"/>
                </a:lnTo>
                <a:lnTo>
                  <a:pt x="190" y="50"/>
                </a:lnTo>
                <a:lnTo>
                  <a:pt x="186" y="44"/>
                </a:lnTo>
                <a:lnTo>
                  <a:pt x="183" y="41"/>
                </a:lnTo>
                <a:lnTo>
                  <a:pt x="178" y="41"/>
                </a:lnTo>
                <a:lnTo>
                  <a:pt x="174" y="39"/>
                </a:lnTo>
                <a:lnTo>
                  <a:pt x="171" y="39"/>
                </a:lnTo>
                <a:lnTo>
                  <a:pt x="168" y="39"/>
                </a:lnTo>
                <a:lnTo>
                  <a:pt x="162" y="35"/>
                </a:lnTo>
                <a:lnTo>
                  <a:pt x="162" y="33"/>
                </a:lnTo>
                <a:lnTo>
                  <a:pt x="160" y="33"/>
                </a:lnTo>
                <a:lnTo>
                  <a:pt x="160" y="26"/>
                </a:lnTo>
                <a:lnTo>
                  <a:pt x="159" y="26"/>
                </a:lnTo>
                <a:lnTo>
                  <a:pt x="156" y="30"/>
                </a:lnTo>
                <a:lnTo>
                  <a:pt x="153" y="30"/>
                </a:lnTo>
                <a:lnTo>
                  <a:pt x="150" y="29"/>
                </a:lnTo>
                <a:lnTo>
                  <a:pt x="148" y="21"/>
                </a:lnTo>
                <a:lnTo>
                  <a:pt x="147" y="20"/>
                </a:lnTo>
                <a:lnTo>
                  <a:pt x="135" y="15"/>
                </a:lnTo>
                <a:lnTo>
                  <a:pt x="132" y="9"/>
                </a:lnTo>
                <a:lnTo>
                  <a:pt x="129" y="9"/>
                </a:lnTo>
                <a:lnTo>
                  <a:pt x="126" y="8"/>
                </a:lnTo>
                <a:lnTo>
                  <a:pt x="124"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03" name="Freeform 675"/>
          <p:cNvSpPr>
            <a:spLocks/>
          </p:cNvSpPr>
          <p:nvPr/>
        </p:nvSpPr>
        <p:spPr bwMode="auto">
          <a:xfrm>
            <a:off x="4098925" y="3038482"/>
            <a:ext cx="85725" cy="174625"/>
          </a:xfrm>
          <a:custGeom>
            <a:avLst/>
            <a:gdLst>
              <a:gd name="T0" fmla="*/ 35 w 54"/>
              <a:gd name="T1" fmla="*/ 105 h 110"/>
              <a:gd name="T2" fmla="*/ 33 w 54"/>
              <a:gd name="T3" fmla="*/ 98 h 110"/>
              <a:gd name="T4" fmla="*/ 42 w 54"/>
              <a:gd name="T5" fmla="*/ 89 h 110"/>
              <a:gd name="T6" fmla="*/ 41 w 54"/>
              <a:gd name="T7" fmla="*/ 84 h 110"/>
              <a:gd name="T8" fmla="*/ 38 w 54"/>
              <a:gd name="T9" fmla="*/ 81 h 110"/>
              <a:gd name="T10" fmla="*/ 36 w 54"/>
              <a:gd name="T11" fmla="*/ 78 h 110"/>
              <a:gd name="T12" fmla="*/ 38 w 54"/>
              <a:gd name="T13" fmla="*/ 74 h 110"/>
              <a:gd name="T14" fmla="*/ 41 w 54"/>
              <a:gd name="T15" fmla="*/ 66 h 110"/>
              <a:gd name="T16" fmla="*/ 36 w 54"/>
              <a:gd name="T17" fmla="*/ 60 h 110"/>
              <a:gd name="T18" fmla="*/ 35 w 54"/>
              <a:gd name="T19" fmla="*/ 54 h 110"/>
              <a:gd name="T20" fmla="*/ 38 w 54"/>
              <a:gd name="T21" fmla="*/ 53 h 110"/>
              <a:gd name="T22" fmla="*/ 41 w 54"/>
              <a:gd name="T23" fmla="*/ 51 h 110"/>
              <a:gd name="T24" fmla="*/ 44 w 54"/>
              <a:gd name="T25" fmla="*/ 48 h 110"/>
              <a:gd name="T26" fmla="*/ 44 w 54"/>
              <a:gd name="T27" fmla="*/ 45 h 110"/>
              <a:gd name="T28" fmla="*/ 42 w 54"/>
              <a:gd name="T29" fmla="*/ 42 h 110"/>
              <a:gd name="T30" fmla="*/ 45 w 54"/>
              <a:gd name="T31" fmla="*/ 24 h 110"/>
              <a:gd name="T32" fmla="*/ 51 w 54"/>
              <a:gd name="T33" fmla="*/ 17 h 110"/>
              <a:gd name="T34" fmla="*/ 54 w 54"/>
              <a:gd name="T35" fmla="*/ 14 h 110"/>
              <a:gd name="T36" fmla="*/ 54 w 54"/>
              <a:gd name="T37" fmla="*/ 11 h 110"/>
              <a:gd name="T38" fmla="*/ 50 w 54"/>
              <a:gd name="T39" fmla="*/ 5 h 110"/>
              <a:gd name="T40" fmla="*/ 41 w 54"/>
              <a:gd name="T41" fmla="*/ 3 h 110"/>
              <a:gd name="T42" fmla="*/ 36 w 54"/>
              <a:gd name="T43" fmla="*/ 6 h 110"/>
              <a:gd name="T44" fmla="*/ 24 w 54"/>
              <a:gd name="T45" fmla="*/ 5 h 110"/>
              <a:gd name="T46" fmla="*/ 23 w 54"/>
              <a:gd name="T47" fmla="*/ 5 h 110"/>
              <a:gd name="T48" fmla="*/ 23 w 54"/>
              <a:gd name="T49" fmla="*/ 0 h 110"/>
              <a:gd name="T50" fmla="*/ 14 w 54"/>
              <a:gd name="T51" fmla="*/ 3 h 110"/>
              <a:gd name="T52" fmla="*/ 11 w 54"/>
              <a:gd name="T53" fmla="*/ 6 h 110"/>
              <a:gd name="T54" fmla="*/ 14 w 54"/>
              <a:gd name="T55" fmla="*/ 23 h 110"/>
              <a:gd name="T56" fmla="*/ 12 w 54"/>
              <a:gd name="T57" fmla="*/ 26 h 110"/>
              <a:gd name="T58" fmla="*/ 6 w 54"/>
              <a:gd name="T59" fmla="*/ 53 h 110"/>
              <a:gd name="T60" fmla="*/ 2 w 54"/>
              <a:gd name="T61" fmla="*/ 62 h 110"/>
              <a:gd name="T62" fmla="*/ 2 w 54"/>
              <a:gd name="T63" fmla="*/ 68 h 110"/>
              <a:gd name="T64" fmla="*/ 0 w 54"/>
              <a:gd name="T65" fmla="*/ 72 h 110"/>
              <a:gd name="T66" fmla="*/ 0 w 54"/>
              <a:gd name="T67" fmla="*/ 74 h 110"/>
              <a:gd name="T68" fmla="*/ 3 w 54"/>
              <a:gd name="T69" fmla="*/ 75 h 110"/>
              <a:gd name="T70" fmla="*/ 6 w 54"/>
              <a:gd name="T71" fmla="*/ 80 h 110"/>
              <a:gd name="T72" fmla="*/ 12 w 54"/>
              <a:gd name="T73" fmla="*/ 78 h 110"/>
              <a:gd name="T74" fmla="*/ 12 w 54"/>
              <a:gd name="T75" fmla="*/ 80 h 110"/>
              <a:gd name="T76" fmla="*/ 11 w 54"/>
              <a:gd name="T77" fmla="*/ 81 h 110"/>
              <a:gd name="T78" fmla="*/ 11 w 54"/>
              <a:gd name="T79" fmla="*/ 98 h 110"/>
              <a:gd name="T80" fmla="*/ 9 w 54"/>
              <a:gd name="T81" fmla="*/ 105 h 110"/>
              <a:gd name="T82" fmla="*/ 9 w 54"/>
              <a:gd name="T83" fmla="*/ 108 h 110"/>
              <a:gd name="T84" fmla="*/ 9 w 54"/>
              <a:gd name="T85" fmla="*/ 110 h 110"/>
              <a:gd name="T86" fmla="*/ 14 w 54"/>
              <a:gd name="T87" fmla="*/ 108 h 110"/>
              <a:gd name="T88" fmla="*/ 21 w 54"/>
              <a:gd name="T89" fmla="*/ 108 h 110"/>
              <a:gd name="T90" fmla="*/ 23 w 54"/>
              <a:gd name="T91" fmla="*/ 110 h 110"/>
              <a:gd name="T92" fmla="*/ 27 w 54"/>
              <a:gd name="T93" fmla="*/ 110 h 110"/>
              <a:gd name="T94" fmla="*/ 35 w 54"/>
              <a:gd name="T95" fmla="*/ 105 h 1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4"/>
              <a:gd name="T145" fmla="*/ 0 h 110"/>
              <a:gd name="T146" fmla="*/ 54 w 54"/>
              <a:gd name="T147" fmla="*/ 110 h 1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4" h="110">
                <a:moveTo>
                  <a:pt x="35" y="105"/>
                </a:moveTo>
                <a:lnTo>
                  <a:pt x="33" y="98"/>
                </a:lnTo>
                <a:lnTo>
                  <a:pt x="42" y="89"/>
                </a:lnTo>
                <a:lnTo>
                  <a:pt x="41" y="84"/>
                </a:lnTo>
                <a:lnTo>
                  <a:pt x="38" y="81"/>
                </a:lnTo>
                <a:lnTo>
                  <a:pt x="36" y="78"/>
                </a:lnTo>
                <a:lnTo>
                  <a:pt x="38" y="74"/>
                </a:lnTo>
                <a:lnTo>
                  <a:pt x="41" y="66"/>
                </a:lnTo>
                <a:lnTo>
                  <a:pt x="36" y="60"/>
                </a:lnTo>
                <a:lnTo>
                  <a:pt x="35" y="54"/>
                </a:lnTo>
                <a:lnTo>
                  <a:pt x="38" y="53"/>
                </a:lnTo>
                <a:lnTo>
                  <a:pt x="41" y="51"/>
                </a:lnTo>
                <a:lnTo>
                  <a:pt x="44" y="48"/>
                </a:lnTo>
                <a:lnTo>
                  <a:pt x="44" y="45"/>
                </a:lnTo>
                <a:lnTo>
                  <a:pt x="42" y="42"/>
                </a:lnTo>
                <a:lnTo>
                  <a:pt x="45" y="24"/>
                </a:lnTo>
                <a:lnTo>
                  <a:pt x="51" y="17"/>
                </a:lnTo>
                <a:lnTo>
                  <a:pt x="54" y="14"/>
                </a:lnTo>
                <a:lnTo>
                  <a:pt x="54" y="11"/>
                </a:lnTo>
                <a:lnTo>
                  <a:pt x="50" y="5"/>
                </a:lnTo>
                <a:lnTo>
                  <a:pt x="41" y="3"/>
                </a:lnTo>
                <a:lnTo>
                  <a:pt x="36" y="6"/>
                </a:lnTo>
                <a:lnTo>
                  <a:pt x="24" y="5"/>
                </a:lnTo>
                <a:lnTo>
                  <a:pt x="23" y="5"/>
                </a:lnTo>
                <a:lnTo>
                  <a:pt x="23" y="0"/>
                </a:lnTo>
                <a:lnTo>
                  <a:pt x="14" y="3"/>
                </a:lnTo>
                <a:lnTo>
                  <a:pt x="11" y="6"/>
                </a:lnTo>
                <a:lnTo>
                  <a:pt x="14" y="23"/>
                </a:lnTo>
                <a:lnTo>
                  <a:pt x="12" y="26"/>
                </a:lnTo>
                <a:lnTo>
                  <a:pt x="6" y="53"/>
                </a:lnTo>
                <a:lnTo>
                  <a:pt x="2" y="62"/>
                </a:lnTo>
                <a:lnTo>
                  <a:pt x="2" y="68"/>
                </a:lnTo>
                <a:lnTo>
                  <a:pt x="0" y="72"/>
                </a:lnTo>
                <a:lnTo>
                  <a:pt x="0" y="74"/>
                </a:lnTo>
                <a:lnTo>
                  <a:pt x="3" y="75"/>
                </a:lnTo>
                <a:lnTo>
                  <a:pt x="6" y="80"/>
                </a:lnTo>
                <a:lnTo>
                  <a:pt x="12" y="78"/>
                </a:lnTo>
                <a:lnTo>
                  <a:pt x="12" y="80"/>
                </a:lnTo>
                <a:lnTo>
                  <a:pt x="11" y="81"/>
                </a:lnTo>
                <a:lnTo>
                  <a:pt x="11" y="98"/>
                </a:lnTo>
                <a:lnTo>
                  <a:pt x="9" y="105"/>
                </a:lnTo>
                <a:lnTo>
                  <a:pt x="9" y="108"/>
                </a:lnTo>
                <a:lnTo>
                  <a:pt x="9" y="110"/>
                </a:lnTo>
                <a:lnTo>
                  <a:pt x="14" y="108"/>
                </a:lnTo>
                <a:lnTo>
                  <a:pt x="21" y="108"/>
                </a:lnTo>
                <a:lnTo>
                  <a:pt x="23" y="110"/>
                </a:lnTo>
                <a:lnTo>
                  <a:pt x="27" y="110"/>
                </a:lnTo>
                <a:lnTo>
                  <a:pt x="35" y="10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04" name="Freeform 676"/>
          <p:cNvSpPr>
            <a:spLocks/>
          </p:cNvSpPr>
          <p:nvPr/>
        </p:nvSpPr>
        <p:spPr bwMode="auto">
          <a:xfrm>
            <a:off x="5041900" y="3038482"/>
            <a:ext cx="496888" cy="212725"/>
          </a:xfrm>
          <a:custGeom>
            <a:avLst/>
            <a:gdLst>
              <a:gd name="T0" fmla="*/ 168 w 313"/>
              <a:gd name="T1" fmla="*/ 119 h 134"/>
              <a:gd name="T2" fmla="*/ 161 w 313"/>
              <a:gd name="T3" fmla="*/ 119 h 134"/>
              <a:gd name="T4" fmla="*/ 146 w 313"/>
              <a:gd name="T5" fmla="*/ 114 h 134"/>
              <a:gd name="T6" fmla="*/ 134 w 313"/>
              <a:gd name="T7" fmla="*/ 123 h 134"/>
              <a:gd name="T8" fmla="*/ 122 w 313"/>
              <a:gd name="T9" fmla="*/ 128 h 134"/>
              <a:gd name="T10" fmla="*/ 87 w 313"/>
              <a:gd name="T11" fmla="*/ 113 h 134"/>
              <a:gd name="T12" fmla="*/ 74 w 313"/>
              <a:gd name="T13" fmla="*/ 120 h 134"/>
              <a:gd name="T14" fmla="*/ 54 w 313"/>
              <a:gd name="T15" fmla="*/ 125 h 134"/>
              <a:gd name="T16" fmla="*/ 47 w 313"/>
              <a:gd name="T17" fmla="*/ 117 h 134"/>
              <a:gd name="T18" fmla="*/ 36 w 313"/>
              <a:gd name="T19" fmla="*/ 114 h 134"/>
              <a:gd name="T20" fmla="*/ 33 w 313"/>
              <a:gd name="T21" fmla="*/ 116 h 134"/>
              <a:gd name="T22" fmla="*/ 27 w 313"/>
              <a:gd name="T23" fmla="*/ 113 h 134"/>
              <a:gd name="T24" fmla="*/ 36 w 313"/>
              <a:gd name="T25" fmla="*/ 110 h 134"/>
              <a:gd name="T26" fmla="*/ 24 w 313"/>
              <a:gd name="T27" fmla="*/ 105 h 134"/>
              <a:gd name="T28" fmla="*/ 21 w 313"/>
              <a:gd name="T29" fmla="*/ 98 h 134"/>
              <a:gd name="T30" fmla="*/ 18 w 313"/>
              <a:gd name="T31" fmla="*/ 95 h 134"/>
              <a:gd name="T32" fmla="*/ 11 w 313"/>
              <a:gd name="T33" fmla="*/ 86 h 134"/>
              <a:gd name="T34" fmla="*/ 3 w 313"/>
              <a:gd name="T35" fmla="*/ 83 h 134"/>
              <a:gd name="T36" fmla="*/ 5 w 313"/>
              <a:gd name="T37" fmla="*/ 77 h 134"/>
              <a:gd name="T38" fmla="*/ 11 w 313"/>
              <a:gd name="T39" fmla="*/ 80 h 134"/>
              <a:gd name="T40" fmla="*/ 11 w 313"/>
              <a:gd name="T41" fmla="*/ 75 h 134"/>
              <a:gd name="T42" fmla="*/ 12 w 313"/>
              <a:gd name="T43" fmla="*/ 66 h 134"/>
              <a:gd name="T44" fmla="*/ 14 w 313"/>
              <a:gd name="T45" fmla="*/ 56 h 134"/>
              <a:gd name="T46" fmla="*/ 0 w 313"/>
              <a:gd name="T47" fmla="*/ 48 h 134"/>
              <a:gd name="T48" fmla="*/ 15 w 313"/>
              <a:gd name="T49" fmla="*/ 38 h 134"/>
              <a:gd name="T50" fmla="*/ 27 w 313"/>
              <a:gd name="T51" fmla="*/ 38 h 134"/>
              <a:gd name="T52" fmla="*/ 32 w 313"/>
              <a:gd name="T53" fmla="*/ 36 h 134"/>
              <a:gd name="T54" fmla="*/ 47 w 313"/>
              <a:gd name="T55" fmla="*/ 32 h 134"/>
              <a:gd name="T56" fmla="*/ 60 w 313"/>
              <a:gd name="T57" fmla="*/ 29 h 134"/>
              <a:gd name="T58" fmla="*/ 51 w 313"/>
              <a:gd name="T59" fmla="*/ 27 h 134"/>
              <a:gd name="T60" fmla="*/ 53 w 313"/>
              <a:gd name="T61" fmla="*/ 20 h 134"/>
              <a:gd name="T62" fmla="*/ 77 w 313"/>
              <a:gd name="T63" fmla="*/ 23 h 134"/>
              <a:gd name="T64" fmla="*/ 90 w 313"/>
              <a:gd name="T65" fmla="*/ 17 h 134"/>
              <a:gd name="T66" fmla="*/ 152 w 313"/>
              <a:gd name="T67" fmla="*/ 0 h 134"/>
              <a:gd name="T68" fmla="*/ 164 w 313"/>
              <a:gd name="T69" fmla="*/ 9 h 134"/>
              <a:gd name="T70" fmla="*/ 190 w 313"/>
              <a:gd name="T71" fmla="*/ 24 h 134"/>
              <a:gd name="T72" fmla="*/ 232 w 313"/>
              <a:gd name="T73" fmla="*/ 24 h 134"/>
              <a:gd name="T74" fmla="*/ 259 w 313"/>
              <a:gd name="T75" fmla="*/ 12 h 134"/>
              <a:gd name="T76" fmla="*/ 273 w 313"/>
              <a:gd name="T77" fmla="*/ 12 h 134"/>
              <a:gd name="T78" fmla="*/ 285 w 313"/>
              <a:gd name="T79" fmla="*/ 17 h 134"/>
              <a:gd name="T80" fmla="*/ 295 w 313"/>
              <a:gd name="T81" fmla="*/ 38 h 134"/>
              <a:gd name="T82" fmla="*/ 309 w 313"/>
              <a:gd name="T83" fmla="*/ 48 h 134"/>
              <a:gd name="T84" fmla="*/ 304 w 313"/>
              <a:gd name="T85" fmla="*/ 66 h 134"/>
              <a:gd name="T86" fmla="*/ 313 w 313"/>
              <a:gd name="T87" fmla="*/ 104 h 134"/>
              <a:gd name="T88" fmla="*/ 288 w 313"/>
              <a:gd name="T89" fmla="*/ 102 h 134"/>
              <a:gd name="T90" fmla="*/ 271 w 313"/>
              <a:gd name="T91" fmla="*/ 105 h 134"/>
              <a:gd name="T92" fmla="*/ 267 w 313"/>
              <a:gd name="T93" fmla="*/ 105 h 134"/>
              <a:gd name="T94" fmla="*/ 240 w 313"/>
              <a:gd name="T95" fmla="*/ 108 h 134"/>
              <a:gd name="T96" fmla="*/ 219 w 313"/>
              <a:gd name="T97" fmla="*/ 116 h 134"/>
              <a:gd name="T98" fmla="*/ 201 w 313"/>
              <a:gd name="T99" fmla="*/ 111 h 134"/>
              <a:gd name="T100" fmla="*/ 183 w 313"/>
              <a:gd name="T101" fmla="*/ 117 h 134"/>
              <a:gd name="T102" fmla="*/ 177 w 313"/>
              <a:gd name="T103" fmla="*/ 113 h 134"/>
              <a:gd name="T104" fmla="*/ 177 w 313"/>
              <a:gd name="T105" fmla="*/ 125 h 134"/>
              <a:gd name="T106" fmla="*/ 171 w 313"/>
              <a:gd name="T107" fmla="*/ 131 h 134"/>
              <a:gd name="T108" fmla="*/ 167 w 313"/>
              <a:gd name="T109" fmla="*/ 132 h 1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3"/>
              <a:gd name="T166" fmla="*/ 0 h 134"/>
              <a:gd name="T167" fmla="*/ 313 w 313"/>
              <a:gd name="T168" fmla="*/ 134 h 1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3" h="134">
                <a:moveTo>
                  <a:pt x="165" y="129"/>
                </a:moveTo>
                <a:lnTo>
                  <a:pt x="164" y="125"/>
                </a:lnTo>
                <a:lnTo>
                  <a:pt x="165" y="120"/>
                </a:lnTo>
                <a:lnTo>
                  <a:pt x="168" y="119"/>
                </a:lnTo>
                <a:lnTo>
                  <a:pt x="170" y="116"/>
                </a:lnTo>
                <a:lnTo>
                  <a:pt x="167" y="113"/>
                </a:lnTo>
                <a:lnTo>
                  <a:pt x="161" y="116"/>
                </a:lnTo>
                <a:lnTo>
                  <a:pt x="161" y="119"/>
                </a:lnTo>
                <a:lnTo>
                  <a:pt x="158" y="119"/>
                </a:lnTo>
                <a:lnTo>
                  <a:pt x="155" y="119"/>
                </a:lnTo>
                <a:lnTo>
                  <a:pt x="149" y="114"/>
                </a:lnTo>
                <a:lnTo>
                  <a:pt x="146" y="114"/>
                </a:lnTo>
                <a:lnTo>
                  <a:pt x="144" y="114"/>
                </a:lnTo>
                <a:lnTo>
                  <a:pt x="141" y="116"/>
                </a:lnTo>
                <a:lnTo>
                  <a:pt x="135" y="122"/>
                </a:lnTo>
                <a:lnTo>
                  <a:pt x="134" y="123"/>
                </a:lnTo>
                <a:lnTo>
                  <a:pt x="131" y="125"/>
                </a:lnTo>
                <a:lnTo>
                  <a:pt x="128" y="126"/>
                </a:lnTo>
                <a:lnTo>
                  <a:pt x="125" y="128"/>
                </a:lnTo>
                <a:lnTo>
                  <a:pt x="122" y="128"/>
                </a:lnTo>
                <a:lnTo>
                  <a:pt x="113" y="131"/>
                </a:lnTo>
                <a:lnTo>
                  <a:pt x="107" y="128"/>
                </a:lnTo>
                <a:lnTo>
                  <a:pt x="104" y="123"/>
                </a:lnTo>
                <a:lnTo>
                  <a:pt x="87" y="113"/>
                </a:lnTo>
                <a:lnTo>
                  <a:pt x="77" y="113"/>
                </a:lnTo>
                <a:lnTo>
                  <a:pt x="75" y="116"/>
                </a:lnTo>
                <a:lnTo>
                  <a:pt x="75" y="119"/>
                </a:lnTo>
                <a:lnTo>
                  <a:pt x="74" y="120"/>
                </a:lnTo>
                <a:lnTo>
                  <a:pt x="74" y="125"/>
                </a:lnTo>
                <a:lnTo>
                  <a:pt x="63" y="128"/>
                </a:lnTo>
                <a:lnTo>
                  <a:pt x="57" y="126"/>
                </a:lnTo>
                <a:lnTo>
                  <a:pt x="54" y="125"/>
                </a:lnTo>
                <a:lnTo>
                  <a:pt x="51" y="122"/>
                </a:lnTo>
                <a:lnTo>
                  <a:pt x="50" y="116"/>
                </a:lnTo>
                <a:lnTo>
                  <a:pt x="48" y="116"/>
                </a:lnTo>
                <a:lnTo>
                  <a:pt x="47" y="117"/>
                </a:lnTo>
                <a:lnTo>
                  <a:pt x="44" y="116"/>
                </a:lnTo>
                <a:lnTo>
                  <a:pt x="42" y="114"/>
                </a:lnTo>
                <a:lnTo>
                  <a:pt x="41" y="114"/>
                </a:lnTo>
                <a:lnTo>
                  <a:pt x="36" y="114"/>
                </a:lnTo>
                <a:lnTo>
                  <a:pt x="36" y="116"/>
                </a:lnTo>
                <a:lnTo>
                  <a:pt x="33" y="117"/>
                </a:lnTo>
                <a:lnTo>
                  <a:pt x="32" y="117"/>
                </a:lnTo>
                <a:lnTo>
                  <a:pt x="33" y="116"/>
                </a:lnTo>
                <a:lnTo>
                  <a:pt x="33" y="114"/>
                </a:lnTo>
                <a:lnTo>
                  <a:pt x="23" y="117"/>
                </a:lnTo>
                <a:lnTo>
                  <a:pt x="24" y="116"/>
                </a:lnTo>
                <a:lnTo>
                  <a:pt x="27" y="113"/>
                </a:lnTo>
                <a:lnTo>
                  <a:pt x="32" y="113"/>
                </a:lnTo>
                <a:lnTo>
                  <a:pt x="33" y="113"/>
                </a:lnTo>
                <a:lnTo>
                  <a:pt x="33" y="111"/>
                </a:lnTo>
                <a:lnTo>
                  <a:pt x="36" y="110"/>
                </a:lnTo>
                <a:lnTo>
                  <a:pt x="38" y="108"/>
                </a:lnTo>
                <a:lnTo>
                  <a:pt x="21" y="110"/>
                </a:lnTo>
                <a:lnTo>
                  <a:pt x="21" y="108"/>
                </a:lnTo>
                <a:lnTo>
                  <a:pt x="24" y="105"/>
                </a:lnTo>
                <a:lnTo>
                  <a:pt x="21" y="102"/>
                </a:lnTo>
                <a:lnTo>
                  <a:pt x="20" y="101"/>
                </a:lnTo>
                <a:lnTo>
                  <a:pt x="20" y="99"/>
                </a:lnTo>
                <a:lnTo>
                  <a:pt x="21" y="98"/>
                </a:lnTo>
                <a:lnTo>
                  <a:pt x="21" y="96"/>
                </a:lnTo>
                <a:lnTo>
                  <a:pt x="18" y="98"/>
                </a:lnTo>
                <a:lnTo>
                  <a:pt x="17" y="95"/>
                </a:lnTo>
                <a:lnTo>
                  <a:pt x="18" y="95"/>
                </a:lnTo>
                <a:lnTo>
                  <a:pt x="18" y="92"/>
                </a:lnTo>
                <a:lnTo>
                  <a:pt x="17" y="89"/>
                </a:lnTo>
                <a:lnTo>
                  <a:pt x="15" y="87"/>
                </a:lnTo>
                <a:lnTo>
                  <a:pt x="11" y="86"/>
                </a:lnTo>
                <a:lnTo>
                  <a:pt x="9" y="84"/>
                </a:lnTo>
                <a:lnTo>
                  <a:pt x="6" y="86"/>
                </a:lnTo>
                <a:lnTo>
                  <a:pt x="5" y="84"/>
                </a:lnTo>
                <a:lnTo>
                  <a:pt x="3" y="83"/>
                </a:lnTo>
                <a:lnTo>
                  <a:pt x="3" y="81"/>
                </a:lnTo>
                <a:lnTo>
                  <a:pt x="5" y="81"/>
                </a:lnTo>
                <a:lnTo>
                  <a:pt x="5" y="78"/>
                </a:lnTo>
                <a:lnTo>
                  <a:pt x="5" y="77"/>
                </a:lnTo>
                <a:lnTo>
                  <a:pt x="6" y="74"/>
                </a:lnTo>
                <a:lnTo>
                  <a:pt x="6" y="75"/>
                </a:lnTo>
                <a:lnTo>
                  <a:pt x="9" y="80"/>
                </a:lnTo>
                <a:lnTo>
                  <a:pt x="11" y="80"/>
                </a:lnTo>
                <a:lnTo>
                  <a:pt x="17" y="80"/>
                </a:lnTo>
                <a:lnTo>
                  <a:pt x="17" y="78"/>
                </a:lnTo>
                <a:lnTo>
                  <a:pt x="12" y="78"/>
                </a:lnTo>
                <a:lnTo>
                  <a:pt x="11" y="75"/>
                </a:lnTo>
                <a:lnTo>
                  <a:pt x="12" y="72"/>
                </a:lnTo>
                <a:lnTo>
                  <a:pt x="14" y="71"/>
                </a:lnTo>
                <a:lnTo>
                  <a:pt x="14" y="69"/>
                </a:lnTo>
                <a:lnTo>
                  <a:pt x="12" y="66"/>
                </a:lnTo>
                <a:lnTo>
                  <a:pt x="12" y="65"/>
                </a:lnTo>
                <a:lnTo>
                  <a:pt x="11" y="63"/>
                </a:lnTo>
                <a:lnTo>
                  <a:pt x="11" y="59"/>
                </a:lnTo>
                <a:lnTo>
                  <a:pt x="14" y="56"/>
                </a:lnTo>
                <a:lnTo>
                  <a:pt x="12" y="56"/>
                </a:lnTo>
                <a:lnTo>
                  <a:pt x="0" y="56"/>
                </a:lnTo>
                <a:lnTo>
                  <a:pt x="0" y="54"/>
                </a:lnTo>
                <a:lnTo>
                  <a:pt x="0" y="48"/>
                </a:lnTo>
                <a:lnTo>
                  <a:pt x="3" y="45"/>
                </a:lnTo>
                <a:lnTo>
                  <a:pt x="5" y="45"/>
                </a:lnTo>
                <a:lnTo>
                  <a:pt x="11" y="36"/>
                </a:lnTo>
                <a:lnTo>
                  <a:pt x="15" y="38"/>
                </a:lnTo>
                <a:lnTo>
                  <a:pt x="20" y="36"/>
                </a:lnTo>
                <a:lnTo>
                  <a:pt x="21" y="38"/>
                </a:lnTo>
                <a:lnTo>
                  <a:pt x="24" y="38"/>
                </a:lnTo>
                <a:lnTo>
                  <a:pt x="27" y="38"/>
                </a:lnTo>
                <a:lnTo>
                  <a:pt x="27" y="33"/>
                </a:lnTo>
                <a:lnTo>
                  <a:pt x="29" y="35"/>
                </a:lnTo>
                <a:lnTo>
                  <a:pt x="32" y="35"/>
                </a:lnTo>
                <a:lnTo>
                  <a:pt x="32" y="36"/>
                </a:lnTo>
                <a:lnTo>
                  <a:pt x="50" y="36"/>
                </a:lnTo>
                <a:lnTo>
                  <a:pt x="50" y="35"/>
                </a:lnTo>
                <a:lnTo>
                  <a:pt x="47" y="33"/>
                </a:lnTo>
                <a:lnTo>
                  <a:pt x="47" y="32"/>
                </a:lnTo>
                <a:lnTo>
                  <a:pt x="50" y="32"/>
                </a:lnTo>
                <a:lnTo>
                  <a:pt x="63" y="30"/>
                </a:lnTo>
                <a:lnTo>
                  <a:pt x="62" y="29"/>
                </a:lnTo>
                <a:lnTo>
                  <a:pt x="60" y="29"/>
                </a:lnTo>
                <a:lnTo>
                  <a:pt x="59" y="29"/>
                </a:lnTo>
                <a:lnTo>
                  <a:pt x="54" y="29"/>
                </a:lnTo>
                <a:lnTo>
                  <a:pt x="53" y="27"/>
                </a:lnTo>
                <a:lnTo>
                  <a:pt x="51" y="27"/>
                </a:lnTo>
                <a:lnTo>
                  <a:pt x="51" y="24"/>
                </a:lnTo>
                <a:lnTo>
                  <a:pt x="50" y="24"/>
                </a:lnTo>
                <a:lnTo>
                  <a:pt x="53" y="18"/>
                </a:lnTo>
                <a:lnTo>
                  <a:pt x="53" y="20"/>
                </a:lnTo>
                <a:lnTo>
                  <a:pt x="56" y="20"/>
                </a:lnTo>
                <a:lnTo>
                  <a:pt x="59" y="21"/>
                </a:lnTo>
                <a:lnTo>
                  <a:pt x="74" y="21"/>
                </a:lnTo>
                <a:lnTo>
                  <a:pt x="77" y="23"/>
                </a:lnTo>
                <a:lnTo>
                  <a:pt x="78" y="23"/>
                </a:lnTo>
                <a:lnTo>
                  <a:pt x="84" y="23"/>
                </a:lnTo>
                <a:lnTo>
                  <a:pt x="89" y="21"/>
                </a:lnTo>
                <a:lnTo>
                  <a:pt x="90" y="17"/>
                </a:lnTo>
                <a:lnTo>
                  <a:pt x="122" y="2"/>
                </a:lnTo>
                <a:lnTo>
                  <a:pt x="146" y="2"/>
                </a:lnTo>
                <a:lnTo>
                  <a:pt x="149" y="0"/>
                </a:lnTo>
                <a:lnTo>
                  <a:pt x="152" y="0"/>
                </a:lnTo>
                <a:lnTo>
                  <a:pt x="153" y="0"/>
                </a:lnTo>
                <a:lnTo>
                  <a:pt x="153" y="3"/>
                </a:lnTo>
                <a:lnTo>
                  <a:pt x="155" y="6"/>
                </a:lnTo>
                <a:lnTo>
                  <a:pt x="164" y="9"/>
                </a:lnTo>
                <a:lnTo>
                  <a:pt x="167" y="8"/>
                </a:lnTo>
                <a:lnTo>
                  <a:pt x="171" y="17"/>
                </a:lnTo>
                <a:lnTo>
                  <a:pt x="180" y="18"/>
                </a:lnTo>
                <a:lnTo>
                  <a:pt x="190" y="24"/>
                </a:lnTo>
                <a:lnTo>
                  <a:pt x="195" y="23"/>
                </a:lnTo>
                <a:lnTo>
                  <a:pt x="201" y="26"/>
                </a:lnTo>
                <a:lnTo>
                  <a:pt x="222" y="21"/>
                </a:lnTo>
                <a:lnTo>
                  <a:pt x="232" y="24"/>
                </a:lnTo>
                <a:lnTo>
                  <a:pt x="238" y="24"/>
                </a:lnTo>
                <a:lnTo>
                  <a:pt x="256" y="12"/>
                </a:lnTo>
                <a:lnTo>
                  <a:pt x="258" y="9"/>
                </a:lnTo>
                <a:lnTo>
                  <a:pt x="259" y="12"/>
                </a:lnTo>
                <a:lnTo>
                  <a:pt x="262" y="12"/>
                </a:lnTo>
                <a:lnTo>
                  <a:pt x="265" y="11"/>
                </a:lnTo>
                <a:lnTo>
                  <a:pt x="271" y="12"/>
                </a:lnTo>
                <a:lnTo>
                  <a:pt x="273" y="12"/>
                </a:lnTo>
                <a:lnTo>
                  <a:pt x="274" y="11"/>
                </a:lnTo>
                <a:lnTo>
                  <a:pt x="276" y="9"/>
                </a:lnTo>
                <a:lnTo>
                  <a:pt x="279" y="11"/>
                </a:lnTo>
                <a:lnTo>
                  <a:pt x="285" y="17"/>
                </a:lnTo>
                <a:lnTo>
                  <a:pt x="286" y="18"/>
                </a:lnTo>
                <a:lnTo>
                  <a:pt x="291" y="23"/>
                </a:lnTo>
                <a:lnTo>
                  <a:pt x="294" y="27"/>
                </a:lnTo>
                <a:lnTo>
                  <a:pt x="295" y="38"/>
                </a:lnTo>
                <a:lnTo>
                  <a:pt x="297" y="41"/>
                </a:lnTo>
                <a:lnTo>
                  <a:pt x="303" y="44"/>
                </a:lnTo>
                <a:lnTo>
                  <a:pt x="306" y="47"/>
                </a:lnTo>
                <a:lnTo>
                  <a:pt x="309" y="48"/>
                </a:lnTo>
                <a:lnTo>
                  <a:pt x="310" y="48"/>
                </a:lnTo>
                <a:lnTo>
                  <a:pt x="306" y="56"/>
                </a:lnTo>
                <a:lnTo>
                  <a:pt x="301" y="59"/>
                </a:lnTo>
                <a:lnTo>
                  <a:pt x="304" y="66"/>
                </a:lnTo>
                <a:lnTo>
                  <a:pt x="304" y="92"/>
                </a:lnTo>
                <a:lnTo>
                  <a:pt x="309" y="93"/>
                </a:lnTo>
                <a:lnTo>
                  <a:pt x="312" y="99"/>
                </a:lnTo>
                <a:lnTo>
                  <a:pt x="313" y="104"/>
                </a:lnTo>
                <a:lnTo>
                  <a:pt x="310" y="107"/>
                </a:lnTo>
                <a:lnTo>
                  <a:pt x="306" y="105"/>
                </a:lnTo>
                <a:lnTo>
                  <a:pt x="303" y="102"/>
                </a:lnTo>
                <a:lnTo>
                  <a:pt x="288" y="102"/>
                </a:lnTo>
                <a:lnTo>
                  <a:pt x="282" y="99"/>
                </a:lnTo>
                <a:lnTo>
                  <a:pt x="274" y="107"/>
                </a:lnTo>
                <a:lnTo>
                  <a:pt x="271" y="107"/>
                </a:lnTo>
                <a:lnTo>
                  <a:pt x="271" y="105"/>
                </a:lnTo>
                <a:lnTo>
                  <a:pt x="271" y="104"/>
                </a:lnTo>
                <a:lnTo>
                  <a:pt x="270" y="104"/>
                </a:lnTo>
                <a:lnTo>
                  <a:pt x="270" y="102"/>
                </a:lnTo>
                <a:lnTo>
                  <a:pt x="267" y="105"/>
                </a:lnTo>
                <a:lnTo>
                  <a:pt x="262" y="107"/>
                </a:lnTo>
                <a:lnTo>
                  <a:pt x="250" y="108"/>
                </a:lnTo>
                <a:lnTo>
                  <a:pt x="247" y="107"/>
                </a:lnTo>
                <a:lnTo>
                  <a:pt x="240" y="108"/>
                </a:lnTo>
                <a:lnTo>
                  <a:pt x="235" y="113"/>
                </a:lnTo>
                <a:lnTo>
                  <a:pt x="231" y="113"/>
                </a:lnTo>
                <a:lnTo>
                  <a:pt x="229" y="114"/>
                </a:lnTo>
                <a:lnTo>
                  <a:pt x="219" y="116"/>
                </a:lnTo>
                <a:lnTo>
                  <a:pt x="211" y="116"/>
                </a:lnTo>
                <a:lnTo>
                  <a:pt x="207" y="111"/>
                </a:lnTo>
                <a:lnTo>
                  <a:pt x="205" y="111"/>
                </a:lnTo>
                <a:lnTo>
                  <a:pt x="201" y="111"/>
                </a:lnTo>
                <a:lnTo>
                  <a:pt x="192" y="116"/>
                </a:lnTo>
                <a:lnTo>
                  <a:pt x="190" y="117"/>
                </a:lnTo>
                <a:lnTo>
                  <a:pt x="186" y="116"/>
                </a:lnTo>
                <a:lnTo>
                  <a:pt x="183" y="117"/>
                </a:lnTo>
                <a:lnTo>
                  <a:pt x="183" y="116"/>
                </a:lnTo>
                <a:lnTo>
                  <a:pt x="182" y="114"/>
                </a:lnTo>
                <a:lnTo>
                  <a:pt x="179" y="114"/>
                </a:lnTo>
                <a:lnTo>
                  <a:pt x="177" y="113"/>
                </a:lnTo>
                <a:lnTo>
                  <a:pt x="176" y="116"/>
                </a:lnTo>
                <a:lnTo>
                  <a:pt x="176" y="117"/>
                </a:lnTo>
                <a:lnTo>
                  <a:pt x="174" y="120"/>
                </a:lnTo>
                <a:lnTo>
                  <a:pt x="177" y="125"/>
                </a:lnTo>
                <a:lnTo>
                  <a:pt x="177" y="126"/>
                </a:lnTo>
                <a:lnTo>
                  <a:pt x="174" y="126"/>
                </a:lnTo>
                <a:lnTo>
                  <a:pt x="171" y="126"/>
                </a:lnTo>
                <a:lnTo>
                  <a:pt x="171" y="131"/>
                </a:lnTo>
                <a:lnTo>
                  <a:pt x="170" y="132"/>
                </a:lnTo>
                <a:lnTo>
                  <a:pt x="168" y="132"/>
                </a:lnTo>
                <a:lnTo>
                  <a:pt x="168" y="134"/>
                </a:lnTo>
                <a:lnTo>
                  <a:pt x="167" y="132"/>
                </a:lnTo>
                <a:lnTo>
                  <a:pt x="165" y="131"/>
                </a:lnTo>
                <a:lnTo>
                  <a:pt x="164" y="131"/>
                </a:lnTo>
                <a:lnTo>
                  <a:pt x="165" y="129"/>
                </a:lnTo>
                <a:close/>
              </a:path>
            </a:pathLst>
          </a:custGeom>
          <a:solidFill>
            <a:schemeClr val="accent1"/>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05" name="Freeform 677"/>
          <p:cNvSpPr>
            <a:spLocks/>
          </p:cNvSpPr>
          <p:nvPr/>
        </p:nvSpPr>
        <p:spPr bwMode="auto">
          <a:xfrm>
            <a:off x="5584825" y="3433770"/>
            <a:ext cx="47625" cy="47625"/>
          </a:xfrm>
          <a:custGeom>
            <a:avLst/>
            <a:gdLst>
              <a:gd name="T0" fmla="*/ 30 w 30"/>
              <a:gd name="T1" fmla="*/ 30 h 30"/>
              <a:gd name="T2" fmla="*/ 30 w 30"/>
              <a:gd name="T3" fmla="*/ 25 h 30"/>
              <a:gd name="T4" fmla="*/ 28 w 30"/>
              <a:gd name="T5" fmla="*/ 25 h 30"/>
              <a:gd name="T6" fmla="*/ 25 w 30"/>
              <a:gd name="T7" fmla="*/ 16 h 30"/>
              <a:gd name="T8" fmla="*/ 22 w 30"/>
              <a:gd name="T9" fmla="*/ 15 h 30"/>
              <a:gd name="T10" fmla="*/ 19 w 30"/>
              <a:gd name="T11" fmla="*/ 15 h 30"/>
              <a:gd name="T12" fmla="*/ 21 w 30"/>
              <a:gd name="T13" fmla="*/ 13 h 30"/>
              <a:gd name="T14" fmla="*/ 21 w 30"/>
              <a:gd name="T15" fmla="*/ 12 h 30"/>
              <a:gd name="T16" fmla="*/ 27 w 30"/>
              <a:gd name="T17" fmla="*/ 10 h 30"/>
              <a:gd name="T18" fmla="*/ 28 w 30"/>
              <a:gd name="T19" fmla="*/ 7 h 30"/>
              <a:gd name="T20" fmla="*/ 28 w 30"/>
              <a:gd name="T21" fmla="*/ 6 h 30"/>
              <a:gd name="T22" fmla="*/ 25 w 30"/>
              <a:gd name="T23" fmla="*/ 3 h 30"/>
              <a:gd name="T24" fmla="*/ 24 w 30"/>
              <a:gd name="T25" fmla="*/ 1 h 30"/>
              <a:gd name="T26" fmla="*/ 16 w 30"/>
              <a:gd name="T27" fmla="*/ 0 h 30"/>
              <a:gd name="T28" fmla="*/ 12 w 30"/>
              <a:gd name="T29" fmla="*/ 1 h 30"/>
              <a:gd name="T30" fmla="*/ 6 w 30"/>
              <a:gd name="T31" fmla="*/ 13 h 30"/>
              <a:gd name="T32" fmla="*/ 0 w 30"/>
              <a:gd name="T33" fmla="*/ 18 h 30"/>
              <a:gd name="T34" fmla="*/ 1 w 30"/>
              <a:gd name="T35" fmla="*/ 19 h 30"/>
              <a:gd name="T36" fmla="*/ 15 w 30"/>
              <a:gd name="T37" fmla="*/ 22 h 30"/>
              <a:gd name="T38" fmla="*/ 16 w 30"/>
              <a:gd name="T39" fmla="*/ 24 h 30"/>
              <a:gd name="T40" fmla="*/ 19 w 30"/>
              <a:gd name="T41" fmla="*/ 30 h 30"/>
              <a:gd name="T42" fmla="*/ 30 w 30"/>
              <a:gd name="T43" fmla="*/ 30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
              <a:gd name="T67" fmla="*/ 0 h 30"/>
              <a:gd name="T68" fmla="*/ 30 w 30"/>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 h="30">
                <a:moveTo>
                  <a:pt x="30" y="30"/>
                </a:moveTo>
                <a:lnTo>
                  <a:pt x="30" y="25"/>
                </a:lnTo>
                <a:lnTo>
                  <a:pt x="28" y="25"/>
                </a:lnTo>
                <a:lnTo>
                  <a:pt x="25" y="16"/>
                </a:lnTo>
                <a:lnTo>
                  <a:pt x="22" y="15"/>
                </a:lnTo>
                <a:lnTo>
                  <a:pt x="19" y="15"/>
                </a:lnTo>
                <a:lnTo>
                  <a:pt x="21" y="13"/>
                </a:lnTo>
                <a:lnTo>
                  <a:pt x="21" y="12"/>
                </a:lnTo>
                <a:lnTo>
                  <a:pt x="27" y="10"/>
                </a:lnTo>
                <a:lnTo>
                  <a:pt x="28" y="7"/>
                </a:lnTo>
                <a:lnTo>
                  <a:pt x="28" y="6"/>
                </a:lnTo>
                <a:lnTo>
                  <a:pt x="25" y="3"/>
                </a:lnTo>
                <a:lnTo>
                  <a:pt x="24" y="1"/>
                </a:lnTo>
                <a:lnTo>
                  <a:pt x="16" y="0"/>
                </a:lnTo>
                <a:lnTo>
                  <a:pt x="12" y="1"/>
                </a:lnTo>
                <a:lnTo>
                  <a:pt x="6" y="13"/>
                </a:lnTo>
                <a:lnTo>
                  <a:pt x="0" y="18"/>
                </a:lnTo>
                <a:lnTo>
                  <a:pt x="1" y="19"/>
                </a:lnTo>
                <a:lnTo>
                  <a:pt x="15" y="22"/>
                </a:lnTo>
                <a:lnTo>
                  <a:pt x="16" y="24"/>
                </a:lnTo>
                <a:lnTo>
                  <a:pt x="19" y="30"/>
                </a:lnTo>
                <a:lnTo>
                  <a:pt x="30" y="3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06" name="Freeform 678"/>
          <p:cNvSpPr>
            <a:spLocks/>
          </p:cNvSpPr>
          <p:nvPr/>
        </p:nvSpPr>
        <p:spPr bwMode="auto">
          <a:xfrm>
            <a:off x="5964238" y="3213107"/>
            <a:ext cx="449263" cy="407987"/>
          </a:xfrm>
          <a:custGeom>
            <a:avLst/>
            <a:gdLst>
              <a:gd name="T0" fmla="*/ 42 w 283"/>
              <a:gd name="T1" fmla="*/ 199 h 257"/>
              <a:gd name="T2" fmla="*/ 18 w 283"/>
              <a:gd name="T3" fmla="*/ 169 h 257"/>
              <a:gd name="T4" fmla="*/ 29 w 283"/>
              <a:gd name="T5" fmla="*/ 152 h 257"/>
              <a:gd name="T6" fmla="*/ 60 w 283"/>
              <a:gd name="T7" fmla="*/ 148 h 257"/>
              <a:gd name="T8" fmla="*/ 91 w 283"/>
              <a:gd name="T9" fmla="*/ 137 h 257"/>
              <a:gd name="T10" fmla="*/ 100 w 283"/>
              <a:gd name="T11" fmla="*/ 116 h 257"/>
              <a:gd name="T12" fmla="*/ 117 w 283"/>
              <a:gd name="T13" fmla="*/ 113 h 257"/>
              <a:gd name="T14" fmla="*/ 124 w 283"/>
              <a:gd name="T15" fmla="*/ 106 h 257"/>
              <a:gd name="T16" fmla="*/ 133 w 283"/>
              <a:gd name="T17" fmla="*/ 107 h 257"/>
              <a:gd name="T18" fmla="*/ 141 w 283"/>
              <a:gd name="T19" fmla="*/ 92 h 257"/>
              <a:gd name="T20" fmla="*/ 147 w 283"/>
              <a:gd name="T21" fmla="*/ 80 h 257"/>
              <a:gd name="T22" fmla="*/ 157 w 283"/>
              <a:gd name="T23" fmla="*/ 71 h 257"/>
              <a:gd name="T24" fmla="*/ 171 w 283"/>
              <a:gd name="T25" fmla="*/ 61 h 257"/>
              <a:gd name="T26" fmla="*/ 171 w 283"/>
              <a:gd name="T27" fmla="*/ 51 h 257"/>
              <a:gd name="T28" fmla="*/ 181 w 283"/>
              <a:gd name="T29" fmla="*/ 36 h 257"/>
              <a:gd name="T30" fmla="*/ 181 w 283"/>
              <a:gd name="T31" fmla="*/ 13 h 257"/>
              <a:gd name="T32" fmla="*/ 189 w 283"/>
              <a:gd name="T33" fmla="*/ 9 h 257"/>
              <a:gd name="T34" fmla="*/ 198 w 283"/>
              <a:gd name="T35" fmla="*/ 4 h 257"/>
              <a:gd name="T36" fmla="*/ 225 w 283"/>
              <a:gd name="T37" fmla="*/ 4 h 257"/>
              <a:gd name="T38" fmla="*/ 232 w 283"/>
              <a:gd name="T39" fmla="*/ 1 h 257"/>
              <a:gd name="T40" fmla="*/ 244 w 283"/>
              <a:gd name="T41" fmla="*/ 6 h 257"/>
              <a:gd name="T42" fmla="*/ 255 w 283"/>
              <a:gd name="T43" fmla="*/ 15 h 257"/>
              <a:gd name="T44" fmla="*/ 258 w 283"/>
              <a:gd name="T45" fmla="*/ 24 h 257"/>
              <a:gd name="T46" fmla="*/ 264 w 283"/>
              <a:gd name="T47" fmla="*/ 25 h 257"/>
              <a:gd name="T48" fmla="*/ 271 w 283"/>
              <a:gd name="T49" fmla="*/ 42 h 257"/>
              <a:gd name="T50" fmla="*/ 261 w 283"/>
              <a:gd name="T51" fmla="*/ 46 h 257"/>
              <a:gd name="T52" fmla="*/ 252 w 283"/>
              <a:gd name="T53" fmla="*/ 49 h 257"/>
              <a:gd name="T54" fmla="*/ 243 w 283"/>
              <a:gd name="T55" fmla="*/ 51 h 257"/>
              <a:gd name="T56" fmla="*/ 222 w 283"/>
              <a:gd name="T57" fmla="*/ 46 h 257"/>
              <a:gd name="T58" fmla="*/ 220 w 283"/>
              <a:gd name="T59" fmla="*/ 57 h 257"/>
              <a:gd name="T60" fmla="*/ 225 w 283"/>
              <a:gd name="T61" fmla="*/ 63 h 257"/>
              <a:gd name="T62" fmla="*/ 225 w 283"/>
              <a:gd name="T63" fmla="*/ 73 h 257"/>
              <a:gd name="T64" fmla="*/ 226 w 283"/>
              <a:gd name="T65" fmla="*/ 85 h 257"/>
              <a:gd name="T66" fmla="*/ 234 w 283"/>
              <a:gd name="T67" fmla="*/ 92 h 257"/>
              <a:gd name="T68" fmla="*/ 244 w 283"/>
              <a:gd name="T69" fmla="*/ 98 h 257"/>
              <a:gd name="T70" fmla="*/ 232 w 283"/>
              <a:gd name="T71" fmla="*/ 103 h 257"/>
              <a:gd name="T72" fmla="*/ 234 w 283"/>
              <a:gd name="T73" fmla="*/ 113 h 257"/>
              <a:gd name="T74" fmla="*/ 235 w 283"/>
              <a:gd name="T75" fmla="*/ 121 h 257"/>
              <a:gd name="T76" fmla="*/ 226 w 283"/>
              <a:gd name="T77" fmla="*/ 124 h 257"/>
              <a:gd name="T78" fmla="*/ 217 w 283"/>
              <a:gd name="T79" fmla="*/ 140 h 257"/>
              <a:gd name="T80" fmla="*/ 184 w 283"/>
              <a:gd name="T81" fmla="*/ 181 h 257"/>
              <a:gd name="T82" fmla="*/ 168 w 283"/>
              <a:gd name="T83" fmla="*/ 185 h 257"/>
              <a:gd name="T84" fmla="*/ 145 w 283"/>
              <a:gd name="T85" fmla="*/ 202 h 257"/>
              <a:gd name="T86" fmla="*/ 156 w 283"/>
              <a:gd name="T87" fmla="*/ 206 h 257"/>
              <a:gd name="T88" fmla="*/ 160 w 283"/>
              <a:gd name="T89" fmla="*/ 223 h 257"/>
              <a:gd name="T90" fmla="*/ 171 w 283"/>
              <a:gd name="T91" fmla="*/ 236 h 257"/>
              <a:gd name="T92" fmla="*/ 171 w 283"/>
              <a:gd name="T93" fmla="*/ 245 h 257"/>
              <a:gd name="T94" fmla="*/ 168 w 283"/>
              <a:gd name="T95" fmla="*/ 250 h 257"/>
              <a:gd name="T96" fmla="*/ 156 w 283"/>
              <a:gd name="T97" fmla="*/ 250 h 257"/>
              <a:gd name="T98" fmla="*/ 138 w 283"/>
              <a:gd name="T99" fmla="*/ 248 h 257"/>
              <a:gd name="T100" fmla="*/ 133 w 283"/>
              <a:gd name="T101" fmla="*/ 253 h 257"/>
              <a:gd name="T102" fmla="*/ 121 w 283"/>
              <a:gd name="T103" fmla="*/ 257 h 257"/>
              <a:gd name="T104" fmla="*/ 106 w 283"/>
              <a:gd name="T105" fmla="*/ 242 h 257"/>
              <a:gd name="T106" fmla="*/ 93 w 283"/>
              <a:gd name="T107" fmla="*/ 227 h 257"/>
              <a:gd name="T108" fmla="*/ 59 w 283"/>
              <a:gd name="T109" fmla="*/ 230 h 257"/>
              <a:gd name="T110" fmla="*/ 24 w 283"/>
              <a:gd name="T111" fmla="*/ 232 h 257"/>
              <a:gd name="T112" fmla="*/ 14 w 283"/>
              <a:gd name="T113" fmla="*/ 232 h 25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3"/>
              <a:gd name="T172" fmla="*/ 0 h 257"/>
              <a:gd name="T173" fmla="*/ 283 w 283"/>
              <a:gd name="T174" fmla="*/ 257 h 25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3" h="257">
                <a:moveTo>
                  <a:pt x="14" y="232"/>
                </a:moveTo>
                <a:lnTo>
                  <a:pt x="18" y="215"/>
                </a:lnTo>
                <a:lnTo>
                  <a:pt x="24" y="208"/>
                </a:lnTo>
                <a:lnTo>
                  <a:pt x="36" y="203"/>
                </a:lnTo>
                <a:lnTo>
                  <a:pt x="41" y="200"/>
                </a:lnTo>
                <a:lnTo>
                  <a:pt x="42" y="199"/>
                </a:lnTo>
                <a:lnTo>
                  <a:pt x="41" y="194"/>
                </a:lnTo>
                <a:lnTo>
                  <a:pt x="39" y="193"/>
                </a:lnTo>
                <a:lnTo>
                  <a:pt x="33" y="193"/>
                </a:lnTo>
                <a:lnTo>
                  <a:pt x="33" y="175"/>
                </a:lnTo>
                <a:lnTo>
                  <a:pt x="30" y="173"/>
                </a:lnTo>
                <a:lnTo>
                  <a:pt x="18" y="169"/>
                </a:lnTo>
                <a:lnTo>
                  <a:pt x="14" y="166"/>
                </a:lnTo>
                <a:lnTo>
                  <a:pt x="8" y="152"/>
                </a:lnTo>
                <a:lnTo>
                  <a:pt x="0" y="145"/>
                </a:lnTo>
                <a:lnTo>
                  <a:pt x="2" y="143"/>
                </a:lnTo>
                <a:lnTo>
                  <a:pt x="27" y="152"/>
                </a:lnTo>
                <a:lnTo>
                  <a:pt x="29" y="152"/>
                </a:lnTo>
                <a:lnTo>
                  <a:pt x="30" y="151"/>
                </a:lnTo>
                <a:lnTo>
                  <a:pt x="50" y="149"/>
                </a:lnTo>
                <a:lnTo>
                  <a:pt x="56" y="152"/>
                </a:lnTo>
                <a:lnTo>
                  <a:pt x="56" y="151"/>
                </a:lnTo>
                <a:lnTo>
                  <a:pt x="57" y="149"/>
                </a:lnTo>
                <a:lnTo>
                  <a:pt x="60" y="148"/>
                </a:lnTo>
                <a:lnTo>
                  <a:pt x="72" y="149"/>
                </a:lnTo>
                <a:lnTo>
                  <a:pt x="90" y="143"/>
                </a:lnTo>
                <a:lnTo>
                  <a:pt x="93" y="142"/>
                </a:lnTo>
                <a:lnTo>
                  <a:pt x="93" y="140"/>
                </a:lnTo>
                <a:lnTo>
                  <a:pt x="91" y="139"/>
                </a:lnTo>
                <a:lnTo>
                  <a:pt x="91" y="137"/>
                </a:lnTo>
                <a:lnTo>
                  <a:pt x="93" y="131"/>
                </a:lnTo>
                <a:lnTo>
                  <a:pt x="93" y="128"/>
                </a:lnTo>
                <a:lnTo>
                  <a:pt x="93" y="124"/>
                </a:lnTo>
                <a:lnTo>
                  <a:pt x="94" y="122"/>
                </a:lnTo>
                <a:lnTo>
                  <a:pt x="99" y="119"/>
                </a:lnTo>
                <a:lnTo>
                  <a:pt x="100" y="116"/>
                </a:lnTo>
                <a:lnTo>
                  <a:pt x="102" y="115"/>
                </a:lnTo>
                <a:lnTo>
                  <a:pt x="103" y="115"/>
                </a:lnTo>
                <a:lnTo>
                  <a:pt x="103" y="116"/>
                </a:lnTo>
                <a:lnTo>
                  <a:pt x="115" y="115"/>
                </a:lnTo>
                <a:lnTo>
                  <a:pt x="117" y="115"/>
                </a:lnTo>
                <a:lnTo>
                  <a:pt x="117" y="113"/>
                </a:lnTo>
                <a:lnTo>
                  <a:pt x="114" y="112"/>
                </a:lnTo>
                <a:lnTo>
                  <a:pt x="115" y="110"/>
                </a:lnTo>
                <a:lnTo>
                  <a:pt x="120" y="109"/>
                </a:lnTo>
                <a:lnTo>
                  <a:pt x="121" y="107"/>
                </a:lnTo>
                <a:lnTo>
                  <a:pt x="123" y="106"/>
                </a:lnTo>
                <a:lnTo>
                  <a:pt x="124" y="106"/>
                </a:lnTo>
                <a:lnTo>
                  <a:pt x="130" y="107"/>
                </a:lnTo>
                <a:lnTo>
                  <a:pt x="129" y="107"/>
                </a:lnTo>
                <a:lnTo>
                  <a:pt x="129" y="106"/>
                </a:lnTo>
                <a:lnTo>
                  <a:pt x="130" y="106"/>
                </a:lnTo>
                <a:lnTo>
                  <a:pt x="133" y="106"/>
                </a:lnTo>
                <a:lnTo>
                  <a:pt x="133" y="107"/>
                </a:lnTo>
                <a:lnTo>
                  <a:pt x="133" y="109"/>
                </a:lnTo>
                <a:lnTo>
                  <a:pt x="135" y="110"/>
                </a:lnTo>
                <a:lnTo>
                  <a:pt x="136" y="109"/>
                </a:lnTo>
                <a:lnTo>
                  <a:pt x="142" y="103"/>
                </a:lnTo>
                <a:lnTo>
                  <a:pt x="141" y="94"/>
                </a:lnTo>
                <a:lnTo>
                  <a:pt x="141" y="92"/>
                </a:lnTo>
                <a:lnTo>
                  <a:pt x="144" y="89"/>
                </a:lnTo>
                <a:lnTo>
                  <a:pt x="144" y="88"/>
                </a:lnTo>
                <a:lnTo>
                  <a:pt x="144" y="86"/>
                </a:lnTo>
                <a:lnTo>
                  <a:pt x="145" y="85"/>
                </a:lnTo>
                <a:lnTo>
                  <a:pt x="147" y="83"/>
                </a:lnTo>
                <a:lnTo>
                  <a:pt x="147" y="80"/>
                </a:lnTo>
                <a:lnTo>
                  <a:pt x="150" y="79"/>
                </a:lnTo>
                <a:lnTo>
                  <a:pt x="153" y="79"/>
                </a:lnTo>
                <a:lnTo>
                  <a:pt x="157" y="76"/>
                </a:lnTo>
                <a:lnTo>
                  <a:pt x="159" y="74"/>
                </a:lnTo>
                <a:lnTo>
                  <a:pt x="159" y="73"/>
                </a:lnTo>
                <a:lnTo>
                  <a:pt x="157" y="71"/>
                </a:lnTo>
                <a:lnTo>
                  <a:pt x="156" y="67"/>
                </a:lnTo>
                <a:lnTo>
                  <a:pt x="153" y="63"/>
                </a:lnTo>
                <a:lnTo>
                  <a:pt x="153" y="61"/>
                </a:lnTo>
                <a:lnTo>
                  <a:pt x="154" y="61"/>
                </a:lnTo>
                <a:lnTo>
                  <a:pt x="165" y="63"/>
                </a:lnTo>
                <a:lnTo>
                  <a:pt x="171" y="61"/>
                </a:lnTo>
                <a:lnTo>
                  <a:pt x="172" y="58"/>
                </a:lnTo>
                <a:lnTo>
                  <a:pt x="172" y="55"/>
                </a:lnTo>
                <a:lnTo>
                  <a:pt x="174" y="55"/>
                </a:lnTo>
                <a:lnTo>
                  <a:pt x="172" y="54"/>
                </a:lnTo>
                <a:lnTo>
                  <a:pt x="171" y="54"/>
                </a:lnTo>
                <a:lnTo>
                  <a:pt x="171" y="51"/>
                </a:lnTo>
                <a:lnTo>
                  <a:pt x="172" y="51"/>
                </a:lnTo>
                <a:lnTo>
                  <a:pt x="174" y="48"/>
                </a:lnTo>
                <a:lnTo>
                  <a:pt x="180" y="42"/>
                </a:lnTo>
                <a:lnTo>
                  <a:pt x="181" y="39"/>
                </a:lnTo>
                <a:lnTo>
                  <a:pt x="181" y="37"/>
                </a:lnTo>
                <a:lnTo>
                  <a:pt x="181" y="36"/>
                </a:lnTo>
                <a:lnTo>
                  <a:pt x="181" y="33"/>
                </a:lnTo>
                <a:lnTo>
                  <a:pt x="180" y="25"/>
                </a:lnTo>
                <a:lnTo>
                  <a:pt x="175" y="21"/>
                </a:lnTo>
                <a:lnTo>
                  <a:pt x="175" y="19"/>
                </a:lnTo>
                <a:lnTo>
                  <a:pt x="175" y="18"/>
                </a:lnTo>
                <a:lnTo>
                  <a:pt x="181" y="13"/>
                </a:lnTo>
                <a:lnTo>
                  <a:pt x="181" y="12"/>
                </a:lnTo>
                <a:lnTo>
                  <a:pt x="183" y="12"/>
                </a:lnTo>
                <a:lnTo>
                  <a:pt x="184" y="12"/>
                </a:lnTo>
                <a:lnTo>
                  <a:pt x="186" y="12"/>
                </a:lnTo>
                <a:lnTo>
                  <a:pt x="186" y="10"/>
                </a:lnTo>
                <a:lnTo>
                  <a:pt x="189" y="9"/>
                </a:lnTo>
                <a:lnTo>
                  <a:pt x="190" y="9"/>
                </a:lnTo>
                <a:lnTo>
                  <a:pt x="190" y="7"/>
                </a:lnTo>
                <a:lnTo>
                  <a:pt x="192" y="7"/>
                </a:lnTo>
                <a:lnTo>
                  <a:pt x="193" y="6"/>
                </a:lnTo>
                <a:lnTo>
                  <a:pt x="195" y="6"/>
                </a:lnTo>
                <a:lnTo>
                  <a:pt x="198" y="4"/>
                </a:lnTo>
                <a:lnTo>
                  <a:pt x="201" y="4"/>
                </a:lnTo>
                <a:lnTo>
                  <a:pt x="204" y="3"/>
                </a:lnTo>
                <a:lnTo>
                  <a:pt x="216" y="3"/>
                </a:lnTo>
                <a:lnTo>
                  <a:pt x="219" y="3"/>
                </a:lnTo>
                <a:lnTo>
                  <a:pt x="223" y="4"/>
                </a:lnTo>
                <a:lnTo>
                  <a:pt x="225" y="4"/>
                </a:lnTo>
                <a:lnTo>
                  <a:pt x="226" y="3"/>
                </a:lnTo>
                <a:lnTo>
                  <a:pt x="228" y="3"/>
                </a:lnTo>
                <a:lnTo>
                  <a:pt x="229" y="1"/>
                </a:lnTo>
                <a:lnTo>
                  <a:pt x="232" y="1"/>
                </a:lnTo>
                <a:lnTo>
                  <a:pt x="232" y="0"/>
                </a:lnTo>
                <a:lnTo>
                  <a:pt x="232" y="1"/>
                </a:lnTo>
                <a:lnTo>
                  <a:pt x="235" y="1"/>
                </a:lnTo>
                <a:lnTo>
                  <a:pt x="240" y="1"/>
                </a:lnTo>
                <a:lnTo>
                  <a:pt x="243" y="3"/>
                </a:lnTo>
                <a:lnTo>
                  <a:pt x="244" y="1"/>
                </a:lnTo>
                <a:lnTo>
                  <a:pt x="244" y="3"/>
                </a:lnTo>
                <a:lnTo>
                  <a:pt x="244" y="6"/>
                </a:lnTo>
                <a:lnTo>
                  <a:pt x="246" y="7"/>
                </a:lnTo>
                <a:lnTo>
                  <a:pt x="247" y="6"/>
                </a:lnTo>
                <a:lnTo>
                  <a:pt x="249" y="6"/>
                </a:lnTo>
                <a:lnTo>
                  <a:pt x="253" y="9"/>
                </a:lnTo>
                <a:lnTo>
                  <a:pt x="255" y="12"/>
                </a:lnTo>
                <a:lnTo>
                  <a:pt x="255" y="15"/>
                </a:lnTo>
                <a:lnTo>
                  <a:pt x="255" y="16"/>
                </a:lnTo>
                <a:lnTo>
                  <a:pt x="255" y="18"/>
                </a:lnTo>
                <a:lnTo>
                  <a:pt x="253" y="19"/>
                </a:lnTo>
                <a:lnTo>
                  <a:pt x="253" y="21"/>
                </a:lnTo>
                <a:lnTo>
                  <a:pt x="256" y="21"/>
                </a:lnTo>
                <a:lnTo>
                  <a:pt x="258" y="24"/>
                </a:lnTo>
                <a:lnTo>
                  <a:pt x="259" y="25"/>
                </a:lnTo>
                <a:lnTo>
                  <a:pt x="261" y="24"/>
                </a:lnTo>
                <a:lnTo>
                  <a:pt x="262" y="24"/>
                </a:lnTo>
                <a:lnTo>
                  <a:pt x="264" y="22"/>
                </a:lnTo>
                <a:lnTo>
                  <a:pt x="264" y="24"/>
                </a:lnTo>
                <a:lnTo>
                  <a:pt x="264" y="25"/>
                </a:lnTo>
                <a:lnTo>
                  <a:pt x="276" y="31"/>
                </a:lnTo>
                <a:lnTo>
                  <a:pt x="277" y="31"/>
                </a:lnTo>
                <a:lnTo>
                  <a:pt x="279" y="33"/>
                </a:lnTo>
                <a:lnTo>
                  <a:pt x="283" y="33"/>
                </a:lnTo>
                <a:lnTo>
                  <a:pt x="271" y="40"/>
                </a:lnTo>
                <a:lnTo>
                  <a:pt x="271" y="42"/>
                </a:lnTo>
                <a:lnTo>
                  <a:pt x="271" y="43"/>
                </a:lnTo>
                <a:lnTo>
                  <a:pt x="270" y="46"/>
                </a:lnTo>
                <a:lnTo>
                  <a:pt x="268" y="48"/>
                </a:lnTo>
                <a:lnTo>
                  <a:pt x="268" y="46"/>
                </a:lnTo>
                <a:lnTo>
                  <a:pt x="267" y="46"/>
                </a:lnTo>
                <a:lnTo>
                  <a:pt x="261" y="46"/>
                </a:lnTo>
                <a:lnTo>
                  <a:pt x="259" y="48"/>
                </a:lnTo>
                <a:lnTo>
                  <a:pt x="258" y="49"/>
                </a:lnTo>
                <a:lnTo>
                  <a:pt x="256" y="49"/>
                </a:lnTo>
                <a:lnTo>
                  <a:pt x="255" y="48"/>
                </a:lnTo>
                <a:lnTo>
                  <a:pt x="253" y="49"/>
                </a:lnTo>
                <a:lnTo>
                  <a:pt x="252" y="49"/>
                </a:lnTo>
                <a:lnTo>
                  <a:pt x="252" y="51"/>
                </a:lnTo>
                <a:lnTo>
                  <a:pt x="250" y="51"/>
                </a:lnTo>
                <a:lnTo>
                  <a:pt x="249" y="51"/>
                </a:lnTo>
                <a:lnTo>
                  <a:pt x="247" y="51"/>
                </a:lnTo>
                <a:lnTo>
                  <a:pt x="246" y="51"/>
                </a:lnTo>
                <a:lnTo>
                  <a:pt x="243" y="51"/>
                </a:lnTo>
                <a:lnTo>
                  <a:pt x="241" y="49"/>
                </a:lnTo>
                <a:lnTo>
                  <a:pt x="240" y="49"/>
                </a:lnTo>
                <a:lnTo>
                  <a:pt x="226" y="45"/>
                </a:lnTo>
                <a:lnTo>
                  <a:pt x="225" y="45"/>
                </a:lnTo>
                <a:lnTo>
                  <a:pt x="223" y="46"/>
                </a:lnTo>
                <a:lnTo>
                  <a:pt x="222" y="46"/>
                </a:lnTo>
                <a:lnTo>
                  <a:pt x="220" y="46"/>
                </a:lnTo>
                <a:lnTo>
                  <a:pt x="219" y="49"/>
                </a:lnTo>
                <a:lnTo>
                  <a:pt x="217" y="54"/>
                </a:lnTo>
                <a:lnTo>
                  <a:pt x="220" y="54"/>
                </a:lnTo>
                <a:lnTo>
                  <a:pt x="220" y="55"/>
                </a:lnTo>
                <a:lnTo>
                  <a:pt x="220" y="57"/>
                </a:lnTo>
                <a:lnTo>
                  <a:pt x="219" y="58"/>
                </a:lnTo>
                <a:lnTo>
                  <a:pt x="219" y="60"/>
                </a:lnTo>
                <a:lnTo>
                  <a:pt x="220" y="61"/>
                </a:lnTo>
                <a:lnTo>
                  <a:pt x="223" y="61"/>
                </a:lnTo>
                <a:lnTo>
                  <a:pt x="225" y="61"/>
                </a:lnTo>
                <a:lnTo>
                  <a:pt x="225" y="63"/>
                </a:lnTo>
                <a:lnTo>
                  <a:pt x="223" y="64"/>
                </a:lnTo>
                <a:lnTo>
                  <a:pt x="222" y="66"/>
                </a:lnTo>
                <a:lnTo>
                  <a:pt x="220" y="67"/>
                </a:lnTo>
                <a:lnTo>
                  <a:pt x="225" y="70"/>
                </a:lnTo>
                <a:lnTo>
                  <a:pt x="225" y="71"/>
                </a:lnTo>
                <a:lnTo>
                  <a:pt x="225" y="73"/>
                </a:lnTo>
                <a:lnTo>
                  <a:pt x="220" y="76"/>
                </a:lnTo>
                <a:lnTo>
                  <a:pt x="220" y="77"/>
                </a:lnTo>
                <a:lnTo>
                  <a:pt x="222" y="77"/>
                </a:lnTo>
                <a:lnTo>
                  <a:pt x="223" y="80"/>
                </a:lnTo>
                <a:lnTo>
                  <a:pt x="226" y="82"/>
                </a:lnTo>
                <a:lnTo>
                  <a:pt x="226" y="85"/>
                </a:lnTo>
                <a:lnTo>
                  <a:pt x="228" y="85"/>
                </a:lnTo>
                <a:lnTo>
                  <a:pt x="229" y="86"/>
                </a:lnTo>
                <a:lnTo>
                  <a:pt x="231" y="86"/>
                </a:lnTo>
                <a:lnTo>
                  <a:pt x="232" y="86"/>
                </a:lnTo>
                <a:lnTo>
                  <a:pt x="232" y="89"/>
                </a:lnTo>
                <a:lnTo>
                  <a:pt x="234" y="92"/>
                </a:lnTo>
                <a:lnTo>
                  <a:pt x="238" y="92"/>
                </a:lnTo>
                <a:lnTo>
                  <a:pt x="241" y="94"/>
                </a:lnTo>
                <a:lnTo>
                  <a:pt x="243" y="94"/>
                </a:lnTo>
                <a:lnTo>
                  <a:pt x="244" y="95"/>
                </a:lnTo>
                <a:lnTo>
                  <a:pt x="244" y="97"/>
                </a:lnTo>
                <a:lnTo>
                  <a:pt x="244" y="98"/>
                </a:lnTo>
                <a:lnTo>
                  <a:pt x="243" y="100"/>
                </a:lnTo>
                <a:lnTo>
                  <a:pt x="243" y="101"/>
                </a:lnTo>
                <a:lnTo>
                  <a:pt x="238" y="101"/>
                </a:lnTo>
                <a:lnTo>
                  <a:pt x="237" y="101"/>
                </a:lnTo>
                <a:lnTo>
                  <a:pt x="235" y="101"/>
                </a:lnTo>
                <a:lnTo>
                  <a:pt x="232" y="103"/>
                </a:lnTo>
                <a:lnTo>
                  <a:pt x="231" y="106"/>
                </a:lnTo>
                <a:lnTo>
                  <a:pt x="231" y="109"/>
                </a:lnTo>
                <a:lnTo>
                  <a:pt x="232" y="110"/>
                </a:lnTo>
                <a:lnTo>
                  <a:pt x="232" y="112"/>
                </a:lnTo>
                <a:lnTo>
                  <a:pt x="232" y="113"/>
                </a:lnTo>
                <a:lnTo>
                  <a:pt x="234" y="113"/>
                </a:lnTo>
                <a:lnTo>
                  <a:pt x="232" y="115"/>
                </a:lnTo>
                <a:lnTo>
                  <a:pt x="231" y="116"/>
                </a:lnTo>
                <a:lnTo>
                  <a:pt x="231" y="118"/>
                </a:lnTo>
                <a:lnTo>
                  <a:pt x="231" y="119"/>
                </a:lnTo>
                <a:lnTo>
                  <a:pt x="234" y="119"/>
                </a:lnTo>
                <a:lnTo>
                  <a:pt x="235" y="121"/>
                </a:lnTo>
                <a:lnTo>
                  <a:pt x="234" y="121"/>
                </a:lnTo>
                <a:lnTo>
                  <a:pt x="234" y="122"/>
                </a:lnTo>
                <a:lnTo>
                  <a:pt x="232" y="121"/>
                </a:lnTo>
                <a:lnTo>
                  <a:pt x="231" y="121"/>
                </a:lnTo>
                <a:lnTo>
                  <a:pt x="231" y="122"/>
                </a:lnTo>
                <a:lnTo>
                  <a:pt x="226" y="124"/>
                </a:lnTo>
                <a:lnTo>
                  <a:pt x="223" y="130"/>
                </a:lnTo>
                <a:lnTo>
                  <a:pt x="222" y="130"/>
                </a:lnTo>
                <a:lnTo>
                  <a:pt x="219" y="133"/>
                </a:lnTo>
                <a:lnTo>
                  <a:pt x="219" y="136"/>
                </a:lnTo>
                <a:lnTo>
                  <a:pt x="219" y="137"/>
                </a:lnTo>
                <a:lnTo>
                  <a:pt x="217" y="140"/>
                </a:lnTo>
                <a:lnTo>
                  <a:pt x="214" y="142"/>
                </a:lnTo>
                <a:lnTo>
                  <a:pt x="213" y="142"/>
                </a:lnTo>
                <a:lnTo>
                  <a:pt x="211" y="143"/>
                </a:lnTo>
                <a:lnTo>
                  <a:pt x="199" y="161"/>
                </a:lnTo>
                <a:lnTo>
                  <a:pt x="196" y="163"/>
                </a:lnTo>
                <a:lnTo>
                  <a:pt x="184" y="181"/>
                </a:lnTo>
                <a:lnTo>
                  <a:pt x="183" y="181"/>
                </a:lnTo>
                <a:lnTo>
                  <a:pt x="181" y="182"/>
                </a:lnTo>
                <a:lnTo>
                  <a:pt x="174" y="181"/>
                </a:lnTo>
                <a:lnTo>
                  <a:pt x="171" y="182"/>
                </a:lnTo>
                <a:lnTo>
                  <a:pt x="169" y="185"/>
                </a:lnTo>
                <a:lnTo>
                  <a:pt x="168" y="185"/>
                </a:lnTo>
                <a:lnTo>
                  <a:pt x="168" y="184"/>
                </a:lnTo>
                <a:lnTo>
                  <a:pt x="163" y="179"/>
                </a:lnTo>
                <a:lnTo>
                  <a:pt x="163" y="178"/>
                </a:lnTo>
                <a:lnTo>
                  <a:pt x="162" y="178"/>
                </a:lnTo>
                <a:lnTo>
                  <a:pt x="147" y="194"/>
                </a:lnTo>
                <a:lnTo>
                  <a:pt x="145" y="202"/>
                </a:lnTo>
                <a:lnTo>
                  <a:pt x="145" y="203"/>
                </a:lnTo>
                <a:lnTo>
                  <a:pt x="147" y="205"/>
                </a:lnTo>
                <a:lnTo>
                  <a:pt x="148" y="206"/>
                </a:lnTo>
                <a:lnTo>
                  <a:pt x="150" y="205"/>
                </a:lnTo>
                <a:lnTo>
                  <a:pt x="153" y="206"/>
                </a:lnTo>
                <a:lnTo>
                  <a:pt x="156" y="206"/>
                </a:lnTo>
                <a:lnTo>
                  <a:pt x="157" y="208"/>
                </a:lnTo>
                <a:lnTo>
                  <a:pt x="157" y="209"/>
                </a:lnTo>
                <a:lnTo>
                  <a:pt x="156" y="217"/>
                </a:lnTo>
                <a:lnTo>
                  <a:pt x="156" y="218"/>
                </a:lnTo>
                <a:lnTo>
                  <a:pt x="159" y="223"/>
                </a:lnTo>
                <a:lnTo>
                  <a:pt x="160" y="223"/>
                </a:lnTo>
                <a:lnTo>
                  <a:pt x="163" y="221"/>
                </a:lnTo>
                <a:lnTo>
                  <a:pt x="165" y="223"/>
                </a:lnTo>
                <a:lnTo>
                  <a:pt x="165" y="229"/>
                </a:lnTo>
                <a:lnTo>
                  <a:pt x="166" y="232"/>
                </a:lnTo>
                <a:lnTo>
                  <a:pt x="168" y="233"/>
                </a:lnTo>
                <a:lnTo>
                  <a:pt x="171" y="236"/>
                </a:lnTo>
                <a:lnTo>
                  <a:pt x="171" y="238"/>
                </a:lnTo>
                <a:lnTo>
                  <a:pt x="172" y="239"/>
                </a:lnTo>
                <a:lnTo>
                  <a:pt x="172" y="241"/>
                </a:lnTo>
                <a:lnTo>
                  <a:pt x="171" y="241"/>
                </a:lnTo>
                <a:lnTo>
                  <a:pt x="171" y="244"/>
                </a:lnTo>
                <a:lnTo>
                  <a:pt x="171" y="245"/>
                </a:lnTo>
                <a:lnTo>
                  <a:pt x="172" y="245"/>
                </a:lnTo>
                <a:lnTo>
                  <a:pt x="172" y="247"/>
                </a:lnTo>
                <a:lnTo>
                  <a:pt x="171" y="247"/>
                </a:lnTo>
                <a:lnTo>
                  <a:pt x="169" y="248"/>
                </a:lnTo>
                <a:lnTo>
                  <a:pt x="168" y="248"/>
                </a:lnTo>
                <a:lnTo>
                  <a:pt x="168" y="250"/>
                </a:lnTo>
                <a:lnTo>
                  <a:pt x="165" y="248"/>
                </a:lnTo>
                <a:lnTo>
                  <a:pt x="163" y="248"/>
                </a:lnTo>
                <a:lnTo>
                  <a:pt x="163" y="245"/>
                </a:lnTo>
                <a:lnTo>
                  <a:pt x="162" y="245"/>
                </a:lnTo>
                <a:lnTo>
                  <a:pt x="156" y="247"/>
                </a:lnTo>
                <a:lnTo>
                  <a:pt x="156" y="250"/>
                </a:lnTo>
                <a:lnTo>
                  <a:pt x="154" y="250"/>
                </a:lnTo>
                <a:lnTo>
                  <a:pt x="150" y="250"/>
                </a:lnTo>
                <a:lnTo>
                  <a:pt x="147" y="248"/>
                </a:lnTo>
                <a:lnTo>
                  <a:pt x="145" y="248"/>
                </a:lnTo>
                <a:lnTo>
                  <a:pt x="144" y="248"/>
                </a:lnTo>
                <a:lnTo>
                  <a:pt x="138" y="248"/>
                </a:lnTo>
                <a:lnTo>
                  <a:pt x="136" y="248"/>
                </a:lnTo>
                <a:lnTo>
                  <a:pt x="135" y="248"/>
                </a:lnTo>
                <a:lnTo>
                  <a:pt x="135" y="247"/>
                </a:lnTo>
                <a:lnTo>
                  <a:pt x="133" y="247"/>
                </a:lnTo>
                <a:lnTo>
                  <a:pt x="133" y="248"/>
                </a:lnTo>
                <a:lnTo>
                  <a:pt x="133" y="253"/>
                </a:lnTo>
                <a:lnTo>
                  <a:pt x="127" y="253"/>
                </a:lnTo>
                <a:lnTo>
                  <a:pt x="126" y="254"/>
                </a:lnTo>
                <a:lnTo>
                  <a:pt x="124" y="253"/>
                </a:lnTo>
                <a:lnTo>
                  <a:pt x="124" y="254"/>
                </a:lnTo>
                <a:lnTo>
                  <a:pt x="123" y="256"/>
                </a:lnTo>
                <a:lnTo>
                  <a:pt x="121" y="257"/>
                </a:lnTo>
                <a:lnTo>
                  <a:pt x="120" y="257"/>
                </a:lnTo>
                <a:lnTo>
                  <a:pt x="117" y="256"/>
                </a:lnTo>
                <a:lnTo>
                  <a:pt x="112" y="256"/>
                </a:lnTo>
                <a:lnTo>
                  <a:pt x="111" y="253"/>
                </a:lnTo>
                <a:lnTo>
                  <a:pt x="109" y="251"/>
                </a:lnTo>
                <a:lnTo>
                  <a:pt x="106" y="242"/>
                </a:lnTo>
                <a:lnTo>
                  <a:pt x="106" y="241"/>
                </a:lnTo>
                <a:lnTo>
                  <a:pt x="105" y="241"/>
                </a:lnTo>
                <a:lnTo>
                  <a:pt x="99" y="238"/>
                </a:lnTo>
                <a:lnTo>
                  <a:pt x="97" y="232"/>
                </a:lnTo>
                <a:lnTo>
                  <a:pt x="97" y="230"/>
                </a:lnTo>
                <a:lnTo>
                  <a:pt x="93" y="227"/>
                </a:lnTo>
                <a:lnTo>
                  <a:pt x="78" y="227"/>
                </a:lnTo>
                <a:lnTo>
                  <a:pt x="72" y="230"/>
                </a:lnTo>
                <a:lnTo>
                  <a:pt x="66" y="229"/>
                </a:lnTo>
                <a:lnTo>
                  <a:pt x="63" y="232"/>
                </a:lnTo>
                <a:lnTo>
                  <a:pt x="62" y="230"/>
                </a:lnTo>
                <a:lnTo>
                  <a:pt x="59" y="230"/>
                </a:lnTo>
                <a:lnTo>
                  <a:pt x="56" y="229"/>
                </a:lnTo>
                <a:lnTo>
                  <a:pt x="51" y="229"/>
                </a:lnTo>
                <a:lnTo>
                  <a:pt x="47" y="229"/>
                </a:lnTo>
                <a:lnTo>
                  <a:pt x="45" y="230"/>
                </a:lnTo>
                <a:lnTo>
                  <a:pt x="29" y="230"/>
                </a:lnTo>
                <a:lnTo>
                  <a:pt x="24" y="232"/>
                </a:lnTo>
                <a:lnTo>
                  <a:pt x="21" y="230"/>
                </a:lnTo>
                <a:lnTo>
                  <a:pt x="20" y="233"/>
                </a:lnTo>
                <a:lnTo>
                  <a:pt x="17" y="233"/>
                </a:lnTo>
                <a:lnTo>
                  <a:pt x="15" y="235"/>
                </a:lnTo>
                <a:lnTo>
                  <a:pt x="15" y="232"/>
                </a:lnTo>
                <a:lnTo>
                  <a:pt x="14" y="23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07" name="Freeform 679"/>
          <p:cNvSpPr>
            <a:spLocks/>
          </p:cNvSpPr>
          <p:nvPr/>
        </p:nvSpPr>
        <p:spPr bwMode="auto">
          <a:xfrm>
            <a:off x="5075238" y="881070"/>
            <a:ext cx="4059238" cy="2185987"/>
          </a:xfrm>
          <a:custGeom>
            <a:avLst/>
            <a:gdLst>
              <a:gd name="T0" fmla="*/ 976 w 2557"/>
              <a:gd name="T1" fmla="*/ 1178 h 1377"/>
              <a:gd name="T2" fmla="*/ 1253 w 2557"/>
              <a:gd name="T3" fmla="*/ 1148 h 1377"/>
              <a:gd name="T4" fmla="*/ 1632 w 2557"/>
              <a:gd name="T5" fmla="*/ 1087 h 1377"/>
              <a:gd name="T6" fmla="*/ 1731 w 2557"/>
              <a:gd name="T7" fmla="*/ 1350 h 1377"/>
              <a:gd name="T8" fmla="*/ 1904 w 2557"/>
              <a:gd name="T9" fmla="*/ 1124 h 1377"/>
              <a:gd name="T10" fmla="*/ 1849 w 2557"/>
              <a:gd name="T11" fmla="*/ 1063 h 1377"/>
              <a:gd name="T12" fmla="*/ 1897 w 2557"/>
              <a:gd name="T13" fmla="*/ 937 h 1377"/>
              <a:gd name="T14" fmla="*/ 2093 w 2557"/>
              <a:gd name="T15" fmla="*/ 912 h 1377"/>
              <a:gd name="T16" fmla="*/ 2216 w 2557"/>
              <a:gd name="T17" fmla="*/ 817 h 1377"/>
              <a:gd name="T18" fmla="*/ 2285 w 2557"/>
              <a:gd name="T19" fmla="*/ 834 h 1377"/>
              <a:gd name="T20" fmla="*/ 2220 w 2557"/>
              <a:gd name="T21" fmla="*/ 1060 h 1377"/>
              <a:gd name="T22" fmla="*/ 2273 w 2557"/>
              <a:gd name="T23" fmla="*/ 904 h 1377"/>
              <a:gd name="T24" fmla="*/ 2383 w 2557"/>
              <a:gd name="T25" fmla="*/ 861 h 1377"/>
              <a:gd name="T26" fmla="*/ 2455 w 2557"/>
              <a:gd name="T27" fmla="*/ 817 h 1377"/>
              <a:gd name="T28" fmla="*/ 2539 w 2557"/>
              <a:gd name="T29" fmla="*/ 753 h 1377"/>
              <a:gd name="T30" fmla="*/ 2440 w 2557"/>
              <a:gd name="T31" fmla="*/ 479 h 1377"/>
              <a:gd name="T32" fmla="*/ 2265 w 2557"/>
              <a:gd name="T33" fmla="*/ 488 h 1377"/>
              <a:gd name="T34" fmla="*/ 2090 w 2557"/>
              <a:gd name="T35" fmla="*/ 425 h 1377"/>
              <a:gd name="T36" fmla="*/ 1951 w 2557"/>
              <a:gd name="T37" fmla="*/ 334 h 1377"/>
              <a:gd name="T38" fmla="*/ 1844 w 2557"/>
              <a:gd name="T39" fmla="*/ 404 h 1377"/>
              <a:gd name="T40" fmla="*/ 1719 w 2557"/>
              <a:gd name="T41" fmla="*/ 419 h 1377"/>
              <a:gd name="T42" fmla="*/ 1704 w 2557"/>
              <a:gd name="T43" fmla="*/ 307 h 1377"/>
              <a:gd name="T44" fmla="*/ 1605 w 2557"/>
              <a:gd name="T45" fmla="*/ 292 h 1377"/>
              <a:gd name="T46" fmla="*/ 1437 w 2557"/>
              <a:gd name="T47" fmla="*/ 301 h 1377"/>
              <a:gd name="T48" fmla="*/ 1397 w 2557"/>
              <a:gd name="T49" fmla="*/ 271 h 1377"/>
              <a:gd name="T50" fmla="*/ 1304 w 2557"/>
              <a:gd name="T51" fmla="*/ 326 h 1377"/>
              <a:gd name="T52" fmla="*/ 1440 w 2557"/>
              <a:gd name="T53" fmla="*/ 183 h 1377"/>
              <a:gd name="T54" fmla="*/ 1419 w 2557"/>
              <a:gd name="T55" fmla="*/ 94 h 1377"/>
              <a:gd name="T56" fmla="*/ 1337 w 2557"/>
              <a:gd name="T57" fmla="*/ 66 h 1377"/>
              <a:gd name="T58" fmla="*/ 1265 w 2557"/>
              <a:gd name="T59" fmla="*/ 11 h 1377"/>
              <a:gd name="T60" fmla="*/ 1195 w 2557"/>
              <a:gd name="T61" fmla="*/ 112 h 1377"/>
              <a:gd name="T62" fmla="*/ 1104 w 2557"/>
              <a:gd name="T63" fmla="*/ 126 h 1377"/>
              <a:gd name="T64" fmla="*/ 1011 w 2557"/>
              <a:gd name="T65" fmla="*/ 189 h 1377"/>
              <a:gd name="T66" fmla="*/ 991 w 2557"/>
              <a:gd name="T67" fmla="*/ 253 h 1377"/>
              <a:gd name="T68" fmla="*/ 898 w 2557"/>
              <a:gd name="T69" fmla="*/ 320 h 1377"/>
              <a:gd name="T70" fmla="*/ 922 w 2557"/>
              <a:gd name="T71" fmla="*/ 410 h 1377"/>
              <a:gd name="T72" fmla="*/ 851 w 2557"/>
              <a:gd name="T73" fmla="*/ 425 h 1377"/>
              <a:gd name="T74" fmla="*/ 801 w 2557"/>
              <a:gd name="T75" fmla="*/ 515 h 1377"/>
              <a:gd name="T76" fmla="*/ 788 w 2557"/>
              <a:gd name="T77" fmla="*/ 542 h 1377"/>
              <a:gd name="T78" fmla="*/ 741 w 2557"/>
              <a:gd name="T79" fmla="*/ 606 h 1377"/>
              <a:gd name="T80" fmla="*/ 749 w 2557"/>
              <a:gd name="T81" fmla="*/ 386 h 1377"/>
              <a:gd name="T82" fmla="*/ 689 w 2557"/>
              <a:gd name="T83" fmla="*/ 523 h 1377"/>
              <a:gd name="T84" fmla="*/ 535 w 2557"/>
              <a:gd name="T85" fmla="*/ 549 h 1377"/>
              <a:gd name="T86" fmla="*/ 436 w 2557"/>
              <a:gd name="T87" fmla="*/ 530 h 1377"/>
              <a:gd name="T88" fmla="*/ 324 w 2557"/>
              <a:gd name="T89" fmla="*/ 575 h 1377"/>
              <a:gd name="T90" fmla="*/ 222 w 2557"/>
              <a:gd name="T91" fmla="*/ 656 h 1377"/>
              <a:gd name="T92" fmla="*/ 126 w 2557"/>
              <a:gd name="T93" fmla="*/ 713 h 1377"/>
              <a:gd name="T94" fmla="*/ 137 w 2557"/>
              <a:gd name="T95" fmla="*/ 636 h 1377"/>
              <a:gd name="T96" fmla="*/ 92 w 2557"/>
              <a:gd name="T97" fmla="*/ 508 h 1377"/>
              <a:gd name="T98" fmla="*/ 29 w 2557"/>
              <a:gd name="T99" fmla="*/ 518 h 1377"/>
              <a:gd name="T100" fmla="*/ 20 w 2557"/>
              <a:gd name="T101" fmla="*/ 862 h 1377"/>
              <a:gd name="T102" fmla="*/ 6 w 2557"/>
              <a:gd name="T103" fmla="*/ 957 h 1377"/>
              <a:gd name="T104" fmla="*/ 90 w 2557"/>
              <a:gd name="T105" fmla="*/ 1073 h 1377"/>
              <a:gd name="T106" fmla="*/ 135 w 2557"/>
              <a:gd name="T107" fmla="*/ 1151 h 1377"/>
              <a:gd name="T108" fmla="*/ 181 w 2557"/>
              <a:gd name="T109" fmla="*/ 1232 h 1377"/>
              <a:gd name="T110" fmla="*/ 255 w 2557"/>
              <a:gd name="T111" fmla="*/ 1332 h 1377"/>
              <a:gd name="T112" fmla="*/ 330 w 2557"/>
              <a:gd name="T113" fmla="*/ 1286 h 1377"/>
              <a:gd name="T114" fmla="*/ 334 w 2557"/>
              <a:gd name="T115" fmla="*/ 1165 h 1377"/>
              <a:gd name="T116" fmla="*/ 448 w 2557"/>
              <a:gd name="T117" fmla="*/ 1138 h 1377"/>
              <a:gd name="T118" fmla="*/ 575 w 2557"/>
              <a:gd name="T119" fmla="*/ 1132 h 1377"/>
              <a:gd name="T120" fmla="*/ 578 w 2557"/>
              <a:gd name="T121" fmla="*/ 1060 h 1377"/>
              <a:gd name="T122" fmla="*/ 726 w 2557"/>
              <a:gd name="T123" fmla="*/ 1021 h 1377"/>
              <a:gd name="T124" fmla="*/ 782 w 2557"/>
              <a:gd name="T125" fmla="*/ 1070 h 13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57"/>
              <a:gd name="T190" fmla="*/ 0 h 1377"/>
              <a:gd name="T191" fmla="*/ 2557 w 2557"/>
              <a:gd name="T192" fmla="*/ 1377 h 13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57" h="1377">
                <a:moveTo>
                  <a:pt x="822" y="1057"/>
                </a:moveTo>
                <a:lnTo>
                  <a:pt x="824" y="1058"/>
                </a:lnTo>
                <a:lnTo>
                  <a:pt x="825" y="1060"/>
                </a:lnTo>
                <a:lnTo>
                  <a:pt x="846" y="1079"/>
                </a:lnTo>
                <a:lnTo>
                  <a:pt x="883" y="1147"/>
                </a:lnTo>
                <a:lnTo>
                  <a:pt x="888" y="1144"/>
                </a:lnTo>
                <a:lnTo>
                  <a:pt x="888" y="1141"/>
                </a:lnTo>
                <a:lnTo>
                  <a:pt x="888" y="1139"/>
                </a:lnTo>
                <a:lnTo>
                  <a:pt x="892" y="1135"/>
                </a:lnTo>
                <a:lnTo>
                  <a:pt x="894" y="1133"/>
                </a:lnTo>
                <a:lnTo>
                  <a:pt x="895" y="1136"/>
                </a:lnTo>
                <a:lnTo>
                  <a:pt x="898" y="1136"/>
                </a:lnTo>
                <a:lnTo>
                  <a:pt x="903" y="1139"/>
                </a:lnTo>
                <a:lnTo>
                  <a:pt x="901" y="1141"/>
                </a:lnTo>
                <a:lnTo>
                  <a:pt x="903" y="1144"/>
                </a:lnTo>
                <a:lnTo>
                  <a:pt x="904" y="1144"/>
                </a:lnTo>
                <a:lnTo>
                  <a:pt x="906" y="1148"/>
                </a:lnTo>
                <a:lnTo>
                  <a:pt x="913" y="1147"/>
                </a:lnTo>
                <a:lnTo>
                  <a:pt x="918" y="1148"/>
                </a:lnTo>
                <a:lnTo>
                  <a:pt x="921" y="1148"/>
                </a:lnTo>
                <a:lnTo>
                  <a:pt x="925" y="1148"/>
                </a:lnTo>
                <a:lnTo>
                  <a:pt x="927" y="1145"/>
                </a:lnTo>
                <a:lnTo>
                  <a:pt x="928" y="1144"/>
                </a:lnTo>
                <a:lnTo>
                  <a:pt x="930" y="1144"/>
                </a:lnTo>
                <a:lnTo>
                  <a:pt x="933" y="1144"/>
                </a:lnTo>
                <a:lnTo>
                  <a:pt x="934" y="1142"/>
                </a:lnTo>
                <a:lnTo>
                  <a:pt x="936" y="1141"/>
                </a:lnTo>
                <a:lnTo>
                  <a:pt x="940" y="1142"/>
                </a:lnTo>
                <a:lnTo>
                  <a:pt x="943" y="1144"/>
                </a:lnTo>
                <a:lnTo>
                  <a:pt x="945" y="1145"/>
                </a:lnTo>
                <a:lnTo>
                  <a:pt x="946" y="1147"/>
                </a:lnTo>
                <a:lnTo>
                  <a:pt x="949" y="1150"/>
                </a:lnTo>
                <a:lnTo>
                  <a:pt x="952" y="1151"/>
                </a:lnTo>
                <a:lnTo>
                  <a:pt x="952" y="1153"/>
                </a:lnTo>
                <a:lnTo>
                  <a:pt x="952" y="1156"/>
                </a:lnTo>
                <a:lnTo>
                  <a:pt x="952" y="1159"/>
                </a:lnTo>
                <a:lnTo>
                  <a:pt x="954" y="1160"/>
                </a:lnTo>
                <a:lnTo>
                  <a:pt x="957" y="1162"/>
                </a:lnTo>
                <a:lnTo>
                  <a:pt x="963" y="1165"/>
                </a:lnTo>
                <a:lnTo>
                  <a:pt x="964" y="1166"/>
                </a:lnTo>
                <a:lnTo>
                  <a:pt x="963" y="1169"/>
                </a:lnTo>
                <a:lnTo>
                  <a:pt x="966" y="1171"/>
                </a:lnTo>
                <a:lnTo>
                  <a:pt x="967" y="1172"/>
                </a:lnTo>
                <a:lnTo>
                  <a:pt x="969" y="1177"/>
                </a:lnTo>
                <a:lnTo>
                  <a:pt x="972" y="1177"/>
                </a:lnTo>
                <a:lnTo>
                  <a:pt x="976" y="1178"/>
                </a:lnTo>
                <a:lnTo>
                  <a:pt x="981" y="1180"/>
                </a:lnTo>
                <a:lnTo>
                  <a:pt x="987" y="1181"/>
                </a:lnTo>
                <a:lnTo>
                  <a:pt x="987" y="1178"/>
                </a:lnTo>
                <a:lnTo>
                  <a:pt x="988" y="1177"/>
                </a:lnTo>
                <a:lnTo>
                  <a:pt x="993" y="1175"/>
                </a:lnTo>
                <a:lnTo>
                  <a:pt x="994" y="1177"/>
                </a:lnTo>
                <a:lnTo>
                  <a:pt x="994" y="1180"/>
                </a:lnTo>
                <a:lnTo>
                  <a:pt x="997" y="1181"/>
                </a:lnTo>
                <a:lnTo>
                  <a:pt x="999" y="1186"/>
                </a:lnTo>
                <a:lnTo>
                  <a:pt x="1002" y="1187"/>
                </a:lnTo>
                <a:lnTo>
                  <a:pt x="1002" y="1189"/>
                </a:lnTo>
                <a:lnTo>
                  <a:pt x="999" y="1196"/>
                </a:lnTo>
                <a:lnTo>
                  <a:pt x="1006" y="1199"/>
                </a:lnTo>
                <a:lnTo>
                  <a:pt x="1011" y="1195"/>
                </a:lnTo>
                <a:lnTo>
                  <a:pt x="1012" y="1195"/>
                </a:lnTo>
                <a:lnTo>
                  <a:pt x="1017" y="1187"/>
                </a:lnTo>
                <a:lnTo>
                  <a:pt x="1021" y="1183"/>
                </a:lnTo>
                <a:lnTo>
                  <a:pt x="1032" y="1178"/>
                </a:lnTo>
                <a:lnTo>
                  <a:pt x="1060" y="1159"/>
                </a:lnTo>
                <a:lnTo>
                  <a:pt x="1087" y="1151"/>
                </a:lnTo>
                <a:lnTo>
                  <a:pt x="1099" y="1154"/>
                </a:lnTo>
                <a:lnTo>
                  <a:pt x="1102" y="1157"/>
                </a:lnTo>
                <a:lnTo>
                  <a:pt x="1114" y="1156"/>
                </a:lnTo>
                <a:lnTo>
                  <a:pt x="1120" y="1157"/>
                </a:lnTo>
                <a:lnTo>
                  <a:pt x="1130" y="1168"/>
                </a:lnTo>
                <a:lnTo>
                  <a:pt x="1136" y="1169"/>
                </a:lnTo>
                <a:lnTo>
                  <a:pt x="1150" y="1166"/>
                </a:lnTo>
                <a:lnTo>
                  <a:pt x="1154" y="1168"/>
                </a:lnTo>
                <a:lnTo>
                  <a:pt x="1180" y="1168"/>
                </a:lnTo>
                <a:lnTo>
                  <a:pt x="1183" y="1166"/>
                </a:lnTo>
                <a:lnTo>
                  <a:pt x="1181" y="1160"/>
                </a:lnTo>
                <a:lnTo>
                  <a:pt x="1183" y="1156"/>
                </a:lnTo>
                <a:lnTo>
                  <a:pt x="1186" y="1150"/>
                </a:lnTo>
                <a:lnTo>
                  <a:pt x="1184" y="1145"/>
                </a:lnTo>
                <a:lnTo>
                  <a:pt x="1181" y="1141"/>
                </a:lnTo>
                <a:lnTo>
                  <a:pt x="1181" y="1135"/>
                </a:lnTo>
                <a:lnTo>
                  <a:pt x="1181" y="1130"/>
                </a:lnTo>
                <a:lnTo>
                  <a:pt x="1199" y="1111"/>
                </a:lnTo>
                <a:lnTo>
                  <a:pt x="1204" y="1111"/>
                </a:lnTo>
                <a:lnTo>
                  <a:pt x="1210" y="1112"/>
                </a:lnTo>
                <a:lnTo>
                  <a:pt x="1214" y="1115"/>
                </a:lnTo>
                <a:lnTo>
                  <a:pt x="1226" y="1118"/>
                </a:lnTo>
                <a:lnTo>
                  <a:pt x="1229" y="1123"/>
                </a:lnTo>
                <a:lnTo>
                  <a:pt x="1249" y="1127"/>
                </a:lnTo>
                <a:lnTo>
                  <a:pt x="1252" y="1133"/>
                </a:lnTo>
                <a:lnTo>
                  <a:pt x="1253" y="1148"/>
                </a:lnTo>
                <a:lnTo>
                  <a:pt x="1255" y="1148"/>
                </a:lnTo>
                <a:lnTo>
                  <a:pt x="1267" y="1157"/>
                </a:lnTo>
                <a:lnTo>
                  <a:pt x="1277" y="1162"/>
                </a:lnTo>
                <a:lnTo>
                  <a:pt x="1285" y="1159"/>
                </a:lnTo>
                <a:lnTo>
                  <a:pt x="1301" y="1151"/>
                </a:lnTo>
                <a:lnTo>
                  <a:pt x="1325" y="1159"/>
                </a:lnTo>
                <a:lnTo>
                  <a:pt x="1328" y="1162"/>
                </a:lnTo>
                <a:lnTo>
                  <a:pt x="1330" y="1162"/>
                </a:lnTo>
                <a:lnTo>
                  <a:pt x="1337" y="1168"/>
                </a:lnTo>
                <a:lnTo>
                  <a:pt x="1351" y="1172"/>
                </a:lnTo>
                <a:lnTo>
                  <a:pt x="1355" y="1178"/>
                </a:lnTo>
                <a:lnTo>
                  <a:pt x="1363" y="1183"/>
                </a:lnTo>
                <a:lnTo>
                  <a:pt x="1392" y="1187"/>
                </a:lnTo>
                <a:lnTo>
                  <a:pt x="1398" y="1189"/>
                </a:lnTo>
                <a:lnTo>
                  <a:pt x="1434" y="1180"/>
                </a:lnTo>
                <a:lnTo>
                  <a:pt x="1452" y="1165"/>
                </a:lnTo>
                <a:lnTo>
                  <a:pt x="1460" y="1163"/>
                </a:lnTo>
                <a:lnTo>
                  <a:pt x="1467" y="1166"/>
                </a:lnTo>
                <a:lnTo>
                  <a:pt x="1473" y="1171"/>
                </a:lnTo>
                <a:lnTo>
                  <a:pt x="1479" y="1171"/>
                </a:lnTo>
                <a:lnTo>
                  <a:pt x="1485" y="1171"/>
                </a:lnTo>
                <a:lnTo>
                  <a:pt x="1490" y="1168"/>
                </a:lnTo>
                <a:lnTo>
                  <a:pt x="1491" y="1169"/>
                </a:lnTo>
                <a:lnTo>
                  <a:pt x="1515" y="1180"/>
                </a:lnTo>
                <a:lnTo>
                  <a:pt x="1520" y="1178"/>
                </a:lnTo>
                <a:lnTo>
                  <a:pt x="1539" y="1166"/>
                </a:lnTo>
                <a:lnTo>
                  <a:pt x="1539" y="1163"/>
                </a:lnTo>
                <a:lnTo>
                  <a:pt x="1539" y="1160"/>
                </a:lnTo>
                <a:lnTo>
                  <a:pt x="1539" y="1156"/>
                </a:lnTo>
                <a:lnTo>
                  <a:pt x="1545" y="1148"/>
                </a:lnTo>
                <a:lnTo>
                  <a:pt x="1551" y="1127"/>
                </a:lnTo>
                <a:lnTo>
                  <a:pt x="1557" y="1124"/>
                </a:lnTo>
                <a:lnTo>
                  <a:pt x="1565" y="1115"/>
                </a:lnTo>
                <a:lnTo>
                  <a:pt x="1565" y="1114"/>
                </a:lnTo>
                <a:lnTo>
                  <a:pt x="1563" y="1111"/>
                </a:lnTo>
                <a:lnTo>
                  <a:pt x="1563" y="1103"/>
                </a:lnTo>
                <a:lnTo>
                  <a:pt x="1562" y="1102"/>
                </a:lnTo>
                <a:lnTo>
                  <a:pt x="1553" y="1103"/>
                </a:lnTo>
                <a:lnTo>
                  <a:pt x="1551" y="1102"/>
                </a:lnTo>
                <a:lnTo>
                  <a:pt x="1553" y="1097"/>
                </a:lnTo>
                <a:lnTo>
                  <a:pt x="1560" y="1091"/>
                </a:lnTo>
                <a:lnTo>
                  <a:pt x="1562" y="1087"/>
                </a:lnTo>
                <a:lnTo>
                  <a:pt x="1568" y="1082"/>
                </a:lnTo>
                <a:lnTo>
                  <a:pt x="1612" y="1075"/>
                </a:lnTo>
                <a:lnTo>
                  <a:pt x="1626" y="1085"/>
                </a:lnTo>
                <a:lnTo>
                  <a:pt x="1632" y="1087"/>
                </a:lnTo>
                <a:lnTo>
                  <a:pt x="1638" y="1085"/>
                </a:lnTo>
                <a:lnTo>
                  <a:pt x="1647" y="1088"/>
                </a:lnTo>
                <a:lnTo>
                  <a:pt x="1653" y="1099"/>
                </a:lnTo>
                <a:lnTo>
                  <a:pt x="1653" y="1102"/>
                </a:lnTo>
                <a:lnTo>
                  <a:pt x="1659" y="1106"/>
                </a:lnTo>
                <a:lnTo>
                  <a:pt x="1659" y="1109"/>
                </a:lnTo>
                <a:lnTo>
                  <a:pt x="1659" y="1108"/>
                </a:lnTo>
                <a:lnTo>
                  <a:pt x="1677" y="1163"/>
                </a:lnTo>
                <a:lnTo>
                  <a:pt x="1677" y="1165"/>
                </a:lnTo>
                <a:lnTo>
                  <a:pt x="1678" y="1177"/>
                </a:lnTo>
                <a:lnTo>
                  <a:pt x="1681" y="1181"/>
                </a:lnTo>
                <a:lnTo>
                  <a:pt x="1689" y="1181"/>
                </a:lnTo>
                <a:lnTo>
                  <a:pt x="1695" y="1180"/>
                </a:lnTo>
                <a:lnTo>
                  <a:pt x="1711" y="1184"/>
                </a:lnTo>
                <a:lnTo>
                  <a:pt x="1720" y="1193"/>
                </a:lnTo>
                <a:lnTo>
                  <a:pt x="1726" y="1196"/>
                </a:lnTo>
                <a:lnTo>
                  <a:pt x="1729" y="1196"/>
                </a:lnTo>
                <a:lnTo>
                  <a:pt x="1731" y="1199"/>
                </a:lnTo>
                <a:lnTo>
                  <a:pt x="1732" y="1204"/>
                </a:lnTo>
                <a:lnTo>
                  <a:pt x="1734" y="1207"/>
                </a:lnTo>
                <a:lnTo>
                  <a:pt x="1734" y="1217"/>
                </a:lnTo>
                <a:lnTo>
                  <a:pt x="1738" y="1226"/>
                </a:lnTo>
                <a:lnTo>
                  <a:pt x="1744" y="1226"/>
                </a:lnTo>
                <a:lnTo>
                  <a:pt x="1750" y="1228"/>
                </a:lnTo>
                <a:lnTo>
                  <a:pt x="1755" y="1228"/>
                </a:lnTo>
                <a:lnTo>
                  <a:pt x="1776" y="1216"/>
                </a:lnTo>
                <a:lnTo>
                  <a:pt x="1780" y="1216"/>
                </a:lnTo>
                <a:lnTo>
                  <a:pt x="1801" y="1207"/>
                </a:lnTo>
                <a:lnTo>
                  <a:pt x="1801" y="1208"/>
                </a:lnTo>
                <a:lnTo>
                  <a:pt x="1798" y="1213"/>
                </a:lnTo>
                <a:lnTo>
                  <a:pt x="1798" y="1219"/>
                </a:lnTo>
                <a:lnTo>
                  <a:pt x="1800" y="1223"/>
                </a:lnTo>
                <a:lnTo>
                  <a:pt x="1800" y="1229"/>
                </a:lnTo>
                <a:lnTo>
                  <a:pt x="1792" y="1237"/>
                </a:lnTo>
                <a:lnTo>
                  <a:pt x="1785" y="1265"/>
                </a:lnTo>
                <a:lnTo>
                  <a:pt x="1774" y="1283"/>
                </a:lnTo>
                <a:lnTo>
                  <a:pt x="1773" y="1289"/>
                </a:lnTo>
                <a:lnTo>
                  <a:pt x="1770" y="1292"/>
                </a:lnTo>
                <a:lnTo>
                  <a:pt x="1767" y="1290"/>
                </a:lnTo>
                <a:lnTo>
                  <a:pt x="1752" y="1288"/>
                </a:lnTo>
                <a:lnTo>
                  <a:pt x="1737" y="1299"/>
                </a:lnTo>
                <a:lnTo>
                  <a:pt x="1740" y="1304"/>
                </a:lnTo>
                <a:lnTo>
                  <a:pt x="1741" y="1331"/>
                </a:lnTo>
                <a:lnTo>
                  <a:pt x="1737" y="1338"/>
                </a:lnTo>
                <a:lnTo>
                  <a:pt x="1731" y="1343"/>
                </a:lnTo>
                <a:lnTo>
                  <a:pt x="1731" y="1350"/>
                </a:lnTo>
                <a:lnTo>
                  <a:pt x="1732" y="1353"/>
                </a:lnTo>
                <a:lnTo>
                  <a:pt x="1734" y="1352"/>
                </a:lnTo>
                <a:lnTo>
                  <a:pt x="1734" y="1349"/>
                </a:lnTo>
                <a:lnTo>
                  <a:pt x="1732" y="1347"/>
                </a:lnTo>
                <a:lnTo>
                  <a:pt x="1741" y="1347"/>
                </a:lnTo>
                <a:lnTo>
                  <a:pt x="1743" y="1344"/>
                </a:lnTo>
                <a:lnTo>
                  <a:pt x="1746" y="1343"/>
                </a:lnTo>
                <a:lnTo>
                  <a:pt x="1746" y="1340"/>
                </a:lnTo>
                <a:lnTo>
                  <a:pt x="1750" y="1335"/>
                </a:lnTo>
                <a:lnTo>
                  <a:pt x="1752" y="1329"/>
                </a:lnTo>
                <a:lnTo>
                  <a:pt x="1752" y="1332"/>
                </a:lnTo>
                <a:lnTo>
                  <a:pt x="1755" y="1332"/>
                </a:lnTo>
                <a:lnTo>
                  <a:pt x="1753" y="1335"/>
                </a:lnTo>
                <a:lnTo>
                  <a:pt x="1755" y="1337"/>
                </a:lnTo>
                <a:lnTo>
                  <a:pt x="1758" y="1334"/>
                </a:lnTo>
                <a:lnTo>
                  <a:pt x="1761" y="1332"/>
                </a:lnTo>
                <a:lnTo>
                  <a:pt x="1759" y="1341"/>
                </a:lnTo>
                <a:lnTo>
                  <a:pt x="1761" y="1341"/>
                </a:lnTo>
                <a:lnTo>
                  <a:pt x="1767" y="1343"/>
                </a:lnTo>
                <a:lnTo>
                  <a:pt x="1770" y="1344"/>
                </a:lnTo>
                <a:lnTo>
                  <a:pt x="1771" y="1346"/>
                </a:lnTo>
                <a:lnTo>
                  <a:pt x="1776" y="1346"/>
                </a:lnTo>
                <a:lnTo>
                  <a:pt x="1783" y="1343"/>
                </a:lnTo>
                <a:lnTo>
                  <a:pt x="1785" y="1343"/>
                </a:lnTo>
                <a:lnTo>
                  <a:pt x="1810" y="1325"/>
                </a:lnTo>
                <a:lnTo>
                  <a:pt x="1816" y="1314"/>
                </a:lnTo>
                <a:lnTo>
                  <a:pt x="1816" y="1311"/>
                </a:lnTo>
                <a:lnTo>
                  <a:pt x="1822" y="1305"/>
                </a:lnTo>
                <a:lnTo>
                  <a:pt x="1825" y="1304"/>
                </a:lnTo>
                <a:lnTo>
                  <a:pt x="1888" y="1211"/>
                </a:lnTo>
                <a:lnTo>
                  <a:pt x="1889" y="1210"/>
                </a:lnTo>
                <a:lnTo>
                  <a:pt x="1892" y="1208"/>
                </a:lnTo>
                <a:lnTo>
                  <a:pt x="1894" y="1196"/>
                </a:lnTo>
                <a:lnTo>
                  <a:pt x="1894" y="1193"/>
                </a:lnTo>
                <a:lnTo>
                  <a:pt x="1897" y="1184"/>
                </a:lnTo>
                <a:lnTo>
                  <a:pt x="1897" y="1171"/>
                </a:lnTo>
                <a:lnTo>
                  <a:pt x="1898" y="1168"/>
                </a:lnTo>
                <a:lnTo>
                  <a:pt x="1898" y="1165"/>
                </a:lnTo>
                <a:lnTo>
                  <a:pt x="1895" y="1150"/>
                </a:lnTo>
                <a:lnTo>
                  <a:pt x="1898" y="1145"/>
                </a:lnTo>
                <a:lnTo>
                  <a:pt x="1898" y="1136"/>
                </a:lnTo>
                <a:lnTo>
                  <a:pt x="1900" y="1135"/>
                </a:lnTo>
                <a:lnTo>
                  <a:pt x="1900" y="1133"/>
                </a:lnTo>
                <a:lnTo>
                  <a:pt x="1901" y="1132"/>
                </a:lnTo>
                <a:lnTo>
                  <a:pt x="1901" y="1130"/>
                </a:lnTo>
                <a:lnTo>
                  <a:pt x="1904" y="1124"/>
                </a:lnTo>
                <a:lnTo>
                  <a:pt x="1907" y="1123"/>
                </a:lnTo>
                <a:lnTo>
                  <a:pt x="1910" y="1117"/>
                </a:lnTo>
                <a:lnTo>
                  <a:pt x="1910" y="1114"/>
                </a:lnTo>
                <a:lnTo>
                  <a:pt x="1912" y="1111"/>
                </a:lnTo>
                <a:lnTo>
                  <a:pt x="1906" y="1103"/>
                </a:lnTo>
                <a:lnTo>
                  <a:pt x="1909" y="1099"/>
                </a:lnTo>
                <a:lnTo>
                  <a:pt x="1907" y="1091"/>
                </a:lnTo>
                <a:lnTo>
                  <a:pt x="1900" y="1085"/>
                </a:lnTo>
                <a:lnTo>
                  <a:pt x="1897" y="1085"/>
                </a:lnTo>
                <a:lnTo>
                  <a:pt x="1892" y="1084"/>
                </a:lnTo>
                <a:lnTo>
                  <a:pt x="1889" y="1082"/>
                </a:lnTo>
                <a:lnTo>
                  <a:pt x="1886" y="1082"/>
                </a:lnTo>
                <a:lnTo>
                  <a:pt x="1888" y="1081"/>
                </a:lnTo>
                <a:lnTo>
                  <a:pt x="1892" y="1081"/>
                </a:lnTo>
                <a:lnTo>
                  <a:pt x="1897" y="1084"/>
                </a:lnTo>
                <a:lnTo>
                  <a:pt x="1898" y="1084"/>
                </a:lnTo>
                <a:lnTo>
                  <a:pt x="1901" y="1084"/>
                </a:lnTo>
                <a:lnTo>
                  <a:pt x="1907" y="1087"/>
                </a:lnTo>
                <a:lnTo>
                  <a:pt x="1909" y="1085"/>
                </a:lnTo>
                <a:lnTo>
                  <a:pt x="1912" y="1082"/>
                </a:lnTo>
                <a:lnTo>
                  <a:pt x="1910" y="1079"/>
                </a:lnTo>
                <a:lnTo>
                  <a:pt x="1909" y="1078"/>
                </a:lnTo>
                <a:lnTo>
                  <a:pt x="1894" y="1067"/>
                </a:lnTo>
                <a:lnTo>
                  <a:pt x="1892" y="1064"/>
                </a:lnTo>
                <a:lnTo>
                  <a:pt x="1892" y="1061"/>
                </a:lnTo>
                <a:lnTo>
                  <a:pt x="1888" y="1057"/>
                </a:lnTo>
                <a:lnTo>
                  <a:pt x="1885" y="1055"/>
                </a:lnTo>
                <a:lnTo>
                  <a:pt x="1885" y="1054"/>
                </a:lnTo>
                <a:lnTo>
                  <a:pt x="1883" y="1052"/>
                </a:lnTo>
                <a:lnTo>
                  <a:pt x="1880" y="1052"/>
                </a:lnTo>
                <a:lnTo>
                  <a:pt x="1876" y="1054"/>
                </a:lnTo>
                <a:lnTo>
                  <a:pt x="1873" y="1054"/>
                </a:lnTo>
                <a:lnTo>
                  <a:pt x="1867" y="1051"/>
                </a:lnTo>
                <a:lnTo>
                  <a:pt x="1867" y="1057"/>
                </a:lnTo>
                <a:lnTo>
                  <a:pt x="1867" y="1058"/>
                </a:lnTo>
                <a:lnTo>
                  <a:pt x="1864" y="1072"/>
                </a:lnTo>
                <a:lnTo>
                  <a:pt x="1861" y="1073"/>
                </a:lnTo>
                <a:lnTo>
                  <a:pt x="1861" y="1069"/>
                </a:lnTo>
                <a:lnTo>
                  <a:pt x="1864" y="1064"/>
                </a:lnTo>
                <a:lnTo>
                  <a:pt x="1862" y="1061"/>
                </a:lnTo>
                <a:lnTo>
                  <a:pt x="1856" y="1069"/>
                </a:lnTo>
                <a:lnTo>
                  <a:pt x="1847" y="1072"/>
                </a:lnTo>
                <a:lnTo>
                  <a:pt x="1843" y="1072"/>
                </a:lnTo>
                <a:lnTo>
                  <a:pt x="1842" y="1070"/>
                </a:lnTo>
                <a:lnTo>
                  <a:pt x="1844" y="1069"/>
                </a:lnTo>
                <a:lnTo>
                  <a:pt x="1849" y="1063"/>
                </a:lnTo>
                <a:lnTo>
                  <a:pt x="1847" y="1061"/>
                </a:lnTo>
                <a:lnTo>
                  <a:pt x="1846" y="1060"/>
                </a:lnTo>
                <a:lnTo>
                  <a:pt x="1843" y="1057"/>
                </a:lnTo>
                <a:lnTo>
                  <a:pt x="1846" y="1055"/>
                </a:lnTo>
                <a:lnTo>
                  <a:pt x="1847" y="1052"/>
                </a:lnTo>
                <a:lnTo>
                  <a:pt x="1849" y="1051"/>
                </a:lnTo>
                <a:lnTo>
                  <a:pt x="1843" y="1051"/>
                </a:lnTo>
                <a:lnTo>
                  <a:pt x="1842" y="1054"/>
                </a:lnTo>
                <a:lnTo>
                  <a:pt x="1840" y="1057"/>
                </a:lnTo>
                <a:lnTo>
                  <a:pt x="1842" y="1058"/>
                </a:lnTo>
                <a:lnTo>
                  <a:pt x="1840" y="1061"/>
                </a:lnTo>
                <a:lnTo>
                  <a:pt x="1839" y="1064"/>
                </a:lnTo>
                <a:lnTo>
                  <a:pt x="1836" y="1064"/>
                </a:lnTo>
                <a:lnTo>
                  <a:pt x="1834" y="1067"/>
                </a:lnTo>
                <a:lnTo>
                  <a:pt x="1833" y="1066"/>
                </a:lnTo>
                <a:lnTo>
                  <a:pt x="1834" y="1051"/>
                </a:lnTo>
                <a:lnTo>
                  <a:pt x="1834" y="1049"/>
                </a:lnTo>
                <a:lnTo>
                  <a:pt x="1834" y="1045"/>
                </a:lnTo>
                <a:lnTo>
                  <a:pt x="1834" y="1042"/>
                </a:lnTo>
                <a:lnTo>
                  <a:pt x="1831" y="1042"/>
                </a:lnTo>
                <a:lnTo>
                  <a:pt x="1816" y="1043"/>
                </a:lnTo>
                <a:lnTo>
                  <a:pt x="1807" y="1039"/>
                </a:lnTo>
                <a:lnTo>
                  <a:pt x="1809" y="1033"/>
                </a:lnTo>
                <a:lnTo>
                  <a:pt x="1818" y="1026"/>
                </a:lnTo>
                <a:lnTo>
                  <a:pt x="1819" y="1026"/>
                </a:lnTo>
                <a:lnTo>
                  <a:pt x="1825" y="1020"/>
                </a:lnTo>
                <a:lnTo>
                  <a:pt x="1828" y="1015"/>
                </a:lnTo>
                <a:lnTo>
                  <a:pt x="1830" y="1014"/>
                </a:lnTo>
                <a:lnTo>
                  <a:pt x="1831" y="1014"/>
                </a:lnTo>
                <a:lnTo>
                  <a:pt x="1849" y="997"/>
                </a:lnTo>
                <a:lnTo>
                  <a:pt x="1852" y="991"/>
                </a:lnTo>
                <a:lnTo>
                  <a:pt x="1855" y="990"/>
                </a:lnTo>
                <a:lnTo>
                  <a:pt x="1856" y="987"/>
                </a:lnTo>
                <a:lnTo>
                  <a:pt x="1856" y="984"/>
                </a:lnTo>
                <a:lnTo>
                  <a:pt x="1861" y="979"/>
                </a:lnTo>
                <a:lnTo>
                  <a:pt x="1861" y="978"/>
                </a:lnTo>
                <a:lnTo>
                  <a:pt x="1864" y="978"/>
                </a:lnTo>
                <a:lnTo>
                  <a:pt x="1865" y="973"/>
                </a:lnTo>
                <a:lnTo>
                  <a:pt x="1874" y="963"/>
                </a:lnTo>
                <a:lnTo>
                  <a:pt x="1877" y="963"/>
                </a:lnTo>
                <a:lnTo>
                  <a:pt x="1883" y="957"/>
                </a:lnTo>
                <a:lnTo>
                  <a:pt x="1885" y="952"/>
                </a:lnTo>
                <a:lnTo>
                  <a:pt x="1886" y="952"/>
                </a:lnTo>
                <a:lnTo>
                  <a:pt x="1894" y="946"/>
                </a:lnTo>
                <a:lnTo>
                  <a:pt x="1897" y="942"/>
                </a:lnTo>
                <a:lnTo>
                  <a:pt x="1897" y="937"/>
                </a:lnTo>
                <a:lnTo>
                  <a:pt x="1940" y="897"/>
                </a:lnTo>
                <a:lnTo>
                  <a:pt x="1987" y="895"/>
                </a:lnTo>
                <a:lnTo>
                  <a:pt x="1987" y="900"/>
                </a:lnTo>
                <a:lnTo>
                  <a:pt x="1988" y="903"/>
                </a:lnTo>
                <a:lnTo>
                  <a:pt x="1990" y="903"/>
                </a:lnTo>
                <a:lnTo>
                  <a:pt x="1993" y="901"/>
                </a:lnTo>
                <a:lnTo>
                  <a:pt x="1994" y="900"/>
                </a:lnTo>
                <a:lnTo>
                  <a:pt x="1994" y="894"/>
                </a:lnTo>
                <a:lnTo>
                  <a:pt x="1996" y="894"/>
                </a:lnTo>
                <a:lnTo>
                  <a:pt x="2014" y="900"/>
                </a:lnTo>
                <a:lnTo>
                  <a:pt x="2018" y="900"/>
                </a:lnTo>
                <a:lnTo>
                  <a:pt x="2018" y="897"/>
                </a:lnTo>
                <a:lnTo>
                  <a:pt x="2021" y="895"/>
                </a:lnTo>
                <a:lnTo>
                  <a:pt x="2027" y="895"/>
                </a:lnTo>
                <a:lnTo>
                  <a:pt x="2032" y="901"/>
                </a:lnTo>
                <a:lnTo>
                  <a:pt x="2033" y="901"/>
                </a:lnTo>
                <a:lnTo>
                  <a:pt x="2036" y="900"/>
                </a:lnTo>
                <a:lnTo>
                  <a:pt x="2038" y="897"/>
                </a:lnTo>
                <a:lnTo>
                  <a:pt x="2036" y="897"/>
                </a:lnTo>
                <a:lnTo>
                  <a:pt x="2035" y="894"/>
                </a:lnTo>
                <a:lnTo>
                  <a:pt x="2038" y="892"/>
                </a:lnTo>
                <a:lnTo>
                  <a:pt x="2041" y="892"/>
                </a:lnTo>
                <a:lnTo>
                  <a:pt x="2041" y="891"/>
                </a:lnTo>
                <a:lnTo>
                  <a:pt x="2039" y="889"/>
                </a:lnTo>
                <a:lnTo>
                  <a:pt x="2039" y="886"/>
                </a:lnTo>
                <a:lnTo>
                  <a:pt x="2042" y="885"/>
                </a:lnTo>
                <a:lnTo>
                  <a:pt x="2047" y="883"/>
                </a:lnTo>
                <a:lnTo>
                  <a:pt x="2060" y="889"/>
                </a:lnTo>
                <a:lnTo>
                  <a:pt x="2063" y="888"/>
                </a:lnTo>
                <a:lnTo>
                  <a:pt x="2068" y="891"/>
                </a:lnTo>
                <a:lnTo>
                  <a:pt x="2068" y="892"/>
                </a:lnTo>
                <a:lnTo>
                  <a:pt x="2071" y="894"/>
                </a:lnTo>
                <a:lnTo>
                  <a:pt x="2072" y="889"/>
                </a:lnTo>
                <a:lnTo>
                  <a:pt x="2075" y="889"/>
                </a:lnTo>
                <a:lnTo>
                  <a:pt x="2080" y="889"/>
                </a:lnTo>
                <a:lnTo>
                  <a:pt x="2085" y="895"/>
                </a:lnTo>
                <a:lnTo>
                  <a:pt x="2087" y="898"/>
                </a:lnTo>
                <a:lnTo>
                  <a:pt x="2091" y="900"/>
                </a:lnTo>
                <a:lnTo>
                  <a:pt x="2093" y="901"/>
                </a:lnTo>
                <a:lnTo>
                  <a:pt x="2090" y="903"/>
                </a:lnTo>
                <a:lnTo>
                  <a:pt x="2078" y="903"/>
                </a:lnTo>
                <a:lnTo>
                  <a:pt x="2075" y="906"/>
                </a:lnTo>
                <a:lnTo>
                  <a:pt x="2075" y="907"/>
                </a:lnTo>
                <a:lnTo>
                  <a:pt x="2080" y="913"/>
                </a:lnTo>
                <a:lnTo>
                  <a:pt x="2088" y="913"/>
                </a:lnTo>
                <a:lnTo>
                  <a:pt x="2093" y="912"/>
                </a:lnTo>
                <a:lnTo>
                  <a:pt x="2094" y="909"/>
                </a:lnTo>
                <a:lnTo>
                  <a:pt x="2097" y="907"/>
                </a:lnTo>
                <a:lnTo>
                  <a:pt x="2100" y="909"/>
                </a:lnTo>
                <a:lnTo>
                  <a:pt x="2103" y="912"/>
                </a:lnTo>
                <a:lnTo>
                  <a:pt x="2106" y="909"/>
                </a:lnTo>
                <a:lnTo>
                  <a:pt x="2108" y="906"/>
                </a:lnTo>
                <a:lnTo>
                  <a:pt x="2112" y="906"/>
                </a:lnTo>
                <a:lnTo>
                  <a:pt x="2112" y="903"/>
                </a:lnTo>
                <a:lnTo>
                  <a:pt x="2115" y="901"/>
                </a:lnTo>
                <a:lnTo>
                  <a:pt x="2121" y="903"/>
                </a:lnTo>
                <a:lnTo>
                  <a:pt x="2123" y="906"/>
                </a:lnTo>
                <a:lnTo>
                  <a:pt x="2126" y="906"/>
                </a:lnTo>
                <a:lnTo>
                  <a:pt x="2129" y="904"/>
                </a:lnTo>
                <a:lnTo>
                  <a:pt x="2130" y="903"/>
                </a:lnTo>
                <a:lnTo>
                  <a:pt x="2135" y="903"/>
                </a:lnTo>
                <a:lnTo>
                  <a:pt x="2136" y="904"/>
                </a:lnTo>
                <a:lnTo>
                  <a:pt x="2138" y="903"/>
                </a:lnTo>
                <a:lnTo>
                  <a:pt x="2141" y="903"/>
                </a:lnTo>
                <a:lnTo>
                  <a:pt x="2141" y="900"/>
                </a:lnTo>
                <a:lnTo>
                  <a:pt x="2141" y="897"/>
                </a:lnTo>
                <a:lnTo>
                  <a:pt x="2138" y="894"/>
                </a:lnTo>
                <a:lnTo>
                  <a:pt x="2132" y="891"/>
                </a:lnTo>
                <a:lnTo>
                  <a:pt x="2126" y="892"/>
                </a:lnTo>
                <a:lnTo>
                  <a:pt x="2126" y="889"/>
                </a:lnTo>
                <a:lnTo>
                  <a:pt x="2127" y="888"/>
                </a:lnTo>
                <a:lnTo>
                  <a:pt x="2126" y="880"/>
                </a:lnTo>
                <a:lnTo>
                  <a:pt x="2126" y="879"/>
                </a:lnTo>
                <a:lnTo>
                  <a:pt x="2129" y="880"/>
                </a:lnTo>
                <a:lnTo>
                  <a:pt x="2136" y="865"/>
                </a:lnTo>
                <a:lnTo>
                  <a:pt x="2141" y="861"/>
                </a:lnTo>
                <a:lnTo>
                  <a:pt x="2144" y="859"/>
                </a:lnTo>
                <a:lnTo>
                  <a:pt x="2154" y="849"/>
                </a:lnTo>
                <a:lnTo>
                  <a:pt x="2154" y="846"/>
                </a:lnTo>
                <a:lnTo>
                  <a:pt x="2166" y="832"/>
                </a:lnTo>
                <a:lnTo>
                  <a:pt x="2168" y="825"/>
                </a:lnTo>
                <a:lnTo>
                  <a:pt x="2177" y="817"/>
                </a:lnTo>
                <a:lnTo>
                  <a:pt x="2180" y="816"/>
                </a:lnTo>
                <a:lnTo>
                  <a:pt x="2183" y="813"/>
                </a:lnTo>
                <a:lnTo>
                  <a:pt x="2190" y="814"/>
                </a:lnTo>
                <a:lnTo>
                  <a:pt x="2204" y="811"/>
                </a:lnTo>
                <a:lnTo>
                  <a:pt x="2205" y="810"/>
                </a:lnTo>
                <a:lnTo>
                  <a:pt x="2207" y="808"/>
                </a:lnTo>
                <a:lnTo>
                  <a:pt x="2208" y="808"/>
                </a:lnTo>
                <a:lnTo>
                  <a:pt x="2213" y="811"/>
                </a:lnTo>
                <a:lnTo>
                  <a:pt x="2214" y="813"/>
                </a:lnTo>
                <a:lnTo>
                  <a:pt x="2216" y="817"/>
                </a:lnTo>
                <a:lnTo>
                  <a:pt x="2220" y="816"/>
                </a:lnTo>
                <a:lnTo>
                  <a:pt x="2229" y="807"/>
                </a:lnTo>
                <a:lnTo>
                  <a:pt x="2226" y="822"/>
                </a:lnTo>
                <a:lnTo>
                  <a:pt x="2225" y="823"/>
                </a:lnTo>
                <a:lnTo>
                  <a:pt x="2222" y="829"/>
                </a:lnTo>
                <a:lnTo>
                  <a:pt x="2222" y="834"/>
                </a:lnTo>
                <a:lnTo>
                  <a:pt x="2223" y="835"/>
                </a:lnTo>
                <a:lnTo>
                  <a:pt x="2223" y="838"/>
                </a:lnTo>
                <a:lnTo>
                  <a:pt x="2220" y="840"/>
                </a:lnTo>
                <a:lnTo>
                  <a:pt x="2220" y="841"/>
                </a:lnTo>
                <a:lnTo>
                  <a:pt x="2222" y="843"/>
                </a:lnTo>
                <a:lnTo>
                  <a:pt x="2231" y="840"/>
                </a:lnTo>
                <a:lnTo>
                  <a:pt x="2226" y="852"/>
                </a:lnTo>
                <a:lnTo>
                  <a:pt x="2226" y="855"/>
                </a:lnTo>
                <a:lnTo>
                  <a:pt x="2228" y="855"/>
                </a:lnTo>
                <a:lnTo>
                  <a:pt x="2232" y="850"/>
                </a:lnTo>
                <a:lnTo>
                  <a:pt x="2235" y="850"/>
                </a:lnTo>
                <a:lnTo>
                  <a:pt x="2262" y="819"/>
                </a:lnTo>
                <a:lnTo>
                  <a:pt x="2267" y="819"/>
                </a:lnTo>
                <a:lnTo>
                  <a:pt x="2270" y="819"/>
                </a:lnTo>
                <a:lnTo>
                  <a:pt x="2270" y="816"/>
                </a:lnTo>
                <a:lnTo>
                  <a:pt x="2273" y="817"/>
                </a:lnTo>
                <a:lnTo>
                  <a:pt x="2271" y="820"/>
                </a:lnTo>
                <a:lnTo>
                  <a:pt x="2273" y="822"/>
                </a:lnTo>
                <a:lnTo>
                  <a:pt x="2274" y="822"/>
                </a:lnTo>
                <a:lnTo>
                  <a:pt x="2277" y="816"/>
                </a:lnTo>
                <a:lnTo>
                  <a:pt x="2274" y="816"/>
                </a:lnTo>
                <a:lnTo>
                  <a:pt x="2273" y="813"/>
                </a:lnTo>
                <a:lnTo>
                  <a:pt x="2276" y="804"/>
                </a:lnTo>
                <a:lnTo>
                  <a:pt x="2274" y="801"/>
                </a:lnTo>
                <a:lnTo>
                  <a:pt x="2279" y="795"/>
                </a:lnTo>
                <a:lnTo>
                  <a:pt x="2277" y="794"/>
                </a:lnTo>
                <a:lnTo>
                  <a:pt x="2279" y="791"/>
                </a:lnTo>
                <a:lnTo>
                  <a:pt x="2283" y="786"/>
                </a:lnTo>
                <a:lnTo>
                  <a:pt x="2297" y="782"/>
                </a:lnTo>
                <a:lnTo>
                  <a:pt x="2301" y="782"/>
                </a:lnTo>
                <a:lnTo>
                  <a:pt x="2306" y="788"/>
                </a:lnTo>
                <a:lnTo>
                  <a:pt x="2304" y="791"/>
                </a:lnTo>
                <a:lnTo>
                  <a:pt x="2301" y="789"/>
                </a:lnTo>
                <a:lnTo>
                  <a:pt x="2292" y="798"/>
                </a:lnTo>
                <a:lnTo>
                  <a:pt x="2291" y="817"/>
                </a:lnTo>
                <a:lnTo>
                  <a:pt x="2288" y="820"/>
                </a:lnTo>
                <a:lnTo>
                  <a:pt x="2288" y="826"/>
                </a:lnTo>
                <a:lnTo>
                  <a:pt x="2288" y="828"/>
                </a:lnTo>
                <a:lnTo>
                  <a:pt x="2288" y="831"/>
                </a:lnTo>
                <a:lnTo>
                  <a:pt x="2285" y="834"/>
                </a:lnTo>
                <a:lnTo>
                  <a:pt x="2283" y="835"/>
                </a:lnTo>
                <a:lnTo>
                  <a:pt x="2283" y="841"/>
                </a:lnTo>
                <a:lnTo>
                  <a:pt x="2285" y="843"/>
                </a:lnTo>
                <a:lnTo>
                  <a:pt x="2285" y="844"/>
                </a:lnTo>
                <a:lnTo>
                  <a:pt x="2279" y="849"/>
                </a:lnTo>
                <a:lnTo>
                  <a:pt x="2276" y="849"/>
                </a:lnTo>
                <a:lnTo>
                  <a:pt x="2271" y="850"/>
                </a:lnTo>
                <a:lnTo>
                  <a:pt x="2268" y="855"/>
                </a:lnTo>
                <a:lnTo>
                  <a:pt x="2264" y="856"/>
                </a:lnTo>
                <a:lnTo>
                  <a:pt x="2256" y="859"/>
                </a:lnTo>
                <a:lnTo>
                  <a:pt x="2255" y="861"/>
                </a:lnTo>
                <a:lnTo>
                  <a:pt x="2255" y="864"/>
                </a:lnTo>
                <a:lnTo>
                  <a:pt x="2253" y="868"/>
                </a:lnTo>
                <a:lnTo>
                  <a:pt x="2238" y="886"/>
                </a:lnTo>
                <a:lnTo>
                  <a:pt x="2231" y="891"/>
                </a:lnTo>
                <a:lnTo>
                  <a:pt x="2228" y="895"/>
                </a:lnTo>
                <a:lnTo>
                  <a:pt x="2225" y="898"/>
                </a:lnTo>
                <a:lnTo>
                  <a:pt x="2220" y="906"/>
                </a:lnTo>
                <a:lnTo>
                  <a:pt x="2219" y="910"/>
                </a:lnTo>
                <a:lnTo>
                  <a:pt x="2196" y="937"/>
                </a:lnTo>
                <a:lnTo>
                  <a:pt x="2190" y="940"/>
                </a:lnTo>
                <a:lnTo>
                  <a:pt x="2184" y="940"/>
                </a:lnTo>
                <a:lnTo>
                  <a:pt x="2180" y="948"/>
                </a:lnTo>
                <a:lnTo>
                  <a:pt x="2174" y="945"/>
                </a:lnTo>
                <a:lnTo>
                  <a:pt x="2171" y="946"/>
                </a:lnTo>
                <a:lnTo>
                  <a:pt x="2174" y="955"/>
                </a:lnTo>
                <a:lnTo>
                  <a:pt x="2169" y="969"/>
                </a:lnTo>
                <a:lnTo>
                  <a:pt x="2156" y="976"/>
                </a:lnTo>
                <a:lnTo>
                  <a:pt x="2150" y="1003"/>
                </a:lnTo>
                <a:lnTo>
                  <a:pt x="2154" y="1060"/>
                </a:lnTo>
                <a:lnTo>
                  <a:pt x="2169" y="1145"/>
                </a:lnTo>
                <a:lnTo>
                  <a:pt x="2193" y="1118"/>
                </a:lnTo>
                <a:lnTo>
                  <a:pt x="2198" y="1105"/>
                </a:lnTo>
                <a:lnTo>
                  <a:pt x="2198" y="1100"/>
                </a:lnTo>
                <a:lnTo>
                  <a:pt x="2198" y="1097"/>
                </a:lnTo>
                <a:lnTo>
                  <a:pt x="2199" y="1093"/>
                </a:lnTo>
                <a:lnTo>
                  <a:pt x="2198" y="1091"/>
                </a:lnTo>
                <a:lnTo>
                  <a:pt x="2199" y="1090"/>
                </a:lnTo>
                <a:lnTo>
                  <a:pt x="2201" y="1090"/>
                </a:lnTo>
                <a:lnTo>
                  <a:pt x="2202" y="1091"/>
                </a:lnTo>
                <a:lnTo>
                  <a:pt x="2211" y="1084"/>
                </a:lnTo>
                <a:lnTo>
                  <a:pt x="2217" y="1081"/>
                </a:lnTo>
                <a:lnTo>
                  <a:pt x="2223" y="1084"/>
                </a:lnTo>
                <a:lnTo>
                  <a:pt x="2223" y="1081"/>
                </a:lnTo>
                <a:lnTo>
                  <a:pt x="2222" y="1079"/>
                </a:lnTo>
                <a:lnTo>
                  <a:pt x="2220" y="1060"/>
                </a:lnTo>
                <a:lnTo>
                  <a:pt x="2232" y="1046"/>
                </a:lnTo>
                <a:lnTo>
                  <a:pt x="2238" y="1043"/>
                </a:lnTo>
                <a:lnTo>
                  <a:pt x="2243" y="1042"/>
                </a:lnTo>
                <a:lnTo>
                  <a:pt x="2246" y="1045"/>
                </a:lnTo>
                <a:lnTo>
                  <a:pt x="2249" y="1045"/>
                </a:lnTo>
                <a:lnTo>
                  <a:pt x="2253" y="1045"/>
                </a:lnTo>
                <a:lnTo>
                  <a:pt x="2258" y="1039"/>
                </a:lnTo>
                <a:lnTo>
                  <a:pt x="2258" y="1038"/>
                </a:lnTo>
                <a:lnTo>
                  <a:pt x="2252" y="1029"/>
                </a:lnTo>
                <a:lnTo>
                  <a:pt x="2250" y="1020"/>
                </a:lnTo>
                <a:lnTo>
                  <a:pt x="2255" y="1003"/>
                </a:lnTo>
                <a:lnTo>
                  <a:pt x="2258" y="999"/>
                </a:lnTo>
                <a:lnTo>
                  <a:pt x="2262" y="996"/>
                </a:lnTo>
                <a:lnTo>
                  <a:pt x="2261" y="993"/>
                </a:lnTo>
                <a:lnTo>
                  <a:pt x="2261" y="990"/>
                </a:lnTo>
                <a:lnTo>
                  <a:pt x="2270" y="988"/>
                </a:lnTo>
                <a:lnTo>
                  <a:pt x="2271" y="985"/>
                </a:lnTo>
                <a:lnTo>
                  <a:pt x="2273" y="987"/>
                </a:lnTo>
                <a:lnTo>
                  <a:pt x="2271" y="990"/>
                </a:lnTo>
                <a:lnTo>
                  <a:pt x="2268" y="993"/>
                </a:lnTo>
                <a:lnTo>
                  <a:pt x="2267" y="994"/>
                </a:lnTo>
                <a:lnTo>
                  <a:pt x="2270" y="1000"/>
                </a:lnTo>
                <a:lnTo>
                  <a:pt x="2273" y="1002"/>
                </a:lnTo>
                <a:lnTo>
                  <a:pt x="2274" y="1002"/>
                </a:lnTo>
                <a:lnTo>
                  <a:pt x="2277" y="997"/>
                </a:lnTo>
                <a:lnTo>
                  <a:pt x="2277" y="994"/>
                </a:lnTo>
                <a:lnTo>
                  <a:pt x="2276" y="982"/>
                </a:lnTo>
                <a:lnTo>
                  <a:pt x="2274" y="981"/>
                </a:lnTo>
                <a:lnTo>
                  <a:pt x="2270" y="981"/>
                </a:lnTo>
                <a:lnTo>
                  <a:pt x="2268" y="979"/>
                </a:lnTo>
                <a:lnTo>
                  <a:pt x="2268" y="963"/>
                </a:lnTo>
                <a:lnTo>
                  <a:pt x="2270" y="960"/>
                </a:lnTo>
                <a:lnTo>
                  <a:pt x="2274" y="957"/>
                </a:lnTo>
                <a:lnTo>
                  <a:pt x="2277" y="951"/>
                </a:lnTo>
                <a:lnTo>
                  <a:pt x="2276" y="948"/>
                </a:lnTo>
                <a:lnTo>
                  <a:pt x="2267" y="942"/>
                </a:lnTo>
                <a:lnTo>
                  <a:pt x="2264" y="943"/>
                </a:lnTo>
                <a:lnTo>
                  <a:pt x="2262" y="948"/>
                </a:lnTo>
                <a:lnTo>
                  <a:pt x="2261" y="948"/>
                </a:lnTo>
                <a:lnTo>
                  <a:pt x="2259" y="948"/>
                </a:lnTo>
                <a:lnTo>
                  <a:pt x="2258" y="946"/>
                </a:lnTo>
                <a:lnTo>
                  <a:pt x="2256" y="942"/>
                </a:lnTo>
                <a:lnTo>
                  <a:pt x="2256" y="937"/>
                </a:lnTo>
                <a:lnTo>
                  <a:pt x="2271" y="909"/>
                </a:lnTo>
                <a:lnTo>
                  <a:pt x="2271" y="906"/>
                </a:lnTo>
                <a:lnTo>
                  <a:pt x="2273" y="904"/>
                </a:lnTo>
                <a:lnTo>
                  <a:pt x="2276" y="904"/>
                </a:lnTo>
                <a:lnTo>
                  <a:pt x="2274" y="903"/>
                </a:lnTo>
                <a:lnTo>
                  <a:pt x="2274" y="900"/>
                </a:lnTo>
                <a:lnTo>
                  <a:pt x="2277" y="898"/>
                </a:lnTo>
                <a:lnTo>
                  <a:pt x="2279" y="897"/>
                </a:lnTo>
                <a:lnTo>
                  <a:pt x="2277" y="892"/>
                </a:lnTo>
                <a:lnTo>
                  <a:pt x="2277" y="889"/>
                </a:lnTo>
                <a:lnTo>
                  <a:pt x="2280" y="885"/>
                </a:lnTo>
                <a:lnTo>
                  <a:pt x="2280" y="882"/>
                </a:lnTo>
                <a:lnTo>
                  <a:pt x="2282" y="879"/>
                </a:lnTo>
                <a:lnTo>
                  <a:pt x="2285" y="879"/>
                </a:lnTo>
                <a:lnTo>
                  <a:pt x="2289" y="876"/>
                </a:lnTo>
                <a:lnTo>
                  <a:pt x="2292" y="877"/>
                </a:lnTo>
                <a:lnTo>
                  <a:pt x="2292" y="880"/>
                </a:lnTo>
                <a:lnTo>
                  <a:pt x="2295" y="876"/>
                </a:lnTo>
                <a:lnTo>
                  <a:pt x="2300" y="873"/>
                </a:lnTo>
                <a:lnTo>
                  <a:pt x="2303" y="876"/>
                </a:lnTo>
                <a:lnTo>
                  <a:pt x="2303" y="880"/>
                </a:lnTo>
                <a:lnTo>
                  <a:pt x="2307" y="882"/>
                </a:lnTo>
                <a:lnTo>
                  <a:pt x="2309" y="876"/>
                </a:lnTo>
                <a:lnTo>
                  <a:pt x="2309" y="873"/>
                </a:lnTo>
                <a:lnTo>
                  <a:pt x="2312" y="868"/>
                </a:lnTo>
                <a:lnTo>
                  <a:pt x="2321" y="864"/>
                </a:lnTo>
                <a:lnTo>
                  <a:pt x="2325" y="858"/>
                </a:lnTo>
                <a:lnTo>
                  <a:pt x="2326" y="858"/>
                </a:lnTo>
                <a:lnTo>
                  <a:pt x="2328" y="861"/>
                </a:lnTo>
                <a:lnTo>
                  <a:pt x="2326" y="862"/>
                </a:lnTo>
                <a:lnTo>
                  <a:pt x="2328" y="868"/>
                </a:lnTo>
                <a:lnTo>
                  <a:pt x="2325" y="877"/>
                </a:lnTo>
                <a:lnTo>
                  <a:pt x="2325" y="879"/>
                </a:lnTo>
                <a:lnTo>
                  <a:pt x="2325" y="880"/>
                </a:lnTo>
                <a:lnTo>
                  <a:pt x="2326" y="882"/>
                </a:lnTo>
                <a:lnTo>
                  <a:pt x="2338" y="867"/>
                </a:lnTo>
                <a:lnTo>
                  <a:pt x="2338" y="865"/>
                </a:lnTo>
                <a:lnTo>
                  <a:pt x="2338" y="862"/>
                </a:lnTo>
                <a:lnTo>
                  <a:pt x="2340" y="861"/>
                </a:lnTo>
                <a:lnTo>
                  <a:pt x="2341" y="864"/>
                </a:lnTo>
                <a:lnTo>
                  <a:pt x="2344" y="861"/>
                </a:lnTo>
                <a:lnTo>
                  <a:pt x="2347" y="861"/>
                </a:lnTo>
                <a:lnTo>
                  <a:pt x="2353" y="856"/>
                </a:lnTo>
                <a:lnTo>
                  <a:pt x="2356" y="856"/>
                </a:lnTo>
                <a:lnTo>
                  <a:pt x="2359" y="853"/>
                </a:lnTo>
                <a:lnTo>
                  <a:pt x="2361" y="855"/>
                </a:lnTo>
                <a:lnTo>
                  <a:pt x="2371" y="855"/>
                </a:lnTo>
                <a:lnTo>
                  <a:pt x="2380" y="858"/>
                </a:lnTo>
                <a:lnTo>
                  <a:pt x="2383" y="861"/>
                </a:lnTo>
                <a:lnTo>
                  <a:pt x="2385" y="865"/>
                </a:lnTo>
                <a:lnTo>
                  <a:pt x="2391" y="874"/>
                </a:lnTo>
                <a:lnTo>
                  <a:pt x="2392" y="876"/>
                </a:lnTo>
                <a:lnTo>
                  <a:pt x="2395" y="877"/>
                </a:lnTo>
                <a:lnTo>
                  <a:pt x="2397" y="876"/>
                </a:lnTo>
                <a:lnTo>
                  <a:pt x="2397" y="870"/>
                </a:lnTo>
                <a:lnTo>
                  <a:pt x="2400" y="862"/>
                </a:lnTo>
                <a:lnTo>
                  <a:pt x="2400" y="861"/>
                </a:lnTo>
                <a:lnTo>
                  <a:pt x="2400" y="859"/>
                </a:lnTo>
                <a:lnTo>
                  <a:pt x="2406" y="856"/>
                </a:lnTo>
                <a:lnTo>
                  <a:pt x="2407" y="856"/>
                </a:lnTo>
                <a:lnTo>
                  <a:pt x="2409" y="853"/>
                </a:lnTo>
                <a:lnTo>
                  <a:pt x="2410" y="855"/>
                </a:lnTo>
                <a:lnTo>
                  <a:pt x="2412" y="855"/>
                </a:lnTo>
                <a:lnTo>
                  <a:pt x="2415" y="850"/>
                </a:lnTo>
                <a:lnTo>
                  <a:pt x="2416" y="849"/>
                </a:lnTo>
                <a:lnTo>
                  <a:pt x="2416" y="847"/>
                </a:lnTo>
                <a:lnTo>
                  <a:pt x="2419" y="846"/>
                </a:lnTo>
                <a:lnTo>
                  <a:pt x="2422" y="846"/>
                </a:lnTo>
                <a:lnTo>
                  <a:pt x="2424" y="844"/>
                </a:lnTo>
                <a:lnTo>
                  <a:pt x="2425" y="844"/>
                </a:lnTo>
                <a:lnTo>
                  <a:pt x="2425" y="843"/>
                </a:lnTo>
                <a:lnTo>
                  <a:pt x="2425" y="841"/>
                </a:lnTo>
                <a:lnTo>
                  <a:pt x="2424" y="840"/>
                </a:lnTo>
                <a:lnTo>
                  <a:pt x="2424" y="838"/>
                </a:lnTo>
                <a:lnTo>
                  <a:pt x="2427" y="840"/>
                </a:lnTo>
                <a:lnTo>
                  <a:pt x="2428" y="841"/>
                </a:lnTo>
                <a:lnTo>
                  <a:pt x="2430" y="840"/>
                </a:lnTo>
                <a:lnTo>
                  <a:pt x="2431" y="835"/>
                </a:lnTo>
                <a:lnTo>
                  <a:pt x="2430" y="834"/>
                </a:lnTo>
                <a:lnTo>
                  <a:pt x="2433" y="834"/>
                </a:lnTo>
                <a:lnTo>
                  <a:pt x="2437" y="831"/>
                </a:lnTo>
                <a:lnTo>
                  <a:pt x="2439" y="831"/>
                </a:lnTo>
                <a:lnTo>
                  <a:pt x="2437" y="826"/>
                </a:lnTo>
                <a:lnTo>
                  <a:pt x="2440" y="828"/>
                </a:lnTo>
                <a:lnTo>
                  <a:pt x="2443" y="826"/>
                </a:lnTo>
                <a:lnTo>
                  <a:pt x="2445" y="825"/>
                </a:lnTo>
                <a:lnTo>
                  <a:pt x="2445" y="822"/>
                </a:lnTo>
                <a:lnTo>
                  <a:pt x="2446" y="822"/>
                </a:lnTo>
                <a:lnTo>
                  <a:pt x="2448" y="820"/>
                </a:lnTo>
                <a:lnTo>
                  <a:pt x="2448" y="817"/>
                </a:lnTo>
                <a:lnTo>
                  <a:pt x="2448" y="814"/>
                </a:lnTo>
                <a:lnTo>
                  <a:pt x="2451" y="814"/>
                </a:lnTo>
                <a:lnTo>
                  <a:pt x="2452" y="817"/>
                </a:lnTo>
                <a:lnTo>
                  <a:pt x="2454" y="819"/>
                </a:lnTo>
                <a:lnTo>
                  <a:pt x="2455" y="817"/>
                </a:lnTo>
                <a:lnTo>
                  <a:pt x="2458" y="813"/>
                </a:lnTo>
                <a:lnTo>
                  <a:pt x="2467" y="811"/>
                </a:lnTo>
                <a:lnTo>
                  <a:pt x="2469" y="808"/>
                </a:lnTo>
                <a:lnTo>
                  <a:pt x="2473" y="807"/>
                </a:lnTo>
                <a:lnTo>
                  <a:pt x="2475" y="804"/>
                </a:lnTo>
                <a:lnTo>
                  <a:pt x="2476" y="802"/>
                </a:lnTo>
                <a:lnTo>
                  <a:pt x="2475" y="799"/>
                </a:lnTo>
                <a:lnTo>
                  <a:pt x="2478" y="799"/>
                </a:lnTo>
                <a:lnTo>
                  <a:pt x="2476" y="802"/>
                </a:lnTo>
                <a:lnTo>
                  <a:pt x="2478" y="802"/>
                </a:lnTo>
                <a:lnTo>
                  <a:pt x="2485" y="799"/>
                </a:lnTo>
                <a:lnTo>
                  <a:pt x="2487" y="799"/>
                </a:lnTo>
                <a:lnTo>
                  <a:pt x="2502" y="789"/>
                </a:lnTo>
                <a:lnTo>
                  <a:pt x="2511" y="786"/>
                </a:lnTo>
                <a:lnTo>
                  <a:pt x="2512" y="785"/>
                </a:lnTo>
                <a:lnTo>
                  <a:pt x="2511" y="785"/>
                </a:lnTo>
                <a:lnTo>
                  <a:pt x="2509" y="783"/>
                </a:lnTo>
                <a:lnTo>
                  <a:pt x="2506" y="776"/>
                </a:lnTo>
                <a:lnTo>
                  <a:pt x="2508" y="774"/>
                </a:lnTo>
                <a:lnTo>
                  <a:pt x="2512" y="782"/>
                </a:lnTo>
                <a:lnTo>
                  <a:pt x="2514" y="783"/>
                </a:lnTo>
                <a:lnTo>
                  <a:pt x="2514" y="785"/>
                </a:lnTo>
                <a:lnTo>
                  <a:pt x="2517" y="785"/>
                </a:lnTo>
                <a:lnTo>
                  <a:pt x="2517" y="783"/>
                </a:lnTo>
                <a:lnTo>
                  <a:pt x="2517" y="782"/>
                </a:lnTo>
                <a:lnTo>
                  <a:pt x="2518" y="782"/>
                </a:lnTo>
                <a:lnTo>
                  <a:pt x="2520" y="783"/>
                </a:lnTo>
                <a:lnTo>
                  <a:pt x="2521" y="786"/>
                </a:lnTo>
                <a:lnTo>
                  <a:pt x="2529" y="788"/>
                </a:lnTo>
                <a:lnTo>
                  <a:pt x="2535" y="792"/>
                </a:lnTo>
                <a:lnTo>
                  <a:pt x="2541" y="795"/>
                </a:lnTo>
                <a:lnTo>
                  <a:pt x="2541" y="794"/>
                </a:lnTo>
                <a:lnTo>
                  <a:pt x="2542" y="789"/>
                </a:lnTo>
                <a:lnTo>
                  <a:pt x="2545" y="789"/>
                </a:lnTo>
                <a:lnTo>
                  <a:pt x="2550" y="783"/>
                </a:lnTo>
                <a:lnTo>
                  <a:pt x="2550" y="779"/>
                </a:lnTo>
                <a:lnTo>
                  <a:pt x="2548" y="776"/>
                </a:lnTo>
                <a:lnTo>
                  <a:pt x="2541" y="771"/>
                </a:lnTo>
                <a:lnTo>
                  <a:pt x="2541" y="770"/>
                </a:lnTo>
                <a:lnTo>
                  <a:pt x="2541" y="768"/>
                </a:lnTo>
                <a:lnTo>
                  <a:pt x="2544" y="768"/>
                </a:lnTo>
                <a:lnTo>
                  <a:pt x="2547" y="768"/>
                </a:lnTo>
                <a:lnTo>
                  <a:pt x="2548" y="767"/>
                </a:lnTo>
                <a:lnTo>
                  <a:pt x="2545" y="762"/>
                </a:lnTo>
                <a:lnTo>
                  <a:pt x="2544" y="762"/>
                </a:lnTo>
                <a:lnTo>
                  <a:pt x="2539" y="753"/>
                </a:lnTo>
                <a:lnTo>
                  <a:pt x="2536" y="734"/>
                </a:lnTo>
                <a:lnTo>
                  <a:pt x="2532" y="735"/>
                </a:lnTo>
                <a:lnTo>
                  <a:pt x="2530" y="731"/>
                </a:lnTo>
                <a:lnTo>
                  <a:pt x="2529" y="729"/>
                </a:lnTo>
                <a:lnTo>
                  <a:pt x="2532" y="728"/>
                </a:lnTo>
                <a:lnTo>
                  <a:pt x="2533" y="729"/>
                </a:lnTo>
                <a:lnTo>
                  <a:pt x="2530" y="719"/>
                </a:lnTo>
                <a:lnTo>
                  <a:pt x="2527" y="722"/>
                </a:lnTo>
                <a:lnTo>
                  <a:pt x="2526" y="723"/>
                </a:lnTo>
                <a:lnTo>
                  <a:pt x="2523" y="722"/>
                </a:lnTo>
                <a:lnTo>
                  <a:pt x="2520" y="719"/>
                </a:lnTo>
                <a:lnTo>
                  <a:pt x="2517" y="717"/>
                </a:lnTo>
                <a:lnTo>
                  <a:pt x="2515" y="714"/>
                </a:lnTo>
                <a:lnTo>
                  <a:pt x="2515" y="704"/>
                </a:lnTo>
                <a:lnTo>
                  <a:pt x="2517" y="701"/>
                </a:lnTo>
                <a:lnTo>
                  <a:pt x="2520" y="704"/>
                </a:lnTo>
                <a:lnTo>
                  <a:pt x="2526" y="705"/>
                </a:lnTo>
                <a:lnTo>
                  <a:pt x="2529" y="704"/>
                </a:lnTo>
                <a:lnTo>
                  <a:pt x="2530" y="707"/>
                </a:lnTo>
                <a:lnTo>
                  <a:pt x="2535" y="705"/>
                </a:lnTo>
                <a:lnTo>
                  <a:pt x="2533" y="708"/>
                </a:lnTo>
                <a:lnTo>
                  <a:pt x="2535" y="710"/>
                </a:lnTo>
                <a:lnTo>
                  <a:pt x="2538" y="707"/>
                </a:lnTo>
                <a:lnTo>
                  <a:pt x="2541" y="704"/>
                </a:lnTo>
                <a:lnTo>
                  <a:pt x="2550" y="701"/>
                </a:lnTo>
                <a:lnTo>
                  <a:pt x="2557" y="690"/>
                </a:lnTo>
                <a:lnTo>
                  <a:pt x="2557" y="526"/>
                </a:lnTo>
                <a:lnTo>
                  <a:pt x="2536" y="506"/>
                </a:lnTo>
                <a:lnTo>
                  <a:pt x="2533" y="505"/>
                </a:lnTo>
                <a:lnTo>
                  <a:pt x="2532" y="502"/>
                </a:lnTo>
                <a:lnTo>
                  <a:pt x="2530" y="502"/>
                </a:lnTo>
                <a:lnTo>
                  <a:pt x="2518" y="497"/>
                </a:lnTo>
                <a:lnTo>
                  <a:pt x="2514" y="491"/>
                </a:lnTo>
                <a:lnTo>
                  <a:pt x="2512" y="493"/>
                </a:lnTo>
                <a:lnTo>
                  <a:pt x="2505" y="490"/>
                </a:lnTo>
                <a:lnTo>
                  <a:pt x="2502" y="488"/>
                </a:lnTo>
                <a:lnTo>
                  <a:pt x="2493" y="481"/>
                </a:lnTo>
                <a:lnTo>
                  <a:pt x="2473" y="479"/>
                </a:lnTo>
                <a:lnTo>
                  <a:pt x="2472" y="481"/>
                </a:lnTo>
                <a:lnTo>
                  <a:pt x="2467" y="482"/>
                </a:lnTo>
                <a:lnTo>
                  <a:pt x="2464" y="479"/>
                </a:lnTo>
                <a:lnTo>
                  <a:pt x="2460" y="479"/>
                </a:lnTo>
                <a:lnTo>
                  <a:pt x="2455" y="479"/>
                </a:lnTo>
                <a:lnTo>
                  <a:pt x="2448" y="479"/>
                </a:lnTo>
                <a:lnTo>
                  <a:pt x="2445" y="481"/>
                </a:lnTo>
                <a:lnTo>
                  <a:pt x="2440" y="479"/>
                </a:lnTo>
                <a:lnTo>
                  <a:pt x="2431" y="475"/>
                </a:lnTo>
                <a:lnTo>
                  <a:pt x="2430" y="476"/>
                </a:lnTo>
                <a:lnTo>
                  <a:pt x="2400" y="470"/>
                </a:lnTo>
                <a:lnTo>
                  <a:pt x="2398" y="473"/>
                </a:lnTo>
                <a:lnTo>
                  <a:pt x="2397" y="476"/>
                </a:lnTo>
                <a:lnTo>
                  <a:pt x="2398" y="479"/>
                </a:lnTo>
                <a:lnTo>
                  <a:pt x="2398" y="487"/>
                </a:lnTo>
                <a:lnTo>
                  <a:pt x="2392" y="488"/>
                </a:lnTo>
                <a:lnTo>
                  <a:pt x="2391" y="491"/>
                </a:lnTo>
                <a:lnTo>
                  <a:pt x="2400" y="494"/>
                </a:lnTo>
                <a:lnTo>
                  <a:pt x="2403" y="505"/>
                </a:lnTo>
                <a:lnTo>
                  <a:pt x="2406" y="508"/>
                </a:lnTo>
                <a:lnTo>
                  <a:pt x="2406" y="511"/>
                </a:lnTo>
                <a:lnTo>
                  <a:pt x="2407" y="517"/>
                </a:lnTo>
                <a:lnTo>
                  <a:pt x="2398" y="529"/>
                </a:lnTo>
                <a:lnTo>
                  <a:pt x="2391" y="532"/>
                </a:lnTo>
                <a:lnTo>
                  <a:pt x="2385" y="532"/>
                </a:lnTo>
                <a:lnTo>
                  <a:pt x="2382" y="530"/>
                </a:lnTo>
                <a:lnTo>
                  <a:pt x="2379" y="520"/>
                </a:lnTo>
                <a:lnTo>
                  <a:pt x="2373" y="517"/>
                </a:lnTo>
                <a:lnTo>
                  <a:pt x="2373" y="515"/>
                </a:lnTo>
                <a:lnTo>
                  <a:pt x="2370" y="514"/>
                </a:lnTo>
                <a:lnTo>
                  <a:pt x="2362" y="512"/>
                </a:lnTo>
                <a:lnTo>
                  <a:pt x="2361" y="511"/>
                </a:lnTo>
                <a:lnTo>
                  <a:pt x="2359" y="494"/>
                </a:lnTo>
                <a:lnTo>
                  <a:pt x="2353" y="491"/>
                </a:lnTo>
                <a:lnTo>
                  <a:pt x="2355" y="490"/>
                </a:lnTo>
                <a:lnTo>
                  <a:pt x="2356" y="488"/>
                </a:lnTo>
                <a:lnTo>
                  <a:pt x="2356" y="487"/>
                </a:lnTo>
                <a:lnTo>
                  <a:pt x="2352" y="484"/>
                </a:lnTo>
                <a:lnTo>
                  <a:pt x="2350" y="485"/>
                </a:lnTo>
                <a:lnTo>
                  <a:pt x="2340" y="497"/>
                </a:lnTo>
                <a:lnTo>
                  <a:pt x="2337" y="499"/>
                </a:lnTo>
                <a:lnTo>
                  <a:pt x="2335" y="497"/>
                </a:lnTo>
                <a:lnTo>
                  <a:pt x="2328" y="497"/>
                </a:lnTo>
                <a:lnTo>
                  <a:pt x="2321" y="494"/>
                </a:lnTo>
                <a:lnTo>
                  <a:pt x="2312" y="493"/>
                </a:lnTo>
                <a:lnTo>
                  <a:pt x="2309" y="494"/>
                </a:lnTo>
                <a:lnTo>
                  <a:pt x="2307" y="494"/>
                </a:lnTo>
                <a:lnTo>
                  <a:pt x="2300" y="494"/>
                </a:lnTo>
                <a:lnTo>
                  <a:pt x="2295" y="491"/>
                </a:lnTo>
                <a:lnTo>
                  <a:pt x="2291" y="484"/>
                </a:lnTo>
                <a:lnTo>
                  <a:pt x="2285" y="488"/>
                </a:lnTo>
                <a:lnTo>
                  <a:pt x="2274" y="487"/>
                </a:lnTo>
                <a:lnTo>
                  <a:pt x="2270" y="490"/>
                </a:lnTo>
                <a:lnTo>
                  <a:pt x="2265" y="488"/>
                </a:lnTo>
                <a:lnTo>
                  <a:pt x="2262" y="488"/>
                </a:lnTo>
                <a:lnTo>
                  <a:pt x="2261" y="490"/>
                </a:lnTo>
                <a:lnTo>
                  <a:pt x="2259" y="491"/>
                </a:lnTo>
                <a:lnTo>
                  <a:pt x="2258" y="491"/>
                </a:lnTo>
                <a:lnTo>
                  <a:pt x="2256" y="497"/>
                </a:lnTo>
                <a:lnTo>
                  <a:pt x="2252" y="497"/>
                </a:lnTo>
                <a:lnTo>
                  <a:pt x="2250" y="500"/>
                </a:lnTo>
                <a:lnTo>
                  <a:pt x="2247" y="503"/>
                </a:lnTo>
                <a:lnTo>
                  <a:pt x="2244" y="503"/>
                </a:lnTo>
                <a:lnTo>
                  <a:pt x="2244" y="497"/>
                </a:lnTo>
                <a:lnTo>
                  <a:pt x="2244" y="494"/>
                </a:lnTo>
                <a:lnTo>
                  <a:pt x="2241" y="496"/>
                </a:lnTo>
                <a:lnTo>
                  <a:pt x="2240" y="494"/>
                </a:lnTo>
                <a:lnTo>
                  <a:pt x="2234" y="488"/>
                </a:lnTo>
                <a:lnTo>
                  <a:pt x="2231" y="487"/>
                </a:lnTo>
                <a:lnTo>
                  <a:pt x="2223" y="487"/>
                </a:lnTo>
                <a:lnTo>
                  <a:pt x="2223" y="484"/>
                </a:lnTo>
                <a:lnTo>
                  <a:pt x="2217" y="482"/>
                </a:lnTo>
                <a:lnTo>
                  <a:pt x="2217" y="481"/>
                </a:lnTo>
                <a:lnTo>
                  <a:pt x="2223" y="461"/>
                </a:lnTo>
                <a:lnTo>
                  <a:pt x="2223" y="452"/>
                </a:lnTo>
                <a:lnTo>
                  <a:pt x="2220" y="446"/>
                </a:lnTo>
                <a:lnTo>
                  <a:pt x="2220" y="445"/>
                </a:lnTo>
                <a:lnTo>
                  <a:pt x="2208" y="431"/>
                </a:lnTo>
                <a:lnTo>
                  <a:pt x="2205" y="430"/>
                </a:lnTo>
                <a:lnTo>
                  <a:pt x="2204" y="425"/>
                </a:lnTo>
                <a:lnTo>
                  <a:pt x="2199" y="425"/>
                </a:lnTo>
                <a:lnTo>
                  <a:pt x="2187" y="424"/>
                </a:lnTo>
                <a:lnTo>
                  <a:pt x="2183" y="422"/>
                </a:lnTo>
                <a:lnTo>
                  <a:pt x="2156" y="424"/>
                </a:lnTo>
                <a:lnTo>
                  <a:pt x="2154" y="425"/>
                </a:lnTo>
                <a:lnTo>
                  <a:pt x="2148" y="424"/>
                </a:lnTo>
                <a:lnTo>
                  <a:pt x="2145" y="425"/>
                </a:lnTo>
                <a:lnTo>
                  <a:pt x="2142" y="427"/>
                </a:lnTo>
                <a:lnTo>
                  <a:pt x="2135" y="424"/>
                </a:lnTo>
                <a:lnTo>
                  <a:pt x="2132" y="425"/>
                </a:lnTo>
                <a:lnTo>
                  <a:pt x="2130" y="427"/>
                </a:lnTo>
                <a:lnTo>
                  <a:pt x="2126" y="428"/>
                </a:lnTo>
                <a:lnTo>
                  <a:pt x="2123" y="427"/>
                </a:lnTo>
                <a:lnTo>
                  <a:pt x="2117" y="427"/>
                </a:lnTo>
                <a:lnTo>
                  <a:pt x="2114" y="428"/>
                </a:lnTo>
                <a:lnTo>
                  <a:pt x="2112" y="428"/>
                </a:lnTo>
                <a:lnTo>
                  <a:pt x="2105" y="431"/>
                </a:lnTo>
                <a:lnTo>
                  <a:pt x="2100" y="431"/>
                </a:lnTo>
                <a:lnTo>
                  <a:pt x="2099" y="434"/>
                </a:lnTo>
                <a:lnTo>
                  <a:pt x="2090" y="425"/>
                </a:lnTo>
                <a:lnTo>
                  <a:pt x="2087" y="425"/>
                </a:lnTo>
                <a:lnTo>
                  <a:pt x="2085" y="424"/>
                </a:lnTo>
                <a:lnTo>
                  <a:pt x="2091" y="422"/>
                </a:lnTo>
                <a:lnTo>
                  <a:pt x="2094" y="419"/>
                </a:lnTo>
                <a:lnTo>
                  <a:pt x="2094" y="415"/>
                </a:lnTo>
                <a:lnTo>
                  <a:pt x="2084" y="404"/>
                </a:lnTo>
                <a:lnTo>
                  <a:pt x="2083" y="403"/>
                </a:lnTo>
                <a:lnTo>
                  <a:pt x="2083" y="400"/>
                </a:lnTo>
                <a:lnTo>
                  <a:pt x="2071" y="403"/>
                </a:lnTo>
                <a:lnTo>
                  <a:pt x="2068" y="403"/>
                </a:lnTo>
                <a:lnTo>
                  <a:pt x="2066" y="400"/>
                </a:lnTo>
                <a:lnTo>
                  <a:pt x="2066" y="397"/>
                </a:lnTo>
                <a:lnTo>
                  <a:pt x="2060" y="394"/>
                </a:lnTo>
                <a:lnTo>
                  <a:pt x="2059" y="391"/>
                </a:lnTo>
                <a:lnTo>
                  <a:pt x="2057" y="389"/>
                </a:lnTo>
                <a:lnTo>
                  <a:pt x="2051" y="386"/>
                </a:lnTo>
                <a:lnTo>
                  <a:pt x="2050" y="389"/>
                </a:lnTo>
                <a:lnTo>
                  <a:pt x="2047" y="389"/>
                </a:lnTo>
                <a:lnTo>
                  <a:pt x="2045" y="388"/>
                </a:lnTo>
                <a:lnTo>
                  <a:pt x="2041" y="386"/>
                </a:lnTo>
                <a:lnTo>
                  <a:pt x="2038" y="388"/>
                </a:lnTo>
                <a:lnTo>
                  <a:pt x="2038" y="386"/>
                </a:lnTo>
                <a:lnTo>
                  <a:pt x="2044" y="377"/>
                </a:lnTo>
                <a:lnTo>
                  <a:pt x="2047" y="376"/>
                </a:lnTo>
                <a:lnTo>
                  <a:pt x="2050" y="379"/>
                </a:lnTo>
                <a:lnTo>
                  <a:pt x="2051" y="380"/>
                </a:lnTo>
                <a:lnTo>
                  <a:pt x="2056" y="379"/>
                </a:lnTo>
                <a:lnTo>
                  <a:pt x="2056" y="373"/>
                </a:lnTo>
                <a:lnTo>
                  <a:pt x="2051" y="361"/>
                </a:lnTo>
                <a:lnTo>
                  <a:pt x="2042" y="356"/>
                </a:lnTo>
                <a:lnTo>
                  <a:pt x="2038" y="355"/>
                </a:lnTo>
                <a:lnTo>
                  <a:pt x="2036" y="353"/>
                </a:lnTo>
                <a:lnTo>
                  <a:pt x="2030" y="350"/>
                </a:lnTo>
                <a:lnTo>
                  <a:pt x="2024" y="350"/>
                </a:lnTo>
                <a:lnTo>
                  <a:pt x="2023" y="352"/>
                </a:lnTo>
                <a:lnTo>
                  <a:pt x="2023" y="350"/>
                </a:lnTo>
                <a:lnTo>
                  <a:pt x="2011" y="350"/>
                </a:lnTo>
                <a:lnTo>
                  <a:pt x="2008" y="352"/>
                </a:lnTo>
                <a:lnTo>
                  <a:pt x="2000" y="349"/>
                </a:lnTo>
                <a:lnTo>
                  <a:pt x="1996" y="346"/>
                </a:lnTo>
                <a:lnTo>
                  <a:pt x="1991" y="346"/>
                </a:lnTo>
                <a:lnTo>
                  <a:pt x="1985" y="340"/>
                </a:lnTo>
                <a:lnTo>
                  <a:pt x="1984" y="340"/>
                </a:lnTo>
                <a:lnTo>
                  <a:pt x="1970" y="338"/>
                </a:lnTo>
                <a:lnTo>
                  <a:pt x="1963" y="334"/>
                </a:lnTo>
                <a:lnTo>
                  <a:pt x="1951" y="334"/>
                </a:lnTo>
                <a:lnTo>
                  <a:pt x="1946" y="332"/>
                </a:lnTo>
                <a:lnTo>
                  <a:pt x="1916" y="331"/>
                </a:lnTo>
                <a:lnTo>
                  <a:pt x="1913" y="328"/>
                </a:lnTo>
                <a:lnTo>
                  <a:pt x="1912" y="326"/>
                </a:lnTo>
                <a:lnTo>
                  <a:pt x="1909" y="325"/>
                </a:lnTo>
                <a:lnTo>
                  <a:pt x="1904" y="323"/>
                </a:lnTo>
                <a:lnTo>
                  <a:pt x="1901" y="326"/>
                </a:lnTo>
                <a:lnTo>
                  <a:pt x="1901" y="329"/>
                </a:lnTo>
                <a:lnTo>
                  <a:pt x="1904" y="332"/>
                </a:lnTo>
                <a:lnTo>
                  <a:pt x="1904" y="334"/>
                </a:lnTo>
                <a:lnTo>
                  <a:pt x="1907" y="338"/>
                </a:lnTo>
                <a:lnTo>
                  <a:pt x="1904" y="340"/>
                </a:lnTo>
                <a:lnTo>
                  <a:pt x="1900" y="346"/>
                </a:lnTo>
                <a:lnTo>
                  <a:pt x="1898" y="353"/>
                </a:lnTo>
                <a:lnTo>
                  <a:pt x="1894" y="359"/>
                </a:lnTo>
                <a:lnTo>
                  <a:pt x="1889" y="361"/>
                </a:lnTo>
                <a:lnTo>
                  <a:pt x="1886" y="365"/>
                </a:lnTo>
                <a:lnTo>
                  <a:pt x="1883" y="368"/>
                </a:lnTo>
                <a:lnTo>
                  <a:pt x="1883" y="371"/>
                </a:lnTo>
                <a:lnTo>
                  <a:pt x="1885" y="374"/>
                </a:lnTo>
                <a:lnTo>
                  <a:pt x="1885" y="377"/>
                </a:lnTo>
                <a:lnTo>
                  <a:pt x="1882" y="377"/>
                </a:lnTo>
                <a:lnTo>
                  <a:pt x="1883" y="385"/>
                </a:lnTo>
                <a:lnTo>
                  <a:pt x="1885" y="388"/>
                </a:lnTo>
                <a:lnTo>
                  <a:pt x="1886" y="391"/>
                </a:lnTo>
                <a:lnTo>
                  <a:pt x="1888" y="394"/>
                </a:lnTo>
                <a:lnTo>
                  <a:pt x="1888" y="397"/>
                </a:lnTo>
                <a:lnTo>
                  <a:pt x="1886" y="400"/>
                </a:lnTo>
                <a:lnTo>
                  <a:pt x="1885" y="400"/>
                </a:lnTo>
                <a:lnTo>
                  <a:pt x="1877" y="395"/>
                </a:lnTo>
                <a:lnTo>
                  <a:pt x="1876" y="401"/>
                </a:lnTo>
                <a:lnTo>
                  <a:pt x="1871" y="400"/>
                </a:lnTo>
                <a:lnTo>
                  <a:pt x="1870" y="403"/>
                </a:lnTo>
                <a:lnTo>
                  <a:pt x="1870" y="401"/>
                </a:lnTo>
                <a:lnTo>
                  <a:pt x="1864" y="406"/>
                </a:lnTo>
                <a:lnTo>
                  <a:pt x="1862" y="409"/>
                </a:lnTo>
                <a:lnTo>
                  <a:pt x="1859" y="410"/>
                </a:lnTo>
                <a:lnTo>
                  <a:pt x="1858" y="413"/>
                </a:lnTo>
                <a:lnTo>
                  <a:pt x="1855" y="413"/>
                </a:lnTo>
                <a:lnTo>
                  <a:pt x="1853" y="415"/>
                </a:lnTo>
                <a:lnTo>
                  <a:pt x="1852" y="413"/>
                </a:lnTo>
                <a:lnTo>
                  <a:pt x="1849" y="413"/>
                </a:lnTo>
                <a:lnTo>
                  <a:pt x="1847" y="410"/>
                </a:lnTo>
                <a:lnTo>
                  <a:pt x="1847" y="409"/>
                </a:lnTo>
                <a:lnTo>
                  <a:pt x="1844" y="407"/>
                </a:lnTo>
                <a:lnTo>
                  <a:pt x="1844" y="404"/>
                </a:lnTo>
                <a:lnTo>
                  <a:pt x="1842" y="403"/>
                </a:lnTo>
                <a:lnTo>
                  <a:pt x="1839" y="403"/>
                </a:lnTo>
                <a:lnTo>
                  <a:pt x="1831" y="395"/>
                </a:lnTo>
                <a:lnTo>
                  <a:pt x="1827" y="397"/>
                </a:lnTo>
                <a:lnTo>
                  <a:pt x="1822" y="394"/>
                </a:lnTo>
                <a:lnTo>
                  <a:pt x="1819" y="392"/>
                </a:lnTo>
                <a:lnTo>
                  <a:pt x="1818" y="392"/>
                </a:lnTo>
                <a:lnTo>
                  <a:pt x="1813" y="389"/>
                </a:lnTo>
                <a:lnTo>
                  <a:pt x="1804" y="391"/>
                </a:lnTo>
                <a:lnTo>
                  <a:pt x="1801" y="397"/>
                </a:lnTo>
                <a:lnTo>
                  <a:pt x="1800" y="400"/>
                </a:lnTo>
                <a:lnTo>
                  <a:pt x="1801" y="403"/>
                </a:lnTo>
                <a:lnTo>
                  <a:pt x="1801" y="406"/>
                </a:lnTo>
                <a:lnTo>
                  <a:pt x="1798" y="401"/>
                </a:lnTo>
                <a:lnTo>
                  <a:pt x="1797" y="403"/>
                </a:lnTo>
                <a:lnTo>
                  <a:pt x="1788" y="401"/>
                </a:lnTo>
                <a:lnTo>
                  <a:pt x="1785" y="403"/>
                </a:lnTo>
                <a:lnTo>
                  <a:pt x="1782" y="401"/>
                </a:lnTo>
                <a:lnTo>
                  <a:pt x="1777" y="395"/>
                </a:lnTo>
                <a:lnTo>
                  <a:pt x="1774" y="394"/>
                </a:lnTo>
                <a:lnTo>
                  <a:pt x="1771" y="386"/>
                </a:lnTo>
                <a:lnTo>
                  <a:pt x="1768" y="383"/>
                </a:lnTo>
                <a:lnTo>
                  <a:pt x="1767" y="373"/>
                </a:lnTo>
                <a:lnTo>
                  <a:pt x="1765" y="371"/>
                </a:lnTo>
                <a:lnTo>
                  <a:pt x="1764" y="373"/>
                </a:lnTo>
                <a:lnTo>
                  <a:pt x="1755" y="394"/>
                </a:lnTo>
                <a:lnTo>
                  <a:pt x="1753" y="415"/>
                </a:lnTo>
                <a:lnTo>
                  <a:pt x="1752" y="416"/>
                </a:lnTo>
                <a:lnTo>
                  <a:pt x="1749" y="422"/>
                </a:lnTo>
                <a:lnTo>
                  <a:pt x="1747" y="424"/>
                </a:lnTo>
                <a:lnTo>
                  <a:pt x="1746" y="430"/>
                </a:lnTo>
                <a:lnTo>
                  <a:pt x="1743" y="434"/>
                </a:lnTo>
                <a:lnTo>
                  <a:pt x="1743" y="439"/>
                </a:lnTo>
                <a:lnTo>
                  <a:pt x="1738" y="437"/>
                </a:lnTo>
                <a:lnTo>
                  <a:pt x="1735" y="427"/>
                </a:lnTo>
                <a:lnTo>
                  <a:pt x="1734" y="425"/>
                </a:lnTo>
                <a:lnTo>
                  <a:pt x="1734" y="430"/>
                </a:lnTo>
                <a:lnTo>
                  <a:pt x="1732" y="430"/>
                </a:lnTo>
                <a:lnTo>
                  <a:pt x="1729" y="428"/>
                </a:lnTo>
                <a:lnTo>
                  <a:pt x="1728" y="428"/>
                </a:lnTo>
                <a:lnTo>
                  <a:pt x="1725" y="427"/>
                </a:lnTo>
                <a:lnTo>
                  <a:pt x="1723" y="424"/>
                </a:lnTo>
                <a:lnTo>
                  <a:pt x="1723" y="422"/>
                </a:lnTo>
                <a:lnTo>
                  <a:pt x="1720" y="419"/>
                </a:lnTo>
                <a:lnTo>
                  <a:pt x="1719" y="421"/>
                </a:lnTo>
                <a:lnTo>
                  <a:pt x="1719" y="419"/>
                </a:lnTo>
                <a:lnTo>
                  <a:pt x="1717" y="418"/>
                </a:lnTo>
                <a:lnTo>
                  <a:pt x="1714" y="410"/>
                </a:lnTo>
                <a:lnTo>
                  <a:pt x="1713" y="409"/>
                </a:lnTo>
                <a:lnTo>
                  <a:pt x="1711" y="410"/>
                </a:lnTo>
                <a:lnTo>
                  <a:pt x="1708" y="398"/>
                </a:lnTo>
                <a:lnTo>
                  <a:pt x="1707" y="398"/>
                </a:lnTo>
                <a:lnTo>
                  <a:pt x="1707" y="394"/>
                </a:lnTo>
                <a:lnTo>
                  <a:pt x="1705" y="388"/>
                </a:lnTo>
                <a:lnTo>
                  <a:pt x="1705" y="389"/>
                </a:lnTo>
                <a:lnTo>
                  <a:pt x="1702" y="392"/>
                </a:lnTo>
                <a:lnTo>
                  <a:pt x="1701" y="389"/>
                </a:lnTo>
                <a:lnTo>
                  <a:pt x="1701" y="386"/>
                </a:lnTo>
                <a:lnTo>
                  <a:pt x="1701" y="385"/>
                </a:lnTo>
                <a:lnTo>
                  <a:pt x="1699" y="383"/>
                </a:lnTo>
                <a:lnTo>
                  <a:pt x="1698" y="376"/>
                </a:lnTo>
                <a:lnTo>
                  <a:pt x="1704" y="367"/>
                </a:lnTo>
                <a:lnTo>
                  <a:pt x="1705" y="368"/>
                </a:lnTo>
                <a:lnTo>
                  <a:pt x="1707" y="368"/>
                </a:lnTo>
                <a:lnTo>
                  <a:pt x="1707" y="367"/>
                </a:lnTo>
                <a:lnTo>
                  <a:pt x="1707" y="365"/>
                </a:lnTo>
                <a:lnTo>
                  <a:pt x="1710" y="364"/>
                </a:lnTo>
                <a:lnTo>
                  <a:pt x="1711" y="361"/>
                </a:lnTo>
                <a:lnTo>
                  <a:pt x="1710" y="361"/>
                </a:lnTo>
                <a:lnTo>
                  <a:pt x="1711" y="359"/>
                </a:lnTo>
                <a:lnTo>
                  <a:pt x="1711" y="358"/>
                </a:lnTo>
                <a:lnTo>
                  <a:pt x="1711" y="355"/>
                </a:lnTo>
                <a:lnTo>
                  <a:pt x="1714" y="349"/>
                </a:lnTo>
                <a:lnTo>
                  <a:pt x="1707" y="344"/>
                </a:lnTo>
                <a:lnTo>
                  <a:pt x="1707" y="343"/>
                </a:lnTo>
                <a:lnTo>
                  <a:pt x="1710" y="340"/>
                </a:lnTo>
                <a:lnTo>
                  <a:pt x="1707" y="338"/>
                </a:lnTo>
                <a:lnTo>
                  <a:pt x="1707" y="335"/>
                </a:lnTo>
                <a:lnTo>
                  <a:pt x="1710" y="334"/>
                </a:lnTo>
                <a:lnTo>
                  <a:pt x="1710" y="329"/>
                </a:lnTo>
                <a:lnTo>
                  <a:pt x="1708" y="328"/>
                </a:lnTo>
                <a:lnTo>
                  <a:pt x="1708" y="326"/>
                </a:lnTo>
                <a:lnTo>
                  <a:pt x="1708" y="323"/>
                </a:lnTo>
                <a:lnTo>
                  <a:pt x="1708" y="322"/>
                </a:lnTo>
                <a:lnTo>
                  <a:pt x="1710" y="320"/>
                </a:lnTo>
                <a:lnTo>
                  <a:pt x="1711" y="320"/>
                </a:lnTo>
                <a:lnTo>
                  <a:pt x="1711" y="317"/>
                </a:lnTo>
                <a:lnTo>
                  <a:pt x="1711" y="316"/>
                </a:lnTo>
                <a:lnTo>
                  <a:pt x="1711" y="314"/>
                </a:lnTo>
                <a:lnTo>
                  <a:pt x="1711" y="313"/>
                </a:lnTo>
                <a:lnTo>
                  <a:pt x="1705" y="310"/>
                </a:lnTo>
                <a:lnTo>
                  <a:pt x="1704" y="307"/>
                </a:lnTo>
                <a:lnTo>
                  <a:pt x="1702" y="304"/>
                </a:lnTo>
                <a:lnTo>
                  <a:pt x="1702" y="301"/>
                </a:lnTo>
                <a:lnTo>
                  <a:pt x="1695" y="298"/>
                </a:lnTo>
                <a:lnTo>
                  <a:pt x="1695" y="295"/>
                </a:lnTo>
                <a:lnTo>
                  <a:pt x="1695" y="294"/>
                </a:lnTo>
                <a:lnTo>
                  <a:pt x="1690" y="292"/>
                </a:lnTo>
                <a:lnTo>
                  <a:pt x="1689" y="291"/>
                </a:lnTo>
                <a:lnTo>
                  <a:pt x="1690" y="291"/>
                </a:lnTo>
                <a:lnTo>
                  <a:pt x="1689" y="288"/>
                </a:lnTo>
                <a:lnTo>
                  <a:pt x="1683" y="285"/>
                </a:lnTo>
                <a:lnTo>
                  <a:pt x="1680" y="286"/>
                </a:lnTo>
                <a:lnTo>
                  <a:pt x="1675" y="286"/>
                </a:lnTo>
                <a:lnTo>
                  <a:pt x="1671" y="283"/>
                </a:lnTo>
                <a:lnTo>
                  <a:pt x="1669" y="285"/>
                </a:lnTo>
                <a:lnTo>
                  <a:pt x="1668" y="288"/>
                </a:lnTo>
                <a:lnTo>
                  <a:pt x="1666" y="288"/>
                </a:lnTo>
                <a:lnTo>
                  <a:pt x="1663" y="291"/>
                </a:lnTo>
                <a:lnTo>
                  <a:pt x="1662" y="289"/>
                </a:lnTo>
                <a:lnTo>
                  <a:pt x="1662" y="288"/>
                </a:lnTo>
                <a:lnTo>
                  <a:pt x="1656" y="282"/>
                </a:lnTo>
                <a:lnTo>
                  <a:pt x="1654" y="283"/>
                </a:lnTo>
                <a:lnTo>
                  <a:pt x="1651" y="282"/>
                </a:lnTo>
                <a:lnTo>
                  <a:pt x="1650" y="282"/>
                </a:lnTo>
                <a:lnTo>
                  <a:pt x="1647" y="280"/>
                </a:lnTo>
                <a:lnTo>
                  <a:pt x="1645" y="280"/>
                </a:lnTo>
                <a:lnTo>
                  <a:pt x="1644" y="279"/>
                </a:lnTo>
                <a:lnTo>
                  <a:pt x="1642" y="282"/>
                </a:lnTo>
                <a:lnTo>
                  <a:pt x="1639" y="279"/>
                </a:lnTo>
                <a:lnTo>
                  <a:pt x="1639" y="274"/>
                </a:lnTo>
                <a:lnTo>
                  <a:pt x="1638" y="273"/>
                </a:lnTo>
                <a:lnTo>
                  <a:pt x="1636" y="274"/>
                </a:lnTo>
                <a:lnTo>
                  <a:pt x="1633" y="270"/>
                </a:lnTo>
                <a:lnTo>
                  <a:pt x="1630" y="271"/>
                </a:lnTo>
                <a:lnTo>
                  <a:pt x="1629" y="270"/>
                </a:lnTo>
                <a:lnTo>
                  <a:pt x="1623" y="268"/>
                </a:lnTo>
                <a:lnTo>
                  <a:pt x="1618" y="265"/>
                </a:lnTo>
                <a:lnTo>
                  <a:pt x="1617" y="265"/>
                </a:lnTo>
                <a:lnTo>
                  <a:pt x="1617" y="270"/>
                </a:lnTo>
                <a:lnTo>
                  <a:pt x="1617" y="273"/>
                </a:lnTo>
                <a:lnTo>
                  <a:pt x="1615" y="274"/>
                </a:lnTo>
                <a:lnTo>
                  <a:pt x="1611" y="273"/>
                </a:lnTo>
                <a:lnTo>
                  <a:pt x="1608" y="268"/>
                </a:lnTo>
                <a:lnTo>
                  <a:pt x="1605" y="289"/>
                </a:lnTo>
                <a:lnTo>
                  <a:pt x="1606" y="289"/>
                </a:lnTo>
                <a:lnTo>
                  <a:pt x="1605" y="291"/>
                </a:lnTo>
                <a:lnTo>
                  <a:pt x="1605" y="292"/>
                </a:lnTo>
                <a:lnTo>
                  <a:pt x="1609" y="307"/>
                </a:lnTo>
                <a:lnTo>
                  <a:pt x="1609" y="310"/>
                </a:lnTo>
                <a:lnTo>
                  <a:pt x="1606" y="311"/>
                </a:lnTo>
                <a:lnTo>
                  <a:pt x="1598" y="313"/>
                </a:lnTo>
                <a:lnTo>
                  <a:pt x="1593" y="317"/>
                </a:lnTo>
                <a:lnTo>
                  <a:pt x="1592" y="316"/>
                </a:lnTo>
                <a:lnTo>
                  <a:pt x="1590" y="317"/>
                </a:lnTo>
                <a:lnTo>
                  <a:pt x="1589" y="316"/>
                </a:lnTo>
                <a:lnTo>
                  <a:pt x="1584" y="317"/>
                </a:lnTo>
                <a:lnTo>
                  <a:pt x="1581" y="316"/>
                </a:lnTo>
                <a:lnTo>
                  <a:pt x="1571" y="317"/>
                </a:lnTo>
                <a:lnTo>
                  <a:pt x="1569" y="319"/>
                </a:lnTo>
                <a:lnTo>
                  <a:pt x="1563" y="316"/>
                </a:lnTo>
                <a:lnTo>
                  <a:pt x="1551" y="313"/>
                </a:lnTo>
                <a:lnTo>
                  <a:pt x="1553" y="316"/>
                </a:lnTo>
                <a:lnTo>
                  <a:pt x="1551" y="317"/>
                </a:lnTo>
                <a:lnTo>
                  <a:pt x="1527" y="304"/>
                </a:lnTo>
                <a:lnTo>
                  <a:pt x="1526" y="303"/>
                </a:lnTo>
                <a:lnTo>
                  <a:pt x="1526" y="298"/>
                </a:lnTo>
                <a:lnTo>
                  <a:pt x="1526" y="297"/>
                </a:lnTo>
                <a:lnTo>
                  <a:pt x="1526" y="292"/>
                </a:lnTo>
                <a:lnTo>
                  <a:pt x="1526" y="291"/>
                </a:lnTo>
                <a:lnTo>
                  <a:pt x="1529" y="289"/>
                </a:lnTo>
                <a:lnTo>
                  <a:pt x="1532" y="289"/>
                </a:lnTo>
                <a:lnTo>
                  <a:pt x="1532" y="288"/>
                </a:lnTo>
                <a:lnTo>
                  <a:pt x="1535" y="288"/>
                </a:lnTo>
                <a:lnTo>
                  <a:pt x="1533" y="285"/>
                </a:lnTo>
                <a:lnTo>
                  <a:pt x="1530" y="283"/>
                </a:lnTo>
                <a:lnTo>
                  <a:pt x="1523" y="283"/>
                </a:lnTo>
                <a:lnTo>
                  <a:pt x="1520" y="282"/>
                </a:lnTo>
                <a:lnTo>
                  <a:pt x="1514" y="283"/>
                </a:lnTo>
                <a:lnTo>
                  <a:pt x="1506" y="282"/>
                </a:lnTo>
                <a:lnTo>
                  <a:pt x="1502" y="279"/>
                </a:lnTo>
                <a:lnTo>
                  <a:pt x="1499" y="280"/>
                </a:lnTo>
                <a:lnTo>
                  <a:pt x="1496" y="277"/>
                </a:lnTo>
                <a:lnTo>
                  <a:pt x="1491" y="277"/>
                </a:lnTo>
                <a:lnTo>
                  <a:pt x="1479" y="274"/>
                </a:lnTo>
                <a:lnTo>
                  <a:pt x="1473" y="276"/>
                </a:lnTo>
                <a:lnTo>
                  <a:pt x="1473" y="279"/>
                </a:lnTo>
                <a:lnTo>
                  <a:pt x="1461" y="282"/>
                </a:lnTo>
                <a:lnTo>
                  <a:pt x="1455" y="282"/>
                </a:lnTo>
                <a:lnTo>
                  <a:pt x="1443" y="286"/>
                </a:lnTo>
                <a:lnTo>
                  <a:pt x="1449" y="292"/>
                </a:lnTo>
                <a:lnTo>
                  <a:pt x="1449" y="297"/>
                </a:lnTo>
                <a:lnTo>
                  <a:pt x="1442" y="303"/>
                </a:lnTo>
                <a:lnTo>
                  <a:pt x="1437" y="301"/>
                </a:lnTo>
                <a:lnTo>
                  <a:pt x="1437" y="300"/>
                </a:lnTo>
                <a:lnTo>
                  <a:pt x="1442" y="300"/>
                </a:lnTo>
                <a:lnTo>
                  <a:pt x="1443" y="297"/>
                </a:lnTo>
                <a:lnTo>
                  <a:pt x="1439" y="295"/>
                </a:lnTo>
                <a:lnTo>
                  <a:pt x="1439" y="292"/>
                </a:lnTo>
                <a:lnTo>
                  <a:pt x="1437" y="289"/>
                </a:lnTo>
                <a:lnTo>
                  <a:pt x="1440" y="282"/>
                </a:lnTo>
                <a:lnTo>
                  <a:pt x="1440" y="279"/>
                </a:lnTo>
                <a:lnTo>
                  <a:pt x="1439" y="274"/>
                </a:lnTo>
                <a:lnTo>
                  <a:pt x="1437" y="273"/>
                </a:lnTo>
                <a:lnTo>
                  <a:pt x="1437" y="267"/>
                </a:lnTo>
                <a:lnTo>
                  <a:pt x="1431" y="255"/>
                </a:lnTo>
                <a:lnTo>
                  <a:pt x="1433" y="264"/>
                </a:lnTo>
                <a:lnTo>
                  <a:pt x="1431" y="268"/>
                </a:lnTo>
                <a:lnTo>
                  <a:pt x="1430" y="273"/>
                </a:lnTo>
                <a:lnTo>
                  <a:pt x="1425" y="274"/>
                </a:lnTo>
                <a:lnTo>
                  <a:pt x="1416" y="274"/>
                </a:lnTo>
                <a:lnTo>
                  <a:pt x="1413" y="274"/>
                </a:lnTo>
                <a:lnTo>
                  <a:pt x="1412" y="273"/>
                </a:lnTo>
                <a:lnTo>
                  <a:pt x="1406" y="268"/>
                </a:lnTo>
                <a:lnTo>
                  <a:pt x="1404" y="259"/>
                </a:lnTo>
                <a:lnTo>
                  <a:pt x="1406" y="256"/>
                </a:lnTo>
                <a:lnTo>
                  <a:pt x="1406" y="259"/>
                </a:lnTo>
                <a:lnTo>
                  <a:pt x="1409" y="255"/>
                </a:lnTo>
                <a:lnTo>
                  <a:pt x="1409" y="253"/>
                </a:lnTo>
                <a:lnTo>
                  <a:pt x="1401" y="255"/>
                </a:lnTo>
                <a:lnTo>
                  <a:pt x="1400" y="258"/>
                </a:lnTo>
                <a:lnTo>
                  <a:pt x="1398" y="261"/>
                </a:lnTo>
                <a:lnTo>
                  <a:pt x="1398" y="262"/>
                </a:lnTo>
                <a:lnTo>
                  <a:pt x="1397" y="259"/>
                </a:lnTo>
                <a:lnTo>
                  <a:pt x="1392" y="258"/>
                </a:lnTo>
                <a:lnTo>
                  <a:pt x="1389" y="255"/>
                </a:lnTo>
                <a:lnTo>
                  <a:pt x="1380" y="256"/>
                </a:lnTo>
                <a:lnTo>
                  <a:pt x="1380" y="261"/>
                </a:lnTo>
                <a:lnTo>
                  <a:pt x="1374" y="268"/>
                </a:lnTo>
                <a:lnTo>
                  <a:pt x="1374" y="271"/>
                </a:lnTo>
                <a:lnTo>
                  <a:pt x="1379" y="279"/>
                </a:lnTo>
                <a:lnTo>
                  <a:pt x="1380" y="279"/>
                </a:lnTo>
                <a:lnTo>
                  <a:pt x="1379" y="277"/>
                </a:lnTo>
                <a:lnTo>
                  <a:pt x="1379" y="274"/>
                </a:lnTo>
                <a:lnTo>
                  <a:pt x="1380" y="277"/>
                </a:lnTo>
                <a:lnTo>
                  <a:pt x="1386" y="276"/>
                </a:lnTo>
                <a:lnTo>
                  <a:pt x="1389" y="273"/>
                </a:lnTo>
                <a:lnTo>
                  <a:pt x="1392" y="271"/>
                </a:lnTo>
                <a:lnTo>
                  <a:pt x="1394" y="270"/>
                </a:lnTo>
                <a:lnTo>
                  <a:pt x="1397" y="271"/>
                </a:lnTo>
                <a:lnTo>
                  <a:pt x="1398" y="276"/>
                </a:lnTo>
                <a:lnTo>
                  <a:pt x="1389" y="280"/>
                </a:lnTo>
                <a:lnTo>
                  <a:pt x="1388" y="285"/>
                </a:lnTo>
                <a:lnTo>
                  <a:pt x="1386" y="283"/>
                </a:lnTo>
                <a:lnTo>
                  <a:pt x="1379" y="291"/>
                </a:lnTo>
                <a:lnTo>
                  <a:pt x="1374" y="291"/>
                </a:lnTo>
                <a:lnTo>
                  <a:pt x="1370" y="283"/>
                </a:lnTo>
                <a:lnTo>
                  <a:pt x="1373" y="291"/>
                </a:lnTo>
                <a:lnTo>
                  <a:pt x="1371" y="291"/>
                </a:lnTo>
                <a:lnTo>
                  <a:pt x="1370" y="289"/>
                </a:lnTo>
                <a:lnTo>
                  <a:pt x="1371" y="292"/>
                </a:lnTo>
                <a:lnTo>
                  <a:pt x="1370" y="294"/>
                </a:lnTo>
                <a:lnTo>
                  <a:pt x="1360" y="298"/>
                </a:lnTo>
                <a:lnTo>
                  <a:pt x="1355" y="297"/>
                </a:lnTo>
                <a:lnTo>
                  <a:pt x="1355" y="300"/>
                </a:lnTo>
                <a:lnTo>
                  <a:pt x="1357" y="301"/>
                </a:lnTo>
                <a:lnTo>
                  <a:pt x="1351" y="301"/>
                </a:lnTo>
                <a:lnTo>
                  <a:pt x="1345" y="307"/>
                </a:lnTo>
                <a:lnTo>
                  <a:pt x="1343" y="305"/>
                </a:lnTo>
                <a:lnTo>
                  <a:pt x="1334" y="305"/>
                </a:lnTo>
                <a:lnTo>
                  <a:pt x="1331" y="307"/>
                </a:lnTo>
                <a:lnTo>
                  <a:pt x="1324" y="304"/>
                </a:lnTo>
                <a:lnTo>
                  <a:pt x="1321" y="307"/>
                </a:lnTo>
                <a:lnTo>
                  <a:pt x="1321" y="311"/>
                </a:lnTo>
                <a:lnTo>
                  <a:pt x="1322" y="317"/>
                </a:lnTo>
                <a:lnTo>
                  <a:pt x="1333" y="322"/>
                </a:lnTo>
                <a:lnTo>
                  <a:pt x="1331" y="323"/>
                </a:lnTo>
                <a:lnTo>
                  <a:pt x="1321" y="319"/>
                </a:lnTo>
                <a:lnTo>
                  <a:pt x="1318" y="317"/>
                </a:lnTo>
                <a:lnTo>
                  <a:pt x="1316" y="320"/>
                </a:lnTo>
                <a:lnTo>
                  <a:pt x="1313" y="322"/>
                </a:lnTo>
                <a:lnTo>
                  <a:pt x="1312" y="326"/>
                </a:lnTo>
                <a:lnTo>
                  <a:pt x="1309" y="328"/>
                </a:lnTo>
                <a:lnTo>
                  <a:pt x="1306" y="328"/>
                </a:lnTo>
                <a:lnTo>
                  <a:pt x="1294" y="340"/>
                </a:lnTo>
                <a:lnTo>
                  <a:pt x="1295" y="338"/>
                </a:lnTo>
                <a:lnTo>
                  <a:pt x="1294" y="337"/>
                </a:lnTo>
                <a:lnTo>
                  <a:pt x="1289" y="338"/>
                </a:lnTo>
                <a:lnTo>
                  <a:pt x="1289" y="340"/>
                </a:lnTo>
                <a:lnTo>
                  <a:pt x="1286" y="340"/>
                </a:lnTo>
                <a:lnTo>
                  <a:pt x="1286" y="337"/>
                </a:lnTo>
                <a:lnTo>
                  <a:pt x="1294" y="331"/>
                </a:lnTo>
                <a:lnTo>
                  <a:pt x="1295" y="329"/>
                </a:lnTo>
                <a:lnTo>
                  <a:pt x="1297" y="328"/>
                </a:lnTo>
                <a:lnTo>
                  <a:pt x="1301" y="325"/>
                </a:lnTo>
                <a:lnTo>
                  <a:pt x="1304" y="326"/>
                </a:lnTo>
                <a:lnTo>
                  <a:pt x="1310" y="319"/>
                </a:lnTo>
                <a:lnTo>
                  <a:pt x="1316" y="308"/>
                </a:lnTo>
                <a:lnTo>
                  <a:pt x="1318" y="307"/>
                </a:lnTo>
                <a:lnTo>
                  <a:pt x="1321" y="298"/>
                </a:lnTo>
                <a:lnTo>
                  <a:pt x="1324" y="298"/>
                </a:lnTo>
                <a:lnTo>
                  <a:pt x="1330" y="295"/>
                </a:lnTo>
                <a:lnTo>
                  <a:pt x="1331" y="291"/>
                </a:lnTo>
                <a:lnTo>
                  <a:pt x="1336" y="285"/>
                </a:lnTo>
                <a:lnTo>
                  <a:pt x="1336" y="279"/>
                </a:lnTo>
                <a:lnTo>
                  <a:pt x="1352" y="277"/>
                </a:lnTo>
                <a:lnTo>
                  <a:pt x="1354" y="280"/>
                </a:lnTo>
                <a:lnTo>
                  <a:pt x="1361" y="265"/>
                </a:lnTo>
                <a:lnTo>
                  <a:pt x="1363" y="259"/>
                </a:lnTo>
                <a:lnTo>
                  <a:pt x="1371" y="252"/>
                </a:lnTo>
                <a:lnTo>
                  <a:pt x="1376" y="249"/>
                </a:lnTo>
                <a:lnTo>
                  <a:pt x="1382" y="241"/>
                </a:lnTo>
                <a:lnTo>
                  <a:pt x="1385" y="235"/>
                </a:lnTo>
                <a:lnTo>
                  <a:pt x="1391" y="229"/>
                </a:lnTo>
                <a:lnTo>
                  <a:pt x="1391" y="228"/>
                </a:lnTo>
                <a:lnTo>
                  <a:pt x="1391" y="225"/>
                </a:lnTo>
                <a:lnTo>
                  <a:pt x="1394" y="225"/>
                </a:lnTo>
                <a:lnTo>
                  <a:pt x="1397" y="223"/>
                </a:lnTo>
                <a:lnTo>
                  <a:pt x="1395" y="222"/>
                </a:lnTo>
                <a:lnTo>
                  <a:pt x="1397" y="222"/>
                </a:lnTo>
                <a:lnTo>
                  <a:pt x="1398" y="222"/>
                </a:lnTo>
                <a:lnTo>
                  <a:pt x="1401" y="220"/>
                </a:lnTo>
                <a:lnTo>
                  <a:pt x="1403" y="217"/>
                </a:lnTo>
                <a:lnTo>
                  <a:pt x="1404" y="217"/>
                </a:lnTo>
                <a:lnTo>
                  <a:pt x="1409" y="213"/>
                </a:lnTo>
                <a:lnTo>
                  <a:pt x="1415" y="216"/>
                </a:lnTo>
                <a:lnTo>
                  <a:pt x="1415" y="213"/>
                </a:lnTo>
                <a:lnTo>
                  <a:pt x="1416" y="210"/>
                </a:lnTo>
                <a:lnTo>
                  <a:pt x="1415" y="207"/>
                </a:lnTo>
                <a:lnTo>
                  <a:pt x="1424" y="204"/>
                </a:lnTo>
                <a:lnTo>
                  <a:pt x="1419" y="202"/>
                </a:lnTo>
                <a:lnTo>
                  <a:pt x="1421" y="201"/>
                </a:lnTo>
                <a:lnTo>
                  <a:pt x="1427" y="198"/>
                </a:lnTo>
                <a:lnTo>
                  <a:pt x="1427" y="201"/>
                </a:lnTo>
                <a:lnTo>
                  <a:pt x="1428" y="198"/>
                </a:lnTo>
                <a:lnTo>
                  <a:pt x="1431" y="198"/>
                </a:lnTo>
                <a:lnTo>
                  <a:pt x="1433" y="195"/>
                </a:lnTo>
                <a:lnTo>
                  <a:pt x="1431" y="193"/>
                </a:lnTo>
                <a:lnTo>
                  <a:pt x="1434" y="190"/>
                </a:lnTo>
                <a:lnTo>
                  <a:pt x="1437" y="190"/>
                </a:lnTo>
                <a:lnTo>
                  <a:pt x="1439" y="187"/>
                </a:lnTo>
                <a:lnTo>
                  <a:pt x="1440" y="183"/>
                </a:lnTo>
                <a:lnTo>
                  <a:pt x="1443" y="178"/>
                </a:lnTo>
                <a:lnTo>
                  <a:pt x="1445" y="175"/>
                </a:lnTo>
                <a:lnTo>
                  <a:pt x="1446" y="174"/>
                </a:lnTo>
                <a:lnTo>
                  <a:pt x="1446" y="168"/>
                </a:lnTo>
                <a:lnTo>
                  <a:pt x="1445" y="168"/>
                </a:lnTo>
                <a:lnTo>
                  <a:pt x="1445" y="163"/>
                </a:lnTo>
                <a:lnTo>
                  <a:pt x="1448" y="165"/>
                </a:lnTo>
                <a:lnTo>
                  <a:pt x="1446" y="159"/>
                </a:lnTo>
                <a:lnTo>
                  <a:pt x="1442" y="159"/>
                </a:lnTo>
                <a:lnTo>
                  <a:pt x="1439" y="154"/>
                </a:lnTo>
                <a:lnTo>
                  <a:pt x="1439" y="150"/>
                </a:lnTo>
                <a:lnTo>
                  <a:pt x="1434" y="151"/>
                </a:lnTo>
                <a:lnTo>
                  <a:pt x="1434" y="154"/>
                </a:lnTo>
                <a:lnTo>
                  <a:pt x="1433" y="156"/>
                </a:lnTo>
                <a:lnTo>
                  <a:pt x="1431" y="153"/>
                </a:lnTo>
                <a:lnTo>
                  <a:pt x="1431" y="151"/>
                </a:lnTo>
                <a:lnTo>
                  <a:pt x="1430" y="147"/>
                </a:lnTo>
                <a:lnTo>
                  <a:pt x="1431" y="145"/>
                </a:lnTo>
                <a:lnTo>
                  <a:pt x="1427" y="142"/>
                </a:lnTo>
                <a:lnTo>
                  <a:pt x="1425" y="139"/>
                </a:lnTo>
                <a:lnTo>
                  <a:pt x="1425" y="138"/>
                </a:lnTo>
                <a:lnTo>
                  <a:pt x="1428" y="138"/>
                </a:lnTo>
                <a:lnTo>
                  <a:pt x="1433" y="144"/>
                </a:lnTo>
                <a:lnTo>
                  <a:pt x="1443" y="150"/>
                </a:lnTo>
                <a:lnTo>
                  <a:pt x="1440" y="156"/>
                </a:lnTo>
                <a:lnTo>
                  <a:pt x="1443" y="154"/>
                </a:lnTo>
                <a:lnTo>
                  <a:pt x="1448" y="139"/>
                </a:lnTo>
                <a:lnTo>
                  <a:pt x="1448" y="135"/>
                </a:lnTo>
                <a:lnTo>
                  <a:pt x="1448" y="132"/>
                </a:lnTo>
                <a:lnTo>
                  <a:pt x="1445" y="132"/>
                </a:lnTo>
                <a:lnTo>
                  <a:pt x="1443" y="132"/>
                </a:lnTo>
                <a:lnTo>
                  <a:pt x="1442" y="123"/>
                </a:lnTo>
                <a:lnTo>
                  <a:pt x="1442" y="120"/>
                </a:lnTo>
                <a:lnTo>
                  <a:pt x="1437" y="111"/>
                </a:lnTo>
                <a:lnTo>
                  <a:pt x="1434" y="112"/>
                </a:lnTo>
                <a:lnTo>
                  <a:pt x="1436" y="115"/>
                </a:lnTo>
                <a:lnTo>
                  <a:pt x="1433" y="118"/>
                </a:lnTo>
                <a:lnTo>
                  <a:pt x="1433" y="121"/>
                </a:lnTo>
                <a:lnTo>
                  <a:pt x="1431" y="121"/>
                </a:lnTo>
                <a:lnTo>
                  <a:pt x="1430" y="115"/>
                </a:lnTo>
                <a:lnTo>
                  <a:pt x="1425" y="111"/>
                </a:lnTo>
                <a:lnTo>
                  <a:pt x="1428" y="109"/>
                </a:lnTo>
                <a:lnTo>
                  <a:pt x="1430" y="105"/>
                </a:lnTo>
                <a:lnTo>
                  <a:pt x="1421" y="96"/>
                </a:lnTo>
                <a:lnTo>
                  <a:pt x="1419" y="97"/>
                </a:lnTo>
                <a:lnTo>
                  <a:pt x="1419" y="94"/>
                </a:lnTo>
                <a:lnTo>
                  <a:pt x="1415" y="87"/>
                </a:lnTo>
                <a:lnTo>
                  <a:pt x="1407" y="84"/>
                </a:lnTo>
                <a:lnTo>
                  <a:pt x="1409" y="81"/>
                </a:lnTo>
                <a:lnTo>
                  <a:pt x="1407" y="79"/>
                </a:lnTo>
                <a:lnTo>
                  <a:pt x="1406" y="78"/>
                </a:lnTo>
                <a:lnTo>
                  <a:pt x="1403" y="79"/>
                </a:lnTo>
                <a:lnTo>
                  <a:pt x="1403" y="78"/>
                </a:lnTo>
                <a:lnTo>
                  <a:pt x="1403" y="75"/>
                </a:lnTo>
                <a:lnTo>
                  <a:pt x="1397" y="76"/>
                </a:lnTo>
                <a:lnTo>
                  <a:pt x="1388" y="75"/>
                </a:lnTo>
                <a:lnTo>
                  <a:pt x="1383" y="78"/>
                </a:lnTo>
                <a:lnTo>
                  <a:pt x="1382" y="78"/>
                </a:lnTo>
                <a:lnTo>
                  <a:pt x="1379" y="78"/>
                </a:lnTo>
                <a:lnTo>
                  <a:pt x="1373" y="73"/>
                </a:lnTo>
                <a:lnTo>
                  <a:pt x="1370" y="76"/>
                </a:lnTo>
                <a:lnTo>
                  <a:pt x="1367" y="76"/>
                </a:lnTo>
                <a:lnTo>
                  <a:pt x="1358" y="78"/>
                </a:lnTo>
                <a:lnTo>
                  <a:pt x="1357" y="76"/>
                </a:lnTo>
                <a:lnTo>
                  <a:pt x="1354" y="78"/>
                </a:lnTo>
                <a:lnTo>
                  <a:pt x="1355" y="76"/>
                </a:lnTo>
                <a:lnTo>
                  <a:pt x="1355" y="75"/>
                </a:lnTo>
                <a:lnTo>
                  <a:pt x="1355" y="73"/>
                </a:lnTo>
                <a:lnTo>
                  <a:pt x="1354" y="73"/>
                </a:lnTo>
                <a:lnTo>
                  <a:pt x="1352" y="75"/>
                </a:lnTo>
                <a:lnTo>
                  <a:pt x="1349" y="76"/>
                </a:lnTo>
                <a:lnTo>
                  <a:pt x="1348" y="81"/>
                </a:lnTo>
                <a:lnTo>
                  <a:pt x="1351" y="81"/>
                </a:lnTo>
                <a:lnTo>
                  <a:pt x="1349" y="84"/>
                </a:lnTo>
                <a:lnTo>
                  <a:pt x="1346" y="84"/>
                </a:lnTo>
                <a:lnTo>
                  <a:pt x="1346" y="87"/>
                </a:lnTo>
                <a:lnTo>
                  <a:pt x="1345" y="90"/>
                </a:lnTo>
                <a:lnTo>
                  <a:pt x="1342" y="91"/>
                </a:lnTo>
                <a:lnTo>
                  <a:pt x="1340" y="91"/>
                </a:lnTo>
                <a:lnTo>
                  <a:pt x="1340" y="94"/>
                </a:lnTo>
                <a:lnTo>
                  <a:pt x="1333" y="94"/>
                </a:lnTo>
                <a:lnTo>
                  <a:pt x="1330" y="96"/>
                </a:lnTo>
                <a:lnTo>
                  <a:pt x="1325" y="94"/>
                </a:lnTo>
                <a:lnTo>
                  <a:pt x="1319" y="94"/>
                </a:lnTo>
                <a:lnTo>
                  <a:pt x="1319" y="93"/>
                </a:lnTo>
                <a:lnTo>
                  <a:pt x="1319" y="91"/>
                </a:lnTo>
                <a:lnTo>
                  <a:pt x="1324" y="88"/>
                </a:lnTo>
                <a:lnTo>
                  <a:pt x="1325" y="90"/>
                </a:lnTo>
                <a:lnTo>
                  <a:pt x="1331" y="75"/>
                </a:lnTo>
                <a:lnTo>
                  <a:pt x="1336" y="73"/>
                </a:lnTo>
                <a:lnTo>
                  <a:pt x="1339" y="66"/>
                </a:lnTo>
                <a:lnTo>
                  <a:pt x="1337" y="66"/>
                </a:lnTo>
                <a:lnTo>
                  <a:pt x="1337" y="63"/>
                </a:lnTo>
                <a:lnTo>
                  <a:pt x="1340" y="63"/>
                </a:lnTo>
                <a:lnTo>
                  <a:pt x="1340" y="61"/>
                </a:lnTo>
                <a:lnTo>
                  <a:pt x="1339" y="60"/>
                </a:lnTo>
                <a:lnTo>
                  <a:pt x="1337" y="57"/>
                </a:lnTo>
                <a:lnTo>
                  <a:pt x="1339" y="57"/>
                </a:lnTo>
                <a:lnTo>
                  <a:pt x="1330" y="54"/>
                </a:lnTo>
                <a:lnTo>
                  <a:pt x="1328" y="54"/>
                </a:lnTo>
                <a:lnTo>
                  <a:pt x="1327" y="51"/>
                </a:lnTo>
                <a:lnTo>
                  <a:pt x="1324" y="51"/>
                </a:lnTo>
                <a:lnTo>
                  <a:pt x="1322" y="51"/>
                </a:lnTo>
                <a:lnTo>
                  <a:pt x="1319" y="54"/>
                </a:lnTo>
                <a:lnTo>
                  <a:pt x="1318" y="51"/>
                </a:lnTo>
                <a:lnTo>
                  <a:pt x="1312" y="54"/>
                </a:lnTo>
                <a:lnTo>
                  <a:pt x="1313" y="48"/>
                </a:lnTo>
                <a:lnTo>
                  <a:pt x="1313" y="44"/>
                </a:lnTo>
                <a:lnTo>
                  <a:pt x="1312" y="50"/>
                </a:lnTo>
                <a:lnTo>
                  <a:pt x="1306" y="50"/>
                </a:lnTo>
                <a:lnTo>
                  <a:pt x="1288" y="58"/>
                </a:lnTo>
                <a:lnTo>
                  <a:pt x="1292" y="53"/>
                </a:lnTo>
                <a:lnTo>
                  <a:pt x="1294" y="51"/>
                </a:lnTo>
                <a:lnTo>
                  <a:pt x="1301" y="39"/>
                </a:lnTo>
                <a:lnTo>
                  <a:pt x="1306" y="36"/>
                </a:lnTo>
                <a:lnTo>
                  <a:pt x="1309" y="36"/>
                </a:lnTo>
                <a:lnTo>
                  <a:pt x="1312" y="30"/>
                </a:lnTo>
                <a:lnTo>
                  <a:pt x="1312" y="29"/>
                </a:lnTo>
                <a:lnTo>
                  <a:pt x="1316" y="27"/>
                </a:lnTo>
                <a:lnTo>
                  <a:pt x="1318" y="30"/>
                </a:lnTo>
                <a:lnTo>
                  <a:pt x="1316" y="26"/>
                </a:lnTo>
                <a:lnTo>
                  <a:pt x="1312" y="14"/>
                </a:lnTo>
                <a:lnTo>
                  <a:pt x="1310" y="12"/>
                </a:lnTo>
                <a:lnTo>
                  <a:pt x="1309" y="15"/>
                </a:lnTo>
                <a:lnTo>
                  <a:pt x="1303" y="14"/>
                </a:lnTo>
                <a:lnTo>
                  <a:pt x="1298" y="11"/>
                </a:lnTo>
                <a:lnTo>
                  <a:pt x="1292" y="3"/>
                </a:lnTo>
                <a:lnTo>
                  <a:pt x="1291" y="6"/>
                </a:lnTo>
                <a:lnTo>
                  <a:pt x="1289" y="5"/>
                </a:lnTo>
                <a:lnTo>
                  <a:pt x="1288" y="5"/>
                </a:lnTo>
                <a:lnTo>
                  <a:pt x="1288" y="2"/>
                </a:lnTo>
                <a:lnTo>
                  <a:pt x="1286" y="0"/>
                </a:lnTo>
                <a:lnTo>
                  <a:pt x="1282" y="2"/>
                </a:lnTo>
                <a:lnTo>
                  <a:pt x="1277" y="5"/>
                </a:lnTo>
                <a:lnTo>
                  <a:pt x="1276" y="8"/>
                </a:lnTo>
                <a:lnTo>
                  <a:pt x="1274" y="9"/>
                </a:lnTo>
                <a:lnTo>
                  <a:pt x="1267" y="8"/>
                </a:lnTo>
                <a:lnTo>
                  <a:pt x="1265" y="11"/>
                </a:lnTo>
                <a:lnTo>
                  <a:pt x="1253" y="27"/>
                </a:lnTo>
                <a:lnTo>
                  <a:pt x="1252" y="32"/>
                </a:lnTo>
                <a:lnTo>
                  <a:pt x="1246" y="38"/>
                </a:lnTo>
                <a:lnTo>
                  <a:pt x="1244" y="39"/>
                </a:lnTo>
                <a:lnTo>
                  <a:pt x="1237" y="51"/>
                </a:lnTo>
                <a:lnTo>
                  <a:pt x="1237" y="54"/>
                </a:lnTo>
                <a:lnTo>
                  <a:pt x="1237" y="57"/>
                </a:lnTo>
                <a:lnTo>
                  <a:pt x="1235" y="60"/>
                </a:lnTo>
                <a:lnTo>
                  <a:pt x="1234" y="60"/>
                </a:lnTo>
                <a:lnTo>
                  <a:pt x="1234" y="61"/>
                </a:lnTo>
                <a:lnTo>
                  <a:pt x="1231" y="67"/>
                </a:lnTo>
                <a:lnTo>
                  <a:pt x="1231" y="69"/>
                </a:lnTo>
                <a:lnTo>
                  <a:pt x="1231" y="70"/>
                </a:lnTo>
                <a:lnTo>
                  <a:pt x="1232" y="73"/>
                </a:lnTo>
                <a:lnTo>
                  <a:pt x="1237" y="75"/>
                </a:lnTo>
                <a:lnTo>
                  <a:pt x="1237" y="79"/>
                </a:lnTo>
                <a:lnTo>
                  <a:pt x="1240" y="81"/>
                </a:lnTo>
                <a:lnTo>
                  <a:pt x="1240" y="82"/>
                </a:lnTo>
                <a:lnTo>
                  <a:pt x="1235" y="81"/>
                </a:lnTo>
                <a:lnTo>
                  <a:pt x="1235" y="79"/>
                </a:lnTo>
                <a:lnTo>
                  <a:pt x="1235" y="87"/>
                </a:lnTo>
                <a:lnTo>
                  <a:pt x="1235" y="88"/>
                </a:lnTo>
                <a:lnTo>
                  <a:pt x="1222" y="94"/>
                </a:lnTo>
                <a:lnTo>
                  <a:pt x="1216" y="93"/>
                </a:lnTo>
                <a:lnTo>
                  <a:pt x="1211" y="96"/>
                </a:lnTo>
                <a:lnTo>
                  <a:pt x="1196" y="93"/>
                </a:lnTo>
                <a:lnTo>
                  <a:pt x="1198" y="96"/>
                </a:lnTo>
                <a:lnTo>
                  <a:pt x="1199" y="99"/>
                </a:lnTo>
                <a:lnTo>
                  <a:pt x="1199" y="102"/>
                </a:lnTo>
                <a:lnTo>
                  <a:pt x="1204" y="103"/>
                </a:lnTo>
                <a:lnTo>
                  <a:pt x="1205" y="105"/>
                </a:lnTo>
                <a:lnTo>
                  <a:pt x="1205" y="108"/>
                </a:lnTo>
                <a:lnTo>
                  <a:pt x="1211" y="108"/>
                </a:lnTo>
                <a:lnTo>
                  <a:pt x="1213" y="109"/>
                </a:lnTo>
                <a:lnTo>
                  <a:pt x="1214" y="112"/>
                </a:lnTo>
                <a:lnTo>
                  <a:pt x="1213" y="115"/>
                </a:lnTo>
                <a:lnTo>
                  <a:pt x="1213" y="121"/>
                </a:lnTo>
                <a:lnTo>
                  <a:pt x="1211" y="124"/>
                </a:lnTo>
                <a:lnTo>
                  <a:pt x="1207" y="123"/>
                </a:lnTo>
                <a:lnTo>
                  <a:pt x="1207" y="120"/>
                </a:lnTo>
                <a:lnTo>
                  <a:pt x="1207" y="118"/>
                </a:lnTo>
                <a:lnTo>
                  <a:pt x="1199" y="117"/>
                </a:lnTo>
                <a:lnTo>
                  <a:pt x="1199" y="115"/>
                </a:lnTo>
                <a:lnTo>
                  <a:pt x="1201" y="112"/>
                </a:lnTo>
                <a:lnTo>
                  <a:pt x="1201" y="111"/>
                </a:lnTo>
                <a:lnTo>
                  <a:pt x="1195" y="112"/>
                </a:lnTo>
                <a:lnTo>
                  <a:pt x="1195" y="108"/>
                </a:lnTo>
                <a:lnTo>
                  <a:pt x="1193" y="108"/>
                </a:lnTo>
                <a:lnTo>
                  <a:pt x="1183" y="117"/>
                </a:lnTo>
                <a:lnTo>
                  <a:pt x="1183" y="120"/>
                </a:lnTo>
                <a:lnTo>
                  <a:pt x="1183" y="121"/>
                </a:lnTo>
                <a:lnTo>
                  <a:pt x="1181" y="121"/>
                </a:lnTo>
                <a:lnTo>
                  <a:pt x="1181" y="120"/>
                </a:lnTo>
                <a:lnTo>
                  <a:pt x="1177" y="120"/>
                </a:lnTo>
                <a:lnTo>
                  <a:pt x="1175" y="124"/>
                </a:lnTo>
                <a:lnTo>
                  <a:pt x="1178" y="124"/>
                </a:lnTo>
                <a:lnTo>
                  <a:pt x="1178" y="126"/>
                </a:lnTo>
                <a:lnTo>
                  <a:pt x="1180" y="127"/>
                </a:lnTo>
                <a:lnTo>
                  <a:pt x="1178" y="129"/>
                </a:lnTo>
                <a:lnTo>
                  <a:pt x="1174" y="127"/>
                </a:lnTo>
                <a:lnTo>
                  <a:pt x="1169" y="132"/>
                </a:lnTo>
                <a:lnTo>
                  <a:pt x="1169" y="127"/>
                </a:lnTo>
                <a:lnTo>
                  <a:pt x="1168" y="126"/>
                </a:lnTo>
                <a:lnTo>
                  <a:pt x="1166" y="127"/>
                </a:lnTo>
                <a:lnTo>
                  <a:pt x="1163" y="132"/>
                </a:lnTo>
                <a:lnTo>
                  <a:pt x="1162" y="132"/>
                </a:lnTo>
                <a:lnTo>
                  <a:pt x="1157" y="135"/>
                </a:lnTo>
                <a:lnTo>
                  <a:pt x="1156" y="135"/>
                </a:lnTo>
                <a:lnTo>
                  <a:pt x="1159" y="130"/>
                </a:lnTo>
                <a:lnTo>
                  <a:pt x="1159" y="129"/>
                </a:lnTo>
                <a:lnTo>
                  <a:pt x="1156" y="127"/>
                </a:lnTo>
                <a:lnTo>
                  <a:pt x="1156" y="126"/>
                </a:lnTo>
                <a:lnTo>
                  <a:pt x="1154" y="129"/>
                </a:lnTo>
                <a:lnTo>
                  <a:pt x="1148" y="130"/>
                </a:lnTo>
                <a:lnTo>
                  <a:pt x="1147" y="135"/>
                </a:lnTo>
                <a:lnTo>
                  <a:pt x="1144" y="135"/>
                </a:lnTo>
                <a:lnTo>
                  <a:pt x="1142" y="133"/>
                </a:lnTo>
                <a:lnTo>
                  <a:pt x="1148" y="127"/>
                </a:lnTo>
                <a:lnTo>
                  <a:pt x="1150" y="120"/>
                </a:lnTo>
                <a:lnTo>
                  <a:pt x="1145" y="117"/>
                </a:lnTo>
                <a:lnTo>
                  <a:pt x="1136" y="117"/>
                </a:lnTo>
                <a:lnTo>
                  <a:pt x="1135" y="118"/>
                </a:lnTo>
                <a:lnTo>
                  <a:pt x="1135" y="120"/>
                </a:lnTo>
                <a:lnTo>
                  <a:pt x="1124" y="117"/>
                </a:lnTo>
                <a:lnTo>
                  <a:pt x="1124" y="120"/>
                </a:lnTo>
                <a:lnTo>
                  <a:pt x="1122" y="123"/>
                </a:lnTo>
                <a:lnTo>
                  <a:pt x="1119" y="120"/>
                </a:lnTo>
                <a:lnTo>
                  <a:pt x="1110" y="120"/>
                </a:lnTo>
                <a:lnTo>
                  <a:pt x="1110" y="121"/>
                </a:lnTo>
                <a:lnTo>
                  <a:pt x="1113" y="123"/>
                </a:lnTo>
                <a:lnTo>
                  <a:pt x="1113" y="124"/>
                </a:lnTo>
                <a:lnTo>
                  <a:pt x="1104" y="126"/>
                </a:lnTo>
                <a:lnTo>
                  <a:pt x="1104" y="124"/>
                </a:lnTo>
                <a:lnTo>
                  <a:pt x="1105" y="121"/>
                </a:lnTo>
                <a:lnTo>
                  <a:pt x="1102" y="123"/>
                </a:lnTo>
                <a:lnTo>
                  <a:pt x="1098" y="126"/>
                </a:lnTo>
                <a:lnTo>
                  <a:pt x="1098" y="123"/>
                </a:lnTo>
                <a:lnTo>
                  <a:pt x="1096" y="124"/>
                </a:lnTo>
                <a:lnTo>
                  <a:pt x="1096" y="130"/>
                </a:lnTo>
                <a:lnTo>
                  <a:pt x="1098" y="130"/>
                </a:lnTo>
                <a:lnTo>
                  <a:pt x="1102" y="127"/>
                </a:lnTo>
                <a:lnTo>
                  <a:pt x="1104" y="132"/>
                </a:lnTo>
                <a:lnTo>
                  <a:pt x="1105" y="133"/>
                </a:lnTo>
                <a:lnTo>
                  <a:pt x="1105" y="132"/>
                </a:lnTo>
                <a:lnTo>
                  <a:pt x="1105" y="130"/>
                </a:lnTo>
                <a:lnTo>
                  <a:pt x="1107" y="130"/>
                </a:lnTo>
                <a:lnTo>
                  <a:pt x="1107" y="132"/>
                </a:lnTo>
                <a:lnTo>
                  <a:pt x="1108" y="133"/>
                </a:lnTo>
                <a:lnTo>
                  <a:pt x="1105" y="136"/>
                </a:lnTo>
                <a:lnTo>
                  <a:pt x="1077" y="145"/>
                </a:lnTo>
                <a:lnTo>
                  <a:pt x="1075" y="145"/>
                </a:lnTo>
                <a:lnTo>
                  <a:pt x="1075" y="147"/>
                </a:lnTo>
                <a:lnTo>
                  <a:pt x="1075" y="151"/>
                </a:lnTo>
                <a:lnTo>
                  <a:pt x="1075" y="150"/>
                </a:lnTo>
                <a:lnTo>
                  <a:pt x="1071" y="150"/>
                </a:lnTo>
                <a:lnTo>
                  <a:pt x="1066" y="151"/>
                </a:lnTo>
                <a:lnTo>
                  <a:pt x="1063" y="150"/>
                </a:lnTo>
                <a:lnTo>
                  <a:pt x="1057" y="154"/>
                </a:lnTo>
                <a:lnTo>
                  <a:pt x="1051" y="154"/>
                </a:lnTo>
                <a:lnTo>
                  <a:pt x="1047" y="159"/>
                </a:lnTo>
                <a:lnTo>
                  <a:pt x="1051" y="160"/>
                </a:lnTo>
                <a:lnTo>
                  <a:pt x="1045" y="162"/>
                </a:lnTo>
                <a:lnTo>
                  <a:pt x="1041" y="166"/>
                </a:lnTo>
                <a:lnTo>
                  <a:pt x="1036" y="162"/>
                </a:lnTo>
                <a:lnTo>
                  <a:pt x="1033" y="165"/>
                </a:lnTo>
                <a:lnTo>
                  <a:pt x="1030" y="165"/>
                </a:lnTo>
                <a:lnTo>
                  <a:pt x="1030" y="166"/>
                </a:lnTo>
                <a:lnTo>
                  <a:pt x="1032" y="166"/>
                </a:lnTo>
                <a:lnTo>
                  <a:pt x="1032" y="168"/>
                </a:lnTo>
                <a:lnTo>
                  <a:pt x="1027" y="171"/>
                </a:lnTo>
                <a:lnTo>
                  <a:pt x="1026" y="172"/>
                </a:lnTo>
                <a:lnTo>
                  <a:pt x="1023" y="174"/>
                </a:lnTo>
                <a:lnTo>
                  <a:pt x="1020" y="180"/>
                </a:lnTo>
                <a:lnTo>
                  <a:pt x="1017" y="181"/>
                </a:lnTo>
                <a:lnTo>
                  <a:pt x="1015" y="183"/>
                </a:lnTo>
                <a:lnTo>
                  <a:pt x="1017" y="184"/>
                </a:lnTo>
                <a:lnTo>
                  <a:pt x="1015" y="186"/>
                </a:lnTo>
                <a:lnTo>
                  <a:pt x="1011" y="189"/>
                </a:lnTo>
                <a:lnTo>
                  <a:pt x="1009" y="186"/>
                </a:lnTo>
                <a:lnTo>
                  <a:pt x="1000" y="184"/>
                </a:lnTo>
                <a:lnTo>
                  <a:pt x="996" y="187"/>
                </a:lnTo>
                <a:lnTo>
                  <a:pt x="1003" y="192"/>
                </a:lnTo>
                <a:lnTo>
                  <a:pt x="1009" y="192"/>
                </a:lnTo>
                <a:lnTo>
                  <a:pt x="1009" y="193"/>
                </a:lnTo>
                <a:lnTo>
                  <a:pt x="1006" y="196"/>
                </a:lnTo>
                <a:lnTo>
                  <a:pt x="1003" y="196"/>
                </a:lnTo>
                <a:lnTo>
                  <a:pt x="1003" y="195"/>
                </a:lnTo>
                <a:lnTo>
                  <a:pt x="1000" y="196"/>
                </a:lnTo>
                <a:lnTo>
                  <a:pt x="1002" y="198"/>
                </a:lnTo>
                <a:lnTo>
                  <a:pt x="996" y="210"/>
                </a:lnTo>
                <a:lnTo>
                  <a:pt x="994" y="210"/>
                </a:lnTo>
                <a:lnTo>
                  <a:pt x="993" y="213"/>
                </a:lnTo>
                <a:lnTo>
                  <a:pt x="996" y="216"/>
                </a:lnTo>
                <a:lnTo>
                  <a:pt x="993" y="217"/>
                </a:lnTo>
                <a:lnTo>
                  <a:pt x="990" y="211"/>
                </a:lnTo>
                <a:lnTo>
                  <a:pt x="985" y="210"/>
                </a:lnTo>
                <a:lnTo>
                  <a:pt x="985" y="207"/>
                </a:lnTo>
                <a:lnTo>
                  <a:pt x="981" y="204"/>
                </a:lnTo>
                <a:lnTo>
                  <a:pt x="979" y="205"/>
                </a:lnTo>
                <a:lnTo>
                  <a:pt x="982" y="208"/>
                </a:lnTo>
                <a:lnTo>
                  <a:pt x="978" y="211"/>
                </a:lnTo>
                <a:lnTo>
                  <a:pt x="978" y="214"/>
                </a:lnTo>
                <a:lnTo>
                  <a:pt x="976" y="214"/>
                </a:lnTo>
                <a:lnTo>
                  <a:pt x="976" y="217"/>
                </a:lnTo>
                <a:lnTo>
                  <a:pt x="985" y="217"/>
                </a:lnTo>
                <a:lnTo>
                  <a:pt x="988" y="220"/>
                </a:lnTo>
                <a:lnTo>
                  <a:pt x="991" y="222"/>
                </a:lnTo>
                <a:lnTo>
                  <a:pt x="991" y="223"/>
                </a:lnTo>
                <a:lnTo>
                  <a:pt x="991" y="225"/>
                </a:lnTo>
                <a:lnTo>
                  <a:pt x="991" y="226"/>
                </a:lnTo>
                <a:lnTo>
                  <a:pt x="991" y="228"/>
                </a:lnTo>
                <a:lnTo>
                  <a:pt x="987" y="226"/>
                </a:lnTo>
                <a:lnTo>
                  <a:pt x="987" y="228"/>
                </a:lnTo>
                <a:lnTo>
                  <a:pt x="982" y="229"/>
                </a:lnTo>
                <a:lnTo>
                  <a:pt x="984" y="232"/>
                </a:lnTo>
                <a:lnTo>
                  <a:pt x="981" y="232"/>
                </a:lnTo>
                <a:lnTo>
                  <a:pt x="979" y="234"/>
                </a:lnTo>
                <a:lnTo>
                  <a:pt x="979" y="237"/>
                </a:lnTo>
                <a:lnTo>
                  <a:pt x="982" y="238"/>
                </a:lnTo>
                <a:lnTo>
                  <a:pt x="993" y="241"/>
                </a:lnTo>
                <a:lnTo>
                  <a:pt x="996" y="252"/>
                </a:lnTo>
                <a:lnTo>
                  <a:pt x="997" y="253"/>
                </a:lnTo>
                <a:lnTo>
                  <a:pt x="996" y="255"/>
                </a:lnTo>
                <a:lnTo>
                  <a:pt x="991" y="253"/>
                </a:lnTo>
                <a:lnTo>
                  <a:pt x="991" y="255"/>
                </a:lnTo>
                <a:lnTo>
                  <a:pt x="993" y="256"/>
                </a:lnTo>
                <a:lnTo>
                  <a:pt x="991" y="258"/>
                </a:lnTo>
                <a:lnTo>
                  <a:pt x="991" y="259"/>
                </a:lnTo>
                <a:lnTo>
                  <a:pt x="993" y="261"/>
                </a:lnTo>
                <a:lnTo>
                  <a:pt x="993" y="262"/>
                </a:lnTo>
                <a:lnTo>
                  <a:pt x="990" y="264"/>
                </a:lnTo>
                <a:lnTo>
                  <a:pt x="984" y="264"/>
                </a:lnTo>
                <a:lnTo>
                  <a:pt x="979" y="267"/>
                </a:lnTo>
                <a:lnTo>
                  <a:pt x="976" y="267"/>
                </a:lnTo>
                <a:lnTo>
                  <a:pt x="973" y="268"/>
                </a:lnTo>
                <a:lnTo>
                  <a:pt x="972" y="271"/>
                </a:lnTo>
                <a:lnTo>
                  <a:pt x="969" y="274"/>
                </a:lnTo>
                <a:lnTo>
                  <a:pt x="963" y="273"/>
                </a:lnTo>
                <a:lnTo>
                  <a:pt x="963" y="271"/>
                </a:lnTo>
                <a:lnTo>
                  <a:pt x="961" y="270"/>
                </a:lnTo>
                <a:lnTo>
                  <a:pt x="928" y="277"/>
                </a:lnTo>
                <a:lnTo>
                  <a:pt x="925" y="276"/>
                </a:lnTo>
                <a:lnTo>
                  <a:pt x="919" y="277"/>
                </a:lnTo>
                <a:lnTo>
                  <a:pt x="915" y="276"/>
                </a:lnTo>
                <a:lnTo>
                  <a:pt x="903" y="280"/>
                </a:lnTo>
                <a:lnTo>
                  <a:pt x="903" y="282"/>
                </a:lnTo>
                <a:lnTo>
                  <a:pt x="898" y="280"/>
                </a:lnTo>
                <a:lnTo>
                  <a:pt x="895" y="282"/>
                </a:lnTo>
                <a:lnTo>
                  <a:pt x="895" y="283"/>
                </a:lnTo>
                <a:lnTo>
                  <a:pt x="891" y="283"/>
                </a:lnTo>
                <a:lnTo>
                  <a:pt x="891" y="286"/>
                </a:lnTo>
                <a:lnTo>
                  <a:pt x="892" y="289"/>
                </a:lnTo>
                <a:lnTo>
                  <a:pt x="894" y="289"/>
                </a:lnTo>
                <a:lnTo>
                  <a:pt x="894" y="288"/>
                </a:lnTo>
                <a:lnTo>
                  <a:pt x="895" y="288"/>
                </a:lnTo>
                <a:lnTo>
                  <a:pt x="894" y="291"/>
                </a:lnTo>
                <a:lnTo>
                  <a:pt x="891" y="294"/>
                </a:lnTo>
                <a:lnTo>
                  <a:pt x="891" y="295"/>
                </a:lnTo>
                <a:lnTo>
                  <a:pt x="888" y="294"/>
                </a:lnTo>
                <a:lnTo>
                  <a:pt x="888" y="297"/>
                </a:lnTo>
                <a:lnTo>
                  <a:pt x="888" y="298"/>
                </a:lnTo>
                <a:lnTo>
                  <a:pt x="891" y="300"/>
                </a:lnTo>
                <a:lnTo>
                  <a:pt x="891" y="303"/>
                </a:lnTo>
                <a:lnTo>
                  <a:pt x="888" y="304"/>
                </a:lnTo>
                <a:lnTo>
                  <a:pt x="892" y="308"/>
                </a:lnTo>
                <a:lnTo>
                  <a:pt x="892" y="310"/>
                </a:lnTo>
                <a:lnTo>
                  <a:pt x="894" y="311"/>
                </a:lnTo>
                <a:lnTo>
                  <a:pt x="895" y="311"/>
                </a:lnTo>
                <a:lnTo>
                  <a:pt x="897" y="319"/>
                </a:lnTo>
                <a:lnTo>
                  <a:pt x="898" y="320"/>
                </a:lnTo>
                <a:lnTo>
                  <a:pt x="897" y="322"/>
                </a:lnTo>
                <a:lnTo>
                  <a:pt x="897" y="323"/>
                </a:lnTo>
                <a:lnTo>
                  <a:pt x="895" y="326"/>
                </a:lnTo>
                <a:lnTo>
                  <a:pt x="894" y="331"/>
                </a:lnTo>
                <a:lnTo>
                  <a:pt x="895" y="335"/>
                </a:lnTo>
                <a:lnTo>
                  <a:pt x="897" y="338"/>
                </a:lnTo>
                <a:lnTo>
                  <a:pt x="897" y="343"/>
                </a:lnTo>
                <a:lnTo>
                  <a:pt x="898" y="347"/>
                </a:lnTo>
                <a:lnTo>
                  <a:pt x="901" y="352"/>
                </a:lnTo>
                <a:lnTo>
                  <a:pt x="913" y="353"/>
                </a:lnTo>
                <a:lnTo>
                  <a:pt x="918" y="358"/>
                </a:lnTo>
                <a:lnTo>
                  <a:pt x="921" y="358"/>
                </a:lnTo>
                <a:lnTo>
                  <a:pt x="922" y="362"/>
                </a:lnTo>
                <a:lnTo>
                  <a:pt x="921" y="365"/>
                </a:lnTo>
                <a:lnTo>
                  <a:pt x="919" y="367"/>
                </a:lnTo>
                <a:lnTo>
                  <a:pt x="922" y="368"/>
                </a:lnTo>
                <a:lnTo>
                  <a:pt x="925" y="370"/>
                </a:lnTo>
                <a:lnTo>
                  <a:pt x="927" y="376"/>
                </a:lnTo>
                <a:lnTo>
                  <a:pt x="930" y="377"/>
                </a:lnTo>
                <a:lnTo>
                  <a:pt x="936" y="379"/>
                </a:lnTo>
                <a:lnTo>
                  <a:pt x="939" y="382"/>
                </a:lnTo>
                <a:lnTo>
                  <a:pt x="940" y="379"/>
                </a:lnTo>
                <a:lnTo>
                  <a:pt x="943" y="389"/>
                </a:lnTo>
                <a:lnTo>
                  <a:pt x="942" y="398"/>
                </a:lnTo>
                <a:lnTo>
                  <a:pt x="939" y="401"/>
                </a:lnTo>
                <a:lnTo>
                  <a:pt x="939" y="407"/>
                </a:lnTo>
                <a:lnTo>
                  <a:pt x="936" y="410"/>
                </a:lnTo>
                <a:lnTo>
                  <a:pt x="937" y="416"/>
                </a:lnTo>
                <a:lnTo>
                  <a:pt x="937" y="419"/>
                </a:lnTo>
                <a:lnTo>
                  <a:pt x="942" y="427"/>
                </a:lnTo>
                <a:lnTo>
                  <a:pt x="945" y="451"/>
                </a:lnTo>
                <a:lnTo>
                  <a:pt x="943" y="455"/>
                </a:lnTo>
                <a:lnTo>
                  <a:pt x="940" y="460"/>
                </a:lnTo>
                <a:lnTo>
                  <a:pt x="937" y="461"/>
                </a:lnTo>
                <a:lnTo>
                  <a:pt x="934" y="460"/>
                </a:lnTo>
                <a:lnTo>
                  <a:pt x="934" y="461"/>
                </a:lnTo>
                <a:lnTo>
                  <a:pt x="937" y="469"/>
                </a:lnTo>
                <a:lnTo>
                  <a:pt x="936" y="470"/>
                </a:lnTo>
                <a:lnTo>
                  <a:pt x="928" y="467"/>
                </a:lnTo>
                <a:lnTo>
                  <a:pt x="922" y="467"/>
                </a:lnTo>
                <a:lnTo>
                  <a:pt x="919" y="464"/>
                </a:lnTo>
                <a:lnTo>
                  <a:pt x="919" y="446"/>
                </a:lnTo>
                <a:lnTo>
                  <a:pt x="921" y="437"/>
                </a:lnTo>
                <a:lnTo>
                  <a:pt x="921" y="436"/>
                </a:lnTo>
                <a:lnTo>
                  <a:pt x="919" y="413"/>
                </a:lnTo>
                <a:lnTo>
                  <a:pt x="922" y="410"/>
                </a:lnTo>
                <a:lnTo>
                  <a:pt x="931" y="404"/>
                </a:lnTo>
                <a:lnTo>
                  <a:pt x="934" y="394"/>
                </a:lnTo>
                <a:lnTo>
                  <a:pt x="936" y="394"/>
                </a:lnTo>
                <a:lnTo>
                  <a:pt x="937" y="388"/>
                </a:lnTo>
                <a:lnTo>
                  <a:pt x="930" y="383"/>
                </a:lnTo>
                <a:lnTo>
                  <a:pt x="912" y="388"/>
                </a:lnTo>
                <a:lnTo>
                  <a:pt x="907" y="385"/>
                </a:lnTo>
                <a:lnTo>
                  <a:pt x="904" y="382"/>
                </a:lnTo>
                <a:lnTo>
                  <a:pt x="903" y="382"/>
                </a:lnTo>
                <a:lnTo>
                  <a:pt x="895" y="371"/>
                </a:lnTo>
                <a:lnTo>
                  <a:pt x="895" y="368"/>
                </a:lnTo>
                <a:lnTo>
                  <a:pt x="881" y="359"/>
                </a:lnTo>
                <a:lnTo>
                  <a:pt x="879" y="356"/>
                </a:lnTo>
                <a:lnTo>
                  <a:pt x="870" y="352"/>
                </a:lnTo>
                <a:lnTo>
                  <a:pt x="849" y="352"/>
                </a:lnTo>
                <a:lnTo>
                  <a:pt x="845" y="359"/>
                </a:lnTo>
                <a:lnTo>
                  <a:pt x="839" y="361"/>
                </a:lnTo>
                <a:lnTo>
                  <a:pt x="837" y="367"/>
                </a:lnTo>
                <a:lnTo>
                  <a:pt x="846" y="368"/>
                </a:lnTo>
                <a:lnTo>
                  <a:pt x="851" y="371"/>
                </a:lnTo>
                <a:lnTo>
                  <a:pt x="849" y="376"/>
                </a:lnTo>
                <a:lnTo>
                  <a:pt x="845" y="379"/>
                </a:lnTo>
                <a:lnTo>
                  <a:pt x="840" y="382"/>
                </a:lnTo>
                <a:lnTo>
                  <a:pt x="834" y="385"/>
                </a:lnTo>
                <a:lnTo>
                  <a:pt x="828" y="386"/>
                </a:lnTo>
                <a:lnTo>
                  <a:pt x="828" y="382"/>
                </a:lnTo>
                <a:lnTo>
                  <a:pt x="821" y="373"/>
                </a:lnTo>
                <a:lnTo>
                  <a:pt x="818" y="373"/>
                </a:lnTo>
                <a:lnTo>
                  <a:pt x="815" y="377"/>
                </a:lnTo>
                <a:lnTo>
                  <a:pt x="816" y="379"/>
                </a:lnTo>
                <a:lnTo>
                  <a:pt x="821" y="394"/>
                </a:lnTo>
                <a:lnTo>
                  <a:pt x="822" y="394"/>
                </a:lnTo>
                <a:lnTo>
                  <a:pt x="830" y="400"/>
                </a:lnTo>
                <a:lnTo>
                  <a:pt x="833" y="403"/>
                </a:lnTo>
                <a:lnTo>
                  <a:pt x="836" y="406"/>
                </a:lnTo>
                <a:lnTo>
                  <a:pt x="839" y="406"/>
                </a:lnTo>
                <a:lnTo>
                  <a:pt x="840" y="409"/>
                </a:lnTo>
                <a:lnTo>
                  <a:pt x="843" y="407"/>
                </a:lnTo>
                <a:lnTo>
                  <a:pt x="846" y="404"/>
                </a:lnTo>
                <a:lnTo>
                  <a:pt x="846" y="409"/>
                </a:lnTo>
                <a:lnTo>
                  <a:pt x="848" y="410"/>
                </a:lnTo>
                <a:lnTo>
                  <a:pt x="851" y="409"/>
                </a:lnTo>
                <a:lnTo>
                  <a:pt x="851" y="418"/>
                </a:lnTo>
                <a:lnTo>
                  <a:pt x="855" y="422"/>
                </a:lnTo>
                <a:lnTo>
                  <a:pt x="855" y="425"/>
                </a:lnTo>
                <a:lnTo>
                  <a:pt x="851" y="425"/>
                </a:lnTo>
                <a:lnTo>
                  <a:pt x="848" y="424"/>
                </a:lnTo>
                <a:lnTo>
                  <a:pt x="845" y="421"/>
                </a:lnTo>
                <a:lnTo>
                  <a:pt x="845" y="418"/>
                </a:lnTo>
                <a:lnTo>
                  <a:pt x="842" y="416"/>
                </a:lnTo>
                <a:lnTo>
                  <a:pt x="807" y="407"/>
                </a:lnTo>
                <a:lnTo>
                  <a:pt x="801" y="401"/>
                </a:lnTo>
                <a:lnTo>
                  <a:pt x="801" y="400"/>
                </a:lnTo>
                <a:lnTo>
                  <a:pt x="806" y="400"/>
                </a:lnTo>
                <a:lnTo>
                  <a:pt x="806" y="391"/>
                </a:lnTo>
                <a:lnTo>
                  <a:pt x="803" y="385"/>
                </a:lnTo>
                <a:lnTo>
                  <a:pt x="803" y="382"/>
                </a:lnTo>
                <a:lnTo>
                  <a:pt x="804" y="374"/>
                </a:lnTo>
                <a:lnTo>
                  <a:pt x="801" y="370"/>
                </a:lnTo>
                <a:lnTo>
                  <a:pt x="804" y="368"/>
                </a:lnTo>
                <a:lnTo>
                  <a:pt x="809" y="356"/>
                </a:lnTo>
                <a:lnTo>
                  <a:pt x="806" y="343"/>
                </a:lnTo>
                <a:lnTo>
                  <a:pt x="807" y="341"/>
                </a:lnTo>
                <a:lnTo>
                  <a:pt x="804" y="337"/>
                </a:lnTo>
                <a:lnTo>
                  <a:pt x="804" y="334"/>
                </a:lnTo>
                <a:lnTo>
                  <a:pt x="804" y="331"/>
                </a:lnTo>
                <a:lnTo>
                  <a:pt x="800" y="326"/>
                </a:lnTo>
                <a:lnTo>
                  <a:pt x="798" y="323"/>
                </a:lnTo>
                <a:lnTo>
                  <a:pt x="794" y="325"/>
                </a:lnTo>
                <a:lnTo>
                  <a:pt x="798" y="355"/>
                </a:lnTo>
                <a:lnTo>
                  <a:pt x="795" y="359"/>
                </a:lnTo>
                <a:lnTo>
                  <a:pt x="770" y="379"/>
                </a:lnTo>
                <a:lnTo>
                  <a:pt x="770" y="386"/>
                </a:lnTo>
                <a:lnTo>
                  <a:pt x="770" y="389"/>
                </a:lnTo>
                <a:lnTo>
                  <a:pt x="764" y="394"/>
                </a:lnTo>
                <a:lnTo>
                  <a:pt x="764" y="397"/>
                </a:lnTo>
                <a:lnTo>
                  <a:pt x="777" y="416"/>
                </a:lnTo>
                <a:lnTo>
                  <a:pt x="779" y="427"/>
                </a:lnTo>
                <a:lnTo>
                  <a:pt x="786" y="440"/>
                </a:lnTo>
                <a:lnTo>
                  <a:pt x="782" y="458"/>
                </a:lnTo>
                <a:lnTo>
                  <a:pt x="777" y="463"/>
                </a:lnTo>
                <a:lnTo>
                  <a:pt x="777" y="473"/>
                </a:lnTo>
                <a:lnTo>
                  <a:pt x="774" y="476"/>
                </a:lnTo>
                <a:lnTo>
                  <a:pt x="773" y="485"/>
                </a:lnTo>
                <a:lnTo>
                  <a:pt x="780" y="499"/>
                </a:lnTo>
                <a:lnTo>
                  <a:pt x="777" y="512"/>
                </a:lnTo>
                <a:lnTo>
                  <a:pt x="779" y="517"/>
                </a:lnTo>
                <a:lnTo>
                  <a:pt x="783" y="518"/>
                </a:lnTo>
                <a:lnTo>
                  <a:pt x="788" y="515"/>
                </a:lnTo>
                <a:lnTo>
                  <a:pt x="791" y="515"/>
                </a:lnTo>
                <a:lnTo>
                  <a:pt x="800" y="518"/>
                </a:lnTo>
                <a:lnTo>
                  <a:pt x="801" y="515"/>
                </a:lnTo>
                <a:lnTo>
                  <a:pt x="809" y="511"/>
                </a:lnTo>
                <a:lnTo>
                  <a:pt x="815" y="511"/>
                </a:lnTo>
                <a:lnTo>
                  <a:pt x="843" y="527"/>
                </a:lnTo>
                <a:lnTo>
                  <a:pt x="843" y="530"/>
                </a:lnTo>
                <a:lnTo>
                  <a:pt x="843" y="539"/>
                </a:lnTo>
                <a:lnTo>
                  <a:pt x="849" y="551"/>
                </a:lnTo>
                <a:lnTo>
                  <a:pt x="851" y="551"/>
                </a:lnTo>
                <a:lnTo>
                  <a:pt x="851" y="555"/>
                </a:lnTo>
                <a:lnTo>
                  <a:pt x="849" y="557"/>
                </a:lnTo>
                <a:lnTo>
                  <a:pt x="845" y="558"/>
                </a:lnTo>
                <a:lnTo>
                  <a:pt x="842" y="560"/>
                </a:lnTo>
                <a:lnTo>
                  <a:pt x="840" y="564"/>
                </a:lnTo>
                <a:lnTo>
                  <a:pt x="840" y="578"/>
                </a:lnTo>
                <a:lnTo>
                  <a:pt x="842" y="579"/>
                </a:lnTo>
                <a:lnTo>
                  <a:pt x="845" y="579"/>
                </a:lnTo>
                <a:lnTo>
                  <a:pt x="851" y="582"/>
                </a:lnTo>
                <a:lnTo>
                  <a:pt x="857" y="582"/>
                </a:lnTo>
                <a:lnTo>
                  <a:pt x="863" y="585"/>
                </a:lnTo>
                <a:lnTo>
                  <a:pt x="863" y="587"/>
                </a:lnTo>
                <a:lnTo>
                  <a:pt x="854" y="588"/>
                </a:lnTo>
                <a:lnTo>
                  <a:pt x="851" y="587"/>
                </a:lnTo>
                <a:lnTo>
                  <a:pt x="843" y="587"/>
                </a:lnTo>
                <a:lnTo>
                  <a:pt x="840" y="582"/>
                </a:lnTo>
                <a:lnTo>
                  <a:pt x="834" y="579"/>
                </a:lnTo>
                <a:lnTo>
                  <a:pt x="834" y="576"/>
                </a:lnTo>
                <a:lnTo>
                  <a:pt x="836" y="575"/>
                </a:lnTo>
                <a:lnTo>
                  <a:pt x="836" y="563"/>
                </a:lnTo>
                <a:lnTo>
                  <a:pt x="839" y="558"/>
                </a:lnTo>
                <a:lnTo>
                  <a:pt x="837" y="557"/>
                </a:lnTo>
                <a:lnTo>
                  <a:pt x="836" y="558"/>
                </a:lnTo>
                <a:lnTo>
                  <a:pt x="834" y="555"/>
                </a:lnTo>
                <a:lnTo>
                  <a:pt x="836" y="551"/>
                </a:lnTo>
                <a:lnTo>
                  <a:pt x="837" y="549"/>
                </a:lnTo>
                <a:lnTo>
                  <a:pt x="836" y="548"/>
                </a:lnTo>
                <a:lnTo>
                  <a:pt x="837" y="545"/>
                </a:lnTo>
                <a:lnTo>
                  <a:pt x="836" y="544"/>
                </a:lnTo>
                <a:lnTo>
                  <a:pt x="834" y="541"/>
                </a:lnTo>
                <a:lnTo>
                  <a:pt x="831" y="539"/>
                </a:lnTo>
                <a:lnTo>
                  <a:pt x="830" y="536"/>
                </a:lnTo>
                <a:lnTo>
                  <a:pt x="827" y="535"/>
                </a:lnTo>
                <a:lnTo>
                  <a:pt x="825" y="532"/>
                </a:lnTo>
                <a:lnTo>
                  <a:pt x="827" y="529"/>
                </a:lnTo>
                <a:lnTo>
                  <a:pt x="824" y="523"/>
                </a:lnTo>
                <a:lnTo>
                  <a:pt x="803" y="527"/>
                </a:lnTo>
                <a:lnTo>
                  <a:pt x="788" y="536"/>
                </a:lnTo>
                <a:lnTo>
                  <a:pt x="788" y="542"/>
                </a:lnTo>
                <a:lnTo>
                  <a:pt x="785" y="549"/>
                </a:lnTo>
                <a:lnTo>
                  <a:pt x="786" y="552"/>
                </a:lnTo>
                <a:lnTo>
                  <a:pt x="788" y="552"/>
                </a:lnTo>
                <a:lnTo>
                  <a:pt x="789" y="555"/>
                </a:lnTo>
                <a:lnTo>
                  <a:pt x="791" y="558"/>
                </a:lnTo>
                <a:lnTo>
                  <a:pt x="791" y="561"/>
                </a:lnTo>
                <a:lnTo>
                  <a:pt x="792" y="563"/>
                </a:lnTo>
                <a:lnTo>
                  <a:pt x="794" y="573"/>
                </a:lnTo>
                <a:lnTo>
                  <a:pt x="792" y="581"/>
                </a:lnTo>
                <a:lnTo>
                  <a:pt x="779" y="596"/>
                </a:lnTo>
                <a:lnTo>
                  <a:pt x="777" y="608"/>
                </a:lnTo>
                <a:lnTo>
                  <a:pt x="773" y="615"/>
                </a:lnTo>
                <a:lnTo>
                  <a:pt x="765" y="621"/>
                </a:lnTo>
                <a:lnTo>
                  <a:pt x="762" y="624"/>
                </a:lnTo>
                <a:lnTo>
                  <a:pt x="753" y="629"/>
                </a:lnTo>
                <a:lnTo>
                  <a:pt x="752" y="630"/>
                </a:lnTo>
                <a:lnTo>
                  <a:pt x="755" y="636"/>
                </a:lnTo>
                <a:lnTo>
                  <a:pt x="752" y="642"/>
                </a:lnTo>
                <a:lnTo>
                  <a:pt x="749" y="644"/>
                </a:lnTo>
                <a:lnTo>
                  <a:pt x="737" y="638"/>
                </a:lnTo>
                <a:lnTo>
                  <a:pt x="731" y="638"/>
                </a:lnTo>
                <a:lnTo>
                  <a:pt x="723" y="639"/>
                </a:lnTo>
                <a:lnTo>
                  <a:pt x="716" y="638"/>
                </a:lnTo>
                <a:lnTo>
                  <a:pt x="714" y="636"/>
                </a:lnTo>
                <a:lnTo>
                  <a:pt x="714" y="633"/>
                </a:lnTo>
                <a:lnTo>
                  <a:pt x="716" y="632"/>
                </a:lnTo>
                <a:lnTo>
                  <a:pt x="714" y="624"/>
                </a:lnTo>
                <a:lnTo>
                  <a:pt x="710" y="623"/>
                </a:lnTo>
                <a:lnTo>
                  <a:pt x="710" y="621"/>
                </a:lnTo>
                <a:lnTo>
                  <a:pt x="710" y="620"/>
                </a:lnTo>
                <a:lnTo>
                  <a:pt x="713" y="618"/>
                </a:lnTo>
                <a:lnTo>
                  <a:pt x="717" y="621"/>
                </a:lnTo>
                <a:lnTo>
                  <a:pt x="719" y="623"/>
                </a:lnTo>
                <a:lnTo>
                  <a:pt x="722" y="623"/>
                </a:lnTo>
                <a:lnTo>
                  <a:pt x="723" y="620"/>
                </a:lnTo>
                <a:lnTo>
                  <a:pt x="726" y="620"/>
                </a:lnTo>
                <a:lnTo>
                  <a:pt x="729" y="615"/>
                </a:lnTo>
                <a:lnTo>
                  <a:pt x="732" y="617"/>
                </a:lnTo>
                <a:lnTo>
                  <a:pt x="737" y="615"/>
                </a:lnTo>
                <a:lnTo>
                  <a:pt x="737" y="614"/>
                </a:lnTo>
                <a:lnTo>
                  <a:pt x="738" y="612"/>
                </a:lnTo>
                <a:lnTo>
                  <a:pt x="741" y="614"/>
                </a:lnTo>
                <a:lnTo>
                  <a:pt x="746" y="612"/>
                </a:lnTo>
                <a:lnTo>
                  <a:pt x="749" y="609"/>
                </a:lnTo>
                <a:lnTo>
                  <a:pt x="746" y="606"/>
                </a:lnTo>
                <a:lnTo>
                  <a:pt x="741" y="606"/>
                </a:lnTo>
                <a:lnTo>
                  <a:pt x="738" y="608"/>
                </a:lnTo>
                <a:lnTo>
                  <a:pt x="737" y="606"/>
                </a:lnTo>
                <a:lnTo>
                  <a:pt x="737" y="602"/>
                </a:lnTo>
                <a:lnTo>
                  <a:pt x="743" y="606"/>
                </a:lnTo>
                <a:lnTo>
                  <a:pt x="749" y="605"/>
                </a:lnTo>
                <a:lnTo>
                  <a:pt x="750" y="603"/>
                </a:lnTo>
                <a:lnTo>
                  <a:pt x="750" y="599"/>
                </a:lnTo>
                <a:lnTo>
                  <a:pt x="753" y="599"/>
                </a:lnTo>
                <a:lnTo>
                  <a:pt x="755" y="596"/>
                </a:lnTo>
                <a:lnTo>
                  <a:pt x="758" y="585"/>
                </a:lnTo>
                <a:lnTo>
                  <a:pt x="764" y="584"/>
                </a:lnTo>
                <a:lnTo>
                  <a:pt x="765" y="579"/>
                </a:lnTo>
                <a:lnTo>
                  <a:pt x="765" y="578"/>
                </a:lnTo>
                <a:lnTo>
                  <a:pt x="767" y="575"/>
                </a:lnTo>
                <a:lnTo>
                  <a:pt x="765" y="560"/>
                </a:lnTo>
                <a:lnTo>
                  <a:pt x="767" y="555"/>
                </a:lnTo>
                <a:lnTo>
                  <a:pt x="771" y="548"/>
                </a:lnTo>
                <a:lnTo>
                  <a:pt x="771" y="539"/>
                </a:lnTo>
                <a:lnTo>
                  <a:pt x="755" y="521"/>
                </a:lnTo>
                <a:lnTo>
                  <a:pt x="756" y="506"/>
                </a:lnTo>
                <a:lnTo>
                  <a:pt x="756" y="503"/>
                </a:lnTo>
                <a:lnTo>
                  <a:pt x="758" y="499"/>
                </a:lnTo>
                <a:lnTo>
                  <a:pt x="756" y="491"/>
                </a:lnTo>
                <a:lnTo>
                  <a:pt x="759" y="487"/>
                </a:lnTo>
                <a:lnTo>
                  <a:pt x="759" y="481"/>
                </a:lnTo>
                <a:lnTo>
                  <a:pt x="758" y="479"/>
                </a:lnTo>
                <a:lnTo>
                  <a:pt x="758" y="478"/>
                </a:lnTo>
                <a:lnTo>
                  <a:pt x="756" y="476"/>
                </a:lnTo>
                <a:lnTo>
                  <a:pt x="756" y="473"/>
                </a:lnTo>
                <a:lnTo>
                  <a:pt x="756" y="469"/>
                </a:lnTo>
                <a:lnTo>
                  <a:pt x="756" y="467"/>
                </a:lnTo>
                <a:lnTo>
                  <a:pt x="755" y="464"/>
                </a:lnTo>
                <a:lnTo>
                  <a:pt x="755" y="460"/>
                </a:lnTo>
                <a:lnTo>
                  <a:pt x="756" y="457"/>
                </a:lnTo>
                <a:lnTo>
                  <a:pt x="759" y="454"/>
                </a:lnTo>
                <a:lnTo>
                  <a:pt x="759" y="442"/>
                </a:lnTo>
                <a:lnTo>
                  <a:pt x="761" y="436"/>
                </a:lnTo>
                <a:lnTo>
                  <a:pt x="761" y="430"/>
                </a:lnTo>
                <a:lnTo>
                  <a:pt x="756" y="421"/>
                </a:lnTo>
                <a:lnTo>
                  <a:pt x="756" y="413"/>
                </a:lnTo>
                <a:lnTo>
                  <a:pt x="747" y="404"/>
                </a:lnTo>
                <a:lnTo>
                  <a:pt x="743" y="397"/>
                </a:lnTo>
                <a:lnTo>
                  <a:pt x="743" y="392"/>
                </a:lnTo>
                <a:lnTo>
                  <a:pt x="744" y="392"/>
                </a:lnTo>
                <a:lnTo>
                  <a:pt x="749" y="389"/>
                </a:lnTo>
                <a:lnTo>
                  <a:pt x="749" y="386"/>
                </a:lnTo>
                <a:lnTo>
                  <a:pt x="752" y="383"/>
                </a:lnTo>
                <a:lnTo>
                  <a:pt x="752" y="377"/>
                </a:lnTo>
                <a:lnTo>
                  <a:pt x="758" y="359"/>
                </a:lnTo>
                <a:lnTo>
                  <a:pt x="758" y="334"/>
                </a:lnTo>
                <a:lnTo>
                  <a:pt x="756" y="332"/>
                </a:lnTo>
                <a:lnTo>
                  <a:pt x="758" y="331"/>
                </a:lnTo>
                <a:lnTo>
                  <a:pt x="744" y="323"/>
                </a:lnTo>
                <a:lnTo>
                  <a:pt x="740" y="320"/>
                </a:lnTo>
                <a:lnTo>
                  <a:pt x="713" y="322"/>
                </a:lnTo>
                <a:lnTo>
                  <a:pt x="710" y="320"/>
                </a:lnTo>
                <a:lnTo>
                  <a:pt x="711" y="317"/>
                </a:lnTo>
                <a:lnTo>
                  <a:pt x="704" y="319"/>
                </a:lnTo>
                <a:lnTo>
                  <a:pt x="701" y="322"/>
                </a:lnTo>
                <a:lnTo>
                  <a:pt x="686" y="382"/>
                </a:lnTo>
                <a:lnTo>
                  <a:pt x="669" y="404"/>
                </a:lnTo>
                <a:lnTo>
                  <a:pt x="660" y="409"/>
                </a:lnTo>
                <a:lnTo>
                  <a:pt x="659" y="421"/>
                </a:lnTo>
                <a:lnTo>
                  <a:pt x="660" y="421"/>
                </a:lnTo>
                <a:lnTo>
                  <a:pt x="663" y="416"/>
                </a:lnTo>
                <a:lnTo>
                  <a:pt x="665" y="416"/>
                </a:lnTo>
                <a:lnTo>
                  <a:pt x="665" y="421"/>
                </a:lnTo>
                <a:lnTo>
                  <a:pt x="663" y="424"/>
                </a:lnTo>
                <a:lnTo>
                  <a:pt x="657" y="428"/>
                </a:lnTo>
                <a:lnTo>
                  <a:pt x="656" y="433"/>
                </a:lnTo>
                <a:lnTo>
                  <a:pt x="657" y="437"/>
                </a:lnTo>
                <a:lnTo>
                  <a:pt x="662" y="436"/>
                </a:lnTo>
                <a:lnTo>
                  <a:pt x="665" y="433"/>
                </a:lnTo>
                <a:lnTo>
                  <a:pt x="668" y="433"/>
                </a:lnTo>
                <a:lnTo>
                  <a:pt x="671" y="439"/>
                </a:lnTo>
                <a:lnTo>
                  <a:pt x="669" y="442"/>
                </a:lnTo>
                <a:lnTo>
                  <a:pt x="669" y="455"/>
                </a:lnTo>
                <a:lnTo>
                  <a:pt x="666" y="458"/>
                </a:lnTo>
                <a:lnTo>
                  <a:pt x="668" y="466"/>
                </a:lnTo>
                <a:lnTo>
                  <a:pt x="669" y="470"/>
                </a:lnTo>
                <a:lnTo>
                  <a:pt x="668" y="475"/>
                </a:lnTo>
                <a:lnTo>
                  <a:pt x="663" y="475"/>
                </a:lnTo>
                <a:lnTo>
                  <a:pt x="662" y="472"/>
                </a:lnTo>
                <a:lnTo>
                  <a:pt x="662" y="491"/>
                </a:lnTo>
                <a:lnTo>
                  <a:pt x="663" y="496"/>
                </a:lnTo>
                <a:lnTo>
                  <a:pt x="663" y="491"/>
                </a:lnTo>
                <a:lnTo>
                  <a:pt x="668" y="490"/>
                </a:lnTo>
                <a:lnTo>
                  <a:pt x="678" y="499"/>
                </a:lnTo>
                <a:lnTo>
                  <a:pt x="681" y="497"/>
                </a:lnTo>
                <a:lnTo>
                  <a:pt x="683" y="497"/>
                </a:lnTo>
                <a:lnTo>
                  <a:pt x="681" y="503"/>
                </a:lnTo>
                <a:lnTo>
                  <a:pt x="689" y="523"/>
                </a:lnTo>
                <a:lnTo>
                  <a:pt x="693" y="526"/>
                </a:lnTo>
                <a:lnTo>
                  <a:pt x="698" y="524"/>
                </a:lnTo>
                <a:lnTo>
                  <a:pt x="698" y="526"/>
                </a:lnTo>
                <a:lnTo>
                  <a:pt x="699" y="529"/>
                </a:lnTo>
                <a:lnTo>
                  <a:pt x="696" y="533"/>
                </a:lnTo>
                <a:lnTo>
                  <a:pt x="689" y="554"/>
                </a:lnTo>
                <a:lnTo>
                  <a:pt x="684" y="557"/>
                </a:lnTo>
                <a:lnTo>
                  <a:pt x="683" y="555"/>
                </a:lnTo>
                <a:lnTo>
                  <a:pt x="684" y="551"/>
                </a:lnTo>
                <a:lnTo>
                  <a:pt x="681" y="547"/>
                </a:lnTo>
                <a:lnTo>
                  <a:pt x="675" y="544"/>
                </a:lnTo>
                <a:lnTo>
                  <a:pt x="662" y="527"/>
                </a:lnTo>
                <a:lnTo>
                  <a:pt x="656" y="527"/>
                </a:lnTo>
                <a:lnTo>
                  <a:pt x="648" y="521"/>
                </a:lnTo>
                <a:lnTo>
                  <a:pt x="641" y="518"/>
                </a:lnTo>
                <a:lnTo>
                  <a:pt x="641" y="515"/>
                </a:lnTo>
                <a:lnTo>
                  <a:pt x="643" y="515"/>
                </a:lnTo>
                <a:lnTo>
                  <a:pt x="641" y="514"/>
                </a:lnTo>
                <a:lnTo>
                  <a:pt x="637" y="512"/>
                </a:lnTo>
                <a:lnTo>
                  <a:pt x="629" y="508"/>
                </a:lnTo>
                <a:lnTo>
                  <a:pt x="625" y="506"/>
                </a:lnTo>
                <a:lnTo>
                  <a:pt x="616" y="496"/>
                </a:lnTo>
                <a:lnTo>
                  <a:pt x="601" y="491"/>
                </a:lnTo>
                <a:lnTo>
                  <a:pt x="599" y="491"/>
                </a:lnTo>
                <a:lnTo>
                  <a:pt x="593" y="487"/>
                </a:lnTo>
                <a:lnTo>
                  <a:pt x="572" y="485"/>
                </a:lnTo>
                <a:lnTo>
                  <a:pt x="571" y="484"/>
                </a:lnTo>
                <a:lnTo>
                  <a:pt x="566" y="482"/>
                </a:lnTo>
                <a:lnTo>
                  <a:pt x="562" y="481"/>
                </a:lnTo>
                <a:lnTo>
                  <a:pt x="560" y="482"/>
                </a:lnTo>
                <a:lnTo>
                  <a:pt x="560" y="485"/>
                </a:lnTo>
                <a:lnTo>
                  <a:pt x="559" y="488"/>
                </a:lnTo>
                <a:lnTo>
                  <a:pt x="551" y="493"/>
                </a:lnTo>
                <a:lnTo>
                  <a:pt x="553" y="496"/>
                </a:lnTo>
                <a:lnTo>
                  <a:pt x="560" y="517"/>
                </a:lnTo>
                <a:lnTo>
                  <a:pt x="560" y="515"/>
                </a:lnTo>
                <a:lnTo>
                  <a:pt x="562" y="515"/>
                </a:lnTo>
                <a:lnTo>
                  <a:pt x="560" y="527"/>
                </a:lnTo>
                <a:lnTo>
                  <a:pt x="554" y="535"/>
                </a:lnTo>
                <a:lnTo>
                  <a:pt x="544" y="536"/>
                </a:lnTo>
                <a:lnTo>
                  <a:pt x="544" y="541"/>
                </a:lnTo>
                <a:lnTo>
                  <a:pt x="545" y="542"/>
                </a:lnTo>
                <a:lnTo>
                  <a:pt x="547" y="545"/>
                </a:lnTo>
                <a:lnTo>
                  <a:pt x="542" y="551"/>
                </a:lnTo>
                <a:lnTo>
                  <a:pt x="539" y="552"/>
                </a:lnTo>
                <a:lnTo>
                  <a:pt x="535" y="549"/>
                </a:lnTo>
                <a:lnTo>
                  <a:pt x="532" y="547"/>
                </a:lnTo>
                <a:lnTo>
                  <a:pt x="532" y="542"/>
                </a:lnTo>
                <a:lnTo>
                  <a:pt x="533" y="538"/>
                </a:lnTo>
                <a:lnTo>
                  <a:pt x="535" y="536"/>
                </a:lnTo>
                <a:lnTo>
                  <a:pt x="538" y="535"/>
                </a:lnTo>
                <a:lnTo>
                  <a:pt x="530" y="524"/>
                </a:lnTo>
                <a:lnTo>
                  <a:pt x="530" y="521"/>
                </a:lnTo>
                <a:lnTo>
                  <a:pt x="527" y="521"/>
                </a:lnTo>
                <a:lnTo>
                  <a:pt x="515" y="527"/>
                </a:lnTo>
                <a:lnTo>
                  <a:pt x="512" y="532"/>
                </a:lnTo>
                <a:lnTo>
                  <a:pt x="508" y="533"/>
                </a:lnTo>
                <a:lnTo>
                  <a:pt x="502" y="542"/>
                </a:lnTo>
                <a:lnTo>
                  <a:pt x="499" y="544"/>
                </a:lnTo>
                <a:lnTo>
                  <a:pt x="496" y="541"/>
                </a:lnTo>
                <a:lnTo>
                  <a:pt x="491" y="539"/>
                </a:lnTo>
                <a:lnTo>
                  <a:pt x="485" y="541"/>
                </a:lnTo>
                <a:lnTo>
                  <a:pt x="481" y="538"/>
                </a:lnTo>
                <a:lnTo>
                  <a:pt x="473" y="542"/>
                </a:lnTo>
                <a:lnTo>
                  <a:pt x="470" y="542"/>
                </a:lnTo>
                <a:lnTo>
                  <a:pt x="463" y="548"/>
                </a:lnTo>
                <a:lnTo>
                  <a:pt x="461" y="551"/>
                </a:lnTo>
                <a:lnTo>
                  <a:pt x="460" y="560"/>
                </a:lnTo>
                <a:lnTo>
                  <a:pt x="458" y="560"/>
                </a:lnTo>
                <a:lnTo>
                  <a:pt x="455" y="558"/>
                </a:lnTo>
                <a:lnTo>
                  <a:pt x="452" y="554"/>
                </a:lnTo>
                <a:lnTo>
                  <a:pt x="449" y="557"/>
                </a:lnTo>
                <a:lnTo>
                  <a:pt x="446" y="552"/>
                </a:lnTo>
                <a:lnTo>
                  <a:pt x="446" y="545"/>
                </a:lnTo>
                <a:lnTo>
                  <a:pt x="443" y="542"/>
                </a:lnTo>
                <a:lnTo>
                  <a:pt x="443" y="541"/>
                </a:lnTo>
                <a:lnTo>
                  <a:pt x="446" y="536"/>
                </a:lnTo>
                <a:lnTo>
                  <a:pt x="446" y="532"/>
                </a:lnTo>
                <a:lnTo>
                  <a:pt x="445" y="527"/>
                </a:lnTo>
                <a:lnTo>
                  <a:pt x="443" y="527"/>
                </a:lnTo>
                <a:lnTo>
                  <a:pt x="443" y="529"/>
                </a:lnTo>
                <a:lnTo>
                  <a:pt x="442" y="530"/>
                </a:lnTo>
                <a:lnTo>
                  <a:pt x="442" y="527"/>
                </a:lnTo>
                <a:lnTo>
                  <a:pt x="445" y="526"/>
                </a:lnTo>
                <a:lnTo>
                  <a:pt x="452" y="524"/>
                </a:lnTo>
                <a:lnTo>
                  <a:pt x="455" y="523"/>
                </a:lnTo>
                <a:lnTo>
                  <a:pt x="457" y="521"/>
                </a:lnTo>
                <a:lnTo>
                  <a:pt x="449" y="524"/>
                </a:lnTo>
                <a:lnTo>
                  <a:pt x="446" y="524"/>
                </a:lnTo>
                <a:lnTo>
                  <a:pt x="442" y="524"/>
                </a:lnTo>
                <a:lnTo>
                  <a:pt x="436" y="527"/>
                </a:lnTo>
                <a:lnTo>
                  <a:pt x="436" y="530"/>
                </a:lnTo>
                <a:lnTo>
                  <a:pt x="433" y="530"/>
                </a:lnTo>
                <a:lnTo>
                  <a:pt x="433" y="532"/>
                </a:lnTo>
                <a:lnTo>
                  <a:pt x="434" y="538"/>
                </a:lnTo>
                <a:lnTo>
                  <a:pt x="430" y="541"/>
                </a:lnTo>
                <a:lnTo>
                  <a:pt x="428" y="539"/>
                </a:lnTo>
                <a:lnTo>
                  <a:pt x="427" y="536"/>
                </a:lnTo>
                <a:lnTo>
                  <a:pt x="428" y="533"/>
                </a:lnTo>
                <a:lnTo>
                  <a:pt x="425" y="533"/>
                </a:lnTo>
                <a:lnTo>
                  <a:pt x="419" y="541"/>
                </a:lnTo>
                <a:lnTo>
                  <a:pt x="422" y="541"/>
                </a:lnTo>
                <a:lnTo>
                  <a:pt x="422" y="544"/>
                </a:lnTo>
                <a:lnTo>
                  <a:pt x="422" y="548"/>
                </a:lnTo>
                <a:lnTo>
                  <a:pt x="419" y="551"/>
                </a:lnTo>
                <a:lnTo>
                  <a:pt x="418" y="551"/>
                </a:lnTo>
                <a:lnTo>
                  <a:pt x="415" y="544"/>
                </a:lnTo>
                <a:lnTo>
                  <a:pt x="406" y="547"/>
                </a:lnTo>
                <a:lnTo>
                  <a:pt x="407" y="548"/>
                </a:lnTo>
                <a:lnTo>
                  <a:pt x="396" y="552"/>
                </a:lnTo>
                <a:lnTo>
                  <a:pt x="394" y="552"/>
                </a:lnTo>
                <a:lnTo>
                  <a:pt x="361" y="575"/>
                </a:lnTo>
                <a:lnTo>
                  <a:pt x="360" y="575"/>
                </a:lnTo>
                <a:lnTo>
                  <a:pt x="358" y="579"/>
                </a:lnTo>
                <a:lnTo>
                  <a:pt x="360" y="581"/>
                </a:lnTo>
                <a:lnTo>
                  <a:pt x="357" y="582"/>
                </a:lnTo>
                <a:lnTo>
                  <a:pt x="351" y="584"/>
                </a:lnTo>
                <a:lnTo>
                  <a:pt x="348" y="587"/>
                </a:lnTo>
                <a:lnTo>
                  <a:pt x="346" y="585"/>
                </a:lnTo>
                <a:lnTo>
                  <a:pt x="340" y="603"/>
                </a:lnTo>
                <a:lnTo>
                  <a:pt x="342" y="611"/>
                </a:lnTo>
                <a:lnTo>
                  <a:pt x="339" y="614"/>
                </a:lnTo>
                <a:lnTo>
                  <a:pt x="334" y="617"/>
                </a:lnTo>
                <a:lnTo>
                  <a:pt x="331" y="617"/>
                </a:lnTo>
                <a:lnTo>
                  <a:pt x="324" y="618"/>
                </a:lnTo>
                <a:lnTo>
                  <a:pt x="322" y="626"/>
                </a:lnTo>
                <a:lnTo>
                  <a:pt x="321" y="617"/>
                </a:lnTo>
                <a:lnTo>
                  <a:pt x="316" y="618"/>
                </a:lnTo>
                <a:lnTo>
                  <a:pt x="313" y="618"/>
                </a:lnTo>
                <a:lnTo>
                  <a:pt x="312" y="617"/>
                </a:lnTo>
                <a:lnTo>
                  <a:pt x="306" y="608"/>
                </a:lnTo>
                <a:lnTo>
                  <a:pt x="297" y="597"/>
                </a:lnTo>
                <a:lnTo>
                  <a:pt x="295" y="593"/>
                </a:lnTo>
                <a:lnTo>
                  <a:pt x="295" y="587"/>
                </a:lnTo>
                <a:lnTo>
                  <a:pt x="298" y="587"/>
                </a:lnTo>
                <a:lnTo>
                  <a:pt x="300" y="584"/>
                </a:lnTo>
                <a:lnTo>
                  <a:pt x="301" y="581"/>
                </a:lnTo>
                <a:lnTo>
                  <a:pt x="324" y="575"/>
                </a:lnTo>
                <a:lnTo>
                  <a:pt x="321" y="570"/>
                </a:lnTo>
                <a:lnTo>
                  <a:pt x="319" y="558"/>
                </a:lnTo>
                <a:lnTo>
                  <a:pt x="316" y="560"/>
                </a:lnTo>
                <a:lnTo>
                  <a:pt x="313" y="555"/>
                </a:lnTo>
                <a:lnTo>
                  <a:pt x="310" y="554"/>
                </a:lnTo>
                <a:lnTo>
                  <a:pt x="310" y="548"/>
                </a:lnTo>
                <a:lnTo>
                  <a:pt x="307" y="547"/>
                </a:lnTo>
                <a:lnTo>
                  <a:pt x="300" y="544"/>
                </a:lnTo>
                <a:lnTo>
                  <a:pt x="285" y="542"/>
                </a:lnTo>
                <a:lnTo>
                  <a:pt x="282" y="544"/>
                </a:lnTo>
                <a:lnTo>
                  <a:pt x="265" y="536"/>
                </a:lnTo>
                <a:lnTo>
                  <a:pt x="267" y="539"/>
                </a:lnTo>
                <a:lnTo>
                  <a:pt x="282" y="552"/>
                </a:lnTo>
                <a:lnTo>
                  <a:pt x="282" y="567"/>
                </a:lnTo>
                <a:lnTo>
                  <a:pt x="280" y="573"/>
                </a:lnTo>
                <a:lnTo>
                  <a:pt x="280" y="578"/>
                </a:lnTo>
                <a:lnTo>
                  <a:pt x="276" y="597"/>
                </a:lnTo>
                <a:lnTo>
                  <a:pt x="276" y="603"/>
                </a:lnTo>
                <a:lnTo>
                  <a:pt x="277" y="603"/>
                </a:lnTo>
                <a:lnTo>
                  <a:pt x="282" y="603"/>
                </a:lnTo>
                <a:lnTo>
                  <a:pt x="285" y="606"/>
                </a:lnTo>
                <a:lnTo>
                  <a:pt x="288" y="612"/>
                </a:lnTo>
                <a:lnTo>
                  <a:pt x="288" y="615"/>
                </a:lnTo>
                <a:lnTo>
                  <a:pt x="286" y="620"/>
                </a:lnTo>
                <a:lnTo>
                  <a:pt x="286" y="623"/>
                </a:lnTo>
                <a:lnTo>
                  <a:pt x="286" y="629"/>
                </a:lnTo>
                <a:lnTo>
                  <a:pt x="282" y="633"/>
                </a:lnTo>
                <a:lnTo>
                  <a:pt x="280" y="641"/>
                </a:lnTo>
                <a:lnTo>
                  <a:pt x="282" y="647"/>
                </a:lnTo>
                <a:lnTo>
                  <a:pt x="282" y="657"/>
                </a:lnTo>
                <a:lnTo>
                  <a:pt x="279" y="653"/>
                </a:lnTo>
                <a:lnTo>
                  <a:pt x="277" y="650"/>
                </a:lnTo>
                <a:lnTo>
                  <a:pt x="276" y="647"/>
                </a:lnTo>
                <a:lnTo>
                  <a:pt x="273" y="647"/>
                </a:lnTo>
                <a:lnTo>
                  <a:pt x="268" y="650"/>
                </a:lnTo>
                <a:lnTo>
                  <a:pt x="271" y="645"/>
                </a:lnTo>
                <a:lnTo>
                  <a:pt x="271" y="642"/>
                </a:lnTo>
                <a:lnTo>
                  <a:pt x="264" y="636"/>
                </a:lnTo>
                <a:lnTo>
                  <a:pt x="256" y="636"/>
                </a:lnTo>
                <a:lnTo>
                  <a:pt x="250" y="630"/>
                </a:lnTo>
                <a:lnTo>
                  <a:pt x="247" y="633"/>
                </a:lnTo>
                <a:lnTo>
                  <a:pt x="246" y="638"/>
                </a:lnTo>
                <a:lnTo>
                  <a:pt x="235" y="650"/>
                </a:lnTo>
                <a:lnTo>
                  <a:pt x="228" y="653"/>
                </a:lnTo>
                <a:lnTo>
                  <a:pt x="225" y="653"/>
                </a:lnTo>
                <a:lnTo>
                  <a:pt x="222" y="656"/>
                </a:lnTo>
                <a:lnTo>
                  <a:pt x="219" y="660"/>
                </a:lnTo>
                <a:lnTo>
                  <a:pt x="213" y="666"/>
                </a:lnTo>
                <a:lnTo>
                  <a:pt x="208" y="668"/>
                </a:lnTo>
                <a:lnTo>
                  <a:pt x="210" y="680"/>
                </a:lnTo>
                <a:lnTo>
                  <a:pt x="226" y="713"/>
                </a:lnTo>
                <a:lnTo>
                  <a:pt x="226" y="714"/>
                </a:lnTo>
                <a:lnTo>
                  <a:pt x="220" y="711"/>
                </a:lnTo>
                <a:lnTo>
                  <a:pt x="219" y="711"/>
                </a:lnTo>
                <a:lnTo>
                  <a:pt x="210" y="708"/>
                </a:lnTo>
                <a:lnTo>
                  <a:pt x="210" y="710"/>
                </a:lnTo>
                <a:lnTo>
                  <a:pt x="210" y="711"/>
                </a:lnTo>
                <a:lnTo>
                  <a:pt x="199" y="708"/>
                </a:lnTo>
                <a:lnTo>
                  <a:pt x="195" y="704"/>
                </a:lnTo>
                <a:lnTo>
                  <a:pt x="190" y="702"/>
                </a:lnTo>
                <a:lnTo>
                  <a:pt x="187" y="701"/>
                </a:lnTo>
                <a:lnTo>
                  <a:pt x="183" y="705"/>
                </a:lnTo>
                <a:lnTo>
                  <a:pt x="180" y="708"/>
                </a:lnTo>
                <a:lnTo>
                  <a:pt x="178" y="702"/>
                </a:lnTo>
                <a:lnTo>
                  <a:pt x="184" y="701"/>
                </a:lnTo>
                <a:lnTo>
                  <a:pt x="175" y="698"/>
                </a:lnTo>
                <a:lnTo>
                  <a:pt x="174" y="693"/>
                </a:lnTo>
                <a:lnTo>
                  <a:pt x="163" y="687"/>
                </a:lnTo>
                <a:lnTo>
                  <a:pt x="159" y="686"/>
                </a:lnTo>
                <a:lnTo>
                  <a:pt x="159" y="693"/>
                </a:lnTo>
                <a:lnTo>
                  <a:pt x="156" y="696"/>
                </a:lnTo>
                <a:lnTo>
                  <a:pt x="153" y="698"/>
                </a:lnTo>
                <a:lnTo>
                  <a:pt x="156" y="705"/>
                </a:lnTo>
                <a:lnTo>
                  <a:pt x="159" y="707"/>
                </a:lnTo>
                <a:lnTo>
                  <a:pt x="162" y="713"/>
                </a:lnTo>
                <a:lnTo>
                  <a:pt x="166" y="719"/>
                </a:lnTo>
                <a:lnTo>
                  <a:pt x="175" y="714"/>
                </a:lnTo>
                <a:lnTo>
                  <a:pt x="180" y="734"/>
                </a:lnTo>
                <a:lnTo>
                  <a:pt x="181" y="737"/>
                </a:lnTo>
                <a:lnTo>
                  <a:pt x="177" y="734"/>
                </a:lnTo>
                <a:lnTo>
                  <a:pt x="172" y="737"/>
                </a:lnTo>
                <a:lnTo>
                  <a:pt x="171" y="740"/>
                </a:lnTo>
                <a:lnTo>
                  <a:pt x="171" y="741"/>
                </a:lnTo>
                <a:lnTo>
                  <a:pt x="149" y="731"/>
                </a:lnTo>
                <a:lnTo>
                  <a:pt x="146" y="726"/>
                </a:lnTo>
                <a:lnTo>
                  <a:pt x="143" y="723"/>
                </a:lnTo>
                <a:lnTo>
                  <a:pt x="141" y="720"/>
                </a:lnTo>
                <a:lnTo>
                  <a:pt x="138" y="719"/>
                </a:lnTo>
                <a:lnTo>
                  <a:pt x="137" y="720"/>
                </a:lnTo>
                <a:lnTo>
                  <a:pt x="134" y="720"/>
                </a:lnTo>
                <a:lnTo>
                  <a:pt x="128" y="716"/>
                </a:lnTo>
                <a:lnTo>
                  <a:pt x="126" y="713"/>
                </a:lnTo>
                <a:lnTo>
                  <a:pt x="122" y="714"/>
                </a:lnTo>
                <a:lnTo>
                  <a:pt x="123" y="713"/>
                </a:lnTo>
                <a:lnTo>
                  <a:pt x="126" y="710"/>
                </a:lnTo>
                <a:lnTo>
                  <a:pt x="125" y="698"/>
                </a:lnTo>
                <a:lnTo>
                  <a:pt x="122" y="695"/>
                </a:lnTo>
                <a:lnTo>
                  <a:pt x="122" y="690"/>
                </a:lnTo>
                <a:lnTo>
                  <a:pt x="117" y="680"/>
                </a:lnTo>
                <a:lnTo>
                  <a:pt x="119" y="677"/>
                </a:lnTo>
                <a:lnTo>
                  <a:pt x="122" y="675"/>
                </a:lnTo>
                <a:lnTo>
                  <a:pt x="125" y="662"/>
                </a:lnTo>
                <a:lnTo>
                  <a:pt x="123" y="657"/>
                </a:lnTo>
                <a:lnTo>
                  <a:pt x="122" y="656"/>
                </a:lnTo>
                <a:lnTo>
                  <a:pt x="119" y="650"/>
                </a:lnTo>
                <a:lnTo>
                  <a:pt x="117" y="647"/>
                </a:lnTo>
                <a:lnTo>
                  <a:pt x="113" y="647"/>
                </a:lnTo>
                <a:lnTo>
                  <a:pt x="111" y="642"/>
                </a:lnTo>
                <a:lnTo>
                  <a:pt x="108" y="642"/>
                </a:lnTo>
                <a:lnTo>
                  <a:pt x="104" y="641"/>
                </a:lnTo>
                <a:lnTo>
                  <a:pt x="104" y="636"/>
                </a:lnTo>
                <a:lnTo>
                  <a:pt x="104" y="635"/>
                </a:lnTo>
                <a:lnTo>
                  <a:pt x="98" y="633"/>
                </a:lnTo>
                <a:lnTo>
                  <a:pt x="87" y="624"/>
                </a:lnTo>
                <a:lnTo>
                  <a:pt x="90" y="623"/>
                </a:lnTo>
                <a:lnTo>
                  <a:pt x="86" y="618"/>
                </a:lnTo>
                <a:lnTo>
                  <a:pt x="84" y="614"/>
                </a:lnTo>
                <a:lnTo>
                  <a:pt x="81" y="609"/>
                </a:lnTo>
                <a:lnTo>
                  <a:pt x="77" y="608"/>
                </a:lnTo>
                <a:lnTo>
                  <a:pt x="78" y="605"/>
                </a:lnTo>
                <a:lnTo>
                  <a:pt x="86" y="605"/>
                </a:lnTo>
                <a:lnTo>
                  <a:pt x="90" y="608"/>
                </a:lnTo>
                <a:lnTo>
                  <a:pt x="92" y="611"/>
                </a:lnTo>
                <a:lnTo>
                  <a:pt x="95" y="615"/>
                </a:lnTo>
                <a:lnTo>
                  <a:pt x="104" y="621"/>
                </a:lnTo>
                <a:lnTo>
                  <a:pt x="105" y="618"/>
                </a:lnTo>
                <a:lnTo>
                  <a:pt x="108" y="623"/>
                </a:lnTo>
                <a:lnTo>
                  <a:pt x="110" y="624"/>
                </a:lnTo>
                <a:lnTo>
                  <a:pt x="113" y="623"/>
                </a:lnTo>
                <a:lnTo>
                  <a:pt x="114" y="624"/>
                </a:lnTo>
                <a:lnTo>
                  <a:pt x="116" y="621"/>
                </a:lnTo>
                <a:lnTo>
                  <a:pt x="117" y="623"/>
                </a:lnTo>
                <a:lnTo>
                  <a:pt x="119" y="630"/>
                </a:lnTo>
                <a:lnTo>
                  <a:pt x="123" y="629"/>
                </a:lnTo>
                <a:lnTo>
                  <a:pt x="129" y="630"/>
                </a:lnTo>
                <a:lnTo>
                  <a:pt x="131" y="633"/>
                </a:lnTo>
                <a:lnTo>
                  <a:pt x="135" y="633"/>
                </a:lnTo>
                <a:lnTo>
                  <a:pt x="137" y="636"/>
                </a:lnTo>
                <a:lnTo>
                  <a:pt x="152" y="641"/>
                </a:lnTo>
                <a:lnTo>
                  <a:pt x="161" y="641"/>
                </a:lnTo>
                <a:lnTo>
                  <a:pt x="168" y="644"/>
                </a:lnTo>
                <a:lnTo>
                  <a:pt x="171" y="647"/>
                </a:lnTo>
                <a:lnTo>
                  <a:pt x="192" y="650"/>
                </a:lnTo>
                <a:lnTo>
                  <a:pt x="195" y="648"/>
                </a:lnTo>
                <a:lnTo>
                  <a:pt x="199" y="647"/>
                </a:lnTo>
                <a:lnTo>
                  <a:pt x="213" y="641"/>
                </a:lnTo>
                <a:lnTo>
                  <a:pt x="231" y="618"/>
                </a:lnTo>
                <a:lnTo>
                  <a:pt x="234" y="605"/>
                </a:lnTo>
                <a:lnTo>
                  <a:pt x="231" y="603"/>
                </a:lnTo>
                <a:lnTo>
                  <a:pt x="231" y="602"/>
                </a:lnTo>
                <a:lnTo>
                  <a:pt x="228" y="584"/>
                </a:lnTo>
                <a:lnTo>
                  <a:pt x="225" y="579"/>
                </a:lnTo>
                <a:lnTo>
                  <a:pt x="222" y="576"/>
                </a:lnTo>
                <a:lnTo>
                  <a:pt x="220" y="578"/>
                </a:lnTo>
                <a:lnTo>
                  <a:pt x="217" y="576"/>
                </a:lnTo>
                <a:lnTo>
                  <a:pt x="217" y="573"/>
                </a:lnTo>
                <a:lnTo>
                  <a:pt x="213" y="567"/>
                </a:lnTo>
                <a:lnTo>
                  <a:pt x="211" y="564"/>
                </a:lnTo>
                <a:lnTo>
                  <a:pt x="207" y="561"/>
                </a:lnTo>
                <a:lnTo>
                  <a:pt x="208" y="566"/>
                </a:lnTo>
                <a:lnTo>
                  <a:pt x="207" y="566"/>
                </a:lnTo>
                <a:lnTo>
                  <a:pt x="196" y="558"/>
                </a:lnTo>
                <a:lnTo>
                  <a:pt x="196" y="561"/>
                </a:lnTo>
                <a:lnTo>
                  <a:pt x="195" y="560"/>
                </a:lnTo>
                <a:lnTo>
                  <a:pt x="193" y="555"/>
                </a:lnTo>
                <a:lnTo>
                  <a:pt x="190" y="551"/>
                </a:lnTo>
                <a:lnTo>
                  <a:pt x="192" y="555"/>
                </a:lnTo>
                <a:lnTo>
                  <a:pt x="186" y="554"/>
                </a:lnTo>
                <a:lnTo>
                  <a:pt x="183" y="551"/>
                </a:lnTo>
                <a:lnTo>
                  <a:pt x="183" y="548"/>
                </a:lnTo>
                <a:lnTo>
                  <a:pt x="141" y="514"/>
                </a:lnTo>
                <a:lnTo>
                  <a:pt x="131" y="511"/>
                </a:lnTo>
                <a:lnTo>
                  <a:pt x="132" y="512"/>
                </a:lnTo>
                <a:lnTo>
                  <a:pt x="131" y="514"/>
                </a:lnTo>
                <a:lnTo>
                  <a:pt x="129" y="514"/>
                </a:lnTo>
                <a:lnTo>
                  <a:pt x="108" y="506"/>
                </a:lnTo>
                <a:lnTo>
                  <a:pt x="108" y="509"/>
                </a:lnTo>
                <a:lnTo>
                  <a:pt x="102" y="509"/>
                </a:lnTo>
                <a:lnTo>
                  <a:pt x="101" y="511"/>
                </a:lnTo>
                <a:lnTo>
                  <a:pt x="99" y="508"/>
                </a:lnTo>
                <a:lnTo>
                  <a:pt x="98" y="508"/>
                </a:lnTo>
                <a:lnTo>
                  <a:pt x="99" y="503"/>
                </a:lnTo>
                <a:lnTo>
                  <a:pt x="98" y="502"/>
                </a:lnTo>
                <a:lnTo>
                  <a:pt x="92" y="508"/>
                </a:lnTo>
                <a:lnTo>
                  <a:pt x="93" y="502"/>
                </a:lnTo>
                <a:lnTo>
                  <a:pt x="90" y="503"/>
                </a:lnTo>
                <a:lnTo>
                  <a:pt x="90" y="500"/>
                </a:lnTo>
                <a:lnTo>
                  <a:pt x="90" y="499"/>
                </a:lnTo>
                <a:lnTo>
                  <a:pt x="87" y="499"/>
                </a:lnTo>
                <a:lnTo>
                  <a:pt x="83" y="502"/>
                </a:lnTo>
                <a:lnTo>
                  <a:pt x="84" y="499"/>
                </a:lnTo>
                <a:lnTo>
                  <a:pt x="83" y="497"/>
                </a:lnTo>
                <a:lnTo>
                  <a:pt x="83" y="496"/>
                </a:lnTo>
                <a:lnTo>
                  <a:pt x="77" y="496"/>
                </a:lnTo>
                <a:lnTo>
                  <a:pt x="80" y="487"/>
                </a:lnTo>
                <a:lnTo>
                  <a:pt x="80" y="491"/>
                </a:lnTo>
                <a:lnTo>
                  <a:pt x="83" y="491"/>
                </a:lnTo>
                <a:lnTo>
                  <a:pt x="84" y="491"/>
                </a:lnTo>
                <a:lnTo>
                  <a:pt x="86" y="494"/>
                </a:lnTo>
                <a:lnTo>
                  <a:pt x="90" y="494"/>
                </a:lnTo>
                <a:lnTo>
                  <a:pt x="92" y="494"/>
                </a:lnTo>
                <a:lnTo>
                  <a:pt x="95" y="490"/>
                </a:lnTo>
                <a:lnTo>
                  <a:pt x="95" y="487"/>
                </a:lnTo>
                <a:lnTo>
                  <a:pt x="90" y="484"/>
                </a:lnTo>
                <a:lnTo>
                  <a:pt x="87" y="485"/>
                </a:lnTo>
                <a:lnTo>
                  <a:pt x="84" y="484"/>
                </a:lnTo>
                <a:lnTo>
                  <a:pt x="84" y="482"/>
                </a:lnTo>
                <a:lnTo>
                  <a:pt x="75" y="476"/>
                </a:lnTo>
                <a:lnTo>
                  <a:pt x="77" y="479"/>
                </a:lnTo>
                <a:lnTo>
                  <a:pt x="77" y="484"/>
                </a:lnTo>
                <a:lnTo>
                  <a:pt x="74" y="485"/>
                </a:lnTo>
                <a:lnTo>
                  <a:pt x="72" y="484"/>
                </a:lnTo>
                <a:lnTo>
                  <a:pt x="72" y="485"/>
                </a:lnTo>
                <a:lnTo>
                  <a:pt x="72" y="488"/>
                </a:lnTo>
                <a:lnTo>
                  <a:pt x="71" y="491"/>
                </a:lnTo>
                <a:lnTo>
                  <a:pt x="68" y="491"/>
                </a:lnTo>
                <a:lnTo>
                  <a:pt x="65" y="487"/>
                </a:lnTo>
                <a:lnTo>
                  <a:pt x="59" y="485"/>
                </a:lnTo>
                <a:lnTo>
                  <a:pt x="59" y="487"/>
                </a:lnTo>
                <a:lnTo>
                  <a:pt x="59" y="490"/>
                </a:lnTo>
                <a:lnTo>
                  <a:pt x="57" y="496"/>
                </a:lnTo>
                <a:lnTo>
                  <a:pt x="53" y="496"/>
                </a:lnTo>
                <a:lnTo>
                  <a:pt x="47" y="491"/>
                </a:lnTo>
                <a:lnTo>
                  <a:pt x="45" y="502"/>
                </a:lnTo>
                <a:lnTo>
                  <a:pt x="42" y="503"/>
                </a:lnTo>
                <a:lnTo>
                  <a:pt x="33" y="509"/>
                </a:lnTo>
                <a:lnTo>
                  <a:pt x="32" y="511"/>
                </a:lnTo>
                <a:lnTo>
                  <a:pt x="32" y="514"/>
                </a:lnTo>
                <a:lnTo>
                  <a:pt x="32" y="515"/>
                </a:lnTo>
                <a:lnTo>
                  <a:pt x="29" y="518"/>
                </a:lnTo>
                <a:lnTo>
                  <a:pt x="27" y="518"/>
                </a:lnTo>
                <a:lnTo>
                  <a:pt x="18" y="527"/>
                </a:lnTo>
                <a:lnTo>
                  <a:pt x="21" y="529"/>
                </a:lnTo>
                <a:lnTo>
                  <a:pt x="18" y="541"/>
                </a:lnTo>
                <a:lnTo>
                  <a:pt x="20" y="555"/>
                </a:lnTo>
                <a:lnTo>
                  <a:pt x="21" y="557"/>
                </a:lnTo>
                <a:lnTo>
                  <a:pt x="24" y="560"/>
                </a:lnTo>
                <a:lnTo>
                  <a:pt x="29" y="560"/>
                </a:lnTo>
                <a:lnTo>
                  <a:pt x="33" y="563"/>
                </a:lnTo>
                <a:lnTo>
                  <a:pt x="42" y="578"/>
                </a:lnTo>
                <a:lnTo>
                  <a:pt x="44" y="585"/>
                </a:lnTo>
                <a:lnTo>
                  <a:pt x="30" y="614"/>
                </a:lnTo>
                <a:lnTo>
                  <a:pt x="30" y="620"/>
                </a:lnTo>
                <a:lnTo>
                  <a:pt x="45" y="665"/>
                </a:lnTo>
                <a:lnTo>
                  <a:pt x="41" y="669"/>
                </a:lnTo>
                <a:lnTo>
                  <a:pt x="39" y="681"/>
                </a:lnTo>
                <a:lnTo>
                  <a:pt x="41" y="684"/>
                </a:lnTo>
                <a:lnTo>
                  <a:pt x="41" y="689"/>
                </a:lnTo>
                <a:lnTo>
                  <a:pt x="39" y="693"/>
                </a:lnTo>
                <a:lnTo>
                  <a:pt x="39" y="699"/>
                </a:lnTo>
                <a:lnTo>
                  <a:pt x="44" y="701"/>
                </a:lnTo>
                <a:lnTo>
                  <a:pt x="47" y="705"/>
                </a:lnTo>
                <a:lnTo>
                  <a:pt x="47" y="711"/>
                </a:lnTo>
                <a:lnTo>
                  <a:pt x="48" y="717"/>
                </a:lnTo>
                <a:lnTo>
                  <a:pt x="53" y="722"/>
                </a:lnTo>
                <a:lnTo>
                  <a:pt x="54" y="728"/>
                </a:lnTo>
                <a:lnTo>
                  <a:pt x="47" y="743"/>
                </a:lnTo>
                <a:lnTo>
                  <a:pt x="50" y="749"/>
                </a:lnTo>
                <a:lnTo>
                  <a:pt x="51" y="752"/>
                </a:lnTo>
                <a:lnTo>
                  <a:pt x="62" y="759"/>
                </a:lnTo>
                <a:lnTo>
                  <a:pt x="62" y="764"/>
                </a:lnTo>
                <a:lnTo>
                  <a:pt x="65" y="770"/>
                </a:lnTo>
                <a:lnTo>
                  <a:pt x="66" y="768"/>
                </a:lnTo>
                <a:lnTo>
                  <a:pt x="66" y="780"/>
                </a:lnTo>
                <a:lnTo>
                  <a:pt x="3" y="855"/>
                </a:lnTo>
                <a:lnTo>
                  <a:pt x="11" y="856"/>
                </a:lnTo>
                <a:lnTo>
                  <a:pt x="14" y="852"/>
                </a:lnTo>
                <a:lnTo>
                  <a:pt x="20" y="849"/>
                </a:lnTo>
                <a:lnTo>
                  <a:pt x="20" y="850"/>
                </a:lnTo>
                <a:lnTo>
                  <a:pt x="20" y="853"/>
                </a:lnTo>
                <a:lnTo>
                  <a:pt x="20" y="858"/>
                </a:lnTo>
                <a:lnTo>
                  <a:pt x="18" y="856"/>
                </a:lnTo>
                <a:lnTo>
                  <a:pt x="17" y="855"/>
                </a:lnTo>
                <a:lnTo>
                  <a:pt x="17" y="859"/>
                </a:lnTo>
                <a:lnTo>
                  <a:pt x="18" y="862"/>
                </a:lnTo>
                <a:lnTo>
                  <a:pt x="20" y="862"/>
                </a:lnTo>
                <a:lnTo>
                  <a:pt x="27" y="868"/>
                </a:lnTo>
                <a:lnTo>
                  <a:pt x="36" y="867"/>
                </a:lnTo>
                <a:lnTo>
                  <a:pt x="39" y="868"/>
                </a:lnTo>
                <a:lnTo>
                  <a:pt x="42" y="870"/>
                </a:lnTo>
                <a:lnTo>
                  <a:pt x="42" y="873"/>
                </a:lnTo>
                <a:lnTo>
                  <a:pt x="44" y="874"/>
                </a:lnTo>
                <a:lnTo>
                  <a:pt x="47" y="874"/>
                </a:lnTo>
                <a:lnTo>
                  <a:pt x="47" y="876"/>
                </a:lnTo>
                <a:lnTo>
                  <a:pt x="45" y="877"/>
                </a:lnTo>
                <a:lnTo>
                  <a:pt x="29" y="874"/>
                </a:lnTo>
                <a:lnTo>
                  <a:pt x="27" y="876"/>
                </a:lnTo>
                <a:lnTo>
                  <a:pt x="26" y="879"/>
                </a:lnTo>
                <a:lnTo>
                  <a:pt x="21" y="882"/>
                </a:lnTo>
                <a:lnTo>
                  <a:pt x="20" y="880"/>
                </a:lnTo>
                <a:lnTo>
                  <a:pt x="17" y="880"/>
                </a:lnTo>
                <a:lnTo>
                  <a:pt x="15" y="883"/>
                </a:lnTo>
                <a:lnTo>
                  <a:pt x="14" y="885"/>
                </a:lnTo>
                <a:lnTo>
                  <a:pt x="12" y="883"/>
                </a:lnTo>
                <a:lnTo>
                  <a:pt x="11" y="882"/>
                </a:lnTo>
                <a:lnTo>
                  <a:pt x="9" y="885"/>
                </a:lnTo>
                <a:lnTo>
                  <a:pt x="9" y="889"/>
                </a:lnTo>
                <a:lnTo>
                  <a:pt x="12" y="889"/>
                </a:lnTo>
                <a:lnTo>
                  <a:pt x="14" y="891"/>
                </a:lnTo>
                <a:lnTo>
                  <a:pt x="14" y="894"/>
                </a:lnTo>
                <a:lnTo>
                  <a:pt x="14" y="897"/>
                </a:lnTo>
                <a:lnTo>
                  <a:pt x="9" y="900"/>
                </a:lnTo>
                <a:lnTo>
                  <a:pt x="5" y="909"/>
                </a:lnTo>
                <a:lnTo>
                  <a:pt x="6" y="913"/>
                </a:lnTo>
                <a:lnTo>
                  <a:pt x="5" y="918"/>
                </a:lnTo>
                <a:lnTo>
                  <a:pt x="6" y="922"/>
                </a:lnTo>
                <a:lnTo>
                  <a:pt x="6" y="924"/>
                </a:lnTo>
                <a:lnTo>
                  <a:pt x="6" y="925"/>
                </a:lnTo>
                <a:lnTo>
                  <a:pt x="2" y="930"/>
                </a:lnTo>
                <a:lnTo>
                  <a:pt x="0" y="931"/>
                </a:lnTo>
                <a:lnTo>
                  <a:pt x="2" y="934"/>
                </a:lnTo>
                <a:lnTo>
                  <a:pt x="9" y="934"/>
                </a:lnTo>
                <a:lnTo>
                  <a:pt x="12" y="939"/>
                </a:lnTo>
                <a:lnTo>
                  <a:pt x="12" y="943"/>
                </a:lnTo>
                <a:lnTo>
                  <a:pt x="9" y="943"/>
                </a:lnTo>
                <a:lnTo>
                  <a:pt x="3" y="939"/>
                </a:lnTo>
                <a:lnTo>
                  <a:pt x="3" y="943"/>
                </a:lnTo>
                <a:lnTo>
                  <a:pt x="0" y="949"/>
                </a:lnTo>
                <a:lnTo>
                  <a:pt x="0" y="952"/>
                </a:lnTo>
                <a:lnTo>
                  <a:pt x="3" y="954"/>
                </a:lnTo>
                <a:lnTo>
                  <a:pt x="3" y="957"/>
                </a:lnTo>
                <a:lnTo>
                  <a:pt x="6" y="957"/>
                </a:lnTo>
                <a:lnTo>
                  <a:pt x="8" y="960"/>
                </a:lnTo>
                <a:lnTo>
                  <a:pt x="8" y="961"/>
                </a:lnTo>
                <a:lnTo>
                  <a:pt x="5" y="972"/>
                </a:lnTo>
                <a:lnTo>
                  <a:pt x="8" y="972"/>
                </a:lnTo>
                <a:lnTo>
                  <a:pt x="9" y="973"/>
                </a:lnTo>
                <a:lnTo>
                  <a:pt x="9" y="976"/>
                </a:lnTo>
                <a:lnTo>
                  <a:pt x="15" y="988"/>
                </a:lnTo>
                <a:lnTo>
                  <a:pt x="15" y="996"/>
                </a:lnTo>
                <a:lnTo>
                  <a:pt x="15" y="997"/>
                </a:lnTo>
                <a:lnTo>
                  <a:pt x="21" y="997"/>
                </a:lnTo>
                <a:lnTo>
                  <a:pt x="23" y="997"/>
                </a:lnTo>
                <a:lnTo>
                  <a:pt x="24" y="1000"/>
                </a:lnTo>
                <a:lnTo>
                  <a:pt x="29" y="999"/>
                </a:lnTo>
                <a:lnTo>
                  <a:pt x="32" y="999"/>
                </a:lnTo>
                <a:lnTo>
                  <a:pt x="35" y="1002"/>
                </a:lnTo>
                <a:lnTo>
                  <a:pt x="35" y="1008"/>
                </a:lnTo>
                <a:lnTo>
                  <a:pt x="39" y="1006"/>
                </a:lnTo>
                <a:lnTo>
                  <a:pt x="41" y="1006"/>
                </a:lnTo>
                <a:lnTo>
                  <a:pt x="44" y="1003"/>
                </a:lnTo>
                <a:lnTo>
                  <a:pt x="50" y="1003"/>
                </a:lnTo>
                <a:lnTo>
                  <a:pt x="53" y="1005"/>
                </a:lnTo>
                <a:lnTo>
                  <a:pt x="57" y="1011"/>
                </a:lnTo>
                <a:lnTo>
                  <a:pt x="60" y="1011"/>
                </a:lnTo>
                <a:lnTo>
                  <a:pt x="60" y="1015"/>
                </a:lnTo>
                <a:lnTo>
                  <a:pt x="59" y="1017"/>
                </a:lnTo>
                <a:lnTo>
                  <a:pt x="59" y="1020"/>
                </a:lnTo>
                <a:lnTo>
                  <a:pt x="60" y="1021"/>
                </a:lnTo>
                <a:lnTo>
                  <a:pt x="62" y="1024"/>
                </a:lnTo>
                <a:lnTo>
                  <a:pt x="60" y="1029"/>
                </a:lnTo>
                <a:lnTo>
                  <a:pt x="59" y="1030"/>
                </a:lnTo>
                <a:lnTo>
                  <a:pt x="57" y="1033"/>
                </a:lnTo>
                <a:lnTo>
                  <a:pt x="59" y="1035"/>
                </a:lnTo>
                <a:lnTo>
                  <a:pt x="62" y="1039"/>
                </a:lnTo>
                <a:lnTo>
                  <a:pt x="68" y="1052"/>
                </a:lnTo>
                <a:lnTo>
                  <a:pt x="72" y="1054"/>
                </a:lnTo>
                <a:lnTo>
                  <a:pt x="74" y="1057"/>
                </a:lnTo>
                <a:lnTo>
                  <a:pt x="75" y="1058"/>
                </a:lnTo>
                <a:lnTo>
                  <a:pt x="74" y="1061"/>
                </a:lnTo>
                <a:lnTo>
                  <a:pt x="75" y="1063"/>
                </a:lnTo>
                <a:lnTo>
                  <a:pt x="83" y="1063"/>
                </a:lnTo>
                <a:lnTo>
                  <a:pt x="84" y="1064"/>
                </a:lnTo>
                <a:lnTo>
                  <a:pt x="87" y="1064"/>
                </a:lnTo>
                <a:lnTo>
                  <a:pt x="86" y="1067"/>
                </a:lnTo>
                <a:lnTo>
                  <a:pt x="87" y="1069"/>
                </a:lnTo>
                <a:lnTo>
                  <a:pt x="90" y="1069"/>
                </a:lnTo>
                <a:lnTo>
                  <a:pt x="90" y="1073"/>
                </a:lnTo>
                <a:lnTo>
                  <a:pt x="81" y="1082"/>
                </a:lnTo>
                <a:lnTo>
                  <a:pt x="77" y="1081"/>
                </a:lnTo>
                <a:lnTo>
                  <a:pt x="72" y="1078"/>
                </a:lnTo>
                <a:lnTo>
                  <a:pt x="71" y="1078"/>
                </a:lnTo>
                <a:lnTo>
                  <a:pt x="68" y="1079"/>
                </a:lnTo>
                <a:lnTo>
                  <a:pt x="68" y="1081"/>
                </a:lnTo>
                <a:lnTo>
                  <a:pt x="65" y="1082"/>
                </a:lnTo>
                <a:lnTo>
                  <a:pt x="66" y="1085"/>
                </a:lnTo>
                <a:lnTo>
                  <a:pt x="69" y="1088"/>
                </a:lnTo>
                <a:lnTo>
                  <a:pt x="69" y="1090"/>
                </a:lnTo>
                <a:lnTo>
                  <a:pt x="69" y="1093"/>
                </a:lnTo>
                <a:lnTo>
                  <a:pt x="71" y="1094"/>
                </a:lnTo>
                <a:lnTo>
                  <a:pt x="71" y="1097"/>
                </a:lnTo>
                <a:lnTo>
                  <a:pt x="72" y="1097"/>
                </a:lnTo>
                <a:lnTo>
                  <a:pt x="74" y="1100"/>
                </a:lnTo>
                <a:lnTo>
                  <a:pt x="74" y="1103"/>
                </a:lnTo>
                <a:lnTo>
                  <a:pt x="75" y="1109"/>
                </a:lnTo>
                <a:lnTo>
                  <a:pt x="74" y="1109"/>
                </a:lnTo>
                <a:lnTo>
                  <a:pt x="77" y="1111"/>
                </a:lnTo>
                <a:lnTo>
                  <a:pt x="78" y="1112"/>
                </a:lnTo>
                <a:lnTo>
                  <a:pt x="81" y="1111"/>
                </a:lnTo>
                <a:lnTo>
                  <a:pt x="83" y="1109"/>
                </a:lnTo>
                <a:lnTo>
                  <a:pt x="83" y="1106"/>
                </a:lnTo>
                <a:lnTo>
                  <a:pt x="86" y="1105"/>
                </a:lnTo>
                <a:lnTo>
                  <a:pt x="93" y="1106"/>
                </a:lnTo>
                <a:lnTo>
                  <a:pt x="98" y="1105"/>
                </a:lnTo>
                <a:lnTo>
                  <a:pt x="102" y="1105"/>
                </a:lnTo>
                <a:lnTo>
                  <a:pt x="108" y="1103"/>
                </a:lnTo>
                <a:lnTo>
                  <a:pt x="111" y="1106"/>
                </a:lnTo>
                <a:lnTo>
                  <a:pt x="113" y="1109"/>
                </a:lnTo>
                <a:lnTo>
                  <a:pt x="113" y="1112"/>
                </a:lnTo>
                <a:lnTo>
                  <a:pt x="119" y="1117"/>
                </a:lnTo>
                <a:lnTo>
                  <a:pt x="119" y="1120"/>
                </a:lnTo>
                <a:lnTo>
                  <a:pt x="116" y="1121"/>
                </a:lnTo>
                <a:lnTo>
                  <a:pt x="113" y="1121"/>
                </a:lnTo>
                <a:lnTo>
                  <a:pt x="114" y="1124"/>
                </a:lnTo>
                <a:lnTo>
                  <a:pt x="114" y="1126"/>
                </a:lnTo>
                <a:lnTo>
                  <a:pt x="116" y="1130"/>
                </a:lnTo>
                <a:lnTo>
                  <a:pt x="120" y="1133"/>
                </a:lnTo>
                <a:lnTo>
                  <a:pt x="125" y="1135"/>
                </a:lnTo>
                <a:lnTo>
                  <a:pt x="128" y="1133"/>
                </a:lnTo>
                <a:lnTo>
                  <a:pt x="129" y="1133"/>
                </a:lnTo>
                <a:lnTo>
                  <a:pt x="131" y="1136"/>
                </a:lnTo>
                <a:lnTo>
                  <a:pt x="134" y="1139"/>
                </a:lnTo>
                <a:lnTo>
                  <a:pt x="137" y="1148"/>
                </a:lnTo>
                <a:lnTo>
                  <a:pt x="135" y="1151"/>
                </a:lnTo>
                <a:lnTo>
                  <a:pt x="137" y="1153"/>
                </a:lnTo>
                <a:lnTo>
                  <a:pt x="140" y="1156"/>
                </a:lnTo>
                <a:lnTo>
                  <a:pt x="143" y="1154"/>
                </a:lnTo>
                <a:lnTo>
                  <a:pt x="144" y="1154"/>
                </a:lnTo>
                <a:lnTo>
                  <a:pt x="147" y="1154"/>
                </a:lnTo>
                <a:lnTo>
                  <a:pt x="150" y="1159"/>
                </a:lnTo>
                <a:lnTo>
                  <a:pt x="153" y="1157"/>
                </a:lnTo>
                <a:lnTo>
                  <a:pt x="156" y="1159"/>
                </a:lnTo>
                <a:lnTo>
                  <a:pt x="168" y="1154"/>
                </a:lnTo>
                <a:lnTo>
                  <a:pt x="169" y="1154"/>
                </a:lnTo>
                <a:lnTo>
                  <a:pt x="178" y="1168"/>
                </a:lnTo>
                <a:lnTo>
                  <a:pt x="180" y="1168"/>
                </a:lnTo>
                <a:lnTo>
                  <a:pt x="181" y="1165"/>
                </a:lnTo>
                <a:lnTo>
                  <a:pt x="184" y="1165"/>
                </a:lnTo>
                <a:lnTo>
                  <a:pt x="186" y="1166"/>
                </a:lnTo>
                <a:lnTo>
                  <a:pt x="187" y="1168"/>
                </a:lnTo>
                <a:lnTo>
                  <a:pt x="190" y="1168"/>
                </a:lnTo>
                <a:lnTo>
                  <a:pt x="192" y="1171"/>
                </a:lnTo>
                <a:lnTo>
                  <a:pt x="196" y="1169"/>
                </a:lnTo>
                <a:lnTo>
                  <a:pt x="201" y="1172"/>
                </a:lnTo>
                <a:lnTo>
                  <a:pt x="204" y="1172"/>
                </a:lnTo>
                <a:lnTo>
                  <a:pt x="207" y="1175"/>
                </a:lnTo>
                <a:lnTo>
                  <a:pt x="211" y="1177"/>
                </a:lnTo>
                <a:lnTo>
                  <a:pt x="214" y="1178"/>
                </a:lnTo>
                <a:lnTo>
                  <a:pt x="211" y="1178"/>
                </a:lnTo>
                <a:lnTo>
                  <a:pt x="214" y="1186"/>
                </a:lnTo>
                <a:lnTo>
                  <a:pt x="211" y="1190"/>
                </a:lnTo>
                <a:lnTo>
                  <a:pt x="207" y="1192"/>
                </a:lnTo>
                <a:lnTo>
                  <a:pt x="208" y="1193"/>
                </a:lnTo>
                <a:lnTo>
                  <a:pt x="211" y="1195"/>
                </a:lnTo>
                <a:lnTo>
                  <a:pt x="213" y="1196"/>
                </a:lnTo>
                <a:lnTo>
                  <a:pt x="207" y="1198"/>
                </a:lnTo>
                <a:lnTo>
                  <a:pt x="207" y="1199"/>
                </a:lnTo>
                <a:lnTo>
                  <a:pt x="207" y="1202"/>
                </a:lnTo>
                <a:lnTo>
                  <a:pt x="207" y="1204"/>
                </a:lnTo>
                <a:lnTo>
                  <a:pt x="208" y="1207"/>
                </a:lnTo>
                <a:lnTo>
                  <a:pt x="208" y="1208"/>
                </a:lnTo>
                <a:lnTo>
                  <a:pt x="210" y="1210"/>
                </a:lnTo>
                <a:lnTo>
                  <a:pt x="207" y="1222"/>
                </a:lnTo>
                <a:lnTo>
                  <a:pt x="205" y="1223"/>
                </a:lnTo>
                <a:lnTo>
                  <a:pt x="199" y="1222"/>
                </a:lnTo>
                <a:lnTo>
                  <a:pt x="198" y="1223"/>
                </a:lnTo>
                <a:lnTo>
                  <a:pt x="193" y="1220"/>
                </a:lnTo>
                <a:lnTo>
                  <a:pt x="189" y="1226"/>
                </a:lnTo>
                <a:lnTo>
                  <a:pt x="184" y="1228"/>
                </a:lnTo>
                <a:lnTo>
                  <a:pt x="181" y="1232"/>
                </a:lnTo>
                <a:lnTo>
                  <a:pt x="181" y="1240"/>
                </a:lnTo>
                <a:lnTo>
                  <a:pt x="186" y="1238"/>
                </a:lnTo>
                <a:lnTo>
                  <a:pt x="189" y="1238"/>
                </a:lnTo>
                <a:lnTo>
                  <a:pt x="192" y="1237"/>
                </a:lnTo>
                <a:lnTo>
                  <a:pt x="195" y="1235"/>
                </a:lnTo>
                <a:lnTo>
                  <a:pt x="198" y="1237"/>
                </a:lnTo>
                <a:lnTo>
                  <a:pt x="198" y="1238"/>
                </a:lnTo>
                <a:lnTo>
                  <a:pt x="199" y="1238"/>
                </a:lnTo>
                <a:lnTo>
                  <a:pt x="201" y="1240"/>
                </a:lnTo>
                <a:lnTo>
                  <a:pt x="201" y="1241"/>
                </a:lnTo>
                <a:lnTo>
                  <a:pt x="198" y="1241"/>
                </a:lnTo>
                <a:lnTo>
                  <a:pt x="186" y="1247"/>
                </a:lnTo>
                <a:lnTo>
                  <a:pt x="186" y="1249"/>
                </a:lnTo>
                <a:lnTo>
                  <a:pt x="187" y="1250"/>
                </a:lnTo>
                <a:lnTo>
                  <a:pt x="186" y="1250"/>
                </a:lnTo>
                <a:lnTo>
                  <a:pt x="183" y="1250"/>
                </a:lnTo>
                <a:lnTo>
                  <a:pt x="174" y="1252"/>
                </a:lnTo>
                <a:lnTo>
                  <a:pt x="174" y="1253"/>
                </a:lnTo>
                <a:lnTo>
                  <a:pt x="177" y="1256"/>
                </a:lnTo>
                <a:lnTo>
                  <a:pt x="180" y="1258"/>
                </a:lnTo>
                <a:lnTo>
                  <a:pt x="186" y="1265"/>
                </a:lnTo>
                <a:lnTo>
                  <a:pt x="181" y="1264"/>
                </a:lnTo>
                <a:lnTo>
                  <a:pt x="180" y="1267"/>
                </a:lnTo>
                <a:lnTo>
                  <a:pt x="177" y="1267"/>
                </a:lnTo>
                <a:lnTo>
                  <a:pt x="168" y="1282"/>
                </a:lnTo>
                <a:lnTo>
                  <a:pt x="159" y="1282"/>
                </a:lnTo>
                <a:lnTo>
                  <a:pt x="159" y="1283"/>
                </a:lnTo>
                <a:lnTo>
                  <a:pt x="159" y="1285"/>
                </a:lnTo>
                <a:lnTo>
                  <a:pt x="156" y="1286"/>
                </a:lnTo>
                <a:lnTo>
                  <a:pt x="163" y="1290"/>
                </a:lnTo>
                <a:lnTo>
                  <a:pt x="165" y="1295"/>
                </a:lnTo>
                <a:lnTo>
                  <a:pt x="168" y="1298"/>
                </a:lnTo>
                <a:lnTo>
                  <a:pt x="171" y="1299"/>
                </a:lnTo>
                <a:lnTo>
                  <a:pt x="172" y="1298"/>
                </a:lnTo>
                <a:lnTo>
                  <a:pt x="199" y="1316"/>
                </a:lnTo>
                <a:lnTo>
                  <a:pt x="202" y="1322"/>
                </a:lnTo>
                <a:lnTo>
                  <a:pt x="205" y="1322"/>
                </a:lnTo>
                <a:lnTo>
                  <a:pt x="210" y="1326"/>
                </a:lnTo>
                <a:lnTo>
                  <a:pt x="217" y="1323"/>
                </a:lnTo>
                <a:lnTo>
                  <a:pt x="219" y="1325"/>
                </a:lnTo>
                <a:lnTo>
                  <a:pt x="222" y="1325"/>
                </a:lnTo>
                <a:lnTo>
                  <a:pt x="226" y="1326"/>
                </a:lnTo>
                <a:lnTo>
                  <a:pt x="228" y="1328"/>
                </a:lnTo>
                <a:lnTo>
                  <a:pt x="240" y="1332"/>
                </a:lnTo>
                <a:lnTo>
                  <a:pt x="250" y="1331"/>
                </a:lnTo>
                <a:lnTo>
                  <a:pt x="255" y="1332"/>
                </a:lnTo>
                <a:lnTo>
                  <a:pt x="259" y="1332"/>
                </a:lnTo>
                <a:lnTo>
                  <a:pt x="274" y="1343"/>
                </a:lnTo>
                <a:lnTo>
                  <a:pt x="276" y="1344"/>
                </a:lnTo>
                <a:lnTo>
                  <a:pt x="277" y="1346"/>
                </a:lnTo>
                <a:lnTo>
                  <a:pt x="286" y="1343"/>
                </a:lnTo>
                <a:lnTo>
                  <a:pt x="289" y="1341"/>
                </a:lnTo>
                <a:lnTo>
                  <a:pt x="291" y="1344"/>
                </a:lnTo>
                <a:lnTo>
                  <a:pt x="294" y="1343"/>
                </a:lnTo>
                <a:lnTo>
                  <a:pt x="298" y="1344"/>
                </a:lnTo>
                <a:lnTo>
                  <a:pt x="300" y="1346"/>
                </a:lnTo>
                <a:lnTo>
                  <a:pt x="301" y="1347"/>
                </a:lnTo>
                <a:lnTo>
                  <a:pt x="304" y="1347"/>
                </a:lnTo>
                <a:lnTo>
                  <a:pt x="307" y="1347"/>
                </a:lnTo>
                <a:lnTo>
                  <a:pt x="307" y="1350"/>
                </a:lnTo>
                <a:lnTo>
                  <a:pt x="306" y="1355"/>
                </a:lnTo>
                <a:lnTo>
                  <a:pt x="310" y="1358"/>
                </a:lnTo>
                <a:lnTo>
                  <a:pt x="315" y="1359"/>
                </a:lnTo>
                <a:lnTo>
                  <a:pt x="321" y="1364"/>
                </a:lnTo>
                <a:lnTo>
                  <a:pt x="324" y="1364"/>
                </a:lnTo>
                <a:lnTo>
                  <a:pt x="327" y="1367"/>
                </a:lnTo>
                <a:lnTo>
                  <a:pt x="328" y="1370"/>
                </a:lnTo>
                <a:lnTo>
                  <a:pt x="331" y="1370"/>
                </a:lnTo>
                <a:lnTo>
                  <a:pt x="333" y="1376"/>
                </a:lnTo>
                <a:lnTo>
                  <a:pt x="340" y="1377"/>
                </a:lnTo>
                <a:lnTo>
                  <a:pt x="343" y="1377"/>
                </a:lnTo>
                <a:lnTo>
                  <a:pt x="345" y="1376"/>
                </a:lnTo>
                <a:lnTo>
                  <a:pt x="346" y="1370"/>
                </a:lnTo>
                <a:lnTo>
                  <a:pt x="351" y="1368"/>
                </a:lnTo>
                <a:lnTo>
                  <a:pt x="354" y="1362"/>
                </a:lnTo>
                <a:lnTo>
                  <a:pt x="351" y="1361"/>
                </a:lnTo>
                <a:lnTo>
                  <a:pt x="337" y="1335"/>
                </a:lnTo>
                <a:lnTo>
                  <a:pt x="337" y="1329"/>
                </a:lnTo>
                <a:lnTo>
                  <a:pt x="340" y="1320"/>
                </a:lnTo>
                <a:lnTo>
                  <a:pt x="339" y="1316"/>
                </a:lnTo>
                <a:lnTo>
                  <a:pt x="336" y="1323"/>
                </a:lnTo>
                <a:lnTo>
                  <a:pt x="336" y="1320"/>
                </a:lnTo>
                <a:lnTo>
                  <a:pt x="334" y="1316"/>
                </a:lnTo>
                <a:lnTo>
                  <a:pt x="328" y="1305"/>
                </a:lnTo>
                <a:lnTo>
                  <a:pt x="324" y="1305"/>
                </a:lnTo>
                <a:lnTo>
                  <a:pt x="324" y="1301"/>
                </a:lnTo>
                <a:lnTo>
                  <a:pt x="325" y="1296"/>
                </a:lnTo>
                <a:lnTo>
                  <a:pt x="327" y="1293"/>
                </a:lnTo>
                <a:lnTo>
                  <a:pt x="328" y="1290"/>
                </a:lnTo>
                <a:lnTo>
                  <a:pt x="330" y="1290"/>
                </a:lnTo>
                <a:lnTo>
                  <a:pt x="330" y="1289"/>
                </a:lnTo>
                <a:lnTo>
                  <a:pt x="330" y="1286"/>
                </a:lnTo>
                <a:lnTo>
                  <a:pt x="333" y="1285"/>
                </a:lnTo>
                <a:lnTo>
                  <a:pt x="336" y="1273"/>
                </a:lnTo>
                <a:lnTo>
                  <a:pt x="337" y="1274"/>
                </a:lnTo>
                <a:lnTo>
                  <a:pt x="339" y="1264"/>
                </a:lnTo>
                <a:lnTo>
                  <a:pt x="336" y="1259"/>
                </a:lnTo>
                <a:lnTo>
                  <a:pt x="343" y="1261"/>
                </a:lnTo>
                <a:lnTo>
                  <a:pt x="343" y="1262"/>
                </a:lnTo>
                <a:lnTo>
                  <a:pt x="346" y="1271"/>
                </a:lnTo>
                <a:lnTo>
                  <a:pt x="349" y="1271"/>
                </a:lnTo>
                <a:lnTo>
                  <a:pt x="351" y="1270"/>
                </a:lnTo>
                <a:lnTo>
                  <a:pt x="352" y="1270"/>
                </a:lnTo>
                <a:lnTo>
                  <a:pt x="355" y="1261"/>
                </a:lnTo>
                <a:lnTo>
                  <a:pt x="357" y="1259"/>
                </a:lnTo>
                <a:lnTo>
                  <a:pt x="355" y="1259"/>
                </a:lnTo>
                <a:lnTo>
                  <a:pt x="354" y="1258"/>
                </a:lnTo>
                <a:lnTo>
                  <a:pt x="352" y="1256"/>
                </a:lnTo>
                <a:lnTo>
                  <a:pt x="349" y="1256"/>
                </a:lnTo>
                <a:lnTo>
                  <a:pt x="348" y="1256"/>
                </a:lnTo>
                <a:lnTo>
                  <a:pt x="346" y="1253"/>
                </a:lnTo>
                <a:lnTo>
                  <a:pt x="348" y="1252"/>
                </a:lnTo>
                <a:lnTo>
                  <a:pt x="348" y="1249"/>
                </a:lnTo>
                <a:lnTo>
                  <a:pt x="351" y="1249"/>
                </a:lnTo>
                <a:lnTo>
                  <a:pt x="354" y="1250"/>
                </a:lnTo>
                <a:lnTo>
                  <a:pt x="357" y="1249"/>
                </a:lnTo>
                <a:lnTo>
                  <a:pt x="355" y="1232"/>
                </a:lnTo>
                <a:lnTo>
                  <a:pt x="352" y="1231"/>
                </a:lnTo>
                <a:lnTo>
                  <a:pt x="349" y="1225"/>
                </a:lnTo>
                <a:lnTo>
                  <a:pt x="348" y="1223"/>
                </a:lnTo>
                <a:lnTo>
                  <a:pt x="340" y="1223"/>
                </a:lnTo>
                <a:lnTo>
                  <a:pt x="336" y="1222"/>
                </a:lnTo>
                <a:lnTo>
                  <a:pt x="336" y="1225"/>
                </a:lnTo>
                <a:lnTo>
                  <a:pt x="331" y="1222"/>
                </a:lnTo>
                <a:lnTo>
                  <a:pt x="331" y="1219"/>
                </a:lnTo>
                <a:lnTo>
                  <a:pt x="330" y="1217"/>
                </a:lnTo>
                <a:lnTo>
                  <a:pt x="331" y="1214"/>
                </a:lnTo>
                <a:lnTo>
                  <a:pt x="330" y="1213"/>
                </a:lnTo>
                <a:lnTo>
                  <a:pt x="330" y="1210"/>
                </a:lnTo>
                <a:lnTo>
                  <a:pt x="321" y="1207"/>
                </a:lnTo>
                <a:lnTo>
                  <a:pt x="324" y="1193"/>
                </a:lnTo>
                <a:lnTo>
                  <a:pt x="328" y="1192"/>
                </a:lnTo>
                <a:lnTo>
                  <a:pt x="330" y="1189"/>
                </a:lnTo>
                <a:lnTo>
                  <a:pt x="328" y="1187"/>
                </a:lnTo>
                <a:lnTo>
                  <a:pt x="325" y="1184"/>
                </a:lnTo>
                <a:lnTo>
                  <a:pt x="328" y="1169"/>
                </a:lnTo>
                <a:lnTo>
                  <a:pt x="333" y="1168"/>
                </a:lnTo>
                <a:lnTo>
                  <a:pt x="334" y="1165"/>
                </a:lnTo>
                <a:lnTo>
                  <a:pt x="334" y="1163"/>
                </a:lnTo>
                <a:lnTo>
                  <a:pt x="334" y="1160"/>
                </a:lnTo>
                <a:lnTo>
                  <a:pt x="334" y="1157"/>
                </a:lnTo>
                <a:lnTo>
                  <a:pt x="336" y="1156"/>
                </a:lnTo>
                <a:lnTo>
                  <a:pt x="337" y="1154"/>
                </a:lnTo>
                <a:lnTo>
                  <a:pt x="339" y="1156"/>
                </a:lnTo>
                <a:lnTo>
                  <a:pt x="340" y="1157"/>
                </a:lnTo>
                <a:lnTo>
                  <a:pt x="345" y="1160"/>
                </a:lnTo>
                <a:lnTo>
                  <a:pt x="349" y="1172"/>
                </a:lnTo>
                <a:lnTo>
                  <a:pt x="352" y="1172"/>
                </a:lnTo>
                <a:lnTo>
                  <a:pt x="360" y="1166"/>
                </a:lnTo>
                <a:lnTo>
                  <a:pt x="355" y="1150"/>
                </a:lnTo>
                <a:lnTo>
                  <a:pt x="357" y="1151"/>
                </a:lnTo>
                <a:lnTo>
                  <a:pt x="367" y="1145"/>
                </a:lnTo>
                <a:lnTo>
                  <a:pt x="369" y="1142"/>
                </a:lnTo>
                <a:lnTo>
                  <a:pt x="369" y="1138"/>
                </a:lnTo>
                <a:lnTo>
                  <a:pt x="372" y="1138"/>
                </a:lnTo>
                <a:lnTo>
                  <a:pt x="375" y="1138"/>
                </a:lnTo>
                <a:lnTo>
                  <a:pt x="376" y="1136"/>
                </a:lnTo>
                <a:lnTo>
                  <a:pt x="378" y="1135"/>
                </a:lnTo>
                <a:lnTo>
                  <a:pt x="382" y="1133"/>
                </a:lnTo>
                <a:lnTo>
                  <a:pt x="384" y="1130"/>
                </a:lnTo>
                <a:lnTo>
                  <a:pt x="387" y="1129"/>
                </a:lnTo>
                <a:lnTo>
                  <a:pt x="388" y="1127"/>
                </a:lnTo>
                <a:lnTo>
                  <a:pt x="388" y="1124"/>
                </a:lnTo>
                <a:lnTo>
                  <a:pt x="390" y="1123"/>
                </a:lnTo>
                <a:lnTo>
                  <a:pt x="394" y="1121"/>
                </a:lnTo>
                <a:lnTo>
                  <a:pt x="400" y="1121"/>
                </a:lnTo>
                <a:lnTo>
                  <a:pt x="402" y="1127"/>
                </a:lnTo>
                <a:lnTo>
                  <a:pt x="406" y="1126"/>
                </a:lnTo>
                <a:lnTo>
                  <a:pt x="407" y="1127"/>
                </a:lnTo>
                <a:lnTo>
                  <a:pt x="409" y="1126"/>
                </a:lnTo>
                <a:lnTo>
                  <a:pt x="409" y="1123"/>
                </a:lnTo>
                <a:lnTo>
                  <a:pt x="410" y="1121"/>
                </a:lnTo>
                <a:lnTo>
                  <a:pt x="413" y="1121"/>
                </a:lnTo>
                <a:lnTo>
                  <a:pt x="416" y="1120"/>
                </a:lnTo>
                <a:lnTo>
                  <a:pt x="418" y="1120"/>
                </a:lnTo>
                <a:lnTo>
                  <a:pt x="419" y="1124"/>
                </a:lnTo>
                <a:lnTo>
                  <a:pt x="421" y="1127"/>
                </a:lnTo>
                <a:lnTo>
                  <a:pt x="427" y="1126"/>
                </a:lnTo>
                <a:lnTo>
                  <a:pt x="428" y="1127"/>
                </a:lnTo>
                <a:lnTo>
                  <a:pt x="433" y="1126"/>
                </a:lnTo>
                <a:lnTo>
                  <a:pt x="436" y="1126"/>
                </a:lnTo>
                <a:lnTo>
                  <a:pt x="440" y="1129"/>
                </a:lnTo>
                <a:lnTo>
                  <a:pt x="442" y="1133"/>
                </a:lnTo>
                <a:lnTo>
                  <a:pt x="448" y="1138"/>
                </a:lnTo>
                <a:lnTo>
                  <a:pt x="449" y="1139"/>
                </a:lnTo>
                <a:lnTo>
                  <a:pt x="451" y="1141"/>
                </a:lnTo>
                <a:lnTo>
                  <a:pt x="454" y="1145"/>
                </a:lnTo>
                <a:lnTo>
                  <a:pt x="454" y="1150"/>
                </a:lnTo>
                <a:lnTo>
                  <a:pt x="455" y="1153"/>
                </a:lnTo>
                <a:lnTo>
                  <a:pt x="457" y="1151"/>
                </a:lnTo>
                <a:lnTo>
                  <a:pt x="457" y="1144"/>
                </a:lnTo>
                <a:lnTo>
                  <a:pt x="455" y="1142"/>
                </a:lnTo>
                <a:lnTo>
                  <a:pt x="457" y="1141"/>
                </a:lnTo>
                <a:lnTo>
                  <a:pt x="460" y="1139"/>
                </a:lnTo>
                <a:lnTo>
                  <a:pt x="461" y="1142"/>
                </a:lnTo>
                <a:lnTo>
                  <a:pt x="463" y="1144"/>
                </a:lnTo>
                <a:lnTo>
                  <a:pt x="463" y="1145"/>
                </a:lnTo>
                <a:lnTo>
                  <a:pt x="466" y="1148"/>
                </a:lnTo>
                <a:lnTo>
                  <a:pt x="475" y="1151"/>
                </a:lnTo>
                <a:lnTo>
                  <a:pt x="476" y="1151"/>
                </a:lnTo>
                <a:lnTo>
                  <a:pt x="482" y="1147"/>
                </a:lnTo>
                <a:lnTo>
                  <a:pt x="482" y="1144"/>
                </a:lnTo>
                <a:lnTo>
                  <a:pt x="485" y="1144"/>
                </a:lnTo>
                <a:lnTo>
                  <a:pt x="487" y="1142"/>
                </a:lnTo>
                <a:lnTo>
                  <a:pt x="490" y="1141"/>
                </a:lnTo>
                <a:lnTo>
                  <a:pt x="491" y="1142"/>
                </a:lnTo>
                <a:lnTo>
                  <a:pt x="491" y="1139"/>
                </a:lnTo>
                <a:lnTo>
                  <a:pt x="497" y="1139"/>
                </a:lnTo>
                <a:lnTo>
                  <a:pt x="499" y="1139"/>
                </a:lnTo>
                <a:lnTo>
                  <a:pt x="505" y="1144"/>
                </a:lnTo>
                <a:lnTo>
                  <a:pt x="509" y="1141"/>
                </a:lnTo>
                <a:lnTo>
                  <a:pt x="509" y="1139"/>
                </a:lnTo>
                <a:lnTo>
                  <a:pt x="515" y="1139"/>
                </a:lnTo>
                <a:lnTo>
                  <a:pt x="517" y="1138"/>
                </a:lnTo>
                <a:lnTo>
                  <a:pt x="521" y="1139"/>
                </a:lnTo>
                <a:lnTo>
                  <a:pt x="523" y="1141"/>
                </a:lnTo>
                <a:lnTo>
                  <a:pt x="523" y="1147"/>
                </a:lnTo>
                <a:lnTo>
                  <a:pt x="527" y="1150"/>
                </a:lnTo>
                <a:lnTo>
                  <a:pt x="532" y="1150"/>
                </a:lnTo>
                <a:lnTo>
                  <a:pt x="536" y="1150"/>
                </a:lnTo>
                <a:lnTo>
                  <a:pt x="538" y="1154"/>
                </a:lnTo>
                <a:lnTo>
                  <a:pt x="542" y="1153"/>
                </a:lnTo>
                <a:lnTo>
                  <a:pt x="544" y="1151"/>
                </a:lnTo>
                <a:lnTo>
                  <a:pt x="548" y="1145"/>
                </a:lnTo>
                <a:lnTo>
                  <a:pt x="550" y="1147"/>
                </a:lnTo>
                <a:lnTo>
                  <a:pt x="553" y="1150"/>
                </a:lnTo>
                <a:lnTo>
                  <a:pt x="563" y="1150"/>
                </a:lnTo>
                <a:lnTo>
                  <a:pt x="565" y="1148"/>
                </a:lnTo>
                <a:lnTo>
                  <a:pt x="571" y="1145"/>
                </a:lnTo>
                <a:lnTo>
                  <a:pt x="575" y="1132"/>
                </a:lnTo>
                <a:lnTo>
                  <a:pt x="572" y="1129"/>
                </a:lnTo>
                <a:lnTo>
                  <a:pt x="563" y="1129"/>
                </a:lnTo>
                <a:lnTo>
                  <a:pt x="560" y="1124"/>
                </a:lnTo>
                <a:lnTo>
                  <a:pt x="553" y="1123"/>
                </a:lnTo>
                <a:lnTo>
                  <a:pt x="553" y="1120"/>
                </a:lnTo>
                <a:lnTo>
                  <a:pt x="551" y="1118"/>
                </a:lnTo>
                <a:lnTo>
                  <a:pt x="547" y="1117"/>
                </a:lnTo>
                <a:lnTo>
                  <a:pt x="547" y="1114"/>
                </a:lnTo>
                <a:lnTo>
                  <a:pt x="550" y="1114"/>
                </a:lnTo>
                <a:lnTo>
                  <a:pt x="553" y="1111"/>
                </a:lnTo>
                <a:lnTo>
                  <a:pt x="562" y="1106"/>
                </a:lnTo>
                <a:lnTo>
                  <a:pt x="563" y="1105"/>
                </a:lnTo>
                <a:lnTo>
                  <a:pt x="563" y="1102"/>
                </a:lnTo>
                <a:lnTo>
                  <a:pt x="559" y="1093"/>
                </a:lnTo>
                <a:lnTo>
                  <a:pt x="560" y="1093"/>
                </a:lnTo>
                <a:lnTo>
                  <a:pt x="562" y="1091"/>
                </a:lnTo>
                <a:lnTo>
                  <a:pt x="563" y="1088"/>
                </a:lnTo>
                <a:lnTo>
                  <a:pt x="565" y="1087"/>
                </a:lnTo>
                <a:lnTo>
                  <a:pt x="568" y="1087"/>
                </a:lnTo>
                <a:lnTo>
                  <a:pt x="571" y="1087"/>
                </a:lnTo>
                <a:lnTo>
                  <a:pt x="572" y="1087"/>
                </a:lnTo>
                <a:lnTo>
                  <a:pt x="575" y="1087"/>
                </a:lnTo>
                <a:lnTo>
                  <a:pt x="580" y="1087"/>
                </a:lnTo>
                <a:lnTo>
                  <a:pt x="583" y="1085"/>
                </a:lnTo>
                <a:lnTo>
                  <a:pt x="583" y="1084"/>
                </a:lnTo>
                <a:lnTo>
                  <a:pt x="581" y="1082"/>
                </a:lnTo>
                <a:lnTo>
                  <a:pt x="577" y="1079"/>
                </a:lnTo>
                <a:lnTo>
                  <a:pt x="568" y="1078"/>
                </a:lnTo>
                <a:lnTo>
                  <a:pt x="566" y="1076"/>
                </a:lnTo>
                <a:lnTo>
                  <a:pt x="566" y="1073"/>
                </a:lnTo>
                <a:lnTo>
                  <a:pt x="569" y="1073"/>
                </a:lnTo>
                <a:lnTo>
                  <a:pt x="571" y="1072"/>
                </a:lnTo>
                <a:lnTo>
                  <a:pt x="572" y="1070"/>
                </a:lnTo>
                <a:lnTo>
                  <a:pt x="571" y="1069"/>
                </a:lnTo>
                <a:lnTo>
                  <a:pt x="569" y="1070"/>
                </a:lnTo>
                <a:lnTo>
                  <a:pt x="563" y="1070"/>
                </a:lnTo>
                <a:lnTo>
                  <a:pt x="563" y="1067"/>
                </a:lnTo>
                <a:lnTo>
                  <a:pt x="565" y="1064"/>
                </a:lnTo>
                <a:lnTo>
                  <a:pt x="566" y="1063"/>
                </a:lnTo>
                <a:lnTo>
                  <a:pt x="563" y="1060"/>
                </a:lnTo>
                <a:lnTo>
                  <a:pt x="568" y="1060"/>
                </a:lnTo>
                <a:lnTo>
                  <a:pt x="569" y="1057"/>
                </a:lnTo>
                <a:lnTo>
                  <a:pt x="572" y="1057"/>
                </a:lnTo>
                <a:lnTo>
                  <a:pt x="574" y="1060"/>
                </a:lnTo>
                <a:lnTo>
                  <a:pt x="575" y="1058"/>
                </a:lnTo>
                <a:lnTo>
                  <a:pt x="578" y="1060"/>
                </a:lnTo>
                <a:lnTo>
                  <a:pt x="580" y="1058"/>
                </a:lnTo>
                <a:lnTo>
                  <a:pt x="587" y="1058"/>
                </a:lnTo>
                <a:lnTo>
                  <a:pt x="589" y="1061"/>
                </a:lnTo>
                <a:lnTo>
                  <a:pt x="592" y="1057"/>
                </a:lnTo>
                <a:lnTo>
                  <a:pt x="595" y="1055"/>
                </a:lnTo>
                <a:lnTo>
                  <a:pt x="599" y="1057"/>
                </a:lnTo>
                <a:lnTo>
                  <a:pt x="602" y="1055"/>
                </a:lnTo>
                <a:lnTo>
                  <a:pt x="604" y="1054"/>
                </a:lnTo>
                <a:lnTo>
                  <a:pt x="608" y="1051"/>
                </a:lnTo>
                <a:lnTo>
                  <a:pt x="610" y="1052"/>
                </a:lnTo>
                <a:lnTo>
                  <a:pt x="613" y="1054"/>
                </a:lnTo>
                <a:lnTo>
                  <a:pt x="614" y="1054"/>
                </a:lnTo>
                <a:lnTo>
                  <a:pt x="616" y="1051"/>
                </a:lnTo>
                <a:lnTo>
                  <a:pt x="620" y="1049"/>
                </a:lnTo>
                <a:lnTo>
                  <a:pt x="622" y="1048"/>
                </a:lnTo>
                <a:lnTo>
                  <a:pt x="625" y="1048"/>
                </a:lnTo>
                <a:lnTo>
                  <a:pt x="628" y="1048"/>
                </a:lnTo>
                <a:lnTo>
                  <a:pt x="629" y="1046"/>
                </a:lnTo>
                <a:lnTo>
                  <a:pt x="632" y="1048"/>
                </a:lnTo>
                <a:lnTo>
                  <a:pt x="635" y="1041"/>
                </a:lnTo>
                <a:lnTo>
                  <a:pt x="637" y="1041"/>
                </a:lnTo>
                <a:lnTo>
                  <a:pt x="640" y="1039"/>
                </a:lnTo>
                <a:lnTo>
                  <a:pt x="641" y="1041"/>
                </a:lnTo>
                <a:lnTo>
                  <a:pt x="647" y="1039"/>
                </a:lnTo>
                <a:lnTo>
                  <a:pt x="677" y="1033"/>
                </a:lnTo>
                <a:lnTo>
                  <a:pt x="678" y="1030"/>
                </a:lnTo>
                <a:lnTo>
                  <a:pt x="681" y="1032"/>
                </a:lnTo>
                <a:lnTo>
                  <a:pt x="683" y="1030"/>
                </a:lnTo>
                <a:lnTo>
                  <a:pt x="686" y="1029"/>
                </a:lnTo>
                <a:lnTo>
                  <a:pt x="684" y="1024"/>
                </a:lnTo>
                <a:lnTo>
                  <a:pt x="687" y="1024"/>
                </a:lnTo>
                <a:lnTo>
                  <a:pt x="690" y="1023"/>
                </a:lnTo>
                <a:lnTo>
                  <a:pt x="692" y="1021"/>
                </a:lnTo>
                <a:lnTo>
                  <a:pt x="693" y="1020"/>
                </a:lnTo>
                <a:lnTo>
                  <a:pt x="696" y="1020"/>
                </a:lnTo>
                <a:lnTo>
                  <a:pt x="698" y="1018"/>
                </a:lnTo>
                <a:lnTo>
                  <a:pt x="699" y="1017"/>
                </a:lnTo>
                <a:lnTo>
                  <a:pt x="701" y="1020"/>
                </a:lnTo>
                <a:lnTo>
                  <a:pt x="704" y="1018"/>
                </a:lnTo>
                <a:lnTo>
                  <a:pt x="707" y="1020"/>
                </a:lnTo>
                <a:lnTo>
                  <a:pt x="708" y="1020"/>
                </a:lnTo>
                <a:lnTo>
                  <a:pt x="711" y="1020"/>
                </a:lnTo>
                <a:lnTo>
                  <a:pt x="713" y="1021"/>
                </a:lnTo>
                <a:lnTo>
                  <a:pt x="716" y="1024"/>
                </a:lnTo>
                <a:lnTo>
                  <a:pt x="720" y="1021"/>
                </a:lnTo>
                <a:lnTo>
                  <a:pt x="726" y="1021"/>
                </a:lnTo>
                <a:lnTo>
                  <a:pt x="728" y="1021"/>
                </a:lnTo>
                <a:lnTo>
                  <a:pt x="729" y="1024"/>
                </a:lnTo>
                <a:lnTo>
                  <a:pt x="731" y="1026"/>
                </a:lnTo>
                <a:lnTo>
                  <a:pt x="731" y="1033"/>
                </a:lnTo>
                <a:lnTo>
                  <a:pt x="732" y="1036"/>
                </a:lnTo>
                <a:lnTo>
                  <a:pt x="735" y="1039"/>
                </a:lnTo>
                <a:lnTo>
                  <a:pt x="734" y="1041"/>
                </a:lnTo>
                <a:lnTo>
                  <a:pt x="734" y="1046"/>
                </a:lnTo>
                <a:lnTo>
                  <a:pt x="731" y="1049"/>
                </a:lnTo>
                <a:lnTo>
                  <a:pt x="732" y="1052"/>
                </a:lnTo>
                <a:lnTo>
                  <a:pt x="734" y="1054"/>
                </a:lnTo>
                <a:lnTo>
                  <a:pt x="738" y="1052"/>
                </a:lnTo>
                <a:lnTo>
                  <a:pt x="740" y="1055"/>
                </a:lnTo>
                <a:lnTo>
                  <a:pt x="743" y="1054"/>
                </a:lnTo>
                <a:lnTo>
                  <a:pt x="744" y="1052"/>
                </a:lnTo>
                <a:lnTo>
                  <a:pt x="746" y="1051"/>
                </a:lnTo>
                <a:lnTo>
                  <a:pt x="749" y="1052"/>
                </a:lnTo>
                <a:lnTo>
                  <a:pt x="749" y="1048"/>
                </a:lnTo>
                <a:lnTo>
                  <a:pt x="752" y="1048"/>
                </a:lnTo>
                <a:lnTo>
                  <a:pt x="753" y="1052"/>
                </a:lnTo>
                <a:lnTo>
                  <a:pt x="755" y="1054"/>
                </a:lnTo>
                <a:lnTo>
                  <a:pt x="755" y="1057"/>
                </a:lnTo>
                <a:lnTo>
                  <a:pt x="753" y="1060"/>
                </a:lnTo>
                <a:lnTo>
                  <a:pt x="759" y="1060"/>
                </a:lnTo>
                <a:lnTo>
                  <a:pt x="758" y="1057"/>
                </a:lnTo>
                <a:lnTo>
                  <a:pt x="756" y="1055"/>
                </a:lnTo>
                <a:lnTo>
                  <a:pt x="759" y="1054"/>
                </a:lnTo>
                <a:lnTo>
                  <a:pt x="764" y="1055"/>
                </a:lnTo>
                <a:lnTo>
                  <a:pt x="765" y="1057"/>
                </a:lnTo>
                <a:lnTo>
                  <a:pt x="767" y="1058"/>
                </a:lnTo>
                <a:lnTo>
                  <a:pt x="770" y="1060"/>
                </a:lnTo>
                <a:lnTo>
                  <a:pt x="773" y="1060"/>
                </a:lnTo>
                <a:lnTo>
                  <a:pt x="773" y="1058"/>
                </a:lnTo>
                <a:lnTo>
                  <a:pt x="776" y="1057"/>
                </a:lnTo>
                <a:lnTo>
                  <a:pt x="776" y="1060"/>
                </a:lnTo>
                <a:lnTo>
                  <a:pt x="776" y="1061"/>
                </a:lnTo>
                <a:lnTo>
                  <a:pt x="774" y="1063"/>
                </a:lnTo>
                <a:lnTo>
                  <a:pt x="771" y="1064"/>
                </a:lnTo>
                <a:lnTo>
                  <a:pt x="770" y="1066"/>
                </a:lnTo>
                <a:lnTo>
                  <a:pt x="770" y="1069"/>
                </a:lnTo>
                <a:lnTo>
                  <a:pt x="770" y="1070"/>
                </a:lnTo>
                <a:lnTo>
                  <a:pt x="771" y="1073"/>
                </a:lnTo>
                <a:lnTo>
                  <a:pt x="774" y="1073"/>
                </a:lnTo>
                <a:lnTo>
                  <a:pt x="776" y="1070"/>
                </a:lnTo>
                <a:lnTo>
                  <a:pt x="780" y="1069"/>
                </a:lnTo>
                <a:lnTo>
                  <a:pt x="782" y="1070"/>
                </a:lnTo>
                <a:lnTo>
                  <a:pt x="785" y="1070"/>
                </a:lnTo>
                <a:lnTo>
                  <a:pt x="786" y="1072"/>
                </a:lnTo>
                <a:lnTo>
                  <a:pt x="789" y="1072"/>
                </a:lnTo>
                <a:lnTo>
                  <a:pt x="788" y="1069"/>
                </a:lnTo>
                <a:lnTo>
                  <a:pt x="789" y="1067"/>
                </a:lnTo>
                <a:lnTo>
                  <a:pt x="792" y="1067"/>
                </a:lnTo>
                <a:lnTo>
                  <a:pt x="795" y="1063"/>
                </a:lnTo>
                <a:lnTo>
                  <a:pt x="800" y="1063"/>
                </a:lnTo>
                <a:lnTo>
                  <a:pt x="804" y="1060"/>
                </a:lnTo>
                <a:lnTo>
                  <a:pt x="806" y="1055"/>
                </a:lnTo>
                <a:lnTo>
                  <a:pt x="807" y="1054"/>
                </a:lnTo>
                <a:lnTo>
                  <a:pt x="810" y="1054"/>
                </a:lnTo>
                <a:lnTo>
                  <a:pt x="818" y="1051"/>
                </a:lnTo>
                <a:lnTo>
                  <a:pt x="819" y="1049"/>
                </a:lnTo>
                <a:lnTo>
                  <a:pt x="824" y="1049"/>
                </a:lnTo>
                <a:lnTo>
                  <a:pt x="828" y="1046"/>
                </a:lnTo>
                <a:lnTo>
                  <a:pt x="828" y="1049"/>
                </a:lnTo>
                <a:lnTo>
                  <a:pt x="828" y="1051"/>
                </a:lnTo>
                <a:lnTo>
                  <a:pt x="828" y="1054"/>
                </a:lnTo>
                <a:lnTo>
                  <a:pt x="825" y="1054"/>
                </a:lnTo>
                <a:lnTo>
                  <a:pt x="822" y="1054"/>
                </a:lnTo>
                <a:lnTo>
                  <a:pt x="822" y="1057"/>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08" name="Freeform 680"/>
          <p:cNvSpPr>
            <a:spLocks/>
          </p:cNvSpPr>
          <p:nvPr/>
        </p:nvSpPr>
        <p:spPr bwMode="auto">
          <a:xfrm>
            <a:off x="5743575" y="3009907"/>
            <a:ext cx="374650" cy="261937"/>
          </a:xfrm>
          <a:custGeom>
            <a:avLst/>
            <a:gdLst>
              <a:gd name="T0" fmla="*/ 76 w 236"/>
              <a:gd name="T1" fmla="*/ 35 h 165"/>
              <a:gd name="T2" fmla="*/ 75 w 236"/>
              <a:gd name="T3" fmla="*/ 23 h 165"/>
              <a:gd name="T4" fmla="*/ 81 w 236"/>
              <a:gd name="T5" fmla="*/ 15 h 165"/>
              <a:gd name="T6" fmla="*/ 91 w 236"/>
              <a:gd name="T7" fmla="*/ 11 h 165"/>
              <a:gd name="T8" fmla="*/ 97 w 236"/>
              <a:gd name="T9" fmla="*/ 11 h 165"/>
              <a:gd name="T10" fmla="*/ 96 w 236"/>
              <a:gd name="T11" fmla="*/ 5 h 165"/>
              <a:gd name="T12" fmla="*/ 102 w 236"/>
              <a:gd name="T13" fmla="*/ 3 h 165"/>
              <a:gd name="T14" fmla="*/ 117 w 236"/>
              <a:gd name="T15" fmla="*/ 12 h 165"/>
              <a:gd name="T16" fmla="*/ 126 w 236"/>
              <a:gd name="T17" fmla="*/ 15 h 165"/>
              <a:gd name="T18" fmla="*/ 129 w 236"/>
              <a:gd name="T19" fmla="*/ 23 h 165"/>
              <a:gd name="T20" fmla="*/ 127 w 236"/>
              <a:gd name="T21" fmla="*/ 29 h 165"/>
              <a:gd name="T22" fmla="*/ 132 w 236"/>
              <a:gd name="T23" fmla="*/ 36 h 165"/>
              <a:gd name="T24" fmla="*/ 150 w 236"/>
              <a:gd name="T25" fmla="*/ 35 h 165"/>
              <a:gd name="T26" fmla="*/ 160 w 236"/>
              <a:gd name="T27" fmla="*/ 42 h 165"/>
              <a:gd name="T28" fmla="*/ 165 w 236"/>
              <a:gd name="T29" fmla="*/ 53 h 165"/>
              <a:gd name="T30" fmla="*/ 171 w 236"/>
              <a:gd name="T31" fmla="*/ 66 h 165"/>
              <a:gd name="T32" fmla="*/ 217 w 236"/>
              <a:gd name="T33" fmla="*/ 101 h 165"/>
              <a:gd name="T34" fmla="*/ 224 w 236"/>
              <a:gd name="T35" fmla="*/ 99 h 165"/>
              <a:gd name="T36" fmla="*/ 236 w 236"/>
              <a:gd name="T37" fmla="*/ 107 h 165"/>
              <a:gd name="T38" fmla="*/ 230 w 236"/>
              <a:gd name="T39" fmla="*/ 120 h 165"/>
              <a:gd name="T40" fmla="*/ 219 w 236"/>
              <a:gd name="T41" fmla="*/ 117 h 165"/>
              <a:gd name="T42" fmla="*/ 217 w 236"/>
              <a:gd name="T43" fmla="*/ 122 h 165"/>
              <a:gd name="T44" fmla="*/ 208 w 236"/>
              <a:gd name="T45" fmla="*/ 123 h 165"/>
              <a:gd name="T46" fmla="*/ 205 w 236"/>
              <a:gd name="T47" fmla="*/ 126 h 165"/>
              <a:gd name="T48" fmla="*/ 202 w 236"/>
              <a:gd name="T49" fmla="*/ 135 h 165"/>
              <a:gd name="T50" fmla="*/ 195 w 236"/>
              <a:gd name="T51" fmla="*/ 146 h 165"/>
              <a:gd name="T52" fmla="*/ 189 w 236"/>
              <a:gd name="T53" fmla="*/ 150 h 165"/>
              <a:gd name="T54" fmla="*/ 178 w 236"/>
              <a:gd name="T55" fmla="*/ 153 h 165"/>
              <a:gd name="T56" fmla="*/ 178 w 236"/>
              <a:gd name="T57" fmla="*/ 156 h 165"/>
              <a:gd name="T58" fmla="*/ 174 w 236"/>
              <a:gd name="T59" fmla="*/ 162 h 165"/>
              <a:gd name="T60" fmla="*/ 165 w 236"/>
              <a:gd name="T61" fmla="*/ 165 h 165"/>
              <a:gd name="T62" fmla="*/ 160 w 236"/>
              <a:gd name="T63" fmla="*/ 162 h 165"/>
              <a:gd name="T64" fmla="*/ 151 w 236"/>
              <a:gd name="T65" fmla="*/ 161 h 165"/>
              <a:gd name="T66" fmla="*/ 147 w 236"/>
              <a:gd name="T67" fmla="*/ 152 h 165"/>
              <a:gd name="T68" fmla="*/ 145 w 236"/>
              <a:gd name="T69" fmla="*/ 135 h 165"/>
              <a:gd name="T70" fmla="*/ 117 w 236"/>
              <a:gd name="T71" fmla="*/ 119 h 165"/>
              <a:gd name="T72" fmla="*/ 106 w 236"/>
              <a:gd name="T73" fmla="*/ 113 h 165"/>
              <a:gd name="T74" fmla="*/ 76 w 236"/>
              <a:gd name="T75" fmla="*/ 99 h 165"/>
              <a:gd name="T76" fmla="*/ 63 w 236"/>
              <a:gd name="T77" fmla="*/ 104 h 165"/>
              <a:gd name="T78" fmla="*/ 48 w 236"/>
              <a:gd name="T79" fmla="*/ 104 h 165"/>
              <a:gd name="T80" fmla="*/ 21 w 236"/>
              <a:gd name="T81" fmla="*/ 96 h 165"/>
              <a:gd name="T82" fmla="*/ 22 w 236"/>
              <a:gd name="T83" fmla="*/ 84 h 165"/>
              <a:gd name="T84" fmla="*/ 22 w 236"/>
              <a:gd name="T85" fmla="*/ 72 h 165"/>
              <a:gd name="T86" fmla="*/ 18 w 236"/>
              <a:gd name="T87" fmla="*/ 65 h 165"/>
              <a:gd name="T88" fmla="*/ 15 w 236"/>
              <a:gd name="T89" fmla="*/ 62 h 165"/>
              <a:gd name="T90" fmla="*/ 6 w 236"/>
              <a:gd name="T91" fmla="*/ 65 h 165"/>
              <a:gd name="T92" fmla="*/ 6 w 236"/>
              <a:gd name="T93" fmla="*/ 48 h 165"/>
              <a:gd name="T94" fmla="*/ 15 w 236"/>
              <a:gd name="T95" fmla="*/ 47 h 165"/>
              <a:gd name="T96" fmla="*/ 30 w 236"/>
              <a:gd name="T97" fmla="*/ 50 h 165"/>
              <a:gd name="T98" fmla="*/ 28 w 236"/>
              <a:gd name="T99" fmla="*/ 45 h 165"/>
              <a:gd name="T100" fmla="*/ 25 w 236"/>
              <a:gd name="T101" fmla="*/ 29 h 165"/>
              <a:gd name="T102" fmla="*/ 16 w 236"/>
              <a:gd name="T103" fmla="*/ 18 h 165"/>
              <a:gd name="T104" fmla="*/ 3 w 236"/>
              <a:gd name="T105" fmla="*/ 29 h 165"/>
              <a:gd name="T106" fmla="*/ 4 w 236"/>
              <a:gd name="T107" fmla="*/ 36 h 165"/>
              <a:gd name="T108" fmla="*/ 9 w 236"/>
              <a:gd name="T109" fmla="*/ 15 h 165"/>
              <a:gd name="T110" fmla="*/ 36 w 236"/>
              <a:gd name="T111" fmla="*/ 15 h 165"/>
              <a:gd name="T112" fmla="*/ 54 w 236"/>
              <a:gd name="T113" fmla="*/ 35 h 1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6"/>
              <a:gd name="T172" fmla="*/ 0 h 165"/>
              <a:gd name="T173" fmla="*/ 236 w 236"/>
              <a:gd name="T174" fmla="*/ 165 h 1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6" h="165">
                <a:moveTo>
                  <a:pt x="58" y="33"/>
                </a:moveTo>
                <a:lnTo>
                  <a:pt x="75" y="36"/>
                </a:lnTo>
                <a:lnTo>
                  <a:pt x="76" y="35"/>
                </a:lnTo>
                <a:lnTo>
                  <a:pt x="75" y="30"/>
                </a:lnTo>
                <a:lnTo>
                  <a:pt x="75" y="27"/>
                </a:lnTo>
                <a:lnTo>
                  <a:pt x="75" y="23"/>
                </a:lnTo>
                <a:lnTo>
                  <a:pt x="75" y="21"/>
                </a:lnTo>
                <a:lnTo>
                  <a:pt x="78" y="20"/>
                </a:lnTo>
                <a:lnTo>
                  <a:pt x="81" y="15"/>
                </a:lnTo>
                <a:lnTo>
                  <a:pt x="88" y="14"/>
                </a:lnTo>
                <a:lnTo>
                  <a:pt x="90" y="14"/>
                </a:lnTo>
                <a:lnTo>
                  <a:pt x="91" y="11"/>
                </a:lnTo>
                <a:lnTo>
                  <a:pt x="91" y="9"/>
                </a:lnTo>
                <a:lnTo>
                  <a:pt x="93" y="8"/>
                </a:lnTo>
                <a:lnTo>
                  <a:pt x="97" y="11"/>
                </a:lnTo>
                <a:lnTo>
                  <a:pt x="99" y="11"/>
                </a:lnTo>
                <a:lnTo>
                  <a:pt x="97" y="6"/>
                </a:lnTo>
                <a:lnTo>
                  <a:pt x="96" y="5"/>
                </a:lnTo>
                <a:lnTo>
                  <a:pt x="97" y="3"/>
                </a:lnTo>
                <a:lnTo>
                  <a:pt x="100" y="5"/>
                </a:lnTo>
                <a:lnTo>
                  <a:pt x="102" y="3"/>
                </a:lnTo>
                <a:lnTo>
                  <a:pt x="102" y="0"/>
                </a:lnTo>
                <a:lnTo>
                  <a:pt x="114" y="12"/>
                </a:lnTo>
                <a:lnTo>
                  <a:pt x="117" y="12"/>
                </a:lnTo>
                <a:lnTo>
                  <a:pt x="120" y="12"/>
                </a:lnTo>
                <a:lnTo>
                  <a:pt x="124" y="12"/>
                </a:lnTo>
                <a:lnTo>
                  <a:pt x="126" y="15"/>
                </a:lnTo>
                <a:lnTo>
                  <a:pt x="124" y="18"/>
                </a:lnTo>
                <a:lnTo>
                  <a:pt x="126" y="20"/>
                </a:lnTo>
                <a:lnTo>
                  <a:pt x="129" y="23"/>
                </a:lnTo>
                <a:lnTo>
                  <a:pt x="127" y="24"/>
                </a:lnTo>
                <a:lnTo>
                  <a:pt x="127" y="26"/>
                </a:lnTo>
                <a:lnTo>
                  <a:pt x="127" y="29"/>
                </a:lnTo>
                <a:lnTo>
                  <a:pt x="126" y="32"/>
                </a:lnTo>
                <a:lnTo>
                  <a:pt x="127" y="33"/>
                </a:lnTo>
                <a:lnTo>
                  <a:pt x="132" y="36"/>
                </a:lnTo>
                <a:lnTo>
                  <a:pt x="147" y="38"/>
                </a:lnTo>
                <a:lnTo>
                  <a:pt x="150" y="36"/>
                </a:lnTo>
                <a:lnTo>
                  <a:pt x="150" y="35"/>
                </a:lnTo>
                <a:lnTo>
                  <a:pt x="153" y="33"/>
                </a:lnTo>
                <a:lnTo>
                  <a:pt x="159" y="39"/>
                </a:lnTo>
                <a:lnTo>
                  <a:pt x="160" y="42"/>
                </a:lnTo>
                <a:lnTo>
                  <a:pt x="160" y="47"/>
                </a:lnTo>
                <a:lnTo>
                  <a:pt x="162" y="50"/>
                </a:lnTo>
                <a:lnTo>
                  <a:pt x="165" y="53"/>
                </a:lnTo>
                <a:lnTo>
                  <a:pt x="166" y="57"/>
                </a:lnTo>
                <a:lnTo>
                  <a:pt x="166" y="60"/>
                </a:lnTo>
                <a:lnTo>
                  <a:pt x="171" y="66"/>
                </a:lnTo>
                <a:lnTo>
                  <a:pt x="193" y="84"/>
                </a:lnTo>
                <a:lnTo>
                  <a:pt x="199" y="86"/>
                </a:lnTo>
                <a:lnTo>
                  <a:pt x="217" y="101"/>
                </a:lnTo>
                <a:lnTo>
                  <a:pt x="220" y="101"/>
                </a:lnTo>
                <a:lnTo>
                  <a:pt x="222" y="101"/>
                </a:lnTo>
                <a:lnTo>
                  <a:pt x="224" y="99"/>
                </a:lnTo>
                <a:lnTo>
                  <a:pt x="232" y="102"/>
                </a:lnTo>
                <a:lnTo>
                  <a:pt x="233" y="104"/>
                </a:lnTo>
                <a:lnTo>
                  <a:pt x="236" y="107"/>
                </a:lnTo>
                <a:lnTo>
                  <a:pt x="235" y="111"/>
                </a:lnTo>
                <a:lnTo>
                  <a:pt x="235" y="120"/>
                </a:lnTo>
                <a:lnTo>
                  <a:pt x="230" y="120"/>
                </a:lnTo>
                <a:lnTo>
                  <a:pt x="223" y="117"/>
                </a:lnTo>
                <a:lnTo>
                  <a:pt x="220" y="117"/>
                </a:lnTo>
                <a:lnTo>
                  <a:pt x="219" y="117"/>
                </a:lnTo>
                <a:lnTo>
                  <a:pt x="219" y="120"/>
                </a:lnTo>
                <a:lnTo>
                  <a:pt x="219" y="122"/>
                </a:lnTo>
                <a:lnTo>
                  <a:pt x="217" y="122"/>
                </a:lnTo>
                <a:lnTo>
                  <a:pt x="213" y="123"/>
                </a:lnTo>
                <a:lnTo>
                  <a:pt x="211" y="122"/>
                </a:lnTo>
                <a:lnTo>
                  <a:pt x="208" y="123"/>
                </a:lnTo>
                <a:lnTo>
                  <a:pt x="207" y="125"/>
                </a:lnTo>
                <a:lnTo>
                  <a:pt x="205" y="125"/>
                </a:lnTo>
                <a:lnTo>
                  <a:pt x="205" y="126"/>
                </a:lnTo>
                <a:lnTo>
                  <a:pt x="205" y="128"/>
                </a:lnTo>
                <a:lnTo>
                  <a:pt x="204" y="134"/>
                </a:lnTo>
                <a:lnTo>
                  <a:pt x="202" y="135"/>
                </a:lnTo>
                <a:lnTo>
                  <a:pt x="202" y="143"/>
                </a:lnTo>
                <a:lnTo>
                  <a:pt x="198" y="146"/>
                </a:lnTo>
                <a:lnTo>
                  <a:pt x="195" y="146"/>
                </a:lnTo>
                <a:lnTo>
                  <a:pt x="193" y="147"/>
                </a:lnTo>
                <a:lnTo>
                  <a:pt x="190" y="149"/>
                </a:lnTo>
                <a:lnTo>
                  <a:pt x="189" y="150"/>
                </a:lnTo>
                <a:lnTo>
                  <a:pt x="181" y="152"/>
                </a:lnTo>
                <a:lnTo>
                  <a:pt x="178" y="152"/>
                </a:lnTo>
                <a:lnTo>
                  <a:pt x="178" y="153"/>
                </a:lnTo>
                <a:lnTo>
                  <a:pt x="180" y="155"/>
                </a:lnTo>
                <a:lnTo>
                  <a:pt x="180" y="156"/>
                </a:lnTo>
                <a:lnTo>
                  <a:pt x="178" y="156"/>
                </a:lnTo>
                <a:lnTo>
                  <a:pt x="178" y="161"/>
                </a:lnTo>
                <a:lnTo>
                  <a:pt x="177" y="161"/>
                </a:lnTo>
                <a:lnTo>
                  <a:pt x="174" y="162"/>
                </a:lnTo>
                <a:lnTo>
                  <a:pt x="172" y="164"/>
                </a:lnTo>
                <a:lnTo>
                  <a:pt x="168" y="164"/>
                </a:lnTo>
                <a:lnTo>
                  <a:pt x="165" y="165"/>
                </a:lnTo>
                <a:lnTo>
                  <a:pt x="163" y="165"/>
                </a:lnTo>
                <a:lnTo>
                  <a:pt x="162" y="162"/>
                </a:lnTo>
                <a:lnTo>
                  <a:pt x="160" y="162"/>
                </a:lnTo>
                <a:lnTo>
                  <a:pt x="159" y="161"/>
                </a:lnTo>
                <a:lnTo>
                  <a:pt x="154" y="161"/>
                </a:lnTo>
                <a:lnTo>
                  <a:pt x="151" y="161"/>
                </a:lnTo>
                <a:lnTo>
                  <a:pt x="150" y="159"/>
                </a:lnTo>
                <a:lnTo>
                  <a:pt x="147" y="156"/>
                </a:lnTo>
                <a:lnTo>
                  <a:pt x="147" y="152"/>
                </a:lnTo>
                <a:lnTo>
                  <a:pt x="147" y="149"/>
                </a:lnTo>
                <a:lnTo>
                  <a:pt x="147" y="137"/>
                </a:lnTo>
                <a:lnTo>
                  <a:pt x="145" y="135"/>
                </a:lnTo>
                <a:lnTo>
                  <a:pt x="136" y="135"/>
                </a:lnTo>
                <a:lnTo>
                  <a:pt x="117" y="123"/>
                </a:lnTo>
                <a:lnTo>
                  <a:pt x="117" y="119"/>
                </a:lnTo>
                <a:lnTo>
                  <a:pt x="114" y="116"/>
                </a:lnTo>
                <a:lnTo>
                  <a:pt x="111" y="114"/>
                </a:lnTo>
                <a:lnTo>
                  <a:pt x="106" y="113"/>
                </a:lnTo>
                <a:lnTo>
                  <a:pt x="103" y="114"/>
                </a:lnTo>
                <a:lnTo>
                  <a:pt x="84" y="107"/>
                </a:lnTo>
                <a:lnTo>
                  <a:pt x="76" y="99"/>
                </a:lnTo>
                <a:lnTo>
                  <a:pt x="66" y="99"/>
                </a:lnTo>
                <a:lnTo>
                  <a:pt x="64" y="102"/>
                </a:lnTo>
                <a:lnTo>
                  <a:pt x="63" y="104"/>
                </a:lnTo>
                <a:lnTo>
                  <a:pt x="60" y="104"/>
                </a:lnTo>
                <a:lnTo>
                  <a:pt x="57" y="102"/>
                </a:lnTo>
                <a:lnTo>
                  <a:pt x="48" y="104"/>
                </a:lnTo>
                <a:lnTo>
                  <a:pt x="33" y="116"/>
                </a:lnTo>
                <a:lnTo>
                  <a:pt x="24" y="117"/>
                </a:lnTo>
                <a:lnTo>
                  <a:pt x="21" y="96"/>
                </a:lnTo>
                <a:lnTo>
                  <a:pt x="22" y="89"/>
                </a:lnTo>
                <a:lnTo>
                  <a:pt x="25" y="84"/>
                </a:lnTo>
                <a:lnTo>
                  <a:pt x="22" y="84"/>
                </a:lnTo>
                <a:lnTo>
                  <a:pt x="16" y="78"/>
                </a:lnTo>
                <a:lnTo>
                  <a:pt x="15" y="77"/>
                </a:lnTo>
                <a:lnTo>
                  <a:pt x="22" y="72"/>
                </a:lnTo>
                <a:lnTo>
                  <a:pt x="16" y="69"/>
                </a:lnTo>
                <a:lnTo>
                  <a:pt x="15" y="68"/>
                </a:lnTo>
                <a:lnTo>
                  <a:pt x="18" y="65"/>
                </a:lnTo>
                <a:lnTo>
                  <a:pt x="22" y="68"/>
                </a:lnTo>
                <a:lnTo>
                  <a:pt x="21" y="63"/>
                </a:lnTo>
                <a:lnTo>
                  <a:pt x="15" y="62"/>
                </a:lnTo>
                <a:lnTo>
                  <a:pt x="9" y="63"/>
                </a:lnTo>
                <a:lnTo>
                  <a:pt x="7" y="65"/>
                </a:lnTo>
                <a:lnTo>
                  <a:pt x="6" y="65"/>
                </a:lnTo>
                <a:lnTo>
                  <a:pt x="3" y="56"/>
                </a:lnTo>
                <a:lnTo>
                  <a:pt x="4" y="51"/>
                </a:lnTo>
                <a:lnTo>
                  <a:pt x="6" y="48"/>
                </a:lnTo>
                <a:lnTo>
                  <a:pt x="6" y="39"/>
                </a:lnTo>
                <a:lnTo>
                  <a:pt x="9" y="47"/>
                </a:lnTo>
                <a:lnTo>
                  <a:pt x="15" y="47"/>
                </a:lnTo>
                <a:lnTo>
                  <a:pt x="21" y="48"/>
                </a:lnTo>
                <a:lnTo>
                  <a:pt x="24" y="48"/>
                </a:lnTo>
                <a:lnTo>
                  <a:pt x="30" y="50"/>
                </a:lnTo>
                <a:lnTo>
                  <a:pt x="33" y="48"/>
                </a:lnTo>
                <a:lnTo>
                  <a:pt x="30" y="48"/>
                </a:lnTo>
                <a:lnTo>
                  <a:pt x="28" y="45"/>
                </a:lnTo>
                <a:lnTo>
                  <a:pt x="33" y="45"/>
                </a:lnTo>
                <a:lnTo>
                  <a:pt x="37" y="39"/>
                </a:lnTo>
                <a:lnTo>
                  <a:pt x="25" y="29"/>
                </a:lnTo>
                <a:lnTo>
                  <a:pt x="24" y="23"/>
                </a:lnTo>
                <a:lnTo>
                  <a:pt x="19" y="18"/>
                </a:lnTo>
                <a:lnTo>
                  <a:pt x="16" y="18"/>
                </a:lnTo>
                <a:lnTo>
                  <a:pt x="6" y="23"/>
                </a:lnTo>
                <a:lnTo>
                  <a:pt x="3" y="26"/>
                </a:lnTo>
                <a:lnTo>
                  <a:pt x="3" y="29"/>
                </a:lnTo>
                <a:lnTo>
                  <a:pt x="4" y="29"/>
                </a:lnTo>
                <a:lnTo>
                  <a:pt x="4" y="38"/>
                </a:lnTo>
                <a:lnTo>
                  <a:pt x="4" y="36"/>
                </a:lnTo>
                <a:lnTo>
                  <a:pt x="0" y="29"/>
                </a:lnTo>
                <a:lnTo>
                  <a:pt x="0" y="23"/>
                </a:lnTo>
                <a:lnTo>
                  <a:pt x="9" y="15"/>
                </a:lnTo>
                <a:lnTo>
                  <a:pt x="25" y="11"/>
                </a:lnTo>
                <a:lnTo>
                  <a:pt x="27" y="11"/>
                </a:lnTo>
                <a:lnTo>
                  <a:pt x="36" y="15"/>
                </a:lnTo>
                <a:lnTo>
                  <a:pt x="46" y="33"/>
                </a:lnTo>
                <a:lnTo>
                  <a:pt x="49" y="35"/>
                </a:lnTo>
                <a:lnTo>
                  <a:pt x="54" y="35"/>
                </a:lnTo>
                <a:lnTo>
                  <a:pt x="58" y="3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09" name="Freeform 681"/>
          <p:cNvSpPr>
            <a:spLocks/>
          </p:cNvSpPr>
          <p:nvPr/>
        </p:nvSpPr>
        <p:spPr bwMode="auto">
          <a:xfrm>
            <a:off x="6189663" y="2995620"/>
            <a:ext cx="292100" cy="141287"/>
          </a:xfrm>
          <a:custGeom>
            <a:avLst/>
            <a:gdLst>
              <a:gd name="T0" fmla="*/ 77 w 184"/>
              <a:gd name="T1" fmla="*/ 78 h 89"/>
              <a:gd name="T2" fmla="*/ 89 w 184"/>
              <a:gd name="T3" fmla="*/ 69 h 89"/>
              <a:gd name="T4" fmla="*/ 92 w 184"/>
              <a:gd name="T5" fmla="*/ 66 h 89"/>
              <a:gd name="T6" fmla="*/ 98 w 184"/>
              <a:gd name="T7" fmla="*/ 63 h 89"/>
              <a:gd name="T8" fmla="*/ 105 w 184"/>
              <a:gd name="T9" fmla="*/ 62 h 89"/>
              <a:gd name="T10" fmla="*/ 119 w 184"/>
              <a:gd name="T11" fmla="*/ 66 h 89"/>
              <a:gd name="T12" fmla="*/ 125 w 184"/>
              <a:gd name="T13" fmla="*/ 57 h 89"/>
              <a:gd name="T14" fmla="*/ 150 w 184"/>
              <a:gd name="T15" fmla="*/ 48 h 89"/>
              <a:gd name="T16" fmla="*/ 158 w 184"/>
              <a:gd name="T17" fmla="*/ 41 h 89"/>
              <a:gd name="T18" fmla="*/ 184 w 184"/>
              <a:gd name="T19" fmla="*/ 24 h 89"/>
              <a:gd name="T20" fmla="*/ 181 w 184"/>
              <a:gd name="T21" fmla="*/ 21 h 89"/>
              <a:gd name="T22" fmla="*/ 171 w 184"/>
              <a:gd name="T23" fmla="*/ 17 h 89"/>
              <a:gd name="T24" fmla="*/ 158 w 184"/>
              <a:gd name="T25" fmla="*/ 9 h 89"/>
              <a:gd name="T26" fmla="*/ 135 w 184"/>
              <a:gd name="T27" fmla="*/ 8 h 89"/>
              <a:gd name="T28" fmla="*/ 128 w 184"/>
              <a:gd name="T29" fmla="*/ 5 h 89"/>
              <a:gd name="T30" fmla="*/ 99 w 184"/>
              <a:gd name="T31" fmla="*/ 6 h 89"/>
              <a:gd name="T32" fmla="*/ 95 w 184"/>
              <a:gd name="T33" fmla="*/ 5 h 89"/>
              <a:gd name="T34" fmla="*/ 81 w 184"/>
              <a:gd name="T35" fmla="*/ 0 h 89"/>
              <a:gd name="T36" fmla="*/ 77 w 184"/>
              <a:gd name="T37" fmla="*/ 2 h 89"/>
              <a:gd name="T38" fmla="*/ 71 w 184"/>
              <a:gd name="T39" fmla="*/ 6 h 89"/>
              <a:gd name="T40" fmla="*/ 69 w 184"/>
              <a:gd name="T41" fmla="*/ 11 h 89"/>
              <a:gd name="T42" fmla="*/ 68 w 184"/>
              <a:gd name="T43" fmla="*/ 17 h 89"/>
              <a:gd name="T44" fmla="*/ 39 w 184"/>
              <a:gd name="T45" fmla="*/ 11 h 89"/>
              <a:gd name="T46" fmla="*/ 29 w 184"/>
              <a:gd name="T47" fmla="*/ 11 h 89"/>
              <a:gd name="T48" fmla="*/ 29 w 184"/>
              <a:gd name="T49" fmla="*/ 15 h 89"/>
              <a:gd name="T50" fmla="*/ 32 w 184"/>
              <a:gd name="T51" fmla="*/ 21 h 89"/>
              <a:gd name="T52" fmla="*/ 27 w 184"/>
              <a:gd name="T53" fmla="*/ 26 h 89"/>
              <a:gd name="T54" fmla="*/ 17 w 184"/>
              <a:gd name="T55" fmla="*/ 39 h 89"/>
              <a:gd name="T56" fmla="*/ 21 w 184"/>
              <a:gd name="T57" fmla="*/ 41 h 89"/>
              <a:gd name="T58" fmla="*/ 26 w 184"/>
              <a:gd name="T59" fmla="*/ 44 h 89"/>
              <a:gd name="T60" fmla="*/ 35 w 184"/>
              <a:gd name="T61" fmla="*/ 47 h 89"/>
              <a:gd name="T62" fmla="*/ 38 w 184"/>
              <a:gd name="T63" fmla="*/ 44 h 89"/>
              <a:gd name="T64" fmla="*/ 41 w 184"/>
              <a:gd name="T65" fmla="*/ 41 h 89"/>
              <a:gd name="T66" fmla="*/ 42 w 184"/>
              <a:gd name="T67" fmla="*/ 45 h 89"/>
              <a:gd name="T68" fmla="*/ 51 w 184"/>
              <a:gd name="T69" fmla="*/ 48 h 89"/>
              <a:gd name="T70" fmla="*/ 60 w 184"/>
              <a:gd name="T71" fmla="*/ 53 h 89"/>
              <a:gd name="T72" fmla="*/ 65 w 184"/>
              <a:gd name="T73" fmla="*/ 54 h 89"/>
              <a:gd name="T74" fmla="*/ 59 w 184"/>
              <a:gd name="T75" fmla="*/ 57 h 89"/>
              <a:gd name="T76" fmla="*/ 54 w 184"/>
              <a:gd name="T77" fmla="*/ 60 h 89"/>
              <a:gd name="T78" fmla="*/ 51 w 184"/>
              <a:gd name="T79" fmla="*/ 62 h 89"/>
              <a:gd name="T80" fmla="*/ 47 w 184"/>
              <a:gd name="T81" fmla="*/ 63 h 89"/>
              <a:gd name="T82" fmla="*/ 44 w 184"/>
              <a:gd name="T83" fmla="*/ 66 h 89"/>
              <a:gd name="T84" fmla="*/ 33 w 184"/>
              <a:gd name="T85" fmla="*/ 66 h 89"/>
              <a:gd name="T86" fmla="*/ 27 w 184"/>
              <a:gd name="T87" fmla="*/ 69 h 89"/>
              <a:gd name="T88" fmla="*/ 23 w 184"/>
              <a:gd name="T89" fmla="*/ 72 h 89"/>
              <a:gd name="T90" fmla="*/ 17 w 184"/>
              <a:gd name="T91" fmla="*/ 69 h 89"/>
              <a:gd name="T92" fmla="*/ 0 w 184"/>
              <a:gd name="T93" fmla="*/ 72 h 89"/>
              <a:gd name="T94" fmla="*/ 2 w 184"/>
              <a:gd name="T95" fmla="*/ 81 h 89"/>
              <a:gd name="T96" fmla="*/ 6 w 184"/>
              <a:gd name="T97" fmla="*/ 81 h 89"/>
              <a:gd name="T98" fmla="*/ 20 w 184"/>
              <a:gd name="T99" fmla="*/ 81 h 89"/>
              <a:gd name="T100" fmla="*/ 24 w 184"/>
              <a:gd name="T101" fmla="*/ 84 h 89"/>
              <a:gd name="T102" fmla="*/ 36 w 184"/>
              <a:gd name="T103" fmla="*/ 81 h 89"/>
              <a:gd name="T104" fmla="*/ 41 w 184"/>
              <a:gd name="T105" fmla="*/ 83 h 89"/>
              <a:gd name="T106" fmla="*/ 47 w 184"/>
              <a:gd name="T107" fmla="*/ 87 h 89"/>
              <a:gd name="T108" fmla="*/ 54 w 184"/>
              <a:gd name="T109" fmla="*/ 86 h 89"/>
              <a:gd name="T110" fmla="*/ 63 w 184"/>
              <a:gd name="T111" fmla="*/ 86 h 89"/>
              <a:gd name="T112" fmla="*/ 69 w 184"/>
              <a:gd name="T113" fmla="*/ 86 h 89"/>
              <a:gd name="T114" fmla="*/ 77 w 184"/>
              <a:gd name="T115" fmla="*/ 83 h 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4"/>
              <a:gd name="T175" fmla="*/ 0 h 89"/>
              <a:gd name="T176" fmla="*/ 184 w 184"/>
              <a:gd name="T177" fmla="*/ 89 h 8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4" h="89">
                <a:moveTo>
                  <a:pt x="77" y="83"/>
                </a:moveTo>
                <a:lnTo>
                  <a:pt x="77" y="78"/>
                </a:lnTo>
                <a:lnTo>
                  <a:pt x="78" y="72"/>
                </a:lnTo>
                <a:lnTo>
                  <a:pt x="89" y="69"/>
                </a:lnTo>
                <a:lnTo>
                  <a:pt x="90" y="66"/>
                </a:lnTo>
                <a:lnTo>
                  <a:pt x="92" y="66"/>
                </a:lnTo>
                <a:lnTo>
                  <a:pt x="95" y="62"/>
                </a:lnTo>
                <a:lnTo>
                  <a:pt x="98" y="63"/>
                </a:lnTo>
                <a:lnTo>
                  <a:pt x="102" y="62"/>
                </a:lnTo>
                <a:lnTo>
                  <a:pt x="105" y="62"/>
                </a:lnTo>
                <a:lnTo>
                  <a:pt x="107" y="66"/>
                </a:lnTo>
                <a:lnTo>
                  <a:pt x="119" y="66"/>
                </a:lnTo>
                <a:lnTo>
                  <a:pt x="123" y="63"/>
                </a:lnTo>
                <a:lnTo>
                  <a:pt x="125" y="57"/>
                </a:lnTo>
                <a:lnTo>
                  <a:pt x="128" y="54"/>
                </a:lnTo>
                <a:lnTo>
                  <a:pt x="150" y="48"/>
                </a:lnTo>
                <a:lnTo>
                  <a:pt x="153" y="45"/>
                </a:lnTo>
                <a:lnTo>
                  <a:pt x="158" y="41"/>
                </a:lnTo>
                <a:lnTo>
                  <a:pt x="183" y="29"/>
                </a:lnTo>
                <a:lnTo>
                  <a:pt x="184" y="24"/>
                </a:lnTo>
                <a:lnTo>
                  <a:pt x="184" y="21"/>
                </a:lnTo>
                <a:lnTo>
                  <a:pt x="181" y="21"/>
                </a:lnTo>
                <a:lnTo>
                  <a:pt x="176" y="17"/>
                </a:lnTo>
                <a:lnTo>
                  <a:pt x="171" y="17"/>
                </a:lnTo>
                <a:lnTo>
                  <a:pt x="167" y="11"/>
                </a:lnTo>
                <a:lnTo>
                  <a:pt x="158" y="9"/>
                </a:lnTo>
                <a:lnTo>
                  <a:pt x="155" y="8"/>
                </a:lnTo>
                <a:lnTo>
                  <a:pt x="135" y="8"/>
                </a:lnTo>
                <a:lnTo>
                  <a:pt x="131" y="5"/>
                </a:lnTo>
                <a:lnTo>
                  <a:pt x="128" y="5"/>
                </a:lnTo>
                <a:lnTo>
                  <a:pt x="123" y="8"/>
                </a:lnTo>
                <a:lnTo>
                  <a:pt x="99" y="6"/>
                </a:lnTo>
                <a:lnTo>
                  <a:pt x="98" y="6"/>
                </a:lnTo>
                <a:lnTo>
                  <a:pt x="95" y="5"/>
                </a:lnTo>
                <a:lnTo>
                  <a:pt x="90" y="6"/>
                </a:lnTo>
                <a:lnTo>
                  <a:pt x="81" y="0"/>
                </a:lnTo>
                <a:lnTo>
                  <a:pt x="80" y="2"/>
                </a:lnTo>
                <a:lnTo>
                  <a:pt x="77" y="2"/>
                </a:lnTo>
                <a:lnTo>
                  <a:pt x="75" y="3"/>
                </a:lnTo>
                <a:lnTo>
                  <a:pt x="71" y="6"/>
                </a:lnTo>
                <a:lnTo>
                  <a:pt x="71" y="8"/>
                </a:lnTo>
                <a:lnTo>
                  <a:pt x="69" y="11"/>
                </a:lnTo>
                <a:lnTo>
                  <a:pt x="68" y="15"/>
                </a:lnTo>
                <a:lnTo>
                  <a:pt x="68" y="17"/>
                </a:lnTo>
                <a:lnTo>
                  <a:pt x="41" y="9"/>
                </a:lnTo>
                <a:lnTo>
                  <a:pt x="39" y="11"/>
                </a:lnTo>
                <a:lnTo>
                  <a:pt x="36" y="9"/>
                </a:lnTo>
                <a:lnTo>
                  <a:pt x="29" y="11"/>
                </a:lnTo>
                <a:lnTo>
                  <a:pt x="29" y="14"/>
                </a:lnTo>
                <a:lnTo>
                  <a:pt x="29" y="15"/>
                </a:lnTo>
                <a:lnTo>
                  <a:pt x="27" y="20"/>
                </a:lnTo>
                <a:lnTo>
                  <a:pt x="32" y="21"/>
                </a:lnTo>
                <a:lnTo>
                  <a:pt x="32" y="24"/>
                </a:lnTo>
                <a:lnTo>
                  <a:pt x="27" y="26"/>
                </a:lnTo>
                <a:lnTo>
                  <a:pt x="17" y="36"/>
                </a:lnTo>
                <a:lnTo>
                  <a:pt x="17" y="39"/>
                </a:lnTo>
                <a:lnTo>
                  <a:pt x="18" y="39"/>
                </a:lnTo>
                <a:lnTo>
                  <a:pt x="21" y="41"/>
                </a:lnTo>
                <a:lnTo>
                  <a:pt x="23" y="41"/>
                </a:lnTo>
                <a:lnTo>
                  <a:pt x="26" y="44"/>
                </a:lnTo>
                <a:lnTo>
                  <a:pt x="32" y="47"/>
                </a:lnTo>
                <a:lnTo>
                  <a:pt x="35" y="47"/>
                </a:lnTo>
                <a:lnTo>
                  <a:pt x="36" y="45"/>
                </a:lnTo>
                <a:lnTo>
                  <a:pt x="38" y="44"/>
                </a:lnTo>
                <a:lnTo>
                  <a:pt x="39" y="39"/>
                </a:lnTo>
                <a:lnTo>
                  <a:pt x="41" y="41"/>
                </a:lnTo>
                <a:lnTo>
                  <a:pt x="44" y="42"/>
                </a:lnTo>
                <a:lnTo>
                  <a:pt x="42" y="45"/>
                </a:lnTo>
                <a:lnTo>
                  <a:pt x="50" y="48"/>
                </a:lnTo>
                <a:lnTo>
                  <a:pt x="51" y="48"/>
                </a:lnTo>
                <a:lnTo>
                  <a:pt x="56" y="53"/>
                </a:lnTo>
                <a:lnTo>
                  <a:pt x="60" y="53"/>
                </a:lnTo>
                <a:lnTo>
                  <a:pt x="62" y="53"/>
                </a:lnTo>
                <a:lnTo>
                  <a:pt x="65" y="54"/>
                </a:lnTo>
                <a:lnTo>
                  <a:pt x="63" y="56"/>
                </a:lnTo>
                <a:lnTo>
                  <a:pt x="59" y="57"/>
                </a:lnTo>
                <a:lnTo>
                  <a:pt x="57" y="60"/>
                </a:lnTo>
                <a:lnTo>
                  <a:pt x="54" y="60"/>
                </a:lnTo>
                <a:lnTo>
                  <a:pt x="53" y="60"/>
                </a:lnTo>
                <a:lnTo>
                  <a:pt x="51" y="62"/>
                </a:lnTo>
                <a:lnTo>
                  <a:pt x="48" y="62"/>
                </a:lnTo>
                <a:lnTo>
                  <a:pt x="47" y="63"/>
                </a:lnTo>
                <a:lnTo>
                  <a:pt x="45" y="65"/>
                </a:lnTo>
                <a:lnTo>
                  <a:pt x="44" y="66"/>
                </a:lnTo>
                <a:lnTo>
                  <a:pt x="38" y="68"/>
                </a:lnTo>
                <a:lnTo>
                  <a:pt x="33" y="66"/>
                </a:lnTo>
                <a:lnTo>
                  <a:pt x="27" y="66"/>
                </a:lnTo>
                <a:lnTo>
                  <a:pt x="27" y="69"/>
                </a:lnTo>
                <a:lnTo>
                  <a:pt x="24" y="69"/>
                </a:lnTo>
                <a:lnTo>
                  <a:pt x="23" y="72"/>
                </a:lnTo>
                <a:lnTo>
                  <a:pt x="20" y="72"/>
                </a:lnTo>
                <a:lnTo>
                  <a:pt x="17" y="69"/>
                </a:lnTo>
                <a:lnTo>
                  <a:pt x="6" y="69"/>
                </a:lnTo>
                <a:lnTo>
                  <a:pt x="0" y="72"/>
                </a:lnTo>
                <a:lnTo>
                  <a:pt x="0" y="80"/>
                </a:lnTo>
                <a:lnTo>
                  <a:pt x="2" y="81"/>
                </a:lnTo>
                <a:lnTo>
                  <a:pt x="3" y="83"/>
                </a:lnTo>
                <a:lnTo>
                  <a:pt x="6" y="81"/>
                </a:lnTo>
                <a:lnTo>
                  <a:pt x="11" y="83"/>
                </a:lnTo>
                <a:lnTo>
                  <a:pt x="20" y="81"/>
                </a:lnTo>
                <a:lnTo>
                  <a:pt x="23" y="81"/>
                </a:lnTo>
                <a:lnTo>
                  <a:pt x="24" y="84"/>
                </a:lnTo>
                <a:lnTo>
                  <a:pt x="27" y="84"/>
                </a:lnTo>
                <a:lnTo>
                  <a:pt x="36" y="81"/>
                </a:lnTo>
                <a:lnTo>
                  <a:pt x="38" y="83"/>
                </a:lnTo>
                <a:lnTo>
                  <a:pt x="41" y="83"/>
                </a:lnTo>
                <a:lnTo>
                  <a:pt x="42" y="87"/>
                </a:lnTo>
                <a:lnTo>
                  <a:pt x="47" y="87"/>
                </a:lnTo>
                <a:lnTo>
                  <a:pt x="50" y="89"/>
                </a:lnTo>
                <a:lnTo>
                  <a:pt x="54" y="86"/>
                </a:lnTo>
                <a:lnTo>
                  <a:pt x="59" y="86"/>
                </a:lnTo>
                <a:lnTo>
                  <a:pt x="63" y="86"/>
                </a:lnTo>
                <a:lnTo>
                  <a:pt x="66" y="86"/>
                </a:lnTo>
                <a:lnTo>
                  <a:pt x="69" y="86"/>
                </a:lnTo>
                <a:lnTo>
                  <a:pt x="71" y="81"/>
                </a:lnTo>
                <a:lnTo>
                  <a:pt x="77" y="8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10" name="Freeform 682"/>
          <p:cNvSpPr>
            <a:spLocks/>
          </p:cNvSpPr>
          <p:nvPr/>
        </p:nvSpPr>
        <p:spPr bwMode="auto">
          <a:xfrm>
            <a:off x="3878263" y="3821120"/>
            <a:ext cx="168275" cy="119062"/>
          </a:xfrm>
          <a:custGeom>
            <a:avLst/>
            <a:gdLst>
              <a:gd name="T0" fmla="*/ 16 w 106"/>
              <a:gd name="T1" fmla="*/ 51 h 75"/>
              <a:gd name="T2" fmla="*/ 4 w 106"/>
              <a:gd name="T3" fmla="*/ 33 h 75"/>
              <a:gd name="T4" fmla="*/ 0 w 106"/>
              <a:gd name="T5" fmla="*/ 33 h 75"/>
              <a:gd name="T6" fmla="*/ 6 w 106"/>
              <a:gd name="T7" fmla="*/ 31 h 75"/>
              <a:gd name="T8" fmla="*/ 18 w 106"/>
              <a:gd name="T9" fmla="*/ 9 h 75"/>
              <a:gd name="T10" fmla="*/ 24 w 106"/>
              <a:gd name="T11" fmla="*/ 1 h 75"/>
              <a:gd name="T12" fmla="*/ 34 w 106"/>
              <a:gd name="T13" fmla="*/ 3 h 75"/>
              <a:gd name="T14" fmla="*/ 40 w 106"/>
              <a:gd name="T15" fmla="*/ 1 h 75"/>
              <a:gd name="T16" fmla="*/ 43 w 106"/>
              <a:gd name="T17" fmla="*/ 0 h 75"/>
              <a:gd name="T18" fmla="*/ 54 w 106"/>
              <a:gd name="T19" fmla="*/ 0 h 75"/>
              <a:gd name="T20" fmla="*/ 60 w 106"/>
              <a:gd name="T21" fmla="*/ 4 h 75"/>
              <a:gd name="T22" fmla="*/ 66 w 106"/>
              <a:gd name="T23" fmla="*/ 7 h 75"/>
              <a:gd name="T24" fmla="*/ 69 w 106"/>
              <a:gd name="T25" fmla="*/ 9 h 75"/>
              <a:gd name="T26" fmla="*/ 76 w 106"/>
              <a:gd name="T27" fmla="*/ 19 h 75"/>
              <a:gd name="T28" fmla="*/ 78 w 106"/>
              <a:gd name="T29" fmla="*/ 22 h 75"/>
              <a:gd name="T30" fmla="*/ 79 w 106"/>
              <a:gd name="T31" fmla="*/ 24 h 75"/>
              <a:gd name="T32" fmla="*/ 84 w 106"/>
              <a:gd name="T33" fmla="*/ 27 h 75"/>
              <a:gd name="T34" fmla="*/ 87 w 106"/>
              <a:gd name="T35" fmla="*/ 30 h 75"/>
              <a:gd name="T36" fmla="*/ 91 w 106"/>
              <a:gd name="T37" fmla="*/ 37 h 75"/>
              <a:gd name="T38" fmla="*/ 93 w 106"/>
              <a:gd name="T39" fmla="*/ 40 h 75"/>
              <a:gd name="T40" fmla="*/ 96 w 106"/>
              <a:gd name="T41" fmla="*/ 46 h 75"/>
              <a:gd name="T42" fmla="*/ 96 w 106"/>
              <a:gd name="T43" fmla="*/ 55 h 75"/>
              <a:gd name="T44" fmla="*/ 100 w 106"/>
              <a:gd name="T45" fmla="*/ 57 h 75"/>
              <a:gd name="T46" fmla="*/ 103 w 106"/>
              <a:gd name="T47" fmla="*/ 60 h 75"/>
              <a:gd name="T48" fmla="*/ 105 w 106"/>
              <a:gd name="T49" fmla="*/ 64 h 75"/>
              <a:gd name="T50" fmla="*/ 105 w 106"/>
              <a:gd name="T51" fmla="*/ 69 h 75"/>
              <a:gd name="T52" fmla="*/ 105 w 106"/>
              <a:gd name="T53" fmla="*/ 73 h 75"/>
              <a:gd name="T54" fmla="*/ 96 w 106"/>
              <a:gd name="T55" fmla="*/ 73 h 75"/>
              <a:gd name="T56" fmla="*/ 88 w 106"/>
              <a:gd name="T57" fmla="*/ 75 h 75"/>
              <a:gd name="T58" fmla="*/ 84 w 106"/>
              <a:gd name="T59" fmla="*/ 73 h 75"/>
              <a:gd name="T60" fmla="*/ 79 w 106"/>
              <a:gd name="T61" fmla="*/ 72 h 75"/>
              <a:gd name="T62" fmla="*/ 76 w 106"/>
              <a:gd name="T63" fmla="*/ 70 h 75"/>
              <a:gd name="T64" fmla="*/ 72 w 106"/>
              <a:gd name="T65" fmla="*/ 69 h 75"/>
              <a:gd name="T66" fmla="*/ 31 w 106"/>
              <a:gd name="T67" fmla="*/ 72 h 75"/>
              <a:gd name="T68" fmla="*/ 16 w 106"/>
              <a:gd name="T69" fmla="*/ 75 h 75"/>
              <a:gd name="T70" fmla="*/ 13 w 106"/>
              <a:gd name="T71" fmla="*/ 63 h 75"/>
              <a:gd name="T72" fmla="*/ 30 w 106"/>
              <a:gd name="T73" fmla="*/ 58 h 75"/>
              <a:gd name="T74" fmla="*/ 37 w 106"/>
              <a:gd name="T75" fmla="*/ 57 h 75"/>
              <a:gd name="T76" fmla="*/ 42 w 106"/>
              <a:gd name="T77" fmla="*/ 54 h 75"/>
              <a:gd name="T78" fmla="*/ 46 w 106"/>
              <a:gd name="T79" fmla="*/ 55 h 75"/>
              <a:gd name="T80" fmla="*/ 54 w 106"/>
              <a:gd name="T81" fmla="*/ 58 h 75"/>
              <a:gd name="T82" fmla="*/ 60 w 106"/>
              <a:gd name="T83" fmla="*/ 58 h 75"/>
              <a:gd name="T84" fmla="*/ 64 w 106"/>
              <a:gd name="T85" fmla="*/ 55 h 75"/>
              <a:gd name="T86" fmla="*/ 61 w 106"/>
              <a:gd name="T87" fmla="*/ 54 h 75"/>
              <a:gd name="T88" fmla="*/ 54 w 106"/>
              <a:gd name="T89" fmla="*/ 55 h 75"/>
              <a:gd name="T90" fmla="*/ 48 w 106"/>
              <a:gd name="T91" fmla="*/ 52 h 75"/>
              <a:gd name="T92" fmla="*/ 42 w 106"/>
              <a:gd name="T93" fmla="*/ 49 h 75"/>
              <a:gd name="T94" fmla="*/ 36 w 106"/>
              <a:gd name="T95" fmla="*/ 51 h 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6"/>
              <a:gd name="T145" fmla="*/ 0 h 75"/>
              <a:gd name="T146" fmla="*/ 106 w 106"/>
              <a:gd name="T147" fmla="*/ 75 h 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6" h="75">
                <a:moveTo>
                  <a:pt x="18" y="52"/>
                </a:moveTo>
                <a:lnTo>
                  <a:pt x="16" y="52"/>
                </a:lnTo>
                <a:lnTo>
                  <a:pt x="16" y="51"/>
                </a:lnTo>
                <a:lnTo>
                  <a:pt x="13" y="48"/>
                </a:lnTo>
                <a:lnTo>
                  <a:pt x="13" y="45"/>
                </a:lnTo>
                <a:lnTo>
                  <a:pt x="4" y="33"/>
                </a:lnTo>
                <a:lnTo>
                  <a:pt x="3" y="34"/>
                </a:lnTo>
                <a:lnTo>
                  <a:pt x="1" y="34"/>
                </a:lnTo>
                <a:lnTo>
                  <a:pt x="0" y="33"/>
                </a:lnTo>
                <a:lnTo>
                  <a:pt x="1" y="33"/>
                </a:lnTo>
                <a:lnTo>
                  <a:pt x="3" y="33"/>
                </a:lnTo>
                <a:lnTo>
                  <a:pt x="6" y="31"/>
                </a:lnTo>
                <a:lnTo>
                  <a:pt x="12" y="25"/>
                </a:lnTo>
                <a:lnTo>
                  <a:pt x="18" y="16"/>
                </a:lnTo>
                <a:lnTo>
                  <a:pt x="18" y="9"/>
                </a:lnTo>
                <a:lnTo>
                  <a:pt x="21" y="6"/>
                </a:lnTo>
                <a:lnTo>
                  <a:pt x="22" y="3"/>
                </a:lnTo>
                <a:lnTo>
                  <a:pt x="24" y="1"/>
                </a:lnTo>
                <a:lnTo>
                  <a:pt x="28" y="1"/>
                </a:lnTo>
                <a:lnTo>
                  <a:pt x="31" y="3"/>
                </a:lnTo>
                <a:lnTo>
                  <a:pt x="34" y="3"/>
                </a:lnTo>
                <a:lnTo>
                  <a:pt x="34" y="1"/>
                </a:lnTo>
                <a:lnTo>
                  <a:pt x="39" y="1"/>
                </a:lnTo>
                <a:lnTo>
                  <a:pt x="40" y="1"/>
                </a:lnTo>
                <a:lnTo>
                  <a:pt x="42" y="1"/>
                </a:lnTo>
                <a:lnTo>
                  <a:pt x="42" y="0"/>
                </a:lnTo>
                <a:lnTo>
                  <a:pt x="43" y="0"/>
                </a:lnTo>
                <a:lnTo>
                  <a:pt x="45" y="0"/>
                </a:lnTo>
                <a:lnTo>
                  <a:pt x="52" y="0"/>
                </a:lnTo>
                <a:lnTo>
                  <a:pt x="54" y="0"/>
                </a:lnTo>
                <a:lnTo>
                  <a:pt x="55" y="1"/>
                </a:lnTo>
                <a:lnTo>
                  <a:pt x="57" y="1"/>
                </a:lnTo>
                <a:lnTo>
                  <a:pt x="60" y="4"/>
                </a:lnTo>
                <a:lnTo>
                  <a:pt x="60" y="7"/>
                </a:lnTo>
                <a:lnTo>
                  <a:pt x="63" y="9"/>
                </a:lnTo>
                <a:lnTo>
                  <a:pt x="66" y="7"/>
                </a:lnTo>
                <a:lnTo>
                  <a:pt x="66" y="9"/>
                </a:lnTo>
                <a:lnTo>
                  <a:pt x="67" y="9"/>
                </a:lnTo>
                <a:lnTo>
                  <a:pt x="69" y="9"/>
                </a:lnTo>
                <a:lnTo>
                  <a:pt x="73" y="16"/>
                </a:lnTo>
                <a:lnTo>
                  <a:pt x="75" y="18"/>
                </a:lnTo>
                <a:lnTo>
                  <a:pt x="76" y="19"/>
                </a:lnTo>
                <a:lnTo>
                  <a:pt x="76" y="21"/>
                </a:lnTo>
                <a:lnTo>
                  <a:pt x="78" y="19"/>
                </a:lnTo>
                <a:lnTo>
                  <a:pt x="78" y="22"/>
                </a:lnTo>
                <a:lnTo>
                  <a:pt x="79" y="22"/>
                </a:lnTo>
                <a:lnTo>
                  <a:pt x="81" y="24"/>
                </a:lnTo>
                <a:lnTo>
                  <a:pt x="79" y="24"/>
                </a:lnTo>
                <a:lnTo>
                  <a:pt x="81" y="25"/>
                </a:lnTo>
                <a:lnTo>
                  <a:pt x="82" y="27"/>
                </a:lnTo>
                <a:lnTo>
                  <a:pt x="84" y="27"/>
                </a:lnTo>
                <a:lnTo>
                  <a:pt x="85" y="27"/>
                </a:lnTo>
                <a:lnTo>
                  <a:pt x="87" y="28"/>
                </a:lnTo>
                <a:lnTo>
                  <a:pt x="87" y="30"/>
                </a:lnTo>
                <a:lnTo>
                  <a:pt x="90" y="31"/>
                </a:lnTo>
                <a:lnTo>
                  <a:pt x="93" y="34"/>
                </a:lnTo>
                <a:lnTo>
                  <a:pt x="91" y="37"/>
                </a:lnTo>
                <a:lnTo>
                  <a:pt x="91" y="39"/>
                </a:lnTo>
                <a:lnTo>
                  <a:pt x="93" y="39"/>
                </a:lnTo>
                <a:lnTo>
                  <a:pt x="93" y="40"/>
                </a:lnTo>
                <a:lnTo>
                  <a:pt x="94" y="42"/>
                </a:lnTo>
                <a:lnTo>
                  <a:pt x="94" y="45"/>
                </a:lnTo>
                <a:lnTo>
                  <a:pt x="96" y="46"/>
                </a:lnTo>
                <a:lnTo>
                  <a:pt x="96" y="48"/>
                </a:lnTo>
                <a:lnTo>
                  <a:pt x="94" y="51"/>
                </a:lnTo>
                <a:lnTo>
                  <a:pt x="96" y="55"/>
                </a:lnTo>
                <a:lnTo>
                  <a:pt x="97" y="57"/>
                </a:lnTo>
                <a:lnTo>
                  <a:pt x="99" y="57"/>
                </a:lnTo>
                <a:lnTo>
                  <a:pt x="100" y="57"/>
                </a:lnTo>
                <a:lnTo>
                  <a:pt x="102" y="58"/>
                </a:lnTo>
                <a:lnTo>
                  <a:pt x="102" y="60"/>
                </a:lnTo>
                <a:lnTo>
                  <a:pt x="103" y="60"/>
                </a:lnTo>
                <a:lnTo>
                  <a:pt x="103" y="61"/>
                </a:lnTo>
                <a:lnTo>
                  <a:pt x="105" y="63"/>
                </a:lnTo>
                <a:lnTo>
                  <a:pt x="105" y="64"/>
                </a:lnTo>
                <a:lnTo>
                  <a:pt x="105" y="66"/>
                </a:lnTo>
                <a:lnTo>
                  <a:pt x="105" y="67"/>
                </a:lnTo>
                <a:lnTo>
                  <a:pt x="105" y="69"/>
                </a:lnTo>
                <a:lnTo>
                  <a:pt x="105" y="70"/>
                </a:lnTo>
                <a:lnTo>
                  <a:pt x="106" y="72"/>
                </a:lnTo>
                <a:lnTo>
                  <a:pt x="105" y="73"/>
                </a:lnTo>
                <a:lnTo>
                  <a:pt x="102" y="73"/>
                </a:lnTo>
                <a:lnTo>
                  <a:pt x="100" y="73"/>
                </a:lnTo>
                <a:lnTo>
                  <a:pt x="96" y="73"/>
                </a:lnTo>
                <a:lnTo>
                  <a:pt x="93" y="73"/>
                </a:lnTo>
                <a:lnTo>
                  <a:pt x="90" y="75"/>
                </a:lnTo>
                <a:lnTo>
                  <a:pt x="88" y="75"/>
                </a:lnTo>
                <a:lnTo>
                  <a:pt x="87" y="73"/>
                </a:lnTo>
                <a:lnTo>
                  <a:pt x="85" y="73"/>
                </a:lnTo>
                <a:lnTo>
                  <a:pt x="84" y="73"/>
                </a:lnTo>
                <a:lnTo>
                  <a:pt x="82" y="73"/>
                </a:lnTo>
                <a:lnTo>
                  <a:pt x="79" y="70"/>
                </a:lnTo>
                <a:lnTo>
                  <a:pt x="79" y="72"/>
                </a:lnTo>
                <a:lnTo>
                  <a:pt x="78" y="72"/>
                </a:lnTo>
                <a:lnTo>
                  <a:pt x="76" y="72"/>
                </a:lnTo>
                <a:lnTo>
                  <a:pt x="76" y="70"/>
                </a:lnTo>
                <a:lnTo>
                  <a:pt x="76" y="69"/>
                </a:lnTo>
                <a:lnTo>
                  <a:pt x="73" y="69"/>
                </a:lnTo>
                <a:lnTo>
                  <a:pt x="72" y="69"/>
                </a:lnTo>
                <a:lnTo>
                  <a:pt x="70" y="69"/>
                </a:lnTo>
                <a:lnTo>
                  <a:pt x="42" y="69"/>
                </a:lnTo>
                <a:lnTo>
                  <a:pt x="31" y="72"/>
                </a:lnTo>
                <a:lnTo>
                  <a:pt x="22" y="72"/>
                </a:lnTo>
                <a:lnTo>
                  <a:pt x="18" y="75"/>
                </a:lnTo>
                <a:lnTo>
                  <a:pt x="16" y="75"/>
                </a:lnTo>
                <a:lnTo>
                  <a:pt x="15" y="73"/>
                </a:lnTo>
                <a:lnTo>
                  <a:pt x="13" y="73"/>
                </a:lnTo>
                <a:lnTo>
                  <a:pt x="13" y="63"/>
                </a:lnTo>
                <a:lnTo>
                  <a:pt x="15" y="60"/>
                </a:lnTo>
                <a:lnTo>
                  <a:pt x="30" y="60"/>
                </a:lnTo>
                <a:lnTo>
                  <a:pt x="30" y="58"/>
                </a:lnTo>
                <a:lnTo>
                  <a:pt x="31" y="57"/>
                </a:lnTo>
                <a:lnTo>
                  <a:pt x="33" y="57"/>
                </a:lnTo>
                <a:lnTo>
                  <a:pt x="37" y="57"/>
                </a:lnTo>
                <a:lnTo>
                  <a:pt x="40" y="55"/>
                </a:lnTo>
                <a:lnTo>
                  <a:pt x="40" y="54"/>
                </a:lnTo>
                <a:lnTo>
                  <a:pt x="42" y="54"/>
                </a:lnTo>
                <a:lnTo>
                  <a:pt x="43" y="54"/>
                </a:lnTo>
                <a:lnTo>
                  <a:pt x="45" y="55"/>
                </a:lnTo>
                <a:lnTo>
                  <a:pt x="46" y="55"/>
                </a:lnTo>
                <a:lnTo>
                  <a:pt x="49" y="57"/>
                </a:lnTo>
                <a:lnTo>
                  <a:pt x="52" y="57"/>
                </a:lnTo>
                <a:lnTo>
                  <a:pt x="54" y="58"/>
                </a:lnTo>
                <a:lnTo>
                  <a:pt x="57" y="58"/>
                </a:lnTo>
                <a:lnTo>
                  <a:pt x="57" y="60"/>
                </a:lnTo>
                <a:lnTo>
                  <a:pt x="60" y="58"/>
                </a:lnTo>
                <a:lnTo>
                  <a:pt x="63" y="57"/>
                </a:lnTo>
                <a:lnTo>
                  <a:pt x="64" y="57"/>
                </a:lnTo>
                <a:lnTo>
                  <a:pt x="64" y="55"/>
                </a:lnTo>
                <a:lnTo>
                  <a:pt x="64" y="54"/>
                </a:lnTo>
                <a:lnTo>
                  <a:pt x="63" y="54"/>
                </a:lnTo>
                <a:lnTo>
                  <a:pt x="61" y="54"/>
                </a:lnTo>
                <a:lnTo>
                  <a:pt x="60" y="54"/>
                </a:lnTo>
                <a:lnTo>
                  <a:pt x="55" y="55"/>
                </a:lnTo>
                <a:lnTo>
                  <a:pt x="54" y="55"/>
                </a:lnTo>
                <a:lnTo>
                  <a:pt x="52" y="54"/>
                </a:lnTo>
                <a:lnTo>
                  <a:pt x="51" y="52"/>
                </a:lnTo>
                <a:lnTo>
                  <a:pt x="48" y="52"/>
                </a:lnTo>
                <a:lnTo>
                  <a:pt x="45" y="49"/>
                </a:lnTo>
                <a:lnTo>
                  <a:pt x="43" y="49"/>
                </a:lnTo>
                <a:lnTo>
                  <a:pt x="42" y="49"/>
                </a:lnTo>
                <a:lnTo>
                  <a:pt x="39" y="49"/>
                </a:lnTo>
                <a:lnTo>
                  <a:pt x="37" y="49"/>
                </a:lnTo>
                <a:lnTo>
                  <a:pt x="36" y="51"/>
                </a:lnTo>
                <a:lnTo>
                  <a:pt x="34" y="52"/>
                </a:lnTo>
                <a:lnTo>
                  <a:pt x="18" y="5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11" name="Freeform 683"/>
          <p:cNvSpPr>
            <a:spLocks/>
          </p:cNvSpPr>
          <p:nvPr/>
        </p:nvSpPr>
        <p:spPr bwMode="auto">
          <a:xfrm>
            <a:off x="1233488" y="3354395"/>
            <a:ext cx="803275" cy="523875"/>
          </a:xfrm>
          <a:custGeom>
            <a:avLst/>
            <a:gdLst>
              <a:gd name="T0" fmla="*/ 56 w 506"/>
              <a:gd name="T1" fmla="*/ 23 h 330"/>
              <a:gd name="T2" fmla="*/ 71 w 506"/>
              <a:gd name="T3" fmla="*/ 44 h 330"/>
              <a:gd name="T4" fmla="*/ 78 w 506"/>
              <a:gd name="T5" fmla="*/ 57 h 330"/>
              <a:gd name="T6" fmla="*/ 89 w 506"/>
              <a:gd name="T7" fmla="*/ 78 h 330"/>
              <a:gd name="T8" fmla="*/ 110 w 506"/>
              <a:gd name="T9" fmla="*/ 99 h 330"/>
              <a:gd name="T10" fmla="*/ 129 w 506"/>
              <a:gd name="T11" fmla="*/ 116 h 330"/>
              <a:gd name="T12" fmla="*/ 132 w 506"/>
              <a:gd name="T13" fmla="*/ 135 h 330"/>
              <a:gd name="T14" fmla="*/ 147 w 506"/>
              <a:gd name="T15" fmla="*/ 143 h 330"/>
              <a:gd name="T16" fmla="*/ 174 w 506"/>
              <a:gd name="T17" fmla="*/ 173 h 330"/>
              <a:gd name="T18" fmla="*/ 196 w 506"/>
              <a:gd name="T19" fmla="*/ 206 h 330"/>
              <a:gd name="T20" fmla="*/ 198 w 506"/>
              <a:gd name="T21" fmla="*/ 223 h 330"/>
              <a:gd name="T22" fmla="*/ 210 w 506"/>
              <a:gd name="T23" fmla="*/ 252 h 330"/>
              <a:gd name="T24" fmla="*/ 226 w 506"/>
              <a:gd name="T25" fmla="*/ 262 h 330"/>
              <a:gd name="T26" fmla="*/ 238 w 506"/>
              <a:gd name="T27" fmla="*/ 268 h 330"/>
              <a:gd name="T28" fmla="*/ 270 w 506"/>
              <a:gd name="T29" fmla="*/ 283 h 330"/>
              <a:gd name="T30" fmla="*/ 322 w 506"/>
              <a:gd name="T31" fmla="*/ 304 h 330"/>
              <a:gd name="T32" fmla="*/ 355 w 506"/>
              <a:gd name="T33" fmla="*/ 310 h 330"/>
              <a:gd name="T34" fmla="*/ 418 w 506"/>
              <a:gd name="T35" fmla="*/ 325 h 330"/>
              <a:gd name="T36" fmla="*/ 445 w 506"/>
              <a:gd name="T37" fmla="*/ 298 h 330"/>
              <a:gd name="T38" fmla="*/ 473 w 506"/>
              <a:gd name="T39" fmla="*/ 273 h 330"/>
              <a:gd name="T40" fmla="*/ 485 w 506"/>
              <a:gd name="T41" fmla="*/ 262 h 330"/>
              <a:gd name="T42" fmla="*/ 494 w 506"/>
              <a:gd name="T43" fmla="*/ 247 h 330"/>
              <a:gd name="T44" fmla="*/ 499 w 506"/>
              <a:gd name="T45" fmla="*/ 226 h 330"/>
              <a:gd name="T46" fmla="*/ 491 w 506"/>
              <a:gd name="T47" fmla="*/ 207 h 330"/>
              <a:gd name="T48" fmla="*/ 442 w 506"/>
              <a:gd name="T49" fmla="*/ 240 h 330"/>
              <a:gd name="T50" fmla="*/ 423 w 506"/>
              <a:gd name="T51" fmla="*/ 262 h 330"/>
              <a:gd name="T52" fmla="*/ 390 w 506"/>
              <a:gd name="T53" fmla="*/ 264 h 330"/>
              <a:gd name="T54" fmla="*/ 358 w 506"/>
              <a:gd name="T55" fmla="*/ 256 h 330"/>
              <a:gd name="T56" fmla="*/ 334 w 506"/>
              <a:gd name="T57" fmla="*/ 212 h 330"/>
              <a:gd name="T58" fmla="*/ 324 w 506"/>
              <a:gd name="T59" fmla="*/ 167 h 330"/>
              <a:gd name="T60" fmla="*/ 328 w 506"/>
              <a:gd name="T61" fmla="*/ 138 h 330"/>
              <a:gd name="T62" fmla="*/ 333 w 506"/>
              <a:gd name="T63" fmla="*/ 134 h 330"/>
              <a:gd name="T64" fmla="*/ 301 w 506"/>
              <a:gd name="T65" fmla="*/ 120 h 330"/>
              <a:gd name="T66" fmla="*/ 261 w 506"/>
              <a:gd name="T67" fmla="*/ 54 h 330"/>
              <a:gd name="T68" fmla="*/ 202 w 506"/>
              <a:gd name="T69" fmla="*/ 39 h 330"/>
              <a:gd name="T70" fmla="*/ 147 w 506"/>
              <a:gd name="T71" fmla="*/ 26 h 330"/>
              <a:gd name="T72" fmla="*/ 3 w 506"/>
              <a:gd name="T73" fmla="*/ 9 h 330"/>
              <a:gd name="T74" fmla="*/ 15 w 506"/>
              <a:gd name="T75" fmla="*/ 32 h 330"/>
              <a:gd name="T76" fmla="*/ 21 w 506"/>
              <a:gd name="T77" fmla="*/ 44 h 330"/>
              <a:gd name="T78" fmla="*/ 35 w 506"/>
              <a:gd name="T79" fmla="*/ 63 h 330"/>
              <a:gd name="T80" fmla="*/ 53 w 506"/>
              <a:gd name="T81" fmla="*/ 86 h 330"/>
              <a:gd name="T82" fmla="*/ 51 w 506"/>
              <a:gd name="T83" fmla="*/ 93 h 330"/>
              <a:gd name="T84" fmla="*/ 42 w 506"/>
              <a:gd name="T85" fmla="*/ 99 h 330"/>
              <a:gd name="T86" fmla="*/ 53 w 506"/>
              <a:gd name="T87" fmla="*/ 108 h 330"/>
              <a:gd name="T88" fmla="*/ 68 w 506"/>
              <a:gd name="T89" fmla="*/ 114 h 330"/>
              <a:gd name="T90" fmla="*/ 83 w 506"/>
              <a:gd name="T91" fmla="*/ 152 h 330"/>
              <a:gd name="T92" fmla="*/ 93 w 506"/>
              <a:gd name="T93" fmla="*/ 155 h 330"/>
              <a:gd name="T94" fmla="*/ 122 w 506"/>
              <a:gd name="T95" fmla="*/ 185 h 330"/>
              <a:gd name="T96" fmla="*/ 123 w 506"/>
              <a:gd name="T97" fmla="*/ 165 h 330"/>
              <a:gd name="T98" fmla="*/ 105 w 506"/>
              <a:gd name="T99" fmla="*/ 143 h 330"/>
              <a:gd name="T100" fmla="*/ 96 w 506"/>
              <a:gd name="T101" fmla="*/ 120 h 330"/>
              <a:gd name="T102" fmla="*/ 89 w 506"/>
              <a:gd name="T103" fmla="*/ 114 h 330"/>
              <a:gd name="T104" fmla="*/ 75 w 506"/>
              <a:gd name="T105" fmla="*/ 93 h 330"/>
              <a:gd name="T106" fmla="*/ 62 w 506"/>
              <a:gd name="T107" fmla="*/ 74 h 330"/>
              <a:gd name="T108" fmla="*/ 44 w 506"/>
              <a:gd name="T109" fmla="*/ 50 h 3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6"/>
              <a:gd name="T166" fmla="*/ 0 h 330"/>
              <a:gd name="T167" fmla="*/ 506 w 506"/>
              <a:gd name="T168" fmla="*/ 330 h 3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6" h="330">
                <a:moveTo>
                  <a:pt x="39" y="17"/>
                </a:moveTo>
                <a:lnTo>
                  <a:pt x="42" y="18"/>
                </a:lnTo>
                <a:lnTo>
                  <a:pt x="45" y="20"/>
                </a:lnTo>
                <a:lnTo>
                  <a:pt x="47" y="20"/>
                </a:lnTo>
                <a:lnTo>
                  <a:pt x="47" y="21"/>
                </a:lnTo>
                <a:lnTo>
                  <a:pt x="51" y="23"/>
                </a:lnTo>
                <a:lnTo>
                  <a:pt x="56" y="23"/>
                </a:lnTo>
                <a:lnTo>
                  <a:pt x="59" y="24"/>
                </a:lnTo>
                <a:lnTo>
                  <a:pt x="59" y="26"/>
                </a:lnTo>
                <a:lnTo>
                  <a:pt x="66" y="29"/>
                </a:lnTo>
                <a:lnTo>
                  <a:pt x="68" y="30"/>
                </a:lnTo>
                <a:lnTo>
                  <a:pt x="68" y="32"/>
                </a:lnTo>
                <a:lnTo>
                  <a:pt x="69" y="39"/>
                </a:lnTo>
                <a:lnTo>
                  <a:pt x="71" y="44"/>
                </a:lnTo>
                <a:lnTo>
                  <a:pt x="72" y="45"/>
                </a:lnTo>
                <a:lnTo>
                  <a:pt x="72" y="47"/>
                </a:lnTo>
                <a:lnTo>
                  <a:pt x="74" y="48"/>
                </a:lnTo>
                <a:lnTo>
                  <a:pt x="74" y="54"/>
                </a:lnTo>
                <a:lnTo>
                  <a:pt x="75" y="56"/>
                </a:lnTo>
                <a:lnTo>
                  <a:pt x="77" y="56"/>
                </a:lnTo>
                <a:lnTo>
                  <a:pt x="78" y="57"/>
                </a:lnTo>
                <a:lnTo>
                  <a:pt x="78" y="63"/>
                </a:lnTo>
                <a:lnTo>
                  <a:pt x="80" y="65"/>
                </a:lnTo>
                <a:lnTo>
                  <a:pt x="83" y="66"/>
                </a:lnTo>
                <a:lnTo>
                  <a:pt x="83" y="68"/>
                </a:lnTo>
                <a:lnTo>
                  <a:pt x="84" y="72"/>
                </a:lnTo>
                <a:lnTo>
                  <a:pt x="87" y="75"/>
                </a:lnTo>
                <a:lnTo>
                  <a:pt x="89" y="78"/>
                </a:lnTo>
                <a:lnTo>
                  <a:pt x="92" y="81"/>
                </a:lnTo>
                <a:lnTo>
                  <a:pt x="95" y="83"/>
                </a:lnTo>
                <a:lnTo>
                  <a:pt x="99" y="89"/>
                </a:lnTo>
                <a:lnTo>
                  <a:pt x="102" y="92"/>
                </a:lnTo>
                <a:lnTo>
                  <a:pt x="110" y="93"/>
                </a:lnTo>
                <a:lnTo>
                  <a:pt x="110" y="98"/>
                </a:lnTo>
                <a:lnTo>
                  <a:pt x="110" y="99"/>
                </a:lnTo>
                <a:lnTo>
                  <a:pt x="110" y="102"/>
                </a:lnTo>
                <a:lnTo>
                  <a:pt x="114" y="105"/>
                </a:lnTo>
                <a:lnTo>
                  <a:pt x="119" y="108"/>
                </a:lnTo>
                <a:lnTo>
                  <a:pt x="123" y="114"/>
                </a:lnTo>
                <a:lnTo>
                  <a:pt x="125" y="114"/>
                </a:lnTo>
                <a:lnTo>
                  <a:pt x="125" y="116"/>
                </a:lnTo>
                <a:lnTo>
                  <a:pt x="129" y="116"/>
                </a:lnTo>
                <a:lnTo>
                  <a:pt x="131" y="117"/>
                </a:lnTo>
                <a:lnTo>
                  <a:pt x="132" y="120"/>
                </a:lnTo>
                <a:lnTo>
                  <a:pt x="134" y="122"/>
                </a:lnTo>
                <a:lnTo>
                  <a:pt x="132" y="126"/>
                </a:lnTo>
                <a:lnTo>
                  <a:pt x="131" y="132"/>
                </a:lnTo>
                <a:lnTo>
                  <a:pt x="131" y="134"/>
                </a:lnTo>
                <a:lnTo>
                  <a:pt x="132" y="135"/>
                </a:lnTo>
                <a:lnTo>
                  <a:pt x="137" y="135"/>
                </a:lnTo>
                <a:lnTo>
                  <a:pt x="138" y="134"/>
                </a:lnTo>
                <a:lnTo>
                  <a:pt x="140" y="135"/>
                </a:lnTo>
                <a:lnTo>
                  <a:pt x="138" y="138"/>
                </a:lnTo>
                <a:lnTo>
                  <a:pt x="138" y="140"/>
                </a:lnTo>
                <a:lnTo>
                  <a:pt x="146" y="143"/>
                </a:lnTo>
                <a:lnTo>
                  <a:pt x="147" y="143"/>
                </a:lnTo>
                <a:lnTo>
                  <a:pt x="149" y="143"/>
                </a:lnTo>
                <a:lnTo>
                  <a:pt x="155" y="147"/>
                </a:lnTo>
                <a:lnTo>
                  <a:pt x="155" y="153"/>
                </a:lnTo>
                <a:lnTo>
                  <a:pt x="156" y="155"/>
                </a:lnTo>
                <a:lnTo>
                  <a:pt x="173" y="168"/>
                </a:lnTo>
                <a:lnTo>
                  <a:pt x="174" y="170"/>
                </a:lnTo>
                <a:lnTo>
                  <a:pt x="174" y="173"/>
                </a:lnTo>
                <a:lnTo>
                  <a:pt x="177" y="174"/>
                </a:lnTo>
                <a:lnTo>
                  <a:pt x="180" y="180"/>
                </a:lnTo>
                <a:lnTo>
                  <a:pt x="192" y="192"/>
                </a:lnTo>
                <a:lnTo>
                  <a:pt x="193" y="194"/>
                </a:lnTo>
                <a:lnTo>
                  <a:pt x="193" y="195"/>
                </a:lnTo>
                <a:lnTo>
                  <a:pt x="195" y="203"/>
                </a:lnTo>
                <a:lnTo>
                  <a:pt x="196" y="206"/>
                </a:lnTo>
                <a:lnTo>
                  <a:pt x="198" y="209"/>
                </a:lnTo>
                <a:lnTo>
                  <a:pt x="199" y="210"/>
                </a:lnTo>
                <a:lnTo>
                  <a:pt x="201" y="215"/>
                </a:lnTo>
                <a:lnTo>
                  <a:pt x="201" y="218"/>
                </a:lnTo>
                <a:lnTo>
                  <a:pt x="201" y="219"/>
                </a:lnTo>
                <a:lnTo>
                  <a:pt x="198" y="222"/>
                </a:lnTo>
                <a:lnTo>
                  <a:pt x="198" y="223"/>
                </a:lnTo>
                <a:lnTo>
                  <a:pt x="199" y="225"/>
                </a:lnTo>
                <a:lnTo>
                  <a:pt x="199" y="226"/>
                </a:lnTo>
                <a:lnTo>
                  <a:pt x="193" y="229"/>
                </a:lnTo>
                <a:lnTo>
                  <a:pt x="193" y="231"/>
                </a:lnTo>
                <a:lnTo>
                  <a:pt x="195" y="231"/>
                </a:lnTo>
                <a:lnTo>
                  <a:pt x="198" y="240"/>
                </a:lnTo>
                <a:lnTo>
                  <a:pt x="210" y="252"/>
                </a:lnTo>
                <a:lnTo>
                  <a:pt x="213" y="252"/>
                </a:lnTo>
                <a:lnTo>
                  <a:pt x="216" y="252"/>
                </a:lnTo>
                <a:lnTo>
                  <a:pt x="220" y="256"/>
                </a:lnTo>
                <a:lnTo>
                  <a:pt x="223" y="258"/>
                </a:lnTo>
                <a:lnTo>
                  <a:pt x="226" y="259"/>
                </a:lnTo>
                <a:lnTo>
                  <a:pt x="226" y="261"/>
                </a:lnTo>
                <a:lnTo>
                  <a:pt x="226" y="262"/>
                </a:lnTo>
                <a:lnTo>
                  <a:pt x="228" y="262"/>
                </a:lnTo>
                <a:lnTo>
                  <a:pt x="228" y="264"/>
                </a:lnTo>
                <a:lnTo>
                  <a:pt x="229" y="265"/>
                </a:lnTo>
                <a:lnTo>
                  <a:pt x="231" y="267"/>
                </a:lnTo>
                <a:lnTo>
                  <a:pt x="235" y="267"/>
                </a:lnTo>
                <a:lnTo>
                  <a:pt x="237" y="268"/>
                </a:lnTo>
                <a:lnTo>
                  <a:pt x="238" y="268"/>
                </a:lnTo>
                <a:lnTo>
                  <a:pt x="238" y="270"/>
                </a:lnTo>
                <a:lnTo>
                  <a:pt x="253" y="273"/>
                </a:lnTo>
                <a:lnTo>
                  <a:pt x="255" y="273"/>
                </a:lnTo>
                <a:lnTo>
                  <a:pt x="259" y="276"/>
                </a:lnTo>
                <a:lnTo>
                  <a:pt x="261" y="277"/>
                </a:lnTo>
                <a:lnTo>
                  <a:pt x="261" y="279"/>
                </a:lnTo>
                <a:lnTo>
                  <a:pt x="270" y="283"/>
                </a:lnTo>
                <a:lnTo>
                  <a:pt x="270" y="285"/>
                </a:lnTo>
                <a:lnTo>
                  <a:pt x="273" y="286"/>
                </a:lnTo>
                <a:lnTo>
                  <a:pt x="273" y="285"/>
                </a:lnTo>
                <a:lnTo>
                  <a:pt x="306" y="298"/>
                </a:lnTo>
                <a:lnTo>
                  <a:pt x="309" y="297"/>
                </a:lnTo>
                <a:lnTo>
                  <a:pt x="319" y="304"/>
                </a:lnTo>
                <a:lnTo>
                  <a:pt x="322" y="304"/>
                </a:lnTo>
                <a:lnTo>
                  <a:pt x="324" y="306"/>
                </a:lnTo>
                <a:lnTo>
                  <a:pt x="342" y="312"/>
                </a:lnTo>
                <a:lnTo>
                  <a:pt x="343" y="312"/>
                </a:lnTo>
                <a:lnTo>
                  <a:pt x="346" y="313"/>
                </a:lnTo>
                <a:lnTo>
                  <a:pt x="352" y="313"/>
                </a:lnTo>
                <a:lnTo>
                  <a:pt x="354" y="312"/>
                </a:lnTo>
                <a:lnTo>
                  <a:pt x="355" y="310"/>
                </a:lnTo>
                <a:lnTo>
                  <a:pt x="361" y="309"/>
                </a:lnTo>
                <a:lnTo>
                  <a:pt x="367" y="304"/>
                </a:lnTo>
                <a:lnTo>
                  <a:pt x="372" y="303"/>
                </a:lnTo>
                <a:lnTo>
                  <a:pt x="376" y="303"/>
                </a:lnTo>
                <a:lnTo>
                  <a:pt x="394" y="310"/>
                </a:lnTo>
                <a:lnTo>
                  <a:pt x="417" y="330"/>
                </a:lnTo>
                <a:lnTo>
                  <a:pt x="418" y="325"/>
                </a:lnTo>
                <a:lnTo>
                  <a:pt x="418" y="324"/>
                </a:lnTo>
                <a:lnTo>
                  <a:pt x="418" y="321"/>
                </a:lnTo>
                <a:lnTo>
                  <a:pt x="421" y="316"/>
                </a:lnTo>
                <a:lnTo>
                  <a:pt x="428" y="304"/>
                </a:lnTo>
                <a:lnTo>
                  <a:pt x="445" y="304"/>
                </a:lnTo>
                <a:lnTo>
                  <a:pt x="445" y="303"/>
                </a:lnTo>
                <a:lnTo>
                  <a:pt x="445" y="298"/>
                </a:lnTo>
                <a:lnTo>
                  <a:pt x="445" y="297"/>
                </a:lnTo>
                <a:lnTo>
                  <a:pt x="442" y="295"/>
                </a:lnTo>
                <a:lnTo>
                  <a:pt x="440" y="292"/>
                </a:lnTo>
                <a:lnTo>
                  <a:pt x="428" y="282"/>
                </a:lnTo>
                <a:lnTo>
                  <a:pt x="437" y="282"/>
                </a:lnTo>
                <a:lnTo>
                  <a:pt x="439" y="273"/>
                </a:lnTo>
                <a:lnTo>
                  <a:pt x="473" y="273"/>
                </a:lnTo>
                <a:lnTo>
                  <a:pt x="478" y="264"/>
                </a:lnTo>
                <a:lnTo>
                  <a:pt x="478" y="262"/>
                </a:lnTo>
                <a:lnTo>
                  <a:pt x="481" y="264"/>
                </a:lnTo>
                <a:lnTo>
                  <a:pt x="481" y="261"/>
                </a:lnTo>
                <a:lnTo>
                  <a:pt x="484" y="256"/>
                </a:lnTo>
                <a:lnTo>
                  <a:pt x="487" y="256"/>
                </a:lnTo>
                <a:lnTo>
                  <a:pt x="485" y="262"/>
                </a:lnTo>
                <a:lnTo>
                  <a:pt x="487" y="262"/>
                </a:lnTo>
                <a:lnTo>
                  <a:pt x="488" y="264"/>
                </a:lnTo>
                <a:lnTo>
                  <a:pt x="487" y="268"/>
                </a:lnTo>
                <a:lnTo>
                  <a:pt x="488" y="270"/>
                </a:lnTo>
                <a:lnTo>
                  <a:pt x="490" y="268"/>
                </a:lnTo>
                <a:lnTo>
                  <a:pt x="494" y="249"/>
                </a:lnTo>
                <a:lnTo>
                  <a:pt x="494" y="247"/>
                </a:lnTo>
                <a:lnTo>
                  <a:pt x="493" y="246"/>
                </a:lnTo>
                <a:lnTo>
                  <a:pt x="494" y="244"/>
                </a:lnTo>
                <a:lnTo>
                  <a:pt x="494" y="243"/>
                </a:lnTo>
                <a:lnTo>
                  <a:pt x="493" y="241"/>
                </a:lnTo>
                <a:lnTo>
                  <a:pt x="496" y="235"/>
                </a:lnTo>
                <a:lnTo>
                  <a:pt x="496" y="232"/>
                </a:lnTo>
                <a:lnTo>
                  <a:pt x="499" y="226"/>
                </a:lnTo>
                <a:lnTo>
                  <a:pt x="505" y="221"/>
                </a:lnTo>
                <a:lnTo>
                  <a:pt x="506" y="215"/>
                </a:lnTo>
                <a:lnTo>
                  <a:pt x="506" y="212"/>
                </a:lnTo>
                <a:lnTo>
                  <a:pt x="503" y="209"/>
                </a:lnTo>
                <a:lnTo>
                  <a:pt x="494" y="207"/>
                </a:lnTo>
                <a:lnTo>
                  <a:pt x="491" y="212"/>
                </a:lnTo>
                <a:lnTo>
                  <a:pt x="491" y="207"/>
                </a:lnTo>
                <a:lnTo>
                  <a:pt x="485" y="206"/>
                </a:lnTo>
                <a:lnTo>
                  <a:pt x="475" y="209"/>
                </a:lnTo>
                <a:lnTo>
                  <a:pt x="472" y="210"/>
                </a:lnTo>
                <a:lnTo>
                  <a:pt x="451" y="213"/>
                </a:lnTo>
                <a:lnTo>
                  <a:pt x="448" y="216"/>
                </a:lnTo>
                <a:lnTo>
                  <a:pt x="443" y="238"/>
                </a:lnTo>
                <a:lnTo>
                  <a:pt x="442" y="240"/>
                </a:lnTo>
                <a:lnTo>
                  <a:pt x="439" y="247"/>
                </a:lnTo>
                <a:lnTo>
                  <a:pt x="436" y="252"/>
                </a:lnTo>
                <a:lnTo>
                  <a:pt x="431" y="253"/>
                </a:lnTo>
                <a:lnTo>
                  <a:pt x="431" y="259"/>
                </a:lnTo>
                <a:lnTo>
                  <a:pt x="427" y="262"/>
                </a:lnTo>
                <a:lnTo>
                  <a:pt x="424" y="262"/>
                </a:lnTo>
                <a:lnTo>
                  <a:pt x="423" y="262"/>
                </a:lnTo>
                <a:lnTo>
                  <a:pt x="421" y="261"/>
                </a:lnTo>
                <a:lnTo>
                  <a:pt x="421" y="259"/>
                </a:lnTo>
                <a:lnTo>
                  <a:pt x="418" y="258"/>
                </a:lnTo>
                <a:lnTo>
                  <a:pt x="414" y="258"/>
                </a:lnTo>
                <a:lnTo>
                  <a:pt x="400" y="262"/>
                </a:lnTo>
                <a:lnTo>
                  <a:pt x="399" y="262"/>
                </a:lnTo>
                <a:lnTo>
                  <a:pt x="390" y="264"/>
                </a:lnTo>
                <a:lnTo>
                  <a:pt x="382" y="268"/>
                </a:lnTo>
                <a:lnTo>
                  <a:pt x="379" y="268"/>
                </a:lnTo>
                <a:lnTo>
                  <a:pt x="375" y="265"/>
                </a:lnTo>
                <a:lnTo>
                  <a:pt x="372" y="261"/>
                </a:lnTo>
                <a:lnTo>
                  <a:pt x="370" y="259"/>
                </a:lnTo>
                <a:lnTo>
                  <a:pt x="366" y="259"/>
                </a:lnTo>
                <a:lnTo>
                  <a:pt x="358" y="256"/>
                </a:lnTo>
                <a:lnTo>
                  <a:pt x="352" y="250"/>
                </a:lnTo>
                <a:lnTo>
                  <a:pt x="351" y="250"/>
                </a:lnTo>
                <a:lnTo>
                  <a:pt x="345" y="234"/>
                </a:lnTo>
                <a:lnTo>
                  <a:pt x="339" y="228"/>
                </a:lnTo>
                <a:lnTo>
                  <a:pt x="331" y="216"/>
                </a:lnTo>
                <a:lnTo>
                  <a:pt x="333" y="215"/>
                </a:lnTo>
                <a:lnTo>
                  <a:pt x="334" y="212"/>
                </a:lnTo>
                <a:lnTo>
                  <a:pt x="334" y="210"/>
                </a:lnTo>
                <a:lnTo>
                  <a:pt x="333" y="209"/>
                </a:lnTo>
                <a:lnTo>
                  <a:pt x="327" y="203"/>
                </a:lnTo>
                <a:lnTo>
                  <a:pt x="325" y="197"/>
                </a:lnTo>
                <a:lnTo>
                  <a:pt x="327" y="171"/>
                </a:lnTo>
                <a:lnTo>
                  <a:pt x="325" y="168"/>
                </a:lnTo>
                <a:lnTo>
                  <a:pt x="324" y="167"/>
                </a:lnTo>
                <a:lnTo>
                  <a:pt x="324" y="155"/>
                </a:lnTo>
                <a:lnTo>
                  <a:pt x="324" y="153"/>
                </a:lnTo>
                <a:lnTo>
                  <a:pt x="324" y="152"/>
                </a:lnTo>
                <a:lnTo>
                  <a:pt x="325" y="147"/>
                </a:lnTo>
                <a:lnTo>
                  <a:pt x="327" y="146"/>
                </a:lnTo>
                <a:lnTo>
                  <a:pt x="327" y="140"/>
                </a:lnTo>
                <a:lnTo>
                  <a:pt x="328" y="138"/>
                </a:lnTo>
                <a:lnTo>
                  <a:pt x="333" y="140"/>
                </a:lnTo>
                <a:lnTo>
                  <a:pt x="336" y="135"/>
                </a:lnTo>
                <a:lnTo>
                  <a:pt x="336" y="132"/>
                </a:lnTo>
                <a:lnTo>
                  <a:pt x="336" y="134"/>
                </a:lnTo>
                <a:lnTo>
                  <a:pt x="334" y="135"/>
                </a:lnTo>
                <a:lnTo>
                  <a:pt x="333" y="135"/>
                </a:lnTo>
                <a:lnTo>
                  <a:pt x="333" y="134"/>
                </a:lnTo>
                <a:lnTo>
                  <a:pt x="336" y="129"/>
                </a:lnTo>
                <a:lnTo>
                  <a:pt x="330" y="129"/>
                </a:lnTo>
                <a:lnTo>
                  <a:pt x="324" y="126"/>
                </a:lnTo>
                <a:lnTo>
                  <a:pt x="316" y="126"/>
                </a:lnTo>
                <a:lnTo>
                  <a:pt x="312" y="123"/>
                </a:lnTo>
                <a:lnTo>
                  <a:pt x="307" y="123"/>
                </a:lnTo>
                <a:lnTo>
                  <a:pt x="301" y="120"/>
                </a:lnTo>
                <a:lnTo>
                  <a:pt x="297" y="111"/>
                </a:lnTo>
                <a:lnTo>
                  <a:pt x="292" y="98"/>
                </a:lnTo>
                <a:lnTo>
                  <a:pt x="286" y="93"/>
                </a:lnTo>
                <a:lnTo>
                  <a:pt x="285" y="87"/>
                </a:lnTo>
                <a:lnTo>
                  <a:pt x="279" y="83"/>
                </a:lnTo>
                <a:lnTo>
                  <a:pt x="273" y="68"/>
                </a:lnTo>
                <a:lnTo>
                  <a:pt x="261" y="54"/>
                </a:lnTo>
                <a:lnTo>
                  <a:pt x="247" y="56"/>
                </a:lnTo>
                <a:lnTo>
                  <a:pt x="243" y="54"/>
                </a:lnTo>
                <a:lnTo>
                  <a:pt x="240" y="56"/>
                </a:lnTo>
                <a:lnTo>
                  <a:pt x="232" y="71"/>
                </a:lnTo>
                <a:lnTo>
                  <a:pt x="225" y="69"/>
                </a:lnTo>
                <a:lnTo>
                  <a:pt x="207" y="54"/>
                </a:lnTo>
                <a:lnTo>
                  <a:pt x="202" y="39"/>
                </a:lnTo>
                <a:lnTo>
                  <a:pt x="187" y="27"/>
                </a:lnTo>
                <a:lnTo>
                  <a:pt x="186" y="24"/>
                </a:lnTo>
                <a:lnTo>
                  <a:pt x="182" y="23"/>
                </a:lnTo>
                <a:lnTo>
                  <a:pt x="180" y="18"/>
                </a:lnTo>
                <a:lnTo>
                  <a:pt x="176" y="15"/>
                </a:lnTo>
                <a:lnTo>
                  <a:pt x="147" y="17"/>
                </a:lnTo>
                <a:lnTo>
                  <a:pt x="147" y="26"/>
                </a:lnTo>
                <a:lnTo>
                  <a:pt x="102" y="26"/>
                </a:lnTo>
                <a:lnTo>
                  <a:pt x="38" y="2"/>
                </a:lnTo>
                <a:lnTo>
                  <a:pt x="38" y="0"/>
                </a:lnTo>
                <a:lnTo>
                  <a:pt x="0" y="3"/>
                </a:lnTo>
                <a:lnTo>
                  <a:pt x="2" y="5"/>
                </a:lnTo>
                <a:lnTo>
                  <a:pt x="2" y="8"/>
                </a:lnTo>
                <a:lnTo>
                  <a:pt x="3" y="9"/>
                </a:lnTo>
                <a:lnTo>
                  <a:pt x="5" y="12"/>
                </a:lnTo>
                <a:lnTo>
                  <a:pt x="6" y="14"/>
                </a:lnTo>
                <a:lnTo>
                  <a:pt x="6" y="15"/>
                </a:lnTo>
                <a:lnTo>
                  <a:pt x="8" y="15"/>
                </a:lnTo>
                <a:lnTo>
                  <a:pt x="9" y="17"/>
                </a:lnTo>
                <a:lnTo>
                  <a:pt x="9" y="21"/>
                </a:lnTo>
                <a:lnTo>
                  <a:pt x="15" y="32"/>
                </a:lnTo>
                <a:lnTo>
                  <a:pt x="15" y="33"/>
                </a:lnTo>
                <a:lnTo>
                  <a:pt x="17" y="35"/>
                </a:lnTo>
                <a:lnTo>
                  <a:pt x="18" y="36"/>
                </a:lnTo>
                <a:lnTo>
                  <a:pt x="20" y="41"/>
                </a:lnTo>
                <a:lnTo>
                  <a:pt x="20" y="44"/>
                </a:lnTo>
                <a:lnTo>
                  <a:pt x="20" y="45"/>
                </a:lnTo>
                <a:lnTo>
                  <a:pt x="21" y="44"/>
                </a:lnTo>
                <a:lnTo>
                  <a:pt x="23" y="44"/>
                </a:lnTo>
                <a:lnTo>
                  <a:pt x="24" y="57"/>
                </a:lnTo>
                <a:lnTo>
                  <a:pt x="26" y="57"/>
                </a:lnTo>
                <a:lnTo>
                  <a:pt x="29" y="59"/>
                </a:lnTo>
                <a:lnTo>
                  <a:pt x="30" y="60"/>
                </a:lnTo>
                <a:lnTo>
                  <a:pt x="32" y="60"/>
                </a:lnTo>
                <a:lnTo>
                  <a:pt x="35" y="63"/>
                </a:lnTo>
                <a:lnTo>
                  <a:pt x="36" y="63"/>
                </a:lnTo>
                <a:lnTo>
                  <a:pt x="41" y="69"/>
                </a:lnTo>
                <a:lnTo>
                  <a:pt x="42" y="69"/>
                </a:lnTo>
                <a:lnTo>
                  <a:pt x="45" y="74"/>
                </a:lnTo>
                <a:lnTo>
                  <a:pt x="53" y="81"/>
                </a:lnTo>
                <a:lnTo>
                  <a:pt x="53" y="84"/>
                </a:lnTo>
                <a:lnTo>
                  <a:pt x="53" y="86"/>
                </a:lnTo>
                <a:lnTo>
                  <a:pt x="53" y="87"/>
                </a:lnTo>
                <a:lnTo>
                  <a:pt x="53" y="89"/>
                </a:lnTo>
                <a:lnTo>
                  <a:pt x="53" y="90"/>
                </a:lnTo>
                <a:lnTo>
                  <a:pt x="51" y="90"/>
                </a:lnTo>
                <a:lnTo>
                  <a:pt x="50" y="92"/>
                </a:lnTo>
                <a:lnTo>
                  <a:pt x="50" y="93"/>
                </a:lnTo>
                <a:lnTo>
                  <a:pt x="51" y="93"/>
                </a:lnTo>
                <a:lnTo>
                  <a:pt x="51" y="95"/>
                </a:lnTo>
                <a:lnTo>
                  <a:pt x="48" y="93"/>
                </a:lnTo>
                <a:lnTo>
                  <a:pt x="44" y="95"/>
                </a:lnTo>
                <a:lnTo>
                  <a:pt x="36" y="95"/>
                </a:lnTo>
                <a:lnTo>
                  <a:pt x="36" y="96"/>
                </a:lnTo>
                <a:lnTo>
                  <a:pt x="38" y="96"/>
                </a:lnTo>
                <a:lnTo>
                  <a:pt x="42" y="99"/>
                </a:lnTo>
                <a:lnTo>
                  <a:pt x="45" y="101"/>
                </a:lnTo>
                <a:lnTo>
                  <a:pt x="45" y="102"/>
                </a:lnTo>
                <a:lnTo>
                  <a:pt x="47" y="105"/>
                </a:lnTo>
                <a:lnTo>
                  <a:pt x="48" y="105"/>
                </a:lnTo>
                <a:lnTo>
                  <a:pt x="51" y="105"/>
                </a:lnTo>
                <a:lnTo>
                  <a:pt x="53" y="107"/>
                </a:lnTo>
                <a:lnTo>
                  <a:pt x="53" y="108"/>
                </a:lnTo>
                <a:lnTo>
                  <a:pt x="57" y="110"/>
                </a:lnTo>
                <a:lnTo>
                  <a:pt x="59" y="113"/>
                </a:lnTo>
                <a:lnTo>
                  <a:pt x="60" y="114"/>
                </a:lnTo>
                <a:lnTo>
                  <a:pt x="65" y="114"/>
                </a:lnTo>
                <a:lnTo>
                  <a:pt x="68" y="110"/>
                </a:lnTo>
                <a:lnTo>
                  <a:pt x="69" y="111"/>
                </a:lnTo>
                <a:lnTo>
                  <a:pt x="68" y="114"/>
                </a:lnTo>
                <a:lnTo>
                  <a:pt x="74" y="120"/>
                </a:lnTo>
                <a:lnTo>
                  <a:pt x="78" y="125"/>
                </a:lnTo>
                <a:lnTo>
                  <a:pt x="81" y="125"/>
                </a:lnTo>
                <a:lnTo>
                  <a:pt x="84" y="132"/>
                </a:lnTo>
                <a:lnTo>
                  <a:pt x="86" y="143"/>
                </a:lnTo>
                <a:lnTo>
                  <a:pt x="83" y="150"/>
                </a:lnTo>
                <a:lnTo>
                  <a:pt x="83" y="152"/>
                </a:lnTo>
                <a:lnTo>
                  <a:pt x="84" y="150"/>
                </a:lnTo>
                <a:lnTo>
                  <a:pt x="86" y="152"/>
                </a:lnTo>
                <a:lnTo>
                  <a:pt x="87" y="152"/>
                </a:lnTo>
                <a:lnTo>
                  <a:pt x="89" y="152"/>
                </a:lnTo>
                <a:lnTo>
                  <a:pt x="89" y="153"/>
                </a:lnTo>
                <a:lnTo>
                  <a:pt x="90" y="155"/>
                </a:lnTo>
                <a:lnTo>
                  <a:pt x="93" y="155"/>
                </a:lnTo>
                <a:lnTo>
                  <a:pt x="93" y="156"/>
                </a:lnTo>
                <a:lnTo>
                  <a:pt x="110" y="171"/>
                </a:lnTo>
                <a:lnTo>
                  <a:pt x="113" y="171"/>
                </a:lnTo>
                <a:lnTo>
                  <a:pt x="116" y="176"/>
                </a:lnTo>
                <a:lnTo>
                  <a:pt x="119" y="183"/>
                </a:lnTo>
                <a:lnTo>
                  <a:pt x="120" y="185"/>
                </a:lnTo>
                <a:lnTo>
                  <a:pt x="122" y="185"/>
                </a:lnTo>
                <a:lnTo>
                  <a:pt x="123" y="183"/>
                </a:lnTo>
                <a:lnTo>
                  <a:pt x="126" y="182"/>
                </a:lnTo>
                <a:lnTo>
                  <a:pt x="129" y="179"/>
                </a:lnTo>
                <a:lnTo>
                  <a:pt x="129" y="176"/>
                </a:lnTo>
                <a:lnTo>
                  <a:pt x="129" y="174"/>
                </a:lnTo>
                <a:lnTo>
                  <a:pt x="123" y="167"/>
                </a:lnTo>
                <a:lnTo>
                  <a:pt x="123" y="165"/>
                </a:lnTo>
                <a:lnTo>
                  <a:pt x="117" y="159"/>
                </a:lnTo>
                <a:lnTo>
                  <a:pt x="114" y="162"/>
                </a:lnTo>
                <a:lnTo>
                  <a:pt x="113" y="161"/>
                </a:lnTo>
                <a:lnTo>
                  <a:pt x="111" y="159"/>
                </a:lnTo>
                <a:lnTo>
                  <a:pt x="108" y="155"/>
                </a:lnTo>
                <a:lnTo>
                  <a:pt x="108" y="149"/>
                </a:lnTo>
                <a:lnTo>
                  <a:pt x="105" y="143"/>
                </a:lnTo>
                <a:lnTo>
                  <a:pt x="104" y="143"/>
                </a:lnTo>
                <a:lnTo>
                  <a:pt x="104" y="138"/>
                </a:lnTo>
                <a:lnTo>
                  <a:pt x="102" y="135"/>
                </a:lnTo>
                <a:lnTo>
                  <a:pt x="99" y="132"/>
                </a:lnTo>
                <a:lnTo>
                  <a:pt x="98" y="123"/>
                </a:lnTo>
                <a:lnTo>
                  <a:pt x="96" y="123"/>
                </a:lnTo>
                <a:lnTo>
                  <a:pt x="96" y="120"/>
                </a:lnTo>
                <a:lnTo>
                  <a:pt x="95" y="116"/>
                </a:lnTo>
                <a:lnTo>
                  <a:pt x="92" y="113"/>
                </a:lnTo>
                <a:lnTo>
                  <a:pt x="90" y="113"/>
                </a:lnTo>
                <a:lnTo>
                  <a:pt x="90" y="117"/>
                </a:lnTo>
                <a:lnTo>
                  <a:pt x="92" y="119"/>
                </a:lnTo>
                <a:lnTo>
                  <a:pt x="89" y="116"/>
                </a:lnTo>
                <a:lnTo>
                  <a:pt x="89" y="114"/>
                </a:lnTo>
                <a:lnTo>
                  <a:pt x="87" y="110"/>
                </a:lnTo>
                <a:lnTo>
                  <a:pt x="87" y="108"/>
                </a:lnTo>
                <a:lnTo>
                  <a:pt x="86" y="108"/>
                </a:lnTo>
                <a:lnTo>
                  <a:pt x="84" y="107"/>
                </a:lnTo>
                <a:lnTo>
                  <a:pt x="83" y="104"/>
                </a:lnTo>
                <a:lnTo>
                  <a:pt x="81" y="101"/>
                </a:lnTo>
                <a:lnTo>
                  <a:pt x="75" y="93"/>
                </a:lnTo>
                <a:lnTo>
                  <a:pt x="74" y="84"/>
                </a:lnTo>
                <a:lnTo>
                  <a:pt x="72" y="83"/>
                </a:lnTo>
                <a:lnTo>
                  <a:pt x="71" y="83"/>
                </a:lnTo>
                <a:lnTo>
                  <a:pt x="68" y="75"/>
                </a:lnTo>
                <a:lnTo>
                  <a:pt x="66" y="75"/>
                </a:lnTo>
                <a:lnTo>
                  <a:pt x="63" y="74"/>
                </a:lnTo>
                <a:lnTo>
                  <a:pt x="62" y="74"/>
                </a:lnTo>
                <a:lnTo>
                  <a:pt x="60" y="69"/>
                </a:lnTo>
                <a:lnTo>
                  <a:pt x="59" y="66"/>
                </a:lnTo>
                <a:lnTo>
                  <a:pt x="51" y="60"/>
                </a:lnTo>
                <a:lnTo>
                  <a:pt x="51" y="59"/>
                </a:lnTo>
                <a:lnTo>
                  <a:pt x="50" y="57"/>
                </a:lnTo>
                <a:lnTo>
                  <a:pt x="48" y="57"/>
                </a:lnTo>
                <a:lnTo>
                  <a:pt x="44" y="50"/>
                </a:lnTo>
                <a:lnTo>
                  <a:pt x="42" y="35"/>
                </a:lnTo>
                <a:lnTo>
                  <a:pt x="41" y="32"/>
                </a:lnTo>
                <a:lnTo>
                  <a:pt x="39" y="21"/>
                </a:lnTo>
                <a:lnTo>
                  <a:pt x="39" y="20"/>
                </a:lnTo>
                <a:lnTo>
                  <a:pt x="39" y="17"/>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12" name="Freeform 684"/>
          <p:cNvSpPr>
            <a:spLocks/>
          </p:cNvSpPr>
          <p:nvPr/>
        </p:nvSpPr>
        <p:spPr bwMode="auto">
          <a:xfrm>
            <a:off x="2244725" y="3940182"/>
            <a:ext cx="323850" cy="439737"/>
          </a:xfrm>
          <a:custGeom>
            <a:avLst/>
            <a:gdLst>
              <a:gd name="T0" fmla="*/ 132 w 204"/>
              <a:gd name="T1" fmla="*/ 3 h 277"/>
              <a:gd name="T2" fmla="*/ 120 w 204"/>
              <a:gd name="T3" fmla="*/ 0 h 277"/>
              <a:gd name="T4" fmla="*/ 115 w 204"/>
              <a:gd name="T5" fmla="*/ 4 h 277"/>
              <a:gd name="T6" fmla="*/ 81 w 204"/>
              <a:gd name="T7" fmla="*/ 18 h 277"/>
              <a:gd name="T8" fmla="*/ 75 w 204"/>
              <a:gd name="T9" fmla="*/ 24 h 277"/>
              <a:gd name="T10" fmla="*/ 57 w 204"/>
              <a:gd name="T11" fmla="*/ 31 h 277"/>
              <a:gd name="T12" fmla="*/ 42 w 204"/>
              <a:gd name="T13" fmla="*/ 60 h 277"/>
              <a:gd name="T14" fmla="*/ 37 w 204"/>
              <a:gd name="T15" fmla="*/ 72 h 277"/>
              <a:gd name="T16" fmla="*/ 27 w 204"/>
              <a:gd name="T17" fmla="*/ 63 h 277"/>
              <a:gd name="T18" fmla="*/ 28 w 204"/>
              <a:gd name="T19" fmla="*/ 70 h 277"/>
              <a:gd name="T20" fmla="*/ 24 w 204"/>
              <a:gd name="T21" fmla="*/ 81 h 277"/>
              <a:gd name="T22" fmla="*/ 20 w 204"/>
              <a:gd name="T23" fmla="*/ 84 h 277"/>
              <a:gd name="T24" fmla="*/ 26 w 204"/>
              <a:gd name="T25" fmla="*/ 97 h 277"/>
              <a:gd name="T26" fmla="*/ 26 w 204"/>
              <a:gd name="T27" fmla="*/ 116 h 277"/>
              <a:gd name="T28" fmla="*/ 28 w 204"/>
              <a:gd name="T29" fmla="*/ 143 h 277"/>
              <a:gd name="T30" fmla="*/ 33 w 204"/>
              <a:gd name="T31" fmla="*/ 145 h 277"/>
              <a:gd name="T32" fmla="*/ 17 w 204"/>
              <a:gd name="T33" fmla="*/ 164 h 277"/>
              <a:gd name="T34" fmla="*/ 6 w 204"/>
              <a:gd name="T35" fmla="*/ 175 h 277"/>
              <a:gd name="T36" fmla="*/ 0 w 204"/>
              <a:gd name="T37" fmla="*/ 181 h 277"/>
              <a:gd name="T38" fmla="*/ 3 w 204"/>
              <a:gd name="T39" fmla="*/ 187 h 277"/>
              <a:gd name="T40" fmla="*/ 46 w 204"/>
              <a:gd name="T41" fmla="*/ 203 h 277"/>
              <a:gd name="T42" fmla="*/ 69 w 204"/>
              <a:gd name="T43" fmla="*/ 211 h 277"/>
              <a:gd name="T44" fmla="*/ 76 w 204"/>
              <a:gd name="T45" fmla="*/ 217 h 277"/>
              <a:gd name="T46" fmla="*/ 84 w 204"/>
              <a:gd name="T47" fmla="*/ 226 h 277"/>
              <a:gd name="T48" fmla="*/ 90 w 204"/>
              <a:gd name="T49" fmla="*/ 230 h 277"/>
              <a:gd name="T50" fmla="*/ 96 w 204"/>
              <a:gd name="T51" fmla="*/ 238 h 277"/>
              <a:gd name="T52" fmla="*/ 102 w 204"/>
              <a:gd name="T53" fmla="*/ 248 h 277"/>
              <a:gd name="T54" fmla="*/ 114 w 204"/>
              <a:gd name="T55" fmla="*/ 250 h 277"/>
              <a:gd name="T56" fmla="*/ 120 w 204"/>
              <a:gd name="T57" fmla="*/ 245 h 277"/>
              <a:gd name="T58" fmla="*/ 130 w 204"/>
              <a:gd name="T59" fmla="*/ 247 h 277"/>
              <a:gd name="T60" fmla="*/ 150 w 204"/>
              <a:gd name="T61" fmla="*/ 254 h 277"/>
              <a:gd name="T62" fmla="*/ 142 w 204"/>
              <a:gd name="T63" fmla="*/ 272 h 277"/>
              <a:gd name="T64" fmla="*/ 151 w 204"/>
              <a:gd name="T65" fmla="*/ 277 h 277"/>
              <a:gd name="T66" fmla="*/ 154 w 204"/>
              <a:gd name="T67" fmla="*/ 265 h 277"/>
              <a:gd name="T68" fmla="*/ 159 w 204"/>
              <a:gd name="T69" fmla="*/ 220 h 277"/>
              <a:gd name="T70" fmla="*/ 162 w 204"/>
              <a:gd name="T71" fmla="*/ 197 h 277"/>
              <a:gd name="T72" fmla="*/ 163 w 204"/>
              <a:gd name="T73" fmla="*/ 191 h 277"/>
              <a:gd name="T74" fmla="*/ 156 w 204"/>
              <a:gd name="T75" fmla="*/ 191 h 277"/>
              <a:gd name="T76" fmla="*/ 153 w 204"/>
              <a:gd name="T77" fmla="*/ 179 h 277"/>
              <a:gd name="T78" fmla="*/ 180 w 204"/>
              <a:gd name="T79" fmla="*/ 176 h 277"/>
              <a:gd name="T80" fmla="*/ 190 w 204"/>
              <a:gd name="T81" fmla="*/ 175 h 277"/>
              <a:gd name="T82" fmla="*/ 199 w 204"/>
              <a:gd name="T83" fmla="*/ 188 h 277"/>
              <a:gd name="T84" fmla="*/ 189 w 204"/>
              <a:gd name="T85" fmla="*/ 161 h 277"/>
              <a:gd name="T86" fmla="*/ 195 w 204"/>
              <a:gd name="T87" fmla="*/ 152 h 277"/>
              <a:gd name="T88" fmla="*/ 195 w 204"/>
              <a:gd name="T89" fmla="*/ 148 h 277"/>
              <a:gd name="T90" fmla="*/ 189 w 204"/>
              <a:gd name="T91" fmla="*/ 140 h 277"/>
              <a:gd name="T92" fmla="*/ 187 w 204"/>
              <a:gd name="T93" fmla="*/ 125 h 277"/>
              <a:gd name="T94" fmla="*/ 192 w 204"/>
              <a:gd name="T95" fmla="*/ 112 h 277"/>
              <a:gd name="T96" fmla="*/ 193 w 204"/>
              <a:gd name="T97" fmla="*/ 104 h 277"/>
              <a:gd name="T98" fmla="*/ 169 w 204"/>
              <a:gd name="T99" fmla="*/ 104 h 277"/>
              <a:gd name="T100" fmla="*/ 160 w 204"/>
              <a:gd name="T101" fmla="*/ 104 h 277"/>
              <a:gd name="T102" fmla="*/ 118 w 204"/>
              <a:gd name="T103" fmla="*/ 88 h 277"/>
              <a:gd name="T104" fmla="*/ 111 w 204"/>
              <a:gd name="T105" fmla="*/ 82 h 277"/>
              <a:gd name="T106" fmla="*/ 108 w 204"/>
              <a:gd name="T107" fmla="*/ 66 h 277"/>
              <a:gd name="T108" fmla="*/ 94 w 204"/>
              <a:gd name="T109" fmla="*/ 54 h 277"/>
              <a:gd name="T110" fmla="*/ 129 w 204"/>
              <a:gd name="T111" fmla="*/ 9 h 2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4"/>
              <a:gd name="T169" fmla="*/ 0 h 277"/>
              <a:gd name="T170" fmla="*/ 204 w 204"/>
              <a:gd name="T171" fmla="*/ 277 h 27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4" h="277">
                <a:moveTo>
                  <a:pt x="129" y="9"/>
                </a:moveTo>
                <a:lnTo>
                  <a:pt x="130" y="7"/>
                </a:lnTo>
                <a:lnTo>
                  <a:pt x="132" y="6"/>
                </a:lnTo>
                <a:lnTo>
                  <a:pt x="132" y="3"/>
                </a:lnTo>
                <a:lnTo>
                  <a:pt x="129" y="1"/>
                </a:lnTo>
                <a:lnTo>
                  <a:pt x="124" y="0"/>
                </a:lnTo>
                <a:lnTo>
                  <a:pt x="121" y="0"/>
                </a:lnTo>
                <a:lnTo>
                  <a:pt x="120" y="0"/>
                </a:lnTo>
                <a:lnTo>
                  <a:pt x="120" y="3"/>
                </a:lnTo>
                <a:lnTo>
                  <a:pt x="118" y="3"/>
                </a:lnTo>
                <a:lnTo>
                  <a:pt x="117" y="3"/>
                </a:lnTo>
                <a:lnTo>
                  <a:pt x="115" y="4"/>
                </a:lnTo>
                <a:lnTo>
                  <a:pt x="115" y="6"/>
                </a:lnTo>
                <a:lnTo>
                  <a:pt x="114" y="9"/>
                </a:lnTo>
                <a:lnTo>
                  <a:pt x="88" y="19"/>
                </a:lnTo>
                <a:lnTo>
                  <a:pt x="81" y="18"/>
                </a:lnTo>
                <a:lnTo>
                  <a:pt x="79" y="19"/>
                </a:lnTo>
                <a:lnTo>
                  <a:pt x="76" y="27"/>
                </a:lnTo>
                <a:lnTo>
                  <a:pt x="75" y="27"/>
                </a:lnTo>
                <a:lnTo>
                  <a:pt x="75" y="24"/>
                </a:lnTo>
                <a:lnTo>
                  <a:pt x="67" y="24"/>
                </a:lnTo>
                <a:lnTo>
                  <a:pt x="66" y="24"/>
                </a:lnTo>
                <a:lnTo>
                  <a:pt x="57" y="30"/>
                </a:lnTo>
                <a:lnTo>
                  <a:pt x="57" y="31"/>
                </a:lnTo>
                <a:lnTo>
                  <a:pt x="55" y="48"/>
                </a:lnTo>
                <a:lnTo>
                  <a:pt x="54" y="49"/>
                </a:lnTo>
                <a:lnTo>
                  <a:pt x="49" y="51"/>
                </a:lnTo>
                <a:lnTo>
                  <a:pt x="42" y="60"/>
                </a:lnTo>
                <a:lnTo>
                  <a:pt x="36" y="63"/>
                </a:lnTo>
                <a:lnTo>
                  <a:pt x="36" y="64"/>
                </a:lnTo>
                <a:lnTo>
                  <a:pt x="36" y="66"/>
                </a:lnTo>
                <a:lnTo>
                  <a:pt x="37" y="72"/>
                </a:lnTo>
                <a:lnTo>
                  <a:pt x="37" y="73"/>
                </a:lnTo>
                <a:lnTo>
                  <a:pt x="36" y="75"/>
                </a:lnTo>
                <a:lnTo>
                  <a:pt x="34" y="73"/>
                </a:lnTo>
                <a:lnTo>
                  <a:pt x="27" y="63"/>
                </a:lnTo>
                <a:lnTo>
                  <a:pt x="26" y="64"/>
                </a:lnTo>
                <a:lnTo>
                  <a:pt x="26" y="67"/>
                </a:lnTo>
                <a:lnTo>
                  <a:pt x="27" y="67"/>
                </a:lnTo>
                <a:lnTo>
                  <a:pt x="28" y="70"/>
                </a:lnTo>
                <a:lnTo>
                  <a:pt x="28" y="72"/>
                </a:lnTo>
                <a:lnTo>
                  <a:pt x="30" y="73"/>
                </a:lnTo>
                <a:lnTo>
                  <a:pt x="30" y="75"/>
                </a:lnTo>
                <a:lnTo>
                  <a:pt x="24" y="81"/>
                </a:lnTo>
                <a:lnTo>
                  <a:pt x="23" y="79"/>
                </a:lnTo>
                <a:lnTo>
                  <a:pt x="21" y="79"/>
                </a:lnTo>
                <a:lnTo>
                  <a:pt x="21" y="82"/>
                </a:lnTo>
                <a:lnTo>
                  <a:pt x="20" y="84"/>
                </a:lnTo>
                <a:lnTo>
                  <a:pt x="20" y="85"/>
                </a:lnTo>
                <a:lnTo>
                  <a:pt x="18" y="85"/>
                </a:lnTo>
                <a:lnTo>
                  <a:pt x="21" y="94"/>
                </a:lnTo>
                <a:lnTo>
                  <a:pt x="26" y="97"/>
                </a:lnTo>
                <a:lnTo>
                  <a:pt x="27" y="99"/>
                </a:lnTo>
                <a:lnTo>
                  <a:pt x="27" y="112"/>
                </a:lnTo>
                <a:lnTo>
                  <a:pt x="26" y="115"/>
                </a:lnTo>
                <a:lnTo>
                  <a:pt x="26" y="116"/>
                </a:lnTo>
                <a:lnTo>
                  <a:pt x="27" y="133"/>
                </a:lnTo>
                <a:lnTo>
                  <a:pt x="26" y="140"/>
                </a:lnTo>
                <a:lnTo>
                  <a:pt x="26" y="142"/>
                </a:lnTo>
                <a:lnTo>
                  <a:pt x="28" y="143"/>
                </a:lnTo>
                <a:lnTo>
                  <a:pt x="31" y="143"/>
                </a:lnTo>
                <a:lnTo>
                  <a:pt x="34" y="142"/>
                </a:lnTo>
                <a:lnTo>
                  <a:pt x="34" y="143"/>
                </a:lnTo>
                <a:lnTo>
                  <a:pt x="33" y="145"/>
                </a:lnTo>
                <a:lnTo>
                  <a:pt x="26" y="154"/>
                </a:lnTo>
                <a:lnTo>
                  <a:pt x="23" y="161"/>
                </a:lnTo>
                <a:lnTo>
                  <a:pt x="21" y="163"/>
                </a:lnTo>
                <a:lnTo>
                  <a:pt x="17" y="164"/>
                </a:lnTo>
                <a:lnTo>
                  <a:pt x="12" y="164"/>
                </a:lnTo>
                <a:lnTo>
                  <a:pt x="8" y="166"/>
                </a:lnTo>
                <a:lnTo>
                  <a:pt x="6" y="173"/>
                </a:lnTo>
                <a:lnTo>
                  <a:pt x="6" y="175"/>
                </a:lnTo>
                <a:lnTo>
                  <a:pt x="6" y="176"/>
                </a:lnTo>
                <a:lnTo>
                  <a:pt x="3" y="178"/>
                </a:lnTo>
                <a:lnTo>
                  <a:pt x="2" y="179"/>
                </a:lnTo>
                <a:lnTo>
                  <a:pt x="0" y="181"/>
                </a:lnTo>
                <a:lnTo>
                  <a:pt x="0" y="182"/>
                </a:lnTo>
                <a:lnTo>
                  <a:pt x="2" y="184"/>
                </a:lnTo>
                <a:lnTo>
                  <a:pt x="2" y="185"/>
                </a:lnTo>
                <a:lnTo>
                  <a:pt x="3" y="187"/>
                </a:lnTo>
                <a:lnTo>
                  <a:pt x="27" y="199"/>
                </a:lnTo>
                <a:lnTo>
                  <a:pt x="28" y="205"/>
                </a:lnTo>
                <a:lnTo>
                  <a:pt x="46" y="205"/>
                </a:lnTo>
                <a:lnTo>
                  <a:pt x="46" y="203"/>
                </a:lnTo>
                <a:lnTo>
                  <a:pt x="48" y="202"/>
                </a:lnTo>
                <a:lnTo>
                  <a:pt x="49" y="202"/>
                </a:lnTo>
                <a:lnTo>
                  <a:pt x="60" y="209"/>
                </a:lnTo>
                <a:lnTo>
                  <a:pt x="69" y="211"/>
                </a:lnTo>
                <a:lnTo>
                  <a:pt x="70" y="211"/>
                </a:lnTo>
                <a:lnTo>
                  <a:pt x="72" y="214"/>
                </a:lnTo>
                <a:lnTo>
                  <a:pt x="73" y="215"/>
                </a:lnTo>
                <a:lnTo>
                  <a:pt x="76" y="217"/>
                </a:lnTo>
                <a:lnTo>
                  <a:pt x="79" y="223"/>
                </a:lnTo>
                <a:lnTo>
                  <a:pt x="81" y="224"/>
                </a:lnTo>
                <a:lnTo>
                  <a:pt x="82" y="226"/>
                </a:lnTo>
                <a:lnTo>
                  <a:pt x="84" y="226"/>
                </a:lnTo>
                <a:lnTo>
                  <a:pt x="85" y="226"/>
                </a:lnTo>
                <a:lnTo>
                  <a:pt x="87" y="227"/>
                </a:lnTo>
                <a:lnTo>
                  <a:pt x="88" y="227"/>
                </a:lnTo>
                <a:lnTo>
                  <a:pt x="90" y="230"/>
                </a:lnTo>
                <a:lnTo>
                  <a:pt x="91" y="236"/>
                </a:lnTo>
                <a:lnTo>
                  <a:pt x="91" y="238"/>
                </a:lnTo>
                <a:lnTo>
                  <a:pt x="93" y="238"/>
                </a:lnTo>
                <a:lnTo>
                  <a:pt x="96" y="238"/>
                </a:lnTo>
                <a:lnTo>
                  <a:pt x="97" y="239"/>
                </a:lnTo>
                <a:lnTo>
                  <a:pt x="97" y="245"/>
                </a:lnTo>
                <a:lnTo>
                  <a:pt x="100" y="248"/>
                </a:lnTo>
                <a:lnTo>
                  <a:pt x="102" y="248"/>
                </a:lnTo>
                <a:lnTo>
                  <a:pt x="103" y="248"/>
                </a:lnTo>
                <a:lnTo>
                  <a:pt x="108" y="248"/>
                </a:lnTo>
                <a:lnTo>
                  <a:pt x="111" y="250"/>
                </a:lnTo>
                <a:lnTo>
                  <a:pt x="114" y="250"/>
                </a:lnTo>
                <a:lnTo>
                  <a:pt x="115" y="248"/>
                </a:lnTo>
                <a:lnTo>
                  <a:pt x="117" y="247"/>
                </a:lnTo>
                <a:lnTo>
                  <a:pt x="118" y="245"/>
                </a:lnTo>
                <a:lnTo>
                  <a:pt x="120" y="245"/>
                </a:lnTo>
                <a:lnTo>
                  <a:pt x="124" y="245"/>
                </a:lnTo>
                <a:lnTo>
                  <a:pt x="126" y="247"/>
                </a:lnTo>
                <a:lnTo>
                  <a:pt x="129" y="248"/>
                </a:lnTo>
                <a:lnTo>
                  <a:pt x="130" y="247"/>
                </a:lnTo>
                <a:lnTo>
                  <a:pt x="133" y="245"/>
                </a:lnTo>
                <a:lnTo>
                  <a:pt x="136" y="245"/>
                </a:lnTo>
                <a:lnTo>
                  <a:pt x="147" y="251"/>
                </a:lnTo>
                <a:lnTo>
                  <a:pt x="150" y="254"/>
                </a:lnTo>
                <a:lnTo>
                  <a:pt x="150" y="256"/>
                </a:lnTo>
                <a:lnTo>
                  <a:pt x="141" y="268"/>
                </a:lnTo>
                <a:lnTo>
                  <a:pt x="141" y="271"/>
                </a:lnTo>
                <a:lnTo>
                  <a:pt x="142" y="272"/>
                </a:lnTo>
                <a:lnTo>
                  <a:pt x="144" y="272"/>
                </a:lnTo>
                <a:lnTo>
                  <a:pt x="145" y="272"/>
                </a:lnTo>
                <a:lnTo>
                  <a:pt x="150" y="277"/>
                </a:lnTo>
                <a:lnTo>
                  <a:pt x="151" y="277"/>
                </a:lnTo>
                <a:lnTo>
                  <a:pt x="151" y="275"/>
                </a:lnTo>
                <a:lnTo>
                  <a:pt x="153" y="272"/>
                </a:lnTo>
                <a:lnTo>
                  <a:pt x="153" y="266"/>
                </a:lnTo>
                <a:lnTo>
                  <a:pt x="154" y="265"/>
                </a:lnTo>
                <a:lnTo>
                  <a:pt x="156" y="253"/>
                </a:lnTo>
                <a:lnTo>
                  <a:pt x="157" y="253"/>
                </a:lnTo>
                <a:lnTo>
                  <a:pt x="160" y="229"/>
                </a:lnTo>
                <a:lnTo>
                  <a:pt x="159" y="220"/>
                </a:lnTo>
                <a:lnTo>
                  <a:pt x="150" y="211"/>
                </a:lnTo>
                <a:lnTo>
                  <a:pt x="150" y="199"/>
                </a:lnTo>
                <a:lnTo>
                  <a:pt x="159" y="196"/>
                </a:lnTo>
                <a:lnTo>
                  <a:pt x="162" y="197"/>
                </a:lnTo>
                <a:lnTo>
                  <a:pt x="163" y="197"/>
                </a:lnTo>
                <a:lnTo>
                  <a:pt x="163" y="199"/>
                </a:lnTo>
                <a:lnTo>
                  <a:pt x="165" y="197"/>
                </a:lnTo>
                <a:lnTo>
                  <a:pt x="163" y="191"/>
                </a:lnTo>
                <a:lnTo>
                  <a:pt x="162" y="190"/>
                </a:lnTo>
                <a:lnTo>
                  <a:pt x="159" y="190"/>
                </a:lnTo>
                <a:lnTo>
                  <a:pt x="157" y="191"/>
                </a:lnTo>
                <a:lnTo>
                  <a:pt x="156" y="191"/>
                </a:lnTo>
                <a:lnTo>
                  <a:pt x="154" y="190"/>
                </a:lnTo>
                <a:lnTo>
                  <a:pt x="154" y="188"/>
                </a:lnTo>
                <a:lnTo>
                  <a:pt x="153" y="188"/>
                </a:lnTo>
                <a:lnTo>
                  <a:pt x="153" y="179"/>
                </a:lnTo>
                <a:lnTo>
                  <a:pt x="154" y="179"/>
                </a:lnTo>
                <a:lnTo>
                  <a:pt x="178" y="179"/>
                </a:lnTo>
                <a:lnTo>
                  <a:pt x="180" y="178"/>
                </a:lnTo>
                <a:lnTo>
                  <a:pt x="180" y="176"/>
                </a:lnTo>
                <a:lnTo>
                  <a:pt x="181" y="175"/>
                </a:lnTo>
                <a:lnTo>
                  <a:pt x="183" y="175"/>
                </a:lnTo>
                <a:lnTo>
                  <a:pt x="184" y="178"/>
                </a:lnTo>
                <a:lnTo>
                  <a:pt x="190" y="175"/>
                </a:lnTo>
                <a:lnTo>
                  <a:pt x="193" y="175"/>
                </a:lnTo>
                <a:lnTo>
                  <a:pt x="195" y="176"/>
                </a:lnTo>
                <a:lnTo>
                  <a:pt x="198" y="179"/>
                </a:lnTo>
                <a:lnTo>
                  <a:pt x="199" y="188"/>
                </a:lnTo>
                <a:lnTo>
                  <a:pt x="204" y="187"/>
                </a:lnTo>
                <a:lnTo>
                  <a:pt x="204" y="185"/>
                </a:lnTo>
                <a:lnTo>
                  <a:pt x="193" y="166"/>
                </a:lnTo>
                <a:lnTo>
                  <a:pt x="189" y="161"/>
                </a:lnTo>
                <a:lnTo>
                  <a:pt x="189" y="160"/>
                </a:lnTo>
                <a:lnTo>
                  <a:pt x="193" y="154"/>
                </a:lnTo>
                <a:lnTo>
                  <a:pt x="195" y="154"/>
                </a:lnTo>
                <a:lnTo>
                  <a:pt x="195" y="152"/>
                </a:lnTo>
                <a:lnTo>
                  <a:pt x="196" y="152"/>
                </a:lnTo>
                <a:lnTo>
                  <a:pt x="196" y="151"/>
                </a:lnTo>
                <a:lnTo>
                  <a:pt x="196" y="149"/>
                </a:lnTo>
                <a:lnTo>
                  <a:pt x="195" y="148"/>
                </a:lnTo>
                <a:lnTo>
                  <a:pt x="193" y="145"/>
                </a:lnTo>
                <a:lnTo>
                  <a:pt x="192" y="143"/>
                </a:lnTo>
                <a:lnTo>
                  <a:pt x="189" y="142"/>
                </a:lnTo>
                <a:lnTo>
                  <a:pt x="189" y="140"/>
                </a:lnTo>
                <a:lnTo>
                  <a:pt x="187" y="133"/>
                </a:lnTo>
                <a:lnTo>
                  <a:pt x="187" y="131"/>
                </a:lnTo>
                <a:lnTo>
                  <a:pt x="187" y="127"/>
                </a:lnTo>
                <a:lnTo>
                  <a:pt x="187" y="125"/>
                </a:lnTo>
                <a:lnTo>
                  <a:pt x="189" y="122"/>
                </a:lnTo>
                <a:lnTo>
                  <a:pt x="189" y="119"/>
                </a:lnTo>
                <a:lnTo>
                  <a:pt x="192" y="115"/>
                </a:lnTo>
                <a:lnTo>
                  <a:pt x="192" y="112"/>
                </a:lnTo>
                <a:lnTo>
                  <a:pt x="192" y="110"/>
                </a:lnTo>
                <a:lnTo>
                  <a:pt x="193" y="107"/>
                </a:lnTo>
                <a:lnTo>
                  <a:pt x="193" y="106"/>
                </a:lnTo>
                <a:lnTo>
                  <a:pt x="193" y="104"/>
                </a:lnTo>
                <a:lnTo>
                  <a:pt x="192" y="103"/>
                </a:lnTo>
                <a:lnTo>
                  <a:pt x="178" y="106"/>
                </a:lnTo>
                <a:lnTo>
                  <a:pt x="174" y="106"/>
                </a:lnTo>
                <a:lnTo>
                  <a:pt x="169" y="104"/>
                </a:lnTo>
                <a:lnTo>
                  <a:pt x="166" y="104"/>
                </a:lnTo>
                <a:lnTo>
                  <a:pt x="166" y="106"/>
                </a:lnTo>
                <a:lnTo>
                  <a:pt x="162" y="106"/>
                </a:lnTo>
                <a:lnTo>
                  <a:pt x="160" y="104"/>
                </a:lnTo>
                <a:lnTo>
                  <a:pt x="151" y="93"/>
                </a:lnTo>
                <a:lnTo>
                  <a:pt x="141" y="88"/>
                </a:lnTo>
                <a:lnTo>
                  <a:pt x="127" y="91"/>
                </a:lnTo>
                <a:lnTo>
                  <a:pt x="118" y="88"/>
                </a:lnTo>
                <a:lnTo>
                  <a:pt x="117" y="85"/>
                </a:lnTo>
                <a:lnTo>
                  <a:pt x="115" y="85"/>
                </a:lnTo>
                <a:lnTo>
                  <a:pt x="111" y="84"/>
                </a:lnTo>
                <a:lnTo>
                  <a:pt x="111" y="82"/>
                </a:lnTo>
                <a:lnTo>
                  <a:pt x="111" y="70"/>
                </a:lnTo>
                <a:lnTo>
                  <a:pt x="109" y="69"/>
                </a:lnTo>
                <a:lnTo>
                  <a:pt x="108" y="67"/>
                </a:lnTo>
                <a:lnTo>
                  <a:pt x="108" y="66"/>
                </a:lnTo>
                <a:lnTo>
                  <a:pt x="105" y="64"/>
                </a:lnTo>
                <a:lnTo>
                  <a:pt x="103" y="54"/>
                </a:lnTo>
                <a:lnTo>
                  <a:pt x="102" y="54"/>
                </a:lnTo>
                <a:lnTo>
                  <a:pt x="94" y="54"/>
                </a:lnTo>
                <a:lnTo>
                  <a:pt x="103" y="31"/>
                </a:lnTo>
                <a:lnTo>
                  <a:pt x="120" y="12"/>
                </a:lnTo>
                <a:lnTo>
                  <a:pt x="124" y="9"/>
                </a:lnTo>
                <a:lnTo>
                  <a:pt x="129" y="9"/>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13" name="Freeform 685"/>
          <p:cNvSpPr>
            <a:spLocks/>
          </p:cNvSpPr>
          <p:nvPr/>
        </p:nvSpPr>
        <p:spPr bwMode="auto">
          <a:xfrm>
            <a:off x="2490788" y="4525970"/>
            <a:ext cx="317500" cy="366712"/>
          </a:xfrm>
          <a:custGeom>
            <a:avLst/>
            <a:gdLst>
              <a:gd name="T0" fmla="*/ 1 w 200"/>
              <a:gd name="T1" fmla="*/ 20 h 231"/>
              <a:gd name="T2" fmla="*/ 9 w 200"/>
              <a:gd name="T3" fmla="*/ 23 h 231"/>
              <a:gd name="T4" fmla="*/ 36 w 200"/>
              <a:gd name="T5" fmla="*/ 17 h 231"/>
              <a:gd name="T6" fmla="*/ 70 w 200"/>
              <a:gd name="T7" fmla="*/ 0 h 231"/>
              <a:gd name="T8" fmla="*/ 73 w 200"/>
              <a:gd name="T9" fmla="*/ 3 h 231"/>
              <a:gd name="T10" fmla="*/ 72 w 200"/>
              <a:gd name="T11" fmla="*/ 24 h 231"/>
              <a:gd name="T12" fmla="*/ 73 w 200"/>
              <a:gd name="T13" fmla="*/ 33 h 231"/>
              <a:gd name="T14" fmla="*/ 87 w 200"/>
              <a:gd name="T15" fmla="*/ 45 h 231"/>
              <a:gd name="T16" fmla="*/ 109 w 200"/>
              <a:gd name="T17" fmla="*/ 51 h 231"/>
              <a:gd name="T18" fmla="*/ 125 w 200"/>
              <a:gd name="T19" fmla="*/ 59 h 231"/>
              <a:gd name="T20" fmla="*/ 143 w 200"/>
              <a:gd name="T21" fmla="*/ 65 h 231"/>
              <a:gd name="T22" fmla="*/ 154 w 200"/>
              <a:gd name="T23" fmla="*/ 77 h 231"/>
              <a:gd name="T24" fmla="*/ 157 w 200"/>
              <a:gd name="T25" fmla="*/ 86 h 231"/>
              <a:gd name="T26" fmla="*/ 154 w 200"/>
              <a:gd name="T27" fmla="*/ 93 h 231"/>
              <a:gd name="T28" fmla="*/ 160 w 200"/>
              <a:gd name="T29" fmla="*/ 113 h 231"/>
              <a:gd name="T30" fmla="*/ 188 w 200"/>
              <a:gd name="T31" fmla="*/ 114 h 231"/>
              <a:gd name="T32" fmla="*/ 190 w 200"/>
              <a:gd name="T33" fmla="*/ 116 h 231"/>
              <a:gd name="T34" fmla="*/ 190 w 200"/>
              <a:gd name="T35" fmla="*/ 129 h 231"/>
              <a:gd name="T36" fmla="*/ 196 w 200"/>
              <a:gd name="T37" fmla="*/ 132 h 231"/>
              <a:gd name="T38" fmla="*/ 200 w 200"/>
              <a:gd name="T39" fmla="*/ 162 h 231"/>
              <a:gd name="T40" fmla="*/ 197 w 200"/>
              <a:gd name="T41" fmla="*/ 174 h 231"/>
              <a:gd name="T42" fmla="*/ 197 w 200"/>
              <a:gd name="T43" fmla="*/ 179 h 231"/>
              <a:gd name="T44" fmla="*/ 182 w 200"/>
              <a:gd name="T45" fmla="*/ 167 h 231"/>
              <a:gd name="T46" fmla="*/ 131 w 200"/>
              <a:gd name="T47" fmla="*/ 174 h 231"/>
              <a:gd name="T48" fmla="*/ 122 w 200"/>
              <a:gd name="T49" fmla="*/ 191 h 231"/>
              <a:gd name="T50" fmla="*/ 116 w 200"/>
              <a:gd name="T51" fmla="*/ 219 h 231"/>
              <a:gd name="T52" fmla="*/ 111 w 200"/>
              <a:gd name="T53" fmla="*/ 216 h 231"/>
              <a:gd name="T54" fmla="*/ 91 w 200"/>
              <a:gd name="T55" fmla="*/ 226 h 231"/>
              <a:gd name="T56" fmla="*/ 87 w 200"/>
              <a:gd name="T57" fmla="*/ 224 h 231"/>
              <a:gd name="T58" fmla="*/ 85 w 200"/>
              <a:gd name="T59" fmla="*/ 222 h 231"/>
              <a:gd name="T60" fmla="*/ 82 w 200"/>
              <a:gd name="T61" fmla="*/ 219 h 231"/>
              <a:gd name="T62" fmla="*/ 60 w 200"/>
              <a:gd name="T63" fmla="*/ 210 h 231"/>
              <a:gd name="T64" fmla="*/ 46 w 200"/>
              <a:gd name="T65" fmla="*/ 225 h 231"/>
              <a:gd name="T66" fmla="*/ 42 w 200"/>
              <a:gd name="T67" fmla="*/ 229 h 231"/>
              <a:gd name="T68" fmla="*/ 37 w 200"/>
              <a:gd name="T69" fmla="*/ 231 h 231"/>
              <a:gd name="T70" fmla="*/ 28 w 200"/>
              <a:gd name="T71" fmla="*/ 229 h 231"/>
              <a:gd name="T72" fmla="*/ 24 w 200"/>
              <a:gd name="T73" fmla="*/ 203 h 231"/>
              <a:gd name="T74" fmla="*/ 19 w 200"/>
              <a:gd name="T75" fmla="*/ 191 h 231"/>
              <a:gd name="T76" fmla="*/ 18 w 200"/>
              <a:gd name="T77" fmla="*/ 185 h 231"/>
              <a:gd name="T78" fmla="*/ 15 w 200"/>
              <a:gd name="T79" fmla="*/ 183 h 231"/>
              <a:gd name="T80" fmla="*/ 16 w 200"/>
              <a:gd name="T81" fmla="*/ 177 h 231"/>
              <a:gd name="T82" fmla="*/ 19 w 200"/>
              <a:gd name="T83" fmla="*/ 176 h 231"/>
              <a:gd name="T84" fmla="*/ 18 w 200"/>
              <a:gd name="T85" fmla="*/ 173 h 231"/>
              <a:gd name="T86" fmla="*/ 19 w 200"/>
              <a:gd name="T87" fmla="*/ 168 h 231"/>
              <a:gd name="T88" fmla="*/ 12 w 200"/>
              <a:gd name="T89" fmla="*/ 159 h 231"/>
              <a:gd name="T90" fmla="*/ 7 w 200"/>
              <a:gd name="T91" fmla="*/ 141 h 231"/>
              <a:gd name="T92" fmla="*/ 3 w 200"/>
              <a:gd name="T93" fmla="*/ 135 h 231"/>
              <a:gd name="T94" fmla="*/ 0 w 200"/>
              <a:gd name="T95" fmla="*/ 134 h 231"/>
              <a:gd name="T96" fmla="*/ 10 w 200"/>
              <a:gd name="T97" fmla="*/ 117 h 231"/>
              <a:gd name="T98" fmla="*/ 10 w 200"/>
              <a:gd name="T99" fmla="*/ 113 h 231"/>
              <a:gd name="T100" fmla="*/ 7 w 200"/>
              <a:gd name="T101" fmla="*/ 111 h 231"/>
              <a:gd name="T102" fmla="*/ 6 w 200"/>
              <a:gd name="T103" fmla="*/ 108 h 231"/>
              <a:gd name="T104" fmla="*/ 6 w 200"/>
              <a:gd name="T105" fmla="*/ 98 h 231"/>
              <a:gd name="T106" fmla="*/ 9 w 200"/>
              <a:gd name="T107" fmla="*/ 95 h 231"/>
              <a:gd name="T108" fmla="*/ 9 w 200"/>
              <a:gd name="T109" fmla="*/ 90 h 231"/>
              <a:gd name="T110" fmla="*/ 6 w 200"/>
              <a:gd name="T111" fmla="*/ 86 h 231"/>
              <a:gd name="T112" fmla="*/ 10 w 200"/>
              <a:gd name="T113" fmla="*/ 83 h 231"/>
              <a:gd name="T114" fmla="*/ 10 w 200"/>
              <a:gd name="T115" fmla="*/ 54 h 231"/>
              <a:gd name="T116" fmla="*/ 15 w 200"/>
              <a:gd name="T117" fmla="*/ 47 h 2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
              <a:gd name="T178" fmla="*/ 0 h 231"/>
              <a:gd name="T179" fmla="*/ 200 w 200"/>
              <a:gd name="T180" fmla="*/ 231 h 2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 h="231">
                <a:moveTo>
                  <a:pt x="0" y="21"/>
                </a:moveTo>
                <a:lnTo>
                  <a:pt x="1" y="20"/>
                </a:lnTo>
                <a:lnTo>
                  <a:pt x="3" y="20"/>
                </a:lnTo>
                <a:lnTo>
                  <a:pt x="9" y="23"/>
                </a:lnTo>
                <a:lnTo>
                  <a:pt x="21" y="23"/>
                </a:lnTo>
                <a:lnTo>
                  <a:pt x="36" y="17"/>
                </a:lnTo>
                <a:lnTo>
                  <a:pt x="51" y="2"/>
                </a:lnTo>
                <a:lnTo>
                  <a:pt x="70" y="0"/>
                </a:lnTo>
                <a:lnTo>
                  <a:pt x="72" y="0"/>
                </a:lnTo>
                <a:lnTo>
                  <a:pt x="73" y="3"/>
                </a:lnTo>
                <a:lnTo>
                  <a:pt x="73" y="21"/>
                </a:lnTo>
                <a:lnTo>
                  <a:pt x="72" y="24"/>
                </a:lnTo>
                <a:lnTo>
                  <a:pt x="72" y="27"/>
                </a:lnTo>
                <a:lnTo>
                  <a:pt x="73" y="33"/>
                </a:lnTo>
                <a:lnTo>
                  <a:pt x="78" y="39"/>
                </a:lnTo>
                <a:lnTo>
                  <a:pt x="87" y="45"/>
                </a:lnTo>
                <a:lnTo>
                  <a:pt x="106" y="48"/>
                </a:lnTo>
                <a:lnTo>
                  <a:pt x="109" y="51"/>
                </a:lnTo>
                <a:lnTo>
                  <a:pt x="111" y="54"/>
                </a:lnTo>
                <a:lnTo>
                  <a:pt x="125" y="59"/>
                </a:lnTo>
                <a:lnTo>
                  <a:pt x="131" y="65"/>
                </a:lnTo>
                <a:lnTo>
                  <a:pt x="143" y="65"/>
                </a:lnTo>
                <a:lnTo>
                  <a:pt x="151" y="69"/>
                </a:lnTo>
                <a:lnTo>
                  <a:pt x="154" y="77"/>
                </a:lnTo>
                <a:lnTo>
                  <a:pt x="155" y="81"/>
                </a:lnTo>
                <a:lnTo>
                  <a:pt x="157" y="86"/>
                </a:lnTo>
                <a:lnTo>
                  <a:pt x="157" y="93"/>
                </a:lnTo>
                <a:lnTo>
                  <a:pt x="154" y="93"/>
                </a:lnTo>
                <a:lnTo>
                  <a:pt x="154" y="96"/>
                </a:lnTo>
                <a:lnTo>
                  <a:pt x="160" y="113"/>
                </a:lnTo>
                <a:lnTo>
                  <a:pt x="187" y="114"/>
                </a:lnTo>
                <a:lnTo>
                  <a:pt x="188" y="114"/>
                </a:lnTo>
                <a:lnTo>
                  <a:pt x="190" y="114"/>
                </a:lnTo>
                <a:lnTo>
                  <a:pt x="190" y="116"/>
                </a:lnTo>
                <a:lnTo>
                  <a:pt x="188" y="122"/>
                </a:lnTo>
                <a:lnTo>
                  <a:pt x="190" y="129"/>
                </a:lnTo>
                <a:lnTo>
                  <a:pt x="194" y="132"/>
                </a:lnTo>
                <a:lnTo>
                  <a:pt x="196" y="132"/>
                </a:lnTo>
                <a:lnTo>
                  <a:pt x="200" y="143"/>
                </a:lnTo>
                <a:lnTo>
                  <a:pt x="200" y="162"/>
                </a:lnTo>
                <a:lnTo>
                  <a:pt x="197" y="170"/>
                </a:lnTo>
                <a:lnTo>
                  <a:pt x="197" y="174"/>
                </a:lnTo>
                <a:lnTo>
                  <a:pt x="197" y="176"/>
                </a:lnTo>
                <a:lnTo>
                  <a:pt x="197" y="179"/>
                </a:lnTo>
                <a:lnTo>
                  <a:pt x="194" y="180"/>
                </a:lnTo>
                <a:lnTo>
                  <a:pt x="182" y="167"/>
                </a:lnTo>
                <a:lnTo>
                  <a:pt x="164" y="165"/>
                </a:lnTo>
                <a:lnTo>
                  <a:pt x="131" y="174"/>
                </a:lnTo>
                <a:lnTo>
                  <a:pt x="130" y="180"/>
                </a:lnTo>
                <a:lnTo>
                  <a:pt x="122" y="191"/>
                </a:lnTo>
                <a:lnTo>
                  <a:pt x="122" y="203"/>
                </a:lnTo>
                <a:lnTo>
                  <a:pt x="116" y="219"/>
                </a:lnTo>
                <a:lnTo>
                  <a:pt x="115" y="219"/>
                </a:lnTo>
                <a:lnTo>
                  <a:pt x="111" y="216"/>
                </a:lnTo>
                <a:lnTo>
                  <a:pt x="94" y="215"/>
                </a:lnTo>
                <a:lnTo>
                  <a:pt x="91" y="226"/>
                </a:lnTo>
                <a:lnTo>
                  <a:pt x="90" y="226"/>
                </a:lnTo>
                <a:lnTo>
                  <a:pt x="87" y="224"/>
                </a:lnTo>
                <a:lnTo>
                  <a:pt x="87" y="222"/>
                </a:lnTo>
                <a:lnTo>
                  <a:pt x="85" y="222"/>
                </a:lnTo>
                <a:lnTo>
                  <a:pt x="84" y="219"/>
                </a:lnTo>
                <a:lnTo>
                  <a:pt x="82" y="219"/>
                </a:lnTo>
                <a:lnTo>
                  <a:pt x="64" y="216"/>
                </a:lnTo>
                <a:lnTo>
                  <a:pt x="60" y="210"/>
                </a:lnTo>
                <a:lnTo>
                  <a:pt x="46" y="224"/>
                </a:lnTo>
                <a:lnTo>
                  <a:pt x="46" y="225"/>
                </a:lnTo>
                <a:lnTo>
                  <a:pt x="43" y="228"/>
                </a:lnTo>
                <a:lnTo>
                  <a:pt x="42" y="229"/>
                </a:lnTo>
                <a:lnTo>
                  <a:pt x="39" y="229"/>
                </a:lnTo>
                <a:lnTo>
                  <a:pt x="37" y="231"/>
                </a:lnTo>
                <a:lnTo>
                  <a:pt x="31" y="231"/>
                </a:lnTo>
                <a:lnTo>
                  <a:pt x="28" y="229"/>
                </a:lnTo>
                <a:lnTo>
                  <a:pt x="25" y="206"/>
                </a:lnTo>
                <a:lnTo>
                  <a:pt x="24" y="203"/>
                </a:lnTo>
                <a:lnTo>
                  <a:pt x="22" y="194"/>
                </a:lnTo>
                <a:lnTo>
                  <a:pt x="19" y="191"/>
                </a:lnTo>
                <a:lnTo>
                  <a:pt x="18" y="191"/>
                </a:lnTo>
                <a:lnTo>
                  <a:pt x="18" y="185"/>
                </a:lnTo>
                <a:lnTo>
                  <a:pt x="16" y="183"/>
                </a:lnTo>
                <a:lnTo>
                  <a:pt x="15" y="183"/>
                </a:lnTo>
                <a:lnTo>
                  <a:pt x="15" y="177"/>
                </a:lnTo>
                <a:lnTo>
                  <a:pt x="16" y="177"/>
                </a:lnTo>
                <a:lnTo>
                  <a:pt x="18" y="176"/>
                </a:lnTo>
                <a:lnTo>
                  <a:pt x="19" y="176"/>
                </a:lnTo>
                <a:lnTo>
                  <a:pt x="19" y="174"/>
                </a:lnTo>
                <a:lnTo>
                  <a:pt x="18" y="173"/>
                </a:lnTo>
                <a:lnTo>
                  <a:pt x="18" y="170"/>
                </a:lnTo>
                <a:lnTo>
                  <a:pt x="19" y="168"/>
                </a:lnTo>
                <a:lnTo>
                  <a:pt x="19" y="165"/>
                </a:lnTo>
                <a:lnTo>
                  <a:pt x="12" y="159"/>
                </a:lnTo>
                <a:lnTo>
                  <a:pt x="9" y="144"/>
                </a:lnTo>
                <a:lnTo>
                  <a:pt x="7" y="141"/>
                </a:lnTo>
                <a:lnTo>
                  <a:pt x="6" y="140"/>
                </a:lnTo>
                <a:lnTo>
                  <a:pt x="3" y="135"/>
                </a:lnTo>
                <a:lnTo>
                  <a:pt x="1" y="135"/>
                </a:lnTo>
                <a:lnTo>
                  <a:pt x="0" y="134"/>
                </a:lnTo>
                <a:lnTo>
                  <a:pt x="0" y="132"/>
                </a:lnTo>
                <a:lnTo>
                  <a:pt x="10" y="117"/>
                </a:lnTo>
                <a:lnTo>
                  <a:pt x="12" y="114"/>
                </a:lnTo>
                <a:lnTo>
                  <a:pt x="10" y="113"/>
                </a:lnTo>
                <a:lnTo>
                  <a:pt x="9" y="111"/>
                </a:lnTo>
                <a:lnTo>
                  <a:pt x="7" y="111"/>
                </a:lnTo>
                <a:lnTo>
                  <a:pt x="6" y="110"/>
                </a:lnTo>
                <a:lnTo>
                  <a:pt x="6" y="108"/>
                </a:lnTo>
                <a:lnTo>
                  <a:pt x="4" y="101"/>
                </a:lnTo>
                <a:lnTo>
                  <a:pt x="6" y="98"/>
                </a:lnTo>
                <a:lnTo>
                  <a:pt x="9" y="96"/>
                </a:lnTo>
                <a:lnTo>
                  <a:pt x="9" y="95"/>
                </a:lnTo>
                <a:lnTo>
                  <a:pt x="9" y="92"/>
                </a:lnTo>
                <a:lnTo>
                  <a:pt x="9" y="90"/>
                </a:lnTo>
                <a:lnTo>
                  <a:pt x="6" y="87"/>
                </a:lnTo>
                <a:lnTo>
                  <a:pt x="6" y="86"/>
                </a:lnTo>
                <a:lnTo>
                  <a:pt x="6" y="84"/>
                </a:lnTo>
                <a:lnTo>
                  <a:pt x="10" y="83"/>
                </a:lnTo>
                <a:lnTo>
                  <a:pt x="12" y="81"/>
                </a:lnTo>
                <a:lnTo>
                  <a:pt x="10" y="54"/>
                </a:lnTo>
                <a:lnTo>
                  <a:pt x="12" y="50"/>
                </a:lnTo>
                <a:lnTo>
                  <a:pt x="15" y="47"/>
                </a:lnTo>
                <a:lnTo>
                  <a:pt x="0" y="2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14" name="Freeform 686"/>
          <p:cNvSpPr>
            <a:spLocks/>
          </p:cNvSpPr>
          <p:nvPr/>
        </p:nvSpPr>
        <p:spPr bwMode="auto">
          <a:xfrm>
            <a:off x="2789238" y="5103820"/>
            <a:ext cx="142875" cy="152400"/>
          </a:xfrm>
          <a:custGeom>
            <a:avLst/>
            <a:gdLst>
              <a:gd name="T0" fmla="*/ 0 w 90"/>
              <a:gd name="T1" fmla="*/ 78 h 96"/>
              <a:gd name="T2" fmla="*/ 2 w 90"/>
              <a:gd name="T3" fmla="*/ 78 h 96"/>
              <a:gd name="T4" fmla="*/ 8 w 90"/>
              <a:gd name="T5" fmla="*/ 84 h 96"/>
              <a:gd name="T6" fmla="*/ 9 w 90"/>
              <a:gd name="T7" fmla="*/ 87 h 96"/>
              <a:gd name="T8" fmla="*/ 20 w 90"/>
              <a:gd name="T9" fmla="*/ 87 h 96"/>
              <a:gd name="T10" fmla="*/ 38 w 90"/>
              <a:gd name="T11" fmla="*/ 95 h 96"/>
              <a:gd name="T12" fmla="*/ 50 w 90"/>
              <a:gd name="T13" fmla="*/ 95 h 96"/>
              <a:gd name="T14" fmla="*/ 60 w 90"/>
              <a:gd name="T15" fmla="*/ 96 h 96"/>
              <a:gd name="T16" fmla="*/ 69 w 90"/>
              <a:gd name="T17" fmla="*/ 93 h 96"/>
              <a:gd name="T18" fmla="*/ 77 w 90"/>
              <a:gd name="T19" fmla="*/ 87 h 96"/>
              <a:gd name="T20" fmla="*/ 77 w 90"/>
              <a:gd name="T21" fmla="*/ 84 h 96"/>
              <a:gd name="T22" fmla="*/ 81 w 90"/>
              <a:gd name="T23" fmla="*/ 78 h 96"/>
              <a:gd name="T24" fmla="*/ 83 w 90"/>
              <a:gd name="T25" fmla="*/ 74 h 96"/>
              <a:gd name="T26" fmla="*/ 84 w 90"/>
              <a:gd name="T27" fmla="*/ 72 h 96"/>
              <a:gd name="T28" fmla="*/ 83 w 90"/>
              <a:gd name="T29" fmla="*/ 71 h 96"/>
              <a:gd name="T30" fmla="*/ 84 w 90"/>
              <a:gd name="T31" fmla="*/ 62 h 96"/>
              <a:gd name="T32" fmla="*/ 86 w 90"/>
              <a:gd name="T33" fmla="*/ 57 h 96"/>
              <a:gd name="T34" fmla="*/ 87 w 90"/>
              <a:gd name="T35" fmla="*/ 56 h 96"/>
              <a:gd name="T36" fmla="*/ 87 w 90"/>
              <a:gd name="T37" fmla="*/ 54 h 96"/>
              <a:gd name="T38" fmla="*/ 89 w 90"/>
              <a:gd name="T39" fmla="*/ 54 h 96"/>
              <a:gd name="T40" fmla="*/ 90 w 90"/>
              <a:gd name="T41" fmla="*/ 53 h 96"/>
              <a:gd name="T42" fmla="*/ 89 w 90"/>
              <a:gd name="T43" fmla="*/ 51 h 96"/>
              <a:gd name="T44" fmla="*/ 81 w 90"/>
              <a:gd name="T45" fmla="*/ 47 h 96"/>
              <a:gd name="T46" fmla="*/ 80 w 90"/>
              <a:gd name="T47" fmla="*/ 39 h 96"/>
              <a:gd name="T48" fmla="*/ 78 w 90"/>
              <a:gd name="T49" fmla="*/ 38 h 96"/>
              <a:gd name="T50" fmla="*/ 74 w 90"/>
              <a:gd name="T51" fmla="*/ 35 h 96"/>
              <a:gd name="T52" fmla="*/ 72 w 90"/>
              <a:gd name="T53" fmla="*/ 35 h 96"/>
              <a:gd name="T54" fmla="*/ 69 w 90"/>
              <a:gd name="T55" fmla="*/ 33 h 96"/>
              <a:gd name="T56" fmla="*/ 68 w 90"/>
              <a:gd name="T57" fmla="*/ 32 h 96"/>
              <a:gd name="T58" fmla="*/ 66 w 90"/>
              <a:gd name="T59" fmla="*/ 29 h 96"/>
              <a:gd name="T60" fmla="*/ 65 w 90"/>
              <a:gd name="T61" fmla="*/ 27 h 96"/>
              <a:gd name="T62" fmla="*/ 62 w 90"/>
              <a:gd name="T63" fmla="*/ 27 h 96"/>
              <a:gd name="T64" fmla="*/ 59 w 90"/>
              <a:gd name="T65" fmla="*/ 24 h 96"/>
              <a:gd name="T66" fmla="*/ 57 w 90"/>
              <a:gd name="T67" fmla="*/ 24 h 96"/>
              <a:gd name="T68" fmla="*/ 56 w 90"/>
              <a:gd name="T69" fmla="*/ 24 h 96"/>
              <a:gd name="T70" fmla="*/ 54 w 90"/>
              <a:gd name="T71" fmla="*/ 23 h 96"/>
              <a:gd name="T72" fmla="*/ 51 w 90"/>
              <a:gd name="T73" fmla="*/ 18 h 96"/>
              <a:gd name="T74" fmla="*/ 50 w 90"/>
              <a:gd name="T75" fmla="*/ 17 h 96"/>
              <a:gd name="T76" fmla="*/ 48 w 90"/>
              <a:gd name="T77" fmla="*/ 15 h 96"/>
              <a:gd name="T78" fmla="*/ 45 w 90"/>
              <a:gd name="T79" fmla="*/ 18 h 96"/>
              <a:gd name="T80" fmla="*/ 44 w 90"/>
              <a:gd name="T81" fmla="*/ 18 h 96"/>
              <a:gd name="T82" fmla="*/ 41 w 90"/>
              <a:gd name="T83" fmla="*/ 18 h 96"/>
              <a:gd name="T84" fmla="*/ 39 w 90"/>
              <a:gd name="T85" fmla="*/ 11 h 96"/>
              <a:gd name="T86" fmla="*/ 27 w 90"/>
              <a:gd name="T87" fmla="*/ 2 h 96"/>
              <a:gd name="T88" fmla="*/ 26 w 90"/>
              <a:gd name="T89" fmla="*/ 0 h 96"/>
              <a:gd name="T90" fmla="*/ 24 w 90"/>
              <a:gd name="T91" fmla="*/ 0 h 96"/>
              <a:gd name="T92" fmla="*/ 23 w 90"/>
              <a:gd name="T93" fmla="*/ 2 h 96"/>
              <a:gd name="T94" fmla="*/ 21 w 90"/>
              <a:gd name="T95" fmla="*/ 3 h 96"/>
              <a:gd name="T96" fmla="*/ 20 w 90"/>
              <a:gd name="T97" fmla="*/ 5 h 96"/>
              <a:gd name="T98" fmla="*/ 14 w 90"/>
              <a:gd name="T99" fmla="*/ 3 h 96"/>
              <a:gd name="T100" fmla="*/ 14 w 90"/>
              <a:gd name="T101" fmla="*/ 5 h 96"/>
              <a:gd name="T102" fmla="*/ 11 w 90"/>
              <a:gd name="T103" fmla="*/ 8 h 96"/>
              <a:gd name="T104" fmla="*/ 9 w 90"/>
              <a:gd name="T105" fmla="*/ 30 h 96"/>
              <a:gd name="T106" fmla="*/ 6 w 90"/>
              <a:gd name="T107" fmla="*/ 38 h 96"/>
              <a:gd name="T108" fmla="*/ 6 w 90"/>
              <a:gd name="T109" fmla="*/ 56 h 96"/>
              <a:gd name="T110" fmla="*/ 5 w 90"/>
              <a:gd name="T111" fmla="*/ 59 h 96"/>
              <a:gd name="T112" fmla="*/ 2 w 90"/>
              <a:gd name="T113" fmla="*/ 62 h 96"/>
              <a:gd name="T114" fmla="*/ 0 w 90"/>
              <a:gd name="T115" fmla="*/ 78 h 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0"/>
              <a:gd name="T175" fmla="*/ 0 h 96"/>
              <a:gd name="T176" fmla="*/ 90 w 90"/>
              <a:gd name="T177" fmla="*/ 96 h 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0" h="96">
                <a:moveTo>
                  <a:pt x="0" y="78"/>
                </a:moveTo>
                <a:lnTo>
                  <a:pt x="2" y="78"/>
                </a:lnTo>
                <a:lnTo>
                  <a:pt x="8" y="84"/>
                </a:lnTo>
                <a:lnTo>
                  <a:pt x="9" y="87"/>
                </a:lnTo>
                <a:lnTo>
                  <a:pt x="20" y="87"/>
                </a:lnTo>
                <a:lnTo>
                  <a:pt x="38" y="95"/>
                </a:lnTo>
                <a:lnTo>
                  <a:pt x="50" y="95"/>
                </a:lnTo>
                <a:lnTo>
                  <a:pt x="60" y="96"/>
                </a:lnTo>
                <a:lnTo>
                  <a:pt x="69" y="93"/>
                </a:lnTo>
                <a:lnTo>
                  <a:pt x="77" y="87"/>
                </a:lnTo>
                <a:lnTo>
                  <a:pt x="77" y="84"/>
                </a:lnTo>
                <a:lnTo>
                  <a:pt x="81" y="78"/>
                </a:lnTo>
                <a:lnTo>
                  <a:pt x="83" y="74"/>
                </a:lnTo>
                <a:lnTo>
                  <a:pt x="84" y="72"/>
                </a:lnTo>
                <a:lnTo>
                  <a:pt x="83" y="71"/>
                </a:lnTo>
                <a:lnTo>
                  <a:pt x="84" y="62"/>
                </a:lnTo>
                <a:lnTo>
                  <a:pt x="86" y="57"/>
                </a:lnTo>
                <a:lnTo>
                  <a:pt x="87" y="56"/>
                </a:lnTo>
                <a:lnTo>
                  <a:pt x="87" y="54"/>
                </a:lnTo>
                <a:lnTo>
                  <a:pt x="89" y="54"/>
                </a:lnTo>
                <a:lnTo>
                  <a:pt x="90" y="53"/>
                </a:lnTo>
                <a:lnTo>
                  <a:pt x="89" y="51"/>
                </a:lnTo>
                <a:lnTo>
                  <a:pt x="81" y="47"/>
                </a:lnTo>
                <a:lnTo>
                  <a:pt x="80" y="39"/>
                </a:lnTo>
                <a:lnTo>
                  <a:pt x="78" y="38"/>
                </a:lnTo>
                <a:lnTo>
                  <a:pt x="74" y="35"/>
                </a:lnTo>
                <a:lnTo>
                  <a:pt x="72" y="35"/>
                </a:lnTo>
                <a:lnTo>
                  <a:pt x="69" y="33"/>
                </a:lnTo>
                <a:lnTo>
                  <a:pt x="68" y="32"/>
                </a:lnTo>
                <a:lnTo>
                  <a:pt x="66" y="29"/>
                </a:lnTo>
                <a:lnTo>
                  <a:pt x="65" y="27"/>
                </a:lnTo>
                <a:lnTo>
                  <a:pt x="62" y="27"/>
                </a:lnTo>
                <a:lnTo>
                  <a:pt x="59" y="24"/>
                </a:lnTo>
                <a:lnTo>
                  <a:pt x="57" y="24"/>
                </a:lnTo>
                <a:lnTo>
                  <a:pt x="56" y="24"/>
                </a:lnTo>
                <a:lnTo>
                  <a:pt x="54" y="23"/>
                </a:lnTo>
                <a:lnTo>
                  <a:pt x="51" y="18"/>
                </a:lnTo>
                <a:lnTo>
                  <a:pt x="50" y="17"/>
                </a:lnTo>
                <a:lnTo>
                  <a:pt x="48" y="15"/>
                </a:lnTo>
                <a:lnTo>
                  <a:pt x="45" y="18"/>
                </a:lnTo>
                <a:lnTo>
                  <a:pt x="44" y="18"/>
                </a:lnTo>
                <a:lnTo>
                  <a:pt x="41" y="18"/>
                </a:lnTo>
                <a:lnTo>
                  <a:pt x="39" y="11"/>
                </a:lnTo>
                <a:lnTo>
                  <a:pt x="27" y="2"/>
                </a:lnTo>
                <a:lnTo>
                  <a:pt x="26" y="0"/>
                </a:lnTo>
                <a:lnTo>
                  <a:pt x="24" y="0"/>
                </a:lnTo>
                <a:lnTo>
                  <a:pt x="23" y="2"/>
                </a:lnTo>
                <a:lnTo>
                  <a:pt x="21" y="3"/>
                </a:lnTo>
                <a:lnTo>
                  <a:pt x="20" y="5"/>
                </a:lnTo>
                <a:lnTo>
                  <a:pt x="14" y="3"/>
                </a:lnTo>
                <a:lnTo>
                  <a:pt x="14" y="5"/>
                </a:lnTo>
                <a:lnTo>
                  <a:pt x="11" y="8"/>
                </a:lnTo>
                <a:lnTo>
                  <a:pt x="9" y="30"/>
                </a:lnTo>
                <a:lnTo>
                  <a:pt x="6" y="38"/>
                </a:lnTo>
                <a:lnTo>
                  <a:pt x="6" y="56"/>
                </a:lnTo>
                <a:lnTo>
                  <a:pt x="5" y="59"/>
                </a:lnTo>
                <a:lnTo>
                  <a:pt x="2" y="62"/>
                </a:lnTo>
                <a:lnTo>
                  <a:pt x="0" y="78"/>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15" name="Freeform 687"/>
          <p:cNvSpPr>
            <a:spLocks/>
          </p:cNvSpPr>
          <p:nvPr/>
        </p:nvSpPr>
        <p:spPr bwMode="auto">
          <a:xfrm>
            <a:off x="2716213" y="4049720"/>
            <a:ext cx="128588" cy="187325"/>
          </a:xfrm>
          <a:custGeom>
            <a:avLst/>
            <a:gdLst>
              <a:gd name="T0" fmla="*/ 25 w 81"/>
              <a:gd name="T1" fmla="*/ 0 h 118"/>
              <a:gd name="T2" fmla="*/ 28 w 81"/>
              <a:gd name="T3" fmla="*/ 0 h 118"/>
              <a:gd name="T4" fmla="*/ 45 w 81"/>
              <a:gd name="T5" fmla="*/ 16 h 118"/>
              <a:gd name="T6" fmla="*/ 55 w 81"/>
              <a:gd name="T7" fmla="*/ 25 h 118"/>
              <a:gd name="T8" fmla="*/ 64 w 81"/>
              <a:gd name="T9" fmla="*/ 34 h 118"/>
              <a:gd name="T10" fmla="*/ 69 w 81"/>
              <a:gd name="T11" fmla="*/ 40 h 118"/>
              <a:gd name="T12" fmla="*/ 66 w 81"/>
              <a:gd name="T13" fmla="*/ 47 h 118"/>
              <a:gd name="T14" fmla="*/ 67 w 81"/>
              <a:gd name="T15" fmla="*/ 49 h 118"/>
              <a:gd name="T16" fmla="*/ 64 w 81"/>
              <a:gd name="T17" fmla="*/ 53 h 118"/>
              <a:gd name="T18" fmla="*/ 60 w 81"/>
              <a:gd name="T19" fmla="*/ 55 h 118"/>
              <a:gd name="T20" fmla="*/ 55 w 81"/>
              <a:gd name="T21" fmla="*/ 58 h 118"/>
              <a:gd name="T22" fmla="*/ 52 w 81"/>
              <a:gd name="T23" fmla="*/ 68 h 118"/>
              <a:gd name="T24" fmla="*/ 57 w 81"/>
              <a:gd name="T25" fmla="*/ 77 h 118"/>
              <a:gd name="T26" fmla="*/ 60 w 81"/>
              <a:gd name="T27" fmla="*/ 79 h 118"/>
              <a:gd name="T28" fmla="*/ 61 w 81"/>
              <a:gd name="T29" fmla="*/ 82 h 118"/>
              <a:gd name="T30" fmla="*/ 66 w 81"/>
              <a:gd name="T31" fmla="*/ 83 h 118"/>
              <a:gd name="T32" fmla="*/ 67 w 81"/>
              <a:gd name="T33" fmla="*/ 86 h 118"/>
              <a:gd name="T34" fmla="*/ 69 w 81"/>
              <a:gd name="T35" fmla="*/ 91 h 118"/>
              <a:gd name="T36" fmla="*/ 81 w 81"/>
              <a:gd name="T37" fmla="*/ 106 h 118"/>
              <a:gd name="T38" fmla="*/ 72 w 81"/>
              <a:gd name="T39" fmla="*/ 106 h 118"/>
              <a:gd name="T40" fmla="*/ 69 w 81"/>
              <a:gd name="T41" fmla="*/ 106 h 118"/>
              <a:gd name="T42" fmla="*/ 63 w 81"/>
              <a:gd name="T43" fmla="*/ 110 h 118"/>
              <a:gd name="T44" fmla="*/ 54 w 81"/>
              <a:gd name="T45" fmla="*/ 113 h 118"/>
              <a:gd name="T46" fmla="*/ 48 w 81"/>
              <a:gd name="T47" fmla="*/ 113 h 118"/>
              <a:gd name="T48" fmla="*/ 45 w 81"/>
              <a:gd name="T49" fmla="*/ 118 h 118"/>
              <a:gd name="T50" fmla="*/ 33 w 81"/>
              <a:gd name="T51" fmla="*/ 113 h 118"/>
              <a:gd name="T52" fmla="*/ 28 w 81"/>
              <a:gd name="T53" fmla="*/ 109 h 118"/>
              <a:gd name="T54" fmla="*/ 27 w 81"/>
              <a:gd name="T55" fmla="*/ 107 h 118"/>
              <a:gd name="T56" fmla="*/ 24 w 81"/>
              <a:gd name="T57" fmla="*/ 98 h 118"/>
              <a:gd name="T58" fmla="*/ 24 w 81"/>
              <a:gd name="T59" fmla="*/ 86 h 118"/>
              <a:gd name="T60" fmla="*/ 25 w 81"/>
              <a:gd name="T61" fmla="*/ 77 h 118"/>
              <a:gd name="T62" fmla="*/ 30 w 81"/>
              <a:gd name="T63" fmla="*/ 73 h 118"/>
              <a:gd name="T64" fmla="*/ 27 w 81"/>
              <a:gd name="T65" fmla="*/ 68 h 118"/>
              <a:gd name="T66" fmla="*/ 24 w 81"/>
              <a:gd name="T67" fmla="*/ 64 h 118"/>
              <a:gd name="T68" fmla="*/ 21 w 81"/>
              <a:gd name="T69" fmla="*/ 62 h 118"/>
              <a:gd name="T70" fmla="*/ 21 w 81"/>
              <a:gd name="T71" fmla="*/ 53 h 118"/>
              <a:gd name="T72" fmla="*/ 18 w 81"/>
              <a:gd name="T73" fmla="*/ 52 h 118"/>
              <a:gd name="T74" fmla="*/ 10 w 81"/>
              <a:gd name="T75" fmla="*/ 52 h 118"/>
              <a:gd name="T76" fmla="*/ 0 w 81"/>
              <a:gd name="T77" fmla="*/ 38 h 118"/>
              <a:gd name="T78" fmla="*/ 0 w 81"/>
              <a:gd name="T79" fmla="*/ 35 h 118"/>
              <a:gd name="T80" fmla="*/ 3 w 81"/>
              <a:gd name="T81" fmla="*/ 27 h 118"/>
              <a:gd name="T82" fmla="*/ 13 w 81"/>
              <a:gd name="T83" fmla="*/ 21 h 118"/>
              <a:gd name="T84" fmla="*/ 10 w 81"/>
              <a:gd name="T85" fmla="*/ 19 h 118"/>
              <a:gd name="T86" fmla="*/ 7 w 81"/>
              <a:gd name="T87" fmla="*/ 19 h 118"/>
              <a:gd name="T88" fmla="*/ 7 w 81"/>
              <a:gd name="T89" fmla="*/ 10 h 118"/>
              <a:gd name="T90" fmla="*/ 12 w 81"/>
              <a:gd name="T91" fmla="*/ 9 h 118"/>
              <a:gd name="T92" fmla="*/ 19 w 81"/>
              <a:gd name="T93" fmla="*/ 6 h 118"/>
              <a:gd name="T94" fmla="*/ 22 w 81"/>
              <a:gd name="T95" fmla="*/ 3 h 118"/>
              <a:gd name="T96" fmla="*/ 24 w 81"/>
              <a:gd name="T97" fmla="*/ 0 h 1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18"/>
              <a:gd name="T149" fmla="*/ 81 w 81"/>
              <a:gd name="T150" fmla="*/ 118 h 1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18">
                <a:moveTo>
                  <a:pt x="24" y="0"/>
                </a:moveTo>
                <a:lnTo>
                  <a:pt x="25" y="0"/>
                </a:lnTo>
                <a:lnTo>
                  <a:pt x="27" y="0"/>
                </a:lnTo>
                <a:lnTo>
                  <a:pt x="28" y="0"/>
                </a:lnTo>
                <a:lnTo>
                  <a:pt x="43" y="12"/>
                </a:lnTo>
                <a:lnTo>
                  <a:pt x="45" y="16"/>
                </a:lnTo>
                <a:lnTo>
                  <a:pt x="46" y="25"/>
                </a:lnTo>
                <a:lnTo>
                  <a:pt x="55" y="25"/>
                </a:lnTo>
                <a:lnTo>
                  <a:pt x="60" y="28"/>
                </a:lnTo>
                <a:lnTo>
                  <a:pt x="64" y="34"/>
                </a:lnTo>
                <a:lnTo>
                  <a:pt x="67" y="35"/>
                </a:lnTo>
                <a:lnTo>
                  <a:pt x="69" y="40"/>
                </a:lnTo>
                <a:lnTo>
                  <a:pt x="70" y="41"/>
                </a:lnTo>
                <a:lnTo>
                  <a:pt x="66" y="47"/>
                </a:lnTo>
                <a:lnTo>
                  <a:pt x="66" y="49"/>
                </a:lnTo>
                <a:lnTo>
                  <a:pt x="67" y="49"/>
                </a:lnTo>
                <a:lnTo>
                  <a:pt x="67" y="52"/>
                </a:lnTo>
                <a:lnTo>
                  <a:pt x="64" y="53"/>
                </a:lnTo>
                <a:lnTo>
                  <a:pt x="64" y="55"/>
                </a:lnTo>
                <a:lnTo>
                  <a:pt x="60" y="55"/>
                </a:lnTo>
                <a:lnTo>
                  <a:pt x="57" y="56"/>
                </a:lnTo>
                <a:lnTo>
                  <a:pt x="55" y="58"/>
                </a:lnTo>
                <a:lnTo>
                  <a:pt x="55" y="62"/>
                </a:lnTo>
                <a:lnTo>
                  <a:pt x="52" y="68"/>
                </a:lnTo>
                <a:lnTo>
                  <a:pt x="52" y="70"/>
                </a:lnTo>
                <a:lnTo>
                  <a:pt x="57" y="77"/>
                </a:lnTo>
                <a:lnTo>
                  <a:pt x="58" y="77"/>
                </a:lnTo>
                <a:lnTo>
                  <a:pt x="60" y="79"/>
                </a:lnTo>
                <a:lnTo>
                  <a:pt x="61" y="80"/>
                </a:lnTo>
                <a:lnTo>
                  <a:pt x="61" y="82"/>
                </a:lnTo>
                <a:lnTo>
                  <a:pt x="63" y="82"/>
                </a:lnTo>
                <a:lnTo>
                  <a:pt x="66" y="83"/>
                </a:lnTo>
                <a:lnTo>
                  <a:pt x="67" y="83"/>
                </a:lnTo>
                <a:lnTo>
                  <a:pt x="67" y="86"/>
                </a:lnTo>
                <a:lnTo>
                  <a:pt x="69" y="88"/>
                </a:lnTo>
                <a:lnTo>
                  <a:pt x="69" y="91"/>
                </a:lnTo>
                <a:lnTo>
                  <a:pt x="79" y="106"/>
                </a:lnTo>
                <a:lnTo>
                  <a:pt x="81" y="106"/>
                </a:lnTo>
                <a:lnTo>
                  <a:pt x="73" y="107"/>
                </a:lnTo>
                <a:lnTo>
                  <a:pt x="72" y="106"/>
                </a:lnTo>
                <a:lnTo>
                  <a:pt x="70" y="106"/>
                </a:lnTo>
                <a:lnTo>
                  <a:pt x="69" y="106"/>
                </a:lnTo>
                <a:lnTo>
                  <a:pt x="64" y="107"/>
                </a:lnTo>
                <a:lnTo>
                  <a:pt x="63" y="110"/>
                </a:lnTo>
                <a:lnTo>
                  <a:pt x="58" y="110"/>
                </a:lnTo>
                <a:lnTo>
                  <a:pt x="54" y="113"/>
                </a:lnTo>
                <a:lnTo>
                  <a:pt x="51" y="113"/>
                </a:lnTo>
                <a:lnTo>
                  <a:pt x="48" y="113"/>
                </a:lnTo>
                <a:lnTo>
                  <a:pt x="46" y="116"/>
                </a:lnTo>
                <a:lnTo>
                  <a:pt x="45" y="118"/>
                </a:lnTo>
                <a:lnTo>
                  <a:pt x="40" y="118"/>
                </a:lnTo>
                <a:lnTo>
                  <a:pt x="33" y="113"/>
                </a:lnTo>
                <a:lnTo>
                  <a:pt x="30" y="110"/>
                </a:lnTo>
                <a:lnTo>
                  <a:pt x="28" y="109"/>
                </a:lnTo>
                <a:lnTo>
                  <a:pt x="27" y="109"/>
                </a:lnTo>
                <a:lnTo>
                  <a:pt x="27" y="107"/>
                </a:lnTo>
                <a:lnTo>
                  <a:pt x="27" y="101"/>
                </a:lnTo>
                <a:lnTo>
                  <a:pt x="24" y="98"/>
                </a:lnTo>
                <a:lnTo>
                  <a:pt x="22" y="97"/>
                </a:lnTo>
                <a:lnTo>
                  <a:pt x="24" y="86"/>
                </a:lnTo>
                <a:lnTo>
                  <a:pt x="25" y="80"/>
                </a:lnTo>
                <a:lnTo>
                  <a:pt x="25" y="77"/>
                </a:lnTo>
                <a:lnTo>
                  <a:pt x="28" y="74"/>
                </a:lnTo>
                <a:lnTo>
                  <a:pt x="30" y="73"/>
                </a:lnTo>
                <a:lnTo>
                  <a:pt x="28" y="71"/>
                </a:lnTo>
                <a:lnTo>
                  <a:pt x="27" y="68"/>
                </a:lnTo>
                <a:lnTo>
                  <a:pt x="27" y="64"/>
                </a:lnTo>
                <a:lnTo>
                  <a:pt x="24" y="64"/>
                </a:lnTo>
                <a:lnTo>
                  <a:pt x="24" y="62"/>
                </a:lnTo>
                <a:lnTo>
                  <a:pt x="21" y="62"/>
                </a:lnTo>
                <a:lnTo>
                  <a:pt x="22" y="56"/>
                </a:lnTo>
                <a:lnTo>
                  <a:pt x="21" y="53"/>
                </a:lnTo>
                <a:lnTo>
                  <a:pt x="21" y="52"/>
                </a:lnTo>
                <a:lnTo>
                  <a:pt x="18" y="52"/>
                </a:lnTo>
                <a:lnTo>
                  <a:pt x="13" y="52"/>
                </a:lnTo>
                <a:lnTo>
                  <a:pt x="10" y="52"/>
                </a:lnTo>
                <a:lnTo>
                  <a:pt x="9" y="50"/>
                </a:lnTo>
                <a:lnTo>
                  <a:pt x="0" y="38"/>
                </a:lnTo>
                <a:lnTo>
                  <a:pt x="0" y="37"/>
                </a:lnTo>
                <a:lnTo>
                  <a:pt x="0" y="35"/>
                </a:lnTo>
                <a:lnTo>
                  <a:pt x="3" y="31"/>
                </a:lnTo>
                <a:lnTo>
                  <a:pt x="3" y="27"/>
                </a:lnTo>
                <a:lnTo>
                  <a:pt x="12" y="22"/>
                </a:lnTo>
                <a:lnTo>
                  <a:pt x="13" y="21"/>
                </a:lnTo>
                <a:lnTo>
                  <a:pt x="12" y="19"/>
                </a:lnTo>
                <a:lnTo>
                  <a:pt x="10" y="19"/>
                </a:lnTo>
                <a:lnTo>
                  <a:pt x="9" y="19"/>
                </a:lnTo>
                <a:lnTo>
                  <a:pt x="7" y="19"/>
                </a:lnTo>
                <a:lnTo>
                  <a:pt x="7" y="13"/>
                </a:lnTo>
                <a:lnTo>
                  <a:pt x="7" y="10"/>
                </a:lnTo>
                <a:lnTo>
                  <a:pt x="9" y="10"/>
                </a:lnTo>
                <a:lnTo>
                  <a:pt x="12" y="9"/>
                </a:lnTo>
                <a:lnTo>
                  <a:pt x="13" y="7"/>
                </a:lnTo>
                <a:lnTo>
                  <a:pt x="19" y="6"/>
                </a:lnTo>
                <a:lnTo>
                  <a:pt x="19" y="4"/>
                </a:lnTo>
                <a:lnTo>
                  <a:pt x="22" y="3"/>
                </a:lnTo>
                <a:lnTo>
                  <a:pt x="24" y="3"/>
                </a:lnTo>
                <a:lnTo>
                  <a:pt x="24"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16" name="Freeform 688"/>
          <p:cNvSpPr>
            <a:spLocks/>
          </p:cNvSpPr>
          <p:nvPr/>
        </p:nvSpPr>
        <p:spPr bwMode="auto">
          <a:xfrm>
            <a:off x="2898775" y="4119570"/>
            <a:ext cx="76200" cy="98425"/>
          </a:xfrm>
          <a:custGeom>
            <a:avLst/>
            <a:gdLst>
              <a:gd name="T0" fmla="*/ 0 w 48"/>
              <a:gd name="T1" fmla="*/ 56 h 62"/>
              <a:gd name="T2" fmla="*/ 5 w 48"/>
              <a:gd name="T3" fmla="*/ 53 h 62"/>
              <a:gd name="T4" fmla="*/ 8 w 48"/>
              <a:gd name="T5" fmla="*/ 33 h 62"/>
              <a:gd name="T6" fmla="*/ 6 w 48"/>
              <a:gd name="T7" fmla="*/ 32 h 62"/>
              <a:gd name="T8" fmla="*/ 5 w 48"/>
              <a:gd name="T9" fmla="*/ 30 h 62"/>
              <a:gd name="T10" fmla="*/ 2 w 48"/>
              <a:gd name="T11" fmla="*/ 23 h 62"/>
              <a:gd name="T12" fmla="*/ 0 w 48"/>
              <a:gd name="T13" fmla="*/ 11 h 62"/>
              <a:gd name="T14" fmla="*/ 2 w 48"/>
              <a:gd name="T15" fmla="*/ 8 h 62"/>
              <a:gd name="T16" fmla="*/ 6 w 48"/>
              <a:gd name="T17" fmla="*/ 3 h 62"/>
              <a:gd name="T18" fmla="*/ 6 w 48"/>
              <a:gd name="T19" fmla="*/ 2 h 62"/>
              <a:gd name="T20" fmla="*/ 9 w 48"/>
              <a:gd name="T21" fmla="*/ 2 h 62"/>
              <a:gd name="T22" fmla="*/ 9 w 48"/>
              <a:gd name="T23" fmla="*/ 0 h 62"/>
              <a:gd name="T24" fmla="*/ 11 w 48"/>
              <a:gd name="T25" fmla="*/ 0 h 62"/>
              <a:gd name="T26" fmla="*/ 23 w 48"/>
              <a:gd name="T27" fmla="*/ 6 h 62"/>
              <a:gd name="T28" fmla="*/ 26 w 48"/>
              <a:gd name="T29" fmla="*/ 6 h 62"/>
              <a:gd name="T30" fmla="*/ 47 w 48"/>
              <a:gd name="T31" fmla="*/ 23 h 62"/>
              <a:gd name="T32" fmla="*/ 48 w 48"/>
              <a:gd name="T33" fmla="*/ 27 h 62"/>
              <a:gd name="T34" fmla="*/ 35 w 48"/>
              <a:gd name="T35" fmla="*/ 44 h 62"/>
              <a:gd name="T36" fmla="*/ 32 w 48"/>
              <a:gd name="T37" fmla="*/ 51 h 62"/>
              <a:gd name="T38" fmla="*/ 23 w 48"/>
              <a:gd name="T39" fmla="*/ 59 h 62"/>
              <a:gd name="T40" fmla="*/ 21 w 48"/>
              <a:gd name="T41" fmla="*/ 60 h 62"/>
              <a:gd name="T42" fmla="*/ 18 w 48"/>
              <a:gd name="T43" fmla="*/ 60 h 62"/>
              <a:gd name="T44" fmla="*/ 17 w 48"/>
              <a:gd name="T45" fmla="*/ 59 h 62"/>
              <a:gd name="T46" fmla="*/ 14 w 48"/>
              <a:gd name="T47" fmla="*/ 59 h 62"/>
              <a:gd name="T48" fmla="*/ 9 w 48"/>
              <a:gd name="T49" fmla="*/ 62 h 62"/>
              <a:gd name="T50" fmla="*/ 6 w 48"/>
              <a:gd name="T51" fmla="*/ 62 h 62"/>
              <a:gd name="T52" fmla="*/ 3 w 48"/>
              <a:gd name="T53" fmla="*/ 59 h 62"/>
              <a:gd name="T54" fmla="*/ 0 w 48"/>
              <a:gd name="T55" fmla="*/ 56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62"/>
              <a:gd name="T86" fmla="*/ 48 w 48"/>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62">
                <a:moveTo>
                  <a:pt x="0" y="56"/>
                </a:moveTo>
                <a:lnTo>
                  <a:pt x="5" y="53"/>
                </a:lnTo>
                <a:lnTo>
                  <a:pt x="8" y="33"/>
                </a:lnTo>
                <a:lnTo>
                  <a:pt x="6" y="32"/>
                </a:lnTo>
                <a:lnTo>
                  <a:pt x="5" y="30"/>
                </a:lnTo>
                <a:lnTo>
                  <a:pt x="2" y="23"/>
                </a:lnTo>
                <a:lnTo>
                  <a:pt x="0" y="11"/>
                </a:lnTo>
                <a:lnTo>
                  <a:pt x="2" y="8"/>
                </a:lnTo>
                <a:lnTo>
                  <a:pt x="6" y="3"/>
                </a:lnTo>
                <a:lnTo>
                  <a:pt x="6" y="2"/>
                </a:lnTo>
                <a:lnTo>
                  <a:pt x="9" y="2"/>
                </a:lnTo>
                <a:lnTo>
                  <a:pt x="9" y="0"/>
                </a:lnTo>
                <a:lnTo>
                  <a:pt x="11" y="0"/>
                </a:lnTo>
                <a:lnTo>
                  <a:pt x="23" y="6"/>
                </a:lnTo>
                <a:lnTo>
                  <a:pt x="26" y="6"/>
                </a:lnTo>
                <a:lnTo>
                  <a:pt x="47" y="23"/>
                </a:lnTo>
                <a:lnTo>
                  <a:pt x="48" y="27"/>
                </a:lnTo>
                <a:lnTo>
                  <a:pt x="35" y="44"/>
                </a:lnTo>
                <a:lnTo>
                  <a:pt x="32" y="51"/>
                </a:lnTo>
                <a:lnTo>
                  <a:pt x="23" y="59"/>
                </a:lnTo>
                <a:lnTo>
                  <a:pt x="21" y="60"/>
                </a:lnTo>
                <a:lnTo>
                  <a:pt x="18" y="60"/>
                </a:lnTo>
                <a:lnTo>
                  <a:pt x="17" y="59"/>
                </a:lnTo>
                <a:lnTo>
                  <a:pt x="14" y="59"/>
                </a:lnTo>
                <a:lnTo>
                  <a:pt x="9" y="62"/>
                </a:lnTo>
                <a:lnTo>
                  <a:pt x="6" y="62"/>
                </a:lnTo>
                <a:lnTo>
                  <a:pt x="3" y="59"/>
                </a:lnTo>
                <a:lnTo>
                  <a:pt x="0" y="5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17" name="Freeform 689"/>
          <p:cNvSpPr>
            <a:spLocks/>
          </p:cNvSpPr>
          <p:nvPr/>
        </p:nvSpPr>
        <p:spPr bwMode="auto">
          <a:xfrm>
            <a:off x="5040313" y="3041657"/>
            <a:ext cx="80963" cy="66675"/>
          </a:xfrm>
          <a:custGeom>
            <a:avLst/>
            <a:gdLst>
              <a:gd name="T0" fmla="*/ 33 w 51"/>
              <a:gd name="T1" fmla="*/ 1 h 42"/>
              <a:gd name="T2" fmla="*/ 30 w 51"/>
              <a:gd name="T3" fmla="*/ 1 h 42"/>
              <a:gd name="T4" fmla="*/ 22 w 51"/>
              <a:gd name="T5" fmla="*/ 3 h 42"/>
              <a:gd name="T6" fmla="*/ 18 w 51"/>
              <a:gd name="T7" fmla="*/ 0 h 42"/>
              <a:gd name="T8" fmla="*/ 7 w 51"/>
              <a:gd name="T9" fmla="*/ 3 h 42"/>
              <a:gd name="T10" fmla="*/ 4 w 51"/>
              <a:gd name="T11" fmla="*/ 4 h 42"/>
              <a:gd name="T12" fmla="*/ 6 w 51"/>
              <a:gd name="T13" fmla="*/ 6 h 42"/>
              <a:gd name="T14" fmla="*/ 7 w 51"/>
              <a:gd name="T15" fmla="*/ 9 h 42"/>
              <a:gd name="T16" fmla="*/ 7 w 51"/>
              <a:gd name="T17" fmla="*/ 12 h 42"/>
              <a:gd name="T18" fmla="*/ 4 w 51"/>
              <a:gd name="T19" fmla="*/ 15 h 42"/>
              <a:gd name="T20" fmla="*/ 3 w 51"/>
              <a:gd name="T21" fmla="*/ 24 h 42"/>
              <a:gd name="T22" fmla="*/ 0 w 51"/>
              <a:gd name="T23" fmla="*/ 28 h 42"/>
              <a:gd name="T24" fmla="*/ 0 w 51"/>
              <a:gd name="T25" fmla="*/ 30 h 42"/>
              <a:gd name="T26" fmla="*/ 3 w 51"/>
              <a:gd name="T27" fmla="*/ 31 h 42"/>
              <a:gd name="T28" fmla="*/ 12 w 51"/>
              <a:gd name="T29" fmla="*/ 30 h 42"/>
              <a:gd name="T30" fmla="*/ 10 w 51"/>
              <a:gd name="T31" fmla="*/ 31 h 42"/>
              <a:gd name="T32" fmla="*/ 3 w 51"/>
              <a:gd name="T33" fmla="*/ 36 h 42"/>
              <a:gd name="T34" fmla="*/ 1 w 51"/>
              <a:gd name="T35" fmla="*/ 42 h 42"/>
              <a:gd name="T36" fmla="*/ 4 w 51"/>
              <a:gd name="T37" fmla="*/ 40 h 42"/>
              <a:gd name="T38" fmla="*/ 6 w 51"/>
              <a:gd name="T39" fmla="*/ 37 h 42"/>
              <a:gd name="T40" fmla="*/ 25 w 51"/>
              <a:gd name="T41" fmla="*/ 22 h 42"/>
              <a:gd name="T42" fmla="*/ 42 w 51"/>
              <a:gd name="T43" fmla="*/ 22 h 42"/>
              <a:gd name="T44" fmla="*/ 43 w 51"/>
              <a:gd name="T45" fmla="*/ 22 h 42"/>
              <a:gd name="T46" fmla="*/ 48 w 51"/>
              <a:gd name="T47" fmla="*/ 21 h 42"/>
              <a:gd name="T48" fmla="*/ 51 w 51"/>
              <a:gd name="T49" fmla="*/ 19 h 42"/>
              <a:gd name="T50" fmla="*/ 49 w 51"/>
              <a:gd name="T51" fmla="*/ 16 h 42"/>
              <a:gd name="T52" fmla="*/ 46 w 51"/>
              <a:gd name="T53" fmla="*/ 16 h 42"/>
              <a:gd name="T54" fmla="*/ 37 w 51"/>
              <a:gd name="T55" fmla="*/ 12 h 42"/>
              <a:gd name="T56" fmla="*/ 33 w 51"/>
              <a:gd name="T57" fmla="*/ 7 h 42"/>
              <a:gd name="T58" fmla="*/ 33 w 51"/>
              <a:gd name="T59" fmla="*/ 4 h 42"/>
              <a:gd name="T60" fmla="*/ 33 w 51"/>
              <a:gd name="T61" fmla="*/ 1 h 4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1"/>
              <a:gd name="T94" fmla="*/ 0 h 42"/>
              <a:gd name="T95" fmla="*/ 51 w 51"/>
              <a:gd name="T96" fmla="*/ 42 h 4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1" h="42">
                <a:moveTo>
                  <a:pt x="33" y="1"/>
                </a:moveTo>
                <a:lnTo>
                  <a:pt x="30" y="1"/>
                </a:lnTo>
                <a:lnTo>
                  <a:pt x="22" y="3"/>
                </a:lnTo>
                <a:lnTo>
                  <a:pt x="18" y="0"/>
                </a:lnTo>
                <a:lnTo>
                  <a:pt x="7" y="3"/>
                </a:lnTo>
                <a:lnTo>
                  <a:pt x="4" y="4"/>
                </a:lnTo>
                <a:lnTo>
                  <a:pt x="6" y="6"/>
                </a:lnTo>
                <a:lnTo>
                  <a:pt x="7" y="9"/>
                </a:lnTo>
                <a:lnTo>
                  <a:pt x="7" y="12"/>
                </a:lnTo>
                <a:lnTo>
                  <a:pt x="4" y="15"/>
                </a:lnTo>
                <a:lnTo>
                  <a:pt x="3" y="24"/>
                </a:lnTo>
                <a:lnTo>
                  <a:pt x="0" y="28"/>
                </a:lnTo>
                <a:lnTo>
                  <a:pt x="0" y="30"/>
                </a:lnTo>
                <a:lnTo>
                  <a:pt x="3" y="31"/>
                </a:lnTo>
                <a:lnTo>
                  <a:pt x="12" y="30"/>
                </a:lnTo>
                <a:lnTo>
                  <a:pt x="10" y="31"/>
                </a:lnTo>
                <a:lnTo>
                  <a:pt x="3" y="36"/>
                </a:lnTo>
                <a:lnTo>
                  <a:pt x="1" y="42"/>
                </a:lnTo>
                <a:lnTo>
                  <a:pt x="4" y="40"/>
                </a:lnTo>
                <a:lnTo>
                  <a:pt x="6" y="37"/>
                </a:lnTo>
                <a:lnTo>
                  <a:pt x="25" y="22"/>
                </a:lnTo>
                <a:lnTo>
                  <a:pt x="42" y="22"/>
                </a:lnTo>
                <a:lnTo>
                  <a:pt x="43" y="22"/>
                </a:lnTo>
                <a:lnTo>
                  <a:pt x="48" y="21"/>
                </a:lnTo>
                <a:lnTo>
                  <a:pt x="51" y="19"/>
                </a:lnTo>
                <a:lnTo>
                  <a:pt x="49" y="16"/>
                </a:lnTo>
                <a:lnTo>
                  <a:pt x="46" y="16"/>
                </a:lnTo>
                <a:lnTo>
                  <a:pt x="37" y="12"/>
                </a:lnTo>
                <a:lnTo>
                  <a:pt x="33" y="7"/>
                </a:lnTo>
                <a:lnTo>
                  <a:pt x="33" y="4"/>
                </a:lnTo>
                <a:lnTo>
                  <a:pt x="33"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18" name="Freeform 690"/>
          <p:cNvSpPr>
            <a:spLocks/>
          </p:cNvSpPr>
          <p:nvPr/>
        </p:nvSpPr>
        <p:spPr bwMode="auto">
          <a:xfrm>
            <a:off x="6800850" y="3487745"/>
            <a:ext cx="238125" cy="511175"/>
          </a:xfrm>
          <a:custGeom>
            <a:avLst/>
            <a:gdLst>
              <a:gd name="T0" fmla="*/ 37 w 150"/>
              <a:gd name="T1" fmla="*/ 186 h 322"/>
              <a:gd name="T2" fmla="*/ 29 w 150"/>
              <a:gd name="T3" fmla="*/ 168 h 322"/>
              <a:gd name="T4" fmla="*/ 23 w 150"/>
              <a:gd name="T5" fmla="*/ 165 h 322"/>
              <a:gd name="T6" fmla="*/ 26 w 150"/>
              <a:gd name="T7" fmla="*/ 163 h 322"/>
              <a:gd name="T8" fmla="*/ 24 w 150"/>
              <a:gd name="T9" fmla="*/ 157 h 322"/>
              <a:gd name="T10" fmla="*/ 9 w 150"/>
              <a:gd name="T11" fmla="*/ 147 h 322"/>
              <a:gd name="T12" fmla="*/ 5 w 150"/>
              <a:gd name="T13" fmla="*/ 144 h 322"/>
              <a:gd name="T14" fmla="*/ 3 w 150"/>
              <a:gd name="T15" fmla="*/ 128 h 322"/>
              <a:gd name="T16" fmla="*/ 8 w 150"/>
              <a:gd name="T17" fmla="*/ 117 h 322"/>
              <a:gd name="T18" fmla="*/ 12 w 150"/>
              <a:gd name="T19" fmla="*/ 116 h 322"/>
              <a:gd name="T20" fmla="*/ 14 w 150"/>
              <a:gd name="T21" fmla="*/ 113 h 322"/>
              <a:gd name="T22" fmla="*/ 17 w 150"/>
              <a:gd name="T23" fmla="*/ 101 h 322"/>
              <a:gd name="T24" fmla="*/ 21 w 150"/>
              <a:gd name="T25" fmla="*/ 83 h 322"/>
              <a:gd name="T26" fmla="*/ 33 w 150"/>
              <a:gd name="T27" fmla="*/ 81 h 322"/>
              <a:gd name="T28" fmla="*/ 42 w 150"/>
              <a:gd name="T29" fmla="*/ 56 h 322"/>
              <a:gd name="T30" fmla="*/ 48 w 150"/>
              <a:gd name="T31" fmla="*/ 39 h 322"/>
              <a:gd name="T32" fmla="*/ 60 w 150"/>
              <a:gd name="T33" fmla="*/ 29 h 322"/>
              <a:gd name="T34" fmla="*/ 73 w 150"/>
              <a:gd name="T35" fmla="*/ 20 h 322"/>
              <a:gd name="T36" fmla="*/ 79 w 150"/>
              <a:gd name="T37" fmla="*/ 15 h 322"/>
              <a:gd name="T38" fmla="*/ 87 w 150"/>
              <a:gd name="T39" fmla="*/ 8 h 322"/>
              <a:gd name="T40" fmla="*/ 90 w 150"/>
              <a:gd name="T41" fmla="*/ 0 h 322"/>
              <a:gd name="T42" fmla="*/ 99 w 150"/>
              <a:gd name="T43" fmla="*/ 6 h 322"/>
              <a:gd name="T44" fmla="*/ 106 w 150"/>
              <a:gd name="T45" fmla="*/ 15 h 322"/>
              <a:gd name="T46" fmla="*/ 100 w 150"/>
              <a:gd name="T47" fmla="*/ 54 h 322"/>
              <a:gd name="T48" fmla="*/ 93 w 150"/>
              <a:gd name="T49" fmla="*/ 71 h 322"/>
              <a:gd name="T50" fmla="*/ 90 w 150"/>
              <a:gd name="T51" fmla="*/ 84 h 322"/>
              <a:gd name="T52" fmla="*/ 111 w 150"/>
              <a:gd name="T53" fmla="*/ 78 h 322"/>
              <a:gd name="T54" fmla="*/ 112 w 150"/>
              <a:gd name="T55" fmla="*/ 93 h 322"/>
              <a:gd name="T56" fmla="*/ 129 w 150"/>
              <a:gd name="T57" fmla="*/ 116 h 322"/>
              <a:gd name="T58" fmla="*/ 141 w 150"/>
              <a:gd name="T59" fmla="*/ 123 h 322"/>
              <a:gd name="T60" fmla="*/ 150 w 150"/>
              <a:gd name="T61" fmla="*/ 122 h 322"/>
              <a:gd name="T62" fmla="*/ 139 w 150"/>
              <a:gd name="T63" fmla="*/ 132 h 322"/>
              <a:gd name="T64" fmla="*/ 135 w 150"/>
              <a:gd name="T65" fmla="*/ 138 h 322"/>
              <a:gd name="T66" fmla="*/ 129 w 150"/>
              <a:gd name="T67" fmla="*/ 147 h 322"/>
              <a:gd name="T68" fmla="*/ 97 w 150"/>
              <a:gd name="T69" fmla="*/ 159 h 322"/>
              <a:gd name="T70" fmla="*/ 90 w 150"/>
              <a:gd name="T71" fmla="*/ 180 h 322"/>
              <a:gd name="T72" fmla="*/ 105 w 150"/>
              <a:gd name="T73" fmla="*/ 202 h 322"/>
              <a:gd name="T74" fmla="*/ 111 w 150"/>
              <a:gd name="T75" fmla="*/ 219 h 322"/>
              <a:gd name="T76" fmla="*/ 106 w 150"/>
              <a:gd name="T77" fmla="*/ 232 h 322"/>
              <a:gd name="T78" fmla="*/ 100 w 150"/>
              <a:gd name="T79" fmla="*/ 241 h 322"/>
              <a:gd name="T80" fmla="*/ 117 w 150"/>
              <a:gd name="T81" fmla="*/ 277 h 322"/>
              <a:gd name="T82" fmla="*/ 124 w 150"/>
              <a:gd name="T83" fmla="*/ 295 h 322"/>
              <a:gd name="T84" fmla="*/ 108 w 150"/>
              <a:gd name="T85" fmla="*/ 322 h 322"/>
              <a:gd name="T86" fmla="*/ 105 w 150"/>
              <a:gd name="T87" fmla="*/ 292 h 322"/>
              <a:gd name="T88" fmla="*/ 108 w 150"/>
              <a:gd name="T89" fmla="*/ 288 h 322"/>
              <a:gd name="T90" fmla="*/ 100 w 150"/>
              <a:gd name="T91" fmla="*/ 262 h 322"/>
              <a:gd name="T92" fmla="*/ 90 w 150"/>
              <a:gd name="T93" fmla="*/ 213 h 322"/>
              <a:gd name="T94" fmla="*/ 75 w 150"/>
              <a:gd name="T95" fmla="*/ 198 h 322"/>
              <a:gd name="T96" fmla="*/ 51 w 150"/>
              <a:gd name="T97" fmla="*/ 225 h 322"/>
              <a:gd name="T98" fmla="*/ 45 w 150"/>
              <a:gd name="T99" fmla="*/ 226 h 322"/>
              <a:gd name="T100" fmla="*/ 39 w 150"/>
              <a:gd name="T101" fmla="*/ 220 h 322"/>
              <a:gd name="T102" fmla="*/ 35 w 150"/>
              <a:gd name="T103" fmla="*/ 216 h 3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0"/>
              <a:gd name="T157" fmla="*/ 0 h 322"/>
              <a:gd name="T158" fmla="*/ 150 w 150"/>
              <a:gd name="T159" fmla="*/ 322 h 32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0" h="322">
                <a:moveTo>
                  <a:pt x="35" y="216"/>
                </a:moveTo>
                <a:lnTo>
                  <a:pt x="39" y="202"/>
                </a:lnTo>
                <a:lnTo>
                  <a:pt x="37" y="186"/>
                </a:lnTo>
                <a:lnTo>
                  <a:pt x="36" y="184"/>
                </a:lnTo>
                <a:lnTo>
                  <a:pt x="36" y="181"/>
                </a:lnTo>
                <a:lnTo>
                  <a:pt x="29" y="168"/>
                </a:lnTo>
                <a:lnTo>
                  <a:pt x="27" y="171"/>
                </a:lnTo>
                <a:lnTo>
                  <a:pt x="24" y="169"/>
                </a:lnTo>
                <a:lnTo>
                  <a:pt x="23" y="165"/>
                </a:lnTo>
                <a:lnTo>
                  <a:pt x="23" y="163"/>
                </a:lnTo>
                <a:lnTo>
                  <a:pt x="27" y="165"/>
                </a:lnTo>
                <a:lnTo>
                  <a:pt x="26" y="163"/>
                </a:lnTo>
                <a:lnTo>
                  <a:pt x="24" y="160"/>
                </a:lnTo>
                <a:lnTo>
                  <a:pt x="24" y="159"/>
                </a:lnTo>
                <a:lnTo>
                  <a:pt x="24" y="157"/>
                </a:lnTo>
                <a:lnTo>
                  <a:pt x="12" y="151"/>
                </a:lnTo>
                <a:lnTo>
                  <a:pt x="12" y="148"/>
                </a:lnTo>
                <a:lnTo>
                  <a:pt x="9" y="147"/>
                </a:lnTo>
                <a:lnTo>
                  <a:pt x="8" y="144"/>
                </a:lnTo>
                <a:lnTo>
                  <a:pt x="6" y="145"/>
                </a:lnTo>
                <a:lnTo>
                  <a:pt x="5" y="144"/>
                </a:lnTo>
                <a:lnTo>
                  <a:pt x="0" y="137"/>
                </a:lnTo>
                <a:lnTo>
                  <a:pt x="2" y="128"/>
                </a:lnTo>
                <a:lnTo>
                  <a:pt x="3" y="128"/>
                </a:lnTo>
                <a:lnTo>
                  <a:pt x="6" y="128"/>
                </a:lnTo>
                <a:lnTo>
                  <a:pt x="6" y="119"/>
                </a:lnTo>
                <a:lnTo>
                  <a:pt x="8" y="117"/>
                </a:lnTo>
                <a:lnTo>
                  <a:pt x="9" y="116"/>
                </a:lnTo>
                <a:lnTo>
                  <a:pt x="11" y="117"/>
                </a:lnTo>
                <a:lnTo>
                  <a:pt x="12" y="116"/>
                </a:lnTo>
                <a:lnTo>
                  <a:pt x="15" y="114"/>
                </a:lnTo>
                <a:lnTo>
                  <a:pt x="15" y="113"/>
                </a:lnTo>
                <a:lnTo>
                  <a:pt x="14" y="113"/>
                </a:lnTo>
                <a:lnTo>
                  <a:pt x="12" y="110"/>
                </a:lnTo>
                <a:lnTo>
                  <a:pt x="14" y="101"/>
                </a:lnTo>
                <a:lnTo>
                  <a:pt x="17" y="101"/>
                </a:lnTo>
                <a:lnTo>
                  <a:pt x="18" y="99"/>
                </a:lnTo>
                <a:lnTo>
                  <a:pt x="18" y="86"/>
                </a:lnTo>
                <a:lnTo>
                  <a:pt x="21" y="83"/>
                </a:lnTo>
                <a:lnTo>
                  <a:pt x="26" y="83"/>
                </a:lnTo>
                <a:lnTo>
                  <a:pt x="32" y="83"/>
                </a:lnTo>
                <a:lnTo>
                  <a:pt x="33" y="81"/>
                </a:lnTo>
                <a:lnTo>
                  <a:pt x="40" y="60"/>
                </a:lnTo>
                <a:lnTo>
                  <a:pt x="40" y="57"/>
                </a:lnTo>
                <a:lnTo>
                  <a:pt x="42" y="56"/>
                </a:lnTo>
                <a:lnTo>
                  <a:pt x="46" y="51"/>
                </a:lnTo>
                <a:lnTo>
                  <a:pt x="49" y="48"/>
                </a:lnTo>
                <a:lnTo>
                  <a:pt x="48" y="39"/>
                </a:lnTo>
                <a:lnTo>
                  <a:pt x="51" y="35"/>
                </a:lnTo>
                <a:lnTo>
                  <a:pt x="55" y="30"/>
                </a:lnTo>
                <a:lnTo>
                  <a:pt x="60" y="29"/>
                </a:lnTo>
                <a:lnTo>
                  <a:pt x="64" y="21"/>
                </a:lnTo>
                <a:lnTo>
                  <a:pt x="70" y="21"/>
                </a:lnTo>
                <a:lnTo>
                  <a:pt x="73" y="20"/>
                </a:lnTo>
                <a:lnTo>
                  <a:pt x="79" y="21"/>
                </a:lnTo>
                <a:lnTo>
                  <a:pt x="81" y="20"/>
                </a:lnTo>
                <a:lnTo>
                  <a:pt x="79" y="15"/>
                </a:lnTo>
                <a:lnTo>
                  <a:pt x="81" y="11"/>
                </a:lnTo>
                <a:lnTo>
                  <a:pt x="84" y="9"/>
                </a:lnTo>
                <a:lnTo>
                  <a:pt x="87" y="8"/>
                </a:lnTo>
                <a:lnTo>
                  <a:pt x="87" y="3"/>
                </a:lnTo>
                <a:lnTo>
                  <a:pt x="88" y="2"/>
                </a:lnTo>
                <a:lnTo>
                  <a:pt x="90" y="0"/>
                </a:lnTo>
                <a:lnTo>
                  <a:pt x="91" y="0"/>
                </a:lnTo>
                <a:lnTo>
                  <a:pt x="94" y="3"/>
                </a:lnTo>
                <a:lnTo>
                  <a:pt x="99" y="6"/>
                </a:lnTo>
                <a:lnTo>
                  <a:pt x="100" y="12"/>
                </a:lnTo>
                <a:lnTo>
                  <a:pt x="102" y="15"/>
                </a:lnTo>
                <a:lnTo>
                  <a:pt x="106" y="15"/>
                </a:lnTo>
                <a:lnTo>
                  <a:pt x="108" y="42"/>
                </a:lnTo>
                <a:lnTo>
                  <a:pt x="102" y="54"/>
                </a:lnTo>
                <a:lnTo>
                  <a:pt x="100" y="54"/>
                </a:lnTo>
                <a:lnTo>
                  <a:pt x="99" y="57"/>
                </a:lnTo>
                <a:lnTo>
                  <a:pt x="96" y="62"/>
                </a:lnTo>
                <a:lnTo>
                  <a:pt x="93" y="71"/>
                </a:lnTo>
                <a:lnTo>
                  <a:pt x="93" y="77"/>
                </a:lnTo>
                <a:lnTo>
                  <a:pt x="93" y="78"/>
                </a:lnTo>
                <a:lnTo>
                  <a:pt x="90" y="84"/>
                </a:lnTo>
                <a:lnTo>
                  <a:pt x="91" y="86"/>
                </a:lnTo>
                <a:lnTo>
                  <a:pt x="99" y="80"/>
                </a:lnTo>
                <a:lnTo>
                  <a:pt x="111" y="78"/>
                </a:lnTo>
                <a:lnTo>
                  <a:pt x="111" y="83"/>
                </a:lnTo>
                <a:lnTo>
                  <a:pt x="112" y="87"/>
                </a:lnTo>
                <a:lnTo>
                  <a:pt x="112" y="93"/>
                </a:lnTo>
                <a:lnTo>
                  <a:pt x="121" y="99"/>
                </a:lnTo>
                <a:lnTo>
                  <a:pt x="118" y="113"/>
                </a:lnTo>
                <a:lnTo>
                  <a:pt x="129" y="116"/>
                </a:lnTo>
                <a:lnTo>
                  <a:pt x="129" y="119"/>
                </a:lnTo>
                <a:lnTo>
                  <a:pt x="135" y="125"/>
                </a:lnTo>
                <a:lnTo>
                  <a:pt x="141" y="123"/>
                </a:lnTo>
                <a:lnTo>
                  <a:pt x="145" y="120"/>
                </a:lnTo>
                <a:lnTo>
                  <a:pt x="150" y="120"/>
                </a:lnTo>
                <a:lnTo>
                  <a:pt x="150" y="122"/>
                </a:lnTo>
                <a:lnTo>
                  <a:pt x="150" y="123"/>
                </a:lnTo>
                <a:lnTo>
                  <a:pt x="148" y="126"/>
                </a:lnTo>
                <a:lnTo>
                  <a:pt x="139" y="132"/>
                </a:lnTo>
                <a:lnTo>
                  <a:pt x="141" y="135"/>
                </a:lnTo>
                <a:lnTo>
                  <a:pt x="136" y="137"/>
                </a:lnTo>
                <a:lnTo>
                  <a:pt x="135" y="138"/>
                </a:lnTo>
                <a:lnTo>
                  <a:pt x="135" y="139"/>
                </a:lnTo>
                <a:lnTo>
                  <a:pt x="132" y="139"/>
                </a:lnTo>
                <a:lnTo>
                  <a:pt x="129" y="147"/>
                </a:lnTo>
                <a:lnTo>
                  <a:pt x="124" y="147"/>
                </a:lnTo>
                <a:lnTo>
                  <a:pt x="111" y="157"/>
                </a:lnTo>
                <a:lnTo>
                  <a:pt x="97" y="159"/>
                </a:lnTo>
                <a:lnTo>
                  <a:pt x="93" y="175"/>
                </a:lnTo>
                <a:lnTo>
                  <a:pt x="93" y="178"/>
                </a:lnTo>
                <a:lnTo>
                  <a:pt x="90" y="180"/>
                </a:lnTo>
                <a:lnTo>
                  <a:pt x="96" y="195"/>
                </a:lnTo>
                <a:lnTo>
                  <a:pt x="103" y="199"/>
                </a:lnTo>
                <a:lnTo>
                  <a:pt x="105" y="202"/>
                </a:lnTo>
                <a:lnTo>
                  <a:pt x="106" y="216"/>
                </a:lnTo>
                <a:lnTo>
                  <a:pt x="109" y="216"/>
                </a:lnTo>
                <a:lnTo>
                  <a:pt x="111" y="219"/>
                </a:lnTo>
                <a:lnTo>
                  <a:pt x="108" y="222"/>
                </a:lnTo>
                <a:lnTo>
                  <a:pt x="106" y="228"/>
                </a:lnTo>
                <a:lnTo>
                  <a:pt x="106" y="232"/>
                </a:lnTo>
                <a:lnTo>
                  <a:pt x="102" y="235"/>
                </a:lnTo>
                <a:lnTo>
                  <a:pt x="100" y="238"/>
                </a:lnTo>
                <a:lnTo>
                  <a:pt x="100" y="241"/>
                </a:lnTo>
                <a:lnTo>
                  <a:pt x="102" y="247"/>
                </a:lnTo>
                <a:lnTo>
                  <a:pt x="114" y="258"/>
                </a:lnTo>
                <a:lnTo>
                  <a:pt x="117" y="277"/>
                </a:lnTo>
                <a:lnTo>
                  <a:pt x="118" y="277"/>
                </a:lnTo>
                <a:lnTo>
                  <a:pt x="124" y="292"/>
                </a:lnTo>
                <a:lnTo>
                  <a:pt x="124" y="295"/>
                </a:lnTo>
                <a:lnTo>
                  <a:pt x="118" y="304"/>
                </a:lnTo>
                <a:lnTo>
                  <a:pt x="115" y="307"/>
                </a:lnTo>
                <a:lnTo>
                  <a:pt x="108" y="322"/>
                </a:lnTo>
                <a:lnTo>
                  <a:pt x="105" y="319"/>
                </a:lnTo>
                <a:lnTo>
                  <a:pt x="111" y="295"/>
                </a:lnTo>
                <a:lnTo>
                  <a:pt x="105" y="292"/>
                </a:lnTo>
                <a:lnTo>
                  <a:pt x="106" y="289"/>
                </a:lnTo>
                <a:lnTo>
                  <a:pt x="108" y="291"/>
                </a:lnTo>
                <a:lnTo>
                  <a:pt x="108" y="288"/>
                </a:lnTo>
                <a:lnTo>
                  <a:pt x="108" y="283"/>
                </a:lnTo>
                <a:lnTo>
                  <a:pt x="102" y="261"/>
                </a:lnTo>
                <a:lnTo>
                  <a:pt x="100" y="262"/>
                </a:lnTo>
                <a:lnTo>
                  <a:pt x="100" y="264"/>
                </a:lnTo>
                <a:lnTo>
                  <a:pt x="91" y="213"/>
                </a:lnTo>
                <a:lnTo>
                  <a:pt x="90" y="213"/>
                </a:lnTo>
                <a:lnTo>
                  <a:pt x="81" y="205"/>
                </a:lnTo>
                <a:lnTo>
                  <a:pt x="78" y="207"/>
                </a:lnTo>
                <a:lnTo>
                  <a:pt x="75" y="198"/>
                </a:lnTo>
                <a:lnTo>
                  <a:pt x="73" y="210"/>
                </a:lnTo>
                <a:lnTo>
                  <a:pt x="52" y="226"/>
                </a:lnTo>
                <a:lnTo>
                  <a:pt x="51" y="225"/>
                </a:lnTo>
                <a:lnTo>
                  <a:pt x="48" y="225"/>
                </a:lnTo>
                <a:lnTo>
                  <a:pt x="46" y="223"/>
                </a:lnTo>
                <a:lnTo>
                  <a:pt x="45" y="226"/>
                </a:lnTo>
                <a:lnTo>
                  <a:pt x="39" y="223"/>
                </a:lnTo>
                <a:lnTo>
                  <a:pt x="37" y="222"/>
                </a:lnTo>
                <a:lnTo>
                  <a:pt x="39" y="220"/>
                </a:lnTo>
                <a:lnTo>
                  <a:pt x="36" y="222"/>
                </a:lnTo>
                <a:lnTo>
                  <a:pt x="33" y="222"/>
                </a:lnTo>
                <a:lnTo>
                  <a:pt x="35" y="21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19" name="Freeform 691"/>
          <p:cNvSpPr>
            <a:spLocks/>
          </p:cNvSpPr>
          <p:nvPr/>
        </p:nvSpPr>
        <p:spPr bwMode="auto">
          <a:xfrm>
            <a:off x="7069138" y="3875095"/>
            <a:ext cx="141288" cy="114300"/>
          </a:xfrm>
          <a:custGeom>
            <a:avLst/>
            <a:gdLst>
              <a:gd name="T0" fmla="*/ 35 w 89"/>
              <a:gd name="T1" fmla="*/ 72 h 72"/>
              <a:gd name="T2" fmla="*/ 32 w 89"/>
              <a:gd name="T3" fmla="*/ 71 h 72"/>
              <a:gd name="T4" fmla="*/ 24 w 89"/>
              <a:gd name="T5" fmla="*/ 71 h 72"/>
              <a:gd name="T6" fmla="*/ 21 w 89"/>
              <a:gd name="T7" fmla="*/ 68 h 72"/>
              <a:gd name="T8" fmla="*/ 23 w 89"/>
              <a:gd name="T9" fmla="*/ 63 h 72"/>
              <a:gd name="T10" fmla="*/ 18 w 89"/>
              <a:gd name="T11" fmla="*/ 63 h 72"/>
              <a:gd name="T12" fmla="*/ 15 w 89"/>
              <a:gd name="T13" fmla="*/ 66 h 72"/>
              <a:gd name="T14" fmla="*/ 14 w 89"/>
              <a:gd name="T15" fmla="*/ 59 h 72"/>
              <a:gd name="T16" fmla="*/ 11 w 89"/>
              <a:gd name="T17" fmla="*/ 54 h 72"/>
              <a:gd name="T18" fmla="*/ 11 w 89"/>
              <a:gd name="T19" fmla="*/ 51 h 72"/>
              <a:gd name="T20" fmla="*/ 6 w 89"/>
              <a:gd name="T21" fmla="*/ 41 h 72"/>
              <a:gd name="T22" fmla="*/ 0 w 89"/>
              <a:gd name="T23" fmla="*/ 26 h 72"/>
              <a:gd name="T24" fmla="*/ 2 w 89"/>
              <a:gd name="T25" fmla="*/ 20 h 72"/>
              <a:gd name="T26" fmla="*/ 6 w 89"/>
              <a:gd name="T27" fmla="*/ 15 h 72"/>
              <a:gd name="T28" fmla="*/ 15 w 89"/>
              <a:gd name="T29" fmla="*/ 6 h 72"/>
              <a:gd name="T30" fmla="*/ 45 w 89"/>
              <a:gd name="T31" fmla="*/ 9 h 72"/>
              <a:gd name="T32" fmla="*/ 51 w 89"/>
              <a:gd name="T33" fmla="*/ 11 h 72"/>
              <a:gd name="T34" fmla="*/ 63 w 89"/>
              <a:gd name="T35" fmla="*/ 12 h 72"/>
              <a:gd name="T36" fmla="*/ 71 w 89"/>
              <a:gd name="T37" fmla="*/ 3 h 72"/>
              <a:gd name="T38" fmla="*/ 77 w 89"/>
              <a:gd name="T39" fmla="*/ 6 h 72"/>
              <a:gd name="T40" fmla="*/ 81 w 89"/>
              <a:gd name="T41" fmla="*/ 5 h 72"/>
              <a:gd name="T42" fmla="*/ 86 w 89"/>
              <a:gd name="T43" fmla="*/ 0 h 72"/>
              <a:gd name="T44" fmla="*/ 89 w 89"/>
              <a:gd name="T45" fmla="*/ 21 h 72"/>
              <a:gd name="T46" fmla="*/ 86 w 89"/>
              <a:gd name="T47" fmla="*/ 42 h 72"/>
              <a:gd name="T48" fmla="*/ 78 w 89"/>
              <a:gd name="T49" fmla="*/ 45 h 72"/>
              <a:gd name="T50" fmla="*/ 69 w 89"/>
              <a:gd name="T51" fmla="*/ 48 h 72"/>
              <a:gd name="T52" fmla="*/ 60 w 89"/>
              <a:gd name="T53" fmla="*/ 53 h 72"/>
              <a:gd name="T54" fmla="*/ 60 w 89"/>
              <a:gd name="T55" fmla="*/ 62 h 72"/>
              <a:gd name="T56" fmla="*/ 53 w 89"/>
              <a:gd name="T57" fmla="*/ 66 h 72"/>
              <a:gd name="T58" fmla="*/ 47 w 89"/>
              <a:gd name="T59" fmla="*/ 66 h 72"/>
              <a:gd name="T60" fmla="*/ 45 w 89"/>
              <a:gd name="T61" fmla="*/ 69 h 72"/>
              <a:gd name="T62" fmla="*/ 36 w 89"/>
              <a:gd name="T63" fmla="*/ 72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
              <a:gd name="T97" fmla="*/ 0 h 72"/>
              <a:gd name="T98" fmla="*/ 89 w 89"/>
              <a:gd name="T99" fmla="*/ 72 h 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 h="72">
                <a:moveTo>
                  <a:pt x="36" y="72"/>
                </a:moveTo>
                <a:lnTo>
                  <a:pt x="35" y="72"/>
                </a:lnTo>
                <a:lnTo>
                  <a:pt x="33" y="72"/>
                </a:lnTo>
                <a:lnTo>
                  <a:pt x="32" y="71"/>
                </a:lnTo>
                <a:lnTo>
                  <a:pt x="27" y="71"/>
                </a:lnTo>
                <a:lnTo>
                  <a:pt x="24" y="71"/>
                </a:lnTo>
                <a:lnTo>
                  <a:pt x="21" y="71"/>
                </a:lnTo>
                <a:lnTo>
                  <a:pt x="21" y="68"/>
                </a:lnTo>
                <a:lnTo>
                  <a:pt x="23" y="66"/>
                </a:lnTo>
                <a:lnTo>
                  <a:pt x="23" y="63"/>
                </a:lnTo>
                <a:lnTo>
                  <a:pt x="20" y="62"/>
                </a:lnTo>
                <a:lnTo>
                  <a:pt x="18" y="63"/>
                </a:lnTo>
                <a:lnTo>
                  <a:pt x="17" y="65"/>
                </a:lnTo>
                <a:lnTo>
                  <a:pt x="15" y="66"/>
                </a:lnTo>
                <a:lnTo>
                  <a:pt x="12" y="57"/>
                </a:lnTo>
                <a:lnTo>
                  <a:pt x="14" y="59"/>
                </a:lnTo>
                <a:lnTo>
                  <a:pt x="14" y="57"/>
                </a:lnTo>
                <a:lnTo>
                  <a:pt x="11" y="54"/>
                </a:lnTo>
                <a:lnTo>
                  <a:pt x="11" y="53"/>
                </a:lnTo>
                <a:lnTo>
                  <a:pt x="11" y="51"/>
                </a:lnTo>
                <a:lnTo>
                  <a:pt x="11" y="48"/>
                </a:lnTo>
                <a:lnTo>
                  <a:pt x="6" y="41"/>
                </a:lnTo>
                <a:lnTo>
                  <a:pt x="3" y="36"/>
                </a:lnTo>
                <a:lnTo>
                  <a:pt x="0" y="26"/>
                </a:lnTo>
                <a:lnTo>
                  <a:pt x="0" y="21"/>
                </a:lnTo>
                <a:lnTo>
                  <a:pt x="2" y="20"/>
                </a:lnTo>
                <a:lnTo>
                  <a:pt x="5" y="17"/>
                </a:lnTo>
                <a:lnTo>
                  <a:pt x="6" y="15"/>
                </a:lnTo>
                <a:lnTo>
                  <a:pt x="12" y="6"/>
                </a:lnTo>
                <a:lnTo>
                  <a:pt x="15" y="6"/>
                </a:lnTo>
                <a:lnTo>
                  <a:pt x="42" y="6"/>
                </a:lnTo>
                <a:lnTo>
                  <a:pt x="45" y="9"/>
                </a:lnTo>
                <a:lnTo>
                  <a:pt x="48" y="8"/>
                </a:lnTo>
                <a:lnTo>
                  <a:pt x="51" y="11"/>
                </a:lnTo>
                <a:lnTo>
                  <a:pt x="60" y="12"/>
                </a:lnTo>
                <a:lnTo>
                  <a:pt x="63" y="12"/>
                </a:lnTo>
                <a:lnTo>
                  <a:pt x="63" y="8"/>
                </a:lnTo>
                <a:lnTo>
                  <a:pt x="71" y="3"/>
                </a:lnTo>
                <a:lnTo>
                  <a:pt x="74" y="3"/>
                </a:lnTo>
                <a:lnTo>
                  <a:pt x="77" y="6"/>
                </a:lnTo>
                <a:lnTo>
                  <a:pt x="78" y="6"/>
                </a:lnTo>
                <a:lnTo>
                  <a:pt x="81" y="5"/>
                </a:lnTo>
                <a:lnTo>
                  <a:pt x="86" y="2"/>
                </a:lnTo>
                <a:lnTo>
                  <a:pt x="86" y="0"/>
                </a:lnTo>
                <a:lnTo>
                  <a:pt x="86" y="17"/>
                </a:lnTo>
                <a:lnTo>
                  <a:pt x="89" y="21"/>
                </a:lnTo>
                <a:lnTo>
                  <a:pt x="87" y="39"/>
                </a:lnTo>
                <a:lnTo>
                  <a:pt x="86" y="42"/>
                </a:lnTo>
                <a:lnTo>
                  <a:pt x="83" y="42"/>
                </a:lnTo>
                <a:lnTo>
                  <a:pt x="78" y="45"/>
                </a:lnTo>
                <a:lnTo>
                  <a:pt x="75" y="45"/>
                </a:lnTo>
                <a:lnTo>
                  <a:pt x="69" y="48"/>
                </a:lnTo>
                <a:lnTo>
                  <a:pt x="69" y="51"/>
                </a:lnTo>
                <a:lnTo>
                  <a:pt x="60" y="53"/>
                </a:lnTo>
                <a:lnTo>
                  <a:pt x="60" y="57"/>
                </a:lnTo>
                <a:lnTo>
                  <a:pt x="60" y="62"/>
                </a:lnTo>
                <a:lnTo>
                  <a:pt x="56" y="63"/>
                </a:lnTo>
                <a:lnTo>
                  <a:pt x="53" y="66"/>
                </a:lnTo>
                <a:lnTo>
                  <a:pt x="50" y="68"/>
                </a:lnTo>
                <a:lnTo>
                  <a:pt x="47" y="66"/>
                </a:lnTo>
                <a:lnTo>
                  <a:pt x="45" y="66"/>
                </a:lnTo>
                <a:lnTo>
                  <a:pt x="45" y="69"/>
                </a:lnTo>
                <a:lnTo>
                  <a:pt x="44" y="71"/>
                </a:lnTo>
                <a:lnTo>
                  <a:pt x="36" y="7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20" name="Freeform 692"/>
          <p:cNvSpPr>
            <a:spLocks/>
          </p:cNvSpPr>
          <p:nvPr/>
        </p:nvSpPr>
        <p:spPr bwMode="auto">
          <a:xfrm>
            <a:off x="7380288" y="4133857"/>
            <a:ext cx="36513" cy="28575"/>
          </a:xfrm>
          <a:custGeom>
            <a:avLst/>
            <a:gdLst>
              <a:gd name="T0" fmla="*/ 20 w 23"/>
              <a:gd name="T1" fmla="*/ 3 h 18"/>
              <a:gd name="T2" fmla="*/ 21 w 23"/>
              <a:gd name="T3" fmla="*/ 5 h 18"/>
              <a:gd name="T4" fmla="*/ 23 w 23"/>
              <a:gd name="T5" fmla="*/ 6 h 18"/>
              <a:gd name="T6" fmla="*/ 23 w 23"/>
              <a:gd name="T7" fmla="*/ 11 h 18"/>
              <a:gd name="T8" fmla="*/ 23 w 23"/>
              <a:gd name="T9" fmla="*/ 12 h 18"/>
              <a:gd name="T10" fmla="*/ 21 w 23"/>
              <a:gd name="T11" fmla="*/ 12 h 18"/>
              <a:gd name="T12" fmla="*/ 20 w 23"/>
              <a:gd name="T13" fmla="*/ 11 h 18"/>
              <a:gd name="T14" fmla="*/ 18 w 23"/>
              <a:gd name="T15" fmla="*/ 6 h 18"/>
              <a:gd name="T16" fmla="*/ 17 w 23"/>
              <a:gd name="T17" fmla="*/ 5 h 18"/>
              <a:gd name="T18" fmla="*/ 15 w 23"/>
              <a:gd name="T19" fmla="*/ 5 h 18"/>
              <a:gd name="T20" fmla="*/ 14 w 23"/>
              <a:gd name="T21" fmla="*/ 6 h 18"/>
              <a:gd name="T22" fmla="*/ 12 w 23"/>
              <a:gd name="T23" fmla="*/ 8 h 18"/>
              <a:gd name="T24" fmla="*/ 12 w 23"/>
              <a:gd name="T25" fmla="*/ 15 h 18"/>
              <a:gd name="T26" fmla="*/ 11 w 23"/>
              <a:gd name="T27" fmla="*/ 17 h 18"/>
              <a:gd name="T28" fmla="*/ 11 w 23"/>
              <a:gd name="T29" fmla="*/ 18 h 18"/>
              <a:gd name="T30" fmla="*/ 9 w 23"/>
              <a:gd name="T31" fmla="*/ 17 h 18"/>
              <a:gd name="T32" fmla="*/ 0 w 23"/>
              <a:gd name="T33" fmla="*/ 9 h 18"/>
              <a:gd name="T34" fmla="*/ 0 w 23"/>
              <a:gd name="T35" fmla="*/ 8 h 18"/>
              <a:gd name="T36" fmla="*/ 8 w 23"/>
              <a:gd name="T37" fmla="*/ 6 h 18"/>
              <a:gd name="T38" fmla="*/ 15 w 23"/>
              <a:gd name="T39" fmla="*/ 0 h 18"/>
              <a:gd name="T40" fmla="*/ 17 w 23"/>
              <a:gd name="T41" fmla="*/ 2 h 18"/>
              <a:gd name="T42" fmla="*/ 20 w 23"/>
              <a:gd name="T43" fmla="*/ 3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
              <a:gd name="T67" fmla="*/ 0 h 18"/>
              <a:gd name="T68" fmla="*/ 23 w 23"/>
              <a:gd name="T69" fmla="*/ 18 h 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 h="18">
                <a:moveTo>
                  <a:pt x="20" y="3"/>
                </a:moveTo>
                <a:lnTo>
                  <a:pt x="21" y="5"/>
                </a:lnTo>
                <a:lnTo>
                  <a:pt x="23" y="6"/>
                </a:lnTo>
                <a:lnTo>
                  <a:pt x="23" y="11"/>
                </a:lnTo>
                <a:lnTo>
                  <a:pt x="23" y="12"/>
                </a:lnTo>
                <a:lnTo>
                  <a:pt x="21" y="12"/>
                </a:lnTo>
                <a:lnTo>
                  <a:pt x="20" y="11"/>
                </a:lnTo>
                <a:lnTo>
                  <a:pt x="18" y="6"/>
                </a:lnTo>
                <a:lnTo>
                  <a:pt x="17" y="5"/>
                </a:lnTo>
                <a:lnTo>
                  <a:pt x="15" y="5"/>
                </a:lnTo>
                <a:lnTo>
                  <a:pt x="14" y="6"/>
                </a:lnTo>
                <a:lnTo>
                  <a:pt x="12" y="8"/>
                </a:lnTo>
                <a:lnTo>
                  <a:pt x="12" y="15"/>
                </a:lnTo>
                <a:lnTo>
                  <a:pt x="11" y="17"/>
                </a:lnTo>
                <a:lnTo>
                  <a:pt x="11" y="18"/>
                </a:lnTo>
                <a:lnTo>
                  <a:pt x="9" y="17"/>
                </a:lnTo>
                <a:lnTo>
                  <a:pt x="0" y="9"/>
                </a:lnTo>
                <a:lnTo>
                  <a:pt x="0" y="8"/>
                </a:lnTo>
                <a:lnTo>
                  <a:pt x="8" y="6"/>
                </a:lnTo>
                <a:lnTo>
                  <a:pt x="15" y="0"/>
                </a:lnTo>
                <a:lnTo>
                  <a:pt x="17" y="2"/>
                </a:lnTo>
                <a:lnTo>
                  <a:pt x="20"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21" name="Freeform 693"/>
          <p:cNvSpPr>
            <a:spLocks/>
          </p:cNvSpPr>
          <p:nvPr/>
        </p:nvSpPr>
        <p:spPr bwMode="auto">
          <a:xfrm>
            <a:off x="5135563" y="4294195"/>
            <a:ext cx="288925" cy="287337"/>
          </a:xfrm>
          <a:custGeom>
            <a:avLst/>
            <a:gdLst>
              <a:gd name="T0" fmla="*/ 163 w 182"/>
              <a:gd name="T1" fmla="*/ 61 h 181"/>
              <a:gd name="T2" fmla="*/ 160 w 182"/>
              <a:gd name="T3" fmla="*/ 94 h 181"/>
              <a:gd name="T4" fmla="*/ 167 w 182"/>
              <a:gd name="T5" fmla="*/ 103 h 181"/>
              <a:gd name="T6" fmla="*/ 164 w 182"/>
              <a:gd name="T7" fmla="*/ 106 h 181"/>
              <a:gd name="T8" fmla="*/ 164 w 182"/>
              <a:gd name="T9" fmla="*/ 117 h 181"/>
              <a:gd name="T10" fmla="*/ 163 w 182"/>
              <a:gd name="T11" fmla="*/ 121 h 181"/>
              <a:gd name="T12" fmla="*/ 166 w 182"/>
              <a:gd name="T13" fmla="*/ 131 h 181"/>
              <a:gd name="T14" fmla="*/ 169 w 182"/>
              <a:gd name="T15" fmla="*/ 140 h 181"/>
              <a:gd name="T16" fmla="*/ 170 w 182"/>
              <a:gd name="T17" fmla="*/ 146 h 181"/>
              <a:gd name="T18" fmla="*/ 172 w 182"/>
              <a:gd name="T19" fmla="*/ 151 h 181"/>
              <a:gd name="T20" fmla="*/ 179 w 182"/>
              <a:gd name="T21" fmla="*/ 157 h 181"/>
              <a:gd name="T22" fmla="*/ 182 w 182"/>
              <a:gd name="T23" fmla="*/ 160 h 181"/>
              <a:gd name="T24" fmla="*/ 149 w 182"/>
              <a:gd name="T25" fmla="*/ 175 h 181"/>
              <a:gd name="T26" fmla="*/ 139 w 182"/>
              <a:gd name="T27" fmla="*/ 173 h 181"/>
              <a:gd name="T28" fmla="*/ 118 w 182"/>
              <a:gd name="T29" fmla="*/ 179 h 181"/>
              <a:gd name="T30" fmla="*/ 112 w 182"/>
              <a:gd name="T31" fmla="*/ 181 h 181"/>
              <a:gd name="T32" fmla="*/ 105 w 182"/>
              <a:gd name="T33" fmla="*/ 176 h 181"/>
              <a:gd name="T34" fmla="*/ 90 w 182"/>
              <a:gd name="T35" fmla="*/ 176 h 181"/>
              <a:gd name="T36" fmla="*/ 84 w 182"/>
              <a:gd name="T37" fmla="*/ 164 h 181"/>
              <a:gd name="T38" fmla="*/ 73 w 182"/>
              <a:gd name="T39" fmla="*/ 145 h 181"/>
              <a:gd name="T40" fmla="*/ 69 w 182"/>
              <a:gd name="T41" fmla="*/ 143 h 181"/>
              <a:gd name="T42" fmla="*/ 60 w 182"/>
              <a:gd name="T43" fmla="*/ 143 h 181"/>
              <a:gd name="T44" fmla="*/ 54 w 182"/>
              <a:gd name="T45" fmla="*/ 139 h 181"/>
              <a:gd name="T46" fmla="*/ 27 w 182"/>
              <a:gd name="T47" fmla="*/ 127 h 181"/>
              <a:gd name="T48" fmla="*/ 15 w 182"/>
              <a:gd name="T49" fmla="*/ 100 h 181"/>
              <a:gd name="T50" fmla="*/ 1 w 182"/>
              <a:gd name="T51" fmla="*/ 87 h 181"/>
              <a:gd name="T52" fmla="*/ 3 w 182"/>
              <a:gd name="T53" fmla="*/ 75 h 181"/>
              <a:gd name="T54" fmla="*/ 0 w 182"/>
              <a:gd name="T55" fmla="*/ 67 h 181"/>
              <a:gd name="T56" fmla="*/ 9 w 182"/>
              <a:gd name="T57" fmla="*/ 55 h 181"/>
              <a:gd name="T58" fmla="*/ 19 w 182"/>
              <a:gd name="T59" fmla="*/ 33 h 181"/>
              <a:gd name="T60" fmla="*/ 15 w 182"/>
              <a:gd name="T61" fmla="*/ 30 h 181"/>
              <a:gd name="T62" fmla="*/ 21 w 182"/>
              <a:gd name="T63" fmla="*/ 19 h 181"/>
              <a:gd name="T64" fmla="*/ 21 w 182"/>
              <a:gd name="T65" fmla="*/ 1 h 181"/>
              <a:gd name="T66" fmla="*/ 37 w 182"/>
              <a:gd name="T67" fmla="*/ 0 h 181"/>
              <a:gd name="T68" fmla="*/ 36 w 182"/>
              <a:gd name="T69" fmla="*/ 27 h 181"/>
              <a:gd name="T70" fmla="*/ 40 w 182"/>
              <a:gd name="T71" fmla="*/ 27 h 181"/>
              <a:gd name="T72" fmla="*/ 45 w 182"/>
              <a:gd name="T73" fmla="*/ 22 h 181"/>
              <a:gd name="T74" fmla="*/ 54 w 182"/>
              <a:gd name="T75" fmla="*/ 27 h 181"/>
              <a:gd name="T76" fmla="*/ 57 w 182"/>
              <a:gd name="T77" fmla="*/ 28 h 181"/>
              <a:gd name="T78" fmla="*/ 63 w 182"/>
              <a:gd name="T79" fmla="*/ 25 h 181"/>
              <a:gd name="T80" fmla="*/ 69 w 182"/>
              <a:gd name="T81" fmla="*/ 21 h 181"/>
              <a:gd name="T82" fmla="*/ 61 w 182"/>
              <a:gd name="T83" fmla="*/ 19 h 181"/>
              <a:gd name="T84" fmla="*/ 64 w 182"/>
              <a:gd name="T85" fmla="*/ 15 h 181"/>
              <a:gd name="T86" fmla="*/ 69 w 182"/>
              <a:gd name="T87" fmla="*/ 10 h 181"/>
              <a:gd name="T88" fmla="*/ 72 w 182"/>
              <a:gd name="T89" fmla="*/ 6 h 181"/>
              <a:gd name="T90" fmla="*/ 73 w 182"/>
              <a:gd name="T91" fmla="*/ 1 h 18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181"/>
              <a:gd name="T140" fmla="*/ 182 w 182"/>
              <a:gd name="T141" fmla="*/ 181 h 18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181">
                <a:moveTo>
                  <a:pt x="136" y="34"/>
                </a:moveTo>
                <a:lnTo>
                  <a:pt x="139" y="48"/>
                </a:lnTo>
                <a:lnTo>
                  <a:pt x="163" y="61"/>
                </a:lnTo>
                <a:lnTo>
                  <a:pt x="154" y="85"/>
                </a:lnTo>
                <a:lnTo>
                  <a:pt x="155" y="91"/>
                </a:lnTo>
                <a:lnTo>
                  <a:pt x="160" y="94"/>
                </a:lnTo>
                <a:lnTo>
                  <a:pt x="161" y="97"/>
                </a:lnTo>
                <a:lnTo>
                  <a:pt x="164" y="99"/>
                </a:lnTo>
                <a:lnTo>
                  <a:pt x="167" y="103"/>
                </a:lnTo>
                <a:lnTo>
                  <a:pt x="167" y="105"/>
                </a:lnTo>
                <a:lnTo>
                  <a:pt x="166" y="105"/>
                </a:lnTo>
                <a:lnTo>
                  <a:pt x="164" y="106"/>
                </a:lnTo>
                <a:lnTo>
                  <a:pt x="163" y="112"/>
                </a:lnTo>
                <a:lnTo>
                  <a:pt x="164" y="114"/>
                </a:lnTo>
                <a:lnTo>
                  <a:pt x="164" y="117"/>
                </a:lnTo>
                <a:lnTo>
                  <a:pt x="164" y="118"/>
                </a:lnTo>
                <a:lnTo>
                  <a:pt x="164" y="121"/>
                </a:lnTo>
                <a:lnTo>
                  <a:pt x="163" y="121"/>
                </a:lnTo>
                <a:lnTo>
                  <a:pt x="161" y="123"/>
                </a:lnTo>
                <a:lnTo>
                  <a:pt x="164" y="130"/>
                </a:lnTo>
                <a:lnTo>
                  <a:pt x="166" y="131"/>
                </a:lnTo>
                <a:lnTo>
                  <a:pt x="164" y="133"/>
                </a:lnTo>
                <a:lnTo>
                  <a:pt x="169" y="139"/>
                </a:lnTo>
                <a:lnTo>
                  <a:pt x="169" y="140"/>
                </a:lnTo>
                <a:lnTo>
                  <a:pt x="169" y="142"/>
                </a:lnTo>
                <a:lnTo>
                  <a:pt x="170" y="145"/>
                </a:lnTo>
                <a:lnTo>
                  <a:pt x="170" y="146"/>
                </a:lnTo>
                <a:lnTo>
                  <a:pt x="170" y="148"/>
                </a:lnTo>
                <a:lnTo>
                  <a:pt x="172" y="149"/>
                </a:lnTo>
                <a:lnTo>
                  <a:pt x="172" y="151"/>
                </a:lnTo>
                <a:lnTo>
                  <a:pt x="175" y="154"/>
                </a:lnTo>
                <a:lnTo>
                  <a:pt x="176" y="157"/>
                </a:lnTo>
                <a:lnTo>
                  <a:pt x="179" y="157"/>
                </a:lnTo>
                <a:lnTo>
                  <a:pt x="181" y="158"/>
                </a:lnTo>
                <a:lnTo>
                  <a:pt x="182" y="158"/>
                </a:lnTo>
                <a:lnTo>
                  <a:pt x="182" y="160"/>
                </a:lnTo>
                <a:lnTo>
                  <a:pt x="173" y="167"/>
                </a:lnTo>
                <a:lnTo>
                  <a:pt x="152" y="175"/>
                </a:lnTo>
                <a:lnTo>
                  <a:pt x="149" y="175"/>
                </a:lnTo>
                <a:lnTo>
                  <a:pt x="146" y="172"/>
                </a:lnTo>
                <a:lnTo>
                  <a:pt x="143" y="173"/>
                </a:lnTo>
                <a:lnTo>
                  <a:pt x="139" y="173"/>
                </a:lnTo>
                <a:lnTo>
                  <a:pt x="134" y="178"/>
                </a:lnTo>
                <a:lnTo>
                  <a:pt x="123" y="178"/>
                </a:lnTo>
                <a:lnTo>
                  <a:pt x="118" y="179"/>
                </a:lnTo>
                <a:lnTo>
                  <a:pt x="117" y="179"/>
                </a:lnTo>
                <a:lnTo>
                  <a:pt x="114" y="181"/>
                </a:lnTo>
                <a:lnTo>
                  <a:pt x="112" y="181"/>
                </a:lnTo>
                <a:lnTo>
                  <a:pt x="109" y="178"/>
                </a:lnTo>
                <a:lnTo>
                  <a:pt x="106" y="176"/>
                </a:lnTo>
                <a:lnTo>
                  <a:pt x="105" y="176"/>
                </a:lnTo>
                <a:lnTo>
                  <a:pt x="103" y="178"/>
                </a:lnTo>
                <a:lnTo>
                  <a:pt x="90" y="178"/>
                </a:lnTo>
                <a:lnTo>
                  <a:pt x="90" y="176"/>
                </a:lnTo>
                <a:lnTo>
                  <a:pt x="88" y="175"/>
                </a:lnTo>
                <a:lnTo>
                  <a:pt x="84" y="170"/>
                </a:lnTo>
                <a:lnTo>
                  <a:pt x="84" y="164"/>
                </a:lnTo>
                <a:lnTo>
                  <a:pt x="79" y="149"/>
                </a:lnTo>
                <a:lnTo>
                  <a:pt x="76" y="145"/>
                </a:lnTo>
                <a:lnTo>
                  <a:pt x="73" y="145"/>
                </a:lnTo>
                <a:lnTo>
                  <a:pt x="72" y="146"/>
                </a:lnTo>
                <a:lnTo>
                  <a:pt x="70" y="145"/>
                </a:lnTo>
                <a:lnTo>
                  <a:pt x="69" y="143"/>
                </a:lnTo>
                <a:lnTo>
                  <a:pt x="64" y="145"/>
                </a:lnTo>
                <a:lnTo>
                  <a:pt x="63" y="143"/>
                </a:lnTo>
                <a:lnTo>
                  <a:pt x="60" y="143"/>
                </a:lnTo>
                <a:lnTo>
                  <a:pt x="55" y="142"/>
                </a:lnTo>
                <a:lnTo>
                  <a:pt x="55" y="140"/>
                </a:lnTo>
                <a:lnTo>
                  <a:pt x="54" y="139"/>
                </a:lnTo>
                <a:lnTo>
                  <a:pt x="36" y="134"/>
                </a:lnTo>
                <a:lnTo>
                  <a:pt x="30" y="127"/>
                </a:lnTo>
                <a:lnTo>
                  <a:pt x="27" y="127"/>
                </a:lnTo>
                <a:lnTo>
                  <a:pt x="25" y="127"/>
                </a:lnTo>
                <a:lnTo>
                  <a:pt x="15" y="108"/>
                </a:lnTo>
                <a:lnTo>
                  <a:pt x="15" y="100"/>
                </a:lnTo>
                <a:lnTo>
                  <a:pt x="10" y="94"/>
                </a:lnTo>
                <a:lnTo>
                  <a:pt x="3" y="91"/>
                </a:lnTo>
                <a:lnTo>
                  <a:pt x="1" y="87"/>
                </a:lnTo>
                <a:lnTo>
                  <a:pt x="4" y="85"/>
                </a:lnTo>
                <a:lnTo>
                  <a:pt x="4" y="84"/>
                </a:lnTo>
                <a:lnTo>
                  <a:pt x="3" y="75"/>
                </a:lnTo>
                <a:lnTo>
                  <a:pt x="3" y="70"/>
                </a:lnTo>
                <a:lnTo>
                  <a:pt x="1" y="69"/>
                </a:lnTo>
                <a:lnTo>
                  <a:pt x="0" y="67"/>
                </a:lnTo>
                <a:lnTo>
                  <a:pt x="0" y="57"/>
                </a:lnTo>
                <a:lnTo>
                  <a:pt x="1" y="57"/>
                </a:lnTo>
                <a:lnTo>
                  <a:pt x="9" y="55"/>
                </a:lnTo>
                <a:lnTo>
                  <a:pt x="19" y="37"/>
                </a:lnTo>
                <a:lnTo>
                  <a:pt x="19" y="34"/>
                </a:lnTo>
                <a:lnTo>
                  <a:pt x="19" y="33"/>
                </a:lnTo>
                <a:lnTo>
                  <a:pt x="18" y="31"/>
                </a:lnTo>
                <a:lnTo>
                  <a:pt x="16" y="31"/>
                </a:lnTo>
                <a:lnTo>
                  <a:pt x="15" y="30"/>
                </a:lnTo>
                <a:lnTo>
                  <a:pt x="15" y="27"/>
                </a:lnTo>
                <a:lnTo>
                  <a:pt x="15" y="25"/>
                </a:lnTo>
                <a:lnTo>
                  <a:pt x="21" y="19"/>
                </a:lnTo>
                <a:lnTo>
                  <a:pt x="21" y="16"/>
                </a:lnTo>
                <a:lnTo>
                  <a:pt x="13" y="1"/>
                </a:lnTo>
                <a:lnTo>
                  <a:pt x="21" y="1"/>
                </a:lnTo>
                <a:lnTo>
                  <a:pt x="22" y="1"/>
                </a:lnTo>
                <a:lnTo>
                  <a:pt x="22" y="0"/>
                </a:lnTo>
                <a:lnTo>
                  <a:pt x="37" y="0"/>
                </a:lnTo>
                <a:lnTo>
                  <a:pt x="34" y="18"/>
                </a:lnTo>
                <a:lnTo>
                  <a:pt x="36" y="25"/>
                </a:lnTo>
                <a:lnTo>
                  <a:pt x="36" y="27"/>
                </a:lnTo>
                <a:lnTo>
                  <a:pt x="37" y="30"/>
                </a:lnTo>
                <a:lnTo>
                  <a:pt x="40" y="28"/>
                </a:lnTo>
                <a:lnTo>
                  <a:pt x="40" y="27"/>
                </a:lnTo>
                <a:lnTo>
                  <a:pt x="43" y="27"/>
                </a:lnTo>
                <a:lnTo>
                  <a:pt x="42" y="24"/>
                </a:lnTo>
                <a:lnTo>
                  <a:pt x="45" y="22"/>
                </a:lnTo>
                <a:lnTo>
                  <a:pt x="51" y="27"/>
                </a:lnTo>
                <a:lnTo>
                  <a:pt x="52" y="27"/>
                </a:lnTo>
                <a:lnTo>
                  <a:pt x="54" y="27"/>
                </a:lnTo>
                <a:lnTo>
                  <a:pt x="54" y="33"/>
                </a:lnTo>
                <a:lnTo>
                  <a:pt x="57" y="31"/>
                </a:lnTo>
                <a:lnTo>
                  <a:pt x="57" y="28"/>
                </a:lnTo>
                <a:lnTo>
                  <a:pt x="57" y="25"/>
                </a:lnTo>
                <a:lnTo>
                  <a:pt x="58" y="25"/>
                </a:lnTo>
                <a:lnTo>
                  <a:pt x="63" y="25"/>
                </a:lnTo>
                <a:lnTo>
                  <a:pt x="66" y="24"/>
                </a:lnTo>
                <a:lnTo>
                  <a:pt x="69" y="22"/>
                </a:lnTo>
                <a:lnTo>
                  <a:pt x="69" y="21"/>
                </a:lnTo>
                <a:lnTo>
                  <a:pt x="69" y="19"/>
                </a:lnTo>
                <a:lnTo>
                  <a:pt x="64" y="19"/>
                </a:lnTo>
                <a:lnTo>
                  <a:pt x="61" y="19"/>
                </a:lnTo>
                <a:lnTo>
                  <a:pt x="63" y="18"/>
                </a:lnTo>
                <a:lnTo>
                  <a:pt x="66" y="16"/>
                </a:lnTo>
                <a:lnTo>
                  <a:pt x="64" y="15"/>
                </a:lnTo>
                <a:lnTo>
                  <a:pt x="66" y="13"/>
                </a:lnTo>
                <a:lnTo>
                  <a:pt x="67" y="13"/>
                </a:lnTo>
                <a:lnTo>
                  <a:pt x="69" y="10"/>
                </a:lnTo>
                <a:lnTo>
                  <a:pt x="69" y="9"/>
                </a:lnTo>
                <a:lnTo>
                  <a:pt x="72" y="9"/>
                </a:lnTo>
                <a:lnTo>
                  <a:pt x="72" y="6"/>
                </a:lnTo>
                <a:lnTo>
                  <a:pt x="73" y="6"/>
                </a:lnTo>
                <a:lnTo>
                  <a:pt x="73" y="3"/>
                </a:lnTo>
                <a:lnTo>
                  <a:pt x="73" y="1"/>
                </a:lnTo>
                <a:lnTo>
                  <a:pt x="76" y="0"/>
                </a:lnTo>
                <a:lnTo>
                  <a:pt x="136" y="3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22" name="Freeform 694"/>
          <p:cNvSpPr>
            <a:spLocks/>
          </p:cNvSpPr>
          <p:nvPr/>
        </p:nvSpPr>
        <p:spPr bwMode="auto">
          <a:xfrm>
            <a:off x="4002088" y="3251207"/>
            <a:ext cx="317500" cy="254000"/>
          </a:xfrm>
          <a:custGeom>
            <a:avLst/>
            <a:gdLst>
              <a:gd name="T0" fmla="*/ 73 w 200"/>
              <a:gd name="T1" fmla="*/ 160 h 160"/>
              <a:gd name="T2" fmla="*/ 1 w 200"/>
              <a:gd name="T3" fmla="*/ 157 h 160"/>
              <a:gd name="T4" fmla="*/ 34 w 200"/>
              <a:gd name="T5" fmla="*/ 140 h 160"/>
              <a:gd name="T6" fmla="*/ 43 w 200"/>
              <a:gd name="T7" fmla="*/ 136 h 160"/>
              <a:gd name="T8" fmla="*/ 46 w 200"/>
              <a:gd name="T9" fmla="*/ 131 h 160"/>
              <a:gd name="T10" fmla="*/ 55 w 200"/>
              <a:gd name="T11" fmla="*/ 109 h 160"/>
              <a:gd name="T12" fmla="*/ 54 w 200"/>
              <a:gd name="T13" fmla="*/ 89 h 160"/>
              <a:gd name="T14" fmla="*/ 60 w 200"/>
              <a:gd name="T15" fmla="*/ 79 h 160"/>
              <a:gd name="T16" fmla="*/ 66 w 200"/>
              <a:gd name="T17" fmla="*/ 71 h 160"/>
              <a:gd name="T18" fmla="*/ 78 w 200"/>
              <a:gd name="T19" fmla="*/ 52 h 160"/>
              <a:gd name="T20" fmla="*/ 106 w 200"/>
              <a:gd name="T21" fmla="*/ 36 h 160"/>
              <a:gd name="T22" fmla="*/ 111 w 200"/>
              <a:gd name="T23" fmla="*/ 27 h 160"/>
              <a:gd name="T24" fmla="*/ 121 w 200"/>
              <a:gd name="T25" fmla="*/ 1 h 160"/>
              <a:gd name="T26" fmla="*/ 130 w 200"/>
              <a:gd name="T27" fmla="*/ 4 h 160"/>
              <a:gd name="T28" fmla="*/ 145 w 200"/>
              <a:gd name="T29" fmla="*/ 15 h 160"/>
              <a:gd name="T30" fmla="*/ 164 w 200"/>
              <a:gd name="T31" fmla="*/ 12 h 160"/>
              <a:gd name="T32" fmla="*/ 172 w 200"/>
              <a:gd name="T33" fmla="*/ 15 h 160"/>
              <a:gd name="T34" fmla="*/ 178 w 200"/>
              <a:gd name="T35" fmla="*/ 15 h 160"/>
              <a:gd name="T36" fmla="*/ 184 w 200"/>
              <a:gd name="T37" fmla="*/ 18 h 160"/>
              <a:gd name="T38" fmla="*/ 187 w 200"/>
              <a:gd name="T39" fmla="*/ 21 h 160"/>
              <a:gd name="T40" fmla="*/ 188 w 200"/>
              <a:gd name="T41" fmla="*/ 22 h 160"/>
              <a:gd name="T42" fmla="*/ 190 w 200"/>
              <a:gd name="T43" fmla="*/ 25 h 160"/>
              <a:gd name="T44" fmla="*/ 190 w 200"/>
              <a:gd name="T45" fmla="*/ 28 h 160"/>
              <a:gd name="T46" fmla="*/ 191 w 200"/>
              <a:gd name="T47" fmla="*/ 37 h 160"/>
              <a:gd name="T48" fmla="*/ 190 w 200"/>
              <a:gd name="T49" fmla="*/ 43 h 160"/>
              <a:gd name="T50" fmla="*/ 193 w 200"/>
              <a:gd name="T51" fmla="*/ 47 h 160"/>
              <a:gd name="T52" fmla="*/ 191 w 200"/>
              <a:gd name="T53" fmla="*/ 52 h 160"/>
              <a:gd name="T54" fmla="*/ 193 w 200"/>
              <a:gd name="T55" fmla="*/ 58 h 160"/>
              <a:gd name="T56" fmla="*/ 200 w 200"/>
              <a:gd name="T57" fmla="*/ 65 h 160"/>
              <a:gd name="T58" fmla="*/ 199 w 200"/>
              <a:gd name="T59" fmla="*/ 67 h 160"/>
              <a:gd name="T60" fmla="*/ 197 w 200"/>
              <a:gd name="T61" fmla="*/ 71 h 160"/>
              <a:gd name="T62" fmla="*/ 197 w 200"/>
              <a:gd name="T63" fmla="*/ 74 h 160"/>
              <a:gd name="T64" fmla="*/ 188 w 200"/>
              <a:gd name="T65" fmla="*/ 73 h 160"/>
              <a:gd name="T66" fmla="*/ 173 w 200"/>
              <a:gd name="T67" fmla="*/ 74 h 160"/>
              <a:gd name="T68" fmla="*/ 169 w 200"/>
              <a:gd name="T69" fmla="*/ 74 h 160"/>
              <a:gd name="T70" fmla="*/ 167 w 200"/>
              <a:gd name="T71" fmla="*/ 77 h 160"/>
              <a:gd name="T72" fmla="*/ 167 w 200"/>
              <a:gd name="T73" fmla="*/ 80 h 160"/>
              <a:gd name="T74" fmla="*/ 157 w 200"/>
              <a:gd name="T75" fmla="*/ 82 h 160"/>
              <a:gd name="T76" fmla="*/ 154 w 200"/>
              <a:gd name="T77" fmla="*/ 83 h 160"/>
              <a:gd name="T78" fmla="*/ 152 w 200"/>
              <a:gd name="T79" fmla="*/ 86 h 160"/>
              <a:gd name="T80" fmla="*/ 154 w 200"/>
              <a:gd name="T81" fmla="*/ 88 h 160"/>
              <a:gd name="T82" fmla="*/ 154 w 200"/>
              <a:gd name="T83" fmla="*/ 89 h 160"/>
              <a:gd name="T84" fmla="*/ 154 w 200"/>
              <a:gd name="T85" fmla="*/ 94 h 160"/>
              <a:gd name="T86" fmla="*/ 155 w 200"/>
              <a:gd name="T87" fmla="*/ 92 h 160"/>
              <a:gd name="T88" fmla="*/ 157 w 200"/>
              <a:gd name="T89" fmla="*/ 95 h 160"/>
              <a:gd name="T90" fmla="*/ 149 w 200"/>
              <a:gd name="T91" fmla="*/ 98 h 160"/>
              <a:gd name="T92" fmla="*/ 140 w 200"/>
              <a:gd name="T93" fmla="*/ 103 h 160"/>
              <a:gd name="T94" fmla="*/ 133 w 200"/>
              <a:gd name="T95" fmla="*/ 107 h 160"/>
              <a:gd name="T96" fmla="*/ 131 w 200"/>
              <a:gd name="T97" fmla="*/ 112 h 160"/>
              <a:gd name="T98" fmla="*/ 117 w 200"/>
              <a:gd name="T99" fmla="*/ 118 h 160"/>
              <a:gd name="T100" fmla="*/ 114 w 200"/>
              <a:gd name="T101" fmla="*/ 119 h 160"/>
              <a:gd name="T102" fmla="*/ 108 w 200"/>
              <a:gd name="T103" fmla="*/ 122 h 160"/>
              <a:gd name="T104" fmla="*/ 105 w 200"/>
              <a:gd name="T105" fmla="*/ 122 h 160"/>
              <a:gd name="T106" fmla="*/ 100 w 200"/>
              <a:gd name="T107" fmla="*/ 122 h 160"/>
              <a:gd name="T108" fmla="*/ 97 w 200"/>
              <a:gd name="T109" fmla="*/ 124 h 160"/>
              <a:gd name="T110" fmla="*/ 93 w 200"/>
              <a:gd name="T111" fmla="*/ 127 h 160"/>
              <a:gd name="T112" fmla="*/ 87 w 200"/>
              <a:gd name="T113" fmla="*/ 128 h 1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
              <a:gd name="T172" fmla="*/ 0 h 160"/>
              <a:gd name="T173" fmla="*/ 200 w 200"/>
              <a:gd name="T174" fmla="*/ 160 h 1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 h="160">
                <a:moveTo>
                  <a:pt x="73" y="139"/>
                </a:moveTo>
                <a:lnTo>
                  <a:pt x="73" y="160"/>
                </a:lnTo>
                <a:lnTo>
                  <a:pt x="0" y="160"/>
                </a:lnTo>
                <a:lnTo>
                  <a:pt x="1" y="157"/>
                </a:lnTo>
                <a:lnTo>
                  <a:pt x="22" y="151"/>
                </a:lnTo>
                <a:lnTo>
                  <a:pt x="34" y="140"/>
                </a:lnTo>
                <a:lnTo>
                  <a:pt x="39" y="139"/>
                </a:lnTo>
                <a:lnTo>
                  <a:pt x="43" y="136"/>
                </a:lnTo>
                <a:lnTo>
                  <a:pt x="43" y="133"/>
                </a:lnTo>
                <a:lnTo>
                  <a:pt x="46" y="131"/>
                </a:lnTo>
                <a:lnTo>
                  <a:pt x="55" y="116"/>
                </a:lnTo>
                <a:lnTo>
                  <a:pt x="55" y="109"/>
                </a:lnTo>
                <a:lnTo>
                  <a:pt x="52" y="104"/>
                </a:lnTo>
                <a:lnTo>
                  <a:pt x="54" y="89"/>
                </a:lnTo>
                <a:lnTo>
                  <a:pt x="60" y="80"/>
                </a:lnTo>
                <a:lnTo>
                  <a:pt x="60" y="79"/>
                </a:lnTo>
                <a:lnTo>
                  <a:pt x="63" y="77"/>
                </a:lnTo>
                <a:lnTo>
                  <a:pt x="66" y="71"/>
                </a:lnTo>
                <a:lnTo>
                  <a:pt x="64" y="67"/>
                </a:lnTo>
                <a:lnTo>
                  <a:pt x="78" y="52"/>
                </a:lnTo>
                <a:lnTo>
                  <a:pt x="103" y="40"/>
                </a:lnTo>
                <a:lnTo>
                  <a:pt x="106" y="36"/>
                </a:lnTo>
                <a:lnTo>
                  <a:pt x="108" y="31"/>
                </a:lnTo>
                <a:lnTo>
                  <a:pt x="111" y="27"/>
                </a:lnTo>
                <a:lnTo>
                  <a:pt x="119" y="3"/>
                </a:lnTo>
                <a:lnTo>
                  <a:pt x="121" y="1"/>
                </a:lnTo>
                <a:lnTo>
                  <a:pt x="127" y="0"/>
                </a:lnTo>
                <a:lnTo>
                  <a:pt x="130" y="4"/>
                </a:lnTo>
                <a:lnTo>
                  <a:pt x="142" y="13"/>
                </a:lnTo>
                <a:lnTo>
                  <a:pt x="145" y="15"/>
                </a:lnTo>
                <a:lnTo>
                  <a:pt x="152" y="12"/>
                </a:lnTo>
                <a:lnTo>
                  <a:pt x="164" y="12"/>
                </a:lnTo>
                <a:lnTo>
                  <a:pt x="167" y="12"/>
                </a:lnTo>
                <a:lnTo>
                  <a:pt x="172" y="15"/>
                </a:lnTo>
                <a:lnTo>
                  <a:pt x="175" y="15"/>
                </a:lnTo>
                <a:lnTo>
                  <a:pt x="178" y="15"/>
                </a:lnTo>
                <a:lnTo>
                  <a:pt x="184" y="16"/>
                </a:lnTo>
                <a:lnTo>
                  <a:pt x="184" y="18"/>
                </a:lnTo>
                <a:lnTo>
                  <a:pt x="184" y="19"/>
                </a:lnTo>
                <a:lnTo>
                  <a:pt x="187" y="21"/>
                </a:lnTo>
                <a:lnTo>
                  <a:pt x="187" y="22"/>
                </a:lnTo>
                <a:lnTo>
                  <a:pt x="188" y="22"/>
                </a:lnTo>
                <a:lnTo>
                  <a:pt x="190" y="24"/>
                </a:lnTo>
                <a:lnTo>
                  <a:pt x="190" y="25"/>
                </a:lnTo>
                <a:lnTo>
                  <a:pt x="188" y="25"/>
                </a:lnTo>
                <a:lnTo>
                  <a:pt x="190" y="28"/>
                </a:lnTo>
                <a:lnTo>
                  <a:pt x="190" y="31"/>
                </a:lnTo>
                <a:lnTo>
                  <a:pt x="191" y="37"/>
                </a:lnTo>
                <a:lnTo>
                  <a:pt x="191" y="42"/>
                </a:lnTo>
                <a:lnTo>
                  <a:pt x="190" y="43"/>
                </a:lnTo>
                <a:lnTo>
                  <a:pt x="191" y="44"/>
                </a:lnTo>
                <a:lnTo>
                  <a:pt x="193" y="47"/>
                </a:lnTo>
                <a:lnTo>
                  <a:pt x="191" y="49"/>
                </a:lnTo>
                <a:lnTo>
                  <a:pt x="191" y="52"/>
                </a:lnTo>
                <a:lnTo>
                  <a:pt x="193" y="55"/>
                </a:lnTo>
                <a:lnTo>
                  <a:pt x="193" y="58"/>
                </a:lnTo>
                <a:lnTo>
                  <a:pt x="194" y="62"/>
                </a:lnTo>
                <a:lnTo>
                  <a:pt x="200" y="65"/>
                </a:lnTo>
                <a:lnTo>
                  <a:pt x="200" y="67"/>
                </a:lnTo>
                <a:lnTo>
                  <a:pt x="199" y="67"/>
                </a:lnTo>
                <a:lnTo>
                  <a:pt x="197" y="70"/>
                </a:lnTo>
                <a:lnTo>
                  <a:pt x="197" y="71"/>
                </a:lnTo>
                <a:lnTo>
                  <a:pt x="197" y="73"/>
                </a:lnTo>
                <a:lnTo>
                  <a:pt x="197" y="74"/>
                </a:lnTo>
                <a:lnTo>
                  <a:pt x="194" y="73"/>
                </a:lnTo>
                <a:lnTo>
                  <a:pt x="188" y="73"/>
                </a:lnTo>
                <a:lnTo>
                  <a:pt x="187" y="73"/>
                </a:lnTo>
                <a:lnTo>
                  <a:pt x="173" y="74"/>
                </a:lnTo>
                <a:lnTo>
                  <a:pt x="172" y="74"/>
                </a:lnTo>
                <a:lnTo>
                  <a:pt x="169" y="74"/>
                </a:lnTo>
                <a:lnTo>
                  <a:pt x="167" y="76"/>
                </a:lnTo>
                <a:lnTo>
                  <a:pt x="167" y="77"/>
                </a:lnTo>
                <a:lnTo>
                  <a:pt x="167" y="79"/>
                </a:lnTo>
                <a:lnTo>
                  <a:pt x="167" y="80"/>
                </a:lnTo>
                <a:lnTo>
                  <a:pt x="158" y="83"/>
                </a:lnTo>
                <a:lnTo>
                  <a:pt x="157" y="82"/>
                </a:lnTo>
                <a:lnTo>
                  <a:pt x="154" y="82"/>
                </a:lnTo>
                <a:lnTo>
                  <a:pt x="154" y="83"/>
                </a:lnTo>
                <a:lnTo>
                  <a:pt x="152" y="85"/>
                </a:lnTo>
                <a:lnTo>
                  <a:pt x="152" y="86"/>
                </a:lnTo>
                <a:lnTo>
                  <a:pt x="152" y="88"/>
                </a:lnTo>
                <a:lnTo>
                  <a:pt x="154" y="88"/>
                </a:lnTo>
                <a:lnTo>
                  <a:pt x="155" y="88"/>
                </a:lnTo>
                <a:lnTo>
                  <a:pt x="154" y="89"/>
                </a:lnTo>
                <a:lnTo>
                  <a:pt x="152" y="94"/>
                </a:lnTo>
                <a:lnTo>
                  <a:pt x="154" y="94"/>
                </a:lnTo>
                <a:lnTo>
                  <a:pt x="154" y="92"/>
                </a:lnTo>
                <a:lnTo>
                  <a:pt x="155" y="92"/>
                </a:lnTo>
                <a:lnTo>
                  <a:pt x="155" y="94"/>
                </a:lnTo>
                <a:lnTo>
                  <a:pt x="157" y="95"/>
                </a:lnTo>
                <a:lnTo>
                  <a:pt x="157" y="97"/>
                </a:lnTo>
                <a:lnTo>
                  <a:pt x="149" y="98"/>
                </a:lnTo>
                <a:lnTo>
                  <a:pt x="142" y="103"/>
                </a:lnTo>
                <a:lnTo>
                  <a:pt x="140" y="103"/>
                </a:lnTo>
                <a:lnTo>
                  <a:pt x="136" y="106"/>
                </a:lnTo>
                <a:lnTo>
                  <a:pt x="133" y="107"/>
                </a:lnTo>
                <a:lnTo>
                  <a:pt x="131" y="110"/>
                </a:lnTo>
                <a:lnTo>
                  <a:pt x="131" y="112"/>
                </a:lnTo>
                <a:lnTo>
                  <a:pt x="127" y="115"/>
                </a:lnTo>
                <a:lnTo>
                  <a:pt x="117" y="118"/>
                </a:lnTo>
                <a:lnTo>
                  <a:pt x="115" y="118"/>
                </a:lnTo>
                <a:lnTo>
                  <a:pt x="114" y="119"/>
                </a:lnTo>
                <a:lnTo>
                  <a:pt x="108" y="119"/>
                </a:lnTo>
                <a:lnTo>
                  <a:pt x="108" y="122"/>
                </a:lnTo>
                <a:lnTo>
                  <a:pt x="106" y="122"/>
                </a:lnTo>
                <a:lnTo>
                  <a:pt x="105" y="122"/>
                </a:lnTo>
                <a:lnTo>
                  <a:pt x="103" y="122"/>
                </a:lnTo>
                <a:lnTo>
                  <a:pt x="100" y="122"/>
                </a:lnTo>
                <a:lnTo>
                  <a:pt x="99" y="122"/>
                </a:lnTo>
                <a:lnTo>
                  <a:pt x="97" y="124"/>
                </a:lnTo>
                <a:lnTo>
                  <a:pt x="96" y="125"/>
                </a:lnTo>
                <a:lnTo>
                  <a:pt x="93" y="127"/>
                </a:lnTo>
                <a:lnTo>
                  <a:pt x="91" y="128"/>
                </a:lnTo>
                <a:lnTo>
                  <a:pt x="87" y="128"/>
                </a:lnTo>
                <a:lnTo>
                  <a:pt x="73" y="139"/>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23" name="Freeform 695"/>
          <p:cNvSpPr>
            <a:spLocks/>
          </p:cNvSpPr>
          <p:nvPr/>
        </p:nvSpPr>
        <p:spPr bwMode="auto">
          <a:xfrm>
            <a:off x="3992563" y="4003682"/>
            <a:ext cx="80963" cy="79375"/>
          </a:xfrm>
          <a:custGeom>
            <a:avLst/>
            <a:gdLst>
              <a:gd name="T0" fmla="*/ 3 w 51"/>
              <a:gd name="T1" fmla="*/ 15 h 50"/>
              <a:gd name="T2" fmla="*/ 6 w 51"/>
              <a:gd name="T3" fmla="*/ 14 h 50"/>
              <a:gd name="T4" fmla="*/ 9 w 51"/>
              <a:gd name="T5" fmla="*/ 11 h 50"/>
              <a:gd name="T6" fmla="*/ 10 w 51"/>
              <a:gd name="T7" fmla="*/ 9 h 50"/>
              <a:gd name="T8" fmla="*/ 13 w 51"/>
              <a:gd name="T9" fmla="*/ 2 h 50"/>
              <a:gd name="T10" fmla="*/ 18 w 51"/>
              <a:gd name="T11" fmla="*/ 2 h 50"/>
              <a:gd name="T12" fmla="*/ 24 w 51"/>
              <a:gd name="T13" fmla="*/ 0 h 50"/>
              <a:gd name="T14" fmla="*/ 36 w 51"/>
              <a:gd name="T15" fmla="*/ 2 h 50"/>
              <a:gd name="T16" fmla="*/ 39 w 51"/>
              <a:gd name="T17" fmla="*/ 5 h 50"/>
              <a:gd name="T18" fmla="*/ 42 w 51"/>
              <a:gd name="T19" fmla="*/ 8 h 50"/>
              <a:gd name="T20" fmla="*/ 42 w 51"/>
              <a:gd name="T21" fmla="*/ 9 h 50"/>
              <a:gd name="T22" fmla="*/ 45 w 51"/>
              <a:gd name="T23" fmla="*/ 11 h 50"/>
              <a:gd name="T24" fmla="*/ 45 w 51"/>
              <a:gd name="T25" fmla="*/ 14 h 50"/>
              <a:gd name="T26" fmla="*/ 45 w 51"/>
              <a:gd name="T27" fmla="*/ 15 h 50"/>
              <a:gd name="T28" fmla="*/ 46 w 51"/>
              <a:gd name="T29" fmla="*/ 18 h 50"/>
              <a:gd name="T30" fmla="*/ 45 w 51"/>
              <a:gd name="T31" fmla="*/ 21 h 50"/>
              <a:gd name="T32" fmla="*/ 48 w 51"/>
              <a:gd name="T33" fmla="*/ 26 h 50"/>
              <a:gd name="T34" fmla="*/ 49 w 51"/>
              <a:gd name="T35" fmla="*/ 26 h 50"/>
              <a:gd name="T36" fmla="*/ 51 w 51"/>
              <a:gd name="T37" fmla="*/ 29 h 50"/>
              <a:gd name="T38" fmla="*/ 48 w 51"/>
              <a:gd name="T39" fmla="*/ 30 h 50"/>
              <a:gd name="T40" fmla="*/ 45 w 51"/>
              <a:gd name="T41" fmla="*/ 32 h 50"/>
              <a:gd name="T42" fmla="*/ 43 w 51"/>
              <a:gd name="T43" fmla="*/ 39 h 50"/>
              <a:gd name="T44" fmla="*/ 42 w 51"/>
              <a:gd name="T45" fmla="*/ 41 h 50"/>
              <a:gd name="T46" fmla="*/ 36 w 51"/>
              <a:gd name="T47" fmla="*/ 45 h 50"/>
              <a:gd name="T48" fmla="*/ 34 w 51"/>
              <a:gd name="T49" fmla="*/ 47 h 50"/>
              <a:gd name="T50" fmla="*/ 33 w 51"/>
              <a:gd name="T51" fmla="*/ 50 h 50"/>
              <a:gd name="T52" fmla="*/ 16 w 51"/>
              <a:gd name="T53" fmla="*/ 44 h 50"/>
              <a:gd name="T54" fmla="*/ 15 w 51"/>
              <a:gd name="T55" fmla="*/ 41 h 50"/>
              <a:gd name="T56" fmla="*/ 7 w 51"/>
              <a:gd name="T57" fmla="*/ 35 h 50"/>
              <a:gd name="T58" fmla="*/ 6 w 51"/>
              <a:gd name="T59" fmla="*/ 32 h 50"/>
              <a:gd name="T60" fmla="*/ 3 w 51"/>
              <a:gd name="T61" fmla="*/ 30 h 50"/>
              <a:gd name="T62" fmla="*/ 1 w 51"/>
              <a:gd name="T63" fmla="*/ 26 h 50"/>
              <a:gd name="T64" fmla="*/ 4 w 51"/>
              <a:gd name="T65" fmla="*/ 26 h 50"/>
              <a:gd name="T66" fmla="*/ 1 w 51"/>
              <a:gd name="T67" fmla="*/ 24 h 50"/>
              <a:gd name="T68" fmla="*/ 1 w 51"/>
              <a:gd name="T69" fmla="*/ 21 h 50"/>
              <a:gd name="T70" fmla="*/ 1 w 51"/>
              <a:gd name="T71" fmla="*/ 18 h 50"/>
              <a:gd name="T72" fmla="*/ 0 w 51"/>
              <a:gd name="T73" fmla="*/ 17 h 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50"/>
              <a:gd name="T113" fmla="*/ 51 w 51"/>
              <a:gd name="T114" fmla="*/ 50 h 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50">
                <a:moveTo>
                  <a:pt x="0" y="15"/>
                </a:moveTo>
                <a:lnTo>
                  <a:pt x="3" y="15"/>
                </a:lnTo>
                <a:lnTo>
                  <a:pt x="4" y="15"/>
                </a:lnTo>
                <a:lnTo>
                  <a:pt x="6" y="14"/>
                </a:lnTo>
                <a:lnTo>
                  <a:pt x="7" y="12"/>
                </a:lnTo>
                <a:lnTo>
                  <a:pt x="9" y="11"/>
                </a:lnTo>
                <a:lnTo>
                  <a:pt x="9" y="9"/>
                </a:lnTo>
                <a:lnTo>
                  <a:pt x="10" y="9"/>
                </a:lnTo>
                <a:lnTo>
                  <a:pt x="13" y="5"/>
                </a:lnTo>
                <a:lnTo>
                  <a:pt x="13" y="2"/>
                </a:lnTo>
                <a:lnTo>
                  <a:pt x="15" y="2"/>
                </a:lnTo>
                <a:lnTo>
                  <a:pt x="18" y="2"/>
                </a:lnTo>
                <a:lnTo>
                  <a:pt x="22" y="2"/>
                </a:lnTo>
                <a:lnTo>
                  <a:pt x="24" y="0"/>
                </a:lnTo>
                <a:lnTo>
                  <a:pt x="34" y="0"/>
                </a:lnTo>
                <a:lnTo>
                  <a:pt x="36" y="2"/>
                </a:lnTo>
                <a:lnTo>
                  <a:pt x="37" y="3"/>
                </a:lnTo>
                <a:lnTo>
                  <a:pt x="39" y="5"/>
                </a:lnTo>
                <a:lnTo>
                  <a:pt x="40" y="6"/>
                </a:lnTo>
                <a:lnTo>
                  <a:pt x="42" y="8"/>
                </a:lnTo>
                <a:lnTo>
                  <a:pt x="40" y="9"/>
                </a:lnTo>
                <a:lnTo>
                  <a:pt x="42" y="9"/>
                </a:lnTo>
                <a:lnTo>
                  <a:pt x="43" y="9"/>
                </a:lnTo>
                <a:lnTo>
                  <a:pt x="45" y="11"/>
                </a:lnTo>
                <a:lnTo>
                  <a:pt x="43" y="12"/>
                </a:lnTo>
                <a:lnTo>
                  <a:pt x="45" y="14"/>
                </a:lnTo>
                <a:lnTo>
                  <a:pt x="43" y="14"/>
                </a:lnTo>
                <a:lnTo>
                  <a:pt x="45" y="15"/>
                </a:lnTo>
                <a:lnTo>
                  <a:pt x="46" y="17"/>
                </a:lnTo>
                <a:lnTo>
                  <a:pt x="46" y="18"/>
                </a:lnTo>
                <a:lnTo>
                  <a:pt x="46" y="21"/>
                </a:lnTo>
                <a:lnTo>
                  <a:pt x="45" y="21"/>
                </a:lnTo>
                <a:lnTo>
                  <a:pt x="43" y="27"/>
                </a:lnTo>
                <a:lnTo>
                  <a:pt x="48" y="26"/>
                </a:lnTo>
                <a:lnTo>
                  <a:pt x="49" y="24"/>
                </a:lnTo>
                <a:lnTo>
                  <a:pt x="49" y="26"/>
                </a:lnTo>
                <a:lnTo>
                  <a:pt x="49" y="29"/>
                </a:lnTo>
                <a:lnTo>
                  <a:pt x="51" y="29"/>
                </a:lnTo>
                <a:lnTo>
                  <a:pt x="51" y="30"/>
                </a:lnTo>
                <a:lnTo>
                  <a:pt x="48" y="30"/>
                </a:lnTo>
                <a:lnTo>
                  <a:pt x="46" y="32"/>
                </a:lnTo>
                <a:lnTo>
                  <a:pt x="45" y="32"/>
                </a:lnTo>
                <a:lnTo>
                  <a:pt x="45" y="38"/>
                </a:lnTo>
                <a:lnTo>
                  <a:pt x="43" y="39"/>
                </a:lnTo>
                <a:lnTo>
                  <a:pt x="42" y="39"/>
                </a:lnTo>
                <a:lnTo>
                  <a:pt x="42" y="41"/>
                </a:lnTo>
                <a:lnTo>
                  <a:pt x="39" y="42"/>
                </a:lnTo>
                <a:lnTo>
                  <a:pt x="36" y="45"/>
                </a:lnTo>
                <a:lnTo>
                  <a:pt x="34" y="45"/>
                </a:lnTo>
                <a:lnTo>
                  <a:pt x="34" y="47"/>
                </a:lnTo>
                <a:lnTo>
                  <a:pt x="33" y="48"/>
                </a:lnTo>
                <a:lnTo>
                  <a:pt x="33" y="50"/>
                </a:lnTo>
                <a:lnTo>
                  <a:pt x="31" y="50"/>
                </a:lnTo>
                <a:lnTo>
                  <a:pt x="16" y="44"/>
                </a:lnTo>
                <a:lnTo>
                  <a:pt x="15" y="42"/>
                </a:lnTo>
                <a:lnTo>
                  <a:pt x="15" y="41"/>
                </a:lnTo>
                <a:lnTo>
                  <a:pt x="7" y="36"/>
                </a:lnTo>
                <a:lnTo>
                  <a:pt x="7" y="35"/>
                </a:lnTo>
                <a:lnTo>
                  <a:pt x="6" y="33"/>
                </a:lnTo>
                <a:lnTo>
                  <a:pt x="6" y="32"/>
                </a:lnTo>
                <a:lnTo>
                  <a:pt x="4" y="30"/>
                </a:lnTo>
                <a:lnTo>
                  <a:pt x="3" y="30"/>
                </a:lnTo>
                <a:lnTo>
                  <a:pt x="1" y="27"/>
                </a:lnTo>
                <a:lnTo>
                  <a:pt x="1" y="26"/>
                </a:lnTo>
                <a:lnTo>
                  <a:pt x="3" y="26"/>
                </a:lnTo>
                <a:lnTo>
                  <a:pt x="4" y="26"/>
                </a:lnTo>
                <a:lnTo>
                  <a:pt x="3" y="24"/>
                </a:lnTo>
                <a:lnTo>
                  <a:pt x="1" y="24"/>
                </a:lnTo>
                <a:lnTo>
                  <a:pt x="1" y="23"/>
                </a:lnTo>
                <a:lnTo>
                  <a:pt x="1" y="21"/>
                </a:lnTo>
                <a:lnTo>
                  <a:pt x="1" y="20"/>
                </a:lnTo>
                <a:lnTo>
                  <a:pt x="1" y="18"/>
                </a:lnTo>
                <a:lnTo>
                  <a:pt x="0" y="18"/>
                </a:lnTo>
                <a:lnTo>
                  <a:pt x="0" y="17"/>
                </a:lnTo>
                <a:lnTo>
                  <a:pt x="0" y="1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24" name="Freeform 696"/>
          <p:cNvSpPr>
            <a:spLocks/>
          </p:cNvSpPr>
          <p:nvPr/>
        </p:nvSpPr>
        <p:spPr bwMode="auto">
          <a:xfrm>
            <a:off x="4117975" y="3983045"/>
            <a:ext cx="163513" cy="169862"/>
          </a:xfrm>
          <a:custGeom>
            <a:avLst/>
            <a:gdLst>
              <a:gd name="T0" fmla="*/ 23 w 103"/>
              <a:gd name="T1" fmla="*/ 107 h 107"/>
              <a:gd name="T2" fmla="*/ 93 w 103"/>
              <a:gd name="T3" fmla="*/ 94 h 107"/>
              <a:gd name="T4" fmla="*/ 97 w 103"/>
              <a:gd name="T5" fmla="*/ 94 h 107"/>
              <a:gd name="T6" fmla="*/ 97 w 103"/>
              <a:gd name="T7" fmla="*/ 85 h 107"/>
              <a:gd name="T8" fmla="*/ 90 w 103"/>
              <a:gd name="T9" fmla="*/ 73 h 107"/>
              <a:gd name="T10" fmla="*/ 94 w 103"/>
              <a:gd name="T11" fmla="*/ 61 h 107"/>
              <a:gd name="T12" fmla="*/ 99 w 103"/>
              <a:gd name="T13" fmla="*/ 46 h 107"/>
              <a:gd name="T14" fmla="*/ 102 w 103"/>
              <a:gd name="T15" fmla="*/ 42 h 107"/>
              <a:gd name="T16" fmla="*/ 99 w 103"/>
              <a:gd name="T17" fmla="*/ 28 h 107"/>
              <a:gd name="T18" fmla="*/ 100 w 103"/>
              <a:gd name="T19" fmla="*/ 25 h 107"/>
              <a:gd name="T20" fmla="*/ 99 w 103"/>
              <a:gd name="T21" fmla="*/ 21 h 107"/>
              <a:gd name="T22" fmla="*/ 94 w 103"/>
              <a:gd name="T23" fmla="*/ 16 h 107"/>
              <a:gd name="T24" fmla="*/ 90 w 103"/>
              <a:gd name="T25" fmla="*/ 13 h 107"/>
              <a:gd name="T26" fmla="*/ 72 w 103"/>
              <a:gd name="T27" fmla="*/ 16 h 107"/>
              <a:gd name="T28" fmla="*/ 67 w 103"/>
              <a:gd name="T29" fmla="*/ 18 h 107"/>
              <a:gd name="T30" fmla="*/ 66 w 103"/>
              <a:gd name="T31" fmla="*/ 18 h 107"/>
              <a:gd name="T32" fmla="*/ 61 w 103"/>
              <a:gd name="T33" fmla="*/ 15 h 107"/>
              <a:gd name="T34" fmla="*/ 58 w 103"/>
              <a:gd name="T35" fmla="*/ 9 h 107"/>
              <a:gd name="T36" fmla="*/ 52 w 103"/>
              <a:gd name="T37" fmla="*/ 7 h 107"/>
              <a:gd name="T38" fmla="*/ 46 w 103"/>
              <a:gd name="T39" fmla="*/ 4 h 107"/>
              <a:gd name="T40" fmla="*/ 44 w 103"/>
              <a:gd name="T41" fmla="*/ 9 h 107"/>
              <a:gd name="T42" fmla="*/ 39 w 103"/>
              <a:gd name="T43" fmla="*/ 3 h 107"/>
              <a:gd name="T44" fmla="*/ 38 w 103"/>
              <a:gd name="T45" fmla="*/ 0 h 107"/>
              <a:gd name="T46" fmla="*/ 35 w 103"/>
              <a:gd name="T47" fmla="*/ 3 h 107"/>
              <a:gd name="T48" fmla="*/ 32 w 103"/>
              <a:gd name="T49" fmla="*/ 4 h 107"/>
              <a:gd name="T50" fmla="*/ 29 w 103"/>
              <a:gd name="T51" fmla="*/ 6 h 107"/>
              <a:gd name="T52" fmla="*/ 26 w 103"/>
              <a:gd name="T53" fmla="*/ 9 h 107"/>
              <a:gd name="T54" fmla="*/ 21 w 103"/>
              <a:gd name="T55" fmla="*/ 7 h 107"/>
              <a:gd name="T56" fmla="*/ 20 w 103"/>
              <a:gd name="T57" fmla="*/ 6 h 107"/>
              <a:gd name="T58" fmla="*/ 15 w 103"/>
              <a:gd name="T59" fmla="*/ 4 h 107"/>
              <a:gd name="T60" fmla="*/ 12 w 103"/>
              <a:gd name="T61" fmla="*/ 9 h 107"/>
              <a:gd name="T62" fmla="*/ 8 w 103"/>
              <a:gd name="T63" fmla="*/ 12 h 107"/>
              <a:gd name="T64" fmla="*/ 8 w 103"/>
              <a:gd name="T65" fmla="*/ 22 h 107"/>
              <a:gd name="T66" fmla="*/ 12 w 103"/>
              <a:gd name="T67" fmla="*/ 27 h 107"/>
              <a:gd name="T68" fmla="*/ 12 w 103"/>
              <a:gd name="T69" fmla="*/ 31 h 107"/>
              <a:gd name="T70" fmla="*/ 12 w 103"/>
              <a:gd name="T71" fmla="*/ 34 h 107"/>
              <a:gd name="T72" fmla="*/ 15 w 103"/>
              <a:gd name="T73" fmla="*/ 36 h 107"/>
              <a:gd name="T74" fmla="*/ 14 w 103"/>
              <a:gd name="T75" fmla="*/ 39 h 107"/>
              <a:gd name="T76" fmla="*/ 8 w 103"/>
              <a:gd name="T77" fmla="*/ 37 h 107"/>
              <a:gd name="T78" fmla="*/ 6 w 103"/>
              <a:gd name="T79" fmla="*/ 42 h 107"/>
              <a:gd name="T80" fmla="*/ 9 w 103"/>
              <a:gd name="T81" fmla="*/ 43 h 107"/>
              <a:gd name="T82" fmla="*/ 9 w 103"/>
              <a:gd name="T83" fmla="*/ 46 h 107"/>
              <a:gd name="T84" fmla="*/ 8 w 103"/>
              <a:gd name="T85" fmla="*/ 54 h 107"/>
              <a:gd name="T86" fmla="*/ 3 w 103"/>
              <a:gd name="T87" fmla="*/ 58 h 107"/>
              <a:gd name="T88" fmla="*/ 5 w 103"/>
              <a:gd name="T89" fmla="*/ 67 h 107"/>
              <a:gd name="T90" fmla="*/ 2 w 103"/>
              <a:gd name="T91" fmla="*/ 72 h 107"/>
              <a:gd name="T92" fmla="*/ 5 w 103"/>
              <a:gd name="T93" fmla="*/ 73 h 107"/>
              <a:gd name="T94" fmla="*/ 11 w 103"/>
              <a:gd name="T95" fmla="*/ 74 h 107"/>
              <a:gd name="T96" fmla="*/ 14 w 103"/>
              <a:gd name="T97" fmla="*/ 80 h 107"/>
              <a:gd name="T98" fmla="*/ 20 w 103"/>
              <a:gd name="T99" fmla="*/ 82 h 107"/>
              <a:gd name="T100" fmla="*/ 21 w 103"/>
              <a:gd name="T101" fmla="*/ 86 h 107"/>
              <a:gd name="T102" fmla="*/ 20 w 103"/>
              <a:gd name="T103" fmla="*/ 91 h 107"/>
              <a:gd name="T104" fmla="*/ 18 w 103"/>
              <a:gd name="T105" fmla="*/ 95 h 107"/>
              <a:gd name="T106" fmla="*/ 18 w 103"/>
              <a:gd name="T107" fmla="*/ 106 h 1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3"/>
              <a:gd name="T163" fmla="*/ 0 h 107"/>
              <a:gd name="T164" fmla="*/ 103 w 103"/>
              <a:gd name="T165" fmla="*/ 107 h 1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3" h="107">
                <a:moveTo>
                  <a:pt x="18" y="106"/>
                </a:moveTo>
                <a:lnTo>
                  <a:pt x="18" y="107"/>
                </a:lnTo>
                <a:lnTo>
                  <a:pt x="23" y="107"/>
                </a:lnTo>
                <a:lnTo>
                  <a:pt x="73" y="94"/>
                </a:lnTo>
                <a:lnTo>
                  <a:pt x="91" y="95"/>
                </a:lnTo>
                <a:lnTo>
                  <a:pt x="93" y="94"/>
                </a:lnTo>
                <a:lnTo>
                  <a:pt x="94" y="94"/>
                </a:lnTo>
                <a:lnTo>
                  <a:pt x="96" y="94"/>
                </a:lnTo>
                <a:lnTo>
                  <a:pt x="97" y="94"/>
                </a:lnTo>
                <a:lnTo>
                  <a:pt x="99" y="94"/>
                </a:lnTo>
                <a:lnTo>
                  <a:pt x="99" y="86"/>
                </a:lnTo>
                <a:lnTo>
                  <a:pt x="97" y="85"/>
                </a:lnTo>
                <a:lnTo>
                  <a:pt x="94" y="85"/>
                </a:lnTo>
                <a:lnTo>
                  <a:pt x="94" y="83"/>
                </a:lnTo>
                <a:lnTo>
                  <a:pt x="90" y="73"/>
                </a:lnTo>
                <a:lnTo>
                  <a:pt x="91" y="64"/>
                </a:lnTo>
                <a:lnTo>
                  <a:pt x="91" y="63"/>
                </a:lnTo>
                <a:lnTo>
                  <a:pt x="94" y="61"/>
                </a:lnTo>
                <a:lnTo>
                  <a:pt x="94" y="58"/>
                </a:lnTo>
                <a:lnTo>
                  <a:pt x="96" y="54"/>
                </a:lnTo>
                <a:lnTo>
                  <a:pt x="99" y="46"/>
                </a:lnTo>
                <a:lnTo>
                  <a:pt x="100" y="45"/>
                </a:lnTo>
                <a:lnTo>
                  <a:pt x="102" y="43"/>
                </a:lnTo>
                <a:lnTo>
                  <a:pt x="102" y="42"/>
                </a:lnTo>
                <a:lnTo>
                  <a:pt x="103" y="42"/>
                </a:lnTo>
                <a:lnTo>
                  <a:pt x="100" y="28"/>
                </a:lnTo>
                <a:lnTo>
                  <a:pt x="99" y="28"/>
                </a:lnTo>
                <a:lnTo>
                  <a:pt x="97" y="27"/>
                </a:lnTo>
                <a:lnTo>
                  <a:pt x="99" y="27"/>
                </a:lnTo>
                <a:lnTo>
                  <a:pt x="100" y="25"/>
                </a:lnTo>
                <a:lnTo>
                  <a:pt x="99" y="24"/>
                </a:lnTo>
                <a:lnTo>
                  <a:pt x="99" y="22"/>
                </a:lnTo>
                <a:lnTo>
                  <a:pt x="99" y="21"/>
                </a:lnTo>
                <a:lnTo>
                  <a:pt x="97" y="21"/>
                </a:lnTo>
                <a:lnTo>
                  <a:pt x="96" y="21"/>
                </a:lnTo>
                <a:lnTo>
                  <a:pt x="94" y="16"/>
                </a:lnTo>
                <a:lnTo>
                  <a:pt x="93" y="16"/>
                </a:lnTo>
                <a:lnTo>
                  <a:pt x="91" y="13"/>
                </a:lnTo>
                <a:lnTo>
                  <a:pt x="90" y="13"/>
                </a:lnTo>
                <a:lnTo>
                  <a:pt x="88" y="15"/>
                </a:lnTo>
                <a:lnTo>
                  <a:pt x="82" y="13"/>
                </a:lnTo>
                <a:lnTo>
                  <a:pt x="72" y="16"/>
                </a:lnTo>
                <a:lnTo>
                  <a:pt x="72" y="18"/>
                </a:lnTo>
                <a:lnTo>
                  <a:pt x="70" y="19"/>
                </a:lnTo>
                <a:lnTo>
                  <a:pt x="67" y="18"/>
                </a:lnTo>
                <a:lnTo>
                  <a:pt x="67" y="16"/>
                </a:lnTo>
                <a:lnTo>
                  <a:pt x="67" y="18"/>
                </a:lnTo>
                <a:lnTo>
                  <a:pt x="66" y="18"/>
                </a:lnTo>
                <a:lnTo>
                  <a:pt x="63" y="16"/>
                </a:lnTo>
                <a:lnTo>
                  <a:pt x="63" y="15"/>
                </a:lnTo>
                <a:lnTo>
                  <a:pt x="61" y="15"/>
                </a:lnTo>
                <a:lnTo>
                  <a:pt x="61" y="13"/>
                </a:lnTo>
                <a:lnTo>
                  <a:pt x="60" y="12"/>
                </a:lnTo>
                <a:lnTo>
                  <a:pt x="58" y="9"/>
                </a:lnTo>
                <a:lnTo>
                  <a:pt x="57" y="9"/>
                </a:lnTo>
                <a:lnTo>
                  <a:pt x="57" y="7"/>
                </a:lnTo>
                <a:lnTo>
                  <a:pt x="52" y="7"/>
                </a:lnTo>
                <a:lnTo>
                  <a:pt x="51" y="6"/>
                </a:lnTo>
                <a:lnTo>
                  <a:pt x="51" y="4"/>
                </a:lnTo>
                <a:lnTo>
                  <a:pt x="46" y="4"/>
                </a:lnTo>
                <a:lnTo>
                  <a:pt x="45" y="7"/>
                </a:lnTo>
                <a:lnTo>
                  <a:pt x="44" y="7"/>
                </a:lnTo>
                <a:lnTo>
                  <a:pt x="44" y="9"/>
                </a:lnTo>
                <a:lnTo>
                  <a:pt x="41" y="7"/>
                </a:lnTo>
                <a:lnTo>
                  <a:pt x="41" y="4"/>
                </a:lnTo>
                <a:lnTo>
                  <a:pt x="39" y="3"/>
                </a:lnTo>
                <a:lnTo>
                  <a:pt x="39" y="1"/>
                </a:lnTo>
                <a:lnTo>
                  <a:pt x="39" y="0"/>
                </a:lnTo>
                <a:lnTo>
                  <a:pt x="38" y="0"/>
                </a:lnTo>
                <a:lnTo>
                  <a:pt x="36" y="0"/>
                </a:lnTo>
                <a:lnTo>
                  <a:pt x="36" y="3"/>
                </a:lnTo>
                <a:lnTo>
                  <a:pt x="35" y="3"/>
                </a:lnTo>
                <a:lnTo>
                  <a:pt x="33" y="1"/>
                </a:lnTo>
                <a:lnTo>
                  <a:pt x="32" y="3"/>
                </a:lnTo>
                <a:lnTo>
                  <a:pt x="32" y="4"/>
                </a:lnTo>
                <a:lnTo>
                  <a:pt x="33" y="6"/>
                </a:lnTo>
                <a:lnTo>
                  <a:pt x="32" y="6"/>
                </a:lnTo>
                <a:lnTo>
                  <a:pt x="29" y="6"/>
                </a:lnTo>
                <a:lnTo>
                  <a:pt x="27" y="7"/>
                </a:lnTo>
                <a:lnTo>
                  <a:pt x="27" y="9"/>
                </a:lnTo>
                <a:lnTo>
                  <a:pt x="26" y="9"/>
                </a:lnTo>
                <a:lnTo>
                  <a:pt x="24" y="9"/>
                </a:lnTo>
                <a:lnTo>
                  <a:pt x="23" y="7"/>
                </a:lnTo>
                <a:lnTo>
                  <a:pt x="21" y="7"/>
                </a:lnTo>
                <a:lnTo>
                  <a:pt x="21" y="9"/>
                </a:lnTo>
                <a:lnTo>
                  <a:pt x="20" y="9"/>
                </a:lnTo>
                <a:lnTo>
                  <a:pt x="20" y="6"/>
                </a:lnTo>
                <a:lnTo>
                  <a:pt x="18" y="4"/>
                </a:lnTo>
                <a:lnTo>
                  <a:pt x="17" y="6"/>
                </a:lnTo>
                <a:lnTo>
                  <a:pt x="15" y="4"/>
                </a:lnTo>
                <a:lnTo>
                  <a:pt x="14" y="6"/>
                </a:lnTo>
                <a:lnTo>
                  <a:pt x="14" y="7"/>
                </a:lnTo>
                <a:lnTo>
                  <a:pt x="12" y="9"/>
                </a:lnTo>
                <a:lnTo>
                  <a:pt x="11" y="9"/>
                </a:lnTo>
                <a:lnTo>
                  <a:pt x="11" y="10"/>
                </a:lnTo>
                <a:lnTo>
                  <a:pt x="8" y="12"/>
                </a:lnTo>
                <a:lnTo>
                  <a:pt x="8" y="13"/>
                </a:lnTo>
                <a:lnTo>
                  <a:pt x="8" y="21"/>
                </a:lnTo>
                <a:lnTo>
                  <a:pt x="8" y="22"/>
                </a:lnTo>
                <a:lnTo>
                  <a:pt x="9" y="24"/>
                </a:lnTo>
                <a:lnTo>
                  <a:pt x="12" y="22"/>
                </a:lnTo>
                <a:lnTo>
                  <a:pt x="12" y="27"/>
                </a:lnTo>
                <a:lnTo>
                  <a:pt x="14" y="28"/>
                </a:lnTo>
                <a:lnTo>
                  <a:pt x="14" y="30"/>
                </a:lnTo>
                <a:lnTo>
                  <a:pt x="12" y="31"/>
                </a:lnTo>
                <a:lnTo>
                  <a:pt x="11" y="33"/>
                </a:lnTo>
                <a:lnTo>
                  <a:pt x="12" y="33"/>
                </a:lnTo>
                <a:lnTo>
                  <a:pt x="12" y="34"/>
                </a:lnTo>
                <a:lnTo>
                  <a:pt x="14" y="34"/>
                </a:lnTo>
                <a:lnTo>
                  <a:pt x="14" y="36"/>
                </a:lnTo>
                <a:lnTo>
                  <a:pt x="15" y="36"/>
                </a:lnTo>
                <a:lnTo>
                  <a:pt x="15" y="40"/>
                </a:lnTo>
                <a:lnTo>
                  <a:pt x="14" y="40"/>
                </a:lnTo>
                <a:lnTo>
                  <a:pt x="14" y="39"/>
                </a:lnTo>
                <a:lnTo>
                  <a:pt x="12" y="39"/>
                </a:lnTo>
                <a:lnTo>
                  <a:pt x="11" y="39"/>
                </a:lnTo>
                <a:lnTo>
                  <a:pt x="8" y="37"/>
                </a:lnTo>
                <a:lnTo>
                  <a:pt x="6" y="39"/>
                </a:lnTo>
                <a:lnTo>
                  <a:pt x="6" y="40"/>
                </a:lnTo>
                <a:lnTo>
                  <a:pt x="6" y="42"/>
                </a:lnTo>
                <a:lnTo>
                  <a:pt x="6" y="43"/>
                </a:lnTo>
                <a:lnTo>
                  <a:pt x="8" y="43"/>
                </a:lnTo>
                <a:lnTo>
                  <a:pt x="9" y="43"/>
                </a:lnTo>
                <a:lnTo>
                  <a:pt x="9" y="45"/>
                </a:lnTo>
                <a:lnTo>
                  <a:pt x="11" y="45"/>
                </a:lnTo>
                <a:lnTo>
                  <a:pt x="9" y="46"/>
                </a:lnTo>
                <a:lnTo>
                  <a:pt x="9" y="51"/>
                </a:lnTo>
                <a:lnTo>
                  <a:pt x="8" y="52"/>
                </a:lnTo>
                <a:lnTo>
                  <a:pt x="8" y="54"/>
                </a:lnTo>
                <a:lnTo>
                  <a:pt x="3" y="54"/>
                </a:lnTo>
                <a:lnTo>
                  <a:pt x="2" y="54"/>
                </a:lnTo>
                <a:lnTo>
                  <a:pt x="3" y="58"/>
                </a:lnTo>
                <a:lnTo>
                  <a:pt x="5" y="60"/>
                </a:lnTo>
                <a:lnTo>
                  <a:pt x="5" y="61"/>
                </a:lnTo>
                <a:lnTo>
                  <a:pt x="5" y="67"/>
                </a:lnTo>
                <a:lnTo>
                  <a:pt x="2" y="69"/>
                </a:lnTo>
                <a:lnTo>
                  <a:pt x="0" y="72"/>
                </a:lnTo>
                <a:lnTo>
                  <a:pt x="2" y="72"/>
                </a:lnTo>
                <a:lnTo>
                  <a:pt x="3" y="72"/>
                </a:lnTo>
                <a:lnTo>
                  <a:pt x="3" y="73"/>
                </a:lnTo>
                <a:lnTo>
                  <a:pt x="5" y="73"/>
                </a:lnTo>
                <a:lnTo>
                  <a:pt x="8" y="74"/>
                </a:lnTo>
                <a:lnTo>
                  <a:pt x="9" y="74"/>
                </a:lnTo>
                <a:lnTo>
                  <a:pt x="11" y="74"/>
                </a:lnTo>
                <a:lnTo>
                  <a:pt x="12" y="76"/>
                </a:lnTo>
                <a:lnTo>
                  <a:pt x="12" y="77"/>
                </a:lnTo>
                <a:lnTo>
                  <a:pt x="14" y="80"/>
                </a:lnTo>
                <a:lnTo>
                  <a:pt x="17" y="80"/>
                </a:lnTo>
                <a:lnTo>
                  <a:pt x="18" y="82"/>
                </a:lnTo>
                <a:lnTo>
                  <a:pt x="20" y="82"/>
                </a:lnTo>
                <a:lnTo>
                  <a:pt x="20" y="83"/>
                </a:lnTo>
                <a:lnTo>
                  <a:pt x="20" y="85"/>
                </a:lnTo>
                <a:lnTo>
                  <a:pt x="21" y="86"/>
                </a:lnTo>
                <a:lnTo>
                  <a:pt x="20" y="89"/>
                </a:lnTo>
                <a:lnTo>
                  <a:pt x="21" y="91"/>
                </a:lnTo>
                <a:lnTo>
                  <a:pt x="20" y="91"/>
                </a:lnTo>
                <a:lnTo>
                  <a:pt x="18" y="92"/>
                </a:lnTo>
                <a:lnTo>
                  <a:pt x="18" y="94"/>
                </a:lnTo>
                <a:lnTo>
                  <a:pt x="18" y="95"/>
                </a:lnTo>
                <a:lnTo>
                  <a:pt x="18" y="97"/>
                </a:lnTo>
                <a:lnTo>
                  <a:pt x="17" y="98"/>
                </a:lnTo>
                <a:lnTo>
                  <a:pt x="18" y="10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25" name="Freeform 697"/>
          <p:cNvSpPr>
            <a:spLocks/>
          </p:cNvSpPr>
          <p:nvPr/>
        </p:nvSpPr>
        <p:spPr bwMode="auto">
          <a:xfrm>
            <a:off x="4341813" y="3973520"/>
            <a:ext cx="57150" cy="134937"/>
          </a:xfrm>
          <a:custGeom>
            <a:avLst/>
            <a:gdLst>
              <a:gd name="T0" fmla="*/ 24 w 36"/>
              <a:gd name="T1" fmla="*/ 85 h 85"/>
              <a:gd name="T2" fmla="*/ 22 w 36"/>
              <a:gd name="T3" fmla="*/ 85 h 85"/>
              <a:gd name="T4" fmla="*/ 15 w 36"/>
              <a:gd name="T5" fmla="*/ 76 h 85"/>
              <a:gd name="T6" fmla="*/ 10 w 36"/>
              <a:gd name="T7" fmla="*/ 28 h 85"/>
              <a:gd name="T8" fmla="*/ 9 w 36"/>
              <a:gd name="T9" fmla="*/ 27 h 85"/>
              <a:gd name="T10" fmla="*/ 9 w 36"/>
              <a:gd name="T11" fmla="*/ 16 h 85"/>
              <a:gd name="T12" fmla="*/ 3 w 36"/>
              <a:gd name="T13" fmla="*/ 9 h 85"/>
              <a:gd name="T14" fmla="*/ 1 w 36"/>
              <a:gd name="T15" fmla="*/ 7 h 85"/>
              <a:gd name="T16" fmla="*/ 1 w 36"/>
              <a:gd name="T17" fmla="*/ 6 h 85"/>
              <a:gd name="T18" fmla="*/ 1 w 36"/>
              <a:gd name="T19" fmla="*/ 4 h 85"/>
              <a:gd name="T20" fmla="*/ 1 w 36"/>
              <a:gd name="T21" fmla="*/ 3 h 85"/>
              <a:gd name="T22" fmla="*/ 3 w 36"/>
              <a:gd name="T23" fmla="*/ 1 h 85"/>
              <a:gd name="T24" fmla="*/ 0 w 36"/>
              <a:gd name="T25" fmla="*/ 0 h 85"/>
              <a:gd name="T26" fmla="*/ 10 w 36"/>
              <a:gd name="T27" fmla="*/ 1 h 85"/>
              <a:gd name="T28" fmla="*/ 12 w 36"/>
              <a:gd name="T29" fmla="*/ 3 h 85"/>
              <a:gd name="T30" fmla="*/ 13 w 36"/>
              <a:gd name="T31" fmla="*/ 1 h 85"/>
              <a:gd name="T32" fmla="*/ 18 w 36"/>
              <a:gd name="T33" fmla="*/ 1 h 85"/>
              <a:gd name="T34" fmla="*/ 16 w 36"/>
              <a:gd name="T35" fmla="*/ 3 h 85"/>
              <a:gd name="T36" fmla="*/ 16 w 36"/>
              <a:gd name="T37" fmla="*/ 4 h 85"/>
              <a:gd name="T38" fmla="*/ 15 w 36"/>
              <a:gd name="T39" fmla="*/ 7 h 85"/>
              <a:gd name="T40" fmla="*/ 15 w 36"/>
              <a:gd name="T41" fmla="*/ 10 h 85"/>
              <a:gd name="T42" fmla="*/ 15 w 36"/>
              <a:gd name="T43" fmla="*/ 13 h 85"/>
              <a:gd name="T44" fmla="*/ 16 w 36"/>
              <a:gd name="T45" fmla="*/ 13 h 85"/>
              <a:gd name="T46" fmla="*/ 19 w 36"/>
              <a:gd name="T47" fmla="*/ 15 h 85"/>
              <a:gd name="T48" fmla="*/ 21 w 36"/>
              <a:gd name="T49" fmla="*/ 16 h 85"/>
              <a:gd name="T50" fmla="*/ 25 w 36"/>
              <a:gd name="T51" fmla="*/ 21 h 85"/>
              <a:gd name="T52" fmla="*/ 33 w 36"/>
              <a:gd name="T53" fmla="*/ 79 h 85"/>
              <a:gd name="T54" fmla="*/ 34 w 36"/>
              <a:gd name="T55" fmla="*/ 82 h 85"/>
              <a:gd name="T56" fmla="*/ 36 w 36"/>
              <a:gd name="T57" fmla="*/ 82 h 85"/>
              <a:gd name="T58" fmla="*/ 24 w 36"/>
              <a:gd name="T59" fmla="*/ 85 h 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
              <a:gd name="T91" fmla="*/ 0 h 85"/>
              <a:gd name="T92" fmla="*/ 36 w 36"/>
              <a:gd name="T93" fmla="*/ 85 h 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 h="85">
                <a:moveTo>
                  <a:pt x="24" y="85"/>
                </a:moveTo>
                <a:lnTo>
                  <a:pt x="22" y="85"/>
                </a:lnTo>
                <a:lnTo>
                  <a:pt x="15" y="76"/>
                </a:lnTo>
                <a:lnTo>
                  <a:pt x="10" y="28"/>
                </a:lnTo>
                <a:lnTo>
                  <a:pt x="9" y="27"/>
                </a:lnTo>
                <a:lnTo>
                  <a:pt x="9" y="16"/>
                </a:lnTo>
                <a:lnTo>
                  <a:pt x="3" y="9"/>
                </a:lnTo>
                <a:lnTo>
                  <a:pt x="1" y="7"/>
                </a:lnTo>
                <a:lnTo>
                  <a:pt x="1" y="6"/>
                </a:lnTo>
                <a:lnTo>
                  <a:pt x="1" y="4"/>
                </a:lnTo>
                <a:lnTo>
                  <a:pt x="1" y="3"/>
                </a:lnTo>
                <a:lnTo>
                  <a:pt x="3" y="1"/>
                </a:lnTo>
                <a:lnTo>
                  <a:pt x="0" y="0"/>
                </a:lnTo>
                <a:lnTo>
                  <a:pt x="10" y="1"/>
                </a:lnTo>
                <a:lnTo>
                  <a:pt x="12" y="3"/>
                </a:lnTo>
                <a:lnTo>
                  <a:pt x="13" y="1"/>
                </a:lnTo>
                <a:lnTo>
                  <a:pt x="18" y="1"/>
                </a:lnTo>
                <a:lnTo>
                  <a:pt x="16" y="3"/>
                </a:lnTo>
                <a:lnTo>
                  <a:pt x="16" y="4"/>
                </a:lnTo>
                <a:lnTo>
                  <a:pt x="15" y="7"/>
                </a:lnTo>
                <a:lnTo>
                  <a:pt x="15" y="10"/>
                </a:lnTo>
                <a:lnTo>
                  <a:pt x="15" y="13"/>
                </a:lnTo>
                <a:lnTo>
                  <a:pt x="16" y="13"/>
                </a:lnTo>
                <a:lnTo>
                  <a:pt x="19" y="15"/>
                </a:lnTo>
                <a:lnTo>
                  <a:pt x="21" y="16"/>
                </a:lnTo>
                <a:lnTo>
                  <a:pt x="25" y="21"/>
                </a:lnTo>
                <a:lnTo>
                  <a:pt x="33" y="79"/>
                </a:lnTo>
                <a:lnTo>
                  <a:pt x="34" y="82"/>
                </a:lnTo>
                <a:lnTo>
                  <a:pt x="36" y="82"/>
                </a:lnTo>
                <a:lnTo>
                  <a:pt x="24" y="8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26" name="Freeform 698"/>
          <p:cNvSpPr>
            <a:spLocks/>
          </p:cNvSpPr>
          <p:nvPr/>
        </p:nvSpPr>
        <p:spPr bwMode="auto">
          <a:xfrm>
            <a:off x="5437188" y="3951295"/>
            <a:ext cx="273050" cy="361950"/>
          </a:xfrm>
          <a:custGeom>
            <a:avLst/>
            <a:gdLst>
              <a:gd name="T0" fmla="*/ 9 w 172"/>
              <a:gd name="T1" fmla="*/ 226 h 228"/>
              <a:gd name="T2" fmla="*/ 0 w 172"/>
              <a:gd name="T3" fmla="*/ 153 h 228"/>
              <a:gd name="T4" fmla="*/ 15 w 172"/>
              <a:gd name="T5" fmla="*/ 136 h 228"/>
              <a:gd name="T6" fmla="*/ 16 w 172"/>
              <a:gd name="T7" fmla="*/ 133 h 228"/>
              <a:gd name="T8" fmla="*/ 39 w 172"/>
              <a:gd name="T9" fmla="*/ 121 h 228"/>
              <a:gd name="T10" fmla="*/ 67 w 172"/>
              <a:gd name="T11" fmla="*/ 117 h 228"/>
              <a:gd name="T12" fmla="*/ 102 w 172"/>
              <a:gd name="T13" fmla="*/ 66 h 228"/>
              <a:gd name="T14" fmla="*/ 49 w 172"/>
              <a:gd name="T15" fmla="*/ 45 h 228"/>
              <a:gd name="T16" fmla="*/ 40 w 172"/>
              <a:gd name="T17" fmla="*/ 38 h 228"/>
              <a:gd name="T18" fmla="*/ 39 w 172"/>
              <a:gd name="T19" fmla="*/ 35 h 228"/>
              <a:gd name="T20" fmla="*/ 34 w 172"/>
              <a:gd name="T21" fmla="*/ 30 h 228"/>
              <a:gd name="T22" fmla="*/ 30 w 172"/>
              <a:gd name="T23" fmla="*/ 21 h 228"/>
              <a:gd name="T24" fmla="*/ 37 w 172"/>
              <a:gd name="T25" fmla="*/ 8 h 228"/>
              <a:gd name="T26" fmla="*/ 40 w 172"/>
              <a:gd name="T27" fmla="*/ 11 h 228"/>
              <a:gd name="T28" fmla="*/ 57 w 172"/>
              <a:gd name="T29" fmla="*/ 27 h 228"/>
              <a:gd name="T30" fmla="*/ 66 w 172"/>
              <a:gd name="T31" fmla="*/ 26 h 228"/>
              <a:gd name="T32" fmla="*/ 79 w 172"/>
              <a:gd name="T33" fmla="*/ 20 h 228"/>
              <a:gd name="T34" fmla="*/ 81 w 172"/>
              <a:gd name="T35" fmla="*/ 18 h 228"/>
              <a:gd name="T36" fmla="*/ 84 w 172"/>
              <a:gd name="T37" fmla="*/ 20 h 228"/>
              <a:gd name="T38" fmla="*/ 90 w 172"/>
              <a:gd name="T39" fmla="*/ 21 h 228"/>
              <a:gd name="T40" fmla="*/ 99 w 172"/>
              <a:gd name="T41" fmla="*/ 18 h 228"/>
              <a:gd name="T42" fmla="*/ 103 w 172"/>
              <a:gd name="T43" fmla="*/ 15 h 228"/>
              <a:gd name="T44" fmla="*/ 112 w 172"/>
              <a:gd name="T45" fmla="*/ 15 h 228"/>
              <a:gd name="T46" fmla="*/ 126 w 172"/>
              <a:gd name="T47" fmla="*/ 11 h 228"/>
              <a:gd name="T48" fmla="*/ 138 w 172"/>
              <a:gd name="T49" fmla="*/ 9 h 228"/>
              <a:gd name="T50" fmla="*/ 142 w 172"/>
              <a:gd name="T51" fmla="*/ 9 h 228"/>
              <a:gd name="T52" fmla="*/ 157 w 172"/>
              <a:gd name="T53" fmla="*/ 5 h 228"/>
              <a:gd name="T54" fmla="*/ 162 w 172"/>
              <a:gd name="T55" fmla="*/ 0 h 228"/>
              <a:gd name="T56" fmla="*/ 168 w 172"/>
              <a:gd name="T57" fmla="*/ 3 h 228"/>
              <a:gd name="T58" fmla="*/ 171 w 172"/>
              <a:gd name="T59" fmla="*/ 5 h 228"/>
              <a:gd name="T60" fmla="*/ 168 w 172"/>
              <a:gd name="T61" fmla="*/ 9 h 228"/>
              <a:gd name="T62" fmla="*/ 168 w 172"/>
              <a:gd name="T63" fmla="*/ 14 h 228"/>
              <a:gd name="T64" fmla="*/ 169 w 172"/>
              <a:gd name="T65" fmla="*/ 17 h 228"/>
              <a:gd name="T66" fmla="*/ 169 w 172"/>
              <a:gd name="T67" fmla="*/ 21 h 228"/>
              <a:gd name="T68" fmla="*/ 168 w 172"/>
              <a:gd name="T69" fmla="*/ 27 h 228"/>
              <a:gd name="T70" fmla="*/ 169 w 172"/>
              <a:gd name="T71" fmla="*/ 26 h 228"/>
              <a:gd name="T72" fmla="*/ 172 w 172"/>
              <a:gd name="T73" fmla="*/ 27 h 228"/>
              <a:gd name="T74" fmla="*/ 171 w 172"/>
              <a:gd name="T75" fmla="*/ 29 h 228"/>
              <a:gd name="T76" fmla="*/ 168 w 172"/>
              <a:gd name="T77" fmla="*/ 27 h 228"/>
              <a:gd name="T78" fmla="*/ 165 w 172"/>
              <a:gd name="T79" fmla="*/ 29 h 228"/>
              <a:gd name="T80" fmla="*/ 163 w 172"/>
              <a:gd name="T81" fmla="*/ 45 h 228"/>
              <a:gd name="T82" fmla="*/ 159 w 172"/>
              <a:gd name="T83" fmla="*/ 51 h 228"/>
              <a:gd name="T84" fmla="*/ 150 w 172"/>
              <a:gd name="T85" fmla="*/ 66 h 228"/>
              <a:gd name="T86" fmla="*/ 147 w 172"/>
              <a:gd name="T87" fmla="*/ 74 h 228"/>
              <a:gd name="T88" fmla="*/ 130 w 172"/>
              <a:gd name="T89" fmla="*/ 108 h 228"/>
              <a:gd name="T90" fmla="*/ 127 w 172"/>
              <a:gd name="T91" fmla="*/ 111 h 228"/>
              <a:gd name="T92" fmla="*/ 120 w 172"/>
              <a:gd name="T93" fmla="*/ 120 h 228"/>
              <a:gd name="T94" fmla="*/ 112 w 172"/>
              <a:gd name="T95" fmla="*/ 133 h 228"/>
              <a:gd name="T96" fmla="*/ 91 w 172"/>
              <a:gd name="T97" fmla="*/ 153 h 228"/>
              <a:gd name="T98" fmla="*/ 76 w 172"/>
              <a:gd name="T99" fmla="*/ 166 h 228"/>
              <a:gd name="T100" fmla="*/ 69 w 172"/>
              <a:gd name="T101" fmla="*/ 169 h 228"/>
              <a:gd name="T102" fmla="*/ 28 w 172"/>
              <a:gd name="T103" fmla="*/ 204 h 228"/>
              <a:gd name="T104" fmla="*/ 27 w 172"/>
              <a:gd name="T105" fmla="*/ 204 h 228"/>
              <a:gd name="T106" fmla="*/ 27 w 172"/>
              <a:gd name="T107" fmla="*/ 207 h 228"/>
              <a:gd name="T108" fmla="*/ 25 w 172"/>
              <a:gd name="T109" fmla="*/ 210 h 228"/>
              <a:gd name="T110" fmla="*/ 9 w 172"/>
              <a:gd name="T111" fmla="*/ 228 h 2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
              <a:gd name="T169" fmla="*/ 0 h 228"/>
              <a:gd name="T170" fmla="*/ 172 w 172"/>
              <a:gd name="T171" fmla="*/ 228 h 22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 h="228">
                <a:moveTo>
                  <a:pt x="9" y="228"/>
                </a:moveTo>
                <a:lnTo>
                  <a:pt x="9" y="226"/>
                </a:lnTo>
                <a:lnTo>
                  <a:pt x="0" y="214"/>
                </a:lnTo>
                <a:lnTo>
                  <a:pt x="0" y="153"/>
                </a:lnTo>
                <a:lnTo>
                  <a:pt x="1" y="153"/>
                </a:lnTo>
                <a:lnTo>
                  <a:pt x="15" y="136"/>
                </a:lnTo>
                <a:lnTo>
                  <a:pt x="15" y="135"/>
                </a:lnTo>
                <a:lnTo>
                  <a:pt x="16" y="133"/>
                </a:lnTo>
                <a:lnTo>
                  <a:pt x="31" y="127"/>
                </a:lnTo>
                <a:lnTo>
                  <a:pt x="39" y="121"/>
                </a:lnTo>
                <a:lnTo>
                  <a:pt x="48" y="117"/>
                </a:lnTo>
                <a:lnTo>
                  <a:pt x="67" y="117"/>
                </a:lnTo>
                <a:lnTo>
                  <a:pt x="118" y="66"/>
                </a:lnTo>
                <a:lnTo>
                  <a:pt x="102" y="66"/>
                </a:lnTo>
                <a:lnTo>
                  <a:pt x="51" y="48"/>
                </a:lnTo>
                <a:lnTo>
                  <a:pt x="49" y="45"/>
                </a:lnTo>
                <a:lnTo>
                  <a:pt x="43" y="41"/>
                </a:lnTo>
                <a:lnTo>
                  <a:pt x="40" y="38"/>
                </a:lnTo>
                <a:lnTo>
                  <a:pt x="39" y="36"/>
                </a:lnTo>
                <a:lnTo>
                  <a:pt x="39" y="35"/>
                </a:lnTo>
                <a:lnTo>
                  <a:pt x="34" y="32"/>
                </a:lnTo>
                <a:lnTo>
                  <a:pt x="34" y="30"/>
                </a:lnTo>
                <a:lnTo>
                  <a:pt x="31" y="27"/>
                </a:lnTo>
                <a:lnTo>
                  <a:pt x="30" y="21"/>
                </a:lnTo>
                <a:lnTo>
                  <a:pt x="37" y="9"/>
                </a:lnTo>
                <a:lnTo>
                  <a:pt x="37" y="8"/>
                </a:lnTo>
                <a:lnTo>
                  <a:pt x="39" y="9"/>
                </a:lnTo>
                <a:lnTo>
                  <a:pt x="40" y="11"/>
                </a:lnTo>
                <a:lnTo>
                  <a:pt x="51" y="23"/>
                </a:lnTo>
                <a:lnTo>
                  <a:pt x="57" y="27"/>
                </a:lnTo>
                <a:lnTo>
                  <a:pt x="60" y="26"/>
                </a:lnTo>
                <a:lnTo>
                  <a:pt x="66" y="26"/>
                </a:lnTo>
                <a:lnTo>
                  <a:pt x="78" y="20"/>
                </a:lnTo>
                <a:lnTo>
                  <a:pt x="79" y="20"/>
                </a:lnTo>
                <a:lnTo>
                  <a:pt x="79" y="18"/>
                </a:lnTo>
                <a:lnTo>
                  <a:pt x="81" y="18"/>
                </a:lnTo>
                <a:lnTo>
                  <a:pt x="82" y="20"/>
                </a:lnTo>
                <a:lnTo>
                  <a:pt x="84" y="20"/>
                </a:lnTo>
                <a:lnTo>
                  <a:pt x="87" y="20"/>
                </a:lnTo>
                <a:lnTo>
                  <a:pt x="90" y="21"/>
                </a:lnTo>
                <a:lnTo>
                  <a:pt x="96" y="21"/>
                </a:lnTo>
                <a:lnTo>
                  <a:pt x="99" y="18"/>
                </a:lnTo>
                <a:lnTo>
                  <a:pt x="102" y="17"/>
                </a:lnTo>
                <a:lnTo>
                  <a:pt x="103" y="15"/>
                </a:lnTo>
                <a:lnTo>
                  <a:pt x="109" y="14"/>
                </a:lnTo>
                <a:lnTo>
                  <a:pt x="112" y="15"/>
                </a:lnTo>
                <a:lnTo>
                  <a:pt x="123" y="14"/>
                </a:lnTo>
                <a:lnTo>
                  <a:pt x="126" y="11"/>
                </a:lnTo>
                <a:lnTo>
                  <a:pt x="132" y="12"/>
                </a:lnTo>
                <a:lnTo>
                  <a:pt x="138" y="9"/>
                </a:lnTo>
                <a:lnTo>
                  <a:pt x="141" y="9"/>
                </a:lnTo>
                <a:lnTo>
                  <a:pt x="142" y="9"/>
                </a:lnTo>
                <a:lnTo>
                  <a:pt x="153" y="8"/>
                </a:lnTo>
                <a:lnTo>
                  <a:pt x="157" y="5"/>
                </a:lnTo>
                <a:lnTo>
                  <a:pt x="159" y="2"/>
                </a:lnTo>
                <a:lnTo>
                  <a:pt x="162" y="0"/>
                </a:lnTo>
                <a:lnTo>
                  <a:pt x="165" y="0"/>
                </a:lnTo>
                <a:lnTo>
                  <a:pt x="168" y="3"/>
                </a:lnTo>
                <a:lnTo>
                  <a:pt x="171" y="3"/>
                </a:lnTo>
                <a:lnTo>
                  <a:pt x="171" y="5"/>
                </a:lnTo>
                <a:lnTo>
                  <a:pt x="171" y="8"/>
                </a:lnTo>
                <a:lnTo>
                  <a:pt x="168" y="9"/>
                </a:lnTo>
                <a:lnTo>
                  <a:pt x="168" y="11"/>
                </a:lnTo>
                <a:lnTo>
                  <a:pt x="168" y="14"/>
                </a:lnTo>
                <a:lnTo>
                  <a:pt x="169" y="15"/>
                </a:lnTo>
                <a:lnTo>
                  <a:pt x="169" y="17"/>
                </a:lnTo>
                <a:lnTo>
                  <a:pt x="169" y="18"/>
                </a:lnTo>
                <a:lnTo>
                  <a:pt x="169" y="21"/>
                </a:lnTo>
                <a:lnTo>
                  <a:pt x="169" y="24"/>
                </a:lnTo>
                <a:lnTo>
                  <a:pt x="168" y="27"/>
                </a:lnTo>
                <a:lnTo>
                  <a:pt x="169" y="27"/>
                </a:lnTo>
                <a:lnTo>
                  <a:pt x="169" y="26"/>
                </a:lnTo>
                <a:lnTo>
                  <a:pt x="171" y="27"/>
                </a:lnTo>
                <a:lnTo>
                  <a:pt x="172" y="27"/>
                </a:lnTo>
                <a:lnTo>
                  <a:pt x="172" y="29"/>
                </a:lnTo>
                <a:lnTo>
                  <a:pt x="171" y="29"/>
                </a:lnTo>
                <a:lnTo>
                  <a:pt x="169" y="27"/>
                </a:lnTo>
                <a:lnTo>
                  <a:pt x="168" y="27"/>
                </a:lnTo>
                <a:lnTo>
                  <a:pt x="166" y="29"/>
                </a:lnTo>
                <a:lnTo>
                  <a:pt x="165" y="29"/>
                </a:lnTo>
                <a:lnTo>
                  <a:pt x="163" y="44"/>
                </a:lnTo>
                <a:lnTo>
                  <a:pt x="163" y="45"/>
                </a:lnTo>
                <a:lnTo>
                  <a:pt x="162" y="48"/>
                </a:lnTo>
                <a:lnTo>
                  <a:pt x="159" y="51"/>
                </a:lnTo>
                <a:lnTo>
                  <a:pt x="153" y="63"/>
                </a:lnTo>
                <a:lnTo>
                  <a:pt x="150" y="66"/>
                </a:lnTo>
                <a:lnTo>
                  <a:pt x="148" y="71"/>
                </a:lnTo>
                <a:lnTo>
                  <a:pt x="147" y="74"/>
                </a:lnTo>
                <a:lnTo>
                  <a:pt x="132" y="106"/>
                </a:lnTo>
                <a:lnTo>
                  <a:pt x="130" y="108"/>
                </a:lnTo>
                <a:lnTo>
                  <a:pt x="129" y="109"/>
                </a:lnTo>
                <a:lnTo>
                  <a:pt x="127" y="111"/>
                </a:lnTo>
                <a:lnTo>
                  <a:pt x="121" y="117"/>
                </a:lnTo>
                <a:lnTo>
                  <a:pt x="120" y="120"/>
                </a:lnTo>
                <a:lnTo>
                  <a:pt x="111" y="133"/>
                </a:lnTo>
                <a:lnTo>
                  <a:pt x="112" y="133"/>
                </a:lnTo>
                <a:lnTo>
                  <a:pt x="91" y="151"/>
                </a:lnTo>
                <a:lnTo>
                  <a:pt x="91" y="153"/>
                </a:lnTo>
                <a:lnTo>
                  <a:pt x="85" y="160"/>
                </a:lnTo>
                <a:lnTo>
                  <a:pt x="76" y="166"/>
                </a:lnTo>
                <a:lnTo>
                  <a:pt x="70" y="169"/>
                </a:lnTo>
                <a:lnTo>
                  <a:pt x="69" y="169"/>
                </a:lnTo>
                <a:lnTo>
                  <a:pt x="31" y="202"/>
                </a:lnTo>
                <a:lnTo>
                  <a:pt x="28" y="204"/>
                </a:lnTo>
                <a:lnTo>
                  <a:pt x="27" y="202"/>
                </a:lnTo>
                <a:lnTo>
                  <a:pt x="27" y="204"/>
                </a:lnTo>
                <a:lnTo>
                  <a:pt x="27" y="205"/>
                </a:lnTo>
                <a:lnTo>
                  <a:pt x="27" y="207"/>
                </a:lnTo>
                <a:lnTo>
                  <a:pt x="25" y="207"/>
                </a:lnTo>
                <a:lnTo>
                  <a:pt x="25" y="210"/>
                </a:lnTo>
                <a:lnTo>
                  <a:pt x="10" y="228"/>
                </a:lnTo>
                <a:lnTo>
                  <a:pt x="9" y="228"/>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27" name="Freeform 699"/>
          <p:cNvSpPr>
            <a:spLocks/>
          </p:cNvSpPr>
          <p:nvPr/>
        </p:nvSpPr>
        <p:spPr bwMode="auto">
          <a:xfrm>
            <a:off x="5013325" y="4686307"/>
            <a:ext cx="209550" cy="196850"/>
          </a:xfrm>
          <a:custGeom>
            <a:avLst/>
            <a:gdLst>
              <a:gd name="T0" fmla="*/ 63 w 132"/>
              <a:gd name="T1" fmla="*/ 19 h 124"/>
              <a:gd name="T2" fmla="*/ 60 w 132"/>
              <a:gd name="T3" fmla="*/ 22 h 124"/>
              <a:gd name="T4" fmla="*/ 56 w 132"/>
              <a:gd name="T5" fmla="*/ 21 h 124"/>
              <a:gd name="T6" fmla="*/ 53 w 132"/>
              <a:gd name="T7" fmla="*/ 22 h 124"/>
              <a:gd name="T8" fmla="*/ 50 w 132"/>
              <a:gd name="T9" fmla="*/ 24 h 124"/>
              <a:gd name="T10" fmla="*/ 48 w 132"/>
              <a:gd name="T11" fmla="*/ 25 h 124"/>
              <a:gd name="T12" fmla="*/ 47 w 132"/>
              <a:gd name="T13" fmla="*/ 25 h 124"/>
              <a:gd name="T14" fmla="*/ 44 w 132"/>
              <a:gd name="T15" fmla="*/ 28 h 124"/>
              <a:gd name="T16" fmla="*/ 41 w 132"/>
              <a:gd name="T17" fmla="*/ 31 h 124"/>
              <a:gd name="T18" fmla="*/ 38 w 132"/>
              <a:gd name="T19" fmla="*/ 34 h 124"/>
              <a:gd name="T20" fmla="*/ 35 w 132"/>
              <a:gd name="T21" fmla="*/ 37 h 124"/>
              <a:gd name="T22" fmla="*/ 32 w 132"/>
              <a:gd name="T23" fmla="*/ 39 h 124"/>
              <a:gd name="T24" fmla="*/ 27 w 132"/>
              <a:gd name="T25" fmla="*/ 42 h 124"/>
              <a:gd name="T26" fmla="*/ 24 w 132"/>
              <a:gd name="T27" fmla="*/ 42 h 124"/>
              <a:gd name="T28" fmla="*/ 21 w 132"/>
              <a:gd name="T29" fmla="*/ 40 h 124"/>
              <a:gd name="T30" fmla="*/ 18 w 132"/>
              <a:gd name="T31" fmla="*/ 40 h 124"/>
              <a:gd name="T32" fmla="*/ 9 w 132"/>
              <a:gd name="T33" fmla="*/ 39 h 124"/>
              <a:gd name="T34" fmla="*/ 2 w 132"/>
              <a:gd name="T35" fmla="*/ 39 h 124"/>
              <a:gd name="T36" fmla="*/ 0 w 132"/>
              <a:gd name="T37" fmla="*/ 42 h 124"/>
              <a:gd name="T38" fmla="*/ 9 w 132"/>
              <a:gd name="T39" fmla="*/ 52 h 124"/>
              <a:gd name="T40" fmla="*/ 24 w 132"/>
              <a:gd name="T41" fmla="*/ 76 h 124"/>
              <a:gd name="T42" fmla="*/ 33 w 132"/>
              <a:gd name="T43" fmla="*/ 79 h 124"/>
              <a:gd name="T44" fmla="*/ 41 w 132"/>
              <a:gd name="T45" fmla="*/ 85 h 124"/>
              <a:gd name="T46" fmla="*/ 45 w 132"/>
              <a:gd name="T47" fmla="*/ 100 h 124"/>
              <a:gd name="T48" fmla="*/ 53 w 132"/>
              <a:gd name="T49" fmla="*/ 109 h 124"/>
              <a:gd name="T50" fmla="*/ 71 w 132"/>
              <a:gd name="T51" fmla="*/ 115 h 124"/>
              <a:gd name="T52" fmla="*/ 84 w 132"/>
              <a:gd name="T53" fmla="*/ 117 h 124"/>
              <a:gd name="T54" fmla="*/ 102 w 132"/>
              <a:gd name="T55" fmla="*/ 120 h 124"/>
              <a:gd name="T56" fmla="*/ 108 w 132"/>
              <a:gd name="T57" fmla="*/ 124 h 124"/>
              <a:gd name="T58" fmla="*/ 110 w 132"/>
              <a:gd name="T59" fmla="*/ 115 h 124"/>
              <a:gd name="T60" fmla="*/ 117 w 132"/>
              <a:gd name="T61" fmla="*/ 108 h 124"/>
              <a:gd name="T62" fmla="*/ 128 w 132"/>
              <a:gd name="T63" fmla="*/ 60 h 124"/>
              <a:gd name="T64" fmla="*/ 132 w 132"/>
              <a:gd name="T65" fmla="*/ 33 h 124"/>
              <a:gd name="T66" fmla="*/ 126 w 132"/>
              <a:gd name="T67" fmla="*/ 16 h 124"/>
              <a:gd name="T68" fmla="*/ 87 w 132"/>
              <a:gd name="T69" fmla="*/ 6 h 124"/>
              <a:gd name="T70" fmla="*/ 87 w 132"/>
              <a:gd name="T71" fmla="*/ 1 h 124"/>
              <a:gd name="T72" fmla="*/ 81 w 132"/>
              <a:gd name="T73" fmla="*/ 1 h 124"/>
              <a:gd name="T74" fmla="*/ 78 w 132"/>
              <a:gd name="T75" fmla="*/ 0 h 124"/>
              <a:gd name="T76" fmla="*/ 74 w 132"/>
              <a:gd name="T77" fmla="*/ 1 h 124"/>
              <a:gd name="T78" fmla="*/ 65 w 132"/>
              <a:gd name="T79" fmla="*/ 6 h 124"/>
              <a:gd name="T80" fmla="*/ 60 w 132"/>
              <a:gd name="T81" fmla="*/ 7 h 1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2"/>
              <a:gd name="T124" fmla="*/ 0 h 124"/>
              <a:gd name="T125" fmla="*/ 132 w 132"/>
              <a:gd name="T126" fmla="*/ 124 h 1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2" h="124">
                <a:moveTo>
                  <a:pt x="59" y="16"/>
                </a:moveTo>
                <a:lnTo>
                  <a:pt x="63" y="19"/>
                </a:lnTo>
                <a:lnTo>
                  <a:pt x="62" y="21"/>
                </a:lnTo>
                <a:lnTo>
                  <a:pt x="60" y="22"/>
                </a:lnTo>
                <a:lnTo>
                  <a:pt x="57" y="21"/>
                </a:lnTo>
                <a:lnTo>
                  <a:pt x="56" y="21"/>
                </a:lnTo>
                <a:lnTo>
                  <a:pt x="54" y="22"/>
                </a:lnTo>
                <a:lnTo>
                  <a:pt x="53" y="22"/>
                </a:lnTo>
                <a:lnTo>
                  <a:pt x="51" y="22"/>
                </a:lnTo>
                <a:lnTo>
                  <a:pt x="50" y="24"/>
                </a:lnTo>
                <a:lnTo>
                  <a:pt x="48" y="24"/>
                </a:lnTo>
                <a:lnTo>
                  <a:pt x="48" y="25"/>
                </a:lnTo>
                <a:lnTo>
                  <a:pt x="48" y="27"/>
                </a:lnTo>
                <a:lnTo>
                  <a:pt x="47" y="25"/>
                </a:lnTo>
                <a:lnTo>
                  <a:pt x="45" y="27"/>
                </a:lnTo>
                <a:lnTo>
                  <a:pt x="44" y="28"/>
                </a:lnTo>
                <a:lnTo>
                  <a:pt x="42" y="30"/>
                </a:lnTo>
                <a:lnTo>
                  <a:pt x="41" y="31"/>
                </a:lnTo>
                <a:lnTo>
                  <a:pt x="39" y="33"/>
                </a:lnTo>
                <a:lnTo>
                  <a:pt x="38" y="34"/>
                </a:lnTo>
                <a:lnTo>
                  <a:pt x="36" y="36"/>
                </a:lnTo>
                <a:lnTo>
                  <a:pt x="35" y="37"/>
                </a:lnTo>
                <a:lnTo>
                  <a:pt x="33" y="39"/>
                </a:lnTo>
                <a:lnTo>
                  <a:pt x="32" y="39"/>
                </a:lnTo>
                <a:lnTo>
                  <a:pt x="29" y="42"/>
                </a:lnTo>
                <a:lnTo>
                  <a:pt x="27" y="42"/>
                </a:lnTo>
                <a:lnTo>
                  <a:pt x="26" y="43"/>
                </a:lnTo>
                <a:lnTo>
                  <a:pt x="24" y="42"/>
                </a:lnTo>
                <a:lnTo>
                  <a:pt x="23" y="40"/>
                </a:lnTo>
                <a:lnTo>
                  <a:pt x="21" y="40"/>
                </a:lnTo>
                <a:lnTo>
                  <a:pt x="20" y="40"/>
                </a:lnTo>
                <a:lnTo>
                  <a:pt x="18" y="40"/>
                </a:lnTo>
                <a:lnTo>
                  <a:pt x="14" y="40"/>
                </a:lnTo>
                <a:lnTo>
                  <a:pt x="9" y="39"/>
                </a:lnTo>
                <a:lnTo>
                  <a:pt x="3" y="40"/>
                </a:lnTo>
                <a:lnTo>
                  <a:pt x="2" y="39"/>
                </a:lnTo>
                <a:lnTo>
                  <a:pt x="0" y="39"/>
                </a:lnTo>
                <a:lnTo>
                  <a:pt x="0" y="42"/>
                </a:lnTo>
                <a:lnTo>
                  <a:pt x="6" y="49"/>
                </a:lnTo>
                <a:lnTo>
                  <a:pt x="9" y="52"/>
                </a:lnTo>
                <a:lnTo>
                  <a:pt x="9" y="57"/>
                </a:lnTo>
                <a:lnTo>
                  <a:pt x="24" y="76"/>
                </a:lnTo>
                <a:lnTo>
                  <a:pt x="30" y="78"/>
                </a:lnTo>
                <a:lnTo>
                  <a:pt x="33" y="79"/>
                </a:lnTo>
                <a:lnTo>
                  <a:pt x="36" y="84"/>
                </a:lnTo>
                <a:lnTo>
                  <a:pt x="41" y="85"/>
                </a:lnTo>
                <a:lnTo>
                  <a:pt x="44" y="88"/>
                </a:lnTo>
                <a:lnTo>
                  <a:pt x="45" y="100"/>
                </a:lnTo>
                <a:lnTo>
                  <a:pt x="47" y="105"/>
                </a:lnTo>
                <a:lnTo>
                  <a:pt x="53" y="109"/>
                </a:lnTo>
                <a:lnTo>
                  <a:pt x="60" y="109"/>
                </a:lnTo>
                <a:lnTo>
                  <a:pt x="71" y="115"/>
                </a:lnTo>
                <a:lnTo>
                  <a:pt x="74" y="114"/>
                </a:lnTo>
                <a:lnTo>
                  <a:pt x="84" y="117"/>
                </a:lnTo>
                <a:lnTo>
                  <a:pt x="95" y="117"/>
                </a:lnTo>
                <a:lnTo>
                  <a:pt x="102" y="120"/>
                </a:lnTo>
                <a:lnTo>
                  <a:pt x="107" y="124"/>
                </a:lnTo>
                <a:lnTo>
                  <a:pt x="108" y="124"/>
                </a:lnTo>
                <a:lnTo>
                  <a:pt x="108" y="120"/>
                </a:lnTo>
                <a:lnTo>
                  <a:pt x="110" y="115"/>
                </a:lnTo>
                <a:lnTo>
                  <a:pt x="111" y="112"/>
                </a:lnTo>
                <a:lnTo>
                  <a:pt x="117" y="108"/>
                </a:lnTo>
                <a:lnTo>
                  <a:pt x="131" y="78"/>
                </a:lnTo>
                <a:lnTo>
                  <a:pt x="128" y="60"/>
                </a:lnTo>
                <a:lnTo>
                  <a:pt x="131" y="54"/>
                </a:lnTo>
                <a:lnTo>
                  <a:pt x="132" y="33"/>
                </a:lnTo>
                <a:lnTo>
                  <a:pt x="129" y="18"/>
                </a:lnTo>
                <a:lnTo>
                  <a:pt x="126" y="16"/>
                </a:lnTo>
                <a:lnTo>
                  <a:pt x="99" y="6"/>
                </a:lnTo>
                <a:lnTo>
                  <a:pt x="87" y="6"/>
                </a:lnTo>
                <a:lnTo>
                  <a:pt x="87" y="0"/>
                </a:lnTo>
                <a:lnTo>
                  <a:pt x="87" y="1"/>
                </a:lnTo>
                <a:lnTo>
                  <a:pt x="84" y="1"/>
                </a:lnTo>
                <a:lnTo>
                  <a:pt x="81" y="1"/>
                </a:lnTo>
                <a:lnTo>
                  <a:pt x="80" y="1"/>
                </a:lnTo>
                <a:lnTo>
                  <a:pt x="78" y="0"/>
                </a:lnTo>
                <a:lnTo>
                  <a:pt x="77" y="0"/>
                </a:lnTo>
                <a:lnTo>
                  <a:pt x="74" y="1"/>
                </a:lnTo>
                <a:lnTo>
                  <a:pt x="68" y="3"/>
                </a:lnTo>
                <a:lnTo>
                  <a:pt x="65" y="6"/>
                </a:lnTo>
                <a:lnTo>
                  <a:pt x="62" y="6"/>
                </a:lnTo>
                <a:lnTo>
                  <a:pt x="60" y="7"/>
                </a:lnTo>
                <a:lnTo>
                  <a:pt x="59" y="1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28" name="Freeform 700"/>
          <p:cNvSpPr>
            <a:spLocks/>
          </p:cNvSpPr>
          <p:nvPr/>
        </p:nvSpPr>
        <p:spPr bwMode="auto">
          <a:xfrm>
            <a:off x="4929188" y="3640145"/>
            <a:ext cx="438150" cy="531812"/>
          </a:xfrm>
          <a:custGeom>
            <a:avLst/>
            <a:gdLst>
              <a:gd name="T0" fmla="*/ 17 w 276"/>
              <a:gd name="T1" fmla="*/ 130 h 335"/>
              <a:gd name="T2" fmla="*/ 7 w 276"/>
              <a:gd name="T3" fmla="*/ 151 h 335"/>
              <a:gd name="T4" fmla="*/ 4 w 276"/>
              <a:gd name="T5" fmla="*/ 162 h 335"/>
              <a:gd name="T6" fmla="*/ 0 w 276"/>
              <a:gd name="T7" fmla="*/ 177 h 335"/>
              <a:gd name="T8" fmla="*/ 7 w 276"/>
              <a:gd name="T9" fmla="*/ 181 h 335"/>
              <a:gd name="T10" fmla="*/ 13 w 276"/>
              <a:gd name="T11" fmla="*/ 202 h 335"/>
              <a:gd name="T12" fmla="*/ 13 w 276"/>
              <a:gd name="T13" fmla="*/ 211 h 335"/>
              <a:gd name="T14" fmla="*/ 26 w 276"/>
              <a:gd name="T15" fmla="*/ 243 h 335"/>
              <a:gd name="T16" fmla="*/ 37 w 276"/>
              <a:gd name="T17" fmla="*/ 252 h 335"/>
              <a:gd name="T18" fmla="*/ 49 w 276"/>
              <a:gd name="T19" fmla="*/ 258 h 335"/>
              <a:gd name="T20" fmla="*/ 55 w 276"/>
              <a:gd name="T21" fmla="*/ 267 h 335"/>
              <a:gd name="T22" fmla="*/ 70 w 276"/>
              <a:gd name="T23" fmla="*/ 280 h 335"/>
              <a:gd name="T24" fmla="*/ 77 w 276"/>
              <a:gd name="T25" fmla="*/ 290 h 335"/>
              <a:gd name="T26" fmla="*/ 91 w 276"/>
              <a:gd name="T27" fmla="*/ 301 h 335"/>
              <a:gd name="T28" fmla="*/ 97 w 276"/>
              <a:gd name="T29" fmla="*/ 313 h 335"/>
              <a:gd name="T30" fmla="*/ 110 w 276"/>
              <a:gd name="T31" fmla="*/ 323 h 335"/>
              <a:gd name="T32" fmla="*/ 122 w 276"/>
              <a:gd name="T33" fmla="*/ 322 h 335"/>
              <a:gd name="T34" fmla="*/ 149 w 276"/>
              <a:gd name="T35" fmla="*/ 335 h 335"/>
              <a:gd name="T36" fmla="*/ 158 w 276"/>
              <a:gd name="T37" fmla="*/ 334 h 335"/>
              <a:gd name="T38" fmla="*/ 169 w 276"/>
              <a:gd name="T39" fmla="*/ 334 h 335"/>
              <a:gd name="T40" fmla="*/ 202 w 276"/>
              <a:gd name="T41" fmla="*/ 328 h 335"/>
              <a:gd name="T42" fmla="*/ 206 w 276"/>
              <a:gd name="T43" fmla="*/ 322 h 335"/>
              <a:gd name="T44" fmla="*/ 235 w 276"/>
              <a:gd name="T45" fmla="*/ 307 h 335"/>
              <a:gd name="T46" fmla="*/ 223 w 276"/>
              <a:gd name="T47" fmla="*/ 302 h 335"/>
              <a:gd name="T48" fmla="*/ 203 w 276"/>
              <a:gd name="T49" fmla="*/ 276 h 335"/>
              <a:gd name="T50" fmla="*/ 199 w 276"/>
              <a:gd name="T51" fmla="*/ 268 h 335"/>
              <a:gd name="T52" fmla="*/ 190 w 276"/>
              <a:gd name="T53" fmla="*/ 265 h 335"/>
              <a:gd name="T54" fmla="*/ 187 w 276"/>
              <a:gd name="T55" fmla="*/ 262 h 335"/>
              <a:gd name="T56" fmla="*/ 193 w 276"/>
              <a:gd name="T57" fmla="*/ 255 h 335"/>
              <a:gd name="T58" fmla="*/ 205 w 276"/>
              <a:gd name="T59" fmla="*/ 252 h 335"/>
              <a:gd name="T60" fmla="*/ 211 w 276"/>
              <a:gd name="T61" fmla="*/ 214 h 335"/>
              <a:gd name="T62" fmla="*/ 218 w 276"/>
              <a:gd name="T63" fmla="*/ 213 h 335"/>
              <a:gd name="T64" fmla="*/ 238 w 276"/>
              <a:gd name="T65" fmla="*/ 181 h 335"/>
              <a:gd name="T66" fmla="*/ 244 w 276"/>
              <a:gd name="T67" fmla="*/ 145 h 335"/>
              <a:gd name="T68" fmla="*/ 260 w 276"/>
              <a:gd name="T69" fmla="*/ 105 h 335"/>
              <a:gd name="T70" fmla="*/ 276 w 276"/>
              <a:gd name="T71" fmla="*/ 90 h 335"/>
              <a:gd name="T72" fmla="*/ 273 w 276"/>
              <a:gd name="T73" fmla="*/ 85 h 335"/>
              <a:gd name="T74" fmla="*/ 269 w 276"/>
              <a:gd name="T75" fmla="*/ 81 h 335"/>
              <a:gd name="T76" fmla="*/ 255 w 276"/>
              <a:gd name="T77" fmla="*/ 36 h 335"/>
              <a:gd name="T78" fmla="*/ 250 w 276"/>
              <a:gd name="T79" fmla="*/ 21 h 335"/>
              <a:gd name="T80" fmla="*/ 241 w 276"/>
              <a:gd name="T81" fmla="*/ 9 h 335"/>
              <a:gd name="T82" fmla="*/ 223 w 276"/>
              <a:gd name="T83" fmla="*/ 6 h 335"/>
              <a:gd name="T84" fmla="*/ 205 w 276"/>
              <a:gd name="T85" fmla="*/ 17 h 335"/>
              <a:gd name="T86" fmla="*/ 188 w 276"/>
              <a:gd name="T87" fmla="*/ 21 h 335"/>
              <a:gd name="T88" fmla="*/ 160 w 276"/>
              <a:gd name="T89" fmla="*/ 17 h 335"/>
              <a:gd name="T90" fmla="*/ 52 w 276"/>
              <a:gd name="T91" fmla="*/ 20 h 335"/>
              <a:gd name="T92" fmla="*/ 35 w 276"/>
              <a:gd name="T93" fmla="*/ 64 h 3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6"/>
              <a:gd name="T142" fmla="*/ 0 h 335"/>
              <a:gd name="T143" fmla="*/ 276 w 276"/>
              <a:gd name="T144" fmla="*/ 335 h 33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6" h="335">
                <a:moveTo>
                  <a:pt x="35" y="64"/>
                </a:moveTo>
                <a:lnTo>
                  <a:pt x="35" y="130"/>
                </a:lnTo>
                <a:lnTo>
                  <a:pt x="17" y="130"/>
                </a:lnTo>
                <a:lnTo>
                  <a:pt x="17" y="132"/>
                </a:lnTo>
                <a:lnTo>
                  <a:pt x="16" y="138"/>
                </a:lnTo>
                <a:lnTo>
                  <a:pt x="7" y="151"/>
                </a:lnTo>
                <a:lnTo>
                  <a:pt x="7" y="159"/>
                </a:lnTo>
                <a:lnTo>
                  <a:pt x="7" y="160"/>
                </a:lnTo>
                <a:lnTo>
                  <a:pt x="4" y="162"/>
                </a:lnTo>
                <a:lnTo>
                  <a:pt x="3" y="163"/>
                </a:lnTo>
                <a:lnTo>
                  <a:pt x="3" y="171"/>
                </a:lnTo>
                <a:lnTo>
                  <a:pt x="0" y="177"/>
                </a:lnTo>
                <a:lnTo>
                  <a:pt x="0" y="183"/>
                </a:lnTo>
                <a:lnTo>
                  <a:pt x="1" y="183"/>
                </a:lnTo>
                <a:lnTo>
                  <a:pt x="7" y="181"/>
                </a:lnTo>
                <a:lnTo>
                  <a:pt x="7" y="186"/>
                </a:lnTo>
                <a:lnTo>
                  <a:pt x="12" y="201"/>
                </a:lnTo>
                <a:lnTo>
                  <a:pt x="13" y="202"/>
                </a:lnTo>
                <a:lnTo>
                  <a:pt x="15" y="204"/>
                </a:lnTo>
                <a:lnTo>
                  <a:pt x="16" y="210"/>
                </a:lnTo>
                <a:lnTo>
                  <a:pt x="13" y="211"/>
                </a:lnTo>
                <a:lnTo>
                  <a:pt x="26" y="228"/>
                </a:lnTo>
                <a:lnTo>
                  <a:pt x="28" y="232"/>
                </a:lnTo>
                <a:lnTo>
                  <a:pt x="26" y="243"/>
                </a:lnTo>
                <a:lnTo>
                  <a:pt x="26" y="247"/>
                </a:lnTo>
                <a:lnTo>
                  <a:pt x="29" y="250"/>
                </a:lnTo>
                <a:lnTo>
                  <a:pt x="37" y="252"/>
                </a:lnTo>
                <a:lnTo>
                  <a:pt x="38" y="256"/>
                </a:lnTo>
                <a:lnTo>
                  <a:pt x="41" y="258"/>
                </a:lnTo>
                <a:lnTo>
                  <a:pt x="49" y="258"/>
                </a:lnTo>
                <a:lnTo>
                  <a:pt x="55" y="262"/>
                </a:lnTo>
                <a:lnTo>
                  <a:pt x="55" y="264"/>
                </a:lnTo>
                <a:lnTo>
                  <a:pt x="55" y="267"/>
                </a:lnTo>
                <a:lnTo>
                  <a:pt x="56" y="270"/>
                </a:lnTo>
                <a:lnTo>
                  <a:pt x="67" y="277"/>
                </a:lnTo>
                <a:lnTo>
                  <a:pt x="70" y="280"/>
                </a:lnTo>
                <a:lnTo>
                  <a:pt x="73" y="282"/>
                </a:lnTo>
                <a:lnTo>
                  <a:pt x="76" y="288"/>
                </a:lnTo>
                <a:lnTo>
                  <a:pt x="77" y="290"/>
                </a:lnTo>
                <a:lnTo>
                  <a:pt x="79" y="295"/>
                </a:lnTo>
                <a:lnTo>
                  <a:pt x="82" y="295"/>
                </a:lnTo>
                <a:lnTo>
                  <a:pt x="91" y="301"/>
                </a:lnTo>
                <a:lnTo>
                  <a:pt x="92" y="304"/>
                </a:lnTo>
                <a:lnTo>
                  <a:pt x="92" y="307"/>
                </a:lnTo>
                <a:lnTo>
                  <a:pt x="97" y="313"/>
                </a:lnTo>
                <a:lnTo>
                  <a:pt x="100" y="316"/>
                </a:lnTo>
                <a:lnTo>
                  <a:pt x="104" y="320"/>
                </a:lnTo>
                <a:lnTo>
                  <a:pt x="110" y="323"/>
                </a:lnTo>
                <a:lnTo>
                  <a:pt x="113" y="323"/>
                </a:lnTo>
                <a:lnTo>
                  <a:pt x="115" y="320"/>
                </a:lnTo>
                <a:lnTo>
                  <a:pt x="122" y="322"/>
                </a:lnTo>
                <a:lnTo>
                  <a:pt x="127" y="322"/>
                </a:lnTo>
                <a:lnTo>
                  <a:pt x="130" y="319"/>
                </a:lnTo>
                <a:lnTo>
                  <a:pt x="149" y="335"/>
                </a:lnTo>
                <a:lnTo>
                  <a:pt x="151" y="335"/>
                </a:lnTo>
                <a:lnTo>
                  <a:pt x="154" y="334"/>
                </a:lnTo>
                <a:lnTo>
                  <a:pt x="158" y="334"/>
                </a:lnTo>
                <a:lnTo>
                  <a:pt x="161" y="334"/>
                </a:lnTo>
                <a:lnTo>
                  <a:pt x="164" y="334"/>
                </a:lnTo>
                <a:lnTo>
                  <a:pt x="169" y="334"/>
                </a:lnTo>
                <a:lnTo>
                  <a:pt x="170" y="335"/>
                </a:lnTo>
                <a:lnTo>
                  <a:pt x="194" y="332"/>
                </a:lnTo>
                <a:lnTo>
                  <a:pt x="202" y="328"/>
                </a:lnTo>
                <a:lnTo>
                  <a:pt x="202" y="326"/>
                </a:lnTo>
                <a:lnTo>
                  <a:pt x="202" y="328"/>
                </a:lnTo>
                <a:lnTo>
                  <a:pt x="206" y="322"/>
                </a:lnTo>
                <a:lnTo>
                  <a:pt x="211" y="320"/>
                </a:lnTo>
                <a:lnTo>
                  <a:pt x="233" y="319"/>
                </a:lnTo>
                <a:lnTo>
                  <a:pt x="235" y="307"/>
                </a:lnTo>
                <a:lnTo>
                  <a:pt x="232" y="305"/>
                </a:lnTo>
                <a:lnTo>
                  <a:pt x="224" y="304"/>
                </a:lnTo>
                <a:lnTo>
                  <a:pt x="223" y="302"/>
                </a:lnTo>
                <a:lnTo>
                  <a:pt x="215" y="285"/>
                </a:lnTo>
                <a:lnTo>
                  <a:pt x="206" y="279"/>
                </a:lnTo>
                <a:lnTo>
                  <a:pt x="203" y="276"/>
                </a:lnTo>
                <a:lnTo>
                  <a:pt x="203" y="273"/>
                </a:lnTo>
                <a:lnTo>
                  <a:pt x="200" y="270"/>
                </a:lnTo>
                <a:lnTo>
                  <a:pt x="199" y="268"/>
                </a:lnTo>
                <a:lnTo>
                  <a:pt x="194" y="267"/>
                </a:lnTo>
                <a:lnTo>
                  <a:pt x="193" y="267"/>
                </a:lnTo>
                <a:lnTo>
                  <a:pt x="190" y="265"/>
                </a:lnTo>
                <a:lnTo>
                  <a:pt x="188" y="265"/>
                </a:lnTo>
                <a:lnTo>
                  <a:pt x="187" y="264"/>
                </a:lnTo>
                <a:lnTo>
                  <a:pt x="187" y="262"/>
                </a:lnTo>
                <a:lnTo>
                  <a:pt x="190" y="261"/>
                </a:lnTo>
                <a:lnTo>
                  <a:pt x="190" y="256"/>
                </a:lnTo>
                <a:lnTo>
                  <a:pt x="193" y="255"/>
                </a:lnTo>
                <a:lnTo>
                  <a:pt x="199" y="256"/>
                </a:lnTo>
                <a:lnTo>
                  <a:pt x="202" y="255"/>
                </a:lnTo>
                <a:lnTo>
                  <a:pt x="205" y="252"/>
                </a:lnTo>
                <a:lnTo>
                  <a:pt x="206" y="220"/>
                </a:lnTo>
                <a:lnTo>
                  <a:pt x="208" y="222"/>
                </a:lnTo>
                <a:lnTo>
                  <a:pt x="211" y="214"/>
                </a:lnTo>
                <a:lnTo>
                  <a:pt x="214" y="213"/>
                </a:lnTo>
                <a:lnTo>
                  <a:pt x="217" y="213"/>
                </a:lnTo>
                <a:lnTo>
                  <a:pt x="218" y="213"/>
                </a:lnTo>
                <a:lnTo>
                  <a:pt x="221" y="199"/>
                </a:lnTo>
                <a:lnTo>
                  <a:pt x="235" y="181"/>
                </a:lnTo>
                <a:lnTo>
                  <a:pt x="238" y="181"/>
                </a:lnTo>
                <a:lnTo>
                  <a:pt x="239" y="178"/>
                </a:lnTo>
                <a:lnTo>
                  <a:pt x="245" y="156"/>
                </a:lnTo>
                <a:lnTo>
                  <a:pt x="244" y="145"/>
                </a:lnTo>
                <a:lnTo>
                  <a:pt x="254" y="106"/>
                </a:lnTo>
                <a:lnTo>
                  <a:pt x="257" y="106"/>
                </a:lnTo>
                <a:lnTo>
                  <a:pt x="260" y="105"/>
                </a:lnTo>
                <a:lnTo>
                  <a:pt x="261" y="103"/>
                </a:lnTo>
                <a:lnTo>
                  <a:pt x="275" y="97"/>
                </a:lnTo>
                <a:lnTo>
                  <a:pt x="276" y="90"/>
                </a:lnTo>
                <a:lnTo>
                  <a:pt x="276" y="87"/>
                </a:lnTo>
                <a:lnTo>
                  <a:pt x="275" y="87"/>
                </a:lnTo>
                <a:lnTo>
                  <a:pt x="273" y="85"/>
                </a:lnTo>
                <a:lnTo>
                  <a:pt x="272" y="87"/>
                </a:lnTo>
                <a:lnTo>
                  <a:pt x="270" y="82"/>
                </a:lnTo>
                <a:lnTo>
                  <a:pt x="269" y="81"/>
                </a:lnTo>
                <a:lnTo>
                  <a:pt x="260" y="78"/>
                </a:lnTo>
                <a:lnTo>
                  <a:pt x="258" y="75"/>
                </a:lnTo>
                <a:lnTo>
                  <a:pt x="255" y="36"/>
                </a:lnTo>
                <a:lnTo>
                  <a:pt x="255" y="35"/>
                </a:lnTo>
                <a:lnTo>
                  <a:pt x="251" y="29"/>
                </a:lnTo>
                <a:lnTo>
                  <a:pt x="250" y="21"/>
                </a:lnTo>
                <a:lnTo>
                  <a:pt x="247" y="15"/>
                </a:lnTo>
                <a:lnTo>
                  <a:pt x="244" y="14"/>
                </a:lnTo>
                <a:lnTo>
                  <a:pt x="241" y="9"/>
                </a:lnTo>
                <a:lnTo>
                  <a:pt x="233" y="6"/>
                </a:lnTo>
                <a:lnTo>
                  <a:pt x="229" y="0"/>
                </a:lnTo>
                <a:lnTo>
                  <a:pt x="223" y="6"/>
                </a:lnTo>
                <a:lnTo>
                  <a:pt x="218" y="5"/>
                </a:lnTo>
                <a:lnTo>
                  <a:pt x="214" y="14"/>
                </a:lnTo>
                <a:lnTo>
                  <a:pt x="205" y="17"/>
                </a:lnTo>
                <a:lnTo>
                  <a:pt x="203" y="24"/>
                </a:lnTo>
                <a:lnTo>
                  <a:pt x="194" y="24"/>
                </a:lnTo>
                <a:lnTo>
                  <a:pt x="188" y="21"/>
                </a:lnTo>
                <a:lnTo>
                  <a:pt x="160" y="21"/>
                </a:lnTo>
                <a:lnTo>
                  <a:pt x="161" y="17"/>
                </a:lnTo>
                <a:lnTo>
                  <a:pt x="160" y="17"/>
                </a:lnTo>
                <a:lnTo>
                  <a:pt x="158" y="17"/>
                </a:lnTo>
                <a:lnTo>
                  <a:pt x="157" y="21"/>
                </a:lnTo>
                <a:lnTo>
                  <a:pt x="52" y="20"/>
                </a:lnTo>
                <a:lnTo>
                  <a:pt x="52" y="54"/>
                </a:lnTo>
                <a:lnTo>
                  <a:pt x="35" y="54"/>
                </a:lnTo>
                <a:lnTo>
                  <a:pt x="35" y="6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29" name="Freeform 701"/>
          <p:cNvSpPr>
            <a:spLocks/>
          </p:cNvSpPr>
          <p:nvPr/>
        </p:nvSpPr>
        <p:spPr bwMode="auto">
          <a:xfrm>
            <a:off x="4348163" y="3629032"/>
            <a:ext cx="423863" cy="327025"/>
          </a:xfrm>
          <a:custGeom>
            <a:avLst/>
            <a:gdLst>
              <a:gd name="T0" fmla="*/ 68 w 267"/>
              <a:gd name="T1" fmla="*/ 131 h 206"/>
              <a:gd name="T2" fmla="*/ 63 w 267"/>
              <a:gd name="T3" fmla="*/ 134 h 206"/>
              <a:gd name="T4" fmla="*/ 62 w 267"/>
              <a:gd name="T5" fmla="*/ 139 h 206"/>
              <a:gd name="T6" fmla="*/ 57 w 267"/>
              <a:gd name="T7" fmla="*/ 142 h 206"/>
              <a:gd name="T8" fmla="*/ 48 w 267"/>
              <a:gd name="T9" fmla="*/ 143 h 206"/>
              <a:gd name="T10" fmla="*/ 47 w 267"/>
              <a:gd name="T11" fmla="*/ 143 h 206"/>
              <a:gd name="T12" fmla="*/ 12 w 267"/>
              <a:gd name="T13" fmla="*/ 151 h 206"/>
              <a:gd name="T14" fmla="*/ 0 w 267"/>
              <a:gd name="T15" fmla="*/ 151 h 206"/>
              <a:gd name="T16" fmla="*/ 0 w 267"/>
              <a:gd name="T17" fmla="*/ 158 h 206"/>
              <a:gd name="T18" fmla="*/ 3 w 267"/>
              <a:gd name="T19" fmla="*/ 163 h 206"/>
              <a:gd name="T20" fmla="*/ 5 w 267"/>
              <a:gd name="T21" fmla="*/ 167 h 206"/>
              <a:gd name="T22" fmla="*/ 27 w 267"/>
              <a:gd name="T23" fmla="*/ 191 h 206"/>
              <a:gd name="T24" fmla="*/ 30 w 267"/>
              <a:gd name="T25" fmla="*/ 190 h 206"/>
              <a:gd name="T26" fmla="*/ 33 w 267"/>
              <a:gd name="T27" fmla="*/ 190 h 206"/>
              <a:gd name="T28" fmla="*/ 35 w 267"/>
              <a:gd name="T29" fmla="*/ 194 h 206"/>
              <a:gd name="T30" fmla="*/ 33 w 267"/>
              <a:gd name="T31" fmla="*/ 196 h 206"/>
              <a:gd name="T32" fmla="*/ 38 w 267"/>
              <a:gd name="T33" fmla="*/ 202 h 206"/>
              <a:gd name="T34" fmla="*/ 39 w 267"/>
              <a:gd name="T35" fmla="*/ 199 h 206"/>
              <a:gd name="T36" fmla="*/ 44 w 267"/>
              <a:gd name="T37" fmla="*/ 196 h 206"/>
              <a:gd name="T38" fmla="*/ 59 w 267"/>
              <a:gd name="T39" fmla="*/ 206 h 206"/>
              <a:gd name="T40" fmla="*/ 59 w 267"/>
              <a:gd name="T41" fmla="*/ 193 h 206"/>
              <a:gd name="T42" fmla="*/ 63 w 267"/>
              <a:gd name="T43" fmla="*/ 190 h 206"/>
              <a:gd name="T44" fmla="*/ 68 w 267"/>
              <a:gd name="T45" fmla="*/ 176 h 206"/>
              <a:gd name="T46" fmla="*/ 93 w 267"/>
              <a:gd name="T47" fmla="*/ 170 h 206"/>
              <a:gd name="T48" fmla="*/ 114 w 267"/>
              <a:gd name="T49" fmla="*/ 184 h 206"/>
              <a:gd name="T50" fmla="*/ 117 w 267"/>
              <a:gd name="T51" fmla="*/ 185 h 206"/>
              <a:gd name="T52" fmla="*/ 128 w 267"/>
              <a:gd name="T53" fmla="*/ 179 h 206"/>
              <a:gd name="T54" fmla="*/ 144 w 267"/>
              <a:gd name="T55" fmla="*/ 187 h 206"/>
              <a:gd name="T56" fmla="*/ 159 w 267"/>
              <a:gd name="T57" fmla="*/ 187 h 206"/>
              <a:gd name="T58" fmla="*/ 193 w 267"/>
              <a:gd name="T59" fmla="*/ 178 h 206"/>
              <a:gd name="T60" fmla="*/ 205 w 267"/>
              <a:gd name="T61" fmla="*/ 181 h 206"/>
              <a:gd name="T62" fmla="*/ 210 w 267"/>
              <a:gd name="T63" fmla="*/ 178 h 206"/>
              <a:gd name="T64" fmla="*/ 211 w 267"/>
              <a:gd name="T65" fmla="*/ 175 h 206"/>
              <a:gd name="T66" fmla="*/ 216 w 267"/>
              <a:gd name="T67" fmla="*/ 175 h 206"/>
              <a:gd name="T68" fmla="*/ 219 w 267"/>
              <a:gd name="T69" fmla="*/ 172 h 206"/>
              <a:gd name="T70" fmla="*/ 217 w 267"/>
              <a:gd name="T71" fmla="*/ 169 h 206"/>
              <a:gd name="T72" fmla="*/ 216 w 267"/>
              <a:gd name="T73" fmla="*/ 166 h 206"/>
              <a:gd name="T74" fmla="*/ 220 w 267"/>
              <a:gd name="T75" fmla="*/ 161 h 206"/>
              <a:gd name="T76" fmla="*/ 223 w 267"/>
              <a:gd name="T77" fmla="*/ 161 h 206"/>
              <a:gd name="T78" fmla="*/ 223 w 267"/>
              <a:gd name="T79" fmla="*/ 157 h 206"/>
              <a:gd name="T80" fmla="*/ 226 w 267"/>
              <a:gd name="T81" fmla="*/ 152 h 206"/>
              <a:gd name="T82" fmla="*/ 228 w 267"/>
              <a:gd name="T83" fmla="*/ 149 h 206"/>
              <a:gd name="T84" fmla="*/ 262 w 267"/>
              <a:gd name="T85" fmla="*/ 62 h 206"/>
              <a:gd name="T86" fmla="*/ 258 w 267"/>
              <a:gd name="T87" fmla="*/ 49 h 206"/>
              <a:gd name="T88" fmla="*/ 252 w 267"/>
              <a:gd name="T89" fmla="*/ 40 h 206"/>
              <a:gd name="T90" fmla="*/ 250 w 267"/>
              <a:gd name="T91" fmla="*/ 34 h 206"/>
              <a:gd name="T92" fmla="*/ 244 w 267"/>
              <a:gd name="T93" fmla="*/ 10 h 206"/>
              <a:gd name="T94" fmla="*/ 237 w 267"/>
              <a:gd name="T95" fmla="*/ 4 h 206"/>
              <a:gd name="T96" fmla="*/ 234 w 267"/>
              <a:gd name="T97" fmla="*/ 1 h 206"/>
              <a:gd name="T98" fmla="*/ 93 w 267"/>
              <a:gd name="T99" fmla="*/ 71 h 206"/>
              <a:gd name="T100" fmla="*/ 68 w 267"/>
              <a:gd name="T101" fmla="*/ 79 h 2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7"/>
              <a:gd name="T154" fmla="*/ 0 h 206"/>
              <a:gd name="T155" fmla="*/ 267 w 267"/>
              <a:gd name="T156" fmla="*/ 206 h 2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7" h="206">
                <a:moveTo>
                  <a:pt x="68" y="82"/>
                </a:moveTo>
                <a:lnTo>
                  <a:pt x="68" y="131"/>
                </a:lnTo>
                <a:lnTo>
                  <a:pt x="66" y="133"/>
                </a:lnTo>
                <a:lnTo>
                  <a:pt x="63" y="134"/>
                </a:lnTo>
                <a:lnTo>
                  <a:pt x="63" y="136"/>
                </a:lnTo>
                <a:lnTo>
                  <a:pt x="62" y="139"/>
                </a:lnTo>
                <a:lnTo>
                  <a:pt x="59" y="140"/>
                </a:lnTo>
                <a:lnTo>
                  <a:pt x="57" y="142"/>
                </a:lnTo>
                <a:lnTo>
                  <a:pt x="56" y="143"/>
                </a:lnTo>
                <a:lnTo>
                  <a:pt x="48" y="143"/>
                </a:lnTo>
                <a:lnTo>
                  <a:pt x="48" y="145"/>
                </a:lnTo>
                <a:lnTo>
                  <a:pt x="47" y="143"/>
                </a:lnTo>
                <a:lnTo>
                  <a:pt x="20" y="145"/>
                </a:lnTo>
                <a:lnTo>
                  <a:pt x="12" y="151"/>
                </a:lnTo>
                <a:lnTo>
                  <a:pt x="2" y="151"/>
                </a:lnTo>
                <a:lnTo>
                  <a:pt x="0" y="151"/>
                </a:lnTo>
                <a:lnTo>
                  <a:pt x="0" y="155"/>
                </a:lnTo>
                <a:lnTo>
                  <a:pt x="0" y="158"/>
                </a:lnTo>
                <a:lnTo>
                  <a:pt x="3" y="161"/>
                </a:lnTo>
                <a:lnTo>
                  <a:pt x="3" y="163"/>
                </a:lnTo>
                <a:lnTo>
                  <a:pt x="3" y="164"/>
                </a:lnTo>
                <a:lnTo>
                  <a:pt x="5" y="167"/>
                </a:lnTo>
                <a:lnTo>
                  <a:pt x="21" y="188"/>
                </a:lnTo>
                <a:lnTo>
                  <a:pt x="27" y="191"/>
                </a:lnTo>
                <a:lnTo>
                  <a:pt x="29" y="191"/>
                </a:lnTo>
                <a:lnTo>
                  <a:pt x="30" y="190"/>
                </a:lnTo>
                <a:lnTo>
                  <a:pt x="32" y="188"/>
                </a:lnTo>
                <a:lnTo>
                  <a:pt x="33" y="190"/>
                </a:lnTo>
                <a:lnTo>
                  <a:pt x="36" y="194"/>
                </a:lnTo>
                <a:lnTo>
                  <a:pt x="35" y="194"/>
                </a:lnTo>
                <a:lnTo>
                  <a:pt x="33" y="194"/>
                </a:lnTo>
                <a:lnTo>
                  <a:pt x="33" y="196"/>
                </a:lnTo>
                <a:lnTo>
                  <a:pt x="33" y="197"/>
                </a:lnTo>
                <a:lnTo>
                  <a:pt x="38" y="202"/>
                </a:lnTo>
                <a:lnTo>
                  <a:pt x="41" y="202"/>
                </a:lnTo>
                <a:lnTo>
                  <a:pt x="39" y="199"/>
                </a:lnTo>
                <a:lnTo>
                  <a:pt x="38" y="197"/>
                </a:lnTo>
                <a:lnTo>
                  <a:pt x="44" y="196"/>
                </a:lnTo>
                <a:lnTo>
                  <a:pt x="45" y="194"/>
                </a:lnTo>
                <a:lnTo>
                  <a:pt x="59" y="206"/>
                </a:lnTo>
                <a:lnTo>
                  <a:pt x="59" y="194"/>
                </a:lnTo>
                <a:lnTo>
                  <a:pt x="59" y="193"/>
                </a:lnTo>
                <a:lnTo>
                  <a:pt x="60" y="191"/>
                </a:lnTo>
                <a:lnTo>
                  <a:pt x="63" y="190"/>
                </a:lnTo>
                <a:lnTo>
                  <a:pt x="65" y="188"/>
                </a:lnTo>
                <a:lnTo>
                  <a:pt x="68" y="176"/>
                </a:lnTo>
                <a:lnTo>
                  <a:pt x="74" y="173"/>
                </a:lnTo>
                <a:lnTo>
                  <a:pt x="93" y="170"/>
                </a:lnTo>
                <a:lnTo>
                  <a:pt x="105" y="176"/>
                </a:lnTo>
                <a:lnTo>
                  <a:pt x="114" y="184"/>
                </a:lnTo>
                <a:lnTo>
                  <a:pt x="116" y="185"/>
                </a:lnTo>
                <a:lnTo>
                  <a:pt x="117" y="185"/>
                </a:lnTo>
                <a:lnTo>
                  <a:pt x="120" y="182"/>
                </a:lnTo>
                <a:lnTo>
                  <a:pt x="128" y="179"/>
                </a:lnTo>
                <a:lnTo>
                  <a:pt x="132" y="179"/>
                </a:lnTo>
                <a:lnTo>
                  <a:pt x="144" y="187"/>
                </a:lnTo>
                <a:lnTo>
                  <a:pt x="154" y="188"/>
                </a:lnTo>
                <a:lnTo>
                  <a:pt x="159" y="187"/>
                </a:lnTo>
                <a:lnTo>
                  <a:pt x="171" y="179"/>
                </a:lnTo>
                <a:lnTo>
                  <a:pt x="193" y="178"/>
                </a:lnTo>
                <a:lnTo>
                  <a:pt x="202" y="181"/>
                </a:lnTo>
                <a:lnTo>
                  <a:pt x="205" y="181"/>
                </a:lnTo>
                <a:lnTo>
                  <a:pt x="207" y="179"/>
                </a:lnTo>
                <a:lnTo>
                  <a:pt x="210" y="178"/>
                </a:lnTo>
                <a:lnTo>
                  <a:pt x="210" y="176"/>
                </a:lnTo>
                <a:lnTo>
                  <a:pt x="211" y="175"/>
                </a:lnTo>
                <a:lnTo>
                  <a:pt x="214" y="175"/>
                </a:lnTo>
                <a:lnTo>
                  <a:pt x="216" y="175"/>
                </a:lnTo>
                <a:lnTo>
                  <a:pt x="217" y="172"/>
                </a:lnTo>
                <a:lnTo>
                  <a:pt x="219" y="172"/>
                </a:lnTo>
                <a:lnTo>
                  <a:pt x="219" y="170"/>
                </a:lnTo>
                <a:lnTo>
                  <a:pt x="217" y="169"/>
                </a:lnTo>
                <a:lnTo>
                  <a:pt x="216" y="167"/>
                </a:lnTo>
                <a:lnTo>
                  <a:pt x="216" y="166"/>
                </a:lnTo>
                <a:lnTo>
                  <a:pt x="217" y="163"/>
                </a:lnTo>
                <a:lnTo>
                  <a:pt x="220" y="161"/>
                </a:lnTo>
                <a:lnTo>
                  <a:pt x="222" y="161"/>
                </a:lnTo>
                <a:lnTo>
                  <a:pt x="223" y="161"/>
                </a:lnTo>
                <a:lnTo>
                  <a:pt x="222" y="158"/>
                </a:lnTo>
                <a:lnTo>
                  <a:pt x="223" y="157"/>
                </a:lnTo>
                <a:lnTo>
                  <a:pt x="226" y="155"/>
                </a:lnTo>
                <a:lnTo>
                  <a:pt x="226" y="152"/>
                </a:lnTo>
                <a:lnTo>
                  <a:pt x="228" y="152"/>
                </a:lnTo>
                <a:lnTo>
                  <a:pt x="228" y="149"/>
                </a:lnTo>
                <a:lnTo>
                  <a:pt x="256" y="116"/>
                </a:lnTo>
                <a:lnTo>
                  <a:pt x="262" y="62"/>
                </a:lnTo>
                <a:lnTo>
                  <a:pt x="267" y="55"/>
                </a:lnTo>
                <a:lnTo>
                  <a:pt x="258" y="49"/>
                </a:lnTo>
                <a:lnTo>
                  <a:pt x="255" y="46"/>
                </a:lnTo>
                <a:lnTo>
                  <a:pt x="252" y="40"/>
                </a:lnTo>
                <a:lnTo>
                  <a:pt x="252" y="39"/>
                </a:lnTo>
                <a:lnTo>
                  <a:pt x="250" y="34"/>
                </a:lnTo>
                <a:lnTo>
                  <a:pt x="250" y="9"/>
                </a:lnTo>
                <a:lnTo>
                  <a:pt x="244" y="10"/>
                </a:lnTo>
                <a:lnTo>
                  <a:pt x="241" y="6"/>
                </a:lnTo>
                <a:lnTo>
                  <a:pt x="237" y="4"/>
                </a:lnTo>
                <a:lnTo>
                  <a:pt x="237" y="3"/>
                </a:lnTo>
                <a:lnTo>
                  <a:pt x="234" y="1"/>
                </a:lnTo>
                <a:lnTo>
                  <a:pt x="196" y="0"/>
                </a:lnTo>
                <a:lnTo>
                  <a:pt x="93" y="71"/>
                </a:lnTo>
                <a:lnTo>
                  <a:pt x="68" y="77"/>
                </a:lnTo>
                <a:lnTo>
                  <a:pt x="68" y="79"/>
                </a:lnTo>
                <a:lnTo>
                  <a:pt x="68" y="8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30" name="Freeform 702"/>
          <p:cNvSpPr>
            <a:spLocks/>
          </p:cNvSpPr>
          <p:nvPr/>
        </p:nvSpPr>
        <p:spPr bwMode="auto">
          <a:xfrm>
            <a:off x="4729163" y="3248032"/>
            <a:ext cx="4763" cy="4762"/>
          </a:xfrm>
          <a:custGeom>
            <a:avLst/>
            <a:gdLst>
              <a:gd name="T0" fmla="*/ 0 w 3"/>
              <a:gd name="T1" fmla="*/ 0 h 3"/>
              <a:gd name="T2" fmla="*/ 1 w 3"/>
              <a:gd name="T3" fmla="*/ 0 h 3"/>
              <a:gd name="T4" fmla="*/ 1 w 3"/>
              <a:gd name="T5" fmla="*/ 2 h 3"/>
              <a:gd name="T6" fmla="*/ 3 w 3"/>
              <a:gd name="T7" fmla="*/ 2 h 3"/>
              <a:gd name="T8" fmla="*/ 3 w 3"/>
              <a:gd name="T9" fmla="*/ 3 h 3"/>
              <a:gd name="T10" fmla="*/ 1 w 3"/>
              <a:gd name="T11" fmla="*/ 3 h 3"/>
              <a:gd name="T12" fmla="*/ 0 w 3"/>
              <a:gd name="T13" fmla="*/ 2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0"/>
                </a:moveTo>
                <a:lnTo>
                  <a:pt x="1" y="0"/>
                </a:lnTo>
                <a:lnTo>
                  <a:pt x="1" y="2"/>
                </a:lnTo>
                <a:lnTo>
                  <a:pt x="3" y="2"/>
                </a:lnTo>
                <a:lnTo>
                  <a:pt x="3" y="3"/>
                </a:lnTo>
                <a:lnTo>
                  <a:pt x="1" y="3"/>
                </a:lnTo>
                <a:lnTo>
                  <a:pt x="0" y="2"/>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31" name="Freeform 703"/>
          <p:cNvSpPr>
            <a:spLocks/>
          </p:cNvSpPr>
          <p:nvPr/>
        </p:nvSpPr>
        <p:spPr bwMode="auto">
          <a:xfrm>
            <a:off x="3892550" y="3349632"/>
            <a:ext cx="11113" cy="4762"/>
          </a:xfrm>
          <a:custGeom>
            <a:avLst/>
            <a:gdLst>
              <a:gd name="T0" fmla="*/ 4 w 7"/>
              <a:gd name="T1" fmla="*/ 0 h 3"/>
              <a:gd name="T2" fmla="*/ 3 w 7"/>
              <a:gd name="T3" fmla="*/ 0 h 3"/>
              <a:gd name="T4" fmla="*/ 0 w 7"/>
              <a:gd name="T5" fmla="*/ 0 h 3"/>
              <a:gd name="T6" fmla="*/ 1 w 7"/>
              <a:gd name="T7" fmla="*/ 3 h 3"/>
              <a:gd name="T8" fmla="*/ 4 w 7"/>
              <a:gd name="T9" fmla="*/ 3 h 3"/>
              <a:gd name="T10" fmla="*/ 7 w 7"/>
              <a:gd name="T11" fmla="*/ 3 h 3"/>
              <a:gd name="T12" fmla="*/ 7 w 7"/>
              <a:gd name="T13" fmla="*/ 0 h 3"/>
              <a:gd name="T14" fmla="*/ 4 w 7"/>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3"/>
              <a:gd name="T26" fmla="*/ 7 w 7"/>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3">
                <a:moveTo>
                  <a:pt x="4" y="0"/>
                </a:moveTo>
                <a:lnTo>
                  <a:pt x="3" y="0"/>
                </a:lnTo>
                <a:lnTo>
                  <a:pt x="0" y="0"/>
                </a:lnTo>
                <a:lnTo>
                  <a:pt x="1" y="3"/>
                </a:lnTo>
                <a:lnTo>
                  <a:pt x="4" y="3"/>
                </a:lnTo>
                <a:lnTo>
                  <a:pt x="7" y="3"/>
                </a:lnTo>
                <a:lnTo>
                  <a:pt x="7" y="0"/>
                </a:lnTo>
                <a:lnTo>
                  <a:pt x="4"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32" name="Freeform 704"/>
          <p:cNvSpPr>
            <a:spLocks/>
          </p:cNvSpPr>
          <p:nvPr/>
        </p:nvSpPr>
        <p:spPr bwMode="auto">
          <a:xfrm>
            <a:off x="3911600" y="3338520"/>
            <a:ext cx="1588" cy="4762"/>
          </a:xfrm>
          <a:custGeom>
            <a:avLst/>
            <a:gdLst>
              <a:gd name="T0" fmla="*/ 1 w 1"/>
              <a:gd name="T1" fmla="*/ 0 h 3"/>
              <a:gd name="T2" fmla="*/ 1 w 1"/>
              <a:gd name="T3" fmla="*/ 1 h 3"/>
              <a:gd name="T4" fmla="*/ 0 w 1"/>
              <a:gd name="T5" fmla="*/ 3 h 3"/>
              <a:gd name="T6" fmla="*/ 1 w 1"/>
              <a:gd name="T7" fmla="*/ 3 h 3"/>
              <a:gd name="T8" fmla="*/ 1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0"/>
                </a:moveTo>
                <a:lnTo>
                  <a:pt x="1" y="1"/>
                </a:lnTo>
                <a:lnTo>
                  <a:pt x="0" y="3"/>
                </a:lnTo>
                <a:lnTo>
                  <a:pt x="1" y="3"/>
                </a:lnTo>
                <a:lnTo>
                  <a:pt x="1"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33" name="Freeform 705"/>
          <p:cNvSpPr>
            <a:spLocks/>
          </p:cNvSpPr>
          <p:nvPr/>
        </p:nvSpPr>
        <p:spPr bwMode="auto">
          <a:xfrm>
            <a:off x="5686425" y="3548070"/>
            <a:ext cx="4763" cy="9525"/>
          </a:xfrm>
          <a:custGeom>
            <a:avLst/>
            <a:gdLst>
              <a:gd name="T0" fmla="*/ 3 w 3"/>
              <a:gd name="T1" fmla="*/ 1 h 6"/>
              <a:gd name="T2" fmla="*/ 0 w 3"/>
              <a:gd name="T3" fmla="*/ 0 h 6"/>
              <a:gd name="T4" fmla="*/ 2 w 3"/>
              <a:gd name="T5" fmla="*/ 6 h 6"/>
              <a:gd name="T6" fmla="*/ 3 w 3"/>
              <a:gd name="T7" fmla="*/ 6 h 6"/>
              <a:gd name="T8" fmla="*/ 3 w 3"/>
              <a:gd name="T9" fmla="*/ 1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1"/>
                </a:moveTo>
                <a:lnTo>
                  <a:pt x="0" y="0"/>
                </a:lnTo>
                <a:lnTo>
                  <a:pt x="2" y="6"/>
                </a:lnTo>
                <a:lnTo>
                  <a:pt x="3" y="6"/>
                </a:lnTo>
                <a:lnTo>
                  <a:pt x="3"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34" name="Freeform 706"/>
          <p:cNvSpPr>
            <a:spLocks/>
          </p:cNvSpPr>
          <p:nvPr/>
        </p:nvSpPr>
        <p:spPr bwMode="auto">
          <a:xfrm>
            <a:off x="2563813" y="2938470"/>
            <a:ext cx="4763" cy="7937"/>
          </a:xfrm>
          <a:custGeom>
            <a:avLst/>
            <a:gdLst>
              <a:gd name="T0" fmla="*/ 2 w 3"/>
              <a:gd name="T1" fmla="*/ 0 h 5"/>
              <a:gd name="T2" fmla="*/ 2 w 3"/>
              <a:gd name="T3" fmla="*/ 2 h 5"/>
              <a:gd name="T4" fmla="*/ 0 w 3"/>
              <a:gd name="T5" fmla="*/ 5 h 5"/>
              <a:gd name="T6" fmla="*/ 2 w 3"/>
              <a:gd name="T7" fmla="*/ 3 h 5"/>
              <a:gd name="T8" fmla="*/ 3 w 3"/>
              <a:gd name="T9" fmla="*/ 3 h 5"/>
              <a:gd name="T10" fmla="*/ 3 w 3"/>
              <a:gd name="T11" fmla="*/ 0 h 5"/>
              <a:gd name="T12" fmla="*/ 2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2" y="0"/>
                </a:moveTo>
                <a:lnTo>
                  <a:pt x="2" y="2"/>
                </a:lnTo>
                <a:lnTo>
                  <a:pt x="0" y="5"/>
                </a:lnTo>
                <a:lnTo>
                  <a:pt x="2" y="3"/>
                </a:lnTo>
                <a:lnTo>
                  <a:pt x="3" y="3"/>
                </a:lnTo>
                <a:lnTo>
                  <a:pt x="3" y="0"/>
                </a:lnTo>
                <a:lnTo>
                  <a:pt x="2"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35" name="Freeform 707"/>
          <p:cNvSpPr>
            <a:spLocks/>
          </p:cNvSpPr>
          <p:nvPr/>
        </p:nvSpPr>
        <p:spPr bwMode="auto">
          <a:xfrm>
            <a:off x="4570413" y="3927482"/>
            <a:ext cx="203200" cy="300037"/>
          </a:xfrm>
          <a:custGeom>
            <a:avLst/>
            <a:gdLst>
              <a:gd name="T0" fmla="*/ 20 w 128"/>
              <a:gd name="T1" fmla="*/ 180 h 189"/>
              <a:gd name="T2" fmla="*/ 25 w 128"/>
              <a:gd name="T3" fmla="*/ 162 h 189"/>
              <a:gd name="T4" fmla="*/ 20 w 128"/>
              <a:gd name="T5" fmla="*/ 156 h 189"/>
              <a:gd name="T6" fmla="*/ 19 w 128"/>
              <a:gd name="T7" fmla="*/ 153 h 189"/>
              <a:gd name="T8" fmla="*/ 20 w 128"/>
              <a:gd name="T9" fmla="*/ 148 h 189"/>
              <a:gd name="T10" fmla="*/ 17 w 128"/>
              <a:gd name="T11" fmla="*/ 148 h 189"/>
              <a:gd name="T12" fmla="*/ 14 w 128"/>
              <a:gd name="T13" fmla="*/ 150 h 189"/>
              <a:gd name="T14" fmla="*/ 5 w 128"/>
              <a:gd name="T15" fmla="*/ 139 h 189"/>
              <a:gd name="T16" fmla="*/ 1 w 128"/>
              <a:gd name="T17" fmla="*/ 139 h 189"/>
              <a:gd name="T18" fmla="*/ 0 w 128"/>
              <a:gd name="T19" fmla="*/ 136 h 189"/>
              <a:gd name="T20" fmla="*/ 1 w 128"/>
              <a:gd name="T21" fmla="*/ 132 h 189"/>
              <a:gd name="T22" fmla="*/ 7 w 128"/>
              <a:gd name="T23" fmla="*/ 117 h 189"/>
              <a:gd name="T24" fmla="*/ 17 w 128"/>
              <a:gd name="T25" fmla="*/ 105 h 189"/>
              <a:gd name="T26" fmla="*/ 35 w 128"/>
              <a:gd name="T27" fmla="*/ 99 h 189"/>
              <a:gd name="T28" fmla="*/ 38 w 128"/>
              <a:gd name="T29" fmla="*/ 104 h 189"/>
              <a:gd name="T30" fmla="*/ 40 w 128"/>
              <a:gd name="T31" fmla="*/ 105 h 189"/>
              <a:gd name="T32" fmla="*/ 47 w 128"/>
              <a:gd name="T33" fmla="*/ 108 h 189"/>
              <a:gd name="T34" fmla="*/ 64 w 128"/>
              <a:gd name="T35" fmla="*/ 74 h 189"/>
              <a:gd name="T36" fmla="*/ 71 w 128"/>
              <a:gd name="T37" fmla="*/ 68 h 189"/>
              <a:gd name="T38" fmla="*/ 88 w 128"/>
              <a:gd name="T39" fmla="*/ 26 h 189"/>
              <a:gd name="T40" fmla="*/ 94 w 128"/>
              <a:gd name="T41" fmla="*/ 23 h 189"/>
              <a:gd name="T42" fmla="*/ 100 w 128"/>
              <a:gd name="T43" fmla="*/ 9 h 189"/>
              <a:gd name="T44" fmla="*/ 98 w 128"/>
              <a:gd name="T45" fmla="*/ 6 h 189"/>
              <a:gd name="T46" fmla="*/ 94 w 128"/>
              <a:gd name="T47" fmla="*/ 5 h 189"/>
              <a:gd name="T48" fmla="*/ 98 w 128"/>
              <a:gd name="T49" fmla="*/ 0 h 189"/>
              <a:gd name="T50" fmla="*/ 104 w 128"/>
              <a:gd name="T51" fmla="*/ 2 h 189"/>
              <a:gd name="T52" fmla="*/ 109 w 128"/>
              <a:gd name="T53" fmla="*/ 15 h 189"/>
              <a:gd name="T54" fmla="*/ 113 w 128"/>
              <a:gd name="T55" fmla="*/ 42 h 189"/>
              <a:gd name="T56" fmla="*/ 113 w 128"/>
              <a:gd name="T57" fmla="*/ 48 h 189"/>
              <a:gd name="T58" fmla="*/ 97 w 128"/>
              <a:gd name="T59" fmla="*/ 48 h 189"/>
              <a:gd name="T60" fmla="*/ 94 w 128"/>
              <a:gd name="T61" fmla="*/ 50 h 189"/>
              <a:gd name="T62" fmla="*/ 95 w 128"/>
              <a:gd name="T63" fmla="*/ 59 h 189"/>
              <a:gd name="T64" fmla="*/ 100 w 128"/>
              <a:gd name="T65" fmla="*/ 65 h 189"/>
              <a:gd name="T66" fmla="*/ 107 w 128"/>
              <a:gd name="T67" fmla="*/ 68 h 189"/>
              <a:gd name="T68" fmla="*/ 116 w 128"/>
              <a:gd name="T69" fmla="*/ 92 h 189"/>
              <a:gd name="T70" fmla="*/ 101 w 128"/>
              <a:gd name="T71" fmla="*/ 120 h 189"/>
              <a:gd name="T72" fmla="*/ 101 w 128"/>
              <a:gd name="T73" fmla="*/ 135 h 189"/>
              <a:gd name="T74" fmla="*/ 125 w 128"/>
              <a:gd name="T75" fmla="*/ 168 h 189"/>
              <a:gd name="T76" fmla="*/ 127 w 128"/>
              <a:gd name="T77" fmla="*/ 171 h 189"/>
              <a:gd name="T78" fmla="*/ 127 w 128"/>
              <a:gd name="T79" fmla="*/ 187 h 189"/>
              <a:gd name="T80" fmla="*/ 119 w 128"/>
              <a:gd name="T81" fmla="*/ 183 h 189"/>
              <a:gd name="T82" fmla="*/ 107 w 128"/>
              <a:gd name="T83" fmla="*/ 181 h 189"/>
              <a:gd name="T84" fmla="*/ 80 w 128"/>
              <a:gd name="T85" fmla="*/ 178 h 1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189"/>
              <a:gd name="T131" fmla="*/ 128 w 128"/>
              <a:gd name="T132" fmla="*/ 189 h 1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189">
                <a:moveTo>
                  <a:pt x="80" y="178"/>
                </a:moveTo>
                <a:lnTo>
                  <a:pt x="20" y="180"/>
                </a:lnTo>
                <a:lnTo>
                  <a:pt x="23" y="162"/>
                </a:lnTo>
                <a:lnTo>
                  <a:pt x="25" y="162"/>
                </a:lnTo>
                <a:lnTo>
                  <a:pt x="20" y="157"/>
                </a:lnTo>
                <a:lnTo>
                  <a:pt x="20" y="156"/>
                </a:lnTo>
                <a:lnTo>
                  <a:pt x="19" y="154"/>
                </a:lnTo>
                <a:lnTo>
                  <a:pt x="19" y="153"/>
                </a:lnTo>
                <a:lnTo>
                  <a:pt x="20" y="151"/>
                </a:lnTo>
                <a:lnTo>
                  <a:pt x="20" y="148"/>
                </a:lnTo>
                <a:lnTo>
                  <a:pt x="19" y="148"/>
                </a:lnTo>
                <a:lnTo>
                  <a:pt x="17" y="148"/>
                </a:lnTo>
                <a:lnTo>
                  <a:pt x="16" y="148"/>
                </a:lnTo>
                <a:lnTo>
                  <a:pt x="14" y="150"/>
                </a:lnTo>
                <a:lnTo>
                  <a:pt x="8" y="147"/>
                </a:lnTo>
                <a:lnTo>
                  <a:pt x="5" y="139"/>
                </a:lnTo>
                <a:lnTo>
                  <a:pt x="2" y="139"/>
                </a:lnTo>
                <a:lnTo>
                  <a:pt x="1" y="139"/>
                </a:lnTo>
                <a:lnTo>
                  <a:pt x="0" y="139"/>
                </a:lnTo>
                <a:lnTo>
                  <a:pt x="0" y="136"/>
                </a:lnTo>
                <a:lnTo>
                  <a:pt x="0" y="133"/>
                </a:lnTo>
                <a:lnTo>
                  <a:pt x="1" y="132"/>
                </a:lnTo>
                <a:lnTo>
                  <a:pt x="5" y="126"/>
                </a:lnTo>
                <a:lnTo>
                  <a:pt x="7" y="117"/>
                </a:lnTo>
                <a:lnTo>
                  <a:pt x="14" y="107"/>
                </a:lnTo>
                <a:lnTo>
                  <a:pt x="17" y="105"/>
                </a:lnTo>
                <a:lnTo>
                  <a:pt x="19" y="101"/>
                </a:lnTo>
                <a:lnTo>
                  <a:pt x="35" y="99"/>
                </a:lnTo>
                <a:lnTo>
                  <a:pt x="38" y="102"/>
                </a:lnTo>
                <a:lnTo>
                  <a:pt x="38" y="104"/>
                </a:lnTo>
                <a:lnTo>
                  <a:pt x="38" y="105"/>
                </a:lnTo>
                <a:lnTo>
                  <a:pt x="40" y="105"/>
                </a:lnTo>
                <a:lnTo>
                  <a:pt x="43" y="107"/>
                </a:lnTo>
                <a:lnTo>
                  <a:pt x="47" y="108"/>
                </a:lnTo>
                <a:lnTo>
                  <a:pt x="49" y="107"/>
                </a:lnTo>
                <a:lnTo>
                  <a:pt x="64" y="74"/>
                </a:lnTo>
                <a:lnTo>
                  <a:pt x="67" y="71"/>
                </a:lnTo>
                <a:lnTo>
                  <a:pt x="71" y="68"/>
                </a:lnTo>
                <a:lnTo>
                  <a:pt x="82" y="33"/>
                </a:lnTo>
                <a:lnTo>
                  <a:pt x="88" y="26"/>
                </a:lnTo>
                <a:lnTo>
                  <a:pt x="94" y="24"/>
                </a:lnTo>
                <a:lnTo>
                  <a:pt x="94" y="23"/>
                </a:lnTo>
                <a:lnTo>
                  <a:pt x="100" y="20"/>
                </a:lnTo>
                <a:lnTo>
                  <a:pt x="100" y="9"/>
                </a:lnTo>
                <a:lnTo>
                  <a:pt x="98" y="8"/>
                </a:lnTo>
                <a:lnTo>
                  <a:pt x="98" y="6"/>
                </a:lnTo>
                <a:lnTo>
                  <a:pt x="94" y="6"/>
                </a:lnTo>
                <a:lnTo>
                  <a:pt x="94" y="5"/>
                </a:lnTo>
                <a:lnTo>
                  <a:pt x="95" y="5"/>
                </a:lnTo>
                <a:lnTo>
                  <a:pt x="98" y="0"/>
                </a:lnTo>
                <a:lnTo>
                  <a:pt x="103" y="0"/>
                </a:lnTo>
                <a:lnTo>
                  <a:pt x="104" y="2"/>
                </a:lnTo>
                <a:lnTo>
                  <a:pt x="106" y="9"/>
                </a:lnTo>
                <a:lnTo>
                  <a:pt x="109" y="15"/>
                </a:lnTo>
                <a:lnTo>
                  <a:pt x="106" y="30"/>
                </a:lnTo>
                <a:lnTo>
                  <a:pt x="113" y="42"/>
                </a:lnTo>
                <a:lnTo>
                  <a:pt x="115" y="48"/>
                </a:lnTo>
                <a:lnTo>
                  <a:pt x="113" y="48"/>
                </a:lnTo>
                <a:lnTo>
                  <a:pt x="103" y="47"/>
                </a:lnTo>
                <a:lnTo>
                  <a:pt x="97" y="48"/>
                </a:lnTo>
                <a:lnTo>
                  <a:pt x="95" y="48"/>
                </a:lnTo>
                <a:lnTo>
                  <a:pt x="94" y="50"/>
                </a:lnTo>
                <a:lnTo>
                  <a:pt x="94" y="56"/>
                </a:lnTo>
                <a:lnTo>
                  <a:pt x="95" y="59"/>
                </a:lnTo>
                <a:lnTo>
                  <a:pt x="98" y="63"/>
                </a:lnTo>
                <a:lnTo>
                  <a:pt x="100" y="65"/>
                </a:lnTo>
                <a:lnTo>
                  <a:pt x="106" y="66"/>
                </a:lnTo>
                <a:lnTo>
                  <a:pt x="107" y="68"/>
                </a:lnTo>
                <a:lnTo>
                  <a:pt x="115" y="90"/>
                </a:lnTo>
                <a:lnTo>
                  <a:pt x="116" y="92"/>
                </a:lnTo>
                <a:lnTo>
                  <a:pt x="101" y="115"/>
                </a:lnTo>
                <a:lnTo>
                  <a:pt x="101" y="120"/>
                </a:lnTo>
                <a:lnTo>
                  <a:pt x="101" y="124"/>
                </a:lnTo>
                <a:lnTo>
                  <a:pt x="101" y="135"/>
                </a:lnTo>
                <a:lnTo>
                  <a:pt x="119" y="162"/>
                </a:lnTo>
                <a:lnTo>
                  <a:pt x="125" y="168"/>
                </a:lnTo>
                <a:lnTo>
                  <a:pt x="128" y="168"/>
                </a:lnTo>
                <a:lnTo>
                  <a:pt x="127" y="171"/>
                </a:lnTo>
                <a:lnTo>
                  <a:pt x="128" y="184"/>
                </a:lnTo>
                <a:lnTo>
                  <a:pt x="127" y="187"/>
                </a:lnTo>
                <a:lnTo>
                  <a:pt x="125" y="189"/>
                </a:lnTo>
                <a:lnTo>
                  <a:pt x="119" y="183"/>
                </a:lnTo>
                <a:lnTo>
                  <a:pt x="115" y="183"/>
                </a:lnTo>
                <a:lnTo>
                  <a:pt x="107" y="181"/>
                </a:lnTo>
                <a:lnTo>
                  <a:pt x="103" y="178"/>
                </a:lnTo>
                <a:lnTo>
                  <a:pt x="80" y="178"/>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36" name="Freeform 708"/>
          <p:cNvSpPr>
            <a:spLocks/>
          </p:cNvSpPr>
          <p:nvPr/>
        </p:nvSpPr>
        <p:spPr bwMode="auto">
          <a:xfrm>
            <a:off x="6708775" y="3487745"/>
            <a:ext cx="90488" cy="47625"/>
          </a:xfrm>
          <a:custGeom>
            <a:avLst/>
            <a:gdLst>
              <a:gd name="T0" fmla="*/ 49 w 57"/>
              <a:gd name="T1" fmla="*/ 11 h 30"/>
              <a:gd name="T2" fmla="*/ 49 w 57"/>
              <a:gd name="T3" fmla="*/ 9 h 30"/>
              <a:gd name="T4" fmla="*/ 45 w 57"/>
              <a:gd name="T5" fmla="*/ 8 h 30"/>
              <a:gd name="T6" fmla="*/ 45 w 57"/>
              <a:gd name="T7" fmla="*/ 6 h 30"/>
              <a:gd name="T8" fmla="*/ 43 w 57"/>
              <a:gd name="T9" fmla="*/ 6 h 30"/>
              <a:gd name="T10" fmla="*/ 39 w 57"/>
              <a:gd name="T11" fmla="*/ 8 h 30"/>
              <a:gd name="T12" fmla="*/ 28 w 57"/>
              <a:gd name="T13" fmla="*/ 5 h 30"/>
              <a:gd name="T14" fmla="*/ 27 w 57"/>
              <a:gd name="T15" fmla="*/ 3 h 30"/>
              <a:gd name="T16" fmla="*/ 25 w 57"/>
              <a:gd name="T17" fmla="*/ 2 h 30"/>
              <a:gd name="T18" fmla="*/ 24 w 57"/>
              <a:gd name="T19" fmla="*/ 0 h 30"/>
              <a:gd name="T20" fmla="*/ 19 w 57"/>
              <a:gd name="T21" fmla="*/ 0 h 30"/>
              <a:gd name="T22" fmla="*/ 16 w 57"/>
              <a:gd name="T23" fmla="*/ 2 h 30"/>
              <a:gd name="T24" fmla="*/ 12 w 57"/>
              <a:gd name="T25" fmla="*/ 6 h 30"/>
              <a:gd name="T26" fmla="*/ 9 w 57"/>
              <a:gd name="T27" fmla="*/ 11 h 30"/>
              <a:gd name="T28" fmla="*/ 3 w 57"/>
              <a:gd name="T29" fmla="*/ 17 h 30"/>
              <a:gd name="T30" fmla="*/ 3 w 57"/>
              <a:gd name="T31" fmla="*/ 20 h 30"/>
              <a:gd name="T32" fmla="*/ 0 w 57"/>
              <a:gd name="T33" fmla="*/ 23 h 30"/>
              <a:gd name="T34" fmla="*/ 0 w 57"/>
              <a:gd name="T35" fmla="*/ 24 h 30"/>
              <a:gd name="T36" fmla="*/ 1 w 57"/>
              <a:gd name="T37" fmla="*/ 24 h 30"/>
              <a:gd name="T38" fmla="*/ 1 w 57"/>
              <a:gd name="T39" fmla="*/ 26 h 30"/>
              <a:gd name="T40" fmla="*/ 1 w 57"/>
              <a:gd name="T41" fmla="*/ 27 h 30"/>
              <a:gd name="T42" fmla="*/ 3 w 57"/>
              <a:gd name="T43" fmla="*/ 27 h 30"/>
              <a:gd name="T44" fmla="*/ 4 w 57"/>
              <a:gd name="T45" fmla="*/ 29 h 30"/>
              <a:gd name="T46" fmla="*/ 19 w 57"/>
              <a:gd name="T47" fmla="*/ 30 h 30"/>
              <a:gd name="T48" fmla="*/ 27 w 57"/>
              <a:gd name="T49" fmla="*/ 29 h 30"/>
              <a:gd name="T50" fmla="*/ 34 w 57"/>
              <a:gd name="T51" fmla="*/ 29 h 30"/>
              <a:gd name="T52" fmla="*/ 54 w 57"/>
              <a:gd name="T53" fmla="*/ 26 h 30"/>
              <a:gd name="T54" fmla="*/ 57 w 57"/>
              <a:gd name="T55" fmla="*/ 26 h 30"/>
              <a:gd name="T56" fmla="*/ 57 w 57"/>
              <a:gd name="T57" fmla="*/ 24 h 30"/>
              <a:gd name="T58" fmla="*/ 55 w 57"/>
              <a:gd name="T59" fmla="*/ 23 h 30"/>
              <a:gd name="T60" fmla="*/ 57 w 57"/>
              <a:gd name="T61" fmla="*/ 18 h 30"/>
              <a:gd name="T62" fmla="*/ 54 w 57"/>
              <a:gd name="T63" fmla="*/ 17 h 30"/>
              <a:gd name="T64" fmla="*/ 49 w 57"/>
              <a:gd name="T65" fmla="*/ 15 h 30"/>
              <a:gd name="T66" fmla="*/ 49 w 57"/>
              <a:gd name="T67" fmla="*/ 14 h 30"/>
              <a:gd name="T68" fmla="*/ 49 w 57"/>
              <a:gd name="T69" fmla="*/ 12 h 30"/>
              <a:gd name="T70" fmla="*/ 49 w 57"/>
              <a:gd name="T71" fmla="*/ 11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7"/>
              <a:gd name="T109" fmla="*/ 0 h 30"/>
              <a:gd name="T110" fmla="*/ 57 w 57"/>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7" h="30">
                <a:moveTo>
                  <a:pt x="49" y="11"/>
                </a:moveTo>
                <a:lnTo>
                  <a:pt x="49" y="9"/>
                </a:lnTo>
                <a:lnTo>
                  <a:pt x="45" y="8"/>
                </a:lnTo>
                <a:lnTo>
                  <a:pt x="45" y="6"/>
                </a:lnTo>
                <a:lnTo>
                  <a:pt x="43" y="6"/>
                </a:lnTo>
                <a:lnTo>
                  <a:pt x="39" y="8"/>
                </a:lnTo>
                <a:lnTo>
                  <a:pt x="28" y="5"/>
                </a:lnTo>
                <a:lnTo>
                  <a:pt x="27" y="3"/>
                </a:lnTo>
                <a:lnTo>
                  <a:pt x="25" y="2"/>
                </a:lnTo>
                <a:lnTo>
                  <a:pt x="24" y="0"/>
                </a:lnTo>
                <a:lnTo>
                  <a:pt x="19" y="0"/>
                </a:lnTo>
                <a:lnTo>
                  <a:pt x="16" y="2"/>
                </a:lnTo>
                <a:lnTo>
                  <a:pt x="12" y="6"/>
                </a:lnTo>
                <a:lnTo>
                  <a:pt x="9" y="11"/>
                </a:lnTo>
                <a:lnTo>
                  <a:pt x="3" y="17"/>
                </a:lnTo>
                <a:lnTo>
                  <a:pt x="3" y="20"/>
                </a:lnTo>
                <a:lnTo>
                  <a:pt x="0" y="23"/>
                </a:lnTo>
                <a:lnTo>
                  <a:pt x="0" y="24"/>
                </a:lnTo>
                <a:lnTo>
                  <a:pt x="1" y="24"/>
                </a:lnTo>
                <a:lnTo>
                  <a:pt x="1" y="26"/>
                </a:lnTo>
                <a:lnTo>
                  <a:pt x="1" y="27"/>
                </a:lnTo>
                <a:lnTo>
                  <a:pt x="3" y="27"/>
                </a:lnTo>
                <a:lnTo>
                  <a:pt x="4" y="29"/>
                </a:lnTo>
                <a:lnTo>
                  <a:pt x="19" y="30"/>
                </a:lnTo>
                <a:lnTo>
                  <a:pt x="27" y="29"/>
                </a:lnTo>
                <a:lnTo>
                  <a:pt x="34" y="29"/>
                </a:lnTo>
                <a:lnTo>
                  <a:pt x="54" y="26"/>
                </a:lnTo>
                <a:lnTo>
                  <a:pt x="57" y="26"/>
                </a:lnTo>
                <a:lnTo>
                  <a:pt x="57" y="24"/>
                </a:lnTo>
                <a:lnTo>
                  <a:pt x="55" y="23"/>
                </a:lnTo>
                <a:lnTo>
                  <a:pt x="57" y="18"/>
                </a:lnTo>
                <a:lnTo>
                  <a:pt x="54" y="17"/>
                </a:lnTo>
                <a:lnTo>
                  <a:pt x="49" y="15"/>
                </a:lnTo>
                <a:lnTo>
                  <a:pt x="49" y="14"/>
                </a:lnTo>
                <a:lnTo>
                  <a:pt x="49" y="12"/>
                </a:lnTo>
                <a:lnTo>
                  <a:pt x="49" y="1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37" name="Freeform 709"/>
          <p:cNvSpPr>
            <a:spLocks/>
          </p:cNvSpPr>
          <p:nvPr/>
        </p:nvSpPr>
        <p:spPr bwMode="auto">
          <a:xfrm>
            <a:off x="4835525" y="2884495"/>
            <a:ext cx="119063" cy="161925"/>
          </a:xfrm>
          <a:custGeom>
            <a:avLst/>
            <a:gdLst>
              <a:gd name="T0" fmla="*/ 8 w 75"/>
              <a:gd name="T1" fmla="*/ 11 h 102"/>
              <a:gd name="T2" fmla="*/ 8 w 75"/>
              <a:gd name="T3" fmla="*/ 15 h 102"/>
              <a:gd name="T4" fmla="*/ 11 w 75"/>
              <a:gd name="T5" fmla="*/ 17 h 102"/>
              <a:gd name="T6" fmla="*/ 9 w 75"/>
              <a:gd name="T7" fmla="*/ 20 h 102"/>
              <a:gd name="T8" fmla="*/ 14 w 75"/>
              <a:gd name="T9" fmla="*/ 21 h 102"/>
              <a:gd name="T10" fmla="*/ 17 w 75"/>
              <a:gd name="T11" fmla="*/ 23 h 102"/>
              <a:gd name="T12" fmla="*/ 12 w 75"/>
              <a:gd name="T13" fmla="*/ 23 h 102"/>
              <a:gd name="T14" fmla="*/ 12 w 75"/>
              <a:gd name="T15" fmla="*/ 28 h 102"/>
              <a:gd name="T16" fmla="*/ 17 w 75"/>
              <a:gd name="T17" fmla="*/ 31 h 102"/>
              <a:gd name="T18" fmla="*/ 12 w 75"/>
              <a:gd name="T19" fmla="*/ 39 h 102"/>
              <a:gd name="T20" fmla="*/ 12 w 75"/>
              <a:gd name="T21" fmla="*/ 45 h 102"/>
              <a:gd name="T22" fmla="*/ 17 w 75"/>
              <a:gd name="T23" fmla="*/ 46 h 102"/>
              <a:gd name="T24" fmla="*/ 20 w 75"/>
              <a:gd name="T25" fmla="*/ 49 h 102"/>
              <a:gd name="T26" fmla="*/ 20 w 75"/>
              <a:gd name="T27" fmla="*/ 52 h 102"/>
              <a:gd name="T28" fmla="*/ 14 w 75"/>
              <a:gd name="T29" fmla="*/ 52 h 102"/>
              <a:gd name="T30" fmla="*/ 18 w 75"/>
              <a:gd name="T31" fmla="*/ 61 h 102"/>
              <a:gd name="T32" fmla="*/ 14 w 75"/>
              <a:gd name="T33" fmla="*/ 63 h 102"/>
              <a:gd name="T34" fmla="*/ 11 w 75"/>
              <a:gd name="T35" fmla="*/ 61 h 102"/>
              <a:gd name="T36" fmla="*/ 11 w 75"/>
              <a:gd name="T37" fmla="*/ 64 h 102"/>
              <a:gd name="T38" fmla="*/ 11 w 75"/>
              <a:gd name="T39" fmla="*/ 69 h 102"/>
              <a:gd name="T40" fmla="*/ 9 w 75"/>
              <a:gd name="T41" fmla="*/ 66 h 102"/>
              <a:gd name="T42" fmla="*/ 5 w 75"/>
              <a:gd name="T43" fmla="*/ 70 h 102"/>
              <a:gd name="T44" fmla="*/ 2 w 75"/>
              <a:gd name="T45" fmla="*/ 73 h 102"/>
              <a:gd name="T46" fmla="*/ 0 w 75"/>
              <a:gd name="T47" fmla="*/ 78 h 102"/>
              <a:gd name="T48" fmla="*/ 2 w 75"/>
              <a:gd name="T49" fmla="*/ 82 h 102"/>
              <a:gd name="T50" fmla="*/ 12 w 75"/>
              <a:gd name="T51" fmla="*/ 96 h 102"/>
              <a:gd name="T52" fmla="*/ 17 w 75"/>
              <a:gd name="T53" fmla="*/ 97 h 102"/>
              <a:gd name="T54" fmla="*/ 20 w 75"/>
              <a:gd name="T55" fmla="*/ 87 h 102"/>
              <a:gd name="T56" fmla="*/ 29 w 75"/>
              <a:gd name="T57" fmla="*/ 87 h 102"/>
              <a:gd name="T58" fmla="*/ 38 w 75"/>
              <a:gd name="T59" fmla="*/ 97 h 102"/>
              <a:gd name="T60" fmla="*/ 41 w 75"/>
              <a:gd name="T61" fmla="*/ 93 h 102"/>
              <a:gd name="T62" fmla="*/ 48 w 75"/>
              <a:gd name="T63" fmla="*/ 94 h 102"/>
              <a:gd name="T64" fmla="*/ 51 w 75"/>
              <a:gd name="T65" fmla="*/ 91 h 102"/>
              <a:gd name="T66" fmla="*/ 62 w 75"/>
              <a:gd name="T67" fmla="*/ 91 h 102"/>
              <a:gd name="T68" fmla="*/ 68 w 75"/>
              <a:gd name="T69" fmla="*/ 85 h 102"/>
              <a:gd name="T70" fmla="*/ 68 w 75"/>
              <a:gd name="T71" fmla="*/ 64 h 102"/>
              <a:gd name="T72" fmla="*/ 69 w 75"/>
              <a:gd name="T73" fmla="*/ 48 h 102"/>
              <a:gd name="T74" fmla="*/ 68 w 75"/>
              <a:gd name="T75" fmla="*/ 36 h 102"/>
              <a:gd name="T76" fmla="*/ 51 w 75"/>
              <a:gd name="T77" fmla="*/ 33 h 102"/>
              <a:gd name="T78" fmla="*/ 45 w 75"/>
              <a:gd name="T79" fmla="*/ 23 h 102"/>
              <a:gd name="T80" fmla="*/ 36 w 75"/>
              <a:gd name="T81" fmla="*/ 6 h 102"/>
              <a:gd name="T82" fmla="*/ 24 w 75"/>
              <a:gd name="T83" fmla="*/ 2 h 102"/>
              <a:gd name="T84" fmla="*/ 11 w 75"/>
              <a:gd name="T85" fmla="*/ 5 h 1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5"/>
              <a:gd name="T130" fmla="*/ 0 h 102"/>
              <a:gd name="T131" fmla="*/ 75 w 75"/>
              <a:gd name="T132" fmla="*/ 102 h 10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5" h="102">
                <a:moveTo>
                  <a:pt x="5" y="8"/>
                </a:moveTo>
                <a:lnTo>
                  <a:pt x="8" y="9"/>
                </a:lnTo>
                <a:lnTo>
                  <a:pt x="8" y="11"/>
                </a:lnTo>
                <a:lnTo>
                  <a:pt x="8" y="12"/>
                </a:lnTo>
                <a:lnTo>
                  <a:pt x="8" y="14"/>
                </a:lnTo>
                <a:lnTo>
                  <a:pt x="8" y="15"/>
                </a:lnTo>
                <a:lnTo>
                  <a:pt x="9" y="15"/>
                </a:lnTo>
                <a:lnTo>
                  <a:pt x="11" y="15"/>
                </a:lnTo>
                <a:lnTo>
                  <a:pt x="11" y="17"/>
                </a:lnTo>
                <a:lnTo>
                  <a:pt x="9" y="17"/>
                </a:lnTo>
                <a:lnTo>
                  <a:pt x="9" y="18"/>
                </a:lnTo>
                <a:lnTo>
                  <a:pt x="9" y="20"/>
                </a:lnTo>
                <a:lnTo>
                  <a:pt x="11" y="20"/>
                </a:lnTo>
                <a:lnTo>
                  <a:pt x="12" y="21"/>
                </a:lnTo>
                <a:lnTo>
                  <a:pt x="14" y="21"/>
                </a:lnTo>
                <a:lnTo>
                  <a:pt x="15" y="21"/>
                </a:lnTo>
                <a:lnTo>
                  <a:pt x="17" y="21"/>
                </a:lnTo>
                <a:lnTo>
                  <a:pt x="17" y="23"/>
                </a:lnTo>
                <a:lnTo>
                  <a:pt x="15" y="23"/>
                </a:lnTo>
                <a:lnTo>
                  <a:pt x="14" y="23"/>
                </a:lnTo>
                <a:lnTo>
                  <a:pt x="12" y="23"/>
                </a:lnTo>
                <a:lnTo>
                  <a:pt x="12" y="24"/>
                </a:lnTo>
                <a:lnTo>
                  <a:pt x="11" y="26"/>
                </a:lnTo>
                <a:lnTo>
                  <a:pt x="12" y="28"/>
                </a:lnTo>
                <a:lnTo>
                  <a:pt x="12" y="30"/>
                </a:lnTo>
                <a:lnTo>
                  <a:pt x="15" y="30"/>
                </a:lnTo>
                <a:lnTo>
                  <a:pt x="17" y="31"/>
                </a:lnTo>
                <a:lnTo>
                  <a:pt x="17" y="33"/>
                </a:lnTo>
                <a:lnTo>
                  <a:pt x="14" y="39"/>
                </a:lnTo>
                <a:lnTo>
                  <a:pt x="12" y="39"/>
                </a:lnTo>
                <a:lnTo>
                  <a:pt x="12" y="40"/>
                </a:lnTo>
                <a:lnTo>
                  <a:pt x="12" y="42"/>
                </a:lnTo>
                <a:lnTo>
                  <a:pt x="12" y="45"/>
                </a:lnTo>
                <a:lnTo>
                  <a:pt x="14" y="45"/>
                </a:lnTo>
                <a:lnTo>
                  <a:pt x="15" y="45"/>
                </a:lnTo>
                <a:lnTo>
                  <a:pt x="17" y="46"/>
                </a:lnTo>
                <a:lnTo>
                  <a:pt x="18" y="48"/>
                </a:lnTo>
                <a:lnTo>
                  <a:pt x="18" y="49"/>
                </a:lnTo>
                <a:lnTo>
                  <a:pt x="20" y="49"/>
                </a:lnTo>
                <a:lnTo>
                  <a:pt x="21" y="49"/>
                </a:lnTo>
                <a:lnTo>
                  <a:pt x="21" y="51"/>
                </a:lnTo>
                <a:lnTo>
                  <a:pt x="20" y="52"/>
                </a:lnTo>
                <a:lnTo>
                  <a:pt x="17" y="52"/>
                </a:lnTo>
                <a:lnTo>
                  <a:pt x="15" y="51"/>
                </a:lnTo>
                <a:lnTo>
                  <a:pt x="14" y="52"/>
                </a:lnTo>
                <a:lnTo>
                  <a:pt x="18" y="57"/>
                </a:lnTo>
                <a:lnTo>
                  <a:pt x="20" y="57"/>
                </a:lnTo>
                <a:lnTo>
                  <a:pt x="18" y="61"/>
                </a:lnTo>
                <a:lnTo>
                  <a:pt x="17" y="60"/>
                </a:lnTo>
                <a:lnTo>
                  <a:pt x="15" y="61"/>
                </a:lnTo>
                <a:lnTo>
                  <a:pt x="14" y="63"/>
                </a:lnTo>
                <a:lnTo>
                  <a:pt x="12" y="63"/>
                </a:lnTo>
                <a:lnTo>
                  <a:pt x="11" y="63"/>
                </a:lnTo>
                <a:lnTo>
                  <a:pt x="11" y="61"/>
                </a:lnTo>
                <a:lnTo>
                  <a:pt x="9" y="63"/>
                </a:lnTo>
                <a:lnTo>
                  <a:pt x="9" y="64"/>
                </a:lnTo>
                <a:lnTo>
                  <a:pt x="11" y="64"/>
                </a:lnTo>
                <a:lnTo>
                  <a:pt x="11" y="66"/>
                </a:lnTo>
                <a:lnTo>
                  <a:pt x="11" y="67"/>
                </a:lnTo>
                <a:lnTo>
                  <a:pt x="11" y="69"/>
                </a:lnTo>
                <a:lnTo>
                  <a:pt x="9" y="69"/>
                </a:lnTo>
                <a:lnTo>
                  <a:pt x="9" y="67"/>
                </a:lnTo>
                <a:lnTo>
                  <a:pt x="9" y="66"/>
                </a:lnTo>
                <a:lnTo>
                  <a:pt x="8" y="66"/>
                </a:lnTo>
                <a:lnTo>
                  <a:pt x="5" y="69"/>
                </a:lnTo>
                <a:lnTo>
                  <a:pt x="5" y="70"/>
                </a:lnTo>
                <a:lnTo>
                  <a:pt x="3" y="70"/>
                </a:lnTo>
                <a:lnTo>
                  <a:pt x="3" y="73"/>
                </a:lnTo>
                <a:lnTo>
                  <a:pt x="2" y="73"/>
                </a:lnTo>
                <a:lnTo>
                  <a:pt x="2" y="75"/>
                </a:lnTo>
                <a:lnTo>
                  <a:pt x="2" y="78"/>
                </a:lnTo>
                <a:lnTo>
                  <a:pt x="0" y="78"/>
                </a:lnTo>
                <a:lnTo>
                  <a:pt x="0" y="79"/>
                </a:lnTo>
                <a:lnTo>
                  <a:pt x="2" y="81"/>
                </a:lnTo>
                <a:lnTo>
                  <a:pt x="2" y="82"/>
                </a:lnTo>
                <a:lnTo>
                  <a:pt x="0" y="85"/>
                </a:lnTo>
                <a:lnTo>
                  <a:pt x="0" y="87"/>
                </a:lnTo>
                <a:lnTo>
                  <a:pt x="12" y="96"/>
                </a:lnTo>
                <a:lnTo>
                  <a:pt x="14" y="100"/>
                </a:lnTo>
                <a:lnTo>
                  <a:pt x="15" y="102"/>
                </a:lnTo>
                <a:lnTo>
                  <a:pt x="17" y="97"/>
                </a:lnTo>
                <a:lnTo>
                  <a:pt x="17" y="93"/>
                </a:lnTo>
                <a:lnTo>
                  <a:pt x="18" y="88"/>
                </a:lnTo>
                <a:lnTo>
                  <a:pt x="20" y="87"/>
                </a:lnTo>
                <a:lnTo>
                  <a:pt x="21" y="84"/>
                </a:lnTo>
                <a:lnTo>
                  <a:pt x="24" y="87"/>
                </a:lnTo>
                <a:lnTo>
                  <a:pt x="29" y="87"/>
                </a:lnTo>
                <a:lnTo>
                  <a:pt x="30" y="90"/>
                </a:lnTo>
                <a:lnTo>
                  <a:pt x="33" y="91"/>
                </a:lnTo>
                <a:lnTo>
                  <a:pt x="38" y="97"/>
                </a:lnTo>
                <a:lnTo>
                  <a:pt x="39" y="97"/>
                </a:lnTo>
                <a:lnTo>
                  <a:pt x="41" y="96"/>
                </a:lnTo>
                <a:lnTo>
                  <a:pt x="41" y="93"/>
                </a:lnTo>
                <a:lnTo>
                  <a:pt x="45" y="91"/>
                </a:lnTo>
                <a:lnTo>
                  <a:pt x="47" y="93"/>
                </a:lnTo>
                <a:lnTo>
                  <a:pt x="48" y="94"/>
                </a:lnTo>
                <a:lnTo>
                  <a:pt x="50" y="94"/>
                </a:lnTo>
                <a:lnTo>
                  <a:pt x="50" y="93"/>
                </a:lnTo>
                <a:lnTo>
                  <a:pt x="51" y="91"/>
                </a:lnTo>
                <a:lnTo>
                  <a:pt x="57" y="93"/>
                </a:lnTo>
                <a:lnTo>
                  <a:pt x="57" y="91"/>
                </a:lnTo>
                <a:lnTo>
                  <a:pt x="62" y="91"/>
                </a:lnTo>
                <a:lnTo>
                  <a:pt x="65" y="91"/>
                </a:lnTo>
                <a:lnTo>
                  <a:pt x="68" y="93"/>
                </a:lnTo>
                <a:lnTo>
                  <a:pt x="68" y="85"/>
                </a:lnTo>
                <a:lnTo>
                  <a:pt x="71" y="78"/>
                </a:lnTo>
                <a:lnTo>
                  <a:pt x="75" y="73"/>
                </a:lnTo>
                <a:lnTo>
                  <a:pt x="68" y="64"/>
                </a:lnTo>
                <a:lnTo>
                  <a:pt x="68" y="51"/>
                </a:lnTo>
                <a:lnTo>
                  <a:pt x="72" y="49"/>
                </a:lnTo>
                <a:lnTo>
                  <a:pt x="69" y="48"/>
                </a:lnTo>
                <a:lnTo>
                  <a:pt x="68" y="43"/>
                </a:lnTo>
                <a:lnTo>
                  <a:pt x="71" y="40"/>
                </a:lnTo>
                <a:lnTo>
                  <a:pt x="68" y="36"/>
                </a:lnTo>
                <a:lnTo>
                  <a:pt x="65" y="39"/>
                </a:lnTo>
                <a:lnTo>
                  <a:pt x="56" y="36"/>
                </a:lnTo>
                <a:lnTo>
                  <a:pt x="51" y="33"/>
                </a:lnTo>
                <a:lnTo>
                  <a:pt x="50" y="26"/>
                </a:lnTo>
                <a:lnTo>
                  <a:pt x="48" y="24"/>
                </a:lnTo>
                <a:lnTo>
                  <a:pt x="45" y="23"/>
                </a:lnTo>
                <a:lnTo>
                  <a:pt x="42" y="18"/>
                </a:lnTo>
                <a:lnTo>
                  <a:pt x="39" y="9"/>
                </a:lnTo>
                <a:lnTo>
                  <a:pt x="36" y="6"/>
                </a:lnTo>
                <a:lnTo>
                  <a:pt x="30" y="3"/>
                </a:lnTo>
                <a:lnTo>
                  <a:pt x="29" y="0"/>
                </a:lnTo>
                <a:lnTo>
                  <a:pt x="24" y="2"/>
                </a:lnTo>
                <a:lnTo>
                  <a:pt x="21" y="2"/>
                </a:lnTo>
                <a:lnTo>
                  <a:pt x="15" y="5"/>
                </a:lnTo>
                <a:lnTo>
                  <a:pt x="11" y="5"/>
                </a:lnTo>
                <a:lnTo>
                  <a:pt x="9" y="6"/>
                </a:lnTo>
                <a:lnTo>
                  <a:pt x="5" y="8"/>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38" name="Freeform 710"/>
          <p:cNvSpPr>
            <a:spLocks/>
          </p:cNvSpPr>
          <p:nvPr/>
        </p:nvSpPr>
        <p:spPr bwMode="auto">
          <a:xfrm>
            <a:off x="4867275" y="2482857"/>
            <a:ext cx="87313" cy="63500"/>
          </a:xfrm>
          <a:custGeom>
            <a:avLst/>
            <a:gdLst>
              <a:gd name="T0" fmla="*/ 0 w 55"/>
              <a:gd name="T1" fmla="*/ 36 h 40"/>
              <a:gd name="T2" fmla="*/ 3 w 55"/>
              <a:gd name="T3" fmla="*/ 33 h 40"/>
              <a:gd name="T4" fmla="*/ 6 w 55"/>
              <a:gd name="T5" fmla="*/ 27 h 40"/>
              <a:gd name="T6" fmla="*/ 6 w 55"/>
              <a:gd name="T7" fmla="*/ 24 h 40"/>
              <a:gd name="T8" fmla="*/ 7 w 55"/>
              <a:gd name="T9" fmla="*/ 23 h 40"/>
              <a:gd name="T10" fmla="*/ 13 w 55"/>
              <a:gd name="T11" fmla="*/ 21 h 40"/>
              <a:gd name="T12" fmla="*/ 22 w 55"/>
              <a:gd name="T13" fmla="*/ 11 h 40"/>
              <a:gd name="T14" fmla="*/ 25 w 55"/>
              <a:gd name="T15" fmla="*/ 0 h 40"/>
              <a:gd name="T16" fmla="*/ 24 w 55"/>
              <a:gd name="T17" fmla="*/ 9 h 40"/>
              <a:gd name="T18" fmla="*/ 16 w 55"/>
              <a:gd name="T19" fmla="*/ 20 h 40"/>
              <a:gd name="T20" fmla="*/ 18 w 55"/>
              <a:gd name="T21" fmla="*/ 23 h 40"/>
              <a:gd name="T22" fmla="*/ 19 w 55"/>
              <a:gd name="T23" fmla="*/ 23 h 40"/>
              <a:gd name="T24" fmla="*/ 22 w 55"/>
              <a:gd name="T25" fmla="*/ 23 h 40"/>
              <a:gd name="T26" fmla="*/ 27 w 55"/>
              <a:gd name="T27" fmla="*/ 23 h 40"/>
              <a:gd name="T28" fmla="*/ 27 w 55"/>
              <a:gd name="T29" fmla="*/ 15 h 40"/>
              <a:gd name="T30" fmla="*/ 28 w 55"/>
              <a:gd name="T31" fmla="*/ 14 h 40"/>
              <a:gd name="T32" fmla="*/ 28 w 55"/>
              <a:gd name="T33" fmla="*/ 12 h 40"/>
              <a:gd name="T34" fmla="*/ 31 w 55"/>
              <a:gd name="T35" fmla="*/ 12 h 40"/>
              <a:gd name="T36" fmla="*/ 33 w 55"/>
              <a:gd name="T37" fmla="*/ 14 h 40"/>
              <a:gd name="T38" fmla="*/ 36 w 55"/>
              <a:gd name="T39" fmla="*/ 15 h 40"/>
              <a:gd name="T40" fmla="*/ 37 w 55"/>
              <a:gd name="T41" fmla="*/ 17 h 40"/>
              <a:gd name="T42" fmla="*/ 45 w 55"/>
              <a:gd name="T43" fmla="*/ 18 h 40"/>
              <a:gd name="T44" fmla="*/ 49 w 55"/>
              <a:gd name="T45" fmla="*/ 17 h 40"/>
              <a:gd name="T46" fmla="*/ 51 w 55"/>
              <a:gd name="T47" fmla="*/ 18 h 40"/>
              <a:gd name="T48" fmla="*/ 55 w 55"/>
              <a:gd name="T49" fmla="*/ 26 h 40"/>
              <a:gd name="T50" fmla="*/ 52 w 55"/>
              <a:gd name="T51" fmla="*/ 30 h 40"/>
              <a:gd name="T52" fmla="*/ 54 w 55"/>
              <a:gd name="T53" fmla="*/ 39 h 40"/>
              <a:gd name="T54" fmla="*/ 39 w 55"/>
              <a:gd name="T55" fmla="*/ 40 h 40"/>
              <a:gd name="T56" fmla="*/ 0 w 55"/>
              <a:gd name="T57" fmla="*/ 36 h 4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5"/>
              <a:gd name="T88" fmla="*/ 0 h 40"/>
              <a:gd name="T89" fmla="*/ 55 w 55"/>
              <a:gd name="T90" fmla="*/ 40 h 4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5" h="40">
                <a:moveTo>
                  <a:pt x="0" y="36"/>
                </a:moveTo>
                <a:lnTo>
                  <a:pt x="3" y="33"/>
                </a:lnTo>
                <a:lnTo>
                  <a:pt x="6" y="27"/>
                </a:lnTo>
                <a:lnTo>
                  <a:pt x="6" y="24"/>
                </a:lnTo>
                <a:lnTo>
                  <a:pt x="7" y="23"/>
                </a:lnTo>
                <a:lnTo>
                  <a:pt x="13" y="21"/>
                </a:lnTo>
                <a:lnTo>
                  <a:pt x="22" y="11"/>
                </a:lnTo>
                <a:lnTo>
                  <a:pt x="25" y="0"/>
                </a:lnTo>
                <a:lnTo>
                  <a:pt x="24" y="9"/>
                </a:lnTo>
                <a:lnTo>
                  <a:pt x="16" y="20"/>
                </a:lnTo>
                <a:lnTo>
                  <a:pt x="18" y="23"/>
                </a:lnTo>
                <a:lnTo>
                  <a:pt x="19" y="23"/>
                </a:lnTo>
                <a:lnTo>
                  <a:pt x="22" y="23"/>
                </a:lnTo>
                <a:lnTo>
                  <a:pt x="27" y="23"/>
                </a:lnTo>
                <a:lnTo>
                  <a:pt x="27" y="15"/>
                </a:lnTo>
                <a:lnTo>
                  <a:pt x="28" y="14"/>
                </a:lnTo>
                <a:lnTo>
                  <a:pt x="28" y="12"/>
                </a:lnTo>
                <a:lnTo>
                  <a:pt x="31" y="12"/>
                </a:lnTo>
                <a:lnTo>
                  <a:pt x="33" y="14"/>
                </a:lnTo>
                <a:lnTo>
                  <a:pt x="36" y="15"/>
                </a:lnTo>
                <a:lnTo>
                  <a:pt x="37" y="17"/>
                </a:lnTo>
                <a:lnTo>
                  <a:pt x="45" y="18"/>
                </a:lnTo>
                <a:lnTo>
                  <a:pt x="49" y="17"/>
                </a:lnTo>
                <a:lnTo>
                  <a:pt x="51" y="18"/>
                </a:lnTo>
                <a:lnTo>
                  <a:pt x="55" y="26"/>
                </a:lnTo>
                <a:lnTo>
                  <a:pt x="52" y="30"/>
                </a:lnTo>
                <a:lnTo>
                  <a:pt x="54" y="39"/>
                </a:lnTo>
                <a:lnTo>
                  <a:pt x="39" y="40"/>
                </a:lnTo>
                <a:lnTo>
                  <a:pt x="0" y="3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39" name="Freeform 711"/>
          <p:cNvSpPr>
            <a:spLocks/>
          </p:cNvSpPr>
          <p:nvPr/>
        </p:nvSpPr>
        <p:spPr bwMode="auto">
          <a:xfrm>
            <a:off x="2616200" y="3773495"/>
            <a:ext cx="3175" cy="4762"/>
          </a:xfrm>
          <a:custGeom>
            <a:avLst/>
            <a:gdLst>
              <a:gd name="T0" fmla="*/ 2 w 2"/>
              <a:gd name="T1" fmla="*/ 0 h 3"/>
              <a:gd name="T2" fmla="*/ 0 w 2"/>
              <a:gd name="T3" fmla="*/ 1 h 3"/>
              <a:gd name="T4" fmla="*/ 0 w 2"/>
              <a:gd name="T5" fmla="*/ 3 h 3"/>
              <a:gd name="T6" fmla="*/ 2 w 2"/>
              <a:gd name="T7" fmla="*/ 1 h 3"/>
              <a:gd name="T8" fmla="*/ 2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0"/>
                </a:moveTo>
                <a:lnTo>
                  <a:pt x="0" y="1"/>
                </a:lnTo>
                <a:lnTo>
                  <a:pt x="0" y="3"/>
                </a:lnTo>
                <a:lnTo>
                  <a:pt x="2" y="1"/>
                </a:lnTo>
                <a:lnTo>
                  <a:pt x="2"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40" name="Freeform 712"/>
          <p:cNvSpPr>
            <a:spLocks/>
          </p:cNvSpPr>
          <p:nvPr/>
        </p:nvSpPr>
        <p:spPr bwMode="auto">
          <a:xfrm>
            <a:off x="2619375" y="3789370"/>
            <a:ext cx="4763" cy="4762"/>
          </a:xfrm>
          <a:custGeom>
            <a:avLst/>
            <a:gdLst>
              <a:gd name="T0" fmla="*/ 1 w 3"/>
              <a:gd name="T1" fmla="*/ 2 h 3"/>
              <a:gd name="T2" fmla="*/ 0 w 3"/>
              <a:gd name="T3" fmla="*/ 2 h 3"/>
              <a:gd name="T4" fmla="*/ 1 w 3"/>
              <a:gd name="T5" fmla="*/ 3 h 3"/>
              <a:gd name="T6" fmla="*/ 3 w 3"/>
              <a:gd name="T7" fmla="*/ 0 h 3"/>
              <a:gd name="T8" fmla="*/ 1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lnTo>
                  <a:pt x="0" y="2"/>
                </a:lnTo>
                <a:lnTo>
                  <a:pt x="1" y="3"/>
                </a:lnTo>
                <a:lnTo>
                  <a:pt x="3" y="0"/>
                </a:lnTo>
                <a:lnTo>
                  <a:pt x="1"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41" name="Freeform 713"/>
          <p:cNvSpPr>
            <a:spLocks/>
          </p:cNvSpPr>
          <p:nvPr/>
        </p:nvSpPr>
        <p:spPr bwMode="auto">
          <a:xfrm>
            <a:off x="2713038" y="3851282"/>
            <a:ext cx="3175" cy="9525"/>
          </a:xfrm>
          <a:custGeom>
            <a:avLst/>
            <a:gdLst>
              <a:gd name="T0" fmla="*/ 0 w 2"/>
              <a:gd name="T1" fmla="*/ 0 h 6"/>
              <a:gd name="T2" fmla="*/ 0 w 2"/>
              <a:gd name="T3" fmla="*/ 5 h 6"/>
              <a:gd name="T4" fmla="*/ 0 w 2"/>
              <a:gd name="T5" fmla="*/ 6 h 6"/>
              <a:gd name="T6" fmla="*/ 2 w 2"/>
              <a:gd name="T7" fmla="*/ 6 h 6"/>
              <a:gd name="T8" fmla="*/ 2 w 2"/>
              <a:gd name="T9" fmla="*/ 5 h 6"/>
              <a:gd name="T10" fmla="*/ 2 w 2"/>
              <a:gd name="T11" fmla="*/ 0 h 6"/>
              <a:gd name="T12" fmla="*/ 0 w 2"/>
              <a:gd name="T13" fmla="*/ 0 h 6"/>
              <a:gd name="T14" fmla="*/ 0 60000 65536"/>
              <a:gd name="T15" fmla="*/ 0 60000 65536"/>
              <a:gd name="T16" fmla="*/ 0 60000 65536"/>
              <a:gd name="T17" fmla="*/ 0 60000 65536"/>
              <a:gd name="T18" fmla="*/ 0 60000 65536"/>
              <a:gd name="T19" fmla="*/ 0 60000 65536"/>
              <a:gd name="T20" fmla="*/ 0 60000 65536"/>
              <a:gd name="T21" fmla="*/ 0 w 2"/>
              <a:gd name="T22" fmla="*/ 0 h 6"/>
              <a:gd name="T23" fmla="*/ 2 w 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6">
                <a:moveTo>
                  <a:pt x="0" y="0"/>
                </a:moveTo>
                <a:lnTo>
                  <a:pt x="0" y="5"/>
                </a:lnTo>
                <a:lnTo>
                  <a:pt x="0" y="6"/>
                </a:lnTo>
                <a:lnTo>
                  <a:pt x="2" y="6"/>
                </a:lnTo>
                <a:lnTo>
                  <a:pt x="2" y="5"/>
                </a:lnTo>
                <a:lnTo>
                  <a:pt x="2" y="0"/>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42" name="Freeform 714"/>
          <p:cNvSpPr>
            <a:spLocks/>
          </p:cNvSpPr>
          <p:nvPr/>
        </p:nvSpPr>
        <p:spPr bwMode="auto">
          <a:xfrm>
            <a:off x="2703513" y="3944945"/>
            <a:ext cx="4763" cy="4762"/>
          </a:xfrm>
          <a:custGeom>
            <a:avLst/>
            <a:gdLst>
              <a:gd name="T0" fmla="*/ 3 w 3"/>
              <a:gd name="T1" fmla="*/ 0 h 3"/>
              <a:gd name="T2" fmla="*/ 0 w 3"/>
              <a:gd name="T3" fmla="*/ 1 h 3"/>
              <a:gd name="T4" fmla="*/ 0 w 3"/>
              <a:gd name="T5" fmla="*/ 3 h 3"/>
              <a:gd name="T6" fmla="*/ 2 w 3"/>
              <a:gd name="T7" fmla="*/ 3 h 3"/>
              <a:gd name="T8" fmla="*/ 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lnTo>
                  <a:pt x="0" y="1"/>
                </a:lnTo>
                <a:lnTo>
                  <a:pt x="0" y="3"/>
                </a:lnTo>
                <a:lnTo>
                  <a:pt x="2" y="3"/>
                </a:lnTo>
                <a:lnTo>
                  <a:pt x="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43" name="Freeform 715"/>
          <p:cNvSpPr>
            <a:spLocks/>
          </p:cNvSpPr>
          <p:nvPr/>
        </p:nvSpPr>
        <p:spPr bwMode="auto">
          <a:xfrm>
            <a:off x="5275263" y="3330582"/>
            <a:ext cx="111125" cy="131762"/>
          </a:xfrm>
          <a:custGeom>
            <a:avLst/>
            <a:gdLst>
              <a:gd name="T0" fmla="*/ 64 w 70"/>
              <a:gd name="T1" fmla="*/ 29 h 83"/>
              <a:gd name="T2" fmla="*/ 70 w 70"/>
              <a:gd name="T3" fmla="*/ 23 h 83"/>
              <a:gd name="T4" fmla="*/ 64 w 70"/>
              <a:gd name="T5" fmla="*/ 0 h 83"/>
              <a:gd name="T6" fmla="*/ 29 w 70"/>
              <a:gd name="T7" fmla="*/ 21 h 83"/>
              <a:gd name="T8" fmla="*/ 26 w 70"/>
              <a:gd name="T9" fmla="*/ 21 h 83"/>
              <a:gd name="T10" fmla="*/ 23 w 70"/>
              <a:gd name="T11" fmla="*/ 21 h 83"/>
              <a:gd name="T12" fmla="*/ 17 w 70"/>
              <a:gd name="T13" fmla="*/ 17 h 83"/>
              <a:gd name="T14" fmla="*/ 14 w 70"/>
              <a:gd name="T15" fmla="*/ 14 h 83"/>
              <a:gd name="T16" fmla="*/ 12 w 70"/>
              <a:gd name="T17" fmla="*/ 12 h 83"/>
              <a:gd name="T18" fmla="*/ 9 w 70"/>
              <a:gd name="T19" fmla="*/ 14 h 83"/>
              <a:gd name="T20" fmla="*/ 9 w 70"/>
              <a:gd name="T21" fmla="*/ 20 h 83"/>
              <a:gd name="T22" fmla="*/ 8 w 70"/>
              <a:gd name="T23" fmla="*/ 29 h 83"/>
              <a:gd name="T24" fmla="*/ 9 w 70"/>
              <a:gd name="T25" fmla="*/ 32 h 83"/>
              <a:gd name="T26" fmla="*/ 8 w 70"/>
              <a:gd name="T27" fmla="*/ 36 h 83"/>
              <a:gd name="T28" fmla="*/ 8 w 70"/>
              <a:gd name="T29" fmla="*/ 38 h 83"/>
              <a:gd name="T30" fmla="*/ 6 w 70"/>
              <a:gd name="T31" fmla="*/ 42 h 83"/>
              <a:gd name="T32" fmla="*/ 8 w 70"/>
              <a:gd name="T33" fmla="*/ 45 h 83"/>
              <a:gd name="T34" fmla="*/ 0 w 70"/>
              <a:gd name="T35" fmla="*/ 78 h 83"/>
              <a:gd name="T36" fmla="*/ 0 w 70"/>
              <a:gd name="T37" fmla="*/ 80 h 83"/>
              <a:gd name="T38" fmla="*/ 20 w 70"/>
              <a:gd name="T39" fmla="*/ 83 h 83"/>
              <a:gd name="T40" fmla="*/ 24 w 70"/>
              <a:gd name="T41" fmla="*/ 78 h 83"/>
              <a:gd name="T42" fmla="*/ 29 w 70"/>
              <a:gd name="T43" fmla="*/ 69 h 83"/>
              <a:gd name="T44" fmla="*/ 42 w 70"/>
              <a:gd name="T45" fmla="*/ 66 h 83"/>
              <a:gd name="T46" fmla="*/ 43 w 70"/>
              <a:gd name="T47" fmla="*/ 59 h 83"/>
              <a:gd name="T48" fmla="*/ 51 w 70"/>
              <a:gd name="T49" fmla="*/ 56 h 83"/>
              <a:gd name="T50" fmla="*/ 51 w 70"/>
              <a:gd name="T51" fmla="*/ 54 h 83"/>
              <a:gd name="T52" fmla="*/ 33 w 70"/>
              <a:gd name="T53" fmla="*/ 36 h 83"/>
              <a:gd name="T54" fmla="*/ 64 w 70"/>
              <a:gd name="T55" fmla="*/ 29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0"/>
              <a:gd name="T85" fmla="*/ 0 h 83"/>
              <a:gd name="T86" fmla="*/ 70 w 70"/>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0" h="83">
                <a:moveTo>
                  <a:pt x="64" y="29"/>
                </a:moveTo>
                <a:lnTo>
                  <a:pt x="70" y="23"/>
                </a:lnTo>
                <a:lnTo>
                  <a:pt x="64" y="0"/>
                </a:lnTo>
                <a:lnTo>
                  <a:pt x="29" y="21"/>
                </a:lnTo>
                <a:lnTo>
                  <a:pt x="26" y="21"/>
                </a:lnTo>
                <a:lnTo>
                  <a:pt x="23" y="21"/>
                </a:lnTo>
                <a:lnTo>
                  <a:pt x="17" y="17"/>
                </a:lnTo>
                <a:lnTo>
                  <a:pt x="14" y="14"/>
                </a:lnTo>
                <a:lnTo>
                  <a:pt x="12" y="12"/>
                </a:lnTo>
                <a:lnTo>
                  <a:pt x="9" y="14"/>
                </a:lnTo>
                <a:lnTo>
                  <a:pt x="9" y="20"/>
                </a:lnTo>
                <a:lnTo>
                  <a:pt x="8" y="29"/>
                </a:lnTo>
                <a:lnTo>
                  <a:pt x="9" y="32"/>
                </a:lnTo>
                <a:lnTo>
                  <a:pt x="8" y="36"/>
                </a:lnTo>
                <a:lnTo>
                  <a:pt x="8" y="38"/>
                </a:lnTo>
                <a:lnTo>
                  <a:pt x="6" y="42"/>
                </a:lnTo>
                <a:lnTo>
                  <a:pt x="8" y="45"/>
                </a:lnTo>
                <a:lnTo>
                  <a:pt x="0" y="78"/>
                </a:lnTo>
                <a:lnTo>
                  <a:pt x="0" y="80"/>
                </a:lnTo>
                <a:lnTo>
                  <a:pt x="20" y="83"/>
                </a:lnTo>
                <a:lnTo>
                  <a:pt x="24" y="78"/>
                </a:lnTo>
                <a:lnTo>
                  <a:pt x="29" y="69"/>
                </a:lnTo>
                <a:lnTo>
                  <a:pt x="42" y="66"/>
                </a:lnTo>
                <a:lnTo>
                  <a:pt x="43" y="59"/>
                </a:lnTo>
                <a:lnTo>
                  <a:pt x="51" y="56"/>
                </a:lnTo>
                <a:lnTo>
                  <a:pt x="51" y="54"/>
                </a:lnTo>
                <a:lnTo>
                  <a:pt x="33" y="36"/>
                </a:lnTo>
                <a:lnTo>
                  <a:pt x="64" y="29"/>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44" name="Freeform 716"/>
          <p:cNvSpPr>
            <a:spLocks/>
          </p:cNvSpPr>
          <p:nvPr/>
        </p:nvSpPr>
        <p:spPr bwMode="auto">
          <a:xfrm>
            <a:off x="2586038" y="563570"/>
            <a:ext cx="14288" cy="6350"/>
          </a:xfrm>
          <a:custGeom>
            <a:avLst/>
            <a:gdLst>
              <a:gd name="T0" fmla="*/ 9 w 9"/>
              <a:gd name="T1" fmla="*/ 0 h 4"/>
              <a:gd name="T2" fmla="*/ 0 w 9"/>
              <a:gd name="T3" fmla="*/ 0 h 4"/>
              <a:gd name="T4" fmla="*/ 3 w 9"/>
              <a:gd name="T5" fmla="*/ 4 h 4"/>
              <a:gd name="T6" fmla="*/ 9 w 9"/>
              <a:gd name="T7" fmla="*/ 0 h 4"/>
              <a:gd name="T8" fmla="*/ 0 60000 65536"/>
              <a:gd name="T9" fmla="*/ 0 60000 65536"/>
              <a:gd name="T10" fmla="*/ 0 60000 65536"/>
              <a:gd name="T11" fmla="*/ 0 60000 65536"/>
              <a:gd name="T12" fmla="*/ 0 w 9"/>
              <a:gd name="T13" fmla="*/ 0 h 4"/>
              <a:gd name="T14" fmla="*/ 9 w 9"/>
              <a:gd name="T15" fmla="*/ 4 h 4"/>
            </a:gdLst>
            <a:ahLst/>
            <a:cxnLst>
              <a:cxn ang="T8">
                <a:pos x="T0" y="T1"/>
              </a:cxn>
              <a:cxn ang="T9">
                <a:pos x="T2" y="T3"/>
              </a:cxn>
              <a:cxn ang="T10">
                <a:pos x="T4" y="T5"/>
              </a:cxn>
              <a:cxn ang="T11">
                <a:pos x="T6" y="T7"/>
              </a:cxn>
            </a:cxnLst>
            <a:rect l="T12" t="T13" r="T14" b="T15"/>
            <a:pathLst>
              <a:path w="9" h="4">
                <a:moveTo>
                  <a:pt x="9" y="0"/>
                </a:moveTo>
                <a:lnTo>
                  <a:pt x="0" y="0"/>
                </a:lnTo>
                <a:lnTo>
                  <a:pt x="3" y="4"/>
                </a:lnTo>
                <a:lnTo>
                  <a:pt x="9"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45" name="Freeform 717"/>
          <p:cNvSpPr>
            <a:spLocks/>
          </p:cNvSpPr>
          <p:nvPr/>
        </p:nvSpPr>
        <p:spPr bwMode="auto">
          <a:xfrm>
            <a:off x="2405063" y="563570"/>
            <a:ext cx="1473200" cy="1703387"/>
          </a:xfrm>
          <a:custGeom>
            <a:avLst/>
            <a:gdLst>
              <a:gd name="T0" fmla="*/ 99 w 928"/>
              <a:gd name="T1" fmla="*/ 85 h 1073"/>
              <a:gd name="T2" fmla="*/ 18 w 928"/>
              <a:gd name="T3" fmla="*/ 130 h 1073"/>
              <a:gd name="T4" fmla="*/ 27 w 928"/>
              <a:gd name="T5" fmla="*/ 190 h 1073"/>
              <a:gd name="T6" fmla="*/ 109 w 928"/>
              <a:gd name="T7" fmla="*/ 197 h 1073"/>
              <a:gd name="T8" fmla="*/ 114 w 928"/>
              <a:gd name="T9" fmla="*/ 242 h 1073"/>
              <a:gd name="T10" fmla="*/ 72 w 928"/>
              <a:gd name="T11" fmla="*/ 279 h 1073"/>
              <a:gd name="T12" fmla="*/ 132 w 928"/>
              <a:gd name="T13" fmla="*/ 324 h 1073"/>
              <a:gd name="T14" fmla="*/ 206 w 928"/>
              <a:gd name="T15" fmla="*/ 323 h 1073"/>
              <a:gd name="T16" fmla="*/ 250 w 928"/>
              <a:gd name="T17" fmla="*/ 386 h 1073"/>
              <a:gd name="T18" fmla="*/ 281 w 928"/>
              <a:gd name="T19" fmla="*/ 459 h 1073"/>
              <a:gd name="T20" fmla="*/ 305 w 928"/>
              <a:gd name="T21" fmla="*/ 529 h 1073"/>
              <a:gd name="T22" fmla="*/ 316 w 928"/>
              <a:gd name="T23" fmla="*/ 586 h 1073"/>
              <a:gd name="T24" fmla="*/ 343 w 928"/>
              <a:gd name="T25" fmla="*/ 615 h 1073"/>
              <a:gd name="T26" fmla="*/ 373 w 928"/>
              <a:gd name="T27" fmla="*/ 649 h 1073"/>
              <a:gd name="T28" fmla="*/ 371 w 928"/>
              <a:gd name="T29" fmla="*/ 691 h 1073"/>
              <a:gd name="T30" fmla="*/ 365 w 928"/>
              <a:gd name="T31" fmla="*/ 741 h 1073"/>
              <a:gd name="T32" fmla="*/ 367 w 928"/>
              <a:gd name="T33" fmla="*/ 764 h 1073"/>
              <a:gd name="T34" fmla="*/ 328 w 928"/>
              <a:gd name="T35" fmla="*/ 787 h 1073"/>
              <a:gd name="T36" fmla="*/ 332 w 928"/>
              <a:gd name="T37" fmla="*/ 847 h 1073"/>
              <a:gd name="T38" fmla="*/ 349 w 928"/>
              <a:gd name="T39" fmla="*/ 886 h 1073"/>
              <a:gd name="T40" fmla="*/ 373 w 928"/>
              <a:gd name="T41" fmla="*/ 908 h 1073"/>
              <a:gd name="T42" fmla="*/ 377 w 928"/>
              <a:gd name="T43" fmla="*/ 971 h 1073"/>
              <a:gd name="T44" fmla="*/ 391 w 928"/>
              <a:gd name="T45" fmla="*/ 1004 h 1073"/>
              <a:gd name="T46" fmla="*/ 403 w 928"/>
              <a:gd name="T47" fmla="*/ 1028 h 1073"/>
              <a:gd name="T48" fmla="*/ 428 w 928"/>
              <a:gd name="T49" fmla="*/ 1046 h 1073"/>
              <a:gd name="T50" fmla="*/ 459 w 928"/>
              <a:gd name="T51" fmla="*/ 1046 h 1073"/>
              <a:gd name="T52" fmla="*/ 468 w 928"/>
              <a:gd name="T53" fmla="*/ 1071 h 1073"/>
              <a:gd name="T54" fmla="*/ 507 w 928"/>
              <a:gd name="T55" fmla="*/ 1029 h 1073"/>
              <a:gd name="T56" fmla="*/ 515 w 928"/>
              <a:gd name="T57" fmla="*/ 976 h 1073"/>
              <a:gd name="T58" fmla="*/ 534 w 928"/>
              <a:gd name="T59" fmla="*/ 958 h 1073"/>
              <a:gd name="T60" fmla="*/ 537 w 928"/>
              <a:gd name="T61" fmla="*/ 916 h 1073"/>
              <a:gd name="T62" fmla="*/ 549 w 928"/>
              <a:gd name="T63" fmla="*/ 892 h 1073"/>
              <a:gd name="T64" fmla="*/ 576 w 928"/>
              <a:gd name="T65" fmla="*/ 866 h 1073"/>
              <a:gd name="T66" fmla="*/ 585 w 928"/>
              <a:gd name="T67" fmla="*/ 839 h 1073"/>
              <a:gd name="T68" fmla="*/ 603 w 928"/>
              <a:gd name="T69" fmla="*/ 857 h 1073"/>
              <a:gd name="T70" fmla="*/ 635 w 928"/>
              <a:gd name="T71" fmla="*/ 842 h 1073"/>
              <a:gd name="T72" fmla="*/ 652 w 928"/>
              <a:gd name="T73" fmla="*/ 814 h 1073"/>
              <a:gd name="T74" fmla="*/ 682 w 928"/>
              <a:gd name="T75" fmla="*/ 770 h 1073"/>
              <a:gd name="T76" fmla="*/ 687 w 928"/>
              <a:gd name="T77" fmla="*/ 757 h 1073"/>
              <a:gd name="T78" fmla="*/ 715 w 928"/>
              <a:gd name="T79" fmla="*/ 763 h 1073"/>
              <a:gd name="T80" fmla="*/ 751 w 928"/>
              <a:gd name="T81" fmla="*/ 745 h 1073"/>
              <a:gd name="T82" fmla="*/ 787 w 928"/>
              <a:gd name="T83" fmla="*/ 730 h 1073"/>
              <a:gd name="T84" fmla="*/ 805 w 928"/>
              <a:gd name="T85" fmla="*/ 709 h 1073"/>
              <a:gd name="T86" fmla="*/ 825 w 928"/>
              <a:gd name="T87" fmla="*/ 685 h 1073"/>
              <a:gd name="T88" fmla="*/ 804 w 928"/>
              <a:gd name="T89" fmla="*/ 660 h 1073"/>
              <a:gd name="T90" fmla="*/ 750 w 928"/>
              <a:gd name="T91" fmla="*/ 642 h 1073"/>
              <a:gd name="T92" fmla="*/ 756 w 928"/>
              <a:gd name="T93" fmla="*/ 591 h 1073"/>
              <a:gd name="T94" fmla="*/ 846 w 928"/>
              <a:gd name="T95" fmla="*/ 633 h 1073"/>
              <a:gd name="T96" fmla="*/ 850 w 928"/>
              <a:gd name="T97" fmla="*/ 601 h 1073"/>
              <a:gd name="T98" fmla="*/ 823 w 928"/>
              <a:gd name="T99" fmla="*/ 564 h 1073"/>
              <a:gd name="T100" fmla="*/ 777 w 928"/>
              <a:gd name="T101" fmla="*/ 529 h 1073"/>
              <a:gd name="T102" fmla="*/ 795 w 928"/>
              <a:gd name="T103" fmla="*/ 495 h 1073"/>
              <a:gd name="T104" fmla="*/ 877 w 928"/>
              <a:gd name="T105" fmla="*/ 473 h 1073"/>
              <a:gd name="T106" fmla="*/ 882 w 928"/>
              <a:gd name="T107" fmla="*/ 429 h 1073"/>
              <a:gd name="T108" fmla="*/ 876 w 928"/>
              <a:gd name="T109" fmla="*/ 386 h 1073"/>
              <a:gd name="T110" fmla="*/ 886 w 928"/>
              <a:gd name="T111" fmla="*/ 324 h 1073"/>
              <a:gd name="T112" fmla="*/ 856 w 928"/>
              <a:gd name="T113" fmla="*/ 296 h 1073"/>
              <a:gd name="T114" fmla="*/ 874 w 928"/>
              <a:gd name="T115" fmla="*/ 261 h 1073"/>
              <a:gd name="T116" fmla="*/ 879 w 928"/>
              <a:gd name="T117" fmla="*/ 212 h 1073"/>
              <a:gd name="T118" fmla="*/ 865 w 928"/>
              <a:gd name="T119" fmla="*/ 169 h 1073"/>
              <a:gd name="T120" fmla="*/ 899 w 928"/>
              <a:gd name="T121" fmla="*/ 76 h 1073"/>
              <a:gd name="T122" fmla="*/ 889 w 928"/>
              <a:gd name="T123" fmla="*/ 20 h 10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28"/>
              <a:gd name="T187" fmla="*/ 0 h 1073"/>
              <a:gd name="T188" fmla="*/ 928 w 928"/>
              <a:gd name="T189" fmla="*/ 1073 h 107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28" h="1073">
                <a:moveTo>
                  <a:pt x="132" y="6"/>
                </a:moveTo>
                <a:lnTo>
                  <a:pt x="136" y="9"/>
                </a:lnTo>
                <a:lnTo>
                  <a:pt x="139" y="9"/>
                </a:lnTo>
                <a:lnTo>
                  <a:pt x="144" y="16"/>
                </a:lnTo>
                <a:lnTo>
                  <a:pt x="141" y="19"/>
                </a:lnTo>
                <a:lnTo>
                  <a:pt x="136" y="20"/>
                </a:lnTo>
                <a:lnTo>
                  <a:pt x="132" y="19"/>
                </a:lnTo>
                <a:lnTo>
                  <a:pt x="129" y="28"/>
                </a:lnTo>
                <a:lnTo>
                  <a:pt x="132" y="31"/>
                </a:lnTo>
                <a:lnTo>
                  <a:pt x="136" y="40"/>
                </a:lnTo>
                <a:lnTo>
                  <a:pt x="136" y="47"/>
                </a:lnTo>
                <a:lnTo>
                  <a:pt x="130" y="56"/>
                </a:lnTo>
                <a:lnTo>
                  <a:pt x="127" y="62"/>
                </a:lnTo>
                <a:lnTo>
                  <a:pt x="124" y="65"/>
                </a:lnTo>
                <a:lnTo>
                  <a:pt x="115" y="85"/>
                </a:lnTo>
                <a:lnTo>
                  <a:pt x="112" y="86"/>
                </a:lnTo>
                <a:lnTo>
                  <a:pt x="112" y="85"/>
                </a:lnTo>
                <a:lnTo>
                  <a:pt x="108" y="85"/>
                </a:lnTo>
                <a:lnTo>
                  <a:pt x="102" y="82"/>
                </a:lnTo>
                <a:lnTo>
                  <a:pt x="99" y="85"/>
                </a:lnTo>
                <a:lnTo>
                  <a:pt x="96" y="79"/>
                </a:lnTo>
                <a:lnTo>
                  <a:pt x="84" y="83"/>
                </a:lnTo>
                <a:lnTo>
                  <a:pt x="84" y="86"/>
                </a:lnTo>
                <a:lnTo>
                  <a:pt x="81" y="85"/>
                </a:lnTo>
                <a:lnTo>
                  <a:pt x="70" y="88"/>
                </a:lnTo>
                <a:lnTo>
                  <a:pt x="60" y="97"/>
                </a:lnTo>
                <a:lnTo>
                  <a:pt x="61" y="100"/>
                </a:lnTo>
                <a:lnTo>
                  <a:pt x="67" y="101"/>
                </a:lnTo>
                <a:lnTo>
                  <a:pt x="66" y="104"/>
                </a:lnTo>
                <a:lnTo>
                  <a:pt x="61" y="103"/>
                </a:lnTo>
                <a:lnTo>
                  <a:pt x="58" y="104"/>
                </a:lnTo>
                <a:lnTo>
                  <a:pt x="58" y="107"/>
                </a:lnTo>
                <a:lnTo>
                  <a:pt x="57" y="109"/>
                </a:lnTo>
                <a:lnTo>
                  <a:pt x="48" y="109"/>
                </a:lnTo>
                <a:lnTo>
                  <a:pt x="43" y="113"/>
                </a:lnTo>
                <a:lnTo>
                  <a:pt x="34" y="116"/>
                </a:lnTo>
                <a:lnTo>
                  <a:pt x="33" y="125"/>
                </a:lnTo>
                <a:lnTo>
                  <a:pt x="27" y="122"/>
                </a:lnTo>
                <a:lnTo>
                  <a:pt x="21" y="125"/>
                </a:lnTo>
                <a:lnTo>
                  <a:pt x="18" y="130"/>
                </a:lnTo>
                <a:lnTo>
                  <a:pt x="10" y="133"/>
                </a:lnTo>
                <a:lnTo>
                  <a:pt x="6" y="136"/>
                </a:lnTo>
                <a:lnTo>
                  <a:pt x="4" y="142"/>
                </a:lnTo>
                <a:lnTo>
                  <a:pt x="1" y="148"/>
                </a:lnTo>
                <a:lnTo>
                  <a:pt x="3" y="151"/>
                </a:lnTo>
                <a:lnTo>
                  <a:pt x="9" y="152"/>
                </a:lnTo>
                <a:lnTo>
                  <a:pt x="4" y="154"/>
                </a:lnTo>
                <a:lnTo>
                  <a:pt x="3" y="161"/>
                </a:lnTo>
                <a:lnTo>
                  <a:pt x="0" y="163"/>
                </a:lnTo>
                <a:lnTo>
                  <a:pt x="1" y="166"/>
                </a:lnTo>
                <a:lnTo>
                  <a:pt x="6" y="170"/>
                </a:lnTo>
                <a:lnTo>
                  <a:pt x="10" y="172"/>
                </a:lnTo>
                <a:lnTo>
                  <a:pt x="12" y="175"/>
                </a:lnTo>
                <a:lnTo>
                  <a:pt x="12" y="179"/>
                </a:lnTo>
                <a:lnTo>
                  <a:pt x="12" y="181"/>
                </a:lnTo>
                <a:lnTo>
                  <a:pt x="18" y="184"/>
                </a:lnTo>
                <a:lnTo>
                  <a:pt x="19" y="184"/>
                </a:lnTo>
                <a:lnTo>
                  <a:pt x="24" y="185"/>
                </a:lnTo>
                <a:lnTo>
                  <a:pt x="28" y="187"/>
                </a:lnTo>
                <a:lnTo>
                  <a:pt x="27" y="190"/>
                </a:lnTo>
                <a:lnTo>
                  <a:pt x="28" y="194"/>
                </a:lnTo>
                <a:lnTo>
                  <a:pt x="48" y="188"/>
                </a:lnTo>
                <a:lnTo>
                  <a:pt x="42" y="196"/>
                </a:lnTo>
                <a:lnTo>
                  <a:pt x="39" y="202"/>
                </a:lnTo>
                <a:lnTo>
                  <a:pt x="49" y="202"/>
                </a:lnTo>
                <a:lnTo>
                  <a:pt x="55" y="199"/>
                </a:lnTo>
                <a:lnTo>
                  <a:pt x="55" y="202"/>
                </a:lnTo>
                <a:lnTo>
                  <a:pt x="48" y="208"/>
                </a:lnTo>
                <a:lnTo>
                  <a:pt x="49" y="212"/>
                </a:lnTo>
                <a:lnTo>
                  <a:pt x="66" y="218"/>
                </a:lnTo>
                <a:lnTo>
                  <a:pt x="72" y="214"/>
                </a:lnTo>
                <a:lnTo>
                  <a:pt x="73" y="209"/>
                </a:lnTo>
                <a:lnTo>
                  <a:pt x="70" y="203"/>
                </a:lnTo>
                <a:lnTo>
                  <a:pt x="73" y="202"/>
                </a:lnTo>
                <a:lnTo>
                  <a:pt x="78" y="208"/>
                </a:lnTo>
                <a:lnTo>
                  <a:pt x="79" y="212"/>
                </a:lnTo>
                <a:lnTo>
                  <a:pt x="97" y="211"/>
                </a:lnTo>
                <a:lnTo>
                  <a:pt x="100" y="203"/>
                </a:lnTo>
                <a:lnTo>
                  <a:pt x="106" y="199"/>
                </a:lnTo>
                <a:lnTo>
                  <a:pt x="109" y="197"/>
                </a:lnTo>
                <a:lnTo>
                  <a:pt x="109" y="202"/>
                </a:lnTo>
                <a:lnTo>
                  <a:pt x="105" y="203"/>
                </a:lnTo>
                <a:lnTo>
                  <a:pt x="106" y="206"/>
                </a:lnTo>
                <a:lnTo>
                  <a:pt x="108" y="205"/>
                </a:lnTo>
                <a:lnTo>
                  <a:pt x="111" y="202"/>
                </a:lnTo>
                <a:lnTo>
                  <a:pt x="115" y="200"/>
                </a:lnTo>
                <a:lnTo>
                  <a:pt x="117" y="203"/>
                </a:lnTo>
                <a:lnTo>
                  <a:pt x="117" y="208"/>
                </a:lnTo>
                <a:lnTo>
                  <a:pt x="120" y="211"/>
                </a:lnTo>
                <a:lnTo>
                  <a:pt x="120" y="217"/>
                </a:lnTo>
                <a:lnTo>
                  <a:pt x="117" y="220"/>
                </a:lnTo>
                <a:lnTo>
                  <a:pt x="112" y="218"/>
                </a:lnTo>
                <a:lnTo>
                  <a:pt x="109" y="221"/>
                </a:lnTo>
                <a:lnTo>
                  <a:pt x="109" y="226"/>
                </a:lnTo>
                <a:lnTo>
                  <a:pt x="112" y="229"/>
                </a:lnTo>
                <a:lnTo>
                  <a:pt x="121" y="233"/>
                </a:lnTo>
                <a:lnTo>
                  <a:pt x="123" y="235"/>
                </a:lnTo>
                <a:lnTo>
                  <a:pt x="121" y="238"/>
                </a:lnTo>
                <a:lnTo>
                  <a:pt x="120" y="241"/>
                </a:lnTo>
                <a:lnTo>
                  <a:pt x="114" y="242"/>
                </a:lnTo>
                <a:lnTo>
                  <a:pt x="114" y="245"/>
                </a:lnTo>
                <a:lnTo>
                  <a:pt x="111" y="245"/>
                </a:lnTo>
                <a:lnTo>
                  <a:pt x="88" y="239"/>
                </a:lnTo>
                <a:lnTo>
                  <a:pt x="79" y="242"/>
                </a:lnTo>
                <a:lnTo>
                  <a:pt x="45" y="236"/>
                </a:lnTo>
                <a:lnTo>
                  <a:pt x="36" y="241"/>
                </a:lnTo>
                <a:lnTo>
                  <a:pt x="37" y="244"/>
                </a:lnTo>
                <a:lnTo>
                  <a:pt x="33" y="245"/>
                </a:lnTo>
                <a:lnTo>
                  <a:pt x="25" y="257"/>
                </a:lnTo>
                <a:lnTo>
                  <a:pt x="27" y="257"/>
                </a:lnTo>
                <a:lnTo>
                  <a:pt x="34" y="260"/>
                </a:lnTo>
                <a:lnTo>
                  <a:pt x="34" y="263"/>
                </a:lnTo>
                <a:lnTo>
                  <a:pt x="34" y="267"/>
                </a:lnTo>
                <a:lnTo>
                  <a:pt x="40" y="270"/>
                </a:lnTo>
                <a:lnTo>
                  <a:pt x="46" y="269"/>
                </a:lnTo>
                <a:lnTo>
                  <a:pt x="54" y="253"/>
                </a:lnTo>
                <a:lnTo>
                  <a:pt x="55" y="254"/>
                </a:lnTo>
                <a:lnTo>
                  <a:pt x="49" y="266"/>
                </a:lnTo>
                <a:lnTo>
                  <a:pt x="51" y="273"/>
                </a:lnTo>
                <a:lnTo>
                  <a:pt x="72" y="279"/>
                </a:lnTo>
                <a:lnTo>
                  <a:pt x="81" y="278"/>
                </a:lnTo>
                <a:lnTo>
                  <a:pt x="79" y="282"/>
                </a:lnTo>
                <a:lnTo>
                  <a:pt x="75" y="287"/>
                </a:lnTo>
                <a:lnTo>
                  <a:pt x="69" y="287"/>
                </a:lnTo>
                <a:lnTo>
                  <a:pt x="57" y="299"/>
                </a:lnTo>
                <a:lnTo>
                  <a:pt x="81" y="324"/>
                </a:lnTo>
                <a:lnTo>
                  <a:pt x="111" y="336"/>
                </a:lnTo>
                <a:lnTo>
                  <a:pt x="102" y="320"/>
                </a:lnTo>
                <a:lnTo>
                  <a:pt x="96" y="317"/>
                </a:lnTo>
                <a:lnTo>
                  <a:pt x="100" y="311"/>
                </a:lnTo>
                <a:lnTo>
                  <a:pt x="105" y="311"/>
                </a:lnTo>
                <a:lnTo>
                  <a:pt x="109" y="318"/>
                </a:lnTo>
                <a:lnTo>
                  <a:pt x="112" y="320"/>
                </a:lnTo>
                <a:lnTo>
                  <a:pt x="114" y="312"/>
                </a:lnTo>
                <a:lnTo>
                  <a:pt x="117" y="308"/>
                </a:lnTo>
                <a:lnTo>
                  <a:pt x="126" y="311"/>
                </a:lnTo>
                <a:lnTo>
                  <a:pt x="124" y="314"/>
                </a:lnTo>
                <a:lnTo>
                  <a:pt x="123" y="323"/>
                </a:lnTo>
                <a:lnTo>
                  <a:pt x="129" y="327"/>
                </a:lnTo>
                <a:lnTo>
                  <a:pt x="132" y="324"/>
                </a:lnTo>
                <a:lnTo>
                  <a:pt x="135" y="318"/>
                </a:lnTo>
                <a:lnTo>
                  <a:pt x="139" y="317"/>
                </a:lnTo>
                <a:lnTo>
                  <a:pt x="141" y="317"/>
                </a:lnTo>
                <a:lnTo>
                  <a:pt x="142" y="312"/>
                </a:lnTo>
                <a:lnTo>
                  <a:pt x="147" y="309"/>
                </a:lnTo>
                <a:lnTo>
                  <a:pt x="150" y="306"/>
                </a:lnTo>
                <a:lnTo>
                  <a:pt x="151" y="312"/>
                </a:lnTo>
                <a:lnTo>
                  <a:pt x="154" y="318"/>
                </a:lnTo>
                <a:lnTo>
                  <a:pt x="160" y="312"/>
                </a:lnTo>
                <a:lnTo>
                  <a:pt x="163" y="303"/>
                </a:lnTo>
                <a:lnTo>
                  <a:pt x="169" y="305"/>
                </a:lnTo>
                <a:lnTo>
                  <a:pt x="172" y="311"/>
                </a:lnTo>
                <a:lnTo>
                  <a:pt x="176" y="312"/>
                </a:lnTo>
                <a:lnTo>
                  <a:pt x="178" y="312"/>
                </a:lnTo>
                <a:lnTo>
                  <a:pt x="200" y="318"/>
                </a:lnTo>
                <a:lnTo>
                  <a:pt x="203" y="324"/>
                </a:lnTo>
                <a:lnTo>
                  <a:pt x="205" y="326"/>
                </a:lnTo>
                <a:lnTo>
                  <a:pt x="205" y="329"/>
                </a:lnTo>
                <a:lnTo>
                  <a:pt x="205" y="323"/>
                </a:lnTo>
                <a:lnTo>
                  <a:pt x="206" y="323"/>
                </a:lnTo>
                <a:lnTo>
                  <a:pt x="218" y="332"/>
                </a:lnTo>
                <a:lnTo>
                  <a:pt x="221" y="330"/>
                </a:lnTo>
                <a:lnTo>
                  <a:pt x="223" y="335"/>
                </a:lnTo>
                <a:lnTo>
                  <a:pt x="221" y="342"/>
                </a:lnTo>
                <a:lnTo>
                  <a:pt x="226" y="341"/>
                </a:lnTo>
                <a:lnTo>
                  <a:pt x="230" y="336"/>
                </a:lnTo>
                <a:lnTo>
                  <a:pt x="232" y="342"/>
                </a:lnTo>
                <a:lnTo>
                  <a:pt x="233" y="344"/>
                </a:lnTo>
                <a:lnTo>
                  <a:pt x="236" y="347"/>
                </a:lnTo>
                <a:lnTo>
                  <a:pt x="241" y="345"/>
                </a:lnTo>
                <a:lnTo>
                  <a:pt x="244" y="353"/>
                </a:lnTo>
                <a:lnTo>
                  <a:pt x="244" y="356"/>
                </a:lnTo>
                <a:lnTo>
                  <a:pt x="245" y="357"/>
                </a:lnTo>
                <a:lnTo>
                  <a:pt x="245" y="362"/>
                </a:lnTo>
                <a:lnTo>
                  <a:pt x="241" y="371"/>
                </a:lnTo>
                <a:lnTo>
                  <a:pt x="244" y="368"/>
                </a:lnTo>
                <a:lnTo>
                  <a:pt x="245" y="371"/>
                </a:lnTo>
                <a:lnTo>
                  <a:pt x="245" y="374"/>
                </a:lnTo>
                <a:lnTo>
                  <a:pt x="248" y="380"/>
                </a:lnTo>
                <a:lnTo>
                  <a:pt x="250" y="386"/>
                </a:lnTo>
                <a:lnTo>
                  <a:pt x="251" y="390"/>
                </a:lnTo>
                <a:lnTo>
                  <a:pt x="268" y="402"/>
                </a:lnTo>
                <a:lnTo>
                  <a:pt x="269" y="404"/>
                </a:lnTo>
                <a:lnTo>
                  <a:pt x="266" y="407"/>
                </a:lnTo>
                <a:lnTo>
                  <a:pt x="265" y="408"/>
                </a:lnTo>
                <a:lnTo>
                  <a:pt x="266" y="413"/>
                </a:lnTo>
                <a:lnTo>
                  <a:pt x="271" y="414"/>
                </a:lnTo>
                <a:lnTo>
                  <a:pt x="280" y="426"/>
                </a:lnTo>
                <a:lnTo>
                  <a:pt x="277" y="428"/>
                </a:lnTo>
                <a:lnTo>
                  <a:pt x="269" y="429"/>
                </a:lnTo>
                <a:lnTo>
                  <a:pt x="275" y="431"/>
                </a:lnTo>
                <a:lnTo>
                  <a:pt x="280" y="431"/>
                </a:lnTo>
                <a:lnTo>
                  <a:pt x="280" y="435"/>
                </a:lnTo>
                <a:lnTo>
                  <a:pt x="272" y="435"/>
                </a:lnTo>
                <a:lnTo>
                  <a:pt x="280" y="438"/>
                </a:lnTo>
                <a:lnTo>
                  <a:pt x="281" y="440"/>
                </a:lnTo>
                <a:lnTo>
                  <a:pt x="278" y="453"/>
                </a:lnTo>
                <a:lnTo>
                  <a:pt x="283" y="453"/>
                </a:lnTo>
                <a:lnTo>
                  <a:pt x="284" y="455"/>
                </a:lnTo>
                <a:lnTo>
                  <a:pt x="281" y="459"/>
                </a:lnTo>
                <a:lnTo>
                  <a:pt x="287" y="465"/>
                </a:lnTo>
                <a:lnTo>
                  <a:pt x="287" y="471"/>
                </a:lnTo>
                <a:lnTo>
                  <a:pt x="287" y="474"/>
                </a:lnTo>
                <a:lnTo>
                  <a:pt x="284" y="473"/>
                </a:lnTo>
                <a:lnTo>
                  <a:pt x="284" y="479"/>
                </a:lnTo>
                <a:lnTo>
                  <a:pt x="292" y="483"/>
                </a:lnTo>
                <a:lnTo>
                  <a:pt x="292" y="489"/>
                </a:lnTo>
                <a:lnTo>
                  <a:pt x="290" y="495"/>
                </a:lnTo>
                <a:lnTo>
                  <a:pt x="293" y="495"/>
                </a:lnTo>
                <a:lnTo>
                  <a:pt x="298" y="492"/>
                </a:lnTo>
                <a:lnTo>
                  <a:pt x="296" y="494"/>
                </a:lnTo>
                <a:lnTo>
                  <a:pt x="293" y="500"/>
                </a:lnTo>
                <a:lnTo>
                  <a:pt x="298" y="504"/>
                </a:lnTo>
                <a:lnTo>
                  <a:pt x="295" y="505"/>
                </a:lnTo>
                <a:lnTo>
                  <a:pt x="293" y="510"/>
                </a:lnTo>
                <a:lnTo>
                  <a:pt x="290" y="511"/>
                </a:lnTo>
                <a:lnTo>
                  <a:pt x="305" y="517"/>
                </a:lnTo>
                <a:lnTo>
                  <a:pt x="308" y="523"/>
                </a:lnTo>
                <a:lnTo>
                  <a:pt x="308" y="528"/>
                </a:lnTo>
                <a:lnTo>
                  <a:pt x="305" y="529"/>
                </a:lnTo>
                <a:lnTo>
                  <a:pt x="307" y="544"/>
                </a:lnTo>
                <a:lnTo>
                  <a:pt x="304" y="546"/>
                </a:lnTo>
                <a:lnTo>
                  <a:pt x="305" y="550"/>
                </a:lnTo>
                <a:lnTo>
                  <a:pt x="302" y="553"/>
                </a:lnTo>
                <a:lnTo>
                  <a:pt x="302" y="558"/>
                </a:lnTo>
                <a:lnTo>
                  <a:pt x="296" y="567"/>
                </a:lnTo>
                <a:lnTo>
                  <a:pt x="292" y="568"/>
                </a:lnTo>
                <a:lnTo>
                  <a:pt x="296" y="574"/>
                </a:lnTo>
                <a:lnTo>
                  <a:pt x="304" y="571"/>
                </a:lnTo>
                <a:lnTo>
                  <a:pt x="296" y="580"/>
                </a:lnTo>
                <a:lnTo>
                  <a:pt x="290" y="583"/>
                </a:lnTo>
                <a:lnTo>
                  <a:pt x="287" y="588"/>
                </a:lnTo>
                <a:lnTo>
                  <a:pt x="295" y="601"/>
                </a:lnTo>
                <a:lnTo>
                  <a:pt x="298" y="598"/>
                </a:lnTo>
                <a:lnTo>
                  <a:pt x="302" y="603"/>
                </a:lnTo>
                <a:lnTo>
                  <a:pt x="308" y="604"/>
                </a:lnTo>
                <a:lnTo>
                  <a:pt x="317" y="600"/>
                </a:lnTo>
                <a:lnTo>
                  <a:pt x="317" y="594"/>
                </a:lnTo>
                <a:lnTo>
                  <a:pt x="314" y="591"/>
                </a:lnTo>
                <a:lnTo>
                  <a:pt x="316" y="586"/>
                </a:lnTo>
                <a:lnTo>
                  <a:pt x="319" y="589"/>
                </a:lnTo>
                <a:lnTo>
                  <a:pt x="320" y="586"/>
                </a:lnTo>
                <a:lnTo>
                  <a:pt x="319" y="583"/>
                </a:lnTo>
                <a:lnTo>
                  <a:pt x="325" y="580"/>
                </a:lnTo>
                <a:lnTo>
                  <a:pt x="325" y="570"/>
                </a:lnTo>
                <a:lnTo>
                  <a:pt x="331" y="580"/>
                </a:lnTo>
                <a:lnTo>
                  <a:pt x="335" y="576"/>
                </a:lnTo>
                <a:lnTo>
                  <a:pt x="332" y="582"/>
                </a:lnTo>
                <a:lnTo>
                  <a:pt x="332" y="586"/>
                </a:lnTo>
                <a:lnTo>
                  <a:pt x="338" y="589"/>
                </a:lnTo>
                <a:lnTo>
                  <a:pt x="341" y="591"/>
                </a:lnTo>
                <a:lnTo>
                  <a:pt x="353" y="588"/>
                </a:lnTo>
                <a:lnTo>
                  <a:pt x="349" y="594"/>
                </a:lnTo>
                <a:lnTo>
                  <a:pt x="338" y="597"/>
                </a:lnTo>
                <a:lnTo>
                  <a:pt x="334" y="601"/>
                </a:lnTo>
                <a:lnTo>
                  <a:pt x="343" y="603"/>
                </a:lnTo>
                <a:lnTo>
                  <a:pt x="353" y="600"/>
                </a:lnTo>
                <a:lnTo>
                  <a:pt x="346" y="604"/>
                </a:lnTo>
                <a:lnTo>
                  <a:pt x="346" y="610"/>
                </a:lnTo>
                <a:lnTo>
                  <a:pt x="343" y="615"/>
                </a:lnTo>
                <a:lnTo>
                  <a:pt x="356" y="606"/>
                </a:lnTo>
                <a:lnTo>
                  <a:pt x="347" y="616"/>
                </a:lnTo>
                <a:lnTo>
                  <a:pt x="361" y="615"/>
                </a:lnTo>
                <a:lnTo>
                  <a:pt x="359" y="619"/>
                </a:lnTo>
                <a:lnTo>
                  <a:pt x="362" y="622"/>
                </a:lnTo>
                <a:lnTo>
                  <a:pt x="361" y="624"/>
                </a:lnTo>
                <a:lnTo>
                  <a:pt x="353" y="621"/>
                </a:lnTo>
                <a:lnTo>
                  <a:pt x="358" y="625"/>
                </a:lnTo>
                <a:lnTo>
                  <a:pt x="367" y="630"/>
                </a:lnTo>
                <a:lnTo>
                  <a:pt x="371" y="634"/>
                </a:lnTo>
                <a:lnTo>
                  <a:pt x="373" y="639"/>
                </a:lnTo>
                <a:lnTo>
                  <a:pt x="367" y="637"/>
                </a:lnTo>
                <a:lnTo>
                  <a:pt x="371" y="640"/>
                </a:lnTo>
                <a:lnTo>
                  <a:pt x="371" y="642"/>
                </a:lnTo>
                <a:lnTo>
                  <a:pt x="367" y="643"/>
                </a:lnTo>
                <a:lnTo>
                  <a:pt x="368" y="646"/>
                </a:lnTo>
                <a:lnTo>
                  <a:pt x="364" y="643"/>
                </a:lnTo>
                <a:lnTo>
                  <a:pt x="364" y="649"/>
                </a:lnTo>
                <a:lnTo>
                  <a:pt x="367" y="652"/>
                </a:lnTo>
                <a:lnTo>
                  <a:pt x="373" y="649"/>
                </a:lnTo>
                <a:lnTo>
                  <a:pt x="374" y="654"/>
                </a:lnTo>
                <a:lnTo>
                  <a:pt x="374" y="657"/>
                </a:lnTo>
                <a:lnTo>
                  <a:pt x="356" y="652"/>
                </a:lnTo>
                <a:lnTo>
                  <a:pt x="337" y="636"/>
                </a:lnTo>
                <a:lnTo>
                  <a:pt x="317" y="633"/>
                </a:lnTo>
                <a:lnTo>
                  <a:pt x="313" y="634"/>
                </a:lnTo>
                <a:lnTo>
                  <a:pt x="310" y="639"/>
                </a:lnTo>
                <a:lnTo>
                  <a:pt x="319" y="654"/>
                </a:lnTo>
                <a:lnTo>
                  <a:pt x="337" y="661"/>
                </a:lnTo>
                <a:lnTo>
                  <a:pt x="344" y="670"/>
                </a:lnTo>
                <a:lnTo>
                  <a:pt x="359" y="673"/>
                </a:lnTo>
                <a:lnTo>
                  <a:pt x="362" y="672"/>
                </a:lnTo>
                <a:lnTo>
                  <a:pt x="367" y="672"/>
                </a:lnTo>
                <a:lnTo>
                  <a:pt x="368" y="673"/>
                </a:lnTo>
                <a:lnTo>
                  <a:pt x="377" y="673"/>
                </a:lnTo>
                <a:lnTo>
                  <a:pt x="377" y="678"/>
                </a:lnTo>
                <a:lnTo>
                  <a:pt x="379" y="682"/>
                </a:lnTo>
                <a:lnTo>
                  <a:pt x="374" y="684"/>
                </a:lnTo>
                <a:lnTo>
                  <a:pt x="374" y="690"/>
                </a:lnTo>
                <a:lnTo>
                  <a:pt x="371" y="691"/>
                </a:lnTo>
                <a:lnTo>
                  <a:pt x="371" y="696"/>
                </a:lnTo>
                <a:lnTo>
                  <a:pt x="373" y="697"/>
                </a:lnTo>
                <a:lnTo>
                  <a:pt x="368" y="700"/>
                </a:lnTo>
                <a:lnTo>
                  <a:pt x="368" y="708"/>
                </a:lnTo>
                <a:lnTo>
                  <a:pt x="373" y="711"/>
                </a:lnTo>
                <a:lnTo>
                  <a:pt x="377" y="706"/>
                </a:lnTo>
                <a:lnTo>
                  <a:pt x="380" y="712"/>
                </a:lnTo>
                <a:lnTo>
                  <a:pt x="374" y="715"/>
                </a:lnTo>
                <a:lnTo>
                  <a:pt x="377" y="718"/>
                </a:lnTo>
                <a:lnTo>
                  <a:pt x="374" y="718"/>
                </a:lnTo>
                <a:lnTo>
                  <a:pt x="371" y="715"/>
                </a:lnTo>
                <a:lnTo>
                  <a:pt x="368" y="714"/>
                </a:lnTo>
                <a:lnTo>
                  <a:pt x="365" y="717"/>
                </a:lnTo>
                <a:lnTo>
                  <a:pt x="365" y="724"/>
                </a:lnTo>
                <a:lnTo>
                  <a:pt x="367" y="727"/>
                </a:lnTo>
                <a:lnTo>
                  <a:pt x="364" y="732"/>
                </a:lnTo>
                <a:lnTo>
                  <a:pt x="364" y="733"/>
                </a:lnTo>
                <a:lnTo>
                  <a:pt x="368" y="733"/>
                </a:lnTo>
                <a:lnTo>
                  <a:pt x="367" y="735"/>
                </a:lnTo>
                <a:lnTo>
                  <a:pt x="365" y="741"/>
                </a:lnTo>
                <a:lnTo>
                  <a:pt x="358" y="742"/>
                </a:lnTo>
                <a:lnTo>
                  <a:pt x="349" y="741"/>
                </a:lnTo>
                <a:lnTo>
                  <a:pt x="341" y="742"/>
                </a:lnTo>
                <a:lnTo>
                  <a:pt x="341" y="745"/>
                </a:lnTo>
                <a:lnTo>
                  <a:pt x="335" y="749"/>
                </a:lnTo>
                <a:lnTo>
                  <a:pt x="337" y="752"/>
                </a:lnTo>
                <a:lnTo>
                  <a:pt x="337" y="757"/>
                </a:lnTo>
                <a:lnTo>
                  <a:pt x="341" y="754"/>
                </a:lnTo>
                <a:lnTo>
                  <a:pt x="346" y="757"/>
                </a:lnTo>
                <a:lnTo>
                  <a:pt x="362" y="752"/>
                </a:lnTo>
                <a:lnTo>
                  <a:pt x="359" y="747"/>
                </a:lnTo>
                <a:lnTo>
                  <a:pt x="364" y="747"/>
                </a:lnTo>
                <a:lnTo>
                  <a:pt x="365" y="748"/>
                </a:lnTo>
                <a:lnTo>
                  <a:pt x="364" y="751"/>
                </a:lnTo>
                <a:lnTo>
                  <a:pt x="359" y="754"/>
                </a:lnTo>
                <a:lnTo>
                  <a:pt x="367" y="758"/>
                </a:lnTo>
                <a:lnTo>
                  <a:pt x="362" y="757"/>
                </a:lnTo>
                <a:lnTo>
                  <a:pt x="364" y="760"/>
                </a:lnTo>
                <a:lnTo>
                  <a:pt x="368" y="763"/>
                </a:lnTo>
                <a:lnTo>
                  <a:pt x="367" y="764"/>
                </a:lnTo>
                <a:lnTo>
                  <a:pt x="364" y="763"/>
                </a:lnTo>
                <a:lnTo>
                  <a:pt x="358" y="764"/>
                </a:lnTo>
                <a:lnTo>
                  <a:pt x="353" y="764"/>
                </a:lnTo>
                <a:lnTo>
                  <a:pt x="341" y="758"/>
                </a:lnTo>
                <a:lnTo>
                  <a:pt x="337" y="760"/>
                </a:lnTo>
                <a:lnTo>
                  <a:pt x="337" y="761"/>
                </a:lnTo>
                <a:lnTo>
                  <a:pt x="329" y="760"/>
                </a:lnTo>
                <a:lnTo>
                  <a:pt x="328" y="761"/>
                </a:lnTo>
                <a:lnTo>
                  <a:pt x="332" y="761"/>
                </a:lnTo>
                <a:lnTo>
                  <a:pt x="338" y="767"/>
                </a:lnTo>
                <a:lnTo>
                  <a:pt x="335" y="769"/>
                </a:lnTo>
                <a:lnTo>
                  <a:pt x="331" y="766"/>
                </a:lnTo>
                <a:lnTo>
                  <a:pt x="334" y="769"/>
                </a:lnTo>
                <a:lnTo>
                  <a:pt x="329" y="769"/>
                </a:lnTo>
                <a:lnTo>
                  <a:pt x="326" y="772"/>
                </a:lnTo>
                <a:lnTo>
                  <a:pt x="326" y="781"/>
                </a:lnTo>
                <a:lnTo>
                  <a:pt x="326" y="782"/>
                </a:lnTo>
                <a:lnTo>
                  <a:pt x="323" y="785"/>
                </a:lnTo>
                <a:lnTo>
                  <a:pt x="326" y="788"/>
                </a:lnTo>
                <a:lnTo>
                  <a:pt x="328" y="787"/>
                </a:lnTo>
                <a:lnTo>
                  <a:pt x="322" y="791"/>
                </a:lnTo>
                <a:lnTo>
                  <a:pt x="323" y="796"/>
                </a:lnTo>
                <a:lnTo>
                  <a:pt x="320" y="797"/>
                </a:lnTo>
                <a:lnTo>
                  <a:pt x="319" y="800"/>
                </a:lnTo>
                <a:lnTo>
                  <a:pt x="319" y="808"/>
                </a:lnTo>
                <a:lnTo>
                  <a:pt x="325" y="811"/>
                </a:lnTo>
                <a:lnTo>
                  <a:pt x="325" y="815"/>
                </a:lnTo>
                <a:lnTo>
                  <a:pt x="329" y="814"/>
                </a:lnTo>
                <a:lnTo>
                  <a:pt x="334" y="815"/>
                </a:lnTo>
                <a:lnTo>
                  <a:pt x="334" y="821"/>
                </a:lnTo>
                <a:lnTo>
                  <a:pt x="331" y="823"/>
                </a:lnTo>
                <a:lnTo>
                  <a:pt x="328" y="827"/>
                </a:lnTo>
                <a:lnTo>
                  <a:pt x="332" y="832"/>
                </a:lnTo>
                <a:lnTo>
                  <a:pt x="326" y="830"/>
                </a:lnTo>
                <a:lnTo>
                  <a:pt x="325" y="835"/>
                </a:lnTo>
                <a:lnTo>
                  <a:pt x="325" y="841"/>
                </a:lnTo>
                <a:lnTo>
                  <a:pt x="329" y="841"/>
                </a:lnTo>
                <a:lnTo>
                  <a:pt x="326" y="845"/>
                </a:lnTo>
                <a:lnTo>
                  <a:pt x="328" y="847"/>
                </a:lnTo>
                <a:lnTo>
                  <a:pt x="332" y="847"/>
                </a:lnTo>
                <a:lnTo>
                  <a:pt x="335" y="845"/>
                </a:lnTo>
                <a:lnTo>
                  <a:pt x="328" y="853"/>
                </a:lnTo>
                <a:lnTo>
                  <a:pt x="328" y="856"/>
                </a:lnTo>
                <a:lnTo>
                  <a:pt x="332" y="857"/>
                </a:lnTo>
                <a:lnTo>
                  <a:pt x="332" y="859"/>
                </a:lnTo>
                <a:lnTo>
                  <a:pt x="337" y="857"/>
                </a:lnTo>
                <a:lnTo>
                  <a:pt x="335" y="859"/>
                </a:lnTo>
                <a:lnTo>
                  <a:pt x="334" y="860"/>
                </a:lnTo>
                <a:lnTo>
                  <a:pt x="334" y="863"/>
                </a:lnTo>
                <a:lnTo>
                  <a:pt x="332" y="866"/>
                </a:lnTo>
                <a:lnTo>
                  <a:pt x="337" y="865"/>
                </a:lnTo>
                <a:lnTo>
                  <a:pt x="340" y="863"/>
                </a:lnTo>
                <a:lnTo>
                  <a:pt x="340" y="874"/>
                </a:lnTo>
                <a:lnTo>
                  <a:pt x="344" y="874"/>
                </a:lnTo>
                <a:lnTo>
                  <a:pt x="344" y="875"/>
                </a:lnTo>
                <a:lnTo>
                  <a:pt x="349" y="875"/>
                </a:lnTo>
                <a:lnTo>
                  <a:pt x="343" y="881"/>
                </a:lnTo>
                <a:lnTo>
                  <a:pt x="344" y="886"/>
                </a:lnTo>
                <a:lnTo>
                  <a:pt x="347" y="881"/>
                </a:lnTo>
                <a:lnTo>
                  <a:pt x="349" y="886"/>
                </a:lnTo>
                <a:lnTo>
                  <a:pt x="347" y="887"/>
                </a:lnTo>
                <a:lnTo>
                  <a:pt x="346" y="892"/>
                </a:lnTo>
                <a:lnTo>
                  <a:pt x="349" y="893"/>
                </a:lnTo>
                <a:lnTo>
                  <a:pt x="350" y="901"/>
                </a:lnTo>
                <a:lnTo>
                  <a:pt x="352" y="898"/>
                </a:lnTo>
                <a:lnTo>
                  <a:pt x="352" y="899"/>
                </a:lnTo>
                <a:lnTo>
                  <a:pt x="353" y="901"/>
                </a:lnTo>
                <a:lnTo>
                  <a:pt x="350" y="904"/>
                </a:lnTo>
                <a:lnTo>
                  <a:pt x="350" y="923"/>
                </a:lnTo>
                <a:lnTo>
                  <a:pt x="352" y="922"/>
                </a:lnTo>
                <a:lnTo>
                  <a:pt x="356" y="922"/>
                </a:lnTo>
                <a:lnTo>
                  <a:pt x="364" y="905"/>
                </a:lnTo>
                <a:lnTo>
                  <a:pt x="367" y="907"/>
                </a:lnTo>
                <a:lnTo>
                  <a:pt x="371" y="905"/>
                </a:lnTo>
                <a:lnTo>
                  <a:pt x="373" y="901"/>
                </a:lnTo>
                <a:lnTo>
                  <a:pt x="379" y="904"/>
                </a:lnTo>
                <a:lnTo>
                  <a:pt x="382" y="902"/>
                </a:lnTo>
                <a:lnTo>
                  <a:pt x="385" y="907"/>
                </a:lnTo>
                <a:lnTo>
                  <a:pt x="374" y="905"/>
                </a:lnTo>
                <a:lnTo>
                  <a:pt x="373" y="908"/>
                </a:lnTo>
                <a:lnTo>
                  <a:pt x="371" y="911"/>
                </a:lnTo>
                <a:lnTo>
                  <a:pt x="376" y="914"/>
                </a:lnTo>
                <a:lnTo>
                  <a:pt x="382" y="914"/>
                </a:lnTo>
                <a:lnTo>
                  <a:pt x="370" y="919"/>
                </a:lnTo>
                <a:lnTo>
                  <a:pt x="368" y="923"/>
                </a:lnTo>
                <a:lnTo>
                  <a:pt x="364" y="925"/>
                </a:lnTo>
                <a:lnTo>
                  <a:pt x="359" y="926"/>
                </a:lnTo>
                <a:lnTo>
                  <a:pt x="359" y="929"/>
                </a:lnTo>
                <a:lnTo>
                  <a:pt x="361" y="935"/>
                </a:lnTo>
                <a:lnTo>
                  <a:pt x="361" y="943"/>
                </a:lnTo>
                <a:lnTo>
                  <a:pt x="364" y="941"/>
                </a:lnTo>
                <a:lnTo>
                  <a:pt x="361" y="946"/>
                </a:lnTo>
                <a:lnTo>
                  <a:pt x="364" y="953"/>
                </a:lnTo>
                <a:lnTo>
                  <a:pt x="365" y="953"/>
                </a:lnTo>
                <a:lnTo>
                  <a:pt x="367" y="959"/>
                </a:lnTo>
                <a:lnTo>
                  <a:pt x="371" y="967"/>
                </a:lnTo>
                <a:lnTo>
                  <a:pt x="373" y="967"/>
                </a:lnTo>
                <a:lnTo>
                  <a:pt x="373" y="968"/>
                </a:lnTo>
                <a:lnTo>
                  <a:pt x="373" y="970"/>
                </a:lnTo>
                <a:lnTo>
                  <a:pt x="377" y="971"/>
                </a:lnTo>
                <a:lnTo>
                  <a:pt x="379" y="974"/>
                </a:lnTo>
                <a:lnTo>
                  <a:pt x="380" y="977"/>
                </a:lnTo>
                <a:lnTo>
                  <a:pt x="380" y="980"/>
                </a:lnTo>
                <a:lnTo>
                  <a:pt x="382" y="977"/>
                </a:lnTo>
                <a:lnTo>
                  <a:pt x="383" y="977"/>
                </a:lnTo>
                <a:lnTo>
                  <a:pt x="382" y="982"/>
                </a:lnTo>
                <a:lnTo>
                  <a:pt x="382" y="986"/>
                </a:lnTo>
                <a:lnTo>
                  <a:pt x="383" y="989"/>
                </a:lnTo>
                <a:lnTo>
                  <a:pt x="386" y="989"/>
                </a:lnTo>
                <a:lnTo>
                  <a:pt x="388" y="991"/>
                </a:lnTo>
                <a:lnTo>
                  <a:pt x="388" y="992"/>
                </a:lnTo>
                <a:lnTo>
                  <a:pt x="388" y="995"/>
                </a:lnTo>
                <a:lnTo>
                  <a:pt x="391" y="996"/>
                </a:lnTo>
                <a:lnTo>
                  <a:pt x="394" y="996"/>
                </a:lnTo>
                <a:lnTo>
                  <a:pt x="391" y="998"/>
                </a:lnTo>
                <a:lnTo>
                  <a:pt x="391" y="1001"/>
                </a:lnTo>
                <a:lnTo>
                  <a:pt x="394" y="999"/>
                </a:lnTo>
                <a:lnTo>
                  <a:pt x="392" y="1001"/>
                </a:lnTo>
                <a:lnTo>
                  <a:pt x="389" y="1002"/>
                </a:lnTo>
                <a:lnTo>
                  <a:pt x="391" y="1004"/>
                </a:lnTo>
                <a:lnTo>
                  <a:pt x="391" y="1005"/>
                </a:lnTo>
                <a:lnTo>
                  <a:pt x="395" y="1005"/>
                </a:lnTo>
                <a:lnTo>
                  <a:pt x="400" y="1001"/>
                </a:lnTo>
                <a:lnTo>
                  <a:pt x="401" y="1001"/>
                </a:lnTo>
                <a:lnTo>
                  <a:pt x="403" y="1004"/>
                </a:lnTo>
                <a:lnTo>
                  <a:pt x="395" y="1008"/>
                </a:lnTo>
                <a:lnTo>
                  <a:pt x="395" y="1010"/>
                </a:lnTo>
                <a:lnTo>
                  <a:pt x="398" y="1013"/>
                </a:lnTo>
                <a:lnTo>
                  <a:pt x="400" y="1014"/>
                </a:lnTo>
                <a:lnTo>
                  <a:pt x="400" y="1016"/>
                </a:lnTo>
                <a:lnTo>
                  <a:pt x="403" y="1017"/>
                </a:lnTo>
                <a:lnTo>
                  <a:pt x="401" y="1019"/>
                </a:lnTo>
                <a:lnTo>
                  <a:pt x="397" y="1020"/>
                </a:lnTo>
                <a:lnTo>
                  <a:pt x="398" y="1022"/>
                </a:lnTo>
                <a:lnTo>
                  <a:pt x="401" y="1025"/>
                </a:lnTo>
                <a:lnTo>
                  <a:pt x="408" y="1020"/>
                </a:lnTo>
                <a:lnTo>
                  <a:pt x="411" y="1020"/>
                </a:lnTo>
                <a:lnTo>
                  <a:pt x="414" y="1022"/>
                </a:lnTo>
                <a:lnTo>
                  <a:pt x="401" y="1026"/>
                </a:lnTo>
                <a:lnTo>
                  <a:pt x="403" y="1028"/>
                </a:lnTo>
                <a:lnTo>
                  <a:pt x="404" y="1026"/>
                </a:lnTo>
                <a:lnTo>
                  <a:pt x="408" y="1026"/>
                </a:lnTo>
                <a:lnTo>
                  <a:pt x="408" y="1028"/>
                </a:lnTo>
                <a:lnTo>
                  <a:pt x="408" y="1029"/>
                </a:lnTo>
                <a:lnTo>
                  <a:pt x="408" y="1031"/>
                </a:lnTo>
                <a:lnTo>
                  <a:pt x="410" y="1032"/>
                </a:lnTo>
                <a:lnTo>
                  <a:pt x="411" y="1034"/>
                </a:lnTo>
                <a:lnTo>
                  <a:pt x="414" y="1032"/>
                </a:lnTo>
                <a:lnTo>
                  <a:pt x="416" y="1034"/>
                </a:lnTo>
                <a:lnTo>
                  <a:pt x="416" y="1035"/>
                </a:lnTo>
                <a:lnTo>
                  <a:pt x="417" y="1035"/>
                </a:lnTo>
                <a:lnTo>
                  <a:pt x="420" y="1037"/>
                </a:lnTo>
                <a:lnTo>
                  <a:pt x="423" y="1038"/>
                </a:lnTo>
                <a:lnTo>
                  <a:pt x="425" y="1038"/>
                </a:lnTo>
                <a:lnTo>
                  <a:pt x="425" y="1040"/>
                </a:lnTo>
                <a:lnTo>
                  <a:pt x="417" y="1044"/>
                </a:lnTo>
                <a:lnTo>
                  <a:pt x="416" y="1046"/>
                </a:lnTo>
                <a:lnTo>
                  <a:pt x="419" y="1046"/>
                </a:lnTo>
                <a:lnTo>
                  <a:pt x="420" y="1046"/>
                </a:lnTo>
                <a:lnTo>
                  <a:pt x="428" y="1046"/>
                </a:lnTo>
                <a:lnTo>
                  <a:pt x="426" y="1043"/>
                </a:lnTo>
                <a:lnTo>
                  <a:pt x="428" y="1041"/>
                </a:lnTo>
                <a:lnTo>
                  <a:pt x="431" y="1043"/>
                </a:lnTo>
                <a:lnTo>
                  <a:pt x="434" y="1041"/>
                </a:lnTo>
                <a:lnTo>
                  <a:pt x="441" y="1043"/>
                </a:lnTo>
                <a:lnTo>
                  <a:pt x="447" y="1038"/>
                </a:lnTo>
                <a:lnTo>
                  <a:pt x="447" y="1040"/>
                </a:lnTo>
                <a:lnTo>
                  <a:pt x="453" y="1038"/>
                </a:lnTo>
                <a:lnTo>
                  <a:pt x="452" y="1040"/>
                </a:lnTo>
                <a:lnTo>
                  <a:pt x="452" y="1041"/>
                </a:lnTo>
                <a:lnTo>
                  <a:pt x="453" y="1043"/>
                </a:lnTo>
                <a:lnTo>
                  <a:pt x="458" y="1041"/>
                </a:lnTo>
                <a:lnTo>
                  <a:pt x="456" y="1043"/>
                </a:lnTo>
                <a:lnTo>
                  <a:pt x="449" y="1046"/>
                </a:lnTo>
                <a:lnTo>
                  <a:pt x="452" y="1046"/>
                </a:lnTo>
                <a:lnTo>
                  <a:pt x="449" y="1049"/>
                </a:lnTo>
                <a:lnTo>
                  <a:pt x="450" y="1049"/>
                </a:lnTo>
                <a:lnTo>
                  <a:pt x="453" y="1047"/>
                </a:lnTo>
                <a:lnTo>
                  <a:pt x="456" y="1047"/>
                </a:lnTo>
                <a:lnTo>
                  <a:pt x="459" y="1046"/>
                </a:lnTo>
                <a:lnTo>
                  <a:pt x="461" y="1041"/>
                </a:lnTo>
                <a:lnTo>
                  <a:pt x="462" y="1043"/>
                </a:lnTo>
                <a:lnTo>
                  <a:pt x="461" y="1046"/>
                </a:lnTo>
                <a:lnTo>
                  <a:pt x="458" y="1049"/>
                </a:lnTo>
                <a:lnTo>
                  <a:pt x="456" y="1050"/>
                </a:lnTo>
                <a:lnTo>
                  <a:pt x="458" y="1052"/>
                </a:lnTo>
                <a:lnTo>
                  <a:pt x="459" y="1058"/>
                </a:lnTo>
                <a:lnTo>
                  <a:pt x="462" y="1053"/>
                </a:lnTo>
                <a:lnTo>
                  <a:pt x="464" y="1052"/>
                </a:lnTo>
                <a:lnTo>
                  <a:pt x="465" y="1052"/>
                </a:lnTo>
                <a:lnTo>
                  <a:pt x="464" y="1058"/>
                </a:lnTo>
                <a:lnTo>
                  <a:pt x="464" y="1059"/>
                </a:lnTo>
                <a:lnTo>
                  <a:pt x="467" y="1058"/>
                </a:lnTo>
                <a:lnTo>
                  <a:pt x="470" y="1055"/>
                </a:lnTo>
                <a:lnTo>
                  <a:pt x="468" y="1062"/>
                </a:lnTo>
                <a:lnTo>
                  <a:pt x="465" y="1067"/>
                </a:lnTo>
                <a:lnTo>
                  <a:pt x="465" y="1068"/>
                </a:lnTo>
                <a:lnTo>
                  <a:pt x="467" y="1068"/>
                </a:lnTo>
                <a:lnTo>
                  <a:pt x="467" y="1070"/>
                </a:lnTo>
                <a:lnTo>
                  <a:pt x="468" y="1071"/>
                </a:lnTo>
                <a:lnTo>
                  <a:pt x="471" y="1070"/>
                </a:lnTo>
                <a:lnTo>
                  <a:pt x="474" y="1073"/>
                </a:lnTo>
                <a:lnTo>
                  <a:pt x="479" y="1073"/>
                </a:lnTo>
                <a:lnTo>
                  <a:pt x="483" y="1065"/>
                </a:lnTo>
                <a:lnTo>
                  <a:pt x="485" y="1070"/>
                </a:lnTo>
                <a:lnTo>
                  <a:pt x="500" y="1070"/>
                </a:lnTo>
                <a:lnTo>
                  <a:pt x="500" y="1067"/>
                </a:lnTo>
                <a:lnTo>
                  <a:pt x="500" y="1065"/>
                </a:lnTo>
                <a:lnTo>
                  <a:pt x="498" y="1061"/>
                </a:lnTo>
                <a:lnTo>
                  <a:pt x="497" y="1059"/>
                </a:lnTo>
                <a:lnTo>
                  <a:pt x="491" y="1056"/>
                </a:lnTo>
                <a:lnTo>
                  <a:pt x="497" y="1058"/>
                </a:lnTo>
                <a:lnTo>
                  <a:pt x="500" y="1056"/>
                </a:lnTo>
                <a:lnTo>
                  <a:pt x="503" y="1056"/>
                </a:lnTo>
                <a:lnTo>
                  <a:pt x="504" y="1055"/>
                </a:lnTo>
                <a:lnTo>
                  <a:pt x="504" y="1043"/>
                </a:lnTo>
                <a:lnTo>
                  <a:pt x="506" y="1041"/>
                </a:lnTo>
                <a:lnTo>
                  <a:pt x="509" y="1031"/>
                </a:lnTo>
                <a:lnTo>
                  <a:pt x="507" y="1031"/>
                </a:lnTo>
                <a:lnTo>
                  <a:pt x="507" y="1029"/>
                </a:lnTo>
                <a:lnTo>
                  <a:pt x="510" y="1026"/>
                </a:lnTo>
                <a:lnTo>
                  <a:pt x="512" y="1023"/>
                </a:lnTo>
                <a:lnTo>
                  <a:pt x="510" y="1023"/>
                </a:lnTo>
                <a:lnTo>
                  <a:pt x="515" y="1014"/>
                </a:lnTo>
                <a:lnTo>
                  <a:pt x="516" y="1013"/>
                </a:lnTo>
                <a:lnTo>
                  <a:pt x="516" y="1011"/>
                </a:lnTo>
                <a:lnTo>
                  <a:pt x="516" y="1007"/>
                </a:lnTo>
                <a:lnTo>
                  <a:pt x="516" y="1005"/>
                </a:lnTo>
                <a:lnTo>
                  <a:pt x="515" y="1004"/>
                </a:lnTo>
                <a:lnTo>
                  <a:pt x="513" y="991"/>
                </a:lnTo>
                <a:lnTo>
                  <a:pt x="512" y="989"/>
                </a:lnTo>
                <a:lnTo>
                  <a:pt x="512" y="988"/>
                </a:lnTo>
                <a:lnTo>
                  <a:pt x="510" y="983"/>
                </a:lnTo>
                <a:lnTo>
                  <a:pt x="504" y="982"/>
                </a:lnTo>
                <a:lnTo>
                  <a:pt x="510" y="980"/>
                </a:lnTo>
                <a:lnTo>
                  <a:pt x="510" y="979"/>
                </a:lnTo>
                <a:lnTo>
                  <a:pt x="510" y="977"/>
                </a:lnTo>
                <a:lnTo>
                  <a:pt x="512" y="976"/>
                </a:lnTo>
                <a:lnTo>
                  <a:pt x="513" y="976"/>
                </a:lnTo>
                <a:lnTo>
                  <a:pt x="515" y="976"/>
                </a:lnTo>
                <a:lnTo>
                  <a:pt x="524" y="976"/>
                </a:lnTo>
                <a:lnTo>
                  <a:pt x="525" y="973"/>
                </a:lnTo>
                <a:lnTo>
                  <a:pt x="527" y="973"/>
                </a:lnTo>
                <a:lnTo>
                  <a:pt x="527" y="970"/>
                </a:lnTo>
                <a:lnTo>
                  <a:pt x="524" y="970"/>
                </a:lnTo>
                <a:lnTo>
                  <a:pt x="516" y="964"/>
                </a:lnTo>
                <a:lnTo>
                  <a:pt x="519" y="964"/>
                </a:lnTo>
                <a:lnTo>
                  <a:pt x="521" y="965"/>
                </a:lnTo>
                <a:lnTo>
                  <a:pt x="522" y="967"/>
                </a:lnTo>
                <a:lnTo>
                  <a:pt x="528" y="967"/>
                </a:lnTo>
                <a:lnTo>
                  <a:pt x="528" y="965"/>
                </a:lnTo>
                <a:lnTo>
                  <a:pt x="525" y="965"/>
                </a:lnTo>
                <a:lnTo>
                  <a:pt x="524" y="962"/>
                </a:lnTo>
                <a:lnTo>
                  <a:pt x="527" y="962"/>
                </a:lnTo>
                <a:lnTo>
                  <a:pt x="527" y="961"/>
                </a:lnTo>
                <a:lnTo>
                  <a:pt x="525" y="958"/>
                </a:lnTo>
                <a:lnTo>
                  <a:pt x="528" y="959"/>
                </a:lnTo>
                <a:lnTo>
                  <a:pt x="531" y="961"/>
                </a:lnTo>
                <a:lnTo>
                  <a:pt x="531" y="958"/>
                </a:lnTo>
                <a:lnTo>
                  <a:pt x="534" y="958"/>
                </a:lnTo>
                <a:lnTo>
                  <a:pt x="533" y="955"/>
                </a:lnTo>
                <a:lnTo>
                  <a:pt x="533" y="953"/>
                </a:lnTo>
                <a:lnTo>
                  <a:pt x="534" y="955"/>
                </a:lnTo>
                <a:lnTo>
                  <a:pt x="537" y="953"/>
                </a:lnTo>
                <a:lnTo>
                  <a:pt x="537" y="949"/>
                </a:lnTo>
                <a:lnTo>
                  <a:pt x="539" y="949"/>
                </a:lnTo>
                <a:lnTo>
                  <a:pt x="540" y="946"/>
                </a:lnTo>
                <a:lnTo>
                  <a:pt x="539" y="944"/>
                </a:lnTo>
                <a:lnTo>
                  <a:pt x="528" y="941"/>
                </a:lnTo>
                <a:lnTo>
                  <a:pt x="528" y="940"/>
                </a:lnTo>
                <a:lnTo>
                  <a:pt x="537" y="941"/>
                </a:lnTo>
                <a:lnTo>
                  <a:pt x="543" y="941"/>
                </a:lnTo>
                <a:lnTo>
                  <a:pt x="539" y="931"/>
                </a:lnTo>
                <a:lnTo>
                  <a:pt x="540" y="929"/>
                </a:lnTo>
                <a:lnTo>
                  <a:pt x="542" y="929"/>
                </a:lnTo>
                <a:lnTo>
                  <a:pt x="540" y="926"/>
                </a:lnTo>
                <a:lnTo>
                  <a:pt x="528" y="925"/>
                </a:lnTo>
                <a:lnTo>
                  <a:pt x="527" y="920"/>
                </a:lnTo>
                <a:lnTo>
                  <a:pt x="530" y="920"/>
                </a:lnTo>
                <a:lnTo>
                  <a:pt x="537" y="916"/>
                </a:lnTo>
                <a:lnTo>
                  <a:pt x="542" y="917"/>
                </a:lnTo>
                <a:lnTo>
                  <a:pt x="545" y="919"/>
                </a:lnTo>
                <a:lnTo>
                  <a:pt x="546" y="917"/>
                </a:lnTo>
                <a:lnTo>
                  <a:pt x="543" y="916"/>
                </a:lnTo>
                <a:lnTo>
                  <a:pt x="542" y="913"/>
                </a:lnTo>
                <a:lnTo>
                  <a:pt x="540" y="907"/>
                </a:lnTo>
                <a:lnTo>
                  <a:pt x="537" y="904"/>
                </a:lnTo>
                <a:lnTo>
                  <a:pt x="536" y="901"/>
                </a:lnTo>
                <a:lnTo>
                  <a:pt x="534" y="899"/>
                </a:lnTo>
                <a:lnTo>
                  <a:pt x="534" y="895"/>
                </a:lnTo>
                <a:lnTo>
                  <a:pt x="530" y="896"/>
                </a:lnTo>
                <a:lnTo>
                  <a:pt x="533" y="889"/>
                </a:lnTo>
                <a:lnTo>
                  <a:pt x="536" y="890"/>
                </a:lnTo>
                <a:lnTo>
                  <a:pt x="539" y="890"/>
                </a:lnTo>
                <a:lnTo>
                  <a:pt x="540" y="892"/>
                </a:lnTo>
                <a:lnTo>
                  <a:pt x="540" y="889"/>
                </a:lnTo>
                <a:lnTo>
                  <a:pt x="543" y="889"/>
                </a:lnTo>
                <a:lnTo>
                  <a:pt x="545" y="892"/>
                </a:lnTo>
                <a:lnTo>
                  <a:pt x="546" y="890"/>
                </a:lnTo>
                <a:lnTo>
                  <a:pt x="549" y="892"/>
                </a:lnTo>
                <a:lnTo>
                  <a:pt x="551" y="890"/>
                </a:lnTo>
                <a:lnTo>
                  <a:pt x="551" y="887"/>
                </a:lnTo>
                <a:lnTo>
                  <a:pt x="555" y="883"/>
                </a:lnTo>
                <a:lnTo>
                  <a:pt x="552" y="880"/>
                </a:lnTo>
                <a:lnTo>
                  <a:pt x="554" y="878"/>
                </a:lnTo>
                <a:lnTo>
                  <a:pt x="552" y="875"/>
                </a:lnTo>
                <a:lnTo>
                  <a:pt x="548" y="872"/>
                </a:lnTo>
                <a:lnTo>
                  <a:pt x="551" y="872"/>
                </a:lnTo>
                <a:lnTo>
                  <a:pt x="552" y="871"/>
                </a:lnTo>
                <a:lnTo>
                  <a:pt x="554" y="872"/>
                </a:lnTo>
                <a:lnTo>
                  <a:pt x="557" y="866"/>
                </a:lnTo>
                <a:lnTo>
                  <a:pt x="558" y="868"/>
                </a:lnTo>
                <a:lnTo>
                  <a:pt x="560" y="869"/>
                </a:lnTo>
                <a:lnTo>
                  <a:pt x="561" y="871"/>
                </a:lnTo>
                <a:lnTo>
                  <a:pt x="563" y="865"/>
                </a:lnTo>
                <a:lnTo>
                  <a:pt x="566" y="868"/>
                </a:lnTo>
                <a:lnTo>
                  <a:pt x="567" y="871"/>
                </a:lnTo>
                <a:lnTo>
                  <a:pt x="575" y="869"/>
                </a:lnTo>
                <a:lnTo>
                  <a:pt x="572" y="866"/>
                </a:lnTo>
                <a:lnTo>
                  <a:pt x="576" y="866"/>
                </a:lnTo>
                <a:lnTo>
                  <a:pt x="581" y="868"/>
                </a:lnTo>
                <a:lnTo>
                  <a:pt x="581" y="865"/>
                </a:lnTo>
                <a:lnTo>
                  <a:pt x="582" y="865"/>
                </a:lnTo>
                <a:lnTo>
                  <a:pt x="582" y="862"/>
                </a:lnTo>
                <a:lnTo>
                  <a:pt x="582" y="860"/>
                </a:lnTo>
                <a:lnTo>
                  <a:pt x="581" y="860"/>
                </a:lnTo>
                <a:lnTo>
                  <a:pt x="579" y="860"/>
                </a:lnTo>
                <a:lnTo>
                  <a:pt x="578" y="857"/>
                </a:lnTo>
                <a:lnTo>
                  <a:pt x="578" y="853"/>
                </a:lnTo>
                <a:lnTo>
                  <a:pt x="581" y="856"/>
                </a:lnTo>
                <a:lnTo>
                  <a:pt x="581" y="854"/>
                </a:lnTo>
                <a:lnTo>
                  <a:pt x="582" y="854"/>
                </a:lnTo>
                <a:lnTo>
                  <a:pt x="585" y="854"/>
                </a:lnTo>
                <a:lnTo>
                  <a:pt x="585" y="851"/>
                </a:lnTo>
                <a:lnTo>
                  <a:pt x="582" y="848"/>
                </a:lnTo>
                <a:lnTo>
                  <a:pt x="587" y="847"/>
                </a:lnTo>
                <a:lnTo>
                  <a:pt x="585" y="844"/>
                </a:lnTo>
                <a:lnTo>
                  <a:pt x="587" y="842"/>
                </a:lnTo>
                <a:lnTo>
                  <a:pt x="588" y="842"/>
                </a:lnTo>
                <a:lnTo>
                  <a:pt x="585" y="839"/>
                </a:lnTo>
                <a:lnTo>
                  <a:pt x="584" y="838"/>
                </a:lnTo>
                <a:lnTo>
                  <a:pt x="587" y="839"/>
                </a:lnTo>
                <a:lnTo>
                  <a:pt x="588" y="835"/>
                </a:lnTo>
                <a:lnTo>
                  <a:pt x="591" y="839"/>
                </a:lnTo>
                <a:lnTo>
                  <a:pt x="594" y="839"/>
                </a:lnTo>
                <a:lnTo>
                  <a:pt x="596" y="839"/>
                </a:lnTo>
                <a:lnTo>
                  <a:pt x="600" y="839"/>
                </a:lnTo>
                <a:lnTo>
                  <a:pt x="593" y="845"/>
                </a:lnTo>
                <a:lnTo>
                  <a:pt x="591" y="850"/>
                </a:lnTo>
                <a:lnTo>
                  <a:pt x="588" y="853"/>
                </a:lnTo>
                <a:lnTo>
                  <a:pt x="590" y="854"/>
                </a:lnTo>
                <a:lnTo>
                  <a:pt x="590" y="856"/>
                </a:lnTo>
                <a:lnTo>
                  <a:pt x="593" y="856"/>
                </a:lnTo>
                <a:lnTo>
                  <a:pt x="597" y="860"/>
                </a:lnTo>
                <a:lnTo>
                  <a:pt x="599" y="857"/>
                </a:lnTo>
                <a:lnTo>
                  <a:pt x="596" y="854"/>
                </a:lnTo>
                <a:lnTo>
                  <a:pt x="599" y="856"/>
                </a:lnTo>
                <a:lnTo>
                  <a:pt x="599" y="848"/>
                </a:lnTo>
                <a:lnTo>
                  <a:pt x="602" y="851"/>
                </a:lnTo>
                <a:lnTo>
                  <a:pt x="603" y="857"/>
                </a:lnTo>
                <a:lnTo>
                  <a:pt x="606" y="856"/>
                </a:lnTo>
                <a:lnTo>
                  <a:pt x="608" y="859"/>
                </a:lnTo>
                <a:lnTo>
                  <a:pt x="611" y="851"/>
                </a:lnTo>
                <a:lnTo>
                  <a:pt x="614" y="850"/>
                </a:lnTo>
                <a:lnTo>
                  <a:pt x="612" y="856"/>
                </a:lnTo>
                <a:lnTo>
                  <a:pt x="614" y="854"/>
                </a:lnTo>
                <a:lnTo>
                  <a:pt x="615" y="856"/>
                </a:lnTo>
                <a:lnTo>
                  <a:pt x="617" y="854"/>
                </a:lnTo>
                <a:lnTo>
                  <a:pt x="618" y="856"/>
                </a:lnTo>
                <a:lnTo>
                  <a:pt x="618" y="853"/>
                </a:lnTo>
                <a:lnTo>
                  <a:pt x="621" y="848"/>
                </a:lnTo>
                <a:lnTo>
                  <a:pt x="623" y="850"/>
                </a:lnTo>
                <a:lnTo>
                  <a:pt x="623" y="847"/>
                </a:lnTo>
                <a:lnTo>
                  <a:pt x="624" y="844"/>
                </a:lnTo>
                <a:lnTo>
                  <a:pt x="623" y="839"/>
                </a:lnTo>
                <a:lnTo>
                  <a:pt x="621" y="838"/>
                </a:lnTo>
                <a:lnTo>
                  <a:pt x="621" y="835"/>
                </a:lnTo>
                <a:lnTo>
                  <a:pt x="626" y="839"/>
                </a:lnTo>
                <a:lnTo>
                  <a:pt x="632" y="842"/>
                </a:lnTo>
                <a:lnTo>
                  <a:pt x="635" y="842"/>
                </a:lnTo>
                <a:lnTo>
                  <a:pt x="632" y="838"/>
                </a:lnTo>
                <a:lnTo>
                  <a:pt x="635" y="835"/>
                </a:lnTo>
                <a:lnTo>
                  <a:pt x="635" y="838"/>
                </a:lnTo>
                <a:lnTo>
                  <a:pt x="636" y="839"/>
                </a:lnTo>
                <a:lnTo>
                  <a:pt x="638" y="838"/>
                </a:lnTo>
                <a:lnTo>
                  <a:pt x="641" y="838"/>
                </a:lnTo>
                <a:lnTo>
                  <a:pt x="642" y="836"/>
                </a:lnTo>
                <a:lnTo>
                  <a:pt x="642" y="833"/>
                </a:lnTo>
                <a:lnTo>
                  <a:pt x="644" y="830"/>
                </a:lnTo>
                <a:lnTo>
                  <a:pt x="645" y="821"/>
                </a:lnTo>
                <a:lnTo>
                  <a:pt x="646" y="826"/>
                </a:lnTo>
                <a:lnTo>
                  <a:pt x="648" y="823"/>
                </a:lnTo>
                <a:lnTo>
                  <a:pt x="648" y="826"/>
                </a:lnTo>
                <a:lnTo>
                  <a:pt x="651" y="820"/>
                </a:lnTo>
                <a:lnTo>
                  <a:pt x="649" y="820"/>
                </a:lnTo>
                <a:lnTo>
                  <a:pt x="651" y="820"/>
                </a:lnTo>
                <a:lnTo>
                  <a:pt x="651" y="817"/>
                </a:lnTo>
                <a:lnTo>
                  <a:pt x="654" y="818"/>
                </a:lnTo>
                <a:lnTo>
                  <a:pt x="652" y="815"/>
                </a:lnTo>
                <a:lnTo>
                  <a:pt x="652" y="814"/>
                </a:lnTo>
                <a:lnTo>
                  <a:pt x="654" y="812"/>
                </a:lnTo>
                <a:lnTo>
                  <a:pt x="655" y="811"/>
                </a:lnTo>
                <a:lnTo>
                  <a:pt x="658" y="808"/>
                </a:lnTo>
                <a:lnTo>
                  <a:pt x="660" y="800"/>
                </a:lnTo>
                <a:lnTo>
                  <a:pt x="660" y="796"/>
                </a:lnTo>
                <a:lnTo>
                  <a:pt x="658" y="794"/>
                </a:lnTo>
                <a:lnTo>
                  <a:pt x="661" y="794"/>
                </a:lnTo>
                <a:lnTo>
                  <a:pt x="661" y="791"/>
                </a:lnTo>
                <a:lnTo>
                  <a:pt x="663" y="787"/>
                </a:lnTo>
                <a:lnTo>
                  <a:pt x="666" y="787"/>
                </a:lnTo>
                <a:lnTo>
                  <a:pt x="664" y="779"/>
                </a:lnTo>
                <a:lnTo>
                  <a:pt x="667" y="781"/>
                </a:lnTo>
                <a:lnTo>
                  <a:pt x="672" y="779"/>
                </a:lnTo>
                <a:lnTo>
                  <a:pt x="675" y="775"/>
                </a:lnTo>
                <a:lnTo>
                  <a:pt x="675" y="773"/>
                </a:lnTo>
                <a:lnTo>
                  <a:pt x="678" y="770"/>
                </a:lnTo>
                <a:lnTo>
                  <a:pt x="679" y="773"/>
                </a:lnTo>
                <a:lnTo>
                  <a:pt x="681" y="772"/>
                </a:lnTo>
                <a:lnTo>
                  <a:pt x="682" y="772"/>
                </a:lnTo>
                <a:lnTo>
                  <a:pt x="682" y="770"/>
                </a:lnTo>
                <a:lnTo>
                  <a:pt x="684" y="769"/>
                </a:lnTo>
                <a:lnTo>
                  <a:pt x="682" y="764"/>
                </a:lnTo>
                <a:lnTo>
                  <a:pt x="685" y="764"/>
                </a:lnTo>
                <a:lnTo>
                  <a:pt x="684" y="761"/>
                </a:lnTo>
                <a:lnTo>
                  <a:pt x="678" y="757"/>
                </a:lnTo>
                <a:lnTo>
                  <a:pt x="681" y="757"/>
                </a:lnTo>
                <a:lnTo>
                  <a:pt x="673" y="745"/>
                </a:lnTo>
                <a:lnTo>
                  <a:pt x="673" y="742"/>
                </a:lnTo>
                <a:lnTo>
                  <a:pt x="676" y="742"/>
                </a:lnTo>
                <a:lnTo>
                  <a:pt x="676" y="739"/>
                </a:lnTo>
                <a:lnTo>
                  <a:pt x="679" y="742"/>
                </a:lnTo>
                <a:lnTo>
                  <a:pt x="679" y="748"/>
                </a:lnTo>
                <a:lnTo>
                  <a:pt x="682" y="745"/>
                </a:lnTo>
                <a:lnTo>
                  <a:pt x="682" y="747"/>
                </a:lnTo>
                <a:lnTo>
                  <a:pt x="682" y="749"/>
                </a:lnTo>
                <a:lnTo>
                  <a:pt x="684" y="751"/>
                </a:lnTo>
                <a:lnTo>
                  <a:pt x="685" y="754"/>
                </a:lnTo>
                <a:lnTo>
                  <a:pt x="691" y="755"/>
                </a:lnTo>
                <a:lnTo>
                  <a:pt x="690" y="758"/>
                </a:lnTo>
                <a:lnTo>
                  <a:pt x="687" y="757"/>
                </a:lnTo>
                <a:lnTo>
                  <a:pt x="688" y="761"/>
                </a:lnTo>
                <a:lnTo>
                  <a:pt x="691" y="763"/>
                </a:lnTo>
                <a:lnTo>
                  <a:pt x="691" y="764"/>
                </a:lnTo>
                <a:lnTo>
                  <a:pt x="694" y="763"/>
                </a:lnTo>
                <a:lnTo>
                  <a:pt x="697" y="763"/>
                </a:lnTo>
                <a:lnTo>
                  <a:pt x="702" y="764"/>
                </a:lnTo>
                <a:lnTo>
                  <a:pt x="700" y="761"/>
                </a:lnTo>
                <a:lnTo>
                  <a:pt x="700" y="760"/>
                </a:lnTo>
                <a:lnTo>
                  <a:pt x="700" y="758"/>
                </a:lnTo>
                <a:lnTo>
                  <a:pt x="702" y="758"/>
                </a:lnTo>
                <a:lnTo>
                  <a:pt x="702" y="760"/>
                </a:lnTo>
                <a:lnTo>
                  <a:pt x="708" y="764"/>
                </a:lnTo>
                <a:lnTo>
                  <a:pt x="711" y="763"/>
                </a:lnTo>
                <a:lnTo>
                  <a:pt x="709" y="760"/>
                </a:lnTo>
                <a:lnTo>
                  <a:pt x="706" y="758"/>
                </a:lnTo>
                <a:lnTo>
                  <a:pt x="706" y="755"/>
                </a:lnTo>
                <a:lnTo>
                  <a:pt x="708" y="755"/>
                </a:lnTo>
                <a:lnTo>
                  <a:pt x="712" y="757"/>
                </a:lnTo>
                <a:lnTo>
                  <a:pt x="712" y="760"/>
                </a:lnTo>
                <a:lnTo>
                  <a:pt x="715" y="763"/>
                </a:lnTo>
                <a:lnTo>
                  <a:pt x="717" y="760"/>
                </a:lnTo>
                <a:lnTo>
                  <a:pt x="715" y="757"/>
                </a:lnTo>
                <a:lnTo>
                  <a:pt x="715" y="755"/>
                </a:lnTo>
                <a:lnTo>
                  <a:pt x="718" y="757"/>
                </a:lnTo>
                <a:lnTo>
                  <a:pt x="718" y="752"/>
                </a:lnTo>
                <a:lnTo>
                  <a:pt x="718" y="749"/>
                </a:lnTo>
                <a:lnTo>
                  <a:pt x="721" y="748"/>
                </a:lnTo>
                <a:lnTo>
                  <a:pt x="723" y="752"/>
                </a:lnTo>
                <a:lnTo>
                  <a:pt x="727" y="755"/>
                </a:lnTo>
                <a:lnTo>
                  <a:pt x="729" y="755"/>
                </a:lnTo>
                <a:lnTo>
                  <a:pt x="729" y="754"/>
                </a:lnTo>
                <a:lnTo>
                  <a:pt x="730" y="752"/>
                </a:lnTo>
                <a:lnTo>
                  <a:pt x="732" y="754"/>
                </a:lnTo>
                <a:lnTo>
                  <a:pt x="733" y="751"/>
                </a:lnTo>
                <a:lnTo>
                  <a:pt x="741" y="749"/>
                </a:lnTo>
                <a:lnTo>
                  <a:pt x="745" y="747"/>
                </a:lnTo>
                <a:lnTo>
                  <a:pt x="747" y="748"/>
                </a:lnTo>
                <a:lnTo>
                  <a:pt x="747" y="745"/>
                </a:lnTo>
                <a:lnTo>
                  <a:pt x="750" y="747"/>
                </a:lnTo>
                <a:lnTo>
                  <a:pt x="751" y="745"/>
                </a:lnTo>
                <a:lnTo>
                  <a:pt x="753" y="742"/>
                </a:lnTo>
                <a:lnTo>
                  <a:pt x="754" y="744"/>
                </a:lnTo>
                <a:lnTo>
                  <a:pt x="756" y="747"/>
                </a:lnTo>
                <a:lnTo>
                  <a:pt x="757" y="745"/>
                </a:lnTo>
                <a:lnTo>
                  <a:pt x="757" y="742"/>
                </a:lnTo>
                <a:lnTo>
                  <a:pt x="760" y="742"/>
                </a:lnTo>
                <a:lnTo>
                  <a:pt x="763" y="744"/>
                </a:lnTo>
                <a:lnTo>
                  <a:pt x="763" y="742"/>
                </a:lnTo>
                <a:lnTo>
                  <a:pt x="765" y="741"/>
                </a:lnTo>
                <a:lnTo>
                  <a:pt x="768" y="739"/>
                </a:lnTo>
                <a:lnTo>
                  <a:pt x="769" y="741"/>
                </a:lnTo>
                <a:lnTo>
                  <a:pt x="769" y="738"/>
                </a:lnTo>
                <a:lnTo>
                  <a:pt x="771" y="736"/>
                </a:lnTo>
                <a:lnTo>
                  <a:pt x="775" y="735"/>
                </a:lnTo>
                <a:lnTo>
                  <a:pt x="775" y="738"/>
                </a:lnTo>
                <a:lnTo>
                  <a:pt x="777" y="736"/>
                </a:lnTo>
                <a:lnTo>
                  <a:pt x="781" y="736"/>
                </a:lnTo>
                <a:lnTo>
                  <a:pt x="780" y="735"/>
                </a:lnTo>
                <a:lnTo>
                  <a:pt x="781" y="732"/>
                </a:lnTo>
                <a:lnTo>
                  <a:pt x="787" y="730"/>
                </a:lnTo>
                <a:lnTo>
                  <a:pt x="789" y="729"/>
                </a:lnTo>
                <a:lnTo>
                  <a:pt x="789" y="727"/>
                </a:lnTo>
                <a:lnTo>
                  <a:pt x="790" y="727"/>
                </a:lnTo>
                <a:lnTo>
                  <a:pt x="792" y="723"/>
                </a:lnTo>
                <a:lnTo>
                  <a:pt x="795" y="723"/>
                </a:lnTo>
                <a:lnTo>
                  <a:pt x="793" y="721"/>
                </a:lnTo>
                <a:lnTo>
                  <a:pt x="792" y="720"/>
                </a:lnTo>
                <a:lnTo>
                  <a:pt x="792" y="717"/>
                </a:lnTo>
                <a:lnTo>
                  <a:pt x="798" y="720"/>
                </a:lnTo>
                <a:lnTo>
                  <a:pt x="798" y="717"/>
                </a:lnTo>
                <a:lnTo>
                  <a:pt x="799" y="715"/>
                </a:lnTo>
                <a:lnTo>
                  <a:pt x="802" y="717"/>
                </a:lnTo>
                <a:lnTo>
                  <a:pt x="801" y="715"/>
                </a:lnTo>
                <a:lnTo>
                  <a:pt x="802" y="712"/>
                </a:lnTo>
                <a:lnTo>
                  <a:pt x="798" y="711"/>
                </a:lnTo>
                <a:lnTo>
                  <a:pt x="801" y="708"/>
                </a:lnTo>
                <a:lnTo>
                  <a:pt x="804" y="709"/>
                </a:lnTo>
                <a:lnTo>
                  <a:pt x="805" y="711"/>
                </a:lnTo>
                <a:lnTo>
                  <a:pt x="807" y="709"/>
                </a:lnTo>
                <a:lnTo>
                  <a:pt x="805" y="709"/>
                </a:lnTo>
                <a:lnTo>
                  <a:pt x="805" y="708"/>
                </a:lnTo>
                <a:lnTo>
                  <a:pt x="810" y="706"/>
                </a:lnTo>
                <a:lnTo>
                  <a:pt x="810" y="703"/>
                </a:lnTo>
                <a:lnTo>
                  <a:pt x="814" y="702"/>
                </a:lnTo>
                <a:lnTo>
                  <a:pt x="813" y="700"/>
                </a:lnTo>
                <a:lnTo>
                  <a:pt x="817" y="702"/>
                </a:lnTo>
                <a:lnTo>
                  <a:pt x="816" y="699"/>
                </a:lnTo>
                <a:lnTo>
                  <a:pt x="817" y="699"/>
                </a:lnTo>
                <a:lnTo>
                  <a:pt x="816" y="696"/>
                </a:lnTo>
                <a:lnTo>
                  <a:pt x="814" y="694"/>
                </a:lnTo>
                <a:lnTo>
                  <a:pt x="816" y="693"/>
                </a:lnTo>
                <a:lnTo>
                  <a:pt x="819" y="694"/>
                </a:lnTo>
                <a:lnTo>
                  <a:pt x="819" y="693"/>
                </a:lnTo>
                <a:lnTo>
                  <a:pt x="822" y="694"/>
                </a:lnTo>
                <a:lnTo>
                  <a:pt x="823" y="696"/>
                </a:lnTo>
                <a:lnTo>
                  <a:pt x="825" y="693"/>
                </a:lnTo>
                <a:lnTo>
                  <a:pt x="823" y="691"/>
                </a:lnTo>
                <a:lnTo>
                  <a:pt x="825" y="691"/>
                </a:lnTo>
                <a:lnTo>
                  <a:pt x="822" y="687"/>
                </a:lnTo>
                <a:lnTo>
                  <a:pt x="825" y="685"/>
                </a:lnTo>
                <a:lnTo>
                  <a:pt x="831" y="684"/>
                </a:lnTo>
                <a:lnTo>
                  <a:pt x="832" y="681"/>
                </a:lnTo>
                <a:lnTo>
                  <a:pt x="837" y="684"/>
                </a:lnTo>
                <a:lnTo>
                  <a:pt x="835" y="682"/>
                </a:lnTo>
                <a:lnTo>
                  <a:pt x="834" y="682"/>
                </a:lnTo>
                <a:lnTo>
                  <a:pt x="832" y="679"/>
                </a:lnTo>
                <a:lnTo>
                  <a:pt x="835" y="679"/>
                </a:lnTo>
                <a:lnTo>
                  <a:pt x="835" y="676"/>
                </a:lnTo>
                <a:lnTo>
                  <a:pt x="838" y="678"/>
                </a:lnTo>
                <a:lnTo>
                  <a:pt x="840" y="676"/>
                </a:lnTo>
                <a:lnTo>
                  <a:pt x="841" y="676"/>
                </a:lnTo>
                <a:lnTo>
                  <a:pt x="844" y="676"/>
                </a:lnTo>
                <a:lnTo>
                  <a:pt x="846" y="675"/>
                </a:lnTo>
                <a:lnTo>
                  <a:pt x="847" y="676"/>
                </a:lnTo>
                <a:lnTo>
                  <a:pt x="850" y="670"/>
                </a:lnTo>
                <a:lnTo>
                  <a:pt x="852" y="666"/>
                </a:lnTo>
                <a:lnTo>
                  <a:pt x="844" y="670"/>
                </a:lnTo>
                <a:lnTo>
                  <a:pt x="823" y="669"/>
                </a:lnTo>
                <a:lnTo>
                  <a:pt x="805" y="658"/>
                </a:lnTo>
                <a:lnTo>
                  <a:pt x="804" y="660"/>
                </a:lnTo>
                <a:lnTo>
                  <a:pt x="804" y="655"/>
                </a:lnTo>
                <a:lnTo>
                  <a:pt x="801" y="657"/>
                </a:lnTo>
                <a:lnTo>
                  <a:pt x="798" y="660"/>
                </a:lnTo>
                <a:lnTo>
                  <a:pt x="796" y="655"/>
                </a:lnTo>
                <a:lnTo>
                  <a:pt x="780" y="664"/>
                </a:lnTo>
                <a:lnTo>
                  <a:pt x="774" y="661"/>
                </a:lnTo>
                <a:lnTo>
                  <a:pt x="766" y="666"/>
                </a:lnTo>
                <a:lnTo>
                  <a:pt x="763" y="673"/>
                </a:lnTo>
                <a:lnTo>
                  <a:pt x="742" y="672"/>
                </a:lnTo>
                <a:lnTo>
                  <a:pt x="748" y="667"/>
                </a:lnTo>
                <a:lnTo>
                  <a:pt x="753" y="669"/>
                </a:lnTo>
                <a:lnTo>
                  <a:pt x="766" y="660"/>
                </a:lnTo>
                <a:lnTo>
                  <a:pt x="772" y="658"/>
                </a:lnTo>
                <a:lnTo>
                  <a:pt x="777" y="657"/>
                </a:lnTo>
                <a:lnTo>
                  <a:pt x="775" y="652"/>
                </a:lnTo>
                <a:lnTo>
                  <a:pt x="745" y="654"/>
                </a:lnTo>
                <a:lnTo>
                  <a:pt x="742" y="651"/>
                </a:lnTo>
                <a:lnTo>
                  <a:pt x="736" y="651"/>
                </a:lnTo>
                <a:lnTo>
                  <a:pt x="747" y="646"/>
                </a:lnTo>
                <a:lnTo>
                  <a:pt x="750" y="642"/>
                </a:lnTo>
                <a:lnTo>
                  <a:pt x="751" y="634"/>
                </a:lnTo>
                <a:lnTo>
                  <a:pt x="748" y="628"/>
                </a:lnTo>
                <a:lnTo>
                  <a:pt x="748" y="625"/>
                </a:lnTo>
                <a:lnTo>
                  <a:pt x="754" y="625"/>
                </a:lnTo>
                <a:lnTo>
                  <a:pt x="757" y="627"/>
                </a:lnTo>
                <a:lnTo>
                  <a:pt x="757" y="621"/>
                </a:lnTo>
                <a:lnTo>
                  <a:pt x="763" y="625"/>
                </a:lnTo>
                <a:lnTo>
                  <a:pt x="775" y="625"/>
                </a:lnTo>
                <a:lnTo>
                  <a:pt x="786" y="619"/>
                </a:lnTo>
                <a:lnTo>
                  <a:pt x="790" y="615"/>
                </a:lnTo>
                <a:lnTo>
                  <a:pt x="789" y="609"/>
                </a:lnTo>
                <a:lnTo>
                  <a:pt x="793" y="612"/>
                </a:lnTo>
                <a:lnTo>
                  <a:pt x="793" y="604"/>
                </a:lnTo>
                <a:lnTo>
                  <a:pt x="789" y="598"/>
                </a:lnTo>
                <a:lnTo>
                  <a:pt x="780" y="598"/>
                </a:lnTo>
                <a:lnTo>
                  <a:pt x="775" y="600"/>
                </a:lnTo>
                <a:lnTo>
                  <a:pt x="769" y="597"/>
                </a:lnTo>
                <a:lnTo>
                  <a:pt x="763" y="598"/>
                </a:lnTo>
                <a:lnTo>
                  <a:pt x="765" y="595"/>
                </a:lnTo>
                <a:lnTo>
                  <a:pt x="756" y="591"/>
                </a:lnTo>
                <a:lnTo>
                  <a:pt x="760" y="589"/>
                </a:lnTo>
                <a:lnTo>
                  <a:pt x="759" y="580"/>
                </a:lnTo>
                <a:lnTo>
                  <a:pt x="766" y="586"/>
                </a:lnTo>
                <a:lnTo>
                  <a:pt x="771" y="592"/>
                </a:lnTo>
                <a:lnTo>
                  <a:pt x="777" y="594"/>
                </a:lnTo>
                <a:lnTo>
                  <a:pt x="780" y="591"/>
                </a:lnTo>
                <a:lnTo>
                  <a:pt x="784" y="594"/>
                </a:lnTo>
                <a:lnTo>
                  <a:pt x="790" y="595"/>
                </a:lnTo>
                <a:lnTo>
                  <a:pt x="801" y="607"/>
                </a:lnTo>
                <a:lnTo>
                  <a:pt x="807" y="606"/>
                </a:lnTo>
                <a:lnTo>
                  <a:pt x="810" y="609"/>
                </a:lnTo>
                <a:lnTo>
                  <a:pt x="811" y="615"/>
                </a:lnTo>
                <a:lnTo>
                  <a:pt x="816" y="619"/>
                </a:lnTo>
                <a:lnTo>
                  <a:pt x="819" y="637"/>
                </a:lnTo>
                <a:lnTo>
                  <a:pt x="823" y="645"/>
                </a:lnTo>
                <a:lnTo>
                  <a:pt x="829" y="649"/>
                </a:lnTo>
                <a:lnTo>
                  <a:pt x="837" y="652"/>
                </a:lnTo>
                <a:lnTo>
                  <a:pt x="843" y="651"/>
                </a:lnTo>
                <a:lnTo>
                  <a:pt x="844" y="633"/>
                </a:lnTo>
                <a:lnTo>
                  <a:pt x="846" y="633"/>
                </a:lnTo>
                <a:lnTo>
                  <a:pt x="847" y="649"/>
                </a:lnTo>
                <a:lnTo>
                  <a:pt x="853" y="648"/>
                </a:lnTo>
                <a:lnTo>
                  <a:pt x="855" y="652"/>
                </a:lnTo>
                <a:lnTo>
                  <a:pt x="859" y="651"/>
                </a:lnTo>
                <a:lnTo>
                  <a:pt x="859" y="645"/>
                </a:lnTo>
                <a:lnTo>
                  <a:pt x="858" y="643"/>
                </a:lnTo>
                <a:lnTo>
                  <a:pt x="858" y="639"/>
                </a:lnTo>
                <a:lnTo>
                  <a:pt x="856" y="633"/>
                </a:lnTo>
                <a:lnTo>
                  <a:pt x="858" y="631"/>
                </a:lnTo>
                <a:lnTo>
                  <a:pt x="856" y="625"/>
                </a:lnTo>
                <a:lnTo>
                  <a:pt x="858" y="624"/>
                </a:lnTo>
                <a:lnTo>
                  <a:pt x="855" y="619"/>
                </a:lnTo>
                <a:lnTo>
                  <a:pt x="852" y="621"/>
                </a:lnTo>
                <a:lnTo>
                  <a:pt x="856" y="618"/>
                </a:lnTo>
                <a:lnTo>
                  <a:pt x="856" y="613"/>
                </a:lnTo>
                <a:lnTo>
                  <a:pt x="855" y="609"/>
                </a:lnTo>
                <a:lnTo>
                  <a:pt x="856" y="607"/>
                </a:lnTo>
                <a:lnTo>
                  <a:pt x="858" y="598"/>
                </a:lnTo>
                <a:lnTo>
                  <a:pt x="855" y="597"/>
                </a:lnTo>
                <a:lnTo>
                  <a:pt x="850" y="601"/>
                </a:lnTo>
                <a:lnTo>
                  <a:pt x="849" y="600"/>
                </a:lnTo>
                <a:lnTo>
                  <a:pt x="846" y="609"/>
                </a:lnTo>
                <a:lnTo>
                  <a:pt x="844" y="609"/>
                </a:lnTo>
                <a:lnTo>
                  <a:pt x="844" y="600"/>
                </a:lnTo>
                <a:lnTo>
                  <a:pt x="850" y="591"/>
                </a:lnTo>
                <a:lnTo>
                  <a:pt x="852" y="586"/>
                </a:lnTo>
                <a:lnTo>
                  <a:pt x="849" y="586"/>
                </a:lnTo>
                <a:lnTo>
                  <a:pt x="844" y="592"/>
                </a:lnTo>
                <a:lnTo>
                  <a:pt x="843" y="594"/>
                </a:lnTo>
                <a:lnTo>
                  <a:pt x="844" y="588"/>
                </a:lnTo>
                <a:lnTo>
                  <a:pt x="846" y="583"/>
                </a:lnTo>
                <a:lnTo>
                  <a:pt x="838" y="586"/>
                </a:lnTo>
                <a:lnTo>
                  <a:pt x="835" y="592"/>
                </a:lnTo>
                <a:lnTo>
                  <a:pt x="834" y="592"/>
                </a:lnTo>
                <a:lnTo>
                  <a:pt x="837" y="586"/>
                </a:lnTo>
                <a:lnTo>
                  <a:pt x="840" y="582"/>
                </a:lnTo>
                <a:lnTo>
                  <a:pt x="843" y="576"/>
                </a:lnTo>
                <a:lnTo>
                  <a:pt x="834" y="571"/>
                </a:lnTo>
                <a:lnTo>
                  <a:pt x="832" y="567"/>
                </a:lnTo>
                <a:lnTo>
                  <a:pt x="823" y="564"/>
                </a:lnTo>
                <a:lnTo>
                  <a:pt x="823" y="561"/>
                </a:lnTo>
                <a:lnTo>
                  <a:pt x="808" y="547"/>
                </a:lnTo>
                <a:lnTo>
                  <a:pt x="805" y="547"/>
                </a:lnTo>
                <a:lnTo>
                  <a:pt x="801" y="550"/>
                </a:lnTo>
                <a:lnTo>
                  <a:pt x="798" y="555"/>
                </a:lnTo>
                <a:lnTo>
                  <a:pt x="796" y="561"/>
                </a:lnTo>
                <a:lnTo>
                  <a:pt x="795" y="565"/>
                </a:lnTo>
                <a:lnTo>
                  <a:pt x="796" y="550"/>
                </a:lnTo>
                <a:lnTo>
                  <a:pt x="793" y="549"/>
                </a:lnTo>
                <a:lnTo>
                  <a:pt x="793" y="547"/>
                </a:lnTo>
                <a:lnTo>
                  <a:pt x="807" y="544"/>
                </a:lnTo>
                <a:lnTo>
                  <a:pt x="805" y="532"/>
                </a:lnTo>
                <a:lnTo>
                  <a:pt x="795" y="526"/>
                </a:lnTo>
                <a:lnTo>
                  <a:pt x="790" y="528"/>
                </a:lnTo>
                <a:lnTo>
                  <a:pt x="780" y="537"/>
                </a:lnTo>
                <a:lnTo>
                  <a:pt x="778" y="537"/>
                </a:lnTo>
                <a:lnTo>
                  <a:pt x="778" y="531"/>
                </a:lnTo>
                <a:lnTo>
                  <a:pt x="772" y="532"/>
                </a:lnTo>
                <a:lnTo>
                  <a:pt x="775" y="529"/>
                </a:lnTo>
                <a:lnTo>
                  <a:pt x="777" y="529"/>
                </a:lnTo>
                <a:lnTo>
                  <a:pt x="774" y="526"/>
                </a:lnTo>
                <a:lnTo>
                  <a:pt x="783" y="526"/>
                </a:lnTo>
                <a:lnTo>
                  <a:pt x="789" y="525"/>
                </a:lnTo>
                <a:lnTo>
                  <a:pt x="793" y="522"/>
                </a:lnTo>
                <a:lnTo>
                  <a:pt x="799" y="520"/>
                </a:lnTo>
                <a:lnTo>
                  <a:pt x="802" y="513"/>
                </a:lnTo>
                <a:lnTo>
                  <a:pt x="799" y="511"/>
                </a:lnTo>
                <a:lnTo>
                  <a:pt x="793" y="510"/>
                </a:lnTo>
                <a:lnTo>
                  <a:pt x="789" y="507"/>
                </a:lnTo>
                <a:lnTo>
                  <a:pt x="784" y="504"/>
                </a:lnTo>
                <a:lnTo>
                  <a:pt x="777" y="505"/>
                </a:lnTo>
                <a:lnTo>
                  <a:pt x="772" y="508"/>
                </a:lnTo>
                <a:lnTo>
                  <a:pt x="769" y="507"/>
                </a:lnTo>
                <a:lnTo>
                  <a:pt x="775" y="504"/>
                </a:lnTo>
                <a:lnTo>
                  <a:pt x="778" y="501"/>
                </a:lnTo>
                <a:lnTo>
                  <a:pt x="771" y="498"/>
                </a:lnTo>
                <a:lnTo>
                  <a:pt x="777" y="497"/>
                </a:lnTo>
                <a:lnTo>
                  <a:pt x="783" y="501"/>
                </a:lnTo>
                <a:lnTo>
                  <a:pt x="789" y="501"/>
                </a:lnTo>
                <a:lnTo>
                  <a:pt x="795" y="495"/>
                </a:lnTo>
                <a:lnTo>
                  <a:pt x="796" y="492"/>
                </a:lnTo>
                <a:lnTo>
                  <a:pt x="805" y="486"/>
                </a:lnTo>
                <a:lnTo>
                  <a:pt x="802" y="477"/>
                </a:lnTo>
                <a:lnTo>
                  <a:pt x="808" y="482"/>
                </a:lnTo>
                <a:lnTo>
                  <a:pt x="811" y="483"/>
                </a:lnTo>
                <a:lnTo>
                  <a:pt x="813" y="471"/>
                </a:lnTo>
                <a:lnTo>
                  <a:pt x="816" y="470"/>
                </a:lnTo>
                <a:lnTo>
                  <a:pt x="819" y="470"/>
                </a:lnTo>
                <a:lnTo>
                  <a:pt x="820" y="479"/>
                </a:lnTo>
                <a:lnTo>
                  <a:pt x="835" y="495"/>
                </a:lnTo>
                <a:lnTo>
                  <a:pt x="846" y="500"/>
                </a:lnTo>
                <a:lnTo>
                  <a:pt x="850" y="500"/>
                </a:lnTo>
                <a:lnTo>
                  <a:pt x="852" y="495"/>
                </a:lnTo>
                <a:lnTo>
                  <a:pt x="858" y="494"/>
                </a:lnTo>
                <a:lnTo>
                  <a:pt x="862" y="486"/>
                </a:lnTo>
                <a:lnTo>
                  <a:pt x="868" y="489"/>
                </a:lnTo>
                <a:lnTo>
                  <a:pt x="876" y="489"/>
                </a:lnTo>
                <a:lnTo>
                  <a:pt x="879" y="486"/>
                </a:lnTo>
                <a:lnTo>
                  <a:pt x="877" y="483"/>
                </a:lnTo>
                <a:lnTo>
                  <a:pt x="877" y="473"/>
                </a:lnTo>
                <a:lnTo>
                  <a:pt x="880" y="468"/>
                </a:lnTo>
                <a:lnTo>
                  <a:pt x="880" y="465"/>
                </a:lnTo>
                <a:lnTo>
                  <a:pt x="862" y="458"/>
                </a:lnTo>
                <a:lnTo>
                  <a:pt x="859" y="453"/>
                </a:lnTo>
                <a:lnTo>
                  <a:pt x="852" y="456"/>
                </a:lnTo>
                <a:lnTo>
                  <a:pt x="846" y="453"/>
                </a:lnTo>
                <a:lnTo>
                  <a:pt x="846" y="452"/>
                </a:lnTo>
                <a:lnTo>
                  <a:pt x="849" y="450"/>
                </a:lnTo>
                <a:lnTo>
                  <a:pt x="847" y="447"/>
                </a:lnTo>
                <a:lnTo>
                  <a:pt x="852" y="443"/>
                </a:lnTo>
                <a:lnTo>
                  <a:pt x="850" y="440"/>
                </a:lnTo>
                <a:lnTo>
                  <a:pt x="844" y="438"/>
                </a:lnTo>
                <a:lnTo>
                  <a:pt x="855" y="434"/>
                </a:lnTo>
                <a:lnTo>
                  <a:pt x="852" y="423"/>
                </a:lnTo>
                <a:lnTo>
                  <a:pt x="856" y="425"/>
                </a:lnTo>
                <a:lnTo>
                  <a:pt x="858" y="428"/>
                </a:lnTo>
                <a:lnTo>
                  <a:pt x="867" y="426"/>
                </a:lnTo>
                <a:lnTo>
                  <a:pt x="873" y="428"/>
                </a:lnTo>
                <a:lnTo>
                  <a:pt x="877" y="428"/>
                </a:lnTo>
                <a:lnTo>
                  <a:pt x="882" y="429"/>
                </a:lnTo>
                <a:lnTo>
                  <a:pt x="886" y="441"/>
                </a:lnTo>
                <a:lnTo>
                  <a:pt x="893" y="443"/>
                </a:lnTo>
                <a:lnTo>
                  <a:pt x="902" y="431"/>
                </a:lnTo>
                <a:lnTo>
                  <a:pt x="901" y="426"/>
                </a:lnTo>
                <a:lnTo>
                  <a:pt x="898" y="422"/>
                </a:lnTo>
                <a:lnTo>
                  <a:pt x="895" y="416"/>
                </a:lnTo>
                <a:lnTo>
                  <a:pt x="889" y="419"/>
                </a:lnTo>
                <a:lnTo>
                  <a:pt x="883" y="416"/>
                </a:lnTo>
                <a:lnTo>
                  <a:pt x="876" y="414"/>
                </a:lnTo>
                <a:lnTo>
                  <a:pt x="870" y="416"/>
                </a:lnTo>
                <a:lnTo>
                  <a:pt x="870" y="414"/>
                </a:lnTo>
                <a:lnTo>
                  <a:pt x="873" y="413"/>
                </a:lnTo>
                <a:lnTo>
                  <a:pt x="874" y="393"/>
                </a:lnTo>
                <a:lnTo>
                  <a:pt x="873" y="390"/>
                </a:lnTo>
                <a:lnTo>
                  <a:pt x="868" y="390"/>
                </a:lnTo>
                <a:lnTo>
                  <a:pt x="864" y="393"/>
                </a:lnTo>
                <a:lnTo>
                  <a:pt x="861" y="395"/>
                </a:lnTo>
                <a:lnTo>
                  <a:pt x="864" y="387"/>
                </a:lnTo>
                <a:lnTo>
                  <a:pt x="873" y="384"/>
                </a:lnTo>
                <a:lnTo>
                  <a:pt x="876" y="386"/>
                </a:lnTo>
                <a:lnTo>
                  <a:pt x="876" y="380"/>
                </a:lnTo>
                <a:lnTo>
                  <a:pt x="862" y="366"/>
                </a:lnTo>
                <a:lnTo>
                  <a:pt x="855" y="366"/>
                </a:lnTo>
                <a:lnTo>
                  <a:pt x="852" y="362"/>
                </a:lnTo>
                <a:lnTo>
                  <a:pt x="861" y="363"/>
                </a:lnTo>
                <a:lnTo>
                  <a:pt x="855" y="356"/>
                </a:lnTo>
                <a:lnTo>
                  <a:pt x="883" y="372"/>
                </a:lnTo>
                <a:lnTo>
                  <a:pt x="886" y="377"/>
                </a:lnTo>
                <a:lnTo>
                  <a:pt x="887" y="383"/>
                </a:lnTo>
                <a:lnTo>
                  <a:pt x="890" y="386"/>
                </a:lnTo>
                <a:lnTo>
                  <a:pt x="893" y="384"/>
                </a:lnTo>
                <a:lnTo>
                  <a:pt x="895" y="345"/>
                </a:lnTo>
                <a:lnTo>
                  <a:pt x="886" y="333"/>
                </a:lnTo>
                <a:lnTo>
                  <a:pt x="882" y="335"/>
                </a:lnTo>
                <a:lnTo>
                  <a:pt x="879" y="333"/>
                </a:lnTo>
                <a:lnTo>
                  <a:pt x="876" y="330"/>
                </a:lnTo>
                <a:lnTo>
                  <a:pt x="870" y="330"/>
                </a:lnTo>
                <a:lnTo>
                  <a:pt x="870" y="327"/>
                </a:lnTo>
                <a:lnTo>
                  <a:pt x="883" y="326"/>
                </a:lnTo>
                <a:lnTo>
                  <a:pt x="886" y="324"/>
                </a:lnTo>
                <a:lnTo>
                  <a:pt x="890" y="323"/>
                </a:lnTo>
                <a:lnTo>
                  <a:pt x="890" y="320"/>
                </a:lnTo>
                <a:lnTo>
                  <a:pt x="887" y="312"/>
                </a:lnTo>
                <a:lnTo>
                  <a:pt x="883" y="311"/>
                </a:lnTo>
                <a:lnTo>
                  <a:pt x="877" y="312"/>
                </a:lnTo>
                <a:lnTo>
                  <a:pt x="870" y="306"/>
                </a:lnTo>
                <a:lnTo>
                  <a:pt x="877" y="317"/>
                </a:lnTo>
                <a:lnTo>
                  <a:pt x="873" y="315"/>
                </a:lnTo>
                <a:lnTo>
                  <a:pt x="870" y="311"/>
                </a:lnTo>
                <a:lnTo>
                  <a:pt x="867" y="309"/>
                </a:lnTo>
                <a:lnTo>
                  <a:pt x="868" y="315"/>
                </a:lnTo>
                <a:lnTo>
                  <a:pt x="864" y="314"/>
                </a:lnTo>
                <a:lnTo>
                  <a:pt x="862" y="311"/>
                </a:lnTo>
                <a:lnTo>
                  <a:pt x="859" y="311"/>
                </a:lnTo>
                <a:lnTo>
                  <a:pt x="859" y="302"/>
                </a:lnTo>
                <a:lnTo>
                  <a:pt x="859" y="297"/>
                </a:lnTo>
                <a:lnTo>
                  <a:pt x="849" y="299"/>
                </a:lnTo>
                <a:lnTo>
                  <a:pt x="844" y="296"/>
                </a:lnTo>
                <a:lnTo>
                  <a:pt x="846" y="294"/>
                </a:lnTo>
                <a:lnTo>
                  <a:pt x="856" y="296"/>
                </a:lnTo>
                <a:lnTo>
                  <a:pt x="853" y="294"/>
                </a:lnTo>
                <a:lnTo>
                  <a:pt x="856" y="291"/>
                </a:lnTo>
                <a:lnTo>
                  <a:pt x="852" y="290"/>
                </a:lnTo>
                <a:lnTo>
                  <a:pt x="850" y="285"/>
                </a:lnTo>
                <a:lnTo>
                  <a:pt x="847" y="285"/>
                </a:lnTo>
                <a:lnTo>
                  <a:pt x="846" y="290"/>
                </a:lnTo>
                <a:lnTo>
                  <a:pt x="846" y="285"/>
                </a:lnTo>
                <a:lnTo>
                  <a:pt x="841" y="278"/>
                </a:lnTo>
                <a:lnTo>
                  <a:pt x="846" y="273"/>
                </a:lnTo>
                <a:lnTo>
                  <a:pt x="846" y="270"/>
                </a:lnTo>
                <a:lnTo>
                  <a:pt x="852" y="269"/>
                </a:lnTo>
                <a:lnTo>
                  <a:pt x="858" y="281"/>
                </a:lnTo>
                <a:lnTo>
                  <a:pt x="864" y="276"/>
                </a:lnTo>
                <a:lnTo>
                  <a:pt x="867" y="272"/>
                </a:lnTo>
                <a:lnTo>
                  <a:pt x="873" y="269"/>
                </a:lnTo>
                <a:lnTo>
                  <a:pt x="859" y="266"/>
                </a:lnTo>
                <a:lnTo>
                  <a:pt x="861" y="263"/>
                </a:lnTo>
                <a:lnTo>
                  <a:pt x="873" y="264"/>
                </a:lnTo>
                <a:lnTo>
                  <a:pt x="876" y="263"/>
                </a:lnTo>
                <a:lnTo>
                  <a:pt x="874" y="261"/>
                </a:lnTo>
                <a:lnTo>
                  <a:pt x="859" y="257"/>
                </a:lnTo>
                <a:lnTo>
                  <a:pt x="892" y="261"/>
                </a:lnTo>
                <a:lnTo>
                  <a:pt x="913" y="270"/>
                </a:lnTo>
                <a:lnTo>
                  <a:pt x="916" y="264"/>
                </a:lnTo>
                <a:lnTo>
                  <a:pt x="916" y="232"/>
                </a:lnTo>
                <a:lnTo>
                  <a:pt x="914" y="230"/>
                </a:lnTo>
                <a:lnTo>
                  <a:pt x="913" y="232"/>
                </a:lnTo>
                <a:lnTo>
                  <a:pt x="907" y="227"/>
                </a:lnTo>
                <a:lnTo>
                  <a:pt x="904" y="230"/>
                </a:lnTo>
                <a:lnTo>
                  <a:pt x="904" y="236"/>
                </a:lnTo>
                <a:lnTo>
                  <a:pt x="902" y="238"/>
                </a:lnTo>
                <a:lnTo>
                  <a:pt x="898" y="236"/>
                </a:lnTo>
                <a:lnTo>
                  <a:pt x="898" y="230"/>
                </a:lnTo>
                <a:lnTo>
                  <a:pt x="892" y="226"/>
                </a:lnTo>
                <a:lnTo>
                  <a:pt x="877" y="224"/>
                </a:lnTo>
                <a:lnTo>
                  <a:pt x="883" y="223"/>
                </a:lnTo>
                <a:lnTo>
                  <a:pt x="883" y="220"/>
                </a:lnTo>
                <a:lnTo>
                  <a:pt x="876" y="217"/>
                </a:lnTo>
                <a:lnTo>
                  <a:pt x="879" y="217"/>
                </a:lnTo>
                <a:lnTo>
                  <a:pt x="879" y="212"/>
                </a:lnTo>
                <a:lnTo>
                  <a:pt x="883" y="214"/>
                </a:lnTo>
                <a:lnTo>
                  <a:pt x="876" y="206"/>
                </a:lnTo>
                <a:lnTo>
                  <a:pt x="874" y="205"/>
                </a:lnTo>
                <a:lnTo>
                  <a:pt x="877" y="199"/>
                </a:lnTo>
                <a:lnTo>
                  <a:pt x="882" y="202"/>
                </a:lnTo>
                <a:lnTo>
                  <a:pt x="890" y="202"/>
                </a:lnTo>
                <a:lnTo>
                  <a:pt x="899" y="211"/>
                </a:lnTo>
                <a:lnTo>
                  <a:pt x="904" y="208"/>
                </a:lnTo>
                <a:lnTo>
                  <a:pt x="902" y="202"/>
                </a:lnTo>
                <a:lnTo>
                  <a:pt x="899" y="197"/>
                </a:lnTo>
                <a:lnTo>
                  <a:pt x="877" y="185"/>
                </a:lnTo>
                <a:lnTo>
                  <a:pt x="877" y="181"/>
                </a:lnTo>
                <a:lnTo>
                  <a:pt x="874" y="179"/>
                </a:lnTo>
                <a:lnTo>
                  <a:pt x="871" y="182"/>
                </a:lnTo>
                <a:lnTo>
                  <a:pt x="862" y="203"/>
                </a:lnTo>
                <a:lnTo>
                  <a:pt x="858" y="203"/>
                </a:lnTo>
                <a:lnTo>
                  <a:pt x="856" y="197"/>
                </a:lnTo>
                <a:lnTo>
                  <a:pt x="861" y="178"/>
                </a:lnTo>
                <a:lnTo>
                  <a:pt x="864" y="172"/>
                </a:lnTo>
                <a:lnTo>
                  <a:pt x="865" y="169"/>
                </a:lnTo>
                <a:lnTo>
                  <a:pt x="864" y="164"/>
                </a:lnTo>
                <a:lnTo>
                  <a:pt x="871" y="125"/>
                </a:lnTo>
                <a:lnTo>
                  <a:pt x="867" y="127"/>
                </a:lnTo>
                <a:lnTo>
                  <a:pt x="865" y="124"/>
                </a:lnTo>
                <a:lnTo>
                  <a:pt x="870" y="124"/>
                </a:lnTo>
                <a:lnTo>
                  <a:pt x="870" y="115"/>
                </a:lnTo>
                <a:lnTo>
                  <a:pt x="868" y="112"/>
                </a:lnTo>
                <a:lnTo>
                  <a:pt x="870" y="110"/>
                </a:lnTo>
                <a:lnTo>
                  <a:pt x="873" y="110"/>
                </a:lnTo>
                <a:lnTo>
                  <a:pt x="879" y="106"/>
                </a:lnTo>
                <a:lnTo>
                  <a:pt x="883" y="107"/>
                </a:lnTo>
                <a:lnTo>
                  <a:pt x="889" y="101"/>
                </a:lnTo>
                <a:lnTo>
                  <a:pt x="887" y="83"/>
                </a:lnTo>
                <a:lnTo>
                  <a:pt x="889" y="83"/>
                </a:lnTo>
                <a:lnTo>
                  <a:pt x="892" y="82"/>
                </a:lnTo>
                <a:lnTo>
                  <a:pt x="893" y="83"/>
                </a:lnTo>
                <a:lnTo>
                  <a:pt x="893" y="76"/>
                </a:lnTo>
                <a:lnTo>
                  <a:pt x="896" y="71"/>
                </a:lnTo>
                <a:lnTo>
                  <a:pt x="899" y="70"/>
                </a:lnTo>
                <a:lnTo>
                  <a:pt x="899" y="76"/>
                </a:lnTo>
                <a:lnTo>
                  <a:pt x="902" y="65"/>
                </a:lnTo>
                <a:lnTo>
                  <a:pt x="893" y="64"/>
                </a:lnTo>
                <a:lnTo>
                  <a:pt x="890" y="80"/>
                </a:lnTo>
                <a:lnTo>
                  <a:pt x="893" y="55"/>
                </a:lnTo>
                <a:lnTo>
                  <a:pt x="892" y="53"/>
                </a:lnTo>
                <a:lnTo>
                  <a:pt x="895" y="32"/>
                </a:lnTo>
                <a:lnTo>
                  <a:pt x="898" y="25"/>
                </a:lnTo>
                <a:lnTo>
                  <a:pt x="901" y="22"/>
                </a:lnTo>
                <a:lnTo>
                  <a:pt x="911" y="26"/>
                </a:lnTo>
                <a:lnTo>
                  <a:pt x="919" y="23"/>
                </a:lnTo>
                <a:lnTo>
                  <a:pt x="923" y="16"/>
                </a:lnTo>
                <a:lnTo>
                  <a:pt x="923" y="11"/>
                </a:lnTo>
                <a:lnTo>
                  <a:pt x="926" y="7"/>
                </a:lnTo>
                <a:lnTo>
                  <a:pt x="928" y="1"/>
                </a:lnTo>
                <a:lnTo>
                  <a:pt x="928" y="0"/>
                </a:lnTo>
                <a:lnTo>
                  <a:pt x="893" y="0"/>
                </a:lnTo>
                <a:lnTo>
                  <a:pt x="887" y="7"/>
                </a:lnTo>
                <a:lnTo>
                  <a:pt x="885" y="14"/>
                </a:lnTo>
                <a:lnTo>
                  <a:pt x="885" y="19"/>
                </a:lnTo>
                <a:lnTo>
                  <a:pt x="889" y="20"/>
                </a:lnTo>
                <a:lnTo>
                  <a:pt x="883" y="23"/>
                </a:lnTo>
                <a:lnTo>
                  <a:pt x="880" y="16"/>
                </a:lnTo>
                <a:lnTo>
                  <a:pt x="877" y="14"/>
                </a:lnTo>
                <a:lnTo>
                  <a:pt x="880" y="6"/>
                </a:lnTo>
                <a:lnTo>
                  <a:pt x="880" y="3"/>
                </a:lnTo>
                <a:lnTo>
                  <a:pt x="879" y="0"/>
                </a:lnTo>
                <a:lnTo>
                  <a:pt x="138" y="0"/>
                </a:lnTo>
                <a:lnTo>
                  <a:pt x="132"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46" name="Freeform 718"/>
          <p:cNvSpPr>
            <a:spLocks/>
          </p:cNvSpPr>
          <p:nvPr/>
        </p:nvSpPr>
        <p:spPr bwMode="auto">
          <a:xfrm>
            <a:off x="5716588" y="3554420"/>
            <a:ext cx="127000" cy="100012"/>
          </a:xfrm>
          <a:custGeom>
            <a:avLst/>
            <a:gdLst>
              <a:gd name="T0" fmla="*/ 62 w 80"/>
              <a:gd name="T1" fmla="*/ 62 h 63"/>
              <a:gd name="T2" fmla="*/ 60 w 80"/>
              <a:gd name="T3" fmla="*/ 63 h 63"/>
              <a:gd name="T4" fmla="*/ 17 w 80"/>
              <a:gd name="T5" fmla="*/ 57 h 63"/>
              <a:gd name="T6" fmla="*/ 0 w 80"/>
              <a:gd name="T7" fmla="*/ 36 h 63"/>
              <a:gd name="T8" fmla="*/ 0 w 80"/>
              <a:gd name="T9" fmla="*/ 33 h 63"/>
              <a:gd name="T10" fmla="*/ 2 w 80"/>
              <a:gd name="T11" fmla="*/ 33 h 63"/>
              <a:gd name="T12" fmla="*/ 3 w 80"/>
              <a:gd name="T13" fmla="*/ 36 h 63"/>
              <a:gd name="T14" fmla="*/ 5 w 80"/>
              <a:gd name="T15" fmla="*/ 38 h 63"/>
              <a:gd name="T16" fmla="*/ 14 w 80"/>
              <a:gd name="T17" fmla="*/ 38 h 63"/>
              <a:gd name="T18" fmla="*/ 15 w 80"/>
              <a:gd name="T19" fmla="*/ 36 h 63"/>
              <a:gd name="T20" fmla="*/ 18 w 80"/>
              <a:gd name="T21" fmla="*/ 35 h 63"/>
              <a:gd name="T22" fmla="*/ 26 w 80"/>
              <a:gd name="T23" fmla="*/ 35 h 63"/>
              <a:gd name="T24" fmla="*/ 29 w 80"/>
              <a:gd name="T25" fmla="*/ 36 h 63"/>
              <a:gd name="T26" fmla="*/ 30 w 80"/>
              <a:gd name="T27" fmla="*/ 36 h 63"/>
              <a:gd name="T28" fmla="*/ 33 w 80"/>
              <a:gd name="T29" fmla="*/ 36 h 63"/>
              <a:gd name="T30" fmla="*/ 41 w 80"/>
              <a:gd name="T31" fmla="*/ 36 h 63"/>
              <a:gd name="T32" fmla="*/ 42 w 80"/>
              <a:gd name="T33" fmla="*/ 35 h 63"/>
              <a:gd name="T34" fmla="*/ 44 w 80"/>
              <a:gd name="T35" fmla="*/ 33 h 63"/>
              <a:gd name="T36" fmla="*/ 47 w 80"/>
              <a:gd name="T37" fmla="*/ 33 h 63"/>
              <a:gd name="T38" fmla="*/ 47 w 80"/>
              <a:gd name="T39" fmla="*/ 32 h 63"/>
              <a:gd name="T40" fmla="*/ 48 w 80"/>
              <a:gd name="T41" fmla="*/ 32 h 63"/>
              <a:gd name="T42" fmla="*/ 48 w 80"/>
              <a:gd name="T43" fmla="*/ 30 h 63"/>
              <a:gd name="T44" fmla="*/ 48 w 80"/>
              <a:gd name="T45" fmla="*/ 29 h 63"/>
              <a:gd name="T46" fmla="*/ 51 w 80"/>
              <a:gd name="T47" fmla="*/ 29 h 63"/>
              <a:gd name="T48" fmla="*/ 50 w 80"/>
              <a:gd name="T49" fmla="*/ 29 h 63"/>
              <a:gd name="T50" fmla="*/ 51 w 80"/>
              <a:gd name="T51" fmla="*/ 27 h 63"/>
              <a:gd name="T52" fmla="*/ 51 w 80"/>
              <a:gd name="T53" fmla="*/ 26 h 63"/>
              <a:gd name="T54" fmla="*/ 53 w 80"/>
              <a:gd name="T55" fmla="*/ 26 h 63"/>
              <a:gd name="T56" fmla="*/ 53 w 80"/>
              <a:gd name="T57" fmla="*/ 24 h 63"/>
              <a:gd name="T58" fmla="*/ 53 w 80"/>
              <a:gd name="T59" fmla="*/ 23 h 63"/>
              <a:gd name="T60" fmla="*/ 56 w 80"/>
              <a:gd name="T61" fmla="*/ 21 h 63"/>
              <a:gd name="T62" fmla="*/ 57 w 80"/>
              <a:gd name="T63" fmla="*/ 20 h 63"/>
              <a:gd name="T64" fmla="*/ 59 w 80"/>
              <a:gd name="T65" fmla="*/ 20 h 63"/>
              <a:gd name="T66" fmla="*/ 59 w 80"/>
              <a:gd name="T67" fmla="*/ 18 h 63"/>
              <a:gd name="T68" fmla="*/ 62 w 80"/>
              <a:gd name="T69" fmla="*/ 17 h 63"/>
              <a:gd name="T70" fmla="*/ 63 w 80"/>
              <a:gd name="T71" fmla="*/ 15 h 63"/>
              <a:gd name="T72" fmla="*/ 65 w 80"/>
              <a:gd name="T73" fmla="*/ 14 h 63"/>
              <a:gd name="T74" fmla="*/ 65 w 80"/>
              <a:gd name="T75" fmla="*/ 12 h 63"/>
              <a:gd name="T76" fmla="*/ 66 w 80"/>
              <a:gd name="T77" fmla="*/ 11 h 63"/>
              <a:gd name="T78" fmla="*/ 66 w 80"/>
              <a:gd name="T79" fmla="*/ 9 h 63"/>
              <a:gd name="T80" fmla="*/ 68 w 80"/>
              <a:gd name="T81" fmla="*/ 9 h 63"/>
              <a:gd name="T82" fmla="*/ 68 w 80"/>
              <a:gd name="T83" fmla="*/ 8 h 63"/>
              <a:gd name="T84" fmla="*/ 71 w 80"/>
              <a:gd name="T85" fmla="*/ 6 h 63"/>
              <a:gd name="T86" fmla="*/ 74 w 80"/>
              <a:gd name="T87" fmla="*/ 3 h 63"/>
              <a:gd name="T88" fmla="*/ 75 w 80"/>
              <a:gd name="T89" fmla="*/ 0 h 63"/>
              <a:gd name="T90" fmla="*/ 77 w 80"/>
              <a:gd name="T91" fmla="*/ 2 h 63"/>
              <a:gd name="T92" fmla="*/ 77 w 80"/>
              <a:gd name="T93" fmla="*/ 3 h 63"/>
              <a:gd name="T94" fmla="*/ 77 w 80"/>
              <a:gd name="T95" fmla="*/ 5 h 63"/>
              <a:gd name="T96" fmla="*/ 77 w 80"/>
              <a:gd name="T97" fmla="*/ 6 h 63"/>
              <a:gd name="T98" fmla="*/ 78 w 80"/>
              <a:gd name="T99" fmla="*/ 8 h 63"/>
              <a:gd name="T100" fmla="*/ 80 w 80"/>
              <a:gd name="T101" fmla="*/ 9 h 63"/>
              <a:gd name="T102" fmla="*/ 80 w 80"/>
              <a:gd name="T103" fmla="*/ 21 h 63"/>
              <a:gd name="T104" fmla="*/ 69 w 80"/>
              <a:gd name="T105" fmla="*/ 23 h 63"/>
              <a:gd name="T106" fmla="*/ 72 w 80"/>
              <a:gd name="T107" fmla="*/ 32 h 63"/>
              <a:gd name="T108" fmla="*/ 71 w 80"/>
              <a:gd name="T109" fmla="*/ 33 h 63"/>
              <a:gd name="T110" fmla="*/ 72 w 80"/>
              <a:gd name="T111" fmla="*/ 35 h 63"/>
              <a:gd name="T112" fmla="*/ 74 w 80"/>
              <a:gd name="T113" fmla="*/ 35 h 63"/>
              <a:gd name="T114" fmla="*/ 72 w 80"/>
              <a:gd name="T115" fmla="*/ 38 h 63"/>
              <a:gd name="T116" fmla="*/ 68 w 80"/>
              <a:gd name="T117" fmla="*/ 38 h 63"/>
              <a:gd name="T118" fmla="*/ 62 w 80"/>
              <a:gd name="T119" fmla="*/ 62 h 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0"/>
              <a:gd name="T181" fmla="*/ 0 h 63"/>
              <a:gd name="T182" fmla="*/ 80 w 80"/>
              <a:gd name="T183" fmla="*/ 63 h 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0" h="63">
                <a:moveTo>
                  <a:pt x="62" y="62"/>
                </a:moveTo>
                <a:lnTo>
                  <a:pt x="60" y="63"/>
                </a:lnTo>
                <a:lnTo>
                  <a:pt x="17" y="57"/>
                </a:lnTo>
                <a:lnTo>
                  <a:pt x="0" y="36"/>
                </a:lnTo>
                <a:lnTo>
                  <a:pt x="0" y="33"/>
                </a:lnTo>
                <a:lnTo>
                  <a:pt x="2" y="33"/>
                </a:lnTo>
                <a:lnTo>
                  <a:pt x="3" y="36"/>
                </a:lnTo>
                <a:lnTo>
                  <a:pt x="5" y="38"/>
                </a:lnTo>
                <a:lnTo>
                  <a:pt x="14" y="38"/>
                </a:lnTo>
                <a:lnTo>
                  <a:pt x="15" y="36"/>
                </a:lnTo>
                <a:lnTo>
                  <a:pt x="18" y="35"/>
                </a:lnTo>
                <a:lnTo>
                  <a:pt x="26" y="35"/>
                </a:lnTo>
                <a:lnTo>
                  <a:pt x="29" y="36"/>
                </a:lnTo>
                <a:lnTo>
                  <a:pt x="30" y="36"/>
                </a:lnTo>
                <a:lnTo>
                  <a:pt x="33" y="36"/>
                </a:lnTo>
                <a:lnTo>
                  <a:pt x="41" y="36"/>
                </a:lnTo>
                <a:lnTo>
                  <a:pt x="42" y="35"/>
                </a:lnTo>
                <a:lnTo>
                  <a:pt x="44" y="33"/>
                </a:lnTo>
                <a:lnTo>
                  <a:pt x="47" y="33"/>
                </a:lnTo>
                <a:lnTo>
                  <a:pt x="47" y="32"/>
                </a:lnTo>
                <a:lnTo>
                  <a:pt x="48" y="32"/>
                </a:lnTo>
                <a:lnTo>
                  <a:pt x="48" y="30"/>
                </a:lnTo>
                <a:lnTo>
                  <a:pt x="48" y="29"/>
                </a:lnTo>
                <a:lnTo>
                  <a:pt x="51" y="29"/>
                </a:lnTo>
                <a:lnTo>
                  <a:pt x="50" y="29"/>
                </a:lnTo>
                <a:lnTo>
                  <a:pt x="51" y="27"/>
                </a:lnTo>
                <a:lnTo>
                  <a:pt x="51" y="26"/>
                </a:lnTo>
                <a:lnTo>
                  <a:pt x="53" y="26"/>
                </a:lnTo>
                <a:lnTo>
                  <a:pt x="53" y="24"/>
                </a:lnTo>
                <a:lnTo>
                  <a:pt x="53" y="23"/>
                </a:lnTo>
                <a:lnTo>
                  <a:pt x="56" y="21"/>
                </a:lnTo>
                <a:lnTo>
                  <a:pt x="57" y="20"/>
                </a:lnTo>
                <a:lnTo>
                  <a:pt x="59" y="20"/>
                </a:lnTo>
                <a:lnTo>
                  <a:pt x="59" y="18"/>
                </a:lnTo>
                <a:lnTo>
                  <a:pt x="62" y="17"/>
                </a:lnTo>
                <a:lnTo>
                  <a:pt x="63" y="15"/>
                </a:lnTo>
                <a:lnTo>
                  <a:pt x="65" y="14"/>
                </a:lnTo>
                <a:lnTo>
                  <a:pt x="65" y="12"/>
                </a:lnTo>
                <a:lnTo>
                  <a:pt x="66" y="11"/>
                </a:lnTo>
                <a:lnTo>
                  <a:pt x="66" y="9"/>
                </a:lnTo>
                <a:lnTo>
                  <a:pt x="68" y="9"/>
                </a:lnTo>
                <a:lnTo>
                  <a:pt x="68" y="8"/>
                </a:lnTo>
                <a:lnTo>
                  <a:pt x="71" y="6"/>
                </a:lnTo>
                <a:lnTo>
                  <a:pt x="74" y="3"/>
                </a:lnTo>
                <a:lnTo>
                  <a:pt x="75" y="0"/>
                </a:lnTo>
                <a:lnTo>
                  <a:pt x="77" y="2"/>
                </a:lnTo>
                <a:lnTo>
                  <a:pt x="77" y="3"/>
                </a:lnTo>
                <a:lnTo>
                  <a:pt x="77" y="5"/>
                </a:lnTo>
                <a:lnTo>
                  <a:pt x="77" y="6"/>
                </a:lnTo>
                <a:lnTo>
                  <a:pt x="78" y="8"/>
                </a:lnTo>
                <a:lnTo>
                  <a:pt x="80" y="9"/>
                </a:lnTo>
                <a:lnTo>
                  <a:pt x="80" y="21"/>
                </a:lnTo>
                <a:lnTo>
                  <a:pt x="69" y="23"/>
                </a:lnTo>
                <a:lnTo>
                  <a:pt x="72" y="32"/>
                </a:lnTo>
                <a:lnTo>
                  <a:pt x="71" y="33"/>
                </a:lnTo>
                <a:lnTo>
                  <a:pt x="72" y="35"/>
                </a:lnTo>
                <a:lnTo>
                  <a:pt x="74" y="35"/>
                </a:lnTo>
                <a:lnTo>
                  <a:pt x="72" y="38"/>
                </a:lnTo>
                <a:lnTo>
                  <a:pt x="68" y="38"/>
                </a:lnTo>
                <a:lnTo>
                  <a:pt x="62" y="6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47" name="Freeform 719"/>
          <p:cNvSpPr>
            <a:spLocks/>
          </p:cNvSpPr>
          <p:nvPr/>
        </p:nvSpPr>
        <p:spPr bwMode="auto">
          <a:xfrm>
            <a:off x="5480050" y="3756032"/>
            <a:ext cx="277813" cy="176212"/>
          </a:xfrm>
          <a:custGeom>
            <a:avLst/>
            <a:gdLst>
              <a:gd name="T0" fmla="*/ 175 w 175"/>
              <a:gd name="T1" fmla="*/ 42 h 111"/>
              <a:gd name="T2" fmla="*/ 166 w 175"/>
              <a:gd name="T3" fmla="*/ 47 h 111"/>
              <a:gd name="T4" fmla="*/ 163 w 175"/>
              <a:gd name="T5" fmla="*/ 50 h 111"/>
              <a:gd name="T6" fmla="*/ 160 w 175"/>
              <a:gd name="T7" fmla="*/ 54 h 111"/>
              <a:gd name="T8" fmla="*/ 161 w 175"/>
              <a:gd name="T9" fmla="*/ 59 h 111"/>
              <a:gd name="T10" fmla="*/ 161 w 175"/>
              <a:gd name="T11" fmla="*/ 60 h 111"/>
              <a:gd name="T12" fmla="*/ 160 w 175"/>
              <a:gd name="T13" fmla="*/ 60 h 111"/>
              <a:gd name="T14" fmla="*/ 158 w 175"/>
              <a:gd name="T15" fmla="*/ 60 h 111"/>
              <a:gd name="T16" fmla="*/ 151 w 175"/>
              <a:gd name="T17" fmla="*/ 63 h 111"/>
              <a:gd name="T18" fmla="*/ 148 w 175"/>
              <a:gd name="T19" fmla="*/ 66 h 111"/>
              <a:gd name="T20" fmla="*/ 108 w 175"/>
              <a:gd name="T21" fmla="*/ 80 h 111"/>
              <a:gd name="T22" fmla="*/ 106 w 175"/>
              <a:gd name="T23" fmla="*/ 84 h 111"/>
              <a:gd name="T24" fmla="*/ 100 w 175"/>
              <a:gd name="T25" fmla="*/ 89 h 111"/>
              <a:gd name="T26" fmla="*/ 99 w 175"/>
              <a:gd name="T27" fmla="*/ 89 h 111"/>
              <a:gd name="T28" fmla="*/ 87 w 175"/>
              <a:gd name="T29" fmla="*/ 89 h 111"/>
              <a:gd name="T30" fmla="*/ 84 w 175"/>
              <a:gd name="T31" fmla="*/ 92 h 111"/>
              <a:gd name="T32" fmla="*/ 82 w 175"/>
              <a:gd name="T33" fmla="*/ 93 h 111"/>
              <a:gd name="T34" fmla="*/ 70 w 175"/>
              <a:gd name="T35" fmla="*/ 98 h 111"/>
              <a:gd name="T36" fmla="*/ 66 w 175"/>
              <a:gd name="T37" fmla="*/ 99 h 111"/>
              <a:gd name="T38" fmla="*/ 63 w 175"/>
              <a:gd name="T39" fmla="*/ 98 h 111"/>
              <a:gd name="T40" fmla="*/ 54 w 175"/>
              <a:gd name="T41" fmla="*/ 99 h 111"/>
              <a:gd name="T42" fmla="*/ 51 w 175"/>
              <a:gd name="T43" fmla="*/ 101 h 111"/>
              <a:gd name="T44" fmla="*/ 48 w 175"/>
              <a:gd name="T45" fmla="*/ 104 h 111"/>
              <a:gd name="T46" fmla="*/ 37 w 175"/>
              <a:gd name="T47" fmla="*/ 110 h 111"/>
              <a:gd name="T48" fmla="*/ 31 w 175"/>
              <a:gd name="T49" fmla="*/ 110 h 111"/>
              <a:gd name="T50" fmla="*/ 27 w 175"/>
              <a:gd name="T51" fmla="*/ 111 h 111"/>
              <a:gd name="T52" fmla="*/ 24 w 175"/>
              <a:gd name="T53" fmla="*/ 111 h 111"/>
              <a:gd name="T54" fmla="*/ 21 w 175"/>
              <a:gd name="T55" fmla="*/ 111 h 111"/>
              <a:gd name="T56" fmla="*/ 18 w 175"/>
              <a:gd name="T57" fmla="*/ 110 h 111"/>
              <a:gd name="T58" fmla="*/ 15 w 175"/>
              <a:gd name="T59" fmla="*/ 110 h 111"/>
              <a:gd name="T60" fmla="*/ 13 w 175"/>
              <a:gd name="T61" fmla="*/ 105 h 111"/>
              <a:gd name="T62" fmla="*/ 10 w 175"/>
              <a:gd name="T63" fmla="*/ 102 h 111"/>
              <a:gd name="T64" fmla="*/ 10 w 175"/>
              <a:gd name="T65" fmla="*/ 90 h 111"/>
              <a:gd name="T66" fmla="*/ 7 w 175"/>
              <a:gd name="T67" fmla="*/ 89 h 111"/>
              <a:gd name="T68" fmla="*/ 3 w 175"/>
              <a:gd name="T69" fmla="*/ 69 h 111"/>
              <a:gd name="T70" fmla="*/ 1 w 175"/>
              <a:gd name="T71" fmla="*/ 66 h 111"/>
              <a:gd name="T72" fmla="*/ 0 w 175"/>
              <a:gd name="T73" fmla="*/ 65 h 111"/>
              <a:gd name="T74" fmla="*/ 1 w 175"/>
              <a:gd name="T75" fmla="*/ 65 h 111"/>
              <a:gd name="T76" fmla="*/ 1 w 175"/>
              <a:gd name="T77" fmla="*/ 63 h 111"/>
              <a:gd name="T78" fmla="*/ 1 w 175"/>
              <a:gd name="T79" fmla="*/ 62 h 111"/>
              <a:gd name="T80" fmla="*/ 1 w 175"/>
              <a:gd name="T81" fmla="*/ 60 h 111"/>
              <a:gd name="T82" fmla="*/ 0 w 175"/>
              <a:gd name="T83" fmla="*/ 57 h 111"/>
              <a:gd name="T84" fmla="*/ 3 w 175"/>
              <a:gd name="T85" fmla="*/ 56 h 111"/>
              <a:gd name="T86" fmla="*/ 3 w 175"/>
              <a:gd name="T87" fmla="*/ 54 h 111"/>
              <a:gd name="T88" fmla="*/ 1 w 175"/>
              <a:gd name="T89" fmla="*/ 47 h 111"/>
              <a:gd name="T90" fmla="*/ 1 w 175"/>
              <a:gd name="T91" fmla="*/ 45 h 111"/>
              <a:gd name="T92" fmla="*/ 4 w 175"/>
              <a:gd name="T93" fmla="*/ 45 h 111"/>
              <a:gd name="T94" fmla="*/ 6 w 175"/>
              <a:gd name="T95" fmla="*/ 44 h 111"/>
              <a:gd name="T96" fmla="*/ 6 w 175"/>
              <a:gd name="T97" fmla="*/ 41 h 111"/>
              <a:gd name="T98" fmla="*/ 10 w 175"/>
              <a:gd name="T99" fmla="*/ 38 h 111"/>
              <a:gd name="T100" fmla="*/ 12 w 175"/>
              <a:gd name="T101" fmla="*/ 36 h 111"/>
              <a:gd name="T102" fmla="*/ 13 w 175"/>
              <a:gd name="T103" fmla="*/ 35 h 111"/>
              <a:gd name="T104" fmla="*/ 21 w 175"/>
              <a:gd name="T105" fmla="*/ 35 h 111"/>
              <a:gd name="T106" fmla="*/ 28 w 175"/>
              <a:gd name="T107" fmla="*/ 29 h 111"/>
              <a:gd name="T108" fmla="*/ 69 w 175"/>
              <a:gd name="T109" fmla="*/ 30 h 111"/>
              <a:gd name="T110" fmla="*/ 73 w 175"/>
              <a:gd name="T111" fmla="*/ 36 h 111"/>
              <a:gd name="T112" fmla="*/ 76 w 175"/>
              <a:gd name="T113" fmla="*/ 36 h 111"/>
              <a:gd name="T114" fmla="*/ 82 w 175"/>
              <a:gd name="T115" fmla="*/ 35 h 111"/>
              <a:gd name="T116" fmla="*/ 82 w 175"/>
              <a:gd name="T117" fmla="*/ 29 h 111"/>
              <a:gd name="T118" fmla="*/ 93 w 175"/>
              <a:gd name="T119" fmla="*/ 15 h 111"/>
              <a:gd name="T120" fmla="*/ 108 w 175"/>
              <a:gd name="T121" fmla="*/ 8 h 111"/>
              <a:gd name="T122" fmla="*/ 157 w 175"/>
              <a:gd name="T123" fmla="*/ 0 h 111"/>
              <a:gd name="T124" fmla="*/ 175 w 175"/>
              <a:gd name="T125" fmla="*/ 42 h 1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5"/>
              <a:gd name="T190" fmla="*/ 0 h 111"/>
              <a:gd name="T191" fmla="*/ 175 w 175"/>
              <a:gd name="T192" fmla="*/ 111 h 1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5" h="111">
                <a:moveTo>
                  <a:pt x="175" y="42"/>
                </a:moveTo>
                <a:lnTo>
                  <a:pt x="166" y="47"/>
                </a:lnTo>
                <a:lnTo>
                  <a:pt x="163" y="50"/>
                </a:lnTo>
                <a:lnTo>
                  <a:pt x="160" y="54"/>
                </a:lnTo>
                <a:lnTo>
                  <a:pt x="161" y="59"/>
                </a:lnTo>
                <a:lnTo>
                  <a:pt x="161" y="60"/>
                </a:lnTo>
                <a:lnTo>
                  <a:pt x="160" y="60"/>
                </a:lnTo>
                <a:lnTo>
                  <a:pt x="158" y="60"/>
                </a:lnTo>
                <a:lnTo>
                  <a:pt x="151" y="63"/>
                </a:lnTo>
                <a:lnTo>
                  <a:pt x="148" y="66"/>
                </a:lnTo>
                <a:lnTo>
                  <a:pt x="108" y="80"/>
                </a:lnTo>
                <a:lnTo>
                  <a:pt x="106" y="84"/>
                </a:lnTo>
                <a:lnTo>
                  <a:pt x="100" y="89"/>
                </a:lnTo>
                <a:lnTo>
                  <a:pt x="99" y="89"/>
                </a:lnTo>
                <a:lnTo>
                  <a:pt x="87" y="89"/>
                </a:lnTo>
                <a:lnTo>
                  <a:pt x="84" y="92"/>
                </a:lnTo>
                <a:lnTo>
                  <a:pt x="82" y="93"/>
                </a:lnTo>
                <a:lnTo>
                  <a:pt x="70" y="98"/>
                </a:lnTo>
                <a:lnTo>
                  <a:pt x="66" y="99"/>
                </a:lnTo>
                <a:lnTo>
                  <a:pt x="63" y="98"/>
                </a:lnTo>
                <a:lnTo>
                  <a:pt x="54" y="99"/>
                </a:lnTo>
                <a:lnTo>
                  <a:pt x="51" y="101"/>
                </a:lnTo>
                <a:lnTo>
                  <a:pt x="48" y="104"/>
                </a:lnTo>
                <a:lnTo>
                  <a:pt x="37" y="110"/>
                </a:lnTo>
                <a:lnTo>
                  <a:pt x="31" y="110"/>
                </a:lnTo>
                <a:lnTo>
                  <a:pt x="27" y="111"/>
                </a:lnTo>
                <a:lnTo>
                  <a:pt x="24" y="111"/>
                </a:lnTo>
                <a:lnTo>
                  <a:pt x="21" y="111"/>
                </a:lnTo>
                <a:lnTo>
                  <a:pt x="18" y="110"/>
                </a:lnTo>
                <a:lnTo>
                  <a:pt x="15" y="110"/>
                </a:lnTo>
                <a:lnTo>
                  <a:pt x="13" y="105"/>
                </a:lnTo>
                <a:lnTo>
                  <a:pt x="10" y="102"/>
                </a:lnTo>
                <a:lnTo>
                  <a:pt x="10" y="90"/>
                </a:lnTo>
                <a:lnTo>
                  <a:pt x="7" y="89"/>
                </a:lnTo>
                <a:lnTo>
                  <a:pt x="3" y="69"/>
                </a:lnTo>
                <a:lnTo>
                  <a:pt x="1" y="66"/>
                </a:lnTo>
                <a:lnTo>
                  <a:pt x="0" y="65"/>
                </a:lnTo>
                <a:lnTo>
                  <a:pt x="1" y="65"/>
                </a:lnTo>
                <a:lnTo>
                  <a:pt x="1" y="63"/>
                </a:lnTo>
                <a:lnTo>
                  <a:pt x="1" y="62"/>
                </a:lnTo>
                <a:lnTo>
                  <a:pt x="1" y="60"/>
                </a:lnTo>
                <a:lnTo>
                  <a:pt x="0" y="57"/>
                </a:lnTo>
                <a:lnTo>
                  <a:pt x="3" y="56"/>
                </a:lnTo>
                <a:lnTo>
                  <a:pt x="3" y="54"/>
                </a:lnTo>
                <a:lnTo>
                  <a:pt x="1" y="47"/>
                </a:lnTo>
                <a:lnTo>
                  <a:pt x="1" y="45"/>
                </a:lnTo>
                <a:lnTo>
                  <a:pt x="4" y="45"/>
                </a:lnTo>
                <a:lnTo>
                  <a:pt x="6" y="44"/>
                </a:lnTo>
                <a:lnTo>
                  <a:pt x="6" y="41"/>
                </a:lnTo>
                <a:lnTo>
                  <a:pt x="10" y="38"/>
                </a:lnTo>
                <a:lnTo>
                  <a:pt x="12" y="36"/>
                </a:lnTo>
                <a:lnTo>
                  <a:pt x="13" y="35"/>
                </a:lnTo>
                <a:lnTo>
                  <a:pt x="21" y="35"/>
                </a:lnTo>
                <a:lnTo>
                  <a:pt x="28" y="29"/>
                </a:lnTo>
                <a:lnTo>
                  <a:pt x="69" y="30"/>
                </a:lnTo>
                <a:lnTo>
                  <a:pt x="73" y="36"/>
                </a:lnTo>
                <a:lnTo>
                  <a:pt x="76" y="36"/>
                </a:lnTo>
                <a:lnTo>
                  <a:pt x="82" y="35"/>
                </a:lnTo>
                <a:lnTo>
                  <a:pt x="82" y="29"/>
                </a:lnTo>
                <a:lnTo>
                  <a:pt x="93" y="15"/>
                </a:lnTo>
                <a:lnTo>
                  <a:pt x="108" y="8"/>
                </a:lnTo>
                <a:lnTo>
                  <a:pt x="157" y="0"/>
                </a:lnTo>
                <a:lnTo>
                  <a:pt x="175" y="4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48" name="Freeform 720"/>
          <p:cNvSpPr>
            <a:spLocks/>
          </p:cNvSpPr>
          <p:nvPr/>
        </p:nvSpPr>
        <p:spPr bwMode="auto">
          <a:xfrm>
            <a:off x="4652963" y="4422782"/>
            <a:ext cx="336550" cy="331787"/>
          </a:xfrm>
          <a:custGeom>
            <a:avLst/>
            <a:gdLst>
              <a:gd name="T0" fmla="*/ 3 w 212"/>
              <a:gd name="T1" fmla="*/ 172 h 209"/>
              <a:gd name="T2" fmla="*/ 13 w 212"/>
              <a:gd name="T3" fmla="*/ 137 h 209"/>
              <a:gd name="T4" fmla="*/ 15 w 212"/>
              <a:gd name="T5" fmla="*/ 133 h 209"/>
              <a:gd name="T6" fmla="*/ 16 w 212"/>
              <a:gd name="T7" fmla="*/ 127 h 209"/>
              <a:gd name="T8" fmla="*/ 22 w 212"/>
              <a:gd name="T9" fmla="*/ 119 h 209"/>
              <a:gd name="T10" fmla="*/ 33 w 212"/>
              <a:gd name="T11" fmla="*/ 109 h 209"/>
              <a:gd name="T12" fmla="*/ 37 w 212"/>
              <a:gd name="T13" fmla="*/ 86 h 209"/>
              <a:gd name="T14" fmla="*/ 33 w 212"/>
              <a:gd name="T15" fmla="*/ 77 h 209"/>
              <a:gd name="T16" fmla="*/ 30 w 212"/>
              <a:gd name="T17" fmla="*/ 71 h 209"/>
              <a:gd name="T18" fmla="*/ 25 w 212"/>
              <a:gd name="T19" fmla="*/ 55 h 209"/>
              <a:gd name="T20" fmla="*/ 30 w 212"/>
              <a:gd name="T21" fmla="*/ 46 h 209"/>
              <a:gd name="T22" fmla="*/ 25 w 212"/>
              <a:gd name="T23" fmla="*/ 39 h 209"/>
              <a:gd name="T24" fmla="*/ 12 w 212"/>
              <a:gd name="T25" fmla="*/ 9 h 209"/>
              <a:gd name="T26" fmla="*/ 13 w 212"/>
              <a:gd name="T27" fmla="*/ 7 h 209"/>
              <a:gd name="T28" fmla="*/ 48 w 212"/>
              <a:gd name="T29" fmla="*/ 0 h 209"/>
              <a:gd name="T30" fmla="*/ 79 w 212"/>
              <a:gd name="T31" fmla="*/ 0 h 209"/>
              <a:gd name="T32" fmla="*/ 82 w 212"/>
              <a:gd name="T33" fmla="*/ 3 h 209"/>
              <a:gd name="T34" fmla="*/ 90 w 212"/>
              <a:gd name="T35" fmla="*/ 25 h 209"/>
              <a:gd name="T36" fmla="*/ 105 w 212"/>
              <a:gd name="T37" fmla="*/ 39 h 209"/>
              <a:gd name="T38" fmla="*/ 118 w 212"/>
              <a:gd name="T39" fmla="*/ 36 h 209"/>
              <a:gd name="T40" fmla="*/ 132 w 212"/>
              <a:gd name="T41" fmla="*/ 30 h 209"/>
              <a:gd name="T42" fmla="*/ 135 w 212"/>
              <a:gd name="T43" fmla="*/ 19 h 209"/>
              <a:gd name="T44" fmla="*/ 148 w 212"/>
              <a:gd name="T45" fmla="*/ 18 h 209"/>
              <a:gd name="T46" fmla="*/ 154 w 212"/>
              <a:gd name="T47" fmla="*/ 25 h 209"/>
              <a:gd name="T48" fmla="*/ 171 w 212"/>
              <a:gd name="T49" fmla="*/ 28 h 209"/>
              <a:gd name="T50" fmla="*/ 172 w 212"/>
              <a:gd name="T51" fmla="*/ 56 h 209"/>
              <a:gd name="T52" fmla="*/ 180 w 212"/>
              <a:gd name="T53" fmla="*/ 80 h 209"/>
              <a:gd name="T54" fmla="*/ 175 w 212"/>
              <a:gd name="T55" fmla="*/ 88 h 209"/>
              <a:gd name="T56" fmla="*/ 175 w 212"/>
              <a:gd name="T57" fmla="*/ 89 h 209"/>
              <a:gd name="T58" fmla="*/ 178 w 212"/>
              <a:gd name="T59" fmla="*/ 92 h 209"/>
              <a:gd name="T60" fmla="*/ 181 w 212"/>
              <a:gd name="T61" fmla="*/ 92 h 209"/>
              <a:gd name="T62" fmla="*/ 184 w 212"/>
              <a:gd name="T63" fmla="*/ 88 h 209"/>
              <a:gd name="T64" fmla="*/ 202 w 212"/>
              <a:gd name="T65" fmla="*/ 86 h 209"/>
              <a:gd name="T66" fmla="*/ 206 w 212"/>
              <a:gd name="T67" fmla="*/ 86 h 209"/>
              <a:gd name="T68" fmla="*/ 209 w 212"/>
              <a:gd name="T69" fmla="*/ 85 h 209"/>
              <a:gd name="T70" fmla="*/ 211 w 212"/>
              <a:gd name="T71" fmla="*/ 86 h 209"/>
              <a:gd name="T72" fmla="*/ 209 w 212"/>
              <a:gd name="T73" fmla="*/ 88 h 209"/>
              <a:gd name="T74" fmla="*/ 208 w 212"/>
              <a:gd name="T75" fmla="*/ 118 h 209"/>
              <a:gd name="T76" fmla="*/ 209 w 212"/>
              <a:gd name="T77" fmla="*/ 121 h 209"/>
              <a:gd name="T78" fmla="*/ 175 w 212"/>
              <a:gd name="T79" fmla="*/ 121 h 209"/>
              <a:gd name="T80" fmla="*/ 178 w 212"/>
              <a:gd name="T81" fmla="*/ 185 h 209"/>
              <a:gd name="T82" fmla="*/ 191 w 212"/>
              <a:gd name="T83" fmla="*/ 197 h 209"/>
              <a:gd name="T84" fmla="*/ 196 w 212"/>
              <a:gd name="T85" fmla="*/ 200 h 209"/>
              <a:gd name="T86" fmla="*/ 166 w 212"/>
              <a:gd name="T87" fmla="*/ 209 h 209"/>
              <a:gd name="T88" fmla="*/ 120 w 212"/>
              <a:gd name="T89" fmla="*/ 203 h 209"/>
              <a:gd name="T90" fmla="*/ 114 w 212"/>
              <a:gd name="T91" fmla="*/ 196 h 209"/>
              <a:gd name="T92" fmla="*/ 34 w 212"/>
              <a:gd name="T93" fmla="*/ 193 h 209"/>
              <a:gd name="T94" fmla="*/ 30 w 212"/>
              <a:gd name="T95" fmla="*/ 188 h 209"/>
              <a:gd name="T96" fmla="*/ 16 w 212"/>
              <a:gd name="T97" fmla="*/ 190 h 209"/>
              <a:gd name="T98" fmla="*/ 12 w 212"/>
              <a:gd name="T99" fmla="*/ 193 h 209"/>
              <a:gd name="T100" fmla="*/ 1 w 212"/>
              <a:gd name="T101" fmla="*/ 196 h 209"/>
              <a:gd name="T102" fmla="*/ 1 w 212"/>
              <a:gd name="T103" fmla="*/ 185 h 20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2"/>
              <a:gd name="T157" fmla="*/ 0 h 209"/>
              <a:gd name="T158" fmla="*/ 212 w 212"/>
              <a:gd name="T159" fmla="*/ 209 h 20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2" h="209">
                <a:moveTo>
                  <a:pt x="1" y="182"/>
                </a:moveTo>
                <a:lnTo>
                  <a:pt x="3" y="172"/>
                </a:lnTo>
                <a:lnTo>
                  <a:pt x="4" y="169"/>
                </a:lnTo>
                <a:lnTo>
                  <a:pt x="13" y="137"/>
                </a:lnTo>
                <a:lnTo>
                  <a:pt x="13" y="134"/>
                </a:lnTo>
                <a:lnTo>
                  <a:pt x="15" y="133"/>
                </a:lnTo>
                <a:lnTo>
                  <a:pt x="15" y="131"/>
                </a:lnTo>
                <a:lnTo>
                  <a:pt x="16" y="127"/>
                </a:lnTo>
                <a:lnTo>
                  <a:pt x="21" y="122"/>
                </a:lnTo>
                <a:lnTo>
                  <a:pt x="22" y="119"/>
                </a:lnTo>
                <a:lnTo>
                  <a:pt x="28" y="116"/>
                </a:lnTo>
                <a:lnTo>
                  <a:pt x="33" y="109"/>
                </a:lnTo>
                <a:lnTo>
                  <a:pt x="36" y="88"/>
                </a:lnTo>
                <a:lnTo>
                  <a:pt x="37" y="86"/>
                </a:lnTo>
                <a:lnTo>
                  <a:pt x="36" y="80"/>
                </a:lnTo>
                <a:lnTo>
                  <a:pt x="33" y="77"/>
                </a:lnTo>
                <a:lnTo>
                  <a:pt x="31" y="73"/>
                </a:lnTo>
                <a:lnTo>
                  <a:pt x="30" y="71"/>
                </a:lnTo>
                <a:lnTo>
                  <a:pt x="25" y="56"/>
                </a:lnTo>
                <a:lnTo>
                  <a:pt x="25" y="55"/>
                </a:lnTo>
                <a:lnTo>
                  <a:pt x="30" y="50"/>
                </a:lnTo>
                <a:lnTo>
                  <a:pt x="30" y="46"/>
                </a:lnTo>
                <a:lnTo>
                  <a:pt x="28" y="42"/>
                </a:lnTo>
                <a:lnTo>
                  <a:pt x="25" y="39"/>
                </a:lnTo>
                <a:lnTo>
                  <a:pt x="21" y="21"/>
                </a:lnTo>
                <a:lnTo>
                  <a:pt x="12" y="9"/>
                </a:lnTo>
                <a:lnTo>
                  <a:pt x="12" y="7"/>
                </a:lnTo>
                <a:lnTo>
                  <a:pt x="13" y="7"/>
                </a:lnTo>
                <a:lnTo>
                  <a:pt x="28" y="1"/>
                </a:lnTo>
                <a:lnTo>
                  <a:pt x="48" y="0"/>
                </a:lnTo>
                <a:lnTo>
                  <a:pt x="49" y="1"/>
                </a:lnTo>
                <a:lnTo>
                  <a:pt x="79" y="0"/>
                </a:lnTo>
                <a:lnTo>
                  <a:pt x="81" y="3"/>
                </a:lnTo>
                <a:lnTo>
                  <a:pt x="82" y="3"/>
                </a:lnTo>
                <a:lnTo>
                  <a:pt x="84" y="3"/>
                </a:lnTo>
                <a:lnTo>
                  <a:pt x="90" y="25"/>
                </a:lnTo>
                <a:lnTo>
                  <a:pt x="100" y="37"/>
                </a:lnTo>
                <a:lnTo>
                  <a:pt x="105" y="39"/>
                </a:lnTo>
                <a:lnTo>
                  <a:pt x="108" y="39"/>
                </a:lnTo>
                <a:lnTo>
                  <a:pt x="118" y="36"/>
                </a:lnTo>
                <a:lnTo>
                  <a:pt x="130" y="37"/>
                </a:lnTo>
                <a:lnTo>
                  <a:pt x="132" y="30"/>
                </a:lnTo>
                <a:lnTo>
                  <a:pt x="132" y="28"/>
                </a:lnTo>
                <a:lnTo>
                  <a:pt x="135" y="19"/>
                </a:lnTo>
                <a:lnTo>
                  <a:pt x="147" y="19"/>
                </a:lnTo>
                <a:lnTo>
                  <a:pt x="148" y="18"/>
                </a:lnTo>
                <a:lnTo>
                  <a:pt x="154" y="18"/>
                </a:lnTo>
                <a:lnTo>
                  <a:pt x="154" y="25"/>
                </a:lnTo>
                <a:lnTo>
                  <a:pt x="169" y="25"/>
                </a:lnTo>
                <a:lnTo>
                  <a:pt x="171" y="28"/>
                </a:lnTo>
                <a:lnTo>
                  <a:pt x="174" y="52"/>
                </a:lnTo>
                <a:lnTo>
                  <a:pt x="172" y="56"/>
                </a:lnTo>
                <a:lnTo>
                  <a:pt x="172" y="64"/>
                </a:lnTo>
                <a:lnTo>
                  <a:pt x="180" y="80"/>
                </a:lnTo>
                <a:lnTo>
                  <a:pt x="180" y="82"/>
                </a:lnTo>
                <a:lnTo>
                  <a:pt x="175" y="88"/>
                </a:lnTo>
                <a:lnTo>
                  <a:pt x="174" y="88"/>
                </a:lnTo>
                <a:lnTo>
                  <a:pt x="175" y="89"/>
                </a:lnTo>
                <a:lnTo>
                  <a:pt x="177" y="89"/>
                </a:lnTo>
                <a:lnTo>
                  <a:pt x="178" y="92"/>
                </a:lnTo>
                <a:lnTo>
                  <a:pt x="180" y="92"/>
                </a:lnTo>
                <a:lnTo>
                  <a:pt x="181" y="92"/>
                </a:lnTo>
                <a:lnTo>
                  <a:pt x="183" y="88"/>
                </a:lnTo>
                <a:lnTo>
                  <a:pt x="184" y="88"/>
                </a:lnTo>
                <a:lnTo>
                  <a:pt x="199" y="88"/>
                </a:lnTo>
                <a:lnTo>
                  <a:pt x="202" y="86"/>
                </a:lnTo>
                <a:lnTo>
                  <a:pt x="205" y="86"/>
                </a:lnTo>
                <a:lnTo>
                  <a:pt x="206" y="86"/>
                </a:lnTo>
                <a:lnTo>
                  <a:pt x="208" y="85"/>
                </a:lnTo>
                <a:lnTo>
                  <a:pt x="209" y="85"/>
                </a:lnTo>
                <a:lnTo>
                  <a:pt x="211" y="85"/>
                </a:lnTo>
                <a:lnTo>
                  <a:pt x="211" y="86"/>
                </a:lnTo>
                <a:lnTo>
                  <a:pt x="209" y="86"/>
                </a:lnTo>
                <a:lnTo>
                  <a:pt x="209" y="88"/>
                </a:lnTo>
                <a:lnTo>
                  <a:pt x="209" y="91"/>
                </a:lnTo>
                <a:lnTo>
                  <a:pt x="208" y="118"/>
                </a:lnTo>
                <a:lnTo>
                  <a:pt x="208" y="119"/>
                </a:lnTo>
                <a:lnTo>
                  <a:pt x="209" y="121"/>
                </a:lnTo>
                <a:lnTo>
                  <a:pt x="212" y="121"/>
                </a:lnTo>
                <a:lnTo>
                  <a:pt x="175" y="121"/>
                </a:lnTo>
                <a:lnTo>
                  <a:pt x="175" y="184"/>
                </a:lnTo>
                <a:lnTo>
                  <a:pt x="178" y="185"/>
                </a:lnTo>
                <a:lnTo>
                  <a:pt x="180" y="187"/>
                </a:lnTo>
                <a:lnTo>
                  <a:pt x="191" y="197"/>
                </a:lnTo>
                <a:lnTo>
                  <a:pt x="193" y="199"/>
                </a:lnTo>
                <a:lnTo>
                  <a:pt x="196" y="200"/>
                </a:lnTo>
                <a:lnTo>
                  <a:pt x="194" y="202"/>
                </a:lnTo>
                <a:lnTo>
                  <a:pt x="166" y="209"/>
                </a:lnTo>
                <a:lnTo>
                  <a:pt x="165" y="208"/>
                </a:lnTo>
                <a:lnTo>
                  <a:pt x="120" y="203"/>
                </a:lnTo>
                <a:lnTo>
                  <a:pt x="118" y="200"/>
                </a:lnTo>
                <a:lnTo>
                  <a:pt x="114" y="196"/>
                </a:lnTo>
                <a:lnTo>
                  <a:pt x="39" y="197"/>
                </a:lnTo>
                <a:lnTo>
                  <a:pt x="34" y="193"/>
                </a:lnTo>
                <a:lnTo>
                  <a:pt x="31" y="191"/>
                </a:lnTo>
                <a:lnTo>
                  <a:pt x="30" y="188"/>
                </a:lnTo>
                <a:lnTo>
                  <a:pt x="19" y="188"/>
                </a:lnTo>
                <a:lnTo>
                  <a:pt x="16" y="190"/>
                </a:lnTo>
                <a:lnTo>
                  <a:pt x="13" y="193"/>
                </a:lnTo>
                <a:lnTo>
                  <a:pt x="12" y="193"/>
                </a:lnTo>
                <a:lnTo>
                  <a:pt x="9" y="191"/>
                </a:lnTo>
                <a:lnTo>
                  <a:pt x="1" y="196"/>
                </a:lnTo>
                <a:lnTo>
                  <a:pt x="0" y="184"/>
                </a:lnTo>
                <a:lnTo>
                  <a:pt x="1" y="185"/>
                </a:lnTo>
                <a:lnTo>
                  <a:pt x="1" y="18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49" name="Freeform 721"/>
          <p:cNvSpPr>
            <a:spLocks/>
          </p:cNvSpPr>
          <p:nvPr/>
        </p:nvSpPr>
        <p:spPr bwMode="auto">
          <a:xfrm>
            <a:off x="4664075" y="4386270"/>
            <a:ext cx="26988" cy="38100"/>
          </a:xfrm>
          <a:custGeom>
            <a:avLst/>
            <a:gdLst>
              <a:gd name="T0" fmla="*/ 17 w 17"/>
              <a:gd name="T1" fmla="*/ 5 h 24"/>
              <a:gd name="T2" fmla="*/ 15 w 17"/>
              <a:gd name="T3" fmla="*/ 2 h 24"/>
              <a:gd name="T4" fmla="*/ 12 w 17"/>
              <a:gd name="T5" fmla="*/ 0 h 24"/>
              <a:gd name="T6" fmla="*/ 9 w 17"/>
              <a:gd name="T7" fmla="*/ 2 h 24"/>
              <a:gd name="T8" fmla="*/ 8 w 17"/>
              <a:gd name="T9" fmla="*/ 6 h 24"/>
              <a:gd name="T10" fmla="*/ 0 w 17"/>
              <a:gd name="T11" fmla="*/ 11 h 24"/>
              <a:gd name="T12" fmla="*/ 2 w 17"/>
              <a:gd name="T13" fmla="*/ 12 h 24"/>
              <a:gd name="T14" fmla="*/ 3 w 17"/>
              <a:gd name="T15" fmla="*/ 21 h 24"/>
              <a:gd name="T16" fmla="*/ 5 w 17"/>
              <a:gd name="T17" fmla="*/ 24 h 24"/>
              <a:gd name="T18" fmla="*/ 8 w 17"/>
              <a:gd name="T19" fmla="*/ 23 h 24"/>
              <a:gd name="T20" fmla="*/ 11 w 17"/>
              <a:gd name="T21" fmla="*/ 9 h 24"/>
              <a:gd name="T22" fmla="*/ 15 w 17"/>
              <a:gd name="T23" fmla="*/ 5 h 24"/>
              <a:gd name="T24" fmla="*/ 17 w 17"/>
              <a:gd name="T25" fmla="*/ 5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4"/>
              <a:gd name="T41" fmla="*/ 17 w 17"/>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4">
                <a:moveTo>
                  <a:pt x="17" y="5"/>
                </a:moveTo>
                <a:lnTo>
                  <a:pt x="15" y="2"/>
                </a:lnTo>
                <a:lnTo>
                  <a:pt x="12" y="0"/>
                </a:lnTo>
                <a:lnTo>
                  <a:pt x="9" y="2"/>
                </a:lnTo>
                <a:lnTo>
                  <a:pt x="8" y="6"/>
                </a:lnTo>
                <a:lnTo>
                  <a:pt x="0" y="11"/>
                </a:lnTo>
                <a:lnTo>
                  <a:pt x="2" y="12"/>
                </a:lnTo>
                <a:lnTo>
                  <a:pt x="3" y="21"/>
                </a:lnTo>
                <a:lnTo>
                  <a:pt x="5" y="24"/>
                </a:lnTo>
                <a:lnTo>
                  <a:pt x="8" y="23"/>
                </a:lnTo>
                <a:lnTo>
                  <a:pt x="11" y="9"/>
                </a:lnTo>
                <a:lnTo>
                  <a:pt x="15" y="5"/>
                </a:lnTo>
                <a:lnTo>
                  <a:pt x="17" y="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50" name="Freeform 722"/>
          <p:cNvSpPr>
            <a:spLocks/>
          </p:cNvSpPr>
          <p:nvPr/>
        </p:nvSpPr>
        <p:spPr bwMode="auto">
          <a:xfrm>
            <a:off x="4783138" y="4867282"/>
            <a:ext cx="434975" cy="384175"/>
          </a:xfrm>
          <a:custGeom>
            <a:avLst/>
            <a:gdLst>
              <a:gd name="T0" fmla="*/ 57 w 274"/>
              <a:gd name="T1" fmla="*/ 119 h 242"/>
              <a:gd name="T2" fmla="*/ 44 w 274"/>
              <a:gd name="T3" fmla="*/ 128 h 242"/>
              <a:gd name="T4" fmla="*/ 26 w 274"/>
              <a:gd name="T5" fmla="*/ 130 h 242"/>
              <a:gd name="T6" fmla="*/ 18 w 274"/>
              <a:gd name="T7" fmla="*/ 125 h 242"/>
              <a:gd name="T8" fmla="*/ 9 w 274"/>
              <a:gd name="T9" fmla="*/ 115 h 242"/>
              <a:gd name="T10" fmla="*/ 3 w 274"/>
              <a:gd name="T11" fmla="*/ 121 h 242"/>
              <a:gd name="T12" fmla="*/ 0 w 274"/>
              <a:gd name="T13" fmla="*/ 122 h 242"/>
              <a:gd name="T14" fmla="*/ 0 w 274"/>
              <a:gd name="T15" fmla="*/ 125 h 242"/>
              <a:gd name="T16" fmla="*/ 30 w 274"/>
              <a:gd name="T17" fmla="*/ 185 h 242"/>
              <a:gd name="T18" fmla="*/ 27 w 274"/>
              <a:gd name="T19" fmla="*/ 203 h 242"/>
              <a:gd name="T20" fmla="*/ 23 w 274"/>
              <a:gd name="T21" fmla="*/ 203 h 242"/>
              <a:gd name="T22" fmla="*/ 24 w 274"/>
              <a:gd name="T23" fmla="*/ 208 h 242"/>
              <a:gd name="T24" fmla="*/ 26 w 274"/>
              <a:gd name="T25" fmla="*/ 211 h 242"/>
              <a:gd name="T26" fmla="*/ 29 w 274"/>
              <a:gd name="T27" fmla="*/ 215 h 242"/>
              <a:gd name="T28" fmla="*/ 33 w 274"/>
              <a:gd name="T29" fmla="*/ 224 h 242"/>
              <a:gd name="T30" fmla="*/ 32 w 274"/>
              <a:gd name="T31" fmla="*/ 232 h 242"/>
              <a:gd name="T32" fmla="*/ 33 w 274"/>
              <a:gd name="T33" fmla="*/ 230 h 242"/>
              <a:gd name="T34" fmla="*/ 39 w 274"/>
              <a:gd name="T35" fmla="*/ 229 h 242"/>
              <a:gd name="T36" fmla="*/ 39 w 274"/>
              <a:gd name="T37" fmla="*/ 235 h 242"/>
              <a:gd name="T38" fmla="*/ 47 w 274"/>
              <a:gd name="T39" fmla="*/ 235 h 242"/>
              <a:gd name="T40" fmla="*/ 47 w 274"/>
              <a:gd name="T41" fmla="*/ 239 h 242"/>
              <a:gd name="T42" fmla="*/ 54 w 274"/>
              <a:gd name="T43" fmla="*/ 241 h 242"/>
              <a:gd name="T44" fmla="*/ 60 w 274"/>
              <a:gd name="T45" fmla="*/ 242 h 242"/>
              <a:gd name="T46" fmla="*/ 66 w 274"/>
              <a:gd name="T47" fmla="*/ 238 h 242"/>
              <a:gd name="T48" fmla="*/ 72 w 274"/>
              <a:gd name="T49" fmla="*/ 236 h 242"/>
              <a:gd name="T50" fmla="*/ 81 w 274"/>
              <a:gd name="T51" fmla="*/ 236 h 242"/>
              <a:gd name="T52" fmla="*/ 89 w 274"/>
              <a:gd name="T53" fmla="*/ 236 h 242"/>
              <a:gd name="T54" fmla="*/ 90 w 274"/>
              <a:gd name="T55" fmla="*/ 233 h 242"/>
              <a:gd name="T56" fmla="*/ 96 w 274"/>
              <a:gd name="T57" fmla="*/ 229 h 242"/>
              <a:gd name="T58" fmla="*/ 111 w 274"/>
              <a:gd name="T59" fmla="*/ 230 h 242"/>
              <a:gd name="T60" fmla="*/ 117 w 274"/>
              <a:gd name="T61" fmla="*/ 227 h 242"/>
              <a:gd name="T62" fmla="*/ 141 w 274"/>
              <a:gd name="T63" fmla="*/ 232 h 242"/>
              <a:gd name="T64" fmla="*/ 147 w 274"/>
              <a:gd name="T65" fmla="*/ 227 h 242"/>
              <a:gd name="T66" fmla="*/ 156 w 274"/>
              <a:gd name="T67" fmla="*/ 227 h 242"/>
              <a:gd name="T68" fmla="*/ 156 w 274"/>
              <a:gd name="T69" fmla="*/ 223 h 242"/>
              <a:gd name="T70" fmla="*/ 256 w 274"/>
              <a:gd name="T71" fmla="*/ 128 h 242"/>
              <a:gd name="T72" fmla="*/ 265 w 274"/>
              <a:gd name="T73" fmla="*/ 122 h 242"/>
              <a:gd name="T74" fmla="*/ 274 w 274"/>
              <a:gd name="T75" fmla="*/ 86 h 242"/>
              <a:gd name="T76" fmla="*/ 259 w 274"/>
              <a:gd name="T77" fmla="*/ 86 h 242"/>
              <a:gd name="T78" fmla="*/ 256 w 274"/>
              <a:gd name="T79" fmla="*/ 94 h 242"/>
              <a:gd name="T80" fmla="*/ 241 w 274"/>
              <a:gd name="T81" fmla="*/ 83 h 242"/>
              <a:gd name="T82" fmla="*/ 252 w 274"/>
              <a:gd name="T83" fmla="*/ 67 h 242"/>
              <a:gd name="T84" fmla="*/ 261 w 274"/>
              <a:gd name="T85" fmla="*/ 68 h 242"/>
              <a:gd name="T86" fmla="*/ 252 w 274"/>
              <a:gd name="T87" fmla="*/ 10 h 242"/>
              <a:gd name="T88" fmla="*/ 240 w 274"/>
              <a:gd name="T89" fmla="*/ 3 h 242"/>
              <a:gd name="T90" fmla="*/ 219 w 274"/>
              <a:gd name="T91" fmla="*/ 0 h 242"/>
              <a:gd name="T92" fmla="*/ 216 w 274"/>
              <a:gd name="T93" fmla="*/ 3 h 242"/>
              <a:gd name="T94" fmla="*/ 180 w 274"/>
              <a:gd name="T95" fmla="*/ 26 h 242"/>
              <a:gd name="T96" fmla="*/ 162 w 274"/>
              <a:gd name="T97" fmla="*/ 44 h 242"/>
              <a:gd name="T98" fmla="*/ 153 w 274"/>
              <a:gd name="T99" fmla="*/ 61 h 242"/>
              <a:gd name="T100" fmla="*/ 138 w 274"/>
              <a:gd name="T101" fmla="*/ 67 h 242"/>
              <a:gd name="T102" fmla="*/ 123 w 274"/>
              <a:gd name="T103" fmla="*/ 61 h 242"/>
              <a:gd name="T104" fmla="*/ 115 w 274"/>
              <a:gd name="T105" fmla="*/ 61 h 242"/>
              <a:gd name="T106" fmla="*/ 99 w 274"/>
              <a:gd name="T107" fmla="*/ 77 h 242"/>
              <a:gd name="T108" fmla="*/ 86 w 274"/>
              <a:gd name="T109" fmla="*/ 88 h 242"/>
              <a:gd name="T110" fmla="*/ 71 w 274"/>
              <a:gd name="T111" fmla="*/ 82 h 242"/>
              <a:gd name="T112" fmla="*/ 72 w 274"/>
              <a:gd name="T113" fmla="*/ 65 h 242"/>
              <a:gd name="T114" fmla="*/ 57 w 274"/>
              <a:gd name="T115" fmla="*/ 49 h 24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4"/>
              <a:gd name="T175" fmla="*/ 0 h 242"/>
              <a:gd name="T176" fmla="*/ 274 w 274"/>
              <a:gd name="T177" fmla="*/ 242 h 24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4" h="242">
                <a:moveTo>
                  <a:pt x="57" y="49"/>
                </a:moveTo>
                <a:lnTo>
                  <a:pt x="57" y="119"/>
                </a:lnTo>
                <a:lnTo>
                  <a:pt x="53" y="121"/>
                </a:lnTo>
                <a:lnTo>
                  <a:pt x="44" y="128"/>
                </a:lnTo>
                <a:lnTo>
                  <a:pt x="30" y="128"/>
                </a:lnTo>
                <a:lnTo>
                  <a:pt x="26" y="130"/>
                </a:lnTo>
                <a:lnTo>
                  <a:pt x="21" y="128"/>
                </a:lnTo>
                <a:lnTo>
                  <a:pt x="18" y="125"/>
                </a:lnTo>
                <a:lnTo>
                  <a:pt x="18" y="121"/>
                </a:lnTo>
                <a:lnTo>
                  <a:pt x="9" y="115"/>
                </a:lnTo>
                <a:lnTo>
                  <a:pt x="6" y="116"/>
                </a:lnTo>
                <a:lnTo>
                  <a:pt x="3" y="121"/>
                </a:lnTo>
                <a:lnTo>
                  <a:pt x="2" y="122"/>
                </a:lnTo>
                <a:lnTo>
                  <a:pt x="0" y="122"/>
                </a:lnTo>
                <a:lnTo>
                  <a:pt x="0" y="124"/>
                </a:lnTo>
                <a:lnTo>
                  <a:pt x="0" y="125"/>
                </a:lnTo>
                <a:lnTo>
                  <a:pt x="5" y="130"/>
                </a:lnTo>
                <a:lnTo>
                  <a:pt x="30" y="185"/>
                </a:lnTo>
                <a:lnTo>
                  <a:pt x="30" y="199"/>
                </a:lnTo>
                <a:lnTo>
                  <a:pt x="27" y="203"/>
                </a:lnTo>
                <a:lnTo>
                  <a:pt x="24" y="202"/>
                </a:lnTo>
                <a:lnTo>
                  <a:pt x="23" y="203"/>
                </a:lnTo>
                <a:lnTo>
                  <a:pt x="23" y="206"/>
                </a:lnTo>
                <a:lnTo>
                  <a:pt x="24" y="208"/>
                </a:lnTo>
                <a:lnTo>
                  <a:pt x="26" y="209"/>
                </a:lnTo>
                <a:lnTo>
                  <a:pt x="26" y="211"/>
                </a:lnTo>
                <a:lnTo>
                  <a:pt x="27" y="214"/>
                </a:lnTo>
                <a:lnTo>
                  <a:pt x="29" y="215"/>
                </a:lnTo>
                <a:lnTo>
                  <a:pt x="33" y="221"/>
                </a:lnTo>
                <a:lnTo>
                  <a:pt x="33" y="224"/>
                </a:lnTo>
                <a:lnTo>
                  <a:pt x="32" y="227"/>
                </a:lnTo>
                <a:lnTo>
                  <a:pt x="32" y="232"/>
                </a:lnTo>
                <a:lnTo>
                  <a:pt x="33" y="235"/>
                </a:lnTo>
                <a:lnTo>
                  <a:pt x="33" y="230"/>
                </a:lnTo>
                <a:lnTo>
                  <a:pt x="35" y="229"/>
                </a:lnTo>
                <a:lnTo>
                  <a:pt x="39" y="229"/>
                </a:lnTo>
                <a:lnTo>
                  <a:pt x="39" y="233"/>
                </a:lnTo>
                <a:lnTo>
                  <a:pt x="39" y="235"/>
                </a:lnTo>
                <a:lnTo>
                  <a:pt x="41" y="236"/>
                </a:lnTo>
                <a:lnTo>
                  <a:pt x="47" y="235"/>
                </a:lnTo>
                <a:lnTo>
                  <a:pt x="48" y="236"/>
                </a:lnTo>
                <a:lnTo>
                  <a:pt x="47" y="239"/>
                </a:lnTo>
                <a:lnTo>
                  <a:pt x="51" y="241"/>
                </a:lnTo>
                <a:lnTo>
                  <a:pt x="54" y="241"/>
                </a:lnTo>
                <a:lnTo>
                  <a:pt x="56" y="242"/>
                </a:lnTo>
                <a:lnTo>
                  <a:pt x="60" y="242"/>
                </a:lnTo>
                <a:lnTo>
                  <a:pt x="62" y="241"/>
                </a:lnTo>
                <a:lnTo>
                  <a:pt x="66" y="238"/>
                </a:lnTo>
                <a:lnTo>
                  <a:pt x="71" y="236"/>
                </a:lnTo>
                <a:lnTo>
                  <a:pt x="72" y="236"/>
                </a:lnTo>
                <a:lnTo>
                  <a:pt x="75" y="235"/>
                </a:lnTo>
                <a:lnTo>
                  <a:pt x="81" y="236"/>
                </a:lnTo>
                <a:lnTo>
                  <a:pt x="81" y="235"/>
                </a:lnTo>
                <a:lnTo>
                  <a:pt x="89" y="236"/>
                </a:lnTo>
                <a:lnTo>
                  <a:pt x="90" y="235"/>
                </a:lnTo>
                <a:lnTo>
                  <a:pt x="90" y="233"/>
                </a:lnTo>
                <a:lnTo>
                  <a:pt x="95" y="230"/>
                </a:lnTo>
                <a:lnTo>
                  <a:pt x="96" y="229"/>
                </a:lnTo>
                <a:lnTo>
                  <a:pt x="104" y="227"/>
                </a:lnTo>
                <a:lnTo>
                  <a:pt x="111" y="230"/>
                </a:lnTo>
                <a:lnTo>
                  <a:pt x="114" y="230"/>
                </a:lnTo>
                <a:lnTo>
                  <a:pt x="117" y="227"/>
                </a:lnTo>
                <a:lnTo>
                  <a:pt x="120" y="227"/>
                </a:lnTo>
                <a:lnTo>
                  <a:pt x="141" y="232"/>
                </a:lnTo>
                <a:lnTo>
                  <a:pt x="142" y="227"/>
                </a:lnTo>
                <a:lnTo>
                  <a:pt x="147" y="227"/>
                </a:lnTo>
                <a:lnTo>
                  <a:pt x="154" y="229"/>
                </a:lnTo>
                <a:lnTo>
                  <a:pt x="156" y="227"/>
                </a:lnTo>
                <a:lnTo>
                  <a:pt x="154" y="224"/>
                </a:lnTo>
                <a:lnTo>
                  <a:pt x="156" y="223"/>
                </a:lnTo>
                <a:lnTo>
                  <a:pt x="172" y="221"/>
                </a:lnTo>
                <a:lnTo>
                  <a:pt x="256" y="128"/>
                </a:lnTo>
                <a:lnTo>
                  <a:pt x="259" y="127"/>
                </a:lnTo>
                <a:lnTo>
                  <a:pt x="265" y="122"/>
                </a:lnTo>
                <a:lnTo>
                  <a:pt x="267" y="118"/>
                </a:lnTo>
                <a:lnTo>
                  <a:pt x="274" y="86"/>
                </a:lnTo>
                <a:lnTo>
                  <a:pt x="262" y="86"/>
                </a:lnTo>
                <a:lnTo>
                  <a:pt x="259" y="86"/>
                </a:lnTo>
                <a:lnTo>
                  <a:pt x="258" y="91"/>
                </a:lnTo>
                <a:lnTo>
                  <a:pt x="256" y="94"/>
                </a:lnTo>
                <a:lnTo>
                  <a:pt x="244" y="92"/>
                </a:lnTo>
                <a:lnTo>
                  <a:pt x="241" y="83"/>
                </a:lnTo>
                <a:lnTo>
                  <a:pt x="247" y="68"/>
                </a:lnTo>
                <a:lnTo>
                  <a:pt x="252" y="67"/>
                </a:lnTo>
                <a:lnTo>
                  <a:pt x="258" y="71"/>
                </a:lnTo>
                <a:lnTo>
                  <a:pt x="261" y="68"/>
                </a:lnTo>
                <a:lnTo>
                  <a:pt x="253" y="10"/>
                </a:lnTo>
                <a:lnTo>
                  <a:pt x="252" y="10"/>
                </a:lnTo>
                <a:lnTo>
                  <a:pt x="247" y="6"/>
                </a:lnTo>
                <a:lnTo>
                  <a:pt x="240" y="3"/>
                </a:lnTo>
                <a:lnTo>
                  <a:pt x="232" y="3"/>
                </a:lnTo>
                <a:lnTo>
                  <a:pt x="219" y="0"/>
                </a:lnTo>
                <a:lnTo>
                  <a:pt x="216" y="1"/>
                </a:lnTo>
                <a:lnTo>
                  <a:pt x="216" y="3"/>
                </a:lnTo>
                <a:lnTo>
                  <a:pt x="196" y="11"/>
                </a:lnTo>
                <a:lnTo>
                  <a:pt x="180" y="26"/>
                </a:lnTo>
                <a:lnTo>
                  <a:pt x="171" y="38"/>
                </a:lnTo>
                <a:lnTo>
                  <a:pt x="162" y="44"/>
                </a:lnTo>
                <a:lnTo>
                  <a:pt x="157" y="50"/>
                </a:lnTo>
                <a:lnTo>
                  <a:pt x="153" y="61"/>
                </a:lnTo>
                <a:lnTo>
                  <a:pt x="151" y="64"/>
                </a:lnTo>
                <a:lnTo>
                  <a:pt x="138" y="67"/>
                </a:lnTo>
                <a:lnTo>
                  <a:pt x="133" y="65"/>
                </a:lnTo>
                <a:lnTo>
                  <a:pt x="123" y="61"/>
                </a:lnTo>
                <a:lnTo>
                  <a:pt x="118" y="59"/>
                </a:lnTo>
                <a:lnTo>
                  <a:pt x="115" y="61"/>
                </a:lnTo>
                <a:lnTo>
                  <a:pt x="104" y="76"/>
                </a:lnTo>
                <a:lnTo>
                  <a:pt x="99" y="77"/>
                </a:lnTo>
                <a:lnTo>
                  <a:pt x="96" y="85"/>
                </a:lnTo>
                <a:lnTo>
                  <a:pt x="86" y="88"/>
                </a:lnTo>
                <a:lnTo>
                  <a:pt x="71" y="85"/>
                </a:lnTo>
                <a:lnTo>
                  <a:pt x="71" y="82"/>
                </a:lnTo>
                <a:lnTo>
                  <a:pt x="74" y="71"/>
                </a:lnTo>
                <a:lnTo>
                  <a:pt x="72" y="65"/>
                </a:lnTo>
                <a:lnTo>
                  <a:pt x="59" y="49"/>
                </a:lnTo>
                <a:lnTo>
                  <a:pt x="57" y="49"/>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51" name="Freeform 723"/>
          <p:cNvSpPr>
            <a:spLocks/>
          </p:cNvSpPr>
          <p:nvPr/>
        </p:nvSpPr>
        <p:spPr bwMode="auto">
          <a:xfrm>
            <a:off x="2506663" y="3937007"/>
            <a:ext cx="7938" cy="9525"/>
          </a:xfrm>
          <a:custGeom>
            <a:avLst/>
            <a:gdLst>
              <a:gd name="T0" fmla="*/ 2 w 5"/>
              <a:gd name="T1" fmla="*/ 3 h 6"/>
              <a:gd name="T2" fmla="*/ 0 w 5"/>
              <a:gd name="T3" fmla="*/ 0 h 6"/>
              <a:gd name="T4" fmla="*/ 0 w 5"/>
              <a:gd name="T5" fmla="*/ 3 h 6"/>
              <a:gd name="T6" fmla="*/ 2 w 5"/>
              <a:gd name="T7" fmla="*/ 5 h 6"/>
              <a:gd name="T8" fmla="*/ 5 w 5"/>
              <a:gd name="T9" fmla="*/ 6 h 6"/>
              <a:gd name="T10" fmla="*/ 5 w 5"/>
              <a:gd name="T11" fmla="*/ 5 h 6"/>
              <a:gd name="T12" fmla="*/ 3 w 5"/>
              <a:gd name="T13" fmla="*/ 5 h 6"/>
              <a:gd name="T14" fmla="*/ 2 w 5"/>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6"/>
              <a:gd name="T26" fmla="*/ 5 w 5"/>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6">
                <a:moveTo>
                  <a:pt x="2" y="3"/>
                </a:moveTo>
                <a:lnTo>
                  <a:pt x="0" y="0"/>
                </a:lnTo>
                <a:lnTo>
                  <a:pt x="0" y="3"/>
                </a:lnTo>
                <a:lnTo>
                  <a:pt x="2" y="5"/>
                </a:lnTo>
                <a:lnTo>
                  <a:pt x="5" y="6"/>
                </a:lnTo>
                <a:lnTo>
                  <a:pt x="5" y="5"/>
                </a:lnTo>
                <a:lnTo>
                  <a:pt x="3" y="5"/>
                </a:lnTo>
                <a:lnTo>
                  <a:pt x="2"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52" name="Freeform 724"/>
          <p:cNvSpPr>
            <a:spLocks/>
          </p:cNvSpPr>
          <p:nvPr/>
        </p:nvSpPr>
        <p:spPr bwMode="auto">
          <a:xfrm>
            <a:off x="2524125" y="3940182"/>
            <a:ext cx="6350" cy="6350"/>
          </a:xfrm>
          <a:custGeom>
            <a:avLst/>
            <a:gdLst>
              <a:gd name="T0" fmla="*/ 1 w 4"/>
              <a:gd name="T1" fmla="*/ 1 h 4"/>
              <a:gd name="T2" fmla="*/ 0 w 4"/>
              <a:gd name="T3" fmla="*/ 0 h 4"/>
              <a:gd name="T4" fmla="*/ 1 w 4"/>
              <a:gd name="T5" fmla="*/ 1 h 4"/>
              <a:gd name="T6" fmla="*/ 3 w 4"/>
              <a:gd name="T7" fmla="*/ 3 h 4"/>
              <a:gd name="T8" fmla="*/ 3 w 4"/>
              <a:gd name="T9" fmla="*/ 4 h 4"/>
              <a:gd name="T10" fmla="*/ 4 w 4"/>
              <a:gd name="T11" fmla="*/ 4 h 4"/>
              <a:gd name="T12" fmla="*/ 4 w 4"/>
              <a:gd name="T13" fmla="*/ 3 h 4"/>
              <a:gd name="T14" fmla="*/ 3 w 4"/>
              <a:gd name="T15" fmla="*/ 1 h 4"/>
              <a:gd name="T16" fmla="*/ 1 w 4"/>
              <a:gd name="T17" fmla="*/ 1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1" y="1"/>
                </a:moveTo>
                <a:lnTo>
                  <a:pt x="0" y="0"/>
                </a:lnTo>
                <a:lnTo>
                  <a:pt x="1" y="1"/>
                </a:lnTo>
                <a:lnTo>
                  <a:pt x="3" y="3"/>
                </a:lnTo>
                <a:lnTo>
                  <a:pt x="3" y="4"/>
                </a:lnTo>
                <a:lnTo>
                  <a:pt x="4" y="4"/>
                </a:lnTo>
                <a:lnTo>
                  <a:pt x="4" y="3"/>
                </a:lnTo>
                <a:lnTo>
                  <a:pt x="3" y="1"/>
                </a:lnTo>
                <a:lnTo>
                  <a:pt x="1"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53" name="Freeform 725"/>
          <p:cNvSpPr>
            <a:spLocks/>
          </p:cNvSpPr>
          <p:nvPr/>
        </p:nvSpPr>
        <p:spPr bwMode="auto">
          <a:xfrm>
            <a:off x="2727325" y="3968757"/>
            <a:ext cx="7938" cy="4762"/>
          </a:xfrm>
          <a:custGeom>
            <a:avLst/>
            <a:gdLst>
              <a:gd name="T0" fmla="*/ 5 w 5"/>
              <a:gd name="T1" fmla="*/ 0 h 3"/>
              <a:gd name="T2" fmla="*/ 3 w 5"/>
              <a:gd name="T3" fmla="*/ 0 h 3"/>
              <a:gd name="T4" fmla="*/ 0 w 5"/>
              <a:gd name="T5" fmla="*/ 1 h 3"/>
              <a:gd name="T6" fmla="*/ 2 w 5"/>
              <a:gd name="T7" fmla="*/ 3 h 3"/>
              <a:gd name="T8" fmla="*/ 3 w 5"/>
              <a:gd name="T9" fmla="*/ 1 h 3"/>
              <a:gd name="T10" fmla="*/ 5 w 5"/>
              <a:gd name="T11" fmla="*/ 0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0"/>
                </a:moveTo>
                <a:lnTo>
                  <a:pt x="3" y="0"/>
                </a:lnTo>
                <a:lnTo>
                  <a:pt x="0" y="1"/>
                </a:lnTo>
                <a:lnTo>
                  <a:pt x="2" y="3"/>
                </a:lnTo>
                <a:lnTo>
                  <a:pt x="3" y="1"/>
                </a:lnTo>
                <a:lnTo>
                  <a:pt x="5"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54" name="Freeform 726"/>
          <p:cNvSpPr>
            <a:spLocks/>
          </p:cNvSpPr>
          <p:nvPr/>
        </p:nvSpPr>
        <p:spPr bwMode="auto">
          <a:xfrm>
            <a:off x="2698750" y="3983045"/>
            <a:ext cx="23813" cy="19050"/>
          </a:xfrm>
          <a:custGeom>
            <a:avLst/>
            <a:gdLst>
              <a:gd name="T0" fmla="*/ 15 w 15"/>
              <a:gd name="T1" fmla="*/ 0 h 12"/>
              <a:gd name="T2" fmla="*/ 14 w 15"/>
              <a:gd name="T3" fmla="*/ 1 h 12"/>
              <a:gd name="T4" fmla="*/ 14 w 15"/>
              <a:gd name="T5" fmla="*/ 4 h 12"/>
              <a:gd name="T6" fmla="*/ 14 w 15"/>
              <a:gd name="T7" fmla="*/ 7 h 12"/>
              <a:gd name="T8" fmla="*/ 15 w 15"/>
              <a:gd name="T9" fmla="*/ 7 h 12"/>
              <a:gd name="T10" fmla="*/ 14 w 15"/>
              <a:gd name="T11" fmla="*/ 10 h 12"/>
              <a:gd name="T12" fmla="*/ 12 w 15"/>
              <a:gd name="T13" fmla="*/ 12 h 12"/>
              <a:gd name="T14" fmla="*/ 0 w 15"/>
              <a:gd name="T15" fmla="*/ 12 h 12"/>
              <a:gd name="T16" fmla="*/ 5 w 15"/>
              <a:gd name="T17" fmla="*/ 9 h 12"/>
              <a:gd name="T18" fmla="*/ 6 w 15"/>
              <a:gd name="T19" fmla="*/ 7 h 12"/>
              <a:gd name="T20" fmla="*/ 6 w 15"/>
              <a:gd name="T21" fmla="*/ 4 h 12"/>
              <a:gd name="T22" fmla="*/ 6 w 15"/>
              <a:gd name="T23" fmla="*/ 3 h 12"/>
              <a:gd name="T24" fmla="*/ 5 w 15"/>
              <a:gd name="T25" fmla="*/ 3 h 12"/>
              <a:gd name="T26" fmla="*/ 3 w 15"/>
              <a:gd name="T27" fmla="*/ 1 h 12"/>
              <a:gd name="T28" fmla="*/ 5 w 15"/>
              <a:gd name="T29" fmla="*/ 1 h 12"/>
              <a:gd name="T30" fmla="*/ 6 w 15"/>
              <a:gd name="T31" fmla="*/ 0 h 12"/>
              <a:gd name="T32" fmla="*/ 15 w 15"/>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2"/>
              <a:gd name="T53" fmla="*/ 15 w 15"/>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2">
                <a:moveTo>
                  <a:pt x="15" y="0"/>
                </a:moveTo>
                <a:lnTo>
                  <a:pt x="14" y="1"/>
                </a:lnTo>
                <a:lnTo>
                  <a:pt x="14" y="4"/>
                </a:lnTo>
                <a:lnTo>
                  <a:pt x="14" y="7"/>
                </a:lnTo>
                <a:lnTo>
                  <a:pt x="15" y="7"/>
                </a:lnTo>
                <a:lnTo>
                  <a:pt x="14" y="10"/>
                </a:lnTo>
                <a:lnTo>
                  <a:pt x="12" y="12"/>
                </a:lnTo>
                <a:lnTo>
                  <a:pt x="0" y="12"/>
                </a:lnTo>
                <a:lnTo>
                  <a:pt x="5" y="9"/>
                </a:lnTo>
                <a:lnTo>
                  <a:pt x="6" y="7"/>
                </a:lnTo>
                <a:lnTo>
                  <a:pt x="6" y="4"/>
                </a:lnTo>
                <a:lnTo>
                  <a:pt x="6" y="3"/>
                </a:lnTo>
                <a:lnTo>
                  <a:pt x="5" y="3"/>
                </a:lnTo>
                <a:lnTo>
                  <a:pt x="3" y="1"/>
                </a:lnTo>
                <a:lnTo>
                  <a:pt x="5" y="1"/>
                </a:lnTo>
                <a:lnTo>
                  <a:pt x="6" y="0"/>
                </a:lnTo>
                <a:lnTo>
                  <a:pt x="15"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55" name="Freeform 727"/>
          <p:cNvSpPr>
            <a:spLocks/>
          </p:cNvSpPr>
          <p:nvPr/>
        </p:nvSpPr>
        <p:spPr bwMode="auto">
          <a:xfrm>
            <a:off x="3006725" y="4257682"/>
            <a:ext cx="15875" cy="12700"/>
          </a:xfrm>
          <a:custGeom>
            <a:avLst/>
            <a:gdLst>
              <a:gd name="T0" fmla="*/ 3 w 10"/>
              <a:gd name="T1" fmla="*/ 0 h 8"/>
              <a:gd name="T2" fmla="*/ 0 w 10"/>
              <a:gd name="T3" fmla="*/ 2 h 8"/>
              <a:gd name="T4" fmla="*/ 0 w 10"/>
              <a:gd name="T5" fmla="*/ 3 h 8"/>
              <a:gd name="T6" fmla="*/ 1 w 10"/>
              <a:gd name="T7" fmla="*/ 6 h 8"/>
              <a:gd name="T8" fmla="*/ 7 w 10"/>
              <a:gd name="T9" fmla="*/ 8 h 8"/>
              <a:gd name="T10" fmla="*/ 9 w 10"/>
              <a:gd name="T11" fmla="*/ 8 h 8"/>
              <a:gd name="T12" fmla="*/ 10 w 10"/>
              <a:gd name="T13" fmla="*/ 5 h 8"/>
              <a:gd name="T14" fmla="*/ 7 w 10"/>
              <a:gd name="T15" fmla="*/ 3 h 8"/>
              <a:gd name="T16" fmla="*/ 6 w 10"/>
              <a:gd name="T17" fmla="*/ 3 h 8"/>
              <a:gd name="T18" fmla="*/ 3 w 10"/>
              <a:gd name="T19" fmla="*/ 2 h 8"/>
              <a:gd name="T20" fmla="*/ 3 w 10"/>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8"/>
              <a:gd name="T35" fmla="*/ 10 w 10"/>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8">
                <a:moveTo>
                  <a:pt x="3" y="0"/>
                </a:moveTo>
                <a:lnTo>
                  <a:pt x="0" y="2"/>
                </a:lnTo>
                <a:lnTo>
                  <a:pt x="0" y="3"/>
                </a:lnTo>
                <a:lnTo>
                  <a:pt x="1" y="6"/>
                </a:lnTo>
                <a:lnTo>
                  <a:pt x="7" y="8"/>
                </a:lnTo>
                <a:lnTo>
                  <a:pt x="9" y="8"/>
                </a:lnTo>
                <a:lnTo>
                  <a:pt x="10" y="5"/>
                </a:lnTo>
                <a:lnTo>
                  <a:pt x="7" y="3"/>
                </a:lnTo>
                <a:lnTo>
                  <a:pt x="6" y="3"/>
                </a:lnTo>
                <a:lnTo>
                  <a:pt x="3" y="2"/>
                </a:lnTo>
                <a:lnTo>
                  <a:pt x="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56" name="Freeform 728"/>
          <p:cNvSpPr>
            <a:spLocks/>
          </p:cNvSpPr>
          <p:nvPr/>
        </p:nvSpPr>
        <p:spPr bwMode="auto">
          <a:xfrm>
            <a:off x="3022600" y="4267207"/>
            <a:ext cx="9525" cy="7937"/>
          </a:xfrm>
          <a:custGeom>
            <a:avLst/>
            <a:gdLst>
              <a:gd name="T0" fmla="*/ 6 w 6"/>
              <a:gd name="T1" fmla="*/ 3 h 5"/>
              <a:gd name="T2" fmla="*/ 5 w 6"/>
              <a:gd name="T3" fmla="*/ 5 h 5"/>
              <a:gd name="T4" fmla="*/ 2 w 6"/>
              <a:gd name="T5" fmla="*/ 5 h 5"/>
              <a:gd name="T6" fmla="*/ 0 w 6"/>
              <a:gd name="T7" fmla="*/ 5 h 5"/>
              <a:gd name="T8" fmla="*/ 0 w 6"/>
              <a:gd name="T9" fmla="*/ 3 h 5"/>
              <a:gd name="T10" fmla="*/ 2 w 6"/>
              <a:gd name="T11" fmla="*/ 3 h 5"/>
              <a:gd name="T12" fmla="*/ 3 w 6"/>
              <a:gd name="T13" fmla="*/ 2 h 5"/>
              <a:gd name="T14" fmla="*/ 5 w 6"/>
              <a:gd name="T15" fmla="*/ 0 h 5"/>
              <a:gd name="T16" fmla="*/ 6 w 6"/>
              <a:gd name="T17" fmla="*/ 2 h 5"/>
              <a:gd name="T18" fmla="*/ 6 w 6"/>
              <a:gd name="T19" fmla="*/ 3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5"/>
              <a:gd name="T32" fmla="*/ 6 w 6"/>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5">
                <a:moveTo>
                  <a:pt x="6" y="3"/>
                </a:moveTo>
                <a:lnTo>
                  <a:pt x="5" y="5"/>
                </a:lnTo>
                <a:lnTo>
                  <a:pt x="2" y="5"/>
                </a:lnTo>
                <a:lnTo>
                  <a:pt x="0" y="5"/>
                </a:lnTo>
                <a:lnTo>
                  <a:pt x="0" y="3"/>
                </a:lnTo>
                <a:lnTo>
                  <a:pt x="2" y="3"/>
                </a:lnTo>
                <a:lnTo>
                  <a:pt x="3" y="2"/>
                </a:lnTo>
                <a:lnTo>
                  <a:pt x="5" y="0"/>
                </a:lnTo>
                <a:lnTo>
                  <a:pt x="6" y="2"/>
                </a:lnTo>
                <a:lnTo>
                  <a:pt x="6"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57" name="Freeform 729"/>
          <p:cNvSpPr>
            <a:spLocks/>
          </p:cNvSpPr>
          <p:nvPr/>
        </p:nvSpPr>
        <p:spPr bwMode="auto">
          <a:xfrm>
            <a:off x="3001963" y="4275145"/>
            <a:ext cx="55563" cy="42862"/>
          </a:xfrm>
          <a:custGeom>
            <a:avLst/>
            <a:gdLst>
              <a:gd name="T0" fmla="*/ 35 w 35"/>
              <a:gd name="T1" fmla="*/ 3 h 27"/>
              <a:gd name="T2" fmla="*/ 34 w 35"/>
              <a:gd name="T3" fmla="*/ 12 h 27"/>
              <a:gd name="T4" fmla="*/ 28 w 35"/>
              <a:gd name="T5" fmla="*/ 19 h 27"/>
              <a:gd name="T6" fmla="*/ 21 w 35"/>
              <a:gd name="T7" fmla="*/ 24 h 27"/>
              <a:gd name="T8" fmla="*/ 12 w 35"/>
              <a:gd name="T9" fmla="*/ 27 h 27"/>
              <a:gd name="T10" fmla="*/ 10 w 35"/>
              <a:gd name="T11" fmla="*/ 27 h 27"/>
              <a:gd name="T12" fmla="*/ 4 w 35"/>
              <a:gd name="T13" fmla="*/ 27 h 27"/>
              <a:gd name="T14" fmla="*/ 1 w 35"/>
              <a:gd name="T15" fmla="*/ 25 h 27"/>
              <a:gd name="T16" fmla="*/ 1 w 35"/>
              <a:gd name="T17" fmla="*/ 24 h 27"/>
              <a:gd name="T18" fmla="*/ 0 w 35"/>
              <a:gd name="T19" fmla="*/ 4 h 27"/>
              <a:gd name="T20" fmla="*/ 1 w 35"/>
              <a:gd name="T21" fmla="*/ 3 h 27"/>
              <a:gd name="T22" fmla="*/ 4 w 35"/>
              <a:gd name="T23" fmla="*/ 1 h 27"/>
              <a:gd name="T24" fmla="*/ 7 w 35"/>
              <a:gd name="T25" fmla="*/ 0 h 27"/>
              <a:gd name="T26" fmla="*/ 13 w 35"/>
              <a:gd name="T27" fmla="*/ 0 h 27"/>
              <a:gd name="T28" fmla="*/ 16 w 35"/>
              <a:gd name="T29" fmla="*/ 1 h 27"/>
              <a:gd name="T30" fmla="*/ 28 w 35"/>
              <a:gd name="T31" fmla="*/ 0 h 27"/>
              <a:gd name="T32" fmla="*/ 32 w 35"/>
              <a:gd name="T33" fmla="*/ 0 h 27"/>
              <a:gd name="T34" fmla="*/ 32 w 35"/>
              <a:gd name="T35" fmla="*/ 1 h 27"/>
              <a:gd name="T36" fmla="*/ 34 w 35"/>
              <a:gd name="T37" fmla="*/ 1 h 27"/>
              <a:gd name="T38" fmla="*/ 34 w 35"/>
              <a:gd name="T39" fmla="*/ 3 h 27"/>
              <a:gd name="T40" fmla="*/ 35 w 35"/>
              <a:gd name="T41" fmla="*/ 3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27"/>
              <a:gd name="T65" fmla="*/ 35 w 35"/>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27">
                <a:moveTo>
                  <a:pt x="35" y="3"/>
                </a:moveTo>
                <a:lnTo>
                  <a:pt x="34" y="12"/>
                </a:lnTo>
                <a:lnTo>
                  <a:pt x="28" y="19"/>
                </a:lnTo>
                <a:lnTo>
                  <a:pt x="21" y="24"/>
                </a:lnTo>
                <a:lnTo>
                  <a:pt x="12" y="27"/>
                </a:lnTo>
                <a:lnTo>
                  <a:pt x="10" y="27"/>
                </a:lnTo>
                <a:lnTo>
                  <a:pt x="4" y="27"/>
                </a:lnTo>
                <a:lnTo>
                  <a:pt x="1" y="25"/>
                </a:lnTo>
                <a:lnTo>
                  <a:pt x="1" y="24"/>
                </a:lnTo>
                <a:lnTo>
                  <a:pt x="0" y="4"/>
                </a:lnTo>
                <a:lnTo>
                  <a:pt x="1" y="3"/>
                </a:lnTo>
                <a:lnTo>
                  <a:pt x="4" y="1"/>
                </a:lnTo>
                <a:lnTo>
                  <a:pt x="7" y="0"/>
                </a:lnTo>
                <a:lnTo>
                  <a:pt x="13" y="0"/>
                </a:lnTo>
                <a:lnTo>
                  <a:pt x="16" y="1"/>
                </a:lnTo>
                <a:lnTo>
                  <a:pt x="28" y="0"/>
                </a:lnTo>
                <a:lnTo>
                  <a:pt x="32" y="0"/>
                </a:lnTo>
                <a:lnTo>
                  <a:pt x="32" y="1"/>
                </a:lnTo>
                <a:lnTo>
                  <a:pt x="34" y="1"/>
                </a:lnTo>
                <a:lnTo>
                  <a:pt x="34" y="3"/>
                </a:lnTo>
                <a:lnTo>
                  <a:pt x="35"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58" name="Freeform 730"/>
          <p:cNvSpPr>
            <a:spLocks/>
          </p:cNvSpPr>
          <p:nvPr/>
        </p:nvSpPr>
        <p:spPr bwMode="auto">
          <a:xfrm>
            <a:off x="2987675" y="4270382"/>
            <a:ext cx="14288" cy="19050"/>
          </a:xfrm>
          <a:custGeom>
            <a:avLst/>
            <a:gdLst>
              <a:gd name="T0" fmla="*/ 9 w 9"/>
              <a:gd name="T1" fmla="*/ 4 h 12"/>
              <a:gd name="T2" fmla="*/ 9 w 9"/>
              <a:gd name="T3" fmla="*/ 6 h 12"/>
              <a:gd name="T4" fmla="*/ 6 w 9"/>
              <a:gd name="T5" fmla="*/ 7 h 12"/>
              <a:gd name="T6" fmla="*/ 6 w 9"/>
              <a:gd name="T7" fmla="*/ 9 h 12"/>
              <a:gd name="T8" fmla="*/ 3 w 9"/>
              <a:gd name="T9" fmla="*/ 12 h 12"/>
              <a:gd name="T10" fmla="*/ 1 w 9"/>
              <a:gd name="T11" fmla="*/ 12 h 12"/>
              <a:gd name="T12" fmla="*/ 1 w 9"/>
              <a:gd name="T13" fmla="*/ 10 h 12"/>
              <a:gd name="T14" fmla="*/ 0 w 9"/>
              <a:gd name="T15" fmla="*/ 9 h 12"/>
              <a:gd name="T16" fmla="*/ 0 w 9"/>
              <a:gd name="T17" fmla="*/ 7 h 12"/>
              <a:gd name="T18" fmla="*/ 1 w 9"/>
              <a:gd name="T19" fmla="*/ 4 h 12"/>
              <a:gd name="T20" fmla="*/ 3 w 9"/>
              <a:gd name="T21" fmla="*/ 3 h 12"/>
              <a:gd name="T22" fmla="*/ 3 w 9"/>
              <a:gd name="T23" fmla="*/ 1 h 12"/>
              <a:gd name="T24" fmla="*/ 4 w 9"/>
              <a:gd name="T25" fmla="*/ 1 h 12"/>
              <a:gd name="T26" fmla="*/ 6 w 9"/>
              <a:gd name="T27" fmla="*/ 1 h 12"/>
              <a:gd name="T28" fmla="*/ 6 w 9"/>
              <a:gd name="T29" fmla="*/ 0 h 12"/>
              <a:gd name="T30" fmla="*/ 9 w 9"/>
              <a:gd name="T31" fmla="*/ 0 h 12"/>
              <a:gd name="T32" fmla="*/ 9 w 9"/>
              <a:gd name="T33" fmla="*/ 1 h 12"/>
              <a:gd name="T34" fmla="*/ 6 w 9"/>
              <a:gd name="T35" fmla="*/ 1 h 12"/>
              <a:gd name="T36" fmla="*/ 6 w 9"/>
              <a:gd name="T37" fmla="*/ 3 h 12"/>
              <a:gd name="T38" fmla="*/ 6 w 9"/>
              <a:gd name="T39" fmla="*/ 4 h 12"/>
              <a:gd name="T40" fmla="*/ 7 w 9"/>
              <a:gd name="T41" fmla="*/ 3 h 12"/>
              <a:gd name="T42" fmla="*/ 9 w 9"/>
              <a:gd name="T43" fmla="*/ 4 h 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
              <a:gd name="T67" fmla="*/ 0 h 12"/>
              <a:gd name="T68" fmla="*/ 9 w 9"/>
              <a:gd name="T69" fmla="*/ 12 h 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 h="12">
                <a:moveTo>
                  <a:pt x="9" y="4"/>
                </a:moveTo>
                <a:lnTo>
                  <a:pt x="9" y="6"/>
                </a:lnTo>
                <a:lnTo>
                  <a:pt x="6" y="7"/>
                </a:lnTo>
                <a:lnTo>
                  <a:pt x="6" y="9"/>
                </a:lnTo>
                <a:lnTo>
                  <a:pt x="3" y="12"/>
                </a:lnTo>
                <a:lnTo>
                  <a:pt x="1" y="12"/>
                </a:lnTo>
                <a:lnTo>
                  <a:pt x="1" y="10"/>
                </a:lnTo>
                <a:lnTo>
                  <a:pt x="0" y="9"/>
                </a:lnTo>
                <a:lnTo>
                  <a:pt x="0" y="7"/>
                </a:lnTo>
                <a:lnTo>
                  <a:pt x="1" y="4"/>
                </a:lnTo>
                <a:lnTo>
                  <a:pt x="3" y="3"/>
                </a:lnTo>
                <a:lnTo>
                  <a:pt x="3" y="1"/>
                </a:lnTo>
                <a:lnTo>
                  <a:pt x="4" y="1"/>
                </a:lnTo>
                <a:lnTo>
                  <a:pt x="6" y="1"/>
                </a:lnTo>
                <a:lnTo>
                  <a:pt x="6" y="0"/>
                </a:lnTo>
                <a:lnTo>
                  <a:pt x="9" y="0"/>
                </a:lnTo>
                <a:lnTo>
                  <a:pt x="9" y="1"/>
                </a:lnTo>
                <a:lnTo>
                  <a:pt x="6" y="1"/>
                </a:lnTo>
                <a:lnTo>
                  <a:pt x="6" y="3"/>
                </a:lnTo>
                <a:lnTo>
                  <a:pt x="6" y="4"/>
                </a:lnTo>
                <a:lnTo>
                  <a:pt x="7" y="3"/>
                </a:lnTo>
                <a:lnTo>
                  <a:pt x="9" y="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59" name="Freeform 731"/>
          <p:cNvSpPr>
            <a:spLocks/>
          </p:cNvSpPr>
          <p:nvPr/>
        </p:nvSpPr>
        <p:spPr bwMode="auto">
          <a:xfrm>
            <a:off x="3013075" y="4256095"/>
            <a:ext cx="4763" cy="4762"/>
          </a:xfrm>
          <a:custGeom>
            <a:avLst/>
            <a:gdLst>
              <a:gd name="T0" fmla="*/ 2 w 3"/>
              <a:gd name="T1" fmla="*/ 0 h 3"/>
              <a:gd name="T2" fmla="*/ 3 w 3"/>
              <a:gd name="T3" fmla="*/ 1 h 3"/>
              <a:gd name="T4" fmla="*/ 2 w 3"/>
              <a:gd name="T5" fmla="*/ 3 h 3"/>
              <a:gd name="T6" fmla="*/ 0 w 3"/>
              <a:gd name="T7" fmla="*/ 3 h 3"/>
              <a:gd name="T8" fmla="*/ 0 w 3"/>
              <a:gd name="T9" fmla="*/ 1 h 3"/>
              <a:gd name="T10" fmla="*/ 2 w 3"/>
              <a:gd name="T11" fmla="*/ 1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3" y="1"/>
                </a:lnTo>
                <a:lnTo>
                  <a:pt x="2" y="3"/>
                </a:lnTo>
                <a:lnTo>
                  <a:pt x="0" y="3"/>
                </a:lnTo>
                <a:lnTo>
                  <a:pt x="0" y="1"/>
                </a:lnTo>
                <a:lnTo>
                  <a:pt x="2" y="1"/>
                </a:lnTo>
                <a:lnTo>
                  <a:pt x="2"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60" name="Freeform 732"/>
          <p:cNvSpPr>
            <a:spLocks/>
          </p:cNvSpPr>
          <p:nvPr/>
        </p:nvSpPr>
        <p:spPr bwMode="auto">
          <a:xfrm>
            <a:off x="3003550" y="4267207"/>
            <a:ext cx="4763" cy="4762"/>
          </a:xfrm>
          <a:custGeom>
            <a:avLst/>
            <a:gdLst>
              <a:gd name="T0" fmla="*/ 3 w 3"/>
              <a:gd name="T1" fmla="*/ 0 h 3"/>
              <a:gd name="T2" fmla="*/ 3 w 3"/>
              <a:gd name="T3" fmla="*/ 2 h 3"/>
              <a:gd name="T4" fmla="*/ 3 w 3"/>
              <a:gd name="T5" fmla="*/ 3 h 3"/>
              <a:gd name="T6" fmla="*/ 2 w 3"/>
              <a:gd name="T7" fmla="*/ 3 h 3"/>
              <a:gd name="T8" fmla="*/ 0 w 3"/>
              <a:gd name="T9" fmla="*/ 2 h 3"/>
              <a:gd name="T10" fmla="*/ 3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0"/>
                </a:moveTo>
                <a:lnTo>
                  <a:pt x="3" y="2"/>
                </a:lnTo>
                <a:lnTo>
                  <a:pt x="3" y="3"/>
                </a:lnTo>
                <a:lnTo>
                  <a:pt x="2" y="3"/>
                </a:lnTo>
                <a:lnTo>
                  <a:pt x="0" y="2"/>
                </a:lnTo>
                <a:lnTo>
                  <a:pt x="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61" name="Freeform 733"/>
          <p:cNvSpPr>
            <a:spLocks/>
          </p:cNvSpPr>
          <p:nvPr/>
        </p:nvSpPr>
        <p:spPr bwMode="auto">
          <a:xfrm>
            <a:off x="4303713" y="2235207"/>
            <a:ext cx="14288" cy="41275"/>
          </a:xfrm>
          <a:custGeom>
            <a:avLst/>
            <a:gdLst>
              <a:gd name="T0" fmla="*/ 6 w 9"/>
              <a:gd name="T1" fmla="*/ 0 h 26"/>
              <a:gd name="T2" fmla="*/ 4 w 9"/>
              <a:gd name="T3" fmla="*/ 2 h 26"/>
              <a:gd name="T4" fmla="*/ 3 w 9"/>
              <a:gd name="T5" fmla="*/ 3 h 26"/>
              <a:gd name="T6" fmla="*/ 1 w 9"/>
              <a:gd name="T7" fmla="*/ 5 h 26"/>
              <a:gd name="T8" fmla="*/ 3 w 9"/>
              <a:gd name="T9" fmla="*/ 5 h 26"/>
              <a:gd name="T10" fmla="*/ 3 w 9"/>
              <a:gd name="T11" fmla="*/ 8 h 26"/>
              <a:gd name="T12" fmla="*/ 4 w 9"/>
              <a:gd name="T13" fmla="*/ 9 h 26"/>
              <a:gd name="T14" fmla="*/ 0 w 9"/>
              <a:gd name="T15" fmla="*/ 14 h 26"/>
              <a:gd name="T16" fmla="*/ 1 w 9"/>
              <a:gd name="T17" fmla="*/ 15 h 26"/>
              <a:gd name="T18" fmla="*/ 3 w 9"/>
              <a:gd name="T19" fmla="*/ 15 h 26"/>
              <a:gd name="T20" fmla="*/ 4 w 9"/>
              <a:gd name="T21" fmla="*/ 14 h 26"/>
              <a:gd name="T22" fmla="*/ 6 w 9"/>
              <a:gd name="T23" fmla="*/ 15 h 26"/>
              <a:gd name="T24" fmla="*/ 4 w 9"/>
              <a:gd name="T25" fmla="*/ 26 h 26"/>
              <a:gd name="T26" fmla="*/ 9 w 9"/>
              <a:gd name="T27" fmla="*/ 21 h 26"/>
              <a:gd name="T28" fmla="*/ 9 w 9"/>
              <a:gd name="T29" fmla="*/ 12 h 26"/>
              <a:gd name="T30" fmla="*/ 9 w 9"/>
              <a:gd name="T31" fmla="*/ 8 h 26"/>
              <a:gd name="T32" fmla="*/ 6 w 9"/>
              <a:gd name="T33" fmla="*/ 5 h 26"/>
              <a:gd name="T34" fmla="*/ 6 w 9"/>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
              <a:gd name="T55" fmla="*/ 0 h 26"/>
              <a:gd name="T56" fmla="*/ 9 w 9"/>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 h="26">
                <a:moveTo>
                  <a:pt x="6" y="0"/>
                </a:moveTo>
                <a:lnTo>
                  <a:pt x="4" y="2"/>
                </a:lnTo>
                <a:lnTo>
                  <a:pt x="3" y="3"/>
                </a:lnTo>
                <a:lnTo>
                  <a:pt x="1" y="5"/>
                </a:lnTo>
                <a:lnTo>
                  <a:pt x="3" y="5"/>
                </a:lnTo>
                <a:lnTo>
                  <a:pt x="3" y="8"/>
                </a:lnTo>
                <a:lnTo>
                  <a:pt x="4" y="9"/>
                </a:lnTo>
                <a:lnTo>
                  <a:pt x="0" y="14"/>
                </a:lnTo>
                <a:lnTo>
                  <a:pt x="1" y="15"/>
                </a:lnTo>
                <a:lnTo>
                  <a:pt x="3" y="15"/>
                </a:lnTo>
                <a:lnTo>
                  <a:pt x="4" y="14"/>
                </a:lnTo>
                <a:lnTo>
                  <a:pt x="6" y="15"/>
                </a:lnTo>
                <a:lnTo>
                  <a:pt x="4" y="26"/>
                </a:lnTo>
                <a:lnTo>
                  <a:pt x="9" y="21"/>
                </a:lnTo>
                <a:lnTo>
                  <a:pt x="9" y="12"/>
                </a:lnTo>
                <a:lnTo>
                  <a:pt x="9" y="8"/>
                </a:lnTo>
                <a:lnTo>
                  <a:pt x="6" y="5"/>
                </a:lnTo>
                <a:lnTo>
                  <a:pt x="6"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62" name="Freeform 734"/>
          <p:cNvSpPr>
            <a:spLocks/>
          </p:cNvSpPr>
          <p:nvPr/>
        </p:nvSpPr>
        <p:spPr bwMode="auto">
          <a:xfrm>
            <a:off x="4160838" y="2349507"/>
            <a:ext cx="23813" cy="36512"/>
          </a:xfrm>
          <a:custGeom>
            <a:avLst/>
            <a:gdLst>
              <a:gd name="T0" fmla="*/ 14 w 15"/>
              <a:gd name="T1" fmla="*/ 0 h 23"/>
              <a:gd name="T2" fmla="*/ 12 w 15"/>
              <a:gd name="T3" fmla="*/ 0 h 23"/>
              <a:gd name="T4" fmla="*/ 5 w 15"/>
              <a:gd name="T5" fmla="*/ 6 h 23"/>
              <a:gd name="T6" fmla="*/ 5 w 15"/>
              <a:gd name="T7" fmla="*/ 8 h 23"/>
              <a:gd name="T8" fmla="*/ 5 w 15"/>
              <a:gd name="T9" fmla="*/ 9 h 23"/>
              <a:gd name="T10" fmla="*/ 3 w 15"/>
              <a:gd name="T11" fmla="*/ 9 h 23"/>
              <a:gd name="T12" fmla="*/ 0 w 15"/>
              <a:gd name="T13" fmla="*/ 8 h 23"/>
              <a:gd name="T14" fmla="*/ 0 w 15"/>
              <a:gd name="T15" fmla="*/ 11 h 23"/>
              <a:gd name="T16" fmla="*/ 0 w 15"/>
              <a:gd name="T17" fmla="*/ 15 h 23"/>
              <a:gd name="T18" fmla="*/ 2 w 15"/>
              <a:gd name="T19" fmla="*/ 18 h 23"/>
              <a:gd name="T20" fmla="*/ 0 w 15"/>
              <a:gd name="T21" fmla="*/ 20 h 23"/>
              <a:gd name="T22" fmla="*/ 0 w 15"/>
              <a:gd name="T23" fmla="*/ 21 h 23"/>
              <a:gd name="T24" fmla="*/ 0 w 15"/>
              <a:gd name="T25" fmla="*/ 23 h 23"/>
              <a:gd name="T26" fmla="*/ 3 w 15"/>
              <a:gd name="T27" fmla="*/ 21 h 23"/>
              <a:gd name="T28" fmla="*/ 5 w 15"/>
              <a:gd name="T29" fmla="*/ 20 h 23"/>
              <a:gd name="T30" fmla="*/ 5 w 15"/>
              <a:gd name="T31" fmla="*/ 18 h 23"/>
              <a:gd name="T32" fmla="*/ 6 w 15"/>
              <a:gd name="T33" fmla="*/ 17 h 23"/>
              <a:gd name="T34" fmla="*/ 8 w 15"/>
              <a:gd name="T35" fmla="*/ 17 h 23"/>
              <a:gd name="T36" fmla="*/ 11 w 15"/>
              <a:gd name="T37" fmla="*/ 15 h 23"/>
              <a:gd name="T38" fmla="*/ 11 w 15"/>
              <a:gd name="T39" fmla="*/ 12 h 23"/>
              <a:gd name="T40" fmla="*/ 11 w 15"/>
              <a:gd name="T41" fmla="*/ 11 h 23"/>
              <a:gd name="T42" fmla="*/ 11 w 15"/>
              <a:gd name="T43" fmla="*/ 9 h 23"/>
              <a:gd name="T44" fmla="*/ 14 w 15"/>
              <a:gd name="T45" fmla="*/ 9 h 23"/>
              <a:gd name="T46" fmla="*/ 15 w 15"/>
              <a:gd name="T47" fmla="*/ 8 h 23"/>
              <a:gd name="T48" fmla="*/ 14 w 15"/>
              <a:gd name="T49" fmla="*/ 8 h 23"/>
              <a:gd name="T50" fmla="*/ 12 w 15"/>
              <a:gd name="T51" fmla="*/ 6 h 23"/>
              <a:gd name="T52" fmla="*/ 14 w 15"/>
              <a:gd name="T53" fmla="*/ 0 h 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
              <a:gd name="T82" fmla="*/ 0 h 23"/>
              <a:gd name="T83" fmla="*/ 15 w 15"/>
              <a:gd name="T84" fmla="*/ 23 h 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 h="23">
                <a:moveTo>
                  <a:pt x="14" y="0"/>
                </a:moveTo>
                <a:lnTo>
                  <a:pt x="12" y="0"/>
                </a:lnTo>
                <a:lnTo>
                  <a:pt x="5" y="6"/>
                </a:lnTo>
                <a:lnTo>
                  <a:pt x="5" y="8"/>
                </a:lnTo>
                <a:lnTo>
                  <a:pt x="5" y="9"/>
                </a:lnTo>
                <a:lnTo>
                  <a:pt x="3" y="9"/>
                </a:lnTo>
                <a:lnTo>
                  <a:pt x="0" y="8"/>
                </a:lnTo>
                <a:lnTo>
                  <a:pt x="0" y="11"/>
                </a:lnTo>
                <a:lnTo>
                  <a:pt x="0" y="15"/>
                </a:lnTo>
                <a:lnTo>
                  <a:pt x="2" y="18"/>
                </a:lnTo>
                <a:lnTo>
                  <a:pt x="0" y="20"/>
                </a:lnTo>
                <a:lnTo>
                  <a:pt x="0" y="21"/>
                </a:lnTo>
                <a:lnTo>
                  <a:pt x="0" y="23"/>
                </a:lnTo>
                <a:lnTo>
                  <a:pt x="3" y="21"/>
                </a:lnTo>
                <a:lnTo>
                  <a:pt x="5" y="20"/>
                </a:lnTo>
                <a:lnTo>
                  <a:pt x="5" y="18"/>
                </a:lnTo>
                <a:lnTo>
                  <a:pt x="6" y="17"/>
                </a:lnTo>
                <a:lnTo>
                  <a:pt x="8" y="17"/>
                </a:lnTo>
                <a:lnTo>
                  <a:pt x="11" y="15"/>
                </a:lnTo>
                <a:lnTo>
                  <a:pt x="11" y="12"/>
                </a:lnTo>
                <a:lnTo>
                  <a:pt x="11" y="11"/>
                </a:lnTo>
                <a:lnTo>
                  <a:pt x="11" y="9"/>
                </a:lnTo>
                <a:lnTo>
                  <a:pt x="14" y="9"/>
                </a:lnTo>
                <a:lnTo>
                  <a:pt x="15" y="8"/>
                </a:lnTo>
                <a:lnTo>
                  <a:pt x="14" y="8"/>
                </a:lnTo>
                <a:lnTo>
                  <a:pt x="12" y="6"/>
                </a:lnTo>
                <a:lnTo>
                  <a:pt x="14"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63" name="Freeform 735"/>
          <p:cNvSpPr>
            <a:spLocks/>
          </p:cNvSpPr>
          <p:nvPr/>
        </p:nvSpPr>
        <p:spPr bwMode="auto">
          <a:xfrm>
            <a:off x="4149725" y="2390782"/>
            <a:ext cx="11113" cy="6350"/>
          </a:xfrm>
          <a:custGeom>
            <a:avLst/>
            <a:gdLst>
              <a:gd name="T0" fmla="*/ 6 w 7"/>
              <a:gd name="T1" fmla="*/ 1 h 4"/>
              <a:gd name="T2" fmla="*/ 7 w 7"/>
              <a:gd name="T3" fmla="*/ 0 h 4"/>
              <a:gd name="T4" fmla="*/ 4 w 7"/>
              <a:gd name="T5" fmla="*/ 0 h 4"/>
              <a:gd name="T6" fmla="*/ 0 w 7"/>
              <a:gd name="T7" fmla="*/ 1 h 4"/>
              <a:gd name="T8" fmla="*/ 3 w 7"/>
              <a:gd name="T9" fmla="*/ 4 h 4"/>
              <a:gd name="T10" fmla="*/ 6 w 7"/>
              <a:gd name="T11" fmla="*/ 4 h 4"/>
              <a:gd name="T12" fmla="*/ 6 w 7"/>
              <a:gd name="T13" fmla="*/ 1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6" y="1"/>
                </a:moveTo>
                <a:lnTo>
                  <a:pt x="7" y="0"/>
                </a:lnTo>
                <a:lnTo>
                  <a:pt x="4" y="0"/>
                </a:lnTo>
                <a:lnTo>
                  <a:pt x="0" y="1"/>
                </a:lnTo>
                <a:lnTo>
                  <a:pt x="3" y="4"/>
                </a:lnTo>
                <a:lnTo>
                  <a:pt x="6" y="4"/>
                </a:lnTo>
                <a:lnTo>
                  <a:pt x="6"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64" name="Freeform 736"/>
          <p:cNvSpPr>
            <a:spLocks/>
          </p:cNvSpPr>
          <p:nvPr/>
        </p:nvSpPr>
        <p:spPr bwMode="auto">
          <a:xfrm>
            <a:off x="4260850" y="2314582"/>
            <a:ext cx="15875" cy="11112"/>
          </a:xfrm>
          <a:custGeom>
            <a:avLst/>
            <a:gdLst>
              <a:gd name="T0" fmla="*/ 9 w 10"/>
              <a:gd name="T1" fmla="*/ 6 h 7"/>
              <a:gd name="T2" fmla="*/ 10 w 10"/>
              <a:gd name="T3" fmla="*/ 6 h 7"/>
              <a:gd name="T4" fmla="*/ 9 w 10"/>
              <a:gd name="T5" fmla="*/ 4 h 7"/>
              <a:gd name="T6" fmla="*/ 3 w 10"/>
              <a:gd name="T7" fmla="*/ 4 h 7"/>
              <a:gd name="T8" fmla="*/ 3 w 10"/>
              <a:gd name="T9" fmla="*/ 1 h 7"/>
              <a:gd name="T10" fmla="*/ 1 w 10"/>
              <a:gd name="T11" fmla="*/ 0 h 7"/>
              <a:gd name="T12" fmla="*/ 0 w 10"/>
              <a:gd name="T13" fmla="*/ 0 h 7"/>
              <a:gd name="T14" fmla="*/ 0 w 10"/>
              <a:gd name="T15" fmla="*/ 4 h 7"/>
              <a:gd name="T16" fmla="*/ 1 w 10"/>
              <a:gd name="T17" fmla="*/ 6 h 7"/>
              <a:gd name="T18" fmla="*/ 6 w 10"/>
              <a:gd name="T19" fmla="*/ 6 h 7"/>
              <a:gd name="T20" fmla="*/ 9 w 10"/>
              <a:gd name="T21" fmla="*/ 7 h 7"/>
              <a:gd name="T22" fmla="*/ 9 w 10"/>
              <a:gd name="T23" fmla="*/ 6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7"/>
              <a:gd name="T38" fmla="*/ 10 w 10"/>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7">
                <a:moveTo>
                  <a:pt x="9" y="6"/>
                </a:moveTo>
                <a:lnTo>
                  <a:pt x="10" y="6"/>
                </a:lnTo>
                <a:lnTo>
                  <a:pt x="9" y="4"/>
                </a:lnTo>
                <a:lnTo>
                  <a:pt x="3" y="4"/>
                </a:lnTo>
                <a:lnTo>
                  <a:pt x="3" y="1"/>
                </a:lnTo>
                <a:lnTo>
                  <a:pt x="1" y="0"/>
                </a:lnTo>
                <a:lnTo>
                  <a:pt x="0" y="0"/>
                </a:lnTo>
                <a:lnTo>
                  <a:pt x="0" y="4"/>
                </a:lnTo>
                <a:lnTo>
                  <a:pt x="1" y="6"/>
                </a:lnTo>
                <a:lnTo>
                  <a:pt x="6" y="6"/>
                </a:lnTo>
                <a:lnTo>
                  <a:pt x="9" y="7"/>
                </a:lnTo>
                <a:lnTo>
                  <a:pt x="9"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65" name="Freeform 737"/>
          <p:cNvSpPr>
            <a:spLocks/>
          </p:cNvSpPr>
          <p:nvPr/>
        </p:nvSpPr>
        <p:spPr bwMode="auto">
          <a:xfrm>
            <a:off x="4257675" y="2325695"/>
            <a:ext cx="4763" cy="4762"/>
          </a:xfrm>
          <a:custGeom>
            <a:avLst/>
            <a:gdLst>
              <a:gd name="T0" fmla="*/ 3 w 3"/>
              <a:gd name="T1" fmla="*/ 3 h 3"/>
              <a:gd name="T2" fmla="*/ 3 w 3"/>
              <a:gd name="T3" fmla="*/ 2 h 3"/>
              <a:gd name="T4" fmla="*/ 2 w 3"/>
              <a:gd name="T5" fmla="*/ 0 h 3"/>
              <a:gd name="T6" fmla="*/ 0 w 3"/>
              <a:gd name="T7" fmla="*/ 0 h 3"/>
              <a:gd name="T8" fmla="*/ 0 w 3"/>
              <a:gd name="T9" fmla="*/ 2 h 3"/>
              <a:gd name="T10" fmla="*/ 2 w 3"/>
              <a:gd name="T11" fmla="*/ 3 h 3"/>
              <a:gd name="T12" fmla="*/ 3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3"/>
                </a:moveTo>
                <a:lnTo>
                  <a:pt x="3" y="2"/>
                </a:lnTo>
                <a:lnTo>
                  <a:pt x="2" y="0"/>
                </a:lnTo>
                <a:lnTo>
                  <a:pt x="0" y="0"/>
                </a:lnTo>
                <a:lnTo>
                  <a:pt x="0" y="2"/>
                </a:lnTo>
                <a:lnTo>
                  <a:pt x="2" y="3"/>
                </a:lnTo>
                <a:lnTo>
                  <a:pt x="3"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66" name="Freeform 738"/>
          <p:cNvSpPr>
            <a:spLocks/>
          </p:cNvSpPr>
          <p:nvPr/>
        </p:nvSpPr>
        <p:spPr bwMode="auto">
          <a:xfrm>
            <a:off x="4184650" y="2339982"/>
            <a:ext cx="209550" cy="396875"/>
          </a:xfrm>
          <a:custGeom>
            <a:avLst/>
            <a:gdLst>
              <a:gd name="T0" fmla="*/ 70 w 132"/>
              <a:gd name="T1" fmla="*/ 234 h 250"/>
              <a:gd name="T2" fmla="*/ 81 w 132"/>
              <a:gd name="T3" fmla="*/ 226 h 250"/>
              <a:gd name="T4" fmla="*/ 90 w 132"/>
              <a:gd name="T5" fmla="*/ 229 h 250"/>
              <a:gd name="T6" fmla="*/ 126 w 132"/>
              <a:gd name="T7" fmla="*/ 219 h 250"/>
              <a:gd name="T8" fmla="*/ 114 w 132"/>
              <a:gd name="T9" fmla="*/ 210 h 250"/>
              <a:gd name="T10" fmla="*/ 117 w 132"/>
              <a:gd name="T11" fmla="*/ 204 h 250"/>
              <a:gd name="T12" fmla="*/ 124 w 132"/>
              <a:gd name="T13" fmla="*/ 199 h 250"/>
              <a:gd name="T14" fmla="*/ 132 w 132"/>
              <a:gd name="T15" fmla="*/ 181 h 250"/>
              <a:gd name="T16" fmla="*/ 109 w 132"/>
              <a:gd name="T17" fmla="*/ 175 h 250"/>
              <a:gd name="T18" fmla="*/ 109 w 132"/>
              <a:gd name="T19" fmla="*/ 165 h 250"/>
              <a:gd name="T20" fmla="*/ 99 w 132"/>
              <a:gd name="T21" fmla="*/ 148 h 250"/>
              <a:gd name="T22" fmla="*/ 99 w 132"/>
              <a:gd name="T23" fmla="*/ 136 h 250"/>
              <a:gd name="T24" fmla="*/ 76 w 132"/>
              <a:gd name="T25" fmla="*/ 96 h 250"/>
              <a:gd name="T26" fmla="*/ 52 w 132"/>
              <a:gd name="T27" fmla="*/ 84 h 250"/>
              <a:gd name="T28" fmla="*/ 58 w 132"/>
              <a:gd name="T29" fmla="*/ 75 h 250"/>
              <a:gd name="T30" fmla="*/ 58 w 132"/>
              <a:gd name="T31" fmla="*/ 68 h 250"/>
              <a:gd name="T32" fmla="*/ 72 w 132"/>
              <a:gd name="T33" fmla="*/ 41 h 250"/>
              <a:gd name="T34" fmla="*/ 36 w 132"/>
              <a:gd name="T35" fmla="*/ 35 h 250"/>
              <a:gd name="T36" fmla="*/ 31 w 132"/>
              <a:gd name="T37" fmla="*/ 33 h 250"/>
              <a:gd name="T38" fmla="*/ 34 w 132"/>
              <a:gd name="T39" fmla="*/ 24 h 250"/>
              <a:gd name="T40" fmla="*/ 51 w 132"/>
              <a:gd name="T41" fmla="*/ 2 h 250"/>
              <a:gd name="T42" fmla="*/ 21 w 132"/>
              <a:gd name="T43" fmla="*/ 3 h 250"/>
              <a:gd name="T44" fmla="*/ 12 w 132"/>
              <a:gd name="T45" fmla="*/ 20 h 250"/>
              <a:gd name="T46" fmla="*/ 9 w 132"/>
              <a:gd name="T47" fmla="*/ 35 h 250"/>
              <a:gd name="T48" fmla="*/ 10 w 132"/>
              <a:gd name="T49" fmla="*/ 41 h 250"/>
              <a:gd name="T50" fmla="*/ 9 w 132"/>
              <a:gd name="T51" fmla="*/ 50 h 250"/>
              <a:gd name="T52" fmla="*/ 2 w 132"/>
              <a:gd name="T53" fmla="*/ 60 h 250"/>
              <a:gd name="T54" fmla="*/ 13 w 132"/>
              <a:gd name="T55" fmla="*/ 63 h 250"/>
              <a:gd name="T56" fmla="*/ 10 w 132"/>
              <a:gd name="T57" fmla="*/ 87 h 250"/>
              <a:gd name="T58" fmla="*/ 9 w 132"/>
              <a:gd name="T59" fmla="*/ 104 h 250"/>
              <a:gd name="T60" fmla="*/ 16 w 132"/>
              <a:gd name="T61" fmla="*/ 78 h 250"/>
              <a:gd name="T62" fmla="*/ 16 w 132"/>
              <a:gd name="T63" fmla="*/ 84 h 250"/>
              <a:gd name="T64" fmla="*/ 22 w 132"/>
              <a:gd name="T65" fmla="*/ 83 h 250"/>
              <a:gd name="T66" fmla="*/ 22 w 132"/>
              <a:gd name="T67" fmla="*/ 93 h 250"/>
              <a:gd name="T68" fmla="*/ 16 w 132"/>
              <a:gd name="T69" fmla="*/ 113 h 250"/>
              <a:gd name="T70" fmla="*/ 21 w 132"/>
              <a:gd name="T71" fmla="*/ 119 h 250"/>
              <a:gd name="T72" fmla="*/ 30 w 132"/>
              <a:gd name="T73" fmla="*/ 117 h 250"/>
              <a:gd name="T74" fmla="*/ 51 w 132"/>
              <a:gd name="T75" fmla="*/ 114 h 250"/>
              <a:gd name="T76" fmla="*/ 43 w 132"/>
              <a:gd name="T77" fmla="*/ 129 h 250"/>
              <a:gd name="T78" fmla="*/ 54 w 132"/>
              <a:gd name="T79" fmla="*/ 136 h 250"/>
              <a:gd name="T80" fmla="*/ 54 w 132"/>
              <a:gd name="T81" fmla="*/ 144 h 250"/>
              <a:gd name="T82" fmla="*/ 54 w 132"/>
              <a:gd name="T83" fmla="*/ 157 h 250"/>
              <a:gd name="T84" fmla="*/ 30 w 132"/>
              <a:gd name="T85" fmla="*/ 171 h 250"/>
              <a:gd name="T86" fmla="*/ 15 w 132"/>
              <a:gd name="T87" fmla="*/ 199 h 250"/>
              <a:gd name="T88" fmla="*/ 22 w 132"/>
              <a:gd name="T89" fmla="*/ 207 h 250"/>
              <a:gd name="T90" fmla="*/ 31 w 132"/>
              <a:gd name="T91" fmla="*/ 208 h 250"/>
              <a:gd name="T92" fmla="*/ 43 w 132"/>
              <a:gd name="T93" fmla="*/ 213 h 250"/>
              <a:gd name="T94" fmla="*/ 60 w 132"/>
              <a:gd name="T95" fmla="*/ 204 h 250"/>
              <a:gd name="T96" fmla="*/ 34 w 132"/>
              <a:gd name="T97" fmla="*/ 219 h 250"/>
              <a:gd name="T98" fmla="*/ 9 w 132"/>
              <a:gd name="T99" fmla="*/ 249 h 250"/>
              <a:gd name="T100" fmla="*/ 18 w 132"/>
              <a:gd name="T101" fmla="*/ 249 h 250"/>
              <a:gd name="T102" fmla="*/ 39 w 132"/>
              <a:gd name="T103" fmla="*/ 243 h 250"/>
              <a:gd name="T104" fmla="*/ 48 w 132"/>
              <a:gd name="T105" fmla="*/ 232 h 2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
              <a:gd name="T160" fmla="*/ 0 h 250"/>
              <a:gd name="T161" fmla="*/ 132 w 132"/>
              <a:gd name="T162" fmla="*/ 250 h 2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 h="250">
                <a:moveTo>
                  <a:pt x="61" y="235"/>
                </a:moveTo>
                <a:lnTo>
                  <a:pt x="63" y="234"/>
                </a:lnTo>
                <a:lnTo>
                  <a:pt x="66" y="234"/>
                </a:lnTo>
                <a:lnTo>
                  <a:pt x="69" y="234"/>
                </a:lnTo>
                <a:lnTo>
                  <a:pt x="70" y="234"/>
                </a:lnTo>
                <a:lnTo>
                  <a:pt x="69" y="231"/>
                </a:lnTo>
                <a:lnTo>
                  <a:pt x="76" y="231"/>
                </a:lnTo>
                <a:lnTo>
                  <a:pt x="78" y="231"/>
                </a:lnTo>
                <a:lnTo>
                  <a:pt x="79" y="229"/>
                </a:lnTo>
                <a:lnTo>
                  <a:pt x="81" y="226"/>
                </a:lnTo>
                <a:lnTo>
                  <a:pt x="82" y="228"/>
                </a:lnTo>
                <a:lnTo>
                  <a:pt x="84" y="228"/>
                </a:lnTo>
                <a:lnTo>
                  <a:pt x="87" y="228"/>
                </a:lnTo>
                <a:lnTo>
                  <a:pt x="87" y="229"/>
                </a:lnTo>
                <a:lnTo>
                  <a:pt x="90" y="229"/>
                </a:lnTo>
                <a:lnTo>
                  <a:pt x="100" y="228"/>
                </a:lnTo>
                <a:lnTo>
                  <a:pt x="105" y="229"/>
                </a:lnTo>
                <a:lnTo>
                  <a:pt x="120" y="225"/>
                </a:lnTo>
                <a:lnTo>
                  <a:pt x="120" y="223"/>
                </a:lnTo>
                <a:lnTo>
                  <a:pt x="126" y="219"/>
                </a:lnTo>
                <a:lnTo>
                  <a:pt x="127" y="216"/>
                </a:lnTo>
                <a:lnTo>
                  <a:pt x="126" y="214"/>
                </a:lnTo>
                <a:lnTo>
                  <a:pt x="115" y="214"/>
                </a:lnTo>
                <a:lnTo>
                  <a:pt x="115" y="211"/>
                </a:lnTo>
                <a:lnTo>
                  <a:pt x="114" y="210"/>
                </a:lnTo>
                <a:lnTo>
                  <a:pt x="117" y="208"/>
                </a:lnTo>
                <a:lnTo>
                  <a:pt x="117" y="207"/>
                </a:lnTo>
                <a:lnTo>
                  <a:pt x="118" y="205"/>
                </a:lnTo>
                <a:lnTo>
                  <a:pt x="118" y="204"/>
                </a:lnTo>
                <a:lnTo>
                  <a:pt x="117" y="204"/>
                </a:lnTo>
                <a:lnTo>
                  <a:pt x="118" y="202"/>
                </a:lnTo>
                <a:lnTo>
                  <a:pt x="120" y="201"/>
                </a:lnTo>
                <a:lnTo>
                  <a:pt x="121" y="202"/>
                </a:lnTo>
                <a:lnTo>
                  <a:pt x="124" y="201"/>
                </a:lnTo>
                <a:lnTo>
                  <a:pt x="124" y="199"/>
                </a:lnTo>
                <a:lnTo>
                  <a:pt x="124" y="196"/>
                </a:lnTo>
                <a:lnTo>
                  <a:pt x="126" y="198"/>
                </a:lnTo>
                <a:lnTo>
                  <a:pt x="127" y="196"/>
                </a:lnTo>
                <a:lnTo>
                  <a:pt x="130" y="193"/>
                </a:lnTo>
                <a:lnTo>
                  <a:pt x="132" y="181"/>
                </a:lnTo>
                <a:lnTo>
                  <a:pt x="130" y="177"/>
                </a:lnTo>
                <a:lnTo>
                  <a:pt x="129" y="174"/>
                </a:lnTo>
                <a:lnTo>
                  <a:pt x="123" y="171"/>
                </a:lnTo>
                <a:lnTo>
                  <a:pt x="112" y="171"/>
                </a:lnTo>
                <a:lnTo>
                  <a:pt x="109" y="175"/>
                </a:lnTo>
                <a:lnTo>
                  <a:pt x="108" y="174"/>
                </a:lnTo>
                <a:lnTo>
                  <a:pt x="103" y="174"/>
                </a:lnTo>
                <a:lnTo>
                  <a:pt x="105" y="171"/>
                </a:lnTo>
                <a:lnTo>
                  <a:pt x="108" y="166"/>
                </a:lnTo>
                <a:lnTo>
                  <a:pt x="109" y="165"/>
                </a:lnTo>
                <a:lnTo>
                  <a:pt x="109" y="162"/>
                </a:lnTo>
                <a:lnTo>
                  <a:pt x="103" y="154"/>
                </a:lnTo>
                <a:lnTo>
                  <a:pt x="102" y="153"/>
                </a:lnTo>
                <a:lnTo>
                  <a:pt x="97" y="148"/>
                </a:lnTo>
                <a:lnTo>
                  <a:pt x="99" y="148"/>
                </a:lnTo>
                <a:lnTo>
                  <a:pt x="102" y="151"/>
                </a:lnTo>
                <a:lnTo>
                  <a:pt x="106" y="151"/>
                </a:lnTo>
                <a:lnTo>
                  <a:pt x="105" y="147"/>
                </a:lnTo>
                <a:lnTo>
                  <a:pt x="100" y="141"/>
                </a:lnTo>
                <a:lnTo>
                  <a:pt x="99" y="136"/>
                </a:lnTo>
                <a:lnTo>
                  <a:pt x="93" y="126"/>
                </a:lnTo>
                <a:lnTo>
                  <a:pt x="85" y="124"/>
                </a:lnTo>
                <a:lnTo>
                  <a:pt x="84" y="123"/>
                </a:lnTo>
                <a:lnTo>
                  <a:pt x="78" y="108"/>
                </a:lnTo>
                <a:lnTo>
                  <a:pt x="76" y="96"/>
                </a:lnTo>
                <a:lnTo>
                  <a:pt x="70" y="90"/>
                </a:lnTo>
                <a:lnTo>
                  <a:pt x="69" y="87"/>
                </a:lnTo>
                <a:lnTo>
                  <a:pt x="60" y="83"/>
                </a:lnTo>
                <a:lnTo>
                  <a:pt x="58" y="81"/>
                </a:lnTo>
                <a:lnTo>
                  <a:pt x="52" y="84"/>
                </a:lnTo>
                <a:lnTo>
                  <a:pt x="48" y="83"/>
                </a:lnTo>
                <a:lnTo>
                  <a:pt x="49" y="80"/>
                </a:lnTo>
                <a:lnTo>
                  <a:pt x="51" y="78"/>
                </a:lnTo>
                <a:lnTo>
                  <a:pt x="57" y="77"/>
                </a:lnTo>
                <a:lnTo>
                  <a:pt x="58" y="75"/>
                </a:lnTo>
                <a:lnTo>
                  <a:pt x="55" y="71"/>
                </a:lnTo>
                <a:lnTo>
                  <a:pt x="54" y="71"/>
                </a:lnTo>
                <a:lnTo>
                  <a:pt x="54" y="69"/>
                </a:lnTo>
                <a:lnTo>
                  <a:pt x="57" y="69"/>
                </a:lnTo>
                <a:lnTo>
                  <a:pt x="58" y="68"/>
                </a:lnTo>
                <a:lnTo>
                  <a:pt x="60" y="65"/>
                </a:lnTo>
                <a:lnTo>
                  <a:pt x="61" y="63"/>
                </a:lnTo>
                <a:lnTo>
                  <a:pt x="64" y="57"/>
                </a:lnTo>
                <a:lnTo>
                  <a:pt x="67" y="45"/>
                </a:lnTo>
                <a:lnTo>
                  <a:pt x="72" y="41"/>
                </a:lnTo>
                <a:lnTo>
                  <a:pt x="72" y="35"/>
                </a:lnTo>
                <a:lnTo>
                  <a:pt x="70" y="32"/>
                </a:lnTo>
                <a:lnTo>
                  <a:pt x="51" y="32"/>
                </a:lnTo>
                <a:lnTo>
                  <a:pt x="48" y="30"/>
                </a:lnTo>
                <a:lnTo>
                  <a:pt x="36" y="35"/>
                </a:lnTo>
                <a:lnTo>
                  <a:pt x="34" y="36"/>
                </a:lnTo>
                <a:lnTo>
                  <a:pt x="33" y="35"/>
                </a:lnTo>
                <a:lnTo>
                  <a:pt x="34" y="33"/>
                </a:lnTo>
                <a:lnTo>
                  <a:pt x="34" y="32"/>
                </a:lnTo>
                <a:lnTo>
                  <a:pt x="31" y="33"/>
                </a:lnTo>
                <a:lnTo>
                  <a:pt x="31" y="32"/>
                </a:lnTo>
                <a:lnTo>
                  <a:pt x="36" y="30"/>
                </a:lnTo>
                <a:lnTo>
                  <a:pt x="39" y="27"/>
                </a:lnTo>
                <a:lnTo>
                  <a:pt x="33" y="27"/>
                </a:lnTo>
                <a:lnTo>
                  <a:pt x="34" y="24"/>
                </a:lnTo>
                <a:lnTo>
                  <a:pt x="37" y="21"/>
                </a:lnTo>
                <a:lnTo>
                  <a:pt x="43" y="17"/>
                </a:lnTo>
                <a:lnTo>
                  <a:pt x="45" y="12"/>
                </a:lnTo>
                <a:lnTo>
                  <a:pt x="49" y="9"/>
                </a:lnTo>
                <a:lnTo>
                  <a:pt x="51" y="2"/>
                </a:lnTo>
                <a:lnTo>
                  <a:pt x="46" y="0"/>
                </a:lnTo>
                <a:lnTo>
                  <a:pt x="30" y="5"/>
                </a:lnTo>
                <a:lnTo>
                  <a:pt x="30" y="3"/>
                </a:lnTo>
                <a:lnTo>
                  <a:pt x="24" y="3"/>
                </a:lnTo>
                <a:lnTo>
                  <a:pt x="21" y="3"/>
                </a:lnTo>
                <a:lnTo>
                  <a:pt x="16" y="9"/>
                </a:lnTo>
                <a:lnTo>
                  <a:pt x="16" y="14"/>
                </a:lnTo>
                <a:lnTo>
                  <a:pt x="13" y="14"/>
                </a:lnTo>
                <a:lnTo>
                  <a:pt x="13" y="18"/>
                </a:lnTo>
                <a:lnTo>
                  <a:pt x="12" y="20"/>
                </a:lnTo>
                <a:lnTo>
                  <a:pt x="12" y="21"/>
                </a:lnTo>
                <a:lnTo>
                  <a:pt x="15" y="23"/>
                </a:lnTo>
                <a:lnTo>
                  <a:pt x="6" y="27"/>
                </a:lnTo>
                <a:lnTo>
                  <a:pt x="7" y="35"/>
                </a:lnTo>
                <a:lnTo>
                  <a:pt x="9" y="35"/>
                </a:lnTo>
                <a:lnTo>
                  <a:pt x="9" y="36"/>
                </a:lnTo>
                <a:lnTo>
                  <a:pt x="6" y="36"/>
                </a:lnTo>
                <a:lnTo>
                  <a:pt x="6" y="41"/>
                </a:lnTo>
                <a:lnTo>
                  <a:pt x="7" y="41"/>
                </a:lnTo>
                <a:lnTo>
                  <a:pt x="10" y="41"/>
                </a:lnTo>
                <a:lnTo>
                  <a:pt x="10" y="42"/>
                </a:lnTo>
                <a:lnTo>
                  <a:pt x="9" y="42"/>
                </a:lnTo>
                <a:lnTo>
                  <a:pt x="10" y="44"/>
                </a:lnTo>
                <a:lnTo>
                  <a:pt x="9" y="47"/>
                </a:lnTo>
                <a:lnTo>
                  <a:pt x="9" y="50"/>
                </a:lnTo>
                <a:lnTo>
                  <a:pt x="7" y="51"/>
                </a:lnTo>
                <a:lnTo>
                  <a:pt x="6" y="53"/>
                </a:lnTo>
                <a:lnTo>
                  <a:pt x="6" y="56"/>
                </a:lnTo>
                <a:lnTo>
                  <a:pt x="6" y="60"/>
                </a:lnTo>
                <a:lnTo>
                  <a:pt x="2" y="60"/>
                </a:lnTo>
                <a:lnTo>
                  <a:pt x="0" y="62"/>
                </a:lnTo>
                <a:lnTo>
                  <a:pt x="3" y="63"/>
                </a:lnTo>
                <a:lnTo>
                  <a:pt x="4" y="65"/>
                </a:lnTo>
                <a:lnTo>
                  <a:pt x="7" y="69"/>
                </a:lnTo>
                <a:lnTo>
                  <a:pt x="13" y="63"/>
                </a:lnTo>
                <a:lnTo>
                  <a:pt x="15" y="65"/>
                </a:lnTo>
                <a:lnTo>
                  <a:pt x="15" y="66"/>
                </a:lnTo>
                <a:lnTo>
                  <a:pt x="9" y="86"/>
                </a:lnTo>
                <a:lnTo>
                  <a:pt x="9" y="87"/>
                </a:lnTo>
                <a:lnTo>
                  <a:pt x="10" y="87"/>
                </a:lnTo>
                <a:lnTo>
                  <a:pt x="10" y="89"/>
                </a:lnTo>
                <a:lnTo>
                  <a:pt x="10" y="90"/>
                </a:lnTo>
                <a:lnTo>
                  <a:pt x="9" y="95"/>
                </a:lnTo>
                <a:lnTo>
                  <a:pt x="6" y="104"/>
                </a:lnTo>
                <a:lnTo>
                  <a:pt x="9" y="104"/>
                </a:lnTo>
                <a:lnTo>
                  <a:pt x="9" y="102"/>
                </a:lnTo>
                <a:lnTo>
                  <a:pt x="13" y="90"/>
                </a:lnTo>
                <a:lnTo>
                  <a:pt x="12" y="83"/>
                </a:lnTo>
                <a:lnTo>
                  <a:pt x="16" y="77"/>
                </a:lnTo>
                <a:lnTo>
                  <a:pt x="16" y="78"/>
                </a:lnTo>
                <a:lnTo>
                  <a:pt x="15" y="84"/>
                </a:lnTo>
                <a:lnTo>
                  <a:pt x="15" y="87"/>
                </a:lnTo>
                <a:lnTo>
                  <a:pt x="15" y="86"/>
                </a:lnTo>
                <a:lnTo>
                  <a:pt x="16" y="86"/>
                </a:lnTo>
                <a:lnTo>
                  <a:pt x="16" y="84"/>
                </a:lnTo>
                <a:lnTo>
                  <a:pt x="18" y="84"/>
                </a:lnTo>
                <a:lnTo>
                  <a:pt x="19" y="86"/>
                </a:lnTo>
                <a:lnTo>
                  <a:pt x="19" y="84"/>
                </a:lnTo>
                <a:lnTo>
                  <a:pt x="19" y="81"/>
                </a:lnTo>
                <a:lnTo>
                  <a:pt x="22" y="83"/>
                </a:lnTo>
                <a:lnTo>
                  <a:pt x="25" y="84"/>
                </a:lnTo>
                <a:lnTo>
                  <a:pt x="22" y="84"/>
                </a:lnTo>
                <a:lnTo>
                  <a:pt x="22" y="87"/>
                </a:lnTo>
                <a:lnTo>
                  <a:pt x="21" y="92"/>
                </a:lnTo>
                <a:lnTo>
                  <a:pt x="22" y="93"/>
                </a:lnTo>
                <a:lnTo>
                  <a:pt x="24" y="95"/>
                </a:lnTo>
                <a:lnTo>
                  <a:pt x="25" y="98"/>
                </a:lnTo>
                <a:lnTo>
                  <a:pt x="19" y="111"/>
                </a:lnTo>
                <a:lnTo>
                  <a:pt x="19" y="114"/>
                </a:lnTo>
                <a:lnTo>
                  <a:pt x="16" y="113"/>
                </a:lnTo>
                <a:lnTo>
                  <a:pt x="16" y="114"/>
                </a:lnTo>
                <a:lnTo>
                  <a:pt x="19" y="122"/>
                </a:lnTo>
                <a:lnTo>
                  <a:pt x="19" y="123"/>
                </a:lnTo>
                <a:lnTo>
                  <a:pt x="21" y="122"/>
                </a:lnTo>
                <a:lnTo>
                  <a:pt x="21" y="119"/>
                </a:lnTo>
                <a:lnTo>
                  <a:pt x="21" y="117"/>
                </a:lnTo>
                <a:lnTo>
                  <a:pt x="22" y="117"/>
                </a:lnTo>
                <a:lnTo>
                  <a:pt x="28" y="122"/>
                </a:lnTo>
                <a:lnTo>
                  <a:pt x="30" y="120"/>
                </a:lnTo>
                <a:lnTo>
                  <a:pt x="30" y="117"/>
                </a:lnTo>
                <a:lnTo>
                  <a:pt x="37" y="119"/>
                </a:lnTo>
                <a:lnTo>
                  <a:pt x="42" y="116"/>
                </a:lnTo>
                <a:lnTo>
                  <a:pt x="42" y="114"/>
                </a:lnTo>
                <a:lnTo>
                  <a:pt x="45" y="113"/>
                </a:lnTo>
                <a:lnTo>
                  <a:pt x="51" y="114"/>
                </a:lnTo>
                <a:lnTo>
                  <a:pt x="51" y="116"/>
                </a:lnTo>
                <a:lnTo>
                  <a:pt x="49" y="116"/>
                </a:lnTo>
                <a:lnTo>
                  <a:pt x="46" y="117"/>
                </a:lnTo>
                <a:lnTo>
                  <a:pt x="42" y="127"/>
                </a:lnTo>
                <a:lnTo>
                  <a:pt x="43" y="129"/>
                </a:lnTo>
                <a:lnTo>
                  <a:pt x="45" y="132"/>
                </a:lnTo>
                <a:lnTo>
                  <a:pt x="46" y="135"/>
                </a:lnTo>
                <a:lnTo>
                  <a:pt x="46" y="133"/>
                </a:lnTo>
                <a:lnTo>
                  <a:pt x="49" y="138"/>
                </a:lnTo>
                <a:lnTo>
                  <a:pt x="54" y="136"/>
                </a:lnTo>
                <a:lnTo>
                  <a:pt x="55" y="133"/>
                </a:lnTo>
                <a:lnTo>
                  <a:pt x="57" y="135"/>
                </a:lnTo>
                <a:lnTo>
                  <a:pt x="55" y="136"/>
                </a:lnTo>
                <a:lnTo>
                  <a:pt x="55" y="142"/>
                </a:lnTo>
                <a:lnTo>
                  <a:pt x="54" y="144"/>
                </a:lnTo>
                <a:lnTo>
                  <a:pt x="52" y="147"/>
                </a:lnTo>
                <a:lnTo>
                  <a:pt x="55" y="148"/>
                </a:lnTo>
                <a:lnTo>
                  <a:pt x="54" y="150"/>
                </a:lnTo>
                <a:lnTo>
                  <a:pt x="52" y="156"/>
                </a:lnTo>
                <a:lnTo>
                  <a:pt x="54" y="157"/>
                </a:lnTo>
                <a:lnTo>
                  <a:pt x="54" y="159"/>
                </a:lnTo>
                <a:lnTo>
                  <a:pt x="52" y="160"/>
                </a:lnTo>
                <a:lnTo>
                  <a:pt x="40" y="160"/>
                </a:lnTo>
                <a:lnTo>
                  <a:pt x="25" y="174"/>
                </a:lnTo>
                <a:lnTo>
                  <a:pt x="30" y="171"/>
                </a:lnTo>
                <a:lnTo>
                  <a:pt x="34" y="171"/>
                </a:lnTo>
                <a:lnTo>
                  <a:pt x="34" y="181"/>
                </a:lnTo>
                <a:lnTo>
                  <a:pt x="37" y="183"/>
                </a:lnTo>
                <a:lnTo>
                  <a:pt x="34" y="189"/>
                </a:lnTo>
                <a:lnTo>
                  <a:pt x="15" y="199"/>
                </a:lnTo>
                <a:lnTo>
                  <a:pt x="16" y="201"/>
                </a:lnTo>
                <a:lnTo>
                  <a:pt x="18" y="205"/>
                </a:lnTo>
                <a:lnTo>
                  <a:pt x="19" y="207"/>
                </a:lnTo>
                <a:lnTo>
                  <a:pt x="21" y="207"/>
                </a:lnTo>
                <a:lnTo>
                  <a:pt x="22" y="207"/>
                </a:lnTo>
                <a:lnTo>
                  <a:pt x="25" y="204"/>
                </a:lnTo>
                <a:lnTo>
                  <a:pt x="28" y="202"/>
                </a:lnTo>
                <a:lnTo>
                  <a:pt x="30" y="202"/>
                </a:lnTo>
                <a:lnTo>
                  <a:pt x="30" y="207"/>
                </a:lnTo>
                <a:lnTo>
                  <a:pt x="31" y="208"/>
                </a:lnTo>
                <a:lnTo>
                  <a:pt x="34" y="208"/>
                </a:lnTo>
                <a:lnTo>
                  <a:pt x="37" y="205"/>
                </a:lnTo>
                <a:lnTo>
                  <a:pt x="39" y="205"/>
                </a:lnTo>
                <a:lnTo>
                  <a:pt x="39" y="207"/>
                </a:lnTo>
                <a:lnTo>
                  <a:pt x="43" y="213"/>
                </a:lnTo>
                <a:lnTo>
                  <a:pt x="45" y="213"/>
                </a:lnTo>
                <a:lnTo>
                  <a:pt x="48" y="213"/>
                </a:lnTo>
                <a:lnTo>
                  <a:pt x="49" y="211"/>
                </a:lnTo>
                <a:lnTo>
                  <a:pt x="51" y="210"/>
                </a:lnTo>
                <a:lnTo>
                  <a:pt x="60" y="204"/>
                </a:lnTo>
                <a:lnTo>
                  <a:pt x="60" y="205"/>
                </a:lnTo>
                <a:lnTo>
                  <a:pt x="54" y="214"/>
                </a:lnTo>
                <a:lnTo>
                  <a:pt x="54" y="216"/>
                </a:lnTo>
                <a:lnTo>
                  <a:pt x="52" y="217"/>
                </a:lnTo>
                <a:lnTo>
                  <a:pt x="34" y="219"/>
                </a:lnTo>
                <a:lnTo>
                  <a:pt x="33" y="222"/>
                </a:lnTo>
                <a:lnTo>
                  <a:pt x="30" y="225"/>
                </a:lnTo>
                <a:lnTo>
                  <a:pt x="27" y="228"/>
                </a:lnTo>
                <a:lnTo>
                  <a:pt x="10" y="246"/>
                </a:lnTo>
                <a:lnTo>
                  <a:pt x="9" y="249"/>
                </a:lnTo>
                <a:lnTo>
                  <a:pt x="10" y="247"/>
                </a:lnTo>
                <a:lnTo>
                  <a:pt x="15" y="249"/>
                </a:lnTo>
                <a:lnTo>
                  <a:pt x="16" y="249"/>
                </a:lnTo>
                <a:lnTo>
                  <a:pt x="16" y="250"/>
                </a:lnTo>
                <a:lnTo>
                  <a:pt x="18" y="249"/>
                </a:lnTo>
                <a:lnTo>
                  <a:pt x="19" y="246"/>
                </a:lnTo>
                <a:lnTo>
                  <a:pt x="22" y="244"/>
                </a:lnTo>
                <a:lnTo>
                  <a:pt x="24" y="240"/>
                </a:lnTo>
                <a:lnTo>
                  <a:pt x="33" y="240"/>
                </a:lnTo>
                <a:lnTo>
                  <a:pt x="39" y="243"/>
                </a:lnTo>
                <a:lnTo>
                  <a:pt x="42" y="243"/>
                </a:lnTo>
                <a:lnTo>
                  <a:pt x="43" y="240"/>
                </a:lnTo>
                <a:lnTo>
                  <a:pt x="45" y="234"/>
                </a:lnTo>
                <a:lnTo>
                  <a:pt x="46" y="232"/>
                </a:lnTo>
                <a:lnTo>
                  <a:pt x="48" y="232"/>
                </a:lnTo>
                <a:lnTo>
                  <a:pt x="57" y="229"/>
                </a:lnTo>
                <a:lnTo>
                  <a:pt x="61" y="23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67" name="Freeform 739"/>
          <p:cNvSpPr>
            <a:spLocks/>
          </p:cNvSpPr>
          <p:nvPr/>
        </p:nvSpPr>
        <p:spPr bwMode="auto">
          <a:xfrm>
            <a:off x="4310063" y="2706695"/>
            <a:ext cx="9525" cy="4762"/>
          </a:xfrm>
          <a:custGeom>
            <a:avLst/>
            <a:gdLst>
              <a:gd name="T0" fmla="*/ 3 w 6"/>
              <a:gd name="T1" fmla="*/ 0 h 3"/>
              <a:gd name="T2" fmla="*/ 2 w 6"/>
              <a:gd name="T3" fmla="*/ 0 h 3"/>
              <a:gd name="T4" fmla="*/ 0 w 6"/>
              <a:gd name="T5" fmla="*/ 1 h 3"/>
              <a:gd name="T6" fmla="*/ 0 w 6"/>
              <a:gd name="T7" fmla="*/ 3 h 3"/>
              <a:gd name="T8" fmla="*/ 3 w 6"/>
              <a:gd name="T9" fmla="*/ 3 h 3"/>
              <a:gd name="T10" fmla="*/ 5 w 6"/>
              <a:gd name="T11" fmla="*/ 3 h 3"/>
              <a:gd name="T12" fmla="*/ 6 w 6"/>
              <a:gd name="T13" fmla="*/ 1 h 3"/>
              <a:gd name="T14" fmla="*/ 6 w 6"/>
              <a:gd name="T15" fmla="*/ 0 h 3"/>
              <a:gd name="T16" fmla="*/ 3 w 6"/>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3" y="0"/>
                </a:moveTo>
                <a:lnTo>
                  <a:pt x="2" y="0"/>
                </a:lnTo>
                <a:lnTo>
                  <a:pt x="0" y="1"/>
                </a:lnTo>
                <a:lnTo>
                  <a:pt x="0" y="3"/>
                </a:lnTo>
                <a:lnTo>
                  <a:pt x="3" y="3"/>
                </a:lnTo>
                <a:lnTo>
                  <a:pt x="5" y="3"/>
                </a:lnTo>
                <a:lnTo>
                  <a:pt x="6" y="1"/>
                </a:lnTo>
                <a:lnTo>
                  <a:pt x="6" y="0"/>
                </a:lnTo>
                <a:lnTo>
                  <a:pt x="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68" name="Freeform 740"/>
          <p:cNvSpPr>
            <a:spLocks/>
          </p:cNvSpPr>
          <p:nvPr/>
        </p:nvSpPr>
        <p:spPr bwMode="auto">
          <a:xfrm>
            <a:off x="4232275" y="2589220"/>
            <a:ext cx="6350" cy="7937"/>
          </a:xfrm>
          <a:custGeom>
            <a:avLst/>
            <a:gdLst>
              <a:gd name="T0" fmla="*/ 3 w 4"/>
              <a:gd name="T1" fmla="*/ 5 h 5"/>
              <a:gd name="T2" fmla="*/ 4 w 4"/>
              <a:gd name="T3" fmla="*/ 3 h 5"/>
              <a:gd name="T4" fmla="*/ 1 w 4"/>
              <a:gd name="T5" fmla="*/ 0 h 5"/>
              <a:gd name="T6" fmla="*/ 0 w 4"/>
              <a:gd name="T7" fmla="*/ 0 h 5"/>
              <a:gd name="T8" fmla="*/ 3 w 4"/>
              <a:gd name="T9" fmla="*/ 5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3" y="5"/>
                </a:moveTo>
                <a:lnTo>
                  <a:pt x="4" y="3"/>
                </a:lnTo>
                <a:lnTo>
                  <a:pt x="1" y="0"/>
                </a:lnTo>
                <a:lnTo>
                  <a:pt x="0" y="0"/>
                </a:lnTo>
                <a:lnTo>
                  <a:pt x="3" y="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69" name="Freeform 741"/>
          <p:cNvSpPr>
            <a:spLocks/>
          </p:cNvSpPr>
          <p:nvPr/>
        </p:nvSpPr>
        <p:spPr bwMode="auto">
          <a:xfrm>
            <a:off x="4219575" y="2546357"/>
            <a:ext cx="12700" cy="14287"/>
          </a:xfrm>
          <a:custGeom>
            <a:avLst/>
            <a:gdLst>
              <a:gd name="T0" fmla="*/ 8 w 8"/>
              <a:gd name="T1" fmla="*/ 0 h 9"/>
              <a:gd name="T2" fmla="*/ 0 w 8"/>
              <a:gd name="T3" fmla="*/ 9 h 9"/>
              <a:gd name="T4" fmla="*/ 3 w 8"/>
              <a:gd name="T5" fmla="*/ 8 h 9"/>
              <a:gd name="T6" fmla="*/ 6 w 8"/>
              <a:gd name="T7" fmla="*/ 6 h 9"/>
              <a:gd name="T8" fmla="*/ 8 w 8"/>
              <a:gd name="T9" fmla="*/ 3 h 9"/>
              <a:gd name="T10" fmla="*/ 8 w 8"/>
              <a:gd name="T11" fmla="*/ 0 h 9"/>
              <a:gd name="T12" fmla="*/ 0 60000 65536"/>
              <a:gd name="T13" fmla="*/ 0 60000 65536"/>
              <a:gd name="T14" fmla="*/ 0 60000 65536"/>
              <a:gd name="T15" fmla="*/ 0 60000 65536"/>
              <a:gd name="T16" fmla="*/ 0 60000 65536"/>
              <a:gd name="T17" fmla="*/ 0 60000 65536"/>
              <a:gd name="T18" fmla="*/ 0 w 8"/>
              <a:gd name="T19" fmla="*/ 0 h 9"/>
              <a:gd name="T20" fmla="*/ 8 w 8"/>
              <a:gd name="T21" fmla="*/ 9 h 9"/>
            </a:gdLst>
            <a:ahLst/>
            <a:cxnLst>
              <a:cxn ang="T12">
                <a:pos x="T0" y="T1"/>
              </a:cxn>
              <a:cxn ang="T13">
                <a:pos x="T2" y="T3"/>
              </a:cxn>
              <a:cxn ang="T14">
                <a:pos x="T4" y="T5"/>
              </a:cxn>
              <a:cxn ang="T15">
                <a:pos x="T6" y="T7"/>
              </a:cxn>
              <a:cxn ang="T16">
                <a:pos x="T8" y="T9"/>
              </a:cxn>
              <a:cxn ang="T17">
                <a:pos x="T10" y="T11"/>
              </a:cxn>
            </a:cxnLst>
            <a:rect l="T18" t="T19" r="T20" b="T21"/>
            <a:pathLst>
              <a:path w="8" h="9">
                <a:moveTo>
                  <a:pt x="8" y="0"/>
                </a:moveTo>
                <a:lnTo>
                  <a:pt x="0" y="9"/>
                </a:lnTo>
                <a:lnTo>
                  <a:pt x="3" y="8"/>
                </a:lnTo>
                <a:lnTo>
                  <a:pt x="6" y="6"/>
                </a:lnTo>
                <a:lnTo>
                  <a:pt x="8" y="3"/>
                </a:lnTo>
                <a:lnTo>
                  <a:pt x="8"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70" name="Freeform 742"/>
          <p:cNvSpPr>
            <a:spLocks/>
          </p:cNvSpPr>
          <p:nvPr/>
        </p:nvSpPr>
        <p:spPr bwMode="auto">
          <a:xfrm>
            <a:off x="4205288" y="2486032"/>
            <a:ext cx="7938" cy="14287"/>
          </a:xfrm>
          <a:custGeom>
            <a:avLst/>
            <a:gdLst>
              <a:gd name="T0" fmla="*/ 0 w 5"/>
              <a:gd name="T1" fmla="*/ 0 h 9"/>
              <a:gd name="T2" fmla="*/ 0 w 5"/>
              <a:gd name="T3" fmla="*/ 6 h 9"/>
              <a:gd name="T4" fmla="*/ 2 w 5"/>
              <a:gd name="T5" fmla="*/ 9 h 9"/>
              <a:gd name="T6" fmla="*/ 3 w 5"/>
              <a:gd name="T7" fmla="*/ 7 h 9"/>
              <a:gd name="T8" fmla="*/ 5 w 5"/>
              <a:gd name="T9" fmla="*/ 3 h 9"/>
              <a:gd name="T10" fmla="*/ 3 w 5"/>
              <a:gd name="T11" fmla="*/ 0 h 9"/>
              <a:gd name="T12" fmla="*/ 0 w 5"/>
              <a:gd name="T13" fmla="*/ 0 h 9"/>
              <a:gd name="T14" fmla="*/ 0 60000 65536"/>
              <a:gd name="T15" fmla="*/ 0 60000 65536"/>
              <a:gd name="T16" fmla="*/ 0 60000 65536"/>
              <a:gd name="T17" fmla="*/ 0 60000 65536"/>
              <a:gd name="T18" fmla="*/ 0 60000 65536"/>
              <a:gd name="T19" fmla="*/ 0 60000 65536"/>
              <a:gd name="T20" fmla="*/ 0 60000 65536"/>
              <a:gd name="T21" fmla="*/ 0 w 5"/>
              <a:gd name="T22" fmla="*/ 0 h 9"/>
              <a:gd name="T23" fmla="*/ 5 w 5"/>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9">
                <a:moveTo>
                  <a:pt x="0" y="0"/>
                </a:moveTo>
                <a:lnTo>
                  <a:pt x="0" y="6"/>
                </a:lnTo>
                <a:lnTo>
                  <a:pt x="2" y="9"/>
                </a:lnTo>
                <a:lnTo>
                  <a:pt x="3" y="7"/>
                </a:lnTo>
                <a:lnTo>
                  <a:pt x="5" y="3"/>
                </a:lnTo>
                <a:lnTo>
                  <a:pt x="3" y="0"/>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71" name="Freeform 743"/>
          <p:cNvSpPr>
            <a:spLocks/>
          </p:cNvSpPr>
          <p:nvPr/>
        </p:nvSpPr>
        <p:spPr bwMode="auto">
          <a:xfrm>
            <a:off x="4175125" y="2476507"/>
            <a:ext cx="12700" cy="14287"/>
          </a:xfrm>
          <a:custGeom>
            <a:avLst/>
            <a:gdLst>
              <a:gd name="T0" fmla="*/ 6 w 8"/>
              <a:gd name="T1" fmla="*/ 0 h 9"/>
              <a:gd name="T2" fmla="*/ 5 w 8"/>
              <a:gd name="T3" fmla="*/ 1 h 9"/>
              <a:gd name="T4" fmla="*/ 2 w 8"/>
              <a:gd name="T5" fmla="*/ 3 h 9"/>
              <a:gd name="T6" fmla="*/ 0 w 8"/>
              <a:gd name="T7" fmla="*/ 6 h 9"/>
              <a:gd name="T8" fmla="*/ 3 w 8"/>
              <a:gd name="T9" fmla="*/ 4 h 9"/>
              <a:gd name="T10" fmla="*/ 5 w 8"/>
              <a:gd name="T11" fmla="*/ 9 h 9"/>
              <a:gd name="T12" fmla="*/ 8 w 8"/>
              <a:gd name="T13" fmla="*/ 7 h 9"/>
              <a:gd name="T14" fmla="*/ 8 w 8"/>
              <a:gd name="T15" fmla="*/ 4 h 9"/>
              <a:gd name="T16" fmla="*/ 6 w 8"/>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9"/>
              <a:gd name="T29" fmla="*/ 8 w 8"/>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9">
                <a:moveTo>
                  <a:pt x="6" y="0"/>
                </a:moveTo>
                <a:lnTo>
                  <a:pt x="5" y="1"/>
                </a:lnTo>
                <a:lnTo>
                  <a:pt x="2" y="3"/>
                </a:lnTo>
                <a:lnTo>
                  <a:pt x="0" y="6"/>
                </a:lnTo>
                <a:lnTo>
                  <a:pt x="3" y="4"/>
                </a:lnTo>
                <a:lnTo>
                  <a:pt x="5" y="9"/>
                </a:lnTo>
                <a:lnTo>
                  <a:pt x="8" y="7"/>
                </a:lnTo>
                <a:lnTo>
                  <a:pt x="8" y="4"/>
                </a:lnTo>
                <a:lnTo>
                  <a:pt x="6"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72" name="Freeform 744"/>
          <p:cNvSpPr>
            <a:spLocks/>
          </p:cNvSpPr>
          <p:nvPr/>
        </p:nvSpPr>
        <p:spPr bwMode="auto">
          <a:xfrm>
            <a:off x="4187825" y="2466982"/>
            <a:ext cx="7938" cy="14287"/>
          </a:xfrm>
          <a:custGeom>
            <a:avLst/>
            <a:gdLst>
              <a:gd name="T0" fmla="*/ 5 w 5"/>
              <a:gd name="T1" fmla="*/ 0 h 9"/>
              <a:gd name="T2" fmla="*/ 2 w 5"/>
              <a:gd name="T3" fmla="*/ 1 h 9"/>
              <a:gd name="T4" fmla="*/ 1 w 5"/>
              <a:gd name="T5" fmla="*/ 3 h 9"/>
              <a:gd name="T6" fmla="*/ 1 w 5"/>
              <a:gd name="T7" fmla="*/ 6 h 9"/>
              <a:gd name="T8" fmla="*/ 0 w 5"/>
              <a:gd name="T9" fmla="*/ 7 h 9"/>
              <a:gd name="T10" fmla="*/ 0 w 5"/>
              <a:gd name="T11" fmla="*/ 9 h 9"/>
              <a:gd name="T12" fmla="*/ 1 w 5"/>
              <a:gd name="T13" fmla="*/ 9 h 9"/>
              <a:gd name="T14" fmla="*/ 5 w 5"/>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9"/>
              <a:gd name="T26" fmla="*/ 5 w 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9">
                <a:moveTo>
                  <a:pt x="5" y="0"/>
                </a:moveTo>
                <a:lnTo>
                  <a:pt x="2" y="1"/>
                </a:lnTo>
                <a:lnTo>
                  <a:pt x="1" y="3"/>
                </a:lnTo>
                <a:lnTo>
                  <a:pt x="1" y="6"/>
                </a:lnTo>
                <a:lnTo>
                  <a:pt x="0" y="7"/>
                </a:lnTo>
                <a:lnTo>
                  <a:pt x="0" y="9"/>
                </a:lnTo>
                <a:lnTo>
                  <a:pt x="1" y="9"/>
                </a:lnTo>
                <a:lnTo>
                  <a:pt x="5"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73" name="Freeform 745"/>
          <p:cNvSpPr>
            <a:spLocks/>
          </p:cNvSpPr>
          <p:nvPr/>
        </p:nvSpPr>
        <p:spPr bwMode="auto">
          <a:xfrm>
            <a:off x="4178300" y="2443170"/>
            <a:ext cx="17463" cy="15875"/>
          </a:xfrm>
          <a:custGeom>
            <a:avLst/>
            <a:gdLst>
              <a:gd name="T0" fmla="*/ 1 w 11"/>
              <a:gd name="T1" fmla="*/ 9 h 10"/>
              <a:gd name="T2" fmla="*/ 0 w 11"/>
              <a:gd name="T3" fmla="*/ 7 h 10"/>
              <a:gd name="T4" fmla="*/ 1 w 11"/>
              <a:gd name="T5" fmla="*/ 9 h 10"/>
              <a:gd name="T6" fmla="*/ 3 w 11"/>
              <a:gd name="T7" fmla="*/ 10 h 10"/>
              <a:gd name="T8" fmla="*/ 6 w 11"/>
              <a:gd name="T9" fmla="*/ 10 h 10"/>
              <a:gd name="T10" fmla="*/ 8 w 11"/>
              <a:gd name="T11" fmla="*/ 7 h 10"/>
              <a:gd name="T12" fmla="*/ 11 w 11"/>
              <a:gd name="T13" fmla="*/ 7 h 10"/>
              <a:gd name="T14" fmla="*/ 10 w 11"/>
              <a:gd name="T15" fmla="*/ 6 h 10"/>
              <a:gd name="T16" fmla="*/ 6 w 11"/>
              <a:gd name="T17" fmla="*/ 0 h 10"/>
              <a:gd name="T18" fmla="*/ 3 w 11"/>
              <a:gd name="T19" fmla="*/ 0 h 10"/>
              <a:gd name="T20" fmla="*/ 3 w 11"/>
              <a:gd name="T21" fmla="*/ 1 h 10"/>
              <a:gd name="T22" fmla="*/ 3 w 11"/>
              <a:gd name="T23" fmla="*/ 3 h 10"/>
              <a:gd name="T24" fmla="*/ 4 w 11"/>
              <a:gd name="T25" fmla="*/ 4 h 10"/>
              <a:gd name="T26" fmla="*/ 4 w 11"/>
              <a:gd name="T27" fmla="*/ 6 h 10"/>
              <a:gd name="T28" fmla="*/ 6 w 11"/>
              <a:gd name="T29" fmla="*/ 7 h 10"/>
              <a:gd name="T30" fmla="*/ 4 w 11"/>
              <a:gd name="T31" fmla="*/ 7 h 10"/>
              <a:gd name="T32" fmla="*/ 3 w 11"/>
              <a:gd name="T33" fmla="*/ 9 h 10"/>
              <a:gd name="T34" fmla="*/ 1 w 11"/>
              <a:gd name="T35" fmla="*/ 9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0"/>
              <a:gd name="T56" fmla="*/ 11 w 11"/>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0">
                <a:moveTo>
                  <a:pt x="1" y="9"/>
                </a:moveTo>
                <a:lnTo>
                  <a:pt x="0" y="7"/>
                </a:lnTo>
                <a:lnTo>
                  <a:pt x="1" y="9"/>
                </a:lnTo>
                <a:lnTo>
                  <a:pt x="3" y="10"/>
                </a:lnTo>
                <a:lnTo>
                  <a:pt x="6" y="10"/>
                </a:lnTo>
                <a:lnTo>
                  <a:pt x="8" y="7"/>
                </a:lnTo>
                <a:lnTo>
                  <a:pt x="11" y="7"/>
                </a:lnTo>
                <a:lnTo>
                  <a:pt x="10" y="6"/>
                </a:lnTo>
                <a:lnTo>
                  <a:pt x="6" y="0"/>
                </a:lnTo>
                <a:lnTo>
                  <a:pt x="3" y="0"/>
                </a:lnTo>
                <a:lnTo>
                  <a:pt x="3" y="1"/>
                </a:lnTo>
                <a:lnTo>
                  <a:pt x="3" y="3"/>
                </a:lnTo>
                <a:lnTo>
                  <a:pt x="4" y="4"/>
                </a:lnTo>
                <a:lnTo>
                  <a:pt x="4" y="6"/>
                </a:lnTo>
                <a:lnTo>
                  <a:pt x="6" y="7"/>
                </a:lnTo>
                <a:lnTo>
                  <a:pt x="4" y="7"/>
                </a:lnTo>
                <a:lnTo>
                  <a:pt x="3" y="9"/>
                </a:lnTo>
                <a:lnTo>
                  <a:pt x="1" y="9"/>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74" name="Freeform 746"/>
          <p:cNvSpPr>
            <a:spLocks/>
          </p:cNvSpPr>
          <p:nvPr/>
        </p:nvSpPr>
        <p:spPr bwMode="auto">
          <a:xfrm>
            <a:off x="4170363" y="2387607"/>
            <a:ext cx="25400" cy="33337"/>
          </a:xfrm>
          <a:custGeom>
            <a:avLst/>
            <a:gdLst>
              <a:gd name="T0" fmla="*/ 6 w 16"/>
              <a:gd name="T1" fmla="*/ 2 h 21"/>
              <a:gd name="T2" fmla="*/ 5 w 16"/>
              <a:gd name="T3" fmla="*/ 0 h 21"/>
              <a:gd name="T4" fmla="*/ 5 w 16"/>
              <a:gd name="T5" fmla="*/ 8 h 21"/>
              <a:gd name="T6" fmla="*/ 2 w 16"/>
              <a:gd name="T7" fmla="*/ 5 h 21"/>
              <a:gd name="T8" fmla="*/ 0 w 16"/>
              <a:gd name="T9" fmla="*/ 8 h 21"/>
              <a:gd name="T10" fmla="*/ 0 w 16"/>
              <a:gd name="T11" fmla="*/ 11 h 21"/>
              <a:gd name="T12" fmla="*/ 3 w 16"/>
              <a:gd name="T13" fmla="*/ 11 h 21"/>
              <a:gd name="T14" fmla="*/ 5 w 16"/>
              <a:gd name="T15" fmla="*/ 15 h 21"/>
              <a:gd name="T16" fmla="*/ 6 w 16"/>
              <a:gd name="T17" fmla="*/ 17 h 21"/>
              <a:gd name="T18" fmla="*/ 6 w 16"/>
              <a:gd name="T19" fmla="*/ 18 h 21"/>
              <a:gd name="T20" fmla="*/ 12 w 16"/>
              <a:gd name="T21" fmla="*/ 17 h 21"/>
              <a:gd name="T22" fmla="*/ 12 w 16"/>
              <a:gd name="T23" fmla="*/ 21 h 21"/>
              <a:gd name="T24" fmla="*/ 13 w 16"/>
              <a:gd name="T25" fmla="*/ 20 h 21"/>
              <a:gd name="T26" fmla="*/ 16 w 16"/>
              <a:gd name="T27" fmla="*/ 15 h 21"/>
              <a:gd name="T28" fmla="*/ 12 w 16"/>
              <a:gd name="T29" fmla="*/ 15 h 21"/>
              <a:gd name="T30" fmla="*/ 11 w 16"/>
              <a:gd name="T31" fmla="*/ 14 h 21"/>
              <a:gd name="T32" fmla="*/ 11 w 16"/>
              <a:gd name="T33" fmla="*/ 11 h 21"/>
              <a:gd name="T34" fmla="*/ 9 w 16"/>
              <a:gd name="T35" fmla="*/ 8 h 21"/>
              <a:gd name="T36" fmla="*/ 8 w 16"/>
              <a:gd name="T37" fmla="*/ 3 h 21"/>
              <a:gd name="T38" fmla="*/ 6 w 16"/>
              <a:gd name="T39" fmla="*/ 2 h 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1"/>
              <a:gd name="T62" fmla="*/ 16 w 16"/>
              <a:gd name="T63" fmla="*/ 21 h 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1">
                <a:moveTo>
                  <a:pt x="6" y="2"/>
                </a:moveTo>
                <a:lnTo>
                  <a:pt x="5" y="0"/>
                </a:lnTo>
                <a:lnTo>
                  <a:pt x="5" y="8"/>
                </a:lnTo>
                <a:lnTo>
                  <a:pt x="2" y="5"/>
                </a:lnTo>
                <a:lnTo>
                  <a:pt x="0" y="8"/>
                </a:lnTo>
                <a:lnTo>
                  <a:pt x="0" y="11"/>
                </a:lnTo>
                <a:lnTo>
                  <a:pt x="3" y="11"/>
                </a:lnTo>
                <a:lnTo>
                  <a:pt x="5" y="15"/>
                </a:lnTo>
                <a:lnTo>
                  <a:pt x="6" y="17"/>
                </a:lnTo>
                <a:lnTo>
                  <a:pt x="6" y="18"/>
                </a:lnTo>
                <a:lnTo>
                  <a:pt x="12" y="17"/>
                </a:lnTo>
                <a:lnTo>
                  <a:pt x="12" y="21"/>
                </a:lnTo>
                <a:lnTo>
                  <a:pt x="13" y="20"/>
                </a:lnTo>
                <a:lnTo>
                  <a:pt x="16" y="15"/>
                </a:lnTo>
                <a:lnTo>
                  <a:pt x="12" y="15"/>
                </a:lnTo>
                <a:lnTo>
                  <a:pt x="11" y="14"/>
                </a:lnTo>
                <a:lnTo>
                  <a:pt x="11" y="11"/>
                </a:lnTo>
                <a:lnTo>
                  <a:pt x="9" y="8"/>
                </a:lnTo>
                <a:lnTo>
                  <a:pt x="8" y="3"/>
                </a:lnTo>
                <a:lnTo>
                  <a:pt x="6"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75" name="Freeform 747"/>
          <p:cNvSpPr>
            <a:spLocks/>
          </p:cNvSpPr>
          <p:nvPr/>
        </p:nvSpPr>
        <p:spPr bwMode="auto">
          <a:xfrm>
            <a:off x="4724400" y="1712920"/>
            <a:ext cx="61913" cy="53975"/>
          </a:xfrm>
          <a:custGeom>
            <a:avLst/>
            <a:gdLst>
              <a:gd name="T0" fmla="*/ 24 w 39"/>
              <a:gd name="T1" fmla="*/ 0 h 34"/>
              <a:gd name="T2" fmla="*/ 25 w 39"/>
              <a:gd name="T3" fmla="*/ 0 h 34"/>
              <a:gd name="T4" fmla="*/ 27 w 39"/>
              <a:gd name="T5" fmla="*/ 5 h 34"/>
              <a:gd name="T6" fmla="*/ 27 w 39"/>
              <a:gd name="T7" fmla="*/ 8 h 34"/>
              <a:gd name="T8" fmla="*/ 27 w 39"/>
              <a:gd name="T9" fmla="*/ 6 h 34"/>
              <a:gd name="T10" fmla="*/ 28 w 39"/>
              <a:gd name="T11" fmla="*/ 9 h 34"/>
              <a:gd name="T12" fmla="*/ 25 w 39"/>
              <a:gd name="T13" fmla="*/ 17 h 34"/>
              <a:gd name="T14" fmla="*/ 27 w 39"/>
              <a:gd name="T15" fmla="*/ 15 h 34"/>
              <a:gd name="T16" fmla="*/ 28 w 39"/>
              <a:gd name="T17" fmla="*/ 14 h 34"/>
              <a:gd name="T18" fmla="*/ 30 w 39"/>
              <a:gd name="T19" fmla="*/ 9 h 34"/>
              <a:gd name="T20" fmla="*/ 33 w 39"/>
              <a:gd name="T21" fmla="*/ 9 h 34"/>
              <a:gd name="T22" fmla="*/ 33 w 39"/>
              <a:gd name="T23" fmla="*/ 6 h 34"/>
              <a:gd name="T24" fmla="*/ 33 w 39"/>
              <a:gd name="T25" fmla="*/ 3 h 34"/>
              <a:gd name="T26" fmla="*/ 36 w 39"/>
              <a:gd name="T27" fmla="*/ 5 h 34"/>
              <a:gd name="T28" fmla="*/ 39 w 39"/>
              <a:gd name="T29" fmla="*/ 8 h 34"/>
              <a:gd name="T30" fmla="*/ 39 w 39"/>
              <a:gd name="T31" fmla="*/ 12 h 34"/>
              <a:gd name="T32" fmla="*/ 39 w 39"/>
              <a:gd name="T33" fmla="*/ 15 h 34"/>
              <a:gd name="T34" fmla="*/ 36 w 39"/>
              <a:gd name="T35" fmla="*/ 17 h 34"/>
              <a:gd name="T36" fmla="*/ 33 w 39"/>
              <a:gd name="T37" fmla="*/ 18 h 34"/>
              <a:gd name="T38" fmla="*/ 31 w 39"/>
              <a:gd name="T39" fmla="*/ 20 h 34"/>
              <a:gd name="T40" fmla="*/ 30 w 39"/>
              <a:gd name="T41" fmla="*/ 24 h 34"/>
              <a:gd name="T42" fmla="*/ 28 w 39"/>
              <a:gd name="T43" fmla="*/ 21 h 34"/>
              <a:gd name="T44" fmla="*/ 24 w 39"/>
              <a:gd name="T45" fmla="*/ 25 h 34"/>
              <a:gd name="T46" fmla="*/ 24 w 39"/>
              <a:gd name="T47" fmla="*/ 27 h 34"/>
              <a:gd name="T48" fmla="*/ 22 w 39"/>
              <a:gd name="T49" fmla="*/ 28 h 34"/>
              <a:gd name="T50" fmla="*/ 22 w 39"/>
              <a:gd name="T51" fmla="*/ 27 h 34"/>
              <a:gd name="T52" fmla="*/ 21 w 39"/>
              <a:gd name="T53" fmla="*/ 24 h 34"/>
              <a:gd name="T54" fmla="*/ 22 w 39"/>
              <a:gd name="T55" fmla="*/ 21 h 34"/>
              <a:gd name="T56" fmla="*/ 16 w 39"/>
              <a:gd name="T57" fmla="*/ 28 h 34"/>
              <a:gd name="T58" fmla="*/ 10 w 39"/>
              <a:gd name="T59" fmla="*/ 33 h 34"/>
              <a:gd name="T60" fmla="*/ 10 w 39"/>
              <a:gd name="T61" fmla="*/ 30 h 34"/>
              <a:gd name="T62" fmla="*/ 9 w 39"/>
              <a:gd name="T63" fmla="*/ 30 h 34"/>
              <a:gd name="T64" fmla="*/ 6 w 39"/>
              <a:gd name="T65" fmla="*/ 33 h 34"/>
              <a:gd name="T66" fmla="*/ 1 w 39"/>
              <a:gd name="T67" fmla="*/ 34 h 34"/>
              <a:gd name="T68" fmla="*/ 0 w 39"/>
              <a:gd name="T69" fmla="*/ 33 h 34"/>
              <a:gd name="T70" fmla="*/ 1 w 39"/>
              <a:gd name="T71" fmla="*/ 30 h 34"/>
              <a:gd name="T72" fmla="*/ 3 w 39"/>
              <a:gd name="T73" fmla="*/ 28 h 34"/>
              <a:gd name="T74" fmla="*/ 4 w 39"/>
              <a:gd name="T75" fmla="*/ 27 h 34"/>
              <a:gd name="T76" fmla="*/ 6 w 39"/>
              <a:gd name="T77" fmla="*/ 27 h 34"/>
              <a:gd name="T78" fmla="*/ 9 w 39"/>
              <a:gd name="T79" fmla="*/ 24 h 34"/>
              <a:gd name="T80" fmla="*/ 10 w 39"/>
              <a:gd name="T81" fmla="*/ 25 h 34"/>
              <a:gd name="T82" fmla="*/ 12 w 39"/>
              <a:gd name="T83" fmla="*/ 23 h 34"/>
              <a:gd name="T84" fmla="*/ 16 w 39"/>
              <a:gd name="T85" fmla="*/ 21 h 34"/>
              <a:gd name="T86" fmla="*/ 16 w 39"/>
              <a:gd name="T87" fmla="*/ 18 h 34"/>
              <a:gd name="T88" fmla="*/ 21 w 39"/>
              <a:gd name="T89" fmla="*/ 15 h 34"/>
              <a:gd name="T90" fmla="*/ 21 w 39"/>
              <a:gd name="T91" fmla="*/ 11 h 34"/>
              <a:gd name="T92" fmla="*/ 22 w 39"/>
              <a:gd name="T93" fmla="*/ 11 h 34"/>
              <a:gd name="T94" fmla="*/ 22 w 39"/>
              <a:gd name="T95" fmla="*/ 3 h 34"/>
              <a:gd name="T96" fmla="*/ 24 w 39"/>
              <a:gd name="T97" fmla="*/ 0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
              <a:gd name="T148" fmla="*/ 0 h 34"/>
              <a:gd name="T149" fmla="*/ 39 w 39"/>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 h="34">
                <a:moveTo>
                  <a:pt x="24" y="0"/>
                </a:moveTo>
                <a:lnTo>
                  <a:pt x="25" y="0"/>
                </a:lnTo>
                <a:lnTo>
                  <a:pt x="27" y="5"/>
                </a:lnTo>
                <a:lnTo>
                  <a:pt x="27" y="8"/>
                </a:lnTo>
                <a:lnTo>
                  <a:pt x="27" y="6"/>
                </a:lnTo>
                <a:lnTo>
                  <a:pt x="28" y="9"/>
                </a:lnTo>
                <a:lnTo>
                  <a:pt x="25" y="17"/>
                </a:lnTo>
                <a:lnTo>
                  <a:pt x="27" y="15"/>
                </a:lnTo>
                <a:lnTo>
                  <a:pt x="28" y="14"/>
                </a:lnTo>
                <a:lnTo>
                  <a:pt x="30" y="9"/>
                </a:lnTo>
                <a:lnTo>
                  <a:pt x="33" y="9"/>
                </a:lnTo>
                <a:lnTo>
                  <a:pt x="33" y="6"/>
                </a:lnTo>
                <a:lnTo>
                  <a:pt x="33" y="3"/>
                </a:lnTo>
                <a:lnTo>
                  <a:pt x="36" y="5"/>
                </a:lnTo>
                <a:lnTo>
                  <a:pt x="39" y="8"/>
                </a:lnTo>
                <a:lnTo>
                  <a:pt x="39" y="12"/>
                </a:lnTo>
                <a:lnTo>
                  <a:pt x="39" y="15"/>
                </a:lnTo>
                <a:lnTo>
                  <a:pt x="36" y="17"/>
                </a:lnTo>
                <a:lnTo>
                  <a:pt x="33" y="18"/>
                </a:lnTo>
                <a:lnTo>
                  <a:pt x="31" y="20"/>
                </a:lnTo>
                <a:lnTo>
                  <a:pt x="30" y="24"/>
                </a:lnTo>
                <a:lnTo>
                  <a:pt x="28" y="21"/>
                </a:lnTo>
                <a:lnTo>
                  <a:pt x="24" y="25"/>
                </a:lnTo>
                <a:lnTo>
                  <a:pt x="24" y="27"/>
                </a:lnTo>
                <a:lnTo>
                  <a:pt x="22" y="28"/>
                </a:lnTo>
                <a:lnTo>
                  <a:pt x="22" y="27"/>
                </a:lnTo>
                <a:lnTo>
                  <a:pt x="21" y="24"/>
                </a:lnTo>
                <a:lnTo>
                  <a:pt x="22" y="21"/>
                </a:lnTo>
                <a:lnTo>
                  <a:pt x="16" y="28"/>
                </a:lnTo>
                <a:lnTo>
                  <a:pt x="10" y="33"/>
                </a:lnTo>
                <a:lnTo>
                  <a:pt x="10" y="30"/>
                </a:lnTo>
                <a:lnTo>
                  <a:pt x="9" y="30"/>
                </a:lnTo>
                <a:lnTo>
                  <a:pt x="6" y="33"/>
                </a:lnTo>
                <a:lnTo>
                  <a:pt x="1" y="34"/>
                </a:lnTo>
                <a:lnTo>
                  <a:pt x="0" y="33"/>
                </a:lnTo>
                <a:lnTo>
                  <a:pt x="1" y="30"/>
                </a:lnTo>
                <a:lnTo>
                  <a:pt x="3" y="28"/>
                </a:lnTo>
                <a:lnTo>
                  <a:pt x="4" y="27"/>
                </a:lnTo>
                <a:lnTo>
                  <a:pt x="6" y="27"/>
                </a:lnTo>
                <a:lnTo>
                  <a:pt x="9" y="24"/>
                </a:lnTo>
                <a:lnTo>
                  <a:pt x="10" y="25"/>
                </a:lnTo>
                <a:lnTo>
                  <a:pt x="12" y="23"/>
                </a:lnTo>
                <a:lnTo>
                  <a:pt x="16" y="21"/>
                </a:lnTo>
                <a:lnTo>
                  <a:pt x="16" y="18"/>
                </a:lnTo>
                <a:lnTo>
                  <a:pt x="21" y="15"/>
                </a:lnTo>
                <a:lnTo>
                  <a:pt x="21" y="11"/>
                </a:lnTo>
                <a:lnTo>
                  <a:pt x="22" y="11"/>
                </a:lnTo>
                <a:lnTo>
                  <a:pt x="22" y="3"/>
                </a:lnTo>
                <a:lnTo>
                  <a:pt x="24"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76" name="Freeform 748"/>
          <p:cNvSpPr>
            <a:spLocks/>
          </p:cNvSpPr>
          <p:nvPr/>
        </p:nvSpPr>
        <p:spPr bwMode="auto">
          <a:xfrm>
            <a:off x="4729163" y="1711332"/>
            <a:ext cx="23813" cy="28575"/>
          </a:xfrm>
          <a:custGeom>
            <a:avLst/>
            <a:gdLst>
              <a:gd name="T0" fmla="*/ 1 w 15"/>
              <a:gd name="T1" fmla="*/ 13 h 18"/>
              <a:gd name="T2" fmla="*/ 1 w 15"/>
              <a:gd name="T3" fmla="*/ 12 h 18"/>
              <a:gd name="T4" fmla="*/ 1 w 15"/>
              <a:gd name="T5" fmla="*/ 10 h 18"/>
              <a:gd name="T6" fmla="*/ 1 w 15"/>
              <a:gd name="T7" fmla="*/ 9 h 18"/>
              <a:gd name="T8" fmla="*/ 3 w 15"/>
              <a:gd name="T9" fmla="*/ 10 h 18"/>
              <a:gd name="T10" fmla="*/ 3 w 15"/>
              <a:gd name="T11" fmla="*/ 9 h 18"/>
              <a:gd name="T12" fmla="*/ 6 w 15"/>
              <a:gd name="T13" fmla="*/ 9 h 18"/>
              <a:gd name="T14" fmla="*/ 6 w 15"/>
              <a:gd name="T15" fmla="*/ 7 h 18"/>
              <a:gd name="T16" fmla="*/ 7 w 15"/>
              <a:gd name="T17" fmla="*/ 4 h 18"/>
              <a:gd name="T18" fmla="*/ 9 w 15"/>
              <a:gd name="T19" fmla="*/ 7 h 18"/>
              <a:gd name="T20" fmla="*/ 10 w 15"/>
              <a:gd name="T21" fmla="*/ 7 h 18"/>
              <a:gd name="T22" fmla="*/ 10 w 15"/>
              <a:gd name="T23" fmla="*/ 0 h 18"/>
              <a:gd name="T24" fmla="*/ 15 w 15"/>
              <a:gd name="T25" fmla="*/ 7 h 18"/>
              <a:gd name="T26" fmla="*/ 15 w 15"/>
              <a:gd name="T27" fmla="*/ 15 h 18"/>
              <a:gd name="T28" fmla="*/ 13 w 15"/>
              <a:gd name="T29" fmla="*/ 15 h 18"/>
              <a:gd name="T30" fmla="*/ 10 w 15"/>
              <a:gd name="T31" fmla="*/ 18 h 18"/>
              <a:gd name="T32" fmla="*/ 9 w 15"/>
              <a:gd name="T33" fmla="*/ 18 h 18"/>
              <a:gd name="T34" fmla="*/ 7 w 15"/>
              <a:gd name="T35" fmla="*/ 15 h 18"/>
              <a:gd name="T36" fmla="*/ 10 w 15"/>
              <a:gd name="T37" fmla="*/ 13 h 18"/>
              <a:gd name="T38" fmla="*/ 10 w 15"/>
              <a:gd name="T39" fmla="*/ 10 h 18"/>
              <a:gd name="T40" fmla="*/ 9 w 15"/>
              <a:gd name="T41" fmla="*/ 13 h 18"/>
              <a:gd name="T42" fmla="*/ 7 w 15"/>
              <a:gd name="T43" fmla="*/ 13 h 18"/>
              <a:gd name="T44" fmla="*/ 1 w 15"/>
              <a:gd name="T45" fmla="*/ 18 h 18"/>
              <a:gd name="T46" fmla="*/ 0 w 15"/>
              <a:gd name="T47" fmla="*/ 16 h 18"/>
              <a:gd name="T48" fmla="*/ 1 w 15"/>
              <a:gd name="T49" fmla="*/ 13 h 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
              <a:gd name="T76" fmla="*/ 0 h 18"/>
              <a:gd name="T77" fmla="*/ 15 w 15"/>
              <a:gd name="T78" fmla="*/ 18 h 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 h="18">
                <a:moveTo>
                  <a:pt x="1" y="13"/>
                </a:moveTo>
                <a:lnTo>
                  <a:pt x="1" y="12"/>
                </a:lnTo>
                <a:lnTo>
                  <a:pt x="1" y="10"/>
                </a:lnTo>
                <a:lnTo>
                  <a:pt x="1" y="9"/>
                </a:lnTo>
                <a:lnTo>
                  <a:pt x="3" y="10"/>
                </a:lnTo>
                <a:lnTo>
                  <a:pt x="3" y="9"/>
                </a:lnTo>
                <a:lnTo>
                  <a:pt x="6" y="9"/>
                </a:lnTo>
                <a:lnTo>
                  <a:pt x="6" y="7"/>
                </a:lnTo>
                <a:lnTo>
                  <a:pt x="7" y="4"/>
                </a:lnTo>
                <a:lnTo>
                  <a:pt x="9" y="7"/>
                </a:lnTo>
                <a:lnTo>
                  <a:pt x="10" y="7"/>
                </a:lnTo>
                <a:lnTo>
                  <a:pt x="10" y="0"/>
                </a:lnTo>
                <a:lnTo>
                  <a:pt x="15" y="7"/>
                </a:lnTo>
                <a:lnTo>
                  <a:pt x="15" y="15"/>
                </a:lnTo>
                <a:lnTo>
                  <a:pt x="13" y="15"/>
                </a:lnTo>
                <a:lnTo>
                  <a:pt x="10" y="18"/>
                </a:lnTo>
                <a:lnTo>
                  <a:pt x="9" y="18"/>
                </a:lnTo>
                <a:lnTo>
                  <a:pt x="7" y="15"/>
                </a:lnTo>
                <a:lnTo>
                  <a:pt x="10" y="13"/>
                </a:lnTo>
                <a:lnTo>
                  <a:pt x="10" y="10"/>
                </a:lnTo>
                <a:lnTo>
                  <a:pt x="9" y="13"/>
                </a:lnTo>
                <a:lnTo>
                  <a:pt x="7" y="13"/>
                </a:lnTo>
                <a:lnTo>
                  <a:pt x="1" y="18"/>
                </a:lnTo>
                <a:lnTo>
                  <a:pt x="0" y="16"/>
                </a:lnTo>
                <a:lnTo>
                  <a:pt x="1" y="1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77" name="Freeform 749"/>
          <p:cNvSpPr>
            <a:spLocks/>
          </p:cNvSpPr>
          <p:nvPr/>
        </p:nvSpPr>
        <p:spPr bwMode="auto">
          <a:xfrm>
            <a:off x="4759325" y="1684345"/>
            <a:ext cx="17463" cy="26987"/>
          </a:xfrm>
          <a:custGeom>
            <a:avLst/>
            <a:gdLst>
              <a:gd name="T0" fmla="*/ 3 w 11"/>
              <a:gd name="T1" fmla="*/ 6 h 17"/>
              <a:gd name="T2" fmla="*/ 5 w 11"/>
              <a:gd name="T3" fmla="*/ 6 h 17"/>
              <a:gd name="T4" fmla="*/ 6 w 11"/>
              <a:gd name="T5" fmla="*/ 0 h 17"/>
              <a:gd name="T6" fmla="*/ 8 w 11"/>
              <a:gd name="T7" fmla="*/ 0 h 17"/>
              <a:gd name="T8" fmla="*/ 11 w 11"/>
              <a:gd name="T9" fmla="*/ 2 h 17"/>
              <a:gd name="T10" fmla="*/ 8 w 11"/>
              <a:gd name="T11" fmla="*/ 12 h 17"/>
              <a:gd name="T12" fmla="*/ 2 w 11"/>
              <a:gd name="T13" fmla="*/ 17 h 17"/>
              <a:gd name="T14" fmla="*/ 0 w 11"/>
              <a:gd name="T15" fmla="*/ 15 h 17"/>
              <a:gd name="T16" fmla="*/ 0 w 11"/>
              <a:gd name="T17" fmla="*/ 14 h 17"/>
              <a:gd name="T18" fmla="*/ 0 w 11"/>
              <a:gd name="T19" fmla="*/ 11 h 17"/>
              <a:gd name="T20" fmla="*/ 3 w 11"/>
              <a:gd name="T21" fmla="*/ 8 h 17"/>
              <a:gd name="T22" fmla="*/ 3 w 11"/>
              <a:gd name="T23" fmla="*/ 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17"/>
              <a:gd name="T38" fmla="*/ 11 w 11"/>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17">
                <a:moveTo>
                  <a:pt x="3" y="6"/>
                </a:moveTo>
                <a:lnTo>
                  <a:pt x="5" y="6"/>
                </a:lnTo>
                <a:lnTo>
                  <a:pt x="6" y="0"/>
                </a:lnTo>
                <a:lnTo>
                  <a:pt x="8" y="0"/>
                </a:lnTo>
                <a:lnTo>
                  <a:pt x="11" y="2"/>
                </a:lnTo>
                <a:lnTo>
                  <a:pt x="8" y="12"/>
                </a:lnTo>
                <a:lnTo>
                  <a:pt x="2" y="17"/>
                </a:lnTo>
                <a:lnTo>
                  <a:pt x="0" y="15"/>
                </a:lnTo>
                <a:lnTo>
                  <a:pt x="0" y="14"/>
                </a:lnTo>
                <a:lnTo>
                  <a:pt x="0" y="11"/>
                </a:lnTo>
                <a:lnTo>
                  <a:pt x="3" y="8"/>
                </a:lnTo>
                <a:lnTo>
                  <a:pt x="3"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78" name="Freeform 750"/>
          <p:cNvSpPr>
            <a:spLocks/>
          </p:cNvSpPr>
          <p:nvPr/>
        </p:nvSpPr>
        <p:spPr bwMode="auto">
          <a:xfrm>
            <a:off x="4738688" y="1785945"/>
            <a:ext cx="14288" cy="17462"/>
          </a:xfrm>
          <a:custGeom>
            <a:avLst/>
            <a:gdLst>
              <a:gd name="T0" fmla="*/ 3 w 9"/>
              <a:gd name="T1" fmla="*/ 6 h 11"/>
              <a:gd name="T2" fmla="*/ 1 w 9"/>
              <a:gd name="T3" fmla="*/ 2 h 11"/>
              <a:gd name="T4" fmla="*/ 4 w 9"/>
              <a:gd name="T5" fmla="*/ 3 h 11"/>
              <a:gd name="T6" fmla="*/ 6 w 9"/>
              <a:gd name="T7" fmla="*/ 3 h 11"/>
              <a:gd name="T8" fmla="*/ 9 w 9"/>
              <a:gd name="T9" fmla="*/ 0 h 11"/>
              <a:gd name="T10" fmla="*/ 9 w 9"/>
              <a:gd name="T11" fmla="*/ 3 h 11"/>
              <a:gd name="T12" fmla="*/ 9 w 9"/>
              <a:gd name="T13" fmla="*/ 5 h 11"/>
              <a:gd name="T14" fmla="*/ 7 w 9"/>
              <a:gd name="T15" fmla="*/ 6 h 11"/>
              <a:gd name="T16" fmla="*/ 6 w 9"/>
              <a:gd name="T17" fmla="*/ 9 h 11"/>
              <a:gd name="T18" fmla="*/ 3 w 9"/>
              <a:gd name="T19" fmla="*/ 11 h 11"/>
              <a:gd name="T20" fmla="*/ 1 w 9"/>
              <a:gd name="T21" fmla="*/ 11 h 11"/>
              <a:gd name="T22" fmla="*/ 0 w 9"/>
              <a:gd name="T23" fmla="*/ 9 h 11"/>
              <a:gd name="T24" fmla="*/ 1 w 9"/>
              <a:gd name="T25" fmla="*/ 6 h 11"/>
              <a:gd name="T26" fmla="*/ 3 w 9"/>
              <a:gd name="T27" fmla="*/ 6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
              <a:gd name="T43" fmla="*/ 0 h 11"/>
              <a:gd name="T44" fmla="*/ 9 w 9"/>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 h="11">
                <a:moveTo>
                  <a:pt x="3" y="6"/>
                </a:moveTo>
                <a:lnTo>
                  <a:pt x="1" y="2"/>
                </a:lnTo>
                <a:lnTo>
                  <a:pt x="4" y="3"/>
                </a:lnTo>
                <a:lnTo>
                  <a:pt x="6" y="3"/>
                </a:lnTo>
                <a:lnTo>
                  <a:pt x="9" y="0"/>
                </a:lnTo>
                <a:lnTo>
                  <a:pt x="9" y="3"/>
                </a:lnTo>
                <a:lnTo>
                  <a:pt x="9" y="5"/>
                </a:lnTo>
                <a:lnTo>
                  <a:pt x="7" y="6"/>
                </a:lnTo>
                <a:lnTo>
                  <a:pt x="6" y="9"/>
                </a:lnTo>
                <a:lnTo>
                  <a:pt x="3" y="11"/>
                </a:lnTo>
                <a:lnTo>
                  <a:pt x="1" y="11"/>
                </a:lnTo>
                <a:lnTo>
                  <a:pt x="0" y="9"/>
                </a:lnTo>
                <a:lnTo>
                  <a:pt x="1" y="6"/>
                </a:lnTo>
                <a:lnTo>
                  <a:pt x="3"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79" name="Freeform 751"/>
          <p:cNvSpPr>
            <a:spLocks/>
          </p:cNvSpPr>
          <p:nvPr/>
        </p:nvSpPr>
        <p:spPr bwMode="auto">
          <a:xfrm>
            <a:off x="4792663" y="1665295"/>
            <a:ext cx="31750" cy="41275"/>
          </a:xfrm>
          <a:custGeom>
            <a:avLst/>
            <a:gdLst>
              <a:gd name="T0" fmla="*/ 3 w 20"/>
              <a:gd name="T1" fmla="*/ 18 h 26"/>
              <a:gd name="T2" fmla="*/ 0 w 20"/>
              <a:gd name="T3" fmla="*/ 17 h 26"/>
              <a:gd name="T4" fmla="*/ 3 w 20"/>
              <a:gd name="T5" fmla="*/ 17 h 26"/>
              <a:gd name="T6" fmla="*/ 3 w 20"/>
              <a:gd name="T7" fmla="*/ 15 h 26"/>
              <a:gd name="T8" fmla="*/ 3 w 20"/>
              <a:gd name="T9" fmla="*/ 14 h 26"/>
              <a:gd name="T10" fmla="*/ 2 w 20"/>
              <a:gd name="T11" fmla="*/ 12 h 26"/>
              <a:gd name="T12" fmla="*/ 3 w 20"/>
              <a:gd name="T13" fmla="*/ 12 h 26"/>
              <a:gd name="T14" fmla="*/ 2 w 20"/>
              <a:gd name="T15" fmla="*/ 11 h 26"/>
              <a:gd name="T16" fmla="*/ 5 w 20"/>
              <a:gd name="T17" fmla="*/ 8 h 26"/>
              <a:gd name="T18" fmla="*/ 8 w 20"/>
              <a:gd name="T19" fmla="*/ 9 h 26"/>
              <a:gd name="T20" fmla="*/ 9 w 20"/>
              <a:gd name="T21" fmla="*/ 8 h 26"/>
              <a:gd name="T22" fmla="*/ 8 w 20"/>
              <a:gd name="T23" fmla="*/ 5 h 26"/>
              <a:gd name="T24" fmla="*/ 9 w 20"/>
              <a:gd name="T25" fmla="*/ 5 h 26"/>
              <a:gd name="T26" fmla="*/ 11 w 20"/>
              <a:gd name="T27" fmla="*/ 6 h 26"/>
              <a:gd name="T28" fmla="*/ 12 w 20"/>
              <a:gd name="T29" fmla="*/ 5 h 26"/>
              <a:gd name="T30" fmla="*/ 11 w 20"/>
              <a:gd name="T31" fmla="*/ 0 h 26"/>
              <a:gd name="T32" fmla="*/ 14 w 20"/>
              <a:gd name="T33" fmla="*/ 3 h 26"/>
              <a:gd name="T34" fmla="*/ 14 w 20"/>
              <a:gd name="T35" fmla="*/ 0 h 26"/>
              <a:gd name="T36" fmla="*/ 15 w 20"/>
              <a:gd name="T37" fmla="*/ 0 h 26"/>
              <a:gd name="T38" fmla="*/ 18 w 20"/>
              <a:gd name="T39" fmla="*/ 5 h 26"/>
              <a:gd name="T40" fmla="*/ 18 w 20"/>
              <a:gd name="T41" fmla="*/ 6 h 26"/>
              <a:gd name="T42" fmla="*/ 20 w 20"/>
              <a:gd name="T43" fmla="*/ 11 h 26"/>
              <a:gd name="T44" fmla="*/ 18 w 20"/>
              <a:gd name="T45" fmla="*/ 14 h 26"/>
              <a:gd name="T46" fmla="*/ 18 w 20"/>
              <a:gd name="T47" fmla="*/ 20 h 26"/>
              <a:gd name="T48" fmla="*/ 12 w 20"/>
              <a:gd name="T49" fmla="*/ 20 h 26"/>
              <a:gd name="T50" fmla="*/ 12 w 20"/>
              <a:gd name="T51" fmla="*/ 18 h 26"/>
              <a:gd name="T52" fmla="*/ 11 w 20"/>
              <a:gd name="T53" fmla="*/ 18 h 26"/>
              <a:gd name="T54" fmla="*/ 9 w 20"/>
              <a:gd name="T55" fmla="*/ 23 h 26"/>
              <a:gd name="T56" fmla="*/ 3 w 20"/>
              <a:gd name="T57" fmla="*/ 24 h 26"/>
              <a:gd name="T58" fmla="*/ 2 w 20"/>
              <a:gd name="T59" fmla="*/ 26 h 26"/>
              <a:gd name="T60" fmla="*/ 0 w 20"/>
              <a:gd name="T61" fmla="*/ 23 h 26"/>
              <a:gd name="T62" fmla="*/ 3 w 20"/>
              <a:gd name="T63" fmla="*/ 21 h 26"/>
              <a:gd name="T64" fmla="*/ 5 w 20"/>
              <a:gd name="T65" fmla="*/ 20 h 26"/>
              <a:gd name="T66" fmla="*/ 3 w 20"/>
              <a:gd name="T67" fmla="*/ 18 h 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26"/>
              <a:gd name="T104" fmla="*/ 20 w 20"/>
              <a:gd name="T105" fmla="*/ 26 h 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26">
                <a:moveTo>
                  <a:pt x="3" y="18"/>
                </a:moveTo>
                <a:lnTo>
                  <a:pt x="0" y="17"/>
                </a:lnTo>
                <a:lnTo>
                  <a:pt x="3" y="17"/>
                </a:lnTo>
                <a:lnTo>
                  <a:pt x="3" y="15"/>
                </a:lnTo>
                <a:lnTo>
                  <a:pt x="3" y="14"/>
                </a:lnTo>
                <a:lnTo>
                  <a:pt x="2" y="12"/>
                </a:lnTo>
                <a:lnTo>
                  <a:pt x="3" y="12"/>
                </a:lnTo>
                <a:lnTo>
                  <a:pt x="2" y="11"/>
                </a:lnTo>
                <a:lnTo>
                  <a:pt x="5" y="8"/>
                </a:lnTo>
                <a:lnTo>
                  <a:pt x="8" y="9"/>
                </a:lnTo>
                <a:lnTo>
                  <a:pt x="9" y="8"/>
                </a:lnTo>
                <a:lnTo>
                  <a:pt x="8" y="5"/>
                </a:lnTo>
                <a:lnTo>
                  <a:pt x="9" y="5"/>
                </a:lnTo>
                <a:lnTo>
                  <a:pt x="11" y="6"/>
                </a:lnTo>
                <a:lnTo>
                  <a:pt x="12" y="5"/>
                </a:lnTo>
                <a:lnTo>
                  <a:pt x="11" y="0"/>
                </a:lnTo>
                <a:lnTo>
                  <a:pt x="14" y="3"/>
                </a:lnTo>
                <a:lnTo>
                  <a:pt x="14" y="0"/>
                </a:lnTo>
                <a:lnTo>
                  <a:pt x="15" y="0"/>
                </a:lnTo>
                <a:lnTo>
                  <a:pt x="18" y="5"/>
                </a:lnTo>
                <a:lnTo>
                  <a:pt x="18" y="6"/>
                </a:lnTo>
                <a:lnTo>
                  <a:pt x="20" y="11"/>
                </a:lnTo>
                <a:lnTo>
                  <a:pt x="18" y="14"/>
                </a:lnTo>
                <a:lnTo>
                  <a:pt x="18" y="20"/>
                </a:lnTo>
                <a:lnTo>
                  <a:pt x="12" y="20"/>
                </a:lnTo>
                <a:lnTo>
                  <a:pt x="12" y="18"/>
                </a:lnTo>
                <a:lnTo>
                  <a:pt x="11" y="18"/>
                </a:lnTo>
                <a:lnTo>
                  <a:pt x="9" y="23"/>
                </a:lnTo>
                <a:lnTo>
                  <a:pt x="3" y="24"/>
                </a:lnTo>
                <a:lnTo>
                  <a:pt x="2" y="26"/>
                </a:lnTo>
                <a:lnTo>
                  <a:pt x="0" y="23"/>
                </a:lnTo>
                <a:lnTo>
                  <a:pt x="3" y="21"/>
                </a:lnTo>
                <a:lnTo>
                  <a:pt x="5" y="20"/>
                </a:lnTo>
                <a:lnTo>
                  <a:pt x="3" y="18"/>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80" name="Freeform 752"/>
          <p:cNvSpPr>
            <a:spLocks/>
          </p:cNvSpPr>
          <p:nvPr/>
        </p:nvSpPr>
        <p:spPr bwMode="auto">
          <a:xfrm>
            <a:off x="4826000" y="1644657"/>
            <a:ext cx="23813" cy="23812"/>
          </a:xfrm>
          <a:custGeom>
            <a:avLst/>
            <a:gdLst>
              <a:gd name="T0" fmla="*/ 3 w 15"/>
              <a:gd name="T1" fmla="*/ 7 h 15"/>
              <a:gd name="T2" fmla="*/ 8 w 15"/>
              <a:gd name="T3" fmla="*/ 7 h 15"/>
              <a:gd name="T4" fmla="*/ 8 w 15"/>
              <a:gd name="T5" fmla="*/ 6 h 15"/>
              <a:gd name="T6" fmla="*/ 8 w 15"/>
              <a:gd name="T7" fmla="*/ 3 h 15"/>
              <a:gd name="T8" fmla="*/ 9 w 15"/>
              <a:gd name="T9" fmla="*/ 6 h 15"/>
              <a:gd name="T10" fmla="*/ 11 w 15"/>
              <a:gd name="T11" fmla="*/ 6 h 15"/>
              <a:gd name="T12" fmla="*/ 12 w 15"/>
              <a:gd name="T13" fmla="*/ 1 h 15"/>
              <a:gd name="T14" fmla="*/ 12 w 15"/>
              <a:gd name="T15" fmla="*/ 0 h 15"/>
              <a:gd name="T16" fmla="*/ 15 w 15"/>
              <a:gd name="T17" fmla="*/ 1 h 15"/>
              <a:gd name="T18" fmla="*/ 15 w 15"/>
              <a:gd name="T19" fmla="*/ 4 h 15"/>
              <a:gd name="T20" fmla="*/ 14 w 15"/>
              <a:gd name="T21" fmla="*/ 9 h 15"/>
              <a:gd name="T22" fmla="*/ 14 w 15"/>
              <a:gd name="T23" fmla="*/ 12 h 15"/>
              <a:gd name="T24" fmla="*/ 5 w 15"/>
              <a:gd name="T25" fmla="*/ 15 h 15"/>
              <a:gd name="T26" fmla="*/ 0 w 15"/>
              <a:gd name="T27" fmla="*/ 13 h 15"/>
              <a:gd name="T28" fmla="*/ 0 w 15"/>
              <a:gd name="T29" fmla="*/ 12 h 15"/>
              <a:gd name="T30" fmla="*/ 3 w 15"/>
              <a:gd name="T31" fmla="*/ 12 h 15"/>
              <a:gd name="T32" fmla="*/ 3 w 15"/>
              <a:gd name="T33" fmla="*/ 10 h 15"/>
              <a:gd name="T34" fmla="*/ 3 w 15"/>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3" y="7"/>
                </a:moveTo>
                <a:lnTo>
                  <a:pt x="8" y="7"/>
                </a:lnTo>
                <a:lnTo>
                  <a:pt x="8" y="6"/>
                </a:lnTo>
                <a:lnTo>
                  <a:pt x="8" y="3"/>
                </a:lnTo>
                <a:lnTo>
                  <a:pt x="9" y="6"/>
                </a:lnTo>
                <a:lnTo>
                  <a:pt x="11" y="6"/>
                </a:lnTo>
                <a:lnTo>
                  <a:pt x="12" y="1"/>
                </a:lnTo>
                <a:lnTo>
                  <a:pt x="12" y="0"/>
                </a:lnTo>
                <a:lnTo>
                  <a:pt x="15" y="1"/>
                </a:lnTo>
                <a:lnTo>
                  <a:pt x="15" y="4"/>
                </a:lnTo>
                <a:lnTo>
                  <a:pt x="14" y="9"/>
                </a:lnTo>
                <a:lnTo>
                  <a:pt x="14" y="12"/>
                </a:lnTo>
                <a:lnTo>
                  <a:pt x="5" y="15"/>
                </a:lnTo>
                <a:lnTo>
                  <a:pt x="0" y="13"/>
                </a:lnTo>
                <a:lnTo>
                  <a:pt x="0" y="12"/>
                </a:lnTo>
                <a:lnTo>
                  <a:pt x="3" y="12"/>
                </a:lnTo>
                <a:lnTo>
                  <a:pt x="3" y="10"/>
                </a:lnTo>
                <a:lnTo>
                  <a:pt x="3" y="7"/>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81" name="Freeform 753"/>
          <p:cNvSpPr>
            <a:spLocks/>
          </p:cNvSpPr>
          <p:nvPr/>
        </p:nvSpPr>
        <p:spPr bwMode="auto">
          <a:xfrm>
            <a:off x="4843463" y="1625607"/>
            <a:ext cx="23813" cy="20637"/>
          </a:xfrm>
          <a:custGeom>
            <a:avLst/>
            <a:gdLst>
              <a:gd name="T0" fmla="*/ 3 w 15"/>
              <a:gd name="T1" fmla="*/ 3 h 13"/>
              <a:gd name="T2" fmla="*/ 1 w 15"/>
              <a:gd name="T3" fmla="*/ 4 h 13"/>
              <a:gd name="T4" fmla="*/ 0 w 15"/>
              <a:gd name="T5" fmla="*/ 1 h 13"/>
              <a:gd name="T6" fmla="*/ 1 w 15"/>
              <a:gd name="T7" fmla="*/ 0 h 13"/>
              <a:gd name="T8" fmla="*/ 3 w 15"/>
              <a:gd name="T9" fmla="*/ 1 h 13"/>
              <a:gd name="T10" fmla="*/ 6 w 15"/>
              <a:gd name="T11" fmla="*/ 1 h 13"/>
              <a:gd name="T12" fmla="*/ 7 w 15"/>
              <a:gd name="T13" fmla="*/ 1 h 13"/>
              <a:gd name="T14" fmla="*/ 7 w 15"/>
              <a:gd name="T15" fmla="*/ 3 h 13"/>
              <a:gd name="T16" fmla="*/ 7 w 15"/>
              <a:gd name="T17" fmla="*/ 7 h 13"/>
              <a:gd name="T18" fmla="*/ 9 w 15"/>
              <a:gd name="T19" fmla="*/ 7 h 13"/>
              <a:gd name="T20" fmla="*/ 9 w 15"/>
              <a:gd name="T21" fmla="*/ 4 h 13"/>
              <a:gd name="T22" fmla="*/ 10 w 15"/>
              <a:gd name="T23" fmla="*/ 4 h 13"/>
              <a:gd name="T24" fmla="*/ 15 w 15"/>
              <a:gd name="T25" fmla="*/ 6 h 13"/>
              <a:gd name="T26" fmla="*/ 10 w 15"/>
              <a:gd name="T27" fmla="*/ 13 h 13"/>
              <a:gd name="T28" fmla="*/ 9 w 15"/>
              <a:gd name="T29" fmla="*/ 13 h 13"/>
              <a:gd name="T30" fmla="*/ 3 w 15"/>
              <a:gd name="T31" fmla="*/ 9 h 13"/>
              <a:gd name="T32" fmla="*/ 1 w 15"/>
              <a:gd name="T33" fmla="*/ 7 h 13"/>
              <a:gd name="T34" fmla="*/ 3 w 15"/>
              <a:gd name="T35" fmla="*/ 7 h 13"/>
              <a:gd name="T36" fmla="*/ 4 w 15"/>
              <a:gd name="T37" fmla="*/ 3 h 13"/>
              <a:gd name="T38" fmla="*/ 3 w 15"/>
              <a:gd name="T39" fmla="*/ 3 h 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3"/>
              <a:gd name="T62" fmla="*/ 15 w 15"/>
              <a:gd name="T63" fmla="*/ 13 h 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3">
                <a:moveTo>
                  <a:pt x="3" y="3"/>
                </a:moveTo>
                <a:lnTo>
                  <a:pt x="1" y="4"/>
                </a:lnTo>
                <a:lnTo>
                  <a:pt x="0" y="1"/>
                </a:lnTo>
                <a:lnTo>
                  <a:pt x="1" y="0"/>
                </a:lnTo>
                <a:lnTo>
                  <a:pt x="3" y="1"/>
                </a:lnTo>
                <a:lnTo>
                  <a:pt x="6" y="1"/>
                </a:lnTo>
                <a:lnTo>
                  <a:pt x="7" y="1"/>
                </a:lnTo>
                <a:lnTo>
                  <a:pt x="7" y="3"/>
                </a:lnTo>
                <a:lnTo>
                  <a:pt x="7" y="7"/>
                </a:lnTo>
                <a:lnTo>
                  <a:pt x="9" y="7"/>
                </a:lnTo>
                <a:lnTo>
                  <a:pt x="9" y="4"/>
                </a:lnTo>
                <a:lnTo>
                  <a:pt x="10" y="4"/>
                </a:lnTo>
                <a:lnTo>
                  <a:pt x="15" y="6"/>
                </a:lnTo>
                <a:lnTo>
                  <a:pt x="10" y="13"/>
                </a:lnTo>
                <a:lnTo>
                  <a:pt x="9" y="13"/>
                </a:lnTo>
                <a:lnTo>
                  <a:pt x="3" y="9"/>
                </a:lnTo>
                <a:lnTo>
                  <a:pt x="1" y="7"/>
                </a:lnTo>
                <a:lnTo>
                  <a:pt x="3" y="7"/>
                </a:lnTo>
                <a:lnTo>
                  <a:pt x="4" y="3"/>
                </a:lnTo>
                <a:lnTo>
                  <a:pt x="3"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82" name="Freeform 754"/>
          <p:cNvSpPr>
            <a:spLocks/>
          </p:cNvSpPr>
          <p:nvPr/>
        </p:nvSpPr>
        <p:spPr bwMode="auto">
          <a:xfrm>
            <a:off x="4867275" y="1612907"/>
            <a:ext cx="11113" cy="17462"/>
          </a:xfrm>
          <a:custGeom>
            <a:avLst/>
            <a:gdLst>
              <a:gd name="T0" fmla="*/ 4 w 7"/>
              <a:gd name="T1" fmla="*/ 5 h 11"/>
              <a:gd name="T2" fmla="*/ 4 w 7"/>
              <a:gd name="T3" fmla="*/ 3 h 11"/>
              <a:gd name="T4" fmla="*/ 4 w 7"/>
              <a:gd name="T5" fmla="*/ 5 h 11"/>
              <a:gd name="T6" fmla="*/ 6 w 7"/>
              <a:gd name="T7" fmla="*/ 6 h 11"/>
              <a:gd name="T8" fmla="*/ 7 w 7"/>
              <a:gd name="T9" fmla="*/ 9 h 11"/>
              <a:gd name="T10" fmla="*/ 7 w 7"/>
              <a:gd name="T11" fmla="*/ 11 h 11"/>
              <a:gd name="T12" fmla="*/ 3 w 7"/>
              <a:gd name="T13" fmla="*/ 9 h 11"/>
              <a:gd name="T14" fmla="*/ 0 w 7"/>
              <a:gd name="T15" fmla="*/ 0 h 11"/>
              <a:gd name="T16" fmla="*/ 1 w 7"/>
              <a:gd name="T17" fmla="*/ 2 h 11"/>
              <a:gd name="T18" fmla="*/ 3 w 7"/>
              <a:gd name="T19" fmla="*/ 5 h 11"/>
              <a:gd name="T20" fmla="*/ 4 w 7"/>
              <a:gd name="T21" fmla="*/ 5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1"/>
              <a:gd name="T35" fmla="*/ 7 w 7"/>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1">
                <a:moveTo>
                  <a:pt x="4" y="5"/>
                </a:moveTo>
                <a:lnTo>
                  <a:pt x="4" y="3"/>
                </a:lnTo>
                <a:lnTo>
                  <a:pt x="4" y="5"/>
                </a:lnTo>
                <a:lnTo>
                  <a:pt x="6" y="6"/>
                </a:lnTo>
                <a:lnTo>
                  <a:pt x="7" y="9"/>
                </a:lnTo>
                <a:lnTo>
                  <a:pt x="7" y="11"/>
                </a:lnTo>
                <a:lnTo>
                  <a:pt x="3" y="9"/>
                </a:lnTo>
                <a:lnTo>
                  <a:pt x="0" y="0"/>
                </a:lnTo>
                <a:lnTo>
                  <a:pt x="1" y="2"/>
                </a:lnTo>
                <a:lnTo>
                  <a:pt x="3" y="5"/>
                </a:lnTo>
                <a:lnTo>
                  <a:pt x="4" y="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83" name="Freeform 755"/>
          <p:cNvSpPr>
            <a:spLocks/>
          </p:cNvSpPr>
          <p:nvPr/>
        </p:nvSpPr>
        <p:spPr bwMode="auto">
          <a:xfrm>
            <a:off x="4891088" y="1616082"/>
            <a:ext cx="9525" cy="14287"/>
          </a:xfrm>
          <a:custGeom>
            <a:avLst/>
            <a:gdLst>
              <a:gd name="T0" fmla="*/ 3 w 6"/>
              <a:gd name="T1" fmla="*/ 0 h 9"/>
              <a:gd name="T2" fmla="*/ 4 w 6"/>
              <a:gd name="T3" fmla="*/ 0 h 9"/>
              <a:gd name="T4" fmla="*/ 6 w 6"/>
              <a:gd name="T5" fmla="*/ 1 h 9"/>
              <a:gd name="T6" fmla="*/ 4 w 6"/>
              <a:gd name="T7" fmla="*/ 9 h 9"/>
              <a:gd name="T8" fmla="*/ 3 w 6"/>
              <a:gd name="T9" fmla="*/ 9 h 9"/>
              <a:gd name="T10" fmla="*/ 3 w 6"/>
              <a:gd name="T11" fmla="*/ 6 h 9"/>
              <a:gd name="T12" fmla="*/ 1 w 6"/>
              <a:gd name="T13" fmla="*/ 7 h 9"/>
              <a:gd name="T14" fmla="*/ 0 w 6"/>
              <a:gd name="T15" fmla="*/ 6 h 9"/>
              <a:gd name="T16" fmla="*/ 0 w 6"/>
              <a:gd name="T17" fmla="*/ 3 h 9"/>
              <a:gd name="T18" fmla="*/ 1 w 6"/>
              <a:gd name="T19" fmla="*/ 1 h 9"/>
              <a:gd name="T20" fmla="*/ 3 w 6"/>
              <a:gd name="T21" fmla="*/ 0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9"/>
              <a:gd name="T35" fmla="*/ 6 w 6"/>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9">
                <a:moveTo>
                  <a:pt x="3" y="0"/>
                </a:moveTo>
                <a:lnTo>
                  <a:pt x="4" y="0"/>
                </a:lnTo>
                <a:lnTo>
                  <a:pt x="6" y="1"/>
                </a:lnTo>
                <a:lnTo>
                  <a:pt x="4" y="9"/>
                </a:lnTo>
                <a:lnTo>
                  <a:pt x="3" y="9"/>
                </a:lnTo>
                <a:lnTo>
                  <a:pt x="3" y="6"/>
                </a:lnTo>
                <a:lnTo>
                  <a:pt x="1" y="7"/>
                </a:lnTo>
                <a:lnTo>
                  <a:pt x="0" y="6"/>
                </a:lnTo>
                <a:lnTo>
                  <a:pt x="0" y="3"/>
                </a:lnTo>
                <a:lnTo>
                  <a:pt x="1" y="1"/>
                </a:lnTo>
                <a:lnTo>
                  <a:pt x="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84" name="Freeform 756"/>
          <p:cNvSpPr>
            <a:spLocks/>
          </p:cNvSpPr>
          <p:nvPr/>
        </p:nvSpPr>
        <p:spPr bwMode="auto">
          <a:xfrm>
            <a:off x="4943475" y="1603382"/>
            <a:ext cx="12700" cy="9525"/>
          </a:xfrm>
          <a:custGeom>
            <a:avLst/>
            <a:gdLst>
              <a:gd name="T0" fmla="*/ 4 w 8"/>
              <a:gd name="T1" fmla="*/ 6 h 6"/>
              <a:gd name="T2" fmla="*/ 0 w 8"/>
              <a:gd name="T3" fmla="*/ 5 h 6"/>
              <a:gd name="T4" fmla="*/ 0 w 8"/>
              <a:gd name="T5" fmla="*/ 2 h 6"/>
              <a:gd name="T6" fmla="*/ 1 w 8"/>
              <a:gd name="T7" fmla="*/ 0 h 6"/>
              <a:gd name="T8" fmla="*/ 6 w 8"/>
              <a:gd name="T9" fmla="*/ 2 h 6"/>
              <a:gd name="T10" fmla="*/ 7 w 8"/>
              <a:gd name="T11" fmla="*/ 3 h 6"/>
              <a:gd name="T12" fmla="*/ 8 w 8"/>
              <a:gd name="T13" fmla="*/ 6 h 6"/>
              <a:gd name="T14" fmla="*/ 4 w 8"/>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6"/>
              <a:gd name="T26" fmla="*/ 8 w 8"/>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6">
                <a:moveTo>
                  <a:pt x="4" y="6"/>
                </a:moveTo>
                <a:lnTo>
                  <a:pt x="0" y="5"/>
                </a:lnTo>
                <a:lnTo>
                  <a:pt x="0" y="2"/>
                </a:lnTo>
                <a:lnTo>
                  <a:pt x="1" y="0"/>
                </a:lnTo>
                <a:lnTo>
                  <a:pt x="6" y="2"/>
                </a:lnTo>
                <a:lnTo>
                  <a:pt x="7" y="3"/>
                </a:lnTo>
                <a:lnTo>
                  <a:pt x="8" y="6"/>
                </a:lnTo>
                <a:lnTo>
                  <a:pt x="4"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85" name="Freeform 757"/>
          <p:cNvSpPr>
            <a:spLocks/>
          </p:cNvSpPr>
          <p:nvPr/>
        </p:nvSpPr>
        <p:spPr bwMode="auto">
          <a:xfrm>
            <a:off x="4933950" y="1574807"/>
            <a:ext cx="25400" cy="22225"/>
          </a:xfrm>
          <a:custGeom>
            <a:avLst/>
            <a:gdLst>
              <a:gd name="T0" fmla="*/ 4 w 16"/>
              <a:gd name="T1" fmla="*/ 3 h 14"/>
              <a:gd name="T2" fmla="*/ 6 w 16"/>
              <a:gd name="T3" fmla="*/ 3 h 14"/>
              <a:gd name="T4" fmla="*/ 6 w 16"/>
              <a:gd name="T5" fmla="*/ 2 h 14"/>
              <a:gd name="T6" fmla="*/ 7 w 16"/>
              <a:gd name="T7" fmla="*/ 3 h 14"/>
              <a:gd name="T8" fmla="*/ 7 w 16"/>
              <a:gd name="T9" fmla="*/ 2 h 14"/>
              <a:gd name="T10" fmla="*/ 9 w 16"/>
              <a:gd name="T11" fmla="*/ 5 h 14"/>
              <a:gd name="T12" fmla="*/ 12 w 16"/>
              <a:gd name="T13" fmla="*/ 3 h 14"/>
              <a:gd name="T14" fmla="*/ 12 w 16"/>
              <a:gd name="T15" fmla="*/ 0 h 14"/>
              <a:gd name="T16" fmla="*/ 13 w 16"/>
              <a:gd name="T17" fmla="*/ 0 h 14"/>
              <a:gd name="T18" fmla="*/ 13 w 16"/>
              <a:gd name="T19" fmla="*/ 3 h 14"/>
              <a:gd name="T20" fmla="*/ 16 w 16"/>
              <a:gd name="T21" fmla="*/ 3 h 14"/>
              <a:gd name="T22" fmla="*/ 16 w 16"/>
              <a:gd name="T23" fmla="*/ 5 h 14"/>
              <a:gd name="T24" fmla="*/ 16 w 16"/>
              <a:gd name="T25" fmla="*/ 8 h 14"/>
              <a:gd name="T26" fmla="*/ 14 w 16"/>
              <a:gd name="T27" fmla="*/ 8 h 14"/>
              <a:gd name="T28" fmla="*/ 14 w 16"/>
              <a:gd name="T29" fmla="*/ 9 h 14"/>
              <a:gd name="T30" fmla="*/ 13 w 16"/>
              <a:gd name="T31" fmla="*/ 11 h 14"/>
              <a:gd name="T32" fmla="*/ 12 w 16"/>
              <a:gd name="T33" fmla="*/ 9 h 14"/>
              <a:gd name="T34" fmla="*/ 10 w 16"/>
              <a:gd name="T35" fmla="*/ 12 h 14"/>
              <a:gd name="T36" fmla="*/ 9 w 16"/>
              <a:gd name="T37" fmla="*/ 12 h 14"/>
              <a:gd name="T38" fmla="*/ 7 w 16"/>
              <a:gd name="T39" fmla="*/ 11 h 14"/>
              <a:gd name="T40" fmla="*/ 4 w 16"/>
              <a:gd name="T41" fmla="*/ 12 h 14"/>
              <a:gd name="T42" fmla="*/ 4 w 16"/>
              <a:gd name="T43" fmla="*/ 11 h 14"/>
              <a:gd name="T44" fmla="*/ 3 w 16"/>
              <a:gd name="T45" fmla="*/ 14 h 14"/>
              <a:gd name="T46" fmla="*/ 1 w 16"/>
              <a:gd name="T47" fmla="*/ 8 h 14"/>
              <a:gd name="T48" fmla="*/ 0 w 16"/>
              <a:gd name="T49" fmla="*/ 6 h 14"/>
              <a:gd name="T50" fmla="*/ 1 w 16"/>
              <a:gd name="T51" fmla="*/ 5 h 14"/>
              <a:gd name="T52" fmla="*/ 4 w 16"/>
              <a:gd name="T53" fmla="*/ 5 h 14"/>
              <a:gd name="T54" fmla="*/ 4 w 16"/>
              <a:gd name="T55" fmla="*/ 3 h 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
              <a:gd name="T85" fmla="*/ 0 h 14"/>
              <a:gd name="T86" fmla="*/ 16 w 16"/>
              <a:gd name="T87" fmla="*/ 14 h 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 h="14">
                <a:moveTo>
                  <a:pt x="4" y="3"/>
                </a:moveTo>
                <a:lnTo>
                  <a:pt x="6" y="3"/>
                </a:lnTo>
                <a:lnTo>
                  <a:pt x="6" y="2"/>
                </a:lnTo>
                <a:lnTo>
                  <a:pt x="7" y="3"/>
                </a:lnTo>
                <a:lnTo>
                  <a:pt x="7" y="2"/>
                </a:lnTo>
                <a:lnTo>
                  <a:pt x="9" y="5"/>
                </a:lnTo>
                <a:lnTo>
                  <a:pt x="12" y="3"/>
                </a:lnTo>
                <a:lnTo>
                  <a:pt x="12" y="0"/>
                </a:lnTo>
                <a:lnTo>
                  <a:pt x="13" y="0"/>
                </a:lnTo>
                <a:lnTo>
                  <a:pt x="13" y="3"/>
                </a:lnTo>
                <a:lnTo>
                  <a:pt x="16" y="3"/>
                </a:lnTo>
                <a:lnTo>
                  <a:pt x="16" y="5"/>
                </a:lnTo>
                <a:lnTo>
                  <a:pt x="16" y="8"/>
                </a:lnTo>
                <a:lnTo>
                  <a:pt x="14" y="8"/>
                </a:lnTo>
                <a:lnTo>
                  <a:pt x="14" y="9"/>
                </a:lnTo>
                <a:lnTo>
                  <a:pt x="13" y="11"/>
                </a:lnTo>
                <a:lnTo>
                  <a:pt x="12" y="9"/>
                </a:lnTo>
                <a:lnTo>
                  <a:pt x="10" y="12"/>
                </a:lnTo>
                <a:lnTo>
                  <a:pt x="9" y="12"/>
                </a:lnTo>
                <a:lnTo>
                  <a:pt x="7" y="11"/>
                </a:lnTo>
                <a:lnTo>
                  <a:pt x="4" y="12"/>
                </a:lnTo>
                <a:lnTo>
                  <a:pt x="4" y="11"/>
                </a:lnTo>
                <a:lnTo>
                  <a:pt x="3" y="14"/>
                </a:lnTo>
                <a:lnTo>
                  <a:pt x="1" y="8"/>
                </a:lnTo>
                <a:lnTo>
                  <a:pt x="0" y="6"/>
                </a:lnTo>
                <a:lnTo>
                  <a:pt x="1" y="5"/>
                </a:lnTo>
                <a:lnTo>
                  <a:pt x="4" y="5"/>
                </a:lnTo>
                <a:lnTo>
                  <a:pt x="4"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86" name="Freeform 758"/>
          <p:cNvSpPr>
            <a:spLocks/>
          </p:cNvSpPr>
          <p:nvPr/>
        </p:nvSpPr>
        <p:spPr bwMode="auto">
          <a:xfrm>
            <a:off x="4956175" y="1587507"/>
            <a:ext cx="17463" cy="23812"/>
          </a:xfrm>
          <a:custGeom>
            <a:avLst/>
            <a:gdLst>
              <a:gd name="T0" fmla="*/ 8 w 11"/>
              <a:gd name="T1" fmla="*/ 12 h 15"/>
              <a:gd name="T2" fmla="*/ 6 w 11"/>
              <a:gd name="T3" fmla="*/ 12 h 15"/>
              <a:gd name="T4" fmla="*/ 6 w 11"/>
              <a:gd name="T5" fmla="*/ 13 h 15"/>
              <a:gd name="T6" fmla="*/ 5 w 11"/>
              <a:gd name="T7" fmla="*/ 15 h 15"/>
              <a:gd name="T8" fmla="*/ 2 w 11"/>
              <a:gd name="T9" fmla="*/ 13 h 15"/>
              <a:gd name="T10" fmla="*/ 0 w 11"/>
              <a:gd name="T11" fmla="*/ 12 h 15"/>
              <a:gd name="T12" fmla="*/ 0 w 11"/>
              <a:gd name="T13" fmla="*/ 10 h 15"/>
              <a:gd name="T14" fmla="*/ 0 w 11"/>
              <a:gd name="T15" fmla="*/ 9 h 15"/>
              <a:gd name="T16" fmla="*/ 0 w 11"/>
              <a:gd name="T17" fmla="*/ 6 h 15"/>
              <a:gd name="T18" fmla="*/ 2 w 11"/>
              <a:gd name="T19" fmla="*/ 4 h 15"/>
              <a:gd name="T20" fmla="*/ 3 w 11"/>
              <a:gd name="T21" fmla="*/ 6 h 15"/>
              <a:gd name="T22" fmla="*/ 3 w 11"/>
              <a:gd name="T23" fmla="*/ 1 h 15"/>
              <a:gd name="T24" fmla="*/ 6 w 11"/>
              <a:gd name="T25" fmla="*/ 3 h 15"/>
              <a:gd name="T26" fmla="*/ 8 w 11"/>
              <a:gd name="T27" fmla="*/ 0 h 15"/>
              <a:gd name="T28" fmla="*/ 11 w 11"/>
              <a:gd name="T29" fmla="*/ 3 h 15"/>
              <a:gd name="T30" fmla="*/ 11 w 11"/>
              <a:gd name="T31" fmla="*/ 6 h 15"/>
              <a:gd name="T32" fmla="*/ 8 w 11"/>
              <a:gd name="T33" fmla="*/ 12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5"/>
              <a:gd name="T53" fmla="*/ 11 w 11"/>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5">
                <a:moveTo>
                  <a:pt x="8" y="12"/>
                </a:moveTo>
                <a:lnTo>
                  <a:pt x="6" y="12"/>
                </a:lnTo>
                <a:lnTo>
                  <a:pt x="6" y="13"/>
                </a:lnTo>
                <a:lnTo>
                  <a:pt x="5" y="15"/>
                </a:lnTo>
                <a:lnTo>
                  <a:pt x="2" y="13"/>
                </a:lnTo>
                <a:lnTo>
                  <a:pt x="0" y="12"/>
                </a:lnTo>
                <a:lnTo>
                  <a:pt x="0" y="10"/>
                </a:lnTo>
                <a:lnTo>
                  <a:pt x="0" y="9"/>
                </a:lnTo>
                <a:lnTo>
                  <a:pt x="0" y="6"/>
                </a:lnTo>
                <a:lnTo>
                  <a:pt x="2" y="4"/>
                </a:lnTo>
                <a:lnTo>
                  <a:pt x="3" y="6"/>
                </a:lnTo>
                <a:lnTo>
                  <a:pt x="3" y="1"/>
                </a:lnTo>
                <a:lnTo>
                  <a:pt x="6" y="3"/>
                </a:lnTo>
                <a:lnTo>
                  <a:pt x="8" y="0"/>
                </a:lnTo>
                <a:lnTo>
                  <a:pt x="11" y="3"/>
                </a:lnTo>
                <a:lnTo>
                  <a:pt x="11" y="6"/>
                </a:lnTo>
                <a:lnTo>
                  <a:pt x="8" y="1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87" name="Freeform 759"/>
          <p:cNvSpPr>
            <a:spLocks/>
          </p:cNvSpPr>
          <p:nvPr/>
        </p:nvSpPr>
        <p:spPr bwMode="auto">
          <a:xfrm>
            <a:off x="4975225" y="1574807"/>
            <a:ext cx="9525" cy="19050"/>
          </a:xfrm>
          <a:custGeom>
            <a:avLst/>
            <a:gdLst>
              <a:gd name="T0" fmla="*/ 5 w 6"/>
              <a:gd name="T1" fmla="*/ 11 h 12"/>
              <a:gd name="T2" fmla="*/ 3 w 6"/>
              <a:gd name="T3" fmla="*/ 12 h 12"/>
              <a:gd name="T4" fmla="*/ 0 w 6"/>
              <a:gd name="T5" fmla="*/ 2 h 12"/>
              <a:gd name="T6" fmla="*/ 2 w 6"/>
              <a:gd name="T7" fmla="*/ 0 h 12"/>
              <a:gd name="T8" fmla="*/ 2 w 6"/>
              <a:gd name="T9" fmla="*/ 2 h 12"/>
              <a:gd name="T10" fmla="*/ 3 w 6"/>
              <a:gd name="T11" fmla="*/ 2 h 12"/>
              <a:gd name="T12" fmla="*/ 6 w 6"/>
              <a:gd name="T13" fmla="*/ 3 h 12"/>
              <a:gd name="T14" fmla="*/ 6 w 6"/>
              <a:gd name="T15" fmla="*/ 8 h 12"/>
              <a:gd name="T16" fmla="*/ 6 w 6"/>
              <a:gd name="T17" fmla="*/ 11 h 12"/>
              <a:gd name="T18" fmla="*/ 5 w 6"/>
              <a:gd name="T19" fmla="*/ 1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2"/>
              <a:gd name="T32" fmla="*/ 6 w 6"/>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2">
                <a:moveTo>
                  <a:pt x="5" y="11"/>
                </a:moveTo>
                <a:lnTo>
                  <a:pt x="3" y="12"/>
                </a:lnTo>
                <a:lnTo>
                  <a:pt x="0" y="2"/>
                </a:lnTo>
                <a:lnTo>
                  <a:pt x="2" y="0"/>
                </a:lnTo>
                <a:lnTo>
                  <a:pt x="2" y="2"/>
                </a:lnTo>
                <a:lnTo>
                  <a:pt x="3" y="2"/>
                </a:lnTo>
                <a:lnTo>
                  <a:pt x="6" y="3"/>
                </a:lnTo>
                <a:lnTo>
                  <a:pt x="6" y="8"/>
                </a:lnTo>
                <a:lnTo>
                  <a:pt x="6" y="11"/>
                </a:lnTo>
                <a:lnTo>
                  <a:pt x="5" y="1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88" name="Freeform 760"/>
          <p:cNvSpPr>
            <a:spLocks/>
          </p:cNvSpPr>
          <p:nvPr/>
        </p:nvSpPr>
        <p:spPr bwMode="auto">
          <a:xfrm>
            <a:off x="5018088" y="1544645"/>
            <a:ext cx="19050" cy="14287"/>
          </a:xfrm>
          <a:custGeom>
            <a:avLst/>
            <a:gdLst>
              <a:gd name="T0" fmla="*/ 9 w 12"/>
              <a:gd name="T1" fmla="*/ 1 h 9"/>
              <a:gd name="T2" fmla="*/ 12 w 12"/>
              <a:gd name="T3" fmla="*/ 6 h 9"/>
              <a:gd name="T4" fmla="*/ 12 w 12"/>
              <a:gd name="T5" fmla="*/ 7 h 9"/>
              <a:gd name="T6" fmla="*/ 9 w 12"/>
              <a:gd name="T7" fmla="*/ 7 h 9"/>
              <a:gd name="T8" fmla="*/ 8 w 12"/>
              <a:gd name="T9" fmla="*/ 9 h 9"/>
              <a:gd name="T10" fmla="*/ 6 w 12"/>
              <a:gd name="T11" fmla="*/ 9 h 9"/>
              <a:gd name="T12" fmla="*/ 3 w 12"/>
              <a:gd name="T13" fmla="*/ 9 h 9"/>
              <a:gd name="T14" fmla="*/ 2 w 12"/>
              <a:gd name="T15" fmla="*/ 7 h 9"/>
              <a:gd name="T16" fmla="*/ 5 w 12"/>
              <a:gd name="T17" fmla="*/ 6 h 9"/>
              <a:gd name="T18" fmla="*/ 5 w 12"/>
              <a:gd name="T19" fmla="*/ 4 h 9"/>
              <a:gd name="T20" fmla="*/ 0 w 12"/>
              <a:gd name="T21" fmla="*/ 4 h 9"/>
              <a:gd name="T22" fmla="*/ 0 w 12"/>
              <a:gd name="T23" fmla="*/ 3 h 9"/>
              <a:gd name="T24" fmla="*/ 3 w 12"/>
              <a:gd name="T25" fmla="*/ 3 h 9"/>
              <a:gd name="T26" fmla="*/ 6 w 12"/>
              <a:gd name="T27" fmla="*/ 3 h 9"/>
              <a:gd name="T28" fmla="*/ 6 w 12"/>
              <a:gd name="T29" fmla="*/ 1 h 9"/>
              <a:gd name="T30" fmla="*/ 6 w 12"/>
              <a:gd name="T31" fmla="*/ 0 h 9"/>
              <a:gd name="T32" fmla="*/ 9 w 12"/>
              <a:gd name="T33" fmla="*/ 1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9"/>
              <a:gd name="T53" fmla="*/ 12 w 12"/>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9">
                <a:moveTo>
                  <a:pt x="9" y="1"/>
                </a:moveTo>
                <a:lnTo>
                  <a:pt x="12" y="6"/>
                </a:lnTo>
                <a:lnTo>
                  <a:pt x="12" y="7"/>
                </a:lnTo>
                <a:lnTo>
                  <a:pt x="9" y="7"/>
                </a:lnTo>
                <a:lnTo>
                  <a:pt x="8" y="9"/>
                </a:lnTo>
                <a:lnTo>
                  <a:pt x="6" y="9"/>
                </a:lnTo>
                <a:lnTo>
                  <a:pt x="3" y="9"/>
                </a:lnTo>
                <a:lnTo>
                  <a:pt x="2" y="7"/>
                </a:lnTo>
                <a:lnTo>
                  <a:pt x="5" y="6"/>
                </a:lnTo>
                <a:lnTo>
                  <a:pt x="5" y="4"/>
                </a:lnTo>
                <a:lnTo>
                  <a:pt x="0" y="4"/>
                </a:lnTo>
                <a:lnTo>
                  <a:pt x="0" y="3"/>
                </a:lnTo>
                <a:lnTo>
                  <a:pt x="3" y="3"/>
                </a:lnTo>
                <a:lnTo>
                  <a:pt x="6" y="3"/>
                </a:lnTo>
                <a:lnTo>
                  <a:pt x="6" y="1"/>
                </a:lnTo>
                <a:lnTo>
                  <a:pt x="6" y="0"/>
                </a:lnTo>
                <a:lnTo>
                  <a:pt x="9"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89" name="Freeform 761"/>
          <p:cNvSpPr>
            <a:spLocks/>
          </p:cNvSpPr>
          <p:nvPr/>
        </p:nvSpPr>
        <p:spPr bwMode="auto">
          <a:xfrm>
            <a:off x="4570413" y="2060582"/>
            <a:ext cx="20638" cy="14287"/>
          </a:xfrm>
          <a:custGeom>
            <a:avLst/>
            <a:gdLst>
              <a:gd name="T0" fmla="*/ 0 w 13"/>
              <a:gd name="T1" fmla="*/ 6 h 9"/>
              <a:gd name="T2" fmla="*/ 1 w 13"/>
              <a:gd name="T3" fmla="*/ 6 h 9"/>
              <a:gd name="T4" fmla="*/ 1 w 13"/>
              <a:gd name="T5" fmla="*/ 4 h 9"/>
              <a:gd name="T6" fmla="*/ 4 w 13"/>
              <a:gd name="T7" fmla="*/ 4 h 9"/>
              <a:gd name="T8" fmla="*/ 4 w 13"/>
              <a:gd name="T9" fmla="*/ 3 h 9"/>
              <a:gd name="T10" fmla="*/ 5 w 13"/>
              <a:gd name="T11" fmla="*/ 1 h 9"/>
              <a:gd name="T12" fmla="*/ 8 w 13"/>
              <a:gd name="T13" fmla="*/ 0 h 9"/>
              <a:gd name="T14" fmla="*/ 11 w 13"/>
              <a:gd name="T15" fmla="*/ 0 h 9"/>
              <a:gd name="T16" fmla="*/ 11 w 13"/>
              <a:gd name="T17" fmla="*/ 1 h 9"/>
              <a:gd name="T18" fmla="*/ 11 w 13"/>
              <a:gd name="T19" fmla="*/ 3 h 9"/>
              <a:gd name="T20" fmla="*/ 13 w 13"/>
              <a:gd name="T21" fmla="*/ 4 h 9"/>
              <a:gd name="T22" fmla="*/ 5 w 13"/>
              <a:gd name="T23" fmla="*/ 7 h 9"/>
              <a:gd name="T24" fmla="*/ 2 w 13"/>
              <a:gd name="T25" fmla="*/ 9 h 9"/>
              <a:gd name="T26" fmla="*/ 1 w 13"/>
              <a:gd name="T27" fmla="*/ 7 h 9"/>
              <a:gd name="T28" fmla="*/ 0 w 13"/>
              <a:gd name="T29" fmla="*/ 6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9"/>
              <a:gd name="T47" fmla="*/ 13 w 13"/>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9">
                <a:moveTo>
                  <a:pt x="0" y="6"/>
                </a:moveTo>
                <a:lnTo>
                  <a:pt x="1" y="6"/>
                </a:lnTo>
                <a:lnTo>
                  <a:pt x="1" y="4"/>
                </a:lnTo>
                <a:lnTo>
                  <a:pt x="4" y="4"/>
                </a:lnTo>
                <a:lnTo>
                  <a:pt x="4" y="3"/>
                </a:lnTo>
                <a:lnTo>
                  <a:pt x="5" y="1"/>
                </a:lnTo>
                <a:lnTo>
                  <a:pt x="8" y="0"/>
                </a:lnTo>
                <a:lnTo>
                  <a:pt x="11" y="0"/>
                </a:lnTo>
                <a:lnTo>
                  <a:pt x="11" y="1"/>
                </a:lnTo>
                <a:lnTo>
                  <a:pt x="11" y="3"/>
                </a:lnTo>
                <a:lnTo>
                  <a:pt x="13" y="4"/>
                </a:lnTo>
                <a:lnTo>
                  <a:pt x="5" y="7"/>
                </a:lnTo>
                <a:lnTo>
                  <a:pt x="2" y="9"/>
                </a:lnTo>
                <a:lnTo>
                  <a:pt x="1" y="7"/>
                </a:lnTo>
                <a:lnTo>
                  <a:pt x="0"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90" name="Freeform 762"/>
          <p:cNvSpPr>
            <a:spLocks/>
          </p:cNvSpPr>
          <p:nvPr/>
        </p:nvSpPr>
        <p:spPr bwMode="auto">
          <a:xfrm>
            <a:off x="4471988" y="2206632"/>
            <a:ext cx="4763" cy="9525"/>
          </a:xfrm>
          <a:custGeom>
            <a:avLst/>
            <a:gdLst>
              <a:gd name="T0" fmla="*/ 3 w 3"/>
              <a:gd name="T1" fmla="*/ 0 h 6"/>
              <a:gd name="T2" fmla="*/ 0 w 3"/>
              <a:gd name="T3" fmla="*/ 3 h 6"/>
              <a:gd name="T4" fmla="*/ 0 w 3"/>
              <a:gd name="T5" fmla="*/ 5 h 6"/>
              <a:gd name="T6" fmla="*/ 0 w 3"/>
              <a:gd name="T7" fmla="*/ 6 h 6"/>
              <a:gd name="T8" fmla="*/ 3 w 3"/>
              <a:gd name="T9" fmla="*/ 5 h 6"/>
              <a:gd name="T10" fmla="*/ 3 w 3"/>
              <a:gd name="T11" fmla="*/ 0 h 6"/>
              <a:gd name="T12" fmla="*/ 0 60000 65536"/>
              <a:gd name="T13" fmla="*/ 0 60000 65536"/>
              <a:gd name="T14" fmla="*/ 0 60000 65536"/>
              <a:gd name="T15" fmla="*/ 0 60000 65536"/>
              <a:gd name="T16" fmla="*/ 0 60000 65536"/>
              <a:gd name="T17" fmla="*/ 0 60000 65536"/>
              <a:gd name="T18" fmla="*/ 0 w 3"/>
              <a:gd name="T19" fmla="*/ 0 h 6"/>
              <a:gd name="T20" fmla="*/ 3 w 3"/>
              <a:gd name="T21" fmla="*/ 6 h 6"/>
            </a:gdLst>
            <a:ahLst/>
            <a:cxnLst>
              <a:cxn ang="T12">
                <a:pos x="T0" y="T1"/>
              </a:cxn>
              <a:cxn ang="T13">
                <a:pos x="T2" y="T3"/>
              </a:cxn>
              <a:cxn ang="T14">
                <a:pos x="T4" y="T5"/>
              </a:cxn>
              <a:cxn ang="T15">
                <a:pos x="T6" y="T7"/>
              </a:cxn>
              <a:cxn ang="T16">
                <a:pos x="T8" y="T9"/>
              </a:cxn>
              <a:cxn ang="T17">
                <a:pos x="T10" y="T11"/>
              </a:cxn>
            </a:cxnLst>
            <a:rect l="T18" t="T19" r="T20" b="T21"/>
            <a:pathLst>
              <a:path w="3" h="6">
                <a:moveTo>
                  <a:pt x="3" y="0"/>
                </a:moveTo>
                <a:lnTo>
                  <a:pt x="0" y="3"/>
                </a:lnTo>
                <a:lnTo>
                  <a:pt x="0" y="5"/>
                </a:lnTo>
                <a:lnTo>
                  <a:pt x="0" y="6"/>
                </a:lnTo>
                <a:lnTo>
                  <a:pt x="3" y="5"/>
                </a:lnTo>
                <a:lnTo>
                  <a:pt x="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91" name="Freeform 763"/>
          <p:cNvSpPr>
            <a:spLocks/>
          </p:cNvSpPr>
          <p:nvPr/>
        </p:nvSpPr>
        <p:spPr bwMode="auto">
          <a:xfrm>
            <a:off x="4500563" y="2138370"/>
            <a:ext cx="4763" cy="6350"/>
          </a:xfrm>
          <a:custGeom>
            <a:avLst/>
            <a:gdLst>
              <a:gd name="T0" fmla="*/ 2 w 3"/>
              <a:gd name="T1" fmla="*/ 4 h 4"/>
              <a:gd name="T2" fmla="*/ 3 w 3"/>
              <a:gd name="T3" fmla="*/ 2 h 4"/>
              <a:gd name="T4" fmla="*/ 3 w 3"/>
              <a:gd name="T5" fmla="*/ 0 h 4"/>
              <a:gd name="T6" fmla="*/ 0 w 3"/>
              <a:gd name="T7" fmla="*/ 0 h 4"/>
              <a:gd name="T8" fmla="*/ 0 w 3"/>
              <a:gd name="T9" fmla="*/ 4 h 4"/>
              <a:gd name="T10" fmla="*/ 2 w 3"/>
              <a:gd name="T11" fmla="*/ 4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2" y="4"/>
                </a:moveTo>
                <a:lnTo>
                  <a:pt x="3" y="2"/>
                </a:lnTo>
                <a:lnTo>
                  <a:pt x="3" y="0"/>
                </a:lnTo>
                <a:lnTo>
                  <a:pt x="0" y="0"/>
                </a:lnTo>
                <a:lnTo>
                  <a:pt x="0" y="4"/>
                </a:lnTo>
                <a:lnTo>
                  <a:pt x="2" y="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92" name="Freeform 764"/>
          <p:cNvSpPr>
            <a:spLocks/>
          </p:cNvSpPr>
          <p:nvPr/>
        </p:nvSpPr>
        <p:spPr bwMode="auto">
          <a:xfrm>
            <a:off x="4479925" y="2166945"/>
            <a:ext cx="1588" cy="6350"/>
          </a:xfrm>
          <a:custGeom>
            <a:avLst/>
            <a:gdLst>
              <a:gd name="T0" fmla="*/ 0 w 1"/>
              <a:gd name="T1" fmla="*/ 4 h 4"/>
              <a:gd name="T2" fmla="*/ 0 w 1"/>
              <a:gd name="T3" fmla="*/ 3 h 4"/>
              <a:gd name="T4" fmla="*/ 1 w 1"/>
              <a:gd name="T5" fmla="*/ 1 h 4"/>
              <a:gd name="T6" fmla="*/ 0 w 1"/>
              <a:gd name="T7" fmla="*/ 0 h 4"/>
              <a:gd name="T8" fmla="*/ 0 w 1"/>
              <a:gd name="T9" fmla="*/ 4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4"/>
                </a:moveTo>
                <a:lnTo>
                  <a:pt x="0" y="3"/>
                </a:lnTo>
                <a:lnTo>
                  <a:pt x="1" y="1"/>
                </a:lnTo>
                <a:lnTo>
                  <a:pt x="0" y="0"/>
                </a:lnTo>
                <a:lnTo>
                  <a:pt x="0" y="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93" name="Freeform 765"/>
          <p:cNvSpPr>
            <a:spLocks/>
          </p:cNvSpPr>
          <p:nvPr/>
        </p:nvSpPr>
        <p:spPr bwMode="auto">
          <a:xfrm>
            <a:off x="4486275" y="2271720"/>
            <a:ext cx="4763" cy="11112"/>
          </a:xfrm>
          <a:custGeom>
            <a:avLst/>
            <a:gdLst>
              <a:gd name="T0" fmla="*/ 3 w 3"/>
              <a:gd name="T1" fmla="*/ 7 h 7"/>
              <a:gd name="T2" fmla="*/ 3 w 3"/>
              <a:gd name="T3" fmla="*/ 3 h 7"/>
              <a:gd name="T4" fmla="*/ 2 w 3"/>
              <a:gd name="T5" fmla="*/ 0 h 7"/>
              <a:gd name="T6" fmla="*/ 0 w 3"/>
              <a:gd name="T7" fmla="*/ 0 h 7"/>
              <a:gd name="T8" fmla="*/ 0 w 3"/>
              <a:gd name="T9" fmla="*/ 6 h 7"/>
              <a:gd name="T10" fmla="*/ 3 w 3"/>
              <a:gd name="T11" fmla="*/ 7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3" y="7"/>
                </a:moveTo>
                <a:lnTo>
                  <a:pt x="3" y="3"/>
                </a:lnTo>
                <a:lnTo>
                  <a:pt x="2" y="0"/>
                </a:lnTo>
                <a:lnTo>
                  <a:pt x="0" y="0"/>
                </a:lnTo>
                <a:lnTo>
                  <a:pt x="0" y="6"/>
                </a:lnTo>
                <a:lnTo>
                  <a:pt x="3" y="7"/>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94" name="Freeform 766"/>
          <p:cNvSpPr>
            <a:spLocks/>
          </p:cNvSpPr>
          <p:nvPr/>
        </p:nvSpPr>
        <p:spPr bwMode="auto">
          <a:xfrm>
            <a:off x="4484688" y="2301882"/>
            <a:ext cx="1588" cy="12700"/>
          </a:xfrm>
          <a:custGeom>
            <a:avLst/>
            <a:gdLst>
              <a:gd name="T0" fmla="*/ 1 w 1"/>
              <a:gd name="T1" fmla="*/ 8 h 8"/>
              <a:gd name="T2" fmla="*/ 1 w 1"/>
              <a:gd name="T3" fmla="*/ 2 h 8"/>
              <a:gd name="T4" fmla="*/ 0 w 1"/>
              <a:gd name="T5" fmla="*/ 0 h 8"/>
              <a:gd name="T6" fmla="*/ 0 w 1"/>
              <a:gd name="T7" fmla="*/ 2 h 8"/>
              <a:gd name="T8" fmla="*/ 0 w 1"/>
              <a:gd name="T9" fmla="*/ 8 h 8"/>
              <a:gd name="T10" fmla="*/ 1 w 1"/>
              <a:gd name="T11" fmla="*/ 8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1" y="8"/>
                </a:moveTo>
                <a:lnTo>
                  <a:pt x="1" y="2"/>
                </a:lnTo>
                <a:lnTo>
                  <a:pt x="0" y="0"/>
                </a:lnTo>
                <a:lnTo>
                  <a:pt x="0" y="2"/>
                </a:lnTo>
                <a:lnTo>
                  <a:pt x="0" y="8"/>
                </a:lnTo>
                <a:lnTo>
                  <a:pt x="1" y="8"/>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95" name="Freeform 767"/>
          <p:cNvSpPr>
            <a:spLocks/>
          </p:cNvSpPr>
          <p:nvPr/>
        </p:nvSpPr>
        <p:spPr bwMode="auto">
          <a:xfrm>
            <a:off x="4381500" y="3143257"/>
            <a:ext cx="9525" cy="7937"/>
          </a:xfrm>
          <a:custGeom>
            <a:avLst/>
            <a:gdLst>
              <a:gd name="T0" fmla="*/ 5 w 6"/>
              <a:gd name="T1" fmla="*/ 0 h 5"/>
              <a:gd name="T2" fmla="*/ 6 w 6"/>
              <a:gd name="T3" fmla="*/ 2 h 5"/>
              <a:gd name="T4" fmla="*/ 2 w 6"/>
              <a:gd name="T5" fmla="*/ 5 h 5"/>
              <a:gd name="T6" fmla="*/ 0 w 6"/>
              <a:gd name="T7" fmla="*/ 3 h 5"/>
              <a:gd name="T8" fmla="*/ 2 w 6"/>
              <a:gd name="T9" fmla="*/ 2 h 5"/>
              <a:gd name="T10" fmla="*/ 5 w 6"/>
              <a:gd name="T11" fmla="*/ 0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5" y="0"/>
                </a:moveTo>
                <a:lnTo>
                  <a:pt x="6" y="2"/>
                </a:lnTo>
                <a:lnTo>
                  <a:pt x="2" y="5"/>
                </a:lnTo>
                <a:lnTo>
                  <a:pt x="0" y="3"/>
                </a:lnTo>
                <a:lnTo>
                  <a:pt x="2" y="2"/>
                </a:lnTo>
                <a:lnTo>
                  <a:pt x="5"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96" name="Freeform 768"/>
          <p:cNvSpPr>
            <a:spLocks/>
          </p:cNvSpPr>
          <p:nvPr/>
        </p:nvSpPr>
        <p:spPr bwMode="auto">
          <a:xfrm>
            <a:off x="4413250" y="3113095"/>
            <a:ext cx="25400" cy="23812"/>
          </a:xfrm>
          <a:custGeom>
            <a:avLst/>
            <a:gdLst>
              <a:gd name="T0" fmla="*/ 13 w 16"/>
              <a:gd name="T1" fmla="*/ 0 h 15"/>
              <a:gd name="T2" fmla="*/ 12 w 16"/>
              <a:gd name="T3" fmla="*/ 3 h 15"/>
              <a:gd name="T4" fmla="*/ 12 w 16"/>
              <a:gd name="T5" fmla="*/ 4 h 15"/>
              <a:gd name="T6" fmla="*/ 15 w 16"/>
              <a:gd name="T7" fmla="*/ 4 h 15"/>
              <a:gd name="T8" fmla="*/ 16 w 16"/>
              <a:gd name="T9" fmla="*/ 7 h 15"/>
              <a:gd name="T10" fmla="*/ 15 w 16"/>
              <a:gd name="T11" fmla="*/ 12 h 15"/>
              <a:gd name="T12" fmla="*/ 12 w 16"/>
              <a:gd name="T13" fmla="*/ 15 h 15"/>
              <a:gd name="T14" fmla="*/ 7 w 16"/>
              <a:gd name="T15" fmla="*/ 12 h 15"/>
              <a:gd name="T16" fmla="*/ 6 w 16"/>
              <a:gd name="T17" fmla="*/ 9 h 15"/>
              <a:gd name="T18" fmla="*/ 3 w 16"/>
              <a:gd name="T19" fmla="*/ 10 h 15"/>
              <a:gd name="T20" fmla="*/ 1 w 16"/>
              <a:gd name="T21" fmla="*/ 10 h 15"/>
              <a:gd name="T22" fmla="*/ 0 w 16"/>
              <a:gd name="T23" fmla="*/ 9 h 15"/>
              <a:gd name="T24" fmla="*/ 3 w 16"/>
              <a:gd name="T25" fmla="*/ 4 h 15"/>
              <a:gd name="T26" fmla="*/ 13 w 16"/>
              <a:gd name="T27" fmla="*/ 0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5"/>
              <a:gd name="T44" fmla="*/ 16 w 16"/>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5">
                <a:moveTo>
                  <a:pt x="13" y="0"/>
                </a:moveTo>
                <a:lnTo>
                  <a:pt x="12" y="3"/>
                </a:lnTo>
                <a:lnTo>
                  <a:pt x="12" y="4"/>
                </a:lnTo>
                <a:lnTo>
                  <a:pt x="15" y="4"/>
                </a:lnTo>
                <a:lnTo>
                  <a:pt x="16" y="7"/>
                </a:lnTo>
                <a:lnTo>
                  <a:pt x="15" y="12"/>
                </a:lnTo>
                <a:lnTo>
                  <a:pt x="12" y="15"/>
                </a:lnTo>
                <a:lnTo>
                  <a:pt x="7" y="12"/>
                </a:lnTo>
                <a:lnTo>
                  <a:pt x="6" y="9"/>
                </a:lnTo>
                <a:lnTo>
                  <a:pt x="3" y="10"/>
                </a:lnTo>
                <a:lnTo>
                  <a:pt x="1" y="10"/>
                </a:lnTo>
                <a:lnTo>
                  <a:pt x="0" y="9"/>
                </a:lnTo>
                <a:lnTo>
                  <a:pt x="3" y="4"/>
                </a:lnTo>
                <a:lnTo>
                  <a:pt x="1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97" name="Freeform 769"/>
          <p:cNvSpPr>
            <a:spLocks/>
          </p:cNvSpPr>
          <p:nvPr/>
        </p:nvSpPr>
        <p:spPr bwMode="auto">
          <a:xfrm>
            <a:off x="4451350" y="3109920"/>
            <a:ext cx="9525" cy="7937"/>
          </a:xfrm>
          <a:custGeom>
            <a:avLst/>
            <a:gdLst>
              <a:gd name="T0" fmla="*/ 6 w 6"/>
              <a:gd name="T1" fmla="*/ 0 h 5"/>
              <a:gd name="T2" fmla="*/ 6 w 6"/>
              <a:gd name="T3" fmla="*/ 5 h 5"/>
              <a:gd name="T4" fmla="*/ 4 w 6"/>
              <a:gd name="T5" fmla="*/ 5 h 5"/>
              <a:gd name="T6" fmla="*/ 3 w 6"/>
              <a:gd name="T7" fmla="*/ 3 h 5"/>
              <a:gd name="T8" fmla="*/ 0 w 6"/>
              <a:gd name="T9" fmla="*/ 2 h 5"/>
              <a:gd name="T10" fmla="*/ 1 w 6"/>
              <a:gd name="T11" fmla="*/ 0 h 5"/>
              <a:gd name="T12" fmla="*/ 4 w 6"/>
              <a:gd name="T13" fmla="*/ 0 h 5"/>
              <a:gd name="T14" fmla="*/ 6 w 6"/>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0"/>
                </a:moveTo>
                <a:lnTo>
                  <a:pt x="6" y="5"/>
                </a:lnTo>
                <a:lnTo>
                  <a:pt x="4" y="5"/>
                </a:lnTo>
                <a:lnTo>
                  <a:pt x="3" y="3"/>
                </a:lnTo>
                <a:lnTo>
                  <a:pt x="0" y="2"/>
                </a:lnTo>
                <a:lnTo>
                  <a:pt x="1" y="0"/>
                </a:lnTo>
                <a:lnTo>
                  <a:pt x="4" y="0"/>
                </a:lnTo>
                <a:lnTo>
                  <a:pt x="6"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98" name="Freeform 770"/>
          <p:cNvSpPr>
            <a:spLocks/>
          </p:cNvSpPr>
          <p:nvPr/>
        </p:nvSpPr>
        <p:spPr bwMode="auto">
          <a:xfrm>
            <a:off x="7107238" y="4227520"/>
            <a:ext cx="7938" cy="6350"/>
          </a:xfrm>
          <a:custGeom>
            <a:avLst/>
            <a:gdLst>
              <a:gd name="T0" fmla="*/ 5 w 5"/>
              <a:gd name="T1" fmla="*/ 3 h 4"/>
              <a:gd name="T2" fmla="*/ 5 w 5"/>
              <a:gd name="T3" fmla="*/ 0 h 4"/>
              <a:gd name="T4" fmla="*/ 3 w 5"/>
              <a:gd name="T5" fmla="*/ 0 h 4"/>
              <a:gd name="T6" fmla="*/ 0 w 5"/>
              <a:gd name="T7" fmla="*/ 1 h 4"/>
              <a:gd name="T8" fmla="*/ 0 w 5"/>
              <a:gd name="T9" fmla="*/ 3 h 4"/>
              <a:gd name="T10" fmla="*/ 0 w 5"/>
              <a:gd name="T11" fmla="*/ 4 h 4"/>
              <a:gd name="T12" fmla="*/ 2 w 5"/>
              <a:gd name="T13" fmla="*/ 4 h 4"/>
              <a:gd name="T14" fmla="*/ 3 w 5"/>
              <a:gd name="T15" fmla="*/ 4 h 4"/>
              <a:gd name="T16" fmla="*/ 5 w 5"/>
              <a:gd name="T17" fmla="*/ 3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4"/>
              <a:gd name="T29" fmla="*/ 5 w 5"/>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4">
                <a:moveTo>
                  <a:pt x="5" y="3"/>
                </a:moveTo>
                <a:lnTo>
                  <a:pt x="5" y="0"/>
                </a:lnTo>
                <a:lnTo>
                  <a:pt x="3" y="0"/>
                </a:lnTo>
                <a:lnTo>
                  <a:pt x="0" y="1"/>
                </a:lnTo>
                <a:lnTo>
                  <a:pt x="0" y="3"/>
                </a:lnTo>
                <a:lnTo>
                  <a:pt x="0" y="4"/>
                </a:lnTo>
                <a:lnTo>
                  <a:pt x="2" y="4"/>
                </a:lnTo>
                <a:lnTo>
                  <a:pt x="3" y="4"/>
                </a:lnTo>
                <a:lnTo>
                  <a:pt x="5" y="3"/>
                </a:lnTo>
                <a:close/>
              </a:path>
            </a:pathLst>
          </a:custGeom>
          <a:solidFill>
            <a:schemeClr val="accent1"/>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99" name="Freeform 771"/>
          <p:cNvSpPr>
            <a:spLocks/>
          </p:cNvSpPr>
          <p:nvPr/>
        </p:nvSpPr>
        <p:spPr bwMode="auto">
          <a:xfrm>
            <a:off x="8250238" y="4322770"/>
            <a:ext cx="12700" cy="6350"/>
          </a:xfrm>
          <a:custGeom>
            <a:avLst/>
            <a:gdLst>
              <a:gd name="T0" fmla="*/ 0 w 8"/>
              <a:gd name="T1" fmla="*/ 0 h 4"/>
              <a:gd name="T2" fmla="*/ 2 w 8"/>
              <a:gd name="T3" fmla="*/ 0 h 4"/>
              <a:gd name="T4" fmla="*/ 8 w 8"/>
              <a:gd name="T5" fmla="*/ 0 h 4"/>
              <a:gd name="T6" fmla="*/ 6 w 8"/>
              <a:gd name="T7" fmla="*/ 3 h 4"/>
              <a:gd name="T8" fmla="*/ 5 w 8"/>
              <a:gd name="T9" fmla="*/ 3 h 4"/>
              <a:gd name="T10" fmla="*/ 3 w 8"/>
              <a:gd name="T11" fmla="*/ 3 h 4"/>
              <a:gd name="T12" fmla="*/ 0 w 8"/>
              <a:gd name="T13" fmla="*/ 4 h 4"/>
              <a:gd name="T14" fmla="*/ 0 w 8"/>
              <a:gd name="T15" fmla="*/ 3 h 4"/>
              <a:gd name="T16" fmla="*/ 0 w 8"/>
              <a:gd name="T17" fmla="*/ 1 h 4"/>
              <a:gd name="T18" fmla="*/ 0 w 8"/>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4"/>
              <a:gd name="T32" fmla="*/ 8 w 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4">
                <a:moveTo>
                  <a:pt x="0" y="0"/>
                </a:moveTo>
                <a:lnTo>
                  <a:pt x="2" y="0"/>
                </a:lnTo>
                <a:lnTo>
                  <a:pt x="8" y="0"/>
                </a:lnTo>
                <a:lnTo>
                  <a:pt x="6" y="3"/>
                </a:lnTo>
                <a:lnTo>
                  <a:pt x="5" y="3"/>
                </a:lnTo>
                <a:lnTo>
                  <a:pt x="3" y="3"/>
                </a:lnTo>
                <a:lnTo>
                  <a:pt x="0" y="4"/>
                </a:lnTo>
                <a:lnTo>
                  <a:pt x="0" y="3"/>
                </a:lnTo>
                <a:lnTo>
                  <a:pt x="0" y="1"/>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00" name="Freeform 772"/>
          <p:cNvSpPr>
            <a:spLocks/>
          </p:cNvSpPr>
          <p:nvPr/>
        </p:nvSpPr>
        <p:spPr bwMode="auto">
          <a:xfrm>
            <a:off x="8329613" y="4303720"/>
            <a:ext cx="4763" cy="6350"/>
          </a:xfrm>
          <a:custGeom>
            <a:avLst/>
            <a:gdLst>
              <a:gd name="T0" fmla="*/ 0 w 3"/>
              <a:gd name="T1" fmla="*/ 0 h 4"/>
              <a:gd name="T2" fmla="*/ 3 w 3"/>
              <a:gd name="T3" fmla="*/ 3 h 4"/>
              <a:gd name="T4" fmla="*/ 1 w 3"/>
              <a:gd name="T5" fmla="*/ 4 h 4"/>
              <a:gd name="T6" fmla="*/ 0 w 3"/>
              <a:gd name="T7" fmla="*/ 3 h 4"/>
              <a:gd name="T8" fmla="*/ 0 w 3"/>
              <a:gd name="T9" fmla="*/ 1 h 4"/>
              <a:gd name="T10" fmla="*/ 0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0" y="0"/>
                </a:moveTo>
                <a:lnTo>
                  <a:pt x="3" y="3"/>
                </a:lnTo>
                <a:lnTo>
                  <a:pt x="1" y="4"/>
                </a:lnTo>
                <a:lnTo>
                  <a:pt x="0" y="3"/>
                </a:lnTo>
                <a:lnTo>
                  <a:pt x="0" y="1"/>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01" name="Freeform 773"/>
          <p:cNvSpPr>
            <a:spLocks/>
          </p:cNvSpPr>
          <p:nvPr/>
        </p:nvSpPr>
        <p:spPr bwMode="auto">
          <a:xfrm>
            <a:off x="8340725" y="4333882"/>
            <a:ext cx="12700" cy="7937"/>
          </a:xfrm>
          <a:custGeom>
            <a:avLst/>
            <a:gdLst>
              <a:gd name="T0" fmla="*/ 0 w 8"/>
              <a:gd name="T1" fmla="*/ 0 h 5"/>
              <a:gd name="T2" fmla="*/ 6 w 8"/>
              <a:gd name="T3" fmla="*/ 0 h 5"/>
              <a:gd name="T4" fmla="*/ 8 w 8"/>
              <a:gd name="T5" fmla="*/ 2 h 5"/>
              <a:gd name="T6" fmla="*/ 8 w 8"/>
              <a:gd name="T7" fmla="*/ 3 h 5"/>
              <a:gd name="T8" fmla="*/ 3 w 8"/>
              <a:gd name="T9" fmla="*/ 5 h 5"/>
              <a:gd name="T10" fmla="*/ 0 w 8"/>
              <a:gd name="T11" fmla="*/ 2 h 5"/>
              <a:gd name="T12" fmla="*/ 0 w 8"/>
              <a:gd name="T13" fmla="*/ 0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0"/>
                </a:moveTo>
                <a:lnTo>
                  <a:pt x="6" y="0"/>
                </a:lnTo>
                <a:lnTo>
                  <a:pt x="8" y="2"/>
                </a:lnTo>
                <a:lnTo>
                  <a:pt x="8" y="3"/>
                </a:lnTo>
                <a:lnTo>
                  <a:pt x="3" y="5"/>
                </a:lnTo>
                <a:lnTo>
                  <a:pt x="0" y="2"/>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02" name="Freeform 774"/>
          <p:cNvSpPr>
            <a:spLocks/>
          </p:cNvSpPr>
          <p:nvPr/>
        </p:nvSpPr>
        <p:spPr bwMode="auto">
          <a:xfrm>
            <a:off x="8362950" y="4337057"/>
            <a:ext cx="63500" cy="58737"/>
          </a:xfrm>
          <a:custGeom>
            <a:avLst/>
            <a:gdLst>
              <a:gd name="T0" fmla="*/ 0 w 40"/>
              <a:gd name="T1" fmla="*/ 1 h 37"/>
              <a:gd name="T2" fmla="*/ 0 w 40"/>
              <a:gd name="T3" fmla="*/ 0 h 37"/>
              <a:gd name="T4" fmla="*/ 16 w 40"/>
              <a:gd name="T5" fmla="*/ 10 h 37"/>
              <a:gd name="T6" fmla="*/ 19 w 40"/>
              <a:gd name="T7" fmla="*/ 12 h 37"/>
              <a:gd name="T8" fmla="*/ 29 w 40"/>
              <a:gd name="T9" fmla="*/ 18 h 37"/>
              <a:gd name="T10" fmla="*/ 31 w 40"/>
              <a:gd name="T11" fmla="*/ 21 h 37"/>
              <a:gd name="T12" fmla="*/ 32 w 40"/>
              <a:gd name="T13" fmla="*/ 22 h 37"/>
              <a:gd name="T14" fmla="*/ 35 w 40"/>
              <a:gd name="T15" fmla="*/ 22 h 37"/>
              <a:gd name="T16" fmla="*/ 37 w 40"/>
              <a:gd name="T17" fmla="*/ 24 h 37"/>
              <a:gd name="T18" fmla="*/ 40 w 40"/>
              <a:gd name="T19" fmla="*/ 30 h 37"/>
              <a:gd name="T20" fmla="*/ 40 w 40"/>
              <a:gd name="T21" fmla="*/ 31 h 37"/>
              <a:gd name="T22" fmla="*/ 37 w 40"/>
              <a:gd name="T23" fmla="*/ 37 h 37"/>
              <a:gd name="T24" fmla="*/ 34 w 40"/>
              <a:gd name="T25" fmla="*/ 37 h 37"/>
              <a:gd name="T26" fmla="*/ 26 w 40"/>
              <a:gd name="T27" fmla="*/ 16 h 37"/>
              <a:gd name="T28" fmla="*/ 25 w 40"/>
              <a:gd name="T29" fmla="*/ 15 h 37"/>
              <a:gd name="T30" fmla="*/ 19 w 40"/>
              <a:gd name="T31" fmla="*/ 15 h 37"/>
              <a:gd name="T32" fmla="*/ 14 w 40"/>
              <a:gd name="T33" fmla="*/ 10 h 37"/>
              <a:gd name="T34" fmla="*/ 12 w 40"/>
              <a:gd name="T35" fmla="*/ 10 h 37"/>
              <a:gd name="T36" fmla="*/ 3 w 40"/>
              <a:gd name="T37" fmla="*/ 3 h 37"/>
              <a:gd name="T38" fmla="*/ 0 w 40"/>
              <a:gd name="T39" fmla="*/ 3 h 37"/>
              <a:gd name="T40" fmla="*/ 0 w 40"/>
              <a:gd name="T41" fmla="*/ 1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37"/>
              <a:gd name="T65" fmla="*/ 40 w 40"/>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37">
                <a:moveTo>
                  <a:pt x="0" y="1"/>
                </a:moveTo>
                <a:lnTo>
                  <a:pt x="0" y="0"/>
                </a:lnTo>
                <a:lnTo>
                  <a:pt x="16" y="10"/>
                </a:lnTo>
                <a:lnTo>
                  <a:pt x="19" y="12"/>
                </a:lnTo>
                <a:lnTo>
                  <a:pt x="29" y="18"/>
                </a:lnTo>
                <a:lnTo>
                  <a:pt x="31" y="21"/>
                </a:lnTo>
                <a:lnTo>
                  <a:pt x="32" y="22"/>
                </a:lnTo>
                <a:lnTo>
                  <a:pt x="35" y="22"/>
                </a:lnTo>
                <a:lnTo>
                  <a:pt x="37" y="24"/>
                </a:lnTo>
                <a:lnTo>
                  <a:pt x="40" y="30"/>
                </a:lnTo>
                <a:lnTo>
                  <a:pt x="40" y="31"/>
                </a:lnTo>
                <a:lnTo>
                  <a:pt x="37" y="37"/>
                </a:lnTo>
                <a:lnTo>
                  <a:pt x="34" y="37"/>
                </a:lnTo>
                <a:lnTo>
                  <a:pt x="26" y="16"/>
                </a:lnTo>
                <a:lnTo>
                  <a:pt x="25" y="15"/>
                </a:lnTo>
                <a:lnTo>
                  <a:pt x="19" y="15"/>
                </a:lnTo>
                <a:lnTo>
                  <a:pt x="14" y="10"/>
                </a:lnTo>
                <a:lnTo>
                  <a:pt x="12" y="10"/>
                </a:lnTo>
                <a:lnTo>
                  <a:pt x="3" y="3"/>
                </a:lnTo>
                <a:lnTo>
                  <a:pt x="0" y="3"/>
                </a:lnTo>
                <a:lnTo>
                  <a:pt x="0"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03" name="Freeform 775"/>
          <p:cNvSpPr>
            <a:spLocks/>
          </p:cNvSpPr>
          <p:nvPr/>
        </p:nvSpPr>
        <p:spPr bwMode="auto">
          <a:xfrm>
            <a:off x="8262938" y="4408495"/>
            <a:ext cx="4763" cy="6350"/>
          </a:xfrm>
          <a:custGeom>
            <a:avLst/>
            <a:gdLst>
              <a:gd name="T0" fmla="*/ 0 w 3"/>
              <a:gd name="T1" fmla="*/ 0 h 4"/>
              <a:gd name="T2" fmla="*/ 1 w 3"/>
              <a:gd name="T3" fmla="*/ 0 h 4"/>
              <a:gd name="T4" fmla="*/ 1 w 3"/>
              <a:gd name="T5" fmla="*/ 1 h 4"/>
              <a:gd name="T6" fmla="*/ 3 w 3"/>
              <a:gd name="T7" fmla="*/ 3 h 4"/>
              <a:gd name="T8" fmla="*/ 1 w 3"/>
              <a:gd name="T9" fmla="*/ 4 h 4"/>
              <a:gd name="T10" fmla="*/ 0 w 3"/>
              <a:gd name="T11" fmla="*/ 3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0"/>
                </a:moveTo>
                <a:lnTo>
                  <a:pt x="1" y="0"/>
                </a:lnTo>
                <a:lnTo>
                  <a:pt x="1" y="1"/>
                </a:lnTo>
                <a:lnTo>
                  <a:pt x="3" y="3"/>
                </a:lnTo>
                <a:lnTo>
                  <a:pt x="1" y="4"/>
                </a:lnTo>
                <a:lnTo>
                  <a:pt x="0" y="3"/>
                </a:lnTo>
                <a:lnTo>
                  <a:pt x="0" y="1"/>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04" name="Freeform 776"/>
          <p:cNvSpPr>
            <a:spLocks/>
          </p:cNvSpPr>
          <p:nvPr/>
        </p:nvSpPr>
        <p:spPr bwMode="auto">
          <a:xfrm>
            <a:off x="8281988" y="4414845"/>
            <a:ext cx="9525" cy="7937"/>
          </a:xfrm>
          <a:custGeom>
            <a:avLst/>
            <a:gdLst>
              <a:gd name="T0" fmla="*/ 0 w 6"/>
              <a:gd name="T1" fmla="*/ 0 h 5"/>
              <a:gd name="T2" fmla="*/ 1 w 6"/>
              <a:gd name="T3" fmla="*/ 0 h 5"/>
              <a:gd name="T4" fmla="*/ 3 w 6"/>
              <a:gd name="T5" fmla="*/ 0 h 5"/>
              <a:gd name="T6" fmla="*/ 4 w 6"/>
              <a:gd name="T7" fmla="*/ 2 h 5"/>
              <a:gd name="T8" fmla="*/ 6 w 6"/>
              <a:gd name="T9" fmla="*/ 5 h 5"/>
              <a:gd name="T10" fmla="*/ 3 w 6"/>
              <a:gd name="T11" fmla="*/ 5 h 5"/>
              <a:gd name="T12" fmla="*/ 0 w 6"/>
              <a:gd name="T13" fmla="*/ 0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0" y="0"/>
                </a:moveTo>
                <a:lnTo>
                  <a:pt x="1" y="0"/>
                </a:lnTo>
                <a:lnTo>
                  <a:pt x="3" y="0"/>
                </a:lnTo>
                <a:lnTo>
                  <a:pt x="4" y="2"/>
                </a:lnTo>
                <a:lnTo>
                  <a:pt x="6" y="5"/>
                </a:lnTo>
                <a:lnTo>
                  <a:pt x="3" y="5"/>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05" name="Freeform 777"/>
          <p:cNvSpPr>
            <a:spLocks/>
          </p:cNvSpPr>
          <p:nvPr/>
        </p:nvSpPr>
        <p:spPr bwMode="auto">
          <a:xfrm>
            <a:off x="8296275" y="4379920"/>
            <a:ext cx="107950" cy="57150"/>
          </a:xfrm>
          <a:custGeom>
            <a:avLst/>
            <a:gdLst>
              <a:gd name="T0" fmla="*/ 0 w 68"/>
              <a:gd name="T1" fmla="*/ 22 h 36"/>
              <a:gd name="T2" fmla="*/ 1 w 68"/>
              <a:gd name="T3" fmla="*/ 21 h 36"/>
              <a:gd name="T4" fmla="*/ 3 w 68"/>
              <a:gd name="T5" fmla="*/ 22 h 36"/>
              <a:gd name="T6" fmla="*/ 25 w 68"/>
              <a:gd name="T7" fmla="*/ 22 h 36"/>
              <a:gd name="T8" fmla="*/ 27 w 68"/>
              <a:gd name="T9" fmla="*/ 21 h 36"/>
              <a:gd name="T10" fmla="*/ 27 w 68"/>
              <a:gd name="T11" fmla="*/ 19 h 36"/>
              <a:gd name="T12" fmla="*/ 28 w 68"/>
              <a:gd name="T13" fmla="*/ 16 h 36"/>
              <a:gd name="T14" fmla="*/ 30 w 68"/>
              <a:gd name="T15" fmla="*/ 15 h 36"/>
              <a:gd name="T16" fmla="*/ 31 w 68"/>
              <a:gd name="T17" fmla="*/ 15 h 36"/>
              <a:gd name="T18" fmla="*/ 30 w 68"/>
              <a:gd name="T19" fmla="*/ 18 h 36"/>
              <a:gd name="T20" fmla="*/ 30 w 68"/>
              <a:gd name="T21" fmla="*/ 21 h 36"/>
              <a:gd name="T22" fmla="*/ 31 w 68"/>
              <a:gd name="T23" fmla="*/ 22 h 36"/>
              <a:gd name="T24" fmla="*/ 36 w 68"/>
              <a:gd name="T25" fmla="*/ 21 h 36"/>
              <a:gd name="T26" fmla="*/ 39 w 68"/>
              <a:gd name="T27" fmla="*/ 22 h 36"/>
              <a:gd name="T28" fmla="*/ 42 w 68"/>
              <a:gd name="T29" fmla="*/ 22 h 36"/>
              <a:gd name="T30" fmla="*/ 43 w 68"/>
              <a:gd name="T31" fmla="*/ 21 h 36"/>
              <a:gd name="T32" fmla="*/ 49 w 68"/>
              <a:gd name="T33" fmla="*/ 15 h 36"/>
              <a:gd name="T34" fmla="*/ 52 w 68"/>
              <a:gd name="T35" fmla="*/ 13 h 36"/>
              <a:gd name="T36" fmla="*/ 54 w 68"/>
              <a:gd name="T37" fmla="*/ 13 h 36"/>
              <a:gd name="T38" fmla="*/ 56 w 68"/>
              <a:gd name="T39" fmla="*/ 12 h 36"/>
              <a:gd name="T40" fmla="*/ 56 w 68"/>
              <a:gd name="T41" fmla="*/ 9 h 36"/>
              <a:gd name="T42" fmla="*/ 55 w 68"/>
              <a:gd name="T43" fmla="*/ 3 h 36"/>
              <a:gd name="T44" fmla="*/ 55 w 68"/>
              <a:gd name="T45" fmla="*/ 1 h 36"/>
              <a:gd name="T46" fmla="*/ 58 w 68"/>
              <a:gd name="T47" fmla="*/ 1 h 36"/>
              <a:gd name="T48" fmla="*/ 59 w 68"/>
              <a:gd name="T49" fmla="*/ 1 h 36"/>
              <a:gd name="T50" fmla="*/ 61 w 68"/>
              <a:gd name="T51" fmla="*/ 1 h 36"/>
              <a:gd name="T52" fmla="*/ 62 w 68"/>
              <a:gd name="T53" fmla="*/ 1 h 36"/>
              <a:gd name="T54" fmla="*/ 64 w 68"/>
              <a:gd name="T55" fmla="*/ 0 h 36"/>
              <a:gd name="T56" fmla="*/ 67 w 68"/>
              <a:gd name="T57" fmla="*/ 1 h 36"/>
              <a:gd name="T58" fmla="*/ 68 w 68"/>
              <a:gd name="T59" fmla="*/ 4 h 36"/>
              <a:gd name="T60" fmla="*/ 68 w 68"/>
              <a:gd name="T61" fmla="*/ 9 h 36"/>
              <a:gd name="T62" fmla="*/ 67 w 68"/>
              <a:gd name="T63" fmla="*/ 12 h 36"/>
              <a:gd name="T64" fmla="*/ 65 w 68"/>
              <a:gd name="T65" fmla="*/ 13 h 36"/>
              <a:gd name="T66" fmla="*/ 64 w 68"/>
              <a:gd name="T67" fmla="*/ 13 h 36"/>
              <a:gd name="T68" fmla="*/ 62 w 68"/>
              <a:gd name="T69" fmla="*/ 16 h 36"/>
              <a:gd name="T70" fmla="*/ 64 w 68"/>
              <a:gd name="T71" fmla="*/ 19 h 36"/>
              <a:gd name="T72" fmla="*/ 62 w 68"/>
              <a:gd name="T73" fmla="*/ 22 h 36"/>
              <a:gd name="T74" fmla="*/ 59 w 68"/>
              <a:gd name="T75" fmla="*/ 24 h 36"/>
              <a:gd name="T76" fmla="*/ 56 w 68"/>
              <a:gd name="T77" fmla="*/ 22 h 36"/>
              <a:gd name="T78" fmla="*/ 55 w 68"/>
              <a:gd name="T79" fmla="*/ 24 h 36"/>
              <a:gd name="T80" fmla="*/ 55 w 68"/>
              <a:gd name="T81" fmla="*/ 27 h 36"/>
              <a:gd name="T82" fmla="*/ 51 w 68"/>
              <a:gd name="T83" fmla="*/ 30 h 36"/>
              <a:gd name="T84" fmla="*/ 40 w 68"/>
              <a:gd name="T85" fmla="*/ 34 h 36"/>
              <a:gd name="T86" fmla="*/ 24 w 68"/>
              <a:gd name="T87" fmla="*/ 36 h 36"/>
              <a:gd name="T88" fmla="*/ 21 w 68"/>
              <a:gd name="T89" fmla="*/ 33 h 36"/>
              <a:gd name="T90" fmla="*/ 15 w 68"/>
              <a:gd name="T91" fmla="*/ 34 h 36"/>
              <a:gd name="T92" fmla="*/ 9 w 68"/>
              <a:gd name="T93" fmla="*/ 30 h 36"/>
              <a:gd name="T94" fmla="*/ 4 w 68"/>
              <a:gd name="T95" fmla="*/ 28 h 36"/>
              <a:gd name="T96" fmla="*/ 1 w 68"/>
              <a:gd name="T97" fmla="*/ 25 h 36"/>
              <a:gd name="T98" fmla="*/ 0 w 68"/>
              <a:gd name="T99" fmla="*/ 22 h 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36"/>
              <a:gd name="T152" fmla="*/ 68 w 68"/>
              <a:gd name="T153" fmla="*/ 36 h 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36">
                <a:moveTo>
                  <a:pt x="0" y="22"/>
                </a:moveTo>
                <a:lnTo>
                  <a:pt x="1" y="21"/>
                </a:lnTo>
                <a:lnTo>
                  <a:pt x="3" y="22"/>
                </a:lnTo>
                <a:lnTo>
                  <a:pt x="25" y="22"/>
                </a:lnTo>
                <a:lnTo>
                  <a:pt x="27" y="21"/>
                </a:lnTo>
                <a:lnTo>
                  <a:pt x="27" y="19"/>
                </a:lnTo>
                <a:lnTo>
                  <a:pt x="28" y="16"/>
                </a:lnTo>
                <a:lnTo>
                  <a:pt x="30" y="15"/>
                </a:lnTo>
                <a:lnTo>
                  <a:pt x="31" y="15"/>
                </a:lnTo>
                <a:lnTo>
                  <a:pt x="30" y="18"/>
                </a:lnTo>
                <a:lnTo>
                  <a:pt x="30" y="21"/>
                </a:lnTo>
                <a:lnTo>
                  <a:pt x="31" y="22"/>
                </a:lnTo>
                <a:lnTo>
                  <a:pt x="36" y="21"/>
                </a:lnTo>
                <a:lnTo>
                  <a:pt x="39" y="22"/>
                </a:lnTo>
                <a:lnTo>
                  <a:pt x="42" y="22"/>
                </a:lnTo>
                <a:lnTo>
                  <a:pt x="43" y="21"/>
                </a:lnTo>
                <a:lnTo>
                  <a:pt x="49" y="15"/>
                </a:lnTo>
                <a:lnTo>
                  <a:pt x="52" y="13"/>
                </a:lnTo>
                <a:lnTo>
                  <a:pt x="54" y="13"/>
                </a:lnTo>
                <a:lnTo>
                  <a:pt x="56" y="12"/>
                </a:lnTo>
                <a:lnTo>
                  <a:pt x="56" y="9"/>
                </a:lnTo>
                <a:lnTo>
                  <a:pt x="55" y="3"/>
                </a:lnTo>
                <a:lnTo>
                  <a:pt x="55" y="1"/>
                </a:lnTo>
                <a:lnTo>
                  <a:pt x="58" y="1"/>
                </a:lnTo>
                <a:lnTo>
                  <a:pt x="59" y="1"/>
                </a:lnTo>
                <a:lnTo>
                  <a:pt x="61" y="1"/>
                </a:lnTo>
                <a:lnTo>
                  <a:pt x="62" y="1"/>
                </a:lnTo>
                <a:lnTo>
                  <a:pt x="64" y="0"/>
                </a:lnTo>
                <a:lnTo>
                  <a:pt x="67" y="1"/>
                </a:lnTo>
                <a:lnTo>
                  <a:pt x="68" y="4"/>
                </a:lnTo>
                <a:lnTo>
                  <a:pt x="68" y="9"/>
                </a:lnTo>
                <a:lnTo>
                  <a:pt x="67" y="12"/>
                </a:lnTo>
                <a:lnTo>
                  <a:pt x="65" y="13"/>
                </a:lnTo>
                <a:lnTo>
                  <a:pt x="64" y="13"/>
                </a:lnTo>
                <a:lnTo>
                  <a:pt x="62" y="16"/>
                </a:lnTo>
                <a:lnTo>
                  <a:pt x="64" y="19"/>
                </a:lnTo>
                <a:lnTo>
                  <a:pt x="62" y="22"/>
                </a:lnTo>
                <a:lnTo>
                  <a:pt x="59" y="24"/>
                </a:lnTo>
                <a:lnTo>
                  <a:pt x="56" y="22"/>
                </a:lnTo>
                <a:lnTo>
                  <a:pt x="55" y="24"/>
                </a:lnTo>
                <a:lnTo>
                  <a:pt x="55" y="27"/>
                </a:lnTo>
                <a:lnTo>
                  <a:pt x="51" y="30"/>
                </a:lnTo>
                <a:lnTo>
                  <a:pt x="40" y="34"/>
                </a:lnTo>
                <a:lnTo>
                  <a:pt x="24" y="36"/>
                </a:lnTo>
                <a:lnTo>
                  <a:pt x="21" y="33"/>
                </a:lnTo>
                <a:lnTo>
                  <a:pt x="15" y="34"/>
                </a:lnTo>
                <a:lnTo>
                  <a:pt x="9" y="30"/>
                </a:lnTo>
                <a:lnTo>
                  <a:pt x="4" y="28"/>
                </a:lnTo>
                <a:lnTo>
                  <a:pt x="1" y="25"/>
                </a:lnTo>
                <a:lnTo>
                  <a:pt x="0" y="2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06" name="Freeform 778"/>
          <p:cNvSpPr>
            <a:spLocks/>
          </p:cNvSpPr>
          <p:nvPr/>
        </p:nvSpPr>
        <p:spPr bwMode="auto">
          <a:xfrm>
            <a:off x="8408988" y="4506920"/>
            <a:ext cx="9525" cy="7937"/>
          </a:xfrm>
          <a:custGeom>
            <a:avLst/>
            <a:gdLst>
              <a:gd name="T0" fmla="*/ 0 w 6"/>
              <a:gd name="T1" fmla="*/ 0 h 5"/>
              <a:gd name="T2" fmla="*/ 6 w 6"/>
              <a:gd name="T3" fmla="*/ 3 h 5"/>
              <a:gd name="T4" fmla="*/ 6 w 6"/>
              <a:gd name="T5" fmla="*/ 5 h 5"/>
              <a:gd name="T6" fmla="*/ 3 w 6"/>
              <a:gd name="T7" fmla="*/ 5 h 5"/>
              <a:gd name="T8" fmla="*/ 2 w 6"/>
              <a:gd name="T9" fmla="*/ 3 h 5"/>
              <a:gd name="T10" fmla="*/ 0 w 6"/>
              <a:gd name="T11" fmla="*/ 0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0" y="0"/>
                </a:moveTo>
                <a:lnTo>
                  <a:pt x="6" y="3"/>
                </a:lnTo>
                <a:lnTo>
                  <a:pt x="6" y="5"/>
                </a:lnTo>
                <a:lnTo>
                  <a:pt x="3" y="5"/>
                </a:lnTo>
                <a:lnTo>
                  <a:pt x="2" y="3"/>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07" name="Freeform 779"/>
          <p:cNvSpPr>
            <a:spLocks/>
          </p:cNvSpPr>
          <p:nvPr/>
        </p:nvSpPr>
        <p:spPr bwMode="auto">
          <a:xfrm>
            <a:off x="8355013" y="4516445"/>
            <a:ext cx="12700" cy="9525"/>
          </a:xfrm>
          <a:custGeom>
            <a:avLst/>
            <a:gdLst>
              <a:gd name="T0" fmla="*/ 0 w 8"/>
              <a:gd name="T1" fmla="*/ 0 h 6"/>
              <a:gd name="T2" fmla="*/ 5 w 8"/>
              <a:gd name="T3" fmla="*/ 2 h 6"/>
              <a:gd name="T4" fmla="*/ 6 w 8"/>
              <a:gd name="T5" fmla="*/ 3 h 6"/>
              <a:gd name="T6" fmla="*/ 8 w 8"/>
              <a:gd name="T7" fmla="*/ 6 h 6"/>
              <a:gd name="T8" fmla="*/ 0 w 8"/>
              <a:gd name="T9" fmla="*/ 5 h 6"/>
              <a:gd name="T10" fmla="*/ 0 w 8"/>
              <a:gd name="T11" fmla="*/ 2 h 6"/>
              <a:gd name="T12" fmla="*/ 0 w 8"/>
              <a:gd name="T13" fmla="*/ 0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0"/>
                </a:moveTo>
                <a:lnTo>
                  <a:pt x="5" y="2"/>
                </a:lnTo>
                <a:lnTo>
                  <a:pt x="6" y="3"/>
                </a:lnTo>
                <a:lnTo>
                  <a:pt x="8" y="6"/>
                </a:lnTo>
                <a:lnTo>
                  <a:pt x="0" y="5"/>
                </a:lnTo>
                <a:lnTo>
                  <a:pt x="0" y="2"/>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08" name="Freeform 780"/>
          <p:cNvSpPr>
            <a:spLocks/>
          </p:cNvSpPr>
          <p:nvPr/>
        </p:nvSpPr>
        <p:spPr bwMode="auto">
          <a:xfrm>
            <a:off x="8362950" y="4529145"/>
            <a:ext cx="11113" cy="9525"/>
          </a:xfrm>
          <a:custGeom>
            <a:avLst/>
            <a:gdLst>
              <a:gd name="T0" fmla="*/ 0 w 7"/>
              <a:gd name="T1" fmla="*/ 0 h 6"/>
              <a:gd name="T2" fmla="*/ 3 w 7"/>
              <a:gd name="T3" fmla="*/ 3 h 6"/>
              <a:gd name="T4" fmla="*/ 4 w 7"/>
              <a:gd name="T5" fmla="*/ 3 h 6"/>
              <a:gd name="T6" fmla="*/ 6 w 7"/>
              <a:gd name="T7" fmla="*/ 3 h 6"/>
              <a:gd name="T8" fmla="*/ 7 w 7"/>
              <a:gd name="T9" fmla="*/ 3 h 6"/>
              <a:gd name="T10" fmla="*/ 7 w 7"/>
              <a:gd name="T11" fmla="*/ 6 h 6"/>
              <a:gd name="T12" fmla="*/ 6 w 7"/>
              <a:gd name="T13" fmla="*/ 6 h 6"/>
              <a:gd name="T14" fmla="*/ 1 w 7"/>
              <a:gd name="T15" fmla="*/ 3 h 6"/>
              <a:gd name="T16" fmla="*/ 0 w 7"/>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6"/>
              <a:gd name="T29" fmla="*/ 7 w 7"/>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6">
                <a:moveTo>
                  <a:pt x="0" y="0"/>
                </a:moveTo>
                <a:lnTo>
                  <a:pt x="3" y="3"/>
                </a:lnTo>
                <a:lnTo>
                  <a:pt x="4" y="3"/>
                </a:lnTo>
                <a:lnTo>
                  <a:pt x="6" y="3"/>
                </a:lnTo>
                <a:lnTo>
                  <a:pt x="7" y="3"/>
                </a:lnTo>
                <a:lnTo>
                  <a:pt x="7" y="6"/>
                </a:lnTo>
                <a:lnTo>
                  <a:pt x="6" y="6"/>
                </a:lnTo>
                <a:lnTo>
                  <a:pt x="1" y="3"/>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09" name="Freeform 781"/>
          <p:cNvSpPr>
            <a:spLocks/>
          </p:cNvSpPr>
          <p:nvPr/>
        </p:nvSpPr>
        <p:spPr bwMode="auto">
          <a:xfrm>
            <a:off x="9058275" y="4735520"/>
            <a:ext cx="36513" cy="23812"/>
          </a:xfrm>
          <a:custGeom>
            <a:avLst/>
            <a:gdLst>
              <a:gd name="T0" fmla="*/ 12 w 23"/>
              <a:gd name="T1" fmla="*/ 2 h 15"/>
              <a:gd name="T2" fmla="*/ 14 w 23"/>
              <a:gd name="T3" fmla="*/ 2 h 15"/>
              <a:gd name="T4" fmla="*/ 17 w 23"/>
              <a:gd name="T5" fmla="*/ 0 h 15"/>
              <a:gd name="T6" fmla="*/ 17 w 23"/>
              <a:gd name="T7" fmla="*/ 2 h 15"/>
              <a:gd name="T8" fmla="*/ 18 w 23"/>
              <a:gd name="T9" fmla="*/ 3 h 15"/>
              <a:gd name="T10" fmla="*/ 20 w 23"/>
              <a:gd name="T11" fmla="*/ 3 h 15"/>
              <a:gd name="T12" fmla="*/ 21 w 23"/>
              <a:gd name="T13" fmla="*/ 5 h 15"/>
              <a:gd name="T14" fmla="*/ 23 w 23"/>
              <a:gd name="T15" fmla="*/ 12 h 15"/>
              <a:gd name="T16" fmla="*/ 23 w 23"/>
              <a:gd name="T17" fmla="*/ 14 h 15"/>
              <a:gd name="T18" fmla="*/ 18 w 23"/>
              <a:gd name="T19" fmla="*/ 14 h 15"/>
              <a:gd name="T20" fmla="*/ 17 w 23"/>
              <a:gd name="T21" fmla="*/ 15 h 15"/>
              <a:gd name="T22" fmla="*/ 8 w 23"/>
              <a:gd name="T23" fmla="*/ 15 h 15"/>
              <a:gd name="T24" fmla="*/ 8 w 23"/>
              <a:gd name="T25" fmla="*/ 14 h 15"/>
              <a:gd name="T26" fmla="*/ 3 w 23"/>
              <a:gd name="T27" fmla="*/ 14 h 15"/>
              <a:gd name="T28" fmla="*/ 2 w 23"/>
              <a:gd name="T29" fmla="*/ 12 h 15"/>
              <a:gd name="T30" fmla="*/ 0 w 23"/>
              <a:gd name="T31" fmla="*/ 9 h 15"/>
              <a:gd name="T32" fmla="*/ 2 w 23"/>
              <a:gd name="T33" fmla="*/ 5 h 15"/>
              <a:gd name="T34" fmla="*/ 6 w 23"/>
              <a:gd name="T35" fmla="*/ 2 h 15"/>
              <a:gd name="T36" fmla="*/ 9 w 23"/>
              <a:gd name="T37" fmla="*/ 2 h 15"/>
              <a:gd name="T38" fmla="*/ 11 w 23"/>
              <a:gd name="T39" fmla="*/ 2 h 15"/>
              <a:gd name="T40" fmla="*/ 12 w 23"/>
              <a:gd name="T41" fmla="*/ 2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15"/>
              <a:gd name="T65" fmla="*/ 23 w 23"/>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15">
                <a:moveTo>
                  <a:pt x="12" y="2"/>
                </a:moveTo>
                <a:lnTo>
                  <a:pt x="14" y="2"/>
                </a:lnTo>
                <a:lnTo>
                  <a:pt x="17" y="0"/>
                </a:lnTo>
                <a:lnTo>
                  <a:pt x="17" y="2"/>
                </a:lnTo>
                <a:lnTo>
                  <a:pt x="18" y="3"/>
                </a:lnTo>
                <a:lnTo>
                  <a:pt x="20" y="3"/>
                </a:lnTo>
                <a:lnTo>
                  <a:pt x="21" y="5"/>
                </a:lnTo>
                <a:lnTo>
                  <a:pt x="23" y="12"/>
                </a:lnTo>
                <a:lnTo>
                  <a:pt x="23" y="14"/>
                </a:lnTo>
                <a:lnTo>
                  <a:pt x="18" y="14"/>
                </a:lnTo>
                <a:lnTo>
                  <a:pt x="17" y="15"/>
                </a:lnTo>
                <a:lnTo>
                  <a:pt x="8" y="15"/>
                </a:lnTo>
                <a:lnTo>
                  <a:pt x="8" y="14"/>
                </a:lnTo>
                <a:lnTo>
                  <a:pt x="3" y="14"/>
                </a:lnTo>
                <a:lnTo>
                  <a:pt x="2" y="12"/>
                </a:lnTo>
                <a:lnTo>
                  <a:pt x="0" y="9"/>
                </a:lnTo>
                <a:lnTo>
                  <a:pt x="2" y="5"/>
                </a:lnTo>
                <a:lnTo>
                  <a:pt x="6" y="2"/>
                </a:lnTo>
                <a:lnTo>
                  <a:pt x="9" y="2"/>
                </a:lnTo>
                <a:lnTo>
                  <a:pt x="11" y="2"/>
                </a:lnTo>
                <a:lnTo>
                  <a:pt x="12"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10" name="Freeform 782"/>
          <p:cNvSpPr>
            <a:spLocks/>
          </p:cNvSpPr>
          <p:nvPr/>
        </p:nvSpPr>
        <p:spPr bwMode="auto">
          <a:xfrm>
            <a:off x="9091613" y="4702182"/>
            <a:ext cx="41275" cy="23812"/>
          </a:xfrm>
          <a:custGeom>
            <a:avLst/>
            <a:gdLst>
              <a:gd name="T0" fmla="*/ 8 w 26"/>
              <a:gd name="T1" fmla="*/ 5 h 15"/>
              <a:gd name="T2" fmla="*/ 8 w 26"/>
              <a:gd name="T3" fmla="*/ 6 h 15"/>
              <a:gd name="T4" fmla="*/ 9 w 26"/>
              <a:gd name="T5" fmla="*/ 5 h 15"/>
              <a:gd name="T6" fmla="*/ 26 w 26"/>
              <a:gd name="T7" fmla="*/ 0 h 15"/>
              <a:gd name="T8" fmla="*/ 24 w 26"/>
              <a:gd name="T9" fmla="*/ 2 h 15"/>
              <a:gd name="T10" fmla="*/ 20 w 26"/>
              <a:gd name="T11" fmla="*/ 5 h 15"/>
              <a:gd name="T12" fmla="*/ 18 w 26"/>
              <a:gd name="T13" fmla="*/ 9 h 15"/>
              <a:gd name="T14" fmla="*/ 23 w 26"/>
              <a:gd name="T15" fmla="*/ 5 h 15"/>
              <a:gd name="T16" fmla="*/ 24 w 26"/>
              <a:gd name="T17" fmla="*/ 11 h 15"/>
              <a:gd name="T18" fmla="*/ 14 w 26"/>
              <a:gd name="T19" fmla="*/ 11 h 15"/>
              <a:gd name="T20" fmla="*/ 14 w 26"/>
              <a:gd name="T21" fmla="*/ 9 h 15"/>
              <a:gd name="T22" fmla="*/ 12 w 26"/>
              <a:gd name="T23" fmla="*/ 9 h 15"/>
              <a:gd name="T24" fmla="*/ 11 w 26"/>
              <a:gd name="T25" fmla="*/ 11 h 15"/>
              <a:gd name="T26" fmla="*/ 9 w 26"/>
              <a:gd name="T27" fmla="*/ 14 h 15"/>
              <a:gd name="T28" fmla="*/ 8 w 26"/>
              <a:gd name="T29" fmla="*/ 14 h 15"/>
              <a:gd name="T30" fmla="*/ 6 w 26"/>
              <a:gd name="T31" fmla="*/ 14 h 15"/>
              <a:gd name="T32" fmla="*/ 5 w 26"/>
              <a:gd name="T33" fmla="*/ 15 h 15"/>
              <a:gd name="T34" fmla="*/ 2 w 26"/>
              <a:gd name="T35" fmla="*/ 12 h 15"/>
              <a:gd name="T36" fmla="*/ 0 w 26"/>
              <a:gd name="T37" fmla="*/ 11 h 15"/>
              <a:gd name="T38" fmla="*/ 0 w 26"/>
              <a:gd name="T39" fmla="*/ 9 h 15"/>
              <a:gd name="T40" fmla="*/ 3 w 26"/>
              <a:gd name="T41" fmla="*/ 8 h 15"/>
              <a:gd name="T42" fmla="*/ 8 w 26"/>
              <a:gd name="T43" fmla="*/ 5 h 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
              <a:gd name="T67" fmla="*/ 0 h 15"/>
              <a:gd name="T68" fmla="*/ 26 w 26"/>
              <a:gd name="T69" fmla="*/ 15 h 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 h="15">
                <a:moveTo>
                  <a:pt x="8" y="5"/>
                </a:moveTo>
                <a:lnTo>
                  <a:pt x="8" y="6"/>
                </a:lnTo>
                <a:lnTo>
                  <a:pt x="9" y="5"/>
                </a:lnTo>
                <a:lnTo>
                  <a:pt x="26" y="0"/>
                </a:lnTo>
                <a:lnTo>
                  <a:pt x="24" y="2"/>
                </a:lnTo>
                <a:lnTo>
                  <a:pt x="20" y="5"/>
                </a:lnTo>
                <a:lnTo>
                  <a:pt x="18" y="9"/>
                </a:lnTo>
                <a:lnTo>
                  <a:pt x="23" y="5"/>
                </a:lnTo>
                <a:lnTo>
                  <a:pt x="24" y="11"/>
                </a:lnTo>
                <a:lnTo>
                  <a:pt x="14" y="11"/>
                </a:lnTo>
                <a:lnTo>
                  <a:pt x="14" y="9"/>
                </a:lnTo>
                <a:lnTo>
                  <a:pt x="12" y="9"/>
                </a:lnTo>
                <a:lnTo>
                  <a:pt x="11" y="11"/>
                </a:lnTo>
                <a:lnTo>
                  <a:pt x="9" y="14"/>
                </a:lnTo>
                <a:lnTo>
                  <a:pt x="8" y="14"/>
                </a:lnTo>
                <a:lnTo>
                  <a:pt x="6" y="14"/>
                </a:lnTo>
                <a:lnTo>
                  <a:pt x="5" y="15"/>
                </a:lnTo>
                <a:lnTo>
                  <a:pt x="2" y="12"/>
                </a:lnTo>
                <a:lnTo>
                  <a:pt x="0" y="11"/>
                </a:lnTo>
                <a:lnTo>
                  <a:pt x="0" y="9"/>
                </a:lnTo>
                <a:lnTo>
                  <a:pt x="3" y="8"/>
                </a:lnTo>
                <a:lnTo>
                  <a:pt x="8" y="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11" name="Freeform 783"/>
          <p:cNvSpPr>
            <a:spLocks/>
          </p:cNvSpPr>
          <p:nvPr/>
        </p:nvSpPr>
        <p:spPr bwMode="auto">
          <a:xfrm>
            <a:off x="5494338" y="4592645"/>
            <a:ext cx="187325" cy="377825"/>
          </a:xfrm>
          <a:custGeom>
            <a:avLst/>
            <a:gdLst>
              <a:gd name="T0" fmla="*/ 21 w 118"/>
              <a:gd name="T1" fmla="*/ 69 h 238"/>
              <a:gd name="T2" fmla="*/ 28 w 118"/>
              <a:gd name="T3" fmla="*/ 69 h 238"/>
              <a:gd name="T4" fmla="*/ 33 w 118"/>
              <a:gd name="T5" fmla="*/ 66 h 238"/>
              <a:gd name="T6" fmla="*/ 34 w 118"/>
              <a:gd name="T7" fmla="*/ 68 h 238"/>
              <a:gd name="T8" fmla="*/ 37 w 118"/>
              <a:gd name="T9" fmla="*/ 68 h 238"/>
              <a:gd name="T10" fmla="*/ 40 w 118"/>
              <a:gd name="T11" fmla="*/ 63 h 238"/>
              <a:gd name="T12" fmla="*/ 45 w 118"/>
              <a:gd name="T13" fmla="*/ 63 h 238"/>
              <a:gd name="T14" fmla="*/ 48 w 118"/>
              <a:gd name="T15" fmla="*/ 62 h 238"/>
              <a:gd name="T16" fmla="*/ 52 w 118"/>
              <a:gd name="T17" fmla="*/ 68 h 238"/>
              <a:gd name="T18" fmla="*/ 57 w 118"/>
              <a:gd name="T19" fmla="*/ 68 h 238"/>
              <a:gd name="T20" fmla="*/ 52 w 118"/>
              <a:gd name="T21" fmla="*/ 62 h 238"/>
              <a:gd name="T22" fmla="*/ 55 w 118"/>
              <a:gd name="T23" fmla="*/ 56 h 238"/>
              <a:gd name="T24" fmla="*/ 61 w 118"/>
              <a:gd name="T25" fmla="*/ 54 h 238"/>
              <a:gd name="T26" fmla="*/ 64 w 118"/>
              <a:gd name="T27" fmla="*/ 59 h 238"/>
              <a:gd name="T28" fmla="*/ 63 w 118"/>
              <a:gd name="T29" fmla="*/ 51 h 238"/>
              <a:gd name="T30" fmla="*/ 67 w 118"/>
              <a:gd name="T31" fmla="*/ 45 h 238"/>
              <a:gd name="T32" fmla="*/ 70 w 118"/>
              <a:gd name="T33" fmla="*/ 45 h 238"/>
              <a:gd name="T34" fmla="*/ 75 w 118"/>
              <a:gd name="T35" fmla="*/ 44 h 238"/>
              <a:gd name="T36" fmla="*/ 79 w 118"/>
              <a:gd name="T37" fmla="*/ 44 h 238"/>
              <a:gd name="T38" fmla="*/ 75 w 118"/>
              <a:gd name="T39" fmla="*/ 41 h 238"/>
              <a:gd name="T40" fmla="*/ 78 w 118"/>
              <a:gd name="T41" fmla="*/ 33 h 238"/>
              <a:gd name="T42" fmla="*/ 79 w 118"/>
              <a:gd name="T43" fmla="*/ 32 h 238"/>
              <a:gd name="T44" fmla="*/ 78 w 118"/>
              <a:gd name="T45" fmla="*/ 24 h 238"/>
              <a:gd name="T46" fmla="*/ 82 w 118"/>
              <a:gd name="T47" fmla="*/ 29 h 238"/>
              <a:gd name="T48" fmla="*/ 87 w 118"/>
              <a:gd name="T49" fmla="*/ 20 h 238"/>
              <a:gd name="T50" fmla="*/ 91 w 118"/>
              <a:gd name="T51" fmla="*/ 20 h 238"/>
              <a:gd name="T52" fmla="*/ 91 w 118"/>
              <a:gd name="T53" fmla="*/ 5 h 238"/>
              <a:gd name="T54" fmla="*/ 96 w 118"/>
              <a:gd name="T55" fmla="*/ 2 h 238"/>
              <a:gd name="T56" fmla="*/ 108 w 118"/>
              <a:gd name="T57" fmla="*/ 11 h 238"/>
              <a:gd name="T58" fmla="*/ 117 w 118"/>
              <a:gd name="T59" fmla="*/ 65 h 238"/>
              <a:gd name="T60" fmla="*/ 112 w 118"/>
              <a:gd name="T61" fmla="*/ 56 h 238"/>
              <a:gd name="T62" fmla="*/ 108 w 118"/>
              <a:gd name="T63" fmla="*/ 69 h 238"/>
              <a:gd name="T64" fmla="*/ 109 w 118"/>
              <a:gd name="T65" fmla="*/ 77 h 238"/>
              <a:gd name="T66" fmla="*/ 97 w 118"/>
              <a:gd name="T67" fmla="*/ 122 h 238"/>
              <a:gd name="T68" fmla="*/ 61 w 118"/>
              <a:gd name="T69" fmla="*/ 228 h 238"/>
              <a:gd name="T70" fmla="*/ 55 w 118"/>
              <a:gd name="T71" fmla="*/ 229 h 238"/>
              <a:gd name="T72" fmla="*/ 36 w 118"/>
              <a:gd name="T73" fmla="*/ 237 h 238"/>
              <a:gd name="T74" fmla="*/ 15 w 118"/>
              <a:gd name="T75" fmla="*/ 225 h 238"/>
              <a:gd name="T76" fmla="*/ 7 w 118"/>
              <a:gd name="T77" fmla="*/ 204 h 238"/>
              <a:gd name="T78" fmla="*/ 4 w 118"/>
              <a:gd name="T79" fmla="*/ 192 h 238"/>
              <a:gd name="T80" fmla="*/ 0 w 118"/>
              <a:gd name="T81" fmla="*/ 184 h 238"/>
              <a:gd name="T82" fmla="*/ 6 w 118"/>
              <a:gd name="T83" fmla="*/ 159 h 238"/>
              <a:gd name="T84" fmla="*/ 16 w 118"/>
              <a:gd name="T85" fmla="*/ 140 h 238"/>
              <a:gd name="T86" fmla="*/ 21 w 118"/>
              <a:gd name="T87" fmla="*/ 134 h 238"/>
              <a:gd name="T88" fmla="*/ 21 w 118"/>
              <a:gd name="T89" fmla="*/ 129 h 238"/>
              <a:gd name="T90" fmla="*/ 15 w 118"/>
              <a:gd name="T91" fmla="*/ 98 h 238"/>
              <a:gd name="T92" fmla="*/ 19 w 118"/>
              <a:gd name="T93" fmla="*/ 75 h 2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8"/>
              <a:gd name="T142" fmla="*/ 0 h 238"/>
              <a:gd name="T143" fmla="*/ 118 w 118"/>
              <a:gd name="T144" fmla="*/ 238 h 2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8" h="238">
                <a:moveTo>
                  <a:pt x="19" y="71"/>
                </a:moveTo>
                <a:lnTo>
                  <a:pt x="21" y="69"/>
                </a:lnTo>
                <a:lnTo>
                  <a:pt x="22" y="69"/>
                </a:lnTo>
                <a:lnTo>
                  <a:pt x="28" y="69"/>
                </a:lnTo>
                <a:lnTo>
                  <a:pt x="28" y="68"/>
                </a:lnTo>
                <a:lnTo>
                  <a:pt x="33" y="66"/>
                </a:lnTo>
                <a:lnTo>
                  <a:pt x="33" y="68"/>
                </a:lnTo>
                <a:lnTo>
                  <a:pt x="34" y="68"/>
                </a:lnTo>
                <a:lnTo>
                  <a:pt x="36" y="66"/>
                </a:lnTo>
                <a:lnTo>
                  <a:pt x="37" y="68"/>
                </a:lnTo>
                <a:lnTo>
                  <a:pt x="39" y="65"/>
                </a:lnTo>
                <a:lnTo>
                  <a:pt x="40" y="63"/>
                </a:lnTo>
                <a:lnTo>
                  <a:pt x="43" y="62"/>
                </a:lnTo>
                <a:lnTo>
                  <a:pt x="45" y="63"/>
                </a:lnTo>
                <a:lnTo>
                  <a:pt x="46" y="62"/>
                </a:lnTo>
                <a:lnTo>
                  <a:pt x="48" y="62"/>
                </a:lnTo>
                <a:lnTo>
                  <a:pt x="49" y="65"/>
                </a:lnTo>
                <a:lnTo>
                  <a:pt x="52" y="68"/>
                </a:lnTo>
                <a:lnTo>
                  <a:pt x="54" y="68"/>
                </a:lnTo>
                <a:lnTo>
                  <a:pt x="57" y="68"/>
                </a:lnTo>
                <a:lnTo>
                  <a:pt x="55" y="65"/>
                </a:lnTo>
                <a:lnTo>
                  <a:pt x="52" y="62"/>
                </a:lnTo>
                <a:lnTo>
                  <a:pt x="52" y="59"/>
                </a:lnTo>
                <a:lnTo>
                  <a:pt x="55" y="56"/>
                </a:lnTo>
                <a:lnTo>
                  <a:pt x="60" y="53"/>
                </a:lnTo>
                <a:lnTo>
                  <a:pt x="61" y="54"/>
                </a:lnTo>
                <a:lnTo>
                  <a:pt x="61" y="59"/>
                </a:lnTo>
                <a:lnTo>
                  <a:pt x="64" y="59"/>
                </a:lnTo>
                <a:lnTo>
                  <a:pt x="66" y="57"/>
                </a:lnTo>
                <a:lnTo>
                  <a:pt x="63" y="51"/>
                </a:lnTo>
                <a:lnTo>
                  <a:pt x="67" y="47"/>
                </a:lnTo>
                <a:lnTo>
                  <a:pt x="67" y="45"/>
                </a:lnTo>
                <a:lnTo>
                  <a:pt x="69" y="44"/>
                </a:lnTo>
                <a:lnTo>
                  <a:pt x="70" y="45"/>
                </a:lnTo>
                <a:lnTo>
                  <a:pt x="70" y="50"/>
                </a:lnTo>
                <a:lnTo>
                  <a:pt x="75" y="44"/>
                </a:lnTo>
                <a:lnTo>
                  <a:pt x="78" y="44"/>
                </a:lnTo>
                <a:lnTo>
                  <a:pt x="79" y="44"/>
                </a:lnTo>
                <a:lnTo>
                  <a:pt x="78" y="42"/>
                </a:lnTo>
                <a:lnTo>
                  <a:pt x="75" y="41"/>
                </a:lnTo>
                <a:lnTo>
                  <a:pt x="73" y="39"/>
                </a:lnTo>
                <a:lnTo>
                  <a:pt x="78" y="33"/>
                </a:lnTo>
                <a:lnTo>
                  <a:pt x="79" y="35"/>
                </a:lnTo>
                <a:lnTo>
                  <a:pt x="79" y="32"/>
                </a:lnTo>
                <a:lnTo>
                  <a:pt x="78" y="26"/>
                </a:lnTo>
                <a:lnTo>
                  <a:pt x="78" y="24"/>
                </a:lnTo>
                <a:lnTo>
                  <a:pt x="81" y="26"/>
                </a:lnTo>
                <a:lnTo>
                  <a:pt x="82" y="29"/>
                </a:lnTo>
                <a:lnTo>
                  <a:pt x="87" y="23"/>
                </a:lnTo>
                <a:lnTo>
                  <a:pt x="87" y="20"/>
                </a:lnTo>
                <a:lnTo>
                  <a:pt x="90" y="21"/>
                </a:lnTo>
                <a:lnTo>
                  <a:pt x="91" y="20"/>
                </a:lnTo>
                <a:lnTo>
                  <a:pt x="94" y="8"/>
                </a:lnTo>
                <a:lnTo>
                  <a:pt x="91" y="5"/>
                </a:lnTo>
                <a:lnTo>
                  <a:pt x="93" y="6"/>
                </a:lnTo>
                <a:lnTo>
                  <a:pt x="96" y="2"/>
                </a:lnTo>
                <a:lnTo>
                  <a:pt x="99" y="0"/>
                </a:lnTo>
                <a:lnTo>
                  <a:pt x="108" y="11"/>
                </a:lnTo>
                <a:lnTo>
                  <a:pt x="118" y="60"/>
                </a:lnTo>
                <a:lnTo>
                  <a:pt x="117" y="65"/>
                </a:lnTo>
                <a:lnTo>
                  <a:pt x="115" y="65"/>
                </a:lnTo>
                <a:lnTo>
                  <a:pt x="112" y="56"/>
                </a:lnTo>
                <a:lnTo>
                  <a:pt x="109" y="57"/>
                </a:lnTo>
                <a:lnTo>
                  <a:pt x="108" y="69"/>
                </a:lnTo>
                <a:lnTo>
                  <a:pt x="109" y="72"/>
                </a:lnTo>
                <a:lnTo>
                  <a:pt x="109" y="77"/>
                </a:lnTo>
                <a:lnTo>
                  <a:pt x="105" y="87"/>
                </a:lnTo>
                <a:lnTo>
                  <a:pt x="97" y="122"/>
                </a:lnTo>
                <a:lnTo>
                  <a:pt x="64" y="225"/>
                </a:lnTo>
                <a:lnTo>
                  <a:pt x="61" y="228"/>
                </a:lnTo>
                <a:lnTo>
                  <a:pt x="58" y="229"/>
                </a:lnTo>
                <a:lnTo>
                  <a:pt x="55" y="229"/>
                </a:lnTo>
                <a:lnTo>
                  <a:pt x="46" y="231"/>
                </a:lnTo>
                <a:lnTo>
                  <a:pt x="36" y="237"/>
                </a:lnTo>
                <a:lnTo>
                  <a:pt x="31" y="238"/>
                </a:lnTo>
                <a:lnTo>
                  <a:pt x="15" y="225"/>
                </a:lnTo>
                <a:lnTo>
                  <a:pt x="10" y="219"/>
                </a:lnTo>
                <a:lnTo>
                  <a:pt x="7" y="204"/>
                </a:lnTo>
                <a:lnTo>
                  <a:pt x="9" y="201"/>
                </a:lnTo>
                <a:lnTo>
                  <a:pt x="4" y="192"/>
                </a:lnTo>
                <a:lnTo>
                  <a:pt x="3" y="189"/>
                </a:lnTo>
                <a:lnTo>
                  <a:pt x="0" y="184"/>
                </a:lnTo>
                <a:lnTo>
                  <a:pt x="0" y="170"/>
                </a:lnTo>
                <a:lnTo>
                  <a:pt x="6" y="159"/>
                </a:lnTo>
                <a:lnTo>
                  <a:pt x="9" y="158"/>
                </a:lnTo>
                <a:lnTo>
                  <a:pt x="16" y="140"/>
                </a:lnTo>
                <a:lnTo>
                  <a:pt x="19" y="137"/>
                </a:lnTo>
                <a:lnTo>
                  <a:pt x="21" y="134"/>
                </a:lnTo>
                <a:lnTo>
                  <a:pt x="21" y="131"/>
                </a:lnTo>
                <a:lnTo>
                  <a:pt x="21" y="129"/>
                </a:lnTo>
                <a:lnTo>
                  <a:pt x="15" y="107"/>
                </a:lnTo>
                <a:lnTo>
                  <a:pt x="15" y="98"/>
                </a:lnTo>
                <a:lnTo>
                  <a:pt x="10" y="93"/>
                </a:lnTo>
                <a:lnTo>
                  <a:pt x="19" y="75"/>
                </a:lnTo>
                <a:lnTo>
                  <a:pt x="19" y="7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12" name="Freeform 784"/>
          <p:cNvSpPr>
            <a:spLocks/>
          </p:cNvSpPr>
          <p:nvPr/>
        </p:nvSpPr>
        <p:spPr bwMode="auto">
          <a:xfrm>
            <a:off x="4625975" y="3314707"/>
            <a:ext cx="7938" cy="6350"/>
          </a:xfrm>
          <a:custGeom>
            <a:avLst/>
            <a:gdLst>
              <a:gd name="T0" fmla="*/ 3 w 5"/>
              <a:gd name="T1" fmla="*/ 0 h 4"/>
              <a:gd name="T2" fmla="*/ 5 w 5"/>
              <a:gd name="T3" fmla="*/ 2 h 4"/>
              <a:gd name="T4" fmla="*/ 5 w 5"/>
              <a:gd name="T5" fmla="*/ 4 h 4"/>
              <a:gd name="T6" fmla="*/ 2 w 5"/>
              <a:gd name="T7" fmla="*/ 4 h 4"/>
              <a:gd name="T8" fmla="*/ 0 w 5"/>
              <a:gd name="T9" fmla="*/ 2 h 4"/>
              <a:gd name="T10" fmla="*/ 3 w 5"/>
              <a:gd name="T11" fmla="*/ 0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3" y="0"/>
                </a:moveTo>
                <a:lnTo>
                  <a:pt x="5" y="2"/>
                </a:lnTo>
                <a:lnTo>
                  <a:pt x="5" y="4"/>
                </a:lnTo>
                <a:lnTo>
                  <a:pt x="2" y="4"/>
                </a:lnTo>
                <a:lnTo>
                  <a:pt x="0" y="2"/>
                </a:lnTo>
                <a:lnTo>
                  <a:pt x="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13" name="Freeform 785"/>
          <p:cNvSpPr>
            <a:spLocks/>
          </p:cNvSpPr>
          <p:nvPr/>
        </p:nvSpPr>
        <p:spPr bwMode="auto">
          <a:xfrm>
            <a:off x="4848225" y="1235082"/>
            <a:ext cx="11113" cy="19050"/>
          </a:xfrm>
          <a:custGeom>
            <a:avLst/>
            <a:gdLst>
              <a:gd name="T0" fmla="*/ 0 w 7"/>
              <a:gd name="T1" fmla="*/ 5 h 12"/>
              <a:gd name="T2" fmla="*/ 1 w 7"/>
              <a:gd name="T3" fmla="*/ 6 h 12"/>
              <a:gd name="T4" fmla="*/ 3 w 7"/>
              <a:gd name="T5" fmla="*/ 8 h 12"/>
              <a:gd name="T6" fmla="*/ 1 w 7"/>
              <a:gd name="T7" fmla="*/ 11 h 12"/>
              <a:gd name="T8" fmla="*/ 3 w 7"/>
              <a:gd name="T9" fmla="*/ 12 h 12"/>
              <a:gd name="T10" fmla="*/ 6 w 7"/>
              <a:gd name="T11" fmla="*/ 9 h 12"/>
              <a:gd name="T12" fmla="*/ 7 w 7"/>
              <a:gd name="T13" fmla="*/ 3 h 12"/>
              <a:gd name="T14" fmla="*/ 3 w 7"/>
              <a:gd name="T15" fmla="*/ 0 h 12"/>
              <a:gd name="T16" fmla="*/ 3 w 7"/>
              <a:gd name="T17" fmla="*/ 2 h 12"/>
              <a:gd name="T18" fmla="*/ 0 w 7"/>
              <a:gd name="T19" fmla="*/ 3 h 12"/>
              <a:gd name="T20" fmla="*/ 0 w 7"/>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2"/>
              <a:gd name="T35" fmla="*/ 7 w 7"/>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2">
                <a:moveTo>
                  <a:pt x="0" y="5"/>
                </a:moveTo>
                <a:lnTo>
                  <a:pt x="1" y="6"/>
                </a:lnTo>
                <a:lnTo>
                  <a:pt x="3" y="8"/>
                </a:lnTo>
                <a:lnTo>
                  <a:pt x="1" y="11"/>
                </a:lnTo>
                <a:lnTo>
                  <a:pt x="3" y="12"/>
                </a:lnTo>
                <a:lnTo>
                  <a:pt x="6" y="9"/>
                </a:lnTo>
                <a:lnTo>
                  <a:pt x="7" y="3"/>
                </a:lnTo>
                <a:lnTo>
                  <a:pt x="3" y="0"/>
                </a:lnTo>
                <a:lnTo>
                  <a:pt x="3" y="2"/>
                </a:lnTo>
                <a:lnTo>
                  <a:pt x="0" y="3"/>
                </a:lnTo>
                <a:lnTo>
                  <a:pt x="0" y="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14" name="Freeform 786"/>
          <p:cNvSpPr>
            <a:spLocks/>
          </p:cNvSpPr>
          <p:nvPr/>
        </p:nvSpPr>
        <p:spPr bwMode="auto">
          <a:xfrm>
            <a:off x="1970088" y="3770320"/>
            <a:ext cx="30163" cy="71437"/>
          </a:xfrm>
          <a:custGeom>
            <a:avLst/>
            <a:gdLst>
              <a:gd name="T0" fmla="*/ 15 w 19"/>
              <a:gd name="T1" fmla="*/ 2 h 45"/>
              <a:gd name="T2" fmla="*/ 12 w 19"/>
              <a:gd name="T3" fmla="*/ 0 h 45"/>
              <a:gd name="T4" fmla="*/ 12 w 19"/>
              <a:gd name="T5" fmla="*/ 2 h 45"/>
              <a:gd name="T6" fmla="*/ 7 w 19"/>
              <a:gd name="T7" fmla="*/ 11 h 45"/>
              <a:gd name="T8" fmla="*/ 1 w 19"/>
              <a:gd name="T9" fmla="*/ 11 h 45"/>
              <a:gd name="T10" fmla="*/ 0 w 19"/>
              <a:gd name="T11" fmla="*/ 44 h 45"/>
              <a:gd name="T12" fmla="*/ 3 w 19"/>
              <a:gd name="T13" fmla="*/ 45 h 45"/>
              <a:gd name="T14" fmla="*/ 6 w 19"/>
              <a:gd name="T15" fmla="*/ 45 h 45"/>
              <a:gd name="T16" fmla="*/ 6 w 19"/>
              <a:gd name="T17" fmla="*/ 42 h 45"/>
              <a:gd name="T18" fmla="*/ 6 w 19"/>
              <a:gd name="T19" fmla="*/ 41 h 45"/>
              <a:gd name="T20" fmla="*/ 13 w 19"/>
              <a:gd name="T21" fmla="*/ 35 h 45"/>
              <a:gd name="T22" fmla="*/ 15 w 19"/>
              <a:gd name="T23" fmla="*/ 32 h 45"/>
              <a:gd name="T24" fmla="*/ 16 w 19"/>
              <a:gd name="T25" fmla="*/ 14 h 45"/>
              <a:gd name="T26" fmla="*/ 19 w 19"/>
              <a:gd name="T27" fmla="*/ 6 h 45"/>
              <a:gd name="T28" fmla="*/ 19 w 19"/>
              <a:gd name="T29" fmla="*/ 5 h 45"/>
              <a:gd name="T30" fmla="*/ 18 w 19"/>
              <a:gd name="T31" fmla="*/ 3 h 45"/>
              <a:gd name="T32" fmla="*/ 15 w 19"/>
              <a:gd name="T33" fmla="*/ 2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45"/>
              <a:gd name="T53" fmla="*/ 19 w 19"/>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45">
                <a:moveTo>
                  <a:pt x="15" y="2"/>
                </a:moveTo>
                <a:lnTo>
                  <a:pt x="12" y="0"/>
                </a:lnTo>
                <a:lnTo>
                  <a:pt x="12" y="2"/>
                </a:lnTo>
                <a:lnTo>
                  <a:pt x="7" y="11"/>
                </a:lnTo>
                <a:lnTo>
                  <a:pt x="1" y="11"/>
                </a:lnTo>
                <a:lnTo>
                  <a:pt x="0" y="44"/>
                </a:lnTo>
                <a:lnTo>
                  <a:pt x="3" y="45"/>
                </a:lnTo>
                <a:lnTo>
                  <a:pt x="6" y="45"/>
                </a:lnTo>
                <a:lnTo>
                  <a:pt x="6" y="42"/>
                </a:lnTo>
                <a:lnTo>
                  <a:pt x="6" y="41"/>
                </a:lnTo>
                <a:lnTo>
                  <a:pt x="13" y="35"/>
                </a:lnTo>
                <a:lnTo>
                  <a:pt x="15" y="32"/>
                </a:lnTo>
                <a:lnTo>
                  <a:pt x="16" y="14"/>
                </a:lnTo>
                <a:lnTo>
                  <a:pt x="19" y="6"/>
                </a:lnTo>
                <a:lnTo>
                  <a:pt x="19" y="5"/>
                </a:lnTo>
                <a:lnTo>
                  <a:pt x="18" y="3"/>
                </a:lnTo>
                <a:lnTo>
                  <a:pt x="15"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15" name="Freeform 787"/>
          <p:cNvSpPr>
            <a:spLocks/>
          </p:cNvSpPr>
          <p:nvPr/>
        </p:nvSpPr>
        <p:spPr bwMode="auto">
          <a:xfrm>
            <a:off x="1947863" y="3883032"/>
            <a:ext cx="61913" cy="34925"/>
          </a:xfrm>
          <a:custGeom>
            <a:avLst/>
            <a:gdLst>
              <a:gd name="T0" fmla="*/ 11 w 39"/>
              <a:gd name="T1" fmla="*/ 0 h 22"/>
              <a:gd name="T2" fmla="*/ 9 w 39"/>
              <a:gd name="T3" fmla="*/ 1 h 22"/>
              <a:gd name="T4" fmla="*/ 9 w 39"/>
              <a:gd name="T5" fmla="*/ 3 h 22"/>
              <a:gd name="T6" fmla="*/ 8 w 39"/>
              <a:gd name="T7" fmla="*/ 4 h 22"/>
              <a:gd name="T8" fmla="*/ 6 w 39"/>
              <a:gd name="T9" fmla="*/ 6 h 22"/>
              <a:gd name="T10" fmla="*/ 5 w 39"/>
              <a:gd name="T11" fmla="*/ 7 h 22"/>
              <a:gd name="T12" fmla="*/ 3 w 39"/>
              <a:gd name="T13" fmla="*/ 9 h 22"/>
              <a:gd name="T14" fmla="*/ 0 w 39"/>
              <a:gd name="T15" fmla="*/ 12 h 22"/>
              <a:gd name="T16" fmla="*/ 3 w 39"/>
              <a:gd name="T17" fmla="*/ 15 h 22"/>
              <a:gd name="T18" fmla="*/ 24 w 39"/>
              <a:gd name="T19" fmla="*/ 21 h 22"/>
              <a:gd name="T20" fmla="*/ 32 w 39"/>
              <a:gd name="T21" fmla="*/ 22 h 22"/>
              <a:gd name="T22" fmla="*/ 38 w 39"/>
              <a:gd name="T23" fmla="*/ 19 h 22"/>
              <a:gd name="T24" fmla="*/ 39 w 39"/>
              <a:gd name="T25" fmla="*/ 18 h 22"/>
              <a:gd name="T26" fmla="*/ 38 w 39"/>
              <a:gd name="T27" fmla="*/ 18 h 22"/>
              <a:gd name="T28" fmla="*/ 38 w 39"/>
              <a:gd name="T29" fmla="*/ 12 h 22"/>
              <a:gd name="T30" fmla="*/ 38 w 39"/>
              <a:gd name="T31" fmla="*/ 10 h 22"/>
              <a:gd name="T32" fmla="*/ 36 w 39"/>
              <a:gd name="T33" fmla="*/ 10 h 22"/>
              <a:gd name="T34" fmla="*/ 35 w 39"/>
              <a:gd name="T35" fmla="*/ 9 h 22"/>
              <a:gd name="T36" fmla="*/ 33 w 39"/>
              <a:gd name="T37" fmla="*/ 9 h 22"/>
              <a:gd name="T38" fmla="*/ 32 w 39"/>
              <a:gd name="T39" fmla="*/ 9 h 22"/>
              <a:gd name="T40" fmla="*/ 30 w 39"/>
              <a:gd name="T41" fmla="*/ 10 h 22"/>
              <a:gd name="T42" fmla="*/ 27 w 39"/>
              <a:gd name="T43" fmla="*/ 10 h 22"/>
              <a:gd name="T44" fmla="*/ 27 w 39"/>
              <a:gd name="T45" fmla="*/ 9 h 22"/>
              <a:gd name="T46" fmla="*/ 26 w 39"/>
              <a:gd name="T47" fmla="*/ 9 h 22"/>
              <a:gd name="T48" fmla="*/ 26 w 39"/>
              <a:gd name="T49" fmla="*/ 7 h 22"/>
              <a:gd name="T50" fmla="*/ 24 w 39"/>
              <a:gd name="T51" fmla="*/ 7 h 22"/>
              <a:gd name="T52" fmla="*/ 23 w 39"/>
              <a:gd name="T53" fmla="*/ 7 h 22"/>
              <a:gd name="T54" fmla="*/ 23 w 39"/>
              <a:gd name="T55" fmla="*/ 6 h 22"/>
              <a:gd name="T56" fmla="*/ 21 w 39"/>
              <a:gd name="T57" fmla="*/ 6 h 22"/>
              <a:gd name="T58" fmla="*/ 18 w 39"/>
              <a:gd name="T59" fmla="*/ 4 h 22"/>
              <a:gd name="T60" fmla="*/ 17 w 39"/>
              <a:gd name="T61" fmla="*/ 1 h 22"/>
              <a:gd name="T62" fmla="*/ 12 w 39"/>
              <a:gd name="T63" fmla="*/ 1 h 22"/>
              <a:gd name="T64" fmla="*/ 11 w 39"/>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
              <a:gd name="T100" fmla="*/ 0 h 22"/>
              <a:gd name="T101" fmla="*/ 39 w 39"/>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 h="22">
                <a:moveTo>
                  <a:pt x="11" y="0"/>
                </a:moveTo>
                <a:lnTo>
                  <a:pt x="9" y="1"/>
                </a:lnTo>
                <a:lnTo>
                  <a:pt x="9" y="3"/>
                </a:lnTo>
                <a:lnTo>
                  <a:pt x="8" y="4"/>
                </a:lnTo>
                <a:lnTo>
                  <a:pt x="6" y="6"/>
                </a:lnTo>
                <a:lnTo>
                  <a:pt x="5" y="7"/>
                </a:lnTo>
                <a:lnTo>
                  <a:pt x="3" y="9"/>
                </a:lnTo>
                <a:lnTo>
                  <a:pt x="0" y="12"/>
                </a:lnTo>
                <a:lnTo>
                  <a:pt x="3" y="15"/>
                </a:lnTo>
                <a:lnTo>
                  <a:pt x="24" y="21"/>
                </a:lnTo>
                <a:lnTo>
                  <a:pt x="32" y="22"/>
                </a:lnTo>
                <a:lnTo>
                  <a:pt x="38" y="19"/>
                </a:lnTo>
                <a:lnTo>
                  <a:pt x="39" y="18"/>
                </a:lnTo>
                <a:lnTo>
                  <a:pt x="38" y="18"/>
                </a:lnTo>
                <a:lnTo>
                  <a:pt x="38" y="12"/>
                </a:lnTo>
                <a:lnTo>
                  <a:pt x="38" y="10"/>
                </a:lnTo>
                <a:lnTo>
                  <a:pt x="36" y="10"/>
                </a:lnTo>
                <a:lnTo>
                  <a:pt x="35" y="9"/>
                </a:lnTo>
                <a:lnTo>
                  <a:pt x="33" y="9"/>
                </a:lnTo>
                <a:lnTo>
                  <a:pt x="32" y="9"/>
                </a:lnTo>
                <a:lnTo>
                  <a:pt x="30" y="10"/>
                </a:lnTo>
                <a:lnTo>
                  <a:pt x="27" y="10"/>
                </a:lnTo>
                <a:lnTo>
                  <a:pt x="27" y="9"/>
                </a:lnTo>
                <a:lnTo>
                  <a:pt x="26" y="9"/>
                </a:lnTo>
                <a:lnTo>
                  <a:pt x="26" y="7"/>
                </a:lnTo>
                <a:lnTo>
                  <a:pt x="24" y="7"/>
                </a:lnTo>
                <a:lnTo>
                  <a:pt x="23" y="7"/>
                </a:lnTo>
                <a:lnTo>
                  <a:pt x="23" y="6"/>
                </a:lnTo>
                <a:lnTo>
                  <a:pt x="21" y="6"/>
                </a:lnTo>
                <a:lnTo>
                  <a:pt x="18" y="4"/>
                </a:lnTo>
                <a:lnTo>
                  <a:pt x="17" y="1"/>
                </a:lnTo>
                <a:lnTo>
                  <a:pt x="12" y="1"/>
                </a:lnTo>
                <a:lnTo>
                  <a:pt x="11"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16" name="Freeform 788"/>
          <p:cNvSpPr>
            <a:spLocks/>
          </p:cNvSpPr>
          <p:nvPr/>
        </p:nvSpPr>
        <p:spPr bwMode="auto">
          <a:xfrm>
            <a:off x="2060575" y="3970345"/>
            <a:ext cx="87313" cy="76200"/>
          </a:xfrm>
          <a:custGeom>
            <a:avLst/>
            <a:gdLst>
              <a:gd name="T0" fmla="*/ 37 w 55"/>
              <a:gd name="T1" fmla="*/ 6 h 48"/>
              <a:gd name="T2" fmla="*/ 28 w 55"/>
              <a:gd name="T3" fmla="*/ 8 h 48"/>
              <a:gd name="T4" fmla="*/ 22 w 55"/>
              <a:gd name="T5" fmla="*/ 3 h 48"/>
              <a:gd name="T6" fmla="*/ 15 w 55"/>
              <a:gd name="T7" fmla="*/ 5 h 48"/>
              <a:gd name="T8" fmla="*/ 4 w 55"/>
              <a:gd name="T9" fmla="*/ 0 h 48"/>
              <a:gd name="T10" fmla="*/ 1 w 55"/>
              <a:gd name="T11" fmla="*/ 3 h 48"/>
              <a:gd name="T12" fmla="*/ 0 w 55"/>
              <a:gd name="T13" fmla="*/ 5 h 48"/>
              <a:gd name="T14" fmla="*/ 0 w 55"/>
              <a:gd name="T15" fmla="*/ 6 h 48"/>
              <a:gd name="T16" fmla="*/ 1 w 55"/>
              <a:gd name="T17" fmla="*/ 8 h 48"/>
              <a:gd name="T18" fmla="*/ 1 w 55"/>
              <a:gd name="T19" fmla="*/ 11 h 48"/>
              <a:gd name="T20" fmla="*/ 0 w 55"/>
              <a:gd name="T21" fmla="*/ 14 h 48"/>
              <a:gd name="T22" fmla="*/ 1 w 55"/>
              <a:gd name="T23" fmla="*/ 20 h 48"/>
              <a:gd name="T24" fmla="*/ 3 w 55"/>
              <a:gd name="T25" fmla="*/ 21 h 48"/>
              <a:gd name="T26" fmla="*/ 6 w 55"/>
              <a:gd name="T27" fmla="*/ 23 h 48"/>
              <a:gd name="T28" fmla="*/ 7 w 55"/>
              <a:gd name="T29" fmla="*/ 23 h 48"/>
              <a:gd name="T30" fmla="*/ 13 w 55"/>
              <a:gd name="T31" fmla="*/ 27 h 48"/>
              <a:gd name="T32" fmla="*/ 15 w 55"/>
              <a:gd name="T33" fmla="*/ 23 h 48"/>
              <a:gd name="T34" fmla="*/ 12 w 55"/>
              <a:gd name="T35" fmla="*/ 21 h 48"/>
              <a:gd name="T36" fmla="*/ 12 w 55"/>
              <a:gd name="T37" fmla="*/ 20 h 48"/>
              <a:gd name="T38" fmla="*/ 13 w 55"/>
              <a:gd name="T39" fmla="*/ 20 h 48"/>
              <a:gd name="T40" fmla="*/ 15 w 55"/>
              <a:gd name="T41" fmla="*/ 20 h 48"/>
              <a:gd name="T42" fmla="*/ 19 w 55"/>
              <a:gd name="T43" fmla="*/ 24 h 48"/>
              <a:gd name="T44" fmla="*/ 21 w 55"/>
              <a:gd name="T45" fmla="*/ 27 h 48"/>
              <a:gd name="T46" fmla="*/ 24 w 55"/>
              <a:gd name="T47" fmla="*/ 29 h 48"/>
              <a:gd name="T48" fmla="*/ 33 w 55"/>
              <a:gd name="T49" fmla="*/ 33 h 48"/>
              <a:gd name="T50" fmla="*/ 36 w 55"/>
              <a:gd name="T51" fmla="*/ 36 h 48"/>
              <a:gd name="T52" fmla="*/ 37 w 55"/>
              <a:gd name="T53" fmla="*/ 44 h 48"/>
              <a:gd name="T54" fmla="*/ 37 w 55"/>
              <a:gd name="T55" fmla="*/ 45 h 48"/>
              <a:gd name="T56" fmla="*/ 40 w 55"/>
              <a:gd name="T57" fmla="*/ 47 h 48"/>
              <a:gd name="T58" fmla="*/ 42 w 55"/>
              <a:gd name="T59" fmla="*/ 47 h 48"/>
              <a:gd name="T60" fmla="*/ 43 w 55"/>
              <a:gd name="T61" fmla="*/ 47 h 48"/>
              <a:gd name="T62" fmla="*/ 42 w 55"/>
              <a:gd name="T63" fmla="*/ 44 h 48"/>
              <a:gd name="T64" fmla="*/ 42 w 55"/>
              <a:gd name="T65" fmla="*/ 42 h 48"/>
              <a:gd name="T66" fmla="*/ 45 w 55"/>
              <a:gd name="T67" fmla="*/ 44 h 48"/>
              <a:gd name="T68" fmla="*/ 46 w 55"/>
              <a:gd name="T69" fmla="*/ 45 h 48"/>
              <a:gd name="T70" fmla="*/ 46 w 55"/>
              <a:gd name="T71" fmla="*/ 48 h 48"/>
              <a:gd name="T72" fmla="*/ 48 w 55"/>
              <a:gd name="T73" fmla="*/ 48 h 48"/>
              <a:gd name="T74" fmla="*/ 51 w 55"/>
              <a:gd name="T75" fmla="*/ 47 h 48"/>
              <a:gd name="T76" fmla="*/ 51 w 55"/>
              <a:gd name="T77" fmla="*/ 44 h 48"/>
              <a:gd name="T78" fmla="*/ 51 w 55"/>
              <a:gd name="T79" fmla="*/ 41 h 48"/>
              <a:gd name="T80" fmla="*/ 51 w 55"/>
              <a:gd name="T81" fmla="*/ 39 h 48"/>
              <a:gd name="T82" fmla="*/ 52 w 55"/>
              <a:gd name="T83" fmla="*/ 38 h 48"/>
              <a:gd name="T84" fmla="*/ 49 w 55"/>
              <a:gd name="T85" fmla="*/ 35 h 48"/>
              <a:gd name="T86" fmla="*/ 49 w 55"/>
              <a:gd name="T87" fmla="*/ 30 h 48"/>
              <a:gd name="T88" fmla="*/ 52 w 55"/>
              <a:gd name="T89" fmla="*/ 27 h 48"/>
              <a:gd name="T90" fmla="*/ 54 w 55"/>
              <a:gd name="T91" fmla="*/ 27 h 48"/>
              <a:gd name="T92" fmla="*/ 55 w 55"/>
              <a:gd name="T93" fmla="*/ 27 h 48"/>
              <a:gd name="T94" fmla="*/ 40 w 55"/>
              <a:gd name="T95" fmla="*/ 14 h 48"/>
              <a:gd name="T96" fmla="*/ 37 w 55"/>
              <a:gd name="T97" fmla="*/ 6 h 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
              <a:gd name="T148" fmla="*/ 0 h 48"/>
              <a:gd name="T149" fmla="*/ 55 w 55"/>
              <a:gd name="T150" fmla="*/ 48 h 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 h="48">
                <a:moveTo>
                  <a:pt x="37" y="6"/>
                </a:moveTo>
                <a:lnTo>
                  <a:pt x="28" y="8"/>
                </a:lnTo>
                <a:lnTo>
                  <a:pt x="22" y="3"/>
                </a:lnTo>
                <a:lnTo>
                  <a:pt x="15" y="5"/>
                </a:lnTo>
                <a:lnTo>
                  <a:pt x="4" y="0"/>
                </a:lnTo>
                <a:lnTo>
                  <a:pt x="1" y="3"/>
                </a:lnTo>
                <a:lnTo>
                  <a:pt x="0" y="5"/>
                </a:lnTo>
                <a:lnTo>
                  <a:pt x="0" y="6"/>
                </a:lnTo>
                <a:lnTo>
                  <a:pt x="1" y="8"/>
                </a:lnTo>
                <a:lnTo>
                  <a:pt x="1" y="11"/>
                </a:lnTo>
                <a:lnTo>
                  <a:pt x="0" y="14"/>
                </a:lnTo>
                <a:lnTo>
                  <a:pt x="1" y="20"/>
                </a:lnTo>
                <a:lnTo>
                  <a:pt x="3" y="21"/>
                </a:lnTo>
                <a:lnTo>
                  <a:pt x="6" y="23"/>
                </a:lnTo>
                <a:lnTo>
                  <a:pt x="7" y="23"/>
                </a:lnTo>
                <a:lnTo>
                  <a:pt x="13" y="27"/>
                </a:lnTo>
                <a:lnTo>
                  <a:pt x="15" y="23"/>
                </a:lnTo>
                <a:lnTo>
                  <a:pt x="12" y="21"/>
                </a:lnTo>
                <a:lnTo>
                  <a:pt x="12" y="20"/>
                </a:lnTo>
                <a:lnTo>
                  <a:pt x="13" y="20"/>
                </a:lnTo>
                <a:lnTo>
                  <a:pt x="15" y="20"/>
                </a:lnTo>
                <a:lnTo>
                  <a:pt x="19" y="24"/>
                </a:lnTo>
                <a:lnTo>
                  <a:pt x="21" y="27"/>
                </a:lnTo>
                <a:lnTo>
                  <a:pt x="24" y="29"/>
                </a:lnTo>
                <a:lnTo>
                  <a:pt x="33" y="33"/>
                </a:lnTo>
                <a:lnTo>
                  <a:pt x="36" y="36"/>
                </a:lnTo>
                <a:lnTo>
                  <a:pt x="37" y="44"/>
                </a:lnTo>
                <a:lnTo>
                  <a:pt x="37" y="45"/>
                </a:lnTo>
                <a:lnTo>
                  <a:pt x="40" y="47"/>
                </a:lnTo>
                <a:lnTo>
                  <a:pt x="42" y="47"/>
                </a:lnTo>
                <a:lnTo>
                  <a:pt x="43" y="47"/>
                </a:lnTo>
                <a:lnTo>
                  <a:pt x="42" y="44"/>
                </a:lnTo>
                <a:lnTo>
                  <a:pt x="42" y="42"/>
                </a:lnTo>
                <a:lnTo>
                  <a:pt x="45" y="44"/>
                </a:lnTo>
                <a:lnTo>
                  <a:pt x="46" y="45"/>
                </a:lnTo>
                <a:lnTo>
                  <a:pt x="46" y="48"/>
                </a:lnTo>
                <a:lnTo>
                  <a:pt x="48" y="48"/>
                </a:lnTo>
                <a:lnTo>
                  <a:pt x="51" y="47"/>
                </a:lnTo>
                <a:lnTo>
                  <a:pt x="51" y="44"/>
                </a:lnTo>
                <a:lnTo>
                  <a:pt x="51" y="41"/>
                </a:lnTo>
                <a:lnTo>
                  <a:pt x="51" y="39"/>
                </a:lnTo>
                <a:lnTo>
                  <a:pt x="52" y="38"/>
                </a:lnTo>
                <a:lnTo>
                  <a:pt x="49" y="35"/>
                </a:lnTo>
                <a:lnTo>
                  <a:pt x="49" y="30"/>
                </a:lnTo>
                <a:lnTo>
                  <a:pt x="52" y="27"/>
                </a:lnTo>
                <a:lnTo>
                  <a:pt x="54" y="27"/>
                </a:lnTo>
                <a:lnTo>
                  <a:pt x="55" y="27"/>
                </a:lnTo>
                <a:lnTo>
                  <a:pt x="40" y="14"/>
                </a:lnTo>
                <a:lnTo>
                  <a:pt x="37"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17" name="Freeform 789"/>
          <p:cNvSpPr>
            <a:spLocks/>
          </p:cNvSpPr>
          <p:nvPr/>
        </p:nvSpPr>
        <p:spPr bwMode="auto">
          <a:xfrm>
            <a:off x="2405063" y="3725870"/>
            <a:ext cx="6350" cy="1587"/>
          </a:xfrm>
          <a:custGeom>
            <a:avLst/>
            <a:gdLst>
              <a:gd name="T0" fmla="*/ 1 w 4"/>
              <a:gd name="T1" fmla="*/ 0 h 1"/>
              <a:gd name="T2" fmla="*/ 3 w 4"/>
              <a:gd name="T3" fmla="*/ 0 h 1"/>
              <a:gd name="T4" fmla="*/ 4 w 4"/>
              <a:gd name="T5" fmla="*/ 1 h 1"/>
              <a:gd name="T6" fmla="*/ 1 w 4"/>
              <a:gd name="T7" fmla="*/ 1 h 1"/>
              <a:gd name="T8" fmla="*/ 0 w 4"/>
              <a:gd name="T9" fmla="*/ 1 h 1"/>
              <a:gd name="T10" fmla="*/ 1 w 4"/>
              <a:gd name="T11" fmla="*/ 0 h 1"/>
              <a:gd name="T12" fmla="*/ 0 60000 65536"/>
              <a:gd name="T13" fmla="*/ 0 60000 65536"/>
              <a:gd name="T14" fmla="*/ 0 60000 65536"/>
              <a:gd name="T15" fmla="*/ 0 60000 65536"/>
              <a:gd name="T16" fmla="*/ 0 60000 65536"/>
              <a:gd name="T17" fmla="*/ 0 60000 65536"/>
              <a:gd name="T18" fmla="*/ 0 w 4"/>
              <a:gd name="T19" fmla="*/ 0 h 1"/>
              <a:gd name="T20" fmla="*/ 4 w 4"/>
              <a:gd name="T21" fmla="*/ 1 h 1"/>
            </a:gdLst>
            <a:ahLst/>
            <a:cxnLst>
              <a:cxn ang="T12">
                <a:pos x="T0" y="T1"/>
              </a:cxn>
              <a:cxn ang="T13">
                <a:pos x="T2" y="T3"/>
              </a:cxn>
              <a:cxn ang="T14">
                <a:pos x="T4" y="T5"/>
              </a:cxn>
              <a:cxn ang="T15">
                <a:pos x="T6" y="T7"/>
              </a:cxn>
              <a:cxn ang="T16">
                <a:pos x="T8" y="T9"/>
              </a:cxn>
              <a:cxn ang="T17">
                <a:pos x="T10" y="T11"/>
              </a:cxn>
            </a:cxnLst>
            <a:rect l="T18" t="T19" r="T20" b="T21"/>
            <a:pathLst>
              <a:path w="4" h="1">
                <a:moveTo>
                  <a:pt x="1" y="0"/>
                </a:moveTo>
                <a:lnTo>
                  <a:pt x="3" y="0"/>
                </a:lnTo>
                <a:lnTo>
                  <a:pt x="4" y="1"/>
                </a:lnTo>
                <a:lnTo>
                  <a:pt x="1" y="1"/>
                </a:lnTo>
                <a:lnTo>
                  <a:pt x="0" y="1"/>
                </a:lnTo>
                <a:lnTo>
                  <a:pt x="1"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18" name="Freeform 790"/>
          <p:cNvSpPr>
            <a:spLocks/>
          </p:cNvSpPr>
          <p:nvPr/>
        </p:nvSpPr>
        <p:spPr bwMode="auto">
          <a:xfrm>
            <a:off x="2395538" y="3756032"/>
            <a:ext cx="11113" cy="7937"/>
          </a:xfrm>
          <a:custGeom>
            <a:avLst/>
            <a:gdLst>
              <a:gd name="T0" fmla="*/ 4 w 7"/>
              <a:gd name="T1" fmla="*/ 2 h 5"/>
              <a:gd name="T2" fmla="*/ 7 w 7"/>
              <a:gd name="T3" fmla="*/ 3 h 5"/>
              <a:gd name="T4" fmla="*/ 7 w 7"/>
              <a:gd name="T5" fmla="*/ 5 h 5"/>
              <a:gd name="T6" fmla="*/ 4 w 7"/>
              <a:gd name="T7" fmla="*/ 5 h 5"/>
              <a:gd name="T8" fmla="*/ 1 w 7"/>
              <a:gd name="T9" fmla="*/ 3 h 5"/>
              <a:gd name="T10" fmla="*/ 0 w 7"/>
              <a:gd name="T11" fmla="*/ 2 h 5"/>
              <a:gd name="T12" fmla="*/ 1 w 7"/>
              <a:gd name="T13" fmla="*/ 0 h 5"/>
              <a:gd name="T14" fmla="*/ 4 w 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4" y="2"/>
                </a:moveTo>
                <a:lnTo>
                  <a:pt x="7" y="3"/>
                </a:lnTo>
                <a:lnTo>
                  <a:pt x="7" y="5"/>
                </a:lnTo>
                <a:lnTo>
                  <a:pt x="4" y="5"/>
                </a:lnTo>
                <a:lnTo>
                  <a:pt x="1" y="3"/>
                </a:lnTo>
                <a:lnTo>
                  <a:pt x="0" y="2"/>
                </a:lnTo>
                <a:lnTo>
                  <a:pt x="1" y="0"/>
                </a:lnTo>
                <a:lnTo>
                  <a:pt x="4"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19" name="Freeform 791"/>
          <p:cNvSpPr>
            <a:spLocks/>
          </p:cNvSpPr>
          <p:nvPr/>
        </p:nvSpPr>
        <p:spPr bwMode="auto">
          <a:xfrm>
            <a:off x="2366963" y="3730632"/>
            <a:ext cx="73025" cy="52387"/>
          </a:xfrm>
          <a:custGeom>
            <a:avLst/>
            <a:gdLst>
              <a:gd name="T0" fmla="*/ 43 w 46"/>
              <a:gd name="T1" fmla="*/ 33 h 33"/>
              <a:gd name="T2" fmla="*/ 45 w 46"/>
              <a:gd name="T3" fmla="*/ 28 h 33"/>
              <a:gd name="T4" fmla="*/ 43 w 46"/>
              <a:gd name="T5" fmla="*/ 27 h 33"/>
              <a:gd name="T6" fmla="*/ 42 w 46"/>
              <a:gd name="T7" fmla="*/ 25 h 33"/>
              <a:gd name="T8" fmla="*/ 42 w 46"/>
              <a:gd name="T9" fmla="*/ 24 h 33"/>
              <a:gd name="T10" fmla="*/ 42 w 46"/>
              <a:gd name="T11" fmla="*/ 22 h 33"/>
              <a:gd name="T12" fmla="*/ 45 w 46"/>
              <a:gd name="T13" fmla="*/ 21 h 33"/>
              <a:gd name="T14" fmla="*/ 45 w 46"/>
              <a:gd name="T15" fmla="*/ 16 h 33"/>
              <a:gd name="T16" fmla="*/ 46 w 46"/>
              <a:gd name="T17" fmla="*/ 15 h 33"/>
              <a:gd name="T18" fmla="*/ 46 w 46"/>
              <a:gd name="T19" fmla="*/ 13 h 33"/>
              <a:gd name="T20" fmla="*/ 45 w 46"/>
              <a:gd name="T21" fmla="*/ 12 h 33"/>
              <a:gd name="T22" fmla="*/ 45 w 46"/>
              <a:gd name="T23" fmla="*/ 7 h 33"/>
              <a:gd name="T24" fmla="*/ 45 w 46"/>
              <a:gd name="T25" fmla="*/ 4 h 33"/>
              <a:gd name="T26" fmla="*/ 43 w 46"/>
              <a:gd name="T27" fmla="*/ 3 h 33"/>
              <a:gd name="T28" fmla="*/ 43 w 46"/>
              <a:gd name="T29" fmla="*/ 1 h 33"/>
              <a:gd name="T30" fmla="*/ 42 w 46"/>
              <a:gd name="T31" fmla="*/ 1 h 33"/>
              <a:gd name="T32" fmla="*/ 40 w 46"/>
              <a:gd name="T33" fmla="*/ 3 h 33"/>
              <a:gd name="T34" fmla="*/ 31 w 46"/>
              <a:gd name="T35" fmla="*/ 3 h 33"/>
              <a:gd name="T36" fmla="*/ 27 w 46"/>
              <a:gd name="T37" fmla="*/ 0 h 33"/>
              <a:gd name="T38" fmla="*/ 22 w 46"/>
              <a:gd name="T39" fmla="*/ 0 h 33"/>
              <a:gd name="T40" fmla="*/ 18 w 46"/>
              <a:gd name="T41" fmla="*/ 1 h 33"/>
              <a:gd name="T42" fmla="*/ 16 w 46"/>
              <a:gd name="T43" fmla="*/ 1 h 33"/>
              <a:gd name="T44" fmla="*/ 15 w 46"/>
              <a:gd name="T45" fmla="*/ 3 h 33"/>
              <a:gd name="T46" fmla="*/ 15 w 46"/>
              <a:gd name="T47" fmla="*/ 6 h 33"/>
              <a:gd name="T48" fmla="*/ 16 w 46"/>
              <a:gd name="T49" fmla="*/ 6 h 33"/>
              <a:gd name="T50" fmla="*/ 22 w 46"/>
              <a:gd name="T51" fmla="*/ 6 h 33"/>
              <a:gd name="T52" fmla="*/ 25 w 46"/>
              <a:gd name="T53" fmla="*/ 7 h 33"/>
              <a:gd name="T54" fmla="*/ 27 w 46"/>
              <a:gd name="T55" fmla="*/ 9 h 33"/>
              <a:gd name="T56" fmla="*/ 27 w 46"/>
              <a:gd name="T57" fmla="*/ 16 h 33"/>
              <a:gd name="T58" fmla="*/ 27 w 46"/>
              <a:gd name="T59" fmla="*/ 18 h 33"/>
              <a:gd name="T60" fmla="*/ 33 w 46"/>
              <a:gd name="T61" fmla="*/ 22 h 33"/>
              <a:gd name="T62" fmla="*/ 33 w 46"/>
              <a:gd name="T63" fmla="*/ 24 h 33"/>
              <a:gd name="T64" fmla="*/ 13 w 46"/>
              <a:gd name="T65" fmla="*/ 25 h 33"/>
              <a:gd name="T66" fmla="*/ 9 w 46"/>
              <a:gd name="T67" fmla="*/ 24 h 33"/>
              <a:gd name="T68" fmla="*/ 0 w 46"/>
              <a:gd name="T69" fmla="*/ 24 h 33"/>
              <a:gd name="T70" fmla="*/ 0 w 46"/>
              <a:gd name="T71" fmla="*/ 27 h 33"/>
              <a:gd name="T72" fmla="*/ 1 w 46"/>
              <a:gd name="T73" fmla="*/ 30 h 33"/>
              <a:gd name="T74" fmla="*/ 6 w 46"/>
              <a:gd name="T75" fmla="*/ 31 h 33"/>
              <a:gd name="T76" fmla="*/ 7 w 46"/>
              <a:gd name="T77" fmla="*/ 33 h 33"/>
              <a:gd name="T78" fmla="*/ 9 w 46"/>
              <a:gd name="T79" fmla="*/ 33 h 33"/>
              <a:gd name="T80" fmla="*/ 9 w 46"/>
              <a:gd name="T81" fmla="*/ 31 h 33"/>
              <a:gd name="T82" fmla="*/ 10 w 46"/>
              <a:gd name="T83" fmla="*/ 30 h 33"/>
              <a:gd name="T84" fmla="*/ 12 w 46"/>
              <a:gd name="T85" fmla="*/ 30 h 33"/>
              <a:gd name="T86" fmla="*/ 27 w 46"/>
              <a:gd name="T87" fmla="*/ 31 h 33"/>
              <a:gd name="T88" fmla="*/ 34 w 46"/>
              <a:gd name="T89" fmla="*/ 30 h 33"/>
              <a:gd name="T90" fmla="*/ 39 w 46"/>
              <a:gd name="T91" fmla="*/ 31 h 33"/>
              <a:gd name="T92" fmla="*/ 43 w 46"/>
              <a:gd name="T93" fmla="*/ 33 h 3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6"/>
              <a:gd name="T142" fmla="*/ 0 h 33"/>
              <a:gd name="T143" fmla="*/ 46 w 46"/>
              <a:gd name="T144" fmla="*/ 33 h 3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6" h="33">
                <a:moveTo>
                  <a:pt x="43" y="33"/>
                </a:moveTo>
                <a:lnTo>
                  <a:pt x="45" y="28"/>
                </a:lnTo>
                <a:lnTo>
                  <a:pt x="43" y="27"/>
                </a:lnTo>
                <a:lnTo>
                  <a:pt x="42" y="25"/>
                </a:lnTo>
                <a:lnTo>
                  <a:pt x="42" y="24"/>
                </a:lnTo>
                <a:lnTo>
                  <a:pt x="42" y="22"/>
                </a:lnTo>
                <a:lnTo>
                  <a:pt x="45" y="21"/>
                </a:lnTo>
                <a:lnTo>
                  <a:pt x="45" y="16"/>
                </a:lnTo>
                <a:lnTo>
                  <a:pt x="46" y="15"/>
                </a:lnTo>
                <a:lnTo>
                  <a:pt x="46" y="13"/>
                </a:lnTo>
                <a:lnTo>
                  <a:pt x="45" y="12"/>
                </a:lnTo>
                <a:lnTo>
                  <a:pt x="45" y="7"/>
                </a:lnTo>
                <a:lnTo>
                  <a:pt x="45" y="4"/>
                </a:lnTo>
                <a:lnTo>
                  <a:pt x="43" y="3"/>
                </a:lnTo>
                <a:lnTo>
                  <a:pt x="43" y="1"/>
                </a:lnTo>
                <a:lnTo>
                  <a:pt x="42" y="1"/>
                </a:lnTo>
                <a:lnTo>
                  <a:pt x="40" y="3"/>
                </a:lnTo>
                <a:lnTo>
                  <a:pt x="31" y="3"/>
                </a:lnTo>
                <a:lnTo>
                  <a:pt x="27" y="0"/>
                </a:lnTo>
                <a:lnTo>
                  <a:pt x="22" y="0"/>
                </a:lnTo>
                <a:lnTo>
                  <a:pt x="18" y="1"/>
                </a:lnTo>
                <a:lnTo>
                  <a:pt x="16" y="1"/>
                </a:lnTo>
                <a:lnTo>
                  <a:pt x="15" y="3"/>
                </a:lnTo>
                <a:lnTo>
                  <a:pt x="15" y="6"/>
                </a:lnTo>
                <a:lnTo>
                  <a:pt x="16" y="6"/>
                </a:lnTo>
                <a:lnTo>
                  <a:pt x="22" y="6"/>
                </a:lnTo>
                <a:lnTo>
                  <a:pt x="25" y="7"/>
                </a:lnTo>
                <a:lnTo>
                  <a:pt x="27" y="9"/>
                </a:lnTo>
                <a:lnTo>
                  <a:pt x="27" y="16"/>
                </a:lnTo>
                <a:lnTo>
                  <a:pt x="27" y="18"/>
                </a:lnTo>
                <a:lnTo>
                  <a:pt x="33" y="22"/>
                </a:lnTo>
                <a:lnTo>
                  <a:pt x="33" y="24"/>
                </a:lnTo>
                <a:lnTo>
                  <a:pt x="13" y="25"/>
                </a:lnTo>
                <a:lnTo>
                  <a:pt x="9" y="24"/>
                </a:lnTo>
                <a:lnTo>
                  <a:pt x="0" y="24"/>
                </a:lnTo>
                <a:lnTo>
                  <a:pt x="0" y="27"/>
                </a:lnTo>
                <a:lnTo>
                  <a:pt x="1" y="30"/>
                </a:lnTo>
                <a:lnTo>
                  <a:pt x="6" y="31"/>
                </a:lnTo>
                <a:lnTo>
                  <a:pt x="7" y="33"/>
                </a:lnTo>
                <a:lnTo>
                  <a:pt x="9" y="33"/>
                </a:lnTo>
                <a:lnTo>
                  <a:pt x="9" y="31"/>
                </a:lnTo>
                <a:lnTo>
                  <a:pt x="10" y="30"/>
                </a:lnTo>
                <a:lnTo>
                  <a:pt x="12" y="30"/>
                </a:lnTo>
                <a:lnTo>
                  <a:pt x="27" y="31"/>
                </a:lnTo>
                <a:lnTo>
                  <a:pt x="34" y="30"/>
                </a:lnTo>
                <a:lnTo>
                  <a:pt x="39" y="31"/>
                </a:lnTo>
                <a:lnTo>
                  <a:pt x="43" y="3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20" name="Freeform 792"/>
          <p:cNvSpPr>
            <a:spLocks/>
          </p:cNvSpPr>
          <p:nvPr/>
        </p:nvSpPr>
        <p:spPr bwMode="auto">
          <a:xfrm>
            <a:off x="2381250" y="4132270"/>
            <a:ext cx="1036638" cy="1085850"/>
          </a:xfrm>
          <a:custGeom>
            <a:avLst/>
            <a:gdLst>
              <a:gd name="T0" fmla="*/ 203 w 653"/>
              <a:gd name="T1" fmla="*/ 16 h 684"/>
              <a:gd name="T2" fmla="*/ 151 w 653"/>
              <a:gd name="T3" fmla="*/ 15 h 684"/>
              <a:gd name="T4" fmla="*/ 166 w 653"/>
              <a:gd name="T5" fmla="*/ 46 h 684"/>
              <a:gd name="T6" fmla="*/ 169 w 653"/>
              <a:gd name="T7" fmla="*/ 54 h 684"/>
              <a:gd name="T8" fmla="*/ 157 w 653"/>
              <a:gd name="T9" fmla="*/ 63 h 684"/>
              <a:gd name="T10" fmla="*/ 124 w 653"/>
              <a:gd name="T11" fmla="*/ 73 h 684"/>
              <a:gd name="T12" fmla="*/ 103 w 653"/>
              <a:gd name="T13" fmla="*/ 54 h 684"/>
              <a:gd name="T14" fmla="*/ 67 w 653"/>
              <a:gd name="T15" fmla="*/ 58 h 684"/>
              <a:gd name="T16" fmla="*/ 72 w 653"/>
              <a:gd name="T17" fmla="*/ 69 h 684"/>
              <a:gd name="T18" fmla="*/ 72 w 653"/>
              <a:gd name="T19" fmla="*/ 75 h 684"/>
              <a:gd name="T20" fmla="*/ 66 w 653"/>
              <a:gd name="T21" fmla="*/ 145 h 684"/>
              <a:gd name="T22" fmla="*/ 12 w 653"/>
              <a:gd name="T23" fmla="*/ 196 h 684"/>
              <a:gd name="T24" fmla="*/ 12 w 653"/>
              <a:gd name="T25" fmla="*/ 235 h 684"/>
              <a:gd name="T26" fmla="*/ 27 w 653"/>
              <a:gd name="T27" fmla="*/ 247 h 684"/>
              <a:gd name="T28" fmla="*/ 55 w 653"/>
              <a:gd name="T29" fmla="*/ 269 h 684"/>
              <a:gd name="T30" fmla="*/ 72 w 653"/>
              <a:gd name="T31" fmla="*/ 268 h 684"/>
              <a:gd name="T32" fmla="*/ 142 w 653"/>
              <a:gd name="T33" fmla="*/ 251 h 684"/>
              <a:gd name="T34" fmla="*/ 175 w 653"/>
              <a:gd name="T35" fmla="*/ 296 h 684"/>
              <a:gd name="T36" fmla="*/ 224 w 653"/>
              <a:gd name="T37" fmla="*/ 325 h 684"/>
              <a:gd name="T38" fmla="*/ 229 w 653"/>
              <a:gd name="T39" fmla="*/ 361 h 684"/>
              <a:gd name="T40" fmla="*/ 271 w 653"/>
              <a:gd name="T41" fmla="*/ 394 h 684"/>
              <a:gd name="T42" fmla="*/ 263 w 653"/>
              <a:gd name="T43" fmla="*/ 428 h 684"/>
              <a:gd name="T44" fmla="*/ 275 w 653"/>
              <a:gd name="T45" fmla="*/ 466 h 684"/>
              <a:gd name="T46" fmla="*/ 305 w 653"/>
              <a:gd name="T47" fmla="*/ 492 h 684"/>
              <a:gd name="T48" fmla="*/ 326 w 653"/>
              <a:gd name="T49" fmla="*/ 500 h 684"/>
              <a:gd name="T50" fmla="*/ 329 w 653"/>
              <a:gd name="T51" fmla="*/ 561 h 684"/>
              <a:gd name="T52" fmla="*/ 277 w 653"/>
              <a:gd name="T53" fmla="*/ 611 h 684"/>
              <a:gd name="T54" fmla="*/ 296 w 653"/>
              <a:gd name="T55" fmla="*/ 623 h 684"/>
              <a:gd name="T56" fmla="*/ 313 w 653"/>
              <a:gd name="T57" fmla="*/ 636 h 684"/>
              <a:gd name="T58" fmla="*/ 326 w 653"/>
              <a:gd name="T59" fmla="*/ 645 h 684"/>
              <a:gd name="T60" fmla="*/ 344 w 653"/>
              <a:gd name="T61" fmla="*/ 666 h 684"/>
              <a:gd name="T62" fmla="*/ 350 w 653"/>
              <a:gd name="T63" fmla="*/ 677 h 684"/>
              <a:gd name="T64" fmla="*/ 420 w 653"/>
              <a:gd name="T65" fmla="*/ 579 h 684"/>
              <a:gd name="T66" fmla="*/ 420 w 653"/>
              <a:gd name="T67" fmla="*/ 540 h 684"/>
              <a:gd name="T68" fmla="*/ 464 w 653"/>
              <a:gd name="T69" fmla="*/ 497 h 684"/>
              <a:gd name="T70" fmla="*/ 489 w 653"/>
              <a:gd name="T71" fmla="*/ 485 h 684"/>
              <a:gd name="T72" fmla="*/ 503 w 653"/>
              <a:gd name="T73" fmla="*/ 479 h 684"/>
              <a:gd name="T74" fmla="*/ 545 w 653"/>
              <a:gd name="T75" fmla="*/ 464 h 684"/>
              <a:gd name="T76" fmla="*/ 585 w 653"/>
              <a:gd name="T77" fmla="*/ 307 h 684"/>
              <a:gd name="T78" fmla="*/ 648 w 653"/>
              <a:gd name="T79" fmla="*/ 183 h 684"/>
              <a:gd name="T80" fmla="*/ 569 w 653"/>
              <a:gd name="T81" fmla="*/ 135 h 684"/>
              <a:gd name="T82" fmla="*/ 492 w 653"/>
              <a:gd name="T83" fmla="*/ 132 h 684"/>
              <a:gd name="T84" fmla="*/ 491 w 653"/>
              <a:gd name="T85" fmla="*/ 123 h 684"/>
              <a:gd name="T86" fmla="*/ 482 w 653"/>
              <a:gd name="T87" fmla="*/ 112 h 684"/>
              <a:gd name="T88" fmla="*/ 465 w 653"/>
              <a:gd name="T89" fmla="*/ 105 h 684"/>
              <a:gd name="T90" fmla="*/ 429 w 653"/>
              <a:gd name="T91" fmla="*/ 103 h 684"/>
              <a:gd name="T92" fmla="*/ 413 w 653"/>
              <a:gd name="T93" fmla="*/ 127 h 684"/>
              <a:gd name="T94" fmla="*/ 394 w 653"/>
              <a:gd name="T95" fmla="*/ 118 h 684"/>
              <a:gd name="T96" fmla="*/ 377 w 653"/>
              <a:gd name="T97" fmla="*/ 118 h 684"/>
              <a:gd name="T98" fmla="*/ 385 w 653"/>
              <a:gd name="T99" fmla="*/ 118 h 684"/>
              <a:gd name="T100" fmla="*/ 385 w 653"/>
              <a:gd name="T101" fmla="*/ 103 h 684"/>
              <a:gd name="T102" fmla="*/ 382 w 653"/>
              <a:gd name="T103" fmla="*/ 103 h 684"/>
              <a:gd name="T104" fmla="*/ 395 w 653"/>
              <a:gd name="T105" fmla="*/ 73 h 684"/>
              <a:gd name="T106" fmla="*/ 383 w 653"/>
              <a:gd name="T107" fmla="*/ 24 h 684"/>
              <a:gd name="T108" fmla="*/ 358 w 653"/>
              <a:gd name="T109" fmla="*/ 43 h 684"/>
              <a:gd name="T110" fmla="*/ 332 w 653"/>
              <a:gd name="T111" fmla="*/ 54 h 684"/>
              <a:gd name="T112" fmla="*/ 304 w 653"/>
              <a:gd name="T113" fmla="*/ 46 h 684"/>
              <a:gd name="T114" fmla="*/ 283 w 653"/>
              <a:gd name="T115" fmla="*/ 54 h 684"/>
              <a:gd name="T116" fmla="*/ 262 w 653"/>
              <a:gd name="T117" fmla="*/ 61 h 684"/>
              <a:gd name="T118" fmla="*/ 239 w 653"/>
              <a:gd name="T119" fmla="*/ 57 h 684"/>
              <a:gd name="T120" fmla="*/ 236 w 653"/>
              <a:gd name="T121" fmla="*/ 28 h 684"/>
              <a:gd name="T122" fmla="*/ 235 w 653"/>
              <a:gd name="T123" fmla="*/ 12 h 684"/>
              <a:gd name="T124" fmla="*/ 224 w 653"/>
              <a:gd name="T125" fmla="*/ 0 h 68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3"/>
              <a:gd name="T190" fmla="*/ 0 h 684"/>
              <a:gd name="T191" fmla="*/ 653 w 653"/>
              <a:gd name="T192" fmla="*/ 684 h 68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3" h="684">
                <a:moveTo>
                  <a:pt x="221" y="0"/>
                </a:moveTo>
                <a:lnTo>
                  <a:pt x="221" y="4"/>
                </a:lnTo>
                <a:lnTo>
                  <a:pt x="217" y="10"/>
                </a:lnTo>
                <a:lnTo>
                  <a:pt x="215" y="10"/>
                </a:lnTo>
                <a:lnTo>
                  <a:pt x="209" y="10"/>
                </a:lnTo>
                <a:lnTo>
                  <a:pt x="205" y="13"/>
                </a:lnTo>
                <a:lnTo>
                  <a:pt x="203" y="16"/>
                </a:lnTo>
                <a:lnTo>
                  <a:pt x="202" y="16"/>
                </a:lnTo>
                <a:lnTo>
                  <a:pt x="182" y="21"/>
                </a:lnTo>
                <a:lnTo>
                  <a:pt x="182" y="22"/>
                </a:lnTo>
                <a:lnTo>
                  <a:pt x="181" y="22"/>
                </a:lnTo>
                <a:lnTo>
                  <a:pt x="174" y="22"/>
                </a:lnTo>
                <a:lnTo>
                  <a:pt x="153" y="15"/>
                </a:lnTo>
                <a:lnTo>
                  <a:pt x="151" y="15"/>
                </a:lnTo>
                <a:lnTo>
                  <a:pt x="151" y="18"/>
                </a:lnTo>
                <a:lnTo>
                  <a:pt x="153" y="21"/>
                </a:lnTo>
                <a:lnTo>
                  <a:pt x="160" y="24"/>
                </a:lnTo>
                <a:lnTo>
                  <a:pt x="160" y="25"/>
                </a:lnTo>
                <a:lnTo>
                  <a:pt x="160" y="36"/>
                </a:lnTo>
                <a:lnTo>
                  <a:pt x="162" y="46"/>
                </a:lnTo>
                <a:lnTo>
                  <a:pt x="166" y="46"/>
                </a:lnTo>
                <a:lnTo>
                  <a:pt x="168" y="48"/>
                </a:lnTo>
                <a:lnTo>
                  <a:pt x="175" y="46"/>
                </a:lnTo>
                <a:lnTo>
                  <a:pt x="175" y="49"/>
                </a:lnTo>
                <a:lnTo>
                  <a:pt x="175" y="51"/>
                </a:lnTo>
                <a:lnTo>
                  <a:pt x="171" y="51"/>
                </a:lnTo>
                <a:lnTo>
                  <a:pt x="169" y="52"/>
                </a:lnTo>
                <a:lnTo>
                  <a:pt x="169" y="54"/>
                </a:lnTo>
                <a:lnTo>
                  <a:pt x="166" y="54"/>
                </a:lnTo>
                <a:lnTo>
                  <a:pt x="165" y="54"/>
                </a:lnTo>
                <a:lnTo>
                  <a:pt x="163" y="57"/>
                </a:lnTo>
                <a:lnTo>
                  <a:pt x="162" y="61"/>
                </a:lnTo>
                <a:lnTo>
                  <a:pt x="160" y="61"/>
                </a:lnTo>
                <a:lnTo>
                  <a:pt x="159" y="63"/>
                </a:lnTo>
                <a:lnTo>
                  <a:pt x="157" y="63"/>
                </a:lnTo>
                <a:lnTo>
                  <a:pt x="154" y="64"/>
                </a:lnTo>
                <a:lnTo>
                  <a:pt x="153" y="66"/>
                </a:lnTo>
                <a:lnTo>
                  <a:pt x="141" y="69"/>
                </a:lnTo>
                <a:lnTo>
                  <a:pt x="138" y="73"/>
                </a:lnTo>
                <a:lnTo>
                  <a:pt x="126" y="75"/>
                </a:lnTo>
                <a:lnTo>
                  <a:pt x="126" y="73"/>
                </a:lnTo>
                <a:lnTo>
                  <a:pt x="124" y="73"/>
                </a:lnTo>
                <a:lnTo>
                  <a:pt x="120" y="70"/>
                </a:lnTo>
                <a:lnTo>
                  <a:pt x="117" y="64"/>
                </a:lnTo>
                <a:lnTo>
                  <a:pt x="117" y="66"/>
                </a:lnTo>
                <a:lnTo>
                  <a:pt x="112" y="67"/>
                </a:lnTo>
                <a:lnTo>
                  <a:pt x="111" y="58"/>
                </a:lnTo>
                <a:lnTo>
                  <a:pt x="106" y="54"/>
                </a:lnTo>
                <a:lnTo>
                  <a:pt x="103" y="54"/>
                </a:lnTo>
                <a:lnTo>
                  <a:pt x="97" y="57"/>
                </a:lnTo>
                <a:lnTo>
                  <a:pt x="96" y="54"/>
                </a:lnTo>
                <a:lnTo>
                  <a:pt x="94" y="54"/>
                </a:lnTo>
                <a:lnTo>
                  <a:pt x="93" y="55"/>
                </a:lnTo>
                <a:lnTo>
                  <a:pt x="93" y="57"/>
                </a:lnTo>
                <a:lnTo>
                  <a:pt x="91" y="58"/>
                </a:lnTo>
                <a:lnTo>
                  <a:pt x="67" y="58"/>
                </a:lnTo>
                <a:lnTo>
                  <a:pt x="66" y="58"/>
                </a:lnTo>
                <a:lnTo>
                  <a:pt x="66" y="67"/>
                </a:lnTo>
                <a:lnTo>
                  <a:pt x="67" y="67"/>
                </a:lnTo>
                <a:lnTo>
                  <a:pt x="67" y="69"/>
                </a:lnTo>
                <a:lnTo>
                  <a:pt x="69" y="70"/>
                </a:lnTo>
                <a:lnTo>
                  <a:pt x="72" y="70"/>
                </a:lnTo>
                <a:lnTo>
                  <a:pt x="72" y="69"/>
                </a:lnTo>
                <a:lnTo>
                  <a:pt x="75" y="69"/>
                </a:lnTo>
                <a:lnTo>
                  <a:pt x="76" y="70"/>
                </a:lnTo>
                <a:lnTo>
                  <a:pt x="78" y="76"/>
                </a:lnTo>
                <a:lnTo>
                  <a:pt x="76" y="78"/>
                </a:lnTo>
                <a:lnTo>
                  <a:pt x="76" y="76"/>
                </a:lnTo>
                <a:lnTo>
                  <a:pt x="75" y="76"/>
                </a:lnTo>
                <a:lnTo>
                  <a:pt x="72" y="75"/>
                </a:lnTo>
                <a:lnTo>
                  <a:pt x="63" y="78"/>
                </a:lnTo>
                <a:lnTo>
                  <a:pt x="63" y="90"/>
                </a:lnTo>
                <a:lnTo>
                  <a:pt x="72" y="99"/>
                </a:lnTo>
                <a:lnTo>
                  <a:pt x="73" y="108"/>
                </a:lnTo>
                <a:lnTo>
                  <a:pt x="70" y="132"/>
                </a:lnTo>
                <a:lnTo>
                  <a:pt x="67" y="144"/>
                </a:lnTo>
                <a:lnTo>
                  <a:pt x="66" y="145"/>
                </a:lnTo>
                <a:lnTo>
                  <a:pt x="64" y="156"/>
                </a:lnTo>
                <a:lnTo>
                  <a:pt x="61" y="157"/>
                </a:lnTo>
                <a:lnTo>
                  <a:pt x="55" y="157"/>
                </a:lnTo>
                <a:lnTo>
                  <a:pt x="25" y="169"/>
                </a:lnTo>
                <a:lnTo>
                  <a:pt x="13" y="186"/>
                </a:lnTo>
                <a:lnTo>
                  <a:pt x="12" y="187"/>
                </a:lnTo>
                <a:lnTo>
                  <a:pt x="12" y="196"/>
                </a:lnTo>
                <a:lnTo>
                  <a:pt x="6" y="198"/>
                </a:lnTo>
                <a:lnTo>
                  <a:pt x="6" y="199"/>
                </a:lnTo>
                <a:lnTo>
                  <a:pt x="0" y="211"/>
                </a:lnTo>
                <a:lnTo>
                  <a:pt x="0" y="213"/>
                </a:lnTo>
                <a:lnTo>
                  <a:pt x="3" y="220"/>
                </a:lnTo>
                <a:lnTo>
                  <a:pt x="4" y="225"/>
                </a:lnTo>
                <a:lnTo>
                  <a:pt x="12" y="235"/>
                </a:lnTo>
                <a:lnTo>
                  <a:pt x="15" y="236"/>
                </a:lnTo>
                <a:lnTo>
                  <a:pt x="15" y="239"/>
                </a:lnTo>
                <a:lnTo>
                  <a:pt x="13" y="242"/>
                </a:lnTo>
                <a:lnTo>
                  <a:pt x="13" y="244"/>
                </a:lnTo>
                <a:lnTo>
                  <a:pt x="24" y="244"/>
                </a:lnTo>
                <a:lnTo>
                  <a:pt x="25" y="245"/>
                </a:lnTo>
                <a:lnTo>
                  <a:pt x="27" y="247"/>
                </a:lnTo>
                <a:lnTo>
                  <a:pt x="27" y="250"/>
                </a:lnTo>
                <a:lnTo>
                  <a:pt x="28" y="251"/>
                </a:lnTo>
                <a:lnTo>
                  <a:pt x="33" y="253"/>
                </a:lnTo>
                <a:lnTo>
                  <a:pt x="39" y="253"/>
                </a:lnTo>
                <a:lnTo>
                  <a:pt x="55" y="241"/>
                </a:lnTo>
                <a:lnTo>
                  <a:pt x="55" y="242"/>
                </a:lnTo>
                <a:lnTo>
                  <a:pt x="55" y="269"/>
                </a:lnTo>
                <a:lnTo>
                  <a:pt x="57" y="271"/>
                </a:lnTo>
                <a:lnTo>
                  <a:pt x="58" y="271"/>
                </a:lnTo>
                <a:lnTo>
                  <a:pt x="61" y="271"/>
                </a:lnTo>
                <a:lnTo>
                  <a:pt x="64" y="269"/>
                </a:lnTo>
                <a:lnTo>
                  <a:pt x="69" y="269"/>
                </a:lnTo>
                <a:lnTo>
                  <a:pt x="70" y="268"/>
                </a:lnTo>
                <a:lnTo>
                  <a:pt x="72" y="268"/>
                </a:lnTo>
                <a:lnTo>
                  <a:pt x="78" y="271"/>
                </a:lnTo>
                <a:lnTo>
                  <a:pt x="90" y="271"/>
                </a:lnTo>
                <a:lnTo>
                  <a:pt x="105" y="265"/>
                </a:lnTo>
                <a:lnTo>
                  <a:pt x="120" y="250"/>
                </a:lnTo>
                <a:lnTo>
                  <a:pt x="139" y="248"/>
                </a:lnTo>
                <a:lnTo>
                  <a:pt x="141" y="248"/>
                </a:lnTo>
                <a:lnTo>
                  <a:pt x="142" y="251"/>
                </a:lnTo>
                <a:lnTo>
                  <a:pt x="142" y="269"/>
                </a:lnTo>
                <a:lnTo>
                  <a:pt x="141" y="272"/>
                </a:lnTo>
                <a:lnTo>
                  <a:pt x="141" y="275"/>
                </a:lnTo>
                <a:lnTo>
                  <a:pt x="142" y="281"/>
                </a:lnTo>
                <a:lnTo>
                  <a:pt x="145" y="286"/>
                </a:lnTo>
                <a:lnTo>
                  <a:pt x="156" y="293"/>
                </a:lnTo>
                <a:lnTo>
                  <a:pt x="175" y="296"/>
                </a:lnTo>
                <a:lnTo>
                  <a:pt x="178" y="299"/>
                </a:lnTo>
                <a:lnTo>
                  <a:pt x="181" y="302"/>
                </a:lnTo>
                <a:lnTo>
                  <a:pt x="194" y="307"/>
                </a:lnTo>
                <a:lnTo>
                  <a:pt x="200" y="313"/>
                </a:lnTo>
                <a:lnTo>
                  <a:pt x="212" y="313"/>
                </a:lnTo>
                <a:lnTo>
                  <a:pt x="220" y="317"/>
                </a:lnTo>
                <a:lnTo>
                  <a:pt x="224" y="325"/>
                </a:lnTo>
                <a:lnTo>
                  <a:pt x="224" y="329"/>
                </a:lnTo>
                <a:lnTo>
                  <a:pt x="224" y="332"/>
                </a:lnTo>
                <a:lnTo>
                  <a:pt x="226" y="334"/>
                </a:lnTo>
                <a:lnTo>
                  <a:pt x="226" y="341"/>
                </a:lnTo>
                <a:lnTo>
                  <a:pt x="223" y="341"/>
                </a:lnTo>
                <a:lnTo>
                  <a:pt x="223" y="344"/>
                </a:lnTo>
                <a:lnTo>
                  <a:pt x="229" y="361"/>
                </a:lnTo>
                <a:lnTo>
                  <a:pt x="257" y="362"/>
                </a:lnTo>
                <a:lnTo>
                  <a:pt x="259" y="362"/>
                </a:lnTo>
                <a:lnTo>
                  <a:pt x="259" y="364"/>
                </a:lnTo>
                <a:lnTo>
                  <a:pt x="257" y="370"/>
                </a:lnTo>
                <a:lnTo>
                  <a:pt x="259" y="377"/>
                </a:lnTo>
                <a:lnTo>
                  <a:pt x="265" y="380"/>
                </a:lnTo>
                <a:lnTo>
                  <a:pt x="271" y="394"/>
                </a:lnTo>
                <a:lnTo>
                  <a:pt x="269" y="410"/>
                </a:lnTo>
                <a:lnTo>
                  <a:pt x="266" y="418"/>
                </a:lnTo>
                <a:lnTo>
                  <a:pt x="266" y="422"/>
                </a:lnTo>
                <a:lnTo>
                  <a:pt x="266" y="424"/>
                </a:lnTo>
                <a:lnTo>
                  <a:pt x="266" y="427"/>
                </a:lnTo>
                <a:lnTo>
                  <a:pt x="265" y="428"/>
                </a:lnTo>
                <a:lnTo>
                  <a:pt x="263" y="428"/>
                </a:lnTo>
                <a:lnTo>
                  <a:pt x="263" y="430"/>
                </a:lnTo>
                <a:lnTo>
                  <a:pt x="263" y="431"/>
                </a:lnTo>
                <a:lnTo>
                  <a:pt x="266" y="434"/>
                </a:lnTo>
                <a:lnTo>
                  <a:pt x="266" y="436"/>
                </a:lnTo>
                <a:lnTo>
                  <a:pt x="266" y="461"/>
                </a:lnTo>
                <a:lnTo>
                  <a:pt x="268" y="463"/>
                </a:lnTo>
                <a:lnTo>
                  <a:pt x="275" y="466"/>
                </a:lnTo>
                <a:lnTo>
                  <a:pt x="289" y="467"/>
                </a:lnTo>
                <a:lnTo>
                  <a:pt x="290" y="466"/>
                </a:lnTo>
                <a:lnTo>
                  <a:pt x="293" y="464"/>
                </a:lnTo>
                <a:lnTo>
                  <a:pt x="295" y="466"/>
                </a:lnTo>
                <a:lnTo>
                  <a:pt x="302" y="469"/>
                </a:lnTo>
                <a:lnTo>
                  <a:pt x="304" y="472"/>
                </a:lnTo>
                <a:lnTo>
                  <a:pt x="305" y="492"/>
                </a:lnTo>
                <a:lnTo>
                  <a:pt x="308" y="495"/>
                </a:lnTo>
                <a:lnTo>
                  <a:pt x="311" y="497"/>
                </a:lnTo>
                <a:lnTo>
                  <a:pt x="314" y="497"/>
                </a:lnTo>
                <a:lnTo>
                  <a:pt x="317" y="497"/>
                </a:lnTo>
                <a:lnTo>
                  <a:pt x="323" y="495"/>
                </a:lnTo>
                <a:lnTo>
                  <a:pt x="325" y="497"/>
                </a:lnTo>
                <a:lnTo>
                  <a:pt x="326" y="500"/>
                </a:lnTo>
                <a:lnTo>
                  <a:pt x="323" y="527"/>
                </a:lnTo>
                <a:lnTo>
                  <a:pt x="332" y="527"/>
                </a:lnTo>
                <a:lnTo>
                  <a:pt x="334" y="528"/>
                </a:lnTo>
                <a:lnTo>
                  <a:pt x="338" y="540"/>
                </a:lnTo>
                <a:lnTo>
                  <a:pt x="337" y="554"/>
                </a:lnTo>
                <a:lnTo>
                  <a:pt x="335" y="557"/>
                </a:lnTo>
                <a:lnTo>
                  <a:pt x="329" y="561"/>
                </a:lnTo>
                <a:lnTo>
                  <a:pt x="320" y="564"/>
                </a:lnTo>
                <a:lnTo>
                  <a:pt x="301" y="582"/>
                </a:lnTo>
                <a:lnTo>
                  <a:pt x="301" y="584"/>
                </a:lnTo>
                <a:lnTo>
                  <a:pt x="293" y="593"/>
                </a:lnTo>
                <a:lnTo>
                  <a:pt x="292" y="594"/>
                </a:lnTo>
                <a:lnTo>
                  <a:pt x="277" y="609"/>
                </a:lnTo>
                <a:lnTo>
                  <a:pt x="277" y="611"/>
                </a:lnTo>
                <a:lnTo>
                  <a:pt x="271" y="615"/>
                </a:lnTo>
                <a:lnTo>
                  <a:pt x="277" y="617"/>
                </a:lnTo>
                <a:lnTo>
                  <a:pt x="278" y="615"/>
                </a:lnTo>
                <a:lnTo>
                  <a:pt x="280" y="614"/>
                </a:lnTo>
                <a:lnTo>
                  <a:pt x="281" y="612"/>
                </a:lnTo>
                <a:lnTo>
                  <a:pt x="283" y="612"/>
                </a:lnTo>
                <a:lnTo>
                  <a:pt x="296" y="623"/>
                </a:lnTo>
                <a:lnTo>
                  <a:pt x="298" y="630"/>
                </a:lnTo>
                <a:lnTo>
                  <a:pt x="301" y="630"/>
                </a:lnTo>
                <a:lnTo>
                  <a:pt x="302" y="630"/>
                </a:lnTo>
                <a:lnTo>
                  <a:pt x="305" y="627"/>
                </a:lnTo>
                <a:lnTo>
                  <a:pt x="307" y="629"/>
                </a:lnTo>
                <a:lnTo>
                  <a:pt x="310" y="632"/>
                </a:lnTo>
                <a:lnTo>
                  <a:pt x="313" y="636"/>
                </a:lnTo>
                <a:lnTo>
                  <a:pt x="314" y="636"/>
                </a:lnTo>
                <a:lnTo>
                  <a:pt x="316" y="636"/>
                </a:lnTo>
                <a:lnTo>
                  <a:pt x="319" y="639"/>
                </a:lnTo>
                <a:lnTo>
                  <a:pt x="322" y="639"/>
                </a:lnTo>
                <a:lnTo>
                  <a:pt x="323" y="641"/>
                </a:lnTo>
                <a:lnTo>
                  <a:pt x="325" y="644"/>
                </a:lnTo>
                <a:lnTo>
                  <a:pt x="326" y="645"/>
                </a:lnTo>
                <a:lnTo>
                  <a:pt x="335" y="650"/>
                </a:lnTo>
                <a:lnTo>
                  <a:pt x="337" y="651"/>
                </a:lnTo>
                <a:lnTo>
                  <a:pt x="338" y="659"/>
                </a:lnTo>
                <a:lnTo>
                  <a:pt x="346" y="663"/>
                </a:lnTo>
                <a:lnTo>
                  <a:pt x="347" y="665"/>
                </a:lnTo>
                <a:lnTo>
                  <a:pt x="346" y="666"/>
                </a:lnTo>
                <a:lnTo>
                  <a:pt x="344" y="666"/>
                </a:lnTo>
                <a:lnTo>
                  <a:pt x="344" y="668"/>
                </a:lnTo>
                <a:lnTo>
                  <a:pt x="343" y="669"/>
                </a:lnTo>
                <a:lnTo>
                  <a:pt x="341" y="674"/>
                </a:lnTo>
                <a:lnTo>
                  <a:pt x="340" y="683"/>
                </a:lnTo>
                <a:lnTo>
                  <a:pt x="341" y="684"/>
                </a:lnTo>
                <a:lnTo>
                  <a:pt x="343" y="681"/>
                </a:lnTo>
                <a:lnTo>
                  <a:pt x="350" y="677"/>
                </a:lnTo>
                <a:lnTo>
                  <a:pt x="356" y="668"/>
                </a:lnTo>
                <a:lnTo>
                  <a:pt x="361" y="656"/>
                </a:lnTo>
                <a:lnTo>
                  <a:pt x="379" y="642"/>
                </a:lnTo>
                <a:lnTo>
                  <a:pt x="412" y="587"/>
                </a:lnTo>
                <a:lnTo>
                  <a:pt x="418" y="585"/>
                </a:lnTo>
                <a:lnTo>
                  <a:pt x="419" y="581"/>
                </a:lnTo>
                <a:lnTo>
                  <a:pt x="420" y="579"/>
                </a:lnTo>
                <a:lnTo>
                  <a:pt x="422" y="560"/>
                </a:lnTo>
                <a:lnTo>
                  <a:pt x="423" y="558"/>
                </a:lnTo>
                <a:lnTo>
                  <a:pt x="425" y="558"/>
                </a:lnTo>
                <a:lnTo>
                  <a:pt x="422" y="552"/>
                </a:lnTo>
                <a:lnTo>
                  <a:pt x="422" y="548"/>
                </a:lnTo>
                <a:lnTo>
                  <a:pt x="422" y="543"/>
                </a:lnTo>
                <a:lnTo>
                  <a:pt x="420" y="540"/>
                </a:lnTo>
                <a:lnTo>
                  <a:pt x="420" y="537"/>
                </a:lnTo>
                <a:lnTo>
                  <a:pt x="422" y="537"/>
                </a:lnTo>
                <a:lnTo>
                  <a:pt x="422" y="531"/>
                </a:lnTo>
                <a:lnTo>
                  <a:pt x="437" y="515"/>
                </a:lnTo>
                <a:lnTo>
                  <a:pt x="459" y="497"/>
                </a:lnTo>
                <a:lnTo>
                  <a:pt x="462" y="497"/>
                </a:lnTo>
                <a:lnTo>
                  <a:pt x="464" y="497"/>
                </a:lnTo>
                <a:lnTo>
                  <a:pt x="465" y="494"/>
                </a:lnTo>
                <a:lnTo>
                  <a:pt x="474" y="492"/>
                </a:lnTo>
                <a:lnTo>
                  <a:pt x="477" y="491"/>
                </a:lnTo>
                <a:lnTo>
                  <a:pt x="479" y="489"/>
                </a:lnTo>
                <a:lnTo>
                  <a:pt x="482" y="486"/>
                </a:lnTo>
                <a:lnTo>
                  <a:pt x="486" y="485"/>
                </a:lnTo>
                <a:lnTo>
                  <a:pt x="489" y="485"/>
                </a:lnTo>
                <a:lnTo>
                  <a:pt x="489" y="483"/>
                </a:lnTo>
                <a:lnTo>
                  <a:pt x="488" y="482"/>
                </a:lnTo>
                <a:lnTo>
                  <a:pt x="491" y="479"/>
                </a:lnTo>
                <a:lnTo>
                  <a:pt x="492" y="479"/>
                </a:lnTo>
                <a:lnTo>
                  <a:pt x="494" y="480"/>
                </a:lnTo>
                <a:lnTo>
                  <a:pt x="501" y="479"/>
                </a:lnTo>
                <a:lnTo>
                  <a:pt x="503" y="479"/>
                </a:lnTo>
                <a:lnTo>
                  <a:pt x="507" y="479"/>
                </a:lnTo>
                <a:lnTo>
                  <a:pt x="512" y="477"/>
                </a:lnTo>
                <a:lnTo>
                  <a:pt x="513" y="477"/>
                </a:lnTo>
                <a:lnTo>
                  <a:pt x="516" y="479"/>
                </a:lnTo>
                <a:lnTo>
                  <a:pt x="531" y="477"/>
                </a:lnTo>
                <a:lnTo>
                  <a:pt x="533" y="472"/>
                </a:lnTo>
                <a:lnTo>
                  <a:pt x="545" y="464"/>
                </a:lnTo>
                <a:lnTo>
                  <a:pt x="546" y="463"/>
                </a:lnTo>
                <a:lnTo>
                  <a:pt x="549" y="449"/>
                </a:lnTo>
                <a:lnTo>
                  <a:pt x="570" y="416"/>
                </a:lnTo>
                <a:lnTo>
                  <a:pt x="573" y="394"/>
                </a:lnTo>
                <a:lnTo>
                  <a:pt x="578" y="388"/>
                </a:lnTo>
                <a:lnTo>
                  <a:pt x="584" y="308"/>
                </a:lnTo>
                <a:lnTo>
                  <a:pt x="585" y="307"/>
                </a:lnTo>
                <a:lnTo>
                  <a:pt x="588" y="304"/>
                </a:lnTo>
                <a:lnTo>
                  <a:pt x="590" y="304"/>
                </a:lnTo>
                <a:lnTo>
                  <a:pt x="591" y="304"/>
                </a:lnTo>
                <a:lnTo>
                  <a:pt x="593" y="304"/>
                </a:lnTo>
                <a:lnTo>
                  <a:pt x="648" y="233"/>
                </a:lnTo>
                <a:lnTo>
                  <a:pt x="653" y="198"/>
                </a:lnTo>
                <a:lnTo>
                  <a:pt x="648" y="183"/>
                </a:lnTo>
                <a:lnTo>
                  <a:pt x="642" y="174"/>
                </a:lnTo>
                <a:lnTo>
                  <a:pt x="641" y="172"/>
                </a:lnTo>
                <a:lnTo>
                  <a:pt x="623" y="172"/>
                </a:lnTo>
                <a:lnTo>
                  <a:pt x="621" y="171"/>
                </a:lnTo>
                <a:lnTo>
                  <a:pt x="618" y="171"/>
                </a:lnTo>
                <a:lnTo>
                  <a:pt x="617" y="171"/>
                </a:lnTo>
                <a:lnTo>
                  <a:pt x="569" y="135"/>
                </a:lnTo>
                <a:lnTo>
                  <a:pt x="539" y="135"/>
                </a:lnTo>
                <a:lnTo>
                  <a:pt x="513" y="127"/>
                </a:lnTo>
                <a:lnTo>
                  <a:pt x="510" y="129"/>
                </a:lnTo>
                <a:lnTo>
                  <a:pt x="509" y="127"/>
                </a:lnTo>
                <a:lnTo>
                  <a:pt x="507" y="126"/>
                </a:lnTo>
                <a:lnTo>
                  <a:pt x="495" y="132"/>
                </a:lnTo>
                <a:lnTo>
                  <a:pt x="492" y="132"/>
                </a:lnTo>
                <a:lnTo>
                  <a:pt x="492" y="130"/>
                </a:lnTo>
                <a:lnTo>
                  <a:pt x="494" y="129"/>
                </a:lnTo>
                <a:lnTo>
                  <a:pt x="495" y="126"/>
                </a:lnTo>
                <a:lnTo>
                  <a:pt x="495" y="124"/>
                </a:lnTo>
                <a:lnTo>
                  <a:pt x="494" y="123"/>
                </a:lnTo>
                <a:lnTo>
                  <a:pt x="492" y="123"/>
                </a:lnTo>
                <a:lnTo>
                  <a:pt x="491" y="123"/>
                </a:lnTo>
                <a:lnTo>
                  <a:pt x="489" y="123"/>
                </a:lnTo>
                <a:lnTo>
                  <a:pt x="489" y="121"/>
                </a:lnTo>
                <a:lnTo>
                  <a:pt x="491" y="121"/>
                </a:lnTo>
                <a:lnTo>
                  <a:pt x="491" y="118"/>
                </a:lnTo>
                <a:lnTo>
                  <a:pt x="485" y="111"/>
                </a:lnTo>
                <a:lnTo>
                  <a:pt x="483" y="112"/>
                </a:lnTo>
                <a:lnTo>
                  <a:pt x="482" y="112"/>
                </a:lnTo>
                <a:lnTo>
                  <a:pt x="480" y="114"/>
                </a:lnTo>
                <a:lnTo>
                  <a:pt x="477" y="115"/>
                </a:lnTo>
                <a:lnTo>
                  <a:pt x="477" y="111"/>
                </a:lnTo>
                <a:lnTo>
                  <a:pt x="476" y="108"/>
                </a:lnTo>
                <a:lnTo>
                  <a:pt x="471" y="108"/>
                </a:lnTo>
                <a:lnTo>
                  <a:pt x="468" y="105"/>
                </a:lnTo>
                <a:lnTo>
                  <a:pt x="465" y="105"/>
                </a:lnTo>
                <a:lnTo>
                  <a:pt x="464" y="103"/>
                </a:lnTo>
                <a:lnTo>
                  <a:pt x="458" y="103"/>
                </a:lnTo>
                <a:lnTo>
                  <a:pt x="444" y="97"/>
                </a:lnTo>
                <a:lnTo>
                  <a:pt x="435" y="97"/>
                </a:lnTo>
                <a:lnTo>
                  <a:pt x="432" y="99"/>
                </a:lnTo>
                <a:lnTo>
                  <a:pt x="431" y="103"/>
                </a:lnTo>
                <a:lnTo>
                  <a:pt x="429" y="103"/>
                </a:lnTo>
                <a:lnTo>
                  <a:pt x="426" y="111"/>
                </a:lnTo>
                <a:lnTo>
                  <a:pt x="419" y="112"/>
                </a:lnTo>
                <a:lnTo>
                  <a:pt x="418" y="114"/>
                </a:lnTo>
                <a:lnTo>
                  <a:pt x="415" y="123"/>
                </a:lnTo>
                <a:lnTo>
                  <a:pt x="413" y="123"/>
                </a:lnTo>
                <a:lnTo>
                  <a:pt x="413" y="124"/>
                </a:lnTo>
                <a:lnTo>
                  <a:pt x="413" y="127"/>
                </a:lnTo>
                <a:lnTo>
                  <a:pt x="412" y="127"/>
                </a:lnTo>
                <a:lnTo>
                  <a:pt x="410" y="123"/>
                </a:lnTo>
                <a:lnTo>
                  <a:pt x="412" y="118"/>
                </a:lnTo>
                <a:lnTo>
                  <a:pt x="410" y="117"/>
                </a:lnTo>
                <a:lnTo>
                  <a:pt x="409" y="117"/>
                </a:lnTo>
                <a:lnTo>
                  <a:pt x="406" y="118"/>
                </a:lnTo>
                <a:lnTo>
                  <a:pt x="394" y="118"/>
                </a:lnTo>
                <a:lnTo>
                  <a:pt x="392" y="118"/>
                </a:lnTo>
                <a:lnTo>
                  <a:pt x="391" y="118"/>
                </a:lnTo>
                <a:lnTo>
                  <a:pt x="389" y="118"/>
                </a:lnTo>
                <a:lnTo>
                  <a:pt x="385" y="120"/>
                </a:lnTo>
                <a:lnTo>
                  <a:pt x="383" y="120"/>
                </a:lnTo>
                <a:lnTo>
                  <a:pt x="379" y="118"/>
                </a:lnTo>
                <a:lnTo>
                  <a:pt x="377" y="118"/>
                </a:lnTo>
                <a:lnTo>
                  <a:pt x="376" y="121"/>
                </a:lnTo>
                <a:lnTo>
                  <a:pt x="374" y="118"/>
                </a:lnTo>
                <a:lnTo>
                  <a:pt x="376" y="118"/>
                </a:lnTo>
                <a:lnTo>
                  <a:pt x="377" y="117"/>
                </a:lnTo>
                <a:lnTo>
                  <a:pt x="379" y="117"/>
                </a:lnTo>
                <a:lnTo>
                  <a:pt x="382" y="117"/>
                </a:lnTo>
                <a:lnTo>
                  <a:pt x="385" y="118"/>
                </a:lnTo>
                <a:lnTo>
                  <a:pt x="388" y="117"/>
                </a:lnTo>
                <a:lnTo>
                  <a:pt x="389" y="115"/>
                </a:lnTo>
                <a:lnTo>
                  <a:pt x="389" y="108"/>
                </a:lnTo>
                <a:lnTo>
                  <a:pt x="388" y="108"/>
                </a:lnTo>
                <a:lnTo>
                  <a:pt x="386" y="106"/>
                </a:lnTo>
                <a:lnTo>
                  <a:pt x="385" y="105"/>
                </a:lnTo>
                <a:lnTo>
                  <a:pt x="385" y="103"/>
                </a:lnTo>
                <a:lnTo>
                  <a:pt x="386" y="103"/>
                </a:lnTo>
                <a:lnTo>
                  <a:pt x="388" y="102"/>
                </a:lnTo>
                <a:lnTo>
                  <a:pt x="388" y="100"/>
                </a:lnTo>
                <a:lnTo>
                  <a:pt x="386" y="100"/>
                </a:lnTo>
                <a:lnTo>
                  <a:pt x="385" y="100"/>
                </a:lnTo>
                <a:lnTo>
                  <a:pt x="383" y="100"/>
                </a:lnTo>
                <a:lnTo>
                  <a:pt x="382" y="103"/>
                </a:lnTo>
                <a:lnTo>
                  <a:pt x="382" y="106"/>
                </a:lnTo>
                <a:lnTo>
                  <a:pt x="379" y="106"/>
                </a:lnTo>
                <a:lnTo>
                  <a:pt x="377" y="105"/>
                </a:lnTo>
                <a:lnTo>
                  <a:pt x="377" y="99"/>
                </a:lnTo>
                <a:lnTo>
                  <a:pt x="377" y="96"/>
                </a:lnTo>
                <a:lnTo>
                  <a:pt x="377" y="93"/>
                </a:lnTo>
                <a:lnTo>
                  <a:pt x="395" y="73"/>
                </a:lnTo>
                <a:lnTo>
                  <a:pt x="397" y="72"/>
                </a:lnTo>
                <a:lnTo>
                  <a:pt x="398" y="70"/>
                </a:lnTo>
                <a:lnTo>
                  <a:pt x="401" y="60"/>
                </a:lnTo>
                <a:lnTo>
                  <a:pt x="400" y="58"/>
                </a:lnTo>
                <a:lnTo>
                  <a:pt x="398" y="58"/>
                </a:lnTo>
                <a:lnTo>
                  <a:pt x="394" y="57"/>
                </a:lnTo>
                <a:lnTo>
                  <a:pt x="383" y="24"/>
                </a:lnTo>
                <a:lnTo>
                  <a:pt x="379" y="16"/>
                </a:lnTo>
                <a:lnTo>
                  <a:pt x="377" y="16"/>
                </a:lnTo>
                <a:lnTo>
                  <a:pt x="376" y="16"/>
                </a:lnTo>
                <a:lnTo>
                  <a:pt x="376" y="18"/>
                </a:lnTo>
                <a:lnTo>
                  <a:pt x="374" y="19"/>
                </a:lnTo>
                <a:lnTo>
                  <a:pt x="361" y="36"/>
                </a:lnTo>
                <a:lnTo>
                  <a:pt x="358" y="43"/>
                </a:lnTo>
                <a:lnTo>
                  <a:pt x="349" y="51"/>
                </a:lnTo>
                <a:lnTo>
                  <a:pt x="347" y="52"/>
                </a:lnTo>
                <a:lnTo>
                  <a:pt x="344" y="52"/>
                </a:lnTo>
                <a:lnTo>
                  <a:pt x="343" y="51"/>
                </a:lnTo>
                <a:lnTo>
                  <a:pt x="340" y="51"/>
                </a:lnTo>
                <a:lnTo>
                  <a:pt x="335" y="54"/>
                </a:lnTo>
                <a:lnTo>
                  <a:pt x="332" y="54"/>
                </a:lnTo>
                <a:lnTo>
                  <a:pt x="329" y="51"/>
                </a:lnTo>
                <a:lnTo>
                  <a:pt x="326" y="48"/>
                </a:lnTo>
                <a:lnTo>
                  <a:pt x="316" y="45"/>
                </a:lnTo>
                <a:lnTo>
                  <a:pt x="310" y="46"/>
                </a:lnTo>
                <a:lnTo>
                  <a:pt x="308" y="46"/>
                </a:lnTo>
                <a:lnTo>
                  <a:pt x="305" y="46"/>
                </a:lnTo>
                <a:lnTo>
                  <a:pt x="304" y="46"/>
                </a:lnTo>
                <a:lnTo>
                  <a:pt x="301" y="46"/>
                </a:lnTo>
                <a:lnTo>
                  <a:pt x="302" y="54"/>
                </a:lnTo>
                <a:lnTo>
                  <a:pt x="301" y="55"/>
                </a:lnTo>
                <a:lnTo>
                  <a:pt x="295" y="55"/>
                </a:lnTo>
                <a:lnTo>
                  <a:pt x="292" y="54"/>
                </a:lnTo>
                <a:lnTo>
                  <a:pt x="284" y="55"/>
                </a:lnTo>
                <a:lnTo>
                  <a:pt x="283" y="54"/>
                </a:lnTo>
                <a:lnTo>
                  <a:pt x="281" y="54"/>
                </a:lnTo>
                <a:lnTo>
                  <a:pt x="280" y="54"/>
                </a:lnTo>
                <a:lnTo>
                  <a:pt x="275" y="55"/>
                </a:lnTo>
                <a:lnTo>
                  <a:pt x="274" y="58"/>
                </a:lnTo>
                <a:lnTo>
                  <a:pt x="269" y="58"/>
                </a:lnTo>
                <a:lnTo>
                  <a:pt x="265" y="61"/>
                </a:lnTo>
                <a:lnTo>
                  <a:pt x="262" y="61"/>
                </a:lnTo>
                <a:lnTo>
                  <a:pt x="259" y="61"/>
                </a:lnTo>
                <a:lnTo>
                  <a:pt x="257" y="64"/>
                </a:lnTo>
                <a:lnTo>
                  <a:pt x="256" y="66"/>
                </a:lnTo>
                <a:lnTo>
                  <a:pt x="251" y="66"/>
                </a:lnTo>
                <a:lnTo>
                  <a:pt x="244" y="61"/>
                </a:lnTo>
                <a:lnTo>
                  <a:pt x="241" y="58"/>
                </a:lnTo>
                <a:lnTo>
                  <a:pt x="239" y="57"/>
                </a:lnTo>
                <a:lnTo>
                  <a:pt x="238" y="57"/>
                </a:lnTo>
                <a:lnTo>
                  <a:pt x="238" y="55"/>
                </a:lnTo>
                <a:lnTo>
                  <a:pt x="238" y="49"/>
                </a:lnTo>
                <a:lnTo>
                  <a:pt x="235" y="46"/>
                </a:lnTo>
                <a:lnTo>
                  <a:pt x="233" y="45"/>
                </a:lnTo>
                <a:lnTo>
                  <a:pt x="235" y="34"/>
                </a:lnTo>
                <a:lnTo>
                  <a:pt x="236" y="28"/>
                </a:lnTo>
                <a:lnTo>
                  <a:pt x="236" y="25"/>
                </a:lnTo>
                <a:lnTo>
                  <a:pt x="239" y="22"/>
                </a:lnTo>
                <a:lnTo>
                  <a:pt x="241" y="21"/>
                </a:lnTo>
                <a:lnTo>
                  <a:pt x="239" y="19"/>
                </a:lnTo>
                <a:lnTo>
                  <a:pt x="238" y="16"/>
                </a:lnTo>
                <a:lnTo>
                  <a:pt x="238" y="12"/>
                </a:lnTo>
                <a:lnTo>
                  <a:pt x="235" y="12"/>
                </a:lnTo>
                <a:lnTo>
                  <a:pt x="235" y="10"/>
                </a:lnTo>
                <a:lnTo>
                  <a:pt x="232" y="10"/>
                </a:lnTo>
                <a:lnTo>
                  <a:pt x="233" y="4"/>
                </a:lnTo>
                <a:lnTo>
                  <a:pt x="232" y="1"/>
                </a:lnTo>
                <a:lnTo>
                  <a:pt x="232" y="0"/>
                </a:lnTo>
                <a:lnTo>
                  <a:pt x="229" y="0"/>
                </a:lnTo>
                <a:lnTo>
                  <a:pt x="224" y="0"/>
                </a:lnTo>
                <a:lnTo>
                  <a:pt x="221" y="0"/>
                </a:lnTo>
                <a:close/>
              </a:path>
            </a:pathLst>
          </a:custGeom>
          <a:solidFill>
            <a:schemeClr val="accent1"/>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21" name="Freeform 793"/>
          <p:cNvSpPr>
            <a:spLocks/>
          </p:cNvSpPr>
          <p:nvPr/>
        </p:nvSpPr>
        <p:spPr bwMode="auto">
          <a:xfrm>
            <a:off x="4132263" y="2501907"/>
            <a:ext cx="68263" cy="61912"/>
          </a:xfrm>
          <a:custGeom>
            <a:avLst/>
            <a:gdLst>
              <a:gd name="T0" fmla="*/ 9 w 43"/>
              <a:gd name="T1" fmla="*/ 12 h 39"/>
              <a:gd name="T2" fmla="*/ 9 w 43"/>
              <a:gd name="T3" fmla="*/ 15 h 39"/>
              <a:gd name="T4" fmla="*/ 8 w 43"/>
              <a:gd name="T5" fmla="*/ 18 h 39"/>
              <a:gd name="T6" fmla="*/ 5 w 43"/>
              <a:gd name="T7" fmla="*/ 18 h 39"/>
              <a:gd name="T8" fmla="*/ 5 w 43"/>
              <a:gd name="T9" fmla="*/ 22 h 39"/>
              <a:gd name="T10" fmla="*/ 0 w 43"/>
              <a:gd name="T11" fmla="*/ 25 h 39"/>
              <a:gd name="T12" fmla="*/ 6 w 43"/>
              <a:gd name="T13" fmla="*/ 28 h 39"/>
              <a:gd name="T14" fmla="*/ 8 w 43"/>
              <a:gd name="T15" fmla="*/ 33 h 39"/>
              <a:gd name="T16" fmla="*/ 12 w 43"/>
              <a:gd name="T17" fmla="*/ 36 h 39"/>
              <a:gd name="T18" fmla="*/ 15 w 43"/>
              <a:gd name="T19" fmla="*/ 31 h 39"/>
              <a:gd name="T20" fmla="*/ 17 w 43"/>
              <a:gd name="T21" fmla="*/ 28 h 39"/>
              <a:gd name="T22" fmla="*/ 26 w 43"/>
              <a:gd name="T23" fmla="*/ 27 h 39"/>
              <a:gd name="T24" fmla="*/ 30 w 43"/>
              <a:gd name="T25" fmla="*/ 30 h 39"/>
              <a:gd name="T26" fmla="*/ 32 w 43"/>
              <a:gd name="T27" fmla="*/ 37 h 39"/>
              <a:gd name="T28" fmla="*/ 32 w 43"/>
              <a:gd name="T29" fmla="*/ 39 h 39"/>
              <a:gd name="T30" fmla="*/ 33 w 43"/>
              <a:gd name="T31" fmla="*/ 39 h 39"/>
              <a:gd name="T32" fmla="*/ 36 w 43"/>
              <a:gd name="T33" fmla="*/ 36 h 39"/>
              <a:gd name="T34" fmla="*/ 37 w 43"/>
              <a:gd name="T35" fmla="*/ 33 h 39"/>
              <a:gd name="T36" fmla="*/ 42 w 43"/>
              <a:gd name="T37" fmla="*/ 31 h 39"/>
              <a:gd name="T38" fmla="*/ 43 w 43"/>
              <a:gd name="T39" fmla="*/ 30 h 39"/>
              <a:gd name="T40" fmla="*/ 40 w 43"/>
              <a:gd name="T41" fmla="*/ 24 h 39"/>
              <a:gd name="T42" fmla="*/ 43 w 43"/>
              <a:gd name="T43" fmla="*/ 28 h 39"/>
              <a:gd name="T44" fmla="*/ 43 w 43"/>
              <a:gd name="T45" fmla="*/ 24 h 39"/>
              <a:gd name="T46" fmla="*/ 42 w 43"/>
              <a:gd name="T47" fmla="*/ 21 h 39"/>
              <a:gd name="T48" fmla="*/ 40 w 43"/>
              <a:gd name="T49" fmla="*/ 20 h 39"/>
              <a:gd name="T50" fmla="*/ 36 w 43"/>
              <a:gd name="T51" fmla="*/ 21 h 39"/>
              <a:gd name="T52" fmla="*/ 37 w 43"/>
              <a:gd name="T53" fmla="*/ 18 h 39"/>
              <a:gd name="T54" fmla="*/ 37 w 43"/>
              <a:gd name="T55" fmla="*/ 12 h 39"/>
              <a:gd name="T56" fmla="*/ 33 w 43"/>
              <a:gd name="T57" fmla="*/ 5 h 39"/>
              <a:gd name="T58" fmla="*/ 29 w 43"/>
              <a:gd name="T59" fmla="*/ 3 h 39"/>
              <a:gd name="T60" fmla="*/ 21 w 43"/>
              <a:gd name="T61" fmla="*/ 6 h 39"/>
              <a:gd name="T62" fmla="*/ 18 w 43"/>
              <a:gd name="T63" fmla="*/ 8 h 39"/>
              <a:gd name="T64" fmla="*/ 17 w 43"/>
              <a:gd name="T65" fmla="*/ 9 h 39"/>
              <a:gd name="T66" fmla="*/ 15 w 43"/>
              <a:gd name="T67" fmla="*/ 8 h 39"/>
              <a:gd name="T68" fmla="*/ 20 w 43"/>
              <a:gd name="T69" fmla="*/ 3 h 39"/>
              <a:gd name="T70" fmla="*/ 18 w 43"/>
              <a:gd name="T71" fmla="*/ 3 h 39"/>
              <a:gd name="T72" fmla="*/ 15 w 43"/>
              <a:gd name="T73" fmla="*/ 2 h 39"/>
              <a:gd name="T74" fmla="*/ 14 w 43"/>
              <a:gd name="T75" fmla="*/ 0 h 39"/>
              <a:gd name="T76" fmla="*/ 12 w 43"/>
              <a:gd name="T77" fmla="*/ 2 h 39"/>
              <a:gd name="T78" fmla="*/ 12 w 43"/>
              <a:gd name="T79" fmla="*/ 3 h 39"/>
              <a:gd name="T80" fmla="*/ 11 w 43"/>
              <a:gd name="T81" fmla="*/ 5 h 39"/>
              <a:gd name="T82" fmla="*/ 12 w 43"/>
              <a:gd name="T83" fmla="*/ 9 h 39"/>
              <a:gd name="T84" fmla="*/ 11 w 43"/>
              <a:gd name="T85" fmla="*/ 11 h 39"/>
              <a:gd name="T86" fmla="*/ 9 w 43"/>
              <a:gd name="T87" fmla="*/ 12 h 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3"/>
              <a:gd name="T133" fmla="*/ 0 h 39"/>
              <a:gd name="T134" fmla="*/ 43 w 43"/>
              <a:gd name="T135" fmla="*/ 39 h 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3" h="39">
                <a:moveTo>
                  <a:pt x="9" y="12"/>
                </a:moveTo>
                <a:lnTo>
                  <a:pt x="9" y="15"/>
                </a:lnTo>
                <a:lnTo>
                  <a:pt x="8" y="18"/>
                </a:lnTo>
                <a:lnTo>
                  <a:pt x="5" y="18"/>
                </a:lnTo>
                <a:lnTo>
                  <a:pt x="5" y="22"/>
                </a:lnTo>
                <a:lnTo>
                  <a:pt x="0" y="25"/>
                </a:lnTo>
                <a:lnTo>
                  <a:pt x="6" y="28"/>
                </a:lnTo>
                <a:lnTo>
                  <a:pt x="8" y="33"/>
                </a:lnTo>
                <a:lnTo>
                  <a:pt x="12" y="36"/>
                </a:lnTo>
                <a:lnTo>
                  <a:pt x="15" y="31"/>
                </a:lnTo>
                <a:lnTo>
                  <a:pt x="17" y="28"/>
                </a:lnTo>
                <a:lnTo>
                  <a:pt x="26" y="27"/>
                </a:lnTo>
                <a:lnTo>
                  <a:pt x="30" y="30"/>
                </a:lnTo>
                <a:lnTo>
                  <a:pt x="32" y="37"/>
                </a:lnTo>
                <a:lnTo>
                  <a:pt x="32" y="39"/>
                </a:lnTo>
                <a:lnTo>
                  <a:pt x="33" y="39"/>
                </a:lnTo>
                <a:lnTo>
                  <a:pt x="36" y="36"/>
                </a:lnTo>
                <a:lnTo>
                  <a:pt x="37" y="33"/>
                </a:lnTo>
                <a:lnTo>
                  <a:pt x="42" y="31"/>
                </a:lnTo>
                <a:lnTo>
                  <a:pt x="43" y="30"/>
                </a:lnTo>
                <a:lnTo>
                  <a:pt x="40" y="24"/>
                </a:lnTo>
                <a:lnTo>
                  <a:pt x="43" y="28"/>
                </a:lnTo>
                <a:lnTo>
                  <a:pt x="43" y="24"/>
                </a:lnTo>
                <a:lnTo>
                  <a:pt x="42" y="21"/>
                </a:lnTo>
                <a:lnTo>
                  <a:pt x="40" y="20"/>
                </a:lnTo>
                <a:lnTo>
                  <a:pt x="36" y="21"/>
                </a:lnTo>
                <a:lnTo>
                  <a:pt x="37" y="18"/>
                </a:lnTo>
                <a:lnTo>
                  <a:pt x="37" y="12"/>
                </a:lnTo>
                <a:lnTo>
                  <a:pt x="33" y="5"/>
                </a:lnTo>
                <a:lnTo>
                  <a:pt x="29" y="3"/>
                </a:lnTo>
                <a:lnTo>
                  <a:pt x="21" y="6"/>
                </a:lnTo>
                <a:lnTo>
                  <a:pt x="18" y="8"/>
                </a:lnTo>
                <a:lnTo>
                  <a:pt x="17" y="9"/>
                </a:lnTo>
                <a:lnTo>
                  <a:pt x="15" y="8"/>
                </a:lnTo>
                <a:lnTo>
                  <a:pt x="20" y="3"/>
                </a:lnTo>
                <a:lnTo>
                  <a:pt x="18" y="3"/>
                </a:lnTo>
                <a:lnTo>
                  <a:pt x="15" y="2"/>
                </a:lnTo>
                <a:lnTo>
                  <a:pt x="14" y="0"/>
                </a:lnTo>
                <a:lnTo>
                  <a:pt x="12" y="2"/>
                </a:lnTo>
                <a:lnTo>
                  <a:pt x="12" y="3"/>
                </a:lnTo>
                <a:lnTo>
                  <a:pt x="11" y="5"/>
                </a:lnTo>
                <a:lnTo>
                  <a:pt x="12" y="9"/>
                </a:lnTo>
                <a:lnTo>
                  <a:pt x="11" y="11"/>
                </a:lnTo>
                <a:lnTo>
                  <a:pt x="9" y="1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22" name="Freeform 794"/>
          <p:cNvSpPr>
            <a:spLocks/>
          </p:cNvSpPr>
          <p:nvPr/>
        </p:nvSpPr>
        <p:spPr bwMode="auto">
          <a:xfrm>
            <a:off x="4479925" y="1546232"/>
            <a:ext cx="690563" cy="825500"/>
          </a:xfrm>
          <a:custGeom>
            <a:avLst/>
            <a:gdLst>
              <a:gd name="T0" fmla="*/ 411 w 435"/>
              <a:gd name="T1" fmla="*/ 71 h 520"/>
              <a:gd name="T2" fmla="*/ 396 w 435"/>
              <a:gd name="T3" fmla="*/ 50 h 520"/>
              <a:gd name="T4" fmla="*/ 422 w 435"/>
              <a:gd name="T5" fmla="*/ 27 h 520"/>
              <a:gd name="T6" fmla="*/ 405 w 435"/>
              <a:gd name="T7" fmla="*/ 14 h 520"/>
              <a:gd name="T8" fmla="*/ 389 w 435"/>
              <a:gd name="T9" fmla="*/ 23 h 520"/>
              <a:gd name="T10" fmla="*/ 387 w 435"/>
              <a:gd name="T11" fmla="*/ 0 h 520"/>
              <a:gd name="T12" fmla="*/ 359 w 435"/>
              <a:gd name="T13" fmla="*/ 21 h 520"/>
              <a:gd name="T14" fmla="*/ 336 w 435"/>
              <a:gd name="T15" fmla="*/ 39 h 520"/>
              <a:gd name="T16" fmla="*/ 330 w 435"/>
              <a:gd name="T17" fmla="*/ 8 h 520"/>
              <a:gd name="T18" fmla="*/ 305 w 435"/>
              <a:gd name="T19" fmla="*/ 44 h 520"/>
              <a:gd name="T20" fmla="*/ 292 w 435"/>
              <a:gd name="T21" fmla="*/ 48 h 520"/>
              <a:gd name="T22" fmla="*/ 277 w 435"/>
              <a:gd name="T23" fmla="*/ 41 h 520"/>
              <a:gd name="T24" fmla="*/ 268 w 435"/>
              <a:gd name="T25" fmla="*/ 65 h 520"/>
              <a:gd name="T26" fmla="*/ 256 w 435"/>
              <a:gd name="T27" fmla="*/ 81 h 520"/>
              <a:gd name="T28" fmla="*/ 242 w 435"/>
              <a:gd name="T29" fmla="*/ 92 h 520"/>
              <a:gd name="T30" fmla="*/ 221 w 435"/>
              <a:gd name="T31" fmla="*/ 87 h 520"/>
              <a:gd name="T32" fmla="*/ 211 w 435"/>
              <a:gd name="T33" fmla="*/ 108 h 520"/>
              <a:gd name="T34" fmla="*/ 193 w 435"/>
              <a:gd name="T35" fmla="*/ 123 h 520"/>
              <a:gd name="T36" fmla="*/ 197 w 435"/>
              <a:gd name="T37" fmla="*/ 132 h 520"/>
              <a:gd name="T38" fmla="*/ 185 w 435"/>
              <a:gd name="T39" fmla="*/ 151 h 520"/>
              <a:gd name="T40" fmla="*/ 178 w 435"/>
              <a:gd name="T41" fmla="*/ 157 h 520"/>
              <a:gd name="T42" fmla="*/ 167 w 435"/>
              <a:gd name="T43" fmla="*/ 169 h 520"/>
              <a:gd name="T44" fmla="*/ 149 w 435"/>
              <a:gd name="T45" fmla="*/ 192 h 520"/>
              <a:gd name="T46" fmla="*/ 140 w 435"/>
              <a:gd name="T47" fmla="*/ 213 h 520"/>
              <a:gd name="T48" fmla="*/ 127 w 435"/>
              <a:gd name="T49" fmla="*/ 231 h 520"/>
              <a:gd name="T50" fmla="*/ 128 w 435"/>
              <a:gd name="T51" fmla="*/ 246 h 520"/>
              <a:gd name="T52" fmla="*/ 119 w 435"/>
              <a:gd name="T53" fmla="*/ 259 h 520"/>
              <a:gd name="T54" fmla="*/ 112 w 435"/>
              <a:gd name="T55" fmla="*/ 271 h 520"/>
              <a:gd name="T56" fmla="*/ 103 w 435"/>
              <a:gd name="T57" fmla="*/ 294 h 520"/>
              <a:gd name="T58" fmla="*/ 82 w 435"/>
              <a:gd name="T59" fmla="*/ 325 h 520"/>
              <a:gd name="T60" fmla="*/ 89 w 435"/>
              <a:gd name="T61" fmla="*/ 333 h 520"/>
              <a:gd name="T62" fmla="*/ 71 w 435"/>
              <a:gd name="T63" fmla="*/ 330 h 520"/>
              <a:gd name="T64" fmla="*/ 57 w 435"/>
              <a:gd name="T65" fmla="*/ 342 h 520"/>
              <a:gd name="T66" fmla="*/ 36 w 435"/>
              <a:gd name="T67" fmla="*/ 352 h 520"/>
              <a:gd name="T68" fmla="*/ 27 w 435"/>
              <a:gd name="T69" fmla="*/ 364 h 520"/>
              <a:gd name="T70" fmla="*/ 22 w 435"/>
              <a:gd name="T71" fmla="*/ 375 h 520"/>
              <a:gd name="T72" fmla="*/ 3 w 435"/>
              <a:gd name="T73" fmla="*/ 382 h 520"/>
              <a:gd name="T74" fmla="*/ 7 w 435"/>
              <a:gd name="T75" fmla="*/ 392 h 520"/>
              <a:gd name="T76" fmla="*/ 0 w 435"/>
              <a:gd name="T77" fmla="*/ 413 h 520"/>
              <a:gd name="T78" fmla="*/ 31 w 435"/>
              <a:gd name="T79" fmla="*/ 415 h 520"/>
              <a:gd name="T80" fmla="*/ 34 w 435"/>
              <a:gd name="T81" fmla="*/ 418 h 520"/>
              <a:gd name="T82" fmla="*/ 9 w 435"/>
              <a:gd name="T83" fmla="*/ 421 h 520"/>
              <a:gd name="T84" fmla="*/ 9 w 435"/>
              <a:gd name="T85" fmla="*/ 433 h 520"/>
              <a:gd name="T86" fmla="*/ 12 w 435"/>
              <a:gd name="T87" fmla="*/ 454 h 520"/>
              <a:gd name="T88" fmla="*/ 27 w 435"/>
              <a:gd name="T89" fmla="*/ 437 h 520"/>
              <a:gd name="T90" fmla="*/ 13 w 435"/>
              <a:gd name="T91" fmla="*/ 461 h 520"/>
              <a:gd name="T92" fmla="*/ 4 w 435"/>
              <a:gd name="T93" fmla="*/ 476 h 520"/>
              <a:gd name="T94" fmla="*/ 18 w 435"/>
              <a:gd name="T95" fmla="*/ 478 h 520"/>
              <a:gd name="T96" fmla="*/ 25 w 435"/>
              <a:gd name="T97" fmla="*/ 512 h 520"/>
              <a:gd name="T98" fmla="*/ 51 w 435"/>
              <a:gd name="T99" fmla="*/ 515 h 520"/>
              <a:gd name="T100" fmla="*/ 86 w 435"/>
              <a:gd name="T101" fmla="*/ 481 h 520"/>
              <a:gd name="T102" fmla="*/ 91 w 435"/>
              <a:gd name="T103" fmla="*/ 469 h 520"/>
              <a:gd name="T104" fmla="*/ 101 w 435"/>
              <a:gd name="T105" fmla="*/ 484 h 520"/>
              <a:gd name="T106" fmla="*/ 122 w 435"/>
              <a:gd name="T107" fmla="*/ 448 h 520"/>
              <a:gd name="T108" fmla="*/ 119 w 435"/>
              <a:gd name="T109" fmla="*/ 375 h 520"/>
              <a:gd name="T110" fmla="*/ 148 w 435"/>
              <a:gd name="T111" fmla="*/ 312 h 520"/>
              <a:gd name="T112" fmla="*/ 190 w 435"/>
              <a:gd name="T113" fmla="*/ 183 h 520"/>
              <a:gd name="T114" fmla="*/ 221 w 435"/>
              <a:gd name="T115" fmla="*/ 125 h 520"/>
              <a:gd name="T116" fmla="*/ 254 w 435"/>
              <a:gd name="T117" fmla="*/ 105 h 520"/>
              <a:gd name="T118" fmla="*/ 289 w 435"/>
              <a:gd name="T119" fmla="*/ 105 h 520"/>
              <a:gd name="T120" fmla="*/ 339 w 435"/>
              <a:gd name="T121" fmla="*/ 108 h 520"/>
              <a:gd name="T122" fmla="*/ 401 w 435"/>
              <a:gd name="T123" fmla="*/ 90 h 520"/>
              <a:gd name="T124" fmla="*/ 428 w 435"/>
              <a:gd name="T125" fmla="*/ 77 h 5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5"/>
              <a:gd name="T190" fmla="*/ 0 h 520"/>
              <a:gd name="T191" fmla="*/ 435 w 435"/>
              <a:gd name="T192" fmla="*/ 520 h 5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5" h="520">
                <a:moveTo>
                  <a:pt x="434" y="66"/>
                </a:moveTo>
                <a:lnTo>
                  <a:pt x="426" y="65"/>
                </a:lnTo>
                <a:lnTo>
                  <a:pt x="426" y="71"/>
                </a:lnTo>
                <a:lnTo>
                  <a:pt x="423" y="71"/>
                </a:lnTo>
                <a:lnTo>
                  <a:pt x="425" y="69"/>
                </a:lnTo>
                <a:lnTo>
                  <a:pt x="422" y="69"/>
                </a:lnTo>
                <a:lnTo>
                  <a:pt x="420" y="68"/>
                </a:lnTo>
                <a:lnTo>
                  <a:pt x="420" y="71"/>
                </a:lnTo>
                <a:lnTo>
                  <a:pt x="419" y="72"/>
                </a:lnTo>
                <a:lnTo>
                  <a:pt x="419" y="69"/>
                </a:lnTo>
                <a:lnTo>
                  <a:pt x="414" y="69"/>
                </a:lnTo>
                <a:lnTo>
                  <a:pt x="411" y="71"/>
                </a:lnTo>
                <a:lnTo>
                  <a:pt x="413" y="68"/>
                </a:lnTo>
                <a:lnTo>
                  <a:pt x="414" y="66"/>
                </a:lnTo>
                <a:lnTo>
                  <a:pt x="416" y="65"/>
                </a:lnTo>
                <a:lnTo>
                  <a:pt x="417" y="63"/>
                </a:lnTo>
                <a:lnTo>
                  <a:pt x="417" y="62"/>
                </a:lnTo>
                <a:lnTo>
                  <a:pt x="416" y="59"/>
                </a:lnTo>
                <a:lnTo>
                  <a:pt x="410" y="60"/>
                </a:lnTo>
                <a:lnTo>
                  <a:pt x="410" y="59"/>
                </a:lnTo>
                <a:lnTo>
                  <a:pt x="408" y="56"/>
                </a:lnTo>
                <a:lnTo>
                  <a:pt x="405" y="54"/>
                </a:lnTo>
                <a:lnTo>
                  <a:pt x="401" y="51"/>
                </a:lnTo>
                <a:lnTo>
                  <a:pt x="396" y="50"/>
                </a:lnTo>
                <a:lnTo>
                  <a:pt x="396" y="48"/>
                </a:lnTo>
                <a:lnTo>
                  <a:pt x="396" y="47"/>
                </a:lnTo>
                <a:lnTo>
                  <a:pt x="396" y="45"/>
                </a:lnTo>
                <a:lnTo>
                  <a:pt x="419" y="51"/>
                </a:lnTo>
                <a:lnTo>
                  <a:pt x="429" y="42"/>
                </a:lnTo>
                <a:lnTo>
                  <a:pt x="434" y="41"/>
                </a:lnTo>
                <a:lnTo>
                  <a:pt x="435" y="38"/>
                </a:lnTo>
                <a:lnTo>
                  <a:pt x="435" y="35"/>
                </a:lnTo>
                <a:lnTo>
                  <a:pt x="431" y="32"/>
                </a:lnTo>
                <a:lnTo>
                  <a:pt x="429" y="29"/>
                </a:lnTo>
                <a:lnTo>
                  <a:pt x="423" y="27"/>
                </a:lnTo>
                <a:lnTo>
                  <a:pt x="422" y="27"/>
                </a:lnTo>
                <a:lnTo>
                  <a:pt x="423" y="24"/>
                </a:lnTo>
                <a:lnTo>
                  <a:pt x="419" y="23"/>
                </a:lnTo>
                <a:lnTo>
                  <a:pt x="417" y="20"/>
                </a:lnTo>
                <a:lnTo>
                  <a:pt x="416" y="21"/>
                </a:lnTo>
                <a:lnTo>
                  <a:pt x="414" y="23"/>
                </a:lnTo>
                <a:lnTo>
                  <a:pt x="414" y="21"/>
                </a:lnTo>
                <a:lnTo>
                  <a:pt x="413" y="20"/>
                </a:lnTo>
                <a:lnTo>
                  <a:pt x="407" y="21"/>
                </a:lnTo>
                <a:lnTo>
                  <a:pt x="407" y="20"/>
                </a:lnTo>
                <a:lnTo>
                  <a:pt x="407" y="18"/>
                </a:lnTo>
                <a:lnTo>
                  <a:pt x="407" y="15"/>
                </a:lnTo>
                <a:lnTo>
                  <a:pt x="405" y="14"/>
                </a:lnTo>
                <a:lnTo>
                  <a:pt x="404" y="12"/>
                </a:lnTo>
                <a:lnTo>
                  <a:pt x="402" y="12"/>
                </a:lnTo>
                <a:lnTo>
                  <a:pt x="399" y="12"/>
                </a:lnTo>
                <a:lnTo>
                  <a:pt x="398" y="12"/>
                </a:lnTo>
                <a:lnTo>
                  <a:pt x="395" y="17"/>
                </a:lnTo>
                <a:lnTo>
                  <a:pt x="395" y="32"/>
                </a:lnTo>
                <a:lnTo>
                  <a:pt x="390" y="33"/>
                </a:lnTo>
                <a:lnTo>
                  <a:pt x="387" y="32"/>
                </a:lnTo>
                <a:lnTo>
                  <a:pt x="384" y="32"/>
                </a:lnTo>
                <a:lnTo>
                  <a:pt x="383" y="30"/>
                </a:lnTo>
                <a:lnTo>
                  <a:pt x="387" y="27"/>
                </a:lnTo>
                <a:lnTo>
                  <a:pt x="389" y="23"/>
                </a:lnTo>
                <a:lnTo>
                  <a:pt x="389" y="21"/>
                </a:lnTo>
                <a:lnTo>
                  <a:pt x="383" y="24"/>
                </a:lnTo>
                <a:lnTo>
                  <a:pt x="381" y="24"/>
                </a:lnTo>
                <a:lnTo>
                  <a:pt x="386" y="20"/>
                </a:lnTo>
                <a:lnTo>
                  <a:pt x="383" y="17"/>
                </a:lnTo>
                <a:lnTo>
                  <a:pt x="384" y="14"/>
                </a:lnTo>
                <a:lnTo>
                  <a:pt x="390" y="15"/>
                </a:lnTo>
                <a:lnTo>
                  <a:pt x="392" y="11"/>
                </a:lnTo>
                <a:lnTo>
                  <a:pt x="392" y="6"/>
                </a:lnTo>
                <a:lnTo>
                  <a:pt x="389" y="6"/>
                </a:lnTo>
                <a:lnTo>
                  <a:pt x="389" y="3"/>
                </a:lnTo>
                <a:lnTo>
                  <a:pt x="387" y="0"/>
                </a:lnTo>
                <a:lnTo>
                  <a:pt x="386" y="0"/>
                </a:lnTo>
                <a:lnTo>
                  <a:pt x="381" y="3"/>
                </a:lnTo>
                <a:lnTo>
                  <a:pt x="378" y="0"/>
                </a:lnTo>
                <a:lnTo>
                  <a:pt x="371" y="21"/>
                </a:lnTo>
                <a:lnTo>
                  <a:pt x="372" y="24"/>
                </a:lnTo>
                <a:lnTo>
                  <a:pt x="369" y="24"/>
                </a:lnTo>
                <a:lnTo>
                  <a:pt x="368" y="27"/>
                </a:lnTo>
                <a:lnTo>
                  <a:pt x="369" y="32"/>
                </a:lnTo>
                <a:lnTo>
                  <a:pt x="365" y="32"/>
                </a:lnTo>
                <a:lnTo>
                  <a:pt x="360" y="36"/>
                </a:lnTo>
                <a:lnTo>
                  <a:pt x="363" y="26"/>
                </a:lnTo>
                <a:lnTo>
                  <a:pt x="359" y="21"/>
                </a:lnTo>
                <a:lnTo>
                  <a:pt x="362" y="18"/>
                </a:lnTo>
                <a:lnTo>
                  <a:pt x="362" y="9"/>
                </a:lnTo>
                <a:lnTo>
                  <a:pt x="360" y="8"/>
                </a:lnTo>
                <a:lnTo>
                  <a:pt x="359" y="9"/>
                </a:lnTo>
                <a:lnTo>
                  <a:pt x="339" y="42"/>
                </a:lnTo>
                <a:lnTo>
                  <a:pt x="342" y="41"/>
                </a:lnTo>
                <a:lnTo>
                  <a:pt x="336" y="51"/>
                </a:lnTo>
                <a:lnTo>
                  <a:pt x="333" y="53"/>
                </a:lnTo>
                <a:lnTo>
                  <a:pt x="333" y="45"/>
                </a:lnTo>
                <a:lnTo>
                  <a:pt x="335" y="42"/>
                </a:lnTo>
                <a:lnTo>
                  <a:pt x="336" y="42"/>
                </a:lnTo>
                <a:lnTo>
                  <a:pt x="336" y="39"/>
                </a:lnTo>
                <a:lnTo>
                  <a:pt x="338" y="35"/>
                </a:lnTo>
                <a:lnTo>
                  <a:pt x="336" y="32"/>
                </a:lnTo>
                <a:lnTo>
                  <a:pt x="348" y="12"/>
                </a:lnTo>
                <a:lnTo>
                  <a:pt x="345" y="11"/>
                </a:lnTo>
                <a:lnTo>
                  <a:pt x="341" y="15"/>
                </a:lnTo>
                <a:lnTo>
                  <a:pt x="338" y="15"/>
                </a:lnTo>
                <a:lnTo>
                  <a:pt x="338" y="11"/>
                </a:lnTo>
                <a:lnTo>
                  <a:pt x="335" y="11"/>
                </a:lnTo>
                <a:lnTo>
                  <a:pt x="335" y="8"/>
                </a:lnTo>
                <a:lnTo>
                  <a:pt x="333" y="6"/>
                </a:lnTo>
                <a:lnTo>
                  <a:pt x="330" y="9"/>
                </a:lnTo>
                <a:lnTo>
                  <a:pt x="330" y="8"/>
                </a:lnTo>
                <a:lnTo>
                  <a:pt x="327" y="8"/>
                </a:lnTo>
                <a:lnTo>
                  <a:pt x="327" y="15"/>
                </a:lnTo>
                <a:lnTo>
                  <a:pt x="323" y="14"/>
                </a:lnTo>
                <a:lnTo>
                  <a:pt x="324" y="18"/>
                </a:lnTo>
                <a:lnTo>
                  <a:pt x="327" y="21"/>
                </a:lnTo>
                <a:lnTo>
                  <a:pt x="323" y="24"/>
                </a:lnTo>
                <a:lnTo>
                  <a:pt x="321" y="27"/>
                </a:lnTo>
                <a:lnTo>
                  <a:pt x="323" y="32"/>
                </a:lnTo>
                <a:lnTo>
                  <a:pt x="315" y="32"/>
                </a:lnTo>
                <a:lnTo>
                  <a:pt x="311" y="36"/>
                </a:lnTo>
                <a:lnTo>
                  <a:pt x="309" y="39"/>
                </a:lnTo>
                <a:lnTo>
                  <a:pt x="305" y="44"/>
                </a:lnTo>
                <a:lnTo>
                  <a:pt x="305" y="45"/>
                </a:lnTo>
                <a:lnTo>
                  <a:pt x="306" y="48"/>
                </a:lnTo>
                <a:lnTo>
                  <a:pt x="305" y="56"/>
                </a:lnTo>
                <a:lnTo>
                  <a:pt x="302" y="57"/>
                </a:lnTo>
                <a:lnTo>
                  <a:pt x="300" y="54"/>
                </a:lnTo>
                <a:lnTo>
                  <a:pt x="300" y="51"/>
                </a:lnTo>
                <a:lnTo>
                  <a:pt x="302" y="51"/>
                </a:lnTo>
                <a:lnTo>
                  <a:pt x="299" y="50"/>
                </a:lnTo>
                <a:lnTo>
                  <a:pt x="300" y="47"/>
                </a:lnTo>
                <a:lnTo>
                  <a:pt x="300" y="45"/>
                </a:lnTo>
                <a:lnTo>
                  <a:pt x="292" y="45"/>
                </a:lnTo>
                <a:lnTo>
                  <a:pt x="292" y="48"/>
                </a:lnTo>
                <a:lnTo>
                  <a:pt x="290" y="48"/>
                </a:lnTo>
                <a:lnTo>
                  <a:pt x="289" y="48"/>
                </a:lnTo>
                <a:lnTo>
                  <a:pt x="289" y="45"/>
                </a:lnTo>
                <a:lnTo>
                  <a:pt x="287" y="42"/>
                </a:lnTo>
                <a:lnTo>
                  <a:pt x="286" y="44"/>
                </a:lnTo>
                <a:lnTo>
                  <a:pt x="286" y="41"/>
                </a:lnTo>
                <a:lnTo>
                  <a:pt x="283" y="42"/>
                </a:lnTo>
                <a:lnTo>
                  <a:pt x="283" y="41"/>
                </a:lnTo>
                <a:lnTo>
                  <a:pt x="281" y="42"/>
                </a:lnTo>
                <a:lnTo>
                  <a:pt x="281" y="48"/>
                </a:lnTo>
                <a:lnTo>
                  <a:pt x="278" y="41"/>
                </a:lnTo>
                <a:lnTo>
                  <a:pt x="277" y="41"/>
                </a:lnTo>
                <a:lnTo>
                  <a:pt x="277" y="48"/>
                </a:lnTo>
                <a:lnTo>
                  <a:pt x="283" y="51"/>
                </a:lnTo>
                <a:lnTo>
                  <a:pt x="284" y="51"/>
                </a:lnTo>
                <a:lnTo>
                  <a:pt x="283" y="62"/>
                </a:lnTo>
                <a:lnTo>
                  <a:pt x="284" y="65"/>
                </a:lnTo>
                <a:lnTo>
                  <a:pt x="284" y="69"/>
                </a:lnTo>
                <a:lnTo>
                  <a:pt x="272" y="54"/>
                </a:lnTo>
                <a:lnTo>
                  <a:pt x="274" y="60"/>
                </a:lnTo>
                <a:lnTo>
                  <a:pt x="272" y="60"/>
                </a:lnTo>
                <a:lnTo>
                  <a:pt x="271" y="63"/>
                </a:lnTo>
                <a:lnTo>
                  <a:pt x="269" y="63"/>
                </a:lnTo>
                <a:lnTo>
                  <a:pt x="268" y="65"/>
                </a:lnTo>
                <a:lnTo>
                  <a:pt x="266" y="63"/>
                </a:lnTo>
                <a:lnTo>
                  <a:pt x="266" y="62"/>
                </a:lnTo>
                <a:lnTo>
                  <a:pt x="268" y="59"/>
                </a:lnTo>
                <a:lnTo>
                  <a:pt x="265" y="60"/>
                </a:lnTo>
                <a:lnTo>
                  <a:pt x="263" y="63"/>
                </a:lnTo>
                <a:lnTo>
                  <a:pt x="262" y="66"/>
                </a:lnTo>
                <a:lnTo>
                  <a:pt x="260" y="68"/>
                </a:lnTo>
                <a:lnTo>
                  <a:pt x="262" y="74"/>
                </a:lnTo>
                <a:lnTo>
                  <a:pt x="257" y="78"/>
                </a:lnTo>
                <a:lnTo>
                  <a:pt x="254" y="84"/>
                </a:lnTo>
                <a:lnTo>
                  <a:pt x="253" y="87"/>
                </a:lnTo>
                <a:lnTo>
                  <a:pt x="256" y="81"/>
                </a:lnTo>
                <a:lnTo>
                  <a:pt x="256" y="59"/>
                </a:lnTo>
                <a:lnTo>
                  <a:pt x="253" y="60"/>
                </a:lnTo>
                <a:lnTo>
                  <a:pt x="248" y="68"/>
                </a:lnTo>
                <a:lnTo>
                  <a:pt x="245" y="81"/>
                </a:lnTo>
                <a:lnTo>
                  <a:pt x="245" y="65"/>
                </a:lnTo>
                <a:lnTo>
                  <a:pt x="236" y="66"/>
                </a:lnTo>
                <a:lnTo>
                  <a:pt x="235" y="72"/>
                </a:lnTo>
                <a:lnTo>
                  <a:pt x="235" y="80"/>
                </a:lnTo>
                <a:lnTo>
                  <a:pt x="238" y="84"/>
                </a:lnTo>
                <a:lnTo>
                  <a:pt x="241" y="86"/>
                </a:lnTo>
                <a:lnTo>
                  <a:pt x="242" y="89"/>
                </a:lnTo>
                <a:lnTo>
                  <a:pt x="242" y="92"/>
                </a:lnTo>
                <a:lnTo>
                  <a:pt x="239" y="92"/>
                </a:lnTo>
                <a:lnTo>
                  <a:pt x="238" y="87"/>
                </a:lnTo>
                <a:lnTo>
                  <a:pt x="235" y="84"/>
                </a:lnTo>
                <a:lnTo>
                  <a:pt x="229" y="77"/>
                </a:lnTo>
                <a:lnTo>
                  <a:pt x="226" y="78"/>
                </a:lnTo>
                <a:lnTo>
                  <a:pt x="227" y="83"/>
                </a:lnTo>
                <a:lnTo>
                  <a:pt x="232" y="87"/>
                </a:lnTo>
                <a:lnTo>
                  <a:pt x="229" y="90"/>
                </a:lnTo>
                <a:lnTo>
                  <a:pt x="226" y="87"/>
                </a:lnTo>
                <a:lnTo>
                  <a:pt x="224" y="90"/>
                </a:lnTo>
                <a:lnTo>
                  <a:pt x="224" y="86"/>
                </a:lnTo>
                <a:lnTo>
                  <a:pt x="221" y="87"/>
                </a:lnTo>
                <a:lnTo>
                  <a:pt x="221" y="86"/>
                </a:lnTo>
                <a:lnTo>
                  <a:pt x="223" y="81"/>
                </a:lnTo>
                <a:lnTo>
                  <a:pt x="221" y="80"/>
                </a:lnTo>
                <a:lnTo>
                  <a:pt x="218" y="89"/>
                </a:lnTo>
                <a:lnTo>
                  <a:pt x="218" y="92"/>
                </a:lnTo>
                <a:lnTo>
                  <a:pt x="220" y="93"/>
                </a:lnTo>
                <a:lnTo>
                  <a:pt x="211" y="99"/>
                </a:lnTo>
                <a:lnTo>
                  <a:pt x="209" y="105"/>
                </a:lnTo>
                <a:lnTo>
                  <a:pt x="211" y="107"/>
                </a:lnTo>
                <a:lnTo>
                  <a:pt x="212" y="107"/>
                </a:lnTo>
                <a:lnTo>
                  <a:pt x="215" y="108"/>
                </a:lnTo>
                <a:lnTo>
                  <a:pt x="211" y="108"/>
                </a:lnTo>
                <a:lnTo>
                  <a:pt x="212" y="111"/>
                </a:lnTo>
                <a:lnTo>
                  <a:pt x="212" y="114"/>
                </a:lnTo>
                <a:lnTo>
                  <a:pt x="208" y="113"/>
                </a:lnTo>
                <a:lnTo>
                  <a:pt x="206" y="113"/>
                </a:lnTo>
                <a:lnTo>
                  <a:pt x="209" y="116"/>
                </a:lnTo>
                <a:lnTo>
                  <a:pt x="208" y="117"/>
                </a:lnTo>
                <a:lnTo>
                  <a:pt x="205" y="116"/>
                </a:lnTo>
                <a:lnTo>
                  <a:pt x="203" y="119"/>
                </a:lnTo>
                <a:lnTo>
                  <a:pt x="200" y="117"/>
                </a:lnTo>
                <a:lnTo>
                  <a:pt x="196" y="119"/>
                </a:lnTo>
                <a:lnTo>
                  <a:pt x="194" y="122"/>
                </a:lnTo>
                <a:lnTo>
                  <a:pt x="193" y="123"/>
                </a:lnTo>
                <a:lnTo>
                  <a:pt x="193" y="125"/>
                </a:lnTo>
                <a:lnTo>
                  <a:pt x="196" y="126"/>
                </a:lnTo>
                <a:lnTo>
                  <a:pt x="199" y="126"/>
                </a:lnTo>
                <a:lnTo>
                  <a:pt x="200" y="123"/>
                </a:lnTo>
                <a:lnTo>
                  <a:pt x="205" y="126"/>
                </a:lnTo>
                <a:lnTo>
                  <a:pt x="209" y="125"/>
                </a:lnTo>
                <a:lnTo>
                  <a:pt x="211" y="128"/>
                </a:lnTo>
                <a:lnTo>
                  <a:pt x="208" y="128"/>
                </a:lnTo>
                <a:lnTo>
                  <a:pt x="206" y="130"/>
                </a:lnTo>
                <a:lnTo>
                  <a:pt x="205" y="133"/>
                </a:lnTo>
                <a:lnTo>
                  <a:pt x="200" y="132"/>
                </a:lnTo>
                <a:lnTo>
                  <a:pt x="197" y="132"/>
                </a:lnTo>
                <a:lnTo>
                  <a:pt x="197" y="129"/>
                </a:lnTo>
                <a:lnTo>
                  <a:pt x="193" y="129"/>
                </a:lnTo>
                <a:lnTo>
                  <a:pt x="188" y="132"/>
                </a:lnTo>
                <a:lnTo>
                  <a:pt x="188" y="133"/>
                </a:lnTo>
                <a:lnTo>
                  <a:pt x="190" y="138"/>
                </a:lnTo>
                <a:lnTo>
                  <a:pt x="191" y="141"/>
                </a:lnTo>
                <a:lnTo>
                  <a:pt x="188" y="141"/>
                </a:lnTo>
                <a:lnTo>
                  <a:pt x="190" y="145"/>
                </a:lnTo>
                <a:lnTo>
                  <a:pt x="190" y="148"/>
                </a:lnTo>
                <a:lnTo>
                  <a:pt x="188" y="147"/>
                </a:lnTo>
                <a:lnTo>
                  <a:pt x="188" y="151"/>
                </a:lnTo>
                <a:lnTo>
                  <a:pt x="185" y="151"/>
                </a:lnTo>
                <a:lnTo>
                  <a:pt x="184" y="139"/>
                </a:lnTo>
                <a:lnTo>
                  <a:pt x="182" y="141"/>
                </a:lnTo>
                <a:lnTo>
                  <a:pt x="181" y="144"/>
                </a:lnTo>
                <a:lnTo>
                  <a:pt x="178" y="144"/>
                </a:lnTo>
                <a:lnTo>
                  <a:pt x="178" y="145"/>
                </a:lnTo>
                <a:lnTo>
                  <a:pt x="181" y="147"/>
                </a:lnTo>
                <a:lnTo>
                  <a:pt x="179" y="147"/>
                </a:lnTo>
                <a:lnTo>
                  <a:pt x="178" y="148"/>
                </a:lnTo>
                <a:lnTo>
                  <a:pt x="175" y="150"/>
                </a:lnTo>
                <a:lnTo>
                  <a:pt x="175" y="153"/>
                </a:lnTo>
                <a:lnTo>
                  <a:pt x="175" y="156"/>
                </a:lnTo>
                <a:lnTo>
                  <a:pt x="178" y="157"/>
                </a:lnTo>
                <a:lnTo>
                  <a:pt x="175" y="159"/>
                </a:lnTo>
                <a:lnTo>
                  <a:pt x="176" y="160"/>
                </a:lnTo>
                <a:lnTo>
                  <a:pt x="175" y="162"/>
                </a:lnTo>
                <a:lnTo>
                  <a:pt x="173" y="165"/>
                </a:lnTo>
                <a:lnTo>
                  <a:pt x="172" y="166"/>
                </a:lnTo>
                <a:lnTo>
                  <a:pt x="170" y="165"/>
                </a:lnTo>
                <a:lnTo>
                  <a:pt x="170" y="166"/>
                </a:lnTo>
                <a:lnTo>
                  <a:pt x="175" y="168"/>
                </a:lnTo>
                <a:lnTo>
                  <a:pt x="179" y="166"/>
                </a:lnTo>
                <a:lnTo>
                  <a:pt x="173" y="172"/>
                </a:lnTo>
                <a:lnTo>
                  <a:pt x="169" y="171"/>
                </a:lnTo>
                <a:lnTo>
                  <a:pt x="167" y="169"/>
                </a:lnTo>
                <a:lnTo>
                  <a:pt x="167" y="166"/>
                </a:lnTo>
                <a:lnTo>
                  <a:pt x="164" y="168"/>
                </a:lnTo>
                <a:lnTo>
                  <a:pt x="161" y="171"/>
                </a:lnTo>
                <a:lnTo>
                  <a:pt x="160" y="175"/>
                </a:lnTo>
                <a:lnTo>
                  <a:pt x="157" y="178"/>
                </a:lnTo>
                <a:lnTo>
                  <a:pt x="157" y="180"/>
                </a:lnTo>
                <a:lnTo>
                  <a:pt x="158" y="180"/>
                </a:lnTo>
                <a:lnTo>
                  <a:pt x="157" y="184"/>
                </a:lnTo>
                <a:lnTo>
                  <a:pt x="155" y="186"/>
                </a:lnTo>
                <a:lnTo>
                  <a:pt x="154" y="192"/>
                </a:lnTo>
                <a:lnTo>
                  <a:pt x="151" y="190"/>
                </a:lnTo>
                <a:lnTo>
                  <a:pt x="149" y="192"/>
                </a:lnTo>
                <a:lnTo>
                  <a:pt x="148" y="192"/>
                </a:lnTo>
                <a:lnTo>
                  <a:pt x="145" y="195"/>
                </a:lnTo>
                <a:lnTo>
                  <a:pt x="146" y="198"/>
                </a:lnTo>
                <a:lnTo>
                  <a:pt x="145" y="199"/>
                </a:lnTo>
                <a:lnTo>
                  <a:pt x="142" y="201"/>
                </a:lnTo>
                <a:lnTo>
                  <a:pt x="142" y="204"/>
                </a:lnTo>
                <a:lnTo>
                  <a:pt x="139" y="204"/>
                </a:lnTo>
                <a:lnTo>
                  <a:pt x="139" y="205"/>
                </a:lnTo>
                <a:lnTo>
                  <a:pt x="137" y="207"/>
                </a:lnTo>
                <a:lnTo>
                  <a:pt x="137" y="210"/>
                </a:lnTo>
                <a:lnTo>
                  <a:pt x="142" y="210"/>
                </a:lnTo>
                <a:lnTo>
                  <a:pt x="140" y="213"/>
                </a:lnTo>
                <a:lnTo>
                  <a:pt x="137" y="214"/>
                </a:lnTo>
                <a:lnTo>
                  <a:pt x="136" y="213"/>
                </a:lnTo>
                <a:lnTo>
                  <a:pt x="136" y="217"/>
                </a:lnTo>
                <a:lnTo>
                  <a:pt x="139" y="220"/>
                </a:lnTo>
                <a:lnTo>
                  <a:pt x="140" y="217"/>
                </a:lnTo>
                <a:lnTo>
                  <a:pt x="140" y="219"/>
                </a:lnTo>
                <a:lnTo>
                  <a:pt x="140" y="222"/>
                </a:lnTo>
                <a:lnTo>
                  <a:pt x="134" y="223"/>
                </a:lnTo>
                <a:lnTo>
                  <a:pt x="133" y="225"/>
                </a:lnTo>
                <a:lnTo>
                  <a:pt x="133" y="229"/>
                </a:lnTo>
                <a:lnTo>
                  <a:pt x="130" y="231"/>
                </a:lnTo>
                <a:lnTo>
                  <a:pt x="127" y="231"/>
                </a:lnTo>
                <a:lnTo>
                  <a:pt x="125" y="235"/>
                </a:lnTo>
                <a:lnTo>
                  <a:pt x="128" y="235"/>
                </a:lnTo>
                <a:lnTo>
                  <a:pt x="130" y="232"/>
                </a:lnTo>
                <a:lnTo>
                  <a:pt x="134" y="231"/>
                </a:lnTo>
                <a:lnTo>
                  <a:pt x="134" y="234"/>
                </a:lnTo>
                <a:lnTo>
                  <a:pt x="136" y="238"/>
                </a:lnTo>
                <a:lnTo>
                  <a:pt x="130" y="237"/>
                </a:lnTo>
                <a:lnTo>
                  <a:pt x="130" y="238"/>
                </a:lnTo>
                <a:lnTo>
                  <a:pt x="130" y="240"/>
                </a:lnTo>
                <a:lnTo>
                  <a:pt x="128" y="241"/>
                </a:lnTo>
                <a:lnTo>
                  <a:pt x="128" y="243"/>
                </a:lnTo>
                <a:lnTo>
                  <a:pt x="128" y="246"/>
                </a:lnTo>
                <a:lnTo>
                  <a:pt x="127" y="247"/>
                </a:lnTo>
                <a:lnTo>
                  <a:pt x="125" y="246"/>
                </a:lnTo>
                <a:lnTo>
                  <a:pt x="124" y="247"/>
                </a:lnTo>
                <a:lnTo>
                  <a:pt x="125" y="250"/>
                </a:lnTo>
                <a:lnTo>
                  <a:pt x="127" y="252"/>
                </a:lnTo>
                <a:lnTo>
                  <a:pt x="128" y="258"/>
                </a:lnTo>
                <a:lnTo>
                  <a:pt x="125" y="256"/>
                </a:lnTo>
                <a:lnTo>
                  <a:pt x="124" y="255"/>
                </a:lnTo>
                <a:lnTo>
                  <a:pt x="121" y="252"/>
                </a:lnTo>
                <a:lnTo>
                  <a:pt x="122" y="256"/>
                </a:lnTo>
                <a:lnTo>
                  <a:pt x="121" y="258"/>
                </a:lnTo>
                <a:lnTo>
                  <a:pt x="119" y="259"/>
                </a:lnTo>
                <a:lnTo>
                  <a:pt x="118" y="262"/>
                </a:lnTo>
                <a:lnTo>
                  <a:pt x="119" y="262"/>
                </a:lnTo>
                <a:lnTo>
                  <a:pt x="121" y="262"/>
                </a:lnTo>
                <a:lnTo>
                  <a:pt x="122" y="259"/>
                </a:lnTo>
                <a:lnTo>
                  <a:pt x="122" y="261"/>
                </a:lnTo>
                <a:lnTo>
                  <a:pt x="122" y="264"/>
                </a:lnTo>
                <a:lnTo>
                  <a:pt x="124" y="267"/>
                </a:lnTo>
                <a:lnTo>
                  <a:pt x="121" y="268"/>
                </a:lnTo>
                <a:lnTo>
                  <a:pt x="118" y="267"/>
                </a:lnTo>
                <a:lnTo>
                  <a:pt x="116" y="268"/>
                </a:lnTo>
                <a:lnTo>
                  <a:pt x="115" y="268"/>
                </a:lnTo>
                <a:lnTo>
                  <a:pt x="112" y="271"/>
                </a:lnTo>
                <a:lnTo>
                  <a:pt x="112" y="274"/>
                </a:lnTo>
                <a:lnTo>
                  <a:pt x="109" y="276"/>
                </a:lnTo>
                <a:lnTo>
                  <a:pt x="107" y="276"/>
                </a:lnTo>
                <a:lnTo>
                  <a:pt x="106" y="283"/>
                </a:lnTo>
                <a:lnTo>
                  <a:pt x="109" y="282"/>
                </a:lnTo>
                <a:lnTo>
                  <a:pt x="110" y="280"/>
                </a:lnTo>
                <a:lnTo>
                  <a:pt x="112" y="282"/>
                </a:lnTo>
                <a:lnTo>
                  <a:pt x="107" y="283"/>
                </a:lnTo>
                <a:lnTo>
                  <a:pt x="107" y="286"/>
                </a:lnTo>
                <a:lnTo>
                  <a:pt x="107" y="289"/>
                </a:lnTo>
                <a:lnTo>
                  <a:pt x="107" y="292"/>
                </a:lnTo>
                <a:lnTo>
                  <a:pt x="103" y="294"/>
                </a:lnTo>
                <a:lnTo>
                  <a:pt x="100" y="289"/>
                </a:lnTo>
                <a:lnTo>
                  <a:pt x="98" y="289"/>
                </a:lnTo>
                <a:lnTo>
                  <a:pt x="95" y="294"/>
                </a:lnTo>
                <a:lnTo>
                  <a:pt x="92" y="297"/>
                </a:lnTo>
                <a:lnTo>
                  <a:pt x="92" y="298"/>
                </a:lnTo>
                <a:lnTo>
                  <a:pt x="83" y="310"/>
                </a:lnTo>
                <a:lnTo>
                  <a:pt x="85" y="313"/>
                </a:lnTo>
                <a:lnTo>
                  <a:pt x="79" y="318"/>
                </a:lnTo>
                <a:lnTo>
                  <a:pt x="77" y="321"/>
                </a:lnTo>
                <a:lnTo>
                  <a:pt x="80" y="322"/>
                </a:lnTo>
                <a:lnTo>
                  <a:pt x="83" y="321"/>
                </a:lnTo>
                <a:lnTo>
                  <a:pt x="82" y="325"/>
                </a:lnTo>
                <a:lnTo>
                  <a:pt x="83" y="328"/>
                </a:lnTo>
                <a:lnTo>
                  <a:pt x="86" y="330"/>
                </a:lnTo>
                <a:lnTo>
                  <a:pt x="104" y="319"/>
                </a:lnTo>
                <a:lnTo>
                  <a:pt x="106" y="316"/>
                </a:lnTo>
                <a:lnTo>
                  <a:pt x="107" y="318"/>
                </a:lnTo>
                <a:lnTo>
                  <a:pt x="106" y="319"/>
                </a:lnTo>
                <a:lnTo>
                  <a:pt x="101" y="322"/>
                </a:lnTo>
                <a:lnTo>
                  <a:pt x="100" y="322"/>
                </a:lnTo>
                <a:lnTo>
                  <a:pt x="94" y="327"/>
                </a:lnTo>
                <a:lnTo>
                  <a:pt x="95" y="328"/>
                </a:lnTo>
                <a:lnTo>
                  <a:pt x="95" y="330"/>
                </a:lnTo>
                <a:lnTo>
                  <a:pt x="89" y="333"/>
                </a:lnTo>
                <a:lnTo>
                  <a:pt x="86" y="333"/>
                </a:lnTo>
                <a:lnTo>
                  <a:pt x="85" y="333"/>
                </a:lnTo>
                <a:lnTo>
                  <a:pt x="86" y="336"/>
                </a:lnTo>
                <a:lnTo>
                  <a:pt x="85" y="336"/>
                </a:lnTo>
                <a:lnTo>
                  <a:pt x="82" y="336"/>
                </a:lnTo>
                <a:lnTo>
                  <a:pt x="82" y="333"/>
                </a:lnTo>
                <a:lnTo>
                  <a:pt x="79" y="328"/>
                </a:lnTo>
                <a:lnTo>
                  <a:pt x="79" y="327"/>
                </a:lnTo>
                <a:lnTo>
                  <a:pt x="76" y="327"/>
                </a:lnTo>
                <a:lnTo>
                  <a:pt x="76" y="328"/>
                </a:lnTo>
                <a:lnTo>
                  <a:pt x="73" y="328"/>
                </a:lnTo>
                <a:lnTo>
                  <a:pt x="71" y="330"/>
                </a:lnTo>
                <a:lnTo>
                  <a:pt x="71" y="333"/>
                </a:lnTo>
                <a:lnTo>
                  <a:pt x="73" y="334"/>
                </a:lnTo>
                <a:lnTo>
                  <a:pt x="73" y="336"/>
                </a:lnTo>
                <a:lnTo>
                  <a:pt x="70" y="337"/>
                </a:lnTo>
                <a:lnTo>
                  <a:pt x="68" y="336"/>
                </a:lnTo>
                <a:lnTo>
                  <a:pt x="68" y="333"/>
                </a:lnTo>
                <a:lnTo>
                  <a:pt x="68" y="331"/>
                </a:lnTo>
                <a:lnTo>
                  <a:pt x="59" y="334"/>
                </a:lnTo>
                <a:lnTo>
                  <a:pt x="58" y="336"/>
                </a:lnTo>
                <a:lnTo>
                  <a:pt x="58" y="339"/>
                </a:lnTo>
                <a:lnTo>
                  <a:pt x="55" y="339"/>
                </a:lnTo>
                <a:lnTo>
                  <a:pt x="57" y="342"/>
                </a:lnTo>
                <a:lnTo>
                  <a:pt x="55" y="342"/>
                </a:lnTo>
                <a:lnTo>
                  <a:pt x="52" y="343"/>
                </a:lnTo>
                <a:lnTo>
                  <a:pt x="54" y="342"/>
                </a:lnTo>
                <a:lnTo>
                  <a:pt x="52" y="340"/>
                </a:lnTo>
                <a:lnTo>
                  <a:pt x="51" y="340"/>
                </a:lnTo>
                <a:lnTo>
                  <a:pt x="51" y="342"/>
                </a:lnTo>
                <a:lnTo>
                  <a:pt x="51" y="343"/>
                </a:lnTo>
                <a:lnTo>
                  <a:pt x="48" y="343"/>
                </a:lnTo>
                <a:lnTo>
                  <a:pt x="43" y="346"/>
                </a:lnTo>
                <a:lnTo>
                  <a:pt x="40" y="354"/>
                </a:lnTo>
                <a:lnTo>
                  <a:pt x="39" y="352"/>
                </a:lnTo>
                <a:lnTo>
                  <a:pt x="36" y="352"/>
                </a:lnTo>
                <a:lnTo>
                  <a:pt x="33" y="354"/>
                </a:lnTo>
                <a:lnTo>
                  <a:pt x="33" y="355"/>
                </a:lnTo>
                <a:lnTo>
                  <a:pt x="36" y="358"/>
                </a:lnTo>
                <a:lnTo>
                  <a:pt x="34" y="360"/>
                </a:lnTo>
                <a:lnTo>
                  <a:pt x="37" y="361"/>
                </a:lnTo>
                <a:lnTo>
                  <a:pt x="40" y="360"/>
                </a:lnTo>
                <a:lnTo>
                  <a:pt x="42" y="361"/>
                </a:lnTo>
                <a:lnTo>
                  <a:pt x="43" y="363"/>
                </a:lnTo>
                <a:lnTo>
                  <a:pt x="40" y="364"/>
                </a:lnTo>
                <a:lnTo>
                  <a:pt x="42" y="367"/>
                </a:lnTo>
                <a:lnTo>
                  <a:pt x="39" y="366"/>
                </a:lnTo>
                <a:lnTo>
                  <a:pt x="27" y="364"/>
                </a:lnTo>
                <a:lnTo>
                  <a:pt x="25" y="366"/>
                </a:lnTo>
                <a:lnTo>
                  <a:pt x="24" y="366"/>
                </a:lnTo>
                <a:lnTo>
                  <a:pt x="22" y="367"/>
                </a:lnTo>
                <a:lnTo>
                  <a:pt x="24" y="369"/>
                </a:lnTo>
                <a:lnTo>
                  <a:pt x="22" y="369"/>
                </a:lnTo>
                <a:lnTo>
                  <a:pt x="22" y="372"/>
                </a:lnTo>
                <a:lnTo>
                  <a:pt x="25" y="370"/>
                </a:lnTo>
                <a:lnTo>
                  <a:pt x="27" y="370"/>
                </a:lnTo>
                <a:lnTo>
                  <a:pt x="24" y="373"/>
                </a:lnTo>
                <a:lnTo>
                  <a:pt x="25" y="380"/>
                </a:lnTo>
                <a:lnTo>
                  <a:pt x="24" y="376"/>
                </a:lnTo>
                <a:lnTo>
                  <a:pt x="22" y="375"/>
                </a:lnTo>
                <a:lnTo>
                  <a:pt x="19" y="376"/>
                </a:lnTo>
                <a:lnTo>
                  <a:pt x="16" y="382"/>
                </a:lnTo>
                <a:lnTo>
                  <a:pt x="18" y="383"/>
                </a:lnTo>
                <a:lnTo>
                  <a:pt x="18" y="385"/>
                </a:lnTo>
                <a:lnTo>
                  <a:pt x="16" y="383"/>
                </a:lnTo>
                <a:lnTo>
                  <a:pt x="15" y="380"/>
                </a:lnTo>
                <a:lnTo>
                  <a:pt x="12" y="382"/>
                </a:lnTo>
                <a:lnTo>
                  <a:pt x="7" y="382"/>
                </a:lnTo>
                <a:lnTo>
                  <a:pt x="7" y="383"/>
                </a:lnTo>
                <a:lnTo>
                  <a:pt x="9" y="385"/>
                </a:lnTo>
                <a:lnTo>
                  <a:pt x="3" y="380"/>
                </a:lnTo>
                <a:lnTo>
                  <a:pt x="3" y="382"/>
                </a:lnTo>
                <a:lnTo>
                  <a:pt x="4" y="386"/>
                </a:lnTo>
                <a:lnTo>
                  <a:pt x="3" y="388"/>
                </a:lnTo>
                <a:lnTo>
                  <a:pt x="3" y="389"/>
                </a:lnTo>
                <a:lnTo>
                  <a:pt x="19" y="388"/>
                </a:lnTo>
                <a:lnTo>
                  <a:pt x="15" y="389"/>
                </a:lnTo>
                <a:lnTo>
                  <a:pt x="16" y="391"/>
                </a:lnTo>
                <a:lnTo>
                  <a:pt x="22" y="389"/>
                </a:lnTo>
                <a:lnTo>
                  <a:pt x="22" y="391"/>
                </a:lnTo>
                <a:lnTo>
                  <a:pt x="19" y="392"/>
                </a:lnTo>
                <a:lnTo>
                  <a:pt x="10" y="392"/>
                </a:lnTo>
                <a:lnTo>
                  <a:pt x="9" y="392"/>
                </a:lnTo>
                <a:lnTo>
                  <a:pt x="7" y="392"/>
                </a:lnTo>
                <a:lnTo>
                  <a:pt x="3" y="394"/>
                </a:lnTo>
                <a:lnTo>
                  <a:pt x="3" y="395"/>
                </a:lnTo>
                <a:lnTo>
                  <a:pt x="1" y="395"/>
                </a:lnTo>
                <a:lnTo>
                  <a:pt x="0" y="397"/>
                </a:lnTo>
                <a:lnTo>
                  <a:pt x="0" y="398"/>
                </a:lnTo>
                <a:lnTo>
                  <a:pt x="4" y="400"/>
                </a:lnTo>
                <a:lnTo>
                  <a:pt x="4" y="403"/>
                </a:lnTo>
                <a:lnTo>
                  <a:pt x="4" y="404"/>
                </a:lnTo>
                <a:lnTo>
                  <a:pt x="0" y="409"/>
                </a:lnTo>
                <a:lnTo>
                  <a:pt x="1" y="410"/>
                </a:lnTo>
                <a:lnTo>
                  <a:pt x="0" y="412"/>
                </a:lnTo>
                <a:lnTo>
                  <a:pt x="0" y="413"/>
                </a:lnTo>
                <a:lnTo>
                  <a:pt x="1" y="415"/>
                </a:lnTo>
                <a:lnTo>
                  <a:pt x="1" y="418"/>
                </a:lnTo>
                <a:lnTo>
                  <a:pt x="6" y="418"/>
                </a:lnTo>
                <a:lnTo>
                  <a:pt x="16" y="415"/>
                </a:lnTo>
                <a:lnTo>
                  <a:pt x="18" y="416"/>
                </a:lnTo>
                <a:lnTo>
                  <a:pt x="21" y="416"/>
                </a:lnTo>
                <a:lnTo>
                  <a:pt x="25" y="407"/>
                </a:lnTo>
                <a:lnTo>
                  <a:pt x="25" y="410"/>
                </a:lnTo>
                <a:lnTo>
                  <a:pt x="24" y="415"/>
                </a:lnTo>
                <a:lnTo>
                  <a:pt x="27" y="415"/>
                </a:lnTo>
                <a:lnTo>
                  <a:pt x="30" y="415"/>
                </a:lnTo>
                <a:lnTo>
                  <a:pt x="31" y="415"/>
                </a:lnTo>
                <a:lnTo>
                  <a:pt x="33" y="416"/>
                </a:lnTo>
                <a:lnTo>
                  <a:pt x="37" y="412"/>
                </a:lnTo>
                <a:lnTo>
                  <a:pt x="37" y="404"/>
                </a:lnTo>
                <a:lnTo>
                  <a:pt x="42" y="403"/>
                </a:lnTo>
                <a:lnTo>
                  <a:pt x="42" y="404"/>
                </a:lnTo>
                <a:lnTo>
                  <a:pt x="39" y="409"/>
                </a:lnTo>
                <a:lnTo>
                  <a:pt x="39" y="413"/>
                </a:lnTo>
                <a:lnTo>
                  <a:pt x="40" y="413"/>
                </a:lnTo>
                <a:lnTo>
                  <a:pt x="42" y="412"/>
                </a:lnTo>
                <a:lnTo>
                  <a:pt x="43" y="413"/>
                </a:lnTo>
                <a:lnTo>
                  <a:pt x="39" y="416"/>
                </a:lnTo>
                <a:lnTo>
                  <a:pt x="34" y="418"/>
                </a:lnTo>
                <a:lnTo>
                  <a:pt x="34" y="421"/>
                </a:lnTo>
                <a:lnTo>
                  <a:pt x="36" y="424"/>
                </a:lnTo>
                <a:lnTo>
                  <a:pt x="31" y="425"/>
                </a:lnTo>
                <a:lnTo>
                  <a:pt x="31" y="422"/>
                </a:lnTo>
                <a:lnTo>
                  <a:pt x="30" y="421"/>
                </a:lnTo>
                <a:lnTo>
                  <a:pt x="27" y="418"/>
                </a:lnTo>
                <a:lnTo>
                  <a:pt x="24" y="418"/>
                </a:lnTo>
                <a:lnTo>
                  <a:pt x="21" y="419"/>
                </a:lnTo>
                <a:lnTo>
                  <a:pt x="16" y="418"/>
                </a:lnTo>
                <a:lnTo>
                  <a:pt x="13" y="419"/>
                </a:lnTo>
                <a:lnTo>
                  <a:pt x="10" y="419"/>
                </a:lnTo>
                <a:lnTo>
                  <a:pt x="9" y="421"/>
                </a:lnTo>
                <a:lnTo>
                  <a:pt x="3" y="419"/>
                </a:lnTo>
                <a:lnTo>
                  <a:pt x="1" y="424"/>
                </a:lnTo>
                <a:lnTo>
                  <a:pt x="1" y="427"/>
                </a:lnTo>
                <a:lnTo>
                  <a:pt x="3" y="427"/>
                </a:lnTo>
                <a:lnTo>
                  <a:pt x="4" y="427"/>
                </a:lnTo>
                <a:lnTo>
                  <a:pt x="4" y="431"/>
                </a:lnTo>
                <a:lnTo>
                  <a:pt x="3" y="430"/>
                </a:lnTo>
                <a:lnTo>
                  <a:pt x="0" y="428"/>
                </a:lnTo>
                <a:lnTo>
                  <a:pt x="0" y="430"/>
                </a:lnTo>
                <a:lnTo>
                  <a:pt x="3" y="436"/>
                </a:lnTo>
                <a:lnTo>
                  <a:pt x="4" y="436"/>
                </a:lnTo>
                <a:lnTo>
                  <a:pt x="9" y="433"/>
                </a:lnTo>
                <a:lnTo>
                  <a:pt x="12" y="433"/>
                </a:lnTo>
                <a:lnTo>
                  <a:pt x="6" y="439"/>
                </a:lnTo>
                <a:lnTo>
                  <a:pt x="7" y="440"/>
                </a:lnTo>
                <a:lnTo>
                  <a:pt x="3" y="442"/>
                </a:lnTo>
                <a:lnTo>
                  <a:pt x="3" y="443"/>
                </a:lnTo>
                <a:lnTo>
                  <a:pt x="3" y="446"/>
                </a:lnTo>
                <a:lnTo>
                  <a:pt x="4" y="448"/>
                </a:lnTo>
                <a:lnTo>
                  <a:pt x="4" y="449"/>
                </a:lnTo>
                <a:lnTo>
                  <a:pt x="7" y="448"/>
                </a:lnTo>
                <a:lnTo>
                  <a:pt x="9" y="446"/>
                </a:lnTo>
                <a:lnTo>
                  <a:pt x="9" y="449"/>
                </a:lnTo>
                <a:lnTo>
                  <a:pt x="12" y="454"/>
                </a:lnTo>
                <a:lnTo>
                  <a:pt x="9" y="454"/>
                </a:lnTo>
                <a:lnTo>
                  <a:pt x="6" y="455"/>
                </a:lnTo>
                <a:lnTo>
                  <a:pt x="6" y="457"/>
                </a:lnTo>
                <a:lnTo>
                  <a:pt x="7" y="458"/>
                </a:lnTo>
                <a:lnTo>
                  <a:pt x="10" y="457"/>
                </a:lnTo>
                <a:lnTo>
                  <a:pt x="13" y="452"/>
                </a:lnTo>
                <a:lnTo>
                  <a:pt x="13" y="449"/>
                </a:lnTo>
                <a:lnTo>
                  <a:pt x="16" y="448"/>
                </a:lnTo>
                <a:lnTo>
                  <a:pt x="22" y="437"/>
                </a:lnTo>
                <a:lnTo>
                  <a:pt x="25" y="434"/>
                </a:lnTo>
                <a:lnTo>
                  <a:pt x="27" y="436"/>
                </a:lnTo>
                <a:lnTo>
                  <a:pt x="27" y="437"/>
                </a:lnTo>
                <a:lnTo>
                  <a:pt x="30" y="437"/>
                </a:lnTo>
                <a:lnTo>
                  <a:pt x="33" y="437"/>
                </a:lnTo>
                <a:lnTo>
                  <a:pt x="28" y="439"/>
                </a:lnTo>
                <a:lnTo>
                  <a:pt x="27" y="445"/>
                </a:lnTo>
                <a:lnTo>
                  <a:pt x="27" y="442"/>
                </a:lnTo>
                <a:lnTo>
                  <a:pt x="25" y="440"/>
                </a:lnTo>
                <a:lnTo>
                  <a:pt x="19" y="448"/>
                </a:lnTo>
                <a:lnTo>
                  <a:pt x="21" y="449"/>
                </a:lnTo>
                <a:lnTo>
                  <a:pt x="21" y="451"/>
                </a:lnTo>
                <a:lnTo>
                  <a:pt x="18" y="452"/>
                </a:lnTo>
                <a:lnTo>
                  <a:pt x="12" y="460"/>
                </a:lnTo>
                <a:lnTo>
                  <a:pt x="13" y="461"/>
                </a:lnTo>
                <a:lnTo>
                  <a:pt x="19" y="461"/>
                </a:lnTo>
                <a:lnTo>
                  <a:pt x="21" y="460"/>
                </a:lnTo>
                <a:lnTo>
                  <a:pt x="22" y="461"/>
                </a:lnTo>
                <a:lnTo>
                  <a:pt x="16" y="464"/>
                </a:lnTo>
                <a:lnTo>
                  <a:pt x="15" y="466"/>
                </a:lnTo>
                <a:lnTo>
                  <a:pt x="13" y="467"/>
                </a:lnTo>
                <a:lnTo>
                  <a:pt x="10" y="467"/>
                </a:lnTo>
                <a:lnTo>
                  <a:pt x="9" y="467"/>
                </a:lnTo>
                <a:lnTo>
                  <a:pt x="7" y="467"/>
                </a:lnTo>
                <a:lnTo>
                  <a:pt x="3" y="473"/>
                </a:lnTo>
                <a:lnTo>
                  <a:pt x="3" y="476"/>
                </a:lnTo>
                <a:lnTo>
                  <a:pt x="4" y="476"/>
                </a:lnTo>
                <a:lnTo>
                  <a:pt x="4" y="478"/>
                </a:lnTo>
                <a:lnTo>
                  <a:pt x="7" y="478"/>
                </a:lnTo>
                <a:lnTo>
                  <a:pt x="9" y="475"/>
                </a:lnTo>
                <a:lnTo>
                  <a:pt x="9" y="478"/>
                </a:lnTo>
                <a:lnTo>
                  <a:pt x="12" y="478"/>
                </a:lnTo>
                <a:lnTo>
                  <a:pt x="12" y="476"/>
                </a:lnTo>
                <a:lnTo>
                  <a:pt x="12" y="475"/>
                </a:lnTo>
                <a:lnTo>
                  <a:pt x="15" y="475"/>
                </a:lnTo>
                <a:lnTo>
                  <a:pt x="19" y="473"/>
                </a:lnTo>
                <a:lnTo>
                  <a:pt x="21" y="470"/>
                </a:lnTo>
                <a:lnTo>
                  <a:pt x="22" y="472"/>
                </a:lnTo>
                <a:lnTo>
                  <a:pt x="18" y="478"/>
                </a:lnTo>
                <a:lnTo>
                  <a:pt x="19" y="478"/>
                </a:lnTo>
                <a:lnTo>
                  <a:pt x="19" y="481"/>
                </a:lnTo>
                <a:lnTo>
                  <a:pt x="16" y="485"/>
                </a:lnTo>
                <a:lnTo>
                  <a:pt x="15" y="487"/>
                </a:lnTo>
                <a:lnTo>
                  <a:pt x="15" y="490"/>
                </a:lnTo>
                <a:lnTo>
                  <a:pt x="13" y="490"/>
                </a:lnTo>
                <a:lnTo>
                  <a:pt x="12" y="491"/>
                </a:lnTo>
                <a:lnTo>
                  <a:pt x="10" y="488"/>
                </a:lnTo>
                <a:lnTo>
                  <a:pt x="9" y="488"/>
                </a:lnTo>
                <a:lnTo>
                  <a:pt x="7" y="499"/>
                </a:lnTo>
                <a:lnTo>
                  <a:pt x="22" y="512"/>
                </a:lnTo>
                <a:lnTo>
                  <a:pt x="25" y="512"/>
                </a:lnTo>
                <a:lnTo>
                  <a:pt x="28" y="509"/>
                </a:lnTo>
                <a:lnTo>
                  <a:pt x="27" y="518"/>
                </a:lnTo>
                <a:lnTo>
                  <a:pt x="28" y="517"/>
                </a:lnTo>
                <a:lnTo>
                  <a:pt x="31" y="518"/>
                </a:lnTo>
                <a:lnTo>
                  <a:pt x="33" y="515"/>
                </a:lnTo>
                <a:lnTo>
                  <a:pt x="37" y="515"/>
                </a:lnTo>
                <a:lnTo>
                  <a:pt x="36" y="518"/>
                </a:lnTo>
                <a:lnTo>
                  <a:pt x="40" y="520"/>
                </a:lnTo>
                <a:lnTo>
                  <a:pt x="45" y="518"/>
                </a:lnTo>
                <a:lnTo>
                  <a:pt x="48" y="515"/>
                </a:lnTo>
                <a:lnTo>
                  <a:pt x="49" y="512"/>
                </a:lnTo>
                <a:lnTo>
                  <a:pt x="51" y="515"/>
                </a:lnTo>
                <a:lnTo>
                  <a:pt x="58" y="511"/>
                </a:lnTo>
                <a:lnTo>
                  <a:pt x="64" y="502"/>
                </a:lnTo>
                <a:lnTo>
                  <a:pt x="67" y="500"/>
                </a:lnTo>
                <a:lnTo>
                  <a:pt x="68" y="497"/>
                </a:lnTo>
                <a:lnTo>
                  <a:pt x="70" y="496"/>
                </a:lnTo>
                <a:lnTo>
                  <a:pt x="71" y="494"/>
                </a:lnTo>
                <a:lnTo>
                  <a:pt x="76" y="488"/>
                </a:lnTo>
                <a:lnTo>
                  <a:pt x="74" y="485"/>
                </a:lnTo>
                <a:lnTo>
                  <a:pt x="79" y="488"/>
                </a:lnTo>
                <a:lnTo>
                  <a:pt x="83" y="488"/>
                </a:lnTo>
                <a:lnTo>
                  <a:pt x="85" y="487"/>
                </a:lnTo>
                <a:lnTo>
                  <a:pt x="86" y="481"/>
                </a:lnTo>
                <a:lnTo>
                  <a:pt x="89" y="479"/>
                </a:lnTo>
                <a:lnTo>
                  <a:pt x="89" y="476"/>
                </a:lnTo>
                <a:lnTo>
                  <a:pt x="86" y="473"/>
                </a:lnTo>
                <a:lnTo>
                  <a:pt x="85" y="470"/>
                </a:lnTo>
                <a:lnTo>
                  <a:pt x="86" y="470"/>
                </a:lnTo>
                <a:lnTo>
                  <a:pt x="86" y="469"/>
                </a:lnTo>
                <a:lnTo>
                  <a:pt x="86" y="466"/>
                </a:lnTo>
                <a:lnTo>
                  <a:pt x="88" y="466"/>
                </a:lnTo>
                <a:lnTo>
                  <a:pt x="89" y="469"/>
                </a:lnTo>
                <a:lnTo>
                  <a:pt x="89" y="470"/>
                </a:lnTo>
                <a:lnTo>
                  <a:pt x="91" y="470"/>
                </a:lnTo>
                <a:lnTo>
                  <a:pt x="91" y="469"/>
                </a:lnTo>
                <a:lnTo>
                  <a:pt x="89" y="466"/>
                </a:lnTo>
                <a:lnTo>
                  <a:pt x="89" y="461"/>
                </a:lnTo>
                <a:lnTo>
                  <a:pt x="89" y="460"/>
                </a:lnTo>
                <a:lnTo>
                  <a:pt x="91" y="460"/>
                </a:lnTo>
                <a:lnTo>
                  <a:pt x="92" y="460"/>
                </a:lnTo>
                <a:lnTo>
                  <a:pt x="94" y="460"/>
                </a:lnTo>
                <a:lnTo>
                  <a:pt x="94" y="463"/>
                </a:lnTo>
                <a:lnTo>
                  <a:pt x="92" y="463"/>
                </a:lnTo>
                <a:lnTo>
                  <a:pt x="94" y="481"/>
                </a:lnTo>
                <a:lnTo>
                  <a:pt x="97" y="481"/>
                </a:lnTo>
                <a:lnTo>
                  <a:pt x="100" y="484"/>
                </a:lnTo>
                <a:lnTo>
                  <a:pt x="101" y="484"/>
                </a:lnTo>
                <a:lnTo>
                  <a:pt x="103" y="487"/>
                </a:lnTo>
                <a:lnTo>
                  <a:pt x="103" y="494"/>
                </a:lnTo>
                <a:lnTo>
                  <a:pt x="104" y="490"/>
                </a:lnTo>
                <a:lnTo>
                  <a:pt x="106" y="491"/>
                </a:lnTo>
                <a:lnTo>
                  <a:pt x="107" y="490"/>
                </a:lnTo>
                <a:lnTo>
                  <a:pt x="110" y="479"/>
                </a:lnTo>
                <a:lnTo>
                  <a:pt x="109" y="470"/>
                </a:lnTo>
                <a:lnTo>
                  <a:pt x="112" y="463"/>
                </a:lnTo>
                <a:lnTo>
                  <a:pt x="112" y="460"/>
                </a:lnTo>
                <a:lnTo>
                  <a:pt x="121" y="455"/>
                </a:lnTo>
                <a:lnTo>
                  <a:pt x="122" y="452"/>
                </a:lnTo>
                <a:lnTo>
                  <a:pt x="122" y="448"/>
                </a:lnTo>
                <a:lnTo>
                  <a:pt x="122" y="445"/>
                </a:lnTo>
                <a:lnTo>
                  <a:pt x="124" y="436"/>
                </a:lnTo>
                <a:lnTo>
                  <a:pt x="121" y="427"/>
                </a:lnTo>
                <a:lnTo>
                  <a:pt x="118" y="422"/>
                </a:lnTo>
                <a:lnTo>
                  <a:pt x="119" y="421"/>
                </a:lnTo>
                <a:lnTo>
                  <a:pt x="124" y="418"/>
                </a:lnTo>
                <a:lnTo>
                  <a:pt x="127" y="415"/>
                </a:lnTo>
                <a:lnTo>
                  <a:pt x="128" y="409"/>
                </a:lnTo>
                <a:lnTo>
                  <a:pt x="128" y="403"/>
                </a:lnTo>
                <a:lnTo>
                  <a:pt x="121" y="398"/>
                </a:lnTo>
                <a:lnTo>
                  <a:pt x="119" y="394"/>
                </a:lnTo>
                <a:lnTo>
                  <a:pt x="119" y="375"/>
                </a:lnTo>
                <a:lnTo>
                  <a:pt x="118" y="370"/>
                </a:lnTo>
                <a:lnTo>
                  <a:pt x="116" y="369"/>
                </a:lnTo>
                <a:lnTo>
                  <a:pt x="119" y="349"/>
                </a:lnTo>
                <a:lnTo>
                  <a:pt x="121" y="346"/>
                </a:lnTo>
                <a:lnTo>
                  <a:pt x="119" y="345"/>
                </a:lnTo>
                <a:lnTo>
                  <a:pt x="118" y="342"/>
                </a:lnTo>
                <a:lnTo>
                  <a:pt x="116" y="336"/>
                </a:lnTo>
                <a:lnTo>
                  <a:pt x="119" y="325"/>
                </a:lnTo>
                <a:lnTo>
                  <a:pt x="127" y="316"/>
                </a:lnTo>
                <a:lnTo>
                  <a:pt x="133" y="312"/>
                </a:lnTo>
                <a:lnTo>
                  <a:pt x="139" y="310"/>
                </a:lnTo>
                <a:lnTo>
                  <a:pt x="148" y="312"/>
                </a:lnTo>
                <a:lnTo>
                  <a:pt x="151" y="307"/>
                </a:lnTo>
                <a:lnTo>
                  <a:pt x="152" y="298"/>
                </a:lnTo>
                <a:lnTo>
                  <a:pt x="146" y="289"/>
                </a:lnTo>
                <a:lnTo>
                  <a:pt x="145" y="286"/>
                </a:lnTo>
                <a:lnTo>
                  <a:pt x="157" y="267"/>
                </a:lnTo>
                <a:lnTo>
                  <a:pt x="160" y="231"/>
                </a:lnTo>
                <a:lnTo>
                  <a:pt x="161" y="229"/>
                </a:lnTo>
                <a:lnTo>
                  <a:pt x="164" y="229"/>
                </a:lnTo>
                <a:lnTo>
                  <a:pt x="170" y="225"/>
                </a:lnTo>
                <a:lnTo>
                  <a:pt x="175" y="210"/>
                </a:lnTo>
                <a:lnTo>
                  <a:pt x="190" y="186"/>
                </a:lnTo>
                <a:lnTo>
                  <a:pt x="190" y="183"/>
                </a:lnTo>
                <a:lnTo>
                  <a:pt x="185" y="175"/>
                </a:lnTo>
                <a:lnTo>
                  <a:pt x="187" y="171"/>
                </a:lnTo>
                <a:lnTo>
                  <a:pt x="193" y="163"/>
                </a:lnTo>
                <a:lnTo>
                  <a:pt x="194" y="153"/>
                </a:lnTo>
                <a:lnTo>
                  <a:pt x="203" y="144"/>
                </a:lnTo>
                <a:lnTo>
                  <a:pt x="206" y="144"/>
                </a:lnTo>
                <a:lnTo>
                  <a:pt x="211" y="145"/>
                </a:lnTo>
                <a:lnTo>
                  <a:pt x="214" y="148"/>
                </a:lnTo>
                <a:lnTo>
                  <a:pt x="215" y="150"/>
                </a:lnTo>
                <a:lnTo>
                  <a:pt x="220" y="135"/>
                </a:lnTo>
                <a:lnTo>
                  <a:pt x="220" y="128"/>
                </a:lnTo>
                <a:lnTo>
                  <a:pt x="221" y="125"/>
                </a:lnTo>
                <a:lnTo>
                  <a:pt x="223" y="123"/>
                </a:lnTo>
                <a:lnTo>
                  <a:pt x="226" y="123"/>
                </a:lnTo>
                <a:lnTo>
                  <a:pt x="248" y="129"/>
                </a:lnTo>
                <a:lnTo>
                  <a:pt x="251" y="129"/>
                </a:lnTo>
                <a:lnTo>
                  <a:pt x="253" y="126"/>
                </a:lnTo>
                <a:lnTo>
                  <a:pt x="250" y="123"/>
                </a:lnTo>
                <a:lnTo>
                  <a:pt x="250" y="120"/>
                </a:lnTo>
                <a:lnTo>
                  <a:pt x="251" y="117"/>
                </a:lnTo>
                <a:lnTo>
                  <a:pt x="253" y="113"/>
                </a:lnTo>
                <a:lnTo>
                  <a:pt x="253" y="111"/>
                </a:lnTo>
                <a:lnTo>
                  <a:pt x="254" y="108"/>
                </a:lnTo>
                <a:lnTo>
                  <a:pt x="254" y="105"/>
                </a:lnTo>
                <a:lnTo>
                  <a:pt x="253" y="102"/>
                </a:lnTo>
                <a:lnTo>
                  <a:pt x="251" y="99"/>
                </a:lnTo>
                <a:lnTo>
                  <a:pt x="253" y="99"/>
                </a:lnTo>
                <a:lnTo>
                  <a:pt x="260" y="99"/>
                </a:lnTo>
                <a:lnTo>
                  <a:pt x="262" y="96"/>
                </a:lnTo>
                <a:lnTo>
                  <a:pt x="265" y="96"/>
                </a:lnTo>
                <a:lnTo>
                  <a:pt x="266" y="98"/>
                </a:lnTo>
                <a:lnTo>
                  <a:pt x="269" y="96"/>
                </a:lnTo>
                <a:lnTo>
                  <a:pt x="268" y="89"/>
                </a:lnTo>
                <a:lnTo>
                  <a:pt x="272" y="87"/>
                </a:lnTo>
                <a:lnTo>
                  <a:pt x="277" y="89"/>
                </a:lnTo>
                <a:lnTo>
                  <a:pt x="289" y="105"/>
                </a:lnTo>
                <a:lnTo>
                  <a:pt x="290" y="111"/>
                </a:lnTo>
                <a:lnTo>
                  <a:pt x="292" y="114"/>
                </a:lnTo>
                <a:lnTo>
                  <a:pt x="299" y="114"/>
                </a:lnTo>
                <a:lnTo>
                  <a:pt x="305" y="117"/>
                </a:lnTo>
                <a:lnTo>
                  <a:pt x="308" y="117"/>
                </a:lnTo>
                <a:lnTo>
                  <a:pt x="312" y="114"/>
                </a:lnTo>
                <a:lnTo>
                  <a:pt x="318" y="108"/>
                </a:lnTo>
                <a:lnTo>
                  <a:pt x="321" y="110"/>
                </a:lnTo>
                <a:lnTo>
                  <a:pt x="324" y="117"/>
                </a:lnTo>
                <a:lnTo>
                  <a:pt x="327" y="117"/>
                </a:lnTo>
                <a:lnTo>
                  <a:pt x="336" y="113"/>
                </a:lnTo>
                <a:lnTo>
                  <a:pt x="339" y="108"/>
                </a:lnTo>
                <a:lnTo>
                  <a:pt x="347" y="102"/>
                </a:lnTo>
                <a:lnTo>
                  <a:pt x="348" y="75"/>
                </a:lnTo>
                <a:lnTo>
                  <a:pt x="351" y="65"/>
                </a:lnTo>
                <a:lnTo>
                  <a:pt x="356" y="62"/>
                </a:lnTo>
                <a:lnTo>
                  <a:pt x="386" y="51"/>
                </a:lnTo>
                <a:lnTo>
                  <a:pt x="387" y="53"/>
                </a:lnTo>
                <a:lnTo>
                  <a:pt x="390" y="59"/>
                </a:lnTo>
                <a:lnTo>
                  <a:pt x="393" y="62"/>
                </a:lnTo>
                <a:lnTo>
                  <a:pt x="399" y="63"/>
                </a:lnTo>
                <a:lnTo>
                  <a:pt x="404" y="69"/>
                </a:lnTo>
                <a:lnTo>
                  <a:pt x="407" y="83"/>
                </a:lnTo>
                <a:lnTo>
                  <a:pt x="401" y="90"/>
                </a:lnTo>
                <a:lnTo>
                  <a:pt x="399" y="93"/>
                </a:lnTo>
                <a:lnTo>
                  <a:pt x="399" y="98"/>
                </a:lnTo>
                <a:lnTo>
                  <a:pt x="402" y="99"/>
                </a:lnTo>
                <a:lnTo>
                  <a:pt x="404" y="99"/>
                </a:lnTo>
                <a:lnTo>
                  <a:pt x="407" y="96"/>
                </a:lnTo>
                <a:lnTo>
                  <a:pt x="407" y="95"/>
                </a:lnTo>
                <a:lnTo>
                  <a:pt x="407" y="92"/>
                </a:lnTo>
                <a:lnTo>
                  <a:pt x="408" y="90"/>
                </a:lnTo>
                <a:lnTo>
                  <a:pt x="417" y="84"/>
                </a:lnTo>
                <a:lnTo>
                  <a:pt x="420" y="83"/>
                </a:lnTo>
                <a:lnTo>
                  <a:pt x="422" y="72"/>
                </a:lnTo>
                <a:lnTo>
                  <a:pt x="428" y="77"/>
                </a:lnTo>
                <a:lnTo>
                  <a:pt x="432" y="77"/>
                </a:lnTo>
                <a:lnTo>
                  <a:pt x="434" y="71"/>
                </a:lnTo>
                <a:lnTo>
                  <a:pt x="434" y="68"/>
                </a:lnTo>
                <a:lnTo>
                  <a:pt x="434" y="66"/>
                </a:lnTo>
                <a:close/>
              </a:path>
            </a:pathLst>
          </a:custGeom>
          <a:solidFill>
            <a:schemeClr val="accent1"/>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23" name="Freeform 795"/>
          <p:cNvSpPr>
            <a:spLocks/>
          </p:cNvSpPr>
          <p:nvPr/>
        </p:nvSpPr>
        <p:spPr bwMode="auto">
          <a:xfrm>
            <a:off x="4933950" y="2632082"/>
            <a:ext cx="481013" cy="320675"/>
          </a:xfrm>
          <a:custGeom>
            <a:avLst/>
            <a:gdLst>
              <a:gd name="T0" fmla="*/ 41 w 303"/>
              <a:gd name="T1" fmla="*/ 116 h 202"/>
              <a:gd name="T2" fmla="*/ 6 w 303"/>
              <a:gd name="T3" fmla="*/ 87 h 202"/>
              <a:gd name="T4" fmla="*/ 32 w 303"/>
              <a:gd name="T5" fmla="*/ 48 h 202"/>
              <a:gd name="T6" fmla="*/ 26 w 303"/>
              <a:gd name="T7" fmla="*/ 20 h 202"/>
              <a:gd name="T8" fmla="*/ 53 w 303"/>
              <a:gd name="T9" fmla="*/ 12 h 202"/>
              <a:gd name="T10" fmla="*/ 83 w 303"/>
              <a:gd name="T11" fmla="*/ 21 h 202"/>
              <a:gd name="T12" fmla="*/ 97 w 303"/>
              <a:gd name="T13" fmla="*/ 24 h 202"/>
              <a:gd name="T14" fmla="*/ 110 w 303"/>
              <a:gd name="T15" fmla="*/ 26 h 202"/>
              <a:gd name="T16" fmla="*/ 125 w 303"/>
              <a:gd name="T17" fmla="*/ 27 h 202"/>
              <a:gd name="T18" fmla="*/ 143 w 303"/>
              <a:gd name="T19" fmla="*/ 23 h 202"/>
              <a:gd name="T20" fmla="*/ 155 w 303"/>
              <a:gd name="T21" fmla="*/ 8 h 202"/>
              <a:gd name="T22" fmla="*/ 170 w 303"/>
              <a:gd name="T23" fmla="*/ 8 h 202"/>
              <a:gd name="T24" fmla="*/ 191 w 303"/>
              <a:gd name="T25" fmla="*/ 2 h 202"/>
              <a:gd name="T26" fmla="*/ 208 w 303"/>
              <a:gd name="T27" fmla="*/ 17 h 202"/>
              <a:gd name="T28" fmla="*/ 218 w 303"/>
              <a:gd name="T29" fmla="*/ 30 h 202"/>
              <a:gd name="T30" fmla="*/ 229 w 303"/>
              <a:gd name="T31" fmla="*/ 53 h 202"/>
              <a:gd name="T32" fmla="*/ 244 w 303"/>
              <a:gd name="T33" fmla="*/ 56 h 202"/>
              <a:gd name="T34" fmla="*/ 273 w 303"/>
              <a:gd name="T35" fmla="*/ 62 h 202"/>
              <a:gd name="T36" fmla="*/ 293 w 303"/>
              <a:gd name="T37" fmla="*/ 69 h 202"/>
              <a:gd name="T38" fmla="*/ 300 w 303"/>
              <a:gd name="T39" fmla="*/ 87 h 202"/>
              <a:gd name="T40" fmla="*/ 296 w 303"/>
              <a:gd name="T41" fmla="*/ 96 h 202"/>
              <a:gd name="T42" fmla="*/ 296 w 303"/>
              <a:gd name="T43" fmla="*/ 119 h 202"/>
              <a:gd name="T44" fmla="*/ 278 w 303"/>
              <a:gd name="T45" fmla="*/ 123 h 202"/>
              <a:gd name="T46" fmla="*/ 254 w 303"/>
              <a:gd name="T47" fmla="*/ 141 h 202"/>
              <a:gd name="T48" fmla="*/ 236 w 303"/>
              <a:gd name="T49" fmla="*/ 149 h 202"/>
              <a:gd name="T50" fmla="*/ 218 w 303"/>
              <a:gd name="T51" fmla="*/ 162 h 202"/>
              <a:gd name="T52" fmla="*/ 218 w 303"/>
              <a:gd name="T53" fmla="*/ 158 h 202"/>
              <a:gd name="T54" fmla="*/ 214 w 303"/>
              <a:gd name="T55" fmla="*/ 162 h 202"/>
              <a:gd name="T56" fmla="*/ 209 w 303"/>
              <a:gd name="T57" fmla="*/ 161 h 202"/>
              <a:gd name="T58" fmla="*/ 199 w 303"/>
              <a:gd name="T59" fmla="*/ 162 h 202"/>
              <a:gd name="T60" fmla="*/ 205 w 303"/>
              <a:gd name="T61" fmla="*/ 164 h 202"/>
              <a:gd name="T62" fmla="*/ 212 w 303"/>
              <a:gd name="T63" fmla="*/ 173 h 202"/>
              <a:gd name="T64" fmla="*/ 226 w 303"/>
              <a:gd name="T65" fmla="*/ 179 h 202"/>
              <a:gd name="T66" fmla="*/ 241 w 303"/>
              <a:gd name="T67" fmla="*/ 177 h 202"/>
              <a:gd name="T68" fmla="*/ 235 w 303"/>
              <a:gd name="T69" fmla="*/ 187 h 202"/>
              <a:gd name="T70" fmla="*/ 209 w 303"/>
              <a:gd name="T71" fmla="*/ 195 h 202"/>
              <a:gd name="T72" fmla="*/ 194 w 303"/>
              <a:gd name="T73" fmla="*/ 201 h 202"/>
              <a:gd name="T74" fmla="*/ 187 w 303"/>
              <a:gd name="T75" fmla="*/ 185 h 202"/>
              <a:gd name="T76" fmla="*/ 187 w 303"/>
              <a:gd name="T77" fmla="*/ 170 h 202"/>
              <a:gd name="T78" fmla="*/ 191 w 303"/>
              <a:gd name="T79" fmla="*/ 164 h 202"/>
              <a:gd name="T80" fmla="*/ 172 w 303"/>
              <a:gd name="T81" fmla="*/ 162 h 202"/>
              <a:gd name="T82" fmla="*/ 163 w 303"/>
              <a:gd name="T83" fmla="*/ 153 h 202"/>
              <a:gd name="T84" fmla="*/ 169 w 303"/>
              <a:gd name="T85" fmla="*/ 152 h 202"/>
              <a:gd name="T86" fmla="*/ 145 w 303"/>
              <a:gd name="T87" fmla="*/ 152 h 202"/>
              <a:gd name="T88" fmla="*/ 136 w 303"/>
              <a:gd name="T89" fmla="*/ 156 h 202"/>
              <a:gd name="T90" fmla="*/ 131 w 303"/>
              <a:gd name="T91" fmla="*/ 170 h 202"/>
              <a:gd name="T92" fmla="*/ 127 w 303"/>
              <a:gd name="T93" fmla="*/ 179 h 202"/>
              <a:gd name="T94" fmla="*/ 104 w 303"/>
              <a:gd name="T95" fmla="*/ 177 h 202"/>
              <a:gd name="T96" fmla="*/ 110 w 303"/>
              <a:gd name="T97" fmla="*/ 168 h 202"/>
              <a:gd name="T98" fmla="*/ 118 w 303"/>
              <a:gd name="T99" fmla="*/ 153 h 202"/>
              <a:gd name="T100" fmla="*/ 131 w 303"/>
              <a:gd name="T101" fmla="*/ 149 h 202"/>
              <a:gd name="T102" fmla="*/ 124 w 303"/>
              <a:gd name="T103" fmla="*/ 132 h 202"/>
              <a:gd name="T104" fmla="*/ 118 w 303"/>
              <a:gd name="T105" fmla="*/ 114 h 202"/>
              <a:gd name="T106" fmla="*/ 94 w 303"/>
              <a:gd name="T107" fmla="*/ 105 h 2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3"/>
              <a:gd name="T163" fmla="*/ 0 h 202"/>
              <a:gd name="T164" fmla="*/ 303 w 303"/>
              <a:gd name="T165" fmla="*/ 202 h 20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3" h="202">
                <a:moveTo>
                  <a:pt x="76" y="110"/>
                </a:moveTo>
                <a:lnTo>
                  <a:pt x="73" y="110"/>
                </a:lnTo>
                <a:lnTo>
                  <a:pt x="62" y="116"/>
                </a:lnTo>
                <a:lnTo>
                  <a:pt x="52" y="117"/>
                </a:lnTo>
                <a:lnTo>
                  <a:pt x="47" y="120"/>
                </a:lnTo>
                <a:lnTo>
                  <a:pt x="41" y="116"/>
                </a:lnTo>
                <a:lnTo>
                  <a:pt x="13" y="116"/>
                </a:lnTo>
                <a:lnTo>
                  <a:pt x="12" y="117"/>
                </a:lnTo>
                <a:lnTo>
                  <a:pt x="10" y="113"/>
                </a:lnTo>
                <a:lnTo>
                  <a:pt x="0" y="105"/>
                </a:lnTo>
                <a:lnTo>
                  <a:pt x="4" y="87"/>
                </a:lnTo>
                <a:lnTo>
                  <a:pt x="6" y="87"/>
                </a:lnTo>
                <a:lnTo>
                  <a:pt x="10" y="87"/>
                </a:lnTo>
                <a:lnTo>
                  <a:pt x="9" y="83"/>
                </a:lnTo>
                <a:lnTo>
                  <a:pt x="9" y="78"/>
                </a:lnTo>
                <a:lnTo>
                  <a:pt x="19" y="62"/>
                </a:lnTo>
                <a:lnTo>
                  <a:pt x="31" y="53"/>
                </a:lnTo>
                <a:lnTo>
                  <a:pt x="32" y="48"/>
                </a:lnTo>
                <a:lnTo>
                  <a:pt x="31" y="44"/>
                </a:lnTo>
                <a:lnTo>
                  <a:pt x="31" y="41"/>
                </a:lnTo>
                <a:lnTo>
                  <a:pt x="26" y="36"/>
                </a:lnTo>
                <a:lnTo>
                  <a:pt x="22" y="23"/>
                </a:lnTo>
                <a:lnTo>
                  <a:pt x="25" y="21"/>
                </a:lnTo>
                <a:lnTo>
                  <a:pt x="26" y="20"/>
                </a:lnTo>
                <a:lnTo>
                  <a:pt x="29" y="21"/>
                </a:lnTo>
                <a:lnTo>
                  <a:pt x="34" y="18"/>
                </a:lnTo>
                <a:lnTo>
                  <a:pt x="35" y="17"/>
                </a:lnTo>
                <a:lnTo>
                  <a:pt x="37" y="14"/>
                </a:lnTo>
                <a:lnTo>
                  <a:pt x="52" y="11"/>
                </a:lnTo>
                <a:lnTo>
                  <a:pt x="53" y="12"/>
                </a:lnTo>
                <a:lnTo>
                  <a:pt x="62" y="12"/>
                </a:lnTo>
                <a:lnTo>
                  <a:pt x="71" y="17"/>
                </a:lnTo>
                <a:lnTo>
                  <a:pt x="73" y="17"/>
                </a:lnTo>
                <a:lnTo>
                  <a:pt x="76" y="17"/>
                </a:lnTo>
                <a:lnTo>
                  <a:pt x="83" y="20"/>
                </a:lnTo>
                <a:lnTo>
                  <a:pt x="83" y="21"/>
                </a:lnTo>
                <a:lnTo>
                  <a:pt x="85" y="23"/>
                </a:lnTo>
                <a:lnTo>
                  <a:pt x="91" y="23"/>
                </a:lnTo>
                <a:lnTo>
                  <a:pt x="91" y="26"/>
                </a:lnTo>
                <a:lnTo>
                  <a:pt x="92" y="27"/>
                </a:lnTo>
                <a:lnTo>
                  <a:pt x="94" y="26"/>
                </a:lnTo>
                <a:lnTo>
                  <a:pt x="97" y="24"/>
                </a:lnTo>
                <a:lnTo>
                  <a:pt x="100" y="24"/>
                </a:lnTo>
                <a:lnTo>
                  <a:pt x="101" y="23"/>
                </a:lnTo>
                <a:lnTo>
                  <a:pt x="103" y="24"/>
                </a:lnTo>
                <a:lnTo>
                  <a:pt x="106" y="26"/>
                </a:lnTo>
                <a:lnTo>
                  <a:pt x="109" y="24"/>
                </a:lnTo>
                <a:lnTo>
                  <a:pt x="110" y="26"/>
                </a:lnTo>
                <a:lnTo>
                  <a:pt x="112" y="27"/>
                </a:lnTo>
                <a:lnTo>
                  <a:pt x="116" y="23"/>
                </a:lnTo>
                <a:lnTo>
                  <a:pt x="121" y="26"/>
                </a:lnTo>
                <a:lnTo>
                  <a:pt x="122" y="27"/>
                </a:lnTo>
                <a:lnTo>
                  <a:pt x="124" y="29"/>
                </a:lnTo>
                <a:lnTo>
                  <a:pt x="125" y="27"/>
                </a:lnTo>
                <a:lnTo>
                  <a:pt x="136" y="27"/>
                </a:lnTo>
                <a:lnTo>
                  <a:pt x="139" y="29"/>
                </a:lnTo>
                <a:lnTo>
                  <a:pt x="140" y="30"/>
                </a:lnTo>
                <a:lnTo>
                  <a:pt x="142" y="30"/>
                </a:lnTo>
                <a:lnTo>
                  <a:pt x="143" y="27"/>
                </a:lnTo>
                <a:lnTo>
                  <a:pt x="143" y="23"/>
                </a:lnTo>
                <a:lnTo>
                  <a:pt x="143" y="20"/>
                </a:lnTo>
                <a:lnTo>
                  <a:pt x="143" y="17"/>
                </a:lnTo>
                <a:lnTo>
                  <a:pt x="145" y="15"/>
                </a:lnTo>
                <a:lnTo>
                  <a:pt x="151" y="9"/>
                </a:lnTo>
                <a:lnTo>
                  <a:pt x="152" y="8"/>
                </a:lnTo>
                <a:lnTo>
                  <a:pt x="155" y="8"/>
                </a:lnTo>
                <a:lnTo>
                  <a:pt x="157" y="6"/>
                </a:lnTo>
                <a:lnTo>
                  <a:pt x="164" y="6"/>
                </a:lnTo>
                <a:lnTo>
                  <a:pt x="163" y="6"/>
                </a:lnTo>
                <a:lnTo>
                  <a:pt x="166" y="8"/>
                </a:lnTo>
                <a:lnTo>
                  <a:pt x="167" y="9"/>
                </a:lnTo>
                <a:lnTo>
                  <a:pt x="170" y="8"/>
                </a:lnTo>
                <a:lnTo>
                  <a:pt x="172" y="6"/>
                </a:lnTo>
                <a:lnTo>
                  <a:pt x="172" y="3"/>
                </a:lnTo>
                <a:lnTo>
                  <a:pt x="175" y="2"/>
                </a:lnTo>
                <a:lnTo>
                  <a:pt x="182" y="3"/>
                </a:lnTo>
                <a:lnTo>
                  <a:pt x="187" y="2"/>
                </a:lnTo>
                <a:lnTo>
                  <a:pt x="191" y="2"/>
                </a:lnTo>
                <a:lnTo>
                  <a:pt x="197" y="0"/>
                </a:lnTo>
                <a:lnTo>
                  <a:pt x="200" y="5"/>
                </a:lnTo>
                <a:lnTo>
                  <a:pt x="202" y="6"/>
                </a:lnTo>
                <a:lnTo>
                  <a:pt x="202" y="9"/>
                </a:lnTo>
                <a:lnTo>
                  <a:pt x="208" y="14"/>
                </a:lnTo>
                <a:lnTo>
                  <a:pt x="208" y="17"/>
                </a:lnTo>
                <a:lnTo>
                  <a:pt x="205" y="18"/>
                </a:lnTo>
                <a:lnTo>
                  <a:pt x="202" y="18"/>
                </a:lnTo>
                <a:lnTo>
                  <a:pt x="205" y="27"/>
                </a:lnTo>
                <a:lnTo>
                  <a:pt x="214" y="32"/>
                </a:lnTo>
                <a:lnTo>
                  <a:pt x="217" y="30"/>
                </a:lnTo>
                <a:lnTo>
                  <a:pt x="218" y="30"/>
                </a:lnTo>
                <a:lnTo>
                  <a:pt x="220" y="33"/>
                </a:lnTo>
                <a:lnTo>
                  <a:pt x="223" y="36"/>
                </a:lnTo>
                <a:lnTo>
                  <a:pt x="226" y="45"/>
                </a:lnTo>
                <a:lnTo>
                  <a:pt x="224" y="48"/>
                </a:lnTo>
                <a:lnTo>
                  <a:pt x="226" y="50"/>
                </a:lnTo>
                <a:lnTo>
                  <a:pt x="229" y="53"/>
                </a:lnTo>
                <a:lnTo>
                  <a:pt x="232" y="51"/>
                </a:lnTo>
                <a:lnTo>
                  <a:pt x="233" y="51"/>
                </a:lnTo>
                <a:lnTo>
                  <a:pt x="236" y="51"/>
                </a:lnTo>
                <a:lnTo>
                  <a:pt x="239" y="56"/>
                </a:lnTo>
                <a:lnTo>
                  <a:pt x="242" y="54"/>
                </a:lnTo>
                <a:lnTo>
                  <a:pt x="244" y="56"/>
                </a:lnTo>
                <a:lnTo>
                  <a:pt x="257" y="51"/>
                </a:lnTo>
                <a:lnTo>
                  <a:pt x="258" y="51"/>
                </a:lnTo>
                <a:lnTo>
                  <a:pt x="267" y="65"/>
                </a:lnTo>
                <a:lnTo>
                  <a:pt x="269" y="65"/>
                </a:lnTo>
                <a:lnTo>
                  <a:pt x="270" y="62"/>
                </a:lnTo>
                <a:lnTo>
                  <a:pt x="273" y="62"/>
                </a:lnTo>
                <a:lnTo>
                  <a:pt x="275" y="63"/>
                </a:lnTo>
                <a:lnTo>
                  <a:pt x="279" y="65"/>
                </a:lnTo>
                <a:lnTo>
                  <a:pt x="281" y="68"/>
                </a:lnTo>
                <a:lnTo>
                  <a:pt x="285" y="66"/>
                </a:lnTo>
                <a:lnTo>
                  <a:pt x="290" y="69"/>
                </a:lnTo>
                <a:lnTo>
                  <a:pt x="293" y="69"/>
                </a:lnTo>
                <a:lnTo>
                  <a:pt x="296" y="72"/>
                </a:lnTo>
                <a:lnTo>
                  <a:pt x="300" y="74"/>
                </a:lnTo>
                <a:lnTo>
                  <a:pt x="303" y="75"/>
                </a:lnTo>
                <a:lnTo>
                  <a:pt x="300" y="75"/>
                </a:lnTo>
                <a:lnTo>
                  <a:pt x="303" y="83"/>
                </a:lnTo>
                <a:lnTo>
                  <a:pt x="300" y="87"/>
                </a:lnTo>
                <a:lnTo>
                  <a:pt x="296" y="89"/>
                </a:lnTo>
                <a:lnTo>
                  <a:pt x="297" y="90"/>
                </a:lnTo>
                <a:lnTo>
                  <a:pt x="300" y="92"/>
                </a:lnTo>
                <a:lnTo>
                  <a:pt x="302" y="93"/>
                </a:lnTo>
                <a:lnTo>
                  <a:pt x="296" y="95"/>
                </a:lnTo>
                <a:lnTo>
                  <a:pt x="296" y="96"/>
                </a:lnTo>
                <a:lnTo>
                  <a:pt x="294" y="99"/>
                </a:lnTo>
                <a:lnTo>
                  <a:pt x="296" y="101"/>
                </a:lnTo>
                <a:lnTo>
                  <a:pt x="297" y="104"/>
                </a:lnTo>
                <a:lnTo>
                  <a:pt x="297" y="105"/>
                </a:lnTo>
                <a:lnTo>
                  <a:pt x="299" y="107"/>
                </a:lnTo>
                <a:lnTo>
                  <a:pt x="296" y="119"/>
                </a:lnTo>
                <a:lnTo>
                  <a:pt x="294" y="120"/>
                </a:lnTo>
                <a:lnTo>
                  <a:pt x="288" y="119"/>
                </a:lnTo>
                <a:lnTo>
                  <a:pt x="287" y="120"/>
                </a:lnTo>
                <a:lnTo>
                  <a:pt x="282" y="117"/>
                </a:lnTo>
                <a:lnTo>
                  <a:pt x="281" y="119"/>
                </a:lnTo>
                <a:lnTo>
                  <a:pt x="278" y="123"/>
                </a:lnTo>
                <a:lnTo>
                  <a:pt x="273" y="125"/>
                </a:lnTo>
                <a:lnTo>
                  <a:pt x="270" y="129"/>
                </a:lnTo>
                <a:lnTo>
                  <a:pt x="270" y="137"/>
                </a:lnTo>
                <a:lnTo>
                  <a:pt x="260" y="138"/>
                </a:lnTo>
                <a:lnTo>
                  <a:pt x="257" y="141"/>
                </a:lnTo>
                <a:lnTo>
                  <a:pt x="254" y="141"/>
                </a:lnTo>
                <a:lnTo>
                  <a:pt x="250" y="144"/>
                </a:lnTo>
                <a:lnTo>
                  <a:pt x="248" y="147"/>
                </a:lnTo>
                <a:lnTo>
                  <a:pt x="244" y="146"/>
                </a:lnTo>
                <a:lnTo>
                  <a:pt x="238" y="149"/>
                </a:lnTo>
                <a:lnTo>
                  <a:pt x="236" y="150"/>
                </a:lnTo>
                <a:lnTo>
                  <a:pt x="236" y="149"/>
                </a:lnTo>
                <a:lnTo>
                  <a:pt x="233" y="150"/>
                </a:lnTo>
                <a:lnTo>
                  <a:pt x="230" y="150"/>
                </a:lnTo>
                <a:lnTo>
                  <a:pt x="226" y="155"/>
                </a:lnTo>
                <a:lnTo>
                  <a:pt x="224" y="155"/>
                </a:lnTo>
                <a:lnTo>
                  <a:pt x="221" y="161"/>
                </a:lnTo>
                <a:lnTo>
                  <a:pt x="218" y="162"/>
                </a:lnTo>
                <a:lnTo>
                  <a:pt x="220" y="161"/>
                </a:lnTo>
                <a:lnTo>
                  <a:pt x="221" y="159"/>
                </a:lnTo>
                <a:lnTo>
                  <a:pt x="223" y="158"/>
                </a:lnTo>
                <a:lnTo>
                  <a:pt x="221" y="153"/>
                </a:lnTo>
                <a:lnTo>
                  <a:pt x="220" y="153"/>
                </a:lnTo>
                <a:lnTo>
                  <a:pt x="218" y="158"/>
                </a:lnTo>
                <a:lnTo>
                  <a:pt x="215" y="161"/>
                </a:lnTo>
                <a:lnTo>
                  <a:pt x="217" y="168"/>
                </a:lnTo>
                <a:lnTo>
                  <a:pt x="214" y="168"/>
                </a:lnTo>
                <a:lnTo>
                  <a:pt x="214" y="167"/>
                </a:lnTo>
                <a:lnTo>
                  <a:pt x="212" y="164"/>
                </a:lnTo>
                <a:lnTo>
                  <a:pt x="214" y="162"/>
                </a:lnTo>
                <a:lnTo>
                  <a:pt x="212" y="161"/>
                </a:lnTo>
                <a:lnTo>
                  <a:pt x="211" y="162"/>
                </a:lnTo>
                <a:lnTo>
                  <a:pt x="209" y="165"/>
                </a:lnTo>
                <a:lnTo>
                  <a:pt x="209" y="164"/>
                </a:lnTo>
                <a:lnTo>
                  <a:pt x="209" y="162"/>
                </a:lnTo>
                <a:lnTo>
                  <a:pt x="209" y="161"/>
                </a:lnTo>
                <a:lnTo>
                  <a:pt x="205" y="161"/>
                </a:lnTo>
                <a:lnTo>
                  <a:pt x="203" y="158"/>
                </a:lnTo>
                <a:lnTo>
                  <a:pt x="203" y="156"/>
                </a:lnTo>
                <a:lnTo>
                  <a:pt x="202" y="161"/>
                </a:lnTo>
                <a:lnTo>
                  <a:pt x="196" y="159"/>
                </a:lnTo>
                <a:lnTo>
                  <a:pt x="199" y="162"/>
                </a:lnTo>
                <a:lnTo>
                  <a:pt x="200" y="162"/>
                </a:lnTo>
                <a:lnTo>
                  <a:pt x="202" y="162"/>
                </a:lnTo>
                <a:lnTo>
                  <a:pt x="202" y="164"/>
                </a:lnTo>
                <a:lnTo>
                  <a:pt x="202" y="165"/>
                </a:lnTo>
                <a:lnTo>
                  <a:pt x="203" y="167"/>
                </a:lnTo>
                <a:lnTo>
                  <a:pt x="205" y="164"/>
                </a:lnTo>
                <a:lnTo>
                  <a:pt x="208" y="165"/>
                </a:lnTo>
                <a:lnTo>
                  <a:pt x="209" y="167"/>
                </a:lnTo>
                <a:lnTo>
                  <a:pt x="211" y="167"/>
                </a:lnTo>
                <a:lnTo>
                  <a:pt x="209" y="170"/>
                </a:lnTo>
                <a:lnTo>
                  <a:pt x="212" y="170"/>
                </a:lnTo>
                <a:lnTo>
                  <a:pt x="212" y="173"/>
                </a:lnTo>
                <a:lnTo>
                  <a:pt x="215" y="173"/>
                </a:lnTo>
                <a:lnTo>
                  <a:pt x="217" y="174"/>
                </a:lnTo>
                <a:lnTo>
                  <a:pt x="218" y="182"/>
                </a:lnTo>
                <a:lnTo>
                  <a:pt x="220" y="180"/>
                </a:lnTo>
                <a:lnTo>
                  <a:pt x="224" y="182"/>
                </a:lnTo>
                <a:lnTo>
                  <a:pt x="226" y="179"/>
                </a:lnTo>
                <a:lnTo>
                  <a:pt x="229" y="182"/>
                </a:lnTo>
                <a:lnTo>
                  <a:pt x="232" y="179"/>
                </a:lnTo>
                <a:lnTo>
                  <a:pt x="233" y="177"/>
                </a:lnTo>
                <a:lnTo>
                  <a:pt x="235" y="179"/>
                </a:lnTo>
                <a:lnTo>
                  <a:pt x="236" y="179"/>
                </a:lnTo>
                <a:lnTo>
                  <a:pt x="241" y="177"/>
                </a:lnTo>
                <a:lnTo>
                  <a:pt x="244" y="177"/>
                </a:lnTo>
                <a:lnTo>
                  <a:pt x="244" y="180"/>
                </a:lnTo>
                <a:lnTo>
                  <a:pt x="242" y="182"/>
                </a:lnTo>
                <a:lnTo>
                  <a:pt x="242" y="187"/>
                </a:lnTo>
                <a:lnTo>
                  <a:pt x="236" y="187"/>
                </a:lnTo>
                <a:lnTo>
                  <a:pt x="235" y="187"/>
                </a:lnTo>
                <a:lnTo>
                  <a:pt x="226" y="185"/>
                </a:lnTo>
                <a:lnTo>
                  <a:pt x="217" y="193"/>
                </a:lnTo>
                <a:lnTo>
                  <a:pt x="214" y="192"/>
                </a:lnTo>
                <a:lnTo>
                  <a:pt x="209" y="193"/>
                </a:lnTo>
                <a:lnTo>
                  <a:pt x="211" y="195"/>
                </a:lnTo>
                <a:lnTo>
                  <a:pt x="209" y="195"/>
                </a:lnTo>
                <a:lnTo>
                  <a:pt x="208" y="198"/>
                </a:lnTo>
                <a:lnTo>
                  <a:pt x="206" y="199"/>
                </a:lnTo>
                <a:lnTo>
                  <a:pt x="205" y="199"/>
                </a:lnTo>
                <a:lnTo>
                  <a:pt x="200" y="202"/>
                </a:lnTo>
                <a:lnTo>
                  <a:pt x="196" y="202"/>
                </a:lnTo>
                <a:lnTo>
                  <a:pt x="194" y="201"/>
                </a:lnTo>
                <a:lnTo>
                  <a:pt x="191" y="198"/>
                </a:lnTo>
                <a:lnTo>
                  <a:pt x="193" y="196"/>
                </a:lnTo>
                <a:lnTo>
                  <a:pt x="193" y="187"/>
                </a:lnTo>
                <a:lnTo>
                  <a:pt x="191" y="185"/>
                </a:lnTo>
                <a:lnTo>
                  <a:pt x="190" y="185"/>
                </a:lnTo>
                <a:lnTo>
                  <a:pt x="187" y="185"/>
                </a:lnTo>
                <a:lnTo>
                  <a:pt x="181" y="180"/>
                </a:lnTo>
                <a:lnTo>
                  <a:pt x="176" y="180"/>
                </a:lnTo>
                <a:lnTo>
                  <a:pt x="176" y="179"/>
                </a:lnTo>
                <a:lnTo>
                  <a:pt x="178" y="177"/>
                </a:lnTo>
                <a:lnTo>
                  <a:pt x="181" y="176"/>
                </a:lnTo>
                <a:lnTo>
                  <a:pt x="187" y="170"/>
                </a:lnTo>
                <a:lnTo>
                  <a:pt x="196" y="167"/>
                </a:lnTo>
                <a:lnTo>
                  <a:pt x="197" y="167"/>
                </a:lnTo>
                <a:lnTo>
                  <a:pt x="196" y="165"/>
                </a:lnTo>
                <a:lnTo>
                  <a:pt x="196" y="162"/>
                </a:lnTo>
                <a:lnTo>
                  <a:pt x="193" y="161"/>
                </a:lnTo>
                <a:lnTo>
                  <a:pt x="191" y="164"/>
                </a:lnTo>
                <a:lnTo>
                  <a:pt x="188" y="162"/>
                </a:lnTo>
                <a:lnTo>
                  <a:pt x="188" y="161"/>
                </a:lnTo>
                <a:lnTo>
                  <a:pt x="185" y="161"/>
                </a:lnTo>
                <a:lnTo>
                  <a:pt x="185" y="162"/>
                </a:lnTo>
                <a:lnTo>
                  <a:pt x="176" y="164"/>
                </a:lnTo>
                <a:lnTo>
                  <a:pt x="172" y="162"/>
                </a:lnTo>
                <a:lnTo>
                  <a:pt x="169" y="159"/>
                </a:lnTo>
                <a:lnTo>
                  <a:pt x="167" y="159"/>
                </a:lnTo>
                <a:lnTo>
                  <a:pt x="164" y="159"/>
                </a:lnTo>
                <a:lnTo>
                  <a:pt x="164" y="158"/>
                </a:lnTo>
                <a:lnTo>
                  <a:pt x="167" y="155"/>
                </a:lnTo>
                <a:lnTo>
                  <a:pt x="163" y="153"/>
                </a:lnTo>
                <a:lnTo>
                  <a:pt x="161" y="153"/>
                </a:lnTo>
                <a:lnTo>
                  <a:pt x="163" y="152"/>
                </a:lnTo>
                <a:lnTo>
                  <a:pt x="170" y="153"/>
                </a:lnTo>
                <a:lnTo>
                  <a:pt x="172" y="152"/>
                </a:lnTo>
                <a:lnTo>
                  <a:pt x="170" y="152"/>
                </a:lnTo>
                <a:lnTo>
                  <a:pt x="169" y="152"/>
                </a:lnTo>
                <a:lnTo>
                  <a:pt x="166" y="146"/>
                </a:lnTo>
                <a:lnTo>
                  <a:pt x="164" y="147"/>
                </a:lnTo>
                <a:lnTo>
                  <a:pt x="160" y="150"/>
                </a:lnTo>
                <a:lnTo>
                  <a:pt x="160" y="147"/>
                </a:lnTo>
                <a:lnTo>
                  <a:pt x="154" y="150"/>
                </a:lnTo>
                <a:lnTo>
                  <a:pt x="145" y="152"/>
                </a:lnTo>
                <a:lnTo>
                  <a:pt x="145" y="155"/>
                </a:lnTo>
                <a:lnTo>
                  <a:pt x="142" y="161"/>
                </a:lnTo>
                <a:lnTo>
                  <a:pt x="140" y="161"/>
                </a:lnTo>
                <a:lnTo>
                  <a:pt x="139" y="158"/>
                </a:lnTo>
                <a:lnTo>
                  <a:pt x="137" y="158"/>
                </a:lnTo>
                <a:lnTo>
                  <a:pt x="136" y="156"/>
                </a:lnTo>
                <a:lnTo>
                  <a:pt x="136" y="158"/>
                </a:lnTo>
                <a:lnTo>
                  <a:pt x="139" y="161"/>
                </a:lnTo>
                <a:lnTo>
                  <a:pt x="139" y="164"/>
                </a:lnTo>
                <a:lnTo>
                  <a:pt x="136" y="168"/>
                </a:lnTo>
                <a:lnTo>
                  <a:pt x="131" y="168"/>
                </a:lnTo>
                <a:lnTo>
                  <a:pt x="131" y="170"/>
                </a:lnTo>
                <a:lnTo>
                  <a:pt x="130" y="171"/>
                </a:lnTo>
                <a:lnTo>
                  <a:pt x="130" y="173"/>
                </a:lnTo>
                <a:lnTo>
                  <a:pt x="128" y="173"/>
                </a:lnTo>
                <a:lnTo>
                  <a:pt x="127" y="170"/>
                </a:lnTo>
                <a:lnTo>
                  <a:pt x="127" y="168"/>
                </a:lnTo>
                <a:lnTo>
                  <a:pt x="127" y="179"/>
                </a:lnTo>
                <a:lnTo>
                  <a:pt x="125" y="179"/>
                </a:lnTo>
                <a:lnTo>
                  <a:pt x="122" y="179"/>
                </a:lnTo>
                <a:lnTo>
                  <a:pt x="115" y="180"/>
                </a:lnTo>
                <a:lnTo>
                  <a:pt x="112" y="182"/>
                </a:lnTo>
                <a:lnTo>
                  <a:pt x="109" y="183"/>
                </a:lnTo>
                <a:lnTo>
                  <a:pt x="104" y="177"/>
                </a:lnTo>
                <a:lnTo>
                  <a:pt x="101" y="177"/>
                </a:lnTo>
                <a:lnTo>
                  <a:pt x="104" y="177"/>
                </a:lnTo>
                <a:lnTo>
                  <a:pt x="106" y="174"/>
                </a:lnTo>
                <a:lnTo>
                  <a:pt x="107" y="173"/>
                </a:lnTo>
                <a:lnTo>
                  <a:pt x="107" y="170"/>
                </a:lnTo>
                <a:lnTo>
                  <a:pt x="110" y="168"/>
                </a:lnTo>
                <a:lnTo>
                  <a:pt x="110" y="167"/>
                </a:lnTo>
                <a:lnTo>
                  <a:pt x="112" y="164"/>
                </a:lnTo>
                <a:lnTo>
                  <a:pt x="115" y="164"/>
                </a:lnTo>
                <a:lnTo>
                  <a:pt x="115" y="156"/>
                </a:lnTo>
                <a:lnTo>
                  <a:pt x="116" y="153"/>
                </a:lnTo>
                <a:lnTo>
                  <a:pt x="118" y="153"/>
                </a:lnTo>
                <a:lnTo>
                  <a:pt x="119" y="155"/>
                </a:lnTo>
                <a:lnTo>
                  <a:pt x="122" y="153"/>
                </a:lnTo>
                <a:lnTo>
                  <a:pt x="128" y="155"/>
                </a:lnTo>
                <a:lnTo>
                  <a:pt x="131" y="153"/>
                </a:lnTo>
                <a:lnTo>
                  <a:pt x="133" y="152"/>
                </a:lnTo>
                <a:lnTo>
                  <a:pt x="131" y="149"/>
                </a:lnTo>
                <a:lnTo>
                  <a:pt x="131" y="147"/>
                </a:lnTo>
                <a:lnTo>
                  <a:pt x="131" y="144"/>
                </a:lnTo>
                <a:lnTo>
                  <a:pt x="130" y="143"/>
                </a:lnTo>
                <a:lnTo>
                  <a:pt x="125" y="140"/>
                </a:lnTo>
                <a:lnTo>
                  <a:pt x="124" y="135"/>
                </a:lnTo>
                <a:lnTo>
                  <a:pt x="124" y="132"/>
                </a:lnTo>
                <a:lnTo>
                  <a:pt x="124" y="131"/>
                </a:lnTo>
                <a:lnTo>
                  <a:pt x="121" y="131"/>
                </a:lnTo>
                <a:lnTo>
                  <a:pt x="119" y="128"/>
                </a:lnTo>
                <a:lnTo>
                  <a:pt x="118" y="126"/>
                </a:lnTo>
                <a:lnTo>
                  <a:pt x="119" y="116"/>
                </a:lnTo>
                <a:lnTo>
                  <a:pt x="118" y="114"/>
                </a:lnTo>
                <a:lnTo>
                  <a:pt x="115" y="114"/>
                </a:lnTo>
                <a:lnTo>
                  <a:pt x="112" y="111"/>
                </a:lnTo>
                <a:lnTo>
                  <a:pt x="109" y="111"/>
                </a:lnTo>
                <a:lnTo>
                  <a:pt x="104" y="111"/>
                </a:lnTo>
                <a:lnTo>
                  <a:pt x="101" y="111"/>
                </a:lnTo>
                <a:lnTo>
                  <a:pt x="94" y="105"/>
                </a:lnTo>
                <a:lnTo>
                  <a:pt x="89" y="104"/>
                </a:lnTo>
                <a:lnTo>
                  <a:pt x="82" y="105"/>
                </a:lnTo>
                <a:lnTo>
                  <a:pt x="79" y="105"/>
                </a:lnTo>
                <a:lnTo>
                  <a:pt x="77" y="105"/>
                </a:lnTo>
                <a:lnTo>
                  <a:pt x="76" y="11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24" name="Freeform 796"/>
          <p:cNvSpPr>
            <a:spLocks/>
          </p:cNvSpPr>
          <p:nvPr/>
        </p:nvSpPr>
        <p:spPr bwMode="auto">
          <a:xfrm>
            <a:off x="4662488" y="2687645"/>
            <a:ext cx="182563" cy="109537"/>
          </a:xfrm>
          <a:custGeom>
            <a:avLst/>
            <a:gdLst>
              <a:gd name="T0" fmla="*/ 115 w 115"/>
              <a:gd name="T1" fmla="*/ 42 h 69"/>
              <a:gd name="T2" fmla="*/ 114 w 115"/>
              <a:gd name="T3" fmla="*/ 43 h 69"/>
              <a:gd name="T4" fmla="*/ 111 w 115"/>
              <a:gd name="T5" fmla="*/ 43 h 69"/>
              <a:gd name="T6" fmla="*/ 108 w 115"/>
              <a:gd name="T7" fmla="*/ 48 h 69"/>
              <a:gd name="T8" fmla="*/ 105 w 115"/>
              <a:gd name="T9" fmla="*/ 49 h 69"/>
              <a:gd name="T10" fmla="*/ 103 w 115"/>
              <a:gd name="T11" fmla="*/ 51 h 69"/>
              <a:gd name="T12" fmla="*/ 103 w 115"/>
              <a:gd name="T13" fmla="*/ 54 h 69"/>
              <a:gd name="T14" fmla="*/ 102 w 115"/>
              <a:gd name="T15" fmla="*/ 57 h 69"/>
              <a:gd name="T16" fmla="*/ 99 w 115"/>
              <a:gd name="T17" fmla="*/ 57 h 69"/>
              <a:gd name="T18" fmla="*/ 99 w 115"/>
              <a:gd name="T19" fmla="*/ 60 h 69"/>
              <a:gd name="T20" fmla="*/ 96 w 115"/>
              <a:gd name="T21" fmla="*/ 63 h 69"/>
              <a:gd name="T22" fmla="*/ 91 w 115"/>
              <a:gd name="T23" fmla="*/ 63 h 69"/>
              <a:gd name="T24" fmla="*/ 88 w 115"/>
              <a:gd name="T25" fmla="*/ 61 h 69"/>
              <a:gd name="T26" fmla="*/ 87 w 115"/>
              <a:gd name="T27" fmla="*/ 61 h 69"/>
              <a:gd name="T28" fmla="*/ 84 w 115"/>
              <a:gd name="T29" fmla="*/ 69 h 69"/>
              <a:gd name="T30" fmla="*/ 84 w 115"/>
              <a:gd name="T31" fmla="*/ 64 h 69"/>
              <a:gd name="T32" fmla="*/ 81 w 115"/>
              <a:gd name="T33" fmla="*/ 61 h 69"/>
              <a:gd name="T34" fmla="*/ 70 w 115"/>
              <a:gd name="T35" fmla="*/ 61 h 69"/>
              <a:gd name="T36" fmla="*/ 63 w 115"/>
              <a:gd name="T37" fmla="*/ 57 h 69"/>
              <a:gd name="T38" fmla="*/ 52 w 115"/>
              <a:gd name="T39" fmla="*/ 55 h 69"/>
              <a:gd name="T40" fmla="*/ 49 w 115"/>
              <a:gd name="T41" fmla="*/ 61 h 69"/>
              <a:gd name="T42" fmla="*/ 46 w 115"/>
              <a:gd name="T43" fmla="*/ 64 h 69"/>
              <a:gd name="T44" fmla="*/ 45 w 115"/>
              <a:gd name="T45" fmla="*/ 66 h 69"/>
              <a:gd name="T46" fmla="*/ 37 w 115"/>
              <a:gd name="T47" fmla="*/ 66 h 69"/>
              <a:gd name="T48" fmla="*/ 34 w 115"/>
              <a:gd name="T49" fmla="*/ 63 h 69"/>
              <a:gd name="T50" fmla="*/ 31 w 115"/>
              <a:gd name="T51" fmla="*/ 61 h 69"/>
              <a:gd name="T52" fmla="*/ 7 w 115"/>
              <a:gd name="T53" fmla="*/ 39 h 69"/>
              <a:gd name="T54" fmla="*/ 6 w 115"/>
              <a:gd name="T55" fmla="*/ 30 h 69"/>
              <a:gd name="T56" fmla="*/ 3 w 115"/>
              <a:gd name="T57" fmla="*/ 28 h 69"/>
              <a:gd name="T58" fmla="*/ 0 w 115"/>
              <a:gd name="T59" fmla="*/ 25 h 69"/>
              <a:gd name="T60" fmla="*/ 0 w 115"/>
              <a:gd name="T61" fmla="*/ 22 h 69"/>
              <a:gd name="T62" fmla="*/ 0 w 115"/>
              <a:gd name="T63" fmla="*/ 21 h 69"/>
              <a:gd name="T64" fmla="*/ 6 w 115"/>
              <a:gd name="T65" fmla="*/ 25 h 69"/>
              <a:gd name="T66" fmla="*/ 7 w 115"/>
              <a:gd name="T67" fmla="*/ 21 h 69"/>
              <a:gd name="T68" fmla="*/ 22 w 115"/>
              <a:gd name="T69" fmla="*/ 15 h 69"/>
              <a:gd name="T70" fmla="*/ 25 w 115"/>
              <a:gd name="T71" fmla="*/ 12 h 69"/>
              <a:gd name="T72" fmla="*/ 36 w 115"/>
              <a:gd name="T73" fmla="*/ 7 h 69"/>
              <a:gd name="T74" fmla="*/ 37 w 115"/>
              <a:gd name="T75" fmla="*/ 0 h 69"/>
              <a:gd name="T76" fmla="*/ 40 w 115"/>
              <a:gd name="T77" fmla="*/ 1 h 69"/>
              <a:gd name="T78" fmla="*/ 45 w 115"/>
              <a:gd name="T79" fmla="*/ 7 h 69"/>
              <a:gd name="T80" fmla="*/ 46 w 115"/>
              <a:gd name="T81" fmla="*/ 7 h 69"/>
              <a:gd name="T82" fmla="*/ 49 w 115"/>
              <a:gd name="T83" fmla="*/ 9 h 69"/>
              <a:gd name="T84" fmla="*/ 54 w 115"/>
              <a:gd name="T85" fmla="*/ 4 h 69"/>
              <a:gd name="T86" fmla="*/ 57 w 115"/>
              <a:gd name="T87" fmla="*/ 6 h 69"/>
              <a:gd name="T88" fmla="*/ 58 w 115"/>
              <a:gd name="T89" fmla="*/ 9 h 69"/>
              <a:gd name="T90" fmla="*/ 60 w 115"/>
              <a:gd name="T91" fmla="*/ 9 h 69"/>
              <a:gd name="T92" fmla="*/ 67 w 115"/>
              <a:gd name="T93" fmla="*/ 9 h 69"/>
              <a:gd name="T94" fmla="*/ 70 w 115"/>
              <a:gd name="T95" fmla="*/ 13 h 69"/>
              <a:gd name="T96" fmla="*/ 73 w 115"/>
              <a:gd name="T97" fmla="*/ 13 h 69"/>
              <a:gd name="T98" fmla="*/ 73 w 115"/>
              <a:gd name="T99" fmla="*/ 15 h 69"/>
              <a:gd name="T100" fmla="*/ 72 w 115"/>
              <a:gd name="T101" fmla="*/ 19 h 69"/>
              <a:gd name="T102" fmla="*/ 78 w 115"/>
              <a:gd name="T103" fmla="*/ 24 h 69"/>
              <a:gd name="T104" fmla="*/ 81 w 115"/>
              <a:gd name="T105" fmla="*/ 25 h 69"/>
              <a:gd name="T106" fmla="*/ 84 w 115"/>
              <a:gd name="T107" fmla="*/ 22 h 69"/>
              <a:gd name="T108" fmla="*/ 84 w 115"/>
              <a:gd name="T109" fmla="*/ 21 h 69"/>
              <a:gd name="T110" fmla="*/ 84 w 115"/>
              <a:gd name="T111" fmla="*/ 19 h 69"/>
              <a:gd name="T112" fmla="*/ 97 w 115"/>
              <a:gd name="T113" fmla="*/ 22 h 69"/>
              <a:gd name="T114" fmla="*/ 97 w 115"/>
              <a:gd name="T115" fmla="*/ 27 h 69"/>
              <a:gd name="T116" fmla="*/ 100 w 115"/>
              <a:gd name="T117" fmla="*/ 30 h 69"/>
              <a:gd name="T118" fmla="*/ 102 w 115"/>
              <a:gd name="T119" fmla="*/ 28 h 69"/>
              <a:gd name="T120" fmla="*/ 105 w 115"/>
              <a:gd name="T121" fmla="*/ 30 h 69"/>
              <a:gd name="T122" fmla="*/ 111 w 115"/>
              <a:gd name="T123" fmla="*/ 39 h 69"/>
              <a:gd name="T124" fmla="*/ 115 w 115"/>
              <a:gd name="T125" fmla="*/ 42 h 6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5"/>
              <a:gd name="T190" fmla="*/ 0 h 69"/>
              <a:gd name="T191" fmla="*/ 115 w 115"/>
              <a:gd name="T192" fmla="*/ 69 h 6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5" h="69">
                <a:moveTo>
                  <a:pt x="115" y="42"/>
                </a:moveTo>
                <a:lnTo>
                  <a:pt x="114" y="43"/>
                </a:lnTo>
                <a:lnTo>
                  <a:pt x="111" y="43"/>
                </a:lnTo>
                <a:lnTo>
                  <a:pt x="108" y="48"/>
                </a:lnTo>
                <a:lnTo>
                  <a:pt x="105" y="49"/>
                </a:lnTo>
                <a:lnTo>
                  <a:pt x="103" y="51"/>
                </a:lnTo>
                <a:lnTo>
                  <a:pt x="103" y="54"/>
                </a:lnTo>
                <a:lnTo>
                  <a:pt x="102" y="57"/>
                </a:lnTo>
                <a:lnTo>
                  <a:pt x="99" y="57"/>
                </a:lnTo>
                <a:lnTo>
                  <a:pt x="99" y="60"/>
                </a:lnTo>
                <a:lnTo>
                  <a:pt x="96" y="63"/>
                </a:lnTo>
                <a:lnTo>
                  <a:pt x="91" y="63"/>
                </a:lnTo>
                <a:lnTo>
                  <a:pt x="88" y="61"/>
                </a:lnTo>
                <a:lnTo>
                  <a:pt x="87" y="61"/>
                </a:lnTo>
                <a:lnTo>
                  <a:pt x="84" y="69"/>
                </a:lnTo>
                <a:lnTo>
                  <a:pt x="84" y="64"/>
                </a:lnTo>
                <a:lnTo>
                  <a:pt x="81" y="61"/>
                </a:lnTo>
                <a:lnTo>
                  <a:pt x="70" y="61"/>
                </a:lnTo>
                <a:lnTo>
                  <a:pt x="63" y="57"/>
                </a:lnTo>
                <a:lnTo>
                  <a:pt x="52" y="55"/>
                </a:lnTo>
                <a:lnTo>
                  <a:pt x="49" y="61"/>
                </a:lnTo>
                <a:lnTo>
                  <a:pt x="46" y="64"/>
                </a:lnTo>
                <a:lnTo>
                  <a:pt x="45" y="66"/>
                </a:lnTo>
                <a:lnTo>
                  <a:pt x="37" y="66"/>
                </a:lnTo>
                <a:lnTo>
                  <a:pt x="34" y="63"/>
                </a:lnTo>
                <a:lnTo>
                  <a:pt x="31" y="61"/>
                </a:lnTo>
                <a:lnTo>
                  <a:pt x="7" y="39"/>
                </a:lnTo>
                <a:lnTo>
                  <a:pt x="6" y="30"/>
                </a:lnTo>
                <a:lnTo>
                  <a:pt x="3" y="28"/>
                </a:lnTo>
                <a:lnTo>
                  <a:pt x="0" y="25"/>
                </a:lnTo>
                <a:lnTo>
                  <a:pt x="0" y="22"/>
                </a:lnTo>
                <a:lnTo>
                  <a:pt x="0" y="21"/>
                </a:lnTo>
                <a:lnTo>
                  <a:pt x="6" y="25"/>
                </a:lnTo>
                <a:lnTo>
                  <a:pt x="7" y="21"/>
                </a:lnTo>
                <a:lnTo>
                  <a:pt x="22" y="15"/>
                </a:lnTo>
                <a:lnTo>
                  <a:pt x="25" y="12"/>
                </a:lnTo>
                <a:lnTo>
                  <a:pt x="36" y="7"/>
                </a:lnTo>
                <a:lnTo>
                  <a:pt x="37" y="0"/>
                </a:lnTo>
                <a:lnTo>
                  <a:pt x="40" y="1"/>
                </a:lnTo>
                <a:lnTo>
                  <a:pt x="45" y="7"/>
                </a:lnTo>
                <a:lnTo>
                  <a:pt x="46" y="7"/>
                </a:lnTo>
                <a:lnTo>
                  <a:pt x="49" y="9"/>
                </a:lnTo>
                <a:lnTo>
                  <a:pt x="54" y="4"/>
                </a:lnTo>
                <a:lnTo>
                  <a:pt x="57" y="6"/>
                </a:lnTo>
                <a:lnTo>
                  <a:pt x="58" y="9"/>
                </a:lnTo>
                <a:lnTo>
                  <a:pt x="60" y="9"/>
                </a:lnTo>
                <a:lnTo>
                  <a:pt x="67" y="9"/>
                </a:lnTo>
                <a:lnTo>
                  <a:pt x="70" y="13"/>
                </a:lnTo>
                <a:lnTo>
                  <a:pt x="73" y="13"/>
                </a:lnTo>
                <a:lnTo>
                  <a:pt x="73" y="15"/>
                </a:lnTo>
                <a:lnTo>
                  <a:pt x="72" y="19"/>
                </a:lnTo>
                <a:lnTo>
                  <a:pt x="78" y="24"/>
                </a:lnTo>
                <a:lnTo>
                  <a:pt x="81" y="25"/>
                </a:lnTo>
                <a:lnTo>
                  <a:pt x="84" y="22"/>
                </a:lnTo>
                <a:lnTo>
                  <a:pt x="84" y="21"/>
                </a:lnTo>
                <a:lnTo>
                  <a:pt x="84" y="19"/>
                </a:lnTo>
                <a:lnTo>
                  <a:pt x="97" y="22"/>
                </a:lnTo>
                <a:lnTo>
                  <a:pt x="97" y="27"/>
                </a:lnTo>
                <a:lnTo>
                  <a:pt x="100" y="30"/>
                </a:lnTo>
                <a:lnTo>
                  <a:pt x="102" y="28"/>
                </a:lnTo>
                <a:lnTo>
                  <a:pt x="105" y="30"/>
                </a:lnTo>
                <a:lnTo>
                  <a:pt x="111" y="39"/>
                </a:lnTo>
                <a:lnTo>
                  <a:pt x="115" y="4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25" name="Freeform 797"/>
          <p:cNvSpPr>
            <a:spLocks/>
          </p:cNvSpPr>
          <p:nvPr/>
        </p:nvSpPr>
        <p:spPr bwMode="auto">
          <a:xfrm>
            <a:off x="4505325" y="2830520"/>
            <a:ext cx="115888" cy="68262"/>
          </a:xfrm>
          <a:custGeom>
            <a:avLst/>
            <a:gdLst>
              <a:gd name="T0" fmla="*/ 17 w 73"/>
              <a:gd name="T1" fmla="*/ 43 h 43"/>
              <a:gd name="T2" fmla="*/ 15 w 73"/>
              <a:gd name="T3" fmla="*/ 40 h 43"/>
              <a:gd name="T4" fmla="*/ 14 w 73"/>
              <a:gd name="T5" fmla="*/ 39 h 43"/>
              <a:gd name="T6" fmla="*/ 12 w 73"/>
              <a:gd name="T7" fmla="*/ 31 h 43"/>
              <a:gd name="T8" fmla="*/ 12 w 73"/>
              <a:gd name="T9" fmla="*/ 30 h 43"/>
              <a:gd name="T10" fmla="*/ 6 w 73"/>
              <a:gd name="T11" fmla="*/ 30 h 43"/>
              <a:gd name="T12" fmla="*/ 3 w 73"/>
              <a:gd name="T13" fmla="*/ 36 h 43"/>
              <a:gd name="T14" fmla="*/ 2 w 73"/>
              <a:gd name="T15" fmla="*/ 37 h 43"/>
              <a:gd name="T16" fmla="*/ 0 w 73"/>
              <a:gd name="T17" fmla="*/ 36 h 43"/>
              <a:gd name="T18" fmla="*/ 2 w 73"/>
              <a:gd name="T19" fmla="*/ 25 h 43"/>
              <a:gd name="T20" fmla="*/ 3 w 73"/>
              <a:gd name="T21" fmla="*/ 24 h 43"/>
              <a:gd name="T22" fmla="*/ 3 w 73"/>
              <a:gd name="T23" fmla="*/ 22 h 43"/>
              <a:gd name="T24" fmla="*/ 6 w 73"/>
              <a:gd name="T25" fmla="*/ 21 h 43"/>
              <a:gd name="T26" fmla="*/ 8 w 73"/>
              <a:gd name="T27" fmla="*/ 18 h 43"/>
              <a:gd name="T28" fmla="*/ 17 w 73"/>
              <a:gd name="T29" fmla="*/ 7 h 43"/>
              <a:gd name="T30" fmla="*/ 15 w 73"/>
              <a:gd name="T31" fmla="*/ 4 h 43"/>
              <a:gd name="T32" fmla="*/ 17 w 73"/>
              <a:gd name="T33" fmla="*/ 3 h 43"/>
              <a:gd name="T34" fmla="*/ 21 w 73"/>
              <a:gd name="T35" fmla="*/ 3 h 43"/>
              <a:gd name="T36" fmla="*/ 24 w 73"/>
              <a:gd name="T37" fmla="*/ 3 h 43"/>
              <a:gd name="T38" fmla="*/ 26 w 73"/>
              <a:gd name="T39" fmla="*/ 0 h 43"/>
              <a:gd name="T40" fmla="*/ 29 w 73"/>
              <a:gd name="T41" fmla="*/ 3 h 43"/>
              <a:gd name="T42" fmla="*/ 46 w 73"/>
              <a:gd name="T43" fmla="*/ 0 h 43"/>
              <a:gd name="T44" fmla="*/ 58 w 73"/>
              <a:gd name="T45" fmla="*/ 4 h 43"/>
              <a:gd name="T46" fmla="*/ 60 w 73"/>
              <a:gd name="T47" fmla="*/ 6 h 43"/>
              <a:gd name="T48" fmla="*/ 58 w 73"/>
              <a:gd name="T49" fmla="*/ 12 h 43"/>
              <a:gd name="T50" fmla="*/ 61 w 73"/>
              <a:gd name="T51" fmla="*/ 16 h 43"/>
              <a:gd name="T52" fmla="*/ 66 w 73"/>
              <a:gd name="T53" fmla="*/ 18 h 43"/>
              <a:gd name="T54" fmla="*/ 69 w 73"/>
              <a:gd name="T55" fmla="*/ 19 h 43"/>
              <a:gd name="T56" fmla="*/ 72 w 73"/>
              <a:gd name="T57" fmla="*/ 18 h 43"/>
              <a:gd name="T58" fmla="*/ 73 w 73"/>
              <a:gd name="T59" fmla="*/ 19 h 43"/>
              <a:gd name="T60" fmla="*/ 73 w 73"/>
              <a:gd name="T61" fmla="*/ 22 h 43"/>
              <a:gd name="T62" fmla="*/ 73 w 73"/>
              <a:gd name="T63" fmla="*/ 25 h 43"/>
              <a:gd name="T64" fmla="*/ 72 w 73"/>
              <a:gd name="T65" fmla="*/ 25 h 43"/>
              <a:gd name="T66" fmla="*/ 69 w 73"/>
              <a:gd name="T67" fmla="*/ 25 h 43"/>
              <a:gd name="T68" fmla="*/ 67 w 73"/>
              <a:gd name="T69" fmla="*/ 28 h 43"/>
              <a:gd name="T70" fmla="*/ 67 w 73"/>
              <a:gd name="T71" fmla="*/ 30 h 43"/>
              <a:gd name="T72" fmla="*/ 69 w 73"/>
              <a:gd name="T73" fmla="*/ 31 h 43"/>
              <a:gd name="T74" fmla="*/ 69 w 73"/>
              <a:gd name="T75" fmla="*/ 33 h 43"/>
              <a:gd name="T76" fmla="*/ 58 w 73"/>
              <a:gd name="T77" fmla="*/ 31 h 43"/>
              <a:gd name="T78" fmla="*/ 57 w 73"/>
              <a:gd name="T79" fmla="*/ 30 h 43"/>
              <a:gd name="T80" fmla="*/ 54 w 73"/>
              <a:gd name="T81" fmla="*/ 28 h 43"/>
              <a:gd name="T82" fmla="*/ 54 w 73"/>
              <a:gd name="T83" fmla="*/ 33 h 43"/>
              <a:gd name="T84" fmla="*/ 51 w 73"/>
              <a:gd name="T85" fmla="*/ 37 h 43"/>
              <a:gd name="T86" fmla="*/ 49 w 73"/>
              <a:gd name="T87" fmla="*/ 40 h 43"/>
              <a:gd name="T88" fmla="*/ 49 w 73"/>
              <a:gd name="T89" fmla="*/ 42 h 43"/>
              <a:gd name="T90" fmla="*/ 48 w 73"/>
              <a:gd name="T91" fmla="*/ 40 h 43"/>
              <a:gd name="T92" fmla="*/ 45 w 73"/>
              <a:gd name="T93" fmla="*/ 39 h 43"/>
              <a:gd name="T94" fmla="*/ 42 w 73"/>
              <a:gd name="T95" fmla="*/ 36 h 43"/>
              <a:gd name="T96" fmla="*/ 41 w 73"/>
              <a:gd name="T97" fmla="*/ 30 h 43"/>
              <a:gd name="T98" fmla="*/ 36 w 73"/>
              <a:gd name="T99" fmla="*/ 31 h 43"/>
              <a:gd name="T100" fmla="*/ 35 w 73"/>
              <a:gd name="T101" fmla="*/ 34 h 43"/>
              <a:gd name="T102" fmla="*/ 35 w 73"/>
              <a:gd name="T103" fmla="*/ 37 h 43"/>
              <a:gd name="T104" fmla="*/ 30 w 73"/>
              <a:gd name="T105" fmla="*/ 42 h 43"/>
              <a:gd name="T106" fmla="*/ 17 w 73"/>
              <a:gd name="T107" fmla="*/ 43 h 4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3"/>
              <a:gd name="T163" fmla="*/ 0 h 43"/>
              <a:gd name="T164" fmla="*/ 73 w 73"/>
              <a:gd name="T165" fmla="*/ 43 h 4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3" h="43">
                <a:moveTo>
                  <a:pt x="17" y="43"/>
                </a:moveTo>
                <a:lnTo>
                  <a:pt x="15" y="40"/>
                </a:lnTo>
                <a:lnTo>
                  <a:pt x="14" y="39"/>
                </a:lnTo>
                <a:lnTo>
                  <a:pt x="12" y="31"/>
                </a:lnTo>
                <a:lnTo>
                  <a:pt x="12" y="30"/>
                </a:lnTo>
                <a:lnTo>
                  <a:pt x="6" y="30"/>
                </a:lnTo>
                <a:lnTo>
                  <a:pt x="3" y="36"/>
                </a:lnTo>
                <a:lnTo>
                  <a:pt x="2" y="37"/>
                </a:lnTo>
                <a:lnTo>
                  <a:pt x="0" y="36"/>
                </a:lnTo>
                <a:lnTo>
                  <a:pt x="2" y="25"/>
                </a:lnTo>
                <a:lnTo>
                  <a:pt x="3" y="24"/>
                </a:lnTo>
                <a:lnTo>
                  <a:pt x="3" y="22"/>
                </a:lnTo>
                <a:lnTo>
                  <a:pt x="6" y="21"/>
                </a:lnTo>
                <a:lnTo>
                  <a:pt x="8" y="18"/>
                </a:lnTo>
                <a:lnTo>
                  <a:pt x="17" y="7"/>
                </a:lnTo>
                <a:lnTo>
                  <a:pt x="15" y="4"/>
                </a:lnTo>
                <a:lnTo>
                  <a:pt x="17" y="3"/>
                </a:lnTo>
                <a:lnTo>
                  <a:pt x="21" y="3"/>
                </a:lnTo>
                <a:lnTo>
                  <a:pt x="24" y="3"/>
                </a:lnTo>
                <a:lnTo>
                  <a:pt x="26" y="0"/>
                </a:lnTo>
                <a:lnTo>
                  <a:pt x="29" y="3"/>
                </a:lnTo>
                <a:lnTo>
                  <a:pt x="46" y="0"/>
                </a:lnTo>
                <a:lnTo>
                  <a:pt x="58" y="4"/>
                </a:lnTo>
                <a:lnTo>
                  <a:pt x="60" y="6"/>
                </a:lnTo>
                <a:lnTo>
                  <a:pt x="58" y="12"/>
                </a:lnTo>
                <a:lnTo>
                  <a:pt x="61" y="16"/>
                </a:lnTo>
                <a:lnTo>
                  <a:pt x="66" y="18"/>
                </a:lnTo>
                <a:lnTo>
                  <a:pt x="69" y="19"/>
                </a:lnTo>
                <a:lnTo>
                  <a:pt x="72" y="18"/>
                </a:lnTo>
                <a:lnTo>
                  <a:pt x="73" y="19"/>
                </a:lnTo>
                <a:lnTo>
                  <a:pt x="73" y="22"/>
                </a:lnTo>
                <a:lnTo>
                  <a:pt x="73" y="25"/>
                </a:lnTo>
                <a:lnTo>
                  <a:pt x="72" y="25"/>
                </a:lnTo>
                <a:lnTo>
                  <a:pt x="69" y="25"/>
                </a:lnTo>
                <a:lnTo>
                  <a:pt x="67" y="28"/>
                </a:lnTo>
                <a:lnTo>
                  <a:pt x="67" y="30"/>
                </a:lnTo>
                <a:lnTo>
                  <a:pt x="69" y="31"/>
                </a:lnTo>
                <a:lnTo>
                  <a:pt x="69" y="33"/>
                </a:lnTo>
                <a:lnTo>
                  <a:pt x="58" y="31"/>
                </a:lnTo>
                <a:lnTo>
                  <a:pt x="57" y="30"/>
                </a:lnTo>
                <a:lnTo>
                  <a:pt x="54" y="28"/>
                </a:lnTo>
                <a:lnTo>
                  <a:pt x="54" y="33"/>
                </a:lnTo>
                <a:lnTo>
                  <a:pt x="51" y="37"/>
                </a:lnTo>
                <a:lnTo>
                  <a:pt x="49" y="40"/>
                </a:lnTo>
                <a:lnTo>
                  <a:pt x="49" y="42"/>
                </a:lnTo>
                <a:lnTo>
                  <a:pt x="48" y="40"/>
                </a:lnTo>
                <a:lnTo>
                  <a:pt x="45" y="39"/>
                </a:lnTo>
                <a:lnTo>
                  <a:pt x="42" y="36"/>
                </a:lnTo>
                <a:lnTo>
                  <a:pt x="41" y="30"/>
                </a:lnTo>
                <a:lnTo>
                  <a:pt x="36" y="31"/>
                </a:lnTo>
                <a:lnTo>
                  <a:pt x="35" y="34"/>
                </a:lnTo>
                <a:lnTo>
                  <a:pt x="35" y="37"/>
                </a:lnTo>
                <a:lnTo>
                  <a:pt x="30" y="42"/>
                </a:lnTo>
                <a:lnTo>
                  <a:pt x="17" y="4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26" name="Freeform 798"/>
          <p:cNvSpPr>
            <a:spLocks/>
          </p:cNvSpPr>
          <p:nvPr/>
        </p:nvSpPr>
        <p:spPr bwMode="auto">
          <a:xfrm>
            <a:off x="4419600" y="2674945"/>
            <a:ext cx="93663" cy="76200"/>
          </a:xfrm>
          <a:custGeom>
            <a:avLst/>
            <a:gdLst>
              <a:gd name="T0" fmla="*/ 50 w 59"/>
              <a:gd name="T1" fmla="*/ 48 h 48"/>
              <a:gd name="T2" fmla="*/ 47 w 59"/>
              <a:gd name="T3" fmla="*/ 48 h 48"/>
              <a:gd name="T4" fmla="*/ 44 w 59"/>
              <a:gd name="T5" fmla="*/ 48 h 48"/>
              <a:gd name="T6" fmla="*/ 38 w 59"/>
              <a:gd name="T7" fmla="*/ 44 h 48"/>
              <a:gd name="T8" fmla="*/ 38 w 59"/>
              <a:gd name="T9" fmla="*/ 42 h 48"/>
              <a:gd name="T10" fmla="*/ 36 w 59"/>
              <a:gd name="T11" fmla="*/ 42 h 48"/>
              <a:gd name="T12" fmla="*/ 36 w 59"/>
              <a:gd name="T13" fmla="*/ 35 h 48"/>
              <a:gd name="T14" fmla="*/ 35 w 59"/>
              <a:gd name="T15" fmla="*/ 35 h 48"/>
              <a:gd name="T16" fmla="*/ 32 w 59"/>
              <a:gd name="T17" fmla="*/ 39 h 48"/>
              <a:gd name="T18" fmla="*/ 29 w 59"/>
              <a:gd name="T19" fmla="*/ 39 h 48"/>
              <a:gd name="T20" fmla="*/ 26 w 59"/>
              <a:gd name="T21" fmla="*/ 38 h 48"/>
              <a:gd name="T22" fmla="*/ 24 w 59"/>
              <a:gd name="T23" fmla="*/ 30 h 48"/>
              <a:gd name="T24" fmla="*/ 23 w 59"/>
              <a:gd name="T25" fmla="*/ 29 h 48"/>
              <a:gd name="T26" fmla="*/ 11 w 59"/>
              <a:gd name="T27" fmla="*/ 24 h 48"/>
              <a:gd name="T28" fmla="*/ 8 w 59"/>
              <a:gd name="T29" fmla="*/ 18 h 48"/>
              <a:gd name="T30" fmla="*/ 5 w 59"/>
              <a:gd name="T31" fmla="*/ 18 h 48"/>
              <a:gd name="T32" fmla="*/ 2 w 59"/>
              <a:gd name="T33" fmla="*/ 17 h 48"/>
              <a:gd name="T34" fmla="*/ 0 w 59"/>
              <a:gd name="T35" fmla="*/ 14 h 48"/>
              <a:gd name="T36" fmla="*/ 0 w 59"/>
              <a:gd name="T37" fmla="*/ 8 h 48"/>
              <a:gd name="T38" fmla="*/ 11 w 59"/>
              <a:gd name="T39" fmla="*/ 3 h 48"/>
              <a:gd name="T40" fmla="*/ 12 w 59"/>
              <a:gd name="T41" fmla="*/ 2 h 48"/>
              <a:gd name="T42" fmla="*/ 12 w 59"/>
              <a:gd name="T43" fmla="*/ 3 h 48"/>
              <a:gd name="T44" fmla="*/ 18 w 59"/>
              <a:gd name="T45" fmla="*/ 6 h 48"/>
              <a:gd name="T46" fmla="*/ 29 w 59"/>
              <a:gd name="T47" fmla="*/ 0 h 48"/>
              <a:gd name="T48" fmla="*/ 36 w 59"/>
              <a:gd name="T49" fmla="*/ 0 h 48"/>
              <a:gd name="T50" fmla="*/ 39 w 59"/>
              <a:gd name="T51" fmla="*/ 2 h 48"/>
              <a:gd name="T52" fmla="*/ 41 w 59"/>
              <a:gd name="T53" fmla="*/ 3 h 48"/>
              <a:gd name="T54" fmla="*/ 42 w 59"/>
              <a:gd name="T55" fmla="*/ 5 h 48"/>
              <a:gd name="T56" fmla="*/ 45 w 59"/>
              <a:gd name="T57" fmla="*/ 5 h 48"/>
              <a:gd name="T58" fmla="*/ 48 w 59"/>
              <a:gd name="T59" fmla="*/ 6 h 48"/>
              <a:gd name="T60" fmla="*/ 48 w 59"/>
              <a:gd name="T61" fmla="*/ 17 h 48"/>
              <a:gd name="T62" fmla="*/ 51 w 59"/>
              <a:gd name="T63" fmla="*/ 18 h 48"/>
              <a:gd name="T64" fmla="*/ 54 w 59"/>
              <a:gd name="T65" fmla="*/ 18 h 48"/>
              <a:gd name="T66" fmla="*/ 56 w 59"/>
              <a:gd name="T67" fmla="*/ 20 h 48"/>
              <a:gd name="T68" fmla="*/ 56 w 59"/>
              <a:gd name="T69" fmla="*/ 23 h 48"/>
              <a:gd name="T70" fmla="*/ 59 w 59"/>
              <a:gd name="T71" fmla="*/ 26 h 48"/>
              <a:gd name="T72" fmla="*/ 59 w 59"/>
              <a:gd name="T73" fmla="*/ 29 h 48"/>
              <a:gd name="T74" fmla="*/ 54 w 59"/>
              <a:gd name="T75" fmla="*/ 33 h 48"/>
              <a:gd name="T76" fmla="*/ 53 w 59"/>
              <a:gd name="T77" fmla="*/ 33 h 48"/>
              <a:gd name="T78" fmla="*/ 50 w 59"/>
              <a:gd name="T79" fmla="*/ 36 h 48"/>
              <a:gd name="T80" fmla="*/ 48 w 59"/>
              <a:gd name="T81" fmla="*/ 39 h 48"/>
              <a:gd name="T82" fmla="*/ 50 w 59"/>
              <a:gd name="T83" fmla="*/ 44 h 48"/>
              <a:gd name="T84" fmla="*/ 50 w 59"/>
              <a:gd name="T85" fmla="*/ 48 h 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
              <a:gd name="T130" fmla="*/ 0 h 48"/>
              <a:gd name="T131" fmla="*/ 59 w 59"/>
              <a:gd name="T132" fmla="*/ 48 h 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 h="48">
                <a:moveTo>
                  <a:pt x="50" y="48"/>
                </a:moveTo>
                <a:lnTo>
                  <a:pt x="47" y="48"/>
                </a:lnTo>
                <a:lnTo>
                  <a:pt x="44" y="48"/>
                </a:lnTo>
                <a:lnTo>
                  <a:pt x="38" y="44"/>
                </a:lnTo>
                <a:lnTo>
                  <a:pt x="38" y="42"/>
                </a:lnTo>
                <a:lnTo>
                  <a:pt x="36" y="42"/>
                </a:lnTo>
                <a:lnTo>
                  <a:pt x="36" y="35"/>
                </a:lnTo>
                <a:lnTo>
                  <a:pt x="35" y="35"/>
                </a:lnTo>
                <a:lnTo>
                  <a:pt x="32" y="39"/>
                </a:lnTo>
                <a:lnTo>
                  <a:pt x="29" y="39"/>
                </a:lnTo>
                <a:lnTo>
                  <a:pt x="26" y="38"/>
                </a:lnTo>
                <a:lnTo>
                  <a:pt x="24" y="30"/>
                </a:lnTo>
                <a:lnTo>
                  <a:pt x="23" y="29"/>
                </a:lnTo>
                <a:lnTo>
                  <a:pt x="11" y="24"/>
                </a:lnTo>
                <a:lnTo>
                  <a:pt x="8" y="18"/>
                </a:lnTo>
                <a:lnTo>
                  <a:pt x="5" y="18"/>
                </a:lnTo>
                <a:lnTo>
                  <a:pt x="2" y="17"/>
                </a:lnTo>
                <a:lnTo>
                  <a:pt x="0" y="14"/>
                </a:lnTo>
                <a:lnTo>
                  <a:pt x="0" y="8"/>
                </a:lnTo>
                <a:lnTo>
                  <a:pt x="11" y="3"/>
                </a:lnTo>
                <a:lnTo>
                  <a:pt x="12" y="2"/>
                </a:lnTo>
                <a:lnTo>
                  <a:pt x="12" y="3"/>
                </a:lnTo>
                <a:lnTo>
                  <a:pt x="18" y="6"/>
                </a:lnTo>
                <a:lnTo>
                  <a:pt x="29" y="0"/>
                </a:lnTo>
                <a:lnTo>
                  <a:pt x="36" y="0"/>
                </a:lnTo>
                <a:lnTo>
                  <a:pt x="39" y="2"/>
                </a:lnTo>
                <a:lnTo>
                  <a:pt x="41" y="3"/>
                </a:lnTo>
                <a:lnTo>
                  <a:pt x="42" y="5"/>
                </a:lnTo>
                <a:lnTo>
                  <a:pt x="45" y="5"/>
                </a:lnTo>
                <a:lnTo>
                  <a:pt x="48" y="6"/>
                </a:lnTo>
                <a:lnTo>
                  <a:pt x="48" y="17"/>
                </a:lnTo>
                <a:lnTo>
                  <a:pt x="51" y="18"/>
                </a:lnTo>
                <a:lnTo>
                  <a:pt x="54" y="18"/>
                </a:lnTo>
                <a:lnTo>
                  <a:pt x="56" y="20"/>
                </a:lnTo>
                <a:lnTo>
                  <a:pt x="56" y="23"/>
                </a:lnTo>
                <a:lnTo>
                  <a:pt x="59" y="26"/>
                </a:lnTo>
                <a:lnTo>
                  <a:pt x="59" y="29"/>
                </a:lnTo>
                <a:lnTo>
                  <a:pt x="54" y="33"/>
                </a:lnTo>
                <a:lnTo>
                  <a:pt x="53" y="33"/>
                </a:lnTo>
                <a:lnTo>
                  <a:pt x="50" y="36"/>
                </a:lnTo>
                <a:lnTo>
                  <a:pt x="48" y="39"/>
                </a:lnTo>
                <a:lnTo>
                  <a:pt x="50" y="44"/>
                </a:lnTo>
                <a:lnTo>
                  <a:pt x="50" y="48"/>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27" name="Freeform 799"/>
          <p:cNvSpPr>
            <a:spLocks/>
          </p:cNvSpPr>
          <p:nvPr/>
        </p:nvSpPr>
        <p:spPr bwMode="auto">
          <a:xfrm>
            <a:off x="4384675" y="3019432"/>
            <a:ext cx="9525" cy="7937"/>
          </a:xfrm>
          <a:custGeom>
            <a:avLst/>
            <a:gdLst>
              <a:gd name="T0" fmla="*/ 4 w 6"/>
              <a:gd name="T1" fmla="*/ 3 h 5"/>
              <a:gd name="T2" fmla="*/ 6 w 6"/>
              <a:gd name="T3" fmla="*/ 5 h 5"/>
              <a:gd name="T4" fmla="*/ 4 w 6"/>
              <a:gd name="T5" fmla="*/ 5 h 5"/>
              <a:gd name="T6" fmla="*/ 3 w 6"/>
              <a:gd name="T7" fmla="*/ 5 h 5"/>
              <a:gd name="T8" fmla="*/ 1 w 6"/>
              <a:gd name="T9" fmla="*/ 3 h 5"/>
              <a:gd name="T10" fmla="*/ 0 w 6"/>
              <a:gd name="T11" fmla="*/ 0 h 5"/>
              <a:gd name="T12" fmla="*/ 3 w 6"/>
              <a:gd name="T13" fmla="*/ 2 h 5"/>
              <a:gd name="T14" fmla="*/ 4 w 6"/>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4" y="3"/>
                </a:moveTo>
                <a:lnTo>
                  <a:pt x="6" y="5"/>
                </a:lnTo>
                <a:lnTo>
                  <a:pt x="4" y="5"/>
                </a:lnTo>
                <a:lnTo>
                  <a:pt x="3" y="5"/>
                </a:lnTo>
                <a:lnTo>
                  <a:pt x="1" y="3"/>
                </a:lnTo>
                <a:lnTo>
                  <a:pt x="0" y="0"/>
                </a:lnTo>
                <a:lnTo>
                  <a:pt x="3" y="2"/>
                </a:lnTo>
                <a:lnTo>
                  <a:pt x="4"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28" name="Freeform 800"/>
          <p:cNvSpPr>
            <a:spLocks/>
          </p:cNvSpPr>
          <p:nvPr/>
        </p:nvSpPr>
        <p:spPr bwMode="auto">
          <a:xfrm>
            <a:off x="4103688" y="2979745"/>
            <a:ext cx="333375" cy="263525"/>
          </a:xfrm>
          <a:custGeom>
            <a:avLst/>
            <a:gdLst>
              <a:gd name="T0" fmla="*/ 30 w 210"/>
              <a:gd name="T1" fmla="*/ 135 h 166"/>
              <a:gd name="T2" fmla="*/ 38 w 210"/>
              <a:gd name="T3" fmla="*/ 121 h 166"/>
              <a:gd name="T4" fmla="*/ 33 w 210"/>
              <a:gd name="T5" fmla="*/ 115 h 166"/>
              <a:gd name="T6" fmla="*/ 38 w 210"/>
              <a:gd name="T7" fmla="*/ 103 h 166"/>
              <a:gd name="T8" fmla="*/ 32 w 210"/>
              <a:gd name="T9" fmla="*/ 91 h 166"/>
              <a:gd name="T10" fmla="*/ 38 w 210"/>
              <a:gd name="T11" fmla="*/ 88 h 166"/>
              <a:gd name="T12" fmla="*/ 41 w 210"/>
              <a:gd name="T13" fmla="*/ 82 h 166"/>
              <a:gd name="T14" fmla="*/ 42 w 210"/>
              <a:gd name="T15" fmla="*/ 61 h 166"/>
              <a:gd name="T16" fmla="*/ 51 w 210"/>
              <a:gd name="T17" fmla="*/ 48 h 166"/>
              <a:gd name="T18" fmla="*/ 38 w 210"/>
              <a:gd name="T19" fmla="*/ 40 h 166"/>
              <a:gd name="T20" fmla="*/ 21 w 210"/>
              <a:gd name="T21" fmla="*/ 42 h 166"/>
              <a:gd name="T22" fmla="*/ 20 w 210"/>
              <a:gd name="T23" fmla="*/ 37 h 166"/>
              <a:gd name="T24" fmla="*/ 8 w 210"/>
              <a:gd name="T25" fmla="*/ 43 h 166"/>
              <a:gd name="T26" fmla="*/ 6 w 210"/>
              <a:gd name="T27" fmla="*/ 39 h 166"/>
              <a:gd name="T28" fmla="*/ 11 w 210"/>
              <a:gd name="T29" fmla="*/ 33 h 166"/>
              <a:gd name="T30" fmla="*/ 8 w 210"/>
              <a:gd name="T31" fmla="*/ 30 h 166"/>
              <a:gd name="T32" fmla="*/ 8 w 210"/>
              <a:gd name="T33" fmla="*/ 25 h 166"/>
              <a:gd name="T34" fmla="*/ 5 w 210"/>
              <a:gd name="T35" fmla="*/ 24 h 166"/>
              <a:gd name="T36" fmla="*/ 0 w 210"/>
              <a:gd name="T37" fmla="*/ 18 h 166"/>
              <a:gd name="T38" fmla="*/ 5 w 210"/>
              <a:gd name="T39" fmla="*/ 10 h 166"/>
              <a:gd name="T40" fmla="*/ 14 w 210"/>
              <a:gd name="T41" fmla="*/ 9 h 166"/>
              <a:gd name="T42" fmla="*/ 17 w 210"/>
              <a:gd name="T43" fmla="*/ 4 h 166"/>
              <a:gd name="T44" fmla="*/ 26 w 210"/>
              <a:gd name="T45" fmla="*/ 0 h 166"/>
              <a:gd name="T46" fmla="*/ 51 w 210"/>
              <a:gd name="T47" fmla="*/ 4 h 166"/>
              <a:gd name="T48" fmla="*/ 124 w 210"/>
              <a:gd name="T49" fmla="*/ 7 h 166"/>
              <a:gd name="T50" fmla="*/ 133 w 210"/>
              <a:gd name="T51" fmla="*/ 16 h 166"/>
              <a:gd name="T52" fmla="*/ 142 w 210"/>
              <a:gd name="T53" fmla="*/ 21 h 166"/>
              <a:gd name="T54" fmla="*/ 163 w 210"/>
              <a:gd name="T55" fmla="*/ 25 h 166"/>
              <a:gd name="T56" fmla="*/ 169 w 210"/>
              <a:gd name="T57" fmla="*/ 22 h 166"/>
              <a:gd name="T58" fmla="*/ 180 w 210"/>
              <a:gd name="T59" fmla="*/ 30 h 166"/>
              <a:gd name="T60" fmla="*/ 183 w 210"/>
              <a:gd name="T61" fmla="*/ 30 h 166"/>
              <a:gd name="T62" fmla="*/ 186 w 210"/>
              <a:gd name="T63" fmla="*/ 30 h 166"/>
              <a:gd name="T64" fmla="*/ 207 w 210"/>
              <a:gd name="T65" fmla="*/ 30 h 166"/>
              <a:gd name="T66" fmla="*/ 210 w 210"/>
              <a:gd name="T67" fmla="*/ 33 h 166"/>
              <a:gd name="T68" fmla="*/ 207 w 210"/>
              <a:gd name="T69" fmla="*/ 37 h 166"/>
              <a:gd name="T70" fmla="*/ 205 w 210"/>
              <a:gd name="T71" fmla="*/ 43 h 166"/>
              <a:gd name="T72" fmla="*/ 172 w 210"/>
              <a:gd name="T73" fmla="*/ 61 h 166"/>
              <a:gd name="T74" fmla="*/ 168 w 210"/>
              <a:gd name="T75" fmla="*/ 69 h 166"/>
              <a:gd name="T76" fmla="*/ 148 w 210"/>
              <a:gd name="T77" fmla="*/ 97 h 166"/>
              <a:gd name="T78" fmla="*/ 150 w 210"/>
              <a:gd name="T79" fmla="*/ 100 h 166"/>
              <a:gd name="T80" fmla="*/ 153 w 210"/>
              <a:gd name="T81" fmla="*/ 106 h 166"/>
              <a:gd name="T82" fmla="*/ 157 w 210"/>
              <a:gd name="T83" fmla="*/ 108 h 166"/>
              <a:gd name="T84" fmla="*/ 156 w 210"/>
              <a:gd name="T85" fmla="*/ 112 h 166"/>
              <a:gd name="T86" fmla="*/ 141 w 210"/>
              <a:gd name="T87" fmla="*/ 133 h 166"/>
              <a:gd name="T88" fmla="*/ 132 w 210"/>
              <a:gd name="T89" fmla="*/ 136 h 166"/>
              <a:gd name="T90" fmla="*/ 123 w 210"/>
              <a:gd name="T91" fmla="*/ 150 h 166"/>
              <a:gd name="T92" fmla="*/ 118 w 210"/>
              <a:gd name="T93" fmla="*/ 153 h 166"/>
              <a:gd name="T94" fmla="*/ 111 w 210"/>
              <a:gd name="T95" fmla="*/ 153 h 166"/>
              <a:gd name="T96" fmla="*/ 97 w 210"/>
              <a:gd name="T97" fmla="*/ 153 h 166"/>
              <a:gd name="T98" fmla="*/ 82 w 210"/>
              <a:gd name="T99" fmla="*/ 154 h 166"/>
              <a:gd name="T100" fmla="*/ 75 w 210"/>
              <a:gd name="T101" fmla="*/ 157 h 166"/>
              <a:gd name="T102" fmla="*/ 69 w 210"/>
              <a:gd name="T103" fmla="*/ 162 h 166"/>
              <a:gd name="T104" fmla="*/ 66 w 210"/>
              <a:gd name="T105" fmla="*/ 165 h 166"/>
              <a:gd name="T106" fmla="*/ 58 w 210"/>
              <a:gd name="T107" fmla="*/ 166 h 166"/>
              <a:gd name="T108" fmla="*/ 51 w 210"/>
              <a:gd name="T109" fmla="*/ 157 h 166"/>
              <a:gd name="T110" fmla="*/ 48 w 210"/>
              <a:gd name="T111" fmla="*/ 153 h 166"/>
              <a:gd name="T112" fmla="*/ 45 w 210"/>
              <a:gd name="T113" fmla="*/ 145 h 166"/>
              <a:gd name="T114" fmla="*/ 38 w 210"/>
              <a:gd name="T115" fmla="*/ 142 h 1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0"/>
              <a:gd name="T175" fmla="*/ 0 h 166"/>
              <a:gd name="T176" fmla="*/ 210 w 210"/>
              <a:gd name="T177" fmla="*/ 166 h 1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0" h="166">
                <a:moveTo>
                  <a:pt x="32" y="142"/>
                </a:moveTo>
                <a:lnTo>
                  <a:pt x="30" y="135"/>
                </a:lnTo>
                <a:lnTo>
                  <a:pt x="39" y="126"/>
                </a:lnTo>
                <a:lnTo>
                  <a:pt x="38" y="121"/>
                </a:lnTo>
                <a:lnTo>
                  <a:pt x="35" y="118"/>
                </a:lnTo>
                <a:lnTo>
                  <a:pt x="33" y="115"/>
                </a:lnTo>
                <a:lnTo>
                  <a:pt x="35" y="111"/>
                </a:lnTo>
                <a:lnTo>
                  <a:pt x="38" y="103"/>
                </a:lnTo>
                <a:lnTo>
                  <a:pt x="33" y="97"/>
                </a:lnTo>
                <a:lnTo>
                  <a:pt x="32" y="91"/>
                </a:lnTo>
                <a:lnTo>
                  <a:pt x="35" y="90"/>
                </a:lnTo>
                <a:lnTo>
                  <a:pt x="38" y="88"/>
                </a:lnTo>
                <a:lnTo>
                  <a:pt x="41" y="85"/>
                </a:lnTo>
                <a:lnTo>
                  <a:pt x="41" y="82"/>
                </a:lnTo>
                <a:lnTo>
                  <a:pt x="39" y="79"/>
                </a:lnTo>
                <a:lnTo>
                  <a:pt x="42" y="61"/>
                </a:lnTo>
                <a:lnTo>
                  <a:pt x="51" y="51"/>
                </a:lnTo>
                <a:lnTo>
                  <a:pt x="51" y="48"/>
                </a:lnTo>
                <a:lnTo>
                  <a:pt x="47" y="42"/>
                </a:lnTo>
                <a:lnTo>
                  <a:pt x="38" y="40"/>
                </a:lnTo>
                <a:lnTo>
                  <a:pt x="33" y="43"/>
                </a:lnTo>
                <a:lnTo>
                  <a:pt x="21" y="42"/>
                </a:lnTo>
                <a:lnTo>
                  <a:pt x="20" y="42"/>
                </a:lnTo>
                <a:lnTo>
                  <a:pt x="20" y="37"/>
                </a:lnTo>
                <a:lnTo>
                  <a:pt x="11" y="40"/>
                </a:lnTo>
                <a:lnTo>
                  <a:pt x="8" y="43"/>
                </a:lnTo>
                <a:lnTo>
                  <a:pt x="8" y="42"/>
                </a:lnTo>
                <a:lnTo>
                  <a:pt x="6" y="39"/>
                </a:lnTo>
                <a:lnTo>
                  <a:pt x="8" y="36"/>
                </a:lnTo>
                <a:lnTo>
                  <a:pt x="11" y="33"/>
                </a:lnTo>
                <a:lnTo>
                  <a:pt x="8" y="33"/>
                </a:lnTo>
                <a:lnTo>
                  <a:pt x="8" y="30"/>
                </a:lnTo>
                <a:lnTo>
                  <a:pt x="6" y="28"/>
                </a:lnTo>
                <a:lnTo>
                  <a:pt x="8" y="25"/>
                </a:lnTo>
                <a:lnTo>
                  <a:pt x="6" y="25"/>
                </a:lnTo>
                <a:lnTo>
                  <a:pt x="5" y="24"/>
                </a:lnTo>
                <a:lnTo>
                  <a:pt x="5" y="21"/>
                </a:lnTo>
                <a:lnTo>
                  <a:pt x="0" y="18"/>
                </a:lnTo>
                <a:lnTo>
                  <a:pt x="2" y="13"/>
                </a:lnTo>
                <a:lnTo>
                  <a:pt x="5" y="10"/>
                </a:lnTo>
                <a:lnTo>
                  <a:pt x="8" y="9"/>
                </a:lnTo>
                <a:lnTo>
                  <a:pt x="14" y="9"/>
                </a:lnTo>
                <a:lnTo>
                  <a:pt x="17" y="7"/>
                </a:lnTo>
                <a:lnTo>
                  <a:pt x="17" y="4"/>
                </a:lnTo>
                <a:lnTo>
                  <a:pt x="18" y="1"/>
                </a:lnTo>
                <a:lnTo>
                  <a:pt x="26" y="0"/>
                </a:lnTo>
                <a:lnTo>
                  <a:pt x="33" y="3"/>
                </a:lnTo>
                <a:lnTo>
                  <a:pt x="51" y="4"/>
                </a:lnTo>
                <a:lnTo>
                  <a:pt x="54" y="1"/>
                </a:lnTo>
                <a:lnTo>
                  <a:pt x="124" y="7"/>
                </a:lnTo>
                <a:lnTo>
                  <a:pt x="124" y="9"/>
                </a:lnTo>
                <a:lnTo>
                  <a:pt x="133" y="16"/>
                </a:lnTo>
                <a:lnTo>
                  <a:pt x="138" y="16"/>
                </a:lnTo>
                <a:lnTo>
                  <a:pt x="142" y="21"/>
                </a:lnTo>
                <a:lnTo>
                  <a:pt x="162" y="25"/>
                </a:lnTo>
                <a:lnTo>
                  <a:pt x="163" y="25"/>
                </a:lnTo>
                <a:lnTo>
                  <a:pt x="166" y="22"/>
                </a:lnTo>
                <a:lnTo>
                  <a:pt x="169" y="22"/>
                </a:lnTo>
                <a:lnTo>
                  <a:pt x="178" y="28"/>
                </a:lnTo>
                <a:lnTo>
                  <a:pt x="180" y="30"/>
                </a:lnTo>
                <a:lnTo>
                  <a:pt x="181" y="30"/>
                </a:lnTo>
                <a:lnTo>
                  <a:pt x="183" y="30"/>
                </a:lnTo>
                <a:lnTo>
                  <a:pt x="181" y="28"/>
                </a:lnTo>
                <a:lnTo>
                  <a:pt x="186" y="30"/>
                </a:lnTo>
                <a:lnTo>
                  <a:pt x="187" y="31"/>
                </a:lnTo>
                <a:lnTo>
                  <a:pt x="207" y="30"/>
                </a:lnTo>
                <a:lnTo>
                  <a:pt x="208" y="31"/>
                </a:lnTo>
                <a:lnTo>
                  <a:pt x="210" y="33"/>
                </a:lnTo>
                <a:lnTo>
                  <a:pt x="207" y="34"/>
                </a:lnTo>
                <a:lnTo>
                  <a:pt x="207" y="37"/>
                </a:lnTo>
                <a:lnTo>
                  <a:pt x="208" y="40"/>
                </a:lnTo>
                <a:lnTo>
                  <a:pt x="205" y="43"/>
                </a:lnTo>
                <a:lnTo>
                  <a:pt x="190" y="55"/>
                </a:lnTo>
                <a:lnTo>
                  <a:pt x="172" y="61"/>
                </a:lnTo>
                <a:lnTo>
                  <a:pt x="168" y="66"/>
                </a:lnTo>
                <a:lnTo>
                  <a:pt x="168" y="69"/>
                </a:lnTo>
                <a:lnTo>
                  <a:pt x="151" y="91"/>
                </a:lnTo>
                <a:lnTo>
                  <a:pt x="148" y="97"/>
                </a:lnTo>
                <a:lnTo>
                  <a:pt x="148" y="99"/>
                </a:lnTo>
                <a:lnTo>
                  <a:pt x="150" y="100"/>
                </a:lnTo>
                <a:lnTo>
                  <a:pt x="151" y="105"/>
                </a:lnTo>
                <a:lnTo>
                  <a:pt x="153" y="106"/>
                </a:lnTo>
                <a:lnTo>
                  <a:pt x="154" y="108"/>
                </a:lnTo>
                <a:lnTo>
                  <a:pt x="157" y="108"/>
                </a:lnTo>
                <a:lnTo>
                  <a:pt x="157" y="109"/>
                </a:lnTo>
                <a:lnTo>
                  <a:pt x="156" y="112"/>
                </a:lnTo>
                <a:lnTo>
                  <a:pt x="147" y="120"/>
                </a:lnTo>
                <a:lnTo>
                  <a:pt x="141" y="133"/>
                </a:lnTo>
                <a:lnTo>
                  <a:pt x="142" y="135"/>
                </a:lnTo>
                <a:lnTo>
                  <a:pt x="132" y="136"/>
                </a:lnTo>
                <a:lnTo>
                  <a:pt x="126" y="142"/>
                </a:lnTo>
                <a:lnTo>
                  <a:pt x="123" y="150"/>
                </a:lnTo>
                <a:lnTo>
                  <a:pt x="121" y="151"/>
                </a:lnTo>
                <a:lnTo>
                  <a:pt x="118" y="153"/>
                </a:lnTo>
                <a:lnTo>
                  <a:pt x="115" y="151"/>
                </a:lnTo>
                <a:lnTo>
                  <a:pt x="111" y="153"/>
                </a:lnTo>
                <a:lnTo>
                  <a:pt x="102" y="151"/>
                </a:lnTo>
                <a:lnTo>
                  <a:pt x="97" y="153"/>
                </a:lnTo>
                <a:lnTo>
                  <a:pt x="93" y="153"/>
                </a:lnTo>
                <a:lnTo>
                  <a:pt x="82" y="154"/>
                </a:lnTo>
                <a:lnTo>
                  <a:pt x="78" y="157"/>
                </a:lnTo>
                <a:lnTo>
                  <a:pt x="75" y="157"/>
                </a:lnTo>
                <a:lnTo>
                  <a:pt x="70" y="159"/>
                </a:lnTo>
                <a:lnTo>
                  <a:pt x="69" y="162"/>
                </a:lnTo>
                <a:lnTo>
                  <a:pt x="67" y="163"/>
                </a:lnTo>
                <a:lnTo>
                  <a:pt x="66" y="165"/>
                </a:lnTo>
                <a:lnTo>
                  <a:pt x="63" y="166"/>
                </a:lnTo>
                <a:lnTo>
                  <a:pt x="58" y="166"/>
                </a:lnTo>
                <a:lnTo>
                  <a:pt x="54" y="163"/>
                </a:lnTo>
                <a:lnTo>
                  <a:pt x="51" y="157"/>
                </a:lnTo>
                <a:lnTo>
                  <a:pt x="51" y="156"/>
                </a:lnTo>
                <a:lnTo>
                  <a:pt x="48" y="153"/>
                </a:lnTo>
                <a:lnTo>
                  <a:pt x="48" y="148"/>
                </a:lnTo>
                <a:lnTo>
                  <a:pt x="45" y="145"/>
                </a:lnTo>
                <a:lnTo>
                  <a:pt x="41" y="144"/>
                </a:lnTo>
                <a:lnTo>
                  <a:pt x="38" y="142"/>
                </a:lnTo>
                <a:lnTo>
                  <a:pt x="32" y="14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29" name="Freeform 801"/>
          <p:cNvSpPr>
            <a:spLocks/>
          </p:cNvSpPr>
          <p:nvPr/>
        </p:nvSpPr>
        <p:spPr bwMode="auto">
          <a:xfrm>
            <a:off x="5254625" y="3333757"/>
            <a:ext cx="38100" cy="120650"/>
          </a:xfrm>
          <a:custGeom>
            <a:avLst/>
            <a:gdLst>
              <a:gd name="T0" fmla="*/ 13 w 24"/>
              <a:gd name="T1" fmla="*/ 76 h 76"/>
              <a:gd name="T2" fmla="*/ 18 w 24"/>
              <a:gd name="T3" fmla="*/ 48 h 76"/>
              <a:gd name="T4" fmla="*/ 21 w 24"/>
              <a:gd name="T5" fmla="*/ 43 h 76"/>
              <a:gd name="T6" fmla="*/ 19 w 24"/>
              <a:gd name="T7" fmla="*/ 40 h 76"/>
              <a:gd name="T8" fmla="*/ 21 w 24"/>
              <a:gd name="T9" fmla="*/ 36 h 76"/>
              <a:gd name="T10" fmla="*/ 19 w 24"/>
              <a:gd name="T11" fmla="*/ 36 h 76"/>
              <a:gd name="T12" fmla="*/ 16 w 24"/>
              <a:gd name="T13" fmla="*/ 37 h 76"/>
              <a:gd name="T14" fmla="*/ 12 w 24"/>
              <a:gd name="T15" fmla="*/ 39 h 76"/>
              <a:gd name="T16" fmla="*/ 12 w 24"/>
              <a:gd name="T17" fmla="*/ 37 h 76"/>
              <a:gd name="T18" fmla="*/ 12 w 24"/>
              <a:gd name="T19" fmla="*/ 36 h 76"/>
              <a:gd name="T20" fmla="*/ 12 w 24"/>
              <a:gd name="T21" fmla="*/ 34 h 76"/>
              <a:gd name="T22" fmla="*/ 13 w 24"/>
              <a:gd name="T23" fmla="*/ 31 h 76"/>
              <a:gd name="T24" fmla="*/ 15 w 24"/>
              <a:gd name="T25" fmla="*/ 30 h 76"/>
              <a:gd name="T26" fmla="*/ 16 w 24"/>
              <a:gd name="T27" fmla="*/ 30 h 76"/>
              <a:gd name="T28" fmla="*/ 16 w 24"/>
              <a:gd name="T29" fmla="*/ 28 h 76"/>
              <a:gd name="T30" fmla="*/ 12 w 24"/>
              <a:gd name="T31" fmla="*/ 28 h 76"/>
              <a:gd name="T32" fmla="*/ 13 w 24"/>
              <a:gd name="T33" fmla="*/ 27 h 76"/>
              <a:gd name="T34" fmla="*/ 12 w 24"/>
              <a:gd name="T35" fmla="*/ 25 h 76"/>
              <a:gd name="T36" fmla="*/ 12 w 24"/>
              <a:gd name="T37" fmla="*/ 21 h 76"/>
              <a:gd name="T38" fmla="*/ 13 w 24"/>
              <a:gd name="T39" fmla="*/ 19 h 76"/>
              <a:gd name="T40" fmla="*/ 15 w 24"/>
              <a:gd name="T41" fmla="*/ 16 h 76"/>
              <a:gd name="T42" fmla="*/ 15 w 24"/>
              <a:gd name="T43" fmla="*/ 15 h 76"/>
              <a:gd name="T44" fmla="*/ 16 w 24"/>
              <a:gd name="T45" fmla="*/ 15 h 76"/>
              <a:gd name="T46" fmla="*/ 18 w 24"/>
              <a:gd name="T47" fmla="*/ 15 h 76"/>
              <a:gd name="T48" fmla="*/ 19 w 24"/>
              <a:gd name="T49" fmla="*/ 15 h 76"/>
              <a:gd name="T50" fmla="*/ 21 w 24"/>
              <a:gd name="T51" fmla="*/ 16 h 76"/>
              <a:gd name="T52" fmla="*/ 21 w 24"/>
              <a:gd name="T53" fmla="*/ 18 h 76"/>
              <a:gd name="T54" fmla="*/ 22 w 24"/>
              <a:gd name="T55" fmla="*/ 18 h 76"/>
              <a:gd name="T56" fmla="*/ 22 w 24"/>
              <a:gd name="T57" fmla="*/ 12 h 76"/>
              <a:gd name="T58" fmla="*/ 24 w 24"/>
              <a:gd name="T59" fmla="*/ 10 h 76"/>
              <a:gd name="T60" fmla="*/ 24 w 24"/>
              <a:gd name="T61" fmla="*/ 7 h 76"/>
              <a:gd name="T62" fmla="*/ 24 w 24"/>
              <a:gd name="T63" fmla="*/ 6 h 76"/>
              <a:gd name="T64" fmla="*/ 24 w 24"/>
              <a:gd name="T65" fmla="*/ 4 h 76"/>
              <a:gd name="T66" fmla="*/ 24 w 24"/>
              <a:gd name="T67" fmla="*/ 0 h 76"/>
              <a:gd name="T68" fmla="*/ 22 w 24"/>
              <a:gd name="T69" fmla="*/ 0 h 76"/>
              <a:gd name="T70" fmla="*/ 22 w 24"/>
              <a:gd name="T71" fmla="*/ 4 h 76"/>
              <a:gd name="T72" fmla="*/ 21 w 24"/>
              <a:gd name="T73" fmla="*/ 4 h 76"/>
              <a:gd name="T74" fmla="*/ 19 w 24"/>
              <a:gd name="T75" fmla="*/ 4 h 76"/>
              <a:gd name="T76" fmla="*/ 18 w 24"/>
              <a:gd name="T77" fmla="*/ 4 h 76"/>
              <a:gd name="T78" fmla="*/ 15 w 24"/>
              <a:gd name="T79" fmla="*/ 4 h 76"/>
              <a:gd name="T80" fmla="*/ 6 w 24"/>
              <a:gd name="T81" fmla="*/ 31 h 76"/>
              <a:gd name="T82" fmla="*/ 3 w 24"/>
              <a:gd name="T83" fmla="*/ 34 h 76"/>
              <a:gd name="T84" fmla="*/ 4 w 24"/>
              <a:gd name="T85" fmla="*/ 36 h 76"/>
              <a:gd name="T86" fmla="*/ 1 w 24"/>
              <a:gd name="T87" fmla="*/ 39 h 76"/>
              <a:gd name="T88" fmla="*/ 1 w 24"/>
              <a:gd name="T89" fmla="*/ 40 h 76"/>
              <a:gd name="T90" fmla="*/ 0 w 24"/>
              <a:gd name="T91" fmla="*/ 42 h 76"/>
              <a:gd name="T92" fmla="*/ 12 w 24"/>
              <a:gd name="T93" fmla="*/ 76 h 76"/>
              <a:gd name="T94" fmla="*/ 13 w 24"/>
              <a:gd name="T95" fmla="*/ 76 h 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
              <a:gd name="T145" fmla="*/ 0 h 76"/>
              <a:gd name="T146" fmla="*/ 24 w 24"/>
              <a:gd name="T147" fmla="*/ 76 h 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 h="76">
                <a:moveTo>
                  <a:pt x="13" y="76"/>
                </a:moveTo>
                <a:lnTo>
                  <a:pt x="18" y="48"/>
                </a:lnTo>
                <a:lnTo>
                  <a:pt x="21" y="43"/>
                </a:lnTo>
                <a:lnTo>
                  <a:pt x="19" y="40"/>
                </a:lnTo>
                <a:lnTo>
                  <a:pt x="21" y="36"/>
                </a:lnTo>
                <a:lnTo>
                  <a:pt x="19" y="36"/>
                </a:lnTo>
                <a:lnTo>
                  <a:pt x="16" y="37"/>
                </a:lnTo>
                <a:lnTo>
                  <a:pt x="12" y="39"/>
                </a:lnTo>
                <a:lnTo>
                  <a:pt x="12" y="37"/>
                </a:lnTo>
                <a:lnTo>
                  <a:pt x="12" y="36"/>
                </a:lnTo>
                <a:lnTo>
                  <a:pt x="12" y="34"/>
                </a:lnTo>
                <a:lnTo>
                  <a:pt x="13" y="31"/>
                </a:lnTo>
                <a:lnTo>
                  <a:pt x="15" y="30"/>
                </a:lnTo>
                <a:lnTo>
                  <a:pt x="16" y="30"/>
                </a:lnTo>
                <a:lnTo>
                  <a:pt x="16" y="28"/>
                </a:lnTo>
                <a:lnTo>
                  <a:pt x="12" y="28"/>
                </a:lnTo>
                <a:lnTo>
                  <a:pt x="13" y="27"/>
                </a:lnTo>
                <a:lnTo>
                  <a:pt x="12" y="25"/>
                </a:lnTo>
                <a:lnTo>
                  <a:pt x="12" y="21"/>
                </a:lnTo>
                <a:lnTo>
                  <a:pt x="13" y="19"/>
                </a:lnTo>
                <a:lnTo>
                  <a:pt x="15" y="16"/>
                </a:lnTo>
                <a:lnTo>
                  <a:pt x="15" y="15"/>
                </a:lnTo>
                <a:lnTo>
                  <a:pt x="16" y="15"/>
                </a:lnTo>
                <a:lnTo>
                  <a:pt x="18" y="15"/>
                </a:lnTo>
                <a:lnTo>
                  <a:pt x="19" y="15"/>
                </a:lnTo>
                <a:lnTo>
                  <a:pt x="21" y="16"/>
                </a:lnTo>
                <a:lnTo>
                  <a:pt x="21" y="18"/>
                </a:lnTo>
                <a:lnTo>
                  <a:pt x="22" y="18"/>
                </a:lnTo>
                <a:lnTo>
                  <a:pt x="22" y="12"/>
                </a:lnTo>
                <a:lnTo>
                  <a:pt x="24" y="10"/>
                </a:lnTo>
                <a:lnTo>
                  <a:pt x="24" y="7"/>
                </a:lnTo>
                <a:lnTo>
                  <a:pt x="24" y="6"/>
                </a:lnTo>
                <a:lnTo>
                  <a:pt x="24" y="4"/>
                </a:lnTo>
                <a:lnTo>
                  <a:pt x="24" y="0"/>
                </a:lnTo>
                <a:lnTo>
                  <a:pt x="22" y="0"/>
                </a:lnTo>
                <a:lnTo>
                  <a:pt x="22" y="4"/>
                </a:lnTo>
                <a:lnTo>
                  <a:pt x="21" y="4"/>
                </a:lnTo>
                <a:lnTo>
                  <a:pt x="19" y="4"/>
                </a:lnTo>
                <a:lnTo>
                  <a:pt x="18" y="4"/>
                </a:lnTo>
                <a:lnTo>
                  <a:pt x="15" y="4"/>
                </a:lnTo>
                <a:lnTo>
                  <a:pt x="6" y="31"/>
                </a:lnTo>
                <a:lnTo>
                  <a:pt x="3" y="34"/>
                </a:lnTo>
                <a:lnTo>
                  <a:pt x="4" y="36"/>
                </a:lnTo>
                <a:lnTo>
                  <a:pt x="1" y="39"/>
                </a:lnTo>
                <a:lnTo>
                  <a:pt x="1" y="40"/>
                </a:lnTo>
                <a:lnTo>
                  <a:pt x="0" y="42"/>
                </a:lnTo>
                <a:lnTo>
                  <a:pt x="12" y="76"/>
                </a:lnTo>
                <a:lnTo>
                  <a:pt x="13" y="7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30" name="Freeform 802"/>
          <p:cNvSpPr>
            <a:spLocks/>
          </p:cNvSpPr>
          <p:nvPr/>
        </p:nvSpPr>
        <p:spPr bwMode="auto">
          <a:xfrm>
            <a:off x="5376863" y="3195645"/>
            <a:ext cx="261938" cy="266700"/>
          </a:xfrm>
          <a:custGeom>
            <a:avLst/>
            <a:gdLst>
              <a:gd name="T0" fmla="*/ 165 w 165"/>
              <a:gd name="T1" fmla="*/ 150 h 168"/>
              <a:gd name="T2" fmla="*/ 162 w 165"/>
              <a:gd name="T3" fmla="*/ 153 h 168"/>
              <a:gd name="T4" fmla="*/ 156 w 165"/>
              <a:gd name="T5" fmla="*/ 150 h 168"/>
              <a:gd name="T6" fmla="*/ 156 w 165"/>
              <a:gd name="T7" fmla="*/ 151 h 168"/>
              <a:gd name="T8" fmla="*/ 155 w 165"/>
              <a:gd name="T9" fmla="*/ 151 h 168"/>
              <a:gd name="T10" fmla="*/ 147 w 165"/>
              <a:gd name="T11" fmla="*/ 150 h 168"/>
              <a:gd name="T12" fmla="*/ 143 w 165"/>
              <a:gd name="T13" fmla="*/ 151 h 168"/>
              <a:gd name="T14" fmla="*/ 137 w 165"/>
              <a:gd name="T15" fmla="*/ 163 h 168"/>
              <a:gd name="T16" fmla="*/ 131 w 165"/>
              <a:gd name="T17" fmla="*/ 168 h 168"/>
              <a:gd name="T18" fmla="*/ 101 w 165"/>
              <a:gd name="T19" fmla="*/ 166 h 168"/>
              <a:gd name="T20" fmla="*/ 83 w 165"/>
              <a:gd name="T21" fmla="*/ 157 h 168"/>
              <a:gd name="T22" fmla="*/ 81 w 165"/>
              <a:gd name="T23" fmla="*/ 157 h 168"/>
              <a:gd name="T24" fmla="*/ 81 w 165"/>
              <a:gd name="T25" fmla="*/ 145 h 168"/>
              <a:gd name="T26" fmla="*/ 81 w 165"/>
              <a:gd name="T27" fmla="*/ 144 h 168"/>
              <a:gd name="T28" fmla="*/ 72 w 165"/>
              <a:gd name="T29" fmla="*/ 144 h 168"/>
              <a:gd name="T30" fmla="*/ 69 w 165"/>
              <a:gd name="T31" fmla="*/ 138 h 168"/>
              <a:gd name="T32" fmla="*/ 6 w 165"/>
              <a:gd name="T33" fmla="*/ 108 h 168"/>
              <a:gd name="T34" fmla="*/ 0 w 165"/>
              <a:gd name="T35" fmla="*/ 85 h 168"/>
              <a:gd name="T36" fmla="*/ 39 w 165"/>
              <a:gd name="T37" fmla="*/ 63 h 168"/>
              <a:gd name="T38" fmla="*/ 42 w 165"/>
              <a:gd name="T39" fmla="*/ 56 h 168"/>
              <a:gd name="T40" fmla="*/ 44 w 165"/>
              <a:gd name="T41" fmla="*/ 23 h 168"/>
              <a:gd name="T42" fmla="*/ 53 w 165"/>
              <a:gd name="T43" fmla="*/ 20 h 168"/>
              <a:gd name="T44" fmla="*/ 59 w 165"/>
              <a:gd name="T45" fmla="*/ 11 h 168"/>
              <a:gd name="T46" fmla="*/ 71 w 165"/>
              <a:gd name="T47" fmla="*/ 0 h 168"/>
              <a:gd name="T48" fmla="*/ 77 w 165"/>
              <a:gd name="T49" fmla="*/ 3 h 168"/>
              <a:gd name="T50" fmla="*/ 92 w 165"/>
              <a:gd name="T51" fmla="*/ 3 h 168"/>
              <a:gd name="T52" fmla="*/ 95 w 165"/>
              <a:gd name="T53" fmla="*/ 6 h 168"/>
              <a:gd name="T54" fmla="*/ 99 w 165"/>
              <a:gd name="T55" fmla="*/ 8 h 168"/>
              <a:gd name="T56" fmla="*/ 102 w 165"/>
              <a:gd name="T57" fmla="*/ 5 h 168"/>
              <a:gd name="T58" fmla="*/ 104 w 165"/>
              <a:gd name="T59" fmla="*/ 15 h 168"/>
              <a:gd name="T60" fmla="*/ 107 w 165"/>
              <a:gd name="T61" fmla="*/ 20 h 168"/>
              <a:gd name="T62" fmla="*/ 110 w 165"/>
              <a:gd name="T63" fmla="*/ 23 h 168"/>
              <a:gd name="T64" fmla="*/ 113 w 165"/>
              <a:gd name="T65" fmla="*/ 30 h 168"/>
              <a:gd name="T66" fmla="*/ 116 w 165"/>
              <a:gd name="T67" fmla="*/ 33 h 168"/>
              <a:gd name="T68" fmla="*/ 126 w 165"/>
              <a:gd name="T69" fmla="*/ 35 h 168"/>
              <a:gd name="T70" fmla="*/ 125 w 165"/>
              <a:gd name="T71" fmla="*/ 38 h 168"/>
              <a:gd name="T72" fmla="*/ 123 w 165"/>
              <a:gd name="T73" fmla="*/ 41 h 168"/>
              <a:gd name="T74" fmla="*/ 125 w 165"/>
              <a:gd name="T75" fmla="*/ 47 h 168"/>
              <a:gd name="T76" fmla="*/ 117 w 165"/>
              <a:gd name="T77" fmla="*/ 57 h 168"/>
              <a:gd name="T78" fmla="*/ 117 w 165"/>
              <a:gd name="T79" fmla="*/ 59 h 168"/>
              <a:gd name="T80" fmla="*/ 116 w 165"/>
              <a:gd name="T81" fmla="*/ 60 h 168"/>
              <a:gd name="T82" fmla="*/ 114 w 165"/>
              <a:gd name="T83" fmla="*/ 62 h 168"/>
              <a:gd name="T84" fmla="*/ 113 w 165"/>
              <a:gd name="T85" fmla="*/ 71 h 168"/>
              <a:gd name="T86" fmla="*/ 111 w 165"/>
              <a:gd name="T87" fmla="*/ 72 h 168"/>
              <a:gd name="T88" fmla="*/ 111 w 165"/>
              <a:gd name="T89" fmla="*/ 77 h 168"/>
              <a:gd name="T90" fmla="*/ 113 w 165"/>
              <a:gd name="T91" fmla="*/ 79 h 168"/>
              <a:gd name="T92" fmla="*/ 116 w 165"/>
              <a:gd name="T93" fmla="*/ 78 h 168"/>
              <a:gd name="T94" fmla="*/ 117 w 165"/>
              <a:gd name="T95" fmla="*/ 81 h 168"/>
              <a:gd name="T96" fmla="*/ 119 w 165"/>
              <a:gd name="T97" fmla="*/ 82 h 168"/>
              <a:gd name="T98" fmla="*/ 122 w 165"/>
              <a:gd name="T99" fmla="*/ 87 h 168"/>
              <a:gd name="T100" fmla="*/ 122 w 165"/>
              <a:gd name="T101" fmla="*/ 90 h 168"/>
              <a:gd name="T102" fmla="*/ 137 w 165"/>
              <a:gd name="T103" fmla="*/ 100 h 168"/>
              <a:gd name="T104" fmla="*/ 141 w 165"/>
              <a:gd name="T105" fmla="*/ 102 h 168"/>
              <a:gd name="T106" fmla="*/ 150 w 165"/>
              <a:gd name="T107" fmla="*/ 117 h 168"/>
              <a:gd name="T108" fmla="*/ 149 w 165"/>
              <a:gd name="T109" fmla="*/ 132 h 168"/>
              <a:gd name="T110" fmla="*/ 153 w 165"/>
              <a:gd name="T111" fmla="*/ 133 h 168"/>
              <a:gd name="T112" fmla="*/ 153 w 165"/>
              <a:gd name="T113" fmla="*/ 139 h 168"/>
              <a:gd name="T114" fmla="*/ 165 w 165"/>
              <a:gd name="T115" fmla="*/ 150 h 1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5"/>
              <a:gd name="T175" fmla="*/ 0 h 168"/>
              <a:gd name="T176" fmla="*/ 165 w 165"/>
              <a:gd name="T177" fmla="*/ 168 h 16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5" h="168">
                <a:moveTo>
                  <a:pt x="165" y="150"/>
                </a:moveTo>
                <a:lnTo>
                  <a:pt x="162" y="153"/>
                </a:lnTo>
                <a:lnTo>
                  <a:pt x="156" y="150"/>
                </a:lnTo>
                <a:lnTo>
                  <a:pt x="156" y="151"/>
                </a:lnTo>
                <a:lnTo>
                  <a:pt x="155" y="151"/>
                </a:lnTo>
                <a:lnTo>
                  <a:pt x="147" y="150"/>
                </a:lnTo>
                <a:lnTo>
                  <a:pt x="143" y="151"/>
                </a:lnTo>
                <a:lnTo>
                  <a:pt x="137" y="163"/>
                </a:lnTo>
                <a:lnTo>
                  <a:pt x="131" y="168"/>
                </a:lnTo>
                <a:lnTo>
                  <a:pt x="101" y="166"/>
                </a:lnTo>
                <a:lnTo>
                  <a:pt x="83" y="157"/>
                </a:lnTo>
                <a:lnTo>
                  <a:pt x="81" y="157"/>
                </a:lnTo>
                <a:lnTo>
                  <a:pt x="81" y="145"/>
                </a:lnTo>
                <a:lnTo>
                  <a:pt x="81" y="144"/>
                </a:lnTo>
                <a:lnTo>
                  <a:pt x="72" y="144"/>
                </a:lnTo>
                <a:lnTo>
                  <a:pt x="69" y="138"/>
                </a:lnTo>
                <a:lnTo>
                  <a:pt x="6" y="108"/>
                </a:lnTo>
                <a:lnTo>
                  <a:pt x="0" y="85"/>
                </a:lnTo>
                <a:lnTo>
                  <a:pt x="39" y="63"/>
                </a:lnTo>
                <a:lnTo>
                  <a:pt x="42" y="56"/>
                </a:lnTo>
                <a:lnTo>
                  <a:pt x="44" y="23"/>
                </a:lnTo>
                <a:lnTo>
                  <a:pt x="53" y="20"/>
                </a:lnTo>
                <a:lnTo>
                  <a:pt x="59" y="11"/>
                </a:lnTo>
                <a:lnTo>
                  <a:pt x="71" y="0"/>
                </a:lnTo>
                <a:lnTo>
                  <a:pt x="77" y="3"/>
                </a:lnTo>
                <a:lnTo>
                  <a:pt x="92" y="3"/>
                </a:lnTo>
                <a:lnTo>
                  <a:pt x="95" y="6"/>
                </a:lnTo>
                <a:lnTo>
                  <a:pt x="99" y="8"/>
                </a:lnTo>
                <a:lnTo>
                  <a:pt x="102" y="5"/>
                </a:lnTo>
                <a:lnTo>
                  <a:pt x="104" y="15"/>
                </a:lnTo>
                <a:lnTo>
                  <a:pt x="107" y="20"/>
                </a:lnTo>
                <a:lnTo>
                  <a:pt x="110" y="23"/>
                </a:lnTo>
                <a:lnTo>
                  <a:pt x="113" y="30"/>
                </a:lnTo>
                <a:lnTo>
                  <a:pt x="116" y="33"/>
                </a:lnTo>
                <a:lnTo>
                  <a:pt x="126" y="35"/>
                </a:lnTo>
                <a:lnTo>
                  <a:pt x="125" y="38"/>
                </a:lnTo>
                <a:lnTo>
                  <a:pt x="123" y="41"/>
                </a:lnTo>
                <a:lnTo>
                  <a:pt x="125" y="47"/>
                </a:lnTo>
                <a:lnTo>
                  <a:pt x="117" y="57"/>
                </a:lnTo>
                <a:lnTo>
                  <a:pt x="117" y="59"/>
                </a:lnTo>
                <a:lnTo>
                  <a:pt x="116" y="60"/>
                </a:lnTo>
                <a:lnTo>
                  <a:pt x="114" y="62"/>
                </a:lnTo>
                <a:lnTo>
                  <a:pt x="113" y="71"/>
                </a:lnTo>
                <a:lnTo>
                  <a:pt x="111" y="72"/>
                </a:lnTo>
                <a:lnTo>
                  <a:pt x="111" y="77"/>
                </a:lnTo>
                <a:lnTo>
                  <a:pt x="113" y="79"/>
                </a:lnTo>
                <a:lnTo>
                  <a:pt x="116" y="78"/>
                </a:lnTo>
                <a:lnTo>
                  <a:pt x="117" y="81"/>
                </a:lnTo>
                <a:lnTo>
                  <a:pt x="119" y="82"/>
                </a:lnTo>
                <a:lnTo>
                  <a:pt x="122" y="87"/>
                </a:lnTo>
                <a:lnTo>
                  <a:pt x="122" y="90"/>
                </a:lnTo>
                <a:lnTo>
                  <a:pt x="137" y="100"/>
                </a:lnTo>
                <a:lnTo>
                  <a:pt x="141" y="102"/>
                </a:lnTo>
                <a:lnTo>
                  <a:pt x="150" y="117"/>
                </a:lnTo>
                <a:lnTo>
                  <a:pt x="149" y="132"/>
                </a:lnTo>
                <a:lnTo>
                  <a:pt x="153" y="133"/>
                </a:lnTo>
                <a:lnTo>
                  <a:pt x="153" y="139"/>
                </a:lnTo>
                <a:lnTo>
                  <a:pt x="165" y="15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31" name="Freeform 803"/>
          <p:cNvSpPr>
            <a:spLocks/>
          </p:cNvSpPr>
          <p:nvPr/>
        </p:nvSpPr>
        <p:spPr bwMode="auto">
          <a:xfrm>
            <a:off x="5695950" y="3552832"/>
            <a:ext cx="20638" cy="47625"/>
          </a:xfrm>
          <a:custGeom>
            <a:avLst/>
            <a:gdLst>
              <a:gd name="T0" fmla="*/ 5 w 13"/>
              <a:gd name="T1" fmla="*/ 30 h 30"/>
              <a:gd name="T2" fmla="*/ 11 w 13"/>
              <a:gd name="T3" fmla="*/ 27 h 30"/>
              <a:gd name="T4" fmla="*/ 12 w 13"/>
              <a:gd name="T5" fmla="*/ 25 h 30"/>
              <a:gd name="T6" fmla="*/ 12 w 13"/>
              <a:gd name="T7" fmla="*/ 24 h 30"/>
              <a:gd name="T8" fmla="*/ 13 w 13"/>
              <a:gd name="T9" fmla="*/ 22 h 30"/>
              <a:gd name="T10" fmla="*/ 13 w 13"/>
              <a:gd name="T11" fmla="*/ 21 h 30"/>
              <a:gd name="T12" fmla="*/ 13 w 13"/>
              <a:gd name="T13" fmla="*/ 16 h 30"/>
              <a:gd name="T14" fmla="*/ 12 w 13"/>
              <a:gd name="T15" fmla="*/ 15 h 30"/>
              <a:gd name="T16" fmla="*/ 12 w 13"/>
              <a:gd name="T17" fmla="*/ 9 h 30"/>
              <a:gd name="T18" fmla="*/ 13 w 13"/>
              <a:gd name="T19" fmla="*/ 9 h 30"/>
              <a:gd name="T20" fmla="*/ 12 w 13"/>
              <a:gd name="T21" fmla="*/ 9 h 30"/>
              <a:gd name="T22" fmla="*/ 13 w 13"/>
              <a:gd name="T23" fmla="*/ 7 h 30"/>
              <a:gd name="T24" fmla="*/ 13 w 13"/>
              <a:gd name="T25" fmla="*/ 6 h 30"/>
              <a:gd name="T26" fmla="*/ 13 w 13"/>
              <a:gd name="T27" fmla="*/ 4 h 30"/>
              <a:gd name="T28" fmla="*/ 13 w 13"/>
              <a:gd name="T29" fmla="*/ 3 h 30"/>
              <a:gd name="T30" fmla="*/ 11 w 13"/>
              <a:gd name="T31" fmla="*/ 3 h 30"/>
              <a:gd name="T32" fmla="*/ 11 w 13"/>
              <a:gd name="T33" fmla="*/ 1 h 30"/>
              <a:gd name="T34" fmla="*/ 9 w 13"/>
              <a:gd name="T35" fmla="*/ 0 h 30"/>
              <a:gd name="T36" fmla="*/ 8 w 13"/>
              <a:gd name="T37" fmla="*/ 0 h 30"/>
              <a:gd name="T38" fmla="*/ 6 w 13"/>
              <a:gd name="T39" fmla="*/ 0 h 30"/>
              <a:gd name="T40" fmla="*/ 3 w 13"/>
              <a:gd name="T41" fmla="*/ 10 h 30"/>
              <a:gd name="T42" fmla="*/ 0 w 13"/>
              <a:gd name="T43" fmla="*/ 12 h 30"/>
              <a:gd name="T44" fmla="*/ 0 w 13"/>
              <a:gd name="T45" fmla="*/ 15 h 30"/>
              <a:gd name="T46" fmla="*/ 0 w 13"/>
              <a:gd name="T47" fmla="*/ 16 h 30"/>
              <a:gd name="T48" fmla="*/ 0 w 13"/>
              <a:gd name="T49" fmla="*/ 18 h 30"/>
              <a:gd name="T50" fmla="*/ 2 w 13"/>
              <a:gd name="T51" fmla="*/ 22 h 30"/>
              <a:gd name="T52" fmla="*/ 0 w 13"/>
              <a:gd name="T53" fmla="*/ 22 h 30"/>
              <a:gd name="T54" fmla="*/ 2 w 13"/>
              <a:gd name="T55" fmla="*/ 24 h 30"/>
              <a:gd name="T56" fmla="*/ 2 w 13"/>
              <a:gd name="T57" fmla="*/ 25 h 30"/>
              <a:gd name="T58" fmla="*/ 0 w 13"/>
              <a:gd name="T59" fmla="*/ 25 h 30"/>
              <a:gd name="T60" fmla="*/ 3 w 13"/>
              <a:gd name="T61" fmla="*/ 28 h 30"/>
              <a:gd name="T62" fmla="*/ 5 w 13"/>
              <a:gd name="T63" fmla="*/ 30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
              <a:gd name="T97" fmla="*/ 0 h 30"/>
              <a:gd name="T98" fmla="*/ 13 w 13"/>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 h="30">
                <a:moveTo>
                  <a:pt x="5" y="30"/>
                </a:moveTo>
                <a:lnTo>
                  <a:pt x="11" y="27"/>
                </a:lnTo>
                <a:lnTo>
                  <a:pt x="12" y="25"/>
                </a:lnTo>
                <a:lnTo>
                  <a:pt x="12" y="24"/>
                </a:lnTo>
                <a:lnTo>
                  <a:pt x="13" y="22"/>
                </a:lnTo>
                <a:lnTo>
                  <a:pt x="13" y="21"/>
                </a:lnTo>
                <a:lnTo>
                  <a:pt x="13" y="16"/>
                </a:lnTo>
                <a:lnTo>
                  <a:pt x="12" y="15"/>
                </a:lnTo>
                <a:lnTo>
                  <a:pt x="12" y="9"/>
                </a:lnTo>
                <a:lnTo>
                  <a:pt x="13" y="9"/>
                </a:lnTo>
                <a:lnTo>
                  <a:pt x="12" y="9"/>
                </a:lnTo>
                <a:lnTo>
                  <a:pt x="13" y="7"/>
                </a:lnTo>
                <a:lnTo>
                  <a:pt x="13" y="6"/>
                </a:lnTo>
                <a:lnTo>
                  <a:pt x="13" y="4"/>
                </a:lnTo>
                <a:lnTo>
                  <a:pt x="13" y="3"/>
                </a:lnTo>
                <a:lnTo>
                  <a:pt x="11" y="3"/>
                </a:lnTo>
                <a:lnTo>
                  <a:pt x="11" y="1"/>
                </a:lnTo>
                <a:lnTo>
                  <a:pt x="9" y="0"/>
                </a:lnTo>
                <a:lnTo>
                  <a:pt x="8" y="0"/>
                </a:lnTo>
                <a:lnTo>
                  <a:pt x="6" y="0"/>
                </a:lnTo>
                <a:lnTo>
                  <a:pt x="3" y="10"/>
                </a:lnTo>
                <a:lnTo>
                  <a:pt x="0" y="12"/>
                </a:lnTo>
                <a:lnTo>
                  <a:pt x="0" y="15"/>
                </a:lnTo>
                <a:lnTo>
                  <a:pt x="0" y="16"/>
                </a:lnTo>
                <a:lnTo>
                  <a:pt x="0" y="18"/>
                </a:lnTo>
                <a:lnTo>
                  <a:pt x="2" y="22"/>
                </a:lnTo>
                <a:lnTo>
                  <a:pt x="0" y="22"/>
                </a:lnTo>
                <a:lnTo>
                  <a:pt x="2" y="24"/>
                </a:lnTo>
                <a:lnTo>
                  <a:pt x="2" y="25"/>
                </a:lnTo>
                <a:lnTo>
                  <a:pt x="0" y="25"/>
                </a:lnTo>
                <a:lnTo>
                  <a:pt x="3" y="28"/>
                </a:lnTo>
                <a:lnTo>
                  <a:pt x="5" y="3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32" name="Freeform 804"/>
          <p:cNvSpPr>
            <a:spLocks/>
          </p:cNvSpPr>
          <p:nvPr/>
        </p:nvSpPr>
        <p:spPr bwMode="auto">
          <a:xfrm>
            <a:off x="8101013" y="4337057"/>
            <a:ext cx="263525" cy="215900"/>
          </a:xfrm>
          <a:custGeom>
            <a:avLst/>
            <a:gdLst>
              <a:gd name="T0" fmla="*/ 0 w 166"/>
              <a:gd name="T1" fmla="*/ 70 h 136"/>
              <a:gd name="T2" fmla="*/ 4 w 166"/>
              <a:gd name="T3" fmla="*/ 110 h 136"/>
              <a:gd name="T4" fmla="*/ 9 w 166"/>
              <a:gd name="T5" fmla="*/ 110 h 136"/>
              <a:gd name="T6" fmla="*/ 22 w 166"/>
              <a:gd name="T7" fmla="*/ 110 h 136"/>
              <a:gd name="T8" fmla="*/ 37 w 166"/>
              <a:gd name="T9" fmla="*/ 107 h 136"/>
              <a:gd name="T10" fmla="*/ 37 w 166"/>
              <a:gd name="T11" fmla="*/ 101 h 136"/>
              <a:gd name="T12" fmla="*/ 42 w 166"/>
              <a:gd name="T13" fmla="*/ 94 h 136"/>
              <a:gd name="T14" fmla="*/ 43 w 166"/>
              <a:gd name="T15" fmla="*/ 91 h 136"/>
              <a:gd name="T16" fmla="*/ 49 w 166"/>
              <a:gd name="T17" fmla="*/ 91 h 136"/>
              <a:gd name="T18" fmla="*/ 49 w 166"/>
              <a:gd name="T19" fmla="*/ 85 h 136"/>
              <a:gd name="T20" fmla="*/ 55 w 166"/>
              <a:gd name="T21" fmla="*/ 85 h 136"/>
              <a:gd name="T22" fmla="*/ 60 w 166"/>
              <a:gd name="T23" fmla="*/ 85 h 136"/>
              <a:gd name="T24" fmla="*/ 64 w 166"/>
              <a:gd name="T25" fmla="*/ 84 h 136"/>
              <a:gd name="T26" fmla="*/ 70 w 166"/>
              <a:gd name="T27" fmla="*/ 88 h 136"/>
              <a:gd name="T28" fmla="*/ 75 w 166"/>
              <a:gd name="T29" fmla="*/ 91 h 136"/>
              <a:gd name="T30" fmla="*/ 88 w 166"/>
              <a:gd name="T31" fmla="*/ 96 h 136"/>
              <a:gd name="T32" fmla="*/ 94 w 166"/>
              <a:gd name="T33" fmla="*/ 109 h 136"/>
              <a:gd name="T34" fmla="*/ 100 w 166"/>
              <a:gd name="T35" fmla="*/ 112 h 136"/>
              <a:gd name="T36" fmla="*/ 106 w 166"/>
              <a:gd name="T37" fmla="*/ 118 h 136"/>
              <a:gd name="T38" fmla="*/ 115 w 166"/>
              <a:gd name="T39" fmla="*/ 125 h 136"/>
              <a:gd name="T40" fmla="*/ 151 w 166"/>
              <a:gd name="T41" fmla="*/ 131 h 136"/>
              <a:gd name="T42" fmla="*/ 153 w 166"/>
              <a:gd name="T43" fmla="*/ 134 h 136"/>
              <a:gd name="T44" fmla="*/ 160 w 166"/>
              <a:gd name="T45" fmla="*/ 134 h 136"/>
              <a:gd name="T46" fmla="*/ 159 w 166"/>
              <a:gd name="T47" fmla="*/ 131 h 136"/>
              <a:gd name="T48" fmla="*/ 163 w 166"/>
              <a:gd name="T49" fmla="*/ 131 h 136"/>
              <a:gd name="T50" fmla="*/ 166 w 166"/>
              <a:gd name="T51" fmla="*/ 128 h 136"/>
              <a:gd name="T52" fmla="*/ 148 w 166"/>
              <a:gd name="T53" fmla="*/ 122 h 136"/>
              <a:gd name="T54" fmla="*/ 151 w 166"/>
              <a:gd name="T55" fmla="*/ 119 h 136"/>
              <a:gd name="T56" fmla="*/ 141 w 166"/>
              <a:gd name="T57" fmla="*/ 118 h 136"/>
              <a:gd name="T58" fmla="*/ 139 w 166"/>
              <a:gd name="T59" fmla="*/ 109 h 136"/>
              <a:gd name="T60" fmla="*/ 130 w 166"/>
              <a:gd name="T61" fmla="*/ 109 h 136"/>
              <a:gd name="T62" fmla="*/ 126 w 166"/>
              <a:gd name="T63" fmla="*/ 103 h 136"/>
              <a:gd name="T64" fmla="*/ 121 w 166"/>
              <a:gd name="T65" fmla="*/ 98 h 136"/>
              <a:gd name="T66" fmla="*/ 120 w 166"/>
              <a:gd name="T67" fmla="*/ 93 h 136"/>
              <a:gd name="T68" fmla="*/ 109 w 166"/>
              <a:gd name="T69" fmla="*/ 84 h 136"/>
              <a:gd name="T70" fmla="*/ 102 w 166"/>
              <a:gd name="T71" fmla="*/ 73 h 136"/>
              <a:gd name="T72" fmla="*/ 111 w 166"/>
              <a:gd name="T73" fmla="*/ 70 h 136"/>
              <a:gd name="T74" fmla="*/ 115 w 166"/>
              <a:gd name="T75" fmla="*/ 70 h 136"/>
              <a:gd name="T76" fmla="*/ 112 w 166"/>
              <a:gd name="T77" fmla="*/ 58 h 136"/>
              <a:gd name="T78" fmla="*/ 106 w 166"/>
              <a:gd name="T79" fmla="*/ 57 h 136"/>
              <a:gd name="T80" fmla="*/ 90 w 166"/>
              <a:gd name="T81" fmla="*/ 51 h 136"/>
              <a:gd name="T82" fmla="*/ 81 w 166"/>
              <a:gd name="T83" fmla="*/ 48 h 136"/>
              <a:gd name="T84" fmla="*/ 79 w 166"/>
              <a:gd name="T85" fmla="*/ 39 h 136"/>
              <a:gd name="T86" fmla="*/ 61 w 166"/>
              <a:gd name="T87" fmla="*/ 25 h 136"/>
              <a:gd name="T88" fmla="*/ 54 w 166"/>
              <a:gd name="T89" fmla="*/ 19 h 1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6"/>
              <a:gd name="T136" fmla="*/ 0 h 136"/>
              <a:gd name="T137" fmla="*/ 166 w 166"/>
              <a:gd name="T138" fmla="*/ 136 h 1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6" h="136">
                <a:moveTo>
                  <a:pt x="0" y="0"/>
                </a:moveTo>
                <a:lnTo>
                  <a:pt x="0" y="70"/>
                </a:lnTo>
                <a:lnTo>
                  <a:pt x="1" y="76"/>
                </a:lnTo>
                <a:lnTo>
                  <a:pt x="4" y="110"/>
                </a:lnTo>
                <a:lnTo>
                  <a:pt x="7" y="110"/>
                </a:lnTo>
                <a:lnTo>
                  <a:pt x="9" y="110"/>
                </a:lnTo>
                <a:lnTo>
                  <a:pt x="15" y="112"/>
                </a:lnTo>
                <a:lnTo>
                  <a:pt x="22" y="110"/>
                </a:lnTo>
                <a:lnTo>
                  <a:pt x="28" y="112"/>
                </a:lnTo>
                <a:lnTo>
                  <a:pt x="37" y="107"/>
                </a:lnTo>
                <a:lnTo>
                  <a:pt x="39" y="106"/>
                </a:lnTo>
                <a:lnTo>
                  <a:pt x="37" y="101"/>
                </a:lnTo>
                <a:lnTo>
                  <a:pt x="34" y="97"/>
                </a:lnTo>
                <a:lnTo>
                  <a:pt x="42" y="94"/>
                </a:lnTo>
                <a:lnTo>
                  <a:pt x="42" y="93"/>
                </a:lnTo>
                <a:lnTo>
                  <a:pt x="43" y="91"/>
                </a:lnTo>
                <a:lnTo>
                  <a:pt x="46" y="91"/>
                </a:lnTo>
                <a:lnTo>
                  <a:pt x="49" y="91"/>
                </a:lnTo>
                <a:lnTo>
                  <a:pt x="46" y="84"/>
                </a:lnTo>
                <a:lnTo>
                  <a:pt x="49" y="85"/>
                </a:lnTo>
                <a:lnTo>
                  <a:pt x="52" y="87"/>
                </a:lnTo>
                <a:lnTo>
                  <a:pt x="55" y="85"/>
                </a:lnTo>
                <a:lnTo>
                  <a:pt x="57" y="82"/>
                </a:lnTo>
                <a:lnTo>
                  <a:pt x="60" y="85"/>
                </a:lnTo>
                <a:lnTo>
                  <a:pt x="61" y="84"/>
                </a:lnTo>
                <a:lnTo>
                  <a:pt x="64" y="84"/>
                </a:lnTo>
                <a:lnTo>
                  <a:pt x="64" y="85"/>
                </a:lnTo>
                <a:lnTo>
                  <a:pt x="70" y="88"/>
                </a:lnTo>
                <a:lnTo>
                  <a:pt x="72" y="88"/>
                </a:lnTo>
                <a:lnTo>
                  <a:pt x="75" y="91"/>
                </a:lnTo>
                <a:lnTo>
                  <a:pt x="85" y="93"/>
                </a:lnTo>
                <a:lnTo>
                  <a:pt x="88" y="96"/>
                </a:lnTo>
                <a:lnTo>
                  <a:pt x="88" y="98"/>
                </a:lnTo>
                <a:lnTo>
                  <a:pt x="94" y="109"/>
                </a:lnTo>
                <a:lnTo>
                  <a:pt x="100" y="109"/>
                </a:lnTo>
                <a:lnTo>
                  <a:pt x="100" y="112"/>
                </a:lnTo>
                <a:lnTo>
                  <a:pt x="102" y="115"/>
                </a:lnTo>
                <a:lnTo>
                  <a:pt x="106" y="118"/>
                </a:lnTo>
                <a:lnTo>
                  <a:pt x="114" y="125"/>
                </a:lnTo>
                <a:lnTo>
                  <a:pt x="115" y="125"/>
                </a:lnTo>
                <a:lnTo>
                  <a:pt x="118" y="127"/>
                </a:lnTo>
                <a:lnTo>
                  <a:pt x="151" y="131"/>
                </a:lnTo>
                <a:lnTo>
                  <a:pt x="151" y="133"/>
                </a:lnTo>
                <a:lnTo>
                  <a:pt x="153" y="134"/>
                </a:lnTo>
                <a:lnTo>
                  <a:pt x="157" y="136"/>
                </a:lnTo>
                <a:lnTo>
                  <a:pt x="160" y="134"/>
                </a:lnTo>
                <a:lnTo>
                  <a:pt x="162" y="133"/>
                </a:lnTo>
                <a:lnTo>
                  <a:pt x="159" y="131"/>
                </a:lnTo>
                <a:lnTo>
                  <a:pt x="157" y="131"/>
                </a:lnTo>
                <a:lnTo>
                  <a:pt x="163" y="131"/>
                </a:lnTo>
                <a:lnTo>
                  <a:pt x="166" y="130"/>
                </a:lnTo>
                <a:lnTo>
                  <a:pt x="166" y="128"/>
                </a:lnTo>
                <a:lnTo>
                  <a:pt x="154" y="127"/>
                </a:lnTo>
                <a:lnTo>
                  <a:pt x="148" y="122"/>
                </a:lnTo>
                <a:lnTo>
                  <a:pt x="150" y="121"/>
                </a:lnTo>
                <a:lnTo>
                  <a:pt x="151" y="119"/>
                </a:lnTo>
                <a:lnTo>
                  <a:pt x="148" y="118"/>
                </a:lnTo>
                <a:lnTo>
                  <a:pt x="141" y="118"/>
                </a:lnTo>
                <a:lnTo>
                  <a:pt x="138" y="115"/>
                </a:lnTo>
                <a:lnTo>
                  <a:pt x="139" y="109"/>
                </a:lnTo>
                <a:lnTo>
                  <a:pt x="138" y="107"/>
                </a:lnTo>
                <a:lnTo>
                  <a:pt x="130" y="109"/>
                </a:lnTo>
                <a:lnTo>
                  <a:pt x="127" y="107"/>
                </a:lnTo>
                <a:lnTo>
                  <a:pt x="126" y="103"/>
                </a:lnTo>
                <a:lnTo>
                  <a:pt x="123" y="101"/>
                </a:lnTo>
                <a:lnTo>
                  <a:pt x="121" y="98"/>
                </a:lnTo>
                <a:lnTo>
                  <a:pt x="121" y="93"/>
                </a:lnTo>
                <a:lnTo>
                  <a:pt x="120" y="93"/>
                </a:lnTo>
                <a:lnTo>
                  <a:pt x="118" y="91"/>
                </a:lnTo>
                <a:lnTo>
                  <a:pt x="109" y="84"/>
                </a:lnTo>
                <a:lnTo>
                  <a:pt x="106" y="82"/>
                </a:lnTo>
                <a:lnTo>
                  <a:pt x="102" y="73"/>
                </a:lnTo>
                <a:lnTo>
                  <a:pt x="103" y="72"/>
                </a:lnTo>
                <a:lnTo>
                  <a:pt x="111" y="70"/>
                </a:lnTo>
                <a:lnTo>
                  <a:pt x="112" y="70"/>
                </a:lnTo>
                <a:lnTo>
                  <a:pt x="115" y="70"/>
                </a:lnTo>
                <a:lnTo>
                  <a:pt x="115" y="66"/>
                </a:lnTo>
                <a:lnTo>
                  <a:pt x="112" y="58"/>
                </a:lnTo>
                <a:lnTo>
                  <a:pt x="109" y="57"/>
                </a:lnTo>
                <a:lnTo>
                  <a:pt x="106" y="57"/>
                </a:lnTo>
                <a:lnTo>
                  <a:pt x="96" y="55"/>
                </a:lnTo>
                <a:lnTo>
                  <a:pt x="90" y="51"/>
                </a:lnTo>
                <a:lnTo>
                  <a:pt x="82" y="49"/>
                </a:lnTo>
                <a:lnTo>
                  <a:pt x="81" y="48"/>
                </a:lnTo>
                <a:lnTo>
                  <a:pt x="81" y="42"/>
                </a:lnTo>
                <a:lnTo>
                  <a:pt x="79" y="39"/>
                </a:lnTo>
                <a:lnTo>
                  <a:pt x="76" y="34"/>
                </a:lnTo>
                <a:lnTo>
                  <a:pt x="61" y="25"/>
                </a:lnTo>
                <a:lnTo>
                  <a:pt x="57" y="19"/>
                </a:lnTo>
                <a:lnTo>
                  <a:pt x="54" y="19"/>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33" name="Freeform 805"/>
          <p:cNvSpPr>
            <a:spLocks/>
          </p:cNvSpPr>
          <p:nvPr/>
        </p:nvSpPr>
        <p:spPr bwMode="auto">
          <a:xfrm>
            <a:off x="4208463" y="3868745"/>
            <a:ext cx="201613" cy="147637"/>
          </a:xfrm>
          <a:custGeom>
            <a:avLst/>
            <a:gdLst>
              <a:gd name="T0" fmla="*/ 79 w 127"/>
              <a:gd name="T1" fmla="*/ 0 h 93"/>
              <a:gd name="T2" fmla="*/ 51 w 127"/>
              <a:gd name="T3" fmla="*/ 19 h 93"/>
              <a:gd name="T4" fmla="*/ 24 w 127"/>
              <a:gd name="T5" fmla="*/ 28 h 93"/>
              <a:gd name="T6" fmla="*/ 13 w 127"/>
              <a:gd name="T7" fmla="*/ 49 h 93"/>
              <a:gd name="T8" fmla="*/ 0 w 127"/>
              <a:gd name="T9" fmla="*/ 67 h 93"/>
              <a:gd name="T10" fmla="*/ 0 w 127"/>
              <a:gd name="T11" fmla="*/ 81 h 93"/>
              <a:gd name="T12" fmla="*/ 3 w 127"/>
              <a:gd name="T13" fmla="*/ 84 h 93"/>
              <a:gd name="T14" fmla="*/ 4 w 127"/>
              <a:gd name="T15" fmla="*/ 87 h 93"/>
              <a:gd name="T16" fmla="*/ 6 w 127"/>
              <a:gd name="T17" fmla="*/ 88 h 93"/>
              <a:gd name="T18" fmla="*/ 10 w 127"/>
              <a:gd name="T19" fmla="*/ 90 h 93"/>
              <a:gd name="T20" fmla="*/ 10 w 127"/>
              <a:gd name="T21" fmla="*/ 90 h 93"/>
              <a:gd name="T22" fmla="*/ 15 w 127"/>
              <a:gd name="T23" fmla="*/ 90 h 93"/>
              <a:gd name="T24" fmla="*/ 25 w 127"/>
              <a:gd name="T25" fmla="*/ 85 h 93"/>
              <a:gd name="T26" fmla="*/ 33 w 127"/>
              <a:gd name="T27" fmla="*/ 85 h 93"/>
              <a:gd name="T28" fmla="*/ 36 w 127"/>
              <a:gd name="T29" fmla="*/ 88 h 93"/>
              <a:gd name="T30" fmla="*/ 39 w 127"/>
              <a:gd name="T31" fmla="*/ 93 h 93"/>
              <a:gd name="T32" fmla="*/ 42 w 127"/>
              <a:gd name="T33" fmla="*/ 93 h 93"/>
              <a:gd name="T34" fmla="*/ 42 w 127"/>
              <a:gd name="T35" fmla="*/ 85 h 93"/>
              <a:gd name="T36" fmla="*/ 40 w 127"/>
              <a:gd name="T37" fmla="*/ 79 h 93"/>
              <a:gd name="T38" fmla="*/ 40 w 127"/>
              <a:gd name="T39" fmla="*/ 76 h 93"/>
              <a:gd name="T40" fmla="*/ 37 w 127"/>
              <a:gd name="T41" fmla="*/ 73 h 93"/>
              <a:gd name="T42" fmla="*/ 39 w 127"/>
              <a:gd name="T43" fmla="*/ 67 h 93"/>
              <a:gd name="T44" fmla="*/ 75 w 127"/>
              <a:gd name="T45" fmla="*/ 69 h 93"/>
              <a:gd name="T46" fmla="*/ 84 w 127"/>
              <a:gd name="T47" fmla="*/ 66 h 93"/>
              <a:gd name="T48" fmla="*/ 96 w 127"/>
              <a:gd name="T49" fmla="*/ 69 h 93"/>
              <a:gd name="T50" fmla="*/ 102 w 127"/>
              <a:gd name="T51" fmla="*/ 67 h 93"/>
              <a:gd name="T52" fmla="*/ 105 w 127"/>
              <a:gd name="T53" fmla="*/ 64 h 93"/>
              <a:gd name="T54" fmla="*/ 106 w 127"/>
              <a:gd name="T55" fmla="*/ 63 h 93"/>
              <a:gd name="T56" fmla="*/ 109 w 127"/>
              <a:gd name="T57" fmla="*/ 60 h 93"/>
              <a:gd name="T58" fmla="*/ 112 w 127"/>
              <a:gd name="T59" fmla="*/ 60 h 93"/>
              <a:gd name="T60" fmla="*/ 117 w 127"/>
              <a:gd name="T61" fmla="*/ 60 h 93"/>
              <a:gd name="T62" fmla="*/ 121 w 127"/>
              <a:gd name="T63" fmla="*/ 60 h 93"/>
              <a:gd name="T64" fmla="*/ 126 w 127"/>
              <a:gd name="T65" fmla="*/ 55 h 93"/>
              <a:gd name="T66" fmla="*/ 126 w 127"/>
              <a:gd name="T67" fmla="*/ 54 h 93"/>
              <a:gd name="T68" fmla="*/ 127 w 127"/>
              <a:gd name="T69" fmla="*/ 51 h 93"/>
              <a:gd name="T70" fmla="*/ 121 w 127"/>
              <a:gd name="T71" fmla="*/ 46 h 93"/>
              <a:gd name="T72" fmla="*/ 121 w 127"/>
              <a:gd name="T73" fmla="*/ 43 h 93"/>
              <a:gd name="T74" fmla="*/ 124 w 127"/>
              <a:gd name="T75" fmla="*/ 43 h 93"/>
              <a:gd name="T76" fmla="*/ 120 w 127"/>
              <a:gd name="T77" fmla="*/ 37 h 93"/>
              <a:gd name="T78" fmla="*/ 117 w 127"/>
              <a:gd name="T79" fmla="*/ 40 h 93"/>
              <a:gd name="T80" fmla="*/ 109 w 127"/>
              <a:gd name="T81" fmla="*/ 37 h 93"/>
              <a:gd name="T82" fmla="*/ 91 w 127"/>
              <a:gd name="T83" fmla="*/ 13 h 93"/>
              <a:gd name="T84" fmla="*/ 91 w 127"/>
              <a:gd name="T85" fmla="*/ 10 h 93"/>
              <a:gd name="T86" fmla="*/ 88 w 127"/>
              <a:gd name="T87" fmla="*/ 4 h 93"/>
              <a:gd name="T88" fmla="*/ 90 w 127"/>
              <a:gd name="T89" fmla="*/ 0 h 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7"/>
              <a:gd name="T136" fmla="*/ 0 h 93"/>
              <a:gd name="T137" fmla="*/ 127 w 127"/>
              <a:gd name="T138" fmla="*/ 93 h 9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7" h="93">
                <a:moveTo>
                  <a:pt x="90" y="0"/>
                </a:moveTo>
                <a:lnTo>
                  <a:pt x="79" y="0"/>
                </a:lnTo>
                <a:lnTo>
                  <a:pt x="55" y="15"/>
                </a:lnTo>
                <a:lnTo>
                  <a:pt x="51" y="19"/>
                </a:lnTo>
                <a:lnTo>
                  <a:pt x="45" y="24"/>
                </a:lnTo>
                <a:lnTo>
                  <a:pt x="24" y="28"/>
                </a:lnTo>
                <a:lnTo>
                  <a:pt x="21" y="30"/>
                </a:lnTo>
                <a:lnTo>
                  <a:pt x="13" y="49"/>
                </a:lnTo>
                <a:lnTo>
                  <a:pt x="4" y="57"/>
                </a:lnTo>
                <a:lnTo>
                  <a:pt x="0" y="67"/>
                </a:lnTo>
                <a:lnTo>
                  <a:pt x="0" y="79"/>
                </a:lnTo>
                <a:lnTo>
                  <a:pt x="0" y="81"/>
                </a:lnTo>
                <a:lnTo>
                  <a:pt x="1" y="81"/>
                </a:lnTo>
                <a:lnTo>
                  <a:pt x="3" y="84"/>
                </a:lnTo>
                <a:lnTo>
                  <a:pt x="4" y="85"/>
                </a:lnTo>
                <a:lnTo>
                  <a:pt x="4" y="87"/>
                </a:lnTo>
                <a:lnTo>
                  <a:pt x="6" y="87"/>
                </a:lnTo>
                <a:lnTo>
                  <a:pt x="6" y="88"/>
                </a:lnTo>
                <a:lnTo>
                  <a:pt x="9" y="90"/>
                </a:lnTo>
                <a:lnTo>
                  <a:pt x="10" y="90"/>
                </a:lnTo>
                <a:lnTo>
                  <a:pt x="10" y="88"/>
                </a:lnTo>
                <a:lnTo>
                  <a:pt x="10" y="90"/>
                </a:lnTo>
                <a:lnTo>
                  <a:pt x="13" y="91"/>
                </a:lnTo>
                <a:lnTo>
                  <a:pt x="15" y="90"/>
                </a:lnTo>
                <a:lnTo>
                  <a:pt x="15" y="88"/>
                </a:lnTo>
                <a:lnTo>
                  <a:pt x="25" y="85"/>
                </a:lnTo>
                <a:lnTo>
                  <a:pt x="31" y="87"/>
                </a:lnTo>
                <a:lnTo>
                  <a:pt x="33" y="85"/>
                </a:lnTo>
                <a:lnTo>
                  <a:pt x="34" y="85"/>
                </a:lnTo>
                <a:lnTo>
                  <a:pt x="36" y="88"/>
                </a:lnTo>
                <a:lnTo>
                  <a:pt x="37" y="88"/>
                </a:lnTo>
                <a:lnTo>
                  <a:pt x="39" y="93"/>
                </a:lnTo>
                <a:lnTo>
                  <a:pt x="40" y="93"/>
                </a:lnTo>
                <a:lnTo>
                  <a:pt x="42" y="93"/>
                </a:lnTo>
                <a:lnTo>
                  <a:pt x="42" y="90"/>
                </a:lnTo>
                <a:lnTo>
                  <a:pt x="42" y="85"/>
                </a:lnTo>
                <a:lnTo>
                  <a:pt x="40" y="82"/>
                </a:lnTo>
                <a:lnTo>
                  <a:pt x="40" y="79"/>
                </a:lnTo>
                <a:lnTo>
                  <a:pt x="39" y="78"/>
                </a:lnTo>
                <a:lnTo>
                  <a:pt x="40" y="76"/>
                </a:lnTo>
                <a:lnTo>
                  <a:pt x="39" y="75"/>
                </a:lnTo>
                <a:lnTo>
                  <a:pt x="37" y="73"/>
                </a:lnTo>
                <a:lnTo>
                  <a:pt x="37" y="70"/>
                </a:lnTo>
                <a:lnTo>
                  <a:pt x="39" y="67"/>
                </a:lnTo>
                <a:lnTo>
                  <a:pt x="73" y="69"/>
                </a:lnTo>
                <a:lnTo>
                  <a:pt x="75" y="69"/>
                </a:lnTo>
                <a:lnTo>
                  <a:pt x="78" y="66"/>
                </a:lnTo>
                <a:lnTo>
                  <a:pt x="84" y="66"/>
                </a:lnTo>
                <a:lnTo>
                  <a:pt x="94" y="67"/>
                </a:lnTo>
                <a:lnTo>
                  <a:pt x="96" y="69"/>
                </a:lnTo>
                <a:lnTo>
                  <a:pt x="97" y="67"/>
                </a:lnTo>
                <a:lnTo>
                  <a:pt x="102" y="67"/>
                </a:lnTo>
                <a:lnTo>
                  <a:pt x="103" y="66"/>
                </a:lnTo>
                <a:lnTo>
                  <a:pt x="105" y="64"/>
                </a:lnTo>
                <a:lnTo>
                  <a:pt x="105" y="63"/>
                </a:lnTo>
                <a:lnTo>
                  <a:pt x="106" y="63"/>
                </a:lnTo>
                <a:lnTo>
                  <a:pt x="108" y="63"/>
                </a:lnTo>
                <a:lnTo>
                  <a:pt x="109" y="60"/>
                </a:lnTo>
                <a:lnTo>
                  <a:pt x="111" y="60"/>
                </a:lnTo>
                <a:lnTo>
                  <a:pt x="112" y="60"/>
                </a:lnTo>
                <a:lnTo>
                  <a:pt x="115" y="60"/>
                </a:lnTo>
                <a:lnTo>
                  <a:pt x="117" y="60"/>
                </a:lnTo>
                <a:lnTo>
                  <a:pt x="120" y="60"/>
                </a:lnTo>
                <a:lnTo>
                  <a:pt x="121" y="60"/>
                </a:lnTo>
                <a:lnTo>
                  <a:pt x="124" y="55"/>
                </a:lnTo>
                <a:lnTo>
                  <a:pt x="126" y="55"/>
                </a:lnTo>
                <a:lnTo>
                  <a:pt x="124" y="54"/>
                </a:lnTo>
                <a:lnTo>
                  <a:pt x="126" y="54"/>
                </a:lnTo>
                <a:lnTo>
                  <a:pt x="127" y="52"/>
                </a:lnTo>
                <a:lnTo>
                  <a:pt x="127" y="51"/>
                </a:lnTo>
                <a:lnTo>
                  <a:pt x="126" y="51"/>
                </a:lnTo>
                <a:lnTo>
                  <a:pt x="121" y="46"/>
                </a:lnTo>
                <a:lnTo>
                  <a:pt x="121" y="45"/>
                </a:lnTo>
                <a:lnTo>
                  <a:pt x="121" y="43"/>
                </a:lnTo>
                <a:lnTo>
                  <a:pt x="123" y="43"/>
                </a:lnTo>
                <a:lnTo>
                  <a:pt x="124" y="43"/>
                </a:lnTo>
                <a:lnTo>
                  <a:pt x="121" y="39"/>
                </a:lnTo>
                <a:lnTo>
                  <a:pt x="120" y="37"/>
                </a:lnTo>
                <a:lnTo>
                  <a:pt x="118" y="39"/>
                </a:lnTo>
                <a:lnTo>
                  <a:pt x="117" y="40"/>
                </a:lnTo>
                <a:lnTo>
                  <a:pt x="115" y="40"/>
                </a:lnTo>
                <a:lnTo>
                  <a:pt x="109" y="37"/>
                </a:lnTo>
                <a:lnTo>
                  <a:pt x="93" y="16"/>
                </a:lnTo>
                <a:lnTo>
                  <a:pt x="91" y="13"/>
                </a:lnTo>
                <a:lnTo>
                  <a:pt x="91" y="12"/>
                </a:lnTo>
                <a:lnTo>
                  <a:pt x="91" y="10"/>
                </a:lnTo>
                <a:lnTo>
                  <a:pt x="88" y="7"/>
                </a:lnTo>
                <a:lnTo>
                  <a:pt x="88" y="4"/>
                </a:lnTo>
                <a:lnTo>
                  <a:pt x="88" y="0"/>
                </a:lnTo>
                <a:lnTo>
                  <a:pt x="9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34" name="Freeform 806"/>
          <p:cNvSpPr>
            <a:spLocks/>
          </p:cNvSpPr>
          <p:nvPr/>
        </p:nvSpPr>
        <p:spPr bwMode="auto">
          <a:xfrm>
            <a:off x="3944938" y="3927482"/>
            <a:ext cx="196850" cy="150812"/>
          </a:xfrm>
          <a:custGeom>
            <a:avLst/>
            <a:gdLst>
              <a:gd name="T0" fmla="*/ 54 w 124"/>
              <a:gd name="T1" fmla="*/ 6 h 95"/>
              <a:gd name="T2" fmla="*/ 45 w 124"/>
              <a:gd name="T3" fmla="*/ 6 h 95"/>
              <a:gd name="T4" fmla="*/ 37 w 124"/>
              <a:gd name="T5" fmla="*/ 3 h 95"/>
              <a:gd name="T6" fmla="*/ 34 w 124"/>
              <a:gd name="T7" fmla="*/ 3 h 95"/>
              <a:gd name="T8" fmla="*/ 28 w 124"/>
              <a:gd name="T9" fmla="*/ 2 h 95"/>
              <a:gd name="T10" fmla="*/ 25 w 124"/>
              <a:gd name="T11" fmla="*/ 6 h 95"/>
              <a:gd name="T12" fmla="*/ 21 w 124"/>
              <a:gd name="T13" fmla="*/ 11 h 95"/>
              <a:gd name="T14" fmla="*/ 21 w 124"/>
              <a:gd name="T15" fmla="*/ 18 h 95"/>
              <a:gd name="T16" fmla="*/ 7 w 124"/>
              <a:gd name="T17" fmla="*/ 23 h 95"/>
              <a:gd name="T18" fmla="*/ 0 w 124"/>
              <a:gd name="T19" fmla="*/ 35 h 95"/>
              <a:gd name="T20" fmla="*/ 6 w 124"/>
              <a:gd name="T21" fmla="*/ 32 h 95"/>
              <a:gd name="T22" fmla="*/ 12 w 124"/>
              <a:gd name="T23" fmla="*/ 45 h 95"/>
              <a:gd name="T24" fmla="*/ 25 w 124"/>
              <a:gd name="T25" fmla="*/ 57 h 95"/>
              <a:gd name="T26" fmla="*/ 30 w 124"/>
              <a:gd name="T27" fmla="*/ 62 h 95"/>
              <a:gd name="T28" fmla="*/ 37 w 124"/>
              <a:gd name="T29" fmla="*/ 60 h 95"/>
              <a:gd name="T30" fmla="*/ 43 w 124"/>
              <a:gd name="T31" fmla="*/ 53 h 95"/>
              <a:gd name="T32" fmla="*/ 52 w 124"/>
              <a:gd name="T33" fmla="*/ 50 h 95"/>
              <a:gd name="T34" fmla="*/ 67 w 124"/>
              <a:gd name="T35" fmla="*/ 51 h 95"/>
              <a:gd name="T36" fmla="*/ 70 w 124"/>
              <a:gd name="T37" fmla="*/ 57 h 95"/>
              <a:gd name="T38" fmla="*/ 73 w 124"/>
              <a:gd name="T39" fmla="*/ 60 h 95"/>
              <a:gd name="T40" fmla="*/ 76 w 124"/>
              <a:gd name="T41" fmla="*/ 65 h 95"/>
              <a:gd name="T42" fmla="*/ 73 w 124"/>
              <a:gd name="T43" fmla="*/ 75 h 95"/>
              <a:gd name="T44" fmla="*/ 79 w 124"/>
              <a:gd name="T45" fmla="*/ 75 h 95"/>
              <a:gd name="T46" fmla="*/ 85 w 124"/>
              <a:gd name="T47" fmla="*/ 74 h 95"/>
              <a:gd name="T48" fmla="*/ 91 w 124"/>
              <a:gd name="T49" fmla="*/ 74 h 95"/>
              <a:gd name="T50" fmla="*/ 96 w 124"/>
              <a:gd name="T51" fmla="*/ 84 h 95"/>
              <a:gd name="T52" fmla="*/ 93 w 124"/>
              <a:gd name="T53" fmla="*/ 92 h 95"/>
              <a:gd name="T54" fmla="*/ 100 w 124"/>
              <a:gd name="T55" fmla="*/ 95 h 95"/>
              <a:gd name="T56" fmla="*/ 105 w 124"/>
              <a:gd name="T57" fmla="*/ 92 h 95"/>
              <a:gd name="T58" fmla="*/ 109 w 124"/>
              <a:gd name="T59" fmla="*/ 87 h 95"/>
              <a:gd name="T60" fmla="*/ 117 w 124"/>
              <a:gd name="T61" fmla="*/ 87 h 95"/>
              <a:gd name="T62" fmla="*/ 118 w 124"/>
              <a:gd name="T63" fmla="*/ 80 h 95"/>
              <a:gd name="T64" fmla="*/ 115 w 124"/>
              <a:gd name="T65" fmla="*/ 77 h 95"/>
              <a:gd name="T66" fmla="*/ 120 w 124"/>
              <a:gd name="T67" fmla="*/ 74 h 95"/>
              <a:gd name="T68" fmla="*/ 124 w 124"/>
              <a:gd name="T69" fmla="*/ 75 h 95"/>
              <a:gd name="T70" fmla="*/ 121 w 124"/>
              <a:gd name="T71" fmla="*/ 69 h 95"/>
              <a:gd name="T72" fmla="*/ 123 w 124"/>
              <a:gd name="T73" fmla="*/ 65 h 95"/>
              <a:gd name="T74" fmla="*/ 118 w 124"/>
              <a:gd name="T75" fmla="*/ 59 h 95"/>
              <a:gd name="T76" fmla="*/ 117 w 124"/>
              <a:gd name="T77" fmla="*/ 47 h 95"/>
              <a:gd name="T78" fmla="*/ 117 w 124"/>
              <a:gd name="T79" fmla="*/ 41 h 95"/>
              <a:gd name="T80" fmla="*/ 114 w 124"/>
              <a:gd name="T81" fmla="*/ 29 h 95"/>
              <a:gd name="T82" fmla="*/ 108 w 124"/>
              <a:gd name="T83" fmla="*/ 29 h 95"/>
              <a:gd name="T84" fmla="*/ 112 w 124"/>
              <a:gd name="T85" fmla="*/ 24 h 95"/>
              <a:gd name="T86" fmla="*/ 108 w 124"/>
              <a:gd name="T87" fmla="*/ 21 h 95"/>
              <a:gd name="T88" fmla="*/ 105 w 124"/>
              <a:gd name="T89" fmla="*/ 14 h 95"/>
              <a:gd name="T90" fmla="*/ 103 w 124"/>
              <a:gd name="T91" fmla="*/ 9 h 95"/>
              <a:gd name="T92" fmla="*/ 100 w 124"/>
              <a:gd name="T93" fmla="*/ 5 h 95"/>
              <a:gd name="T94" fmla="*/ 96 w 124"/>
              <a:gd name="T95" fmla="*/ 5 h 95"/>
              <a:gd name="T96" fmla="*/ 91 w 124"/>
              <a:gd name="T97" fmla="*/ 11 h 95"/>
              <a:gd name="T98" fmla="*/ 81 w 124"/>
              <a:gd name="T99" fmla="*/ 9 h 95"/>
              <a:gd name="T100" fmla="*/ 76 w 124"/>
              <a:gd name="T101" fmla="*/ 14 h 95"/>
              <a:gd name="T102" fmla="*/ 69 w 124"/>
              <a:gd name="T103" fmla="*/ 9 h 95"/>
              <a:gd name="T104" fmla="*/ 61 w 124"/>
              <a:gd name="T105" fmla="*/ 11 h 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4"/>
              <a:gd name="T160" fmla="*/ 0 h 95"/>
              <a:gd name="T161" fmla="*/ 124 w 124"/>
              <a:gd name="T162" fmla="*/ 95 h 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4" h="95">
                <a:moveTo>
                  <a:pt x="63" y="6"/>
                </a:moveTo>
                <a:lnTo>
                  <a:pt x="60" y="6"/>
                </a:lnTo>
                <a:lnTo>
                  <a:pt x="58" y="6"/>
                </a:lnTo>
                <a:lnTo>
                  <a:pt x="54" y="6"/>
                </a:lnTo>
                <a:lnTo>
                  <a:pt x="51" y="6"/>
                </a:lnTo>
                <a:lnTo>
                  <a:pt x="48" y="8"/>
                </a:lnTo>
                <a:lnTo>
                  <a:pt x="46" y="8"/>
                </a:lnTo>
                <a:lnTo>
                  <a:pt x="45" y="6"/>
                </a:lnTo>
                <a:lnTo>
                  <a:pt x="43" y="6"/>
                </a:lnTo>
                <a:lnTo>
                  <a:pt x="42" y="6"/>
                </a:lnTo>
                <a:lnTo>
                  <a:pt x="40" y="6"/>
                </a:lnTo>
                <a:lnTo>
                  <a:pt x="37" y="3"/>
                </a:lnTo>
                <a:lnTo>
                  <a:pt x="37" y="5"/>
                </a:lnTo>
                <a:lnTo>
                  <a:pt x="36" y="5"/>
                </a:lnTo>
                <a:lnTo>
                  <a:pt x="34" y="5"/>
                </a:lnTo>
                <a:lnTo>
                  <a:pt x="34" y="3"/>
                </a:lnTo>
                <a:lnTo>
                  <a:pt x="34" y="2"/>
                </a:lnTo>
                <a:lnTo>
                  <a:pt x="31" y="2"/>
                </a:lnTo>
                <a:lnTo>
                  <a:pt x="30" y="2"/>
                </a:lnTo>
                <a:lnTo>
                  <a:pt x="28" y="2"/>
                </a:lnTo>
                <a:lnTo>
                  <a:pt x="24" y="0"/>
                </a:lnTo>
                <a:lnTo>
                  <a:pt x="24" y="3"/>
                </a:lnTo>
                <a:lnTo>
                  <a:pt x="25" y="5"/>
                </a:lnTo>
                <a:lnTo>
                  <a:pt x="25" y="6"/>
                </a:lnTo>
                <a:lnTo>
                  <a:pt x="24" y="8"/>
                </a:lnTo>
                <a:lnTo>
                  <a:pt x="22" y="9"/>
                </a:lnTo>
                <a:lnTo>
                  <a:pt x="21" y="9"/>
                </a:lnTo>
                <a:lnTo>
                  <a:pt x="21" y="11"/>
                </a:lnTo>
                <a:lnTo>
                  <a:pt x="22" y="11"/>
                </a:lnTo>
                <a:lnTo>
                  <a:pt x="22" y="12"/>
                </a:lnTo>
                <a:lnTo>
                  <a:pt x="24" y="18"/>
                </a:lnTo>
                <a:lnTo>
                  <a:pt x="21" y="18"/>
                </a:lnTo>
                <a:lnTo>
                  <a:pt x="21" y="20"/>
                </a:lnTo>
                <a:lnTo>
                  <a:pt x="15" y="20"/>
                </a:lnTo>
                <a:lnTo>
                  <a:pt x="9" y="21"/>
                </a:lnTo>
                <a:lnTo>
                  <a:pt x="7" y="23"/>
                </a:lnTo>
                <a:lnTo>
                  <a:pt x="4" y="29"/>
                </a:lnTo>
                <a:lnTo>
                  <a:pt x="3" y="30"/>
                </a:lnTo>
                <a:lnTo>
                  <a:pt x="0" y="32"/>
                </a:lnTo>
                <a:lnTo>
                  <a:pt x="0" y="35"/>
                </a:lnTo>
                <a:lnTo>
                  <a:pt x="1" y="35"/>
                </a:lnTo>
                <a:lnTo>
                  <a:pt x="3" y="35"/>
                </a:lnTo>
                <a:lnTo>
                  <a:pt x="4" y="32"/>
                </a:lnTo>
                <a:lnTo>
                  <a:pt x="6" y="32"/>
                </a:lnTo>
                <a:lnTo>
                  <a:pt x="6" y="36"/>
                </a:lnTo>
                <a:lnTo>
                  <a:pt x="9" y="36"/>
                </a:lnTo>
                <a:lnTo>
                  <a:pt x="10" y="41"/>
                </a:lnTo>
                <a:lnTo>
                  <a:pt x="12" y="45"/>
                </a:lnTo>
                <a:lnTo>
                  <a:pt x="21" y="50"/>
                </a:lnTo>
                <a:lnTo>
                  <a:pt x="22" y="53"/>
                </a:lnTo>
                <a:lnTo>
                  <a:pt x="24" y="56"/>
                </a:lnTo>
                <a:lnTo>
                  <a:pt x="25" y="57"/>
                </a:lnTo>
                <a:lnTo>
                  <a:pt x="27" y="59"/>
                </a:lnTo>
                <a:lnTo>
                  <a:pt x="27" y="60"/>
                </a:lnTo>
                <a:lnTo>
                  <a:pt x="28" y="60"/>
                </a:lnTo>
                <a:lnTo>
                  <a:pt x="30" y="62"/>
                </a:lnTo>
                <a:lnTo>
                  <a:pt x="33" y="63"/>
                </a:lnTo>
                <a:lnTo>
                  <a:pt x="34" y="63"/>
                </a:lnTo>
                <a:lnTo>
                  <a:pt x="36" y="62"/>
                </a:lnTo>
                <a:lnTo>
                  <a:pt x="37" y="60"/>
                </a:lnTo>
                <a:lnTo>
                  <a:pt x="39" y="59"/>
                </a:lnTo>
                <a:lnTo>
                  <a:pt x="39" y="57"/>
                </a:lnTo>
                <a:lnTo>
                  <a:pt x="40" y="57"/>
                </a:lnTo>
                <a:lnTo>
                  <a:pt x="43" y="53"/>
                </a:lnTo>
                <a:lnTo>
                  <a:pt x="43" y="50"/>
                </a:lnTo>
                <a:lnTo>
                  <a:pt x="45" y="50"/>
                </a:lnTo>
                <a:lnTo>
                  <a:pt x="48" y="50"/>
                </a:lnTo>
                <a:lnTo>
                  <a:pt x="52" y="50"/>
                </a:lnTo>
                <a:lnTo>
                  <a:pt x="54" y="48"/>
                </a:lnTo>
                <a:lnTo>
                  <a:pt x="64" y="48"/>
                </a:lnTo>
                <a:lnTo>
                  <a:pt x="66" y="50"/>
                </a:lnTo>
                <a:lnTo>
                  <a:pt x="67" y="51"/>
                </a:lnTo>
                <a:lnTo>
                  <a:pt x="69" y="53"/>
                </a:lnTo>
                <a:lnTo>
                  <a:pt x="70" y="54"/>
                </a:lnTo>
                <a:lnTo>
                  <a:pt x="72" y="56"/>
                </a:lnTo>
                <a:lnTo>
                  <a:pt x="70" y="57"/>
                </a:lnTo>
                <a:lnTo>
                  <a:pt x="72" y="57"/>
                </a:lnTo>
                <a:lnTo>
                  <a:pt x="73" y="57"/>
                </a:lnTo>
                <a:lnTo>
                  <a:pt x="75" y="59"/>
                </a:lnTo>
                <a:lnTo>
                  <a:pt x="73" y="60"/>
                </a:lnTo>
                <a:lnTo>
                  <a:pt x="75" y="62"/>
                </a:lnTo>
                <a:lnTo>
                  <a:pt x="73" y="62"/>
                </a:lnTo>
                <a:lnTo>
                  <a:pt x="75" y="63"/>
                </a:lnTo>
                <a:lnTo>
                  <a:pt x="76" y="65"/>
                </a:lnTo>
                <a:lnTo>
                  <a:pt x="76" y="66"/>
                </a:lnTo>
                <a:lnTo>
                  <a:pt x="76" y="69"/>
                </a:lnTo>
                <a:lnTo>
                  <a:pt x="75" y="69"/>
                </a:lnTo>
                <a:lnTo>
                  <a:pt x="73" y="75"/>
                </a:lnTo>
                <a:lnTo>
                  <a:pt x="78" y="74"/>
                </a:lnTo>
                <a:lnTo>
                  <a:pt x="79" y="72"/>
                </a:lnTo>
                <a:lnTo>
                  <a:pt x="79" y="74"/>
                </a:lnTo>
                <a:lnTo>
                  <a:pt x="79" y="75"/>
                </a:lnTo>
                <a:lnTo>
                  <a:pt x="81" y="75"/>
                </a:lnTo>
                <a:lnTo>
                  <a:pt x="82" y="72"/>
                </a:lnTo>
                <a:lnTo>
                  <a:pt x="84" y="72"/>
                </a:lnTo>
                <a:lnTo>
                  <a:pt x="85" y="74"/>
                </a:lnTo>
                <a:lnTo>
                  <a:pt x="87" y="74"/>
                </a:lnTo>
                <a:lnTo>
                  <a:pt x="90" y="72"/>
                </a:lnTo>
                <a:lnTo>
                  <a:pt x="90" y="74"/>
                </a:lnTo>
                <a:lnTo>
                  <a:pt x="91" y="74"/>
                </a:lnTo>
                <a:lnTo>
                  <a:pt x="94" y="75"/>
                </a:lnTo>
                <a:lnTo>
                  <a:pt x="94" y="78"/>
                </a:lnTo>
                <a:lnTo>
                  <a:pt x="94" y="80"/>
                </a:lnTo>
                <a:lnTo>
                  <a:pt x="96" y="84"/>
                </a:lnTo>
                <a:lnTo>
                  <a:pt x="96" y="89"/>
                </a:lnTo>
                <a:lnTo>
                  <a:pt x="96" y="90"/>
                </a:lnTo>
                <a:lnTo>
                  <a:pt x="94" y="92"/>
                </a:lnTo>
                <a:lnTo>
                  <a:pt x="93" y="92"/>
                </a:lnTo>
                <a:lnTo>
                  <a:pt x="94" y="92"/>
                </a:lnTo>
                <a:lnTo>
                  <a:pt x="96" y="92"/>
                </a:lnTo>
                <a:lnTo>
                  <a:pt x="97" y="92"/>
                </a:lnTo>
                <a:lnTo>
                  <a:pt x="100" y="95"/>
                </a:lnTo>
                <a:lnTo>
                  <a:pt x="102" y="95"/>
                </a:lnTo>
                <a:lnTo>
                  <a:pt x="103" y="93"/>
                </a:lnTo>
                <a:lnTo>
                  <a:pt x="105" y="93"/>
                </a:lnTo>
                <a:lnTo>
                  <a:pt x="105" y="92"/>
                </a:lnTo>
                <a:lnTo>
                  <a:pt x="106" y="90"/>
                </a:lnTo>
                <a:lnTo>
                  <a:pt x="106" y="87"/>
                </a:lnTo>
                <a:lnTo>
                  <a:pt x="108" y="87"/>
                </a:lnTo>
                <a:lnTo>
                  <a:pt x="109" y="87"/>
                </a:lnTo>
                <a:lnTo>
                  <a:pt x="111" y="89"/>
                </a:lnTo>
                <a:lnTo>
                  <a:pt x="112" y="89"/>
                </a:lnTo>
                <a:lnTo>
                  <a:pt x="117" y="89"/>
                </a:lnTo>
                <a:lnTo>
                  <a:pt x="117" y="87"/>
                </a:lnTo>
                <a:lnTo>
                  <a:pt x="118" y="86"/>
                </a:lnTo>
                <a:lnTo>
                  <a:pt x="118" y="81"/>
                </a:lnTo>
                <a:lnTo>
                  <a:pt x="120" y="80"/>
                </a:lnTo>
                <a:lnTo>
                  <a:pt x="118" y="80"/>
                </a:lnTo>
                <a:lnTo>
                  <a:pt x="118" y="78"/>
                </a:lnTo>
                <a:lnTo>
                  <a:pt x="117" y="78"/>
                </a:lnTo>
                <a:lnTo>
                  <a:pt x="115" y="78"/>
                </a:lnTo>
                <a:lnTo>
                  <a:pt x="115" y="77"/>
                </a:lnTo>
                <a:lnTo>
                  <a:pt x="115" y="75"/>
                </a:lnTo>
                <a:lnTo>
                  <a:pt x="115" y="74"/>
                </a:lnTo>
                <a:lnTo>
                  <a:pt x="117" y="72"/>
                </a:lnTo>
                <a:lnTo>
                  <a:pt x="120" y="74"/>
                </a:lnTo>
                <a:lnTo>
                  <a:pt x="121" y="74"/>
                </a:lnTo>
                <a:lnTo>
                  <a:pt x="123" y="74"/>
                </a:lnTo>
                <a:lnTo>
                  <a:pt x="123" y="75"/>
                </a:lnTo>
                <a:lnTo>
                  <a:pt x="124" y="75"/>
                </a:lnTo>
                <a:lnTo>
                  <a:pt x="124" y="71"/>
                </a:lnTo>
                <a:lnTo>
                  <a:pt x="123" y="71"/>
                </a:lnTo>
                <a:lnTo>
                  <a:pt x="123" y="69"/>
                </a:lnTo>
                <a:lnTo>
                  <a:pt x="121" y="69"/>
                </a:lnTo>
                <a:lnTo>
                  <a:pt x="121" y="68"/>
                </a:lnTo>
                <a:lnTo>
                  <a:pt x="120" y="68"/>
                </a:lnTo>
                <a:lnTo>
                  <a:pt x="121" y="66"/>
                </a:lnTo>
                <a:lnTo>
                  <a:pt x="123" y="65"/>
                </a:lnTo>
                <a:lnTo>
                  <a:pt x="123" y="63"/>
                </a:lnTo>
                <a:lnTo>
                  <a:pt x="121" y="62"/>
                </a:lnTo>
                <a:lnTo>
                  <a:pt x="121" y="57"/>
                </a:lnTo>
                <a:lnTo>
                  <a:pt x="118" y="59"/>
                </a:lnTo>
                <a:lnTo>
                  <a:pt x="117" y="57"/>
                </a:lnTo>
                <a:lnTo>
                  <a:pt x="117" y="56"/>
                </a:lnTo>
                <a:lnTo>
                  <a:pt x="117" y="48"/>
                </a:lnTo>
                <a:lnTo>
                  <a:pt x="117" y="47"/>
                </a:lnTo>
                <a:lnTo>
                  <a:pt x="120" y="45"/>
                </a:lnTo>
                <a:lnTo>
                  <a:pt x="120" y="42"/>
                </a:lnTo>
                <a:lnTo>
                  <a:pt x="118" y="42"/>
                </a:lnTo>
                <a:lnTo>
                  <a:pt x="117" y="41"/>
                </a:lnTo>
                <a:lnTo>
                  <a:pt x="117" y="39"/>
                </a:lnTo>
                <a:lnTo>
                  <a:pt x="115" y="39"/>
                </a:lnTo>
                <a:lnTo>
                  <a:pt x="114" y="38"/>
                </a:lnTo>
                <a:lnTo>
                  <a:pt x="114" y="29"/>
                </a:lnTo>
                <a:lnTo>
                  <a:pt x="112" y="29"/>
                </a:lnTo>
                <a:lnTo>
                  <a:pt x="111" y="29"/>
                </a:lnTo>
                <a:lnTo>
                  <a:pt x="108" y="32"/>
                </a:lnTo>
                <a:lnTo>
                  <a:pt x="108" y="29"/>
                </a:lnTo>
                <a:lnTo>
                  <a:pt x="109" y="27"/>
                </a:lnTo>
                <a:lnTo>
                  <a:pt x="111" y="26"/>
                </a:lnTo>
                <a:lnTo>
                  <a:pt x="112" y="26"/>
                </a:lnTo>
                <a:lnTo>
                  <a:pt x="112" y="24"/>
                </a:lnTo>
                <a:lnTo>
                  <a:pt x="112" y="23"/>
                </a:lnTo>
                <a:lnTo>
                  <a:pt x="111" y="23"/>
                </a:lnTo>
                <a:lnTo>
                  <a:pt x="109" y="23"/>
                </a:lnTo>
                <a:lnTo>
                  <a:pt x="108" y="21"/>
                </a:lnTo>
                <a:lnTo>
                  <a:pt x="108" y="18"/>
                </a:lnTo>
                <a:lnTo>
                  <a:pt x="106" y="20"/>
                </a:lnTo>
                <a:lnTo>
                  <a:pt x="105" y="20"/>
                </a:lnTo>
                <a:lnTo>
                  <a:pt x="105" y="14"/>
                </a:lnTo>
                <a:lnTo>
                  <a:pt x="105" y="12"/>
                </a:lnTo>
                <a:lnTo>
                  <a:pt x="103" y="12"/>
                </a:lnTo>
                <a:lnTo>
                  <a:pt x="105" y="11"/>
                </a:lnTo>
                <a:lnTo>
                  <a:pt x="103" y="9"/>
                </a:lnTo>
                <a:lnTo>
                  <a:pt x="102" y="9"/>
                </a:lnTo>
                <a:lnTo>
                  <a:pt x="102" y="6"/>
                </a:lnTo>
                <a:lnTo>
                  <a:pt x="102" y="5"/>
                </a:lnTo>
                <a:lnTo>
                  <a:pt x="100" y="5"/>
                </a:lnTo>
                <a:lnTo>
                  <a:pt x="100" y="6"/>
                </a:lnTo>
                <a:lnTo>
                  <a:pt x="99" y="6"/>
                </a:lnTo>
                <a:lnTo>
                  <a:pt x="97" y="5"/>
                </a:lnTo>
                <a:lnTo>
                  <a:pt x="96" y="5"/>
                </a:lnTo>
                <a:lnTo>
                  <a:pt x="96" y="8"/>
                </a:lnTo>
                <a:lnTo>
                  <a:pt x="94" y="8"/>
                </a:lnTo>
                <a:lnTo>
                  <a:pt x="91" y="9"/>
                </a:lnTo>
                <a:lnTo>
                  <a:pt x="91" y="11"/>
                </a:lnTo>
                <a:lnTo>
                  <a:pt x="90" y="12"/>
                </a:lnTo>
                <a:lnTo>
                  <a:pt x="85" y="11"/>
                </a:lnTo>
                <a:lnTo>
                  <a:pt x="84" y="9"/>
                </a:lnTo>
                <a:lnTo>
                  <a:pt x="81" y="9"/>
                </a:lnTo>
                <a:lnTo>
                  <a:pt x="79" y="9"/>
                </a:lnTo>
                <a:lnTo>
                  <a:pt x="78" y="11"/>
                </a:lnTo>
                <a:lnTo>
                  <a:pt x="76" y="11"/>
                </a:lnTo>
                <a:lnTo>
                  <a:pt x="76" y="14"/>
                </a:lnTo>
                <a:lnTo>
                  <a:pt x="75" y="14"/>
                </a:lnTo>
                <a:lnTo>
                  <a:pt x="73" y="14"/>
                </a:lnTo>
                <a:lnTo>
                  <a:pt x="70" y="9"/>
                </a:lnTo>
                <a:lnTo>
                  <a:pt x="69" y="9"/>
                </a:lnTo>
                <a:lnTo>
                  <a:pt x="66" y="12"/>
                </a:lnTo>
                <a:lnTo>
                  <a:pt x="64" y="12"/>
                </a:lnTo>
                <a:lnTo>
                  <a:pt x="63" y="12"/>
                </a:lnTo>
                <a:lnTo>
                  <a:pt x="61" y="11"/>
                </a:lnTo>
                <a:lnTo>
                  <a:pt x="61" y="9"/>
                </a:lnTo>
                <a:lnTo>
                  <a:pt x="63" y="8"/>
                </a:lnTo>
                <a:lnTo>
                  <a:pt x="63"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35" name="Freeform 807"/>
          <p:cNvSpPr>
            <a:spLocks/>
          </p:cNvSpPr>
          <p:nvPr/>
        </p:nvSpPr>
        <p:spPr bwMode="auto">
          <a:xfrm>
            <a:off x="4541838" y="3203582"/>
            <a:ext cx="106363" cy="222250"/>
          </a:xfrm>
          <a:custGeom>
            <a:avLst/>
            <a:gdLst>
              <a:gd name="T0" fmla="*/ 37 w 67"/>
              <a:gd name="T1" fmla="*/ 140 h 140"/>
              <a:gd name="T2" fmla="*/ 46 w 67"/>
              <a:gd name="T3" fmla="*/ 131 h 140"/>
              <a:gd name="T4" fmla="*/ 44 w 67"/>
              <a:gd name="T5" fmla="*/ 121 h 140"/>
              <a:gd name="T6" fmla="*/ 46 w 67"/>
              <a:gd name="T7" fmla="*/ 115 h 140"/>
              <a:gd name="T8" fmla="*/ 53 w 67"/>
              <a:gd name="T9" fmla="*/ 107 h 140"/>
              <a:gd name="T10" fmla="*/ 67 w 67"/>
              <a:gd name="T11" fmla="*/ 97 h 140"/>
              <a:gd name="T12" fmla="*/ 64 w 67"/>
              <a:gd name="T13" fmla="*/ 83 h 140"/>
              <a:gd name="T14" fmla="*/ 61 w 67"/>
              <a:gd name="T15" fmla="*/ 82 h 140"/>
              <a:gd name="T16" fmla="*/ 56 w 67"/>
              <a:gd name="T17" fmla="*/ 76 h 140"/>
              <a:gd name="T18" fmla="*/ 52 w 67"/>
              <a:gd name="T19" fmla="*/ 76 h 140"/>
              <a:gd name="T20" fmla="*/ 50 w 67"/>
              <a:gd name="T21" fmla="*/ 74 h 140"/>
              <a:gd name="T22" fmla="*/ 43 w 67"/>
              <a:gd name="T23" fmla="*/ 72 h 140"/>
              <a:gd name="T24" fmla="*/ 41 w 67"/>
              <a:gd name="T25" fmla="*/ 66 h 140"/>
              <a:gd name="T26" fmla="*/ 46 w 67"/>
              <a:gd name="T27" fmla="*/ 61 h 140"/>
              <a:gd name="T28" fmla="*/ 50 w 67"/>
              <a:gd name="T29" fmla="*/ 58 h 140"/>
              <a:gd name="T30" fmla="*/ 58 w 67"/>
              <a:gd name="T31" fmla="*/ 52 h 140"/>
              <a:gd name="T32" fmla="*/ 61 w 67"/>
              <a:gd name="T33" fmla="*/ 34 h 140"/>
              <a:gd name="T34" fmla="*/ 58 w 67"/>
              <a:gd name="T35" fmla="*/ 31 h 140"/>
              <a:gd name="T36" fmla="*/ 53 w 67"/>
              <a:gd name="T37" fmla="*/ 28 h 140"/>
              <a:gd name="T38" fmla="*/ 53 w 67"/>
              <a:gd name="T39" fmla="*/ 19 h 140"/>
              <a:gd name="T40" fmla="*/ 59 w 67"/>
              <a:gd name="T41" fmla="*/ 16 h 140"/>
              <a:gd name="T42" fmla="*/ 61 w 67"/>
              <a:gd name="T43" fmla="*/ 6 h 140"/>
              <a:gd name="T44" fmla="*/ 58 w 67"/>
              <a:gd name="T45" fmla="*/ 7 h 140"/>
              <a:gd name="T46" fmla="*/ 53 w 67"/>
              <a:gd name="T47" fmla="*/ 10 h 140"/>
              <a:gd name="T48" fmla="*/ 49 w 67"/>
              <a:gd name="T49" fmla="*/ 10 h 140"/>
              <a:gd name="T50" fmla="*/ 47 w 67"/>
              <a:gd name="T51" fmla="*/ 3 h 140"/>
              <a:gd name="T52" fmla="*/ 38 w 67"/>
              <a:gd name="T53" fmla="*/ 0 h 140"/>
              <a:gd name="T54" fmla="*/ 25 w 67"/>
              <a:gd name="T55" fmla="*/ 6 h 140"/>
              <a:gd name="T56" fmla="*/ 22 w 67"/>
              <a:gd name="T57" fmla="*/ 7 h 140"/>
              <a:gd name="T58" fmla="*/ 16 w 67"/>
              <a:gd name="T59" fmla="*/ 15 h 140"/>
              <a:gd name="T60" fmla="*/ 18 w 67"/>
              <a:gd name="T61" fmla="*/ 16 h 140"/>
              <a:gd name="T62" fmla="*/ 16 w 67"/>
              <a:gd name="T63" fmla="*/ 40 h 140"/>
              <a:gd name="T64" fmla="*/ 15 w 67"/>
              <a:gd name="T65" fmla="*/ 55 h 140"/>
              <a:gd name="T66" fmla="*/ 9 w 67"/>
              <a:gd name="T67" fmla="*/ 63 h 140"/>
              <a:gd name="T68" fmla="*/ 4 w 67"/>
              <a:gd name="T69" fmla="*/ 66 h 140"/>
              <a:gd name="T70" fmla="*/ 1 w 67"/>
              <a:gd name="T71" fmla="*/ 69 h 140"/>
              <a:gd name="T72" fmla="*/ 4 w 67"/>
              <a:gd name="T73" fmla="*/ 82 h 140"/>
              <a:gd name="T74" fmla="*/ 12 w 67"/>
              <a:gd name="T75" fmla="*/ 86 h 140"/>
              <a:gd name="T76" fmla="*/ 13 w 67"/>
              <a:gd name="T77" fmla="*/ 98 h 140"/>
              <a:gd name="T78" fmla="*/ 28 w 67"/>
              <a:gd name="T79" fmla="*/ 106 h 1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7"/>
              <a:gd name="T121" fmla="*/ 0 h 140"/>
              <a:gd name="T122" fmla="*/ 67 w 67"/>
              <a:gd name="T123" fmla="*/ 140 h 1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7" h="140">
                <a:moveTo>
                  <a:pt x="34" y="140"/>
                </a:moveTo>
                <a:lnTo>
                  <a:pt x="37" y="140"/>
                </a:lnTo>
                <a:lnTo>
                  <a:pt x="44" y="134"/>
                </a:lnTo>
                <a:lnTo>
                  <a:pt x="46" y="131"/>
                </a:lnTo>
                <a:lnTo>
                  <a:pt x="46" y="128"/>
                </a:lnTo>
                <a:lnTo>
                  <a:pt x="44" y="121"/>
                </a:lnTo>
                <a:lnTo>
                  <a:pt x="44" y="118"/>
                </a:lnTo>
                <a:lnTo>
                  <a:pt x="46" y="115"/>
                </a:lnTo>
                <a:lnTo>
                  <a:pt x="53" y="110"/>
                </a:lnTo>
                <a:lnTo>
                  <a:pt x="53" y="107"/>
                </a:lnTo>
                <a:lnTo>
                  <a:pt x="65" y="100"/>
                </a:lnTo>
                <a:lnTo>
                  <a:pt x="67" y="97"/>
                </a:lnTo>
                <a:lnTo>
                  <a:pt x="67" y="85"/>
                </a:lnTo>
                <a:lnTo>
                  <a:pt x="64" y="83"/>
                </a:lnTo>
                <a:lnTo>
                  <a:pt x="61" y="83"/>
                </a:lnTo>
                <a:lnTo>
                  <a:pt x="61" y="82"/>
                </a:lnTo>
                <a:lnTo>
                  <a:pt x="58" y="76"/>
                </a:lnTo>
                <a:lnTo>
                  <a:pt x="56" y="76"/>
                </a:lnTo>
                <a:lnTo>
                  <a:pt x="53" y="77"/>
                </a:lnTo>
                <a:lnTo>
                  <a:pt x="52" y="76"/>
                </a:lnTo>
                <a:lnTo>
                  <a:pt x="52" y="74"/>
                </a:lnTo>
                <a:lnTo>
                  <a:pt x="50" y="74"/>
                </a:lnTo>
                <a:lnTo>
                  <a:pt x="47" y="74"/>
                </a:lnTo>
                <a:lnTo>
                  <a:pt x="43" y="72"/>
                </a:lnTo>
                <a:lnTo>
                  <a:pt x="41" y="69"/>
                </a:lnTo>
                <a:lnTo>
                  <a:pt x="41" y="66"/>
                </a:lnTo>
                <a:lnTo>
                  <a:pt x="46" y="66"/>
                </a:lnTo>
                <a:lnTo>
                  <a:pt x="46" y="61"/>
                </a:lnTo>
                <a:lnTo>
                  <a:pt x="49" y="61"/>
                </a:lnTo>
                <a:lnTo>
                  <a:pt x="50" y="58"/>
                </a:lnTo>
                <a:lnTo>
                  <a:pt x="52" y="58"/>
                </a:lnTo>
                <a:lnTo>
                  <a:pt x="58" y="52"/>
                </a:lnTo>
                <a:lnTo>
                  <a:pt x="62" y="43"/>
                </a:lnTo>
                <a:lnTo>
                  <a:pt x="61" y="34"/>
                </a:lnTo>
                <a:lnTo>
                  <a:pt x="59" y="33"/>
                </a:lnTo>
                <a:lnTo>
                  <a:pt x="58" y="31"/>
                </a:lnTo>
                <a:lnTo>
                  <a:pt x="55" y="30"/>
                </a:lnTo>
                <a:lnTo>
                  <a:pt x="53" y="28"/>
                </a:lnTo>
                <a:lnTo>
                  <a:pt x="52" y="24"/>
                </a:lnTo>
                <a:lnTo>
                  <a:pt x="53" y="19"/>
                </a:lnTo>
                <a:lnTo>
                  <a:pt x="55" y="18"/>
                </a:lnTo>
                <a:lnTo>
                  <a:pt x="59" y="16"/>
                </a:lnTo>
                <a:lnTo>
                  <a:pt x="62" y="9"/>
                </a:lnTo>
                <a:lnTo>
                  <a:pt x="61" y="6"/>
                </a:lnTo>
                <a:lnTo>
                  <a:pt x="59" y="6"/>
                </a:lnTo>
                <a:lnTo>
                  <a:pt x="58" y="7"/>
                </a:lnTo>
                <a:lnTo>
                  <a:pt x="55" y="9"/>
                </a:lnTo>
                <a:lnTo>
                  <a:pt x="53" y="10"/>
                </a:lnTo>
                <a:lnTo>
                  <a:pt x="52" y="12"/>
                </a:lnTo>
                <a:lnTo>
                  <a:pt x="49" y="10"/>
                </a:lnTo>
                <a:lnTo>
                  <a:pt x="49" y="7"/>
                </a:lnTo>
                <a:lnTo>
                  <a:pt x="47" y="3"/>
                </a:lnTo>
                <a:lnTo>
                  <a:pt x="47" y="1"/>
                </a:lnTo>
                <a:lnTo>
                  <a:pt x="38" y="0"/>
                </a:lnTo>
                <a:lnTo>
                  <a:pt x="31" y="1"/>
                </a:lnTo>
                <a:lnTo>
                  <a:pt x="25" y="6"/>
                </a:lnTo>
                <a:lnTo>
                  <a:pt x="23" y="7"/>
                </a:lnTo>
                <a:lnTo>
                  <a:pt x="22" y="7"/>
                </a:lnTo>
                <a:lnTo>
                  <a:pt x="22" y="9"/>
                </a:lnTo>
                <a:lnTo>
                  <a:pt x="16" y="15"/>
                </a:lnTo>
                <a:lnTo>
                  <a:pt x="15" y="16"/>
                </a:lnTo>
                <a:lnTo>
                  <a:pt x="18" y="16"/>
                </a:lnTo>
                <a:lnTo>
                  <a:pt x="18" y="18"/>
                </a:lnTo>
                <a:lnTo>
                  <a:pt x="16" y="40"/>
                </a:lnTo>
                <a:lnTo>
                  <a:pt x="18" y="42"/>
                </a:lnTo>
                <a:lnTo>
                  <a:pt x="15" y="55"/>
                </a:lnTo>
                <a:lnTo>
                  <a:pt x="9" y="60"/>
                </a:lnTo>
                <a:lnTo>
                  <a:pt x="9" y="63"/>
                </a:lnTo>
                <a:lnTo>
                  <a:pt x="6" y="64"/>
                </a:lnTo>
                <a:lnTo>
                  <a:pt x="4" y="66"/>
                </a:lnTo>
                <a:lnTo>
                  <a:pt x="4" y="67"/>
                </a:lnTo>
                <a:lnTo>
                  <a:pt x="1" y="69"/>
                </a:lnTo>
                <a:lnTo>
                  <a:pt x="0" y="69"/>
                </a:lnTo>
                <a:lnTo>
                  <a:pt x="4" y="82"/>
                </a:lnTo>
                <a:lnTo>
                  <a:pt x="10" y="85"/>
                </a:lnTo>
                <a:lnTo>
                  <a:pt x="12" y="86"/>
                </a:lnTo>
                <a:lnTo>
                  <a:pt x="13" y="92"/>
                </a:lnTo>
                <a:lnTo>
                  <a:pt x="13" y="98"/>
                </a:lnTo>
                <a:lnTo>
                  <a:pt x="26" y="106"/>
                </a:lnTo>
                <a:lnTo>
                  <a:pt x="28" y="106"/>
                </a:lnTo>
                <a:lnTo>
                  <a:pt x="34" y="14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36" name="Freeform 808"/>
          <p:cNvSpPr>
            <a:spLocks/>
          </p:cNvSpPr>
          <p:nvPr/>
        </p:nvSpPr>
        <p:spPr bwMode="auto">
          <a:xfrm>
            <a:off x="4730750" y="3975107"/>
            <a:ext cx="347663" cy="219075"/>
          </a:xfrm>
          <a:custGeom>
            <a:avLst/>
            <a:gdLst>
              <a:gd name="T0" fmla="*/ 126 w 219"/>
              <a:gd name="T1" fmla="*/ 3 h 138"/>
              <a:gd name="T2" fmla="*/ 122 w 219"/>
              <a:gd name="T3" fmla="*/ 8 h 138"/>
              <a:gd name="T4" fmla="*/ 120 w 219"/>
              <a:gd name="T5" fmla="*/ 14 h 138"/>
              <a:gd name="T6" fmla="*/ 117 w 219"/>
              <a:gd name="T7" fmla="*/ 17 h 138"/>
              <a:gd name="T8" fmla="*/ 111 w 219"/>
              <a:gd name="T9" fmla="*/ 23 h 138"/>
              <a:gd name="T10" fmla="*/ 108 w 219"/>
              <a:gd name="T11" fmla="*/ 27 h 138"/>
              <a:gd name="T12" fmla="*/ 102 w 219"/>
              <a:gd name="T13" fmla="*/ 32 h 138"/>
              <a:gd name="T14" fmla="*/ 96 w 219"/>
              <a:gd name="T15" fmla="*/ 32 h 138"/>
              <a:gd name="T16" fmla="*/ 89 w 219"/>
              <a:gd name="T17" fmla="*/ 33 h 138"/>
              <a:gd name="T18" fmla="*/ 75 w 219"/>
              <a:gd name="T19" fmla="*/ 36 h 138"/>
              <a:gd name="T20" fmla="*/ 77 w 219"/>
              <a:gd name="T21" fmla="*/ 39 h 138"/>
              <a:gd name="T22" fmla="*/ 77 w 219"/>
              <a:gd name="T23" fmla="*/ 42 h 138"/>
              <a:gd name="T24" fmla="*/ 75 w 219"/>
              <a:gd name="T25" fmla="*/ 47 h 138"/>
              <a:gd name="T26" fmla="*/ 72 w 219"/>
              <a:gd name="T27" fmla="*/ 47 h 138"/>
              <a:gd name="T28" fmla="*/ 71 w 219"/>
              <a:gd name="T29" fmla="*/ 50 h 138"/>
              <a:gd name="T30" fmla="*/ 63 w 219"/>
              <a:gd name="T31" fmla="*/ 51 h 138"/>
              <a:gd name="T32" fmla="*/ 56 w 219"/>
              <a:gd name="T33" fmla="*/ 51 h 138"/>
              <a:gd name="T34" fmla="*/ 47 w 219"/>
              <a:gd name="T35" fmla="*/ 56 h 138"/>
              <a:gd name="T36" fmla="*/ 42 w 219"/>
              <a:gd name="T37" fmla="*/ 59 h 138"/>
              <a:gd name="T38" fmla="*/ 38 w 219"/>
              <a:gd name="T39" fmla="*/ 57 h 138"/>
              <a:gd name="T40" fmla="*/ 36 w 219"/>
              <a:gd name="T41" fmla="*/ 54 h 138"/>
              <a:gd name="T42" fmla="*/ 33 w 219"/>
              <a:gd name="T43" fmla="*/ 54 h 138"/>
              <a:gd name="T44" fmla="*/ 29 w 219"/>
              <a:gd name="T45" fmla="*/ 57 h 138"/>
              <a:gd name="T46" fmla="*/ 24 w 219"/>
              <a:gd name="T47" fmla="*/ 60 h 138"/>
              <a:gd name="T48" fmla="*/ 15 w 219"/>
              <a:gd name="T49" fmla="*/ 60 h 138"/>
              <a:gd name="T50" fmla="*/ 0 w 219"/>
              <a:gd name="T51" fmla="*/ 85 h 138"/>
              <a:gd name="T52" fmla="*/ 0 w 219"/>
              <a:gd name="T53" fmla="*/ 94 h 138"/>
              <a:gd name="T54" fmla="*/ 18 w 219"/>
              <a:gd name="T55" fmla="*/ 132 h 138"/>
              <a:gd name="T56" fmla="*/ 27 w 219"/>
              <a:gd name="T57" fmla="*/ 138 h 138"/>
              <a:gd name="T58" fmla="*/ 42 w 219"/>
              <a:gd name="T59" fmla="*/ 124 h 138"/>
              <a:gd name="T60" fmla="*/ 59 w 219"/>
              <a:gd name="T61" fmla="*/ 127 h 138"/>
              <a:gd name="T62" fmla="*/ 69 w 219"/>
              <a:gd name="T63" fmla="*/ 123 h 138"/>
              <a:gd name="T64" fmla="*/ 72 w 219"/>
              <a:gd name="T65" fmla="*/ 120 h 138"/>
              <a:gd name="T66" fmla="*/ 77 w 219"/>
              <a:gd name="T67" fmla="*/ 108 h 138"/>
              <a:gd name="T68" fmla="*/ 84 w 219"/>
              <a:gd name="T69" fmla="*/ 99 h 138"/>
              <a:gd name="T70" fmla="*/ 96 w 219"/>
              <a:gd name="T71" fmla="*/ 102 h 138"/>
              <a:gd name="T72" fmla="*/ 102 w 219"/>
              <a:gd name="T73" fmla="*/ 111 h 138"/>
              <a:gd name="T74" fmla="*/ 107 w 219"/>
              <a:gd name="T75" fmla="*/ 108 h 138"/>
              <a:gd name="T76" fmla="*/ 119 w 219"/>
              <a:gd name="T77" fmla="*/ 112 h 138"/>
              <a:gd name="T78" fmla="*/ 137 w 219"/>
              <a:gd name="T79" fmla="*/ 112 h 138"/>
              <a:gd name="T80" fmla="*/ 141 w 219"/>
              <a:gd name="T81" fmla="*/ 103 h 138"/>
              <a:gd name="T82" fmla="*/ 150 w 219"/>
              <a:gd name="T83" fmla="*/ 106 h 138"/>
              <a:gd name="T84" fmla="*/ 171 w 219"/>
              <a:gd name="T85" fmla="*/ 100 h 138"/>
              <a:gd name="T86" fmla="*/ 171 w 219"/>
              <a:gd name="T87" fmla="*/ 102 h 138"/>
              <a:gd name="T88" fmla="*/ 175 w 219"/>
              <a:gd name="T89" fmla="*/ 102 h 138"/>
              <a:gd name="T90" fmla="*/ 181 w 219"/>
              <a:gd name="T91" fmla="*/ 97 h 138"/>
              <a:gd name="T92" fmla="*/ 199 w 219"/>
              <a:gd name="T93" fmla="*/ 97 h 138"/>
              <a:gd name="T94" fmla="*/ 205 w 219"/>
              <a:gd name="T95" fmla="*/ 99 h 138"/>
              <a:gd name="T96" fmla="*/ 211 w 219"/>
              <a:gd name="T97" fmla="*/ 99 h 138"/>
              <a:gd name="T98" fmla="*/ 217 w 219"/>
              <a:gd name="T99" fmla="*/ 96 h 138"/>
              <a:gd name="T100" fmla="*/ 216 w 219"/>
              <a:gd name="T101" fmla="*/ 90 h 138"/>
              <a:gd name="T102" fmla="*/ 204 w 219"/>
              <a:gd name="T103" fmla="*/ 84 h 138"/>
              <a:gd name="T104" fmla="*/ 201 w 219"/>
              <a:gd name="T105" fmla="*/ 77 h 138"/>
              <a:gd name="T106" fmla="*/ 195 w 219"/>
              <a:gd name="T107" fmla="*/ 69 h 138"/>
              <a:gd name="T108" fmla="*/ 181 w 219"/>
              <a:gd name="T109" fmla="*/ 59 h 138"/>
              <a:gd name="T110" fmla="*/ 180 w 219"/>
              <a:gd name="T111" fmla="*/ 53 h 138"/>
              <a:gd name="T112" fmla="*/ 174 w 219"/>
              <a:gd name="T113" fmla="*/ 47 h 138"/>
              <a:gd name="T114" fmla="*/ 163 w 219"/>
              <a:gd name="T115" fmla="*/ 45 h 138"/>
              <a:gd name="T116" fmla="*/ 154 w 219"/>
              <a:gd name="T117" fmla="*/ 39 h 138"/>
              <a:gd name="T118" fmla="*/ 151 w 219"/>
              <a:gd name="T119" fmla="*/ 32 h 138"/>
              <a:gd name="T120" fmla="*/ 151 w 219"/>
              <a:gd name="T121" fmla="*/ 17 h 1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9"/>
              <a:gd name="T184" fmla="*/ 0 h 138"/>
              <a:gd name="T185" fmla="*/ 219 w 219"/>
              <a:gd name="T186" fmla="*/ 138 h 1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9" h="138">
                <a:moveTo>
                  <a:pt x="138" y="0"/>
                </a:moveTo>
                <a:lnTo>
                  <a:pt x="126" y="3"/>
                </a:lnTo>
                <a:lnTo>
                  <a:pt x="125" y="5"/>
                </a:lnTo>
                <a:lnTo>
                  <a:pt x="122" y="8"/>
                </a:lnTo>
                <a:lnTo>
                  <a:pt x="122" y="12"/>
                </a:lnTo>
                <a:lnTo>
                  <a:pt x="120" y="14"/>
                </a:lnTo>
                <a:lnTo>
                  <a:pt x="119" y="17"/>
                </a:lnTo>
                <a:lnTo>
                  <a:pt x="117" y="17"/>
                </a:lnTo>
                <a:lnTo>
                  <a:pt x="116" y="18"/>
                </a:lnTo>
                <a:lnTo>
                  <a:pt x="111" y="23"/>
                </a:lnTo>
                <a:lnTo>
                  <a:pt x="110" y="26"/>
                </a:lnTo>
                <a:lnTo>
                  <a:pt x="108" y="27"/>
                </a:lnTo>
                <a:lnTo>
                  <a:pt x="104" y="29"/>
                </a:lnTo>
                <a:lnTo>
                  <a:pt x="102" y="32"/>
                </a:lnTo>
                <a:lnTo>
                  <a:pt x="98" y="33"/>
                </a:lnTo>
                <a:lnTo>
                  <a:pt x="96" y="32"/>
                </a:lnTo>
                <a:lnTo>
                  <a:pt x="90" y="33"/>
                </a:lnTo>
                <a:lnTo>
                  <a:pt x="89" y="33"/>
                </a:lnTo>
                <a:lnTo>
                  <a:pt x="80" y="35"/>
                </a:lnTo>
                <a:lnTo>
                  <a:pt x="75" y="36"/>
                </a:lnTo>
                <a:lnTo>
                  <a:pt x="75" y="38"/>
                </a:lnTo>
                <a:lnTo>
                  <a:pt x="77" y="39"/>
                </a:lnTo>
                <a:lnTo>
                  <a:pt x="78" y="41"/>
                </a:lnTo>
                <a:lnTo>
                  <a:pt x="77" y="42"/>
                </a:lnTo>
                <a:lnTo>
                  <a:pt x="75" y="44"/>
                </a:lnTo>
                <a:lnTo>
                  <a:pt x="75" y="47"/>
                </a:lnTo>
                <a:lnTo>
                  <a:pt x="74" y="47"/>
                </a:lnTo>
                <a:lnTo>
                  <a:pt x="72" y="47"/>
                </a:lnTo>
                <a:lnTo>
                  <a:pt x="71" y="48"/>
                </a:lnTo>
                <a:lnTo>
                  <a:pt x="71" y="50"/>
                </a:lnTo>
                <a:lnTo>
                  <a:pt x="71" y="51"/>
                </a:lnTo>
                <a:lnTo>
                  <a:pt x="63" y="51"/>
                </a:lnTo>
                <a:lnTo>
                  <a:pt x="60" y="51"/>
                </a:lnTo>
                <a:lnTo>
                  <a:pt x="56" y="51"/>
                </a:lnTo>
                <a:lnTo>
                  <a:pt x="48" y="54"/>
                </a:lnTo>
                <a:lnTo>
                  <a:pt x="47" y="56"/>
                </a:lnTo>
                <a:lnTo>
                  <a:pt x="42" y="57"/>
                </a:lnTo>
                <a:lnTo>
                  <a:pt x="42" y="59"/>
                </a:lnTo>
                <a:lnTo>
                  <a:pt x="41" y="59"/>
                </a:lnTo>
                <a:lnTo>
                  <a:pt x="38" y="57"/>
                </a:lnTo>
                <a:lnTo>
                  <a:pt x="38" y="56"/>
                </a:lnTo>
                <a:lnTo>
                  <a:pt x="36" y="54"/>
                </a:lnTo>
                <a:lnTo>
                  <a:pt x="35" y="54"/>
                </a:lnTo>
                <a:lnTo>
                  <a:pt x="33" y="54"/>
                </a:lnTo>
                <a:lnTo>
                  <a:pt x="32" y="57"/>
                </a:lnTo>
                <a:lnTo>
                  <a:pt x="29" y="57"/>
                </a:lnTo>
                <a:lnTo>
                  <a:pt x="26" y="60"/>
                </a:lnTo>
                <a:lnTo>
                  <a:pt x="24" y="60"/>
                </a:lnTo>
                <a:lnTo>
                  <a:pt x="21" y="60"/>
                </a:lnTo>
                <a:lnTo>
                  <a:pt x="15" y="60"/>
                </a:lnTo>
                <a:lnTo>
                  <a:pt x="15" y="62"/>
                </a:lnTo>
                <a:lnTo>
                  <a:pt x="0" y="85"/>
                </a:lnTo>
                <a:lnTo>
                  <a:pt x="0" y="90"/>
                </a:lnTo>
                <a:lnTo>
                  <a:pt x="0" y="94"/>
                </a:lnTo>
                <a:lnTo>
                  <a:pt x="0" y="105"/>
                </a:lnTo>
                <a:lnTo>
                  <a:pt x="18" y="132"/>
                </a:lnTo>
                <a:lnTo>
                  <a:pt x="24" y="138"/>
                </a:lnTo>
                <a:lnTo>
                  <a:pt x="27" y="138"/>
                </a:lnTo>
                <a:lnTo>
                  <a:pt x="30" y="133"/>
                </a:lnTo>
                <a:lnTo>
                  <a:pt x="42" y="124"/>
                </a:lnTo>
                <a:lnTo>
                  <a:pt x="48" y="123"/>
                </a:lnTo>
                <a:lnTo>
                  <a:pt x="59" y="127"/>
                </a:lnTo>
                <a:lnTo>
                  <a:pt x="68" y="124"/>
                </a:lnTo>
                <a:lnTo>
                  <a:pt x="69" y="123"/>
                </a:lnTo>
                <a:lnTo>
                  <a:pt x="74" y="123"/>
                </a:lnTo>
                <a:lnTo>
                  <a:pt x="72" y="120"/>
                </a:lnTo>
                <a:lnTo>
                  <a:pt x="74" y="109"/>
                </a:lnTo>
                <a:lnTo>
                  <a:pt x="77" y="108"/>
                </a:lnTo>
                <a:lnTo>
                  <a:pt x="78" y="103"/>
                </a:lnTo>
                <a:lnTo>
                  <a:pt x="84" y="99"/>
                </a:lnTo>
                <a:lnTo>
                  <a:pt x="93" y="99"/>
                </a:lnTo>
                <a:lnTo>
                  <a:pt x="96" y="102"/>
                </a:lnTo>
                <a:lnTo>
                  <a:pt x="96" y="105"/>
                </a:lnTo>
                <a:lnTo>
                  <a:pt x="102" y="111"/>
                </a:lnTo>
                <a:lnTo>
                  <a:pt x="105" y="111"/>
                </a:lnTo>
                <a:lnTo>
                  <a:pt x="107" y="108"/>
                </a:lnTo>
                <a:lnTo>
                  <a:pt x="111" y="111"/>
                </a:lnTo>
                <a:lnTo>
                  <a:pt x="119" y="112"/>
                </a:lnTo>
                <a:lnTo>
                  <a:pt x="134" y="112"/>
                </a:lnTo>
                <a:lnTo>
                  <a:pt x="137" y="112"/>
                </a:lnTo>
                <a:lnTo>
                  <a:pt x="137" y="106"/>
                </a:lnTo>
                <a:lnTo>
                  <a:pt x="141" y="103"/>
                </a:lnTo>
                <a:lnTo>
                  <a:pt x="147" y="105"/>
                </a:lnTo>
                <a:lnTo>
                  <a:pt x="150" y="106"/>
                </a:lnTo>
                <a:lnTo>
                  <a:pt x="169" y="100"/>
                </a:lnTo>
                <a:lnTo>
                  <a:pt x="171" y="100"/>
                </a:lnTo>
                <a:lnTo>
                  <a:pt x="172" y="102"/>
                </a:lnTo>
                <a:lnTo>
                  <a:pt x="171" y="102"/>
                </a:lnTo>
                <a:lnTo>
                  <a:pt x="174" y="103"/>
                </a:lnTo>
                <a:lnTo>
                  <a:pt x="175" y="102"/>
                </a:lnTo>
                <a:lnTo>
                  <a:pt x="180" y="102"/>
                </a:lnTo>
                <a:lnTo>
                  <a:pt x="181" y="97"/>
                </a:lnTo>
                <a:lnTo>
                  <a:pt x="187" y="99"/>
                </a:lnTo>
                <a:lnTo>
                  <a:pt x="199" y="97"/>
                </a:lnTo>
                <a:lnTo>
                  <a:pt x="202" y="102"/>
                </a:lnTo>
                <a:lnTo>
                  <a:pt x="205" y="99"/>
                </a:lnTo>
                <a:lnTo>
                  <a:pt x="208" y="102"/>
                </a:lnTo>
                <a:lnTo>
                  <a:pt x="211" y="99"/>
                </a:lnTo>
                <a:lnTo>
                  <a:pt x="219" y="99"/>
                </a:lnTo>
                <a:lnTo>
                  <a:pt x="217" y="96"/>
                </a:lnTo>
                <a:lnTo>
                  <a:pt x="217" y="93"/>
                </a:lnTo>
                <a:lnTo>
                  <a:pt x="216" y="90"/>
                </a:lnTo>
                <a:lnTo>
                  <a:pt x="207" y="84"/>
                </a:lnTo>
                <a:lnTo>
                  <a:pt x="204" y="84"/>
                </a:lnTo>
                <a:lnTo>
                  <a:pt x="202" y="79"/>
                </a:lnTo>
                <a:lnTo>
                  <a:pt x="201" y="77"/>
                </a:lnTo>
                <a:lnTo>
                  <a:pt x="198" y="71"/>
                </a:lnTo>
                <a:lnTo>
                  <a:pt x="195" y="69"/>
                </a:lnTo>
                <a:lnTo>
                  <a:pt x="192" y="66"/>
                </a:lnTo>
                <a:lnTo>
                  <a:pt x="181" y="59"/>
                </a:lnTo>
                <a:lnTo>
                  <a:pt x="180" y="56"/>
                </a:lnTo>
                <a:lnTo>
                  <a:pt x="180" y="53"/>
                </a:lnTo>
                <a:lnTo>
                  <a:pt x="180" y="51"/>
                </a:lnTo>
                <a:lnTo>
                  <a:pt x="174" y="47"/>
                </a:lnTo>
                <a:lnTo>
                  <a:pt x="166" y="47"/>
                </a:lnTo>
                <a:lnTo>
                  <a:pt x="163" y="45"/>
                </a:lnTo>
                <a:lnTo>
                  <a:pt x="162" y="41"/>
                </a:lnTo>
                <a:lnTo>
                  <a:pt x="154" y="39"/>
                </a:lnTo>
                <a:lnTo>
                  <a:pt x="151" y="36"/>
                </a:lnTo>
                <a:lnTo>
                  <a:pt x="151" y="32"/>
                </a:lnTo>
                <a:lnTo>
                  <a:pt x="153" y="21"/>
                </a:lnTo>
                <a:lnTo>
                  <a:pt x="151" y="17"/>
                </a:lnTo>
                <a:lnTo>
                  <a:pt x="138"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37" name="Freeform 809"/>
          <p:cNvSpPr>
            <a:spLocks/>
          </p:cNvSpPr>
          <p:nvPr/>
        </p:nvSpPr>
        <p:spPr bwMode="auto">
          <a:xfrm>
            <a:off x="5457825" y="3927482"/>
            <a:ext cx="41275" cy="52387"/>
          </a:xfrm>
          <a:custGeom>
            <a:avLst/>
            <a:gdLst>
              <a:gd name="T0" fmla="*/ 21 w 26"/>
              <a:gd name="T1" fmla="*/ 0 h 33"/>
              <a:gd name="T2" fmla="*/ 8 w 26"/>
              <a:gd name="T3" fmla="*/ 9 h 33"/>
              <a:gd name="T4" fmla="*/ 5 w 26"/>
              <a:gd name="T5" fmla="*/ 20 h 33"/>
              <a:gd name="T6" fmla="*/ 0 w 26"/>
              <a:gd name="T7" fmla="*/ 27 h 33"/>
              <a:gd name="T8" fmla="*/ 2 w 26"/>
              <a:gd name="T9" fmla="*/ 30 h 33"/>
              <a:gd name="T10" fmla="*/ 3 w 26"/>
              <a:gd name="T11" fmla="*/ 32 h 33"/>
              <a:gd name="T12" fmla="*/ 6 w 26"/>
              <a:gd name="T13" fmla="*/ 32 h 33"/>
              <a:gd name="T14" fmla="*/ 8 w 26"/>
              <a:gd name="T15" fmla="*/ 32 h 33"/>
              <a:gd name="T16" fmla="*/ 11 w 26"/>
              <a:gd name="T17" fmla="*/ 32 h 33"/>
              <a:gd name="T18" fmla="*/ 15 w 26"/>
              <a:gd name="T19" fmla="*/ 30 h 33"/>
              <a:gd name="T20" fmla="*/ 17 w 26"/>
              <a:gd name="T21" fmla="*/ 30 h 33"/>
              <a:gd name="T22" fmla="*/ 18 w 26"/>
              <a:gd name="T23" fmla="*/ 32 h 33"/>
              <a:gd name="T24" fmla="*/ 18 w 26"/>
              <a:gd name="T25" fmla="*/ 33 h 33"/>
              <a:gd name="T26" fmla="*/ 20 w 26"/>
              <a:gd name="T27" fmla="*/ 30 h 33"/>
              <a:gd name="T28" fmla="*/ 23 w 26"/>
              <a:gd name="T29" fmla="*/ 27 h 33"/>
              <a:gd name="T30" fmla="*/ 24 w 26"/>
              <a:gd name="T31" fmla="*/ 24 h 33"/>
              <a:gd name="T32" fmla="*/ 24 w 26"/>
              <a:gd name="T33" fmla="*/ 23 h 33"/>
              <a:gd name="T34" fmla="*/ 23 w 26"/>
              <a:gd name="T35" fmla="*/ 23 h 33"/>
              <a:gd name="T36" fmla="*/ 23 w 26"/>
              <a:gd name="T37" fmla="*/ 21 h 33"/>
              <a:gd name="T38" fmla="*/ 20 w 26"/>
              <a:gd name="T39" fmla="*/ 21 h 33"/>
              <a:gd name="T40" fmla="*/ 18 w 26"/>
              <a:gd name="T41" fmla="*/ 21 h 33"/>
              <a:gd name="T42" fmla="*/ 15 w 26"/>
              <a:gd name="T43" fmla="*/ 23 h 33"/>
              <a:gd name="T44" fmla="*/ 14 w 26"/>
              <a:gd name="T45" fmla="*/ 23 h 33"/>
              <a:gd name="T46" fmla="*/ 12 w 26"/>
              <a:gd name="T47" fmla="*/ 21 h 33"/>
              <a:gd name="T48" fmla="*/ 14 w 26"/>
              <a:gd name="T49" fmla="*/ 21 h 33"/>
              <a:gd name="T50" fmla="*/ 15 w 26"/>
              <a:gd name="T51" fmla="*/ 21 h 33"/>
              <a:gd name="T52" fmla="*/ 17 w 26"/>
              <a:gd name="T53" fmla="*/ 18 h 33"/>
              <a:gd name="T54" fmla="*/ 18 w 26"/>
              <a:gd name="T55" fmla="*/ 18 h 33"/>
              <a:gd name="T56" fmla="*/ 20 w 26"/>
              <a:gd name="T57" fmla="*/ 18 h 33"/>
              <a:gd name="T58" fmla="*/ 21 w 26"/>
              <a:gd name="T59" fmla="*/ 15 h 33"/>
              <a:gd name="T60" fmla="*/ 24 w 26"/>
              <a:gd name="T61" fmla="*/ 15 h 33"/>
              <a:gd name="T62" fmla="*/ 26 w 26"/>
              <a:gd name="T63" fmla="*/ 14 h 33"/>
              <a:gd name="T64" fmla="*/ 26 w 26"/>
              <a:gd name="T65" fmla="*/ 12 h 33"/>
              <a:gd name="T66" fmla="*/ 26 w 26"/>
              <a:gd name="T67" fmla="*/ 6 h 33"/>
              <a:gd name="T68" fmla="*/ 24 w 26"/>
              <a:gd name="T69" fmla="*/ 5 h 33"/>
              <a:gd name="T70" fmla="*/ 23 w 26"/>
              <a:gd name="T71" fmla="*/ 3 h 33"/>
              <a:gd name="T72" fmla="*/ 21 w 26"/>
              <a:gd name="T73" fmla="*/ 2 h 33"/>
              <a:gd name="T74" fmla="*/ 21 w 26"/>
              <a:gd name="T75" fmla="*/ 0 h 3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
              <a:gd name="T115" fmla="*/ 0 h 33"/>
              <a:gd name="T116" fmla="*/ 26 w 26"/>
              <a:gd name="T117" fmla="*/ 33 h 3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 h="33">
                <a:moveTo>
                  <a:pt x="21" y="0"/>
                </a:moveTo>
                <a:lnTo>
                  <a:pt x="8" y="9"/>
                </a:lnTo>
                <a:lnTo>
                  <a:pt x="5" y="20"/>
                </a:lnTo>
                <a:lnTo>
                  <a:pt x="0" y="27"/>
                </a:lnTo>
                <a:lnTo>
                  <a:pt x="2" y="30"/>
                </a:lnTo>
                <a:lnTo>
                  <a:pt x="3" y="32"/>
                </a:lnTo>
                <a:lnTo>
                  <a:pt x="6" y="32"/>
                </a:lnTo>
                <a:lnTo>
                  <a:pt x="8" y="32"/>
                </a:lnTo>
                <a:lnTo>
                  <a:pt x="11" y="32"/>
                </a:lnTo>
                <a:lnTo>
                  <a:pt x="15" y="30"/>
                </a:lnTo>
                <a:lnTo>
                  <a:pt x="17" y="30"/>
                </a:lnTo>
                <a:lnTo>
                  <a:pt x="18" y="32"/>
                </a:lnTo>
                <a:lnTo>
                  <a:pt x="18" y="33"/>
                </a:lnTo>
                <a:lnTo>
                  <a:pt x="20" y="30"/>
                </a:lnTo>
                <a:lnTo>
                  <a:pt x="23" y="27"/>
                </a:lnTo>
                <a:lnTo>
                  <a:pt x="24" y="24"/>
                </a:lnTo>
                <a:lnTo>
                  <a:pt x="24" y="23"/>
                </a:lnTo>
                <a:lnTo>
                  <a:pt x="23" y="23"/>
                </a:lnTo>
                <a:lnTo>
                  <a:pt x="23" y="21"/>
                </a:lnTo>
                <a:lnTo>
                  <a:pt x="20" y="21"/>
                </a:lnTo>
                <a:lnTo>
                  <a:pt x="18" y="21"/>
                </a:lnTo>
                <a:lnTo>
                  <a:pt x="15" y="23"/>
                </a:lnTo>
                <a:lnTo>
                  <a:pt x="14" y="23"/>
                </a:lnTo>
                <a:lnTo>
                  <a:pt x="12" y="21"/>
                </a:lnTo>
                <a:lnTo>
                  <a:pt x="14" y="21"/>
                </a:lnTo>
                <a:lnTo>
                  <a:pt x="15" y="21"/>
                </a:lnTo>
                <a:lnTo>
                  <a:pt x="17" y="18"/>
                </a:lnTo>
                <a:lnTo>
                  <a:pt x="18" y="18"/>
                </a:lnTo>
                <a:lnTo>
                  <a:pt x="20" y="18"/>
                </a:lnTo>
                <a:lnTo>
                  <a:pt x="21" y="15"/>
                </a:lnTo>
                <a:lnTo>
                  <a:pt x="24" y="15"/>
                </a:lnTo>
                <a:lnTo>
                  <a:pt x="26" y="14"/>
                </a:lnTo>
                <a:lnTo>
                  <a:pt x="26" y="12"/>
                </a:lnTo>
                <a:lnTo>
                  <a:pt x="26" y="6"/>
                </a:lnTo>
                <a:lnTo>
                  <a:pt x="24" y="5"/>
                </a:lnTo>
                <a:lnTo>
                  <a:pt x="23" y="3"/>
                </a:lnTo>
                <a:lnTo>
                  <a:pt x="21" y="2"/>
                </a:lnTo>
                <a:lnTo>
                  <a:pt x="21"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38" name="Freeform 810"/>
          <p:cNvSpPr>
            <a:spLocks/>
          </p:cNvSpPr>
          <p:nvPr/>
        </p:nvSpPr>
        <p:spPr bwMode="auto">
          <a:xfrm>
            <a:off x="5118100" y="4295782"/>
            <a:ext cx="50800" cy="46037"/>
          </a:xfrm>
          <a:custGeom>
            <a:avLst/>
            <a:gdLst>
              <a:gd name="T0" fmla="*/ 2 w 32"/>
              <a:gd name="T1" fmla="*/ 27 h 29"/>
              <a:gd name="T2" fmla="*/ 3 w 32"/>
              <a:gd name="T3" fmla="*/ 27 h 29"/>
              <a:gd name="T4" fmla="*/ 3 w 32"/>
              <a:gd name="T5" fmla="*/ 26 h 29"/>
              <a:gd name="T6" fmla="*/ 5 w 32"/>
              <a:gd name="T7" fmla="*/ 24 h 29"/>
              <a:gd name="T8" fmla="*/ 6 w 32"/>
              <a:gd name="T9" fmla="*/ 24 h 29"/>
              <a:gd name="T10" fmla="*/ 8 w 32"/>
              <a:gd name="T11" fmla="*/ 29 h 29"/>
              <a:gd name="T12" fmla="*/ 9 w 32"/>
              <a:gd name="T13" fmla="*/ 29 h 29"/>
              <a:gd name="T14" fmla="*/ 11 w 32"/>
              <a:gd name="T15" fmla="*/ 29 h 29"/>
              <a:gd name="T16" fmla="*/ 12 w 32"/>
              <a:gd name="T17" fmla="*/ 27 h 29"/>
              <a:gd name="T18" fmla="*/ 15 w 32"/>
              <a:gd name="T19" fmla="*/ 27 h 29"/>
              <a:gd name="T20" fmla="*/ 17 w 32"/>
              <a:gd name="T21" fmla="*/ 27 h 29"/>
              <a:gd name="T22" fmla="*/ 17 w 32"/>
              <a:gd name="T23" fmla="*/ 24 h 29"/>
              <a:gd name="T24" fmla="*/ 17 w 32"/>
              <a:gd name="T25" fmla="*/ 23 h 29"/>
              <a:gd name="T26" fmla="*/ 20 w 32"/>
              <a:gd name="T27" fmla="*/ 23 h 29"/>
              <a:gd name="T28" fmla="*/ 24 w 32"/>
              <a:gd name="T29" fmla="*/ 21 h 29"/>
              <a:gd name="T30" fmla="*/ 26 w 32"/>
              <a:gd name="T31" fmla="*/ 21 h 29"/>
              <a:gd name="T32" fmla="*/ 27 w 32"/>
              <a:gd name="T33" fmla="*/ 21 h 29"/>
              <a:gd name="T34" fmla="*/ 27 w 32"/>
              <a:gd name="T35" fmla="*/ 23 h 29"/>
              <a:gd name="T36" fmla="*/ 32 w 32"/>
              <a:gd name="T37" fmla="*/ 18 h 29"/>
              <a:gd name="T38" fmla="*/ 32 w 32"/>
              <a:gd name="T39" fmla="*/ 15 h 29"/>
              <a:gd name="T40" fmla="*/ 24 w 32"/>
              <a:gd name="T41" fmla="*/ 0 h 29"/>
              <a:gd name="T42" fmla="*/ 23 w 32"/>
              <a:gd name="T43" fmla="*/ 0 h 29"/>
              <a:gd name="T44" fmla="*/ 21 w 32"/>
              <a:gd name="T45" fmla="*/ 2 h 29"/>
              <a:gd name="T46" fmla="*/ 20 w 32"/>
              <a:gd name="T47" fmla="*/ 2 h 29"/>
              <a:gd name="T48" fmla="*/ 18 w 32"/>
              <a:gd name="T49" fmla="*/ 6 h 29"/>
              <a:gd name="T50" fmla="*/ 15 w 32"/>
              <a:gd name="T51" fmla="*/ 6 h 29"/>
              <a:gd name="T52" fmla="*/ 14 w 32"/>
              <a:gd name="T53" fmla="*/ 5 h 29"/>
              <a:gd name="T54" fmla="*/ 12 w 32"/>
              <a:gd name="T55" fmla="*/ 5 h 29"/>
              <a:gd name="T56" fmla="*/ 11 w 32"/>
              <a:gd name="T57" fmla="*/ 5 h 29"/>
              <a:gd name="T58" fmla="*/ 0 w 32"/>
              <a:gd name="T59" fmla="*/ 23 h 29"/>
              <a:gd name="T60" fmla="*/ 0 w 32"/>
              <a:gd name="T61" fmla="*/ 26 h 29"/>
              <a:gd name="T62" fmla="*/ 2 w 32"/>
              <a:gd name="T63" fmla="*/ 27 h 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
              <a:gd name="T97" fmla="*/ 0 h 29"/>
              <a:gd name="T98" fmla="*/ 32 w 32"/>
              <a:gd name="T99" fmla="*/ 29 h 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 h="29">
                <a:moveTo>
                  <a:pt x="2" y="27"/>
                </a:moveTo>
                <a:lnTo>
                  <a:pt x="3" y="27"/>
                </a:lnTo>
                <a:lnTo>
                  <a:pt x="3" y="26"/>
                </a:lnTo>
                <a:lnTo>
                  <a:pt x="5" y="24"/>
                </a:lnTo>
                <a:lnTo>
                  <a:pt x="6" y="24"/>
                </a:lnTo>
                <a:lnTo>
                  <a:pt x="8" y="29"/>
                </a:lnTo>
                <a:lnTo>
                  <a:pt x="9" y="29"/>
                </a:lnTo>
                <a:lnTo>
                  <a:pt x="11" y="29"/>
                </a:lnTo>
                <a:lnTo>
                  <a:pt x="12" y="27"/>
                </a:lnTo>
                <a:lnTo>
                  <a:pt x="15" y="27"/>
                </a:lnTo>
                <a:lnTo>
                  <a:pt x="17" y="27"/>
                </a:lnTo>
                <a:lnTo>
                  <a:pt x="17" y="24"/>
                </a:lnTo>
                <a:lnTo>
                  <a:pt x="17" y="23"/>
                </a:lnTo>
                <a:lnTo>
                  <a:pt x="20" y="23"/>
                </a:lnTo>
                <a:lnTo>
                  <a:pt x="24" y="21"/>
                </a:lnTo>
                <a:lnTo>
                  <a:pt x="26" y="21"/>
                </a:lnTo>
                <a:lnTo>
                  <a:pt x="27" y="21"/>
                </a:lnTo>
                <a:lnTo>
                  <a:pt x="27" y="23"/>
                </a:lnTo>
                <a:lnTo>
                  <a:pt x="32" y="18"/>
                </a:lnTo>
                <a:lnTo>
                  <a:pt x="32" y="15"/>
                </a:lnTo>
                <a:lnTo>
                  <a:pt x="24" y="0"/>
                </a:lnTo>
                <a:lnTo>
                  <a:pt x="23" y="0"/>
                </a:lnTo>
                <a:lnTo>
                  <a:pt x="21" y="2"/>
                </a:lnTo>
                <a:lnTo>
                  <a:pt x="20" y="2"/>
                </a:lnTo>
                <a:lnTo>
                  <a:pt x="18" y="6"/>
                </a:lnTo>
                <a:lnTo>
                  <a:pt x="15" y="6"/>
                </a:lnTo>
                <a:lnTo>
                  <a:pt x="14" y="5"/>
                </a:lnTo>
                <a:lnTo>
                  <a:pt x="12" y="5"/>
                </a:lnTo>
                <a:lnTo>
                  <a:pt x="11" y="5"/>
                </a:lnTo>
                <a:lnTo>
                  <a:pt x="0" y="23"/>
                </a:lnTo>
                <a:lnTo>
                  <a:pt x="0" y="26"/>
                </a:lnTo>
                <a:lnTo>
                  <a:pt x="2" y="27"/>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39" name="Freeform 811"/>
          <p:cNvSpPr>
            <a:spLocks/>
          </p:cNvSpPr>
          <p:nvPr/>
        </p:nvSpPr>
        <p:spPr bwMode="auto">
          <a:xfrm>
            <a:off x="5500688" y="3065470"/>
            <a:ext cx="84138" cy="82550"/>
          </a:xfrm>
          <a:custGeom>
            <a:avLst/>
            <a:gdLst>
              <a:gd name="T0" fmla="*/ 24 w 53"/>
              <a:gd name="T1" fmla="*/ 36 h 52"/>
              <a:gd name="T2" fmla="*/ 20 w 53"/>
              <a:gd name="T3" fmla="*/ 31 h 52"/>
              <a:gd name="T4" fmla="*/ 17 w 53"/>
              <a:gd name="T5" fmla="*/ 30 h 52"/>
              <a:gd name="T6" fmla="*/ 14 w 53"/>
              <a:gd name="T7" fmla="*/ 27 h 52"/>
              <a:gd name="T8" fmla="*/ 8 w 53"/>
              <a:gd name="T9" fmla="*/ 24 h 52"/>
              <a:gd name="T10" fmla="*/ 6 w 53"/>
              <a:gd name="T11" fmla="*/ 21 h 52"/>
              <a:gd name="T12" fmla="*/ 5 w 53"/>
              <a:gd name="T13" fmla="*/ 10 h 52"/>
              <a:gd name="T14" fmla="*/ 2 w 53"/>
              <a:gd name="T15" fmla="*/ 6 h 52"/>
              <a:gd name="T16" fmla="*/ 0 w 53"/>
              <a:gd name="T17" fmla="*/ 4 h 52"/>
              <a:gd name="T18" fmla="*/ 6 w 53"/>
              <a:gd name="T19" fmla="*/ 3 h 52"/>
              <a:gd name="T20" fmla="*/ 8 w 53"/>
              <a:gd name="T21" fmla="*/ 1 h 52"/>
              <a:gd name="T22" fmla="*/ 14 w 53"/>
              <a:gd name="T23" fmla="*/ 1 h 52"/>
              <a:gd name="T24" fmla="*/ 15 w 53"/>
              <a:gd name="T25" fmla="*/ 0 h 52"/>
              <a:gd name="T26" fmla="*/ 20 w 53"/>
              <a:gd name="T27" fmla="*/ 1 h 52"/>
              <a:gd name="T28" fmla="*/ 26 w 53"/>
              <a:gd name="T29" fmla="*/ 0 h 52"/>
              <a:gd name="T30" fmla="*/ 30 w 53"/>
              <a:gd name="T31" fmla="*/ 6 h 52"/>
              <a:gd name="T32" fmla="*/ 32 w 53"/>
              <a:gd name="T33" fmla="*/ 6 h 52"/>
              <a:gd name="T34" fmla="*/ 35 w 53"/>
              <a:gd name="T35" fmla="*/ 7 h 52"/>
              <a:gd name="T36" fmla="*/ 35 w 53"/>
              <a:gd name="T37" fmla="*/ 9 h 52"/>
              <a:gd name="T38" fmla="*/ 33 w 53"/>
              <a:gd name="T39" fmla="*/ 12 h 52"/>
              <a:gd name="T40" fmla="*/ 33 w 53"/>
              <a:gd name="T41" fmla="*/ 13 h 52"/>
              <a:gd name="T42" fmla="*/ 35 w 53"/>
              <a:gd name="T43" fmla="*/ 16 h 52"/>
              <a:gd name="T44" fmla="*/ 38 w 53"/>
              <a:gd name="T45" fmla="*/ 19 h 52"/>
              <a:gd name="T46" fmla="*/ 42 w 53"/>
              <a:gd name="T47" fmla="*/ 22 h 52"/>
              <a:gd name="T48" fmla="*/ 42 w 53"/>
              <a:gd name="T49" fmla="*/ 25 h 52"/>
              <a:gd name="T50" fmla="*/ 41 w 53"/>
              <a:gd name="T51" fmla="*/ 27 h 52"/>
              <a:gd name="T52" fmla="*/ 39 w 53"/>
              <a:gd name="T53" fmla="*/ 28 h 52"/>
              <a:gd name="T54" fmla="*/ 39 w 53"/>
              <a:gd name="T55" fmla="*/ 30 h 52"/>
              <a:gd name="T56" fmla="*/ 42 w 53"/>
              <a:gd name="T57" fmla="*/ 34 h 52"/>
              <a:gd name="T58" fmla="*/ 47 w 53"/>
              <a:gd name="T59" fmla="*/ 37 h 52"/>
              <a:gd name="T60" fmla="*/ 50 w 53"/>
              <a:gd name="T61" fmla="*/ 36 h 52"/>
              <a:gd name="T62" fmla="*/ 51 w 53"/>
              <a:gd name="T63" fmla="*/ 37 h 52"/>
              <a:gd name="T64" fmla="*/ 50 w 53"/>
              <a:gd name="T65" fmla="*/ 42 h 52"/>
              <a:gd name="T66" fmla="*/ 51 w 53"/>
              <a:gd name="T67" fmla="*/ 43 h 52"/>
              <a:gd name="T68" fmla="*/ 51 w 53"/>
              <a:gd name="T69" fmla="*/ 46 h 52"/>
              <a:gd name="T70" fmla="*/ 50 w 53"/>
              <a:gd name="T71" fmla="*/ 46 h 52"/>
              <a:gd name="T72" fmla="*/ 51 w 53"/>
              <a:gd name="T73" fmla="*/ 51 h 52"/>
              <a:gd name="T74" fmla="*/ 53 w 53"/>
              <a:gd name="T75" fmla="*/ 52 h 52"/>
              <a:gd name="T76" fmla="*/ 44 w 53"/>
              <a:gd name="T77" fmla="*/ 52 h 52"/>
              <a:gd name="T78" fmla="*/ 42 w 53"/>
              <a:gd name="T79" fmla="*/ 45 h 52"/>
              <a:gd name="T80" fmla="*/ 39 w 53"/>
              <a:gd name="T81" fmla="*/ 39 h 52"/>
              <a:gd name="T82" fmla="*/ 38 w 53"/>
              <a:gd name="T83" fmla="*/ 37 h 52"/>
              <a:gd name="T84" fmla="*/ 35 w 53"/>
              <a:gd name="T85" fmla="*/ 39 h 52"/>
              <a:gd name="T86" fmla="*/ 32 w 53"/>
              <a:gd name="T87" fmla="*/ 39 h 52"/>
              <a:gd name="T88" fmla="*/ 30 w 53"/>
              <a:gd name="T89" fmla="*/ 37 h 52"/>
              <a:gd name="T90" fmla="*/ 29 w 53"/>
              <a:gd name="T91" fmla="*/ 36 h 52"/>
              <a:gd name="T92" fmla="*/ 26 w 53"/>
              <a:gd name="T93" fmla="*/ 34 h 52"/>
              <a:gd name="T94" fmla="*/ 24 w 53"/>
              <a:gd name="T95" fmla="*/ 36 h 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3"/>
              <a:gd name="T145" fmla="*/ 0 h 52"/>
              <a:gd name="T146" fmla="*/ 53 w 53"/>
              <a:gd name="T147" fmla="*/ 52 h 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3" h="52">
                <a:moveTo>
                  <a:pt x="24" y="36"/>
                </a:moveTo>
                <a:lnTo>
                  <a:pt x="20" y="31"/>
                </a:lnTo>
                <a:lnTo>
                  <a:pt x="17" y="30"/>
                </a:lnTo>
                <a:lnTo>
                  <a:pt x="14" y="27"/>
                </a:lnTo>
                <a:lnTo>
                  <a:pt x="8" y="24"/>
                </a:lnTo>
                <a:lnTo>
                  <a:pt x="6" y="21"/>
                </a:lnTo>
                <a:lnTo>
                  <a:pt x="5" y="10"/>
                </a:lnTo>
                <a:lnTo>
                  <a:pt x="2" y="6"/>
                </a:lnTo>
                <a:lnTo>
                  <a:pt x="0" y="4"/>
                </a:lnTo>
                <a:lnTo>
                  <a:pt x="6" y="3"/>
                </a:lnTo>
                <a:lnTo>
                  <a:pt x="8" y="1"/>
                </a:lnTo>
                <a:lnTo>
                  <a:pt x="14" y="1"/>
                </a:lnTo>
                <a:lnTo>
                  <a:pt x="15" y="0"/>
                </a:lnTo>
                <a:lnTo>
                  <a:pt x="20" y="1"/>
                </a:lnTo>
                <a:lnTo>
                  <a:pt x="26" y="0"/>
                </a:lnTo>
                <a:lnTo>
                  <a:pt x="30" y="6"/>
                </a:lnTo>
                <a:lnTo>
                  <a:pt x="32" y="6"/>
                </a:lnTo>
                <a:lnTo>
                  <a:pt x="35" y="7"/>
                </a:lnTo>
                <a:lnTo>
                  <a:pt x="35" y="9"/>
                </a:lnTo>
                <a:lnTo>
                  <a:pt x="33" y="12"/>
                </a:lnTo>
                <a:lnTo>
                  <a:pt x="33" y="13"/>
                </a:lnTo>
                <a:lnTo>
                  <a:pt x="35" y="16"/>
                </a:lnTo>
                <a:lnTo>
                  <a:pt x="38" y="19"/>
                </a:lnTo>
                <a:lnTo>
                  <a:pt x="42" y="22"/>
                </a:lnTo>
                <a:lnTo>
                  <a:pt x="42" y="25"/>
                </a:lnTo>
                <a:lnTo>
                  <a:pt x="41" y="27"/>
                </a:lnTo>
                <a:lnTo>
                  <a:pt x="39" y="28"/>
                </a:lnTo>
                <a:lnTo>
                  <a:pt x="39" y="30"/>
                </a:lnTo>
                <a:lnTo>
                  <a:pt x="42" y="34"/>
                </a:lnTo>
                <a:lnTo>
                  <a:pt x="47" y="37"/>
                </a:lnTo>
                <a:lnTo>
                  <a:pt x="50" y="36"/>
                </a:lnTo>
                <a:lnTo>
                  <a:pt x="51" y="37"/>
                </a:lnTo>
                <a:lnTo>
                  <a:pt x="50" y="42"/>
                </a:lnTo>
                <a:lnTo>
                  <a:pt x="51" y="43"/>
                </a:lnTo>
                <a:lnTo>
                  <a:pt x="51" y="46"/>
                </a:lnTo>
                <a:lnTo>
                  <a:pt x="50" y="46"/>
                </a:lnTo>
                <a:lnTo>
                  <a:pt x="51" y="51"/>
                </a:lnTo>
                <a:lnTo>
                  <a:pt x="53" y="52"/>
                </a:lnTo>
                <a:lnTo>
                  <a:pt x="44" y="52"/>
                </a:lnTo>
                <a:lnTo>
                  <a:pt x="42" y="45"/>
                </a:lnTo>
                <a:lnTo>
                  <a:pt x="39" y="39"/>
                </a:lnTo>
                <a:lnTo>
                  <a:pt x="38" y="37"/>
                </a:lnTo>
                <a:lnTo>
                  <a:pt x="35" y="39"/>
                </a:lnTo>
                <a:lnTo>
                  <a:pt x="32" y="39"/>
                </a:lnTo>
                <a:lnTo>
                  <a:pt x="30" y="37"/>
                </a:lnTo>
                <a:lnTo>
                  <a:pt x="29" y="36"/>
                </a:lnTo>
                <a:lnTo>
                  <a:pt x="26" y="34"/>
                </a:lnTo>
                <a:lnTo>
                  <a:pt x="24" y="3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40" name="Freeform 812"/>
          <p:cNvSpPr>
            <a:spLocks/>
          </p:cNvSpPr>
          <p:nvPr/>
        </p:nvSpPr>
        <p:spPr bwMode="auto">
          <a:xfrm>
            <a:off x="6221413" y="3114682"/>
            <a:ext cx="4763" cy="4762"/>
          </a:xfrm>
          <a:custGeom>
            <a:avLst/>
            <a:gdLst>
              <a:gd name="T0" fmla="*/ 3 w 3"/>
              <a:gd name="T1" fmla="*/ 2 h 3"/>
              <a:gd name="T2" fmla="*/ 3 w 3"/>
              <a:gd name="T3" fmla="*/ 0 h 3"/>
              <a:gd name="T4" fmla="*/ 0 w 3"/>
              <a:gd name="T5" fmla="*/ 0 h 3"/>
              <a:gd name="T6" fmla="*/ 0 w 3"/>
              <a:gd name="T7" fmla="*/ 3 h 3"/>
              <a:gd name="T8" fmla="*/ 3 w 3"/>
              <a:gd name="T9" fmla="*/ 3 h 3"/>
              <a:gd name="T10" fmla="*/ 3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2"/>
                </a:moveTo>
                <a:lnTo>
                  <a:pt x="3" y="0"/>
                </a:lnTo>
                <a:lnTo>
                  <a:pt x="0" y="0"/>
                </a:lnTo>
                <a:lnTo>
                  <a:pt x="0" y="3"/>
                </a:lnTo>
                <a:lnTo>
                  <a:pt x="3" y="3"/>
                </a:lnTo>
                <a:lnTo>
                  <a:pt x="3"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41" name="Freeform 813"/>
          <p:cNvSpPr>
            <a:spLocks/>
          </p:cNvSpPr>
          <p:nvPr/>
        </p:nvSpPr>
        <p:spPr bwMode="auto">
          <a:xfrm>
            <a:off x="3894138" y="3521082"/>
            <a:ext cx="320675" cy="352425"/>
          </a:xfrm>
          <a:custGeom>
            <a:avLst/>
            <a:gdLst>
              <a:gd name="T0" fmla="*/ 6 w 202"/>
              <a:gd name="T1" fmla="*/ 105 h 222"/>
              <a:gd name="T2" fmla="*/ 2 w 202"/>
              <a:gd name="T3" fmla="*/ 111 h 222"/>
              <a:gd name="T4" fmla="*/ 3 w 202"/>
              <a:gd name="T5" fmla="*/ 111 h 222"/>
              <a:gd name="T6" fmla="*/ 8 w 202"/>
              <a:gd name="T7" fmla="*/ 120 h 222"/>
              <a:gd name="T8" fmla="*/ 14 w 202"/>
              <a:gd name="T9" fmla="*/ 126 h 222"/>
              <a:gd name="T10" fmla="*/ 11 w 202"/>
              <a:gd name="T11" fmla="*/ 138 h 222"/>
              <a:gd name="T12" fmla="*/ 9 w 202"/>
              <a:gd name="T13" fmla="*/ 139 h 222"/>
              <a:gd name="T14" fmla="*/ 14 w 202"/>
              <a:gd name="T15" fmla="*/ 148 h 222"/>
              <a:gd name="T16" fmla="*/ 8 w 202"/>
              <a:gd name="T17" fmla="*/ 198 h 222"/>
              <a:gd name="T18" fmla="*/ 12 w 202"/>
              <a:gd name="T19" fmla="*/ 192 h 222"/>
              <a:gd name="T20" fmla="*/ 18 w 202"/>
              <a:gd name="T21" fmla="*/ 190 h 222"/>
              <a:gd name="T22" fmla="*/ 24 w 202"/>
              <a:gd name="T23" fmla="*/ 192 h 222"/>
              <a:gd name="T24" fmla="*/ 29 w 202"/>
              <a:gd name="T25" fmla="*/ 190 h 222"/>
              <a:gd name="T26" fmla="*/ 32 w 202"/>
              <a:gd name="T27" fmla="*/ 190 h 222"/>
              <a:gd name="T28" fmla="*/ 33 w 202"/>
              <a:gd name="T29" fmla="*/ 189 h 222"/>
              <a:gd name="T30" fmla="*/ 42 w 202"/>
              <a:gd name="T31" fmla="*/ 189 h 222"/>
              <a:gd name="T32" fmla="*/ 45 w 202"/>
              <a:gd name="T33" fmla="*/ 190 h 222"/>
              <a:gd name="T34" fmla="*/ 50 w 202"/>
              <a:gd name="T35" fmla="*/ 193 h 222"/>
              <a:gd name="T36" fmla="*/ 53 w 202"/>
              <a:gd name="T37" fmla="*/ 198 h 222"/>
              <a:gd name="T38" fmla="*/ 56 w 202"/>
              <a:gd name="T39" fmla="*/ 198 h 222"/>
              <a:gd name="T40" fmla="*/ 59 w 202"/>
              <a:gd name="T41" fmla="*/ 198 h 222"/>
              <a:gd name="T42" fmla="*/ 65 w 202"/>
              <a:gd name="T43" fmla="*/ 207 h 222"/>
              <a:gd name="T44" fmla="*/ 66 w 202"/>
              <a:gd name="T45" fmla="*/ 210 h 222"/>
              <a:gd name="T46" fmla="*/ 68 w 202"/>
              <a:gd name="T47" fmla="*/ 211 h 222"/>
              <a:gd name="T48" fmla="*/ 71 w 202"/>
              <a:gd name="T49" fmla="*/ 213 h 222"/>
              <a:gd name="T50" fmla="*/ 71 w 202"/>
              <a:gd name="T51" fmla="*/ 214 h 222"/>
              <a:gd name="T52" fmla="*/ 74 w 202"/>
              <a:gd name="T53" fmla="*/ 216 h 222"/>
              <a:gd name="T54" fmla="*/ 77 w 202"/>
              <a:gd name="T55" fmla="*/ 217 h 222"/>
              <a:gd name="T56" fmla="*/ 80 w 202"/>
              <a:gd name="T57" fmla="*/ 220 h 222"/>
              <a:gd name="T58" fmla="*/ 89 w 202"/>
              <a:gd name="T59" fmla="*/ 216 h 222"/>
              <a:gd name="T60" fmla="*/ 95 w 202"/>
              <a:gd name="T61" fmla="*/ 202 h 222"/>
              <a:gd name="T62" fmla="*/ 98 w 202"/>
              <a:gd name="T63" fmla="*/ 204 h 222"/>
              <a:gd name="T64" fmla="*/ 108 w 202"/>
              <a:gd name="T65" fmla="*/ 214 h 222"/>
              <a:gd name="T66" fmla="*/ 192 w 202"/>
              <a:gd name="T67" fmla="*/ 210 h 222"/>
              <a:gd name="T68" fmla="*/ 189 w 202"/>
              <a:gd name="T69" fmla="*/ 193 h 222"/>
              <a:gd name="T70" fmla="*/ 202 w 202"/>
              <a:gd name="T71" fmla="*/ 41 h 222"/>
              <a:gd name="T72" fmla="*/ 141 w 202"/>
              <a:gd name="T73" fmla="*/ 21 h 222"/>
              <a:gd name="T74" fmla="*/ 87 w 202"/>
              <a:gd name="T75" fmla="*/ 68 h 222"/>
              <a:gd name="T76" fmla="*/ 69 w 202"/>
              <a:gd name="T77" fmla="*/ 72 h 222"/>
              <a:gd name="T78" fmla="*/ 68 w 202"/>
              <a:gd name="T79" fmla="*/ 105 h 2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2"/>
              <a:gd name="T121" fmla="*/ 0 h 222"/>
              <a:gd name="T122" fmla="*/ 202 w 202"/>
              <a:gd name="T123" fmla="*/ 222 h 22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2" h="222">
                <a:moveTo>
                  <a:pt x="60" y="105"/>
                </a:moveTo>
                <a:lnTo>
                  <a:pt x="6" y="105"/>
                </a:lnTo>
                <a:lnTo>
                  <a:pt x="5" y="108"/>
                </a:lnTo>
                <a:lnTo>
                  <a:pt x="2" y="111"/>
                </a:lnTo>
                <a:lnTo>
                  <a:pt x="0" y="113"/>
                </a:lnTo>
                <a:lnTo>
                  <a:pt x="3" y="111"/>
                </a:lnTo>
                <a:lnTo>
                  <a:pt x="8" y="118"/>
                </a:lnTo>
                <a:lnTo>
                  <a:pt x="8" y="120"/>
                </a:lnTo>
                <a:lnTo>
                  <a:pt x="11" y="118"/>
                </a:lnTo>
                <a:lnTo>
                  <a:pt x="14" y="126"/>
                </a:lnTo>
                <a:lnTo>
                  <a:pt x="14" y="133"/>
                </a:lnTo>
                <a:lnTo>
                  <a:pt x="11" y="138"/>
                </a:lnTo>
                <a:lnTo>
                  <a:pt x="11" y="139"/>
                </a:lnTo>
                <a:lnTo>
                  <a:pt x="9" y="139"/>
                </a:lnTo>
                <a:lnTo>
                  <a:pt x="9" y="141"/>
                </a:lnTo>
                <a:lnTo>
                  <a:pt x="14" y="148"/>
                </a:lnTo>
                <a:lnTo>
                  <a:pt x="17" y="171"/>
                </a:lnTo>
                <a:lnTo>
                  <a:pt x="8" y="198"/>
                </a:lnTo>
                <a:lnTo>
                  <a:pt x="11" y="195"/>
                </a:lnTo>
                <a:lnTo>
                  <a:pt x="12" y="192"/>
                </a:lnTo>
                <a:lnTo>
                  <a:pt x="14" y="190"/>
                </a:lnTo>
                <a:lnTo>
                  <a:pt x="18" y="190"/>
                </a:lnTo>
                <a:lnTo>
                  <a:pt x="21" y="192"/>
                </a:lnTo>
                <a:lnTo>
                  <a:pt x="24" y="192"/>
                </a:lnTo>
                <a:lnTo>
                  <a:pt x="24" y="190"/>
                </a:lnTo>
                <a:lnTo>
                  <a:pt x="29" y="190"/>
                </a:lnTo>
                <a:lnTo>
                  <a:pt x="30" y="190"/>
                </a:lnTo>
                <a:lnTo>
                  <a:pt x="32" y="190"/>
                </a:lnTo>
                <a:lnTo>
                  <a:pt x="32" y="189"/>
                </a:lnTo>
                <a:lnTo>
                  <a:pt x="33" y="189"/>
                </a:lnTo>
                <a:lnTo>
                  <a:pt x="35" y="189"/>
                </a:lnTo>
                <a:lnTo>
                  <a:pt x="42" y="189"/>
                </a:lnTo>
                <a:lnTo>
                  <a:pt x="44" y="189"/>
                </a:lnTo>
                <a:lnTo>
                  <a:pt x="45" y="190"/>
                </a:lnTo>
                <a:lnTo>
                  <a:pt x="47" y="190"/>
                </a:lnTo>
                <a:lnTo>
                  <a:pt x="50" y="193"/>
                </a:lnTo>
                <a:lnTo>
                  <a:pt x="50" y="196"/>
                </a:lnTo>
                <a:lnTo>
                  <a:pt x="53" y="198"/>
                </a:lnTo>
                <a:lnTo>
                  <a:pt x="56" y="196"/>
                </a:lnTo>
                <a:lnTo>
                  <a:pt x="56" y="198"/>
                </a:lnTo>
                <a:lnTo>
                  <a:pt x="57" y="198"/>
                </a:lnTo>
                <a:lnTo>
                  <a:pt x="59" y="198"/>
                </a:lnTo>
                <a:lnTo>
                  <a:pt x="63" y="205"/>
                </a:lnTo>
                <a:lnTo>
                  <a:pt x="65" y="207"/>
                </a:lnTo>
                <a:lnTo>
                  <a:pt x="66" y="208"/>
                </a:lnTo>
                <a:lnTo>
                  <a:pt x="66" y="210"/>
                </a:lnTo>
                <a:lnTo>
                  <a:pt x="68" y="208"/>
                </a:lnTo>
                <a:lnTo>
                  <a:pt x="68" y="211"/>
                </a:lnTo>
                <a:lnTo>
                  <a:pt x="69" y="211"/>
                </a:lnTo>
                <a:lnTo>
                  <a:pt x="71" y="213"/>
                </a:lnTo>
                <a:lnTo>
                  <a:pt x="69" y="213"/>
                </a:lnTo>
                <a:lnTo>
                  <a:pt x="71" y="214"/>
                </a:lnTo>
                <a:lnTo>
                  <a:pt x="72" y="216"/>
                </a:lnTo>
                <a:lnTo>
                  <a:pt x="74" y="216"/>
                </a:lnTo>
                <a:lnTo>
                  <a:pt x="75" y="216"/>
                </a:lnTo>
                <a:lnTo>
                  <a:pt x="77" y="217"/>
                </a:lnTo>
                <a:lnTo>
                  <a:pt x="77" y="219"/>
                </a:lnTo>
                <a:lnTo>
                  <a:pt x="80" y="220"/>
                </a:lnTo>
                <a:lnTo>
                  <a:pt x="81" y="222"/>
                </a:lnTo>
                <a:lnTo>
                  <a:pt x="89" y="216"/>
                </a:lnTo>
                <a:lnTo>
                  <a:pt x="93" y="202"/>
                </a:lnTo>
                <a:lnTo>
                  <a:pt x="95" y="202"/>
                </a:lnTo>
                <a:lnTo>
                  <a:pt x="96" y="204"/>
                </a:lnTo>
                <a:lnTo>
                  <a:pt x="98" y="204"/>
                </a:lnTo>
                <a:lnTo>
                  <a:pt x="102" y="214"/>
                </a:lnTo>
                <a:lnTo>
                  <a:pt x="108" y="214"/>
                </a:lnTo>
                <a:lnTo>
                  <a:pt x="116" y="208"/>
                </a:lnTo>
                <a:lnTo>
                  <a:pt x="192" y="210"/>
                </a:lnTo>
                <a:lnTo>
                  <a:pt x="196" y="195"/>
                </a:lnTo>
                <a:lnTo>
                  <a:pt x="189" y="193"/>
                </a:lnTo>
                <a:lnTo>
                  <a:pt x="174" y="41"/>
                </a:lnTo>
                <a:lnTo>
                  <a:pt x="202" y="41"/>
                </a:lnTo>
                <a:lnTo>
                  <a:pt x="141" y="0"/>
                </a:lnTo>
                <a:lnTo>
                  <a:pt x="141" y="21"/>
                </a:lnTo>
                <a:lnTo>
                  <a:pt x="87" y="21"/>
                </a:lnTo>
                <a:lnTo>
                  <a:pt x="87" y="68"/>
                </a:lnTo>
                <a:lnTo>
                  <a:pt x="71" y="72"/>
                </a:lnTo>
                <a:lnTo>
                  <a:pt x="69" y="72"/>
                </a:lnTo>
                <a:lnTo>
                  <a:pt x="66" y="78"/>
                </a:lnTo>
                <a:lnTo>
                  <a:pt x="68" y="105"/>
                </a:lnTo>
                <a:lnTo>
                  <a:pt x="60" y="10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42" name="Freeform 814"/>
          <p:cNvSpPr>
            <a:spLocks/>
          </p:cNvSpPr>
          <p:nvPr/>
        </p:nvSpPr>
        <p:spPr bwMode="auto">
          <a:xfrm>
            <a:off x="4930775" y="4486282"/>
            <a:ext cx="311150" cy="268287"/>
          </a:xfrm>
          <a:custGeom>
            <a:avLst/>
            <a:gdLst>
              <a:gd name="T0" fmla="*/ 37 w 196"/>
              <a:gd name="T1" fmla="*/ 81 h 169"/>
              <a:gd name="T2" fmla="*/ 33 w 196"/>
              <a:gd name="T3" fmla="*/ 78 h 169"/>
              <a:gd name="T4" fmla="*/ 34 w 196"/>
              <a:gd name="T5" fmla="*/ 46 h 169"/>
              <a:gd name="T6" fmla="*/ 34 w 196"/>
              <a:gd name="T7" fmla="*/ 45 h 169"/>
              <a:gd name="T8" fmla="*/ 40 w 196"/>
              <a:gd name="T9" fmla="*/ 51 h 169"/>
              <a:gd name="T10" fmla="*/ 49 w 196"/>
              <a:gd name="T11" fmla="*/ 51 h 169"/>
              <a:gd name="T12" fmla="*/ 57 w 196"/>
              <a:gd name="T13" fmla="*/ 54 h 169"/>
              <a:gd name="T14" fmla="*/ 75 w 196"/>
              <a:gd name="T15" fmla="*/ 63 h 169"/>
              <a:gd name="T16" fmla="*/ 91 w 196"/>
              <a:gd name="T17" fmla="*/ 66 h 169"/>
              <a:gd name="T18" fmla="*/ 105 w 196"/>
              <a:gd name="T19" fmla="*/ 70 h 169"/>
              <a:gd name="T20" fmla="*/ 121 w 196"/>
              <a:gd name="T21" fmla="*/ 84 h 169"/>
              <a:gd name="T22" fmla="*/ 126 w 196"/>
              <a:gd name="T23" fmla="*/ 84 h 169"/>
              <a:gd name="T24" fmla="*/ 130 w 196"/>
              <a:gd name="T25" fmla="*/ 87 h 169"/>
              <a:gd name="T26" fmla="*/ 129 w 196"/>
              <a:gd name="T27" fmla="*/ 67 h 169"/>
              <a:gd name="T28" fmla="*/ 117 w 196"/>
              <a:gd name="T29" fmla="*/ 69 h 169"/>
              <a:gd name="T30" fmla="*/ 109 w 196"/>
              <a:gd name="T31" fmla="*/ 57 h 169"/>
              <a:gd name="T32" fmla="*/ 120 w 196"/>
              <a:gd name="T33" fmla="*/ 6 h 169"/>
              <a:gd name="T34" fmla="*/ 145 w 196"/>
              <a:gd name="T35" fmla="*/ 2 h 169"/>
              <a:gd name="T36" fmla="*/ 145 w 196"/>
              <a:gd name="T37" fmla="*/ 7 h 169"/>
              <a:gd name="T38" fmla="*/ 154 w 196"/>
              <a:gd name="T39" fmla="*/ 6 h 169"/>
              <a:gd name="T40" fmla="*/ 165 w 196"/>
              <a:gd name="T41" fmla="*/ 13 h 169"/>
              <a:gd name="T42" fmla="*/ 184 w 196"/>
              <a:gd name="T43" fmla="*/ 21 h 169"/>
              <a:gd name="T44" fmla="*/ 186 w 196"/>
              <a:gd name="T45" fmla="*/ 25 h 169"/>
              <a:gd name="T46" fmla="*/ 192 w 196"/>
              <a:gd name="T47" fmla="*/ 31 h 169"/>
              <a:gd name="T48" fmla="*/ 196 w 196"/>
              <a:gd name="T49" fmla="*/ 40 h 169"/>
              <a:gd name="T50" fmla="*/ 193 w 196"/>
              <a:gd name="T51" fmla="*/ 45 h 169"/>
              <a:gd name="T52" fmla="*/ 190 w 196"/>
              <a:gd name="T53" fmla="*/ 57 h 169"/>
              <a:gd name="T54" fmla="*/ 193 w 196"/>
              <a:gd name="T55" fmla="*/ 70 h 169"/>
              <a:gd name="T56" fmla="*/ 187 w 196"/>
              <a:gd name="T57" fmla="*/ 75 h 169"/>
              <a:gd name="T58" fmla="*/ 181 w 196"/>
              <a:gd name="T59" fmla="*/ 91 h 169"/>
              <a:gd name="T60" fmla="*/ 183 w 196"/>
              <a:gd name="T61" fmla="*/ 96 h 169"/>
              <a:gd name="T62" fmla="*/ 135 w 196"/>
              <a:gd name="T63" fmla="*/ 117 h 169"/>
              <a:gd name="T64" fmla="*/ 139 w 196"/>
              <a:gd name="T65" fmla="*/ 127 h 169"/>
              <a:gd name="T66" fmla="*/ 132 w 196"/>
              <a:gd name="T67" fmla="*/ 127 h 169"/>
              <a:gd name="T68" fmla="*/ 126 w 196"/>
              <a:gd name="T69" fmla="*/ 127 h 169"/>
              <a:gd name="T70" fmla="*/ 114 w 196"/>
              <a:gd name="T71" fmla="*/ 132 h 169"/>
              <a:gd name="T72" fmla="*/ 105 w 196"/>
              <a:gd name="T73" fmla="*/ 142 h 169"/>
              <a:gd name="T74" fmla="*/ 99 w 196"/>
              <a:gd name="T75" fmla="*/ 147 h 169"/>
              <a:gd name="T76" fmla="*/ 96 w 196"/>
              <a:gd name="T77" fmla="*/ 148 h 169"/>
              <a:gd name="T78" fmla="*/ 91 w 196"/>
              <a:gd name="T79" fmla="*/ 154 h 169"/>
              <a:gd name="T80" fmla="*/ 87 w 196"/>
              <a:gd name="T81" fmla="*/ 160 h 169"/>
              <a:gd name="T82" fmla="*/ 78 w 196"/>
              <a:gd name="T83" fmla="*/ 169 h 169"/>
              <a:gd name="T84" fmla="*/ 73 w 196"/>
              <a:gd name="T85" fmla="*/ 166 h 169"/>
              <a:gd name="T86" fmla="*/ 66 w 196"/>
              <a:gd name="T87" fmla="*/ 166 h 169"/>
              <a:gd name="T88" fmla="*/ 54 w 196"/>
              <a:gd name="T89" fmla="*/ 165 h 169"/>
              <a:gd name="T90" fmla="*/ 48 w 196"/>
              <a:gd name="T91" fmla="*/ 160 h 169"/>
              <a:gd name="T92" fmla="*/ 36 w 196"/>
              <a:gd name="T93" fmla="*/ 157 h 169"/>
              <a:gd name="T94" fmla="*/ 16 w 196"/>
              <a:gd name="T95" fmla="*/ 157 h 169"/>
              <a:gd name="T96" fmla="*/ 0 w 196"/>
              <a:gd name="T97" fmla="*/ 144 h 1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6"/>
              <a:gd name="T148" fmla="*/ 0 h 169"/>
              <a:gd name="T149" fmla="*/ 196 w 196"/>
              <a:gd name="T150" fmla="*/ 169 h 1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6" h="169">
                <a:moveTo>
                  <a:pt x="0" y="142"/>
                </a:moveTo>
                <a:lnTo>
                  <a:pt x="0" y="81"/>
                </a:lnTo>
                <a:lnTo>
                  <a:pt x="37" y="81"/>
                </a:lnTo>
                <a:lnTo>
                  <a:pt x="34" y="81"/>
                </a:lnTo>
                <a:lnTo>
                  <a:pt x="33" y="79"/>
                </a:lnTo>
                <a:lnTo>
                  <a:pt x="33" y="78"/>
                </a:lnTo>
                <a:lnTo>
                  <a:pt x="34" y="51"/>
                </a:lnTo>
                <a:lnTo>
                  <a:pt x="34" y="48"/>
                </a:lnTo>
                <a:lnTo>
                  <a:pt x="34" y="46"/>
                </a:lnTo>
                <a:lnTo>
                  <a:pt x="36" y="46"/>
                </a:lnTo>
                <a:lnTo>
                  <a:pt x="36" y="45"/>
                </a:lnTo>
                <a:lnTo>
                  <a:pt x="34" y="45"/>
                </a:lnTo>
                <a:lnTo>
                  <a:pt x="39" y="43"/>
                </a:lnTo>
                <a:lnTo>
                  <a:pt x="40" y="46"/>
                </a:lnTo>
                <a:lnTo>
                  <a:pt x="40" y="51"/>
                </a:lnTo>
                <a:lnTo>
                  <a:pt x="42" y="52"/>
                </a:lnTo>
                <a:lnTo>
                  <a:pt x="48" y="51"/>
                </a:lnTo>
                <a:lnTo>
                  <a:pt x="49" y="51"/>
                </a:lnTo>
                <a:lnTo>
                  <a:pt x="54" y="49"/>
                </a:lnTo>
                <a:lnTo>
                  <a:pt x="55" y="51"/>
                </a:lnTo>
                <a:lnTo>
                  <a:pt x="57" y="54"/>
                </a:lnTo>
                <a:lnTo>
                  <a:pt x="58" y="55"/>
                </a:lnTo>
                <a:lnTo>
                  <a:pt x="72" y="63"/>
                </a:lnTo>
                <a:lnTo>
                  <a:pt x="75" y="63"/>
                </a:lnTo>
                <a:lnTo>
                  <a:pt x="84" y="60"/>
                </a:lnTo>
                <a:lnTo>
                  <a:pt x="85" y="60"/>
                </a:lnTo>
                <a:lnTo>
                  <a:pt x="91" y="66"/>
                </a:lnTo>
                <a:lnTo>
                  <a:pt x="99" y="69"/>
                </a:lnTo>
                <a:lnTo>
                  <a:pt x="103" y="69"/>
                </a:lnTo>
                <a:lnTo>
                  <a:pt x="105" y="70"/>
                </a:lnTo>
                <a:lnTo>
                  <a:pt x="108" y="76"/>
                </a:lnTo>
                <a:lnTo>
                  <a:pt x="115" y="82"/>
                </a:lnTo>
                <a:lnTo>
                  <a:pt x="121" y="84"/>
                </a:lnTo>
                <a:lnTo>
                  <a:pt x="123" y="84"/>
                </a:lnTo>
                <a:lnTo>
                  <a:pt x="124" y="84"/>
                </a:lnTo>
                <a:lnTo>
                  <a:pt x="126" y="84"/>
                </a:lnTo>
                <a:lnTo>
                  <a:pt x="127" y="85"/>
                </a:lnTo>
                <a:lnTo>
                  <a:pt x="129" y="87"/>
                </a:lnTo>
                <a:lnTo>
                  <a:pt x="130" y="87"/>
                </a:lnTo>
                <a:lnTo>
                  <a:pt x="130" y="85"/>
                </a:lnTo>
                <a:lnTo>
                  <a:pt x="130" y="70"/>
                </a:lnTo>
                <a:lnTo>
                  <a:pt x="129" y="67"/>
                </a:lnTo>
                <a:lnTo>
                  <a:pt x="127" y="67"/>
                </a:lnTo>
                <a:lnTo>
                  <a:pt x="124" y="69"/>
                </a:lnTo>
                <a:lnTo>
                  <a:pt x="117" y="69"/>
                </a:lnTo>
                <a:lnTo>
                  <a:pt x="115" y="67"/>
                </a:lnTo>
                <a:lnTo>
                  <a:pt x="109" y="60"/>
                </a:lnTo>
                <a:lnTo>
                  <a:pt x="109" y="57"/>
                </a:lnTo>
                <a:lnTo>
                  <a:pt x="117" y="30"/>
                </a:lnTo>
                <a:lnTo>
                  <a:pt x="114" y="16"/>
                </a:lnTo>
                <a:lnTo>
                  <a:pt x="120" y="6"/>
                </a:lnTo>
                <a:lnTo>
                  <a:pt x="121" y="4"/>
                </a:lnTo>
                <a:lnTo>
                  <a:pt x="144" y="0"/>
                </a:lnTo>
                <a:lnTo>
                  <a:pt x="145" y="2"/>
                </a:lnTo>
                <a:lnTo>
                  <a:pt x="144" y="3"/>
                </a:lnTo>
                <a:lnTo>
                  <a:pt x="145" y="6"/>
                </a:lnTo>
                <a:lnTo>
                  <a:pt x="145" y="7"/>
                </a:lnTo>
                <a:lnTo>
                  <a:pt x="148" y="7"/>
                </a:lnTo>
                <a:lnTo>
                  <a:pt x="151" y="10"/>
                </a:lnTo>
                <a:lnTo>
                  <a:pt x="154" y="6"/>
                </a:lnTo>
                <a:lnTo>
                  <a:pt x="156" y="6"/>
                </a:lnTo>
                <a:lnTo>
                  <a:pt x="159" y="6"/>
                </a:lnTo>
                <a:lnTo>
                  <a:pt x="165" y="13"/>
                </a:lnTo>
                <a:lnTo>
                  <a:pt x="183" y="18"/>
                </a:lnTo>
                <a:lnTo>
                  <a:pt x="184" y="19"/>
                </a:lnTo>
                <a:lnTo>
                  <a:pt x="184" y="21"/>
                </a:lnTo>
                <a:lnTo>
                  <a:pt x="184" y="22"/>
                </a:lnTo>
                <a:lnTo>
                  <a:pt x="186" y="22"/>
                </a:lnTo>
                <a:lnTo>
                  <a:pt x="186" y="25"/>
                </a:lnTo>
                <a:lnTo>
                  <a:pt x="189" y="25"/>
                </a:lnTo>
                <a:lnTo>
                  <a:pt x="192" y="28"/>
                </a:lnTo>
                <a:lnTo>
                  <a:pt x="192" y="31"/>
                </a:lnTo>
                <a:lnTo>
                  <a:pt x="193" y="34"/>
                </a:lnTo>
                <a:lnTo>
                  <a:pt x="195" y="39"/>
                </a:lnTo>
                <a:lnTo>
                  <a:pt x="196" y="40"/>
                </a:lnTo>
                <a:lnTo>
                  <a:pt x="196" y="42"/>
                </a:lnTo>
                <a:lnTo>
                  <a:pt x="196" y="43"/>
                </a:lnTo>
                <a:lnTo>
                  <a:pt x="193" y="45"/>
                </a:lnTo>
                <a:lnTo>
                  <a:pt x="192" y="46"/>
                </a:lnTo>
                <a:lnTo>
                  <a:pt x="192" y="51"/>
                </a:lnTo>
                <a:lnTo>
                  <a:pt x="190" y="57"/>
                </a:lnTo>
                <a:lnTo>
                  <a:pt x="190" y="69"/>
                </a:lnTo>
                <a:lnTo>
                  <a:pt x="192" y="70"/>
                </a:lnTo>
                <a:lnTo>
                  <a:pt x="193" y="70"/>
                </a:lnTo>
                <a:lnTo>
                  <a:pt x="193" y="73"/>
                </a:lnTo>
                <a:lnTo>
                  <a:pt x="190" y="73"/>
                </a:lnTo>
                <a:lnTo>
                  <a:pt x="187" y="75"/>
                </a:lnTo>
                <a:lnTo>
                  <a:pt x="186" y="76"/>
                </a:lnTo>
                <a:lnTo>
                  <a:pt x="183" y="90"/>
                </a:lnTo>
                <a:lnTo>
                  <a:pt x="181" y="91"/>
                </a:lnTo>
                <a:lnTo>
                  <a:pt x="181" y="93"/>
                </a:lnTo>
                <a:lnTo>
                  <a:pt x="181" y="96"/>
                </a:lnTo>
                <a:lnTo>
                  <a:pt x="183" y="96"/>
                </a:lnTo>
                <a:lnTo>
                  <a:pt x="184" y="99"/>
                </a:lnTo>
                <a:lnTo>
                  <a:pt x="187" y="99"/>
                </a:lnTo>
                <a:lnTo>
                  <a:pt x="135" y="117"/>
                </a:lnTo>
                <a:lnTo>
                  <a:pt x="138" y="126"/>
                </a:lnTo>
                <a:lnTo>
                  <a:pt x="139" y="126"/>
                </a:lnTo>
                <a:lnTo>
                  <a:pt x="139" y="127"/>
                </a:lnTo>
                <a:lnTo>
                  <a:pt x="136" y="127"/>
                </a:lnTo>
                <a:lnTo>
                  <a:pt x="133" y="127"/>
                </a:lnTo>
                <a:lnTo>
                  <a:pt x="132" y="127"/>
                </a:lnTo>
                <a:lnTo>
                  <a:pt x="130" y="126"/>
                </a:lnTo>
                <a:lnTo>
                  <a:pt x="129" y="126"/>
                </a:lnTo>
                <a:lnTo>
                  <a:pt x="126" y="127"/>
                </a:lnTo>
                <a:lnTo>
                  <a:pt x="120" y="129"/>
                </a:lnTo>
                <a:lnTo>
                  <a:pt x="117" y="132"/>
                </a:lnTo>
                <a:lnTo>
                  <a:pt x="114" y="132"/>
                </a:lnTo>
                <a:lnTo>
                  <a:pt x="112" y="133"/>
                </a:lnTo>
                <a:lnTo>
                  <a:pt x="111" y="142"/>
                </a:lnTo>
                <a:lnTo>
                  <a:pt x="105" y="142"/>
                </a:lnTo>
                <a:lnTo>
                  <a:pt x="103" y="144"/>
                </a:lnTo>
                <a:lnTo>
                  <a:pt x="102" y="144"/>
                </a:lnTo>
                <a:lnTo>
                  <a:pt x="99" y="147"/>
                </a:lnTo>
                <a:lnTo>
                  <a:pt x="97" y="147"/>
                </a:lnTo>
                <a:lnTo>
                  <a:pt x="96" y="147"/>
                </a:lnTo>
                <a:lnTo>
                  <a:pt x="96" y="148"/>
                </a:lnTo>
                <a:lnTo>
                  <a:pt x="94" y="150"/>
                </a:lnTo>
                <a:lnTo>
                  <a:pt x="93" y="150"/>
                </a:lnTo>
                <a:lnTo>
                  <a:pt x="91" y="154"/>
                </a:lnTo>
                <a:lnTo>
                  <a:pt x="88" y="157"/>
                </a:lnTo>
                <a:lnTo>
                  <a:pt x="87" y="159"/>
                </a:lnTo>
                <a:lnTo>
                  <a:pt x="87" y="160"/>
                </a:lnTo>
                <a:lnTo>
                  <a:pt x="81" y="168"/>
                </a:lnTo>
                <a:lnTo>
                  <a:pt x="79" y="168"/>
                </a:lnTo>
                <a:lnTo>
                  <a:pt x="78" y="169"/>
                </a:lnTo>
                <a:lnTo>
                  <a:pt x="76" y="168"/>
                </a:lnTo>
                <a:lnTo>
                  <a:pt x="75" y="166"/>
                </a:lnTo>
                <a:lnTo>
                  <a:pt x="73" y="166"/>
                </a:lnTo>
                <a:lnTo>
                  <a:pt x="72" y="166"/>
                </a:lnTo>
                <a:lnTo>
                  <a:pt x="70" y="166"/>
                </a:lnTo>
                <a:lnTo>
                  <a:pt x="66" y="166"/>
                </a:lnTo>
                <a:lnTo>
                  <a:pt x="61" y="165"/>
                </a:lnTo>
                <a:lnTo>
                  <a:pt x="55" y="166"/>
                </a:lnTo>
                <a:lnTo>
                  <a:pt x="54" y="165"/>
                </a:lnTo>
                <a:lnTo>
                  <a:pt x="52" y="165"/>
                </a:lnTo>
                <a:lnTo>
                  <a:pt x="51" y="163"/>
                </a:lnTo>
                <a:lnTo>
                  <a:pt x="48" y="160"/>
                </a:lnTo>
                <a:lnTo>
                  <a:pt x="48" y="159"/>
                </a:lnTo>
                <a:lnTo>
                  <a:pt x="36" y="159"/>
                </a:lnTo>
                <a:lnTo>
                  <a:pt x="36" y="157"/>
                </a:lnTo>
                <a:lnTo>
                  <a:pt x="21" y="160"/>
                </a:lnTo>
                <a:lnTo>
                  <a:pt x="18" y="159"/>
                </a:lnTo>
                <a:lnTo>
                  <a:pt x="16" y="157"/>
                </a:lnTo>
                <a:lnTo>
                  <a:pt x="5" y="147"/>
                </a:lnTo>
                <a:lnTo>
                  <a:pt x="3" y="145"/>
                </a:lnTo>
                <a:lnTo>
                  <a:pt x="0" y="144"/>
                </a:lnTo>
                <a:lnTo>
                  <a:pt x="0" y="14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43" name="Freeform 815"/>
          <p:cNvSpPr>
            <a:spLocks/>
          </p:cNvSpPr>
          <p:nvPr/>
        </p:nvSpPr>
        <p:spPr bwMode="auto">
          <a:xfrm>
            <a:off x="2557463" y="3770320"/>
            <a:ext cx="38100" cy="14287"/>
          </a:xfrm>
          <a:custGeom>
            <a:avLst/>
            <a:gdLst>
              <a:gd name="T0" fmla="*/ 22 w 24"/>
              <a:gd name="T1" fmla="*/ 2 h 9"/>
              <a:gd name="T2" fmla="*/ 24 w 24"/>
              <a:gd name="T3" fmla="*/ 3 h 9"/>
              <a:gd name="T4" fmla="*/ 24 w 24"/>
              <a:gd name="T5" fmla="*/ 6 h 9"/>
              <a:gd name="T6" fmla="*/ 21 w 24"/>
              <a:gd name="T7" fmla="*/ 9 h 9"/>
              <a:gd name="T8" fmla="*/ 1 w 24"/>
              <a:gd name="T9" fmla="*/ 9 h 9"/>
              <a:gd name="T10" fmla="*/ 1 w 24"/>
              <a:gd name="T11" fmla="*/ 6 h 9"/>
              <a:gd name="T12" fmla="*/ 0 w 24"/>
              <a:gd name="T13" fmla="*/ 3 h 9"/>
              <a:gd name="T14" fmla="*/ 0 w 24"/>
              <a:gd name="T15" fmla="*/ 2 h 9"/>
              <a:gd name="T16" fmla="*/ 1 w 24"/>
              <a:gd name="T17" fmla="*/ 0 h 9"/>
              <a:gd name="T18" fmla="*/ 21 w 24"/>
              <a:gd name="T19" fmla="*/ 0 h 9"/>
              <a:gd name="T20" fmla="*/ 22 w 24"/>
              <a:gd name="T21" fmla="*/ 0 h 9"/>
              <a:gd name="T22" fmla="*/ 22 w 24"/>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9"/>
              <a:gd name="T38" fmla="*/ 24 w 24"/>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9">
                <a:moveTo>
                  <a:pt x="22" y="2"/>
                </a:moveTo>
                <a:lnTo>
                  <a:pt x="24" y="3"/>
                </a:lnTo>
                <a:lnTo>
                  <a:pt x="24" y="6"/>
                </a:lnTo>
                <a:lnTo>
                  <a:pt x="21" y="9"/>
                </a:lnTo>
                <a:lnTo>
                  <a:pt x="1" y="9"/>
                </a:lnTo>
                <a:lnTo>
                  <a:pt x="1" y="6"/>
                </a:lnTo>
                <a:lnTo>
                  <a:pt x="0" y="3"/>
                </a:lnTo>
                <a:lnTo>
                  <a:pt x="0" y="2"/>
                </a:lnTo>
                <a:lnTo>
                  <a:pt x="1" y="0"/>
                </a:lnTo>
                <a:lnTo>
                  <a:pt x="21" y="0"/>
                </a:lnTo>
                <a:lnTo>
                  <a:pt x="22" y="0"/>
                </a:lnTo>
                <a:lnTo>
                  <a:pt x="22"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44" name="Freeform 816"/>
          <p:cNvSpPr>
            <a:spLocks/>
          </p:cNvSpPr>
          <p:nvPr/>
        </p:nvSpPr>
        <p:spPr bwMode="auto">
          <a:xfrm>
            <a:off x="2720975" y="3913195"/>
            <a:ext cx="1588" cy="7937"/>
          </a:xfrm>
          <a:custGeom>
            <a:avLst/>
            <a:gdLst>
              <a:gd name="T0" fmla="*/ 0 w 1"/>
              <a:gd name="T1" fmla="*/ 0 h 5"/>
              <a:gd name="T2" fmla="*/ 0 w 1"/>
              <a:gd name="T3" fmla="*/ 5 h 5"/>
              <a:gd name="T4" fmla="*/ 0 w 1"/>
              <a:gd name="T5" fmla="*/ 3 h 5"/>
              <a:gd name="T6" fmla="*/ 0 w 1"/>
              <a:gd name="T7" fmla="*/ 0 h 5"/>
              <a:gd name="T8" fmla="*/ 0 60000 65536"/>
              <a:gd name="T9" fmla="*/ 0 60000 65536"/>
              <a:gd name="T10" fmla="*/ 0 60000 65536"/>
              <a:gd name="T11" fmla="*/ 0 60000 65536"/>
              <a:gd name="T12" fmla="*/ 0 w 1"/>
              <a:gd name="T13" fmla="*/ 0 h 5"/>
              <a:gd name="T14" fmla="*/ 1 w 1"/>
              <a:gd name="T15" fmla="*/ 5 h 5"/>
            </a:gdLst>
            <a:ahLst/>
            <a:cxnLst>
              <a:cxn ang="T8">
                <a:pos x="T0" y="T1"/>
              </a:cxn>
              <a:cxn ang="T9">
                <a:pos x="T2" y="T3"/>
              </a:cxn>
              <a:cxn ang="T10">
                <a:pos x="T4" y="T5"/>
              </a:cxn>
              <a:cxn ang="T11">
                <a:pos x="T6" y="T7"/>
              </a:cxn>
            </a:cxnLst>
            <a:rect l="T12" t="T13" r="T14" b="T15"/>
            <a:pathLst>
              <a:path w="1" h="5">
                <a:moveTo>
                  <a:pt x="0" y="0"/>
                </a:moveTo>
                <a:lnTo>
                  <a:pt x="0" y="5"/>
                </a:lnTo>
                <a:lnTo>
                  <a:pt x="0" y="3"/>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45" name="Freeform 817"/>
          <p:cNvSpPr>
            <a:spLocks/>
          </p:cNvSpPr>
          <p:nvPr/>
        </p:nvSpPr>
        <p:spPr bwMode="auto">
          <a:xfrm>
            <a:off x="2701925" y="3825882"/>
            <a:ext cx="14288" cy="14287"/>
          </a:xfrm>
          <a:custGeom>
            <a:avLst/>
            <a:gdLst>
              <a:gd name="T0" fmla="*/ 6 w 9"/>
              <a:gd name="T1" fmla="*/ 0 h 9"/>
              <a:gd name="T2" fmla="*/ 4 w 9"/>
              <a:gd name="T3" fmla="*/ 1 h 9"/>
              <a:gd name="T4" fmla="*/ 4 w 9"/>
              <a:gd name="T5" fmla="*/ 3 h 9"/>
              <a:gd name="T6" fmla="*/ 0 w 9"/>
              <a:gd name="T7" fmla="*/ 3 h 9"/>
              <a:gd name="T8" fmla="*/ 0 w 9"/>
              <a:gd name="T9" fmla="*/ 6 h 9"/>
              <a:gd name="T10" fmla="*/ 0 w 9"/>
              <a:gd name="T11" fmla="*/ 9 h 9"/>
              <a:gd name="T12" fmla="*/ 3 w 9"/>
              <a:gd name="T13" fmla="*/ 9 h 9"/>
              <a:gd name="T14" fmla="*/ 3 w 9"/>
              <a:gd name="T15" fmla="*/ 6 h 9"/>
              <a:gd name="T16" fmla="*/ 4 w 9"/>
              <a:gd name="T17" fmla="*/ 6 h 9"/>
              <a:gd name="T18" fmla="*/ 6 w 9"/>
              <a:gd name="T19" fmla="*/ 6 h 9"/>
              <a:gd name="T20" fmla="*/ 9 w 9"/>
              <a:gd name="T21" fmla="*/ 4 h 9"/>
              <a:gd name="T22" fmla="*/ 9 w 9"/>
              <a:gd name="T23" fmla="*/ 3 h 9"/>
              <a:gd name="T24" fmla="*/ 7 w 9"/>
              <a:gd name="T25" fmla="*/ 3 h 9"/>
              <a:gd name="T26" fmla="*/ 6 w 9"/>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
              <a:gd name="T43" fmla="*/ 0 h 9"/>
              <a:gd name="T44" fmla="*/ 9 w 9"/>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 h="9">
                <a:moveTo>
                  <a:pt x="6" y="0"/>
                </a:moveTo>
                <a:lnTo>
                  <a:pt x="4" y="1"/>
                </a:lnTo>
                <a:lnTo>
                  <a:pt x="4" y="3"/>
                </a:lnTo>
                <a:lnTo>
                  <a:pt x="0" y="3"/>
                </a:lnTo>
                <a:lnTo>
                  <a:pt x="0" y="6"/>
                </a:lnTo>
                <a:lnTo>
                  <a:pt x="0" y="9"/>
                </a:lnTo>
                <a:lnTo>
                  <a:pt x="3" y="9"/>
                </a:lnTo>
                <a:lnTo>
                  <a:pt x="3" y="6"/>
                </a:lnTo>
                <a:lnTo>
                  <a:pt x="4" y="6"/>
                </a:lnTo>
                <a:lnTo>
                  <a:pt x="6" y="6"/>
                </a:lnTo>
                <a:lnTo>
                  <a:pt x="9" y="4"/>
                </a:lnTo>
                <a:lnTo>
                  <a:pt x="9" y="3"/>
                </a:lnTo>
                <a:lnTo>
                  <a:pt x="7" y="3"/>
                </a:lnTo>
                <a:lnTo>
                  <a:pt x="6"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46" name="Freeform 818"/>
          <p:cNvSpPr>
            <a:spLocks/>
          </p:cNvSpPr>
          <p:nvPr/>
        </p:nvSpPr>
        <p:spPr bwMode="auto">
          <a:xfrm>
            <a:off x="4103688" y="1539882"/>
            <a:ext cx="31750" cy="25400"/>
          </a:xfrm>
          <a:custGeom>
            <a:avLst/>
            <a:gdLst>
              <a:gd name="T0" fmla="*/ 12 w 20"/>
              <a:gd name="T1" fmla="*/ 4 h 16"/>
              <a:gd name="T2" fmla="*/ 9 w 20"/>
              <a:gd name="T3" fmla="*/ 7 h 16"/>
              <a:gd name="T4" fmla="*/ 2 w 20"/>
              <a:gd name="T5" fmla="*/ 12 h 16"/>
              <a:gd name="T6" fmla="*/ 0 w 20"/>
              <a:gd name="T7" fmla="*/ 15 h 16"/>
              <a:gd name="T8" fmla="*/ 0 w 20"/>
              <a:gd name="T9" fmla="*/ 16 h 16"/>
              <a:gd name="T10" fmla="*/ 3 w 20"/>
              <a:gd name="T11" fmla="*/ 15 h 16"/>
              <a:gd name="T12" fmla="*/ 5 w 20"/>
              <a:gd name="T13" fmla="*/ 13 h 16"/>
              <a:gd name="T14" fmla="*/ 15 w 20"/>
              <a:gd name="T15" fmla="*/ 9 h 16"/>
              <a:gd name="T16" fmla="*/ 18 w 20"/>
              <a:gd name="T17" fmla="*/ 4 h 16"/>
              <a:gd name="T18" fmla="*/ 20 w 20"/>
              <a:gd name="T19" fmla="*/ 0 h 16"/>
              <a:gd name="T20" fmla="*/ 15 w 20"/>
              <a:gd name="T21" fmla="*/ 0 h 16"/>
              <a:gd name="T22" fmla="*/ 12 w 20"/>
              <a:gd name="T23" fmla="*/ 4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6"/>
              <a:gd name="T38" fmla="*/ 20 w 20"/>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6">
                <a:moveTo>
                  <a:pt x="12" y="4"/>
                </a:moveTo>
                <a:lnTo>
                  <a:pt x="9" y="7"/>
                </a:lnTo>
                <a:lnTo>
                  <a:pt x="2" y="12"/>
                </a:lnTo>
                <a:lnTo>
                  <a:pt x="0" y="15"/>
                </a:lnTo>
                <a:lnTo>
                  <a:pt x="0" y="16"/>
                </a:lnTo>
                <a:lnTo>
                  <a:pt x="3" y="15"/>
                </a:lnTo>
                <a:lnTo>
                  <a:pt x="5" y="13"/>
                </a:lnTo>
                <a:lnTo>
                  <a:pt x="15" y="9"/>
                </a:lnTo>
                <a:lnTo>
                  <a:pt x="18" y="4"/>
                </a:lnTo>
                <a:lnTo>
                  <a:pt x="20" y="0"/>
                </a:lnTo>
                <a:lnTo>
                  <a:pt x="15" y="0"/>
                </a:lnTo>
                <a:lnTo>
                  <a:pt x="12" y="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47" name="Freeform 819"/>
          <p:cNvSpPr>
            <a:spLocks/>
          </p:cNvSpPr>
          <p:nvPr/>
        </p:nvSpPr>
        <p:spPr bwMode="auto">
          <a:xfrm>
            <a:off x="8067675" y="2916245"/>
            <a:ext cx="161925" cy="146050"/>
          </a:xfrm>
          <a:custGeom>
            <a:avLst/>
            <a:gdLst>
              <a:gd name="T0" fmla="*/ 93 w 102"/>
              <a:gd name="T1" fmla="*/ 28 h 92"/>
              <a:gd name="T2" fmla="*/ 90 w 102"/>
              <a:gd name="T3" fmla="*/ 38 h 92"/>
              <a:gd name="T4" fmla="*/ 93 w 102"/>
              <a:gd name="T5" fmla="*/ 44 h 92"/>
              <a:gd name="T6" fmla="*/ 97 w 102"/>
              <a:gd name="T7" fmla="*/ 49 h 92"/>
              <a:gd name="T8" fmla="*/ 100 w 102"/>
              <a:gd name="T9" fmla="*/ 50 h 92"/>
              <a:gd name="T10" fmla="*/ 87 w 102"/>
              <a:gd name="T11" fmla="*/ 56 h 92"/>
              <a:gd name="T12" fmla="*/ 84 w 102"/>
              <a:gd name="T13" fmla="*/ 59 h 92"/>
              <a:gd name="T14" fmla="*/ 73 w 102"/>
              <a:gd name="T15" fmla="*/ 58 h 92"/>
              <a:gd name="T16" fmla="*/ 61 w 102"/>
              <a:gd name="T17" fmla="*/ 73 h 92"/>
              <a:gd name="T18" fmla="*/ 58 w 102"/>
              <a:gd name="T19" fmla="*/ 80 h 92"/>
              <a:gd name="T20" fmla="*/ 30 w 102"/>
              <a:gd name="T21" fmla="*/ 67 h 92"/>
              <a:gd name="T22" fmla="*/ 24 w 102"/>
              <a:gd name="T23" fmla="*/ 71 h 92"/>
              <a:gd name="T24" fmla="*/ 16 w 102"/>
              <a:gd name="T25" fmla="*/ 68 h 92"/>
              <a:gd name="T26" fmla="*/ 9 w 102"/>
              <a:gd name="T27" fmla="*/ 73 h 92"/>
              <a:gd name="T28" fmla="*/ 18 w 102"/>
              <a:gd name="T29" fmla="*/ 79 h 92"/>
              <a:gd name="T30" fmla="*/ 22 w 102"/>
              <a:gd name="T31" fmla="*/ 86 h 92"/>
              <a:gd name="T32" fmla="*/ 13 w 102"/>
              <a:gd name="T33" fmla="*/ 88 h 92"/>
              <a:gd name="T34" fmla="*/ 7 w 102"/>
              <a:gd name="T35" fmla="*/ 92 h 92"/>
              <a:gd name="T36" fmla="*/ 4 w 102"/>
              <a:gd name="T37" fmla="*/ 89 h 92"/>
              <a:gd name="T38" fmla="*/ 0 w 102"/>
              <a:gd name="T39" fmla="*/ 74 h 92"/>
              <a:gd name="T40" fmla="*/ 4 w 102"/>
              <a:gd name="T41" fmla="*/ 64 h 92"/>
              <a:gd name="T42" fmla="*/ 10 w 102"/>
              <a:gd name="T43" fmla="*/ 59 h 92"/>
              <a:gd name="T44" fmla="*/ 10 w 102"/>
              <a:gd name="T45" fmla="*/ 53 h 92"/>
              <a:gd name="T46" fmla="*/ 18 w 102"/>
              <a:gd name="T47" fmla="*/ 52 h 92"/>
              <a:gd name="T48" fmla="*/ 27 w 102"/>
              <a:gd name="T49" fmla="*/ 47 h 92"/>
              <a:gd name="T50" fmla="*/ 30 w 102"/>
              <a:gd name="T51" fmla="*/ 38 h 92"/>
              <a:gd name="T52" fmla="*/ 30 w 102"/>
              <a:gd name="T53" fmla="*/ 7 h 92"/>
              <a:gd name="T54" fmla="*/ 34 w 102"/>
              <a:gd name="T55" fmla="*/ 0 h 92"/>
              <a:gd name="T56" fmla="*/ 37 w 102"/>
              <a:gd name="T57" fmla="*/ 1 h 92"/>
              <a:gd name="T58" fmla="*/ 55 w 102"/>
              <a:gd name="T59" fmla="*/ 22 h 92"/>
              <a:gd name="T60" fmla="*/ 75 w 102"/>
              <a:gd name="T61" fmla="*/ 32 h 92"/>
              <a:gd name="T62" fmla="*/ 81 w 102"/>
              <a:gd name="T63" fmla="*/ 35 h 92"/>
              <a:gd name="T64" fmla="*/ 88 w 102"/>
              <a:gd name="T65" fmla="*/ 32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2"/>
              <a:gd name="T100" fmla="*/ 0 h 92"/>
              <a:gd name="T101" fmla="*/ 102 w 102"/>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2" h="92">
                <a:moveTo>
                  <a:pt x="88" y="32"/>
                </a:moveTo>
                <a:lnTo>
                  <a:pt x="93" y="28"/>
                </a:lnTo>
                <a:lnTo>
                  <a:pt x="94" y="28"/>
                </a:lnTo>
                <a:lnTo>
                  <a:pt x="90" y="38"/>
                </a:lnTo>
                <a:lnTo>
                  <a:pt x="90" y="43"/>
                </a:lnTo>
                <a:lnTo>
                  <a:pt x="93" y="44"/>
                </a:lnTo>
                <a:lnTo>
                  <a:pt x="93" y="49"/>
                </a:lnTo>
                <a:lnTo>
                  <a:pt x="97" y="49"/>
                </a:lnTo>
                <a:lnTo>
                  <a:pt x="102" y="47"/>
                </a:lnTo>
                <a:lnTo>
                  <a:pt x="100" y="50"/>
                </a:lnTo>
                <a:lnTo>
                  <a:pt x="90" y="56"/>
                </a:lnTo>
                <a:lnTo>
                  <a:pt x="87" y="56"/>
                </a:lnTo>
                <a:lnTo>
                  <a:pt x="85" y="56"/>
                </a:lnTo>
                <a:lnTo>
                  <a:pt x="84" y="59"/>
                </a:lnTo>
                <a:lnTo>
                  <a:pt x="78" y="58"/>
                </a:lnTo>
                <a:lnTo>
                  <a:pt x="73" y="58"/>
                </a:lnTo>
                <a:lnTo>
                  <a:pt x="69" y="61"/>
                </a:lnTo>
                <a:lnTo>
                  <a:pt x="61" y="73"/>
                </a:lnTo>
                <a:lnTo>
                  <a:pt x="60" y="77"/>
                </a:lnTo>
                <a:lnTo>
                  <a:pt x="58" y="80"/>
                </a:lnTo>
                <a:lnTo>
                  <a:pt x="36" y="67"/>
                </a:lnTo>
                <a:lnTo>
                  <a:pt x="30" y="67"/>
                </a:lnTo>
                <a:lnTo>
                  <a:pt x="27" y="68"/>
                </a:lnTo>
                <a:lnTo>
                  <a:pt x="24" y="71"/>
                </a:lnTo>
                <a:lnTo>
                  <a:pt x="19" y="70"/>
                </a:lnTo>
                <a:lnTo>
                  <a:pt x="16" y="68"/>
                </a:lnTo>
                <a:lnTo>
                  <a:pt x="12" y="68"/>
                </a:lnTo>
                <a:lnTo>
                  <a:pt x="9" y="73"/>
                </a:lnTo>
                <a:lnTo>
                  <a:pt x="10" y="76"/>
                </a:lnTo>
                <a:lnTo>
                  <a:pt x="18" y="79"/>
                </a:lnTo>
                <a:lnTo>
                  <a:pt x="24" y="83"/>
                </a:lnTo>
                <a:lnTo>
                  <a:pt x="22" y="86"/>
                </a:lnTo>
                <a:lnTo>
                  <a:pt x="15" y="85"/>
                </a:lnTo>
                <a:lnTo>
                  <a:pt x="13" y="88"/>
                </a:lnTo>
                <a:lnTo>
                  <a:pt x="12" y="89"/>
                </a:lnTo>
                <a:lnTo>
                  <a:pt x="7" y="92"/>
                </a:lnTo>
                <a:lnTo>
                  <a:pt x="4" y="92"/>
                </a:lnTo>
                <a:lnTo>
                  <a:pt x="4" y="89"/>
                </a:lnTo>
                <a:lnTo>
                  <a:pt x="6" y="79"/>
                </a:lnTo>
                <a:lnTo>
                  <a:pt x="0" y="74"/>
                </a:lnTo>
                <a:lnTo>
                  <a:pt x="1" y="67"/>
                </a:lnTo>
                <a:lnTo>
                  <a:pt x="4" y="64"/>
                </a:lnTo>
                <a:lnTo>
                  <a:pt x="7" y="62"/>
                </a:lnTo>
                <a:lnTo>
                  <a:pt x="10" y="59"/>
                </a:lnTo>
                <a:lnTo>
                  <a:pt x="12" y="55"/>
                </a:lnTo>
                <a:lnTo>
                  <a:pt x="10" y="53"/>
                </a:lnTo>
                <a:lnTo>
                  <a:pt x="10" y="50"/>
                </a:lnTo>
                <a:lnTo>
                  <a:pt x="18" y="52"/>
                </a:lnTo>
                <a:lnTo>
                  <a:pt x="25" y="52"/>
                </a:lnTo>
                <a:lnTo>
                  <a:pt x="27" y="47"/>
                </a:lnTo>
                <a:lnTo>
                  <a:pt x="27" y="40"/>
                </a:lnTo>
                <a:lnTo>
                  <a:pt x="30" y="38"/>
                </a:lnTo>
                <a:lnTo>
                  <a:pt x="34" y="16"/>
                </a:lnTo>
                <a:lnTo>
                  <a:pt x="30" y="7"/>
                </a:lnTo>
                <a:lnTo>
                  <a:pt x="31" y="4"/>
                </a:lnTo>
                <a:lnTo>
                  <a:pt x="34" y="0"/>
                </a:lnTo>
                <a:lnTo>
                  <a:pt x="36" y="0"/>
                </a:lnTo>
                <a:lnTo>
                  <a:pt x="37" y="1"/>
                </a:lnTo>
                <a:lnTo>
                  <a:pt x="39" y="4"/>
                </a:lnTo>
                <a:lnTo>
                  <a:pt x="55" y="22"/>
                </a:lnTo>
                <a:lnTo>
                  <a:pt x="69" y="31"/>
                </a:lnTo>
                <a:lnTo>
                  <a:pt x="75" y="32"/>
                </a:lnTo>
                <a:lnTo>
                  <a:pt x="76" y="34"/>
                </a:lnTo>
                <a:lnTo>
                  <a:pt x="81" y="35"/>
                </a:lnTo>
                <a:lnTo>
                  <a:pt x="84" y="35"/>
                </a:lnTo>
                <a:lnTo>
                  <a:pt x="88" y="3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48" name="Freeform 820"/>
          <p:cNvSpPr>
            <a:spLocks/>
          </p:cNvSpPr>
          <p:nvPr/>
        </p:nvSpPr>
        <p:spPr bwMode="auto">
          <a:xfrm>
            <a:off x="8101013" y="2922595"/>
            <a:ext cx="6350" cy="6350"/>
          </a:xfrm>
          <a:custGeom>
            <a:avLst/>
            <a:gdLst>
              <a:gd name="T0" fmla="*/ 3 w 4"/>
              <a:gd name="T1" fmla="*/ 0 h 4"/>
              <a:gd name="T2" fmla="*/ 0 w 4"/>
              <a:gd name="T3" fmla="*/ 2 h 4"/>
              <a:gd name="T4" fmla="*/ 3 w 4"/>
              <a:gd name="T5" fmla="*/ 4 h 4"/>
              <a:gd name="T6" fmla="*/ 4 w 4"/>
              <a:gd name="T7" fmla="*/ 4 h 4"/>
              <a:gd name="T8" fmla="*/ 4 w 4"/>
              <a:gd name="T9" fmla="*/ 0 h 4"/>
              <a:gd name="T10" fmla="*/ 3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3" y="0"/>
                </a:moveTo>
                <a:lnTo>
                  <a:pt x="0" y="2"/>
                </a:lnTo>
                <a:lnTo>
                  <a:pt x="3" y="4"/>
                </a:lnTo>
                <a:lnTo>
                  <a:pt x="4" y="4"/>
                </a:lnTo>
                <a:lnTo>
                  <a:pt x="4" y="0"/>
                </a:lnTo>
                <a:lnTo>
                  <a:pt x="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49" name="Freeform 821"/>
          <p:cNvSpPr>
            <a:spLocks/>
          </p:cNvSpPr>
          <p:nvPr/>
        </p:nvSpPr>
        <p:spPr bwMode="auto">
          <a:xfrm>
            <a:off x="7832725" y="3060707"/>
            <a:ext cx="296863" cy="268287"/>
          </a:xfrm>
          <a:custGeom>
            <a:avLst/>
            <a:gdLst>
              <a:gd name="T0" fmla="*/ 176 w 187"/>
              <a:gd name="T1" fmla="*/ 4 h 169"/>
              <a:gd name="T2" fmla="*/ 181 w 187"/>
              <a:gd name="T3" fmla="*/ 25 h 169"/>
              <a:gd name="T4" fmla="*/ 185 w 187"/>
              <a:gd name="T5" fmla="*/ 49 h 169"/>
              <a:gd name="T6" fmla="*/ 181 w 187"/>
              <a:gd name="T7" fmla="*/ 55 h 169"/>
              <a:gd name="T8" fmla="*/ 173 w 187"/>
              <a:gd name="T9" fmla="*/ 69 h 169"/>
              <a:gd name="T10" fmla="*/ 170 w 187"/>
              <a:gd name="T11" fmla="*/ 97 h 169"/>
              <a:gd name="T12" fmla="*/ 163 w 187"/>
              <a:gd name="T13" fmla="*/ 118 h 169"/>
              <a:gd name="T14" fmla="*/ 163 w 187"/>
              <a:gd name="T15" fmla="*/ 126 h 169"/>
              <a:gd name="T16" fmla="*/ 149 w 187"/>
              <a:gd name="T17" fmla="*/ 138 h 169"/>
              <a:gd name="T18" fmla="*/ 154 w 187"/>
              <a:gd name="T19" fmla="*/ 126 h 169"/>
              <a:gd name="T20" fmla="*/ 146 w 187"/>
              <a:gd name="T21" fmla="*/ 135 h 169"/>
              <a:gd name="T22" fmla="*/ 139 w 187"/>
              <a:gd name="T23" fmla="*/ 136 h 169"/>
              <a:gd name="T24" fmla="*/ 133 w 187"/>
              <a:gd name="T25" fmla="*/ 145 h 169"/>
              <a:gd name="T26" fmla="*/ 130 w 187"/>
              <a:gd name="T27" fmla="*/ 136 h 169"/>
              <a:gd name="T28" fmla="*/ 103 w 187"/>
              <a:gd name="T29" fmla="*/ 147 h 169"/>
              <a:gd name="T30" fmla="*/ 103 w 187"/>
              <a:gd name="T31" fmla="*/ 144 h 169"/>
              <a:gd name="T32" fmla="*/ 99 w 187"/>
              <a:gd name="T33" fmla="*/ 142 h 169"/>
              <a:gd name="T34" fmla="*/ 94 w 187"/>
              <a:gd name="T35" fmla="*/ 145 h 169"/>
              <a:gd name="T36" fmla="*/ 97 w 187"/>
              <a:gd name="T37" fmla="*/ 153 h 169"/>
              <a:gd name="T38" fmla="*/ 91 w 187"/>
              <a:gd name="T39" fmla="*/ 156 h 169"/>
              <a:gd name="T40" fmla="*/ 76 w 187"/>
              <a:gd name="T41" fmla="*/ 167 h 169"/>
              <a:gd name="T42" fmla="*/ 70 w 187"/>
              <a:gd name="T43" fmla="*/ 159 h 169"/>
              <a:gd name="T44" fmla="*/ 76 w 187"/>
              <a:gd name="T45" fmla="*/ 145 h 169"/>
              <a:gd name="T46" fmla="*/ 61 w 187"/>
              <a:gd name="T47" fmla="*/ 144 h 169"/>
              <a:gd name="T48" fmla="*/ 48 w 187"/>
              <a:gd name="T49" fmla="*/ 148 h 169"/>
              <a:gd name="T50" fmla="*/ 24 w 187"/>
              <a:gd name="T51" fmla="*/ 153 h 169"/>
              <a:gd name="T52" fmla="*/ 12 w 187"/>
              <a:gd name="T53" fmla="*/ 159 h 169"/>
              <a:gd name="T54" fmla="*/ 6 w 187"/>
              <a:gd name="T55" fmla="*/ 160 h 169"/>
              <a:gd name="T56" fmla="*/ 7 w 187"/>
              <a:gd name="T57" fmla="*/ 150 h 169"/>
              <a:gd name="T58" fmla="*/ 25 w 187"/>
              <a:gd name="T59" fmla="*/ 135 h 169"/>
              <a:gd name="T60" fmla="*/ 40 w 187"/>
              <a:gd name="T61" fmla="*/ 129 h 169"/>
              <a:gd name="T62" fmla="*/ 79 w 187"/>
              <a:gd name="T63" fmla="*/ 129 h 169"/>
              <a:gd name="T64" fmla="*/ 87 w 187"/>
              <a:gd name="T65" fmla="*/ 114 h 169"/>
              <a:gd name="T66" fmla="*/ 99 w 187"/>
              <a:gd name="T67" fmla="*/ 90 h 169"/>
              <a:gd name="T68" fmla="*/ 106 w 187"/>
              <a:gd name="T69" fmla="*/ 90 h 169"/>
              <a:gd name="T70" fmla="*/ 100 w 187"/>
              <a:gd name="T71" fmla="*/ 94 h 169"/>
              <a:gd name="T72" fmla="*/ 107 w 187"/>
              <a:gd name="T73" fmla="*/ 102 h 169"/>
              <a:gd name="T74" fmla="*/ 128 w 187"/>
              <a:gd name="T75" fmla="*/ 87 h 169"/>
              <a:gd name="T76" fmla="*/ 139 w 187"/>
              <a:gd name="T77" fmla="*/ 76 h 169"/>
              <a:gd name="T78" fmla="*/ 151 w 187"/>
              <a:gd name="T79" fmla="*/ 36 h 169"/>
              <a:gd name="T80" fmla="*/ 151 w 187"/>
              <a:gd name="T81" fmla="*/ 19 h 169"/>
              <a:gd name="T82" fmla="*/ 157 w 187"/>
              <a:gd name="T83" fmla="*/ 10 h 169"/>
              <a:gd name="T84" fmla="*/ 161 w 187"/>
              <a:gd name="T85" fmla="*/ 9 h 169"/>
              <a:gd name="T86" fmla="*/ 166 w 187"/>
              <a:gd name="T87" fmla="*/ 12 h 169"/>
              <a:gd name="T88" fmla="*/ 172 w 187"/>
              <a:gd name="T89" fmla="*/ 9 h 169"/>
              <a:gd name="T90" fmla="*/ 166 w 187"/>
              <a:gd name="T91" fmla="*/ 9 h 169"/>
              <a:gd name="T92" fmla="*/ 167 w 187"/>
              <a:gd name="T93" fmla="*/ 0 h 1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
              <a:gd name="T142" fmla="*/ 0 h 169"/>
              <a:gd name="T143" fmla="*/ 187 w 187"/>
              <a:gd name="T144" fmla="*/ 169 h 1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 h="169">
                <a:moveTo>
                  <a:pt x="170" y="3"/>
                </a:moveTo>
                <a:lnTo>
                  <a:pt x="175" y="3"/>
                </a:lnTo>
                <a:lnTo>
                  <a:pt x="176" y="4"/>
                </a:lnTo>
                <a:lnTo>
                  <a:pt x="176" y="16"/>
                </a:lnTo>
                <a:lnTo>
                  <a:pt x="178" y="21"/>
                </a:lnTo>
                <a:lnTo>
                  <a:pt x="181" y="25"/>
                </a:lnTo>
                <a:lnTo>
                  <a:pt x="187" y="43"/>
                </a:lnTo>
                <a:lnTo>
                  <a:pt x="187" y="46"/>
                </a:lnTo>
                <a:lnTo>
                  <a:pt x="185" y="49"/>
                </a:lnTo>
                <a:lnTo>
                  <a:pt x="185" y="52"/>
                </a:lnTo>
                <a:lnTo>
                  <a:pt x="182" y="55"/>
                </a:lnTo>
                <a:lnTo>
                  <a:pt x="181" y="55"/>
                </a:lnTo>
                <a:lnTo>
                  <a:pt x="178" y="64"/>
                </a:lnTo>
                <a:lnTo>
                  <a:pt x="178" y="69"/>
                </a:lnTo>
                <a:lnTo>
                  <a:pt x="173" y="69"/>
                </a:lnTo>
                <a:lnTo>
                  <a:pt x="169" y="72"/>
                </a:lnTo>
                <a:lnTo>
                  <a:pt x="167" y="76"/>
                </a:lnTo>
                <a:lnTo>
                  <a:pt x="170" y="97"/>
                </a:lnTo>
                <a:lnTo>
                  <a:pt x="167" y="100"/>
                </a:lnTo>
                <a:lnTo>
                  <a:pt x="164" y="106"/>
                </a:lnTo>
                <a:lnTo>
                  <a:pt x="163" y="118"/>
                </a:lnTo>
                <a:lnTo>
                  <a:pt x="166" y="121"/>
                </a:lnTo>
                <a:lnTo>
                  <a:pt x="166" y="124"/>
                </a:lnTo>
                <a:lnTo>
                  <a:pt x="163" y="126"/>
                </a:lnTo>
                <a:lnTo>
                  <a:pt x="158" y="135"/>
                </a:lnTo>
                <a:lnTo>
                  <a:pt x="151" y="141"/>
                </a:lnTo>
                <a:lnTo>
                  <a:pt x="149" y="138"/>
                </a:lnTo>
                <a:lnTo>
                  <a:pt x="151" y="130"/>
                </a:lnTo>
                <a:lnTo>
                  <a:pt x="152" y="127"/>
                </a:lnTo>
                <a:lnTo>
                  <a:pt x="154" y="126"/>
                </a:lnTo>
                <a:lnTo>
                  <a:pt x="149" y="126"/>
                </a:lnTo>
                <a:lnTo>
                  <a:pt x="146" y="132"/>
                </a:lnTo>
                <a:lnTo>
                  <a:pt x="146" y="135"/>
                </a:lnTo>
                <a:lnTo>
                  <a:pt x="145" y="133"/>
                </a:lnTo>
                <a:lnTo>
                  <a:pt x="140" y="133"/>
                </a:lnTo>
                <a:lnTo>
                  <a:pt x="139" y="136"/>
                </a:lnTo>
                <a:lnTo>
                  <a:pt x="137" y="144"/>
                </a:lnTo>
                <a:lnTo>
                  <a:pt x="134" y="145"/>
                </a:lnTo>
                <a:lnTo>
                  <a:pt x="133" y="145"/>
                </a:lnTo>
                <a:lnTo>
                  <a:pt x="131" y="141"/>
                </a:lnTo>
                <a:lnTo>
                  <a:pt x="133" y="138"/>
                </a:lnTo>
                <a:lnTo>
                  <a:pt x="130" y="136"/>
                </a:lnTo>
                <a:lnTo>
                  <a:pt x="122" y="147"/>
                </a:lnTo>
                <a:lnTo>
                  <a:pt x="107" y="145"/>
                </a:lnTo>
                <a:lnTo>
                  <a:pt x="103" y="147"/>
                </a:lnTo>
                <a:lnTo>
                  <a:pt x="105" y="145"/>
                </a:lnTo>
                <a:lnTo>
                  <a:pt x="106" y="144"/>
                </a:lnTo>
                <a:lnTo>
                  <a:pt x="103" y="144"/>
                </a:lnTo>
                <a:lnTo>
                  <a:pt x="102" y="142"/>
                </a:lnTo>
                <a:lnTo>
                  <a:pt x="102" y="144"/>
                </a:lnTo>
                <a:lnTo>
                  <a:pt x="99" y="142"/>
                </a:lnTo>
                <a:lnTo>
                  <a:pt x="99" y="138"/>
                </a:lnTo>
                <a:lnTo>
                  <a:pt x="97" y="138"/>
                </a:lnTo>
                <a:lnTo>
                  <a:pt x="94" y="145"/>
                </a:lnTo>
                <a:lnTo>
                  <a:pt x="100" y="150"/>
                </a:lnTo>
                <a:lnTo>
                  <a:pt x="100" y="154"/>
                </a:lnTo>
                <a:lnTo>
                  <a:pt x="97" y="153"/>
                </a:lnTo>
                <a:lnTo>
                  <a:pt x="96" y="154"/>
                </a:lnTo>
                <a:lnTo>
                  <a:pt x="93" y="154"/>
                </a:lnTo>
                <a:lnTo>
                  <a:pt x="91" y="156"/>
                </a:lnTo>
                <a:lnTo>
                  <a:pt x="85" y="167"/>
                </a:lnTo>
                <a:lnTo>
                  <a:pt x="81" y="169"/>
                </a:lnTo>
                <a:lnTo>
                  <a:pt x="76" y="167"/>
                </a:lnTo>
                <a:lnTo>
                  <a:pt x="75" y="164"/>
                </a:lnTo>
                <a:lnTo>
                  <a:pt x="72" y="162"/>
                </a:lnTo>
                <a:lnTo>
                  <a:pt x="70" y="159"/>
                </a:lnTo>
                <a:lnTo>
                  <a:pt x="70" y="153"/>
                </a:lnTo>
                <a:lnTo>
                  <a:pt x="75" y="147"/>
                </a:lnTo>
                <a:lnTo>
                  <a:pt x="76" y="145"/>
                </a:lnTo>
                <a:lnTo>
                  <a:pt x="75" y="145"/>
                </a:lnTo>
                <a:lnTo>
                  <a:pt x="69" y="145"/>
                </a:lnTo>
                <a:lnTo>
                  <a:pt x="61" y="144"/>
                </a:lnTo>
                <a:lnTo>
                  <a:pt x="58" y="144"/>
                </a:lnTo>
                <a:lnTo>
                  <a:pt x="49" y="150"/>
                </a:lnTo>
                <a:lnTo>
                  <a:pt x="48" y="148"/>
                </a:lnTo>
                <a:lnTo>
                  <a:pt x="28" y="154"/>
                </a:lnTo>
                <a:lnTo>
                  <a:pt x="25" y="153"/>
                </a:lnTo>
                <a:lnTo>
                  <a:pt x="24" y="153"/>
                </a:lnTo>
                <a:lnTo>
                  <a:pt x="21" y="160"/>
                </a:lnTo>
                <a:lnTo>
                  <a:pt x="19" y="160"/>
                </a:lnTo>
                <a:lnTo>
                  <a:pt x="12" y="159"/>
                </a:lnTo>
                <a:lnTo>
                  <a:pt x="9" y="159"/>
                </a:lnTo>
                <a:lnTo>
                  <a:pt x="7" y="159"/>
                </a:lnTo>
                <a:lnTo>
                  <a:pt x="6" y="160"/>
                </a:lnTo>
                <a:lnTo>
                  <a:pt x="0" y="159"/>
                </a:lnTo>
                <a:lnTo>
                  <a:pt x="0" y="151"/>
                </a:lnTo>
                <a:lnTo>
                  <a:pt x="7" y="150"/>
                </a:lnTo>
                <a:lnTo>
                  <a:pt x="18" y="142"/>
                </a:lnTo>
                <a:lnTo>
                  <a:pt x="22" y="138"/>
                </a:lnTo>
                <a:lnTo>
                  <a:pt x="25" y="135"/>
                </a:lnTo>
                <a:lnTo>
                  <a:pt x="28" y="130"/>
                </a:lnTo>
                <a:lnTo>
                  <a:pt x="36" y="127"/>
                </a:lnTo>
                <a:lnTo>
                  <a:pt x="40" y="129"/>
                </a:lnTo>
                <a:lnTo>
                  <a:pt x="72" y="124"/>
                </a:lnTo>
                <a:lnTo>
                  <a:pt x="72" y="126"/>
                </a:lnTo>
                <a:lnTo>
                  <a:pt x="79" y="129"/>
                </a:lnTo>
                <a:lnTo>
                  <a:pt x="81" y="127"/>
                </a:lnTo>
                <a:lnTo>
                  <a:pt x="85" y="124"/>
                </a:lnTo>
                <a:lnTo>
                  <a:pt x="87" y="114"/>
                </a:lnTo>
                <a:lnTo>
                  <a:pt x="94" y="105"/>
                </a:lnTo>
                <a:lnTo>
                  <a:pt x="97" y="99"/>
                </a:lnTo>
                <a:lnTo>
                  <a:pt x="99" y="90"/>
                </a:lnTo>
                <a:lnTo>
                  <a:pt x="105" y="87"/>
                </a:lnTo>
                <a:lnTo>
                  <a:pt x="106" y="87"/>
                </a:lnTo>
                <a:lnTo>
                  <a:pt x="106" y="90"/>
                </a:lnTo>
                <a:lnTo>
                  <a:pt x="103" y="91"/>
                </a:lnTo>
                <a:lnTo>
                  <a:pt x="102" y="94"/>
                </a:lnTo>
                <a:lnTo>
                  <a:pt x="100" y="94"/>
                </a:lnTo>
                <a:lnTo>
                  <a:pt x="102" y="99"/>
                </a:lnTo>
                <a:lnTo>
                  <a:pt x="102" y="102"/>
                </a:lnTo>
                <a:lnTo>
                  <a:pt x="107" y="102"/>
                </a:lnTo>
                <a:lnTo>
                  <a:pt x="110" y="99"/>
                </a:lnTo>
                <a:lnTo>
                  <a:pt x="119" y="94"/>
                </a:lnTo>
                <a:lnTo>
                  <a:pt x="128" y="87"/>
                </a:lnTo>
                <a:lnTo>
                  <a:pt x="134" y="79"/>
                </a:lnTo>
                <a:lnTo>
                  <a:pt x="137" y="76"/>
                </a:lnTo>
                <a:lnTo>
                  <a:pt x="139" y="76"/>
                </a:lnTo>
                <a:lnTo>
                  <a:pt x="142" y="72"/>
                </a:lnTo>
                <a:lnTo>
                  <a:pt x="152" y="37"/>
                </a:lnTo>
                <a:lnTo>
                  <a:pt x="151" y="36"/>
                </a:lnTo>
                <a:lnTo>
                  <a:pt x="146" y="34"/>
                </a:lnTo>
                <a:lnTo>
                  <a:pt x="152" y="28"/>
                </a:lnTo>
                <a:lnTo>
                  <a:pt x="151" y="19"/>
                </a:lnTo>
                <a:lnTo>
                  <a:pt x="152" y="16"/>
                </a:lnTo>
                <a:lnTo>
                  <a:pt x="155" y="15"/>
                </a:lnTo>
                <a:lnTo>
                  <a:pt x="157" y="10"/>
                </a:lnTo>
                <a:lnTo>
                  <a:pt x="157" y="7"/>
                </a:lnTo>
                <a:lnTo>
                  <a:pt x="160" y="6"/>
                </a:lnTo>
                <a:lnTo>
                  <a:pt x="161" y="9"/>
                </a:lnTo>
                <a:lnTo>
                  <a:pt x="163" y="13"/>
                </a:lnTo>
                <a:lnTo>
                  <a:pt x="164" y="15"/>
                </a:lnTo>
                <a:lnTo>
                  <a:pt x="166" y="12"/>
                </a:lnTo>
                <a:lnTo>
                  <a:pt x="169" y="13"/>
                </a:lnTo>
                <a:lnTo>
                  <a:pt x="170" y="13"/>
                </a:lnTo>
                <a:lnTo>
                  <a:pt x="172" y="9"/>
                </a:lnTo>
                <a:lnTo>
                  <a:pt x="173" y="4"/>
                </a:lnTo>
                <a:lnTo>
                  <a:pt x="170" y="7"/>
                </a:lnTo>
                <a:lnTo>
                  <a:pt x="166" y="9"/>
                </a:lnTo>
                <a:lnTo>
                  <a:pt x="164" y="4"/>
                </a:lnTo>
                <a:lnTo>
                  <a:pt x="166" y="1"/>
                </a:lnTo>
                <a:lnTo>
                  <a:pt x="167" y="0"/>
                </a:lnTo>
                <a:lnTo>
                  <a:pt x="170"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50" name="Freeform 822"/>
          <p:cNvSpPr>
            <a:spLocks/>
          </p:cNvSpPr>
          <p:nvPr/>
        </p:nvSpPr>
        <p:spPr bwMode="auto">
          <a:xfrm>
            <a:off x="8026400" y="3171832"/>
            <a:ext cx="7938" cy="14287"/>
          </a:xfrm>
          <a:custGeom>
            <a:avLst/>
            <a:gdLst>
              <a:gd name="T0" fmla="*/ 5 w 5"/>
              <a:gd name="T1" fmla="*/ 0 h 9"/>
              <a:gd name="T2" fmla="*/ 5 w 5"/>
              <a:gd name="T3" fmla="*/ 3 h 9"/>
              <a:gd name="T4" fmla="*/ 5 w 5"/>
              <a:gd name="T5" fmla="*/ 5 h 9"/>
              <a:gd name="T6" fmla="*/ 3 w 5"/>
              <a:gd name="T7" fmla="*/ 9 h 9"/>
              <a:gd name="T8" fmla="*/ 0 w 5"/>
              <a:gd name="T9" fmla="*/ 9 h 9"/>
              <a:gd name="T10" fmla="*/ 0 w 5"/>
              <a:gd name="T11" fmla="*/ 6 h 9"/>
              <a:gd name="T12" fmla="*/ 2 w 5"/>
              <a:gd name="T13" fmla="*/ 2 h 9"/>
              <a:gd name="T14" fmla="*/ 5 w 5"/>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9"/>
              <a:gd name="T26" fmla="*/ 5 w 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9">
                <a:moveTo>
                  <a:pt x="5" y="0"/>
                </a:moveTo>
                <a:lnTo>
                  <a:pt x="5" y="3"/>
                </a:lnTo>
                <a:lnTo>
                  <a:pt x="5" y="5"/>
                </a:lnTo>
                <a:lnTo>
                  <a:pt x="3" y="9"/>
                </a:lnTo>
                <a:lnTo>
                  <a:pt x="0" y="9"/>
                </a:lnTo>
                <a:lnTo>
                  <a:pt x="0" y="6"/>
                </a:lnTo>
                <a:lnTo>
                  <a:pt x="2" y="2"/>
                </a:lnTo>
                <a:lnTo>
                  <a:pt x="5"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51" name="Freeform 823"/>
          <p:cNvSpPr>
            <a:spLocks/>
          </p:cNvSpPr>
          <p:nvPr/>
        </p:nvSpPr>
        <p:spPr bwMode="auto">
          <a:xfrm>
            <a:off x="7866063" y="3300420"/>
            <a:ext cx="66675" cy="52387"/>
          </a:xfrm>
          <a:custGeom>
            <a:avLst/>
            <a:gdLst>
              <a:gd name="T0" fmla="*/ 34 w 42"/>
              <a:gd name="T1" fmla="*/ 21 h 33"/>
              <a:gd name="T2" fmla="*/ 25 w 42"/>
              <a:gd name="T3" fmla="*/ 18 h 33"/>
              <a:gd name="T4" fmla="*/ 22 w 42"/>
              <a:gd name="T5" fmla="*/ 19 h 33"/>
              <a:gd name="T6" fmla="*/ 19 w 42"/>
              <a:gd name="T7" fmla="*/ 21 h 33"/>
              <a:gd name="T8" fmla="*/ 13 w 42"/>
              <a:gd name="T9" fmla="*/ 30 h 33"/>
              <a:gd name="T10" fmla="*/ 13 w 42"/>
              <a:gd name="T11" fmla="*/ 33 h 33"/>
              <a:gd name="T12" fmla="*/ 10 w 42"/>
              <a:gd name="T13" fmla="*/ 33 h 33"/>
              <a:gd name="T14" fmla="*/ 7 w 42"/>
              <a:gd name="T15" fmla="*/ 30 h 33"/>
              <a:gd name="T16" fmla="*/ 4 w 42"/>
              <a:gd name="T17" fmla="*/ 25 h 33"/>
              <a:gd name="T18" fmla="*/ 4 w 42"/>
              <a:gd name="T19" fmla="*/ 24 h 33"/>
              <a:gd name="T20" fmla="*/ 4 w 42"/>
              <a:gd name="T21" fmla="*/ 21 h 33"/>
              <a:gd name="T22" fmla="*/ 1 w 42"/>
              <a:gd name="T23" fmla="*/ 19 h 33"/>
              <a:gd name="T24" fmla="*/ 0 w 42"/>
              <a:gd name="T25" fmla="*/ 19 h 33"/>
              <a:gd name="T26" fmla="*/ 10 w 42"/>
              <a:gd name="T27" fmla="*/ 8 h 33"/>
              <a:gd name="T28" fmla="*/ 16 w 42"/>
              <a:gd name="T29" fmla="*/ 9 h 33"/>
              <a:gd name="T30" fmla="*/ 19 w 42"/>
              <a:gd name="T31" fmla="*/ 9 h 33"/>
              <a:gd name="T32" fmla="*/ 22 w 42"/>
              <a:gd name="T33" fmla="*/ 8 h 33"/>
              <a:gd name="T34" fmla="*/ 24 w 42"/>
              <a:gd name="T35" fmla="*/ 5 h 33"/>
              <a:gd name="T36" fmla="*/ 28 w 42"/>
              <a:gd name="T37" fmla="*/ 0 h 33"/>
              <a:gd name="T38" fmla="*/ 30 w 42"/>
              <a:gd name="T39" fmla="*/ 0 h 33"/>
              <a:gd name="T40" fmla="*/ 33 w 42"/>
              <a:gd name="T41" fmla="*/ 2 h 33"/>
              <a:gd name="T42" fmla="*/ 37 w 42"/>
              <a:gd name="T43" fmla="*/ 3 h 33"/>
              <a:gd name="T44" fmla="*/ 39 w 42"/>
              <a:gd name="T45" fmla="*/ 3 h 33"/>
              <a:gd name="T46" fmla="*/ 42 w 42"/>
              <a:gd name="T47" fmla="*/ 11 h 33"/>
              <a:gd name="T48" fmla="*/ 40 w 42"/>
              <a:gd name="T49" fmla="*/ 13 h 33"/>
              <a:gd name="T50" fmla="*/ 39 w 42"/>
              <a:gd name="T51" fmla="*/ 15 h 33"/>
              <a:gd name="T52" fmla="*/ 34 w 42"/>
              <a:gd name="T53" fmla="*/ 21 h 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2"/>
              <a:gd name="T82" fmla="*/ 0 h 33"/>
              <a:gd name="T83" fmla="*/ 42 w 42"/>
              <a:gd name="T84" fmla="*/ 33 h 3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2" h="33">
                <a:moveTo>
                  <a:pt x="34" y="21"/>
                </a:moveTo>
                <a:lnTo>
                  <a:pt x="25" y="18"/>
                </a:lnTo>
                <a:lnTo>
                  <a:pt x="22" y="19"/>
                </a:lnTo>
                <a:lnTo>
                  <a:pt x="19" y="21"/>
                </a:lnTo>
                <a:lnTo>
                  <a:pt x="13" y="30"/>
                </a:lnTo>
                <a:lnTo>
                  <a:pt x="13" y="33"/>
                </a:lnTo>
                <a:lnTo>
                  <a:pt x="10" y="33"/>
                </a:lnTo>
                <a:lnTo>
                  <a:pt x="7" y="30"/>
                </a:lnTo>
                <a:lnTo>
                  <a:pt x="4" y="25"/>
                </a:lnTo>
                <a:lnTo>
                  <a:pt x="4" y="24"/>
                </a:lnTo>
                <a:lnTo>
                  <a:pt x="4" y="21"/>
                </a:lnTo>
                <a:lnTo>
                  <a:pt x="1" y="19"/>
                </a:lnTo>
                <a:lnTo>
                  <a:pt x="0" y="19"/>
                </a:lnTo>
                <a:lnTo>
                  <a:pt x="10" y="8"/>
                </a:lnTo>
                <a:lnTo>
                  <a:pt x="16" y="9"/>
                </a:lnTo>
                <a:lnTo>
                  <a:pt x="19" y="9"/>
                </a:lnTo>
                <a:lnTo>
                  <a:pt x="22" y="8"/>
                </a:lnTo>
                <a:lnTo>
                  <a:pt x="24" y="5"/>
                </a:lnTo>
                <a:lnTo>
                  <a:pt x="28" y="0"/>
                </a:lnTo>
                <a:lnTo>
                  <a:pt x="30" y="0"/>
                </a:lnTo>
                <a:lnTo>
                  <a:pt x="33" y="2"/>
                </a:lnTo>
                <a:lnTo>
                  <a:pt x="37" y="3"/>
                </a:lnTo>
                <a:lnTo>
                  <a:pt x="39" y="3"/>
                </a:lnTo>
                <a:lnTo>
                  <a:pt x="42" y="11"/>
                </a:lnTo>
                <a:lnTo>
                  <a:pt x="40" y="13"/>
                </a:lnTo>
                <a:lnTo>
                  <a:pt x="39" y="15"/>
                </a:lnTo>
                <a:lnTo>
                  <a:pt x="34" y="2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52" name="Freeform 824"/>
          <p:cNvSpPr>
            <a:spLocks/>
          </p:cNvSpPr>
          <p:nvPr/>
        </p:nvSpPr>
        <p:spPr bwMode="auto">
          <a:xfrm>
            <a:off x="7932738" y="3294070"/>
            <a:ext cx="6350" cy="11112"/>
          </a:xfrm>
          <a:custGeom>
            <a:avLst/>
            <a:gdLst>
              <a:gd name="T0" fmla="*/ 4 w 4"/>
              <a:gd name="T1" fmla="*/ 0 h 7"/>
              <a:gd name="T2" fmla="*/ 0 w 4"/>
              <a:gd name="T3" fmla="*/ 7 h 7"/>
              <a:gd name="T4" fmla="*/ 1 w 4"/>
              <a:gd name="T5" fmla="*/ 7 h 7"/>
              <a:gd name="T6" fmla="*/ 3 w 4"/>
              <a:gd name="T7" fmla="*/ 7 h 7"/>
              <a:gd name="T8" fmla="*/ 4 w 4"/>
              <a:gd name="T9" fmla="*/ 0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4" y="0"/>
                </a:moveTo>
                <a:lnTo>
                  <a:pt x="0" y="7"/>
                </a:lnTo>
                <a:lnTo>
                  <a:pt x="1" y="7"/>
                </a:lnTo>
                <a:lnTo>
                  <a:pt x="3" y="7"/>
                </a:lnTo>
                <a:lnTo>
                  <a:pt x="4"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53" name="Freeform 825"/>
          <p:cNvSpPr>
            <a:spLocks/>
          </p:cNvSpPr>
          <p:nvPr/>
        </p:nvSpPr>
        <p:spPr bwMode="auto">
          <a:xfrm>
            <a:off x="7796213" y="3314707"/>
            <a:ext cx="61913" cy="90487"/>
          </a:xfrm>
          <a:custGeom>
            <a:avLst/>
            <a:gdLst>
              <a:gd name="T0" fmla="*/ 20 w 39"/>
              <a:gd name="T1" fmla="*/ 0 h 57"/>
              <a:gd name="T2" fmla="*/ 21 w 39"/>
              <a:gd name="T3" fmla="*/ 0 h 57"/>
              <a:gd name="T4" fmla="*/ 20 w 39"/>
              <a:gd name="T5" fmla="*/ 0 h 57"/>
              <a:gd name="T6" fmla="*/ 17 w 39"/>
              <a:gd name="T7" fmla="*/ 2 h 57"/>
              <a:gd name="T8" fmla="*/ 14 w 39"/>
              <a:gd name="T9" fmla="*/ 3 h 57"/>
              <a:gd name="T10" fmla="*/ 12 w 39"/>
              <a:gd name="T11" fmla="*/ 7 h 57"/>
              <a:gd name="T12" fmla="*/ 11 w 39"/>
              <a:gd name="T13" fmla="*/ 7 h 57"/>
              <a:gd name="T14" fmla="*/ 9 w 39"/>
              <a:gd name="T15" fmla="*/ 9 h 57"/>
              <a:gd name="T16" fmla="*/ 6 w 39"/>
              <a:gd name="T17" fmla="*/ 9 h 57"/>
              <a:gd name="T18" fmla="*/ 5 w 39"/>
              <a:gd name="T19" fmla="*/ 9 h 57"/>
              <a:gd name="T20" fmla="*/ 3 w 39"/>
              <a:gd name="T21" fmla="*/ 10 h 57"/>
              <a:gd name="T22" fmla="*/ 0 w 39"/>
              <a:gd name="T23" fmla="*/ 15 h 57"/>
              <a:gd name="T24" fmla="*/ 5 w 39"/>
              <a:gd name="T25" fmla="*/ 19 h 57"/>
              <a:gd name="T26" fmla="*/ 5 w 39"/>
              <a:gd name="T27" fmla="*/ 22 h 57"/>
              <a:gd name="T28" fmla="*/ 3 w 39"/>
              <a:gd name="T29" fmla="*/ 19 h 57"/>
              <a:gd name="T30" fmla="*/ 2 w 39"/>
              <a:gd name="T31" fmla="*/ 18 h 57"/>
              <a:gd name="T32" fmla="*/ 3 w 39"/>
              <a:gd name="T33" fmla="*/ 27 h 57"/>
              <a:gd name="T34" fmla="*/ 5 w 39"/>
              <a:gd name="T35" fmla="*/ 25 h 57"/>
              <a:gd name="T36" fmla="*/ 8 w 39"/>
              <a:gd name="T37" fmla="*/ 24 h 57"/>
              <a:gd name="T38" fmla="*/ 11 w 39"/>
              <a:gd name="T39" fmla="*/ 25 h 57"/>
              <a:gd name="T40" fmla="*/ 12 w 39"/>
              <a:gd name="T41" fmla="*/ 22 h 57"/>
              <a:gd name="T42" fmla="*/ 11 w 39"/>
              <a:gd name="T43" fmla="*/ 22 h 57"/>
              <a:gd name="T44" fmla="*/ 9 w 39"/>
              <a:gd name="T45" fmla="*/ 19 h 57"/>
              <a:gd name="T46" fmla="*/ 9 w 39"/>
              <a:gd name="T47" fmla="*/ 16 h 57"/>
              <a:gd name="T48" fmla="*/ 11 w 39"/>
              <a:gd name="T49" fmla="*/ 15 h 57"/>
              <a:gd name="T50" fmla="*/ 15 w 39"/>
              <a:gd name="T51" fmla="*/ 22 h 57"/>
              <a:gd name="T52" fmla="*/ 15 w 39"/>
              <a:gd name="T53" fmla="*/ 25 h 57"/>
              <a:gd name="T54" fmla="*/ 17 w 39"/>
              <a:gd name="T55" fmla="*/ 27 h 57"/>
              <a:gd name="T56" fmla="*/ 17 w 39"/>
              <a:gd name="T57" fmla="*/ 30 h 57"/>
              <a:gd name="T58" fmla="*/ 14 w 39"/>
              <a:gd name="T59" fmla="*/ 34 h 57"/>
              <a:gd name="T60" fmla="*/ 12 w 39"/>
              <a:gd name="T61" fmla="*/ 36 h 57"/>
              <a:gd name="T62" fmla="*/ 11 w 39"/>
              <a:gd name="T63" fmla="*/ 39 h 57"/>
              <a:gd name="T64" fmla="*/ 12 w 39"/>
              <a:gd name="T65" fmla="*/ 48 h 57"/>
              <a:gd name="T66" fmla="*/ 11 w 39"/>
              <a:gd name="T67" fmla="*/ 51 h 57"/>
              <a:gd name="T68" fmla="*/ 12 w 39"/>
              <a:gd name="T69" fmla="*/ 52 h 57"/>
              <a:gd name="T70" fmla="*/ 17 w 39"/>
              <a:gd name="T71" fmla="*/ 55 h 57"/>
              <a:gd name="T72" fmla="*/ 18 w 39"/>
              <a:gd name="T73" fmla="*/ 51 h 57"/>
              <a:gd name="T74" fmla="*/ 17 w 39"/>
              <a:gd name="T75" fmla="*/ 46 h 57"/>
              <a:gd name="T76" fmla="*/ 17 w 39"/>
              <a:gd name="T77" fmla="*/ 45 h 57"/>
              <a:gd name="T78" fmla="*/ 20 w 39"/>
              <a:gd name="T79" fmla="*/ 45 h 57"/>
              <a:gd name="T80" fmla="*/ 18 w 39"/>
              <a:gd name="T81" fmla="*/ 46 h 57"/>
              <a:gd name="T82" fmla="*/ 18 w 39"/>
              <a:gd name="T83" fmla="*/ 48 h 57"/>
              <a:gd name="T84" fmla="*/ 20 w 39"/>
              <a:gd name="T85" fmla="*/ 57 h 57"/>
              <a:gd name="T86" fmla="*/ 21 w 39"/>
              <a:gd name="T87" fmla="*/ 57 h 57"/>
              <a:gd name="T88" fmla="*/ 24 w 39"/>
              <a:gd name="T89" fmla="*/ 54 h 57"/>
              <a:gd name="T90" fmla="*/ 24 w 39"/>
              <a:gd name="T91" fmla="*/ 51 h 57"/>
              <a:gd name="T92" fmla="*/ 27 w 39"/>
              <a:gd name="T93" fmla="*/ 49 h 57"/>
              <a:gd name="T94" fmla="*/ 29 w 39"/>
              <a:gd name="T95" fmla="*/ 49 h 57"/>
              <a:gd name="T96" fmla="*/ 39 w 39"/>
              <a:gd name="T97" fmla="*/ 21 h 57"/>
              <a:gd name="T98" fmla="*/ 39 w 39"/>
              <a:gd name="T99" fmla="*/ 18 h 57"/>
              <a:gd name="T100" fmla="*/ 38 w 39"/>
              <a:gd name="T101" fmla="*/ 15 h 57"/>
              <a:gd name="T102" fmla="*/ 33 w 39"/>
              <a:gd name="T103" fmla="*/ 13 h 57"/>
              <a:gd name="T104" fmla="*/ 33 w 39"/>
              <a:gd name="T105" fmla="*/ 12 h 57"/>
              <a:gd name="T106" fmla="*/ 35 w 39"/>
              <a:gd name="T107" fmla="*/ 7 h 57"/>
              <a:gd name="T108" fmla="*/ 35 w 39"/>
              <a:gd name="T109" fmla="*/ 6 h 57"/>
              <a:gd name="T110" fmla="*/ 32 w 39"/>
              <a:gd name="T111" fmla="*/ 6 h 57"/>
              <a:gd name="T112" fmla="*/ 27 w 39"/>
              <a:gd name="T113" fmla="*/ 6 h 57"/>
              <a:gd name="T114" fmla="*/ 23 w 39"/>
              <a:gd name="T115" fmla="*/ 3 h 57"/>
              <a:gd name="T116" fmla="*/ 23 w 39"/>
              <a:gd name="T117" fmla="*/ 2 h 57"/>
              <a:gd name="T118" fmla="*/ 20 w 39"/>
              <a:gd name="T119" fmla="*/ 0 h 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
              <a:gd name="T181" fmla="*/ 0 h 57"/>
              <a:gd name="T182" fmla="*/ 39 w 39"/>
              <a:gd name="T183" fmla="*/ 57 h 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 h="57">
                <a:moveTo>
                  <a:pt x="20" y="0"/>
                </a:moveTo>
                <a:lnTo>
                  <a:pt x="21" y="0"/>
                </a:lnTo>
                <a:lnTo>
                  <a:pt x="20" y="0"/>
                </a:lnTo>
                <a:lnTo>
                  <a:pt x="17" y="2"/>
                </a:lnTo>
                <a:lnTo>
                  <a:pt x="14" y="3"/>
                </a:lnTo>
                <a:lnTo>
                  <a:pt x="12" y="7"/>
                </a:lnTo>
                <a:lnTo>
                  <a:pt x="11" y="7"/>
                </a:lnTo>
                <a:lnTo>
                  <a:pt x="9" y="9"/>
                </a:lnTo>
                <a:lnTo>
                  <a:pt x="6" y="9"/>
                </a:lnTo>
                <a:lnTo>
                  <a:pt x="5" y="9"/>
                </a:lnTo>
                <a:lnTo>
                  <a:pt x="3" y="10"/>
                </a:lnTo>
                <a:lnTo>
                  <a:pt x="0" y="15"/>
                </a:lnTo>
                <a:lnTo>
                  <a:pt x="5" y="19"/>
                </a:lnTo>
                <a:lnTo>
                  <a:pt x="5" y="22"/>
                </a:lnTo>
                <a:lnTo>
                  <a:pt x="3" y="19"/>
                </a:lnTo>
                <a:lnTo>
                  <a:pt x="2" y="18"/>
                </a:lnTo>
                <a:lnTo>
                  <a:pt x="3" y="27"/>
                </a:lnTo>
                <a:lnTo>
                  <a:pt x="5" y="25"/>
                </a:lnTo>
                <a:lnTo>
                  <a:pt x="8" y="24"/>
                </a:lnTo>
                <a:lnTo>
                  <a:pt x="11" y="25"/>
                </a:lnTo>
                <a:lnTo>
                  <a:pt x="12" y="22"/>
                </a:lnTo>
                <a:lnTo>
                  <a:pt x="11" y="22"/>
                </a:lnTo>
                <a:lnTo>
                  <a:pt x="9" y="19"/>
                </a:lnTo>
                <a:lnTo>
                  <a:pt x="9" y="16"/>
                </a:lnTo>
                <a:lnTo>
                  <a:pt x="11" y="15"/>
                </a:lnTo>
                <a:lnTo>
                  <a:pt x="15" y="22"/>
                </a:lnTo>
                <a:lnTo>
                  <a:pt x="15" y="25"/>
                </a:lnTo>
                <a:lnTo>
                  <a:pt x="17" y="27"/>
                </a:lnTo>
                <a:lnTo>
                  <a:pt x="17" y="30"/>
                </a:lnTo>
                <a:lnTo>
                  <a:pt x="14" y="34"/>
                </a:lnTo>
                <a:lnTo>
                  <a:pt x="12" y="36"/>
                </a:lnTo>
                <a:lnTo>
                  <a:pt x="11" y="39"/>
                </a:lnTo>
                <a:lnTo>
                  <a:pt x="12" y="48"/>
                </a:lnTo>
                <a:lnTo>
                  <a:pt x="11" y="51"/>
                </a:lnTo>
                <a:lnTo>
                  <a:pt x="12" y="52"/>
                </a:lnTo>
                <a:lnTo>
                  <a:pt x="17" y="55"/>
                </a:lnTo>
                <a:lnTo>
                  <a:pt x="18" y="51"/>
                </a:lnTo>
                <a:lnTo>
                  <a:pt x="17" y="46"/>
                </a:lnTo>
                <a:lnTo>
                  <a:pt x="17" y="45"/>
                </a:lnTo>
                <a:lnTo>
                  <a:pt x="20" y="45"/>
                </a:lnTo>
                <a:lnTo>
                  <a:pt x="18" y="46"/>
                </a:lnTo>
                <a:lnTo>
                  <a:pt x="18" y="48"/>
                </a:lnTo>
                <a:lnTo>
                  <a:pt x="20" y="57"/>
                </a:lnTo>
                <a:lnTo>
                  <a:pt x="21" y="57"/>
                </a:lnTo>
                <a:lnTo>
                  <a:pt x="24" y="54"/>
                </a:lnTo>
                <a:lnTo>
                  <a:pt x="24" y="51"/>
                </a:lnTo>
                <a:lnTo>
                  <a:pt x="27" y="49"/>
                </a:lnTo>
                <a:lnTo>
                  <a:pt x="29" y="49"/>
                </a:lnTo>
                <a:lnTo>
                  <a:pt x="39" y="21"/>
                </a:lnTo>
                <a:lnTo>
                  <a:pt x="39" y="18"/>
                </a:lnTo>
                <a:lnTo>
                  <a:pt x="38" y="15"/>
                </a:lnTo>
                <a:lnTo>
                  <a:pt x="33" y="13"/>
                </a:lnTo>
                <a:lnTo>
                  <a:pt x="33" y="12"/>
                </a:lnTo>
                <a:lnTo>
                  <a:pt x="35" y="7"/>
                </a:lnTo>
                <a:lnTo>
                  <a:pt x="35" y="6"/>
                </a:lnTo>
                <a:lnTo>
                  <a:pt x="32" y="6"/>
                </a:lnTo>
                <a:lnTo>
                  <a:pt x="27" y="6"/>
                </a:lnTo>
                <a:lnTo>
                  <a:pt x="23" y="3"/>
                </a:lnTo>
                <a:lnTo>
                  <a:pt x="23" y="2"/>
                </a:lnTo>
                <a:lnTo>
                  <a:pt x="2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54" name="Freeform 826"/>
          <p:cNvSpPr>
            <a:spLocks/>
          </p:cNvSpPr>
          <p:nvPr/>
        </p:nvSpPr>
        <p:spPr bwMode="auto">
          <a:xfrm>
            <a:off x="7808913" y="3359157"/>
            <a:ext cx="1588" cy="9525"/>
          </a:xfrm>
          <a:custGeom>
            <a:avLst/>
            <a:gdLst>
              <a:gd name="T0" fmla="*/ 0 w 1"/>
              <a:gd name="T1" fmla="*/ 0 h 6"/>
              <a:gd name="T2" fmla="*/ 0 w 1"/>
              <a:gd name="T3" fmla="*/ 3 h 6"/>
              <a:gd name="T4" fmla="*/ 0 w 1"/>
              <a:gd name="T5" fmla="*/ 5 h 6"/>
              <a:gd name="T6" fmla="*/ 0 w 1"/>
              <a:gd name="T7" fmla="*/ 6 h 6"/>
              <a:gd name="T8" fmla="*/ 1 w 1"/>
              <a:gd name="T9" fmla="*/ 2 h 6"/>
              <a:gd name="T10" fmla="*/ 0 w 1"/>
              <a:gd name="T11" fmla="*/ 0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0"/>
                </a:moveTo>
                <a:lnTo>
                  <a:pt x="0" y="3"/>
                </a:lnTo>
                <a:lnTo>
                  <a:pt x="0" y="5"/>
                </a:lnTo>
                <a:lnTo>
                  <a:pt x="0" y="6"/>
                </a:lnTo>
                <a:lnTo>
                  <a:pt x="1" y="2"/>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55" name="Freeform 827"/>
          <p:cNvSpPr>
            <a:spLocks/>
          </p:cNvSpPr>
          <p:nvPr/>
        </p:nvSpPr>
        <p:spPr bwMode="auto">
          <a:xfrm>
            <a:off x="7829550" y="3411545"/>
            <a:ext cx="4763" cy="14287"/>
          </a:xfrm>
          <a:custGeom>
            <a:avLst/>
            <a:gdLst>
              <a:gd name="T0" fmla="*/ 3 w 3"/>
              <a:gd name="T1" fmla="*/ 3 h 9"/>
              <a:gd name="T2" fmla="*/ 3 w 3"/>
              <a:gd name="T3" fmla="*/ 0 h 9"/>
              <a:gd name="T4" fmla="*/ 0 w 3"/>
              <a:gd name="T5" fmla="*/ 8 h 9"/>
              <a:gd name="T6" fmla="*/ 2 w 3"/>
              <a:gd name="T7" fmla="*/ 9 h 9"/>
              <a:gd name="T8" fmla="*/ 3 w 3"/>
              <a:gd name="T9" fmla="*/ 3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3" y="3"/>
                </a:moveTo>
                <a:lnTo>
                  <a:pt x="3" y="0"/>
                </a:lnTo>
                <a:lnTo>
                  <a:pt x="0" y="8"/>
                </a:lnTo>
                <a:lnTo>
                  <a:pt x="2" y="9"/>
                </a:lnTo>
                <a:lnTo>
                  <a:pt x="3"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56" name="Freeform 828"/>
          <p:cNvSpPr>
            <a:spLocks/>
          </p:cNvSpPr>
          <p:nvPr/>
        </p:nvSpPr>
        <p:spPr bwMode="auto">
          <a:xfrm>
            <a:off x="7818438" y="3424245"/>
            <a:ext cx="4763" cy="6350"/>
          </a:xfrm>
          <a:custGeom>
            <a:avLst/>
            <a:gdLst>
              <a:gd name="T0" fmla="*/ 1 w 3"/>
              <a:gd name="T1" fmla="*/ 1 h 4"/>
              <a:gd name="T2" fmla="*/ 0 w 3"/>
              <a:gd name="T3" fmla="*/ 0 h 4"/>
              <a:gd name="T4" fmla="*/ 0 w 3"/>
              <a:gd name="T5" fmla="*/ 1 h 4"/>
              <a:gd name="T6" fmla="*/ 0 w 3"/>
              <a:gd name="T7" fmla="*/ 4 h 4"/>
              <a:gd name="T8" fmla="*/ 3 w 3"/>
              <a:gd name="T9" fmla="*/ 4 h 4"/>
              <a:gd name="T10" fmla="*/ 3 w 3"/>
              <a:gd name="T11" fmla="*/ 1 h 4"/>
              <a:gd name="T12" fmla="*/ 1 w 3"/>
              <a:gd name="T13" fmla="*/ 1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1" y="1"/>
                </a:moveTo>
                <a:lnTo>
                  <a:pt x="0" y="0"/>
                </a:lnTo>
                <a:lnTo>
                  <a:pt x="0" y="1"/>
                </a:lnTo>
                <a:lnTo>
                  <a:pt x="0" y="4"/>
                </a:lnTo>
                <a:lnTo>
                  <a:pt x="3" y="4"/>
                </a:lnTo>
                <a:lnTo>
                  <a:pt x="3" y="1"/>
                </a:lnTo>
                <a:lnTo>
                  <a:pt x="1"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57" name="Rectangle 829"/>
          <p:cNvSpPr>
            <a:spLocks noChangeArrowheads="1"/>
          </p:cNvSpPr>
          <p:nvPr/>
        </p:nvSpPr>
        <p:spPr bwMode="auto">
          <a:xfrm>
            <a:off x="7770813" y="3352807"/>
            <a:ext cx="4763" cy="4762"/>
          </a:xfrm>
          <a:prstGeom prst="rect">
            <a:avLst/>
          </a:prstGeom>
          <a:solidFill>
            <a:schemeClr val="bg2">
              <a:lumMod val="75000"/>
            </a:schemeClr>
          </a:solidFill>
          <a:ln w="1905">
            <a:noFill/>
            <a:miter lim="800000"/>
            <a:headEnd/>
            <a:tailEnd/>
          </a:ln>
        </p:spPr>
        <p:txBody>
          <a:bodyPr/>
          <a:lstStyle/>
          <a:p>
            <a:pPr algn="ctr" eaLnBrk="0" fontAlgn="base" hangingPunct="0">
              <a:spcBef>
                <a:spcPct val="0"/>
              </a:spcBef>
              <a:spcAft>
                <a:spcPct val="0"/>
              </a:spcAft>
            </a:pPr>
            <a:endParaRPr lang="fi-FI" sz="2000">
              <a:solidFill>
                <a:srgbClr val="000000"/>
              </a:solidFill>
            </a:endParaRPr>
          </a:p>
        </p:txBody>
      </p:sp>
      <p:sp>
        <p:nvSpPr>
          <p:cNvPr id="1858" name="Freeform 830"/>
          <p:cNvSpPr>
            <a:spLocks/>
          </p:cNvSpPr>
          <p:nvPr/>
        </p:nvSpPr>
        <p:spPr bwMode="auto">
          <a:xfrm>
            <a:off x="7780338" y="3343282"/>
            <a:ext cx="4763" cy="6350"/>
          </a:xfrm>
          <a:custGeom>
            <a:avLst/>
            <a:gdLst>
              <a:gd name="T0" fmla="*/ 3 w 3"/>
              <a:gd name="T1" fmla="*/ 1 h 4"/>
              <a:gd name="T2" fmla="*/ 3 w 3"/>
              <a:gd name="T3" fmla="*/ 0 h 4"/>
              <a:gd name="T4" fmla="*/ 1 w 3"/>
              <a:gd name="T5" fmla="*/ 0 h 4"/>
              <a:gd name="T6" fmla="*/ 0 w 3"/>
              <a:gd name="T7" fmla="*/ 1 h 4"/>
              <a:gd name="T8" fmla="*/ 1 w 3"/>
              <a:gd name="T9" fmla="*/ 4 h 4"/>
              <a:gd name="T10" fmla="*/ 3 w 3"/>
              <a:gd name="T11" fmla="*/ 1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1"/>
                </a:moveTo>
                <a:lnTo>
                  <a:pt x="3" y="0"/>
                </a:lnTo>
                <a:lnTo>
                  <a:pt x="1" y="0"/>
                </a:lnTo>
                <a:lnTo>
                  <a:pt x="0" y="1"/>
                </a:lnTo>
                <a:lnTo>
                  <a:pt x="1" y="4"/>
                </a:lnTo>
                <a:lnTo>
                  <a:pt x="3"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59" name="Freeform 831"/>
          <p:cNvSpPr>
            <a:spLocks/>
          </p:cNvSpPr>
          <p:nvPr/>
        </p:nvSpPr>
        <p:spPr bwMode="auto">
          <a:xfrm>
            <a:off x="7799388" y="3317882"/>
            <a:ext cx="1588" cy="3175"/>
          </a:xfrm>
          <a:custGeom>
            <a:avLst/>
            <a:gdLst>
              <a:gd name="T0" fmla="*/ 0 w 1"/>
              <a:gd name="T1" fmla="*/ 0 h 2"/>
              <a:gd name="T2" fmla="*/ 0 w 1"/>
              <a:gd name="T3" fmla="*/ 1 h 2"/>
              <a:gd name="T4" fmla="*/ 0 w 1"/>
              <a:gd name="T5" fmla="*/ 2 h 2"/>
              <a:gd name="T6" fmla="*/ 1 w 1"/>
              <a:gd name="T7" fmla="*/ 1 h 2"/>
              <a:gd name="T8" fmla="*/ 0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0"/>
                </a:moveTo>
                <a:lnTo>
                  <a:pt x="0" y="1"/>
                </a:lnTo>
                <a:lnTo>
                  <a:pt x="0" y="2"/>
                </a:lnTo>
                <a:lnTo>
                  <a:pt x="1" y="1"/>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60" name="Freeform 832"/>
          <p:cNvSpPr>
            <a:spLocks/>
          </p:cNvSpPr>
          <p:nvPr/>
        </p:nvSpPr>
        <p:spPr bwMode="auto">
          <a:xfrm>
            <a:off x="7542213" y="3578232"/>
            <a:ext cx="46038" cy="95250"/>
          </a:xfrm>
          <a:custGeom>
            <a:avLst/>
            <a:gdLst>
              <a:gd name="T0" fmla="*/ 23 w 29"/>
              <a:gd name="T1" fmla="*/ 0 h 60"/>
              <a:gd name="T2" fmla="*/ 24 w 29"/>
              <a:gd name="T3" fmla="*/ 0 h 60"/>
              <a:gd name="T4" fmla="*/ 26 w 29"/>
              <a:gd name="T5" fmla="*/ 2 h 60"/>
              <a:gd name="T6" fmla="*/ 27 w 29"/>
              <a:gd name="T7" fmla="*/ 2 h 60"/>
              <a:gd name="T8" fmla="*/ 29 w 29"/>
              <a:gd name="T9" fmla="*/ 3 h 60"/>
              <a:gd name="T10" fmla="*/ 29 w 29"/>
              <a:gd name="T11" fmla="*/ 5 h 60"/>
              <a:gd name="T12" fmla="*/ 29 w 29"/>
              <a:gd name="T13" fmla="*/ 9 h 60"/>
              <a:gd name="T14" fmla="*/ 29 w 29"/>
              <a:gd name="T15" fmla="*/ 12 h 60"/>
              <a:gd name="T16" fmla="*/ 12 w 29"/>
              <a:gd name="T17" fmla="*/ 60 h 60"/>
              <a:gd name="T18" fmla="*/ 11 w 29"/>
              <a:gd name="T19" fmla="*/ 60 h 60"/>
              <a:gd name="T20" fmla="*/ 8 w 29"/>
              <a:gd name="T21" fmla="*/ 51 h 60"/>
              <a:gd name="T22" fmla="*/ 5 w 29"/>
              <a:gd name="T23" fmla="*/ 50 h 60"/>
              <a:gd name="T24" fmla="*/ 2 w 29"/>
              <a:gd name="T25" fmla="*/ 45 h 60"/>
              <a:gd name="T26" fmla="*/ 0 w 29"/>
              <a:gd name="T27" fmla="*/ 30 h 60"/>
              <a:gd name="T28" fmla="*/ 0 w 29"/>
              <a:gd name="T29" fmla="*/ 27 h 60"/>
              <a:gd name="T30" fmla="*/ 14 w 29"/>
              <a:gd name="T31" fmla="*/ 5 h 60"/>
              <a:gd name="T32" fmla="*/ 20 w 29"/>
              <a:gd name="T33" fmla="*/ 2 h 60"/>
              <a:gd name="T34" fmla="*/ 21 w 29"/>
              <a:gd name="T35" fmla="*/ 0 h 60"/>
              <a:gd name="T36" fmla="*/ 23 w 29"/>
              <a:gd name="T37" fmla="*/ 0 h 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60"/>
              <a:gd name="T59" fmla="*/ 29 w 29"/>
              <a:gd name="T60" fmla="*/ 60 h 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60">
                <a:moveTo>
                  <a:pt x="23" y="0"/>
                </a:moveTo>
                <a:lnTo>
                  <a:pt x="24" y="0"/>
                </a:lnTo>
                <a:lnTo>
                  <a:pt x="26" y="2"/>
                </a:lnTo>
                <a:lnTo>
                  <a:pt x="27" y="2"/>
                </a:lnTo>
                <a:lnTo>
                  <a:pt x="29" y="3"/>
                </a:lnTo>
                <a:lnTo>
                  <a:pt x="29" y="5"/>
                </a:lnTo>
                <a:lnTo>
                  <a:pt x="29" y="9"/>
                </a:lnTo>
                <a:lnTo>
                  <a:pt x="29" y="12"/>
                </a:lnTo>
                <a:lnTo>
                  <a:pt x="12" y="60"/>
                </a:lnTo>
                <a:lnTo>
                  <a:pt x="11" y="60"/>
                </a:lnTo>
                <a:lnTo>
                  <a:pt x="8" y="51"/>
                </a:lnTo>
                <a:lnTo>
                  <a:pt x="5" y="50"/>
                </a:lnTo>
                <a:lnTo>
                  <a:pt x="2" y="45"/>
                </a:lnTo>
                <a:lnTo>
                  <a:pt x="0" y="30"/>
                </a:lnTo>
                <a:lnTo>
                  <a:pt x="0" y="27"/>
                </a:lnTo>
                <a:lnTo>
                  <a:pt x="14" y="5"/>
                </a:lnTo>
                <a:lnTo>
                  <a:pt x="20" y="2"/>
                </a:lnTo>
                <a:lnTo>
                  <a:pt x="21" y="0"/>
                </a:lnTo>
                <a:lnTo>
                  <a:pt x="2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61" name="Freeform 833"/>
          <p:cNvSpPr>
            <a:spLocks/>
          </p:cNvSpPr>
          <p:nvPr/>
        </p:nvSpPr>
        <p:spPr bwMode="auto">
          <a:xfrm>
            <a:off x="7637463" y="3602045"/>
            <a:ext cx="4763" cy="4762"/>
          </a:xfrm>
          <a:custGeom>
            <a:avLst/>
            <a:gdLst>
              <a:gd name="T0" fmla="*/ 0 w 3"/>
              <a:gd name="T1" fmla="*/ 0 h 3"/>
              <a:gd name="T2" fmla="*/ 1 w 3"/>
              <a:gd name="T3" fmla="*/ 0 h 3"/>
              <a:gd name="T4" fmla="*/ 3 w 3"/>
              <a:gd name="T5" fmla="*/ 2 h 3"/>
              <a:gd name="T6" fmla="*/ 3 w 3"/>
              <a:gd name="T7" fmla="*/ 3 h 3"/>
              <a:gd name="T8" fmla="*/ 0 w 3"/>
              <a:gd name="T9" fmla="*/ 3 h 3"/>
              <a:gd name="T10" fmla="*/ 0 w 3"/>
              <a:gd name="T11" fmla="*/ 2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1" y="0"/>
                </a:lnTo>
                <a:lnTo>
                  <a:pt x="3" y="2"/>
                </a:lnTo>
                <a:lnTo>
                  <a:pt x="3" y="3"/>
                </a:lnTo>
                <a:lnTo>
                  <a:pt x="0" y="3"/>
                </a:lnTo>
                <a:lnTo>
                  <a:pt x="0" y="2"/>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62" name="Freeform 834"/>
          <p:cNvSpPr>
            <a:spLocks/>
          </p:cNvSpPr>
          <p:nvPr/>
        </p:nvSpPr>
        <p:spPr bwMode="auto">
          <a:xfrm>
            <a:off x="7646988" y="3600457"/>
            <a:ext cx="4763" cy="4762"/>
          </a:xfrm>
          <a:custGeom>
            <a:avLst/>
            <a:gdLst>
              <a:gd name="T0" fmla="*/ 1 w 3"/>
              <a:gd name="T1" fmla="*/ 1 h 3"/>
              <a:gd name="T2" fmla="*/ 0 w 3"/>
              <a:gd name="T3" fmla="*/ 1 h 3"/>
              <a:gd name="T4" fmla="*/ 1 w 3"/>
              <a:gd name="T5" fmla="*/ 1 h 3"/>
              <a:gd name="T6" fmla="*/ 3 w 3"/>
              <a:gd name="T7" fmla="*/ 0 h 3"/>
              <a:gd name="T8" fmla="*/ 3 w 3"/>
              <a:gd name="T9" fmla="*/ 1 h 3"/>
              <a:gd name="T10" fmla="*/ 3 w 3"/>
              <a:gd name="T11" fmla="*/ 3 h 3"/>
              <a:gd name="T12" fmla="*/ 1 w 3"/>
              <a:gd name="T13" fmla="*/ 3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1"/>
                </a:moveTo>
                <a:lnTo>
                  <a:pt x="0" y="1"/>
                </a:lnTo>
                <a:lnTo>
                  <a:pt x="1" y="1"/>
                </a:lnTo>
                <a:lnTo>
                  <a:pt x="3" y="0"/>
                </a:lnTo>
                <a:lnTo>
                  <a:pt x="3" y="1"/>
                </a:lnTo>
                <a:lnTo>
                  <a:pt x="3" y="3"/>
                </a:lnTo>
                <a:lnTo>
                  <a:pt x="1" y="3"/>
                </a:lnTo>
                <a:lnTo>
                  <a:pt x="1"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63" name="Freeform 835"/>
          <p:cNvSpPr>
            <a:spLocks/>
          </p:cNvSpPr>
          <p:nvPr/>
        </p:nvSpPr>
        <p:spPr bwMode="auto">
          <a:xfrm>
            <a:off x="7743825" y="3530607"/>
            <a:ext cx="14288" cy="22225"/>
          </a:xfrm>
          <a:custGeom>
            <a:avLst/>
            <a:gdLst>
              <a:gd name="T0" fmla="*/ 2 w 9"/>
              <a:gd name="T1" fmla="*/ 6 h 14"/>
              <a:gd name="T2" fmla="*/ 3 w 9"/>
              <a:gd name="T3" fmla="*/ 5 h 14"/>
              <a:gd name="T4" fmla="*/ 3 w 9"/>
              <a:gd name="T5" fmla="*/ 3 h 14"/>
              <a:gd name="T6" fmla="*/ 5 w 9"/>
              <a:gd name="T7" fmla="*/ 3 h 14"/>
              <a:gd name="T8" fmla="*/ 8 w 9"/>
              <a:gd name="T9" fmla="*/ 2 h 14"/>
              <a:gd name="T10" fmla="*/ 8 w 9"/>
              <a:gd name="T11" fmla="*/ 0 h 14"/>
              <a:gd name="T12" fmla="*/ 9 w 9"/>
              <a:gd name="T13" fmla="*/ 2 h 14"/>
              <a:gd name="T14" fmla="*/ 8 w 9"/>
              <a:gd name="T15" fmla="*/ 5 h 14"/>
              <a:gd name="T16" fmla="*/ 5 w 9"/>
              <a:gd name="T17" fmla="*/ 6 h 14"/>
              <a:gd name="T18" fmla="*/ 3 w 9"/>
              <a:gd name="T19" fmla="*/ 9 h 14"/>
              <a:gd name="T20" fmla="*/ 2 w 9"/>
              <a:gd name="T21" fmla="*/ 11 h 14"/>
              <a:gd name="T22" fmla="*/ 2 w 9"/>
              <a:gd name="T23" fmla="*/ 12 h 14"/>
              <a:gd name="T24" fmla="*/ 0 w 9"/>
              <a:gd name="T25" fmla="*/ 14 h 14"/>
              <a:gd name="T26" fmla="*/ 0 w 9"/>
              <a:gd name="T27" fmla="*/ 11 h 14"/>
              <a:gd name="T28" fmla="*/ 0 w 9"/>
              <a:gd name="T29" fmla="*/ 8 h 14"/>
              <a:gd name="T30" fmla="*/ 2 w 9"/>
              <a:gd name="T31" fmla="*/ 6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
              <a:gd name="T49" fmla="*/ 0 h 14"/>
              <a:gd name="T50" fmla="*/ 9 w 9"/>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 h="14">
                <a:moveTo>
                  <a:pt x="2" y="6"/>
                </a:moveTo>
                <a:lnTo>
                  <a:pt x="3" y="5"/>
                </a:lnTo>
                <a:lnTo>
                  <a:pt x="3" y="3"/>
                </a:lnTo>
                <a:lnTo>
                  <a:pt x="5" y="3"/>
                </a:lnTo>
                <a:lnTo>
                  <a:pt x="8" y="2"/>
                </a:lnTo>
                <a:lnTo>
                  <a:pt x="8" y="0"/>
                </a:lnTo>
                <a:lnTo>
                  <a:pt x="9" y="2"/>
                </a:lnTo>
                <a:lnTo>
                  <a:pt x="8" y="5"/>
                </a:lnTo>
                <a:lnTo>
                  <a:pt x="5" y="6"/>
                </a:lnTo>
                <a:lnTo>
                  <a:pt x="3" y="9"/>
                </a:lnTo>
                <a:lnTo>
                  <a:pt x="2" y="11"/>
                </a:lnTo>
                <a:lnTo>
                  <a:pt x="2" y="12"/>
                </a:lnTo>
                <a:lnTo>
                  <a:pt x="0" y="14"/>
                </a:lnTo>
                <a:lnTo>
                  <a:pt x="0" y="11"/>
                </a:lnTo>
                <a:lnTo>
                  <a:pt x="0" y="8"/>
                </a:lnTo>
                <a:lnTo>
                  <a:pt x="2"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64" name="Freeform 836"/>
          <p:cNvSpPr>
            <a:spLocks/>
          </p:cNvSpPr>
          <p:nvPr/>
        </p:nvSpPr>
        <p:spPr bwMode="auto">
          <a:xfrm>
            <a:off x="7775575" y="3500445"/>
            <a:ext cx="1588" cy="4762"/>
          </a:xfrm>
          <a:custGeom>
            <a:avLst/>
            <a:gdLst>
              <a:gd name="T0" fmla="*/ 1 w 1"/>
              <a:gd name="T1" fmla="*/ 1 h 3"/>
              <a:gd name="T2" fmla="*/ 1 w 1"/>
              <a:gd name="T3" fmla="*/ 3 h 3"/>
              <a:gd name="T4" fmla="*/ 0 w 1"/>
              <a:gd name="T5" fmla="*/ 3 h 3"/>
              <a:gd name="T6" fmla="*/ 0 w 1"/>
              <a:gd name="T7" fmla="*/ 1 h 3"/>
              <a:gd name="T8" fmla="*/ 0 w 1"/>
              <a:gd name="T9" fmla="*/ 0 h 3"/>
              <a:gd name="T10" fmla="*/ 0 w 1"/>
              <a:gd name="T11" fmla="*/ 1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3"/>
                </a:lnTo>
                <a:lnTo>
                  <a:pt x="0" y="3"/>
                </a:lnTo>
                <a:lnTo>
                  <a:pt x="0" y="1"/>
                </a:lnTo>
                <a:lnTo>
                  <a:pt x="0" y="0"/>
                </a:lnTo>
                <a:lnTo>
                  <a:pt x="0" y="1"/>
                </a:lnTo>
                <a:lnTo>
                  <a:pt x="1"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65" name="Freeform 837"/>
          <p:cNvSpPr>
            <a:spLocks/>
          </p:cNvSpPr>
          <p:nvPr/>
        </p:nvSpPr>
        <p:spPr bwMode="auto">
          <a:xfrm>
            <a:off x="7785100" y="3481395"/>
            <a:ext cx="9525" cy="9525"/>
          </a:xfrm>
          <a:custGeom>
            <a:avLst/>
            <a:gdLst>
              <a:gd name="T0" fmla="*/ 3 w 6"/>
              <a:gd name="T1" fmla="*/ 1 h 6"/>
              <a:gd name="T2" fmla="*/ 6 w 6"/>
              <a:gd name="T3" fmla="*/ 0 h 6"/>
              <a:gd name="T4" fmla="*/ 6 w 6"/>
              <a:gd name="T5" fmla="*/ 1 h 6"/>
              <a:gd name="T6" fmla="*/ 6 w 6"/>
              <a:gd name="T7" fmla="*/ 3 h 6"/>
              <a:gd name="T8" fmla="*/ 4 w 6"/>
              <a:gd name="T9" fmla="*/ 4 h 6"/>
              <a:gd name="T10" fmla="*/ 3 w 6"/>
              <a:gd name="T11" fmla="*/ 6 h 6"/>
              <a:gd name="T12" fmla="*/ 1 w 6"/>
              <a:gd name="T13" fmla="*/ 6 h 6"/>
              <a:gd name="T14" fmla="*/ 0 w 6"/>
              <a:gd name="T15" fmla="*/ 4 h 6"/>
              <a:gd name="T16" fmla="*/ 1 w 6"/>
              <a:gd name="T17" fmla="*/ 1 h 6"/>
              <a:gd name="T18" fmla="*/ 3 w 6"/>
              <a:gd name="T19" fmla="*/ 1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3" y="1"/>
                </a:moveTo>
                <a:lnTo>
                  <a:pt x="6" y="0"/>
                </a:lnTo>
                <a:lnTo>
                  <a:pt x="6" y="1"/>
                </a:lnTo>
                <a:lnTo>
                  <a:pt x="6" y="3"/>
                </a:lnTo>
                <a:lnTo>
                  <a:pt x="4" y="4"/>
                </a:lnTo>
                <a:lnTo>
                  <a:pt x="3" y="6"/>
                </a:lnTo>
                <a:lnTo>
                  <a:pt x="1" y="6"/>
                </a:lnTo>
                <a:lnTo>
                  <a:pt x="0" y="4"/>
                </a:lnTo>
                <a:lnTo>
                  <a:pt x="1" y="1"/>
                </a:lnTo>
                <a:lnTo>
                  <a:pt x="3"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66" name="Freeform 838"/>
          <p:cNvSpPr>
            <a:spLocks/>
          </p:cNvSpPr>
          <p:nvPr/>
        </p:nvSpPr>
        <p:spPr bwMode="auto">
          <a:xfrm>
            <a:off x="7680325" y="3590932"/>
            <a:ext cx="1588" cy="4762"/>
          </a:xfrm>
          <a:custGeom>
            <a:avLst/>
            <a:gdLst>
              <a:gd name="T0" fmla="*/ 0 w 1"/>
              <a:gd name="T1" fmla="*/ 0 h 3"/>
              <a:gd name="T2" fmla="*/ 0 w 1"/>
              <a:gd name="T3" fmla="*/ 1 h 3"/>
              <a:gd name="T4" fmla="*/ 1 w 1"/>
              <a:gd name="T5" fmla="*/ 1 h 3"/>
              <a:gd name="T6" fmla="*/ 1 w 1"/>
              <a:gd name="T7" fmla="*/ 3 h 3"/>
              <a:gd name="T8" fmla="*/ 0 w 1"/>
              <a:gd name="T9" fmla="*/ 1 h 3"/>
              <a:gd name="T10" fmla="*/ 0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0" y="0"/>
                </a:moveTo>
                <a:lnTo>
                  <a:pt x="0" y="1"/>
                </a:lnTo>
                <a:lnTo>
                  <a:pt x="1" y="1"/>
                </a:lnTo>
                <a:lnTo>
                  <a:pt x="1" y="3"/>
                </a:lnTo>
                <a:lnTo>
                  <a:pt x="0" y="1"/>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67" name="Freeform 839"/>
          <p:cNvSpPr>
            <a:spLocks/>
          </p:cNvSpPr>
          <p:nvPr/>
        </p:nvSpPr>
        <p:spPr bwMode="auto">
          <a:xfrm>
            <a:off x="8775700" y="4662495"/>
            <a:ext cx="15875" cy="23812"/>
          </a:xfrm>
          <a:custGeom>
            <a:avLst/>
            <a:gdLst>
              <a:gd name="T0" fmla="*/ 0 w 10"/>
              <a:gd name="T1" fmla="*/ 0 h 15"/>
              <a:gd name="T2" fmla="*/ 1 w 10"/>
              <a:gd name="T3" fmla="*/ 0 h 15"/>
              <a:gd name="T4" fmla="*/ 1 w 10"/>
              <a:gd name="T5" fmla="*/ 3 h 15"/>
              <a:gd name="T6" fmla="*/ 1 w 10"/>
              <a:gd name="T7" fmla="*/ 4 h 15"/>
              <a:gd name="T8" fmla="*/ 3 w 10"/>
              <a:gd name="T9" fmla="*/ 9 h 15"/>
              <a:gd name="T10" fmla="*/ 4 w 10"/>
              <a:gd name="T11" fmla="*/ 9 h 15"/>
              <a:gd name="T12" fmla="*/ 6 w 10"/>
              <a:gd name="T13" fmla="*/ 7 h 15"/>
              <a:gd name="T14" fmla="*/ 6 w 10"/>
              <a:gd name="T15" fmla="*/ 6 h 15"/>
              <a:gd name="T16" fmla="*/ 7 w 10"/>
              <a:gd name="T17" fmla="*/ 4 h 15"/>
              <a:gd name="T18" fmla="*/ 7 w 10"/>
              <a:gd name="T19" fmla="*/ 6 h 15"/>
              <a:gd name="T20" fmla="*/ 9 w 10"/>
              <a:gd name="T21" fmla="*/ 7 h 15"/>
              <a:gd name="T22" fmla="*/ 10 w 10"/>
              <a:gd name="T23" fmla="*/ 13 h 15"/>
              <a:gd name="T24" fmla="*/ 9 w 10"/>
              <a:gd name="T25" fmla="*/ 15 h 15"/>
              <a:gd name="T26" fmla="*/ 6 w 10"/>
              <a:gd name="T27" fmla="*/ 15 h 15"/>
              <a:gd name="T28" fmla="*/ 4 w 10"/>
              <a:gd name="T29" fmla="*/ 15 h 15"/>
              <a:gd name="T30" fmla="*/ 3 w 10"/>
              <a:gd name="T31" fmla="*/ 15 h 15"/>
              <a:gd name="T32" fmla="*/ 0 w 10"/>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5"/>
              <a:gd name="T53" fmla="*/ 10 w 1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5">
                <a:moveTo>
                  <a:pt x="0" y="0"/>
                </a:moveTo>
                <a:lnTo>
                  <a:pt x="1" y="0"/>
                </a:lnTo>
                <a:lnTo>
                  <a:pt x="1" y="3"/>
                </a:lnTo>
                <a:lnTo>
                  <a:pt x="1" y="4"/>
                </a:lnTo>
                <a:lnTo>
                  <a:pt x="3" y="9"/>
                </a:lnTo>
                <a:lnTo>
                  <a:pt x="4" y="9"/>
                </a:lnTo>
                <a:lnTo>
                  <a:pt x="6" y="7"/>
                </a:lnTo>
                <a:lnTo>
                  <a:pt x="6" y="6"/>
                </a:lnTo>
                <a:lnTo>
                  <a:pt x="7" y="4"/>
                </a:lnTo>
                <a:lnTo>
                  <a:pt x="7" y="6"/>
                </a:lnTo>
                <a:lnTo>
                  <a:pt x="9" y="7"/>
                </a:lnTo>
                <a:lnTo>
                  <a:pt x="10" y="13"/>
                </a:lnTo>
                <a:lnTo>
                  <a:pt x="9" y="15"/>
                </a:lnTo>
                <a:lnTo>
                  <a:pt x="6" y="15"/>
                </a:lnTo>
                <a:lnTo>
                  <a:pt x="4" y="15"/>
                </a:lnTo>
                <a:lnTo>
                  <a:pt x="3" y="15"/>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68" name="Freeform 840"/>
          <p:cNvSpPr>
            <a:spLocks/>
          </p:cNvSpPr>
          <p:nvPr/>
        </p:nvSpPr>
        <p:spPr bwMode="auto">
          <a:xfrm>
            <a:off x="8791575" y="4695832"/>
            <a:ext cx="14288" cy="15875"/>
          </a:xfrm>
          <a:custGeom>
            <a:avLst/>
            <a:gdLst>
              <a:gd name="T0" fmla="*/ 0 w 9"/>
              <a:gd name="T1" fmla="*/ 0 h 10"/>
              <a:gd name="T2" fmla="*/ 2 w 9"/>
              <a:gd name="T3" fmla="*/ 0 h 10"/>
              <a:gd name="T4" fmla="*/ 3 w 9"/>
              <a:gd name="T5" fmla="*/ 1 h 10"/>
              <a:gd name="T6" fmla="*/ 5 w 9"/>
              <a:gd name="T7" fmla="*/ 3 h 10"/>
              <a:gd name="T8" fmla="*/ 6 w 9"/>
              <a:gd name="T9" fmla="*/ 4 h 10"/>
              <a:gd name="T10" fmla="*/ 8 w 9"/>
              <a:gd name="T11" fmla="*/ 7 h 10"/>
              <a:gd name="T12" fmla="*/ 9 w 9"/>
              <a:gd name="T13" fmla="*/ 9 h 10"/>
              <a:gd name="T14" fmla="*/ 9 w 9"/>
              <a:gd name="T15" fmla="*/ 10 h 10"/>
              <a:gd name="T16" fmla="*/ 3 w 9"/>
              <a:gd name="T17" fmla="*/ 10 h 10"/>
              <a:gd name="T18" fmla="*/ 3 w 9"/>
              <a:gd name="T19" fmla="*/ 3 h 10"/>
              <a:gd name="T20" fmla="*/ 2 w 9"/>
              <a:gd name="T21" fmla="*/ 3 h 10"/>
              <a:gd name="T22" fmla="*/ 0 w 9"/>
              <a:gd name="T23" fmla="*/ 1 h 10"/>
              <a:gd name="T24" fmla="*/ 0 w 9"/>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10"/>
              <a:gd name="T41" fmla="*/ 9 w 9"/>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10">
                <a:moveTo>
                  <a:pt x="0" y="0"/>
                </a:moveTo>
                <a:lnTo>
                  <a:pt x="2" y="0"/>
                </a:lnTo>
                <a:lnTo>
                  <a:pt x="3" y="1"/>
                </a:lnTo>
                <a:lnTo>
                  <a:pt x="5" y="3"/>
                </a:lnTo>
                <a:lnTo>
                  <a:pt x="6" y="4"/>
                </a:lnTo>
                <a:lnTo>
                  <a:pt x="8" y="7"/>
                </a:lnTo>
                <a:lnTo>
                  <a:pt x="9" y="9"/>
                </a:lnTo>
                <a:lnTo>
                  <a:pt x="9" y="10"/>
                </a:lnTo>
                <a:lnTo>
                  <a:pt x="3" y="10"/>
                </a:lnTo>
                <a:lnTo>
                  <a:pt x="3" y="3"/>
                </a:lnTo>
                <a:lnTo>
                  <a:pt x="2" y="3"/>
                </a:lnTo>
                <a:lnTo>
                  <a:pt x="0" y="1"/>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69" name="Freeform 841"/>
          <p:cNvSpPr>
            <a:spLocks/>
          </p:cNvSpPr>
          <p:nvPr/>
        </p:nvSpPr>
        <p:spPr bwMode="auto">
          <a:xfrm>
            <a:off x="8818563" y="4683132"/>
            <a:ext cx="1588" cy="12700"/>
          </a:xfrm>
          <a:custGeom>
            <a:avLst/>
            <a:gdLst>
              <a:gd name="T0" fmla="*/ 0 w 1"/>
              <a:gd name="T1" fmla="*/ 0 h 8"/>
              <a:gd name="T2" fmla="*/ 0 w 1"/>
              <a:gd name="T3" fmla="*/ 5 h 8"/>
              <a:gd name="T4" fmla="*/ 1 w 1"/>
              <a:gd name="T5" fmla="*/ 5 h 8"/>
              <a:gd name="T6" fmla="*/ 1 w 1"/>
              <a:gd name="T7" fmla="*/ 8 h 8"/>
              <a:gd name="T8" fmla="*/ 0 w 1"/>
              <a:gd name="T9" fmla="*/ 8 h 8"/>
              <a:gd name="T10" fmla="*/ 0 w 1"/>
              <a:gd name="T11" fmla="*/ 3 h 8"/>
              <a:gd name="T12" fmla="*/ 0 w 1"/>
              <a:gd name="T13" fmla="*/ 0 h 8"/>
              <a:gd name="T14" fmla="*/ 0 60000 65536"/>
              <a:gd name="T15" fmla="*/ 0 60000 65536"/>
              <a:gd name="T16" fmla="*/ 0 60000 65536"/>
              <a:gd name="T17" fmla="*/ 0 60000 65536"/>
              <a:gd name="T18" fmla="*/ 0 60000 65536"/>
              <a:gd name="T19" fmla="*/ 0 60000 65536"/>
              <a:gd name="T20" fmla="*/ 0 60000 65536"/>
              <a:gd name="T21" fmla="*/ 0 w 1"/>
              <a:gd name="T22" fmla="*/ 0 h 8"/>
              <a:gd name="T23" fmla="*/ 1 w 1"/>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8">
                <a:moveTo>
                  <a:pt x="0" y="0"/>
                </a:moveTo>
                <a:lnTo>
                  <a:pt x="0" y="5"/>
                </a:lnTo>
                <a:lnTo>
                  <a:pt x="1" y="5"/>
                </a:lnTo>
                <a:lnTo>
                  <a:pt x="1" y="8"/>
                </a:lnTo>
                <a:lnTo>
                  <a:pt x="0" y="8"/>
                </a:lnTo>
                <a:lnTo>
                  <a:pt x="0" y="3"/>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70" name="Freeform 842"/>
          <p:cNvSpPr>
            <a:spLocks/>
          </p:cNvSpPr>
          <p:nvPr/>
        </p:nvSpPr>
        <p:spPr bwMode="auto">
          <a:xfrm>
            <a:off x="8810625" y="4700595"/>
            <a:ext cx="9525" cy="6350"/>
          </a:xfrm>
          <a:custGeom>
            <a:avLst/>
            <a:gdLst>
              <a:gd name="T0" fmla="*/ 3 w 6"/>
              <a:gd name="T1" fmla="*/ 0 h 4"/>
              <a:gd name="T2" fmla="*/ 5 w 6"/>
              <a:gd name="T3" fmla="*/ 0 h 4"/>
              <a:gd name="T4" fmla="*/ 5 w 6"/>
              <a:gd name="T5" fmla="*/ 3 h 4"/>
              <a:gd name="T6" fmla="*/ 6 w 6"/>
              <a:gd name="T7" fmla="*/ 4 h 4"/>
              <a:gd name="T8" fmla="*/ 3 w 6"/>
              <a:gd name="T9" fmla="*/ 4 h 4"/>
              <a:gd name="T10" fmla="*/ 2 w 6"/>
              <a:gd name="T11" fmla="*/ 4 h 4"/>
              <a:gd name="T12" fmla="*/ 0 w 6"/>
              <a:gd name="T13" fmla="*/ 3 h 4"/>
              <a:gd name="T14" fmla="*/ 0 w 6"/>
              <a:gd name="T15" fmla="*/ 1 h 4"/>
              <a:gd name="T16" fmla="*/ 2 w 6"/>
              <a:gd name="T17" fmla="*/ 1 h 4"/>
              <a:gd name="T18" fmla="*/ 3 w 6"/>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4"/>
              <a:gd name="T32" fmla="*/ 6 w 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4">
                <a:moveTo>
                  <a:pt x="3" y="0"/>
                </a:moveTo>
                <a:lnTo>
                  <a:pt x="5" y="0"/>
                </a:lnTo>
                <a:lnTo>
                  <a:pt x="5" y="3"/>
                </a:lnTo>
                <a:lnTo>
                  <a:pt x="6" y="4"/>
                </a:lnTo>
                <a:lnTo>
                  <a:pt x="3" y="4"/>
                </a:lnTo>
                <a:lnTo>
                  <a:pt x="2" y="4"/>
                </a:lnTo>
                <a:lnTo>
                  <a:pt x="0" y="3"/>
                </a:lnTo>
                <a:lnTo>
                  <a:pt x="0" y="1"/>
                </a:lnTo>
                <a:lnTo>
                  <a:pt x="2" y="1"/>
                </a:lnTo>
                <a:lnTo>
                  <a:pt x="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71" name="Freeform 843"/>
          <p:cNvSpPr>
            <a:spLocks/>
          </p:cNvSpPr>
          <p:nvPr/>
        </p:nvSpPr>
        <p:spPr bwMode="auto">
          <a:xfrm>
            <a:off x="8818563" y="4740282"/>
            <a:ext cx="9525" cy="7937"/>
          </a:xfrm>
          <a:custGeom>
            <a:avLst/>
            <a:gdLst>
              <a:gd name="T0" fmla="*/ 4 w 6"/>
              <a:gd name="T1" fmla="*/ 0 h 5"/>
              <a:gd name="T2" fmla="*/ 4 w 6"/>
              <a:gd name="T3" fmla="*/ 2 h 5"/>
              <a:gd name="T4" fmla="*/ 6 w 6"/>
              <a:gd name="T5" fmla="*/ 5 h 5"/>
              <a:gd name="T6" fmla="*/ 4 w 6"/>
              <a:gd name="T7" fmla="*/ 5 h 5"/>
              <a:gd name="T8" fmla="*/ 1 w 6"/>
              <a:gd name="T9" fmla="*/ 5 h 5"/>
              <a:gd name="T10" fmla="*/ 0 w 6"/>
              <a:gd name="T11" fmla="*/ 3 h 5"/>
              <a:gd name="T12" fmla="*/ 0 w 6"/>
              <a:gd name="T13" fmla="*/ 2 h 5"/>
              <a:gd name="T14" fmla="*/ 1 w 6"/>
              <a:gd name="T15" fmla="*/ 2 h 5"/>
              <a:gd name="T16" fmla="*/ 3 w 6"/>
              <a:gd name="T17" fmla="*/ 0 h 5"/>
              <a:gd name="T18" fmla="*/ 4 w 6"/>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5"/>
              <a:gd name="T32" fmla="*/ 6 w 6"/>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5">
                <a:moveTo>
                  <a:pt x="4" y="0"/>
                </a:moveTo>
                <a:lnTo>
                  <a:pt x="4" y="2"/>
                </a:lnTo>
                <a:lnTo>
                  <a:pt x="6" y="5"/>
                </a:lnTo>
                <a:lnTo>
                  <a:pt x="4" y="5"/>
                </a:lnTo>
                <a:lnTo>
                  <a:pt x="1" y="5"/>
                </a:lnTo>
                <a:lnTo>
                  <a:pt x="0" y="3"/>
                </a:lnTo>
                <a:lnTo>
                  <a:pt x="0" y="2"/>
                </a:lnTo>
                <a:lnTo>
                  <a:pt x="1" y="2"/>
                </a:lnTo>
                <a:lnTo>
                  <a:pt x="3" y="0"/>
                </a:lnTo>
                <a:lnTo>
                  <a:pt x="4"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72" name="Freeform 844"/>
          <p:cNvSpPr>
            <a:spLocks/>
          </p:cNvSpPr>
          <p:nvPr/>
        </p:nvSpPr>
        <p:spPr bwMode="auto">
          <a:xfrm>
            <a:off x="8837613" y="4772032"/>
            <a:ext cx="6350" cy="6350"/>
          </a:xfrm>
          <a:custGeom>
            <a:avLst/>
            <a:gdLst>
              <a:gd name="T0" fmla="*/ 1 w 4"/>
              <a:gd name="T1" fmla="*/ 0 h 4"/>
              <a:gd name="T2" fmla="*/ 3 w 4"/>
              <a:gd name="T3" fmla="*/ 0 h 4"/>
              <a:gd name="T4" fmla="*/ 3 w 4"/>
              <a:gd name="T5" fmla="*/ 1 h 4"/>
              <a:gd name="T6" fmla="*/ 4 w 4"/>
              <a:gd name="T7" fmla="*/ 4 h 4"/>
              <a:gd name="T8" fmla="*/ 3 w 4"/>
              <a:gd name="T9" fmla="*/ 4 h 4"/>
              <a:gd name="T10" fmla="*/ 1 w 4"/>
              <a:gd name="T11" fmla="*/ 3 h 4"/>
              <a:gd name="T12" fmla="*/ 0 w 4"/>
              <a:gd name="T13" fmla="*/ 1 h 4"/>
              <a:gd name="T14" fmla="*/ 1 w 4"/>
              <a:gd name="T15" fmla="*/ 0 h 4"/>
              <a:gd name="T16" fmla="*/ 1 w 4"/>
              <a:gd name="T17" fmla="*/ 3 h 4"/>
              <a:gd name="T18" fmla="*/ 0 w 4"/>
              <a:gd name="T19" fmla="*/ 1 h 4"/>
              <a:gd name="T20" fmla="*/ 1 w 4"/>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4"/>
              <a:gd name="T35" fmla="*/ 4 w 4"/>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4">
                <a:moveTo>
                  <a:pt x="1" y="0"/>
                </a:moveTo>
                <a:lnTo>
                  <a:pt x="3" y="0"/>
                </a:lnTo>
                <a:lnTo>
                  <a:pt x="3" y="1"/>
                </a:lnTo>
                <a:lnTo>
                  <a:pt x="4" y="4"/>
                </a:lnTo>
                <a:lnTo>
                  <a:pt x="3" y="4"/>
                </a:lnTo>
                <a:lnTo>
                  <a:pt x="1" y="3"/>
                </a:lnTo>
                <a:lnTo>
                  <a:pt x="0" y="1"/>
                </a:lnTo>
                <a:lnTo>
                  <a:pt x="1" y="0"/>
                </a:lnTo>
                <a:lnTo>
                  <a:pt x="1" y="3"/>
                </a:lnTo>
                <a:lnTo>
                  <a:pt x="0" y="1"/>
                </a:lnTo>
                <a:lnTo>
                  <a:pt x="1"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73" name="Freeform 845"/>
          <p:cNvSpPr>
            <a:spLocks/>
          </p:cNvSpPr>
          <p:nvPr/>
        </p:nvSpPr>
        <p:spPr bwMode="auto">
          <a:xfrm>
            <a:off x="8843963" y="4791082"/>
            <a:ext cx="4763" cy="6350"/>
          </a:xfrm>
          <a:custGeom>
            <a:avLst/>
            <a:gdLst>
              <a:gd name="T0" fmla="*/ 2 w 3"/>
              <a:gd name="T1" fmla="*/ 0 h 4"/>
              <a:gd name="T2" fmla="*/ 3 w 3"/>
              <a:gd name="T3" fmla="*/ 3 h 4"/>
              <a:gd name="T4" fmla="*/ 3 w 3"/>
              <a:gd name="T5" fmla="*/ 4 h 4"/>
              <a:gd name="T6" fmla="*/ 2 w 3"/>
              <a:gd name="T7" fmla="*/ 4 h 4"/>
              <a:gd name="T8" fmla="*/ 0 w 3"/>
              <a:gd name="T9" fmla="*/ 3 h 4"/>
              <a:gd name="T10" fmla="*/ 0 w 3"/>
              <a:gd name="T11" fmla="*/ 1 h 4"/>
              <a:gd name="T12" fmla="*/ 2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2" y="0"/>
                </a:moveTo>
                <a:lnTo>
                  <a:pt x="3" y="3"/>
                </a:lnTo>
                <a:lnTo>
                  <a:pt x="3" y="4"/>
                </a:lnTo>
                <a:lnTo>
                  <a:pt x="2" y="4"/>
                </a:lnTo>
                <a:lnTo>
                  <a:pt x="0" y="3"/>
                </a:lnTo>
                <a:lnTo>
                  <a:pt x="0" y="1"/>
                </a:lnTo>
                <a:lnTo>
                  <a:pt x="2"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74" name="Freeform 846"/>
          <p:cNvSpPr>
            <a:spLocks/>
          </p:cNvSpPr>
          <p:nvPr/>
        </p:nvSpPr>
        <p:spPr bwMode="auto">
          <a:xfrm>
            <a:off x="7375525" y="3663957"/>
            <a:ext cx="4763" cy="4762"/>
          </a:xfrm>
          <a:custGeom>
            <a:avLst/>
            <a:gdLst>
              <a:gd name="T0" fmla="*/ 3 w 3"/>
              <a:gd name="T1" fmla="*/ 0 h 3"/>
              <a:gd name="T2" fmla="*/ 2 w 3"/>
              <a:gd name="T3" fmla="*/ 0 h 3"/>
              <a:gd name="T4" fmla="*/ 0 w 3"/>
              <a:gd name="T5" fmla="*/ 0 h 3"/>
              <a:gd name="T6" fmla="*/ 0 w 3"/>
              <a:gd name="T7" fmla="*/ 2 h 3"/>
              <a:gd name="T8" fmla="*/ 2 w 3"/>
              <a:gd name="T9" fmla="*/ 2 h 3"/>
              <a:gd name="T10" fmla="*/ 2 w 3"/>
              <a:gd name="T11" fmla="*/ 3 h 3"/>
              <a:gd name="T12" fmla="*/ 2 w 3"/>
              <a:gd name="T13" fmla="*/ 2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0"/>
                </a:lnTo>
                <a:lnTo>
                  <a:pt x="0" y="2"/>
                </a:lnTo>
                <a:lnTo>
                  <a:pt x="2" y="2"/>
                </a:lnTo>
                <a:lnTo>
                  <a:pt x="2" y="3"/>
                </a:lnTo>
                <a:lnTo>
                  <a:pt x="2" y="2"/>
                </a:lnTo>
                <a:lnTo>
                  <a:pt x="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75" name="Freeform 847"/>
          <p:cNvSpPr>
            <a:spLocks/>
          </p:cNvSpPr>
          <p:nvPr/>
        </p:nvSpPr>
        <p:spPr bwMode="auto">
          <a:xfrm>
            <a:off x="7383463" y="3663957"/>
            <a:ext cx="1588" cy="3175"/>
          </a:xfrm>
          <a:custGeom>
            <a:avLst/>
            <a:gdLst>
              <a:gd name="T0" fmla="*/ 1 w 1"/>
              <a:gd name="T1" fmla="*/ 0 h 2"/>
              <a:gd name="T2" fmla="*/ 0 w 1"/>
              <a:gd name="T3" fmla="*/ 0 h 2"/>
              <a:gd name="T4" fmla="*/ 1 w 1"/>
              <a:gd name="T5" fmla="*/ 2 h 2"/>
              <a:gd name="T6" fmla="*/ 1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0"/>
                </a:moveTo>
                <a:lnTo>
                  <a:pt x="0" y="0"/>
                </a:lnTo>
                <a:lnTo>
                  <a:pt x="1" y="2"/>
                </a:lnTo>
                <a:lnTo>
                  <a:pt x="1"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76" name="Freeform 848"/>
          <p:cNvSpPr>
            <a:spLocks/>
          </p:cNvSpPr>
          <p:nvPr/>
        </p:nvSpPr>
        <p:spPr bwMode="auto">
          <a:xfrm>
            <a:off x="7239000" y="3725870"/>
            <a:ext cx="58738" cy="53975"/>
          </a:xfrm>
          <a:custGeom>
            <a:avLst/>
            <a:gdLst>
              <a:gd name="T0" fmla="*/ 29 w 37"/>
              <a:gd name="T1" fmla="*/ 1 h 34"/>
              <a:gd name="T2" fmla="*/ 29 w 37"/>
              <a:gd name="T3" fmla="*/ 0 h 34"/>
              <a:gd name="T4" fmla="*/ 31 w 37"/>
              <a:gd name="T5" fmla="*/ 0 h 34"/>
              <a:gd name="T6" fmla="*/ 32 w 37"/>
              <a:gd name="T7" fmla="*/ 1 h 34"/>
              <a:gd name="T8" fmla="*/ 37 w 37"/>
              <a:gd name="T9" fmla="*/ 1 h 34"/>
              <a:gd name="T10" fmla="*/ 37 w 37"/>
              <a:gd name="T11" fmla="*/ 7 h 34"/>
              <a:gd name="T12" fmla="*/ 34 w 37"/>
              <a:gd name="T13" fmla="*/ 10 h 34"/>
              <a:gd name="T14" fmla="*/ 29 w 37"/>
              <a:gd name="T15" fmla="*/ 24 h 34"/>
              <a:gd name="T16" fmla="*/ 22 w 37"/>
              <a:gd name="T17" fmla="*/ 30 h 34"/>
              <a:gd name="T18" fmla="*/ 19 w 37"/>
              <a:gd name="T19" fmla="*/ 30 h 34"/>
              <a:gd name="T20" fmla="*/ 16 w 37"/>
              <a:gd name="T21" fmla="*/ 34 h 34"/>
              <a:gd name="T22" fmla="*/ 14 w 37"/>
              <a:gd name="T23" fmla="*/ 33 h 34"/>
              <a:gd name="T24" fmla="*/ 13 w 37"/>
              <a:gd name="T25" fmla="*/ 33 h 34"/>
              <a:gd name="T26" fmla="*/ 2 w 37"/>
              <a:gd name="T27" fmla="*/ 30 h 34"/>
              <a:gd name="T28" fmla="*/ 0 w 37"/>
              <a:gd name="T29" fmla="*/ 25 h 34"/>
              <a:gd name="T30" fmla="*/ 0 w 37"/>
              <a:gd name="T31" fmla="*/ 15 h 34"/>
              <a:gd name="T32" fmla="*/ 7 w 37"/>
              <a:gd name="T33" fmla="*/ 6 h 34"/>
              <a:gd name="T34" fmla="*/ 8 w 37"/>
              <a:gd name="T35" fmla="*/ 6 h 34"/>
              <a:gd name="T36" fmla="*/ 13 w 37"/>
              <a:gd name="T37" fmla="*/ 3 h 34"/>
              <a:gd name="T38" fmla="*/ 22 w 37"/>
              <a:gd name="T39" fmla="*/ 1 h 34"/>
              <a:gd name="T40" fmla="*/ 25 w 37"/>
              <a:gd name="T41" fmla="*/ 0 h 34"/>
              <a:gd name="T42" fmla="*/ 29 w 37"/>
              <a:gd name="T43" fmla="*/ 1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7"/>
              <a:gd name="T67" fmla="*/ 0 h 34"/>
              <a:gd name="T68" fmla="*/ 37 w 37"/>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7" h="34">
                <a:moveTo>
                  <a:pt x="29" y="1"/>
                </a:moveTo>
                <a:lnTo>
                  <a:pt x="29" y="0"/>
                </a:lnTo>
                <a:lnTo>
                  <a:pt x="31" y="0"/>
                </a:lnTo>
                <a:lnTo>
                  <a:pt x="32" y="1"/>
                </a:lnTo>
                <a:lnTo>
                  <a:pt x="37" y="1"/>
                </a:lnTo>
                <a:lnTo>
                  <a:pt x="37" y="7"/>
                </a:lnTo>
                <a:lnTo>
                  <a:pt x="34" y="10"/>
                </a:lnTo>
                <a:lnTo>
                  <a:pt x="29" y="24"/>
                </a:lnTo>
                <a:lnTo>
                  <a:pt x="22" y="30"/>
                </a:lnTo>
                <a:lnTo>
                  <a:pt x="19" y="30"/>
                </a:lnTo>
                <a:lnTo>
                  <a:pt x="16" y="34"/>
                </a:lnTo>
                <a:lnTo>
                  <a:pt x="14" y="33"/>
                </a:lnTo>
                <a:lnTo>
                  <a:pt x="13" y="33"/>
                </a:lnTo>
                <a:lnTo>
                  <a:pt x="2" y="30"/>
                </a:lnTo>
                <a:lnTo>
                  <a:pt x="0" y="25"/>
                </a:lnTo>
                <a:lnTo>
                  <a:pt x="0" y="15"/>
                </a:lnTo>
                <a:lnTo>
                  <a:pt x="7" y="6"/>
                </a:lnTo>
                <a:lnTo>
                  <a:pt x="8" y="6"/>
                </a:lnTo>
                <a:lnTo>
                  <a:pt x="13" y="3"/>
                </a:lnTo>
                <a:lnTo>
                  <a:pt x="22" y="1"/>
                </a:lnTo>
                <a:lnTo>
                  <a:pt x="25" y="0"/>
                </a:lnTo>
                <a:lnTo>
                  <a:pt x="29"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77" name="Freeform 849"/>
          <p:cNvSpPr>
            <a:spLocks/>
          </p:cNvSpPr>
          <p:nvPr/>
        </p:nvSpPr>
        <p:spPr bwMode="auto">
          <a:xfrm>
            <a:off x="3898900" y="3481395"/>
            <a:ext cx="17463" cy="15875"/>
          </a:xfrm>
          <a:custGeom>
            <a:avLst/>
            <a:gdLst>
              <a:gd name="T0" fmla="*/ 11 w 11"/>
              <a:gd name="T1" fmla="*/ 0 h 10"/>
              <a:gd name="T2" fmla="*/ 9 w 11"/>
              <a:gd name="T3" fmla="*/ 0 h 10"/>
              <a:gd name="T4" fmla="*/ 3 w 11"/>
              <a:gd name="T5" fmla="*/ 3 h 10"/>
              <a:gd name="T6" fmla="*/ 0 w 11"/>
              <a:gd name="T7" fmla="*/ 4 h 10"/>
              <a:gd name="T8" fmla="*/ 0 w 11"/>
              <a:gd name="T9" fmla="*/ 7 h 10"/>
              <a:gd name="T10" fmla="*/ 3 w 11"/>
              <a:gd name="T11" fmla="*/ 10 h 10"/>
              <a:gd name="T12" fmla="*/ 6 w 11"/>
              <a:gd name="T13" fmla="*/ 9 h 10"/>
              <a:gd name="T14" fmla="*/ 8 w 11"/>
              <a:gd name="T15" fmla="*/ 4 h 10"/>
              <a:gd name="T16" fmla="*/ 11 w 11"/>
              <a:gd name="T17" fmla="*/ 1 h 10"/>
              <a:gd name="T18" fmla="*/ 11 w 11"/>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0"/>
              <a:gd name="T32" fmla="*/ 11 w 11"/>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0">
                <a:moveTo>
                  <a:pt x="11" y="0"/>
                </a:moveTo>
                <a:lnTo>
                  <a:pt x="9" y="0"/>
                </a:lnTo>
                <a:lnTo>
                  <a:pt x="3" y="3"/>
                </a:lnTo>
                <a:lnTo>
                  <a:pt x="0" y="4"/>
                </a:lnTo>
                <a:lnTo>
                  <a:pt x="0" y="7"/>
                </a:lnTo>
                <a:lnTo>
                  <a:pt x="3" y="10"/>
                </a:lnTo>
                <a:lnTo>
                  <a:pt x="6" y="9"/>
                </a:lnTo>
                <a:lnTo>
                  <a:pt x="8" y="4"/>
                </a:lnTo>
                <a:lnTo>
                  <a:pt x="11" y="1"/>
                </a:lnTo>
                <a:lnTo>
                  <a:pt x="11"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78" name="Freeform 850"/>
          <p:cNvSpPr>
            <a:spLocks/>
          </p:cNvSpPr>
          <p:nvPr/>
        </p:nvSpPr>
        <p:spPr bwMode="auto">
          <a:xfrm>
            <a:off x="3927475" y="3492507"/>
            <a:ext cx="9525" cy="12700"/>
          </a:xfrm>
          <a:custGeom>
            <a:avLst/>
            <a:gdLst>
              <a:gd name="T0" fmla="*/ 2 w 6"/>
              <a:gd name="T1" fmla="*/ 0 h 8"/>
              <a:gd name="T2" fmla="*/ 0 w 6"/>
              <a:gd name="T3" fmla="*/ 3 h 8"/>
              <a:gd name="T4" fmla="*/ 0 w 6"/>
              <a:gd name="T5" fmla="*/ 8 h 8"/>
              <a:gd name="T6" fmla="*/ 3 w 6"/>
              <a:gd name="T7" fmla="*/ 8 h 8"/>
              <a:gd name="T8" fmla="*/ 5 w 6"/>
              <a:gd name="T9" fmla="*/ 8 h 8"/>
              <a:gd name="T10" fmla="*/ 6 w 6"/>
              <a:gd name="T11" fmla="*/ 6 h 8"/>
              <a:gd name="T12" fmla="*/ 6 w 6"/>
              <a:gd name="T13" fmla="*/ 5 h 8"/>
              <a:gd name="T14" fmla="*/ 6 w 6"/>
              <a:gd name="T15" fmla="*/ 2 h 8"/>
              <a:gd name="T16" fmla="*/ 2 w 6"/>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8"/>
              <a:gd name="T29" fmla="*/ 6 w 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8">
                <a:moveTo>
                  <a:pt x="2" y="0"/>
                </a:moveTo>
                <a:lnTo>
                  <a:pt x="0" y="3"/>
                </a:lnTo>
                <a:lnTo>
                  <a:pt x="0" y="8"/>
                </a:lnTo>
                <a:lnTo>
                  <a:pt x="3" y="8"/>
                </a:lnTo>
                <a:lnTo>
                  <a:pt x="5" y="8"/>
                </a:lnTo>
                <a:lnTo>
                  <a:pt x="6" y="6"/>
                </a:lnTo>
                <a:lnTo>
                  <a:pt x="6" y="5"/>
                </a:lnTo>
                <a:lnTo>
                  <a:pt x="6" y="2"/>
                </a:lnTo>
                <a:lnTo>
                  <a:pt x="2"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79" name="Freeform 851"/>
          <p:cNvSpPr>
            <a:spLocks/>
          </p:cNvSpPr>
          <p:nvPr/>
        </p:nvSpPr>
        <p:spPr bwMode="auto">
          <a:xfrm>
            <a:off x="3963988" y="3476632"/>
            <a:ext cx="14288" cy="19050"/>
          </a:xfrm>
          <a:custGeom>
            <a:avLst/>
            <a:gdLst>
              <a:gd name="T0" fmla="*/ 9 w 9"/>
              <a:gd name="T1" fmla="*/ 0 h 12"/>
              <a:gd name="T2" fmla="*/ 7 w 9"/>
              <a:gd name="T3" fmla="*/ 0 h 12"/>
              <a:gd name="T4" fmla="*/ 3 w 9"/>
              <a:gd name="T5" fmla="*/ 9 h 12"/>
              <a:gd name="T6" fmla="*/ 3 w 9"/>
              <a:gd name="T7" fmla="*/ 10 h 12"/>
              <a:gd name="T8" fmla="*/ 0 w 9"/>
              <a:gd name="T9" fmla="*/ 12 h 12"/>
              <a:gd name="T10" fmla="*/ 6 w 9"/>
              <a:gd name="T11" fmla="*/ 9 h 12"/>
              <a:gd name="T12" fmla="*/ 9 w 9"/>
              <a:gd name="T13" fmla="*/ 7 h 12"/>
              <a:gd name="T14" fmla="*/ 9 w 9"/>
              <a:gd name="T15" fmla="*/ 4 h 12"/>
              <a:gd name="T16" fmla="*/ 9 w 9"/>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2"/>
              <a:gd name="T29" fmla="*/ 9 w 9"/>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2">
                <a:moveTo>
                  <a:pt x="9" y="0"/>
                </a:moveTo>
                <a:lnTo>
                  <a:pt x="7" y="0"/>
                </a:lnTo>
                <a:lnTo>
                  <a:pt x="3" y="9"/>
                </a:lnTo>
                <a:lnTo>
                  <a:pt x="3" y="10"/>
                </a:lnTo>
                <a:lnTo>
                  <a:pt x="0" y="12"/>
                </a:lnTo>
                <a:lnTo>
                  <a:pt x="6" y="9"/>
                </a:lnTo>
                <a:lnTo>
                  <a:pt x="9" y="7"/>
                </a:lnTo>
                <a:lnTo>
                  <a:pt x="9" y="4"/>
                </a:lnTo>
                <a:lnTo>
                  <a:pt x="9"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80" name="Freeform 852"/>
          <p:cNvSpPr>
            <a:spLocks/>
          </p:cNvSpPr>
          <p:nvPr/>
        </p:nvSpPr>
        <p:spPr bwMode="auto">
          <a:xfrm>
            <a:off x="3979863" y="3462345"/>
            <a:ext cx="9525" cy="9525"/>
          </a:xfrm>
          <a:custGeom>
            <a:avLst/>
            <a:gdLst>
              <a:gd name="T0" fmla="*/ 6 w 6"/>
              <a:gd name="T1" fmla="*/ 0 h 6"/>
              <a:gd name="T2" fmla="*/ 5 w 6"/>
              <a:gd name="T3" fmla="*/ 0 h 6"/>
              <a:gd name="T4" fmla="*/ 5 w 6"/>
              <a:gd name="T5" fmla="*/ 1 h 6"/>
              <a:gd name="T6" fmla="*/ 2 w 6"/>
              <a:gd name="T7" fmla="*/ 3 h 6"/>
              <a:gd name="T8" fmla="*/ 0 w 6"/>
              <a:gd name="T9" fmla="*/ 4 h 6"/>
              <a:gd name="T10" fmla="*/ 0 w 6"/>
              <a:gd name="T11" fmla="*/ 6 h 6"/>
              <a:gd name="T12" fmla="*/ 3 w 6"/>
              <a:gd name="T13" fmla="*/ 4 h 6"/>
              <a:gd name="T14" fmla="*/ 5 w 6"/>
              <a:gd name="T15" fmla="*/ 4 h 6"/>
              <a:gd name="T16" fmla="*/ 6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6" y="0"/>
                </a:moveTo>
                <a:lnTo>
                  <a:pt x="5" y="0"/>
                </a:lnTo>
                <a:lnTo>
                  <a:pt x="5" y="1"/>
                </a:lnTo>
                <a:lnTo>
                  <a:pt x="2" y="3"/>
                </a:lnTo>
                <a:lnTo>
                  <a:pt x="0" y="4"/>
                </a:lnTo>
                <a:lnTo>
                  <a:pt x="0" y="6"/>
                </a:lnTo>
                <a:lnTo>
                  <a:pt x="3" y="4"/>
                </a:lnTo>
                <a:lnTo>
                  <a:pt x="5" y="4"/>
                </a:lnTo>
                <a:lnTo>
                  <a:pt x="6"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81" name="Freeform 853"/>
          <p:cNvSpPr>
            <a:spLocks/>
          </p:cNvSpPr>
          <p:nvPr/>
        </p:nvSpPr>
        <p:spPr bwMode="auto">
          <a:xfrm>
            <a:off x="4538663" y="4222757"/>
            <a:ext cx="3175" cy="4762"/>
          </a:xfrm>
          <a:custGeom>
            <a:avLst/>
            <a:gdLst>
              <a:gd name="T0" fmla="*/ 2 w 2"/>
              <a:gd name="T1" fmla="*/ 0 h 3"/>
              <a:gd name="T2" fmla="*/ 2 w 2"/>
              <a:gd name="T3" fmla="*/ 1 h 3"/>
              <a:gd name="T4" fmla="*/ 2 w 2"/>
              <a:gd name="T5" fmla="*/ 3 h 3"/>
              <a:gd name="T6" fmla="*/ 0 w 2"/>
              <a:gd name="T7" fmla="*/ 3 h 3"/>
              <a:gd name="T8" fmla="*/ 0 w 2"/>
              <a:gd name="T9" fmla="*/ 0 h 3"/>
              <a:gd name="T10" fmla="*/ 2 w 2"/>
              <a:gd name="T11" fmla="*/ 0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2" y="0"/>
                </a:moveTo>
                <a:lnTo>
                  <a:pt x="2" y="1"/>
                </a:lnTo>
                <a:lnTo>
                  <a:pt x="2" y="3"/>
                </a:lnTo>
                <a:lnTo>
                  <a:pt x="0" y="3"/>
                </a:lnTo>
                <a:lnTo>
                  <a:pt x="0" y="0"/>
                </a:lnTo>
                <a:lnTo>
                  <a:pt x="2"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82" name="Freeform 854"/>
          <p:cNvSpPr>
            <a:spLocks/>
          </p:cNvSpPr>
          <p:nvPr/>
        </p:nvSpPr>
        <p:spPr bwMode="auto">
          <a:xfrm>
            <a:off x="4518025" y="4256095"/>
            <a:ext cx="6350" cy="9525"/>
          </a:xfrm>
          <a:custGeom>
            <a:avLst/>
            <a:gdLst>
              <a:gd name="T0" fmla="*/ 3 w 4"/>
              <a:gd name="T1" fmla="*/ 0 h 6"/>
              <a:gd name="T2" fmla="*/ 4 w 4"/>
              <a:gd name="T3" fmla="*/ 1 h 6"/>
              <a:gd name="T4" fmla="*/ 4 w 4"/>
              <a:gd name="T5" fmla="*/ 3 h 6"/>
              <a:gd name="T6" fmla="*/ 3 w 4"/>
              <a:gd name="T7" fmla="*/ 6 h 6"/>
              <a:gd name="T8" fmla="*/ 1 w 4"/>
              <a:gd name="T9" fmla="*/ 6 h 6"/>
              <a:gd name="T10" fmla="*/ 0 w 4"/>
              <a:gd name="T11" fmla="*/ 6 h 6"/>
              <a:gd name="T12" fmla="*/ 0 w 4"/>
              <a:gd name="T13" fmla="*/ 3 h 6"/>
              <a:gd name="T14" fmla="*/ 0 w 4"/>
              <a:gd name="T15" fmla="*/ 1 h 6"/>
              <a:gd name="T16" fmla="*/ 1 w 4"/>
              <a:gd name="T17" fmla="*/ 1 h 6"/>
              <a:gd name="T18" fmla="*/ 3 w 4"/>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6"/>
              <a:gd name="T32" fmla="*/ 4 w 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6">
                <a:moveTo>
                  <a:pt x="3" y="0"/>
                </a:moveTo>
                <a:lnTo>
                  <a:pt x="4" y="1"/>
                </a:lnTo>
                <a:lnTo>
                  <a:pt x="4" y="3"/>
                </a:lnTo>
                <a:lnTo>
                  <a:pt x="3" y="6"/>
                </a:lnTo>
                <a:lnTo>
                  <a:pt x="1" y="6"/>
                </a:lnTo>
                <a:lnTo>
                  <a:pt x="0" y="6"/>
                </a:lnTo>
                <a:lnTo>
                  <a:pt x="0" y="3"/>
                </a:lnTo>
                <a:lnTo>
                  <a:pt x="0" y="1"/>
                </a:lnTo>
                <a:lnTo>
                  <a:pt x="1" y="1"/>
                </a:lnTo>
                <a:lnTo>
                  <a:pt x="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83" name="Freeform 855"/>
          <p:cNvSpPr>
            <a:spLocks/>
          </p:cNvSpPr>
          <p:nvPr/>
        </p:nvSpPr>
        <p:spPr bwMode="auto">
          <a:xfrm>
            <a:off x="6307138" y="2587632"/>
            <a:ext cx="1627188" cy="1133475"/>
          </a:xfrm>
          <a:custGeom>
            <a:avLst/>
            <a:gdLst>
              <a:gd name="T0" fmla="*/ 667 w 1025"/>
              <a:gd name="T1" fmla="*/ 678 h 714"/>
              <a:gd name="T2" fmla="*/ 642 w 1025"/>
              <a:gd name="T3" fmla="*/ 687 h 714"/>
              <a:gd name="T4" fmla="*/ 601 w 1025"/>
              <a:gd name="T5" fmla="*/ 701 h 714"/>
              <a:gd name="T6" fmla="*/ 575 w 1025"/>
              <a:gd name="T7" fmla="*/ 693 h 714"/>
              <a:gd name="T8" fmla="*/ 513 w 1025"/>
              <a:gd name="T9" fmla="*/ 671 h 714"/>
              <a:gd name="T10" fmla="*/ 479 w 1025"/>
              <a:gd name="T11" fmla="*/ 675 h 714"/>
              <a:gd name="T12" fmla="*/ 446 w 1025"/>
              <a:gd name="T13" fmla="*/ 692 h 714"/>
              <a:gd name="T14" fmla="*/ 404 w 1025"/>
              <a:gd name="T15" fmla="*/ 644 h 714"/>
              <a:gd name="T16" fmla="*/ 401 w 1025"/>
              <a:gd name="T17" fmla="*/ 567 h 714"/>
              <a:gd name="T18" fmla="*/ 371 w 1025"/>
              <a:gd name="T19" fmla="*/ 546 h 714"/>
              <a:gd name="T20" fmla="*/ 302 w 1025"/>
              <a:gd name="T21" fmla="*/ 576 h 714"/>
              <a:gd name="T22" fmla="*/ 256 w 1025"/>
              <a:gd name="T23" fmla="*/ 584 h 714"/>
              <a:gd name="T24" fmla="*/ 239 w 1025"/>
              <a:gd name="T25" fmla="*/ 575 h 714"/>
              <a:gd name="T26" fmla="*/ 208 w 1025"/>
              <a:gd name="T27" fmla="*/ 573 h 714"/>
              <a:gd name="T28" fmla="*/ 185 w 1025"/>
              <a:gd name="T29" fmla="*/ 561 h 714"/>
              <a:gd name="T30" fmla="*/ 172 w 1025"/>
              <a:gd name="T31" fmla="*/ 549 h 714"/>
              <a:gd name="T32" fmla="*/ 128 w 1025"/>
              <a:gd name="T33" fmla="*/ 530 h 714"/>
              <a:gd name="T34" fmla="*/ 105 w 1025"/>
              <a:gd name="T35" fmla="*/ 518 h 714"/>
              <a:gd name="T36" fmla="*/ 85 w 1025"/>
              <a:gd name="T37" fmla="*/ 509 h 714"/>
              <a:gd name="T38" fmla="*/ 85 w 1025"/>
              <a:gd name="T39" fmla="*/ 483 h 714"/>
              <a:gd name="T40" fmla="*/ 96 w 1025"/>
              <a:gd name="T41" fmla="*/ 476 h 714"/>
              <a:gd name="T42" fmla="*/ 93 w 1025"/>
              <a:gd name="T43" fmla="*/ 455 h 714"/>
              <a:gd name="T44" fmla="*/ 110 w 1025"/>
              <a:gd name="T45" fmla="*/ 431 h 714"/>
              <a:gd name="T46" fmla="*/ 99 w 1025"/>
              <a:gd name="T47" fmla="*/ 419 h 714"/>
              <a:gd name="T48" fmla="*/ 70 w 1025"/>
              <a:gd name="T49" fmla="*/ 425 h 714"/>
              <a:gd name="T50" fmla="*/ 37 w 1025"/>
              <a:gd name="T51" fmla="*/ 415 h 714"/>
              <a:gd name="T52" fmla="*/ 27 w 1025"/>
              <a:gd name="T53" fmla="*/ 397 h 714"/>
              <a:gd name="T54" fmla="*/ 21 w 1025"/>
              <a:gd name="T55" fmla="*/ 389 h 714"/>
              <a:gd name="T56" fmla="*/ 16 w 1025"/>
              <a:gd name="T57" fmla="*/ 323 h 714"/>
              <a:gd name="T58" fmla="*/ 84 w 1025"/>
              <a:gd name="T59" fmla="*/ 298 h 714"/>
              <a:gd name="T60" fmla="*/ 142 w 1025"/>
              <a:gd name="T61" fmla="*/ 201 h 714"/>
              <a:gd name="T62" fmla="*/ 220 w 1025"/>
              <a:gd name="T63" fmla="*/ 127 h 714"/>
              <a:gd name="T64" fmla="*/ 287 w 1025"/>
              <a:gd name="T65" fmla="*/ 180 h 714"/>
              <a:gd name="T66" fmla="*/ 474 w 1025"/>
              <a:gd name="T67" fmla="*/ 278 h 714"/>
              <a:gd name="T68" fmla="*/ 591 w 1025"/>
              <a:gd name="T69" fmla="*/ 277 h 714"/>
              <a:gd name="T70" fmla="*/ 667 w 1025"/>
              <a:gd name="T71" fmla="*/ 223 h 714"/>
              <a:gd name="T72" fmla="*/ 748 w 1025"/>
              <a:gd name="T73" fmla="*/ 147 h 714"/>
              <a:gd name="T74" fmla="*/ 744 w 1025"/>
              <a:gd name="T75" fmla="*/ 103 h 714"/>
              <a:gd name="T76" fmla="*/ 777 w 1025"/>
              <a:gd name="T77" fmla="*/ 28 h 714"/>
              <a:gd name="T78" fmla="*/ 883 w 1025"/>
              <a:gd name="T79" fmla="*/ 31 h 714"/>
              <a:gd name="T80" fmla="*/ 955 w 1025"/>
              <a:gd name="T81" fmla="*/ 124 h 714"/>
              <a:gd name="T82" fmla="*/ 1022 w 1025"/>
              <a:gd name="T83" fmla="*/ 144 h 714"/>
              <a:gd name="T84" fmla="*/ 961 w 1025"/>
              <a:gd name="T85" fmla="*/ 263 h 714"/>
              <a:gd name="T86" fmla="*/ 898 w 1025"/>
              <a:gd name="T87" fmla="*/ 298 h 714"/>
              <a:gd name="T88" fmla="*/ 805 w 1025"/>
              <a:gd name="T89" fmla="*/ 353 h 714"/>
              <a:gd name="T90" fmla="*/ 814 w 1025"/>
              <a:gd name="T91" fmla="*/ 319 h 714"/>
              <a:gd name="T92" fmla="*/ 747 w 1025"/>
              <a:gd name="T93" fmla="*/ 350 h 714"/>
              <a:gd name="T94" fmla="*/ 769 w 1025"/>
              <a:gd name="T95" fmla="*/ 394 h 714"/>
              <a:gd name="T96" fmla="*/ 820 w 1025"/>
              <a:gd name="T97" fmla="*/ 388 h 714"/>
              <a:gd name="T98" fmla="*/ 792 w 1025"/>
              <a:gd name="T99" fmla="*/ 404 h 714"/>
              <a:gd name="T100" fmla="*/ 781 w 1025"/>
              <a:gd name="T101" fmla="*/ 451 h 714"/>
              <a:gd name="T102" fmla="*/ 778 w 1025"/>
              <a:gd name="T103" fmla="*/ 498 h 714"/>
              <a:gd name="T104" fmla="*/ 795 w 1025"/>
              <a:gd name="T105" fmla="*/ 525 h 714"/>
              <a:gd name="T106" fmla="*/ 801 w 1025"/>
              <a:gd name="T107" fmla="*/ 545 h 714"/>
              <a:gd name="T108" fmla="*/ 796 w 1025"/>
              <a:gd name="T109" fmla="*/ 567 h 714"/>
              <a:gd name="T110" fmla="*/ 772 w 1025"/>
              <a:gd name="T111" fmla="*/ 605 h 714"/>
              <a:gd name="T112" fmla="*/ 760 w 1025"/>
              <a:gd name="T113" fmla="*/ 626 h 714"/>
              <a:gd name="T114" fmla="*/ 736 w 1025"/>
              <a:gd name="T115" fmla="*/ 651 h 714"/>
              <a:gd name="T116" fmla="*/ 700 w 1025"/>
              <a:gd name="T117" fmla="*/ 671 h 7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25"/>
              <a:gd name="T178" fmla="*/ 0 h 714"/>
              <a:gd name="T179" fmla="*/ 1025 w 1025"/>
              <a:gd name="T180" fmla="*/ 714 h 7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25" h="714">
                <a:moveTo>
                  <a:pt x="685" y="674"/>
                </a:moveTo>
                <a:lnTo>
                  <a:pt x="684" y="675"/>
                </a:lnTo>
                <a:lnTo>
                  <a:pt x="684" y="674"/>
                </a:lnTo>
                <a:lnTo>
                  <a:pt x="682" y="672"/>
                </a:lnTo>
                <a:lnTo>
                  <a:pt x="679" y="674"/>
                </a:lnTo>
                <a:lnTo>
                  <a:pt x="681" y="677"/>
                </a:lnTo>
                <a:lnTo>
                  <a:pt x="675" y="677"/>
                </a:lnTo>
                <a:lnTo>
                  <a:pt x="675" y="675"/>
                </a:lnTo>
                <a:lnTo>
                  <a:pt x="675" y="674"/>
                </a:lnTo>
                <a:lnTo>
                  <a:pt x="672" y="671"/>
                </a:lnTo>
                <a:lnTo>
                  <a:pt x="669" y="671"/>
                </a:lnTo>
                <a:lnTo>
                  <a:pt x="667" y="668"/>
                </a:lnTo>
                <a:lnTo>
                  <a:pt x="667" y="678"/>
                </a:lnTo>
                <a:lnTo>
                  <a:pt x="666" y="680"/>
                </a:lnTo>
                <a:lnTo>
                  <a:pt x="666" y="678"/>
                </a:lnTo>
                <a:lnTo>
                  <a:pt x="661" y="674"/>
                </a:lnTo>
                <a:lnTo>
                  <a:pt x="660" y="672"/>
                </a:lnTo>
                <a:lnTo>
                  <a:pt x="658" y="680"/>
                </a:lnTo>
                <a:lnTo>
                  <a:pt x="658" y="684"/>
                </a:lnTo>
                <a:lnTo>
                  <a:pt x="657" y="684"/>
                </a:lnTo>
                <a:lnTo>
                  <a:pt x="655" y="684"/>
                </a:lnTo>
                <a:lnTo>
                  <a:pt x="651" y="687"/>
                </a:lnTo>
                <a:lnTo>
                  <a:pt x="648" y="687"/>
                </a:lnTo>
                <a:lnTo>
                  <a:pt x="646" y="689"/>
                </a:lnTo>
                <a:lnTo>
                  <a:pt x="643" y="689"/>
                </a:lnTo>
                <a:lnTo>
                  <a:pt x="642" y="687"/>
                </a:lnTo>
                <a:lnTo>
                  <a:pt x="639" y="687"/>
                </a:lnTo>
                <a:lnTo>
                  <a:pt x="636" y="690"/>
                </a:lnTo>
                <a:lnTo>
                  <a:pt x="628" y="692"/>
                </a:lnTo>
                <a:lnTo>
                  <a:pt x="625" y="692"/>
                </a:lnTo>
                <a:lnTo>
                  <a:pt x="625" y="693"/>
                </a:lnTo>
                <a:lnTo>
                  <a:pt x="618" y="696"/>
                </a:lnTo>
                <a:lnTo>
                  <a:pt x="615" y="695"/>
                </a:lnTo>
                <a:lnTo>
                  <a:pt x="612" y="702"/>
                </a:lnTo>
                <a:lnTo>
                  <a:pt x="615" y="708"/>
                </a:lnTo>
                <a:lnTo>
                  <a:pt x="615" y="712"/>
                </a:lnTo>
                <a:lnTo>
                  <a:pt x="610" y="714"/>
                </a:lnTo>
                <a:lnTo>
                  <a:pt x="607" y="712"/>
                </a:lnTo>
                <a:lnTo>
                  <a:pt x="601" y="701"/>
                </a:lnTo>
                <a:lnTo>
                  <a:pt x="604" y="693"/>
                </a:lnTo>
                <a:lnTo>
                  <a:pt x="603" y="692"/>
                </a:lnTo>
                <a:lnTo>
                  <a:pt x="597" y="693"/>
                </a:lnTo>
                <a:lnTo>
                  <a:pt x="594" y="695"/>
                </a:lnTo>
                <a:lnTo>
                  <a:pt x="592" y="693"/>
                </a:lnTo>
                <a:lnTo>
                  <a:pt x="592" y="692"/>
                </a:lnTo>
                <a:lnTo>
                  <a:pt x="585" y="689"/>
                </a:lnTo>
                <a:lnTo>
                  <a:pt x="584" y="689"/>
                </a:lnTo>
                <a:lnTo>
                  <a:pt x="582" y="692"/>
                </a:lnTo>
                <a:lnTo>
                  <a:pt x="579" y="692"/>
                </a:lnTo>
                <a:lnTo>
                  <a:pt x="579" y="693"/>
                </a:lnTo>
                <a:lnTo>
                  <a:pt x="579" y="690"/>
                </a:lnTo>
                <a:lnTo>
                  <a:pt x="575" y="693"/>
                </a:lnTo>
                <a:lnTo>
                  <a:pt x="572" y="692"/>
                </a:lnTo>
                <a:lnTo>
                  <a:pt x="563" y="692"/>
                </a:lnTo>
                <a:lnTo>
                  <a:pt x="561" y="689"/>
                </a:lnTo>
                <a:lnTo>
                  <a:pt x="555" y="686"/>
                </a:lnTo>
                <a:lnTo>
                  <a:pt x="552" y="681"/>
                </a:lnTo>
                <a:lnTo>
                  <a:pt x="551" y="677"/>
                </a:lnTo>
                <a:lnTo>
                  <a:pt x="552" y="672"/>
                </a:lnTo>
                <a:lnTo>
                  <a:pt x="551" y="669"/>
                </a:lnTo>
                <a:lnTo>
                  <a:pt x="542" y="668"/>
                </a:lnTo>
                <a:lnTo>
                  <a:pt x="528" y="662"/>
                </a:lnTo>
                <a:lnTo>
                  <a:pt x="527" y="662"/>
                </a:lnTo>
                <a:lnTo>
                  <a:pt x="521" y="668"/>
                </a:lnTo>
                <a:lnTo>
                  <a:pt x="513" y="671"/>
                </a:lnTo>
                <a:lnTo>
                  <a:pt x="512" y="669"/>
                </a:lnTo>
                <a:lnTo>
                  <a:pt x="509" y="672"/>
                </a:lnTo>
                <a:lnTo>
                  <a:pt x="506" y="674"/>
                </a:lnTo>
                <a:lnTo>
                  <a:pt x="504" y="671"/>
                </a:lnTo>
                <a:lnTo>
                  <a:pt x="500" y="672"/>
                </a:lnTo>
                <a:lnTo>
                  <a:pt x="498" y="671"/>
                </a:lnTo>
                <a:lnTo>
                  <a:pt x="497" y="672"/>
                </a:lnTo>
                <a:lnTo>
                  <a:pt x="492" y="674"/>
                </a:lnTo>
                <a:lnTo>
                  <a:pt x="491" y="674"/>
                </a:lnTo>
                <a:lnTo>
                  <a:pt x="488" y="672"/>
                </a:lnTo>
                <a:lnTo>
                  <a:pt x="483" y="671"/>
                </a:lnTo>
                <a:lnTo>
                  <a:pt x="482" y="671"/>
                </a:lnTo>
                <a:lnTo>
                  <a:pt x="479" y="675"/>
                </a:lnTo>
                <a:lnTo>
                  <a:pt x="479" y="677"/>
                </a:lnTo>
                <a:lnTo>
                  <a:pt x="477" y="675"/>
                </a:lnTo>
                <a:lnTo>
                  <a:pt x="471" y="674"/>
                </a:lnTo>
                <a:lnTo>
                  <a:pt x="468" y="677"/>
                </a:lnTo>
                <a:lnTo>
                  <a:pt x="468" y="686"/>
                </a:lnTo>
                <a:lnTo>
                  <a:pt x="470" y="690"/>
                </a:lnTo>
                <a:lnTo>
                  <a:pt x="470" y="695"/>
                </a:lnTo>
                <a:lnTo>
                  <a:pt x="468" y="696"/>
                </a:lnTo>
                <a:lnTo>
                  <a:pt x="462" y="698"/>
                </a:lnTo>
                <a:lnTo>
                  <a:pt x="461" y="687"/>
                </a:lnTo>
                <a:lnTo>
                  <a:pt x="456" y="687"/>
                </a:lnTo>
                <a:lnTo>
                  <a:pt x="452" y="690"/>
                </a:lnTo>
                <a:lnTo>
                  <a:pt x="446" y="692"/>
                </a:lnTo>
                <a:lnTo>
                  <a:pt x="440" y="686"/>
                </a:lnTo>
                <a:lnTo>
                  <a:pt x="440" y="683"/>
                </a:lnTo>
                <a:lnTo>
                  <a:pt x="429" y="680"/>
                </a:lnTo>
                <a:lnTo>
                  <a:pt x="432" y="666"/>
                </a:lnTo>
                <a:lnTo>
                  <a:pt x="423" y="660"/>
                </a:lnTo>
                <a:lnTo>
                  <a:pt x="423" y="654"/>
                </a:lnTo>
                <a:lnTo>
                  <a:pt x="422" y="650"/>
                </a:lnTo>
                <a:lnTo>
                  <a:pt x="422" y="645"/>
                </a:lnTo>
                <a:lnTo>
                  <a:pt x="410" y="647"/>
                </a:lnTo>
                <a:lnTo>
                  <a:pt x="402" y="653"/>
                </a:lnTo>
                <a:lnTo>
                  <a:pt x="401" y="651"/>
                </a:lnTo>
                <a:lnTo>
                  <a:pt x="404" y="645"/>
                </a:lnTo>
                <a:lnTo>
                  <a:pt x="404" y="644"/>
                </a:lnTo>
                <a:lnTo>
                  <a:pt x="404" y="638"/>
                </a:lnTo>
                <a:lnTo>
                  <a:pt x="407" y="629"/>
                </a:lnTo>
                <a:lnTo>
                  <a:pt x="410" y="624"/>
                </a:lnTo>
                <a:lnTo>
                  <a:pt x="411" y="621"/>
                </a:lnTo>
                <a:lnTo>
                  <a:pt x="413" y="621"/>
                </a:lnTo>
                <a:lnTo>
                  <a:pt x="419" y="609"/>
                </a:lnTo>
                <a:lnTo>
                  <a:pt x="417" y="582"/>
                </a:lnTo>
                <a:lnTo>
                  <a:pt x="413" y="582"/>
                </a:lnTo>
                <a:lnTo>
                  <a:pt x="411" y="579"/>
                </a:lnTo>
                <a:lnTo>
                  <a:pt x="410" y="573"/>
                </a:lnTo>
                <a:lnTo>
                  <a:pt x="405" y="570"/>
                </a:lnTo>
                <a:lnTo>
                  <a:pt x="402" y="567"/>
                </a:lnTo>
                <a:lnTo>
                  <a:pt x="401" y="567"/>
                </a:lnTo>
                <a:lnTo>
                  <a:pt x="399" y="569"/>
                </a:lnTo>
                <a:lnTo>
                  <a:pt x="398" y="570"/>
                </a:lnTo>
                <a:lnTo>
                  <a:pt x="396" y="567"/>
                </a:lnTo>
                <a:lnTo>
                  <a:pt x="393" y="566"/>
                </a:lnTo>
                <a:lnTo>
                  <a:pt x="389" y="566"/>
                </a:lnTo>
                <a:lnTo>
                  <a:pt x="386" y="564"/>
                </a:lnTo>
                <a:lnTo>
                  <a:pt x="380" y="564"/>
                </a:lnTo>
                <a:lnTo>
                  <a:pt x="381" y="555"/>
                </a:lnTo>
                <a:lnTo>
                  <a:pt x="377" y="554"/>
                </a:lnTo>
                <a:lnTo>
                  <a:pt x="377" y="551"/>
                </a:lnTo>
                <a:lnTo>
                  <a:pt x="377" y="549"/>
                </a:lnTo>
                <a:lnTo>
                  <a:pt x="374" y="545"/>
                </a:lnTo>
                <a:lnTo>
                  <a:pt x="371" y="546"/>
                </a:lnTo>
                <a:lnTo>
                  <a:pt x="366" y="549"/>
                </a:lnTo>
                <a:lnTo>
                  <a:pt x="362" y="549"/>
                </a:lnTo>
                <a:lnTo>
                  <a:pt x="353" y="549"/>
                </a:lnTo>
                <a:lnTo>
                  <a:pt x="351" y="548"/>
                </a:lnTo>
                <a:lnTo>
                  <a:pt x="350" y="548"/>
                </a:lnTo>
                <a:lnTo>
                  <a:pt x="344" y="552"/>
                </a:lnTo>
                <a:lnTo>
                  <a:pt x="343" y="555"/>
                </a:lnTo>
                <a:lnTo>
                  <a:pt x="337" y="560"/>
                </a:lnTo>
                <a:lnTo>
                  <a:pt x="332" y="561"/>
                </a:lnTo>
                <a:lnTo>
                  <a:pt x="325" y="569"/>
                </a:lnTo>
                <a:lnTo>
                  <a:pt x="302" y="576"/>
                </a:lnTo>
                <a:lnTo>
                  <a:pt x="302" y="578"/>
                </a:lnTo>
                <a:lnTo>
                  <a:pt x="302" y="576"/>
                </a:lnTo>
                <a:lnTo>
                  <a:pt x="298" y="575"/>
                </a:lnTo>
                <a:lnTo>
                  <a:pt x="298" y="573"/>
                </a:lnTo>
                <a:lnTo>
                  <a:pt x="296" y="573"/>
                </a:lnTo>
                <a:lnTo>
                  <a:pt x="292" y="575"/>
                </a:lnTo>
                <a:lnTo>
                  <a:pt x="281" y="572"/>
                </a:lnTo>
                <a:lnTo>
                  <a:pt x="280" y="570"/>
                </a:lnTo>
                <a:lnTo>
                  <a:pt x="278" y="569"/>
                </a:lnTo>
                <a:lnTo>
                  <a:pt x="277" y="567"/>
                </a:lnTo>
                <a:lnTo>
                  <a:pt x="272" y="567"/>
                </a:lnTo>
                <a:lnTo>
                  <a:pt x="269" y="569"/>
                </a:lnTo>
                <a:lnTo>
                  <a:pt x="265" y="573"/>
                </a:lnTo>
                <a:lnTo>
                  <a:pt x="262" y="578"/>
                </a:lnTo>
                <a:lnTo>
                  <a:pt x="256" y="584"/>
                </a:lnTo>
                <a:lnTo>
                  <a:pt x="256" y="585"/>
                </a:lnTo>
                <a:lnTo>
                  <a:pt x="254" y="585"/>
                </a:lnTo>
                <a:lnTo>
                  <a:pt x="253" y="585"/>
                </a:lnTo>
                <a:lnTo>
                  <a:pt x="253" y="584"/>
                </a:lnTo>
                <a:lnTo>
                  <a:pt x="251" y="582"/>
                </a:lnTo>
                <a:lnTo>
                  <a:pt x="253" y="578"/>
                </a:lnTo>
                <a:lnTo>
                  <a:pt x="253" y="573"/>
                </a:lnTo>
                <a:lnTo>
                  <a:pt x="251" y="572"/>
                </a:lnTo>
                <a:lnTo>
                  <a:pt x="250" y="572"/>
                </a:lnTo>
                <a:lnTo>
                  <a:pt x="247" y="573"/>
                </a:lnTo>
                <a:lnTo>
                  <a:pt x="244" y="573"/>
                </a:lnTo>
                <a:lnTo>
                  <a:pt x="241" y="575"/>
                </a:lnTo>
                <a:lnTo>
                  <a:pt x="239" y="575"/>
                </a:lnTo>
                <a:lnTo>
                  <a:pt x="238" y="575"/>
                </a:lnTo>
                <a:lnTo>
                  <a:pt x="236" y="578"/>
                </a:lnTo>
                <a:lnTo>
                  <a:pt x="230" y="576"/>
                </a:lnTo>
                <a:lnTo>
                  <a:pt x="229" y="578"/>
                </a:lnTo>
                <a:lnTo>
                  <a:pt x="227" y="578"/>
                </a:lnTo>
                <a:lnTo>
                  <a:pt x="221" y="575"/>
                </a:lnTo>
                <a:lnTo>
                  <a:pt x="220" y="573"/>
                </a:lnTo>
                <a:lnTo>
                  <a:pt x="217" y="573"/>
                </a:lnTo>
                <a:lnTo>
                  <a:pt x="215" y="573"/>
                </a:lnTo>
                <a:lnTo>
                  <a:pt x="214" y="575"/>
                </a:lnTo>
                <a:lnTo>
                  <a:pt x="212" y="575"/>
                </a:lnTo>
                <a:lnTo>
                  <a:pt x="211" y="575"/>
                </a:lnTo>
                <a:lnTo>
                  <a:pt x="208" y="573"/>
                </a:lnTo>
                <a:lnTo>
                  <a:pt x="208" y="575"/>
                </a:lnTo>
                <a:lnTo>
                  <a:pt x="205" y="575"/>
                </a:lnTo>
                <a:lnTo>
                  <a:pt x="203" y="573"/>
                </a:lnTo>
                <a:lnTo>
                  <a:pt x="203" y="572"/>
                </a:lnTo>
                <a:lnTo>
                  <a:pt x="202" y="570"/>
                </a:lnTo>
                <a:lnTo>
                  <a:pt x="199" y="569"/>
                </a:lnTo>
                <a:lnTo>
                  <a:pt x="196" y="570"/>
                </a:lnTo>
                <a:lnTo>
                  <a:pt x="191" y="567"/>
                </a:lnTo>
                <a:lnTo>
                  <a:pt x="191" y="566"/>
                </a:lnTo>
                <a:lnTo>
                  <a:pt x="193" y="561"/>
                </a:lnTo>
                <a:lnTo>
                  <a:pt x="191" y="561"/>
                </a:lnTo>
                <a:lnTo>
                  <a:pt x="190" y="561"/>
                </a:lnTo>
                <a:lnTo>
                  <a:pt x="185" y="561"/>
                </a:lnTo>
                <a:lnTo>
                  <a:pt x="184" y="561"/>
                </a:lnTo>
                <a:lnTo>
                  <a:pt x="182" y="561"/>
                </a:lnTo>
                <a:lnTo>
                  <a:pt x="181" y="560"/>
                </a:lnTo>
                <a:lnTo>
                  <a:pt x="179" y="560"/>
                </a:lnTo>
                <a:lnTo>
                  <a:pt x="178" y="560"/>
                </a:lnTo>
                <a:lnTo>
                  <a:pt x="178" y="557"/>
                </a:lnTo>
                <a:lnTo>
                  <a:pt x="175" y="558"/>
                </a:lnTo>
                <a:lnTo>
                  <a:pt x="175" y="557"/>
                </a:lnTo>
                <a:lnTo>
                  <a:pt x="176" y="554"/>
                </a:lnTo>
                <a:lnTo>
                  <a:pt x="175" y="551"/>
                </a:lnTo>
                <a:lnTo>
                  <a:pt x="176" y="549"/>
                </a:lnTo>
                <a:lnTo>
                  <a:pt x="175" y="548"/>
                </a:lnTo>
                <a:lnTo>
                  <a:pt x="172" y="549"/>
                </a:lnTo>
                <a:lnTo>
                  <a:pt x="170" y="549"/>
                </a:lnTo>
                <a:lnTo>
                  <a:pt x="170" y="551"/>
                </a:lnTo>
                <a:lnTo>
                  <a:pt x="169" y="552"/>
                </a:lnTo>
                <a:lnTo>
                  <a:pt x="167" y="552"/>
                </a:lnTo>
                <a:lnTo>
                  <a:pt x="167" y="554"/>
                </a:lnTo>
                <a:lnTo>
                  <a:pt x="164" y="552"/>
                </a:lnTo>
                <a:lnTo>
                  <a:pt x="163" y="551"/>
                </a:lnTo>
                <a:lnTo>
                  <a:pt x="161" y="546"/>
                </a:lnTo>
                <a:lnTo>
                  <a:pt x="157" y="540"/>
                </a:lnTo>
                <a:lnTo>
                  <a:pt x="152" y="539"/>
                </a:lnTo>
                <a:lnTo>
                  <a:pt x="148" y="534"/>
                </a:lnTo>
                <a:lnTo>
                  <a:pt x="134" y="530"/>
                </a:lnTo>
                <a:lnTo>
                  <a:pt x="128" y="530"/>
                </a:lnTo>
                <a:lnTo>
                  <a:pt x="128" y="531"/>
                </a:lnTo>
                <a:lnTo>
                  <a:pt x="127" y="533"/>
                </a:lnTo>
                <a:lnTo>
                  <a:pt x="127" y="534"/>
                </a:lnTo>
                <a:lnTo>
                  <a:pt x="124" y="533"/>
                </a:lnTo>
                <a:lnTo>
                  <a:pt x="124" y="531"/>
                </a:lnTo>
                <a:lnTo>
                  <a:pt x="122" y="530"/>
                </a:lnTo>
                <a:lnTo>
                  <a:pt x="116" y="528"/>
                </a:lnTo>
                <a:lnTo>
                  <a:pt x="115" y="525"/>
                </a:lnTo>
                <a:lnTo>
                  <a:pt x="113" y="525"/>
                </a:lnTo>
                <a:lnTo>
                  <a:pt x="110" y="522"/>
                </a:lnTo>
                <a:lnTo>
                  <a:pt x="106" y="521"/>
                </a:lnTo>
                <a:lnTo>
                  <a:pt x="106" y="519"/>
                </a:lnTo>
                <a:lnTo>
                  <a:pt x="105" y="518"/>
                </a:lnTo>
                <a:lnTo>
                  <a:pt x="103" y="518"/>
                </a:lnTo>
                <a:lnTo>
                  <a:pt x="103" y="516"/>
                </a:lnTo>
                <a:lnTo>
                  <a:pt x="102" y="516"/>
                </a:lnTo>
                <a:lnTo>
                  <a:pt x="99" y="518"/>
                </a:lnTo>
                <a:lnTo>
                  <a:pt x="99" y="515"/>
                </a:lnTo>
                <a:lnTo>
                  <a:pt x="97" y="515"/>
                </a:lnTo>
                <a:lnTo>
                  <a:pt x="91" y="515"/>
                </a:lnTo>
                <a:lnTo>
                  <a:pt x="90" y="516"/>
                </a:lnTo>
                <a:lnTo>
                  <a:pt x="88" y="516"/>
                </a:lnTo>
                <a:lnTo>
                  <a:pt x="88" y="515"/>
                </a:lnTo>
                <a:lnTo>
                  <a:pt x="88" y="512"/>
                </a:lnTo>
                <a:lnTo>
                  <a:pt x="87" y="512"/>
                </a:lnTo>
                <a:lnTo>
                  <a:pt x="85" y="509"/>
                </a:lnTo>
                <a:lnTo>
                  <a:pt x="84" y="507"/>
                </a:lnTo>
                <a:lnTo>
                  <a:pt x="84" y="506"/>
                </a:lnTo>
                <a:lnTo>
                  <a:pt x="85" y="503"/>
                </a:lnTo>
                <a:lnTo>
                  <a:pt x="84" y="501"/>
                </a:lnTo>
                <a:lnTo>
                  <a:pt x="84" y="498"/>
                </a:lnTo>
                <a:lnTo>
                  <a:pt x="85" y="497"/>
                </a:lnTo>
                <a:lnTo>
                  <a:pt x="81" y="491"/>
                </a:lnTo>
                <a:lnTo>
                  <a:pt x="81" y="488"/>
                </a:lnTo>
                <a:lnTo>
                  <a:pt x="79" y="486"/>
                </a:lnTo>
                <a:lnTo>
                  <a:pt x="79" y="485"/>
                </a:lnTo>
                <a:lnTo>
                  <a:pt x="84" y="485"/>
                </a:lnTo>
                <a:lnTo>
                  <a:pt x="84" y="483"/>
                </a:lnTo>
                <a:lnTo>
                  <a:pt x="85" y="483"/>
                </a:lnTo>
                <a:lnTo>
                  <a:pt x="85" y="486"/>
                </a:lnTo>
                <a:lnTo>
                  <a:pt x="87" y="488"/>
                </a:lnTo>
                <a:lnTo>
                  <a:pt x="88" y="489"/>
                </a:lnTo>
                <a:lnTo>
                  <a:pt x="90" y="488"/>
                </a:lnTo>
                <a:lnTo>
                  <a:pt x="91" y="488"/>
                </a:lnTo>
                <a:lnTo>
                  <a:pt x="91" y="486"/>
                </a:lnTo>
                <a:lnTo>
                  <a:pt x="93" y="486"/>
                </a:lnTo>
                <a:lnTo>
                  <a:pt x="94" y="483"/>
                </a:lnTo>
                <a:lnTo>
                  <a:pt x="96" y="485"/>
                </a:lnTo>
                <a:lnTo>
                  <a:pt x="99" y="482"/>
                </a:lnTo>
                <a:lnTo>
                  <a:pt x="99" y="480"/>
                </a:lnTo>
                <a:lnTo>
                  <a:pt x="96" y="477"/>
                </a:lnTo>
                <a:lnTo>
                  <a:pt x="96" y="476"/>
                </a:lnTo>
                <a:lnTo>
                  <a:pt x="96" y="474"/>
                </a:lnTo>
                <a:lnTo>
                  <a:pt x="96" y="473"/>
                </a:lnTo>
                <a:lnTo>
                  <a:pt x="93" y="471"/>
                </a:lnTo>
                <a:lnTo>
                  <a:pt x="91" y="471"/>
                </a:lnTo>
                <a:lnTo>
                  <a:pt x="88" y="468"/>
                </a:lnTo>
                <a:lnTo>
                  <a:pt x="88" y="464"/>
                </a:lnTo>
                <a:lnTo>
                  <a:pt x="90" y="464"/>
                </a:lnTo>
                <a:lnTo>
                  <a:pt x="90" y="462"/>
                </a:lnTo>
                <a:lnTo>
                  <a:pt x="90" y="461"/>
                </a:lnTo>
                <a:lnTo>
                  <a:pt x="88" y="458"/>
                </a:lnTo>
                <a:lnTo>
                  <a:pt x="88" y="457"/>
                </a:lnTo>
                <a:lnTo>
                  <a:pt x="91" y="457"/>
                </a:lnTo>
                <a:lnTo>
                  <a:pt x="93" y="455"/>
                </a:lnTo>
                <a:lnTo>
                  <a:pt x="96" y="457"/>
                </a:lnTo>
                <a:lnTo>
                  <a:pt x="99" y="451"/>
                </a:lnTo>
                <a:lnTo>
                  <a:pt x="99" y="448"/>
                </a:lnTo>
                <a:lnTo>
                  <a:pt x="102" y="448"/>
                </a:lnTo>
                <a:lnTo>
                  <a:pt x="103" y="448"/>
                </a:lnTo>
                <a:lnTo>
                  <a:pt x="102" y="446"/>
                </a:lnTo>
                <a:lnTo>
                  <a:pt x="103" y="445"/>
                </a:lnTo>
                <a:lnTo>
                  <a:pt x="103" y="443"/>
                </a:lnTo>
                <a:lnTo>
                  <a:pt x="107" y="442"/>
                </a:lnTo>
                <a:lnTo>
                  <a:pt x="107" y="439"/>
                </a:lnTo>
                <a:lnTo>
                  <a:pt x="109" y="437"/>
                </a:lnTo>
                <a:lnTo>
                  <a:pt x="109" y="433"/>
                </a:lnTo>
                <a:lnTo>
                  <a:pt x="110" y="431"/>
                </a:lnTo>
                <a:lnTo>
                  <a:pt x="110" y="428"/>
                </a:lnTo>
                <a:lnTo>
                  <a:pt x="112" y="427"/>
                </a:lnTo>
                <a:lnTo>
                  <a:pt x="112" y="425"/>
                </a:lnTo>
                <a:lnTo>
                  <a:pt x="110" y="425"/>
                </a:lnTo>
                <a:lnTo>
                  <a:pt x="109" y="425"/>
                </a:lnTo>
                <a:lnTo>
                  <a:pt x="107" y="427"/>
                </a:lnTo>
                <a:lnTo>
                  <a:pt x="106" y="427"/>
                </a:lnTo>
                <a:lnTo>
                  <a:pt x="105" y="422"/>
                </a:lnTo>
                <a:lnTo>
                  <a:pt x="103" y="424"/>
                </a:lnTo>
                <a:lnTo>
                  <a:pt x="102" y="422"/>
                </a:lnTo>
                <a:lnTo>
                  <a:pt x="100" y="422"/>
                </a:lnTo>
                <a:lnTo>
                  <a:pt x="100" y="419"/>
                </a:lnTo>
                <a:lnTo>
                  <a:pt x="99" y="419"/>
                </a:lnTo>
                <a:lnTo>
                  <a:pt x="99" y="418"/>
                </a:lnTo>
                <a:lnTo>
                  <a:pt x="97" y="418"/>
                </a:lnTo>
                <a:lnTo>
                  <a:pt x="96" y="416"/>
                </a:lnTo>
                <a:lnTo>
                  <a:pt x="94" y="416"/>
                </a:lnTo>
                <a:lnTo>
                  <a:pt x="93" y="416"/>
                </a:lnTo>
                <a:lnTo>
                  <a:pt x="90" y="416"/>
                </a:lnTo>
                <a:lnTo>
                  <a:pt x="88" y="418"/>
                </a:lnTo>
                <a:lnTo>
                  <a:pt x="85" y="418"/>
                </a:lnTo>
                <a:lnTo>
                  <a:pt x="76" y="424"/>
                </a:lnTo>
                <a:lnTo>
                  <a:pt x="75" y="425"/>
                </a:lnTo>
                <a:lnTo>
                  <a:pt x="73" y="425"/>
                </a:lnTo>
                <a:lnTo>
                  <a:pt x="72" y="427"/>
                </a:lnTo>
                <a:lnTo>
                  <a:pt x="70" y="425"/>
                </a:lnTo>
                <a:lnTo>
                  <a:pt x="67" y="427"/>
                </a:lnTo>
                <a:lnTo>
                  <a:pt x="63" y="427"/>
                </a:lnTo>
                <a:lnTo>
                  <a:pt x="61" y="425"/>
                </a:lnTo>
                <a:lnTo>
                  <a:pt x="60" y="425"/>
                </a:lnTo>
                <a:lnTo>
                  <a:pt x="48" y="419"/>
                </a:lnTo>
                <a:lnTo>
                  <a:pt x="48" y="418"/>
                </a:lnTo>
                <a:lnTo>
                  <a:pt x="48" y="416"/>
                </a:lnTo>
                <a:lnTo>
                  <a:pt x="46" y="418"/>
                </a:lnTo>
                <a:lnTo>
                  <a:pt x="45" y="418"/>
                </a:lnTo>
                <a:lnTo>
                  <a:pt x="43" y="419"/>
                </a:lnTo>
                <a:lnTo>
                  <a:pt x="42" y="418"/>
                </a:lnTo>
                <a:lnTo>
                  <a:pt x="40" y="415"/>
                </a:lnTo>
                <a:lnTo>
                  <a:pt x="37" y="415"/>
                </a:lnTo>
                <a:lnTo>
                  <a:pt x="37" y="413"/>
                </a:lnTo>
                <a:lnTo>
                  <a:pt x="39" y="412"/>
                </a:lnTo>
                <a:lnTo>
                  <a:pt x="39" y="410"/>
                </a:lnTo>
                <a:lnTo>
                  <a:pt x="39" y="409"/>
                </a:lnTo>
                <a:lnTo>
                  <a:pt x="39" y="406"/>
                </a:lnTo>
                <a:lnTo>
                  <a:pt x="37" y="403"/>
                </a:lnTo>
                <a:lnTo>
                  <a:pt x="33" y="400"/>
                </a:lnTo>
                <a:lnTo>
                  <a:pt x="31" y="400"/>
                </a:lnTo>
                <a:lnTo>
                  <a:pt x="30" y="401"/>
                </a:lnTo>
                <a:lnTo>
                  <a:pt x="28" y="400"/>
                </a:lnTo>
                <a:lnTo>
                  <a:pt x="28" y="397"/>
                </a:lnTo>
                <a:lnTo>
                  <a:pt x="28" y="395"/>
                </a:lnTo>
                <a:lnTo>
                  <a:pt x="27" y="397"/>
                </a:lnTo>
                <a:lnTo>
                  <a:pt x="24" y="395"/>
                </a:lnTo>
                <a:lnTo>
                  <a:pt x="19" y="395"/>
                </a:lnTo>
                <a:lnTo>
                  <a:pt x="16" y="395"/>
                </a:lnTo>
                <a:lnTo>
                  <a:pt x="16" y="394"/>
                </a:lnTo>
                <a:lnTo>
                  <a:pt x="15" y="392"/>
                </a:lnTo>
                <a:lnTo>
                  <a:pt x="13" y="392"/>
                </a:lnTo>
                <a:lnTo>
                  <a:pt x="13" y="391"/>
                </a:lnTo>
                <a:lnTo>
                  <a:pt x="15" y="389"/>
                </a:lnTo>
                <a:lnTo>
                  <a:pt x="16" y="388"/>
                </a:lnTo>
                <a:lnTo>
                  <a:pt x="18" y="389"/>
                </a:lnTo>
                <a:lnTo>
                  <a:pt x="19" y="389"/>
                </a:lnTo>
                <a:lnTo>
                  <a:pt x="18" y="389"/>
                </a:lnTo>
                <a:lnTo>
                  <a:pt x="21" y="389"/>
                </a:lnTo>
                <a:lnTo>
                  <a:pt x="21" y="379"/>
                </a:lnTo>
                <a:lnTo>
                  <a:pt x="18" y="371"/>
                </a:lnTo>
                <a:lnTo>
                  <a:pt x="18" y="365"/>
                </a:lnTo>
                <a:lnTo>
                  <a:pt x="16" y="362"/>
                </a:lnTo>
                <a:lnTo>
                  <a:pt x="10" y="361"/>
                </a:lnTo>
                <a:lnTo>
                  <a:pt x="4" y="362"/>
                </a:lnTo>
                <a:lnTo>
                  <a:pt x="1" y="361"/>
                </a:lnTo>
                <a:lnTo>
                  <a:pt x="0" y="349"/>
                </a:lnTo>
                <a:lnTo>
                  <a:pt x="3" y="340"/>
                </a:lnTo>
                <a:lnTo>
                  <a:pt x="3" y="335"/>
                </a:lnTo>
                <a:lnTo>
                  <a:pt x="4" y="329"/>
                </a:lnTo>
                <a:lnTo>
                  <a:pt x="15" y="326"/>
                </a:lnTo>
                <a:lnTo>
                  <a:pt x="16" y="323"/>
                </a:lnTo>
                <a:lnTo>
                  <a:pt x="18" y="323"/>
                </a:lnTo>
                <a:lnTo>
                  <a:pt x="21" y="319"/>
                </a:lnTo>
                <a:lnTo>
                  <a:pt x="24" y="320"/>
                </a:lnTo>
                <a:lnTo>
                  <a:pt x="28" y="319"/>
                </a:lnTo>
                <a:lnTo>
                  <a:pt x="31" y="319"/>
                </a:lnTo>
                <a:lnTo>
                  <a:pt x="33" y="323"/>
                </a:lnTo>
                <a:lnTo>
                  <a:pt x="45" y="323"/>
                </a:lnTo>
                <a:lnTo>
                  <a:pt x="49" y="320"/>
                </a:lnTo>
                <a:lnTo>
                  <a:pt x="51" y="314"/>
                </a:lnTo>
                <a:lnTo>
                  <a:pt x="54" y="311"/>
                </a:lnTo>
                <a:lnTo>
                  <a:pt x="76" y="305"/>
                </a:lnTo>
                <a:lnTo>
                  <a:pt x="79" y="302"/>
                </a:lnTo>
                <a:lnTo>
                  <a:pt x="84" y="298"/>
                </a:lnTo>
                <a:lnTo>
                  <a:pt x="109" y="286"/>
                </a:lnTo>
                <a:lnTo>
                  <a:pt x="110" y="281"/>
                </a:lnTo>
                <a:lnTo>
                  <a:pt x="110" y="269"/>
                </a:lnTo>
                <a:lnTo>
                  <a:pt x="113" y="266"/>
                </a:lnTo>
                <a:lnTo>
                  <a:pt x="113" y="262"/>
                </a:lnTo>
                <a:lnTo>
                  <a:pt x="116" y="260"/>
                </a:lnTo>
                <a:lnTo>
                  <a:pt x="109" y="227"/>
                </a:lnTo>
                <a:lnTo>
                  <a:pt x="107" y="223"/>
                </a:lnTo>
                <a:lnTo>
                  <a:pt x="105" y="220"/>
                </a:lnTo>
                <a:lnTo>
                  <a:pt x="107" y="218"/>
                </a:lnTo>
                <a:lnTo>
                  <a:pt x="143" y="213"/>
                </a:lnTo>
                <a:lnTo>
                  <a:pt x="145" y="211"/>
                </a:lnTo>
                <a:lnTo>
                  <a:pt x="142" y="201"/>
                </a:lnTo>
                <a:lnTo>
                  <a:pt x="155" y="165"/>
                </a:lnTo>
                <a:lnTo>
                  <a:pt x="163" y="165"/>
                </a:lnTo>
                <a:lnTo>
                  <a:pt x="166" y="166"/>
                </a:lnTo>
                <a:lnTo>
                  <a:pt x="170" y="169"/>
                </a:lnTo>
                <a:lnTo>
                  <a:pt x="181" y="168"/>
                </a:lnTo>
                <a:lnTo>
                  <a:pt x="187" y="172"/>
                </a:lnTo>
                <a:lnTo>
                  <a:pt x="191" y="169"/>
                </a:lnTo>
                <a:lnTo>
                  <a:pt x="199" y="166"/>
                </a:lnTo>
                <a:lnTo>
                  <a:pt x="200" y="141"/>
                </a:lnTo>
                <a:lnTo>
                  <a:pt x="203" y="135"/>
                </a:lnTo>
                <a:lnTo>
                  <a:pt x="209" y="135"/>
                </a:lnTo>
                <a:lnTo>
                  <a:pt x="215" y="133"/>
                </a:lnTo>
                <a:lnTo>
                  <a:pt x="220" y="127"/>
                </a:lnTo>
                <a:lnTo>
                  <a:pt x="223" y="121"/>
                </a:lnTo>
                <a:lnTo>
                  <a:pt x="230" y="124"/>
                </a:lnTo>
                <a:lnTo>
                  <a:pt x="235" y="120"/>
                </a:lnTo>
                <a:lnTo>
                  <a:pt x="236" y="120"/>
                </a:lnTo>
                <a:lnTo>
                  <a:pt x="241" y="132"/>
                </a:lnTo>
                <a:lnTo>
                  <a:pt x="250" y="139"/>
                </a:lnTo>
                <a:lnTo>
                  <a:pt x="253" y="145"/>
                </a:lnTo>
                <a:lnTo>
                  <a:pt x="257" y="148"/>
                </a:lnTo>
                <a:lnTo>
                  <a:pt x="260" y="145"/>
                </a:lnTo>
                <a:lnTo>
                  <a:pt x="265" y="147"/>
                </a:lnTo>
                <a:lnTo>
                  <a:pt x="269" y="148"/>
                </a:lnTo>
                <a:lnTo>
                  <a:pt x="275" y="150"/>
                </a:lnTo>
                <a:lnTo>
                  <a:pt x="287" y="180"/>
                </a:lnTo>
                <a:lnTo>
                  <a:pt x="287" y="199"/>
                </a:lnTo>
                <a:lnTo>
                  <a:pt x="286" y="205"/>
                </a:lnTo>
                <a:lnTo>
                  <a:pt x="284" y="210"/>
                </a:lnTo>
                <a:lnTo>
                  <a:pt x="287" y="211"/>
                </a:lnTo>
                <a:lnTo>
                  <a:pt x="314" y="217"/>
                </a:lnTo>
                <a:lnTo>
                  <a:pt x="322" y="215"/>
                </a:lnTo>
                <a:lnTo>
                  <a:pt x="357" y="232"/>
                </a:lnTo>
                <a:lnTo>
                  <a:pt x="362" y="232"/>
                </a:lnTo>
                <a:lnTo>
                  <a:pt x="387" y="268"/>
                </a:lnTo>
                <a:lnTo>
                  <a:pt x="392" y="269"/>
                </a:lnTo>
                <a:lnTo>
                  <a:pt x="449" y="266"/>
                </a:lnTo>
                <a:lnTo>
                  <a:pt x="467" y="271"/>
                </a:lnTo>
                <a:lnTo>
                  <a:pt x="474" y="278"/>
                </a:lnTo>
                <a:lnTo>
                  <a:pt x="504" y="290"/>
                </a:lnTo>
                <a:lnTo>
                  <a:pt x="513" y="290"/>
                </a:lnTo>
                <a:lnTo>
                  <a:pt x="515" y="292"/>
                </a:lnTo>
                <a:lnTo>
                  <a:pt x="518" y="293"/>
                </a:lnTo>
                <a:lnTo>
                  <a:pt x="521" y="295"/>
                </a:lnTo>
                <a:lnTo>
                  <a:pt x="524" y="295"/>
                </a:lnTo>
                <a:lnTo>
                  <a:pt x="531" y="290"/>
                </a:lnTo>
                <a:lnTo>
                  <a:pt x="546" y="284"/>
                </a:lnTo>
                <a:lnTo>
                  <a:pt x="549" y="281"/>
                </a:lnTo>
                <a:lnTo>
                  <a:pt x="569" y="277"/>
                </a:lnTo>
                <a:lnTo>
                  <a:pt x="578" y="277"/>
                </a:lnTo>
                <a:lnTo>
                  <a:pt x="582" y="275"/>
                </a:lnTo>
                <a:lnTo>
                  <a:pt x="591" y="277"/>
                </a:lnTo>
                <a:lnTo>
                  <a:pt x="592" y="277"/>
                </a:lnTo>
                <a:lnTo>
                  <a:pt x="601" y="277"/>
                </a:lnTo>
                <a:lnTo>
                  <a:pt x="621" y="266"/>
                </a:lnTo>
                <a:lnTo>
                  <a:pt x="624" y="262"/>
                </a:lnTo>
                <a:lnTo>
                  <a:pt x="640" y="245"/>
                </a:lnTo>
                <a:lnTo>
                  <a:pt x="640" y="242"/>
                </a:lnTo>
                <a:lnTo>
                  <a:pt x="633" y="233"/>
                </a:lnTo>
                <a:lnTo>
                  <a:pt x="634" y="229"/>
                </a:lnTo>
                <a:lnTo>
                  <a:pt x="640" y="217"/>
                </a:lnTo>
                <a:lnTo>
                  <a:pt x="648" y="215"/>
                </a:lnTo>
                <a:lnTo>
                  <a:pt x="652" y="217"/>
                </a:lnTo>
                <a:lnTo>
                  <a:pt x="657" y="221"/>
                </a:lnTo>
                <a:lnTo>
                  <a:pt x="667" y="223"/>
                </a:lnTo>
                <a:lnTo>
                  <a:pt x="676" y="217"/>
                </a:lnTo>
                <a:lnTo>
                  <a:pt x="688" y="204"/>
                </a:lnTo>
                <a:lnTo>
                  <a:pt x="696" y="205"/>
                </a:lnTo>
                <a:lnTo>
                  <a:pt x="703" y="201"/>
                </a:lnTo>
                <a:lnTo>
                  <a:pt x="723" y="178"/>
                </a:lnTo>
                <a:lnTo>
                  <a:pt x="753" y="175"/>
                </a:lnTo>
                <a:lnTo>
                  <a:pt x="763" y="177"/>
                </a:lnTo>
                <a:lnTo>
                  <a:pt x="768" y="175"/>
                </a:lnTo>
                <a:lnTo>
                  <a:pt x="766" y="172"/>
                </a:lnTo>
                <a:lnTo>
                  <a:pt x="763" y="169"/>
                </a:lnTo>
                <a:lnTo>
                  <a:pt x="763" y="162"/>
                </a:lnTo>
                <a:lnTo>
                  <a:pt x="762" y="159"/>
                </a:lnTo>
                <a:lnTo>
                  <a:pt x="748" y="147"/>
                </a:lnTo>
                <a:lnTo>
                  <a:pt x="747" y="142"/>
                </a:lnTo>
                <a:lnTo>
                  <a:pt x="732" y="153"/>
                </a:lnTo>
                <a:lnTo>
                  <a:pt x="717" y="156"/>
                </a:lnTo>
                <a:lnTo>
                  <a:pt x="705" y="153"/>
                </a:lnTo>
                <a:lnTo>
                  <a:pt x="702" y="148"/>
                </a:lnTo>
                <a:lnTo>
                  <a:pt x="700" y="135"/>
                </a:lnTo>
                <a:lnTo>
                  <a:pt x="703" y="130"/>
                </a:lnTo>
                <a:lnTo>
                  <a:pt x="703" y="114"/>
                </a:lnTo>
                <a:lnTo>
                  <a:pt x="712" y="97"/>
                </a:lnTo>
                <a:lnTo>
                  <a:pt x="715" y="96"/>
                </a:lnTo>
                <a:lnTo>
                  <a:pt x="715" y="94"/>
                </a:lnTo>
                <a:lnTo>
                  <a:pt x="739" y="105"/>
                </a:lnTo>
                <a:lnTo>
                  <a:pt x="744" y="103"/>
                </a:lnTo>
                <a:lnTo>
                  <a:pt x="763" y="91"/>
                </a:lnTo>
                <a:lnTo>
                  <a:pt x="763" y="88"/>
                </a:lnTo>
                <a:lnTo>
                  <a:pt x="763" y="85"/>
                </a:lnTo>
                <a:lnTo>
                  <a:pt x="763" y="81"/>
                </a:lnTo>
                <a:lnTo>
                  <a:pt x="769" y="73"/>
                </a:lnTo>
                <a:lnTo>
                  <a:pt x="775" y="52"/>
                </a:lnTo>
                <a:lnTo>
                  <a:pt x="781" y="49"/>
                </a:lnTo>
                <a:lnTo>
                  <a:pt x="789" y="40"/>
                </a:lnTo>
                <a:lnTo>
                  <a:pt x="789" y="39"/>
                </a:lnTo>
                <a:lnTo>
                  <a:pt x="787" y="36"/>
                </a:lnTo>
                <a:lnTo>
                  <a:pt x="787" y="28"/>
                </a:lnTo>
                <a:lnTo>
                  <a:pt x="786" y="27"/>
                </a:lnTo>
                <a:lnTo>
                  <a:pt x="777" y="28"/>
                </a:lnTo>
                <a:lnTo>
                  <a:pt x="775" y="27"/>
                </a:lnTo>
                <a:lnTo>
                  <a:pt x="777" y="22"/>
                </a:lnTo>
                <a:lnTo>
                  <a:pt x="784" y="16"/>
                </a:lnTo>
                <a:lnTo>
                  <a:pt x="786" y="12"/>
                </a:lnTo>
                <a:lnTo>
                  <a:pt x="792" y="7"/>
                </a:lnTo>
                <a:lnTo>
                  <a:pt x="836" y="0"/>
                </a:lnTo>
                <a:lnTo>
                  <a:pt x="850" y="10"/>
                </a:lnTo>
                <a:lnTo>
                  <a:pt x="856" y="12"/>
                </a:lnTo>
                <a:lnTo>
                  <a:pt x="862" y="10"/>
                </a:lnTo>
                <a:lnTo>
                  <a:pt x="871" y="13"/>
                </a:lnTo>
                <a:lnTo>
                  <a:pt x="877" y="24"/>
                </a:lnTo>
                <a:lnTo>
                  <a:pt x="877" y="27"/>
                </a:lnTo>
                <a:lnTo>
                  <a:pt x="883" y="31"/>
                </a:lnTo>
                <a:lnTo>
                  <a:pt x="883" y="34"/>
                </a:lnTo>
                <a:lnTo>
                  <a:pt x="883" y="33"/>
                </a:lnTo>
                <a:lnTo>
                  <a:pt x="901" y="88"/>
                </a:lnTo>
                <a:lnTo>
                  <a:pt x="901" y="90"/>
                </a:lnTo>
                <a:lnTo>
                  <a:pt x="902" y="102"/>
                </a:lnTo>
                <a:lnTo>
                  <a:pt x="905" y="106"/>
                </a:lnTo>
                <a:lnTo>
                  <a:pt x="913" y="106"/>
                </a:lnTo>
                <a:lnTo>
                  <a:pt x="919" y="105"/>
                </a:lnTo>
                <a:lnTo>
                  <a:pt x="935" y="109"/>
                </a:lnTo>
                <a:lnTo>
                  <a:pt x="944" y="118"/>
                </a:lnTo>
                <a:lnTo>
                  <a:pt x="950" y="121"/>
                </a:lnTo>
                <a:lnTo>
                  <a:pt x="953" y="121"/>
                </a:lnTo>
                <a:lnTo>
                  <a:pt x="955" y="124"/>
                </a:lnTo>
                <a:lnTo>
                  <a:pt x="956" y="129"/>
                </a:lnTo>
                <a:lnTo>
                  <a:pt x="958" y="132"/>
                </a:lnTo>
                <a:lnTo>
                  <a:pt x="958" y="142"/>
                </a:lnTo>
                <a:lnTo>
                  <a:pt x="962" y="151"/>
                </a:lnTo>
                <a:lnTo>
                  <a:pt x="968" y="151"/>
                </a:lnTo>
                <a:lnTo>
                  <a:pt x="974" y="153"/>
                </a:lnTo>
                <a:lnTo>
                  <a:pt x="979" y="153"/>
                </a:lnTo>
                <a:lnTo>
                  <a:pt x="1000" y="141"/>
                </a:lnTo>
                <a:lnTo>
                  <a:pt x="1004" y="141"/>
                </a:lnTo>
                <a:lnTo>
                  <a:pt x="1025" y="132"/>
                </a:lnTo>
                <a:lnTo>
                  <a:pt x="1025" y="133"/>
                </a:lnTo>
                <a:lnTo>
                  <a:pt x="1022" y="138"/>
                </a:lnTo>
                <a:lnTo>
                  <a:pt x="1022" y="144"/>
                </a:lnTo>
                <a:lnTo>
                  <a:pt x="1024" y="148"/>
                </a:lnTo>
                <a:lnTo>
                  <a:pt x="1024" y="154"/>
                </a:lnTo>
                <a:lnTo>
                  <a:pt x="1016" y="162"/>
                </a:lnTo>
                <a:lnTo>
                  <a:pt x="1009" y="190"/>
                </a:lnTo>
                <a:lnTo>
                  <a:pt x="998" y="208"/>
                </a:lnTo>
                <a:lnTo>
                  <a:pt x="997" y="214"/>
                </a:lnTo>
                <a:lnTo>
                  <a:pt x="994" y="217"/>
                </a:lnTo>
                <a:lnTo>
                  <a:pt x="991" y="215"/>
                </a:lnTo>
                <a:lnTo>
                  <a:pt x="976" y="213"/>
                </a:lnTo>
                <a:lnTo>
                  <a:pt x="961" y="224"/>
                </a:lnTo>
                <a:lnTo>
                  <a:pt x="964" y="229"/>
                </a:lnTo>
                <a:lnTo>
                  <a:pt x="965" y="256"/>
                </a:lnTo>
                <a:lnTo>
                  <a:pt x="961" y="263"/>
                </a:lnTo>
                <a:lnTo>
                  <a:pt x="955" y="268"/>
                </a:lnTo>
                <a:lnTo>
                  <a:pt x="955" y="274"/>
                </a:lnTo>
                <a:lnTo>
                  <a:pt x="952" y="272"/>
                </a:lnTo>
                <a:lnTo>
                  <a:pt x="949" y="269"/>
                </a:lnTo>
                <a:lnTo>
                  <a:pt x="946" y="265"/>
                </a:lnTo>
                <a:lnTo>
                  <a:pt x="943" y="268"/>
                </a:lnTo>
                <a:lnTo>
                  <a:pt x="937" y="278"/>
                </a:lnTo>
                <a:lnTo>
                  <a:pt x="928" y="286"/>
                </a:lnTo>
                <a:lnTo>
                  <a:pt x="914" y="287"/>
                </a:lnTo>
                <a:lnTo>
                  <a:pt x="913" y="290"/>
                </a:lnTo>
                <a:lnTo>
                  <a:pt x="914" y="301"/>
                </a:lnTo>
                <a:lnTo>
                  <a:pt x="902" y="301"/>
                </a:lnTo>
                <a:lnTo>
                  <a:pt x="898" y="298"/>
                </a:lnTo>
                <a:lnTo>
                  <a:pt x="892" y="296"/>
                </a:lnTo>
                <a:lnTo>
                  <a:pt x="863" y="320"/>
                </a:lnTo>
                <a:lnTo>
                  <a:pt x="859" y="322"/>
                </a:lnTo>
                <a:lnTo>
                  <a:pt x="850" y="332"/>
                </a:lnTo>
                <a:lnTo>
                  <a:pt x="850" y="334"/>
                </a:lnTo>
                <a:lnTo>
                  <a:pt x="835" y="338"/>
                </a:lnTo>
                <a:lnTo>
                  <a:pt x="833" y="335"/>
                </a:lnTo>
                <a:lnTo>
                  <a:pt x="827" y="340"/>
                </a:lnTo>
                <a:lnTo>
                  <a:pt x="817" y="344"/>
                </a:lnTo>
                <a:lnTo>
                  <a:pt x="814" y="347"/>
                </a:lnTo>
                <a:lnTo>
                  <a:pt x="811" y="352"/>
                </a:lnTo>
                <a:lnTo>
                  <a:pt x="808" y="353"/>
                </a:lnTo>
                <a:lnTo>
                  <a:pt x="805" y="353"/>
                </a:lnTo>
                <a:lnTo>
                  <a:pt x="804" y="356"/>
                </a:lnTo>
                <a:lnTo>
                  <a:pt x="798" y="359"/>
                </a:lnTo>
                <a:lnTo>
                  <a:pt x="796" y="358"/>
                </a:lnTo>
                <a:lnTo>
                  <a:pt x="799" y="353"/>
                </a:lnTo>
                <a:lnTo>
                  <a:pt x="804" y="352"/>
                </a:lnTo>
                <a:lnTo>
                  <a:pt x="805" y="346"/>
                </a:lnTo>
                <a:lnTo>
                  <a:pt x="801" y="343"/>
                </a:lnTo>
                <a:lnTo>
                  <a:pt x="799" y="341"/>
                </a:lnTo>
                <a:lnTo>
                  <a:pt x="802" y="340"/>
                </a:lnTo>
                <a:lnTo>
                  <a:pt x="802" y="337"/>
                </a:lnTo>
                <a:lnTo>
                  <a:pt x="805" y="334"/>
                </a:lnTo>
                <a:lnTo>
                  <a:pt x="814" y="322"/>
                </a:lnTo>
                <a:lnTo>
                  <a:pt x="814" y="319"/>
                </a:lnTo>
                <a:lnTo>
                  <a:pt x="810" y="314"/>
                </a:lnTo>
                <a:lnTo>
                  <a:pt x="810" y="311"/>
                </a:lnTo>
                <a:lnTo>
                  <a:pt x="808" y="308"/>
                </a:lnTo>
                <a:lnTo>
                  <a:pt x="807" y="311"/>
                </a:lnTo>
                <a:lnTo>
                  <a:pt x="799" y="311"/>
                </a:lnTo>
                <a:lnTo>
                  <a:pt x="796" y="313"/>
                </a:lnTo>
                <a:lnTo>
                  <a:pt x="784" y="328"/>
                </a:lnTo>
                <a:lnTo>
                  <a:pt x="768" y="337"/>
                </a:lnTo>
                <a:lnTo>
                  <a:pt x="765" y="344"/>
                </a:lnTo>
                <a:lnTo>
                  <a:pt x="763" y="347"/>
                </a:lnTo>
                <a:lnTo>
                  <a:pt x="760" y="349"/>
                </a:lnTo>
                <a:lnTo>
                  <a:pt x="748" y="352"/>
                </a:lnTo>
                <a:lnTo>
                  <a:pt x="747" y="350"/>
                </a:lnTo>
                <a:lnTo>
                  <a:pt x="742" y="349"/>
                </a:lnTo>
                <a:lnTo>
                  <a:pt x="739" y="352"/>
                </a:lnTo>
                <a:lnTo>
                  <a:pt x="738" y="364"/>
                </a:lnTo>
                <a:lnTo>
                  <a:pt x="744" y="373"/>
                </a:lnTo>
                <a:lnTo>
                  <a:pt x="747" y="373"/>
                </a:lnTo>
                <a:lnTo>
                  <a:pt x="748" y="373"/>
                </a:lnTo>
                <a:lnTo>
                  <a:pt x="750" y="376"/>
                </a:lnTo>
                <a:lnTo>
                  <a:pt x="753" y="376"/>
                </a:lnTo>
                <a:lnTo>
                  <a:pt x="754" y="379"/>
                </a:lnTo>
                <a:lnTo>
                  <a:pt x="757" y="382"/>
                </a:lnTo>
                <a:lnTo>
                  <a:pt x="759" y="386"/>
                </a:lnTo>
                <a:lnTo>
                  <a:pt x="760" y="391"/>
                </a:lnTo>
                <a:lnTo>
                  <a:pt x="769" y="394"/>
                </a:lnTo>
                <a:lnTo>
                  <a:pt x="774" y="394"/>
                </a:lnTo>
                <a:lnTo>
                  <a:pt x="777" y="388"/>
                </a:lnTo>
                <a:lnTo>
                  <a:pt x="780" y="385"/>
                </a:lnTo>
                <a:lnTo>
                  <a:pt x="783" y="382"/>
                </a:lnTo>
                <a:lnTo>
                  <a:pt x="789" y="379"/>
                </a:lnTo>
                <a:lnTo>
                  <a:pt x="792" y="379"/>
                </a:lnTo>
                <a:lnTo>
                  <a:pt x="798" y="383"/>
                </a:lnTo>
                <a:lnTo>
                  <a:pt x="801" y="385"/>
                </a:lnTo>
                <a:lnTo>
                  <a:pt x="802" y="386"/>
                </a:lnTo>
                <a:lnTo>
                  <a:pt x="810" y="386"/>
                </a:lnTo>
                <a:lnTo>
                  <a:pt x="811" y="385"/>
                </a:lnTo>
                <a:lnTo>
                  <a:pt x="816" y="386"/>
                </a:lnTo>
                <a:lnTo>
                  <a:pt x="820" y="388"/>
                </a:lnTo>
                <a:lnTo>
                  <a:pt x="820" y="392"/>
                </a:lnTo>
                <a:lnTo>
                  <a:pt x="819" y="395"/>
                </a:lnTo>
                <a:lnTo>
                  <a:pt x="819" y="397"/>
                </a:lnTo>
                <a:lnTo>
                  <a:pt x="816" y="400"/>
                </a:lnTo>
                <a:lnTo>
                  <a:pt x="814" y="398"/>
                </a:lnTo>
                <a:lnTo>
                  <a:pt x="813" y="395"/>
                </a:lnTo>
                <a:lnTo>
                  <a:pt x="811" y="397"/>
                </a:lnTo>
                <a:lnTo>
                  <a:pt x="810" y="397"/>
                </a:lnTo>
                <a:lnTo>
                  <a:pt x="807" y="398"/>
                </a:lnTo>
                <a:lnTo>
                  <a:pt x="805" y="401"/>
                </a:lnTo>
                <a:lnTo>
                  <a:pt x="798" y="401"/>
                </a:lnTo>
                <a:lnTo>
                  <a:pt x="795" y="404"/>
                </a:lnTo>
                <a:lnTo>
                  <a:pt x="792" y="404"/>
                </a:lnTo>
                <a:lnTo>
                  <a:pt x="792" y="407"/>
                </a:lnTo>
                <a:lnTo>
                  <a:pt x="790" y="409"/>
                </a:lnTo>
                <a:lnTo>
                  <a:pt x="787" y="415"/>
                </a:lnTo>
                <a:lnTo>
                  <a:pt x="784" y="415"/>
                </a:lnTo>
                <a:lnTo>
                  <a:pt x="783" y="412"/>
                </a:lnTo>
                <a:lnTo>
                  <a:pt x="780" y="412"/>
                </a:lnTo>
                <a:lnTo>
                  <a:pt x="778" y="415"/>
                </a:lnTo>
                <a:lnTo>
                  <a:pt x="781" y="416"/>
                </a:lnTo>
                <a:lnTo>
                  <a:pt x="777" y="422"/>
                </a:lnTo>
                <a:lnTo>
                  <a:pt x="772" y="425"/>
                </a:lnTo>
                <a:lnTo>
                  <a:pt x="763" y="440"/>
                </a:lnTo>
                <a:lnTo>
                  <a:pt x="765" y="442"/>
                </a:lnTo>
                <a:lnTo>
                  <a:pt x="781" y="451"/>
                </a:lnTo>
                <a:lnTo>
                  <a:pt x="783" y="454"/>
                </a:lnTo>
                <a:lnTo>
                  <a:pt x="784" y="458"/>
                </a:lnTo>
                <a:lnTo>
                  <a:pt x="786" y="461"/>
                </a:lnTo>
                <a:lnTo>
                  <a:pt x="792" y="483"/>
                </a:lnTo>
                <a:lnTo>
                  <a:pt x="795" y="486"/>
                </a:lnTo>
                <a:lnTo>
                  <a:pt x="799" y="489"/>
                </a:lnTo>
                <a:lnTo>
                  <a:pt x="799" y="492"/>
                </a:lnTo>
                <a:lnTo>
                  <a:pt x="808" y="503"/>
                </a:lnTo>
                <a:lnTo>
                  <a:pt x="798" y="500"/>
                </a:lnTo>
                <a:lnTo>
                  <a:pt x="795" y="500"/>
                </a:lnTo>
                <a:lnTo>
                  <a:pt x="787" y="495"/>
                </a:lnTo>
                <a:lnTo>
                  <a:pt x="778" y="497"/>
                </a:lnTo>
                <a:lnTo>
                  <a:pt x="778" y="498"/>
                </a:lnTo>
                <a:lnTo>
                  <a:pt x="787" y="497"/>
                </a:lnTo>
                <a:lnTo>
                  <a:pt x="789" y="498"/>
                </a:lnTo>
                <a:lnTo>
                  <a:pt x="789" y="501"/>
                </a:lnTo>
                <a:lnTo>
                  <a:pt x="793" y="501"/>
                </a:lnTo>
                <a:lnTo>
                  <a:pt x="796" y="504"/>
                </a:lnTo>
                <a:lnTo>
                  <a:pt x="799" y="507"/>
                </a:lnTo>
                <a:lnTo>
                  <a:pt x="804" y="510"/>
                </a:lnTo>
                <a:lnTo>
                  <a:pt x="808" y="516"/>
                </a:lnTo>
                <a:lnTo>
                  <a:pt x="808" y="518"/>
                </a:lnTo>
                <a:lnTo>
                  <a:pt x="804" y="518"/>
                </a:lnTo>
                <a:lnTo>
                  <a:pt x="801" y="522"/>
                </a:lnTo>
                <a:lnTo>
                  <a:pt x="795" y="524"/>
                </a:lnTo>
                <a:lnTo>
                  <a:pt x="795" y="525"/>
                </a:lnTo>
                <a:lnTo>
                  <a:pt x="790" y="528"/>
                </a:lnTo>
                <a:lnTo>
                  <a:pt x="783" y="528"/>
                </a:lnTo>
                <a:lnTo>
                  <a:pt x="780" y="530"/>
                </a:lnTo>
                <a:lnTo>
                  <a:pt x="783" y="530"/>
                </a:lnTo>
                <a:lnTo>
                  <a:pt x="790" y="533"/>
                </a:lnTo>
                <a:lnTo>
                  <a:pt x="796" y="530"/>
                </a:lnTo>
                <a:lnTo>
                  <a:pt x="799" y="531"/>
                </a:lnTo>
                <a:lnTo>
                  <a:pt x="802" y="533"/>
                </a:lnTo>
                <a:lnTo>
                  <a:pt x="802" y="534"/>
                </a:lnTo>
                <a:lnTo>
                  <a:pt x="807" y="537"/>
                </a:lnTo>
                <a:lnTo>
                  <a:pt x="808" y="537"/>
                </a:lnTo>
                <a:lnTo>
                  <a:pt x="810" y="537"/>
                </a:lnTo>
                <a:lnTo>
                  <a:pt x="801" y="545"/>
                </a:lnTo>
                <a:lnTo>
                  <a:pt x="802" y="545"/>
                </a:lnTo>
                <a:lnTo>
                  <a:pt x="807" y="543"/>
                </a:lnTo>
                <a:lnTo>
                  <a:pt x="807" y="549"/>
                </a:lnTo>
                <a:lnTo>
                  <a:pt x="805" y="549"/>
                </a:lnTo>
                <a:lnTo>
                  <a:pt x="801" y="551"/>
                </a:lnTo>
                <a:lnTo>
                  <a:pt x="801" y="552"/>
                </a:lnTo>
                <a:lnTo>
                  <a:pt x="802" y="555"/>
                </a:lnTo>
                <a:lnTo>
                  <a:pt x="802" y="560"/>
                </a:lnTo>
                <a:lnTo>
                  <a:pt x="801" y="560"/>
                </a:lnTo>
                <a:lnTo>
                  <a:pt x="801" y="566"/>
                </a:lnTo>
                <a:lnTo>
                  <a:pt x="799" y="570"/>
                </a:lnTo>
                <a:lnTo>
                  <a:pt x="798" y="570"/>
                </a:lnTo>
                <a:lnTo>
                  <a:pt x="796" y="567"/>
                </a:lnTo>
                <a:lnTo>
                  <a:pt x="795" y="569"/>
                </a:lnTo>
                <a:lnTo>
                  <a:pt x="786" y="582"/>
                </a:lnTo>
                <a:lnTo>
                  <a:pt x="786" y="584"/>
                </a:lnTo>
                <a:lnTo>
                  <a:pt x="783" y="590"/>
                </a:lnTo>
                <a:lnTo>
                  <a:pt x="778" y="594"/>
                </a:lnTo>
                <a:lnTo>
                  <a:pt x="777" y="599"/>
                </a:lnTo>
                <a:lnTo>
                  <a:pt x="775" y="600"/>
                </a:lnTo>
                <a:lnTo>
                  <a:pt x="774" y="600"/>
                </a:lnTo>
                <a:lnTo>
                  <a:pt x="774" y="596"/>
                </a:lnTo>
                <a:lnTo>
                  <a:pt x="771" y="596"/>
                </a:lnTo>
                <a:lnTo>
                  <a:pt x="769" y="599"/>
                </a:lnTo>
                <a:lnTo>
                  <a:pt x="771" y="603"/>
                </a:lnTo>
                <a:lnTo>
                  <a:pt x="772" y="605"/>
                </a:lnTo>
                <a:lnTo>
                  <a:pt x="769" y="609"/>
                </a:lnTo>
                <a:lnTo>
                  <a:pt x="769" y="611"/>
                </a:lnTo>
                <a:lnTo>
                  <a:pt x="769" y="615"/>
                </a:lnTo>
                <a:lnTo>
                  <a:pt x="768" y="615"/>
                </a:lnTo>
                <a:lnTo>
                  <a:pt x="766" y="618"/>
                </a:lnTo>
                <a:lnTo>
                  <a:pt x="768" y="620"/>
                </a:lnTo>
                <a:lnTo>
                  <a:pt x="766" y="621"/>
                </a:lnTo>
                <a:lnTo>
                  <a:pt x="765" y="620"/>
                </a:lnTo>
                <a:lnTo>
                  <a:pt x="763" y="620"/>
                </a:lnTo>
                <a:lnTo>
                  <a:pt x="762" y="621"/>
                </a:lnTo>
                <a:lnTo>
                  <a:pt x="763" y="624"/>
                </a:lnTo>
                <a:lnTo>
                  <a:pt x="762" y="626"/>
                </a:lnTo>
                <a:lnTo>
                  <a:pt x="760" y="626"/>
                </a:lnTo>
                <a:lnTo>
                  <a:pt x="759" y="626"/>
                </a:lnTo>
                <a:lnTo>
                  <a:pt x="757" y="630"/>
                </a:lnTo>
                <a:lnTo>
                  <a:pt x="754" y="632"/>
                </a:lnTo>
                <a:lnTo>
                  <a:pt x="754" y="635"/>
                </a:lnTo>
                <a:lnTo>
                  <a:pt x="753" y="636"/>
                </a:lnTo>
                <a:lnTo>
                  <a:pt x="747" y="638"/>
                </a:lnTo>
                <a:lnTo>
                  <a:pt x="745" y="636"/>
                </a:lnTo>
                <a:lnTo>
                  <a:pt x="742" y="639"/>
                </a:lnTo>
                <a:lnTo>
                  <a:pt x="744" y="641"/>
                </a:lnTo>
                <a:lnTo>
                  <a:pt x="742" y="644"/>
                </a:lnTo>
                <a:lnTo>
                  <a:pt x="738" y="648"/>
                </a:lnTo>
                <a:lnTo>
                  <a:pt x="736" y="648"/>
                </a:lnTo>
                <a:lnTo>
                  <a:pt x="736" y="651"/>
                </a:lnTo>
                <a:lnTo>
                  <a:pt x="735" y="650"/>
                </a:lnTo>
                <a:lnTo>
                  <a:pt x="733" y="651"/>
                </a:lnTo>
                <a:lnTo>
                  <a:pt x="733" y="653"/>
                </a:lnTo>
                <a:lnTo>
                  <a:pt x="732" y="653"/>
                </a:lnTo>
                <a:lnTo>
                  <a:pt x="729" y="654"/>
                </a:lnTo>
                <a:lnTo>
                  <a:pt x="727" y="654"/>
                </a:lnTo>
                <a:lnTo>
                  <a:pt x="724" y="656"/>
                </a:lnTo>
                <a:lnTo>
                  <a:pt x="718" y="663"/>
                </a:lnTo>
                <a:lnTo>
                  <a:pt x="708" y="669"/>
                </a:lnTo>
                <a:lnTo>
                  <a:pt x="703" y="668"/>
                </a:lnTo>
                <a:lnTo>
                  <a:pt x="702" y="669"/>
                </a:lnTo>
                <a:lnTo>
                  <a:pt x="702" y="671"/>
                </a:lnTo>
                <a:lnTo>
                  <a:pt x="700" y="671"/>
                </a:lnTo>
                <a:lnTo>
                  <a:pt x="697" y="671"/>
                </a:lnTo>
                <a:lnTo>
                  <a:pt x="697" y="669"/>
                </a:lnTo>
                <a:lnTo>
                  <a:pt x="696" y="668"/>
                </a:lnTo>
                <a:lnTo>
                  <a:pt x="693" y="671"/>
                </a:lnTo>
                <a:lnTo>
                  <a:pt x="691" y="672"/>
                </a:lnTo>
                <a:lnTo>
                  <a:pt x="688" y="672"/>
                </a:lnTo>
                <a:lnTo>
                  <a:pt x="688" y="671"/>
                </a:lnTo>
                <a:lnTo>
                  <a:pt x="688" y="669"/>
                </a:lnTo>
                <a:lnTo>
                  <a:pt x="685" y="671"/>
                </a:lnTo>
                <a:lnTo>
                  <a:pt x="685" y="674"/>
                </a:lnTo>
                <a:close/>
              </a:path>
            </a:pathLst>
          </a:custGeom>
          <a:solidFill>
            <a:schemeClr val="accent1"/>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84" name="Freeform 856"/>
          <p:cNvSpPr>
            <a:spLocks/>
          </p:cNvSpPr>
          <p:nvPr/>
        </p:nvSpPr>
        <p:spPr bwMode="auto">
          <a:xfrm>
            <a:off x="5249863" y="4146557"/>
            <a:ext cx="211138" cy="244475"/>
          </a:xfrm>
          <a:custGeom>
            <a:avLst/>
            <a:gdLst>
              <a:gd name="T0" fmla="*/ 118 w 133"/>
              <a:gd name="T1" fmla="*/ 79 h 154"/>
              <a:gd name="T2" fmla="*/ 118 w 133"/>
              <a:gd name="T3" fmla="*/ 30 h 154"/>
              <a:gd name="T4" fmla="*/ 119 w 133"/>
              <a:gd name="T5" fmla="*/ 30 h 154"/>
              <a:gd name="T6" fmla="*/ 133 w 133"/>
              <a:gd name="T7" fmla="*/ 13 h 154"/>
              <a:gd name="T8" fmla="*/ 133 w 133"/>
              <a:gd name="T9" fmla="*/ 12 h 154"/>
              <a:gd name="T10" fmla="*/ 124 w 133"/>
              <a:gd name="T11" fmla="*/ 12 h 154"/>
              <a:gd name="T12" fmla="*/ 115 w 133"/>
              <a:gd name="T13" fmla="*/ 7 h 154"/>
              <a:gd name="T14" fmla="*/ 103 w 133"/>
              <a:gd name="T15" fmla="*/ 10 h 154"/>
              <a:gd name="T16" fmla="*/ 98 w 133"/>
              <a:gd name="T17" fmla="*/ 15 h 154"/>
              <a:gd name="T18" fmla="*/ 91 w 133"/>
              <a:gd name="T19" fmla="*/ 18 h 154"/>
              <a:gd name="T20" fmla="*/ 65 w 133"/>
              <a:gd name="T21" fmla="*/ 15 h 154"/>
              <a:gd name="T22" fmla="*/ 45 w 133"/>
              <a:gd name="T23" fmla="*/ 1 h 154"/>
              <a:gd name="T24" fmla="*/ 36 w 133"/>
              <a:gd name="T25" fmla="*/ 1 h 154"/>
              <a:gd name="T26" fmla="*/ 31 w 133"/>
              <a:gd name="T27" fmla="*/ 0 h 154"/>
              <a:gd name="T28" fmla="*/ 9 w 133"/>
              <a:gd name="T29" fmla="*/ 1 h 154"/>
              <a:gd name="T30" fmla="*/ 4 w 133"/>
              <a:gd name="T31" fmla="*/ 3 h 154"/>
              <a:gd name="T32" fmla="*/ 0 w 133"/>
              <a:gd name="T33" fmla="*/ 9 h 154"/>
              <a:gd name="T34" fmla="*/ 1 w 133"/>
              <a:gd name="T35" fmla="*/ 9 h 154"/>
              <a:gd name="T36" fmla="*/ 1 w 133"/>
              <a:gd name="T37" fmla="*/ 10 h 154"/>
              <a:gd name="T38" fmla="*/ 6 w 133"/>
              <a:gd name="T39" fmla="*/ 10 h 154"/>
              <a:gd name="T40" fmla="*/ 6 w 133"/>
              <a:gd name="T41" fmla="*/ 12 h 154"/>
              <a:gd name="T42" fmla="*/ 6 w 133"/>
              <a:gd name="T43" fmla="*/ 13 h 154"/>
              <a:gd name="T44" fmla="*/ 7 w 133"/>
              <a:gd name="T45" fmla="*/ 15 h 154"/>
              <a:gd name="T46" fmla="*/ 9 w 133"/>
              <a:gd name="T47" fmla="*/ 25 h 154"/>
              <a:gd name="T48" fmla="*/ 10 w 133"/>
              <a:gd name="T49" fmla="*/ 27 h 154"/>
              <a:gd name="T50" fmla="*/ 15 w 133"/>
              <a:gd name="T51" fmla="*/ 28 h 154"/>
              <a:gd name="T52" fmla="*/ 16 w 133"/>
              <a:gd name="T53" fmla="*/ 31 h 154"/>
              <a:gd name="T54" fmla="*/ 18 w 133"/>
              <a:gd name="T55" fmla="*/ 48 h 154"/>
              <a:gd name="T56" fmla="*/ 16 w 133"/>
              <a:gd name="T57" fmla="*/ 52 h 154"/>
              <a:gd name="T58" fmla="*/ 1 w 133"/>
              <a:gd name="T59" fmla="*/ 73 h 154"/>
              <a:gd name="T60" fmla="*/ 1 w 133"/>
              <a:gd name="T61" fmla="*/ 78 h 154"/>
              <a:gd name="T62" fmla="*/ 3 w 133"/>
              <a:gd name="T63" fmla="*/ 81 h 154"/>
              <a:gd name="T64" fmla="*/ 4 w 133"/>
              <a:gd name="T65" fmla="*/ 84 h 154"/>
              <a:gd name="T66" fmla="*/ 6 w 133"/>
              <a:gd name="T67" fmla="*/ 82 h 154"/>
              <a:gd name="T68" fmla="*/ 7 w 133"/>
              <a:gd name="T69" fmla="*/ 82 h 154"/>
              <a:gd name="T70" fmla="*/ 15 w 133"/>
              <a:gd name="T71" fmla="*/ 81 h 154"/>
              <a:gd name="T72" fmla="*/ 15 w 133"/>
              <a:gd name="T73" fmla="*/ 82 h 154"/>
              <a:gd name="T74" fmla="*/ 10 w 133"/>
              <a:gd name="T75" fmla="*/ 84 h 154"/>
              <a:gd name="T76" fmla="*/ 9 w 133"/>
              <a:gd name="T77" fmla="*/ 87 h 154"/>
              <a:gd name="T78" fmla="*/ 4 w 133"/>
              <a:gd name="T79" fmla="*/ 87 h 154"/>
              <a:gd name="T80" fmla="*/ 3 w 133"/>
              <a:gd name="T81" fmla="*/ 90 h 154"/>
              <a:gd name="T82" fmla="*/ 4 w 133"/>
              <a:gd name="T83" fmla="*/ 93 h 154"/>
              <a:gd name="T84" fmla="*/ 64 w 133"/>
              <a:gd name="T85" fmla="*/ 127 h 154"/>
              <a:gd name="T86" fmla="*/ 67 w 133"/>
              <a:gd name="T87" fmla="*/ 141 h 154"/>
              <a:gd name="T88" fmla="*/ 91 w 133"/>
              <a:gd name="T89" fmla="*/ 154 h 154"/>
              <a:gd name="T90" fmla="*/ 94 w 133"/>
              <a:gd name="T91" fmla="*/ 153 h 154"/>
              <a:gd name="T92" fmla="*/ 104 w 133"/>
              <a:gd name="T93" fmla="*/ 132 h 154"/>
              <a:gd name="T94" fmla="*/ 106 w 133"/>
              <a:gd name="T95" fmla="*/ 126 h 154"/>
              <a:gd name="T96" fmla="*/ 109 w 133"/>
              <a:gd name="T97" fmla="*/ 120 h 154"/>
              <a:gd name="T98" fmla="*/ 116 w 133"/>
              <a:gd name="T99" fmla="*/ 117 h 154"/>
              <a:gd name="T100" fmla="*/ 116 w 133"/>
              <a:gd name="T101" fmla="*/ 114 h 154"/>
              <a:gd name="T102" fmla="*/ 119 w 133"/>
              <a:gd name="T103" fmla="*/ 111 h 154"/>
              <a:gd name="T104" fmla="*/ 121 w 133"/>
              <a:gd name="T105" fmla="*/ 109 h 154"/>
              <a:gd name="T106" fmla="*/ 124 w 133"/>
              <a:gd name="T107" fmla="*/ 109 h 154"/>
              <a:gd name="T108" fmla="*/ 127 w 133"/>
              <a:gd name="T109" fmla="*/ 106 h 154"/>
              <a:gd name="T110" fmla="*/ 127 w 133"/>
              <a:gd name="T111" fmla="*/ 105 h 154"/>
              <a:gd name="T112" fmla="*/ 127 w 133"/>
              <a:gd name="T113" fmla="*/ 103 h 154"/>
              <a:gd name="T114" fmla="*/ 118 w 133"/>
              <a:gd name="T115" fmla="*/ 91 h 154"/>
              <a:gd name="T116" fmla="*/ 118 w 133"/>
              <a:gd name="T117" fmla="*/ 79 h 1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3"/>
              <a:gd name="T178" fmla="*/ 0 h 154"/>
              <a:gd name="T179" fmla="*/ 133 w 133"/>
              <a:gd name="T180" fmla="*/ 154 h 1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3" h="154">
                <a:moveTo>
                  <a:pt x="118" y="79"/>
                </a:moveTo>
                <a:lnTo>
                  <a:pt x="118" y="30"/>
                </a:lnTo>
                <a:lnTo>
                  <a:pt x="119" y="30"/>
                </a:lnTo>
                <a:lnTo>
                  <a:pt x="133" y="13"/>
                </a:lnTo>
                <a:lnTo>
                  <a:pt x="133" y="12"/>
                </a:lnTo>
                <a:lnTo>
                  <a:pt x="124" y="12"/>
                </a:lnTo>
                <a:lnTo>
                  <a:pt x="115" y="7"/>
                </a:lnTo>
                <a:lnTo>
                  <a:pt x="103" y="10"/>
                </a:lnTo>
                <a:lnTo>
                  <a:pt x="98" y="15"/>
                </a:lnTo>
                <a:lnTo>
                  <a:pt x="91" y="18"/>
                </a:lnTo>
                <a:lnTo>
                  <a:pt x="65" y="15"/>
                </a:lnTo>
                <a:lnTo>
                  <a:pt x="45" y="1"/>
                </a:lnTo>
                <a:lnTo>
                  <a:pt x="36" y="1"/>
                </a:lnTo>
                <a:lnTo>
                  <a:pt x="31" y="0"/>
                </a:lnTo>
                <a:lnTo>
                  <a:pt x="9" y="1"/>
                </a:lnTo>
                <a:lnTo>
                  <a:pt x="4" y="3"/>
                </a:lnTo>
                <a:lnTo>
                  <a:pt x="0" y="9"/>
                </a:lnTo>
                <a:lnTo>
                  <a:pt x="1" y="9"/>
                </a:lnTo>
                <a:lnTo>
                  <a:pt x="1" y="10"/>
                </a:lnTo>
                <a:lnTo>
                  <a:pt x="6" y="10"/>
                </a:lnTo>
                <a:lnTo>
                  <a:pt x="6" y="12"/>
                </a:lnTo>
                <a:lnTo>
                  <a:pt x="6" y="13"/>
                </a:lnTo>
                <a:lnTo>
                  <a:pt x="7" y="15"/>
                </a:lnTo>
                <a:lnTo>
                  <a:pt x="9" y="25"/>
                </a:lnTo>
                <a:lnTo>
                  <a:pt x="10" y="27"/>
                </a:lnTo>
                <a:lnTo>
                  <a:pt x="15" y="28"/>
                </a:lnTo>
                <a:lnTo>
                  <a:pt x="16" y="31"/>
                </a:lnTo>
                <a:lnTo>
                  <a:pt x="18" y="48"/>
                </a:lnTo>
                <a:lnTo>
                  <a:pt x="16" y="52"/>
                </a:lnTo>
                <a:lnTo>
                  <a:pt x="1" y="73"/>
                </a:lnTo>
                <a:lnTo>
                  <a:pt x="1" y="78"/>
                </a:lnTo>
                <a:lnTo>
                  <a:pt x="3" y="81"/>
                </a:lnTo>
                <a:lnTo>
                  <a:pt x="4" y="84"/>
                </a:lnTo>
                <a:lnTo>
                  <a:pt x="6" y="82"/>
                </a:lnTo>
                <a:lnTo>
                  <a:pt x="7" y="82"/>
                </a:lnTo>
                <a:lnTo>
                  <a:pt x="15" y="81"/>
                </a:lnTo>
                <a:lnTo>
                  <a:pt x="15" y="82"/>
                </a:lnTo>
                <a:lnTo>
                  <a:pt x="10" y="84"/>
                </a:lnTo>
                <a:lnTo>
                  <a:pt x="9" y="87"/>
                </a:lnTo>
                <a:lnTo>
                  <a:pt x="4" y="87"/>
                </a:lnTo>
                <a:lnTo>
                  <a:pt x="3" y="90"/>
                </a:lnTo>
                <a:lnTo>
                  <a:pt x="4" y="93"/>
                </a:lnTo>
                <a:lnTo>
                  <a:pt x="64" y="127"/>
                </a:lnTo>
                <a:lnTo>
                  <a:pt x="67" y="141"/>
                </a:lnTo>
                <a:lnTo>
                  <a:pt x="91" y="154"/>
                </a:lnTo>
                <a:lnTo>
                  <a:pt x="94" y="153"/>
                </a:lnTo>
                <a:lnTo>
                  <a:pt x="104" y="132"/>
                </a:lnTo>
                <a:lnTo>
                  <a:pt x="106" y="126"/>
                </a:lnTo>
                <a:lnTo>
                  <a:pt x="109" y="120"/>
                </a:lnTo>
                <a:lnTo>
                  <a:pt x="116" y="117"/>
                </a:lnTo>
                <a:lnTo>
                  <a:pt x="116" y="114"/>
                </a:lnTo>
                <a:lnTo>
                  <a:pt x="119" y="111"/>
                </a:lnTo>
                <a:lnTo>
                  <a:pt x="121" y="109"/>
                </a:lnTo>
                <a:lnTo>
                  <a:pt x="124" y="109"/>
                </a:lnTo>
                <a:lnTo>
                  <a:pt x="127" y="106"/>
                </a:lnTo>
                <a:lnTo>
                  <a:pt x="127" y="105"/>
                </a:lnTo>
                <a:lnTo>
                  <a:pt x="127" y="103"/>
                </a:lnTo>
                <a:lnTo>
                  <a:pt x="118" y="91"/>
                </a:lnTo>
                <a:lnTo>
                  <a:pt x="118" y="79"/>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85" name="Freeform 857"/>
          <p:cNvSpPr>
            <a:spLocks/>
          </p:cNvSpPr>
          <p:nvPr/>
        </p:nvSpPr>
        <p:spPr bwMode="auto">
          <a:xfrm>
            <a:off x="5835650" y="2908307"/>
            <a:ext cx="457200" cy="296862"/>
          </a:xfrm>
          <a:custGeom>
            <a:avLst/>
            <a:gdLst>
              <a:gd name="T0" fmla="*/ 17 w 288"/>
              <a:gd name="T1" fmla="*/ 100 h 187"/>
              <a:gd name="T2" fmla="*/ 17 w 288"/>
              <a:gd name="T3" fmla="*/ 91 h 187"/>
              <a:gd name="T4" fmla="*/ 20 w 288"/>
              <a:gd name="T5" fmla="*/ 84 h 187"/>
              <a:gd name="T6" fmla="*/ 32 w 288"/>
              <a:gd name="T7" fmla="*/ 78 h 187"/>
              <a:gd name="T8" fmla="*/ 35 w 288"/>
              <a:gd name="T9" fmla="*/ 72 h 187"/>
              <a:gd name="T10" fmla="*/ 39 w 288"/>
              <a:gd name="T11" fmla="*/ 70 h 187"/>
              <a:gd name="T12" fmla="*/ 42 w 288"/>
              <a:gd name="T13" fmla="*/ 69 h 187"/>
              <a:gd name="T14" fmla="*/ 56 w 288"/>
              <a:gd name="T15" fmla="*/ 76 h 187"/>
              <a:gd name="T16" fmla="*/ 66 w 288"/>
              <a:gd name="T17" fmla="*/ 76 h 187"/>
              <a:gd name="T18" fmla="*/ 68 w 288"/>
              <a:gd name="T19" fmla="*/ 84 h 187"/>
              <a:gd name="T20" fmla="*/ 69 w 288"/>
              <a:gd name="T21" fmla="*/ 90 h 187"/>
              <a:gd name="T22" fmla="*/ 69 w 288"/>
              <a:gd name="T23" fmla="*/ 97 h 187"/>
              <a:gd name="T24" fmla="*/ 92 w 288"/>
              <a:gd name="T25" fmla="*/ 100 h 187"/>
              <a:gd name="T26" fmla="*/ 101 w 288"/>
              <a:gd name="T27" fmla="*/ 103 h 187"/>
              <a:gd name="T28" fmla="*/ 104 w 288"/>
              <a:gd name="T29" fmla="*/ 114 h 187"/>
              <a:gd name="T30" fmla="*/ 108 w 288"/>
              <a:gd name="T31" fmla="*/ 124 h 187"/>
              <a:gd name="T32" fmla="*/ 141 w 288"/>
              <a:gd name="T33" fmla="*/ 150 h 187"/>
              <a:gd name="T34" fmla="*/ 164 w 288"/>
              <a:gd name="T35" fmla="*/ 165 h 187"/>
              <a:gd name="T36" fmla="*/ 175 w 288"/>
              <a:gd name="T37" fmla="*/ 168 h 187"/>
              <a:gd name="T38" fmla="*/ 177 w 288"/>
              <a:gd name="T39" fmla="*/ 184 h 187"/>
              <a:gd name="T40" fmla="*/ 190 w 288"/>
              <a:gd name="T41" fmla="*/ 187 h 187"/>
              <a:gd name="T42" fmla="*/ 198 w 288"/>
              <a:gd name="T43" fmla="*/ 186 h 187"/>
              <a:gd name="T44" fmla="*/ 205 w 288"/>
              <a:gd name="T45" fmla="*/ 171 h 187"/>
              <a:gd name="T46" fmla="*/ 207 w 288"/>
              <a:gd name="T47" fmla="*/ 165 h 187"/>
              <a:gd name="T48" fmla="*/ 202 w 288"/>
              <a:gd name="T49" fmla="*/ 156 h 187"/>
              <a:gd name="T50" fmla="*/ 201 w 288"/>
              <a:gd name="T51" fmla="*/ 148 h 187"/>
              <a:gd name="T52" fmla="*/ 195 w 288"/>
              <a:gd name="T53" fmla="*/ 145 h 187"/>
              <a:gd name="T54" fmla="*/ 193 w 288"/>
              <a:gd name="T55" fmla="*/ 138 h 187"/>
              <a:gd name="T56" fmla="*/ 201 w 288"/>
              <a:gd name="T57" fmla="*/ 136 h 187"/>
              <a:gd name="T58" fmla="*/ 214 w 288"/>
              <a:gd name="T59" fmla="*/ 129 h 187"/>
              <a:gd name="T60" fmla="*/ 220 w 288"/>
              <a:gd name="T61" fmla="*/ 124 h 187"/>
              <a:gd name="T62" fmla="*/ 223 w 288"/>
              <a:gd name="T63" fmla="*/ 118 h 187"/>
              <a:gd name="T64" fmla="*/ 225 w 288"/>
              <a:gd name="T65" fmla="*/ 112 h 187"/>
              <a:gd name="T66" fmla="*/ 231 w 288"/>
              <a:gd name="T67" fmla="*/ 112 h 187"/>
              <a:gd name="T68" fmla="*/ 243 w 288"/>
              <a:gd name="T69" fmla="*/ 103 h 187"/>
              <a:gd name="T70" fmla="*/ 247 w 288"/>
              <a:gd name="T71" fmla="*/ 108 h 187"/>
              <a:gd name="T72" fmla="*/ 244 w 288"/>
              <a:gd name="T73" fmla="*/ 114 h 187"/>
              <a:gd name="T74" fmla="*/ 247 w 288"/>
              <a:gd name="T75" fmla="*/ 123 h 187"/>
              <a:gd name="T76" fmla="*/ 261 w 288"/>
              <a:gd name="T77" fmla="*/ 123 h 187"/>
              <a:gd name="T78" fmla="*/ 270 w 288"/>
              <a:gd name="T79" fmla="*/ 118 h 187"/>
              <a:gd name="T80" fmla="*/ 276 w 288"/>
              <a:gd name="T81" fmla="*/ 115 h 187"/>
              <a:gd name="T82" fmla="*/ 282 w 288"/>
              <a:gd name="T83" fmla="*/ 112 h 187"/>
              <a:gd name="T84" fmla="*/ 285 w 288"/>
              <a:gd name="T85" fmla="*/ 108 h 187"/>
              <a:gd name="T86" fmla="*/ 274 w 288"/>
              <a:gd name="T87" fmla="*/ 103 h 187"/>
              <a:gd name="T88" fmla="*/ 267 w 288"/>
              <a:gd name="T89" fmla="*/ 97 h 187"/>
              <a:gd name="T90" fmla="*/ 261 w 288"/>
              <a:gd name="T91" fmla="*/ 99 h 187"/>
              <a:gd name="T92" fmla="*/ 255 w 288"/>
              <a:gd name="T93" fmla="*/ 102 h 187"/>
              <a:gd name="T94" fmla="*/ 244 w 288"/>
              <a:gd name="T95" fmla="*/ 96 h 187"/>
              <a:gd name="T96" fmla="*/ 240 w 288"/>
              <a:gd name="T97" fmla="*/ 91 h 187"/>
              <a:gd name="T98" fmla="*/ 255 w 288"/>
              <a:gd name="T99" fmla="*/ 76 h 187"/>
              <a:gd name="T100" fmla="*/ 246 w 288"/>
              <a:gd name="T101" fmla="*/ 81 h 187"/>
              <a:gd name="T102" fmla="*/ 238 w 288"/>
              <a:gd name="T103" fmla="*/ 85 h 187"/>
              <a:gd name="T104" fmla="*/ 225 w 288"/>
              <a:gd name="T105" fmla="*/ 94 h 187"/>
              <a:gd name="T106" fmla="*/ 214 w 288"/>
              <a:gd name="T107" fmla="*/ 105 h 187"/>
              <a:gd name="T108" fmla="*/ 180 w 288"/>
              <a:gd name="T109" fmla="*/ 87 h 187"/>
              <a:gd name="T110" fmla="*/ 172 w 288"/>
              <a:gd name="T111" fmla="*/ 75 h 187"/>
              <a:gd name="T112" fmla="*/ 162 w 288"/>
              <a:gd name="T113" fmla="*/ 52 h 187"/>
              <a:gd name="T114" fmla="*/ 101 w 288"/>
              <a:gd name="T115" fmla="*/ 48 h 1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8"/>
              <a:gd name="T175" fmla="*/ 0 h 187"/>
              <a:gd name="T176" fmla="*/ 288 w 288"/>
              <a:gd name="T177" fmla="*/ 187 h 18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8" h="187">
                <a:moveTo>
                  <a:pt x="0" y="15"/>
                </a:moveTo>
                <a:lnTo>
                  <a:pt x="0" y="97"/>
                </a:lnTo>
                <a:lnTo>
                  <a:pt x="17" y="100"/>
                </a:lnTo>
                <a:lnTo>
                  <a:pt x="18" y="99"/>
                </a:lnTo>
                <a:lnTo>
                  <a:pt x="17" y="94"/>
                </a:lnTo>
                <a:lnTo>
                  <a:pt x="17" y="91"/>
                </a:lnTo>
                <a:lnTo>
                  <a:pt x="17" y="87"/>
                </a:lnTo>
                <a:lnTo>
                  <a:pt x="17" y="85"/>
                </a:lnTo>
                <a:lnTo>
                  <a:pt x="20" y="84"/>
                </a:lnTo>
                <a:lnTo>
                  <a:pt x="23" y="79"/>
                </a:lnTo>
                <a:lnTo>
                  <a:pt x="30" y="78"/>
                </a:lnTo>
                <a:lnTo>
                  <a:pt x="32" y="78"/>
                </a:lnTo>
                <a:lnTo>
                  <a:pt x="33" y="75"/>
                </a:lnTo>
                <a:lnTo>
                  <a:pt x="33" y="73"/>
                </a:lnTo>
                <a:lnTo>
                  <a:pt x="35" y="72"/>
                </a:lnTo>
                <a:lnTo>
                  <a:pt x="39" y="75"/>
                </a:lnTo>
                <a:lnTo>
                  <a:pt x="41" y="75"/>
                </a:lnTo>
                <a:lnTo>
                  <a:pt x="39" y="70"/>
                </a:lnTo>
                <a:lnTo>
                  <a:pt x="38" y="69"/>
                </a:lnTo>
                <a:lnTo>
                  <a:pt x="39" y="67"/>
                </a:lnTo>
                <a:lnTo>
                  <a:pt x="42" y="69"/>
                </a:lnTo>
                <a:lnTo>
                  <a:pt x="44" y="67"/>
                </a:lnTo>
                <a:lnTo>
                  <a:pt x="44" y="64"/>
                </a:lnTo>
                <a:lnTo>
                  <a:pt x="56" y="76"/>
                </a:lnTo>
                <a:lnTo>
                  <a:pt x="59" y="76"/>
                </a:lnTo>
                <a:lnTo>
                  <a:pt x="62" y="76"/>
                </a:lnTo>
                <a:lnTo>
                  <a:pt x="66" y="76"/>
                </a:lnTo>
                <a:lnTo>
                  <a:pt x="68" y="79"/>
                </a:lnTo>
                <a:lnTo>
                  <a:pt x="66" y="82"/>
                </a:lnTo>
                <a:lnTo>
                  <a:pt x="68" y="84"/>
                </a:lnTo>
                <a:lnTo>
                  <a:pt x="71" y="87"/>
                </a:lnTo>
                <a:lnTo>
                  <a:pt x="69" y="88"/>
                </a:lnTo>
                <a:lnTo>
                  <a:pt x="69" y="90"/>
                </a:lnTo>
                <a:lnTo>
                  <a:pt x="69" y="93"/>
                </a:lnTo>
                <a:lnTo>
                  <a:pt x="68" y="96"/>
                </a:lnTo>
                <a:lnTo>
                  <a:pt x="69" y="97"/>
                </a:lnTo>
                <a:lnTo>
                  <a:pt x="74" y="100"/>
                </a:lnTo>
                <a:lnTo>
                  <a:pt x="89" y="102"/>
                </a:lnTo>
                <a:lnTo>
                  <a:pt x="92" y="100"/>
                </a:lnTo>
                <a:lnTo>
                  <a:pt x="92" y="99"/>
                </a:lnTo>
                <a:lnTo>
                  <a:pt x="95" y="97"/>
                </a:lnTo>
                <a:lnTo>
                  <a:pt x="101" y="103"/>
                </a:lnTo>
                <a:lnTo>
                  <a:pt x="102" y="106"/>
                </a:lnTo>
                <a:lnTo>
                  <a:pt x="102" y="111"/>
                </a:lnTo>
                <a:lnTo>
                  <a:pt x="104" y="114"/>
                </a:lnTo>
                <a:lnTo>
                  <a:pt x="107" y="117"/>
                </a:lnTo>
                <a:lnTo>
                  <a:pt x="108" y="121"/>
                </a:lnTo>
                <a:lnTo>
                  <a:pt x="108" y="124"/>
                </a:lnTo>
                <a:lnTo>
                  <a:pt x="113" y="130"/>
                </a:lnTo>
                <a:lnTo>
                  <a:pt x="135" y="148"/>
                </a:lnTo>
                <a:lnTo>
                  <a:pt x="141" y="150"/>
                </a:lnTo>
                <a:lnTo>
                  <a:pt x="159" y="165"/>
                </a:lnTo>
                <a:lnTo>
                  <a:pt x="162" y="165"/>
                </a:lnTo>
                <a:lnTo>
                  <a:pt x="164" y="165"/>
                </a:lnTo>
                <a:lnTo>
                  <a:pt x="166" y="163"/>
                </a:lnTo>
                <a:lnTo>
                  <a:pt x="174" y="166"/>
                </a:lnTo>
                <a:lnTo>
                  <a:pt x="175" y="168"/>
                </a:lnTo>
                <a:lnTo>
                  <a:pt x="178" y="171"/>
                </a:lnTo>
                <a:lnTo>
                  <a:pt x="177" y="175"/>
                </a:lnTo>
                <a:lnTo>
                  <a:pt x="177" y="184"/>
                </a:lnTo>
                <a:lnTo>
                  <a:pt x="186" y="184"/>
                </a:lnTo>
                <a:lnTo>
                  <a:pt x="187" y="186"/>
                </a:lnTo>
                <a:lnTo>
                  <a:pt x="190" y="187"/>
                </a:lnTo>
                <a:lnTo>
                  <a:pt x="193" y="186"/>
                </a:lnTo>
                <a:lnTo>
                  <a:pt x="196" y="186"/>
                </a:lnTo>
                <a:lnTo>
                  <a:pt x="198" y="186"/>
                </a:lnTo>
                <a:lnTo>
                  <a:pt x="198" y="181"/>
                </a:lnTo>
                <a:lnTo>
                  <a:pt x="204" y="172"/>
                </a:lnTo>
                <a:lnTo>
                  <a:pt x="205" y="171"/>
                </a:lnTo>
                <a:lnTo>
                  <a:pt x="207" y="169"/>
                </a:lnTo>
                <a:lnTo>
                  <a:pt x="207" y="166"/>
                </a:lnTo>
                <a:lnTo>
                  <a:pt x="207" y="165"/>
                </a:lnTo>
                <a:lnTo>
                  <a:pt x="205" y="163"/>
                </a:lnTo>
                <a:lnTo>
                  <a:pt x="204" y="162"/>
                </a:lnTo>
                <a:lnTo>
                  <a:pt x="202" y="156"/>
                </a:lnTo>
                <a:lnTo>
                  <a:pt x="204" y="151"/>
                </a:lnTo>
                <a:lnTo>
                  <a:pt x="202" y="150"/>
                </a:lnTo>
                <a:lnTo>
                  <a:pt x="201" y="148"/>
                </a:lnTo>
                <a:lnTo>
                  <a:pt x="198" y="148"/>
                </a:lnTo>
                <a:lnTo>
                  <a:pt x="196" y="148"/>
                </a:lnTo>
                <a:lnTo>
                  <a:pt x="195" y="145"/>
                </a:lnTo>
                <a:lnTo>
                  <a:pt x="190" y="142"/>
                </a:lnTo>
                <a:lnTo>
                  <a:pt x="193" y="141"/>
                </a:lnTo>
                <a:lnTo>
                  <a:pt x="193" y="138"/>
                </a:lnTo>
                <a:lnTo>
                  <a:pt x="193" y="136"/>
                </a:lnTo>
                <a:lnTo>
                  <a:pt x="199" y="135"/>
                </a:lnTo>
                <a:lnTo>
                  <a:pt x="201" y="136"/>
                </a:lnTo>
                <a:lnTo>
                  <a:pt x="208" y="136"/>
                </a:lnTo>
                <a:lnTo>
                  <a:pt x="210" y="136"/>
                </a:lnTo>
                <a:lnTo>
                  <a:pt x="214" y="129"/>
                </a:lnTo>
                <a:lnTo>
                  <a:pt x="214" y="127"/>
                </a:lnTo>
                <a:lnTo>
                  <a:pt x="216" y="126"/>
                </a:lnTo>
                <a:lnTo>
                  <a:pt x="220" y="124"/>
                </a:lnTo>
                <a:lnTo>
                  <a:pt x="223" y="123"/>
                </a:lnTo>
                <a:lnTo>
                  <a:pt x="223" y="121"/>
                </a:lnTo>
                <a:lnTo>
                  <a:pt x="223" y="118"/>
                </a:lnTo>
                <a:lnTo>
                  <a:pt x="222" y="117"/>
                </a:lnTo>
                <a:lnTo>
                  <a:pt x="225" y="115"/>
                </a:lnTo>
                <a:lnTo>
                  <a:pt x="225" y="112"/>
                </a:lnTo>
                <a:lnTo>
                  <a:pt x="226" y="111"/>
                </a:lnTo>
                <a:lnTo>
                  <a:pt x="229" y="112"/>
                </a:lnTo>
                <a:lnTo>
                  <a:pt x="231" y="112"/>
                </a:lnTo>
                <a:lnTo>
                  <a:pt x="240" y="108"/>
                </a:lnTo>
                <a:lnTo>
                  <a:pt x="241" y="105"/>
                </a:lnTo>
                <a:lnTo>
                  <a:pt x="243" y="103"/>
                </a:lnTo>
                <a:lnTo>
                  <a:pt x="246" y="103"/>
                </a:lnTo>
                <a:lnTo>
                  <a:pt x="246" y="106"/>
                </a:lnTo>
                <a:lnTo>
                  <a:pt x="247" y="108"/>
                </a:lnTo>
                <a:lnTo>
                  <a:pt x="247" y="111"/>
                </a:lnTo>
                <a:lnTo>
                  <a:pt x="246" y="112"/>
                </a:lnTo>
                <a:lnTo>
                  <a:pt x="244" y="114"/>
                </a:lnTo>
                <a:lnTo>
                  <a:pt x="243" y="115"/>
                </a:lnTo>
                <a:lnTo>
                  <a:pt x="244" y="123"/>
                </a:lnTo>
                <a:lnTo>
                  <a:pt x="247" y="123"/>
                </a:lnTo>
                <a:lnTo>
                  <a:pt x="249" y="121"/>
                </a:lnTo>
                <a:lnTo>
                  <a:pt x="256" y="121"/>
                </a:lnTo>
                <a:lnTo>
                  <a:pt x="261" y="123"/>
                </a:lnTo>
                <a:lnTo>
                  <a:pt x="267" y="121"/>
                </a:lnTo>
                <a:lnTo>
                  <a:pt x="268" y="120"/>
                </a:lnTo>
                <a:lnTo>
                  <a:pt x="270" y="118"/>
                </a:lnTo>
                <a:lnTo>
                  <a:pt x="271" y="117"/>
                </a:lnTo>
                <a:lnTo>
                  <a:pt x="274" y="117"/>
                </a:lnTo>
                <a:lnTo>
                  <a:pt x="276" y="115"/>
                </a:lnTo>
                <a:lnTo>
                  <a:pt x="277" y="115"/>
                </a:lnTo>
                <a:lnTo>
                  <a:pt x="280" y="115"/>
                </a:lnTo>
                <a:lnTo>
                  <a:pt x="282" y="112"/>
                </a:lnTo>
                <a:lnTo>
                  <a:pt x="286" y="111"/>
                </a:lnTo>
                <a:lnTo>
                  <a:pt x="288" y="109"/>
                </a:lnTo>
                <a:lnTo>
                  <a:pt x="285" y="108"/>
                </a:lnTo>
                <a:lnTo>
                  <a:pt x="283" y="108"/>
                </a:lnTo>
                <a:lnTo>
                  <a:pt x="279" y="108"/>
                </a:lnTo>
                <a:lnTo>
                  <a:pt x="274" y="103"/>
                </a:lnTo>
                <a:lnTo>
                  <a:pt x="273" y="103"/>
                </a:lnTo>
                <a:lnTo>
                  <a:pt x="265" y="100"/>
                </a:lnTo>
                <a:lnTo>
                  <a:pt x="267" y="97"/>
                </a:lnTo>
                <a:lnTo>
                  <a:pt x="264" y="96"/>
                </a:lnTo>
                <a:lnTo>
                  <a:pt x="262" y="94"/>
                </a:lnTo>
                <a:lnTo>
                  <a:pt x="261" y="99"/>
                </a:lnTo>
                <a:lnTo>
                  <a:pt x="259" y="100"/>
                </a:lnTo>
                <a:lnTo>
                  <a:pt x="258" y="102"/>
                </a:lnTo>
                <a:lnTo>
                  <a:pt x="255" y="102"/>
                </a:lnTo>
                <a:lnTo>
                  <a:pt x="249" y="99"/>
                </a:lnTo>
                <a:lnTo>
                  <a:pt x="246" y="96"/>
                </a:lnTo>
                <a:lnTo>
                  <a:pt x="244" y="96"/>
                </a:lnTo>
                <a:lnTo>
                  <a:pt x="241" y="94"/>
                </a:lnTo>
                <a:lnTo>
                  <a:pt x="240" y="94"/>
                </a:lnTo>
                <a:lnTo>
                  <a:pt x="240" y="91"/>
                </a:lnTo>
                <a:lnTo>
                  <a:pt x="250" y="81"/>
                </a:lnTo>
                <a:lnTo>
                  <a:pt x="255" y="79"/>
                </a:lnTo>
                <a:lnTo>
                  <a:pt x="255" y="76"/>
                </a:lnTo>
                <a:lnTo>
                  <a:pt x="250" y="75"/>
                </a:lnTo>
                <a:lnTo>
                  <a:pt x="249" y="78"/>
                </a:lnTo>
                <a:lnTo>
                  <a:pt x="246" y="81"/>
                </a:lnTo>
                <a:lnTo>
                  <a:pt x="243" y="82"/>
                </a:lnTo>
                <a:lnTo>
                  <a:pt x="241" y="81"/>
                </a:lnTo>
                <a:lnTo>
                  <a:pt x="238" y="85"/>
                </a:lnTo>
                <a:lnTo>
                  <a:pt x="237" y="87"/>
                </a:lnTo>
                <a:lnTo>
                  <a:pt x="226" y="93"/>
                </a:lnTo>
                <a:lnTo>
                  <a:pt x="225" y="94"/>
                </a:lnTo>
                <a:lnTo>
                  <a:pt x="220" y="97"/>
                </a:lnTo>
                <a:lnTo>
                  <a:pt x="217" y="102"/>
                </a:lnTo>
                <a:lnTo>
                  <a:pt x="214" y="105"/>
                </a:lnTo>
                <a:lnTo>
                  <a:pt x="199" y="99"/>
                </a:lnTo>
                <a:lnTo>
                  <a:pt x="183" y="100"/>
                </a:lnTo>
                <a:lnTo>
                  <a:pt x="180" y="87"/>
                </a:lnTo>
                <a:lnTo>
                  <a:pt x="169" y="84"/>
                </a:lnTo>
                <a:lnTo>
                  <a:pt x="169" y="75"/>
                </a:lnTo>
                <a:lnTo>
                  <a:pt x="172" y="75"/>
                </a:lnTo>
                <a:lnTo>
                  <a:pt x="171" y="63"/>
                </a:lnTo>
                <a:lnTo>
                  <a:pt x="168" y="63"/>
                </a:lnTo>
                <a:lnTo>
                  <a:pt x="162" y="52"/>
                </a:lnTo>
                <a:lnTo>
                  <a:pt x="150" y="43"/>
                </a:lnTo>
                <a:lnTo>
                  <a:pt x="146" y="45"/>
                </a:lnTo>
                <a:lnTo>
                  <a:pt x="101" y="48"/>
                </a:lnTo>
                <a:lnTo>
                  <a:pt x="44" y="0"/>
                </a:lnTo>
                <a:lnTo>
                  <a:pt x="0" y="1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86" name="Freeform 858"/>
          <p:cNvSpPr>
            <a:spLocks/>
          </p:cNvSpPr>
          <p:nvPr/>
        </p:nvSpPr>
        <p:spPr bwMode="auto">
          <a:xfrm>
            <a:off x="2454275" y="2114557"/>
            <a:ext cx="17463" cy="12700"/>
          </a:xfrm>
          <a:custGeom>
            <a:avLst/>
            <a:gdLst>
              <a:gd name="T0" fmla="*/ 0 w 11"/>
              <a:gd name="T1" fmla="*/ 0 h 8"/>
              <a:gd name="T2" fmla="*/ 2 w 11"/>
              <a:gd name="T3" fmla="*/ 0 h 8"/>
              <a:gd name="T4" fmla="*/ 5 w 11"/>
              <a:gd name="T5" fmla="*/ 2 h 8"/>
              <a:gd name="T6" fmla="*/ 8 w 11"/>
              <a:gd name="T7" fmla="*/ 2 h 8"/>
              <a:gd name="T8" fmla="*/ 11 w 11"/>
              <a:gd name="T9" fmla="*/ 5 h 8"/>
              <a:gd name="T10" fmla="*/ 11 w 11"/>
              <a:gd name="T11" fmla="*/ 8 h 8"/>
              <a:gd name="T12" fmla="*/ 8 w 11"/>
              <a:gd name="T13" fmla="*/ 8 h 8"/>
              <a:gd name="T14" fmla="*/ 5 w 11"/>
              <a:gd name="T15" fmla="*/ 6 h 8"/>
              <a:gd name="T16" fmla="*/ 2 w 11"/>
              <a:gd name="T17" fmla="*/ 5 h 8"/>
              <a:gd name="T18" fmla="*/ 0 w 11"/>
              <a:gd name="T19" fmla="*/ 2 h 8"/>
              <a:gd name="T20" fmla="*/ 0 w 11"/>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8"/>
              <a:gd name="T35" fmla="*/ 11 w 11"/>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8">
                <a:moveTo>
                  <a:pt x="0" y="0"/>
                </a:moveTo>
                <a:lnTo>
                  <a:pt x="2" y="0"/>
                </a:lnTo>
                <a:lnTo>
                  <a:pt x="5" y="2"/>
                </a:lnTo>
                <a:lnTo>
                  <a:pt x="8" y="2"/>
                </a:lnTo>
                <a:lnTo>
                  <a:pt x="11" y="5"/>
                </a:lnTo>
                <a:lnTo>
                  <a:pt x="11" y="8"/>
                </a:lnTo>
                <a:lnTo>
                  <a:pt x="8" y="8"/>
                </a:lnTo>
                <a:lnTo>
                  <a:pt x="5" y="6"/>
                </a:lnTo>
                <a:lnTo>
                  <a:pt x="2" y="5"/>
                </a:lnTo>
                <a:lnTo>
                  <a:pt x="0" y="2"/>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87" name="Freeform 859"/>
          <p:cNvSpPr>
            <a:spLocks/>
          </p:cNvSpPr>
          <p:nvPr/>
        </p:nvSpPr>
        <p:spPr bwMode="auto">
          <a:xfrm>
            <a:off x="4943475" y="2962282"/>
            <a:ext cx="165100" cy="104775"/>
          </a:xfrm>
          <a:custGeom>
            <a:avLst/>
            <a:gdLst>
              <a:gd name="T0" fmla="*/ 8 w 104"/>
              <a:gd name="T1" fmla="*/ 63 h 66"/>
              <a:gd name="T2" fmla="*/ 6 w 104"/>
              <a:gd name="T3" fmla="*/ 50 h 66"/>
              <a:gd name="T4" fmla="*/ 0 w 104"/>
              <a:gd name="T5" fmla="*/ 44 h 66"/>
              <a:gd name="T6" fmla="*/ 0 w 104"/>
              <a:gd name="T7" fmla="*/ 36 h 66"/>
              <a:gd name="T8" fmla="*/ 3 w 104"/>
              <a:gd name="T9" fmla="*/ 29 h 66"/>
              <a:gd name="T10" fmla="*/ 7 w 104"/>
              <a:gd name="T11" fmla="*/ 24 h 66"/>
              <a:gd name="T12" fmla="*/ 0 w 104"/>
              <a:gd name="T13" fmla="*/ 15 h 66"/>
              <a:gd name="T14" fmla="*/ 0 w 104"/>
              <a:gd name="T15" fmla="*/ 2 h 66"/>
              <a:gd name="T16" fmla="*/ 4 w 104"/>
              <a:gd name="T17" fmla="*/ 0 h 66"/>
              <a:gd name="T18" fmla="*/ 8 w 104"/>
              <a:gd name="T19" fmla="*/ 2 h 66"/>
              <a:gd name="T20" fmla="*/ 7 w 104"/>
              <a:gd name="T21" fmla="*/ 5 h 66"/>
              <a:gd name="T22" fmla="*/ 10 w 104"/>
              <a:gd name="T23" fmla="*/ 8 h 66"/>
              <a:gd name="T24" fmla="*/ 50 w 104"/>
              <a:gd name="T25" fmla="*/ 12 h 66"/>
              <a:gd name="T26" fmla="*/ 76 w 104"/>
              <a:gd name="T27" fmla="*/ 2 h 66"/>
              <a:gd name="T28" fmla="*/ 82 w 104"/>
              <a:gd name="T29" fmla="*/ 2 h 66"/>
              <a:gd name="T30" fmla="*/ 83 w 104"/>
              <a:gd name="T31" fmla="*/ 3 h 66"/>
              <a:gd name="T32" fmla="*/ 92 w 104"/>
              <a:gd name="T33" fmla="*/ 5 h 66"/>
              <a:gd name="T34" fmla="*/ 98 w 104"/>
              <a:gd name="T35" fmla="*/ 9 h 66"/>
              <a:gd name="T36" fmla="*/ 104 w 104"/>
              <a:gd name="T37" fmla="*/ 9 h 66"/>
              <a:gd name="T38" fmla="*/ 103 w 104"/>
              <a:gd name="T39" fmla="*/ 14 h 66"/>
              <a:gd name="T40" fmla="*/ 101 w 104"/>
              <a:gd name="T41" fmla="*/ 18 h 66"/>
              <a:gd name="T42" fmla="*/ 95 w 104"/>
              <a:gd name="T43" fmla="*/ 18 h 66"/>
              <a:gd name="T44" fmla="*/ 92 w 104"/>
              <a:gd name="T45" fmla="*/ 23 h 66"/>
              <a:gd name="T46" fmla="*/ 92 w 104"/>
              <a:gd name="T47" fmla="*/ 33 h 66"/>
              <a:gd name="T48" fmla="*/ 89 w 104"/>
              <a:gd name="T49" fmla="*/ 33 h 66"/>
              <a:gd name="T50" fmla="*/ 88 w 104"/>
              <a:gd name="T51" fmla="*/ 35 h 66"/>
              <a:gd name="T52" fmla="*/ 85 w 104"/>
              <a:gd name="T53" fmla="*/ 38 h 66"/>
              <a:gd name="T54" fmla="*/ 86 w 104"/>
              <a:gd name="T55" fmla="*/ 39 h 66"/>
              <a:gd name="T56" fmla="*/ 88 w 104"/>
              <a:gd name="T57" fmla="*/ 39 h 66"/>
              <a:gd name="T58" fmla="*/ 94 w 104"/>
              <a:gd name="T59" fmla="*/ 50 h 66"/>
              <a:gd name="T60" fmla="*/ 94 w 104"/>
              <a:gd name="T61" fmla="*/ 51 h 66"/>
              <a:gd name="T62" fmla="*/ 91 w 104"/>
              <a:gd name="T63" fmla="*/ 51 h 66"/>
              <a:gd name="T64" fmla="*/ 83 w 104"/>
              <a:gd name="T65" fmla="*/ 53 h 66"/>
              <a:gd name="T66" fmla="*/ 79 w 104"/>
              <a:gd name="T67" fmla="*/ 50 h 66"/>
              <a:gd name="T68" fmla="*/ 68 w 104"/>
              <a:gd name="T69" fmla="*/ 53 h 66"/>
              <a:gd name="T70" fmla="*/ 65 w 104"/>
              <a:gd name="T71" fmla="*/ 54 h 66"/>
              <a:gd name="T72" fmla="*/ 62 w 104"/>
              <a:gd name="T73" fmla="*/ 54 h 66"/>
              <a:gd name="T74" fmla="*/ 61 w 104"/>
              <a:gd name="T75" fmla="*/ 60 h 66"/>
              <a:gd name="T76" fmla="*/ 56 w 104"/>
              <a:gd name="T77" fmla="*/ 65 h 66"/>
              <a:gd name="T78" fmla="*/ 50 w 104"/>
              <a:gd name="T79" fmla="*/ 66 h 66"/>
              <a:gd name="T80" fmla="*/ 40 w 104"/>
              <a:gd name="T81" fmla="*/ 62 h 66"/>
              <a:gd name="T82" fmla="*/ 37 w 104"/>
              <a:gd name="T83" fmla="*/ 59 h 66"/>
              <a:gd name="T84" fmla="*/ 8 w 104"/>
              <a:gd name="T85" fmla="*/ 63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4"/>
              <a:gd name="T130" fmla="*/ 0 h 66"/>
              <a:gd name="T131" fmla="*/ 104 w 104"/>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4" h="66">
                <a:moveTo>
                  <a:pt x="8" y="63"/>
                </a:moveTo>
                <a:lnTo>
                  <a:pt x="6" y="50"/>
                </a:lnTo>
                <a:lnTo>
                  <a:pt x="0" y="44"/>
                </a:lnTo>
                <a:lnTo>
                  <a:pt x="0" y="36"/>
                </a:lnTo>
                <a:lnTo>
                  <a:pt x="3" y="29"/>
                </a:lnTo>
                <a:lnTo>
                  <a:pt x="7" y="24"/>
                </a:lnTo>
                <a:lnTo>
                  <a:pt x="0" y="15"/>
                </a:lnTo>
                <a:lnTo>
                  <a:pt x="0" y="2"/>
                </a:lnTo>
                <a:lnTo>
                  <a:pt x="4" y="0"/>
                </a:lnTo>
                <a:lnTo>
                  <a:pt x="8" y="2"/>
                </a:lnTo>
                <a:lnTo>
                  <a:pt x="7" y="5"/>
                </a:lnTo>
                <a:lnTo>
                  <a:pt x="10" y="8"/>
                </a:lnTo>
                <a:lnTo>
                  <a:pt x="50" y="12"/>
                </a:lnTo>
                <a:lnTo>
                  <a:pt x="76" y="2"/>
                </a:lnTo>
                <a:lnTo>
                  <a:pt x="82" y="2"/>
                </a:lnTo>
                <a:lnTo>
                  <a:pt x="83" y="3"/>
                </a:lnTo>
                <a:lnTo>
                  <a:pt x="92" y="5"/>
                </a:lnTo>
                <a:lnTo>
                  <a:pt x="98" y="9"/>
                </a:lnTo>
                <a:lnTo>
                  <a:pt x="104" y="9"/>
                </a:lnTo>
                <a:lnTo>
                  <a:pt x="103" y="14"/>
                </a:lnTo>
                <a:lnTo>
                  <a:pt x="101" y="18"/>
                </a:lnTo>
                <a:lnTo>
                  <a:pt x="95" y="18"/>
                </a:lnTo>
                <a:lnTo>
                  <a:pt x="92" y="23"/>
                </a:lnTo>
                <a:lnTo>
                  <a:pt x="92" y="33"/>
                </a:lnTo>
                <a:lnTo>
                  <a:pt x="89" y="33"/>
                </a:lnTo>
                <a:lnTo>
                  <a:pt x="88" y="35"/>
                </a:lnTo>
                <a:lnTo>
                  <a:pt x="85" y="38"/>
                </a:lnTo>
                <a:lnTo>
                  <a:pt x="86" y="39"/>
                </a:lnTo>
                <a:lnTo>
                  <a:pt x="88" y="39"/>
                </a:lnTo>
                <a:lnTo>
                  <a:pt x="94" y="50"/>
                </a:lnTo>
                <a:lnTo>
                  <a:pt x="94" y="51"/>
                </a:lnTo>
                <a:lnTo>
                  <a:pt x="91" y="51"/>
                </a:lnTo>
                <a:lnTo>
                  <a:pt x="83" y="53"/>
                </a:lnTo>
                <a:lnTo>
                  <a:pt x="79" y="50"/>
                </a:lnTo>
                <a:lnTo>
                  <a:pt x="68" y="53"/>
                </a:lnTo>
                <a:lnTo>
                  <a:pt x="65" y="54"/>
                </a:lnTo>
                <a:lnTo>
                  <a:pt x="62" y="54"/>
                </a:lnTo>
                <a:lnTo>
                  <a:pt x="61" y="60"/>
                </a:lnTo>
                <a:lnTo>
                  <a:pt x="56" y="65"/>
                </a:lnTo>
                <a:lnTo>
                  <a:pt x="50" y="66"/>
                </a:lnTo>
                <a:lnTo>
                  <a:pt x="40" y="62"/>
                </a:lnTo>
                <a:lnTo>
                  <a:pt x="37" y="59"/>
                </a:lnTo>
                <a:lnTo>
                  <a:pt x="8" y="6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88" name="Freeform 860"/>
          <p:cNvSpPr>
            <a:spLocks/>
          </p:cNvSpPr>
          <p:nvPr/>
        </p:nvSpPr>
        <p:spPr bwMode="auto">
          <a:xfrm>
            <a:off x="4729163" y="2922595"/>
            <a:ext cx="9525" cy="9525"/>
          </a:xfrm>
          <a:custGeom>
            <a:avLst/>
            <a:gdLst>
              <a:gd name="T0" fmla="*/ 1 w 6"/>
              <a:gd name="T1" fmla="*/ 0 h 6"/>
              <a:gd name="T2" fmla="*/ 3 w 6"/>
              <a:gd name="T3" fmla="*/ 3 h 6"/>
              <a:gd name="T4" fmla="*/ 4 w 6"/>
              <a:gd name="T5" fmla="*/ 4 h 6"/>
              <a:gd name="T6" fmla="*/ 6 w 6"/>
              <a:gd name="T7" fmla="*/ 6 h 6"/>
              <a:gd name="T8" fmla="*/ 3 w 6"/>
              <a:gd name="T9" fmla="*/ 4 h 6"/>
              <a:gd name="T10" fmla="*/ 1 w 6"/>
              <a:gd name="T11" fmla="*/ 4 h 6"/>
              <a:gd name="T12" fmla="*/ 0 w 6"/>
              <a:gd name="T13" fmla="*/ 4 h 6"/>
              <a:gd name="T14" fmla="*/ 1 w 6"/>
              <a:gd name="T15" fmla="*/ 2 h 6"/>
              <a:gd name="T16" fmla="*/ 1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1" y="0"/>
                </a:moveTo>
                <a:lnTo>
                  <a:pt x="3" y="3"/>
                </a:lnTo>
                <a:lnTo>
                  <a:pt x="4" y="4"/>
                </a:lnTo>
                <a:lnTo>
                  <a:pt x="6" y="6"/>
                </a:lnTo>
                <a:lnTo>
                  <a:pt x="3" y="4"/>
                </a:lnTo>
                <a:lnTo>
                  <a:pt x="1" y="4"/>
                </a:lnTo>
                <a:lnTo>
                  <a:pt x="0" y="4"/>
                </a:lnTo>
                <a:lnTo>
                  <a:pt x="1" y="2"/>
                </a:lnTo>
                <a:lnTo>
                  <a:pt x="1"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89" name="Freeform 861"/>
          <p:cNvSpPr>
            <a:spLocks/>
          </p:cNvSpPr>
          <p:nvPr/>
        </p:nvSpPr>
        <p:spPr bwMode="auto">
          <a:xfrm>
            <a:off x="4724400" y="2925770"/>
            <a:ext cx="4763" cy="17462"/>
          </a:xfrm>
          <a:custGeom>
            <a:avLst/>
            <a:gdLst>
              <a:gd name="T0" fmla="*/ 1 w 3"/>
              <a:gd name="T1" fmla="*/ 0 h 11"/>
              <a:gd name="T2" fmla="*/ 1 w 3"/>
              <a:gd name="T3" fmla="*/ 1 h 11"/>
              <a:gd name="T4" fmla="*/ 3 w 3"/>
              <a:gd name="T5" fmla="*/ 11 h 11"/>
              <a:gd name="T6" fmla="*/ 0 w 3"/>
              <a:gd name="T7" fmla="*/ 7 h 11"/>
              <a:gd name="T8" fmla="*/ 0 w 3"/>
              <a:gd name="T9" fmla="*/ 5 h 11"/>
              <a:gd name="T10" fmla="*/ 1 w 3"/>
              <a:gd name="T11" fmla="*/ 4 h 11"/>
              <a:gd name="T12" fmla="*/ 1 w 3"/>
              <a:gd name="T13" fmla="*/ 2 h 11"/>
              <a:gd name="T14" fmla="*/ 1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1" y="0"/>
                </a:moveTo>
                <a:lnTo>
                  <a:pt x="1" y="1"/>
                </a:lnTo>
                <a:lnTo>
                  <a:pt x="3" y="11"/>
                </a:lnTo>
                <a:lnTo>
                  <a:pt x="0" y="7"/>
                </a:lnTo>
                <a:lnTo>
                  <a:pt x="0" y="5"/>
                </a:lnTo>
                <a:lnTo>
                  <a:pt x="1" y="4"/>
                </a:lnTo>
                <a:lnTo>
                  <a:pt x="1" y="2"/>
                </a:lnTo>
                <a:lnTo>
                  <a:pt x="1"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90" name="Freeform 862"/>
          <p:cNvSpPr>
            <a:spLocks/>
          </p:cNvSpPr>
          <p:nvPr/>
        </p:nvSpPr>
        <p:spPr bwMode="auto">
          <a:xfrm>
            <a:off x="4781550" y="2990857"/>
            <a:ext cx="11113" cy="3175"/>
          </a:xfrm>
          <a:custGeom>
            <a:avLst/>
            <a:gdLst>
              <a:gd name="T0" fmla="*/ 0 w 7"/>
              <a:gd name="T1" fmla="*/ 0 h 2"/>
              <a:gd name="T2" fmla="*/ 1 w 7"/>
              <a:gd name="T3" fmla="*/ 0 h 2"/>
              <a:gd name="T4" fmla="*/ 7 w 7"/>
              <a:gd name="T5" fmla="*/ 2 h 2"/>
              <a:gd name="T6" fmla="*/ 1 w 7"/>
              <a:gd name="T7" fmla="*/ 2 h 2"/>
              <a:gd name="T8" fmla="*/ 0 w 7"/>
              <a:gd name="T9" fmla="*/ 0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0" y="0"/>
                </a:moveTo>
                <a:lnTo>
                  <a:pt x="1" y="0"/>
                </a:lnTo>
                <a:lnTo>
                  <a:pt x="7" y="2"/>
                </a:lnTo>
                <a:lnTo>
                  <a:pt x="1" y="2"/>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91" name="Freeform 863"/>
          <p:cNvSpPr>
            <a:spLocks/>
          </p:cNvSpPr>
          <p:nvPr/>
        </p:nvSpPr>
        <p:spPr bwMode="auto">
          <a:xfrm>
            <a:off x="4787900" y="3005145"/>
            <a:ext cx="12700" cy="3175"/>
          </a:xfrm>
          <a:custGeom>
            <a:avLst/>
            <a:gdLst>
              <a:gd name="T0" fmla="*/ 0 w 8"/>
              <a:gd name="T1" fmla="*/ 0 h 2"/>
              <a:gd name="T2" fmla="*/ 2 w 8"/>
              <a:gd name="T3" fmla="*/ 0 h 2"/>
              <a:gd name="T4" fmla="*/ 6 w 8"/>
              <a:gd name="T5" fmla="*/ 0 h 2"/>
              <a:gd name="T6" fmla="*/ 8 w 8"/>
              <a:gd name="T7" fmla="*/ 0 h 2"/>
              <a:gd name="T8" fmla="*/ 8 w 8"/>
              <a:gd name="T9" fmla="*/ 2 h 2"/>
              <a:gd name="T10" fmla="*/ 0 w 8"/>
              <a:gd name="T11" fmla="*/ 2 h 2"/>
              <a:gd name="T12" fmla="*/ 0 w 8"/>
              <a:gd name="T13" fmla="*/ 0 h 2"/>
              <a:gd name="T14" fmla="*/ 0 60000 65536"/>
              <a:gd name="T15" fmla="*/ 0 60000 65536"/>
              <a:gd name="T16" fmla="*/ 0 60000 65536"/>
              <a:gd name="T17" fmla="*/ 0 60000 65536"/>
              <a:gd name="T18" fmla="*/ 0 60000 65536"/>
              <a:gd name="T19" fmla="*/ 0 60000 65536"/>
              <a:gd name="T20" fmla="*/ 0 60000 65536"/>
              <a:gd name="T21" fmla="*/ 0 w 8"/>
              <a:gd name="T22" fmla="*/ 0 h 2"/>
              <a:gd name="T23" fmla="*/ 8 w 8"/>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2">
                <a:moveTo>
                  <a:pt x="0" y="0"/>
                </a:moveTo>
                <a:lnTo>
                  <a:pt x="2" y="0"/>
                </a:lnTo>
                <a:lnTo>
                  <a:pt x="6" y="0"/>
                </a:lnTo>
                <a:lnTo>
                  <a:pt x="8" y="0"/>
                </a:lnTo>
                <a:lnTo>
                  <a:pt x="8" y="2"/>
                </a:lnTo>
                <a:lnTo>
                  <a:pt x="0" y="2"/>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92" name="Freeform 864"/>
          <p:cNvSpPr>
            <a:spLocks/>
          </p:cNvSpPr>
          <p:nvPr/>
        </p:nvSpPr>
        <p:spPr bwMode="auto">
          <a:xfrm>
            <a:off x="4800600" y="3003557"/>
            <a:ext cx="34925" cy="19050"/>
          </a:xfrm>
          <a:custGeom>
            <a:avLst/>
            <a:gdLst>
              <a:gd name="T0" fmla="*/ 22 w 22"/>
              <a:gd name="T1" fmla="*/ 12 h 12"/>
              <a:gd name="T2" fmla="*/ 13 w 22"/>
              <a:gd name="T3" fmla="*/ 6 h 12"/>
              <a:gd name="T4" fmla="*/ 9 w 22"/>
              <a:gd name="T5" fmla="*/ 4 h 12"/>
              <a:gd name="T6" fmla="*/ 4 w 22"/>
              <a:gd name="T7" fmla="*/ 1 h 12"/>
              <a:gd name="T8" fmla="*/ 0 w 22"/>
              <a:gd name="T9" fmla="*/ 1 h 12"/>
              <a:gd name="T10" fmla="*/ 1 w 22"/>
              <a:gd name="T11" fmla="*/ 0 h 12"/>
              <a:gd name="T12" fmla="*/ 4 w 22"/>
              <a:gd name="T13" fmla="*/ 0 h 12"/>
              <a:gd name="T14" fmla="*/ 6 w 22"/>
              <a:gd name="T15" fmla="*/ 3 h 12"/>
              <a:gd name="T16" fmla="*/ 7 w 22"/>
              <a:gd name="T17" fmla="*/ 3 h 12"/>
              <a:gd name="T18" fmla="*/ 10 w 22"/>
              <a:gd name="T19" fmla="*/ 1 h 12"/>
              <a:gd name="T20" fmla="*/ 12 w 22"/>
              <a:gd name="T21" fmla="*/ 1 h 12"/>
              <a:gd name="T22" fmla="*/ 12 w 22"/>
              <a:gd name="T23" fmla="*/ 3 h 12"/>
              <a:gd name="T24" fmla="*/ 15 w 22"/>
              <a:gd name="T25" fmla="*/ 4 h 12"/>
              <a:gd name="T26" fmla="*/ 16 w 22"/>
              <a:gd name="T27" fmla="*/ 6 h 12"/>
              <a:gd name="T28" fmla="*/ 19 w 22"/>
              <a:gd name="T29" fmla="*/ 7 h 12"/>
              <a:gd name="T30" fmla="*/ 21 w 22"/>
              <a:gd name="T31" fmla="*/ 9 h 12"/>
              <a:gd name="T32" fmla="*/ 21 w 22"/>
              <a:gd name="T33" fmla="*/ 10 h 12"/>
              <a:gd name="T34" fmla="*/ 22 w 22"/>
              <a:gd name="T35" fmla="*/ 10 h 12"/>
              <a:gd name="T36" fmla="*/ 22 w 22"/>
              <a:gd name="T37" fmla="*/ 12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2"/>
              <a:gd name="T59" fmla="*/ 22 w 22"/>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2">
                <a:moveTo>
                  <a:pt x="22" y="12"/>
                </a:moveTo>
                <a:lnTo>
                  <a:pt x="13" y="6"/>
                </a:lnTo>
                <a:lnTo>
                  <a:pt x="9" y="4"/>
                </a:lnTo>
                <a:lnTo>
                  <a:pt x="4" y="1"/>
                </a:lnTo>
                <a:lnTo>
                  <a:pt x="0" y="1"/>
                </a:lnTo>
                <a:lnTo>
                  <a:pt x="1" y="0"/>
                </a:lnTo>
                <a:lnTo>
                  <a:pt x="4" y="0"/>
                </a:lnTo>
                <a:lnTo>
                  <a:pt x="6" y="3"/>
                </a:lnTo>
                <a:lnTo>
                  <a:pt x="7" y="3"/>
                </a:lnTo>
                <a:lnTo>
                  <a:pt x="10" y="1"/>
                </a:lnTo>
                <a:lnTo>
                  <a:pt x="12" y="1"/>
                </a:lnTo>
                <a:lnTo>
                  <a:pt x="12" y="3"/>
                </a:lnTo>
                <a:lnTo>
                  <a:pt x="15" y="4"/>
                </a:lnTo>
                <a:lnTo>
                  <a:pt x="16" y="6"/>
                </a:lnTo>
                <a:lnTo>
                  <a:pt x="19" y="7"/>
                </a:lnTo>
                <a:lnTo>
                  <a:pt x="21" y="9"/>
                </a:lnTo>
                <a:lnTo>
                  <a:pt x="21" y="10"/>
                </a:lnTo>
                <a:lnTo>
                  <a:pt x="22" y="10"/>
                </a:lnTo>
                <a:lnTo>
                  <a:pt x="22" y="1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93" name="Freeform 865"/>
          <p:cNvSpPr>
            <a:spLocks/>
          </p:cNvSpPr>
          <p:nvPr/>
        </p:nvSpPr>
        <p:spPr bwMode="auto">
          <a:xfrm>
            <a:off x="4705350" y="2870207"/>
            <a:ext cx="157163" cy="134937"/>
          </a:xfrm>
          <a:custGeom>
            <a:avLst/>
            <a:gdLst>
              <a:gd name="T0" fmla="*/ 73 w 99"/>
              <a:gd name="T1" fmla="*/ 20 h 85"/>
              <a:gd name="T2" fmla="*/ 63 w 99"/>
              <a:gd name="T3" fmla="*/ 12 h 85"/>
              <a:gd name="T4" fmla="*/ 51 w 99"/>
              <a:gd name="T5" fmla="*/ 3 h 85"/>
              <a:gd name="T6" fmla="*/ 48 w 99"/>
              <a:gd name="T7" fmla="*/ 0 h 85"/>
              <a:gd name="T8" fmla="*/ 45 w 99"/>
              <a:gd name="T9" fmla="*/ 3 h 85"/>
              <a:gd name="T10" fmla="*/ 45 w 99"/>
              <a:gd name="T11" fmla="*/ 5 h 85"/>
              <a:gd name="T12" fmla="*/ 42 w 99"/>
              <a:gd name="T13" fmla="*/ 8 h 85"/>
              <a:gd name="T14" fmla="*/ 34 w 99"/>
              <a:gd name="T15" fmla="*/ 12 h 85"/>
              <a:gd name="T16" fmla="*/ 34 w 99"/>
              <a:gd name="T17" fmla="*/ 20 h 85"/>
              <a:gd name="T18" fmla="*/ 30 w 99"/>
              <a:gd name="T19" fmla="*/ 24 h 85"/>
              <a:gd name="T20" fmla="*/ 27 w 99"/>
              <a:gd name="T21" fmla="*/ 32 h 85"/>
              <a:gd name="T22" fmla="*/ 22 w 99"/>
              <a:gd name="T23" fmla="*/ 29 h 85"/>
              <a:gd name="T24" fmla="*/ 18 w 99"/>
              <a:gd name="T25" fmla="*/ 24 h 85"/>
              <a:gd name="T26" fmla="*/ 9 w 99"/>
              <a:gd name="T27" fmla="*/ 29 h 85"/>
              <a:gd name="T28" fmla="*/ 3 w 99"/>
              <a:gd name="T29" fmla="*/ 29 h 85"/>
              <a:gd name="T30" fmla="*/ 6 w 99"/>
              <a:gd name="T31" fmla="*/ 42 h 85"/>
              <a:gd name="T32" fmla="*/ 13 w 99"/>
              <a:gd name="T33" fmla="*/ 32 h 85"/>
              <a:gd name="T34" fmla="*/ 21 w 99"/>
              <a:gd name="T35" fmla="*/ 35 h 85"/>
              <a:gd name="T36" fmla="*/ 24 w 99"/>
              <a:gd name="T37" fmla="*/ 45 h 85"/>
              <a:gd name="T38" fmla="*/ 28 w 99"/>
              <a:gd name="T39" fmla="*/ 55 h 85"/>
              <a:gd name="T40" fmla="*/ 31 w 99"/>
              <a:gd name="T41" fmla="*/ 63 h 85"/>
              <a:gd name="T42" fmla="*/ 51 w 99"/>
              <a:gd name="T43" fmla="*/ 73 h 85"/>
              <a:gd name="T44" fmla="*/ 63 w 99"/>
              <a:gd name="T45" fmla="*/ 76 h 85"/>
              <a:gd name="T46" fmla="*/ 60 w 99"/>
              <a:gd name="T47" fmla="*/ 72 h 85"/>
              <a:gd name="T48" fmla="*/ 49 w 99"/>
              <a:gd name="T49" fmla="*/ 60 h 85"/>
              <a:gd name="T50" fmla="*/ 43 w 99"/>
              <a:gd name="T51" fmla="*/ 55 h 85"/>
              <a:gd name="T52" fmla="*/ 43 w 99"/>
              <a:gd name="T53" fmla="*/ 48 h 85"/>
              <a:gd name="T54" fmla="*/ 39 w 99"/>
              <a:gd name="T55" fmla="*/ 42 h 85"/>
              <a:gd name="T56" fmla="*/ 37 w 99"/>
              <a:gd name="T57" fmla="*/ 37 h 85"/>
              <a:gd name="T58" fmla="*/ 42 w 99"/>
              <a:gd name="T59" fmla="*/ 32 h 85"/>
              <a:gd name="T60" fmla="*/ 51 w 99"/>
              <a:gd name="T61" fmla="*/ 32 h 85"/>
              <a:gd name="T62" fmla="*/ 58 w 99"/>
              <a:gd name="T63" fmla="*/ 30 h 85"/>
              <a:gd name="T64" fmla="*/ 63 w 99"/>
              <a:gd name="T65" fmla="*/ 32 h 85"/>
              <a:gd name="T66" fmla="*/ 69 w 99"/>
              <a:gd name="T67" fmla="*/ 33 h 85"/>
              <a:gd name="T68" fmla="*/ 75 w 99"/>
              <a:gd name="T69" fmla="*/ 33 h 85"/>
              <a:gd name="T70" fmla="*/ 79 w 99"/>
              <a:gd name="T71" fmla="*/ 33 h 85"/>
              <a:gd name="T72" fmla="*/ 84 w 99"/>
              <a:gd name="T73" fmla="*/ 35 h 85"/>
              <a:gd name="T74" fmla="*/ 88 w 99"/>
              <a:gd name="T75" fmla="*/ 39 h 85"/>
              <a:gd name="T76" fmla="*/ 94 w 99"/>
              <a:gd name="T77" fmla="*/ 39 h 85"/>
              <a:gd name="T78" fmla="*/ 94 w 99"/>
              <a:gd name="T79" fmla="*/ 33 h 85"/>
              <a:gd name="T80" fmla="*/ 97 w 99"/>
              <a:gd name="T81" fmla="*/ 32 h 85"/>
              <a:gd name="T82" fmla="*/ 97 w 99"/>
              <a:gd name="T83" fmla="*/ 30 h 85"/>
              <a:gd name="T84" fmla="*/ 93 w 99"/>
              <a:gd name="T85" fmla="*/ 29 h 85"/>
              <a:gd name="T86" fmla="*/ 91 w 99"/>
              <a:gd name="T87" fmla="*/ 26 h 85"/>
              <a:gd name="T88" fmla="*/ 91 w 99"/>
              <a:gd name="T89" fmla="*/ 24 h 85"/>
              <a:gd name="T90" fmla="*/ 90 w 99"/>
              <a:gd name="T91" fmla="*/ 21 h 85"/>
              <a:gd name="T92" fmla="*/ 87 w 99"/>
              <a:gd name="T93" fmla="*/ 17 h 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
              <a:gd name="T142" fmla="*/ 0 h 85"/>
              <a:gd name="T143" fmla="*/ 99 w 99"/>
              <a:gd name="T144" fmla="*/ 85 h 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 h="85">
                <a:moveTo>
                  <a:pt x="87" y="17"/>
                </a:moveTo>
                <a:lnTo>
                  <a:pt x="84" y="18"/>
                </a:lnTo>
                <a:lnTo>
                  <a:pt x="73" y="20"/>
                </a:lnTo>
                <a:lnTo>
                  <a:pt x="69" y="17"/>
                </a:lnTo>
                <a:lnTo>
                  <a:pt x="66" y="17"/>
                </a:lnTo>
                <a:lnTo>
                  <a:pt x="63" y="12"/>
                </a:lnTo>
                <a:lnTo>
                  <a:pt x="58" y="9"/>
                </a:lnTo>
                <a:lnTo>
                  <a:pt x="55" y="5"/>
                </a:lnTo>
                <a:lnTo>
                  <a:pt x="51" y="3"/>
                </a:lnTo>
                <a:lnTo>
                  <a:pt x="51" y="2"/>
                </a:lnTo>
                <a:lnTo>
                  <a:pt x="51" y="3"/>
                </a:lnTo>
                <a:lnTo>
                  <a:pt x="48" y="0"/>
                </a:lnTo>
                <a:lnTo>
                  <a:pt x="46" y="0"/>
                </a:lnTo>
                <a:lnTo>
                  <a:pt x="45" y="2"/>
                </a:lnTo>
                <a:lnTo>
                  <a:pt x="45" y="3"/>
                </a:lnTo>
                <a:lnTo>
                  <a:pt x="46" y="5"/>
                </a:lnTo>
                <a:lnTo>
                  <a:pt x="45" y="6"/>
                </a:lnTo>
                <a:lnTo>
                  <a:pt x="45" y="5"/>
                </a:lnTo>
                <a:lnTo>
                  <a:pt x="42" y="5"/>
                </a:lnTo>
                <a:lnTo>
                  <a:pt x="42" y="6"/>
                </a:lnTo>
                <a:lnTo>
                  <a:pt x="42" y="8"/>
                </a:lnTo>
                <a:lnTo>
                  <a:pt x="34" y="9"/>
                </a:lnTo>
                <a:lnTo>
                  <a:pt x="34" y="11"/>
                </a:lnTo>
                <a:lnTo>
                  <a:pt x="34" y="12"/>
                </a:lnTo>
                <a:lnTo>
                  <a:pt x="36" y="14"/>
                </a:lnTo>
                <a:lnTo>
                  <a:pt x="36" y="18"/>
                </a:lnTo>
                <a:lnTo>
                  <a:pt x="34" y="20"/>
                </a:lnTo>
                <a:lnTo>
                  <a:pt x="33" y="20"/>
                </a:lnTo>
                <a:lnTo>
                  <a:pt x="28" y="23"/>
                </a:lnTo>
                <a:lnTo>
                  <a:pt x="30" y="24"/>
                </a:lnTo>
                <a:lnTo>
                  <a:pt x="28" y="26"/>
                </a:lnTo>
                <a:lnTo>
                  <a:pt x="28" y="30"/>
                </a:lnTo>
                <a:lnTo>
                  <a:pt x="27" y="32"/>
                </a:lnTo>
                <a:lnTo>
                  <a:pt x="25" y="29"/>
                </a:lnTo>
                <a:lnTo>
                  <a:pt x="24" y="29"/>
                </a:lnTo>
                <a:lnTo>
                  <a:pt x="22" y="29"/>
                </a:lnTo>
                <a:lnTo>
                  <a:pt x="22" y="30"/>
                </a:lnTo>
                <a:lnTo>
                  <a:pt x="21" y="30"/>
                </a:lnTo>
                <a:lnTo>
                  <a:pt x="18" y="24"/>
                </a:lnTo>
                <a:lnTo>
                  <a:pt x="16" y="24"/>
                </a:lnTo>
                <a:lnTo>
                  <a:pt x="15" y="29"/>
                </a:lnTo>
                <a:lnTo>
                  <a:pt x="9" y="29"/>
                </a:lnTo>
                <a:lnTo>
                  <a:pt x="7" y="27"/>
                </a:lnTo>
                <a:lnTo>
                  <a:pt x="7" y="29"/>
                </a:lnTo>
                <a:lnTo>
                  <a:pt x="3" y="29"/>
                </a:lnTo>
                <a:lnTo>
                  <a:pt x="0" y="27"/>
                </a:lnTo>
                <a:lnTo>
                  <a:pt x="1" y="33"/>
                </a:lnTo>
                <a:lnTo>
                  <a:pt x="6" y="42"/>
                </a:lnTo>
                <a:lnTo>
                  <a:pt x="7" y="43"/>
                </a:lnTo>
                <a:lnTo>
                  <a:pt x="9" y="42"/>
                </a:lnTo>
                <a:lnTo>
                  <a:pt x="13" y="32"/>
                </a:lnTo>
                <a:lnTo>
                  <a:pt x="18" y="32"/>
                </a:lnTo>
                <a:lnTo>
                  <a:pt x="19" y="35"/>
                </a:lnTo>
                <a:lnTo>
                  <a:pt x="21" y="35"/>
                </a:lnTo>
                <a:lnTo>
                  <a:pt x="22" y="37"/>
                </a:lnTo>
                <a:lnTo>
                  <a:pt x="24" y="40"/>
                </a:lnTo>
                <a:lnTo>
                  <a:pt x="24" y="45"/>
                </a:lnTo>
                <a:lnTo>
                  <a:pt x="25" y="49"/>
                </a:lnTo>
                <a:lnTo>
                  <a:pt x="31" y="54"/>
                </a:lnTo>
                <a:lnTo>
                  <a:pt x="28" y="55"/>
                </a:lnTo>
                <a:lnTo>
                  <a:pt x="28" y="57"/>
                </a:lnTo>
                <a:lnTo>
                  <a:pt x="28" y="58"/>
                </a:lnTo>
                <a:lnTo>
                  <a:pt x="31" y="63"/>
                </a:lnTo>
                <a:lnTo>
                  <a:pt x="40" y="69"/>
                </a:lnTo>
                <a:lnTo>
                  <a:pt x="42" y="73"/>
                </a:lnTo>
                <a:lnTo>
                  <a:pt x="51" y="73"/>
                </a:lnTo>
                <a:lnTo>
                  <a:pt x="67" y="85"/>
                </a:lnTo>
                <a:lnTo>
                  <a:pt x="69" y="84"/>
                </a:lnTo>
                <a:lnTo>
                  <a:pt x="63" y="76"/>
                </a:lnTo>
                <a:lnTo>
                  <a:pt x="61" y="73"/>
                </a:lnTo>
                <a:lnTo>
                  <a:pt x="61" y="72"/>
                </a:lnTo>
                <a:lnTo>
                  <a:pt x="60" y="72"/>
                </a:lnTo>
                <a:lnTo>
                  <a:pt x="52" y="64"/>
                </a:lnTo>
                <a:lnTo>
                  <a:pt x="52" y="63"/>
                </a:lnTo>
                <a:lnTo>
                  <a:pt x="49" y="60"/>
                </a:lnTo>
                <a:lnTo>
                  <a:pt x="48" y="58"/>
                </a:lnTo>
                <a:lnTo>
                  <a:pt x="45" y="55"/>
                </a:lnTo>
                <a:lnTo>
                  <a:pt x="43" y="55"/>
                </a:lnTo>
                <a:lnTo>
                  <a:pt x="45" y="52"/>
                </a:lnTo>
                <a:lnTo>
                  <a:pt x="43" y="49"/>
                </a:lnTo>
                <a:lnTo>
                  <a:pt x="43" y="48"/>
                </a:lnTo>
                <a:lnTo>
                  <a:pt x="42" y="46"/>
                </a:lnTo>
                <a:lnTo>
                  <a:pt x="40" y="43"/>
                </a:lnTo>
                <a:lnTo>
                  <a:pt x="39" y="42"/>
                </a:lnTo>
                <a:lnTo>
                  <a:pt x="37" y="40"/>
                </a:lnTo>
                <a:lnTo>
                  <a:pt x="37" y="39"/>
                </a:lnTo>
                <a:lnTo>
                  <a:pt x="37" y="37"/>
                </a:lnTo>
                <a:lnTo>
                  <a:pt x="37" y="32"/>
                </a:lnTo>
                <a:lnTo>
                  <a:pt x="40" y="30"/>
                </a:lnTo>
                <a:lnTo>
                  <a:pt x="42" y="32"/>
                </a:lnTo>
                <a:lnTo>
                  <a:pt x="46" y="36"/>
                </a:lnTo>
                <a:lnTo>
                  <a:pt x="48" y="36"/>
                </a:lnTo>
                <a:lnTo>
                  <a:pt x="51" y="32"/>
                </a:lnTo>
                <a:lnTo>
                  <a:pt x="55" y="32"/>
                </a:lnTo>
                <a:lnTo>
                  <a:pt x="57" y="30"/>
                </a:lnTo>
                <a:lnTo>
                  <a:pt x="58" y="30"/>
                </a:lnTo>
                <a:lnTo>
                  <a:pt x="61" y="33"/>
                </a:lnTo>
                <a:lnTo>
                  <a:pt x="63" y="33"/>
                </a:lnTo>
                <a:lnTo>
                  <a:pt x="63" y="32"/>
                </a:lnTo>
                <a:lnTo>
                  <a:pt x="64" y="33"/>
                </a:lnTo>
                <a:lnTo>
                  <a:pt x="69" y="35"/>
                </a:lnTo>
                <a:lnTo>
                  <a:pt x="69" y="33"/>
                </a:lnTo>
                <a:lnTo>
                  <a:pt x="70" y="33"/>
                </a:lnTo>
                <a:lnTo>
                  <a:pt x="73" y="36"/>
                </a:lnTo>
                <a:lnTo>
                  <a:pt x="75" y="33"/>
                </a:lnTo>
                <a:lnTo>
                  <a:pt x="76" y="33"/>
                </a:lnTo>
                <a:lnTo>
                  <a:pt x="78" y="35"/>
                </a:lnTo>
                <a:lnTo>
                  <a:pt x="79" y="33"/>
                </a:lnTo>
                <a:lnTo>
                  <a:pt x="82" y="35"/>
                </a:lnTo>
                <a:lnTo>
                  <a:pt x="84" y="36"/>
                </a:lnTo>
                <a:lnTo>
                  <a:pt x="84" y="35"/>
                </a:lnTo>
                <a:lnTo>
                  <a:pt x="87" y="35"/>
                </a:lnTo>
                <a:lnTo>
                  <a:pt x="88" y="37"/>
                </a:lnTo>
                <a:lnTo>
                  <a:pt x="88" y="39"/>
                </a:lnTo>
                <a:lnTo>
                  <a:pt x="90" y="40"/>
                </a:lnTo>
                <a:lnTo>
                  <a:pt x="93" y="40"/>
                </a:lnTo>
                <a:lnTo>
                  <a:pt x="94" y="39"/>
                </a:lnTo>
                <a:lnTo>
                  <a:pt x="94" y="37"/>
                </a:lnTo>
                <a:lnTo>
                  <a:pt x="93" y="35"/>
                </a:lnTo>
                <a:lnTo>
                  <a:pt x="94" y="33"/>
                </a:lnTo>
                <a:lnTo>
                  <a:pt x="94" y="32"/>
                </a:lnTo>
                <a:lnTo>
                  <a:pt x="96" y="32"/>
                </a:lnTo>
                <a:lnTo>
                  <a:pt x="97" y="32"/>
                </a:lnTo>
                <a:lnTo>
                  <a:pt x="99" y="32"/>
                </a:lnTo>
                <a:lnTo>
                  <a:pt x="99" y="30"/>
                </a:lnTo>
                <a:lnTo>
                  <a:pt x="97" y="30"/>
                </a:lnTo>
                <a:lnTo>
                  <a:pt x="96" y="30"/>
                </a:lnTo>
                <a:lnTo>
                  <a:pt x="94" y="30"/>
                </a:lnTo>
                <a:lnTo>
                  <a:pt x="93" y="29"/>
                </a:lnTo>
                <a:lnTo>
                  <a:pt x="91" y="29"/>
                </a:lnTo>
                <a:lnTo>
                  <a:pt x="91" y="27"/>
                </a:lnTo>
                <a:lnTo>
                  <a:pt x="91" y="26"/>
                </a:lnTo>
                <a:lnTo>
                  <a:pt x="93" y="26"/>
                </a:lnTo>
                <a:lnTo>
                  <a:pt x="93" y="24"/>
                </a:lnTo>
                <a:lnTo>
                  <a:pt x="91" y="24"/>
                </a:lnTo>
                <a:lnTo>
                  <a:pt x="90" y="24"/>
                </a:lnTo>
                <a:lnTo>
                  <a:pt x="90" y="23"/>
                </a:lnTo>
                <a:lnTo>
                  <a:pt x="90" y="21"/>
                </a:lnTo>
                <a:lnTo>
                  <a:pt x="90" y="20"/>
                </a:lnTo>
                <a:lnTo>
                  <a:pt x="90" y="18"/>
                </a:lnTo>
                <a:lnTo>
                  <a:pt x="87" y="17"/>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94" name="Freeform 866"/>
          <p:cNvSpPr>
            <a:spLocks/>
          </p:cNvSpPr>
          <p:nvPr/>
        </p:nvSpPr>
        <p:spPr bwMode="auto">
          <a:xfrm>
            <a:off x="4859338" y="3017845"/>
            <a:ext cx="46038" cy="104775"/>
          </a:xfrm>
          <a:custGeom>
            <a:avLst/>
            <a:gdLst>
              <a:gd name="T0" fmla="*/ 15 w 29"/>
              <a:gd name="T1" fmla="*/ 66 h 66"/>
              <a:gd name="T2" fmla="*/ 12 w 29"/>
              <a:gd name="T3" fmla="*/ 64 h 66"/>
              <a:gd name="T4" fmla="*/ 11 w 29"/>
              <a:gd name="T5" fmla="*/ 61 h 66"/>
              <a:gd name="T6" fmla="*/ 9 w 29"/>
              <a:gd name="T7" fmla="*/ 58 h 66"/>
              <a:gd name="T8" fmla="*/ 3 w 29"/>
              <a:gd name="T9" fmla="*/ 57 h 66"/>
              <a:gd name="T10" fmla="*/ 0 w 29"/>
              <a:gd name="T11" fmla="*/ 49 h 66"/>
              <a:gd name="T12" fmla="*/ 2 w 29"/>
              <a:gd name="T13" fmla="*/ 49 h 66"/>
              <a:gd name="T14" fmla="*/ 0 w 29"/>
              <a:gd name="T15" fmla="*/ 43 h 66"/>
              <a:gd name="T16" fmla="*/ 2 w 29"/>
              <a:gd name="T17" fmla="*/ 39 h 66"/>
              <a:gd name="T18" fmla="*/ 3 w 29"/>
              <a:gd name="T19" fmla="*/ 39 h 66"/>
              <a:gd name="T20" fmla="*/ 2 w 29"/>
              <a:gd name="T21" fmla="*/ 36 h 66"/>
              <a:gd name="T22" fmla="*/ 3 w 29"/>
              <a:gd name="T23" fmla="*/ 33 h 66"/>
              <a:gd name="T24" fmla="*/ 2 w 29"/>
              <a:gd name="T25" fmla="*/ 30 h 66"/>
              <a:gd name="T26" fmla="*/ 5 w 29"/>
              <a:gd name="T27" fmla="*/ 19 h 66"/>
              <a:gd name="T28" fmla="*/ 3 w 29"/>
              <a:gd name="T29" fmla="*/ 18 h 66"/>
              <a:gd name="T30" fmla="*/ 0 w 29"/>
              <a:gd name="T31" fmla="*/ 18 h 66"/>
              <a:gd name="T32" fmla="*/ 2 w 29"/>
              <a:gd name="T33" fmla="*/ 13 h 66"/>
              <a:gd name="T34" fmla="*/ 2 w 29"/>
              <a:gd name="T35" fmla="*/ 9 h 66"/>
              <a:gd name="T36" fmla="*/ 3 w 29"/>
              <a:gd name="T37" fmla="*/ 4 h 66"/>
              <a:gd name="T38" fmla="*/ 5 w 29"/>
              <a:gd name="T39" fmla="*/ 3 h 66"/>
              <a:gd name="T40" fmla="*/ 6 w 29"/>
              <a:gd name="T41" fmla="*/ 0 h 66"/>
              <a:gd name="T42" fmla="*/ 9 w 29"/>
              <a:gd name="T43" fmla="*/ 3 h 66"/>
              <a:gd name="T44" fmla="*/ 14 w 29"/>
              <a:gd name="T45" fmla="*/ 3 h 66"/>
              <a:gd name="T46" fmla="*/ 15 w 29"/>
              <a:gd name="T47" fmla="*/ 6 h 66"/>
              <a:gd name="T48" fmla="*/ 18 w 29"/>
              <a:gd name="T49" fmla="*/ 7 h 66"/>
              <a:gd name="T50" fmla="*/ 23 w 29"/>
              <a:gd name="T51" fmla="*/ 13 h 66"/>
              <a:gd name="T52" fmla="*/ 21 w 29"/>
              <a:gd name="T53" fmla="*/ 28 h 66"/>
              <a:gd name="T54" fmla="*/ 23 w 29"/>
              <a:gd name="T55" fmla="*/ 34 h 66"/>
              <a:gd name="T56" fmla="*/ 29 w 29"/>
              <a:gd name="T57" fmla="*/ 40 h 66"/>
              <a:gd name="T58" fmla="*/ 29 w 29"/>
              <a:gd name="T59" fmla="*/ 48 h 66"/>
              <a:gd name="T60" fmla="*/ 26 w 29"/>
              <a:gd name="T61" fmla="*/ 51 h 66"/>
              <a:gd name="T62" fmla="*/ 23 w 29"/>
              <a:gd name="T63" fmla="*/ 57 h 66"/>
              <a:gd name="T64" fmla="*/ 20 w 29"/>
              <a:gd name="T65" fmla="*/ 58 h 66"/>
              <a:gd name="T66" fmla="*/ 18 w 29"/>
              <a:gd name="T67" fmla="*/ 63 h 66"/>
              <a:gd name="T68" fmla="*/ 18 w 29"/>
              <a:gd name="T69" fmla="*/ 64 h 66"/>
              <a:gd name="T70" fmla="*/ 15 w 29"/>
              <a:gd name="T71" fmla="*/ 66 h 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66"/>
              <a:gd name="T110" fmla="*/ 29 w 29"/>
              <a:gd name="T111" fmla="*/ 66 h 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66">
                <a:moveTo>
                  <a:pt x="15" y="66"/>
                </a:moveTo>
                <a:lnTo>
                  <a:pt x="12" y="64"/>
                </a:lnTo>
                <a:lnTo>
                  <a:pt x="11" y="61"/>
                </a:lnTo>
                <a:lnTo>
                  <a:pt x="9" y="58"/>
                </a:lnTo>
                <a:lnTo>
                  <a:pt x="3" y="57"/>
                </a:lnTo>
                <a:lnTo>
                  <a:pt x="0" y="49"/>
                </a:lnTo>
                <a:lnTo>
                  <a:pt x="2" y="49"/>
                </a:lnTo>
                <a:lnTo>
                  <a:pt x="0" y="43"/>
                </a:lnTo>
                <a:lnTo>
                  <a:pt x="2" y="39"/>
                </a:lnTo>
                <a:lnTo>
                  <a:pt x="3" y="39"/>
                </a:lnTo>
                <a:lnTo>
                  <a:pt x="2" y="36"/>
                </a:lnTo>
                <a:lnTo>
                  <a:pt x="3" y="33"/>
                </a:lnTo>
                <a:lnTo>
                  <a:pt x="2" y="30"/>
                </a:lnTo>
                <a:lnTo>
                  <a:pt x="5" y="19"/>
                </a:lnTo>
                <a:lnTo>
                  <a:pt x="3" y="18"/>
                </a:lnTo>
                <a:lnTo>
                  <a:pt x="0" y="18"/>
                </a:lnTo>
                <a:lnTo>
                  <a:pt x="2" y="13"/>
                </a:lnTo>
                <a:lnTo>
                  <a:pt x="2" y="9"/>
                </a:lnTo>
                <a:lnTo>
                  <a:pt x="3" y="4"/>
                </a:lnTo>
                <a:lnTo>
                  <a:pt x="5" y="3"/>
                </a:lnTo>
                <a:lnTo>
                  <a:pt x="6" y="0"/>
                </a:lnTo>
                <a:lnTo>
                  <a:pt x="9" y="3"/>
                </a:lnTo>
                <a:lnTo>
                  <a:pt x="14" y="3"/>
                </a:lnTo>
                <a:lnTo>
                  <a:pt x="15" y="6"/>
                </a:lnTo>
                <a:lnTo>
                  <a:pt x="18" y="7"/>
                </a:lnTo>
                <a:lnTo>
                  <a:pt x="23" y="13"/>
                </a:lnTo>
                <a:lnTo>
                  <a:pt x="21" y="28"/>
                </a:lnTo>
                <a:lnTo>
                  <a:pt x="23" y="34"/>
                </a:lnTo>
                <a:lnTo>
                  <a:pt x="29" y="40"/>
                </a:lnTo>
                <a:lnTo>
                  <a:pt x="29" y="48"/>
                </a:lnTo>
                <a:lnTo>
                  <a:pt x="26" y="51"/>
                </a:lnTo>
                <a:lnTo>
                  <a:pt x="23" y="57"/>
                </a:lnTo>
                <a:lnTo>
                  <a:pt x="20" y="58"/>
                </a:lnTo>
                <a:lnTo>
                  <a:pt x="18" y="63"/>
                </a:lnTo>
                <a:lnTo>
                  <a:pt x="18" y="64"/>
                </a:lnTo>
                <a:lnTo>
                  <a:pt x="15" y="6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95" name="Freeform 867"/>
          <p:cNvSpPr>
            <a:spLocks/>
          </p:cNvSpPr>
          <p:nvPr/>
        </p:nvSpPr>
        <p:spPr bwMode="auto">
          <a:xfrm>
            <a:off x="6962775" y="4054482"/>
            <a:ext cx="4763" cy="6350"/>
          </a:xfrm>
          <a:custGeom>
            <a:avLst/>
            <a:gdLst>
              <a:gd name="T0" fmla="*/ 1 w 3"/>
              <a:gd name="T1" fmla="*/ 0 h 4"/>
              <a:gd name="T2" fmla="*/ 0 w 3"/>
              <a:gd name="T3" fmla="*/ 0 h 4"/>
              <a:gd name="T4" fmla="*/ 0 w 3"/>
              <a:gd name="T5" fmla="*/ 3 h 4"/>
              <a:gd name="T6" fmla="*/ 1 w 3"/>
              <a:gd name="T7" fmla="*/ 4 h 4"/>
              <a:gd name="T8" fmla="*/ 3 w 3"/>
              <a:gd name="T9" fmla="*/ 3 h 4"/>
              <a:gd name="T10" fmla="*/ 3 w 3"/>
              <a:gd name="T11" fmla="*/ 1 h 4"/>
              <a:gd name="T12" fmla="*/ 1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1" y="0"/>
                </a:moveTo>
                <a:lnTo>
                  <a:pt x="0" y="0"/>
                </a:lnTo>
                <a:lnTo>
                  <a:pt x="0" y="3"/>
                </a:lnTo>
                <a:lnTo>
                  <a:pt x="1" y="4"/>
                </a:lnTo>
                <a:lnTo>
                  <a:pt x="3" y="3"/>
                </a:lnTo>
                <a:lnTo>
                  <a:pt x="3" y="1"/>
                </a:lnTo>
                <a:lnTo>
                  <a:pt x="1"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96" name="Freeform 868"/>
          <p:cNvSpPr>
            <a:spLocks/>
          </p:cNvSpPr>
          <p:nvPr/>
        </p:nvSpPr>
        <p:spPr bwMode="auto">
          <a:xfrm>
            <a:off x="6943725" y="3708407"/>
            <a:ext cx="209550" cy="409575"/>
          </a:xfrm>
          <a:custGeom>
            <a:avLst/>
            <a:gdLst>
              <a:gd name="T0" fmla="*/ 39 w 132"/>
              <a:gd name="T1" fmla="*/ 8 h 258"/>
              <a:gd name="T2" fmla="*/ 7 w 132"/>
              <a:gd name="T3" fmla="*/ 20 h 258"/>
              <a:gd name="T4" fmla="*/ 0 w 132"/>
              <a:gd name="T5" fmla="*/ 41 h 258"/>
              <a:gd name="T6" fmla="*/ 15 w 132"/>
              <a:gd name="T7" fmla="*/ 63 h 258"/>
              <a:gd name="T8" fmla="*/ 21 w 132"/>
              <a:gd name="T9" fmla="*/ 80 h 258"/>
              <a:gd name="T10" fmla="*/ 16 w 132"/>
              <a:gd name="T11" fmla="*/ 93 h 258"/>
              <a:gd name="T12" fmla="*/ 10 w 132"/>
              <a:gd name="T13" fmla="*/ 102 h 258"/>
              <a:gd name="T14" fmla="*/ 27 w 132"/>
              <a:gd name="T15" fmla="*/ 138 h 258"/>
              <a:gd name="T16" fmla="*/ 34 w 132"/>
              <a:gd name="T17" fmla="*/ 156 h 258"/>
              <a:gd name="T18" fmla="*/ 12 w 132"/>
              <a:gd name="T19" fmla="*/ 213 h 258"/>
              <a:gd name="T20" fmla="*/ 25 w 132"/>
              <a:gd name="T21" fmla="*/ 222 h 258"/>
              <a:gd name="T22" fmla="*/ 36 w 132"/>
              <a:gd name="T23" fmla="*/ 237 h 258"/>
              <a:gd name="T24" fmla="*/ 46 w 132"/>
              <a:gd name="T25" fmla="*/ 242 h 258"/>
              <a:gd name="T26" fmla="*/ 60 w 132"/>
              <a:gd name="T27" fmla="*/ 250 h 258"/>
              <a:gd name="T28" fmla="*/ 69 w 132"/>
              <a:gd name="T29" fmla="*/ 253 h 258"/>
              <a:gd name="T30" fmla="*/ 76 w 132"/>
              <a:gd name="T31" fmla="*/ 250 h 258"/>
              <a:gd name="T32" fmla="*/ 51 w 132"/>
              <a:gd name="T33" fmla="*/ 231 h 258"/>
              <a:gd name="T34" fmla="*/ 40 w 132"/>
              <a:gd name="T35" fmla="*/ 201 h 258"/>
              <a:gd name="T36" fmla="*/ 31 w 132"/>
              <a:gd name="T37" fmla="*/ 200 h 258"/>
              <a:gd name="T38" fmla="*/ 28 w 132"/>
              <a:gd name="T39" fmla="*/ 177 h 258"/>
              <a:gd name="T40" fmla="*/ 31 w 132"/>
              <a:gd name="T41" fmla="*/ 170 h 258"/>
              <a:gd name="T42" fmla="*/ 42 w 132"/>
              <a:gd name="T43" fmla="*/ 134 h 258"/>
              <a:gd name="T44" fmla="*/ 49 w 132"/>
              <a:gd name="T45" fmla="*/ 125 h 258"/>
              <a:gd name="T46" fmla="*/ 55 w 132"/>
              <a:gd name="T47" fmla="*/ 140 h 258"/>
              <a:gd name="T48" fmla="*/ 72 w 132"/>
              <a:gd name="T49" fmla="*/ 141 h 258"/>
              <a:gd name="T50" fmla="*/ 84 w 132"/>
              <a:gd name="T51" fmla="*/ 150 h 258"/>
              <a:gd name="T52" fmla="*/ 90 w 132"/>
              <a:gd name="T53" fmla="*/ 158 h 258"/>
              <a:gd name="T54" fmla="*/ 85 w 132"/>
              <a:gd name="T55" fmla="*/ 146 h 258"/>
              <a:gd name="T56" fmla="*/ 79 w 132"/>
              <a:gd name="T57" fmla="*/ 126 h 258"/>
              <a:gd name="T58" fmla="*/ 85 w 132"/>
              <a:gd name="T59" fmla="*/ 120 h 258"/>
              <a:gd name="T60" fmla="*/ 121 w 132"/>
              <a:gd name="T61" fmla="*/ 111 h 258"/>
              <a:gd name="T62" fmla="*/ 127 w 132"/>
              <a:gd name="T63" fmla="*/ 111 h 258"/>
              <a:gd name="T64" fmla="*/ 132 w 132"/>
              <a:gd name="T65" fmla="*/ 95 h 258"/>
              <a:gd name="T66" fmla="*/ 132 w 132"/>
              <a:gd name="T67" fmla="*/ 87 h 258"/>
              <a:gd name="T68" fmla="*/ 127 w 132"/>
              <a:gd name="T69" fmla="*/ 83 h 258"/>
              <a:gd name="T70" fmla="*/ 120 w 132"/>
              <a:gd name="T71" fmla="*/ 77 h 258"/>
              <a:gd name="T72" fmla="*/ 115 w 132"/>
              <a:gd name="T73" fmla="*/ 56 h 258"/>
              <a:gd name="T74" fmla="*/ 108 w 132"/>
              <a:gd name="T75" fmla="*/ 48 h 258"/>
              <a:gd name="T76" fmla="*/ 91 w 132"/>
              <a:gd name="T77" fmla="*/ 45 h 258"/>
              <a:gd name="T78" fmla="*/ 81 w 132"/>
              <a:gd name="T79" fmla="*/ 50 h 258"/>
              <a:gd name="T80" fmla="*/ 75 w 132"/>
              <a:gd name="T81" fmla="*/ 44 h 258"/>
              <a:gd name="T82" fmla="*/ 60 w 132"/>
              <a:gd name="T83" fmla="*/ 51 h 258"/>
              <a:gd name="T84" fmla="*/ 57 w 132"/>
              <a:gd name="T85" fmla="*/ 54 h 258"/>
              <a:gd name="T86" fmla="*/ 58 w 132"/>
              <a:gd name="T87" fmla="*/ 24 h 258"/>
              <a:gd name="T88" fmla="*/ 51 w 132"/>
              <a:gd name="T89" fmla="*/ 18 h 258"/>
              <a:gd name="T90" fmla="*/ 46 w 132"/>
              <a:gd name="T91" fmla="*/ 3 h 258"/>
              <a:gd name="T92" fmla="*/ 43 w 132"/>
              <a:gd name="T93" fmla="*/ 0 h 2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2"/>
              <a:gd name="T142" fmla="*/ 0 h 258"/>
              <a:gd name="T143" fmla="*/ 132 w 132"/>
              <a:gd name="T144" fmla="*/ 258 h 2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2" h="258">
                <a:moveTo>
                  <a:pt x="45" y="0"/>
                </a:moveTo>
                <a:lnTo>
                  <a:pt x="42" y="0"/>
                </a:lnTo>
                <a:lnTo>
                  <a:pt x="39" y="8"/>
                </a:lnTo>
                <a:lnTo>
                  <a:pt x="34" y="8"/>
                </a:lnTo>
                <a:lnTo>
                  <a:pt x="21" y="18"/>
                </a:lnTo>
                <a:lnTo>
                  <a:pt x="7" y="20"/>
                </a:lnTo>
                <a:lnTo>
                  <a:pt x="3" y="36"/>
                </a:lnTo>
                <a:lnTo>
                  <a:pt x="3" y="39"/>
                </a:lnTo>
                <a:lnTo>
                  <a:pt x="0" y="41"/>
                </a:lnTo>
                <a:lnTo>
                  <a:pt x="6" y="56"/>
                </a:lnTo>
                <a:lnTo>
                  <a:pt x="13" y="60"/>
                </a:lnTo>
                <a:lnTo>
                  <a:pt x="15" y="63"/>
                </a:lnTo>
                <a:lnTo>
                  <a:pt x="16" y="77"/>
                </a:lnTo>
                <a:lnTo>
                  <a:pt x="19" y="77"/>
                </a:lnTo>
                <a:lnTo>
                  <a:pt x="21" y="80"/>
                </a:lnTo>
                <a:lnTo>
                  <a:pt x="18" y="83"/>
                </a:lnTo>
                <a:lnTo>
                  <a:pt x="16" y="89"/>
                </a:lnTo>
                <a:lnTo>
                  <a:pt x="16" y="93"/>
                </a:lnTo>
                <a:lnTo>
                  <a:pt x="12" y="96"/>
                </a:lnTo>
                <a:lnTo>
                  <a:pt x="10" y="99"/>
                </a:lnTo>
                <a:lnTo>
                  <a:pt x="10" y="102"/>
                </a:lnTo>
                <a:lnTo>
                  <a:pt x="12" y="108"/>
                </a:lnTo>
                <a:lnTo>
                  <a:pt x="24" y="119"/>
                </a:lnTo>
                <a:lnTo>
                  <a:pt x="27" y="138"/>
                </a:lnTo>
                <a:lnTo>
                  <a:pt x="28" y="138"/>
                </a:lnTo>
                <a:lnTo>
                  <a:pt x="34" y="153"/>
                </a:lnTo>
                <a:lnTo>
                  <a:pt x="34" y="156"/>
                </a:lnTo>
                <a:lnTo>
                  <a:pt x="28" y="165"/>
                </a:lnTo>
                <a:lnTo>
                  <a:pt x="25" y="168"/>
                </a:lnTo>
                <a:lnTo>
                  <a:pt x="12" y="213"/>
                </a:lnTo>
                <a:lnTo>
                  <a:pt x="13" y="216"/>
                </a:lnTo>
                <a:lnTo>
                  <a:pt x="19" y="215"/>
                </a:lnTo>
                <a:lnTo>
                  <a:pt x="25" y="222"/>
                </a:lnTo>
                <a:lnTo>
                  <a:pt x="27" y="222"/>
                </a:lnTo>
                <a:lnTo>
                  <a:pt x="34" y="233"/>
                </a:lnTo>
                <a:lnTo>
                  <a:pt x="36" y="237"/>
                </a:lnTo>
                <a:lnTo>
                  <a:pt x="45" y="246"/>
                </a:lnTo>
                <a:lnTo>
                  <a:pt x="43" y="242"/>
                </a:lnTo>
                <a:lnTo>
                  <a:pt x="46" y="242"/>
                </a:lnTo>
                <a:lnTo>
                  <a:pt x="49" y="245"/>
                </a:lnTo>
                <a:lnTo>
                  <a:pt x="57" y="246"/>
                </a:lnTo>
                <a:lnTo>
                  <a:pt x="60" y="250"/>
                </a:lnTo>
                <a:lnTo>
                  <a:pt x="60" y="255"/>
                </a:lnTo>
                <a:lnTo>
                  <a:pt x="61" y="258"/>
                </a:lnTo>
                <a:lnTo>
                  <a:pt x="69" y="253"/>
                </a:lnTo>
                <a:lnTo>
                  <a:pt x="72" y="253"/>
                </a:lnTo>
                <a:lnTo>
                  <a:pt x="75" y="253"/>
                </a:lnTo>
                <a:lnTo>
                  <a:pt x="76" y="250"/>
                </a:lnTo>
                <a:lnTo>
                  <a:pt x="66" y="239"/>
                </a:lnTo>
                <a:lnTo>
                  <a:pt x="55" y="237"/>
                </a:lnTo>
                <a:lnTo>
                  <a:pt x="51" y="231"/>
                </a:lnTo>
                <a:lnTo>
                  <a:pt x="46" y="218"/>
                </a:lnTo>
                <a:lnTo>
                  <a:pt x="42" y="212"/>
                </a:lnTo>
                <a:lnTo>
                  <a:pt x="40" y="201"/>
                </a:lnTo>
                <a:lnTo>
                  <a:pt x="39" y="198"/>
                </a:lnTo>
                <a:lnTo>
                  <a:pt x="36" y="198"/>
                </a:lnTo>
                <a:lnTo>
                  <a:pt x="31" y="200"/>
                </a:lnTo>
                <a:lnTo>
                  <a:pt x="28" y="198"/>
                </a:lnTo>
                <a:lnTo>
                  <a:pt x="27" y="182"/>
                </a:lnTo>
                <a:lnTo>
                  <a:pt x="28" y="177"/>
                </a:lnTo>
                <a:lnTo>
                  <a:pt x="28" y="174"/>
                </a:lnTo>
                <a:lnTo>
                  <a:pt x="30" y="173"/>
                </a:lnTo>
                <a:lnTo>
                  <a:pt x="31" y="170"/>
                </a:lnTo>
                <a:lnTo>
                  <a:pt x="31" y="165"/>
                </a:lnTo>
                <a:lnTo>
                  <a:pt x="39" y="149"/>
                </a:lnTo>
                <a:lnTo>
                  <a:pt x="42" y="134"/>
                </a:lnTo>
                <a:lnTo>
                  <a:pt x="40" y="128"/>
                </a:lnTo>
                <a:lnTo>
                  <a:pt x="43" y="126"/>
                </a:lnTo>
                <a:lnTo>
                  <a:pt x="49" y="125"/>
                </a:lnTo>
                <a:lnTo>
                  <a:pt x="55" y="126"/>
                </a:lnTo>
                <a:lnTo>
                  <a:pt x="57" y="128"/>
                </a:lnTo>
                <a:lnTo>
                  <a:pt x="55" y="140"/>
                </a:lnTo>
                <a:lnTo>
                  <a:pt x="57" y="141"/>
                </a:lnTo>
                <a:lnTo>
                  <a:pt x="57" y="140"/>
                </a:lnTo>
                <a:lnTo>
                  <a:pt x="72" y="141"/>
                </a:lnTo>
                <a:lnTo>
                  <a:pt x="79" y="149"/>
                </a:lnTo>
                <a:lnTo>
                  <a:pt x="82" y="150"/>
                </a:lnTo>
                <a:lnTo>
                  <a:pt x="84" y="150"/>
                </a:lnTo>
                <a:lnTo>
                  <a:pt x="85" y="150"/>
                </a:lnTo>
                <a:lnTo>
                  <a:pt x="87" y="156"/>
                </a:lnTo>
                <a:lnTo>
                  <a:pt x="90" y="158"/>
                </a:lnTo>
                <a:lnTo>
                  <a:pt x="90" y="156"/>
                </a:lnTo>
                <a:lnTo>
                  <a:pt x="90" y="153"/>
                </a:lnTo>
                <a:lnTo>
                  <a:pt x="85" y="146"/>
                </a:lnTo>
                <a:lnTo>
                  <a:pt x="82" y="141"/>
                </a:lnTo>
                <a:lnTo>
                  <a:pt x="79" y="131"/>
                </a:lnTo>
                <a:lnTo>
                  <a:pt x="79" y="126"/>
                </a:lnTo>
                <a:lnTo>
                  <a:pt x="81" y="125"/>
                </a:lnTo>
                <a:lnTo>
                  <a:pt x="84" y="122"/>
                </a:lnTo>
                <a:lnTo>
                  <a:pt x="85" y="120"/>
                </a:lnTo>
                <a:lnTo>
                  <a:pt x="91" y="111"/>
                </a:lnTo>
                <a:lnTo>
                  <a:pt x="94" y="111"/>
                </a:lnTo>
                <a:lnTo>
                  <a:pt x="121" y="111"/>
                </a:lnTo>
                <a:lnTo>
                  <a:pt x="124" y="114"/>
                </a:lnTo>
                <a:lnTo>
                  <a:pt x="127" y="113"/>
                </a:lnTo>
                <a:lnTo>
                  <a:pt x="127" y="111"/>
                </a:lnTo>
                <a:lnTo>
                  <a:pt x="129" y="111"/>
                </a:lnTo>
                <a:lnTo>
                  <a:pt x="132" y="108"/>
                </a:lnTo>
                <a:lnTo>
                  <a:pt x="132" y="95"/>
                </a:lnTo>
                <a:lnTo>
                  <a:pt x="132" y="92"/>
                </a:lnTo>
                <a:lnTo>
                  <a:pt x="132" y="89"/>
                </a:lnTo>
                <a:lnTo>
                  <a:pt x="132" y="87"/>
                </a:lnTo>
                <a:lnTo>
                  <a:pt x="130" y="86"/>
                </a:lnTo>
                <a:lnTo>
                  <a:pt x="127" y="84"/>
                </a:lnTo>
                <a:lnTo>
                  <a:pt x="127" y="83"/>
                </a:lnTo>
                <a:lnTo>
                  <a:pt x="124" y="81"/>
                </a:lnTo>
                <a:lnTo>
                  <a:pt x="121" y="80"/>
                </a:lnTo>
                <a:lnTo>
                  <a:pt x="120" y="77"/>
                </a:lnTo>
                <a:lnTo>
                  <a:pt x="118" y="74"/>
                </a:lnTo>
                <a:lnTo>
                  <a:pt x="118" y="62"/>
                </a:lnTo>
                <a:lnTo>
                  <a:pt x="115" y="56"/>
                </a:lnTo>
                <a:lnTo>
                  <a:pt x="114" y="54"/>
                </a:lnTo>
                <a:lnTo>
                  <a:pt x="112" y="51"/>
                </a:lnTo>
                <a:lnTo>
                  <a:pt x="108" y="48"/>
                </a:lnTo>
                <a:lnTo>
                  <a:pt x="103" y="41"/>
                </a:lnTo>
                <a:lnTo>
                  <a:pt x="93" y="42"/>
                </a:lnTo>
                <a:lnTo>
                  <a:pt x="91" y="45"/>
                </a:lnTo>
                <a:lnTo>
                  <a:pt x="90" y="47"/>
                </a:lnTo>
                <a:lnTo>
                  <a:pt x="84" y="50"/>
                </a:lnTo>
                <a:lnTo>
                  <a:pt x="81" y="50"/>
                </a:lnTo>
                <a:lnTo>
                  <a:pt x="79" y="48"/>
                </a:lnTo>
                <a:lnTo>
                  <a:pt x="76" y="45"/>
                </a:lnTo>
                <a:lnTo>
                  <a:pt x="75" y="44"/>
                </a:lnTo>
                <a:lnTo>
                  <a:pt x="67" y="47"/>
                </a:lnTo>
                <a:lnTo>
                  <a:pt x="64" y="50"/>
                </a:lnTo>
                <a:lnTo>
                  <a:pt x="60" y="51"/>
                </a:lnTo>
                <a:lnTo>
                  <a:pt x="58" y="54"/>
                </a:lnTo>
                <a:lnTo>
                  <a:pt x="57" y="56"/>
                </a:lnTo>
                <a:lnTo>
                  <a:pt x="57" y="54"/>
                </a:lnTo>
                <a:lnTo>
                  <a:pt x="55" y="50"/>
                </a:lnTo>
                <a:lnTo>
                  <a:pt x="60" y="30"/>
                </a:lnTo>
                <a:lnTo>
                  <a:pt x="58" y="24"/>
                </a:lnTo>
                <a:lnTo>
                  <a:pt x="60" y="20"/>
                </a:lnTo>
                <a:lnTo>
                  <a:pt x="58" y="18"/>
                </a:lnTo>
                <a:lnTo>
                  <a:pt x="51" y="18"/>
                </a:lnTo>
                <a:lnTo>
                  <a:pt x="49" y="18"/>
                </a:lnTo>
                <a:lnTo>
                  <a:pt x="49" y="8"/>
                </a:lnTo>
                <a:lnTo>
                  <a:pt x="46" y="3"/>
                </a:lnTo>
                <a:lnTo>
                  <a:pt x="43" y="3"/>
                </a:lnTo>
                <a:lnTo>
                  <a:pt x="43" y="2"/>
                </a:lnTo>
                <a:lnTo>
                  <a:pt x="43" y="0"/>
                </a:lnTo>
                <a:lnTo>
                  <a:pt x="45"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97" name="Freeform 869"/>
          <p:cNvSpPr>
            <a:spLocks/>
          </p:cNvSpPr>
          <p:nvPr/>
        </p:nvSpPr>
        <p:spPr bwMode="auto">
          <a:xfrm>
            <a:off x="4905375" y="2444757"/>
            <a:ext cx="150813" cy="119062"/>
          </a:xfrm>
          <a:custGeom>
            <a:avLst/>
            <a:gdLst>
              <a:gd name="T0" fmla="*/ 1 w 95"/>
              <a:gd name="T1" fmla="*/ 24 h 75"/>
              <a:gd name="T2" fmla="*/ 3 w 95"/>
              <a:gd name="T3" fmla="*/ 32 h 75"/>
              <a:gd name="T4" fmla="*/ 4 w 95"/>
              <a:gd name="T5" fmla="*/ 36 h 75"/>
              <a:gd name="T6" fmla="*/ 9 w 95"/>
              <a:gd name="T7" fmla="*/ 38 h 75"/>
              <a:gd name="T8" fmla="*/ 13 w 95"/>
              <a:gd name="T9" fmla="*/ 41 h 75"/>
              <a:gd name="T10" fmla="*/ 25 w 95"/>
              <a:gd name="T11" fmla="*/ 41 h 75"/>
              <a:gd name="T12" fmla="*/ 31 w 95"/>
              <a:gd name="T13" fmla="*/ 50 h 75"/>
              <a:gd name="T14" fmla="*/ 30 w 95"/>
              <a:gd name="T15" fmla="*/ 63 h 75"/>
              <a:gd name="T16" fmla="*/ 41 w 95"/>
              <a:gd name="T17" fmla="*/ 75 h 75"/>
              <a:gd name="T18" fmla="*/ 50 w 95"/>
              <a:gd name="T19" fmla="*/ 75 h 75"/>
              <a:gd name="T20" fmla="*/ 58 w 95"/>
              <a:gd name="T21" fmla="*/ 73 h 75"/>
              <a:gd name="T22" fmla="*/ 61 w 95"/>
              <a:gd name="T23" fmla="*/ 73 h 75"/>
              <a:gd name="T24" fmla="*/ 62 w 95"/>
              <a:gd name="T25" fmla="*/ 69 h 75"/>
              <a:gd name="T26" fmla="*/ 67 w 95"/>
              <a:gd name="T27" fmla="*/ 67 h 75"/>
              <a:gd name="T28" fmla="*/ 71 w 95"/>
              <a:gd name="T29" fmla="*/ 64 h 75"/>
              <a:gd name="T30" fmla="*/ 74 w 95"/>
              <a:gd name="T31" fmla="*/ 67 h 75"/>
              <a:gd name="T32" fmla="*/ 79 w 95"/>
              <a:gd name="T33" fmla="*/ 67 h 75"/>
              <a:gd name="T34" fmla="*/ 77 w 95"/>
              <a:gd name="T35" fmla="*/ 63 h 75"/>
              <a:gd name="T36" fmla="*/ 77 w 95"/>
              <a:gd name="T37" fmla="*/ 58 h 75"/>
              <a:gd name="T38" fmla="*/ 80 w 95"/>
              <a:gd name="T39" fmla="*/ 53 h 75"/>
              <a:gd name="T40" fmla="*/ 80 w 95"/>
              <a:gd name="T41" fmla="*/ 47 h 75"/>
              <a:gd name="T42" fmla="*/ 83 w 95"/>
              <a:gd name="T43" fmla="*/ 44 h 75"/>
              <a:gd name="T44" fmla="*/ 88 w 95"/>
              <a:gd name="T45" fmla="*/ 41 h 75"/>
              <a:gd name="T46" fmla="*/ 94 w 95"/>
              <a:gd name="T47" fmla="*/ 41 h 75"/>
              <a:gd name="T48" fmla="*/ 94 w 95"/>
              <a:gd name="T49" fmla="*/ 33 h 75"/>
              <a:gd name="T50" fmla="*/ 91 w 95"/>
              <a:gd name="T51" fmla="*/ 29 h 75"/>
              <a:gd name="T52" fmla="*/ 95 w 95"/>
              <a:gd name="T53" fmla="*/ 26 h 75"/>
              <a:gd name="T54" fmla="*/ 92 w 95"/>
              <a:gd name="T55" fmla="*/ 23 h 75"/>
              <a:gd name="T56" fmla="*/ 85 w 95"/>
              <a:gd name="T57" fmla="*/ 15 h 75"/>
              <a:gd name="T58" fmla="*/ 73 w 95"/>
              <a:gd name="T59" fmla="*/ 11 h 75"/>
              <a:gd name="T60" fmla="*/ 67 w 95"/>
              <a:gd name="T61" fmla="*/ 2 h 75"/>
              <a:gd name="T62" fmla="*/ 62 w 95"/>
              <a:gd name="T63" fmla="*/ 2 h 75"/>
              <a:gd name="T64" fmla="*/ 55 w 95"/>
              <a:gd name="T65" fmla="*/ 6 h 75"/>
              <a:gd name="T66" fmla="*/ 37 w 95"/>
              <a:gd name="T67" fmla="*/ 2 h 75"/>
              <a:gd name="T68" fmla="*/ 32 w 95"/>
              <a:gd name="T69" fmla="*/ 2 h 75"/>
              <a:gd name="T70" fmla="*/ 28 w 95"/>
              <a:gd name="T71" fmla="*/ 3 h 75"/>
              <a:gd name="T72" fmla="*/ 19 w 95"/>
              <a:gd name="T73" fmla="*/ 2 h 75"/>
              <a:gd name="T74" fmla="*/ 4 w 95"/>
              <a:gd name="T75" fmla="*/ 11 h 75"/>
              <a:gd name="T76" fmla="*/ 0 w 95"/>
              <a:gd name="T77" fmla="*/ 12 h 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5"/>
              <a:gd name="T118" fmla="*/ 0 h 75"/>
              <a:gd name="T119" fmla="*/ 95 w 95"/>
              <a:gd name="T120" fmla="*/ 75 h 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5" h="75">
                <a:moveTo>
                  <a:pt x="0" y="12"/>
                </a:moveTo>
                <a:lnTo>
                  <a:pt x="1" y="24"/>
                </a:lnTo>
                <a:lnTo>
                  <a:pt x="0" y="18"/>
                </a:lnTo>
                <a:lnTo>
                  <a:pt x="3" y="32"/>
                </a:lnTo>
                <a:lnTo>
                  <a:pt x="3" y="35"/>
                </a:lnTo>
                <a:lnTo>
                  <a:pt x="4" y="36"/>
                </a:lnTo>
                <a:lnTo>
                  <a:pt x="7" y="36"/>
                </a:lnTo>
                <a:lnTo>
                  <a:pt x="9" y="38"/>
                </a:lnTo>
                <a:lnTo>
                  <a:pt x="12" y="39"/>
                </a:lnTo>
                <a:lnTo>
                  <a:pt x="13" y="41"/>
                </a:lnTo>
                <a:lnTo>
                  <a:pt x="21" y="42"/>
                </a:lnTo>
                <a:lnTo>
                  <a:pt x="25" y="41"/>
                </a:lnTo>
                <a:lnTo>
                  <a:pt x="27" y="42"/>
                </a:lnTo>
                <a:lnTo>
                  <a:pt x="31" y="50"/>
                </a:lnTo>
                <a:lnTo>
                  <a:pt x="28" y="54"/>
                </a:lnTo>
                <a:lnTo>
                  <a:pt x="30" y="63"/>
                </a:lnTo>
                <a:lnTo>
                  <a:pt x="40" y="69"/>
                </a:lnTo>
                <a:lnTo>
                  <a:pt x="41" y="75"/>
                </a:lnTo>
                <a:lnTo>
                  <a:pt x="46" y="75"/>
                </a:lnTo>
                <a:lnTo>
                  <a:pt x="50" y="75"/>
                </a:lnTo>
                <a:lnTo>
                  <a:pt x="55" y="75"/>
                </a:lnTo>
                <a:lnTo>
                  <a:pt x="58" y="73"/>
                </a:lnTo>
                <a:lnTo>
                  <a:pt x="59" y="72"/>
                </a:lnTo>
                <a:lnTo>
                  <a:pt x="61" y="73"/>
                </a:lnTo>
                <a:lnTo>
                  <a:pt x="64" y="73"/>
                </a:lnTo>
                <a:lnTo>
                  <a:pt x="62" y="69"/>
                </a:lnTo>
                <a:lnTo>
                  <a:pt x="65" y="67"/>
                </a:lnTo>
                <a:lnTo>
                  <a:pt x="67" y="67"/>
                </a:lnTo>
                <a:lnTo>
                  <a:pt x="68" y="66"/>
                </a:lnTo>
                <a:lnTo>
                  <a:pt x="71" y="64"/>
                </a:lnTo>
                <a:lnTo>
                  <a:pt x="74" y="66"/>
                </a:lnTo>
                <a:lnTo>
                  <a:pt x="74" y="67"/>
                </a:lnTo>
                <a:lnTo>
                  <a:pt x="77" y="69"/>
                </a:lnTo>
                <a:lnTo>
                  <a:pt x="79" y="67"/>
                </a:lnTo>
                <a:lnTo>
                  <a:pt x="79" y="66"/>
                </a:lnTo>
                <a:lnTo>
                  <a:pt x="77" y="63"/>
                </a:lnTo>
                <a:lnTo>
                  <a:pt x="76" y="61"/>
                </a:lnTo>
                <a:lnTo>
                  <a:pt x="77" y="58"/>
                </a:lnTo>
                <a:lnTo>
                  <a:pt x="80" y="54"/>
                </a:lnTo>
                <a:lnTo>
                  <a:pt x="80" y="53"/>
                </a:lnTo>
                <a:lnTo>
                  <a:pt x="80" y="50"/>
                </a:lnTo>
                <a:lnTo>
                  <a:pt x="80" y="47"/>
                </a:lnTo>
                <a:lnTo>
                  <a:pt x="80" y="45"/>
                </a:lnTo>
                <a:lnTo>
                  <a:pt x="83" y="44"/>
                </a:lnTo>
                <a:lnTo>
                  <a:pt x="85" y="44"/>
                </a:lnTo>
                <a:lnTo>
                  <a:pt x="88" y="41"/>
                </a:lnTo>
                <a:lnTo>
                  <a:pt x="89" y="41"/>
                </a:lnTo>
                <a:lnTo>
                  <a:pt x="94" y="41"/>
                </a:lnTo>
                <a:lnTo>
                  <a:pt x="95" y="35"/>
                </a:lnTo>
                <a:lnTo>
                  <a:pt x="94" y="33"/>
                </a:lnTo>
                <a:lnTo>
                  <a:pt x="91" y="33"/>
                </a:lnTo>
                <a:lnTo>
                  <a:pt x="91" y="29"/>
                </a:lnTo>
                <a:lnTo>
                  <a:pt x="94" y="27"/>
                </a:lnTo>
                <a:lnTo>
                  <a:pt x="95" y="26"/>
                </a:lnTo>
                <a:lnTo>
                  <a:pt x="95" y="24"/>
                </a:lnTo>
                <a:lnTo>
                  <a:pt x="92" y="23"/>
                </a:lnTo>
                <a:lnTo>
                  <a:pt x="91" y="23"/>
                </a:lnTo>
                <a:lnTo>
                  <a:pt x="85" y="15"/>
                </a:lnTo>
                <a:lnTo>
                  <a:pt x="77" y="11"/>
                </a:lnTo>
                <a:lnTo>
                  <a:pt x="73" y="11"/>
                </a:lnTo>
                <a:lnTo>
                  <a:pt x="70" y="9"/>
                </a:lnTo>
                <a:lnTo>
                  <a:pt x="67" y="2"/>
                </a:lnTo>
                <a:lnTo>
                  <a:pt x="65" y="0"/>
                </a:lnTo>
                <a:lnTo>
                  <a:pt x="62" y="2"/>
                </a:lnTo>
                <a:lnTo>
                  <a:pt x="59" y="5"/>
                </a:lnTo>
                <a:lnTo>
                  <a:pt x="55" y="6"/>
                </a:lnTo>
                <a:lnTo>
                  <a:pt x="44" y="3"/>
                </a:lnTo>
                <a:lnTo>
                  <a:pt x="37" y="2"/>
                </a:lnTo>
                <a:lnTo>
                  <a:pt x="35" y="3"/>
                </a:lnTo>
                <a:lnTo>
                  <a:pt x="32" y="2"/>
                </a:lnTo>
                <a:lnTo>
                  <a:pt x="31" y="3"/>
                </a:lnTo>
                <a:lnTo>
                  <a:pt x="28" y="3"/>
                </a:lnTo>
                <a:lnTo>
                  <a:pt x="27" y="2"/>
                </a:lnTo>
                <a:lnTo>
                  <a:pt x="19" y="2"/>
                </a:lnTo>
                <a:lnTo>
                  <a:pt x="7" y="6"/>
                </a:lnTo>
                <a:lnTo>
                  <a:pt x="4" y="11"/>
                </a:lnTo>
                <a:lnTo>
                  <a:pt x="3" y="12"/>
                </a:lnTo>
                <a:lnTo>
                  <a:pt x="0" y="1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98" name="Freeform 870"/>
          <p:cNvSpPr>
            <a:spLocks/>
          </p:cNvSpPr>
          <p:nvPr/>
        </p:nvSpPr>
        <p:spPr bwMode="auto">
          <a:xfrm>
            <a:off x="803275" y="2554295"/>
            <a:ext cx="38100" cy="44450"/>
          </a:xfrm>
          <a:custGeom>
            <a:avLst/>
            <a:gdLst>
              <a:gd name="T0" fmla="*/ 18 w 24"/>
              <a:gd name="T1" fmla="*/ 4 h 28"/>
              <a:gd name="T2" fmla="*/ 21 w 24"/>
              <a:gd name="T3" fmla="*/ 3 h 28"/>
              <a:gd name="T4" fmla="*/ 22 w 24"/>
              <a:gd name="T5" fmla="*/ 1 h 28"/>
              <a:gd name="T6" fmla="*/ 24 w 24"/>
              <a:gd name="T7" fmla="*/ 6 h 28"/>
              <a:gd name="T8" fmla="*/ 18 w 24"/>
              <a:gd name="T9" fmla="*/ 27 h 28"/>
              <a:gd name="T10" fmla="*/ 16 w 24"/>
              <a:gd name="T11" fmla="*/ 25 h 28"/>
              <a:gd name="T12" fmla="*/ 13 w 24"/>
              <a:gd name="T13" fmla="*/ 25 h 28"/>
              <a:gd name="T14" fmla="*/ 12 w 24"/>
              <a:gd name="T15" fmla="*/ 28 h 28"/>
              <a:gd name="T16" fmla="*/ 12 w 24"/>
              <a:gd name="T17" fmla="*/ 27 h 28"/>
              <a:gd name="T18" fmla="*/ 10 w 24"/>
              <a:gd name="T19" fmla="*/ 25 h 28"/>
              <a:gd name="T20" fmla="*/ 9 w 24"/>
              <a:gd name="T21" fmla="*/ 22 h 28"/>
              <a:gd name="T22" fmla="*/ 10 w 24"/>
              <a:gd name="T23" fmla="*/ 24 h 28"/>
              <a:gd name="T24" fmla="*/ 12 w 24"/>
              <a:gd name="T25" fmla="*/ 22 h 28"/>
              <a:gd name="T26" fmla="*/ 12 w 24"/>
              <a:gd name="T27" fmla="*/ 19 h 28"/>
              <a:gd name="T28" fmla="*/ 6 w 24"/>
              <a:gd name="T29" fmla="*/ 18 h 28"/>
              <a:gd name="T30" fmla="*/ 4 w 24"/>
              <a:gd name="T31" fmla="*/ 16 h 28"/>
              <a:gd name="T32" fmla="*/ 1 w 24"/>
              <a:gd name="T33" fmla="*/ 7 h 28"/>
              <a:gd name="T34" fmla="*/ 0 w 24"/>
              <a:gd name="T35" fmla="*/ 6 h 28"/>
              <a:gd name="T36" fmla="*/ 0 w 24"/>
              <a:gd name="T37" fmla="*/ 0 h 28"/>
              <a:gd name="T38" fmla="*/ 7 w 24"/>
              <a:gd name="T39" fmla="*/ 0 h 28"/>
              <a:gd name="T40" fmla="*/ 7 w 24"/>
              <a:gd name="T41" fmla="*/ 1 h 28"/>
              <a:gd name="T42" fmla="*/ 7 w 24"/>
              <a:gd name="T43" fmla="*/ 6 h 28"/>
              <a:gd name="T44" fmla="*/ 9 w 24"/>
              <a:gd name="T45" fmla="*/ 4 h 28"/>
              <a:gd name="T46" fmla="*/ 10 w 24"/>
              <a:gd name="T47" fmla="*/ 3 h 28"/>
              <a:gd name="T48" fmla="*/ 12 w 24"/>
              <a:gd name="T49" fmla="*/ 1 h 28"/>
              <a:gd name="T50" fmla="*/ 13 w 24"/>
              <a:gd name="T51" fmla="*/ 4 h 28"/>
              <a:gd name="T52" fmla="*/ 15 w 24"/>
              <a:gd name="T53" fmla="*/ 10 h 28"/>
              <a:gd name="T54" fmla="*/ 13 w 24"/>
              <a:gd name="T55" fmla="*/ 10 h 28"/>
              <a:gd name="T56" fmla="*/ 7 w 24"/>
              <a:gd name="T57" fmla="*/ 13 h 28"/>
              <a:gd name="T58" fmla="*/ 10 w 24"/>
              <a:gd name="T59" fmla="*/ 13 h 28"/>
              <a:gd name="T60" fmla="*/ 10 w 24"/>
              <a:gd name="T61" fmla="*/ 16 h 28"/>
              <a:gd name="T62" fmla="*/ 12 w 24"/>
              <a:gd name="T63" fmla="*/ 16 h 28"/>
              <a:gd name="T64" fmla="*/ 15 w 24"/>
              <a:gd name="T65" fmla="*/ 13 h 28"/>
              <a:gd name="T66" fmla="*/ 16 w 24"/>
              <a:gd name="T67" fmla="*/ 7 h 28"/>
              <a:gd name="T68" fmla="*/ 16 w 24"/>
              <a:gd name="T69" fmla="*/ 4 h 28"/>
              <a:gd name="T70" fmla="*/ 18 w 24"/>
              <a:gd name="T71" fmla="*/ 4 h 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
              <a:gd name="T109" fmla="*/ 0 h 28"/>
              <a:gd name="T110" fmla="*/ 24 w 24"/>
              <a:gd name="T111" fmla="*/ 28 h 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 h="28">
                <a:moveTo>
                  <a:pt x="18" y="4"/>
                </a:moveTo>
                <a:lnTo>
                  <a:pt x="21" y="3"/>
                </a:lnTo>
                <a:lnTo>
                  <a:pt x="22" y="1"/>
                </a:lnTo>
                <a:lnTo>
                  <a:pt x="24" y="6"/>
                </a:lnTo>
                <a:lnTo>
                  <a:pt x="18" y="27"/>
                </a:lnTo>
                <a:lnTo>
                  <a:pt x="16" y="25"/>
                </a:lnTo>
                <a:lnTo>
                  <a:pt x="13" y="25"/>
                </a:lnTo>
                <a:lnTo>
                  <a:pt x="12" y="28"/>
                </a:lnTo>
                <a:lnTo>
                  <a:pt x="12" y="27"/>
                </a:lnTo>
                <a:lnTo>
                  <a:pt x="10" y="25"/>
                </a:lnTo>
                <a:lnTo>
                  <a:pt x="9" y="22"/>
                </a:lnTo>
                <a:lnTo>
                  <a:pt x="10" y="24"/>
                </a:lnTo>
                <a:lnTo>
                  <a:pt x="12" y="22"/>
                </a:lnTo>
                <a:lnTo>
                  <a:pt x="12" y="19"/>
                </a:lnTo>
                <a:lnTo>
                  <a:pt x="6" y="18"/>
                </a:lnTo>
                <a:lnTo>
                  <a:pt x="4" y="16"/>
                </a:lnTo>
                <a:lnTo>
                  <a:pt x="1" y="7"/>
                </a:lnTo>
                <a:lnTo>
                  <a:pt x="0" y="6"/>
                </a:lnTo>
                <a:lnTo>
                  <a:pt x="0" y="0"/>
                </a:lnTo>
                <a:lnTo>
                  <a:pt x="7" y="0"/>
                </a:lnTo>
                <a:lnTo>
                  <a:pt x="7" y="1"/>
                </a:lnTo>
                <a:lnTo>
                  <a:pt x="7" y="6"/>
                </a:lnTo>
                <a:lnTo>
                  <a:pt x="9" y="4"/>
                </a:lnTo>
                <a:lnTo>
                  <a:pt x="10" y="3"/>
                </a:lnTo>
                <a:lnTo>
                  <a:pt x="12" y="1"/>
                </a:lnTo>
                <a:lnTo>
                  <a:pt x="13" y="4"/>
                </a:lnTo>
                <a:lnTo>
                  <a:pt x="15" y="10"/>
                </a:lnTo>
                <a:lnTo>
                  <a:pt x="13" y="10"/>
                </a:lnTo>
                <a:lnTo>
                  <a:pt x="7" y="13"/>
                </a:lnTo>
                <a:lnTo>
                  <a:pt x="10" y="13"/>
                </a:lnTo>
                <a:lnTo>
                  <a:pt x="10" y="16"/>
                </a:lnTo>
                <a:lnTo>
                  <a:pt x="12" y="16"/>
                </a:lnTo>
                <a:lnTo>
                  <a:pt x="15" y="13"/>
                </a:lnTo>
                <a:lnTo>
                  <a:pt x="16" y="7"/>
                </a:lnTo>
                <a:lnTo>
                  <a:pt x="16" y="4"/>
                </a:lnTo>
                <a:lnTo>
                  <a:pt x="18" y="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99" name="Freeform 871"/>
          <p:cNvSpPr>
            <a:spLocks/>
          </p:cNvSpPr>
          <p:nvPr/>
        </p:nvSpPr>
        <p:spPr bwMode="auto">
          <a:xfrm>
            <a:off x="822325" y="2593982"/>
            <a:ext cx="30163" cy="50800"/>
          </a:xfrm>
          <a:custGeom>
            <a:avLst/>
            <a:gdLst>
              <a:gd name="T0" fmla="*/ 4 w 19"/>
              <a:gd name="T1" fmla="*/ 15 h 32"/>
              <a:gd name="T2" fmla="*/ 3 w 19"/>
              <a:gd name="T3" fmla="*/ 14 h 32"/>
              <a:gd name="T4" fmla="*/ 4 w 19"/>
              <a:gd name="T5" fmla="*/ 9 h 32"/>
              <a:gd name="T6" fmla="*/ 3 w 19"/>
              <a:gd name="T7" fmla="*/ 11 h 32"/>
              <a:gd name="T8" fmla="*/ 1 w 19"/>
              <a:gd name="T9" fmla="*/ 11 h 32"/>
              <a:gd name="T10" fmla="*/ 1 w 19"/>
              <a:gd name="T11" fmla="*/ 9 h 32"/>
              <a:gd name="T12" fmla="*/ 3 w 19"/>
              <a:gd name="T13" fmla="*/ 6 h 32"/>
              <a:gd name="T14" fmla="*/ 0 w 19"/>
              <a:gd name="T15" fmla="*/ 6 h 32"/>
              <a:gd name="T16" fmla="*/ 9 w 19"/>
              <a:gd name="T17" fmla="*/ 0 h 32"/>
              <a:gd name="T18" fmla="*/ 12 w 19"/>
              <a:gd name="T19" fmla="*/ 5 h 32"/>
              <a:gd name="T20" fmla="*/ 7 w 19"/>
              <a:gd name="T21" fmla="*/ 6 h 32"/>
              <a:gd name="T22" fmla="*/ 12 w 19"/>
              <a:gd name="T23" fmla="*/ 8 h 32"/>
              <a:gd name="T24" fmla="*/ 12 w 19"/>
              <a:gd name="T25" fmla="*/ 9 h 32"/>
              <a:gd name="T26" fmla="*/ 10 w 19"/>
              <a:gd name="T27" fmla="*/ 11 h 32"/>
              <a:gd name="T28" fmla="*/ 9 w 19"/>
              <a:gd name="T29" fmla="*/ 11 h 32"/>
              <a:gd name="T30" fmla="*/ 7 w 19"/>
              <a:gd name="T31" fmla="*/ 11 h 32"/>
              <a:gd name="T32" fmla="*/ 9 w 19"/>
              <a:gd name="T33" fmla="*/ 14 h 32"/>
              <a:gd name="T34" fmla="*/ 7 w 19"/>
              <a:gd name="T35" fmla="*/ 15 h 32"/>
              <a:gd name="T36" fmla="*/ 9 w 19"/>
              <a:gd name="T37" fmla="*/ 20 h 32"/>
              <a:gd name="T38" fmla="*/ 13 w 19"/>
              <a:gd name="T39" fmla="*/ 20 h 32"/>
              <a:gd name="T40" fmla="*/ 13 w 19"/>
              <a:gd name="T41" fmla="*/ 23 h 32"/>
              <a:gd name="T42" fmla="*/ 15 w 19"/>
              <a:gd name="T43" fmla="*/ 23 h 32"/>
              <a:gd name="T44" fmla="*/ 19 w 19"/>
              <a:gd name="T45" fmla="*/ 30 h 32"/>
              <a:gd name="T46" fmla="*/ 19 w 19"/>
              <a:gd name="T47" fmla="*/ 32 h 32"/>
              <a:gd name="T48" fmla="*/ 18 w 19"/>
              <a:gd name="T49" fmla="*/ 32 h 32"/>
              <a:gd name="T50" fmla="*/ 10 w 19"/>
              <a:gd name="T51" fmla="*/ 24 h 32"/>
              <a:gd name="T52" fmla="*/ 10 w 19"/>
              <a:gd name="T53" fmla="*/ 23 h 32"/>
              <a:gd name="T54" fmla="*/ 9 w 19"/>
              <a:gd name="T55" fmla="*/ 21 h 32"/>
              <a:gd name="T56" fmla="*/ 4 w 19"/>
              <a:gd name="T57" fmla="*/ 15 h 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
              <a:gd name="T88" fmla="*/ 0 h 32"/>
              <a:gd name="T89" fmla="*/ 19 w 19"/>
              <a:gd name="T90" fmla="*/ 32 h 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 h="32">
                <a:moveTo>
                  <a:pt x="4" y="15"/>
                </a:moveTo>
                <a:lnTo>
                  <a:pt x="3" y="14"/>
                </a:lnTo>
                <a:lnTo>
                  <a:pt x="4" y="9"/>
                </a:lnTo>
                <a:lnTo>
                  <a:pt x="3" y="11"/>
                </a:lnTo>
                <a:lnTo>
                  <a:pt x="1" y="11"/>
                </a:lnTo>
                <a:lnTo>
                  <a:pt x="1" y="9"/>
                </a:lnTo>
                <a:lnTo>
                  <a:pt x="3" y="6"/>
                </a:lnTo>
                <a:lnTo>
                  <a:pt x="0" y="6"/>
                </a:lnTo>
                <a:lnTo>
                  <a:pt x="9" y="0"/>
                </a:lnTo>
                <a:lnTo>
                  <a:pt x="12" y="5"/>
                </a:lnTo>
                <a:lnTo>
                  <a:pt x="7" y="6"/>
                </a:lnTo>
                <a:lnTo>
                  <a:pt x="12" y="8"/>
                </a:lnTo>
                <a:lnTo>
                  <a:pt x="12" y="9"/>
                </a:lnTo>
                <a:lnTo>
                  <a:pt x="10" y="11"/>
                </a:lnTo>
                <a:lnTo>
                  <a:pt x="9" y="11"/>
                </a:lnTo>
                <a:lnTo>
                  <a:pt x="7" y="11"/>
                </a:lnTo>
                <a:lnTo>
                  <a:pt x="9" y="14"/>
                </a:lnTo>
                <a:lnTo>
                  <a:pt x="7" y="15"/>
                </a:lnTo>
                <a:lnTo>
                  <a:pt x="9" y="20"/>
                </a:lnTo>
                <a:lnTo>
                  <a:pt x="13" y="20"/>
                </a:lnTo>
                <a:lnTo>
                  <a:pt x="13" y="23"/>
                </a:lnTo>
                <a:lnTo>
                  <a:pt x="15" y="23"/>
                </a:lnTo>
                <a:lnTo>
                  <a:pt x="19" y="30"/>
                </a:lnTo>
                <a:lnTo>
                  <a:pt x="19" y="32"/>
                </a:lnTo>
                <a:lnTo>
                  <a:pt x="18" y="32"/>
                </a:lnTo>
                <a:lnTo>
                  <a:pt x="10" y="24"/>
                </a:lnTo>
                <a:lnTo>
                  <a:pt x="10" y="23"/>
                </a:lnTo>
                <a:lnTo>
                  <a:pt x="9" y="21"/>
                </a:lnTo>
                <a:lnTo>
                  <a:pt x="4" y="1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00" name="Freeform 872"/>
          <p:cNvSpPr>
            <a:spLocks/>
          </p:cNvSpPr>
          <p:nvPr/>
        </p:nvSpPr>
        <p:spPr bwMode="auto">
          <a:xfrm>
            <a:off x="869950" y="2559057"/>
            <a:ext cx="9525" cy="9525"/>
          </a:xfrm>
          <a:custGeom>
            <a:avLst/>
            <a:gdLst>
              <a:gd name="T0" fmla="*/ 0 w 6"/>
              <a:gd name="T1" fmla="*/ 3 h 6"/>
              <a:gd name="T2" fmla="*/ 0 w 6"/>
              <a:gd name="T3" fmla="*/ 1 h 6"/>
              <a:gd name="T4" fmla="*/ 3 w 6"/>
              <a:gd name="T5" fmla="*/ 0 h 6"/>
              <a:gd name="T6" fmla="*/ 4 w 6"/>
              <a:gd name="T7" fmla="*/ 1 h 6"/>
              <a:gd name="T8" fmla="*/ 6 w 6"/>
              <a:gd name="T9" fmla="*/ 4 h 6"/>
              <a:gd name="T10" fmla="*/ 4 w 6"/>
              <a:gd name="T11" fmla="*/ 6 h 6"/>
              <a:gd name="T12" fmla="*/ 1 w 6"/>
              <a:gd name="T13" fmla="*/ 3 h 6"/>
              <a:gd name="T14" fmla="*/ 0 w 6"/>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0" y="3"/>
                </a:moveTo>
                <a:lnTo>
                  <a:pt x="0" y="1"/>
                </a:lnTo>
                <a:lnTo>
                  <a:pt x="3" y="0"/>
                </a:lnTo>
                <a:lnTo>
                  <a:pt x="4" y="1"/>
                </a:lnTo>
                <a:lnTo>
                  <a:pt x="6" y="4"/>
                </a:lnTo>
                <a:lnTo>
                  <a:pt x="4" y="6"/>
                </a:lnTo>
                <a:lnTo>
                  <a:pt x="1" y="3"/>
                </a:lnTo>
                <a:lnTo>
                  <a:pt x="0"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01" name="Freeform 873"/>
          <p:cNvSpPr>
            <a:spLocks/>
          </p:cNvSpPr>
          <p:nvPr/>
        </p:nvSpPr>
        <p:spPr bwMode="auto">
          <a:xfrm>
            <a:off x="871538" y="2578107"/>
            <a:ext cx="19050" cy="20637"/>
          </a:xfrm>
          <a:custGeom>
            <a:avLst/>
            <a:gdLst>
              <a:gd name="T0" fmla="*/ 0 w 12"/>
              <a:gd name="T1" fmla="*/ 0 h 13"/>
              <a:gd name="T2" fmla="*/ 5 w 12"/>
              <a:gd name="T3" fmla="*/ 1 h 13"/>
              <a:gd name="T4" fmla="*/ 9 w 12"/>
              <a:gd name="T5" fmla="*/ 6 h 13"/>
              <a:gd name="T6" fmla="*/ 12 w 12"/>
              <a:gd name="T7" fmla="*/ 10 h 13"/>
              <a:gd name="T8" fmla="*/ 12 w 12"/>
              <a:gd name="T9" fmla="*/ 13 h 13"/>
              <a:gd name="T10" fmla="*/ 11 w 12"/>
              <a:gd name="T11" fmla="*/ 13 h 13"/>
              <a:gd name="T12" fmla="*/ 8 w 12"/>
              <a:gd name="T13" fmla="*/ 9 h 13"/>
              <a:gd name="T14" fmla="*/ 5 w 12"/>
              <a:gd name="T15" fmla="*/ 7 h 13"/>
              <a:gd name="T16" fmla="*/ 5 w 12"/>
              <a:gd name="T17" fmla="*/ 4 h 13"/>
              <a:gd name="T18" fmla="*/ 2 w 12"/>
              <a:gd name="T19" fmla="*/ 3 h 13"/>
              <a:gd name="T20" fmla="*/ 0 w 12"/>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3"/>
              <a:gd name="T35" fmla="*/ 12 w 12"/>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3">
                <a:moveTo>
                  <a:pt x="0" y="0"/>
                </a:moveTo>
                <a:lnTo>
                  <a:pt x="5" y="1"/>
                </a:lnTo>
                <a:lnTo>
                  <a:pt x="9" y="6"/>
                </a:lnTo>
                <a:lnTo>
                  <a:pt x="12" y="10"/>
                </a:lnTo>
                <a:lnTo>
                  <a:pt x="12" y="13"/>
                </a:lnTo>
                <a:lnTo>
                  <a:pt x="11" y="13"/>
                </a:lnTo>
                <a:lnTo>
                  <a:pt x="8" y="9"/>
                </a:lnTo>
                <a:lnTo>
                  <a:pt x="5" y="7"/>
                </a:lnTo>
                <a:lnTo>
                  <a:pt x="5" y="4"/>
                </a:lnTo>
                <a:lnTo>
                  <a:pt x="2" y="3"/>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02" name="Freeform 874"/>
          <p:cNvSpPr>
            <a:spLocks/>
          </p:cNvSpPr>
          <p:nvPr/>
        </p:nvSpPr>
        <p:spPr bwMode="auto">
          <a:xfrm>
            <a:off x="879475" y="2565407"/>
            <a:ext cx="19050" cy="31750"/>
          </a:xfrm>
          <a:custGeom>
            <a:avLst/>
            <a:gdLst>
              <a:gd name="T0" fmla="*/ 7 w 12"/>
              <a:gd name="T1" fmla="*/ 8 h 20"/>
              <a:gd name="T2" fmla="*/ 9 w 12"/>
              <a:gd name="T3" fmla="*/ 9 h 20"/>
              <a:gd name="T4" fmla="*/ 12 w 12"/>
              <a:gd name="T5" fmla="*/ 14 h 20"/>
              <a:gd name="T6" fmla="*/ 12 w 12"/>
              <a:gd name="T7" fmla="*/ 18 h 20"/>
              <a:gd name="T8" fmla="*/ 12 w 12"/>
              <a:gd name="T9" fmla="*/ 20 h 20"/>
              <a:gd name="T10" fmla="*/ 3 w 12"/>
              <a:gd name="T11" fmla="*/ 6 h 20"/>
              <a:gd name="T12" fmla="*/ 3 w 12"/>
              <a:gd name="T13" fmla="*/ 5 h 20"/>
              <a:gd name="T14" fmla="*/ 1 w 12"/>
              <a:gd name="T15" fmla="*/ 5 h 20"/>
              <a:gd name="T16" fmla="*/ 0 w 12"/>
              <a:gd name="T17" fmla="*/ 2 h 20"/>
              <a:gd name="T18" fmla="*/ 0 w 12"/>
              <a:gd name="T19" fmla="*/ 0 h 20"/>
              <a:gd name="T20" fmla="*/ 1 w 12"/>
              <a:gd name="T21" fmla="*/ 2 h 20"/>
              <a:gd name="T22" fmla="*/ 4 w 12"/>
              <a:gd name="T23" fmla="*/ 3 h 20"/>
              <a:gd name="T24" fmla="*/ 7 w 12"/>
              <a:gd name="T25" fmla="*/ 8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0"/>
              <a:gd name="T41" fmla="*/ 12 w 1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0">
                <a:moveTo>
                  <a:pt x="7" y="8"/>
                </a:moveTo>
                <a:lnTo>
                  <a:pt x="9" y="9"/>
                </a:lnTo>
                <a:lnTo>
                  <a:pt x="12" y="14"/>
                </a:lnTo>
                <a:lnTo>
                  <a:pt x="12" y="18"/>
                </a:lnTo>
                <a:lnTo>
                  <a:pt x="12" y="20"/>
                </a:lnTo>
                <a:lnTo>
                  <a:pt x="3" y="6"/>
                </a:lnTo>
                <a:lnTo>
                  <a:pt x="3" y="5"/>
                </a:lnTo>
                <a:lnTo>
                  <a:pt x="1" y="5"/>
                </a:lnTo>
                <a:lnTo>
                  <a:pt x="0" y="2"/>
                </a:lnTo>
                <a:lnTo>
                  <a:pt x="0" y="0"/>
                </a:lnTo>
                <a:lnTo>
                  <a:pt x="1" y="2"/>
                </a:lnTo>
                <a:lnTo>
                  <a:pt x="4" y="3"/>
                </a:lnTo>
                <a:lnTo>
                  <a:pt x="7" y="8"/>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03" name="Freeform 875"/>
          <p:cNvSpPr>
            <a:spLocks/>
          </p:cNvSpPr>
          <p:nvPr/>
        </p:nvSpPr>
        <p:spPr bwMode="auto">
          <a:xfrm>
            <a:off x="904875" y="2613032"/>
            <a:ext cx="7938" cy="14287"/>
          </a:xfrm>
          <a:custGeom>
            <a:avLst/>
            <a:gdLst>
              <a:gd name="T0" fmla="*/ 2 w 5"/>
              <a:gd name="T1" fmla="*/ 0 h 9"/>
              <a:gd name="T2" fmla="*/ 5 w 5"/>
              <a:gd name="T3" fmla="*/ 6 h 9"/>
              <a:gd name="T4" fmla="*/ 5 w 5"/>
              <a:gd name="T5" fmla="*/ 9 h 9"/>
              <a:gd name="T6" fmla="*/ 3 w 5"/>
              <a:gd name="T7" fmla="*/ 8 h 9"/>
              <a:gd name="T8" fmla="*/ 0 w 5"/>
              <a:gd name="T9" fmla="*/ 3 h 9"/>
              <a:gd name="T10" fmla="*/ 2 w 5"/>
              <a:gd name="T11" fmla="*/ 0 h 9"/>
              <a:gd name="T12" fmla="*/ 0 60000 65536"/>
              <a:gd name="T13" fmla="*/ 0 60000 65536"/>
              <a:gd name="T14" fmla="*/ 0 60000 65536"/>
              <a:gd name="T15" fmla="*/ 0 60000 65536"/>
              <a:gd name="T16" fmla="*/ 0 60000 65536"/>
              <a:gd name="T17" fmla="*/ 0 60000 65536"/>
              <a:gd name="T18" fmla="*/ 0 w 5"/>
              <a:gd name="T19" fmla="*/ 0 h 9"/>
              <a:gd name="T20" fmla="*/ 5 w 5"/>
              <a:gd name="T21" fmla="*/ 9 h 9"/>
            </a:gdLst>
            <a:ahLst/>
            <a:cxnLst>
              <a:cxn ang="T12">
                <a:pos x="T0" y="T1"/>
              </a:cxn>
              <a:cxn ang="T13">
                <a:pos x="T2" y="T3"/>
              </a:cxn>
              <a:cxn ang="T14">
                <a:pos x="T4" y="T5"/>
              </a:cxn>
              <a:cxn ang="T15">
                <a:pos x="T6" y="T7"/>
              </a:cxn>
              <a:cxn ang="T16">
                <a:pos x="T8" y="T9"/>
              </a:cxn>
              <a:cxn ang="T17">
                <a:pos x="T10" y="T11"/>
              </a:cxn>
            </a:cxnLst>
            <a:rect l="T18" t="T19" r="T20" b="T21"/>
            <a:pathLst>
              <a:path w="5" h="9">
                <a:moveTo>
                  <a:pt x="2" y="0"/>
                </a:moveTo>
                <a:lnTo>
                  <a:pt x="5" y="6"/>
                </a:lnTo>
                <a:lnTo>
                  <a:pt x="5" y="9"/>
                </a:lnTo>
                <a:lnTo>
                  <a:pt x="3" y="8"/>
                </a:lnTo>
                <a:lnTo>
                  <a:pt x="0" y="3"/>
                </a:lnTo>
                <a:lnTo>
                  <a:pt x="2"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04" name="Freeform 876"/>
          <p:cNvSpPr>
            <a:spLocks/>
          </p:cNvSpPr>
          <p:nvPr/>
        </p:nvSpPr>
        <p:spPr bwMode="auto">
          <a:xfrm>
            <a:off x="931863" y="2698757"/>
            <a:ext cx="133350" cy="103187"/>
          </a:xfrm>
          <a:custGeom>
            <a:avLst/>
            <a:gdLst>
              <a:gd name="T0" fmla="*/ 13 w 84"/>
              <a:gd name="T1" fmla="*/ 6 h 65"/>
              <a:gd name="T2" fmla="*/ 4 w 84"/>
              <a:gd name="T3" fmla="*/ 3 h 65"/>
              <a:gd name="T4" fmla="*/ 1 w 84"/>
              <a:gd name="T5" fmla="*/ 6 h 65"/>
              <a:gd name="T6" fmla="*/ 0 w 84"/>
              <a:gd name="T7" fmla="*/ 3 h 65"/>
              <a:gd name="T8" fmla="*/ 1 w 84"/>
              <a:gd name="T9" fmla="*/ 0 h 65"/>
              <a:gd name="T10" fmla="*/ 13 w 84"/>
              <a:gd name="T11" fmla="*/ 3 h 65"/>
              <a:gd name="T12" fmla="*/ 45 w 84"/>
              <a:gd name="T13" fmla="*/ 14 h 65"/>
              <a:gd name="T14" fmla="*/ 48 w 84"/>
              <a:gd name="T15" fmla="*/ 17 h 65"/>
              <a:gd name="T16" fmla="*/ 57 w 84"/>
              <a:gd name="T17" fmla="*/ 30 h 65"/>
              <a:gd name="T18" fmla="*/ 57 w 84"/>
              <a:gd name="T19" fmla="*/ 33 h 65"/>
              <a:gd name="T20" fmla="*/ 64 w 84"/>
              <a:gd name="T21" fmla="*/ 39 h 65"/>
              <a:gd name="T22" fmla="*/ 69 w 84"/>
              <a:gd name="T23" fmla="*/ 41 h 65"/>
              <a:gd name="T24" fmla="*/ 76 w 84"/>
              <a:gd name="T25" fmla="*/ 45 h 65"/>
              <a:gd name="T26" fmla="*/ 82 w 84"/>
              <a:gd name="T27" fmla="*/ 57 h 65"/>
              <a:gd name="T28" fmla="*/ 82 w 84"/>
              <a:gd name="T29" fmla="*/ 62 h 65"/>
              <a:gd name="T30" fmla="*/ 81 w 84"/>
              <a:gd name="T31" fmla="*/ 65 h 65"/>
              <a:gd name="T32" fmla="*/ 67 w 84"/>
              <a:gd name="T33" fmla="*/ 59 h 65"/>
              <a:gd name="T34" fmla="*/ 64 w 84"/>
              <a:gd name="T35" fmla="*/ 60 h 65"/>
              <a:gd name="T36" fmla="*/ 60 w 84"/>
              <a:gd name="T37" fmla="*/ 56 h 65"/>
              <a:gd name="T38" fmla="*/ 60 w 84"/>
              <a:gd name="T39" fmla="*/ 53 h 65"/>
              <a:gd name="T40" fmla="*/ 57 w 84"/>
              <a:gd name="T41" fmla="*/ 56 h 65"/>
              <a:gd name="T42" fmla="*/ 54 w 84"/>
              <a:gd name="T43" fmla="*/ 53 h 65"/>
              <a:gd name="T44" fmla="*/ 55 w 84"/>
              <a:gd name="T45" fmla="*/ 50 h 65"/>
              <a:gd name="T46" fmla="*/ 55 w 84"/>
              <a:gd name="T47" fmla="*/ 48 h 65"/>
              <a:gd name="T48" fmla="*/ 52 w 84"/>
              <a:gd name="T49" fmla="*/ 48 h 65"/>
              <a:gd name="T50" fmla="*/ 46 w 84"/>
              <a:gd name="T51" fmla="*/ 50 h 65"/>
              <a:gd name="T52" fmla="*/ 48 w 84"/>
              <a:gd name="T53" fmla="*/ 47 h 65"/>
              <a:gd name="T54" fmla="*/ 43 w 84"/>
              <a:gd name="T55" fmla="*/ 41 h 65"/>
              <a:gd name="T56" fmla="*/ 39 w 84"/>
              <a:gd name="T57" fmla="*/ 39 h 65"/>
              <a:gd name="T58" fmla="*/ 31 w 84"/>
              <a:gd name="T59" fmla="*/ 38 h 65"/>
              <a:gd name="T60" fmla="*/ 31 w 84"/>
              <a:gd name="T61" fmla="*/ 33 h 65"/>
              <a:gd name="T62" fmla="*/ 39 w 84"/>
              <a:gd name="T63" fmla="*/ 32 h 65"/>
              <a:gd name="T64" fmla="*/ 33 w 84"/>
              <a:gd name="T65" fmla="*/ 30 h 65"/>
              <a:gd name="T66" fmla="*/ 31 w 84"/>
              <a:gd name="T67" fmla="*/ 29 h 65"/>
              <a:gd name="T68" fmla="*/ 28 w 84"/>
              <a:gd name="T69" fmla="*/ 27 h 65"/>
              <a:gd name="T70" fmla="*/ 24 w 84"/>
              <a:gd name="T71" fmla="*/ 26 h 65"/>
              <a:gd name="T72" fmla="*/ 21 w 84"/>
              <a:gd name="T73" fmla="*/ 26 h 65"/>
              <a:gd name="T74" fmla="*/ 19 w 84"/>
              <a:gd name="T75" fmla="*/ 21 h 65"/>
              <a:gd name="T76" fmla="*/ 19 w 84"/>
              <a:gd name="T77" fmla="*/ 20 h 65"/>
              <a:gd name="T78" fmla="*/ 16 w 84"/>
              <a:gd name="T79" fmla="*/ 21 h 65"/>
              <a:gd name="T80" fmla="*/ 13 w 84"/>
              <a:gd name="T81" fmla="*/ 18 h 65"/>
              <a:gd name="T82" fmla="*/ 10 w 84"/>
              <a:gd name="T83" fmla="*/ 20 h 65"/>
              <a:gd name="T84" fmla="*/ 7 w 84"/>
              <a:gd name="T85" fmla="*/ 18 h 65"/>
              <a:gd name="T86" fmla="*/ 9 w 84"/>
              <a:gd name="T87" fmla="*/ 14 h 65"/>
              <a:gd name="T88" fmla="*/ 6 w 84"/>
              <a:gd name="T89" fmla="*/ 11 h 65"/>
              <a:gd name="T90" fmla="*/ 12 w 84"/>
              <a:gd name="T91" fmla="*/ 11 h 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4"/>
              <a:gd name="T139" fmla="*/ 0 h 65"/>
              <a:gd name="T140" fmla="*/ 84 w 84"/>
              <a:gd name="T141" fmla="*/ 65 h 6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4" h="65">
                <a:moveTo>
                  <a:pt x="13" y="12"/>
                </a:moveTo>
                <a:lnTo>
                  <a:pt x="13" y="6"/>
                </a:lnTo>
                <a:lnTo>
                  <a:pt x="7" y="6"/>
                </a:lnTo>
                <a:lnTo>
                  <a:pt x="4" y="3"/>
                </a:lnTo>
                <a:lnTo>
                  <a:pt x="3" y="8"/>
                </a:lnTo>
                <a:lnTo>
                  <a:pt x="1" y="6"/>
                </a:lnTo>
                <a:lnTo>
                  <a:pt x="0" y="5"/>
                </a:lnTo>
                <a:lnTo>
                  <a:pt x="0" y="3"/>
                </a:lnTo>
                <a:lnTo>
                  <a:pt x="0" y="2"/>
                </a:lnTo>
                <a:lnTo>
                  <a:pt x="1" y="0"/>
                </a:lnTo>
                <a:lnTo>
                  <a:pt x="4" y="0"/>
                </a:lnTo>
                <a:lnTo>
                  <a:pt x="13" y="3"/>
                </a:lnTo>
                <a:lnTo>
                  <a:pt x="16" y="5"/>
                </a:lnTo>
                <a:lnTo>
                  <a:pt x="45" y="14"/>
                </a:lnTo>
                <a:lnTo>
                  <a:pt x="46" y="15"/>
                </a:lnTo>
                <a:lnTo>
                  <a:pt x="48" y="17"/>
                </a:lnTo>
                <a:lnTo>
                  <a:pt x="48" y="20"/>
                </a:lnTo>
                <a:lnTo>
                  <a:pt x="57" y="30"/>
                </a:lnTo>
                <a:lnTo>
                  <a:pt x="57" y="32"/>
                </a:lnTo>
                <a:lnTo>
                  <a:pt x="57" y="33"/>
                </a:lnTo>
                <a:lnTo>
                  <a:pt x="58" y="35"/>
                </a:lnTo>
                <a:lnTo>
                  <a:pt x="64" y="39"/>
                </a:lnTo>
                <a:lnTo>
                  <a:pt x="67" y="39"/>
                </a:lnTo>
                <a:lnTo>
                  <a:pt x="69" y="41"/>
                </a:lnTo>
                <a:lnTo>
                  <a:pt x="72" y="42"/>
                </a:lnTo>
                <a:lnTo>
                  <a:pt x="76" y="45"/>
                </a:lnTo>
                <a:lnTo>
                  <a:pt x="81" y="59"/>
                </a:lnTo>
                <a:lnTo>
                  <a:pt x="82" y="57"/>
                </a:lnTo>
                <a:lnTo>
                  <a:pt x="84" y="62"/>
                </a:lnTo>
                <a:lnTo>
                  <a:pt x="82" y="62"/>
                </a:lnTo>
                <a:lnTo>
                  <a:pt x="82" y="63"/>
                </a:lnTo>
                <a:lnTo>
                  <a:pt x="81" y="65"/>
                </a:lnTo>
                <a:lnTo>
                  <a:pt x="67" y="60"/>
                </a:lnTo>
                <a:lnTo>
                  <a:pt x="67" y="59"/>
                </a:lnTo>
                <a:lnTo>
                  <a:pt x="66" y="59"/>
                </a:lnTo>
                <a:lnTo>
                  <a:pt x="64" y="60"/>
                </a:lnTo>
                <a:lnTo>
                  <a:pt x="60" y="57"/>
                </a:lnTo>
                <a:lnTo>
                  <a:pt x="60" y="56"/>
                </a:lnTo>
                <a:lnTo>
                  <a:pt x="61" y="53"/>
                </a:lnTo>
                <a:lnTo>
                  <a:pt x="60" y="53"/>
                </a:lnTo>
                <a:lnTo>
                  <a:pt x="60" y="56"/>
                </a:lnTo>
                <a:lnTo>
                  <a:pt x="57" y="56"/>
                </a:lnTo>
                <a:lnTo>
                  <a:pt x="55" y="54"/>
                </a:lnTo>
                <a:lnTo>
                  <a:pt x="54" y="53"/>
                </a:lnTo>
                <a:lnTo>
                  <a:pt x="54" y="51"/>
                </a:lnTo>
                <a:lnTo>
                  <a:pt x="55" y="50"/>
                </a:lnTo>
                <a:lnTo>
                  <a:pt x="57" y="48"/>
                </a:lnTo>
                <a:lnTo>
                  <a:pt x="55" y="48"/>
                </a:lnTo>
                <a:lnTo>
                  <a:pt x="54" y="47"/>
                </a:lnTo>
                <a:lnTo>
                  <a:pt x="52" y="48"/>
                </a:lnTo>
                <a:lnTo>
                  <a:pt x="49" y="48"/>
                </a:lnTo>
                <a:lnTo>
                  <a:pt x="46" y="50"/>
                </a:lnTo>
                <a:lnTo>
                  <a:pt x="43" y="47"/>
                </a:lnTo>
                <a:lnTo>
                  <a:pt x="48" y="47"/>
                </a:lnTo>
                <a:lnTo>
                  <a:pt x="46" y="44"/>
                </a:lnTo>
                <a:lnTo>
                  <a:pt x="43" y="41"/>
                </a:lnTo>
                <a:lnTo>
                  <a:pt x="40" y="41"/>
                </a:lnTo>
                <a:lnTo>
                  <a:pt x="39" y="39"/>
                </a:lnTo>
                <a:lnTo>
                  <a:pt x="36" y="38"/>
                </a:lnTo>
                <a:lnTo>
                  <a:pt x="31" y="38"/>
                </a:lnTo>
                <a:lnTo>
                  <a:pt x="30" y="33"/>
                </a:lnTo>
                <a:lnTo>
                  <a:pt x="31" y="33"/>
                </a:lnTo>
                <a:lnTo>
                  <a:pt x="36" y="33"/>
                </a:lnTo>
                <a:lnTo>
                  <a:pt x="39" y="32"/>
                </a:lnTo>
                <a:lnTo>
                  <a:pt x="36" y="30"/>
                </a:lnTo>
                <a:lnTo>
                  <a:pt x="33" y="30"/>
                </a:lnTo>
                <a:lnTo>
                  <a:pt x="31" y="30"/>
                </a:lnTo>
                <a:lnTo>
                  <a:pt x="31" y="29"/>
                </a:lnTo>
                <a:lnTo>
                  <a:pt x="30" y="30"/>
                </a:lnTo>
                <a:lnTo>
                  <a:pt x="28" y="27"/>
                </a:lnTo>
                <a:lnTo>
                  <a:pt x="25" y="24"/>
                </a:lnTo>
                <a:lnTo>
                  <a:pt x="24" y="26"/>
                </a:lnTo>
                <a:lnTo>
                  <a:pt x="24" y="24"/>
                </a:lnTo>
                <a:lnTo>
                  <a:pt x="21" y="26"/>
                </a:lnTo>
                <a:lnTo>
                  <a:pt x="19" y="24"/>
                </a:lnTo>
                <a:lnTo>
                  <a:pt x="19" y="21"/>
                </a:lnTo>
                <a:lnTo>
                  <a:pt x="21" y="20"/>
                </a:lnTo>
                <a:lnTo>
                  <a:pt x="19" y="20"/>
                </a:lnTo>
                <a:lnTo>
                  <a:pt x="18" y="18"/>
                </a:lnTo>
                <a:lnTo>
                  <a:pt x="16" y="21"/>
                </a:lnTo>
                <a:lnTo>
                  <a:pt x="15" y="18"/>
                </a:lnTo>
                <a:lnTo>
                  <a:pt x="13" y="18"/>
                </a:lnTo>
                <a:lnTo>
                  <a:pt x="12" y="17"/>
                </a:lnTo>
                <a:lnTo>
                  <a:pt x="10" y="20"/>
                </a:lnTo>
                <a:lnTo>
                  <a:pt x="9" y="20"/>
                </a:lnTo>
                <a:lnTo>
                  <a:pt x="7" y="18"/>
                </a:lnTo>
                <a:lnTo>
                  <a:pt x="9" y="17"/>
                </a:lnTo>
                <a:lnTo>
                  <a:pt x="9" y="14"/>
                </a:lnTo>
                <a:lnTo>
                  <a:pt x="6" y="14"/>
                </a:lnTo>
                <a:lnTo>
                  <a:pt x="6" y="11"/>
                </a:lnTo>
                <a:lnTo>
                  <a:pt x="9" y="11"/>
                </a:lnTo>
                <a:lnTo>
                  <a:pt x="12" y="11"/>
                </a:lnTo>
                <a:lnTo>
                  <a:pt x="13" y="1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05" name="Freeform 877"/>
          <p:cNvSpPr>
            <a:spLocks/>
          </p:cNvSpPr>
          <p:nvPr/>
        </p:nvSpPr>
        <p:spPr bwMode="auto">
          <a:xfrm>
            <a:off x="2630488" y="2736857"/>
            <a:ext cx="73025" cy="33337"/>
          </a:xfrm>
          <a:custGeom>
            <a:avLst/>
            <a:gdLst>
              <a:gd name="T0" fmla="*/ 11 w 46"/>
              <a:gd name="T1" fmla="*/ 0 h 21"/>
              <a:gd name="T2" fmla="*/ 31 w 46"/>
              <a:gd name="T3" fmla="*/ 9 h 21"/>
              <a:gd name="T4" fmla="*/ 37 w 46"/>
              <a:gd name="T5" fmla="*/ 14 h 21"/>
              <a:gd name="T6" fmla="*/ 40 w 46"/>
              <a:gd name="T7" fmla="*/ 14 h 21"/>
              <a:gd name="T8" fmla="*/ 42 w 46"/>
              <a:gd name="T9" fmla="*/ 15 h 21"/>
              <a:gd name="T10" fmla="*/ 43 w 46"/>
              <a:gd name="T11" fmla="*/ 15 h 21"/>
              <a:gd name="T12" fmla="*/ 45 w 46"/>
              <a:gd name="T13" fmla="*/ 18 h 21"/>
              <a:gd name="T14" fmla="*/ 46 w 46"/>
              <a:gd name="T15" fmla="*/ 21 h 21"/>
              <a:gd name="T16" fmla="*/ 43 w 46"/>
              <a:gd name="T17" fmla="*/ 21 h 21"/>
              <a:gd name="T18" fmla="*/ 28 w 46"/>
              <a:gd name="T19" fmla="*/ 21 h 21"/>
              <a:gd name="T20" fmla="*/ 18 w 46"/>
              <a:gd name="T21" fmla="*/ 15 h 21"/>
              <a:gd name="T22" fmla="*/ 15 w 46"/>
              <a:gd name="T23" fmla="*/ 14 h 21"/>
              <a:gd name="T24" fmla="*/ 14 w 46"/>
              <a:gd name="T25" fmla="*/ 9 h 21"/>
              <a:gd name="T26" fmla="*/ 0 w 46"/>
              <a:gd name="T27" fmla="*/ 2 h 21"/>
              <a:gd name="T28" fmla="*/ 0 w 46"/>
              <a:gd name="T29" fmla="*/ 0 h 21"/>
              <a:gd name="T30" fmla="*/ 5 w 46"/>
              <a:gd name="T31" fmla="*/ 0 h 21"/>
              <a:gd name="T32" fmla="*/ 11 w 46"/>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21"/>
              <a:gd name="T53" fmla="*/ 46 w 46"/>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21">
                <a:moveTo>
                  <a:pt x="11" y="0"/>
                </a:moveTo>
                <a:lnTo>
                  <a:pt x="31" y="9"/>
                </a:lnTo>
                <a:lnTo>
                  <a:pt x="37" y="14"/>
                </a:lnTo>
                <a:lnTo>
                  <a:pt x="40" y="14"/>
                </a:lnTo>
                <a:lnTo>
                  <a:pt x="42" y="15"/>
                </a:lnTo>
                <a:lnTo>
                  <a:pt x="43" y="15"/>
                </a:lnTo>
                <a:lnTo>
                  <a:pt x="45" y="18"/>
                </a:lnTo>
                <a:lnTo>
                  <a:pt x="46" y="21"/>
                </a:lnTo>
                <a:lnTo>
                  <a:pt x="43" y="21"/>
                </a:lnTo>
                <a:lnTo>
                  <a:pt x="28" y="21"/>
                </a:lnTo>
                <a:lnTo>
                  <a:pt x="18" y="15"/>
                </a:lnTo>
                <a:lnTo>
                  <a:pt x="15" y="14"/>
                </a:lnTo>
                <a:lnTo>
                  <a:pt x="14" y="9"/>
                </a:lnTo>
                <a:lnTo>
                  <a:pt x="0" y="2"/>
                </a:lnTo>
                <a:lnTo>
                  <a:pt x="0" y="0"/>
                </a:lnTo>
                <a:lnTo>
                  <a:pt x="5" y="0"/>
                </a:lnTo>
                <a:lnTo>
                  <a:pt x="11"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06" name="Freeform 878"/>
          <p:cNvSpPr>
            <a:spLocks/>
          </p:cNvSpPr>
          <p:nvPr/>
        </p:nvSpPr>
        <p:spPr bwMode="auto">
          <a:xfrm>
            <a:off x="2846388" y="2851157"/>
            <a:ext cx="3175" cy="12700"/>
          </a:xfrm>
          <a:custGeom>
            <a:avLst/>
            <a:gdLst>
              <a:gd name="T0" fmla="*/ 0 w 2"/>
              <a:gd name="T1" fmla="*/ 0 h 8"/>
              <a:gd name="T2" fmla="*/ 2 w 2"/>
              <a:gd name="T3" fmla="*/ 8 h 8"/>
              <a:gd name="T4" fmla="*/ 2 w 2"/>
              <a:gd name="T5" fmla="*/ 6 h 8"/>
              <a:gd name="T6" fmla="*/ 2 w 2"/>
              <a:gd name="T7" fmla="*/ 2 h 8"/>
              <a:gd name="T8" fmla="*/ 0 w 2"/>
              <a:gd name="T9" fmla="*/ 0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0" y="0"/>
                </a:moveTo>
                <a:lnTo>
                  <a:pt x="2" y="8"/>
                </a:lnTo>
                <a:lnTo>
                  <a:pt x="2" y="6"/>
                </a:lnTo>
                <a:lnTo>
                  <a:pt x="2" y="2"/>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07" name="Freeform 879"/>
          <p:cNvSpPr>
            <a:spLocks/>
          </p:cNvSpPr>
          <p:nvPr/>
        </p:nvSpPr>
        <p:spPr bwMode="auto">
          <a:xfrm>
            <a:off x="2563813" y="2938470"/>
            <a:ext cx="4763" cy="7937"/>
          </a:xfrm>
          <a:custGeom>
            <a:avLst/>
            <a:gdLst>
              <a:gd name="T0" fmla="*/ 2 w 3"/>
              <a:gd name="T1" fmla="*/ 0 h 5"/>
              <a:gd name="T2" fmla="*/ 2 w 3"/>
              <a:gd name="T3" fmla="*/ 2 h 5"/>
              <a:gd name="T4" fmla="*/ 0 w 3"/>
              <a:gd name="T5" fmla="*/ 5 h 5"/>
              <a:gd name="T6" fmla="*/ 2 w 3"/>
              <a:gd name="T7" fmla="*/ 3 h 5"/>
              <a:gd name="T8" fmla="*/ 3 w 3"/>
              <a:gd name="T9" fmla="*/ 3 h 5"/>
              <a:gd name="T10" fmla="*/ 3 w 3"/>
              <a:gd name="T11" fmla="*/ 0 h 5"/>
              <a:gd name="T12" fmla="*/ 2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2" y="0"/>
                </a:moveTo>
                <a:lnTo>
                  <a:pt x="2" y="2"/>
                </a:lnTo>
                <a:lnTo>
                  <a:pt x="0" y="5"/>
                </a:lnTo>
                <a:lnTo>
                  <a:pt x="2" y="3"/>
                </a:lnTo>
                <a:lnTo>
                  <a:pt x="3" y="3"/>
                </a:lnTo>
                <a:lnTo>
                  <a:pt x="3" y="0"/>
                </a:lnTo>
                <a:lnTo>
                  <a:pt x="2"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08" name="Freeform 880"/>
          <p:cNvSpPr>
            <a:spLocks/>
          </p:cNvSpPr>
          <p:nvPr/>
        </p:nvSpPr>
        <p:spPr bwMode="auto">
          <a:xfrm>
            <a:off x="2768600" y="2665420"/>
            <a:ext cx="176213" cy="204787"/>
          </a:xfrm>
          <a:custGeom>
            <a:avLst/>
            <a:gdLst>
              <a:gd name="T0" fmla="*/ 43 w 111"/>
              <a:gd name="T1" fmla="*/ 11 h 129"/>
              <a:gd name="T2" fmla="*/ 39 w 111"/>
              <a:gd name="T3" fmla="*/ 17 h 129"/>
              <a:gd name="T4" fmla="*/ 33 w 111"/>
              <a:gd name="T5" fmla="*/ 24 h 129"/>
              <a:gd name="T6" fmla="*/ 33 w 111"/>
              <a:gd name="T7" fmla="*/ 30 h 129"/>
              <a:gd name="T8" fmla="*/ 28 w 111"/>
              <a:gd name="T9" fmla="*/ 41 h 129"/>
              <a:gd name="T10" fmla="*/ 24 w 111"/>
              <a:gd name="T11" fmla="*/ 56 h 129"/>
              <a:gd name="T12" fmla="*/ 18 w 111"/>
              <a:gd name="T13" fmla="*/ 63 h 129"/>
              <a:gd name="T14" fmla="*/ 21 w 111"/>
              <a:gd name="T15" fmla="*/ 66 h 129"/>
              <a:gd name="T16" fmla="*/ 10 w 111"/>
              <a:gd name="T17" fmla="*/ 78 h 129"/>
              <a:gd name="T18" fmla="*/ 3 w 111"/>
              <a:gd name="T19" fmla="*/ 81 h 129"/>
              <a:gd name="T20" fmla="*/ 12 w 111"/>
              <a:gd name="T21" fmla="*/ 83 h 129"/>
              <a:gd name="T22" fmla="*/ 0 w 111"/>
              <a:gd name="T23" fmla="*/ 102 h 129"/>
              <a:gd name="T24" fmla="*/ 21 w 111"/>
              <a:gd name="T25" fmla="*/ 104 h 129"/>
              <a:gd name="T26" fmla="*/ 52 w 111"/>
              <a:gd name="T27" fmla="*/ 104 h 129"/>
              <a:gd name="T28" fmla="*/ 58 w 111"/>
              <a:gd name="T29" fmla="*/ 104 h 129"/>
              <a:gd name="T30" fmla="*/ 57 w 111"/>
              <a:gd name="T31" fmla="*/ 108 h 129"/>
              <a:gd name="T32" fmla="*/ 69 w 111"/>
              <a:gd name="T33" fmla="*/ 105 h 129"/>
              <a:gd name="T34" fmla="*/ 67 w 111"/>
              <a:gd name="T35" fmla="*/ 111 h 129"/>
              <a:gd name="T36" fmla="*/ 57 w 111"/>
              <a:gd name="T37" fmla="*/ 122 h 129"/>
              <a:gd name="T38" fmla="*/ 75 w 111"/>
              <a:gd name="T39" fmla="*/ 111 h 129"/>
              <a:gd name="T40" fmla="*/ 85 w 111"/>
              <a:gd name="T41" fmla="*/ 98 h 129"/>
              <a:gd name="T42" fmla="*/ 87 w 111"/>
              <a:gd name="T43" fmla="*/ 123 h 129"/>
              <a:gd name="T44" fmla="*/ 97 w 111"/>
              <a:gd name="T45" fmla="*/ 117 h 129"/>
              <a:gd name="T46" fmla="*/ 97 w 111"/>
              <a:gd name="T47" fmla="*/ 129 h 129"/>
              <a:gd name="T48" fmla="*/ 111 w 111"/>
              <a:gd name="T49" fmla="*/ 108 h 129"/>
              <a:gd name="T50" fmla="*/ 105 w 111"/>
              <a:gd name="T51" fmla="*/ 108 h 129"/>
              <a:gd name="T52" fmla="*/ 106 w 111"/>
              <a:gd name="T53" fmla="*/ 95 h 129"/>
              <a:gd name="T54" fmla="*/ 100 w 111"/>
              <a:gd name="T55" fmla="*/ 95 h 129"/>
              <a:gd name="T56" fmla="*/ 93 w 111"/>
              <a:gd name="T57" fmla="*/ 102 h 129"/>
              <a:gd name="T58" fmla="*/ 93 w 111"/>
              <a:gd name="T59" fmla="*/ 92 h 129"/>
              <a:gd name="T60" fmla="*/ 99 w 111"/>
              <a:gd name="T61" fmla="*/ 84 h 129"/>
              <a:gd name="T62" fmla="*/ 103 w 111"/>
              <a:gd name="T63" fmla="*/ 78 h 129"/>
              <a:gd name="T64" fmla="*/ 90 w 111"/>
              <a:gd name="T65" fmla="*/ 84 h 129"/>
              <a:gd name="T66" fmla="*/ 91 w 111"/>
              <a:gd name="T67" fmla="*/ 75 h 129"/>
              <a:gd name="T68" fmla="*/ 94 w 111"/>
              <a:gd name="T69" fmla="*/ 66 h 129"/>
              <a:gd name="T70" fmla="*/ 88 w 111"/>
              <a:gd name="T71" fmla="*/ 59 h 129"/>
              <a:gd name="T72" fmla="*/ 69 w 111"/>
              <a:gd name="T73" fmla="*/ 63 h 129"/>
              <a:gd name="T74" fmla="*/ 69 w 111"/>
              <a:gd name="T75" fmla="*/ 56 h 129"/>
              <a:gd name="T76" fmla="*/ 63 w 111"/>
              <a:gd name="T77" fmla="*/ 57 h 129"/>
              <a:gd name="T78" fmla="*/ 54 w 111"/>
              <a:gd name="T79" fmla="*/ 53 h 129"/>
              <a:gd name="T80" fmla="*/ 54 w 111"/>
              <a:gd name="T81" fmla="*/ 45 h 129"/>
              <a:gd name="T82" fmla="*/ 43 w 111"/>
              <a:gd name="T83" fmla="*/ 54 h 129"/>
              <a:gd name="T84" fmla="*/ 43 w 111"/>
              <a:gd name="T85" fmla="*/ 42 h 129"/>
              <a:gd name="T86" fmla="*/ 54 w 111"/>
              <a:gd name="T87" fmla="*/ 23 h 129"/>
              <a:gd name="T88" fmla="*/ 55 w 111"/>
              <a:gd name="T89" fmla="*/ 11 h 129"/>
              <a:gd name="T90" fmla="*/ 63 w 111"/>
              <a:gd name="T91" fmla="*/ 3 h 129"/>
              <a:gd name="T92" fmla="*/ 58 w 111"/>
              <a:gd name="T93" fmla="*/ 2 h 1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129"/>
              <a:gd name="T143" fmla="*/ 111 w 111"/>
              <a:gd name="T144" fmla="*/ 129 h 12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129">
                <a:moveTo>
                  <a:pt x="51" y="5"/>
                </a:moveTo>
                <a:lnTo>
                  <a:pt x="45" y="8"/>
                </a:lnTo>
                <a:lnTo>
                  <a:pt x="43" y="11"/>
                </a:lnTo>
                <a:lnTo>
                  <a:pt x="42" y="14"/>
                </a:lnTo>
                <a:lnTo>
                  <a:pt x="40" y="15"/>
                </a:lnTo>
                <a:lnTo>
                  <a:pt x="39" y="17"/>
                </a:lnTo>
                <a:lnTo>
                  <a:pt x="37" y="21"/>
                </a:lnTo>
                <a:lnTo>
                  <a:pt x="36" y="23"/>
                </a:lnTo>
                <a:lnTo>
                  <a:pt x="33" y="24"/>
                </a:lnTo>
                <a:lnTo>
                  <a:pt x="31" y="26"/>
                </a:lnTo>
                <a:lnTo>
                  <a:pt x="34" y="27"/>
                </a:lnTo>
                <a:lnTo>
                  <a:pt x="33" y="30"/>
                </a:lnTo>
                <a:lnTo>
                  <a:pt x="31" y="38"/>
                </a:lnTo>
                <a:lnTo>
                  <a:pt x="33" y="39"/>
                </a:lnTo>
                <a:lnTo>
                  <a:pt x="28" y="41"/>
                </a:lnTo>
                <a:lnTo>
                  <a:pt x="24" y="51"/>
                </a:lnTo>
                <a:lnTo>
                  <a:pt x="24" y="54"/>
                </a:lnTo>
                <a:lnTo>
                  <a:pt x="24" y="56"/>
                </a:lnTo>
                <a:lnTo>
                  <a:pt x="22" y="56"/>
                </a:lnTo>
                <a:lnTo>
                  <a:pt x="19" y="60"/>
                </a:lnTo>
                <a:lnTo>
                  <a:pt x="18" y="63"/>
                </a:lnTo>
                <a:lnTo>
                  <a:pt x="19" y="63"/>
                </a:lnTo>
                <a:lnTo>
                  <a:pt x="21" y="65"/>
                </a:lnTo>
                <a:lnTo>
                  <a:pt x="21" y="66"/>
                </a:lnTo>
                <a:lnTo>
                  <a:pt x="21" y="68"/>
                </a:lnTo>
                <a:lnTo>
                  <a:pt x="15" y="68"/>
                </a:lnTo>
                <a:lnTo>
                  <a:pt x="10" y="78"/>
                </a:lnTo>
                <a:lnTo>
                  <a:pt x="9" y="80"/>
                </a:lnTo>
                <a:lnTo>
                  <a:pt x="7" y="78"/>
                </a:lnTo>
                <a:lnTo>
                  <a:pt x="3" y="81"/>
                </a:lnTo>
                <a:lnTo>
                  <a:pt x="3" y="83"/>
                </a:lnTo>
                <a:lnTo>
                  <a:pt x="9" y="81"/>
                </a:lnTo>
                <a:lnTo>
                  <a:pt x="12" y="83"/>
                </a:lnTo>
                <a:lnTo>
                  <a:pt x="13" y="84"/>
                </a:lnTo>
                <a:lnTo>
                  <a:pt x="0" y="98"/>
                </a:lnTo>
                <a:lnTo>
                  <a:pt x="0" y="102"/>
                </a:lnTo>
                <a:lnTo>
                  <a:pt x="1" y="105"/>
                </a:lnTo>
                <a:lnTo>
                  <a:pt x="4" y="107"/>
                </a:lnTo>
                <a:lnTo>
                  <a:pt x="21" y="104"/>
                </a:lnTo>
                <a:lnTo>
                  <a:pt x="31" y="104"/>
                </a:lnTo>
                <a:lnTo>
                  <a:pt x="33" y="105"/>
                </a:lnTo>
                <a:lnTo>
                  <a:pt x="52" y="104"/>
                </a:lnTo>
                <a:lnTo>
                  <a:pt x="54" y="102"/>
                </a:lnTo>
                <a:lnTo>
                  <a:pt x="60" y="99"/>
                </a:lnTo>
                <a:lnTo>
                  <a:pt x="58" y="104"/>
                </a:lnTo>
                <a:lnTo>
                  <a:pt x="54" y="107"/>
                </a:lnTo>
                <a:lnTo>
                  <a:pt x="54" y="108"/>
                </a:lnTo>
                <a:lnTo>
                  <a:pt x="57" y="108"/>
                </a:lnTo>
                <a:lnTo>
                  <a:pt x="64" y="108"/>
                </a:lnTo>
                <a:lnTo>
                  <a:pt x="67" y="104"/>
                </a:lnTo>
                <a:lnTo>
                  <a:pt x="69" y="105"/>
                </a:lnTo>
                <a:lnTo>
                  <a:pt x="73" y="105"/>
                </a:lnTo>
                <a:lnTo>
                  <a:pt x="75" y="105"/>
                </a:lnTo>
                <a:lnTo>
                  <a:pt x="67" y="111"/>
                </a:lnTo>
                <a:lnTo>
                  <a:pt x="64" y="117"/>
                </a:lnTo>
                <a:lnTo>
                  <a:pt x="58" y="119"/>
                </a:lnTo>
                <a:lnTo>
                  <a:pt x="57" y="122"/>
                </a:lnTo>
                <a:lnTo>
                  <a:pt x="60" y="123"/>
                </a:lnTo>
                <a:lnTo>
                  <a:pt x="67" y="120"/>
                </a:lnTo>
                <a:lnTo>
                  <a:pt x="75" y="111"/>
                </a:lnTo>
                <a:lnTo>
                  <a:pt x="81" y="108"/>
                </a:lnTo>
                <a:lnTo>
                  <a:pt x="81" y="110"/>
                </a:lnTo>
                <a:lnTo>
                  <a:pt x="85" y="98"/>
                </a:lnTo>
                <a:lnTo>
                  <a:pt x="88" y="98"/>
                </a:lnTo>
                <a:lnTo>
                  <a:pt x="90" y="111"/>
                </a:lnTo>
                <a:lnTo>
                  <a:pt x="87" y="123"/>
                </a:lnTo>
                <a:lnTo>
                  <a:pt x="90" y="125"/>
                </a:lnTo>
                <a:lnTo>
                  <a:pt x="96" y="116"/>
                </a:lnTo>
                <a:lnTo>
                  <a:pt x="97" y="117"/>
                </a:lnTo>
                <a:lnTo>
                  <a:pt x="96" y="120"/>
                </a:lnTo>
                <a:lnTo>
                  <a:pt x="96" y="126"/>
                </a:lnTo>
                <a:lnTo>
                  <a:pt x="97" y="129"/>
                </a:lnTo>
                <a:lnTo>
                  <a:pt x="100" y="126"/>
                </a:lnTo>
                <a:lnTo>
                  <a:pt x="105" y="128"/>
                </a:lnTo>
                <a:lnTo>
                  <a:pt x="111" y="108"/>
                </a:lnTo>
                <a:lnTo>
                  <a:pt x="111" y="102"/>
                </a:lnTo>
                <a:lnTo>
                  <a:pt x="109" y="101"/>
                </a:lnTo>
                <a:lnTo>
                  <a:pt x="105" y="108"/>
                </a:lnTo>
                <a:lnTo>
                  <a:pt x="103" y="107"/>
                </a:lnTo>
                <a:lnTo>
                  <a:pt x="103" y="102"/>
                </a:lnTo>
                <a:lnTo>
                  <a:pt x="106" y="95"/>
                </a:lnTo>
                <a:lnTo>
                  <a:pt x="108" y="93"/>
                </a:lnTo>
                <a:lnTo>
                  <a:pt x="108" y="90"/>
                </a:lnTo>
                <a:lnTo>
                  <a:pt x="100" y="95"/>
                </a:lnTo>
                <a:lnTo>
                  <a:pt x="97" y="104"/>
                </a:lnTo>
                <a:lnTo>
                  <a:pt x="94" y="104"/>
                </a:lnTo>
                <a:lnTo>
                  <a:pt x="93" y="102"/>
                </a:lnTo>
                <a:lnTo>
                  <a:pt x="93" y="101"/>
                </a:lnTo>
                <a:lnTo>
                  <a:pt x="94" y="95"/>
                </a:lnTo>
                <a:lnTo>
                  <a:pt x="93" y="92"/>
                </a:lnTo>
                <a:lnTo>
                  <a:pt x="91" y="90"/>
                </a:lnTo>
                <a:lnTo>
                  <a:pt x="97" y="87"/>
                </a:lnTo>
                <a:lnTo>
                  <a:pt x="99" y="84"/>
                </a:lnTo>
                <a:lnTo>
                  <a:pt x="102" y="84"/>
                </a:lnTo>
                <a:lnTo>
                  <a:pt x="103" y="80"/>
                </a:lnTo>
                <a:lnTo>
                  <a:pt x="103" y="78"/>
                </a:lnTo>
                <a:lnTo>
                  <a:pt x="96" y="83"/>
                </a:lnTo>
                <a:lnTo>
                  <a:pt x="94" y="83"/>
                </a:lnTo>
                <a:lnTo>
                  <a:pt x="90" y="84"/>
                </a:lnTo>
                <a:lnTo>
                  <a:pt x="88" y="83"/>
                </a:lnTo>
                <a:lnTo>
                  <a:pt x="93" y="77"/>
                </a:lnTo>
                <a:lnTo>
                  <a:pt x="91" y="75"/>
                </a:lnTo>
                <a:lnTo>
                  <a:pt x="90" y="74"/>
                </a:lnTo>
                <a:lnTo>
                  <a:pt x="91" y="71"/>
                </a:lnTo>
                <a:lnTo>
                  <a:pt x="94" y="66"/>
                </a:lnTo>
                <a:lnTo>
                  <a:pt x="97" y="62"/>
                </a:lnTo>
                <a:lnTo>
                  <a:pt x="97" y="60"/>
                </a:lnTo>
                <a:lnTo>
                  <a:pt x="88" y="59"/>
                </a:lnTo>
                <a:lnTo>
                  <a:pt x="84" y="59"/>
                </a:lnTo>
                <a:lnTo>
                  <a:pt x="81" y="57"/>
                </a:lnTo>
                <a:lnTo>
                  <a:pt x="69" y="63"/>
                </a:lnTo>
                <a:lnTo>
                  <a:pt x="66" y="63"/>
                </a:lnTo>
                <a:lnTo>
                  <a:pt x="69" y="57"/>
                </a:lnTo>
                <a:lnTo>
                  <a:pt x="69" y="56"/>
                </a:lnTo>
                <a:lnTo>
                  <a:pt x="66" y="57"/>
                </a:lnTo>
                <a:lnTo>
                  <a:pt x="66" y="59"/>
                </a:lnTo>
                <a:lnTo>
                  <a:pt x="63" y="57"/>
                </a:lnTo>
                <a:lnTo>
                  <a:pt x="57" y="57"/>
                </a:lnTo>
                <a:lnTo>
                  <a:pt x="57" y="53"/>
                </a:lnTo>
                <a:lnTo>
                  <a:pt x="54" y="53"/>
                </a:lnTo>
                <a:lnTo>
                  <a:pt x="63" y="47"/>
                </a:lnTo>
                <a:lnTo>
                  <a:pt x="61" y="45"/>
                </a:lnTo>
                <a:lnTo>
                  <a:pt x="54" y="45"/>
                </a:lnTo>
                <a:lnTo>
                  <a:pt x="54" y="41"/>
                </a:lnTo>
                <a:lnTo>
                  <a:pt x="52" y="41"/>
                </a:lnTo>
                <a:lnTo>
                  <a:pt x="43" y="54"/>
                </a:lnTo>
                <a:lnTo>
                  <a:pt x="42" y="50"/>
                </a:lnTo>
                <a:lnTo>
                  <a:pt x="43" y="47"/>
                </a:lnTo>
                <a:lnTo>
                  <a:pt x="43" y="42"/>
                </a:lnTo>
                <a:lnTo>
                  <a:pt x="51" y="29"/>
                </a:lnTo>
                <a:lnTo>
                  <a:pt x="52" y="20"/>
                </a:lnTo>
                <a:lnTo>
                  <a:pt x="54" y="23"/>
                </a:lnTo>
                <a:lnTo>
                  <a:pt x="57" y="20"/>
                </a:lnTo>
                <a:lnTo>
                  <a:pt x="58" y="14"/>
                </a:lnTo>
                <a:lnTo>
                  <a:pt x="55" y="11"/>
                </a:lnTo>
                <a:lnTo>
                  <a:pt x="57" y="8"/>
                </a:lnTo>
                <a:lnTo>
                  <a:pt x="60" y="8"/>
                </a:lnTo>
                <a:lnTo>
                  <a:pt x="63" y="3"/>
                </a:lnTo>
                <a:lnTo>
                  <a:pt x="63" y="0"/>
                </a:lnTo>
                <a:lnTo>
                  <a:pt x="60" y="3"/>
                </a:lnTo>
                <a:lnTo>
                  <a:pt x="58" y="2"/>
                </a:lnTo>
                <a:lnTo>
                  <a:pt x="55" y="2"/>
                </a:lnTo>
                <a:lnTo>
                  <a:pt x="51" y="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09" name="Freeform 881"/>
          <p:cNvSpPr>
            <a:spLocks/>
          </p:cNvSpPr>
          <p:nvPr/>
        </p:nvSpPr>
        <p:spPr bwMode="auto">
          <a:xfrm>
            <a:off x="744538" y="1651007"/>
            <a:ext cx="36513" cy="55562"/>
          </a:xfrm>
          <a:custGeom>
            <a:avLst/>
            <a:gdLst>
              <a:gd name="T0" fmla="*/ 4 w 23"/>
              <a:gd name="T1" fmla="*/ 18 h 35"/>
              <a:gd name="T2" fmla="*/ 6 w 23"/>
              <a:gd name="T3" fmla="*/ 18 h 35"/>
              <a:gd name="T4" fmla="*/ 7 w 23"/>
              <a:gd name="T5" fmla="*/ 17 h 35"/>
              <a:gd name="T6" fmla="*/ 6 w 23"/>
              <a:gd name="T7" fmla="*/ 14 h 35"/>
              <a:gd name="T8" fmla="*/ 7 w 23"/>
              <a:gd name="T9" fmla="*/ 14 h 35"/>
              <a:gd name="T10" fmla="*/ 9 w 23"/>
              <a:gd name="T11" fmla="*/ 15 h 35"/>
              <a:gd name="T12" fmla="*/ 10 w 23"/>
              <a:gd name="T13" fmla="*/ 15 h 35"/>
              <a:gd name="T14" fmla="*/ 11 w 23"/>
              <a:gd name="T15" fmla="*/ 17 h 35"/>
              <a:gd name="T16" fmla="*/ 13 w 23"/>
              <a:gd name="T17" fmla="*/ 14 h 35"/>
              <a:gd name="T18" fmla="*/ 14 w 23"/>
              <a:gd name="T19" fmla="*/ 12 h 35"/>
              <a:gd name="T20" fmla="*/ 13 w 23"/>
              <a:gd name="T21" fmla="*/ 12 h 35"/>
              <a:gd name="T22" fmla="*/ 11 w 23"/>
              <a:gd name="T23" fmla="*/ 12 h 35"/>
              <a:gd name="T24" fmla="*/ 13 w 23"/>
              <a:gd name="T25" fmla="*/ 11 h 35"/>
              <a:gd name="T26" fmla="*/ 14 w 23"/>
              <a:gd name="T27" fmla="*/ 6 h 35"/>
              <a:gd name="T28" fmla="*/ 13 w 23"/>
              <a:gd name="T29" fmla="*/ 3 h 35"/>
              <a:gd name="T30" fmla="*/ 13 w 23"/>
              <a:gd name="T31" fmla="*/ 0 h 35"/>
              <a:gd name="T32" fmla="*/ 14 w 23"/>
              <a:gd name="T33" fmla="*/ 0 h 35"/>
              <a:gd name="T34" fmla="*/ 14 w 23"/>
              <a:gd name="T35" fmla="*/ 3 h 35"/>
              <a:gd name="T36" fmla="*/ 17 w 23"/>
              <a:gd name="T37" fmla="*/ 5 h 35"/>
              <a:gd name="T38" fmla="*/ 17 w 23"/>
              <a:gd name="T39" fmla="*/ 8 h 35"/>
              <a:gd name="T40" fmla="*/ 17 w 23"/>
              <a:gd name="T41" fmla="*/ 9 h 35"/>
              <a:gd name="T42" fmla="*/ 19 w 23"/>
              <a:gd name="T43" fmla="*/ 11 h 35"/>
              <a:gd name="T44" fmla="*/ 23 w 23"/>
              <a:gd name="T45" fmla="*/ 8 h 35"/>
              <a:gd name="T46" fmla="*/ 23 w 23"/>
              <a:gd name="T47" fmla="*/ 9 h 35"/>
              <a:gd name="T48" fmla="*/ 23 w 23"/>
              <a:gd name="T49" fmla="*/ 12 h 35"/>
              <a:gd name="T50" fmla="*/ 23 w 23"/>
              <a:gd name="T51" fmla="*/ 15 h 35"/>
              <a:gd name="T52" fmla="*/ 10 w 23"/>
              <a:gd name="T53" fmla="*/ 33 h 35"/>
              <a:gd name="T54" fmla="*/ 7 w 23"/>
              <a:gd name="T55" fmla="*/ 33 h 35"/>
              <a:gd name="T56" fmla="*/ 6 w 23"/>
              <a:gd name="T57" fmla="*/ 33 h 35"/>
              <a:gd name="T58" fmla="*/ 6 w 23"/>
              <a:gd name="T59" fmla="*/ 35 h 35"/>
              <a:gd name="T60" fmla="*/ 4 w 23"/>
              <a:gd name="T61" fmla="*/ 33 h 35"/>
              <a:gd name="T62" fmla="*/ 4 w 23"/>
              <a:gd name="T63" fmla="*/ 30 h 35"/>
              <a:gd name="T64" fmla="*/ 7 w 23"/>
              <a:gd name="T65" fmla="*/ 32 h 35"/>
              <a:gd name="T66" fmla="*/ 10 w 23"/>
              <a:gd name="T67" fmla="*/ 29 h 35"/>
              <a:gd name="T68" fmla="*/ 11 w 23"/>
              <a:gd name="T69" fmla="*/ 26 h 35"/>
              <a:gd name="T70" fmla="*/ 7 w 23"/>
              <a:gd name="T71" fmla="*/ 30 h 35"/>
              <a:gd name="T72" fmla="*/ 4 w 23"/>
              <a:gd name="T73" fmla="*/ 27 h 35"/>
              <a:gd name="T74" fmla="*/ 1 w 23"/>
              <a:gd name="T75" fmla="*/ 18 h 35"/>
              <a:gd name="T76" fmla="*/ 0 w 23"/>
              <a:gd name="T77" fmla="*/ 18 h 35"/>
              <a:gd name="T78" fmla="*/ 0 w 23"/>
              <a:gd name="T79" fmla="*/ 15 h 35"/>
              <a:gd name="T80" fmla="*/ 0 w 23"/>
              <a:gd name="T81" fmla="*/ 14 h 35"/>
              <a:gd name="T82" fmla="*/ 1 w 23"/>
              <a:gd name="T83" fmla="*/ 14 h 35"/>
              <a:gd name="T84" fmla="*/ 4 w 23"/>
              <a:gd name="T85" fmla="*/ 18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35"/>
              <a:gd name="T131" fmla="*/ 23 w 23"/>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35">
                <a:moveTo>
                  <a:pt x="4" y="18"/>
                </a:moveTo>
                <a:lnTo>
                  <a:pt x="6" y="18"/>
                </a:lnTo>
                <a:lnTo>
                  <a:pt x="7" y="17"/>
                </a:lnTo>
                <a:lnTo>
                  <a:pt x="6" y="14"/>
                </a:lnTo>
                <a:lnTo>
                  <a:pt x="7" y="14"/>
                </a:lnTo>
                <a:lnTo>
                  <a:pt x="9" y="15"/>
                </a:lnTo>
                <a:lnTo>
                  <a:pt x="10" y="15"/>
                </a:lnTo>
                <a:lnTo>
                  <a:pt x="11" y="17"/>
                </a:lnTo>
                <a:lnTo>
                  <a:pt x="13" y="14"/>
                </a:lnTo>
                <a:lnTo>
                  <a:pt x="14" y="12"/>
                </a:lnTo>
                <a:lnTo>
                  <a:pt x="13" y="12"/>
                </a:lnTo>
                <a:lnTo>
                  <a:pt x="11" y="12"/>
                </a:lnTo>
                <a:lnTo>
                  <a:pt x="13" y="11"/>
                </a:lnTo>
                <a:lnTo>
                  <a:pt x="14" y="6"/>
                </a:lnTo>
                <a:lnTo>
                  <a:pt x="13" y="3"/>
                </a:lnTo>
                <a:lnTo>
                  <a:pt x="13" y="0"/>
                </a:lnTo>
                <a:lnTo>
                  <a:pt x="14" y="0"/>
                </a:lnTo>
                <a:lnTo>
                  <a:pt x="14" y="3"/>
                </a:lnTo>
                <a:lnTo>
                  <a:pt x="17" y="5"/>
                </a:lnTo>
                <a:lnTo>
                  <a:pt x="17" y="8"/>
                </a:lnTo>
                <a:lnTo>
                  <a:pt x="17" y="9"/>
                </a:lnTo>
                <a:lnTo>
                  <a:pt x="19" y="11"/>
                </a:lnTo>
                <a:lnTo>
                  <a:pt x="23" y="8"/>
                </a:lnTo>
                <a:lnTo>
                  <a:pt x="23" y="9"/>
                </a:lnTo>
                <a:lnTo>
                  <a:pt x="23" y="12"/>
                </a:lnTo>
                <a:lnTo>
                  <a:pt x="23" y="15"/>
                </a:lnTo>
                <a:lnTo>
                  <a:pt x="10" y="33"/>
                </a:lnTo>
                <a:lnTo>
                  <a:pt x="7" y="33"/>
                </a:lnTo>
                <a:lnTo>
                  <a:pt x="6" y="33"/>
                </a:lnTo>
                <a:lnTo>
                  <a:pt x="6" y="35"/>
                </a:lnTo>
                <a:lnTo>
                  <a:pt x="4" y="33"/>
                </a:lnTo>
                <a:lnTo>
                  <a:pt x="4" y="30"/>
                </a:lnTo>
                <a:lnTo>
                  <a:pt x="7" y="32"/>
                </a:lnTo>
                <a:lnTo>
                  <a:pt x="10" y="29"/>
                </a:lnTo>
                <a:lnTo>
                  <a:pt x="11" y="26"/>
                </a:lnTo>
                <a:lnTo>
                  <a:pt x="7" y="30"/>
                </a:lnTo>
                <a:lnTo>
                  <a:pt x="4" y="27"/>
                </a:lnTo>
                <a:lnTo>
                  <a:pt x="1" y="18"/>
                </a:lnTo>
                <a:lnTo>
                  <a:pt x="0" y="18"/>
                </a:lnTo>
                <a:lnTo>
                  <a:pt x="0" y="15"/>
                </a:lnTo>
                <a:lnTo>
                  <a:pt x="0" y="14"/>
                </a:lnTo>
                <a:lnTo>
                  <a:pt x="1" y="14"/>
                </a:lnTo>
                <a:lnTo>
                  <a:pt x="4" y="18"/>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10" name="Freeform 882"/>
          <p:cNvSpPr>
            <a:spLocks/>
          </p:cNvSpPr>
          <p:nvPr/>
        </p:nvSpPr>
        <p:spPr bwMode="auto">
          <a:xfrm>
            <a:off x="727075" y="1687520"/>
            <a:ext cx="26988" cy="28575"/>
          </a:xfrm>
          <a:custGeom>
            <a:avLst/>
            <a:gdLst>
              <a:gd name="T0" fmla="*/ 0 w 17"/>
              <a:gd name="T1" fmla="*/ 0 h 18"/>
              <a:gd name="T2" fmla="*/ 0 w 17"/>
              <a:gd name="T3" fmla="*/ 6 h 18"/>
              <a:gd name="T4" fmla="*/ 3 w 17"/>
              <a:gd name="T5" fmla="*/ 7 h 18"/>
              <a:gd name="T6" fmla="*/ 3 w 17"/>
              <a:gd name="T7" fmla="*/ 10 h 18"/>
              <a:gd name="T8" fmla="*/ 6 w 17"/>
              <a:gd name="T9" fmla="*/ 12 h 18"/>
              <a:gd name="T10" fmla="*/ 9 w 17"/>
              <a:gd name="T11" fmla="*/ 15 h 18"/>
              <a:gd name="T12" fmla="*/ 12 w 17"/>
              <a:gd name="T13" fmla="*/ 15 h 18"/>
              <a:gd name="T14" fmla="*/ 14 w 17"/>
              <a:gd name="T15" fmla="*/ 16 h 18"/>
              <a:gd name="T16" fmla="*/ 15 w 17"/>
              <a:gd name="T17" fmla="*/ 18 h 18"/>
              <a:gd name="T18" fmla="*/ 15 w 17"/>
              <a:gd name="T19" fmla="*/ 16 h 18"/>
              <a:gd name="T20" fmla="*/ 17 w 17"/>
              <a:gd name="T21" fmla="*/ 15 h 18"/>
              <a:gd name="T22" fmla="*/ 14 w 17"/>
              <a:gd name="T23" fmla="*/ 12 h 18"/>
              <a:gd name="T24" fmla="*/ 9 w 17"/>
              <a:gd name="T25" fmla="*/ 9 h 18"/>
              <a:gd name="T26" fmla="*/ 9 w 17"/>
              <a:gd name="T27" fmla="*/ 6 h 18"/>
              <a:gd name="T28" fmla="*/ 6 w 17"/>
              <a:gd name="T29" fmla="*/ 4 h 18"/>
              <a:gd name="T30" fmla="*/ 5 w 17"/>
              <a:gd name="T31" fmla="*/ 0 h 18"/>
              <a:gd name="T32" fmla="*/ 3 w 17"/>
              <a:gd name="T33" fmla="*/ 0 h 18"/>
              <a:gd name="T34" fmla="*/ 2 w 17"/>
              <a:gd name="T35" fmla="*/ 0 h 18"/>
              <a:gd name="T36" fmla="*/ 0 w 17"/>
              <a:gd name="T37" fmla="*/ 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8"/>
              <a:gd name="T59" fmla="*/ 17 w 17"/>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8">
                <a:moveTo>
                  <a:pt x="0" y="0"/>
                </a:moveTo>
                <a:lnTo>
                  <a:pt x="0" y="6"/>
                </a:lnTo>
                <a:lnTo>
                  <a:pt x="3" y="7"/>
                </a:lnTo>
                <a:lnTo>
                  <a:pt x="3" y="10"/>
                </a:lnTo>
                <a:lnTo>
                  <a:pt x="6" y="12"/>
                </a:lnTo>
                <a:lnTo>
                  <a:pt x="9" y="15"/>
                </a:lnTo>
                <a:lnTo>
                  <a:pt x="12" y="15"/>
                </a:lnTo>
                <a:lnTo>
                  <a:pt x="14" y="16"/>
                </a:lnTo>
                <a:lnTo>
                  <a:pt x="15" y="18"/>
                </a:lnTo>
                <a:lnTo>
                  <a:pt x="15" y="16"/>
                </a:lnTo>
                <a:lnTo>
                  <a:pt x="17" y="15"/>
                </a:lnTo>
                <a:lnTo>
                  <a:pt x="14" y="12"/>
                </a:lnTo>
                <a:lnTo>
                  <a:pt x="9" y="9"/>
                </a:lnTo>
                <a:lnTo>
                  <a:pt x="9" y="6"/>
                </a:lnTo>
                <a:lnTo>
                  <a:pt x="6" y="4"/>
                </a:lnTo>
                <a:lnTo>
                  <a:pt x="5" y="0"/>
                </a:lnTo>
                <a:lnTo>
                  <a:pt x="3" y="0"/>
                </a:lnTo>
                <a:lnTo>
                  <a:pt x="2" y="0"/>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11" name="Freeform 883"/>
          <p:cNvSpPr>
            <a:spLocks/>
          </p:cNvSpPr>
          <p:nvPr/>
        </p:nvSpPr>
        <p:spPr bwMode="auto">
          <a:xfrm>
            <a:off x="1697038" y="1641482"/>
            <a:ext cx="115888" cy="107950"/>
          </a:xfrm>
          <a:custGeom>
            <a:avLst/>
            <a:gdLst>
              <a:gd name="T0" fmla="*/ 40 w 73"/>
              <a:gd name="T1" fmla="*/ 11 h 68"/>
              <a:gd name="T2" fmla="*/ 37 w 73"/>
              <a:gd name="T3" fmla="*/ 11 h 68"/>
              <a:gd name="T4" fmla="*/ 37 w 73"/>
              <a:gd name="T5" fmla="*/ 5 h 68"/>
              <a:gd name="T6" fmla="*/ 33 w 73"/>
              <a:gd name="T7" fmla="*/ 2 h 68"/>
              <a:gd name="T8" fmla="*/ 27 w 73"/>
              <a:gd name="T9" fmla="*/ 0 h 68"/>
              <a:gd name="T10" fmla="*/ 24 w 73"/>
              <a:gd name="T11" fmla="*/ 6 h 68"/>
              <a:gd name="T12" fmla="*/ 22 w 73"/>
              <a:gd name="T13" fmla="*/ 15 h 68"/>
              <a:gd name="T14" fmla="*/ 21 w 73"/>
              <a:gd name="T15" fmla="*/ 15 h 68"/>
              <a:gd name="T16" fmla="*/ 16 w 73"/>
              <a:gd name="T17" fmla="*/ 18 h 68"/>
              <a:gd name="T18" fmla="*/ 18 w 73"/>
              <a:gd name="T19" fmla="*/ 27 h 68"/>
              <a:gd name="T20" fmla="*/ 15 w 73"/>
              <a:gd name="T21" fmla="*/ 33 h 68"/>
              <a:gd name="T22" fmla="*/ 9 w 73"/>
              <a:gd name="T23" fmla="*/ 36 h 68"/>
              <a:gd name="T24" fmla="*/ 1 w 73"/>
              <a:gd name="T25" fmla="*/ 38 h 68"/>
              <a:gd name="T26" fmla="*/ 1 w 73"/>
              <a:gd name="T27" fmla="*/ 47 h 68"/>
              <a:gd name="T28" fmla="*/ 7 w 73"/>
              <a:gd name="T29" fmla="*/ 51 h 68"/>
              <a:gd name="T30" fmla="*/ 9 w 73"/>
              <a:gd name="T31" fmla="*/ 47 h 68"/>
              <a:gd name="T32" fmla="*/ 13 w 73"/>
              <a:gd name="T33" fmla="*/ 48 h 68"/>
              <a:gd name="T34" fmla="*/ 16 w 73"/>
              <a:gd name="T35" fmla="*/ 53 h 68"/>
              <a:gd name="T36" fmla="*/ 19 w 73"/>
              <a:gd name="T37" fmla="*/ 53 h 68"/>
              <a:gd name="T38" fmla="*/ 22 w 73"/>
              <a:gd name="T39" fmla="*/ 53 h 68"/>
              <a:gd name="T40" fmla="*/ 24 w 73"/>
              <a:gd name="T41" fmla="*/ 56 h 68"/>
              <a:gd name="T42" fmla="*/ 31 w 73"/>
              <a:gd name="T43" fmla="*/ 60 h 68"/>
              <a:gd name="T44" fmla="*/ 40 w 73"/>
              <a:gd name="T45" fmla="*/ 63 h 68"/>
              <a:gd name="T46" fmla="*/ 42 w 73"/>
              <a:gd name="T47" fmla="*/ 62 h 68"/>
              <a:gd name="T48" fmla="*/ 54 w 73"/>
              <a:gd name="T49" fmla="*/ 66 h 68"/>
              <a:gd name="T50" fmla="*/ 60 w 73"/>
              <a:gd name="T51" fmla="*/ 59 h 68"/>
              <a:gd name="T52" fmla="*/ 67 w 73"/>
              <a:gd name="T53" fmla="*/ 54 h 68"/>
              <a:gd name="T54" fmla="*/ 69 w 73"/>
              <a:gd name="T55" fmla="*/ 56 h 68"/>
              <a:gd name="T56" fmla="*/ 73 w 73"/>
              <a:gd name="T57" fmla="*/ 50 h 68"/>
              <a:gd name="T58" fmla="*/ 67 w 73"/>
              <a:gd name="T59" fmla="*/ 51 h 68"/>
              <a:gd name="T60" fmla="*/ 63 w 73"/>
              <a:gd name="T61" fmla="*/ 44 h 68"/>
              <a:gd name="T62" fmla="*/ 58 w 73"/>
              <a:gd name="T63" fmla="*/ 33 h 68"/>
              <a:gd name="T64" fmla="*/ 54 w 73"/>
              <a:gd name="T65" fmla="*/ 27 h 68"/>
              <a:gd name="T66" fmla="*/ 43 w 73"/>
              <a:gd name="T67" fmla="*/ 17 h 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3"/>
              <a:gd name="T103" fmla="*/ 0 h 68"/>
              <a:gd name="T104" fmla="*/ 73 w 73"/>
              <a:gd name="T105" fmla="*/ 68 h 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3" h="68">
                <a:moveTo>
                  <a:pt x="43" y="17"/>
                </a:moveTo>
                <a:lnTo>
                  <a:pt x="40" y="11"/>
                </a:lnTo>
                <a:lnTo>
                  <a:pt x="39" y="11"/>
                </a:lnTo>
                <a:lnTo>
                  <a:pt x="37" y="11"/>
                </a:lnTo>
                <a:lnTo>
                  <a:pt x="37" y="8"/>
                </a:lnTo>
                <a:lnTo>
                  <a:pt x="37" y="5"/>
                </a:lnTo>
                <a:lnTo>
                  <a:pt x="34" y="5"/>
                </a:lnTo>
                <a:lnTo>
                  <a:pt x="33" y="2"/>
                </a:lnTo>
                <a:lnTo>
                  <a:pt x="30" y="0"/>
                </a:lnTo>
                <a:lnTo>
                  <a:pt x="27" y="0"/>
                </a:lnTo>
                <a:lnTo>
                  <a:pt x="27" y="3"/>
                </a:lnTo>
                <a:lnTo>
                  <a:pt x="24" y="6"/>
                </a:lnTo>
                <a:lnTo>
                  <a:pt x="21" y="14"/>
                </a:lnTo>
                <a:lnTo>
                  <a:pt x="22" y="15"/>
                </a:lnTo>
                <a:lnTo>
                  <a:pt x="22" y="17"/>
                </a:lnTo>
                <a:lnTo>
                  <a:pt x="21" y="15"/>
                </a:lnTo>
                <a:lnTo>
                  <a:pt x="18" y="15"/>
                </a:lnTo>
                <a:lnTo>
                  <a:pt x="16" y="18"/>
                </a:lnTo>
                <a:lnTo>
                  <a:pt x="16" y="23"/>
                </a:lnTo>
                <a:lnTo>
                  <a:pt x="18" y="27"/>
                </a:lnTo>
                <a:lnTo>
                  <a:pt x="16" y="30"/>
                </a:lnTo>
                <a:lnTo>
                  <a:pt x="15" y="33"/>
                </a:lnTo>
                <a:lnTo>
                  <a:pt x="13" y="33"/>
                </a:lnTo>
                <a:lnTo>
                  <a:pt x="9" y="36"/>
                </a:lnTo>
                <a:lnTo>
                  <a:pt x="4" y="36"/>
                </a:lnTo>
                <a:lnTo>
                  <a:pt x="1" y="38"/>
                </a:lnTo>
                <a:lnTo>
                  <a:pt x="0" y="42"/>
                </a:lnTo>
                <a:lnTo>
                  <a:pt x="1" y="47"/>
                </a:lnTo>
                <a:lnTo>
                  <a:pt x="3" y="50"/>
                </a:lnTo>
                <a:lnTo>
                  <a:pt x="7" y="51"/>
                </a:lnTo>
                <a:lnTo>
                  <a:pt x="7" y="48"/>
                </a:lnTo>
                <a:lnTo>
                  <a:pt x="9" y="47"/>
                </a:lnTo>
                <a:lnTo>
                  <a:pt x="10" y="47"/>
                </a:lnTo>
                <a:lnTo>
                  <a:pt x="13" y="48"/>
                </a:lnTo>
                <a:lnTo>
                  <a:pt x="13" y="51"/>
                </a:lnTo>
                <a:lnTo>
                  <a:pt x="16" y="53"/>
                </a:lnTo>
                <a:lnTo>
                  <a:pt x="18" y="54"/>
                </a:lnTo>
                <a:lnTo>
                  <a:pt x="19" y="53"/>
                </a:lnTo>
                <a:lnTo>
                  <a:pt x="19" y="51"/>
                </a:lnTo>
                <a:lnTo>
                  <a:pt x="22" y="53"/>
                </a:lnTo>
                <a:lnTo>
                  <a:pt x="22" y="56"/>
                </a:lnTo>
                <a:lnTo>
                  <a:pt x="24" y="56"/>
                </a:lnTo>
                <a:lnTo>
                  <a:pt x="28" y="56"/>
                </a:lnTo>
                <a:lnTo>
                  <a:pt x="31" y="60"/>
                </a:lnTo>
                <a:lnTo>
                  <a:pt x="34" y="62"/>
                </a:lnTo>
                <a:lnTo>
                  <a:pt x="40" y="63"/>
                </a:lnTo>
                <a:lnTo>
                  <a:pt x="40" y="65"/>
                </a:lnTo>
                <a:lnTo>
                  <a:pt x="42" y="62"/>
                </a:lnTo>
                <a:lnTo>
                  <a:pt x="51" y="68"/>
                </a:lnTo>
                <a:lnTo>
                  <a:pt x="54" y="66"/>
                </a:lnTo>
                <a:lnTo>
                  <a:pt x="58" y="60"/>
                </a:lnTo>
                <a:lnTo>
                  <a:pt x="60" y="59"/>
                </a:lnTo>
                <a:lnTo>
                  <a:pt x="64" y="54"/>
                </a:lnTo>
                <a:lnTo>
                  <a:pt x="67" y="54"/>
                </a:lnTo>
                <a:lnTo>
                  <a:pt x="67" y="57"/>
                </a:lnTo>
                <a:lnTo>
                  <a:pt x="69" y="56"/>
                </a:lnTo>
                <a:lnTo>
                  <a:pt x="72" y="53"/>
                </a:lnTo>
                <a:lnTo>
                  <a:pt x="73" y="50"/>
                </a:lnTo>
                <a:lnTo>
                  <a:pt x="72" y="50"/>
                </a:lnTo>
                <a:lnTo>
                  <a:pt x="67" y="51"/>
                </a:lnTo>
                <a:lnTo>
                  <a:pt x="64" y="47"/>
                </a:lnTo>
                <a:lnTo>
                  <a:pt x="63" y="44"/>
                </a:lnTo>
                <a:lnTo>
                  <a:pt x="63" y="41"/>
                </a:lnTo>
                <a:lnTo>
                  <a:pt x="58" y="33"/>
                </a:lnTo>
                <a:lnTo>
                  <a:pt x="55" y="30"/>
                </a:lnTo>
                <a:lnTo>
                  <a:pt x="54" y="27"/>
                </a:lnTo>
                <a:lnTo>
                  <a:pt x="45" y="18"/>
                </a:lnTo>
                <a:lnTo>
                  <a:pt x="43" y="17"/>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12" name="Freeform 884"/>
          <p:cNvSpPr>
            <a:spLocks/>
          </p:cNvSpPr>
          <p:nvPr/>
        </p:nvSpPr>
        <p:spPr bwMode="auto">
          <a:xfrm>
            <a:off x="2160588" y="2598745"/>
            <a:ext cx="34925" cy="23812"/>
          </a:xfrm>
          <a:custGeom>
            <a:avLst/>
            <a:gdLst>
              <a:gd name="T0" fmla="*/ 1 w 22"/>
              <a:gd name="T1" fmla="*/ 2 h 15"/>
              <a:gd name="T2" fmla="*/ 10 w 22"/>
              <a:gd name="T3" fmla="*/ 0 h 15"/>
              <a:gd name="T4" fmla="*/ 13 w 22"/>
              <a:gd name="T5" fmla="*/ 2 h 15"/>
              <a:gd name="T6" fmla="*/ 18 w 22"/>
              <a:gd name="T7" fmla="*/ 2 h 15"/>
              <a:gd name="T8" fmla="*/ 19 w 22"/>
              <a:gd name="T9" fmla="*/ 5 h 15"/>
              <a:gd name="T10" fmla="*/ 21 w 22"/>
              <a:gd name="T11" fmla="*/ 8 h 15"/>
              <a:gd name="T12" fmla="*/ 21 w 22"/>
              <a:gd name="T13" fmla="*/ 11 h 15"/>
              <a:gd name="T14" fmla="*/ 22 w 22"/>
              <a:gd name="T15" fmla="*/ 14 h 15"/>
              <a:gd name="T16" fmla="*/ 22 w 22"/>
              <a:gd name="T17" fmla="*/ 15 h 15"/>
              <a:gd name="T18" fmla="*/ 19 w 22"/>
              <a:gd name="T19" fmla="*/ 14 h 15"/>
              <a:gd name="T20" fmla="*/ 16 w 22"/>
              <a:gd name="T21" fmla="*/ 14 h 15"/>
              <a:gd name="T22" fmla="*/ 10 w 22"/>
              <a:gd name="T23" fmla="*/ 8 h 15"/>
              <a:gd name="T24" fmla="*/ 4 w 22"/>
              <a:gd name="T25" fmla="*/ 8 h 15"/>
              <a:gd name="T26" fmla="*/ 0 w 22"/>
              <a:gd name="T27" fmla="*/ 6 h 15"/>
              <a:gd name="T28" fmla="*/ 1 w 22"/>
              <a:gd name="T29" fmla="*/ 2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15"/>
              <a:gd name="T47" fmla="*/ 22 w 2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15">
                <a:moveTo>
                  <a:pt x="1" y="2"/>
                </a:moveTo>
                <a:lnTo>
                  <a:pt x="10" y="0"/>
                </a:lnTo>
                <a:lnTo>
                  <a:pt x="13" y="2"/>
                </a:lnTo>
                <a:lnTo>
                  <a:pt x="18" y="2"/>
                </a:lnTo>
                <a:lnTo>
                  <a:pt x="19" y="5"/>
                </a:lnTo>
                <a:lnTo>
                  <a:pt x="21" y="8"/>
                </a:lnTo>
                <a:lnTo>
                  <a:pt x="21" y="11"/>
                </a:lnTo>
                <a:lnTo>
                  <a:pt x="22" y="14"/>
                </a:lnTo>
                <a:lnTo>
                  <a:pt x="22" y="15"/>
                </a:lnTo>
                <a:lnTo>
                  <a:pt x="19" y="14"/>
                </a:lnTo>
                <a:lnTo>
                  <a:pt x="16" y="14"/>
                </a:lnTo>
                <a:lnTo>
                  <a:pt x="10" y="8"/>
                </a:lnTo>
                <a:lnTo>
                  <a:pt x="4" y="8"/>
                </a:lnTo>
                <a:lnTo>
                  <a:pt x="0" y="6"/>
                </a:lnTo>
                <a:lnTo>
                  <a:pt x="1"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13" name="Freeform 885"/>
          <p:cNvSpPr>
            <a:spLocks/>
          </p:cNvSpPr>
          <p:nvPr/>
        </p:nvSpPr>
        <p:spPr bwMode="auto">
          <a:xfrm>
            <a:off x="993775" y="1228732"/>
            <a:ext cx="282575" cy="315912"/>
          </a:xfrm>
          <a:custGeom>
            <a:avLst/>
            <a:gdLst>
              <a:gd name="T0" fmla="*/ 33 w 178"/>
              <a:gd name="T1" fmla="*/ 42 h 199"/>
              <a:gd name="T2" fmla="*/ 25 w 178"/>
              <a:gd name="T3" fmla="*/ 63 h 199"/>
              <a:gd name="T4" fmla="*/ 22 w 178"/>
              <a:gd name="T5" fmla="*/ 70 h 199"/>
              <a:gd name="T6" fmla="*/ 19 w 178"/>
              <a:gd name="T7" fmla="*/ 81 h 199"/>
              <a:gd name="T8" fmla="*/ 18 w 178"/>
              <a:gd name="T9" fmla="*/ 86 h 199"/>
              <a:gd name="T10" fmla="*/ 19 w 178"/>
              <a:gd name="T11" fmla="*/ 91 h 199"/>
              <a:gd name="T12" fmla="*/ 22 w 178"/>
              <a:gd name="T13" fmla="*/ 95 h 199"/>
              <a:gd name="T14" fmla="*/ 13 w 178"/>
              <a:gd name="T15" fmla="*/ 100 h 199"/>
              <a:gd name="T16" fmla="*/ 13 w 178"/>
              <a:gd name="T17" fmla="*/ 109 h 199"/>
              <a:gd name="T18" fmla="*/ 15 w 178"/>
              <a:gd name="T19" fmla="*/ 115 h 199"/>
              <a:gd name="T20" fmla="*/ 12 w 178"/>
              <a:gd name="T21" fmla="*/ 121 h 199"/>
              <a:gd name="T22" fmla="*/ 10 w 178"/>
              <a:gd name="T23" fmla="*/ 124 h 199"/>
              <a:gd name="T24" fmla="*/ 6 w 178"/>
              <a:gd name="T25" fmla="*/ 133 h 199"/>
              <a:gd name="T26" fmla="*/ 3 w 178"/>
              <a:gd name="T27" fmla="*/ 139 h 199"/>
              <a:gd name="T28" fmla="*/ 4 w 178"/>
              <a:gd name="T29" fmla="*/ 140 h 199"/>
              <a:gd name="T30" fmla="*/ 4 w 178"/>
              <a:gd name="T31" fmla="*/ 146 h 199"/>
              <a:gd name="T32" fmla="*/ 1 w 178"/>
              <a:gd name="T33" fmla="*/ 155 h 199"/>
              <a:gd name="T34" fmla="*/ 15 w 178"/>
              <a:gd name="T35" fmla="*/ 155 h 199"/>
              <a:gd name="T36" fmla="*/ 18 w 178"/>
              <a:gd name="T37" fmla="*/ 158 h 199"/>
              <a:gd name="T38" fmla="*/ 22 w 178"/>
              <a:gd name="T39" fmla="*/ 158 h 199"/>
              <a:gd name="T40" fmla="*/ 34 w 178"/>
              <a:gd name="T41" fmla="*/ 170 h 199"/>
              <a:gd name="T42" fmla="*/ 42 w 178"/>
              <a:gd name="T43" fmla="*/ 193 h 199"/>
              <a:gd name="T44" fmla="*/ 55 w 178"/>
              <a:gd name="T45" fmla="*/ 191 h 199"/>
              <a:gd name="T46" fmla="*/ 70 w 178"/>
              <a:gd name="T47" fmla="*/ 176 h 199"/>
              <a:gd name="T48" fmla="*/ 72 w 178"/>
              <a:gd name="T49" fmla="*/ 182 h 199"/>
              <a:gd name="T50" fmla="*/ 81 w 178"/>
              <a:gd name="T51" fmla="*/ 181 h 199"/>
              <a:gd name="T52" fmla="*/ 84 w 178"/>
              <a:gd name="T53" fmla="*/ 181 h 199"/>
              <a:gd name="T54" fmla="*/ 91 w 178"/>
              <a:gd name="T55" fmla="*/ 170 h 199"/>
              <a:gd name="T56" fmla="*/ 91 w 178"/>
              <a:gd name="T57" fmla="*/ 163 h 199"/>
              <a:gd name="T58" fmla="*/ 94 w 178"/>
              <a:gd name="T59" fmla="*/ 145 h 199"/>
              <a:gd name="T60" fmla="*/ 103 w 178"/>
              <a:gd name="T61" fmla="*/ 136 h 199"/>
              <a:gd name="T62" fmla="*/ 113 w 178"/>
              <a:gd name="T63" fmla="*/ 116 h 199"/>
              <a:gd name="T64" fmla="*/ 175 w 178"/>
              <a:gd name="T65" fmla="*/ 60 h 199"/>
              <a:gd name="T66" fmla="*/ 148 w 178"/>
              <a:gd name="T67" fmla="*/ 28 h 199"/>
              <a:gd name="T68" fmla="*/ 128 w 178"/>
              <a:gd name="T69" fmla="*/ 18 h 199"/>
              <a:gd name="T70" fmla="*/ 118 w 178"/>
              <a:gd name="T71" fmla="*/ 28 h 199"/>
              <a:gd name="T72" fmla="*/ 113 w 178"/>
              <a:gd name="T73" fmla="*/ 36 h 199"/>
              <a:gd name="T74" fmla="*/ 113 w 178"/>
              <a:gd name="T75" fmla="*/ 24 h 199"/>
              <a:gd name="T76" fmla="*/ 107 w 178"/>
              <a:gd name="T77" fmla="*/ 25 h 199"/>
              <a:gd name="T78" fmla="*/ 103 w 178"/>
              <a:gd name="T79" fmla="*/ 27 h 199"/>
              <a:gd name="T80" fmla="*/ 84 w 178"/>
              <a:gd name="T81" fmla="*/ 3 h 199"/>
              <a:gd name="T82" fmla="*/ 69 w 178"/>
              <a:gd name="T83" fmla="*/ 4 h 199"/>
              <a:gd name="T84" fmla="*/ 48 w 178"/>
              <a:gd name="T85" fmla="*/ 6 h 199"/>
              <a:gd name="T86" fmla="*/ 48 w 178"/>
              <a:gd name="T87" fmla="*/ 10 h 199"/>
              <a:gd name="T88" fmla="*/ 43 w 178"/>
              <a:gd name="T89" fmla="*/ 9 h 199"/>
              <a:gd name="T90" fmla="*/ 36 w 178"/>
              <a:gd name="T91" fmla="*/ 7 h 199"/>
              <a:gd name="T92" fmla="*/ 30 w 178"/>
              <a:gd name="T93" fmla="*/ 9 h 199"/>
              <a:gd name="T94" fmla="*/ 24 w 178"/>
              <a:gd name="T95" fmla="*/ 19 h 199"/>
              <a:gd name="T96" fmla="*/ 25 w 178"/>
              <a:gd name="T97" fmla="*/ 27 h 1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8"/>
              <a:gd name="T148" fmla="*/ 0 h 199"/>
              <a:gd name="T149" fmla="*/ 178 w 178"/>
              <a:gd name="T150" fmla="*/ 199 h 1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8" h="199">
                <a:moveTo>
                  <a:pt x="28" y="36"/>
                </a:moveTo>
                <a:lnTo>
                  <a:pt x="30" y="39"/>
                </a:lnTo>
                <a:lnTo>
                  <a:pt x="33" y="42"/>
                </a:lnTo>
                <a:lnTo>
                  <a:pt x="34" y="45"/>
                </a:lnTo>
                <a:lnTo>
                  <a:pt x="28" y="60"/>
                </a:lnTo>
                <a:lnTo>
                  <a:pt x="25" y="63"/>
                </a:lnTo>
                <a:lnTo>
                  <a:pt x="25" y="64"/>
                </a:lnTo>
                <a:lnTo>
                  <a:pt x="24" y="69"/>
                </a:lnTo>
                <a:lnTo>
                  <a:pt x="22" y="70"/>
                </a:lnTo>
                <a:lnTo>
                  <a:pt x="22" y="73"/>
                </a:lnTo>
                <a:lnTo>
                  <a:pt x="22" y="76"/>
                </a:lnTo>
                <a:lnTo>
                  <a:pt x="19" y="81"/>
                </a:lnTo>
                <a:lnTo>
                  <a:pt x="19" y="82"/>
                </a:lnTo>
                <a:lnTo>
                  <a:pt x="19" y="84"/>
                </a:lnTo>
                <a:lnTo>
                  <a:pt x="18" y="86"/>
                </a:lnTo>
                <a:lnTo>
                  <a:pt x="16" y="88"/>
                </a:lnTo>
                <a:lnTo>
                  <a:pt x="18" y="91"/>
                </a:lnTo>
                <a:lnTo>
                  <a:pt x="19" y="91"/>
                </a:lnTo>
                <a:lnTo>
                  <a:pt x="19" y="92"/>
                </a:lnTo>
                <a:lnTo>
                  <a:pt x="22" y="94"/>
                </a:lnTo>
                <a:lnTo>
                  <a:pt x="22" y="95"/>
                </a:lnTo>
                <a:lnTo>
                  <a:pt x="22" y="97"/>
                </a:lnTo>
                <a:lnTo>
                  <a:pt x="15" y="100"/>
                </a:lnTo>
                <a:lnTo>
                  <a:pt x="13" y="100"/>
                </a:lnTo>
                <a:lnTo>
                  <a:pt x="12" y="101"/>
                </a:lnTo>
                <a:lnTo>
                  <a:pt x="13" y="104"/>
                </a:lnTo>
                <a:lnTo>
                  <a:pt x="13" y="109"/>
                </a:lnTo>
                <a:lnTo>
                  <a:pt x="15" y="109"/>
                </a:lnTo>
                <a:lnTo>
                  <a:pt x="13" y="116"/>
                </a:lnTo>
                <a:lnTo>
                  <a:pt x="15" y="115"/>
                </a:lnTo>
                <a:lnTo>
                  <a:pt x="15" y="118"/>
                </a:lnTo>
                <a:lnTo>
                  <a:pt x="13" y="119"/>
                </a:lnTo>
                <a:lnTo>
                  <a:pt x="12" y="121"/>
                </a:lnTo>
                <a:lnTo>
                  <a:pt x="13" y="124"/>
                </a:lnTo>
                <a:lnTo>
                  <a:pt x="12" y="124"/>
                </a:lnTo>
                <a:lnTo>
                  <a:pt x="10" y="124"/>
                </a:lnTo>
                <a:lnTo>
                  <a:pt x="7" y="127"/>
                </a:lnTo>
                <a:lnTo>
                  <a:pt x="7" y="131"/>
                </a:lnTo>
                <a:lnTo>
                  <a:pt x="6" y="133"/>
                </a:lnTo>
                <a:lnTo>
                  <a:pt x="6" y="134"/>
                </a:lnTo>
                <a:lnTo>
                  <a:pt x="9" y="136"/>
                </a:lnTo>
                <a:lnTo>
                  <a:pt x="3" y="139"/>
                </a:lnTo>
                <a:lnTo>
                  <a:pt x="4" y="139"/>
                </a:lnTo>
                <a:lnTo>
                  <a:pt x="6" y="142"/>
                </a:lnTo>
                <a:lnTo>
                  <a:pt x="4" y="140"/>
                </a:lnTo>
                <a:lnTo>
                  <a:pt x="3" y="143"/>
                </a:lnTo>
                <a:lnTo>
                  <a:pt x="3" y="146"/>
                </a:lnTo>
                <a:lnTo>
                  <a:pt x="4" y="146"/>
                </a:lnTo>
                <a:lnTo>
                  <a:pt x="3" y="152"/>
                </a:lnTo>
                <a:lnTo>
                  <a:pt x="0" y="152"/>
                </a:lnTo>
                <a:lnTo>
                  <a:pt x="1" y="155"/>
                </a:lnTo>
                <a:lnTo>
                  <a:pt x="9" y="152"/>
                </a:lnTo>
                <a:lnTo>
                  <a:pt x="15" y="154"/>
                </a:lnTo>
                <a:lnTo>
                  <a:pt x="15" y="155"/>
                </a:lnTo>
                <a:lnTo>
                  <a:pt x="12" y="154"/>
                </a:lnTo>
                <a:lnTo>
                  <a:pt x="12" y="155"/>
                </a:lnTo>
                <a:lnTo>
                  <a:pt x="18" y="158"/>
                </a:lnTo>
                <a:lnTo>
                  <a:pt x="19" y="161"/>
                </a:lnTo>
                <a:lnTo>
                  <a:pt x="19" y="158"/>
                </a:lnTo>
                <a:lnTo>
                  <a:pt x="22" y="158"/>
                </a:lnTo>
                <a:lnTo>
                  <a:pt x="22" y="161"/>
                </a:lnTo>
                <a:lnTo>
                  <a:pt x="30" y="164"/>
                </a:lnTo>
                <a:lnTo>
                  <a:pt x="34" y="170"/>
                </a:lnTo>
                <a:lnTo>
                  <a:pt x="36" y="175"/>
                </a:lnTo>
                <a:lnTo>
                  <a:pt x="37" y="178"/>
                </a:lnTo>
                <a:lnTo>
                  <a:pt x="42" y="193"/>
                </a:lnTo>
                <a:lnTo>
                  <a:pt x="46" y="199"/>
                </a:lnTo>
                <a:lnTo>
                  <a:pt x="49" y="199"/>
                </a:lnTo>
                <a:lnTo>
                  <a:pt x="55" y="191"/>
                </a:lnTo>
                <a:lnTo>
                  <a:pt x="60" y="190"/>
                </a:lnTo>
                <a:lnTo>
                  <a:pt x="69" y="181"/>
                </a:lnTo>
                <a:lnTo>
                  <a:pt x="70" y="176"/>
                </a:lnTo>
                <a:lnTo>
                  <a:pt x="72" y="179"/>
                </a:lnTo>
                <a:lnTo>
                  <a:pt x="73" y="181"/>
                </a:lnTo>
                <a:lnTo>
                  <a:pt x="72" y="182"/>
                </a:lnTo>
                <a:lnTo>
                  <a:pt x="76" y="184"/>
                </a:lnTo>
                <a:lnTo>
                  <a:pt x="79" y="182"/>
                </a:lnTo>
                <a:lnTo>
                  <a:pt x="81" y="181"/>
                </a:lnTo>
                <a:lnTo>
                  <a:pt x="81" y="178"/>
                </a:lnTo>
                <a:lnTo>
                  <a:pt x="82" y="179"/>
                </a:lnTo>
                <a:lnTo>
                  <a:pt x="84" y="181"/>
                </a:lnTo>
                <a:lnTo>
                  <a:pt x="85" y="179"/>
                </a:lnTo>
                <a:lnTo>
                  <a:pt x="88" y="175"/>
                </a:lnTo>
                <a:lnTo>
                  <a:pt x="91" y="170"/>
                </a:lnTo>
                <a:lnTo>
                  <a:pt x="91" y="167"/>
                </a:lnTo>
                <a:lnTo>
                  <a:pt x="91" y="166"/>
                </a:lnTo>
                <a:lnTo>
                  <a:pt x="91" y="163"/>
                </a:lnTo>
                <a:lnTo>
                  <a:pt x="91" y="155"/>
                </a:lnTo>
                <a:lnTo>
                  <a:pt x="90" y="152"/>
                </a:lnTo>
                <a:lnTo>
                  <a:pt x="94" y="145"/>
                </a:lnTo>
                <a:lnTo>
                  <a:pt x="95" y="136"/>
                </a:lnTo>
                <a:lnTo>
                  <a:pt x="100" y="139"/>
                </a:lnTo>
                <a:lnTo>
                  <a:pt x="103" y="136"/>
                </a:lnTo>
                <a:lnTo>
                  <a:pt x="106" y="134"/>
                </a:lnTo>
                <a:lnTo>
                  <a:pt x="110" y="131"/>
                </a:lnTo>
                <a:lnTo>
                  <a:pt x="113" y="116"/>
                </a:lnTo>
                <a:lnTo>
                  <a:pt x="178" y="67"/>
                </a:lnTo>
                <a:lnTo>
                  <a:pt x="178" y="61"/>
                </a:lnTo>
                <a:lnTo>
                  <a:pt x="175" y="60"/>
                </a:lnTo>
                <a:lnTo>
                  <a:pt x="170" y="54"/>
                </a:lnTo>
                <a:lnTo>
                  <a:pt x="169" y="54"/>
                </a:lnTo>
                <a:lnTo>
                  <a:pt x="148" y="28"/>
                </a:lnTo>
                <a:lnTo>
                  <a:pt x="146" y="27"/>
                </a:lnTo>
                <a:lnTo>
                  <a:pt x="140" y="21"/>
                </a:lnTo>
                <a:lnTo>
                  <a:pt x="128" y="18"/>
                </a:lnTo>
                <a:lnTo>
                  <a:pt x="116" y="24"/>
                </a:lnTo>
                <a:lnTo>
                  <a:pt x="116" y="25"/>
                </a:lnTo>
                <a:lnTo>
                  <a:pt x="118" y="28"/>
                </a:lnTo>
                <a:lnTo>
                  <a:pt x="116" y="31"/>
                </a:lnTo>
                <a:lnTo>
                  <a:pt x="116" y="34"/>
                </a:lnTo>
                <a:lnTo>
                  <a:pt x="113" y="36"/>
                </a:lnTo>
                <a:lnTo>
                  <a:pt x="112" y="33"/>
                </a:lnTo>
                <a:lnTo>
                  <a:pt x="113" y="30"/>
                </a:lnTo>
                <a:lnTo>
                  <a:pt x="113" y="24"/>
                </a:lnTo>
                <a:lnTo>
                  <a:pt x="109" y="22"/>
                </a:lnTo>
                <a:lnTo>
                  <a:pt x="107" y="24"/>
                </a:lnTo>
                <a:lnTo>
                  <a:pt x="107" y="25"/>
                </a:lnTo>
                <a:lnTo>
                  <a:pt x="104" y="28"/>
                </a:lnTo>
                <a:lnTo>
                  <a:pt x="103" y="33"/>
                </a:lnTo>
                <a:lnTo>
                  <a:pt x="103" y="27"/>
                </a:lnTo>
                <a:lnTo>
                  <a:pt x="104" y="22"/>
                </a:lnTo>
                <a:lnTo>
                  <a:pt x="85" y="7"/>
                </a:lnTo>
                <a:lnTo>
                  <a:pt x="84" y="3"/>
                </a:lnTo>
                <a:lnTo>
                  <a:pt x="75" y="0"/>
                </a:lnTo>
                <a:lnTo>
                  <a:pt x="70" y="0"/>
                </a:lnTo>
                <a:lnTo>
                  <a:pt x="69" y="4"/>
                </a:lnTo>
                <a:lnTo>
                  <a:pt x="64" y="3"/>
                </a:lnTo>
                <a:lnTo>
                  <a:pt x="60" y="4"/>
                </a:lnTo>
                <a:lnTo>
                  <a:pt x="48" y="6"/>
                </a:lnTo>
                <a:lnTo>
                  <a:pt x="48" y="7"/>
                </a:lnTo>
                <a:lnTo>
                  <a:pt x="48" y="13"/>
                </a:lnTo>
                <a:lnTo>
                  <a:pt x="48" y="10"/>
                </a:lnTo>
                <a:lnTo>
                  <a:pt x="46" y="9"/>
                </a:lnTo>
                <a:lnTo>
                  <a:pt x="45" y="6"/>
                </a:lnTo>
                <a:lnTo>
                  <a:pt x="43" y="9"/>
                </a:lnTo>
                <a:lnTo>
                  <a:pt x="42" y="7"/>
                </a:lnTo>
                <a:lnTo>
                  <a:pt x="42" y="6"/>
                </a:lnTo>
                <a:lnTo>
                  <a:pt x="36" y="7"/>
                </a:lnTo>
                <a:lnTo>
                  <a:pt x="31" y="7"/>
                </a:lnTo>
                <a:lnTo>
                  <a:pt x="30" y="7"/>
                </a:lnTo>
                <a:lnTo>
                  <a:pt x="30" y="9"/>
                </a:lnTo>
                <a:lnTo>
                  <a:pt x="21" y="12"/>
                </a:lnTo>
                <a:lnTo>
                  <a:pt x="22" y="12"/>
                </a:lnTo>
                <a:lnTo>
                  <a:pt x="24" y="19"/>
                </a:lnTo>
                <a:lnTo>
                  <a:pt x="28" y="22"/>
                </a:lnTo>
                <a:lnTo>
                  <a:pt x="25" y="24"/>
                </a:lnTo>
                <a:lnTo>
                  <a:pt x="25" y="27"/>
                </a:lnTo>
                <a:lnTo>
                  <a:pt x="28" y="3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14" name="Freeform 886"/>
          <p:cNvSpPr>
            <a:spLocks/>
          </p:cNvSpPr>
          <p:nvPr/>
        </p:nvSpPr>
        <p:spPr bwMode="auto">
          <a:xfrm>
            <a:off x="1176338" y="1347795"/>
            <a:ext cx="484188" cy="398462"/>
          </a:xfrm>
          <a:custGeom>
            <a:avLst/>
            <a:gdLst>
              <a:gd name="T0" fmla="*/ 42 w 305"/>
              <a:gd name="T1" fmla="*/ 202 h 251"/>
              <a:gd name="T2" fmla="*/ 109 w 305"/>
              <a:gd name="T3" fmla="*/ 167 h 251"/>
              <a:gd name="T4" fmla="*/ 115 w 305"/>
              <a:gd name="T5" fmla="*/ 155 h 251"/>
              <a:gd name="T6" fmla="*/ 91 w 305"/>
              <a:gd name="T7" fmla="*/ 146 h 251"/>
              <a:gd name="T8" fmla="*/ 48 w 305"/>
              <a:gd name="T9" fmla="*/ 148 h 251"/>
              <a:gd name="T10" fmla="*/ 13 w 305"/>
              <a:gd name="T11" fmla="*/ 128 h 251"/>
              <a:gd name="T12" fmla="*/ 55 w 305"/>
              <a:gd name="T13" fmla="*/ 107 h 251"/>
              <a:gd name="T14" fmla="*/ 37 w 305"/>
              <a:gd name="T15" fmla="*/ 106 h 251"/>
              <a:gd name="T16" fmla="*/ 25 w 305"/>
              <a:gd name="T17" fmla="*/ 106 h 251"/>
              <a:gd name="T18" fmla="*/ 15 w 305"/>
              <a:gd name="T19" fmla="*/ 103 h 251"/>
              <a:gd name="T20" fmla="*/ 10 w 305"/>
              <a:gd name="T21" fmla="*/ 95 h 251"/>
              <a:gd name="T22" fmla="*/ 16 w 305"/>
              <a:gd name="T23" fmla="*/ 62 h 251"/>
              <a:gd name="T24" fmla="*/ 40 w 305"/>
              <a:gd name="T25" fmla="*/ 17 h 251"/>
              <a:gd name="T26" fmla="*/ 81 w 305"/>
              <a:gd name="T27" fmla="*/ 4 h 251"/>
              <a:gd name="T28" fmla="*/ 78 w 305"/>
              <a:gd name="T29" fmla="*/ 37 h 251"/>
              <a:gd name="T30" fmla="*/ 85 w 305"/>
              <a:gd name="T31" fmla="*/ 41 h 251"/>
              <a:gd name="T32" fmla="*/ 94 w 305"/>
              <a:gd name="T33" fmla="*/ 20 h 251"/>
              <a:gd name="T34" fmla="*/ 127 w 305"/>
              <a:gd name="T35" fmla="*/ 34 h 251"/>
              <a:gd name="T36" fmla="*/ 130 w 305"/>
              <a:gd name="T37" fmla="*/ 50 h 251"/>
              <a:gd name="T38" fmla="*/ 139 w 305"/>
              <a:gd name="T39" fmla="*/ 44 h 251"/>
              <a:gd name="T40" fmla="*/ 151 w 305"/>
              <a:gd name="T41" fmla="*/ 46 h 251"/>
              <a:gd name="T42" fmla="*/ 154 w 305"/>
              <a:gd name="T43" fmla="*/ 37 h 251"/>
              <a:gd name="T44" fmla="*/ 156 w 305"/>
              <a:gd name="T45" fmla="*/ 26 h 251"/>
              <a:gd name="T46" fmla="*/ 168 w 305"/>
              <a:gd name="T47" fmla="*/ 37 h 251"/>
              <a:gd name="T48" fmla="*/ 177 w 305"/>
              <a:gd name="T49" fmla="*/ 65 h 251"/>
              <a:gd name="T50" fmla="*/ 186 w 305"/>
              <a:gd name="T51" fmla="*/ 94 h 251"/>
              <a:gd name="T52" fmla="*/ 192 w 305"/>
              <a:gd name="T53" fmla="*/ 76 h 251"/>
              <a:gd name="T54" fmla="*/ 187 w 305"/>
              <a:gd name="T55" fmla="*/ 49 h 251"/>
              <a:gd name="T56" fmla="*/ 186 w 305"/>
              <a:gd name="T57" fmla="*/ 10 h 251"/>
              <a:gd name="T58" fmla="*/ 193 w 305"/>
              <a:gd name="T59" fmla="*/ 4 h 251"/>
              <a:gd name="T60" fmla="*/ 207 w 305"/>
              <a:gd name="T61" fmla="*/ 6 h 251"/>
              <a:gd name="T62" fmla="*/ 224 w 305"/>
              <a:gd name="T63" fmla="*/ 25 h 251"/>
              <a:gd name="T64" fmla="*/ 235 w 305"/>
              <a:gd name="T65" fmla="*/ 76 h 251"/>
              <a:gd name="T66" fmla="*/ 247 w 305"/>
              <a:gd name="T67" fmla="*/ 107 h 251"/>
              <a:gd name="T68" fmla="*/ 254 w 305"/>
              <a:gd name="T69" fmla="*/ 139 h 251"/>
              <a:gd name="T70" fmla="*/ 269 w 305"/>
              <a:gd name="T71" fmla="*/ 146 h 251"/>
              <a:gd name="T72" fmla="*/ 295 w 305"/>
              <a:gd name="T73" fmla="*/ 166 h 251"/>
              <a:gd name="T74" fmla="*/ 304 w 305"/>
              <a:gd name="T75" fmla="*/ 172 h 251"/>
              <a:gd name="T76" fmla="*/ 296 w 305"/>
              <a:gd name="T77" fmla="*/ 188 h 251"/>
              <a:gd name="T78" fmla="*/ 287 w 305"/>
              <a:gd name="T79" fmla="*/ 191 h 251"/>
              <a:gd name="T80" fmla="*/ 280 w 305"/>
              <a:gd name="T81" fmla="*/ 188 h 251"/>
              <a:gd name="T82" fmla="*/ 269 w 305"/>
              <a:gd name="T83" fmla="*/ 199 h 251"/>
              <a:gd name="T84" fmla="*/ 277 w 305"/>
              <a:gd name="T85" fmla="*/ 203 h 251"/>
              <a:gd name="T86" fmla="*/ 284 w 305"/>
              <a:gd name="T87" fmla="*/ 212 h 251"/>
              <a:gd name="T88" fmla="*/ 293 w 305"/>
              <a:gd name="T89" fmla="*/ 217 h 251"/>
              <a:gd name="T90" fmla="*/ 289 w 305"/>
              <a:gd name="T91" fmla="*/ 227 h 251"/>
              <a:gd name="T92" fmla="*/ 272 w 305"/>
              <a:gd name="T93" fmla="*/ 235 h 251"/>
              <a:gd name="T94" fmla="*/ 247 w 305"/>
              <a:gd name="T95" fmla="*/ 229 h 251"/>
              <a:gd name="T96" fmla="*/ 232 w 305"/>
              <a:gd name="T97" fmla="*/ 221 h 251"/>
              <a:gd name="T98" fmla="*/ 214 w 305"/>
              <a:gd name="T99" fmla="*/ 212 h 251"/>
              <a:gd name="T100" fmla="*/ 201 w 305"/>
              <a:gd name="T101" fmla="*/ 220 h 251"/>
              <a:gd name="T102" fmla="*/ 151 w 305"/>
              <a:gd name="T103" fmla="*/ 244 h 251"/>
              <a:gd name="T104" fmla="*/ 132 w 305"/>
              <a:gd name="T105" fmla="*/ 247 h 251"/>
              <a:gd name="T106" fmla="*/ 96 w 305"/>
              <a:gd name="T107" fmla="*/ 244 h 251"/>
              <a:gd name="T108" fmla="*/ 88 w 305"/>
              <a:gd name="T109" fmla="*/ 218 h 2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5"/>
              <a:gd name="T166" fmla="*/ 0 h 251"/>
              <a:gd name="T167" fmla="*/ 305 w 305"/>
              <a:gd name="T168" fmla="*/ 251 h 25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5" h="251">
                <a:moveTo>
                  <a:pt x="70" y="214"/>
                </a:moveTo>
                <a:lnTo>
                  <a:pt x="69" y="215"/>
                </a:lnTo>
                <a:lnTo>
                  <a:pt x="63" y="215"/>
                </a:lnTo>
                <a:lnTo>
                  <a:pt x="60" y="214"/>
                </a:lnTo>
                <a:lnTo>
                  <a:pt x="54" y="212"/>
                </a:lnTo>
                <a:lnTo>
                  <a:pt x="42" y="205"/>
                </a:lnTo>
                <a:lnTo>
                  <a:pt x="42" y="202"/>
                </a:lnTo>
                <a:lnTo>
                  <a:pt x="39" y="200"/>
                </a:lnTo>
                <a:lnTo>
                  <a:pt x="37" y="199"/>
                </a:lnTo>
                <a:lnTo>
                  <a:pt x="36" y="193"/>
                </a:lnTo>
                <a:lnTo>
                  <a:pt x="33" y="190"/>
                </a:lnTo>
                <a:lnTo>
                  <a:pt x="28" y="178"/>
                </a:lnTo>
                <a:lnTo>
                  <a:pt x="81" y="161"/>
                </a:lnTo>
                <a:lnTo>
                  <a:pt x="109" y="167"/>
                </a:lnTo>
                <a:lnTo>
                  <a:pt x="114" y="163"/>
                </a:lnTo>
                <a:lnTo>
                  <a:pt x="112" y="161"/>
                </a:lnTo>
                <a:lnTo>
                  <a:pt x="112" y="160"/>
                </a:lnTo>
                <a:lnTo>
                  <a:pt x="115" y="161"/>
                </a:lnTo>
                <a:lnTo>
                  <a:pt x="117" y="161"/>
                </a:lnTo>
                <a:lnTo>
                  <a:pt x="117" y="158"/>
                </a:lnTo>
                <a:lnTo>
                  <a:pt x="115" y="155"/>
                </a:lnTo>
                <a:lnTo>
                  <a:pt x="112" y="155"/>
                </a:lnTo>
                <a:lnTo>
                  <a:pt x="106" y="154"/>
                </a:lnTo>
                <a:lnTo>
                  <a:pt x="106" y="151"/>
                </a:lnTo>
                <a:lnTo>
                  <a:pt x="102" y="152"/>
                </a:lnTo>
                <a:lnTo>
                  <a:pt x="97" y="149"/>
                </a:lnTo>
                <a:lnTo>
                  <a:pt x="96" y="148"/>
                </a:lnTo>
                <a:lnTo>
                  <a:pt x="91" y="146"/>
                </a:lnTo>
                <a:lnTo>
                  <a:pt x="88" y="148"/>
                </a:lnTo>
                <a:lnTo>
                  <a:pt x="87" y="145"/>
                </a:lnTo>
                <a:lnTo>
                  <a:pt x="60" y="152"/>
                </a:lnTo>
                <a:lnTo>
                  <a:pt x="58" y="151"/>
                </a:lnTo>
                <a:lnTo>
                  <a:pt x="52" y="151"/>
                </a:lnTo>
                <a:lnTo>
                  <a:pt x="49" y="149"/>
                </a:lnTo>
                <a:lnTo>
                  <a:pt x="48" y="148"/>
                </a:lnTo>
                <a:lnTo>
                  <a:pt x="37" y="149"/>
                </a:lnTo>
                <a:lnTo>
                  <a:pt x="31" y="146"/>
                </a:lnTo>
                <a:lnTo>
                  <a:pt x="25" y="148"/>
                </a:lnTo>
                <a:lnTo>
                  <a:pt x="25" y="145"/>
                </a:lnTo>
                <a:lnTo>
                  <a:pt x="21" y="142"/>
                </a:lnTo>
                <a:lnTo>
                  <a:pt x="15" y="133"/>
                </a:lnTo>
                <a:lnTo>
                  <a:pt x="13" y="128"/>
                </a:lnTo>
                <a:lnTo>
                  <a:pt x="19" y="121"/>
                </a:lnTo>
                <a:lnTo>
                  <a:pt x="49" y="109"/>
                </a:lnTo>
                <a:lnTo>
                  <a:pt x="49" y="110"/>
                </a:lnTo>
                <a:lnTo>
                  <a:pt x="51" y="112"/>
                </a:lnTo>
                <a:lnTo>
                  <a:pt x="55" y="110"/>
                </a:lnTo>
                <a:lnTo>
                  <a:pt x="57" y="109"/>
                </a:lnTo>
                <a:lnTo>
                  <a:pt x="55" y="107"/>
                </a:lnTo>
                <a:lnTo>
                  <a:pt x="51" y="107"/>
                </a:lnTo>
                <a:lnTo>
                  <a:pt x="54" y="104"/>
                </a:lnTo>
                <a:lnTo>
                  <a:pt x="57" y="104"/>
                </a:lnTo>
                <a:lnTo>
                  <a:pt x="60" y="103"/>
                </a:lnTo>
                <a:lnTo>
                  <a:pt x="60" y="101"/>
                </a:lnTo>
                <a:lnTo>
                  <a:pt x="40" y="104"/>
                </a:lnTo>
                <a:lnTo>
                  <a:pt x="37" y="106"/>
                </a:lnTo>
                <a:lnTo>
                  <a:pt x="34" y="106"/>
                </a:lnTo>
                <a:lnTo>
                  <a:pt x="33" y="107"/>
                </a:lnTo>
                <a:lnTo>
                  <a:pt x="30" y="107"/>
                </a:lnTo>
                <a:lnTo>
                  <a:pt x="28" y="106"/>
                </a:lnTo>
                <a:lnTo>
                  <a:pt x="25" y="104"/>
                </a:lnTo>
                <a:lnTo>
                  <a:pt x="24" y="106"/>
                </a:lnTo>
                <a:lnTo>
                  <a:pt x="25" y="106"/>
                </a:lnTo>
                <a:lnTo>
                  <a:pt x="25" y="109"/>
                </a:lnTo>
                <a:lnTo>
                  <a:pt x="21" y="109"/>
                </a:lnTo>
                <a:lnTo>
                  <a:pt x="19" y="110"/>
                </a:lnTo>
                <a:lnTo>
                  <a:pt x="16" y="110"/>
                </a:lnTo>
                <a:lnTo>
                  <a:pt x="13" y="109"/>
                </a:lnTo>
                <a:lnTo>
                  <a:pt x="13" y="106"/>
                </a:lnTo>
                <a:lnTo>
                  <a:pt x="15" y="103"/>
                </a:lnTo>
                <a:lnTo>
                  <a:pt x="16" y="101"/>
                </a:lnTo>
                <a:lnTo>
                  <a:pt x="21" y="101"/>
                </a:lnTo>
                <a:lnTo>
                  <a:pt x="21" y="95"/>
                </a:lnTo>
                <a:lnTo>
                  <a:pt x="16" y="95"/>
                </a:lnTo>
                <a:lnTo>
                  <a:pt x="13" y="98"/>
                </a:lnTo>
                <a:lnTo>
                  <a:pt x="10" y="97"/>
                </a:lnTo>
                <a:lnTo>
                  <a:pt x="10" y="95"/>
                </a:lnTo>
                <a:lnTo>
                  <a:pt x="9" y="94"/>
                </a:lnTo>
                <a:lnTo>
                  <a:pt x="3" y="95"/>
                </a:lnTo>
                <a:lnTo>
                  <a:pt x="0" y="83"/>
                </a:lnTo>
                <a:lnTo>
                  <a:pt x="1" y="79"/>
                </a:lnTo>
                <a:lnTo>
                  <a:pt x="10" y="67"/>
                </a:lnTo>
                <a:lnTo>
                  <a:pt x="16" y="64"/>
                </a:lnTo>
                <a:lnTo>
                  <a:pt x="16" y="62"/>
                </a:lnTo>
                <a:lnTo>
                  <a:pt x="16" y="59"/>
                </a:lnTo>
                <a:lnTo>
                  <a:pt x="15" y="58"/>
                </a:lnTo>
                <a:lnTo>
                  <a:pt x="12" y="58"/>
                </a:lnTo>
                <a:lnTo>
                  <a:pt x="10" y="55"/>
                </a:lnTo>
                <a:lnTo>
                  <a:pt x="10" y="50"/>
                </a:lnTo>
                <a:lnTo>
                  <a:pt x="12" y="46"/>
                </a:lnTo>
                <a:lnTo>
                  <a:pt x="40" y="17"/>
                </a:lnTo>
                <a:lnTo>
                  <a:pt x="43" y="17"/>
                </a:lnTo>
                <a:lnTo>
                  <a:pt x="45" y="13"/>
                </a:lnTo>
                <a:lnTo>
                  <a:pt x="49" y="13"/>
                </a:lnTo>
                <a:lnTo>
                  <a:pt x="73" y="0"/>
                </a:lnTo>
                <a:lnTo>
                  <a:pt x="78" y="1"/>
                </a:lnTo>
                <a:lnTo>
                  <a:pt x="78" y="3"/>
                </a:lnTo>
                <a:lnTo>
                  <a:pt x="81" y="4"/>
                </a:lnTo>
                <a:lnTo>
                  <a:pt x="81" y="7"/>
                </a:lnTo>
                <a:lnTo>
                  <a:pt x="82" y="9"/>
                </a:lnTo>
                <a:lnTo>
                  <a:pt x="84" y="29"/>
                </a:lnTo>
                <a:lnTo>
                  <a:pt x="79" y="31"/>
                </a:lnTo>
                <a:lnTo>
                  <a:pt x="78" y="34"/>
                </a:lnTo>
                <a:lnTo>
                  <a:pt x="78" y="35"/>
                </a:lnTo>
                <a:lnTo>
                  <a:pt x="78" y="37"/>
                </a:lnTo>
                <a:lnTo>
                  <a:pt x="78" y="38"/>
                </a:lnTo>
                <a:lnTo>
                  <a:pt x="73" y="40"/>
                </a:lnTo>
                <a:lnTo>
                  <a:pt x="73" y="41"/>
                </a:lnTo>
                <a:lnTo>
                  <a:pt x="75" y="44"/>
                </a:lnTo>
                <a:lnTo>
                  <a:pt x="82" y="38"/>
                </a:lnTo>
                <a:lnTo>
                  <a:pt x="84" y="38"/>
                </a:lnTo>
                <a:lnTo>
                  <a:pt x="85" y="41"/>
                </a:lnTo>
                <a:lnTo>
                  <a:pt x="91" y="38"/>
                </a:lnTo>
                <a:lnTo>
                  <a:pt x="93" y="34"/>
                </a:lnTo>
                <a:lnTo>
                  <a:pt x="90" y="34"/>
                </a:lnTo>
                <a:lnTo>
                  <a:pt x="90" y="29"/>
                </a:lnTo>
                <a:lnTo>
                  <a:pt x="93" y="25"/>
                </a:lnTo>
                <a:lnTo>
                  <a:pt x="94" y="23"/>
                </a:lnTo>
                <a:lnTo>
                  <a:pt x="94" y="20"/>
                </a:lnTo>
                <a:lnTo>
                  <a:pt x="96" y="19"/>
                </a:lnTo>
                <a:lnTo>
                  <a:pt x="102" y="19"/>
                </a:lnTo>
                <a:lnTo>
                  <a:pt x="109" y="25"/>
                </a:lnTo>
                <a:lnTo>
                  <a:pt x="120" y="28"/>
                </a:lnTo>
                <a:lnTo>
                  <a:pt x="121" y="31"/>
                </a:lnTo>
                <a:lnTo>
                  <a:pt x="124" y="32"/>
                </a:lnTo>
                <a:lnTo>
                  <a:pt x="127" y="34"/>
                </a:lnTo>
                <a:lnTo>
                  <a:pt x="130" y="38"/>
                </a:lnTo>
                <a:lnTo>
                  <a:pt x="130" y="44"/>
                </a:lnTo>
                <a:lnTo>
                  <a:pt x="120" y="58"/>
                </a:lnTo>
                <a:lnTo>
                  <a:pt x="120" y="59"/>
                </a:lnTo>
                <a:lnTo>
                  <a:pt x="124" y="58"/>
                </a:lnTo>
                <a:lnTo>
                  <a:pt x="127" y="53"/>
                </a:lnTo>
                <a:lnTo>
                  <a:pt x="130" y="50"/>
                </a:lnTo>
                <a:lnTo>
                  <a:pt x="130" y="53"/>
                </a:lnTo>
                <a:lnTo>
                  <a:pt x="129" y="56"/>
                </a:lnTo>
                <a:lnTo>
                  <a:pt x="133" y="58"/>
                </a:lnTo>
                <a:lnTo>
                  <a:pt x="133" y="56"/>
                </a:lnTo>
                <a:lnTo>
                  <a:pt x="135" y="49"/>
                </a:lnTo>
                <a:lnTo>
                  <a:pt x="138" y="49"/>
                </a:lnTo>
                <a:lnTo>
                  <a:pt x="139" y="44"/>
                </a:lnTo>
                <a:lnTo>
                  <a:pt x="142" y="46"/>
                </a:lnTo>
                <a:lnTo>
                  <a:pt x="145" y="44"/>
                </a:lnTo>
                <a:lnTo>
                  <a:pt x="148" y="50"/>
                </a:lnTo>
                <a:lnTo>
                  <a:pt x="150" y="49"/>
                </a:lnTo>
                <a:lnTo>
                  <a:pt x="148" y="44"/>
                </a:lnTo>
                <a:lnTo>
                  <a:pt x="150" y="44"/>
                </a:lnTo>
                <a:lnTo>
                  <a:pt x="151" y="46"/>
                </a:lnTo>
                <a:lnTo>
                  <a:pt x="153" y="44"/>
                </a:lnTo>
                <a:lnTo>
                  <a:pt x="153" y="41"/>
                </a:lnTo>
                <a:lnTo>
                  <a:pt x="148" y="40"/>
                </a:lnTo>
                <a:lnTo>
                  <a:pt x="148" y="37"/>
                </a:lnTo>
                <a:lnTo>
                  <a:pt x="150" y="37"/>
                </a:lnTo>
                <a:lnTo>
                  <a:pt x="153" y="40"/>
                </a:lnTo>
                <a:lnTo>
                  <a:pt x="154" y="37"/>
                </a:lnTo>
                <a:lnTo>
                  <a:pt x="150" y="31"/>
                </a:lnTo>
                <a:lnTo>
                  <a:pt x="147" y="31"/>
                </a:lnTo>
                <a:lnTo>
                  <a:pt x="144" y="23"/>
                </a:lnTo>
                <a:lnTo>
                  <a:pt x="144" y="20"/>
                </a:lnTo>
                <a:lnTo>
                  <a:pt x="147" y="20"/>
                </a:lnTo>
                <a:lnTo>
                  <a:pt x="154" y="23"/>
                </a:lnTo>
                <a:lnTo>
                  <a:pt x="156" y="26"/>
                </a:lnTo>
                <a:lnTo>
                  <a:pt x="159" y="26"/>
                </a:lnTo>
                <a:lnTo>
                  <a:pt x="159" y="28"/>
                </a:lnTo>
                <a:lnTo>
                  <a:pt x="162" y="32"/>
                </a:lnTo>
                <a:lnTo>
                  <a:pt x="163" y="34"/>
                </a:lnTo>
                <a:lnTo>
                  <a:pt x="165" y="34"/>
                </a:lnTo>
                <a:lnTo>
                  <a:pt x="168" y="35"/>
                </a:lnTo>
                <a:lnTo>
                  <a:pt x="168" y="37"/>
                </a:lnTo>
                <a:lnTo>
                  <a:pt x="169" y="38"/>
                </a:lnTo>
                <a:lnTo>
                  <a:pt x="169" y="40"/>
                </a:lnTo>
                <a:lnTo>
                  <a:pt x="169" y="41"/>
                </a:lnTo>
                <a:lnTo>
                  <a:pt x="172" y="43"/>
                </a:lnTo>
                <a:lnTo>
                  <a:pt x="174" y="47"/>
                </a:lnTo>
                <a:lnTo>
                  <a:pt x="174" y="59"/>
                </a:lnTo>
                <a:lnTo>
                  <a:pt x="177" y="65"/>
                </a:lnTo>
                <a:lnTo>
                  <a:pt x="177" y="74"/>
                </a:lnTo>
                <a:lnTo>
                  <a:pt x="181" y="79"/>
                </a:lnTo>
                <a:lnTo>
                  <a:pt x="180" y="83"/>
                </a:lnTo>
                <a:lnTo>
                  <a:pt x="180" y="91"/>
                </a:lnTo>
                <a:lnTo>
                  <a:pt x="181" y="91"/>
                </a:lnTo>
                <a:lnTo>
                  <a:pt x="184" y="95"/>
                </a:lnTo>
                <a:lnTo>
                  <a:pt x="186" y="94"/>
                </a:lnTo>
                <a:lnTo>
                  <a:pt x="187" y="92"/>
                </a:lnTo>
                <a:lnTo>
                  <a:pt x="190" y="91"/>
                </a:lnTo>
                <a:lnTo>
                  <a:pt x="193" y="86"/>
                </a:lnTo>
                <a:lnTo>
                  <a:pt x="193" y="83"/>
                </a:lnTo>
                <a:lnTo>
                  <a:pt x="196" y="82"/>
                </a:lnTo>
                <a:lnTo>
                  <a:pt x="196" y="80"/>
                </a:lnTo>
                <a:lnTo>
                  <a:pt x="192" y="76"/>
                </a:lnTo>
                <a:lnTo>
                  <a:pt x="192" y="71"/>
                </a:lnTo>
                <a:lnTo>
                  <a:pt x="192" y="68"/>
                </a:lnTo>
                <a:lnTo>
                  <a:pt x="190" y="67"/>
                </a:lnTo>
                <a:lnTo>
                  <a:pt x="189" y="56"/>
                </a:lnTo>
                <a:lnTo>
                  <a:pt x="190" y="56"/>
                </a:lnTo>
                <a:lnTo>
                  <a:pt x="189" y="50"/>
                </a:lnTo>
                <a:lnTo>
                  <a:pt x="187" y="49"/>
                </a:lnTo>
                <a:lnTo>
                  <a:pt x="183" y="19"/>
                </a:lnTo>
                <a:lnTo>
                  <a:pt x="184" y="19"/>
                </a:lnTo>
                <a:lnTo>
                  <a:pt x="184" y="14"/>
                </a:lnTo>
                <a:lnTo>
                  <a:pt x="183" y="14"/>
                </a:lnTo>
                <a:lnTo>
                  <a:pt x="181" y="11"/>
                </a:lnTo>
                <a:lnTo>
                  <a:pt x="183" y="10"/>
                </a:lnTo>
                <a:lnTo>
                  <a:pt x="186" y="10"/>
                </a:lnTo>
                <a:lnTo>
                  <a:pt x="187" y="9"/>
                </a:lnTo>
                <a:lnTo>
                  <a:pt x="183" y="6"/>
                </a:lnTo>
                <a:lnTo>
                  <a:pt x="184" y="3"/>
                </a:lnTo>
                <a:lnTo>
                  <a:pt x="184" y="1"/>
                </a:lnTo>
                <a:lnTo>
                  <a:pt x="187" y="1"/>
                </a:lnTo>
                <a:lnTo>
                  <a:pt x="193" y="3"/>
                </a:lnTo>
                <a:lnTo>
                  <a:pt x="193" y="4"/>
                </a:lnTo>
                <a:lnTo>
                  <a:pt x="199" y="10"/>
                </a:lnTo>
                <a:lnTo>
                  <a:pt x="204" y="11"/>
                </a:lnTo>
                <a:lnTo>
                  <a:pt x="205" y="9"/>
                </a:lnTo>
                <a:lnTo>
                  <a:pt x="204" y="9"/>
                </a:lnTo>
                <a:lnTo>
                  <a:pt x="202" y="4"/>
                </a:lnTo>
                <a:lnTo>
                  <a:pt x="204" y="4"/>
                </a:lnTo>
                <a:lnTo>
                  <a:pt x="207" y="6"/>
                </a:lnTo>
                <a:lnTo>
                  <a:pt x="208" y="7"/>
                </a:lnTo>
                <a:lnTo>
                  <a:pt x="211" y="9"/>
                </a:lnTo>
                <a:lnTo>
                  <a:pt x="211" y="13"/>
                </a:lnTo>
                <a:lnTo>
                  <a:pt x="213" y="16"/>
                </a:lnTo>
                <a:lnTo>
                  <a:pt x="220" y="20"/>
                </a:lnTo>
                <a:lnTo>
                  <a:pt x="220" y="22"/>
                </a:lnTo>
                <a:lnTo>
                  <a:pt x="224" y="25"/>
                </a:lnTo>
                <a:lnTo>
                  <a:pt x="227" y="28"/>
                </a:lnTo>
                <a:lnTo>
                  <a:pt x="227" y="29"/>
                </a:lnTo>
                <a:lnTo>
                  <a:pt x="229" y="31"/>
                </a:lnTo>
                <a:lnTo>
                  <a:pt x="230" y="32"/>
                </a:lnTo>
                <a:lnTo>
                  <a:pt x="227" y="37"/>
                </a:lnTo>
                <a:lnTo>
                  <a:pt x="230" y="37"/>
                </a:lnTo>
                <a:lnTo>
                  <a:pt x="235" y="76"/>
                </a:lnTo>
                <a:lnTo>
                  <a:pt x="236" y="76"/>
                </a:lnTo>
                <a:lnTo>
                  <a:pt x="238" y="83"/>
                </a:lnTo>
                <a:lnTo>
                  <a:pt x="244" y="94"/>
                </a:lnTo>
                <a:lnTo>
                  <a:pt x="245" y="98"/>
                </a:lnTo>
                <a:lnTo>
                  <a:pt x="245" y="100"/>
                </a:lnTo>
                <a:lnTo>
                  <a:pt x="247" y="103"/>
                </a:lnTo>
                <a:lnTo>
                  <a:pt x="247" y="107"/>
                </a:lnTo>
                <a:lnTo>
                  <a:pt x="245" y="107"/>
                </a:lnTo>
                <a:lnTo>
                  <a:pt x="244" y="109"/>
                </a:lnTo>
                <a:lnTo>
                  <a:pt x="244" y="118"/>
                </a:lnTo>
                <a:lnTo>
                  <a:pt x="242" y="121"/>
                </a:lnTo>
                <a:lnTo>
                  <a:pt x="244" y="125"/>
                </a:lnTo>
                <a:lnTo>
                  <a:pt x="248" y="128"/>
                </a:lnTo>
                <a:lnTo>
                  <a:pt x="254" y="139"/>
                </a:lnTo>
                <a:lnTo>
                  <a:pt x="259" y="140"/>
                </a:lnTo>
                <a:lnTo>
                  <a:pt x="262" y="146"/>
                </a:lnTo>
                <a:lnTo>
                  <a:pt x="263" y="148"/>
                </a:lnTo>
                <a:lnTo>
                  <a:pt x="266" y="148"/>
                </a:lnTo>
                <a:lnTo>
                  <a:pt x="268" y="151"/>
                </a:lnTo>
                <a:lnTo>
                  <a:pt x="269" y="149"/>
                </a:lnTo>
                <a:lnTo>
                  <a:pt x="269" y="146"/>
                </a:lnTo>
                <a:lnTo>
                  <a:pt x="271" y="145"/>
                </a:lnTo>
                <a:lnTo>
                  <a:pt x="274" y="146"/>
                </a:lnTo>
                <a:lnTo>
                  <a:pt x="275" y="148"/>
                </a:lnTo>
                <a:lnTo>
                  <a:pt x="275" y="151"/>
                </a:lnTo>
                <a:lnTo>
                  <a:pt x="290" y="164"/>
                </a:lnTo>
                <a:lnTo>
                  <a:pt x="293" y="164"/>
                </a:lnTo>
                <a:lnTo>
                  <a:pt x="295" y="166"/>
                </a:lnTo>
                <a:lnTo>
                  <a:pt x="295" y="169"/>
                </a:lnTo>
                <a:lnTo>
                  <a:pt x="295" y="172"/>
                </a:lnTo>
                <a:lnTo>
                  <a:pt x="298" y="172"/>
                </a:lnTo>
                <a:lnTo>
                  <a:pt x="299" y="170"/>
                </a:lnTo>
                <a:lnTo>
                  <a:pt x="301" y="172"/>
                </a:lnTo>
                <a:lnTo>
                  <a:pt x="302" y="170"/>
                </a:lnTo>
                <a:lnTo>
                  <a:pt x="304" y="172"/>
                </a:lnTo>
                <a:lnTo>
                  <a:pt x="305" y="178"/>
                </a:lnTo>
                <a:lnTo>
                  <a:pt x="304" y="182"/>
                </a:lnTo>
                <a:lnTo>
                  <a:pt x="305" y="190"/>
                </a:lnTo>
                <a:lnTo>
                  <a:pt x="304" y="194"/>
                </a:lnTo>
                <a:lnTo>
                  <a:pt x="301" y="196"/>
                </a:lnTo>
                <a:lnTo>
                  <a:pt x="299" y="194"/>
                </a:lnTo>
                <a:lnTo>
                  <a:pt x="296" y="188"/>
                </a:lnTo>
                <a:lnTo>
                  <a:pt x="296" y="182"/>
                </a:lnTo>
                <a:lnTo>
                  <a:pt x="293" y="194"/>
                </a:lnTo>
                <a:lnTo>
                  <a:pt x="293" y="196"/>
                </a:lnTo>
                <a:lnTo>
                  <a:pt x="292" y="193"/>
                </a:lnTo>
                <a:lnTo>
                  <a:pt x="290" y="191"/>
                </a:lnTo>
                <a:lnTo>
                  <a:pt x="289" y="194"/>
                </a:lnTo>
                <a:lnTo>
                  <a:pt x="287" y="191"/>
                </a:lnTo>
                <a:lnTo>
                  <a:pt x="286" y="187"/>
                </a:lnTo>
                <a:lnTo>
                  <a:pt x="286" y="182"/>
                </a:lnTo>
                <a:lnTo>
                  <a:pt x="284" y="185"/>
                </a:lnTo>
                <a:lnTo>
                  <a:pt x="283" y="185"/>
                </a:lnTo>
                <a:lnTo>
                  <a:pt x="283" y="184"/>
                </a:lnTo>
                <a:lnTo>
                  <a:pt x="281" y="188"/>
                </a:lnTo>
                <a:lnTo>
                  <a:pt x="280" y="188"/>
                </a:lnTo>
                <a:lnTo>
                  <a:pt x="277" y="191"/>
                </a:lnTo>
                <a:lnTo>
                  <a:pt x="275" y="193"/>
                </a:lnTo>
                <a:lnTo>
                  <a:pt x="277" y="193"/>
                </a:lnTo>
                <a:lnTo>
                  <a:pt x="278" y="200"/>
                </a:lnTo>
                <a:lnTo>
                  <a:pt x="275" y="200"/>
                </a:lnTo>
                <a:lnTo>
                  <a:pt x="274" y="200"/>
                </a:lnTo>
                <a:lnTo>
                  <a:pt x="269" y="199"/>
                </a:lnTo>
                <a:lnTo>
                  <a:pt x="268" y="200"/>
                </a:lnTo>
                <a:lnTo>
                  <a:pt x="268" y="202"/>
                </a:lnTo>
                <a:lnTo>
                  <a:pt x="269" y="208"/>
                </a:lnTo>
                <a:lnTo>
                  <a:pt x="269" y="214"/>
                </a:lnTo>
                <a:lnTo>
                  <a:pt x="272" y="208"/>
                </a:lnTo>
                <a:lnTo>
                  <a:pt x="275" y="206"/>
                </a:lnTo>
                <a:lnTo>
                  <a:pt x="277" y="203"/>
                </a:lnTo>
                <a:lnTo>
                  <a:pt x="284" y="203"/>
                </a:lnTo>
                <a:lnTo>
                  <a:pt x="284" y="205"/>
                </a:lnTo>
                <a:lnTo>
                  <a:pt x="287" y="205"/>
                </a:lnTo>
                <a:lnTo>
                  <a:pt x="287" y="208"/>
                </a:lnTo>
                <a:lnTo>
                  <a:pt x="286" y="209"/>
                </a:lnTo>
                <a:lnTo>
                  <a:pt x="284" y="211"/>
                </a:lnTo>
                <a:lnTo>
                  <a:pt x="284" y="212"/>
                </a:lnTo>
                <a:lnTo>
                  <a:pt x="283" y="212"/>
                </a:lnTo>
                <a:lnTo>
                  <a:pt x="283" y="214"/>
                </a:lnTo>
                <a:lnTo>
                  <a:pt x="284" y="217"/>
                </a:lnTo>
                <a:lnTo>
                  <a:pt x="286" y="218"/>
                </a:lnTo>
                <a:lnTo>
                  <a:pt x="286" y="214"/>
                </a:lnTo>
                <a:lnTo>
                  <a:pt x="290" y="217"/>
                </a:lnTo>
                <a:lnTo>
                  <a:pt x="293" y="217"/>
                </a:lnTo>
                <a:lnTo>
                  <a:pt x="295" y="220"/>
                </a:lnTo>
                <a:lnTo>
                  <a:pt x="293" y="223"/>
                </a:lnTo>
                <a:lnTo>
                  <a:pt x="292" y="223"/>
                </a:lnTo>
                <a:lnTo>
                  <a:pt x="292" y="221"/>
                </a:lnTo>
                <a:lnTo>
                  <a:pt x="290" y="224"/>
                </a:lnTo>
                <a:lnTo>
                  <a:pt x="289" y="226"/>
                </a:lnTo>
                <a:lnTo>
                  <a:pt x="289" y="227"/>
                </a:lnTo>
                <a:lnTo>
                  <a:pt x="286" y="227"/>
                </a:lnTo>
                <a:lnTo>
                  <a:pt x="280" y="230"/>
                </a:lnTo>
                <a:lnTo>
                  <a:pt x="280" y="233"/>
                </a:lnTo>
                <a:lnTo>
                  <a:pt x="275" y="233"/>
                </a:lnTo>
                <a:lnTo>
                  <a:pt x="274" y="232"/>
                </a:lnTo>
                <a:lnTo>
                  <a:pt x="274" y="235"/>
                </a:lnTo>
                <a:lnTo>
                  <a:pt x="272" y="235"/>
                </a:lnTo>
                <a:lnTo>
                  <a:pt x="271" y="236"/>
                </a:lnTo>
                <a:lnTo>
                  <a:pt x="268" y="235"/>
                </a:lnTo>
                <a:lnTo>
                  <a:pt x="263" y="238"/>
                </a:lnTo>
                <a:lnTo>
                  <a:pt x="256" y="235"/>
                </a:lnTo>
                <a:lnTo>
                  <a:pt x="254" y="233"/>
                </a:lnTo>
                <a:lnTo>
                  <a:pt x="248" y="232"/>
                </a:lnTo>
                <a:lnTo>
                  <a:pt x="247" y="229"/>
                </a:lnTo>
                <a:lnTo>
                  <a:pt x="245" y="229"/>
                </a:lnTo>
                <a:lnTo>
                  <a:pt x="244" y="232"/>
                </a:lnTo>
                <a:lnTo>
                  <a:pt x="232" y="229"/>
                </a:lnTo>
                <a:lnTo>
                  <a:pt x="232" y="227"/>
                </a:lnTo>
                <a:lnTo>
                  <a:pt x="236" y="221"/>
                </a:lnTo>
                <a:lnTo>
                  <a:pt x="235" y="220"/>
                </a:lnTo>
                <a:lnTo>
                  <a:pt x="232" y="221"/>
                </a:lnTo>
                <a:lnTo>
                  <a:pt x="227" y="221"/>
                </a:lnTo>
                <a:lnTo>
                  <a:pt x="227" y="218"/>
                </a:lnTo>
                <a:lnTo>
                  <a:pt x="223" y="218"/>
                </a:lnTo>
                <a:lnTo>
                  <a:pt x="221" y="218"/>
                </a:lnTo>
                <a:lnTo>
                  <a:pt x="214" y="217"/>
                </a:lnTo>
                <a:lnTo>
                  <a:pt x="213" y="214"/>
                </a:lnTo>
                <a:lnTo>
                  <a:pt x="214" y="212"/>
                </a:lnTo>
                <a:lnTo>
                  <a:pt x="213" y="203"/>
                </a:lnTo>
                <a:lnTo>
                  <a:pt x="210" y="202"/>
                </a:lnTo>
                <a:lnTo>
                  <a:pt x="207" y="208"/>
                </a:lnTo>
                <a:lnTo>
                  <a:pt x="202" y="209"/>
                </a:lnTo>
                <a:lnTo>
                  <a:pt x="204" y="215"/>
                </a:lnTo>
                <a:lnTo>
                  <a:pt x="204" y="217"/>
                </a:lnTo>
                <a:lnTo>
                  <a:pt x="201" y="220"/>
                </a:lnTo>
                <a:lnTo>
                  <a:pt x="196" y="227"/>
                </a:lnTo>
                <a:lnTo>
                  <a:pt x="175" y="229"/>
                </a:lnTo>
                <a:lnTo>
                  <a:pt x="177" y="230"/>
                </a:lnTo>
                <a:lnTo>
                  <a:pt x="174" y="235"/>
                </a:lnTo>
                <a:lnTo>
                  <a:pt x="160" y="244"/>
                </a:lnTo>
                <a:lnTo>
                  <a:pt x="154" y="244"/>
                </a:lnTo>
                <a:lnTo>
                  <a:pt x="151" y="244"/>
                </a:lnTo>
                <a:lnTo>
                  <a:pt x="148" y="245"/>
                </a:lnTo>
                <a:lnTo>
                  <a:pt x="144" y="244"/>
                </a:lnTo>
                <a:lnTo>
                  <a:pt x="141" y="245"/>
                </a:lnTo>
                <a:lnTo>
                  <a:pt x="139" y="244"/>
                </a:lnTo>
                <a:lnTo>
                  <a:pt x="135" y="245"/>
                </a:lnTo>
                <a:lnTo>
                  <a:pt x="130" y="247"/>
                </a:lnTo>
                <a:lnTo>
                  <a:pt x="132" y="247"/>
                </a:lnTo>
                <a:lnTo>
                  <a:pt x="132" y="248"/>
                </a:lnTo>
                <a:lnTo>
                  <a:pt x="121" y="250"/>
                </a:lnTo>
                <a:lnTo>
                  <a:pt x="118" y="250"/>
                </a:lnTo>
                <a:lnTo>
                  <a:pt x="97" y="251"/>
                </a:lnTo>
                <a:lnTo>
                  <a:pt x="99" y="250"/>
                </a:lnTo>
                <a:lnTo>
                  <a:pt x="102" y="247"/>
                </a:lnTo>
                <a:lnTo>
                  <a:pt x="96" y="244"/>
                </a:lnTo>
                <a:lnTo>
                  <a:pt x="91" y="232"/>
                </a:lnTo>
                <a:lnTo>
                  <a:pt x="91" y="227"/>
                </a:lnTo>
                <a:lnTo>
                  <a:pt x="93" y="224"/>
                </a:lnTo>
                <a:lnTo>
                  <a:pt x="93" y="223"/>
                </a:lnTo>
                <a:lnTo>
                  <a:pt x="90" y="221"/>
                </a:lnTo>
                <a:lnTo>
                  <a:pt x="90" y="220"/>
                </a:lnTo>
                <a:lnTo>
                  <a:pt x="88" y="218"/>
                </a:lnTo>
                <a:lnTo>
                  <a:pt x="85" y="217"/>
                </a:lnTo>
                <a:lnTo>
                  <a:pt x="85" y="214"/>
                </a:lnTo>
                <a:lnTo>
                  <a:pt x="79" y="212"/>
                </a:lnTo>
                <a:lnTo>
                  <a:pt x="70" y="21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15" name="Freeform 887"/>
          <p:cNvSpPr>
            <a:spLocks/>
          </p:cNvSpPr>
          <p:nvPr/>
        </p:nvSpPr>
        <p:spPr bwMode="auto">
          <a:xfrm>
            <a:off x="1497013" y="1309695"/>
            <a:ext cx="66675" cy="79375"/>
          </a:xfrm>
          <a:custGeom>
            <a:avLst/>
            <a:gdLst>
              <a:gd name="T0" fmla="*/ 34 w 42"/>
              <a:gd name="T1" fmla="*/ 40 h 50"/>
              <a:gd name="T2" fmla="*/ 34 w 42"/>
              <a:gd name="T3" fmla="*/ 37 h 50"/>
              <a:gd name="T4" fmla="*/ 39 w 42"/>
              <a:gd name="T5" fmla="*/ 30 h 50"/>
              <a:gd name="T6" fmla="*/ 42 w 42"/>
              <a:gd name="T7" fmla="*/ 12 h 50"/>
              <a:gd name="T8" fmla="*/ 40 w 42"/>
              <a:gd name="T9" fmla="*/ 9 h 50"/>
              <a:gd name="T10" fmla="*/ 39 w 42"/>
              <a:gd name="T11" fmla="*/ 9 h 50"/>
              <a:gd name="T12" fmla="*/ 36 w 42"/>
              <a:gd name="T13" fmla="*/ 4 h 50"/>
              <a:gd name="T14" fmla="*/ 30 w 42"/>
              <a:gd name="T15" fmla="*/ 1 h 50"/>
              <a:gd name="T16" fmla="*/ 27 w 42"/>
              <a:gd name="T17" fmla="*/ 0 h 50"/>
              <a:gd name="T18" fmla="*/ 21 w 42"/>
              <a:gd name="T19" fmla="*/ 1 h 50"/>
              <a:gd name="T20" fmla="*/ 11 w 42"/>
              <a:gd name="T21" fmla="*/ 3 h 50"/>
              <a:gd name="T22" fmla="*/ 8 w 42"/>
              <a:gd name="T23" fmla="*/ 4 h 50"/>
              <a:gd name="T24" fmla="*/ 0 w 42"/>
              <a:gd name="T25" fmla="*/ 15 h 50"/>
              <a:gd name="T26" fmla="*/ 0 w 42"/>
              <a:gd name="T27" fmla="*/ 18 h 50"/>
              <a:gd name="T28" fmla="*/ 8 w 42"/>
              <a:gd name="T29" fmla="*/ 22 h 50"/>
              <a:gd name="T30" fmla="*/ 21 w 42"/>
              <a:gd name="T31" fmla="*/ 40 h 50"/>
              <a:gd name="T32" fmla="*/ 22 w 42"/>
              <a:gd name="T33" fmla="*/ 43 h 50"/>
              <a:gd name="T34" fmla="*/ 28 w 42"/>
              <a:gd name="T35" fmla="*/ 50 h 50"/>
              <a:gd name="T36" fmla="*/ 28 w 42"/>
              <a:gd name="T37" fmla="*/ 49 h 50"/>
              <a:gd name="T38" fmla="*/ 30 w 42"/>
              <a:gd name="T39" fmla="*/ 49 h 50"/>
              <a:gd name="T40" fmla="*/ 34 w 42"/>
              <a:gd name="T41" fmla="*/ 41 h 50"/>
              <a:gd name="T42" fmla="*/ 34 w 42"/>
              <a:gd name="T43" fmla="*/ 40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50"/>
              <a:gd name="T68" fmla="*/ 42 w 42"/>
              <a:gd name="T69" fmla="*/ 50 h 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50">
                <a:moveTo>
                  <a:pt x="34" y="40"/>
                </a:moveTo>
                <a:lnTo>
                  <a:pt x="34" y="37"/>
                </a:lnTo>
                <a:lnTo>
                  <a:pt x="39" y="30"/>
                </a:lnTo>
                <a:lnTo>
                  <a:pt x="42" y="12"/>
                </a:lnTo>
                <a:lnTo>
                  <a:pt x="40" y="9"/>
                </a:lnTo>
                <a:lnTo>
                  <a:pt x="39" y="9"/>
                </a:lnTo>
                <a:lnTo>
                  <a:pt x="36" y="4"/>
                </a:lnTo>
                <a:lnTo>
                  <a:pt x="30" y="1"/>
                </a:lnTo>
                <a:lnTo>
                  <a:pt x="27" y="0"/>
                </a:lnTo>
                <a:lnTo>
                  <a:pt x="21" y="1"/>
                </a:lnTo>
                <a:lnTo>
                  <a:pt x="11" y="3"/>
                </a:lnTo>
                <a:lnTo>
                  <a:pt x="8" y="4"/>
                </a:lnTo>
                <a:lnTo>
                  <a:pt x="0" y="15"/>
                </a:lnTo>
                <a:lnTo>
                  <a:pt x="0" y="18"/>
                </a:lnTo>
                <a:lnTo>
                  <a:pt x="8" y="22"/>
                </a:lnTo>
                <a:lnTo>
                  <a:pt x="21" y="40"/>
                </a:lnTo>
                <a:lnTo>
                  <a:pt x="22" y="43"/>
                </a:lnTo>
                <a:lnTo>
                  <a:pt x="28" y="50"/>
                </a:lnTo>
                <a:lnTo>
                  <a:pt x="28" y="49"/>
                </a:lnTo>
                <a:lnTo>
                  <a:pt x="30" y="49"/>
                </a:lnTo>
                <a:lnTo>
                  <a:pt x="34" y="41"/>
                </a:lnTo>
                <a:lnTo>
                  <a:pt x="34" y="4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16" name="Freeform 888"/>
          <p:cNvSpPr>
            <a:spLocks/>
          </p:cNvSpPr>
          <p:nvPr/>
        </p:nvSpPr>
        <p:spPr bwMode="auto">
          <a:xfrm>
            <a:off x="1620838" y="1296995"/>
            <a:ext cx="158750" cy="234950"/>
          </a:xfrm>
          <a:custGeom>
            <a:avLst/>
            <a:gdLst>
              <a:gd name="T0" fmla="*/ 37 w 100"/>
              <a:gd name="T1" fmla="*/ 108 h 148"/>
              <a:gd name="T2" fmla="*/ 33 w 100"/>
              <a:gd name="T3" fmla="*/ 102 h 148"/>
              <a:gd name="T4" fmla="*/ 24 w 100"/>
              <a:gd name="T5" fmla="*/ 97 h 148"/>
              <a:gd name="T6" fmla="*/ 15 w 100"/>
              <a:gd name="T7" fmla="*/ 94 h 148"/>
              <a:gd name="T8" fmla="*/ 0 w 100"/>
              <a:gd name="T9" fmla="*/ 75 h 148"/>
              <a:gd name="T10" fmla="*/ 7 w 100"/>
              <a:gd name="T11" fmla="*/ 55 h 148"/>
              <a:gd name="T12" fmla="*/ 13 w 100"/>
              <a:gd name="T13" fmla="*/ 60 h 148"/>
              <a:gd name="T14" fmla="*/ 18 w 100"/>
              <a:gd name="T15" fmla="*/ 64 h 148"/>
              <a:gd name="T16" fmla="*/ 21 w 100"/>
              <a:gd name="T17" fmla="*/ 75 h 148"/>
              <a:gd name="T18" fmla="*/ 30 w 100"/>
              <a:gd name="T19" fmla="*/ 72 h 148"/>
              <a:gd name="T20" fmla="*/ 37 w 100"/>
              <a:gd name="T21" fmla="*/ 69 h 148"/>
              <a:gd name="T22" fmla="*/ 36 w 100"/>
              <a:gd name="T23" fmla="*/ 60 h 148"/>
              <a:gd name="T24" fmla="*/ 40 w 100"/>
              <a:gd name="T25" fmla="*/ 58 h 148"/>
              <a:gd name="T26" fmla="*/ 34 w 100"/>
              <a:gd name="T27" fmla="*/ 52 h 148"/>
              <a:gd name="T28" fmla="*/ 33 w 100"/>
              <a:gd name="T29" fmla="*/ 42 h 148"/>
              <a:gd name="T30" fmla="*/ 42 w 100"/>
              <a:gd name="T31" fmla="*/ 45 h 148"/>
              <a:gd name="T32" fmla="*/ 34 w 100"/>
              <a:gd name="T33" fmla="*/ 39 h 148"/>
              <a:gd name="T34" fmla="*/ 21 w 100"/>
              <a:gd name="T35" fmla="*/ 33 h 148"/>
              <a:gd name="T36" fmla="*/ 18 w 100"/>
              <a:gd name="T37" fmla="*/ 24 h 148"/>
              <a:gd name="T38" fmla="*/ 27 w 100"/>
              <a:gd name="T39" fmla="*/ 29 h 148"/>
              <a:gd name="T40" fmla="*/ 28 w 100"/>
              <a:gd name="T41" fmla="*/ 24 h 148"/>
              <a:gd name="T42" fmla="*/ 24 w 100"/>
              <a:gd name="T43" fmla="*/ 18 h 148"/>
              <a:gd name="T44" fmla="*/ 22 w 100"/>
              <a:gd name="T45" fmla="*/ 9 h 148"/>
              <a:gd name="T46" fmla="*/ 34 w 100"/>
              <a:gd name="T47" fmla="*/ 9 h 148"/>
              <a:gd name="T48" fmla="*/ 37 w 100"/>
              <a:gd name="T49" fmla="*/ 8 h 148"/>
              <a:gd name="T50" fmla="*/ 36 w 100"/>
              <a:gd name="T51" fmla="*/ 2 h 148"/>
              <a:gd name="T52" fmla="*/ 43 w 100"/>
              <a:gd name="T53" fmla="*/ 6 h 148"/>
              <a:gd name="T54" fmla="*/ 57 w 100"/>
              <a:gd name="T55" fmla="*/ 11 h 148"/>
              <a:gd name="T56" fmla="*/ 75 w 100"/>
              <a:gd name="T57" fmla="*/ 3 h 148"/>
              <a:gd name="T58" fmla="*/ 87 w 100"/>
              <a:gd name="T59" fmla="*/ 8 h 148"/>
              <a:gd name="T60" fmla="*/ 85 w 100"/>
              <a:gd name="T61" fmla="*/ 21 h 148"/>
              <a:gd name="T62" fmla="*/ 82 w 100"/>
              <a:gd name="T63" fmla="*/ 23 h 148"/>
              <a:gd name="T64" fmla="*/ 85 w 100"/>
              <a:gd name="T65" fmla="*/ 33 h 148"/>
              <a:gd name="T66" fmla="*/ 73 w 100"/>
              <a:gd name="T67" fmla="*/ 45 h 148"/>
              <a:gd name="T68" fmla="*/ 67 w 100"/>
              <a:gd name="T69" fmla="*/ 52 h 148"/>
              <a:gd name="T70" fmla="*/ 78 w 100"/>
              <a:gd name="T71" fmla="*/ 51 h 148"/>
              <a:gd name="T72" fmla="*/ 85 w 100"/>
              <a:gd name="T73" fmla="*/ 61 h 148"/>
              <a:gd name="T74" fmla="*/ 88 w 100"/>
              <a:gd name="T75" fmla="*/ 66 h 148"/>
              <a:gd name="T76" fmla="*/ 88 w 100"/>
              <a:gd name="T77" fmla="*/ 73 h 148"/>
              <a:gd name="T78" fmla="*/ 96 w 100"/>
              <a:gd name="T79" fmla="*/ 72 h 148"/>
              <a:gd name="T80" fmla="*/ 97 w 100"/>
              <a:gd name="T81" fmla="*/ 73 h 148"/>
              <a:gd name="T82" fmla="*/ 100 w 100"/>
              <a:gd name="T83" fmla="*/ 87 h 148"/>
              <a:gd name="T84" fmla="*/ 96 w 100"/>
              <a:gd name="T85" fmla="*/ 91 h 148"/>
              <a:gd name="T86" fmla="*/ 97 w 100"/>
              <a:gd name="T87" fmla="*/ 105 h 148"/>
              <a:gd name="T88" fmla="*/ 99 w 100"/>
              <a:gd name="T89" fmla="*/ 111 h 148"/>
              <a:gd name="T90" fmla="*/ 93 w 100"/>
              <a:gd name="T91" fmla="*/ 120 h 148"/>
              <a:gd name="T92" fmla="*/ 81 w 100"/>
              <a:gd name="T93" fmla="*/ 129 h 148"/>
              <a:gd name="T94" fmla="*/ 72 w 100"/>
              <a:gd name="T95" fmla="*/ 132 h 148"/>
              <a:gd name="T96" fmla="*/ 70 w 100"/>
              <a:gd name="T97" fmla="*/ 142 h 148"/>
              <a:gd name="T98" fmla="*/ 64 w 100"/>
              <a:gd name="T99" fmla="*/ 148 h 148"/>
              <a:gd name="T100" fmla="*/ 58 w 100"/>
              <a:gd name="T101" fmla="*/ 145 h 148"/>
              <a:gd name="T102" fmla="*/ 52 w 100"/>
              <a:gd name="T103" fmla="*/ 129 h 148"/>
              <a:gd name="T104" fmla="*/ 43 w 100"/>
              <a:gd name="T105" fmla="*/ 118 h 1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0"/>
              <a:gd name="T160" fmla="*/ 0 h 148"/>
              <a:gd name="T161" fmla="*/ 100 w 100"/>
              <a:gd name="T162" fmla="*/ 148 h 1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0" h="148">
                <a:moveTo>
                  <a:pt x="42" y="115"/>
                </a:moveTo>
                <a:lnTo>
                  <a:pt x="40" y="114"/>
                </a:lnTo>
                <a:lnTo>
                  <a:pt x="37" y="108"/>
                </a:lnTo>
                <a:lnTo>
                  <a:pt x="37" y="105"/>
                </a:lnTo>
                <a:lnTo>
                  <a:pt x="34" y="103"/>
                </a:lnTo>
                <a:lnTo>
                  <a:pt x="33" y="102"/>
                </a:lnTo>
                <a:lnTo>
                  <a:pt x="30" y="105"/>
                </a:lnTo>
                <a:lnTo>
                  <a:pt x="25" y="97"/>
                </a:lnTo>
                <a:lnTo>
                  <a:pt x="24" y="97"/>
                </a:lnTo>
                <a:lnTo>
                  <a:pt x="24" y="99"/>
                </a:lnTo>
                <a:lnTo>
                  <a:pt x="16" y="99"/>
                </a:lnTo>
                <a:lnTo>
                  <a:pt x="15" y="94"/>
                </a:lnTo>
                <a:lnTo>
                  <a:pt x="12" y="91"/>
                </a:lnTo>
                <a:lnTo>
                  <a:pt x="12" y="88"/>
                </a:lnTo>
                <a:lnTo>
                  <a:pt x="0" y="75"/>
                </a:lnTo>
                <a:lnTo>
                  <a:pt x="1" y="58"/>
                </a:lnTo>
                <a:lnTo>
                  <a:pt x="4" y="55"/>
                </a:lnTo>
                <a:lnTo>
                  <a:pt x="7" y="55"/>
                </a:lnTo>
                <a:lnTo>
                  <a:pt x="10" y="58"/>
                </a:lnTo>
                <a:lnTo>
                  <a:pt x="12" y="60"/>
                </a:lnTo>
                <a:lnTo>
                  <a:pt x="13" y="60"/>
                </a:lnTo>
                <a:lnTo>
                  <a:pt x="12" y="61"/>
                </a:lnTo>
                <a:lnTo>
                  <a:pt x="13" y="64"/>
                </a:lnTo>
                <a:lnTo>
                  <a:pt x="18" y="64"/>
                </a:lnTo>
                <a:lnTo>
                  <a:pt x="19" y="66"/>
                </a:lnTo>
                <a:lnTo>
                  <a:pt x="19" y="70"/>
                </a:lnTo>
                <a:lnTo>
                  <a:pt x="21" y="75"/>
                </a:lnTo>
                <a:lnTo>
                  <a:pt x="27" y="75"/>
                </a:lnTo>
                <a:lnTo>
                  <a:pt x="28" y="73"/>
                </a:lnTo>
                <a:lnTo>
                  <a:pt x="30" y="72"/>
                </a:lnTo>
                <a:lnTo>
                  <a:pt x="31" y="73"/>
                </a:lnTo>
                <a:lnTo>
                  <a:pt x="34" y="72"/>
                </a:lnTo>
                <a:lnTo>
                  <a:pt x="37" y="69"/>
                </a:lnTo>
                <a:lnTo>
                  <a:pt x="36" y="64"/>
                </a:lnTo>
                <a:lnTo>
                  <a:pt x="34" y="60"/>
                </a:lnTo>
                <a:lnTo>
                  <a:pt x="36" y="60"/>
                </a:lnTo>
                <a:lnTo>
                  <a:pt x="39" y="63"/>
                </a:lnTo>
                <a:lnTo>
                  <a:pt x="40" y="63"/>
                </a:lnTo>
                <a:lnTo>
                  <a:pt x="40" y="58"/>
                </a:lnTo>
                <a:lnTo>
                  <a:pt x="39" y="55"/>
                </a:lnTo>
                <a:lnTo>
                  <a:pt x="36" y="55"/>
                </a:lnTo>
                <a:lnTo>
                  <a:pt x="34" y="52"/>
                </a:lnTo>
                <a:lnTo>
                  <a:pt x="33" y="51"/>
                </a:lnTo>
                <a:lnTo>
                  <a:pt x="33" y="43"/>
                </a:lnTo>
                <a:lnTo>
                  <a:pt x="33" y="42"/>
                </a:lnTo>
                <a:lnTo>
                  <a:pt x="36" y="42"/>
                </a:lnTo>
                <a:lnTo>
                  <a:pt x="42" y="46"/>
                </a:lnTo>
                <a:lnTo>
                  <a:pt x="42" y="45"/>
                </a:lnTo>
                <a:lnTo>
                  <a:pt x="36" y="35"/>
                </a:lnTo>
                <a:lnTo>
                  <a:pt x="34" y="36"/>
                </a:lnTo>
                <a:lnTo>
                  <a:pt x="34" y="39"/>
                </a:lnTo>
                <a:lnTo>
                  <a:pt x="27" y="41"/>
                </a:lnTo>
                <a:lnTo>
                  <a:pt x="22" y="38"/>
                </a:lnTo>
                <a:lnTo>
                  <a:pt x="21" y="33"/>
                </a:lnTo>
                <a:lnTo>
                  <a:pt x="18" y="32"/>
                </a:lnTo>
                <a:lnTo>
                  <a:pt x="18" y="27"/>
                </a:lnTo>
                <a:lnTo>
                  <a:pt x="18" y="24"/>
                </a:lnTo>
                <a:lnTo>
                  <a:pt x="24" y="24"/>
                </a:lnTo>
                <a:lnTo>
                  <a:pt x="25" y="26"/>
                </a:lnTo>
                <a:lnTo>
                  <a:pt x="27" y="29"/>
                </a:lnTo>
                <a:lnTo>
                  <a:pt x="30" y="30"/>
                </a:lnTo>
                <a:lnTo>
                  <a:pt x="30" y="29"/>
                </a:lnTo>
                <a:lnTo>
                  <a:pt x="28" y="24"/>
                </a:lnTo>
                <a:lnTo>
                  <a:pt x="30" y="21"/>
                </a:lnTo>
                <a:lnTo>
                  <a:pt x="25" y="21"/>
                </a:lnTo>
                <a:lnTo>
                  <a:pt x="24" y="18"/>
                </a:lnTo>
                <a:lnTo>
                  <a:pt x="21" y="18"/>
                </a:lnTo>
                <a:lnTo>
                  <a:pt x="19" y="14"/>
                </a:lnTo>
                <a:lnTo>
                  <a:pt x="22" y="9"/>
                </a:lnTo>
                <a:lnTo>
                  <a:pt x="28" y="6"/>
                </a:lnTo>
                <a:lnTo>
                  <a:pt x="30" y="9"/>
                </a:lnTo>
                <a:lnTo>
                  <a:pt x="34" y="9"/>
                </a:lnTo>
                <a:lnTo>
                  <a:pt x="37" y="12"/>
                </a:lnTo>
                <a:lnTo>
                  <a:pt x="37" y="11"/>
                </a:lnTo>
                <a:lnTo>
                  <a:pt x="37" y="8"/>
                </a:lnTo>
                <a:lnTo>
                  <a:pt x="34" y="6"/>
                </a:lnTo>
                <a:lnTo>
                  <a:pt x="33" y="3"/>
                </a:lnTo>
                <a:lnTo>
                  <a:pt x="36" y="2"/>
                </a:lnTo>
                <a:lnTo>
                  <a:pt x="39" y="0"/>
                </a:lnTo>
                <a:lnTo>
                  <a:pt x="40" y="2"/>
                </a:lnTo>
                <a:lnTo>
                  <a:pt x="43" y="6"/>
                </a:lnTo>
                <a:lnTo>
                  <a:pt x="46" y="6"/>
                </a:lnTo>
                <a:lnTo>
                  <a:pt x="52" y="12"/>
                </a:lnTo>
                <a:lnTo>
                  <a:pt x="57" y="11"/>
                </a:lnTo>
                <a:lnTo>
                  <a:pt x="58" y="12"/>
                </a:lnTo>
                <a:lnTo>
                  <a:pt x="66" y="9"/>
                </a:lnTo>
                <a:lnTo>
                  <a:pt x="75" y="3"/>
                </a:lnTo>
                <a:lnTo>
                  <a:pt x="84" y="0"/>
                </a:lnTo>
                <a:lnTo>
                  <a:pt x="84" y="3"/>
                </a:lnTo>
                <a:lnTo>
                  <a:pt x="87" y="8"/>
                </a:lnTo>
                <a:lnTo>
                  <a:pt x="90" y="9"/>
                </a:lnTo>
                <a:lnTo>
                  <a:pt x="88" y="15"/>
                </a:lnTo>
                <a:lnTo>
                  <a:pt x="85" y="21"/>
                </a:lnTo>
                <a:lnTo>
                  <a:pt x="82" y="21"/>
                </a:lnTo>
                <a:lnTo>
                  <a:pt x="81" y="23"/>
                </a:lnTo>
                <a:lnTo>
                  <a:pt x="82" y="23"/>
                </a:lnTo>
                <a:lnTo>
                  <a:pt x="85" y="26"/>
                </a:lnTo>
                <a:lnTo>
                  <a:pt x="85" y="35"/>
                </a:lnTo>
                <a:lnTo>
                  <a:pt x="85" y="33"/>
                </a:lnTo>
                <a:lnTo>
                  <a:pt x="81" y="35"/>
                </a:lnTo>
                <a:lnTo>
                  <a:pt x="76" y="41"/>
                </a:lnTo>
                <a:lnTo>
                  <a:pt x="73" y="45"/>
                </a:lnTo>
                <a:lnTo>
                  <a:pt x="70" y="48"/>
                </a:lnTo>
                <a:lnTo>
                  <a:pt x="69" y="51"/>
                </a:lnTo>
                <a:lnTo>
                  <a:pt x="67" y="52"/>
                </a:lnTo>
                <a:lnTo>
                  <a:pt x="67" y="60"/>
                </a:lnTo>
                <a:lnTo>
                  <a:pt x="73" y="52"/>
                </a:lnTo>
                <a:lnTo>
                  <a:pt x="78" y="51"/>
                </a:lnTo>
                <a:lnTo>
                  <a:pt x="81" y="52"/>
                </a:lnTo>
                <a:lnTo>
                  <a:pt x="85" y="58"/>
                </a:lnTo>
                <a:lnTo>
                  <a:pt x="85" y="61"/>
                </a:lnTo>
                <a:lnTo>
                  <a:pt x="85" y="63"/>
                </a:lnTo>
                <a:lnTo>
                  <a:pt x="87" y="66"/>
                </a:lnTo>
                <a:lnTo>
                  <a:pt x="88" y="66"/>
                </a:lnTo>
                <a:lnTo>
                  <a:pt x="88" y="67"/>
                </a:lnTo>
                <a:lnTo>
                  <a:pt x="90" y="70"/>
                </a:lnTo>
                <a:lnTo>
                  <a:pt x="88" y="73"/>
                </a:lnTo>
                <a:lnTo>
                  <a:pt x="88" y="76"/>
                </a:lnTo>
                <a:lnTo>
                  <a:pt x="93" y="72"/>
                </a:lnTo>
                <a:lnTo>
                  <a:pt x="96" y="72"/>
                </a:lnTo>
                <a:lnTo>
                  <a:pt x="96" y="67"/>
                </a:lnTo>
                <a:lnTo>
                  <a:pt x="97" y="70"/>
                </a:lnTo>
                <a:lnTo>
                  <a:pt x="97" y="73"/>
                </a:lnTo>
                <a:lnTo>
                  <a:pt x="99" y="75"/>
                </a:lnTo>
                <a:lnTo>
                  <a:pt x="100" y="84"/>
                </a:lnTo>
                <a:lnTo>
                  <a:pt x="100" y="87"/>
                </a:lnTo>
                <a:lnTo>
                  <a:pt x="100" y="88"/>
                </a:lnTo>
                <a:lnTo>
                  <a:pt x="97" y="91"/>
                </a:lnTo>
                <a:lnTo>
                  <a:pt x="96" y="91"/>
                </a:lnTo>
                <a:lnTo>
                  <a:pt x="99" y="99"/>
                </a:lnTo>
                <a:lnTo>
                  <a:pt x="99" y="103"/>
                </a:lnTo>
                <a:lnTo>
                  <a:pt x="97" y="105"/>
                </a:lnTo>
                <a:lnTo>
                  <a:pt x="96" y="108"/>
                </a:lnTo>
                <a:lnTo>
                  <a:pt x="99" y="108"/>
                </a:lnTo>
                <a:lnTo>
                  <a:pt x="99" y="111"/>
                </a:lnTo>
                <a:lnTo>
                  <a:pt x="99" y="118"/>
                </a:lnTo>
                <a:lnTo>
                  <a:pt x="97" y="118"/>
                </a:lnTo>
                <a:lnTo>
                  <a:pt x="93" y="120"/>
                </a:lnTo>
                <a:lnTo>
                  <a:pt x="91" y="126"/>
                </a:lnTo>
                <a:lnTo>
                  <a:pt x="85" y="132"/>
                </a:lnTo>
                <a:lnTo>
                  <a:pt x="81" y="129"/>
                </a:lnTo>
                <a:lnTo>
                  <a:pt x="75" y="130"/>
                </a:lnTo>
                <a:lnTo>
                  <a:pt x="72" y="129"/>
                </a:lnTo>
                <a:lnTo>
                  <a:pt x="72" y="132"/>
                </a:lnTo>
                <a:lnTo>
                  <a:pt x="75" y="136"/>
                </a:lnTo>
                <a:lnTo>
                  <a:pt x="75" y="139"/>
                </a:lnTo>
                <a:lnTo>
                  <a:pt x="70" y="142"/>
                </a:lnTo>
                <a:lnTo>
                  <a:pt x="69" y="145"/>
                </a:lnTo>
                <a:lnTo>
                  <a:pt x="67" y="148"/>
                </a:lnTo>
                <a:lnTo>
                  <a:pt x="64" y="148"/>
                </a:lnTo>
                <a:lnTo>
                  <a:pt x="61" y="142"/>
                </a:lnTo>
                <a:lnTo>
                  <a:pt x="60" y="142"/>
                </a:lnTo>
                <a:lnTo>
                  <a:pt x="58" y="145"/>
                </a:lnTo>
                <a:lnTo>
                  <a:pt x="57" y="145"/>
                </a:lnTo>
                <a:lnTo>
                  <a:pt x="54" y="132"/>
                </a:lnTo>
                <a:lnTo>
                  <a:pt x="52" y="129"/>
                </a:lnTo>
                <a:lnTo>
                  <a:pt x="51" y="124"/>
                </a:lnTo>
                <a:lnTo>
                  <a:pt x="48" y="121"/>
                </a:lnTo>
                <a:lnTo>
                  <a:pt x="43" y="118"/>
                </a:lnTo>
                <a:lnTo>
                  <a:pt x="42" y="11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17" name="Freeform 889"/>
          <p:cNvSpPr>
            <a:spLocks/>
          </p:cNvSpPr>
          <p:nvPr/>
        </p:nvSpPr>
        <p:spPr bwMode="auto">
          <a:xfrm>
            <a:off x="1758950" y="1365257"/>
            <a:ext cx="15875" cy="23812"/>
          </a:xfrm>
          <a:custGeom>
            <a:avLst/>
            <a:gdLst>
              <a:gd name="T0" fmla="*/ 9 w 10"/>
              <a:gd name="T1" fmla="*/ 9 h 15"/>
              <a:gd name="T2" fmla="*/ 10 w 10"/>
              <a:gd name="T3" fmla="*/ 6 h 15"/>
              <a:gd name="T4" fmla="*/ 10 w 10"/>
              <a:gd name="T5" fmla="*/ 3 h 15"/>
              <a:gd name="T6" fmla="*/ 6 w 10"/>
              <a:gd name="T7" fmla="*/ 0 h 15"/>
              <a:gd name="T8" fmla="*/ 0 w 10"/>
              <a:gd name="T9" fmla="*/ 5 h 15"/>
              <a:gd name="T10" fmla="*/ 3 w 10"/>
              <a:gd name="T11" fmla="*/ 15 h 15"/>
              <a:gd name="T12" fmla="*/ 6 w 10"/>
              <a:gd name="T13" fmla="*/ 15 h 15"/>
              <a:gd name="T14" fmla="*/ 9 w 10"/>
              <a:gd name="T15" fmla="*/ 12 h 15"/>
              <a:gd name="T16" fmla="*/ 9 w 10"/>
              <a:gd name="T17" fmla="*/ 11 h 15"/>
              <a:gd name="T18" fmla="*/ 9 w 10"/>
              <a:gd name="T19" fmla="*/ 9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5"/>
              <a:gd name="T32" fmla="*/ 10 w 10"/>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5">
                <a:moveTo>
                  <a:pt x="9" y="9"/>
                </a:moveTo>
                <a:lnTo>
                  <a:pt x="10" y="6"/>
                </a:lnTo>
                <a:lnTo>
                  <a:pt x="10" y="3"/>
                </a:lnTo>
                <a:lnTo>
                  <a:pt x="6" y="0"/>
                </a:lnTo>
                <a:lnTo>
                  <a:pt x="0" y="5"/>
                </a:lnTo>
                <a:lnTo>
                  <a:pt x="3" y="15"/>
                </a:lnTo>
                <a:lnTo>
                  <a:pt x="6" y="15"/>
                </a:lnTo>
                <a:lnTo>
                  <a:pt x="9" y="12"/>
                </a:lnTo>
                <a:lnTo>
                  <a:pt x="9" y="11"/>
                </a:lnTo>
                <a:lnTo>
                  <a:pt x="9" y="9"/>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18" name="Freeform 890"/>
          <p:cNvSpPr>
            <a:spLocks/>
          </p:cNvSpPr>
          <p:nvPr/>
        </p:nvSpPr>
        <p:spPr bwMode="auto">
          <a:xfrm>
            <a:off x="1698625" y="1277945"/>
            <a:ext cx="42863" cy="28575"/>
          </a:xfrm>
          <a:custGeom>
            <a:avLst/>
            <a:gdLst>
              <a:gd name="T0" fmla="*/ 14 w 27"/>
              <a:gd name="T1" fmla="*/ 17 h 18"/>
              <a:gd name="T2" fmla="*/ 18 w 27"/>
              <a:gd name="T3" fmla="*/ 15 h 18"/>
              <a:gd name="T4" fmla="*/ 26 w 27"/>
              <a:gd name="T5" fmla="*/ 8 h 18"/>
              <a:gd name="T6" fmla="*/ 27 w 27"/>
              <a:gd name="T7" fmla="*/ 3 h 18"/>
              <a:gd name="T8" fmla="*/ 27 w 27"/>
              <a:gd name="T9" fmla="*/ 0 h 18"/>
              <a:gd name="T10" fmla="*/ 23 w 27"/>
              <a:gd name="T11" fmla="*/ 0 h 18"/>
              <a:gd name="T12" fmla="*/ 14 w 27"/>
              <a:gd name="T13" fmla="*/ 5 h 18"/>
              <a:gd name="T14" fmla="*/ 11 w 27"/>
              <a:gd name="T15" fmla="*/ 6 h 18"/>
              <a:gd name="T16" fmla="*/ 8 w 27"/>
              <a:gd name="T17" fmla="*/ 9 h 18"/>
              <a:gd name="T18" fmla="*/ 6 w 27"/>
              <a:gd name="T19" fmla="*/ 11 h 18"/>
              <a:gd name="T20" fmla="*/ 0 w 27"/>
              <a:gd name="T21" fmla="*/ 14 h 18"/>
              <a:gd name="T22" fmla="*/ 2 w 27"/>
              <a:gd name="T23" fmla="*/ 15 h 18"/>
              <a:gd name="T24" fmla="*/ 6 w 27"/>
              <a:gd name="T25" fmla="*/ 17 h 18"/>
              <a:gd name="T26" fmla="*/ 6 w 27"/>
              <a:gd name="T27" fmla="*/ 15 h 18"/>
              <a:gd name="T28" fmla="*/ 8 w 27"/>
              <a:gd name="T29" fmla="*/ 15 h 18"/>
              <a:gd name="T30" fmla="*/ 9 w 27"/>
              <a:gd name="T31" fmla="*/ 18 h 18"/>
              <a:gd name="T32" fmla="*/ 11 w 27"/>
              <a:gd name="T33" fmla="*/ 17 h 18"/>
              <a:gd name="T34" fmla="*/ 12 w 27"/>
              <a:gd name="T35" fmla="*/ 18 h 18"/>
              <a:gd name="T36" fmla="*/ 14 w 27"/>
              <a:gd name="T37" fmla="*/ 17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18"/>
              <a:gd name="T59" fmla="*/ 27 w 27"/>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18">
                <a:moveTo>
                  <a:pt x="14" y="17"/>
                </a:moveTo>
                <a:lnTo>
                  <a:pt x="18" y="15"/>
                </a:lnTo>
                <a:lnTo>
                  <a:pt x="26" y="8"/>
                </a:lnTo>
                <a:lnTo>
                  <a:pt x="27" y="3"/>
                </a:lnTo>
                <a:lnTo>
                  <a:pt x="27" y="0"/>
                </a:lnTo>
                <a:lnTo>
                  <a:pt x="23" y="0"/>
                </a:lnTo>
                <a:lnTo>
                  <a:pt x="14" y="5"/>
                </a:lnTo>
                <a:lnTo>
                  <a:pt x="11" y="6"/>
                </a:lnTo>
                <a:lnTo>
                  <a:pt x="8" y="9"/>
                </a:lnTo>
                <a:lnTo>
                  <a:pt x="6" y="11"/>
                </a:lnTo>
                <a:lnTo>
                  <a:pt x="0" y="14"/>
                </a:lnTo>
                <a:lnTo>
                  <a:pt x="2" y="15"/>
                </a:lnTo>
                <a:lnTo>
                  <a:pt x="6" y="17"/>
                </a:lnTo>
                <a:lnTo>
                  <a:pt x="6" y="15"/>
                </a:lnTo>
                <a:lnTo>
                  <a:pt x="8" y="15"/>
                </a:lnTo>
                <a:lnTo>
                  <a:pt x="9" y="18"/>
                </a:lnTo>
                <a:lnTo>
                  <a:pt x="11" y="17"/>
                </a:lnTo>
                <a:lnTo>
                  <a:pt x="12" y="18"/>
                </a:lnTo>
                <a:lnTo>
                  <a:pt x="14" y="17"/>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19" name="Freeform 891"/>
          <p:cNvSpPr>
            <a:spLocks/>
          </p:cNvSpPr>
          <p:nvPr/>
        </p:nvSpPr>
        <p:spPr bwMode="auto">
          <a:xfrm>
            <a:off x="1760538" y="1111257"/>
            <a:ext cx="28575" cy="31750"/>
          </a:xfrm>
          <a:custGeom>
            <a:avLst/>
            <a:gdLst>
              <a:gd name="T0" fmla="*/ 12 w 18"/>
              <a:gd name="T1" fmla="*/ 5 h 20"/>
              <a:gd name="T2" fmla="*/ 9 w 18"/>
              <a:gd name="T3" fmla="*/ 11 h 20"/>
              <a:gd name="T4" fmla="*/ 9 w 18"/>
              <a:gd name="T5" fmla="*/ 12 h 20"/>
              <a:gd name="T6" fmla="*/ 9 w 18"/>
              <a:gd name="T7" fmla="*/ 15 h 20"/>
              <a:gd name="T8" fmla="*/ 6 w 18"/>
              <a:gd name="T9" fmla="*/ 15 h 20"/>
              <a:gd name="T10" fmla="*/ 8 w 18"/>
              <a:gd name="T11" fmla="*/ 18 h 20"/>
              <a:gd name="T12" fmla="*/ 6 w 18"/>
              <a:gd name="T13" fmla="*/ 20 h 20"/>
              <a:gd name="T14" fmla="*/ 3 w 18"/>
              <a:gd name="T15" fmla="*/ 20 h 20"/>
              <a:gd name="T16" fmla="*/ 2 w 18"/>
              <a:gd name="T17" fmla="*/ 18 h 20"/>
              <a:gd name="T18" fmla="*/ 2 w 18"/>
              <a:gd name="T19" fmla="*/ 15 h 20"/>
              <a:gd name="T20" fmla="*/ 0 w 18"/>
              <a:gd name="T21" fmla="*/ 14 h 20"/>
              <a:gd name="T22" fmla="*/ 0 w 18"/>
              <a:gd name="T23" fmla="*/ 11 h 20"/>
              <a:gd name="T24" fmla="*/ 5 w 18"/>
              <a:gd name="T25" fmla="*/ 6 h 20"/>
              <a:gd name="T26" fmla="*/ 6 w 18"/>
              <a:gd name="T27" fmla="*/ 6 h 20"/>
              <a:gd name="T28" fmla="*/ 8 w 18"/>
              <a:gd name="T29" fmla="*/ 5 h 20"/>
              <a:gd name="T30" fmla="*/ 11 w 18"/>
              <a:gd name="T31" fmla="*/ 5 h 20"/>
              <a:gd name="T32" fmla="*/ 12 w 18"/>
              <a:gd name="T33" fmla="*/ 0 h 20"/>
              <a:gd name="T34" fmla="*/ 18 w 18"/>
              <a:gd name="T35" fmla="*/ 5 h 20"/>
              <a:gd name="T36" fmla="*/ 18 w 18"/>
              <a:gd name="T37" fmla="*/ 9 h 20"/>
              <a:gd name="T38" fmla="*/ 15 w 18"/>
              <a:gd name="T39" fmla="*/ 14 h 20"/>
              <a:gd name="T40" fmla="*/ 15 w 18"/>
              <a:gd name="T41" fmla="*/ 12 h 20"/>
              <a:gd name="T42" fmla="*/ 12 w 18"/>
              <a:gd name="T43" fmla="*/ 11 h 20"/>
              <a:gd name="T44" fmla="*/ 12 w 18"/>
              <a:gd name="T45" fmla="*/ 5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12" y="5"/>
                </a:moveTo>
                <a:lnTo>
                  <a:pt x="9" y="11"/>
                </a:lnTo>
                <a:lnTo>
                  <a:pt x="9" y="12"/>
                </a:lnTo>
                <a:lnTo>
                  <a:pt x="9" y="15"/>
                </a:lnTo>
                <a:lnTo>
                  <a:pt x="6" y="15"/>
                </a:lnTo>
                <a:lnTo>
                  <a:pt x="8" y="18"/>
                </a:lnTo>
                <a:lnTo>
                  <a:pt x="6" y="20"/>
                </a:lnTo>
                <a:lnTo>
                  <a:pt x="3" y="20"/>
                </a:lnTo>
                <a:lnTo>
                  <a:pt x="2" y="18"/>
                </a:lnTo>
                <a:lnTo>
                  <a:pt x="2" y="15"/>
                </a:lnTo>
                <a:lnTo>
                  <a:pt x="0" y="14"/>
                </a:lnTo>
                <a:lnTo>
                  <a:pt x="0" y="11"/>
                </a:lnTo>
                <a:lnTo>
                  <a:pt x="5" y="6"/>
                </a:lnTo>
                <a:lnTo>
                  <a:pt x="6" y="6"/>
                </a:lnTo>
                <a:lnTo>
                  <a:pt x="8" y="5"/>
                </a:lnTo>
                <a:lnTo>
                  <a:pt x="11" y="5"/>
                </a:lnTo>
                <a:lnTo>
                  <a:pt x="12" y="0"/>
                </a:lnTo>
                <a:lnTo>
                  <a:pt x="18" y="5"/>
                </a:lnTo>
                <a:lnTo>
                  <a:pt x="18" y="9"/>
                </a:lnTo>
                <a:lnTo>
                  <a:pt x="15" y="14"/>
                </a:lnTo>
                <a:lnTo>
                  <a:pt x="15" y="12"/>
                </a:lnTo>
                <a:lnTo>
                  <a:pt x="12" y="11"/>
                </a:lnTo>
                <a:lnTo>
                  <a:pt x="12" y="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20" name="Freeform 892"/>
          <p:cNvSpPr>
            <a:spLocks/>
          </p:cNvSpPr>
          <p:nvPr/>
        </p:nvSpPr>
        <p:spPr bwMode="auto">
          <a:xfrm>
            <a:off x="1608138" y="1001720"/>
            <a:ext cx="142875" cy="185737"/>
          </a:xfrm>
          <a:custGeom>
            <a:avLst/>
            <a:gdLst>
              <a:gd name="T0" fmla="*/ 83 w 90"/>
              <a:gd name="T1" fmla="*/ 62 h 117"/>
              <a:gd name="T2" fmla="*/ 90 w 90"/>
              <a:gd name="T3" fmla="*/ 87 h 117"/>
              <a:gd name="T4" fmla="*/ 81 w 90"/>
              <a:gd name="T5" fmla="*/ 74 h 117"/>
              <a:gd name="T6" fmla="*/ 83 w 90"/>
              <a:gd name="T7" fmla="*/ 83 h 117"/>
              <a:gd name="T8" fmla="*/ 81 w 90"/>
              <a:gd name="T9" fmla="*/ 86 h 117"/>
              <a:gd name="T10" fmla="*/ 78 w 90"/>
              <a:gd name="T11" fmla="*/ 87 h 117"/>
              <a:gd name="T12" fmla="*/ 84 w 90"/>
              <a:gd name="T13" fmla="*/ 107 h 117"/>
              <a:gd name="T14" fmla="*/ 78 w 90"/>
              <a:gd name="T15" fmla="*/ 102 h 117"/>
              <a:gd name="T16" fmla="*/ 77 w 90"/>
              <a:gd name="T17" fmla="*/ 108 h 117"/>
              <a:gd name="T18" fmla="*/ 71 w 90"/>
              <a:gd name="T19" fmla="*/ 113 h 117"/>
              <a:gd name="T20" fmla="*/ 63 w 90"/>
              <a:gd name="T21" fmla="*/ 111 h 117"/>
              <a:gd name="T22" fmla="*/ 59 w 90"/>
              <a:gd name="T23" fmla="*/ 113 h 117"/>
              <a:gd name="T24" fmla="*/ 51 w 90"/>
              <a:gd name="T25" fmla="*/ 117 h 117"/>
              <a:gd name="T26" fmla="*/ 38 w 90"/>
              <a:gd name="T27" fmla="*/ 104 h 117"/>
              <a:gd name="T28" fmla="*/ 45 w 90"/>
              <a:gd name="T29" fmla="*/ 99 h 117"/>
              <a:gd name="T30" fmla="*/ 36 w 90"/>
              <a:gd name="T31" fmla="*/ 92 h 117"/>
              <a:gd name="T32" fmla="*/ 44 w 90"/>
              <a:gd name="T33" fmla="*/ 86 h 117"/>
              <a:gd name="T34" fmla="*/ 51 w 90"/>
              <a:gd name="T35" fmla="*/ 80 h 117"/>
              <a:gd name="T36" fmla="*/ 48 w 90"/>
              <a:gd name="T37" fmla="*/ 75 h 117"/>
              <a:gd name="T38" fmla="*/ 51 w 90"/>
              <a:gd name="T39" fmla="*/ 69 h 117"/>
              <a:gd name="T40" fmla="*/ 63 w 90"/>
              <a:gd name="T41" fmla="*/ 66 h 117"/>
              <a:gd name="T42" fmla="*/ 48 w 90"/>
              <a:gd name="T43" fmla="*/ 68 h 117"/>
              <a:gd name="T44" fmla="*/ 23 w 90"/>
              <a:gd name="T45" fmla="*/ 74 h 117"/>
              <a:gd name="T46" fmla="*/ 9 w 90"/>
              <a:gd name="T47" fmla="*/ 78 h 117"/>
              <a:gd name="T48" fmla="*/ 3 w 90"/>
              <a:gd name="T49" fmla="*/ 74 h 117"/>
              <a:gd name="T50" fmla="*/ 12 w 90"/>
              <a:gd name="T51" fmla="*/ 71 h 117"/>
              <a:gd name="T52" fmla="*/ 9 w 90"/>
              <a:gd name="T53" fmla="*/ 63 h 117"/>
              <a:gd name="T54" fmla="*/ 21 w 90"/>
              <a:gd name="T55" fmla="*/ 62 h 117"/>
              <a:gd name="T56" fmla="*/ 21 w 90"/>
              <a:gd name="T57" fmla="*/ 54 h 117"/>
              <a:gd name="T58" fmla="*/ 17 w 90"/>
              <a:gd name="T59" fmla="*/ 50 h 117"/>
              <a:gd name="T60" fmla="*/ 15 w 90"/>
              <a:gd name="T61" fmla="*/ 35 h 117"/>
              <a:gd name="T62" fmla="*/ 14 w 90"/>
              <a:gd name="T63" fmla="*/ 20 h 117"/>
              <a:gd name="T64" fmla="*/ 24 w 90"/>
              <a:gd name="T65" fmla="*/ 18 h 117"/>
              <a:gd name="T66" fmla="*/ 30 w 90"/>
              <a:gd name="T67" fmla="*/ 26 h 117"/>
              <a:gd name="T68" fmla="*/ 36 w 90"/>
              <a:gd name="T69" fmla="*/ 41 h 117"/>
              <a:gd name="T70" fmla="*/ 47 w 90"/>
              <a:gd name="T71" fmla="*/ 51 h 117"/>
              <a:gd name="T72" fmla="*/ 50 w 90"/>
              <a:gd name="T73" fmla="*/ 48 h 117"/>
              <a:gd name="T74" fmla="*/ 41 w 90"/>
              <a:gd name="T75" fmla="*/ 33 h 117"/>
              <a:gd name="T76" fmla="*/ 44 w 90"/>
              <a:gd name="T77" fmla="*/ 27 h 117"/>
              <a:gd name="T78" fmla="*/ 36 w 90"/>
              <a:gd name="T79" fmla="*/ 23 h 117"/>
              <a:gd name="T80" fmla="*/ 33 w 90"/>
              <a:gd name="T81" fmla="*/ 12 h 117"/>
              <a:gd name="T82" fmla="*/ 53 w 90"/>
              <a:gd name="T83" fmla="*/ 2 h 117"/>
              <a:gd name="T84" fmla="*/ 63 w 90"/>
              <a:gd name="T85" fmla="*/ 17 h 117"/>
              <a:gd name="T86" fmla="*/ 66 w 90"/>
              <a:gd name="T87" fmla="*/ 6 h 117"/>
              <a:gd name="T88" fmla="*/ 68 w 90"/>
              <a:gd name="T89" fmla="*/ 0 h 117"/>
              <a:gd name="T90" fmla="*/ 75 w 90"/>
              <a:gd name="T91" fmla="*/ 6 h 117"/>
              <a:gd name="T92" fmla="*/ 84 w 90"/>
              <a:gd name="T93" fmla="*/ 27 h 117"/>
              <a:gd name="T94" fmla="*/ 87 w 90"/>
              <a:gd name="T95" fmla="*/ 50 h 1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0"/>
              <a:gd name="T145" fmla="*/ 0 h 117"/>
              <a:gd name="T146" fmla="*/ 90 w 90"/>
              <a:gd name="T147" fmla="*/ 117 h 1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0" h="117">
                <a:moveTo>
                  <a:pt x="87" y="50"/>
                </a:moveTo>
                <a:lnTo>
                  <a:pt x="87" y="51"/>
                </a:lnTo>
                <a:lnTo>
                  <a:pt x="87" y="57"/>
                </a:lnTo>
                <a:lnTo>
                  <a:pt x="83" y="62"/>
                </a:lnTo>
                <a:lnTo>
                  <a:pt x="83" y="63"/>
                </a:lnTo>
                <a:lnTo>
                  <a:pt x="89" y="65"/>
                </a:lnTo>
                <a:lnTo>
                  <a:pt x="90" y="65"/>
                </a:lnTo>
                <a:lnTo>
                  <a:pt x="90" y="87"/>
                </a:lnTo>
                <a:lnTo>
                  <a:pt x="86" y="75"/>
                </a:lnTo>
                <a:lnTo>
                  <a:pt x="84" y="74"/>
                </a:lnTo>
                <a:lnTo>
                  <a:pt x="84" y="75"/>
                </a:lnTo>
                <a:lnTo>
                  <a:pt x="81" y="74"/>
                </a:lnTo>
                <a:lnTo>
                  <a:pt x="80" y="77"/>
                </a:lnTo>
                <a:lnTo>
                  <a:pt x="83" y="78"/>
                </a:lnTo>
                <a:lnTo>
                  <a:pt x="83" y="81"/>
                </a:lnTo>
                <a:lnTo>
                  <a:pt x="83" y="83"/>
                </a:lnTo>
                <a:lnTo>
                  <a:pt x="81" y="80"/>
                </a:lnTo>
                <a:lnTo>
                  <a:pt x="80" y="81"/>
                </a:lnTo>
                <a:lnTo>
                  <a:pt x="78" y="83"/>
                </a:lnTo>
                <a:lnTo>
                  <a:pt x="81" y="86"/>
                </a:lnTo>
                <a:lnTo>
                  <a:pt x="80" y="86"/>
                </a:lnTo>
                <a:lnTo>
                  <a:pt x="80" y="87"/>
                </a:lnTo>
                <a:lnTo>
                  <a:pt x="80" y="90"/>
                </a:lnTo>
                <a:lnTo>
                  <a:pt x="78" y="87"/>
                </a:lnTo>
                <a:lnTo>
                  <a:pt x="77" y="93"/>
                </a:lnTo>
                <a:lnTo>
                  <a:pt x="77" y="95"/>
                </a:lnTo>
                <a:lnTo>
                  <a:pt x="78" y="95"/>
                </a:lnTo>
                <a:lnTo>
                  <a:pt x="84" y="107"/>
                </a:lnTo>
                <a:lnTo>
                  <a:pt x="83" y="107"/>
                </a:lnTo>
                <a:lnTo>
                  <a:pt x="81" y="105"/>
                </a:lnTo>
                <a:lnTo>
                  <a:pt x="80" y="102"/>
                </a:lnTo>
                <a:lnTo>
                  <a:pt x="78" y="102"/>
                </a:lnTo>
                <a:lnTo>
                  <a:pt x="77" y="102"/>
                </a:lnTo>
                <a:lnTo>
                  <a:pt x="77" y="104"/>
                </a:lnTo>
                <a:lnTo>
                  <a:pt x="77" y="107"/>
                </a:lnTo>
                <a:lnTo>
                  <a:pt x="77" y="108"/>
                </a:lnTo>
                <a:lnTo>
                  <a:pt x="78" y="110"/>
                </a:lnTo>
                <a:lnTo>
                  <a:pt x="78" y="113"/>
                </a:lnTo>
                <a:lnTo>
                  <a:pt x="71" y="114"/>
                </a:lnTo>
                <a:lnTo>
                  <a:pt x="71" y="113"/>
                </a:lnTo>
                <a:lnTo>
                  <a:pt x="68" y="114"/>
                </a:lnTo>
                <a:lnTo>
                  <a:pt x="65" y="114"/>
                </a:lnTo>
                <a:lnTo>
                  <a:pt x="65" y="111"/>
                </a:lnTo>
                <a:lnTo>
                  <a:pt x="63" y="111"/>
                </a:lnTo>
                <a:lnTo>
                  <a:pt x="62" y="114"/>
                </a:lnTo>
                <a:lnTo>
                  <a:pt x="59" y="114"/>
                </a:lnTo>
                <a:lnTo>
                  <a:pt x="59" y="111"/>
                </a:lnTo>
                <a:lnTo>
                  <a:pt x="59" y="113"/>
                </a:lnTo>
                <a:lnTo>
                  <a:pt x="56" y="114"/>
                </a:lnTo>
                <a:lnTo>
                  <a:pt x="54" y="111"/>
                </a:lnTo>
                <a:lnTo>
                  <a:pt x="56" y="108"/>
                </a:lnTo>
                <a:lnTo>
                  <a:pt x="51" y="117"/>
                </a:lnTo>
                <a:lnTo>
                  <a:pt x="45" y="117"/>
                </a:lnTo>
                <a:lnTo>
                  <a:pt x="41" y="114"/>
                </a:lnTo>
                <a:lnTo>
                  <a:pt x="38" y="113"/>
                </a:lnTo>
                <a:lnTo>
                  <a:pt x="38" y="104"/>
                </a:lnTo>
                <a:lnTo>
                  <a:pt x="36" y="102"/>
                </a:lnTo>
                <a:lnTo>
                  <a:pt x="38" y="101"/>
                </a:lnTo>
                <a:lnTo>
                  <a:pt x="44" y="101"/>
                </a:lnTo>
                <a:lnTo>
                  <a:pt x="45" y="99"/>
                </a:lnTo>
                <a:lnTo>
                  <a:pt x="41" y="98"/>
                </a:lnTo>
                <a:lnTo>
                  <a:pt x="42" y="93"/>
                </a:lnTo>
                <a:lnTo>
                  <a:pt x="38" y="95"/>
                </a:lnTo>
                <a:lnTo>
                  <a:pt x="36" y="92"/>
                </a:lnTo>
                <a:lnTo>
                  <a:pt x="39" y="90"/>
                </a:lnTo>
                <a:lnTo>
                  <a:pt x="35" y="86"/>
                </a:lnTo>
                <a:lnTo>
                  <a:pt x="41" y="84"/>
                </a:lnTo>
                <a:lnTo>
                  <a:pt x="44" y="86"/>
                </a:lnTo>
                <a:lnTo>
                  <a:pt x="45" y="84"/>
                </a:lnTo>
                <a:lnTo>
                  <a:pt x="44" y="83"/>
                </a:lnTo>
                <a:lnTo>
                  <a:pt x="50" y="83"/>
                </a:lnTo>
                <a:lnTo>
                  <a:pt x="51" y="80"/>
                </a:lnTo>
                <a:lnTo>
                  <a:pt x="44" y="81"/>
                </a:lnTo>
                <a:lnTo>
                  <a:pt x="48" y="78"/>
                </a:lnTo>
                <a:lnTo>
                  <a:pt x="47" y="77"/>
                </a:lnTo>
                <a:lnTo>
                  <a:pt x="48" y="75"/>
                </a:lnTo>
                <a:lnTo>
                  <a:pt x="53" y="74"/>
                </a:lnTo>
                <a:lnTo>
                  <a:pt x="53" y="72"/>
                </a:lnTo>
                <a:lnTo>
                  <a:pt x="51" y="71"/>
                </a:lnTo>
                <a:lnTo>
                  <a:pt x="51" y="69"/>
                </a:lnTo>
                <a:lnTo>
                  <a:pt x="63" y="68"/>
                </a:lnTo>
                <a:lnTo>
                  <a:pt x="65" y="66"/>
                </a:lnTo>
                <a:lnTo>
                  <a:pt x="65" y="65"/>
                </a:lnTo>
                <a:lnTo>
                  <a:pt x="63" y="66"/>
                </a:lnTo>
                <a:lnTo>
                  <a:pt x="54" y="66"/>
                </a:lnTo>
                <a:lnTo>
                  <a:pt x="53" y="66"/>
                </a:lnTo>
                <a:lnTo>
                  <a:pt x="51" y="68"/>
                </a:lnTo>
                <a:lnTo>
                  <a:pt x="48" y="68"/>
                </a:lnTo>
                <a:lnTo>
                  <a:pt x="42" y="71"/>
                </a:lnTo>
                <a:lnTo>
                  <a:pt x="41" y="69"/>
                </a:lnTo>
                <a:lnTo>
                  <a:pt x="29" y="74"/>
                </a:lnTo>
                <a:lnTo>
                  <a:pt x="23" y="74"/>
                </a:lnTo>
                <a:lnTo>
                  <a:pt x="21" y="77"/>
                </a:lnTo>
                <a:lnTo>
                  <a:pt x="20" y="74"/>
                </a:lnTo>
                <a:lnTo>
                  <a:pt x="17" y="78"/>
                </a:lnTo>
                <a:lnTo>
                  <a:pt x="9" y="78"/>
                </a:lnTo>
                <a:lnTo>
                  <a:pt x="6" y="81"/>
                </a:lnTo>
                <a:lnTo>
                  <a:pt x="2" y="78"/>
                </a:lnTo>
                <a:lnTo>
                  <a:pt x="0" y="74"/>
                </a:lnTo>
                <a:lnTo>
                  <a:pt x="3" y="74"/>
                </a:lnTo>
                <a:lnTo>
                  <a:pt x="3" y="71"/>
                </a:lnTo>
                <a:lnTo>
                  <a:pt x="3" y="69"/>
                </a:lnTo>
                <a:lnTo>
                  <a:pt x="6" y="68"/>
                </a:lnTo>
                <a:lnTo>
                  <a:pt x="12" y="71"/>
                </a:lnTo>
                <a:lnTo>
                  <a:pt x="12" y="68"/>
                </a:lnTo>
                <a:lnTo>
                  <a:pt x="11" y="66"/>
                </a:lnTo>
                <a:lnTo>
                  <a:pt x="11" y="63"/>
                </a:lnTo>
                <a:lnTo>
                  <a:pt x="9" y="63"/>
                </a:lnTo>
                <a:lnTo>
                  <a:pt x="9" y="59"/>
                </a:lnTo>
                <a:lnTo>
                  <a:pt x="14" y="57"/>
                </a:lnTo>
                <a:lnTo>
                  <a:pt x="15" y="56"/>
                </a:lnTo>
                <a:lnTo>
                  <a:pt x="21" y="62"/>
                </a:lnTo>
                <a:lnTo>
                  <a:pt x="23" y="65"/>
                </a:lnTo>
                <a:lnTo>
                  <a:pt x="26" y="63"/>
                </a:lnTo>
                <a:lnTo>
                  <a:pt x="26" y="57"/>
                </a:lnTo>
                <a:lnTo>
                  <a:pt x="21" y="54"/>
                </a:lnTo>
                <a:lnTo>
                  <a:pt x="21" y="51"/>
                </a:lnTo>
                <a:lnTo>
                  <a:pt x="24" y="48"/>
                </a:lnTo>
                <a:lnTo>
                  <a:pt x="24" y="47"/>
                </a:lnTo>
                <a:lnTo>
                  <a:pt x="17" y="50"/>
                </a:lnTo>
                <a:lnTo>
                  <a:pt x="17" y="45"/>
                </a:lnTo>
                <a:lnTo>
                  <a:pt x="14" y="42"/>
                </a:lnTo>
                <a:lnTo>
                  <a:pt x="14" y="38"/>
                </a:lnTo>
                <a:lnTo>
                  <a:pt x="15" y="35"/>
                </a:lnTo>
                <a:lnTo>
                  <a:pt x="11" y="35"/>
                </a:lnTo>
                <a:lnTo>
                  <a:pt x="11" y="26"/>
                </a:lnTo>
                <a:lnTo>
                  <a:pt x="14" y="21"/>
                </a:lnTo>
                <a:lnTo>
                  <a:pt x="14" y="20"/>
                </a:lnTo>
                <a:lnTo>
                  <a:pt x="15" y="17"/>
                </a:lnTo>
                <a:lnTo>
                  <a:pt x="17" y="15"/>
                </a:lnTo>
                <a:lnTo>
                  <a:pt x="23" y="18"/>
                </a:lnTo>
                <a:lnTo>
                  <a:pt x="24" y="18"/>
                </a:lnTo>
                <a:lnTo>
                  <a:pt x="26" y="20"/>
                </a:lnTo>
                <a:lnTo>
                  <a:pt x="26" y="23"/>
                </a:lnTo>
                <a:lnTo>
                  <a:pt x="27" y="23"/>
                </a:lnTo>
                <a:lnTo>
                  <a:pt x="30" y="26"/>
                </a:lnTo>
                <a:lnTo>
                  <a:pt x="27" y="29"/>
                </a:lnTo>
                <a:lnTo>
                  <a:pt x="35" y="38"/>
                </a:lnTo>
                <a:lnTo>
                  <a:pt x="35" y="39"/>
                </a:lnTo>
                <a:lnTo>
                  <a:pt x="36" y="41"/>
                </a:lnTo>
                <a:lnTo>
                  <a:pt x="38" y="39"/>
                </a:lnTo>
                <a:lnTo>
                  <a:pt x="39" y="41"/>
                </a:lnTo>
                <a:lnTo>
                  <a:pt x="38" y="44"/>
                </a:lnTo>
                <a:lnTo>
                  <a:pt x="47" y="51"/>
                </a:lnTo>
                <a:lnTo>
                  <a:pt x="50" y="51"/>
                </a:lnTo>
                <a:lnTo>
                  <a:pt x="53" y="50"/>
                </a:lnTo>
                <a:lnTo>
                  <a:pt x="53" y="48"/>
                </a:lnTo>
                <a:lnTo>
                  <a:pt x="50" y="48"/>
                </a:lnTo>
                <a:lnTo>
                  <a:pt x="44" y="36"/>
                </a:lnTo>
                <a:lnTo>
                  <a:pt x="50" y="35"/>
                </a:lnTo>
                <a:lnTo>
                  <a:pt x="48" y="32"/>
                </a:lnTo>
                <a:lnTo>
                  <a:pt x="41" y="33"/>
                </a:lnTo>
                <a:lnTo>
                  <a:pt x="38" y="30"/>
                </a:lnTo>
                <a:lnTo>
                  <a:pt x="39" y="29"/>
                </a:lnTo>
                <a:lnTo>
                  <a:pt x="42" y="29"/>
                </a:lnTo>
                <a:lnTo>
                  <a:pt x="44" y="27"/>
                </a:lnTo>
                <a:lnTo>
                  <a:pt x="45" y="27"/>
                </a:lnTo>
                <a:lnTo>
                  <a:pt x="44" y="26"/>
                </a:lnTo>
                <a:lnTo>
                  <a:pt x="41" y="23"/>
                </a:lnTo>
                <a:lnTo>
                  <a:pt x="36" y="23"/>
                </a:lnTo>
                <a:lnTo>
                  <a:pt x="33" y="20"/>
                </a:lnTo>
                <a:lnTo>
                  <a:pt x="30" y="14"/>
                </a:lnTo>
                <a:lnTo>
                  <a:pt x="30" y="12"/>
                </a:lnTo>
                <a:lnTo>
                  <a:pt x="33" y="12"/>
                </a:lnTo>
                <a:lnTo>
                  <a:pt x="35" y="6"/>
                </a:lnTo>
                <a:lnTo>
                  <a:pt x="41" y="3"/>
                </a:lnTo>
                <a:lnTo>
                  <a:pt x="48" y="3"/>
                </a:lnTo>
                <a:lnTo>
                  <a:pt x="53" y="2"/>
                </a:lnTo>
                <a:lnTo>
                  <a:pt x="57" y="9"/>
                </a:lnTo>
                <a:lnTo>
                  <a:pt x="63" y="11"/>
                </a:lnTo>
                <a:lnTo>
                  <a:pt x="62" y="14"/>
                </a:lnTo>
                <a:lnTo>
                  <a:pt x="63" y="17"/>
                </a:lnTo>
                <a:lnTo>
                  <a:pt x="63" y="14"/>
                </a:lnTo>
                <a:lnTo>
                  <a:pt x="66" y="15"/>
                </a:lnTo>
                <a:lnTo>
                  <a:pt x="68" y="12"/>
                </a:lnTo>
                <a:lnTo>
                  <a:pt x="66" y="6"/>
                </a:lnTo>
                <a:lnTo>
                  <a:pt x="66" y="5"/>
                </a:lnTo>
                <a:lnTo>
                  <a:pt x="71" y="6"/>
                </a:lnTo>
                <a:lnTo>
                  <a:pt x="72" y="2"/>
                </a:lnTo>
                <a:lnTo>
                  <a:pt x="68" y="0"/>
                </a:lnTo>
                <a:lnTo>
                  <a:pt x="74" y="0"/>
                </a:lnTo>
                <a:lnTo>
                  <a:pt x="75" y="3"/>
                </a:lnTo>
                <a:lnTo>
                  <a:pt x="78" y="8"/>
                </a:lnTo>
                <a:lnTo>
                  <a:pt x="75" y="6"/>
                </a:lnTo>
                <a:lnTo>
                  <a:pt x="77" y="8"/>
                </a:lnTo>
                <a:lnTo>
                  <a:pt x="81" y="11"/>
                </a:lnTo>
                <a:lnTo>
                  <a:pt x="86" y="15"/>
                </a:lnTo>
                <a:lnTo>
                  <a:pt x="84" y="27"/>
                </a:lnTo>
                <a:lnTo>
                  <a:pt x="87" y="33"/>
                </a:lnTo>
                <a:lnTo>
                  <a:pt x="87" y="38"/>
                </a:lnTo>
                <a:lnTo>
                  <a:pt x="86" y="45"/>
                </a:lnTo>
                <a:lnTo>
                  <a:pt x="87" y="5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21" name="Freeform 893"/>
          <p:cNvSpPr>
            <a:spLocks/>
          </p:cNvSpPr>
          <p:nvPr/>
        </p:nvSpPr>
        <p:spPr bwMode="auto">
          <a:xfrm>
            <a:off x="1616075" y="847732"/>
            <a:ext cx="44450" cy="26987"/>
          </a:xfrm>
          <a:custGeom>
            <a:avLst/>
            <a:gdLst>
              <a:gd name="T0" fmla="*/ 10 w 28"/>
              <a:gd name="T1" fmla="*/ 2 h 17"/>
              <a:gd name="T2" fmla="*/ 13 w 28"/>
              <a:gd name="T3" fmla="*/ 0 h 17"/>
              <a:gd name="T4" fmla="*/ 25 w 28"/>
              <a:gd name="T5" fmla="*/ 9 h 17"/>
              <a:gd name="T6" fmla="*/ 28 w 28"/>
              <a:gd name="T7" fmla="*/ 14 h 17"/>
              <a:gd name="T8" fmla="*/ 21 w 28"/>
              <a:gd name="T9" fmla="*/ 14 h 17"/>
              <a:gd name="T10" fmla="*/ 18 w 28"/>
              <a:gd name="T11" fmla="*/ 14 h 17"/>
              <a:gd name="T12" fmla="*/ 15 w 28"/>
              <a:gd name="T13" fmla="*/ 17 h 17"/>
              <a:gd name="T14" fmla="*/ 7 w 28"/>
              <a:gd name="T15" fmla="*/ 17 h 17"/>
              <a:gd name="T16" fmla="*/ 0 w 28"/>
              <a:gd name="T17" fmla="*/ 8 h 17"/>
              <a:gd name="T18" fmla="*/ 0 w 28"/>
              <a:gd name="T19" fmla="*/ 5 h 17"/>
              <a:gd name="T20" fmla="*/ 6 w 28"/>
              <a:gd name="T21" fmla="*/ 2 h 17"/>
              <a:gd name="T22" fmla="*/ 10 w 28"/>
              <a:gd name="T23" fmla="*/ 2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17"/>
              <a:gd name="T38" fmla="*/ 28 w 28"/>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17">
                <a:moveTo>
                  <a:pt x="10" y="2"/>
                </a:moveTo>
                <a:lnTo>
                  <a:pt x="13" y="0"/>
                </a:lnTo>
                <a:lnTo>
                  <a:pt x="25" y="9"/>
                </a:lnTo>
                <a:lnTo>
                  <a:pt x="28" y="14"/>
                </a:lnTo>
                <a:lnTo>
                  <a:pt x="21" y="14"/>
                </a:lnTo>
                <a:lnTo>
                  <a:pt x="18" y="14"/>
                </a:lnTo>
                <a:lnTo>
                  <a:pt x="15" y="17"/>
                </a:lnTo>
                <a:lnTo>
                  <a:pt x="7" y="17"/>
                </a:lnTo>
                <a:lnTo>
                  <a:pt x="0" y="8"/>
                </a:lnTo>
                <a:lnTo>
                  <a:pt x="0" y="5"/>
                </a:lnTo>
                <a:lnTo>
                  <a:pt x="6" y="2"/>
                </a:lnTo>
                <a:lnTo>
                  <a:pt x="10"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22" name="Freeform 894"/>
          <p:cNvSpPr>
            <a:spLocks/>
          </p:cNvSpPr>
          <p:nvPr/>
        </p:nvSpPr>
        <p:spPr bwMode="auto">
          <a:xfrm>
            <a:off x="1525588" y="874720"/>
            <a:ext cx="44450" cy="77787"/>
          </a:xfrm>
          <a:custGeom>
            <a:avLst/>
            <a:gdLst>
              <a:gd name="T0" fmla="*/ 16 w 28"/>
              <a:gd name="T1" fmla="*/ 15 h 49"/>
              <a:gd name="T2" fmla="*/ 18 w 28"/>
              <a:gd name="T3" fmla="*/ 18 h 49"/>
              <a:gd name="T4" fmla="*/ 16 w 28"/>
              <a:gd name="T5" fmla="*/ 22 h 49"/>
              <a:gd name="T6" fmla="*/ 18 w 28"/>
              <a:gd name="T7" fmla="*/ 24 h 49"/>
              <a:gd name="T8" fmla="*/ 22 w 28"/>
              <a:gd name="T9" fmla="*/ 27 h 49"/>
              <a:gd name="T10" fmla="*/ 22 w 28"/>
              <a:gd name="T11" fmla="*/ 28 h 49"/>
              <a:gd name="T12" fmla="*/ 27 w 28"/>
              <a:gd name="T13" fmla="*/ 34 h 49"/>
              <a:gd name="T14" fmla="*/ 25 w 28"/>
              <a:gd name="T15" fmla="*/ 36 h 49"/>
              <a:gd name="T16" fmla="*/ 28 w 28"/>
              <a:gd name="T17" fmla="*/ 39 h 49"/>
              <a:gd name="T18" fmla="*/ 28 w 28"/>
              <a:gd name="T19" fmla="*/ 43 h 49"/>
              <a:gd name="T20" fmla="*/ 27 w 28"/>
              <a:gd name="T21" fmla="*/ 46 h 49"/>
              <a:gd name="T22" fmla="*/ 25 w 28"/>
              <a:gd name="T23" fmla="*/ 46 h 49"/>
              <a:gd name="T24" fmla="*/ 24 w 28"/>
              <a:gd name="T25" fmla="*/ 49 h 49"/>
              <a:gd name="T26" fmla="*/ 16 w 28"/>
              <a:gd name="T27" fmla="*/ 45 h 49"/>
              <a:gd name="T28" fmla="*/ 13 w 28"/>
              <a:gd name="T29" fmla="*/ 45 h 49"/>
              <a:gd name="T30" fmla="*/ 4 w 28"/>
              <a:gd name="T31" fmla="*/ 21 h 49"/>
              <a:gd name="T32" fmla="*/ 6 w 28"/>
              <a:gd name="T33" fmla="*/ 18 h 49"/>
              <a:gd name="T34" fmla="*/ 0 w 28"/>
              <a:gd name="T35" fmla="*/ 1 h 49"/>
              <a:gd name="T36" fmla="*/ 0 w 28"/>
              <a:gd name="T37" fmla="*/ 0 h 49"/>
              <a:gd name="T38" fmla="*/ 1 w 28"/>
              <a:gd name="T39" fmla="*/ 1 h 49"/>
              <a:gd name="T40" fmla="*/ 6 w 28"/>
              <a:gd name="T41" fmla="*/ 1 h 49"/>
              <a:gd name="T42" fmla="*/ 9 w 28"/>
              <a:gd name="T43" fmla="*/ 4 h 49"/>
              <a:gd name="T44" fmla="*/ 10 w 28"/>
              <a:gd name="T45" fmla="*/ 7 h 49"/>
              <a:gd name="T46" fmla="*/ 15 w 28"/>
              <a:gd name="T47" fmla="*/ 12 h 49"/>
              <a:gd name="T48" fmla="*/ 15 w 28"/>
              <a:gd name="T49" fmla="*/ 15 h 49"/>
              <a:gd name="T50" fmla="*/ 16 w 28"/>
              <a:gd name="T51" fmla="*/ 15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
              <a:gd name="T79" fmla="*/ 0 h 49"/>
              <a:gd name="T80" fmla="*/ 28 w 28"/>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 h="49">
                <a:moveTo>
                  <a:pt x="16" y="15"/>
                </a:moveTo>
                <a:lnTo>
                  <a:pt x="18" y="18"/>
                </a:lnTo>
                <a:lnTo>
                  <a:pt x="16" y="22"/>
                </a:lnTo>
                <a:lnTo>
                  <a:pt x="18" y="24"/>
                </a:lnTo>
                <a:lnTo>
                  <a:pt x="22" y="27"/>
                </a:lnTo>
                <a:lnTo>
                  <a:pt x="22" y="28"/>
                </a:lnTo>
                <a:lnTo>
                  <a:pt x="27" y="34"/>
                </a:lnTo>
                <a:lnTo>
                  <a:pt x="25" y="36"/>
                </a:lnTo>
                <a:lnTo>
                  <a:pt x="28" y="39"/>
                </a:lnTo>
                <a:lnTo>
                  <a:pt x="28" y="43"/>
                </a:lnTo>
                <a:lnTo>
                  <a:pt x="27" y="46"/>
                </a:lnTo>
                <a:lnTo>
                  <a:pt x="25" y="46"/>
                </a:lnTo>
                <a:lnTo>
                  <a:pt x="24" y="49"/>
                </a:lnTo>
                <a:lnTo>
                  <a:pt x="16" y="45"/>
                </a:lnTo>
                <a:lnTo>
                  <a:pt x="13" y="45"/>
                </a:lnTo>
                <a:lnTo>
                  <a:pt x="4" y="21"/>
                </a:lnTo>
                <a:lnTo>
                  <a:pt x="6" y="18"/>
                </a:lnTo>
                <a:lnTo>
                  <a:pt x="0" y="1"/>
                </a:lnTo>
                <a:lnTo>
                  <a:pt x="0" y="0"/>
                </a:lnTo>
                <a:lnTo>
                  <a:pt x="1" y="1"/>
                </a:lnTo>
                <a:lnTo>
                  <a:pt x="6" y="1"/>
                </a:lnTo>
                <a:lnTo>
                  <a:pt x="9" y="4"/>
                </a:lnTo>
                <a:lnTo>
                  <a:pt x="10" y="7"/>
                </a:lnTo>
                <a:lnTo>
                  <a:pt x="15" y="12"/>
                </a:lnTo>
                <a:lnTo>
                  <a:pt x="15" y="15"/>
                </a:lnTo>
                <a:lnTo>
                  <a:pt x="16" y="1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23" name="Freeform 895"/>
          <p:cNvSpPr>
            <a:spLocks/>
          </p:cNvSpPr>
          <p:nvPr/>
        </p:nvSpPr>
        <p:spPr bwMode="auto">
          <a:xfrm>
            <a:off x="1558925" y="1004895"/>
            <a:ext cx="42863" cy="39687"/>
          </a:xfrm>
          <a:custGeom>
            <a:avLst/>
            <a:gdLst>
              <a:gd name="T0" fmla="*/ 12 w 27"/>
              <a:gd name="T1" fmla="*/ 4 h 25"/>
              <a:gd name="T2" fmla="*/ 13 w 27"/>
              <a:gd name="T3" fmla="*/ 4 h 25"/>
              <a:gd name="T4" fmla="*/ 13 w 27"/>
              <a:gd name="T5" fmla="*/ 3 h 25"/>
              <a:gd name="T6" fmla="*/ 18 w 27"/>
              <a:gd name="T7" fmla="*/ 7 h 25"/>
              <a:gd name="T8" fmla="*/ 19 w 27"/>
              <a:gd name="T9" fmla="*/ 10 h 25"/>
              <a:gd name="T10" fmla="*/ 22 w 27"/>
              <a:gd name="T11" fmla="*/ 12 h 25"/>
              <a:gd name="T12" fmla="*/ 27 w 27"/>
              <a:gd name="T13" fmla="*/ 18 h 25"/>
              <a:gd name="T14" fmla="*/ 25 w 27"/>
              <a:gd name="T15" fmla="*/ 22 h 25"/>
              <a:gd name="T16" fmla="*/ 18 w 27"/>
              <a:gd name="T17" fmla="*/ 25 h 25"/>
              <a:gd name="T18" fmla="*/ 7 w 27"/>
              <a:gd name="T19" fmla="*/ 24 h 25"/>
              <a:gd name="T20" fmla="*/ 4 w 27"/>
              <a:gd name="T21" fmla="*/ 18 h 25"/>
              <a:gd name="T22" fmla="*/ 4 w 27"/>
              <a:gd name="T23" fmla="*/ 16 h 25"/>
              <a:gd name="T24" fmla="*/ 4 w 27"/>
              <a:gd name="T25" fmla="*/ 10 h 25"/>
              <a:gd name="T26" fmla="*/ 3 w 27"/>
              <a:gd name="T27" fmla="*/ 13 h 25"/>
              <a:gd name="T28" fmla="*/ 3 w 27"/>
              <a:gd name="T29" fmla="*/ 12 h 25"/>
              <a:gd name="T30" fmla="*/ 3 w 27"/>
              <a:gd name="T31" fmla="*/ 9 h 25"/>
              <a:gd name="T32" fmla="*/ 0 w 27"/>
              <a:gd name="T33" fmla="*/ 9 h 25"/>
              <a:gd name="T34" fmla="*/ 0 w 27"/>
              <a:gd name="T35" fmla="*/ 6 h 25"/>
              <a:gd name="T36" fmla="*/ 3 w 27"/>
              <a:gd name="T37" fmla="*/ 3 h 25"/>
              <a:gd name="T38" fmla="*/ 9 w 27"/>
              <a:gd name="T39" fmla="*/ 0 h 25"/>
              <a:gd name="T40" fmla="*/ 12 w 27"/>
              <a:gd name="T41" fmla="*/ 0 h 25"/>
              <a:gd name="T42" fmla="*/ 13 w 27"/>
              <a:gd name="T43" fmla="*/ 3 h 25"/>
              <a:gd name="T44" fmla="*/ 12 w 27"/>
              <a:gd name="T45" fmla="*/ 4 h 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
              <a:gd name="T70" fmla="*/ 0 h 25"/>
              <a:gd name="T71" fmla="*/ 27 w 27"/>
              <a:gd name="T72" fmla="*/ 25 h 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 h="25">
                <a:moveTo>
                  <a:pt x="12" y="4"/>
                </a:moveTo>
                <a:lnTo>
                  <a:pt x="13" y="4"/>
                </a:lnTo>
                <a:lnTo>
                  <a:pt x="13" y="3"/>
                </a:lnTo>
                <a:lnTo>
                  <a:pt x="18" y="7"/>
                </a:lnTo>
                <a:lnTo>
                  <a:pt x="19" y="10"/>
                </a:lnTo>
                <a:lnTo>
                  <a:pt x="22" y="12"/>
                </a:lnTo>
                <a:lnTo>
                  <a:pt x="27" y="18"/>
                </a:lnTo>
                <a:lnTo>
                  <a:pt x="25" y="22"/>
                </a:lnTo>
                <a:lnTo>
                  <a:pt x="18" y="25"/>
                </a:lnTo>
                <a:lnTo>
                  <a:pt x="7" y="24"/>
                </a:lnTo>
                <a:lnTo>
                  <a:pt x="4" y="18"/>
                </a:lnTo>
                <a:lnTo>
                  <a:pt x="4" y="16"/>
                </a:lnTo>
                <a:lnTo>
                  <a:pt x="4" y="10"/>
                </a:lnTo>
                <a:lnTo>
                  <a:pt x="3" y="13"/>
                </a:lnTo>
                <a:lnTo>
                  <a:pt x="3" y="12"/>
                </a:lnTo>
                <a:lnTo>
                  <a:pt x="3" y="9"/>
                </a:lnTo>
                <a:lnTo>
                  <a:pt x="0" y="9"/>
                </a:lnTo>
                <a:lnTo>
                  <a:pt x="0" y="6"/>
                </a:lnTo>
                <a:lnTo>
                  <a:pt x="3" y="3"/>
                </a:lnTo>
                <a:lnTo>
                  <a:pt x="9" y="0"/>
                </a:lnTo>
                <a:lnTo>
                  <a:pt x="12" y="0"/>
                </a:lnTo>
                <a:lnTo>
                  <a:pt x="13" y="3"/>
                </a:lnTo>
                <a:lnTo>
                  <a:pt x="12" y="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24" name="Freeform 896"/>
          <p:cNvSpPr>
            <a:spLocks/>
          </p:cNvSpPr>
          <p:nvPr/>
        </p:nvSpPr>
        <p:spPr bwMode="auto">
          <a:xfrm>
            <a:off x="1563688" y="1042995"/>
            <a:ext cx="52388" cy="30162"/>
          </a:xfrm>
          <a:custGeom>
            <a:avLst/>
            <a:gdLst>
              <a:gd name="T0" fmla="*/ 25 w 33"/>
              <a:gd name="T1" fmla="*/ 1 h 19"/>
              <a:gd name="T2" fmla="*/ 30 w 33"/>
              <a:gd name="T3" fmla="*/ 1 h 19"/>
              <a:gd name="T4" fmla="*/ 31 w 33"/>
              <a:gd name="T5" fmla="*/ 3 h 19"/>
              <a:gd name="T6" fmla="*/ 33 w 33"/>
              <a:gd name="T7" fmla="*/ 6 h 19"/>
              <a:gd name="T8" fmla="*/ 33 w 33"/>
              <a:gd name="T9" fmla="*/ 10 h 19"/>
              <a:gd name="T10" fmla="*/ 31 w 33"/>
              <a:gd name="T11" fmla="*/ 13 h 19"/>
              <a:gd name="T12" fmla="*/ 21 w 33"/>
              <a:gd name="T13" fmla="*/ 19 h 19"/>
              <a:gd name="T14" fmla="*/ 9 w 33"/>
              <a:gd name="T15" fmla="*/ 19 h 19"/>
              <a:gd name="T16" fmla="*/ 9 w 33"/>
              <a:gd name="T17" fmla="*/ 18 h 19"/>
              <a:gd name="T18" fmla="*/ 7 w 33"/>
              <a:gd name="T19" fmla="*/ 19 h 19"/>
              <a:gd name="T20" fmla="*/ 4 w 33"/>
              <a:gd name="T21" fmla="*/ 16 h 19"/>
              <a:gd name="T22" fmla="*/ 1 w 33"/>
              <a:gd name="T23" fmla="*/ 16 h 19"/>
              <a:gd name="T24" fmla="*/ 0 w 33"/>
              <a:gd name="T25" fmla="*/ 12 h 19"/>
              <a:gd name="T26" fmla="*/ 1 w 33"/>
              <a:gd name="T27" fmla="*/ 9 h 19"/>
              <a:gd name="T28" fmla="*/ 1 w 33"/>
              <a:gd name="T29" fmla="*/ 7 h 19"/>
              <a:gd name="T30" fmla="*/ 9 w 33"/>
              <a:gd name="T31" fmla="*/ 6 h 19"/>
              <a:gd name="T32" fmla="*/ 24 w 33"/>
              <a:gd name="T33" fmla="*/ 0 h 19"/>
              <a:gd name="T34" fmla="*/ 25 w 33"/>
              <a:gd name="T35" fmla="*/ 1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19"/>
              <a:gd name="T56" fmla="*/ 33 w 33"/>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19">
                <a:moveTo>
                  <a:pt x="25" y="1"/>
                </a:moveTo>
                <a:lnTo>
                  <a:pt x="30" y="1"/>
                </a:lnTo>
                <a:lnTo>
                  <a:pt x="31" y="3"/>
                </a:lnTo>
                <a:lnTo>
                  <a:pt x="33" y="6"/>
                </a:lnTo>
                <a:lnTo>
                  <a:pt x="33" y="10"/>
                </a:lnTo>
                <a:lnTo>
                  <a:pt x="31" y="13"/>
                </a:lnTo>
                <a:lnTo>
                  <a:pt x="21" y="19"/>
                </a:lnTo>
                <a:lnTo>
                  <a:pt x="9" y="19"/>
                </a:lnTo>
                <a:lnTo>
                  <a:pt x="9" y="18"/>
                </a:lnTo>
                <a:lnTo>
                  <a:pt x="7" y="19"/>
                </a:lnTo>
                <a:lnTo>
                  <a:pt x="4" y="16"/>
                </a:lnTo>
                <a:lnTo>
                  <a:pt x="1" y="16"/>
                </a:lnTo>
                <a:lnTo>
                  <a:pt x="0" y="12"/>
                </a:lnTo>
                <a:lnTo>
                  <a:pt x="1" y="9"/>
                </a:lnTo>
                <a:lnTo>
                  <a:pt x="1" y="7"/>
                </a:lnTo>
                <a:lnTo>
                  <a:pt x="9" y="6"/>
                </a:lnTo>
                <a:lnTo>
                  <a:pt x="24" y="0"/>
                </a:lnTo>
                <a:lnTo>
                  <a:pt x="25"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25" name="Freeform 897"/>
          <p:cNvSpPr>
            <a:spLocks/>
          </p:cNvSpPr>
          <p:nvPr/>
        </p:nvSpPr>
        <p:spPr bwMode="auto">
          <a:xfrm>
            <a:off x="1579563" y="1068395"/>
            <a:ext cx="41275" cy="22225"/>
          </a:xfrm>
          <a:custGeom>
            <a:avLst/>
            <a:gdLst>
              <a:gd name="T0" fmla="*/ 15 w 26"/>
              <a:gd name="T1" fmla="*/ 3 h 14"/>
              <a:gd name="T2" fmla="*/ 21 w 26"/>
              <a:gd name="T3" fmla="*/ 0 h 14"/>
              <a:gd name="T4" fmla="*/ 26 w 26"/>
              <a:gd name="T5" fmla="*/ 2 h 14"/>
              <a:gd name="T6" fmla="*/ 26 w 26"/>
              <a:gd name="T7" fmla="*/ 5 h 14"/>
              <a:gd name="T8" fmla="*/ 23 w 26"/>
              <a:gd name="T9" fmla="*/ 8 h 14"/>
              <a:gd name="T10" fmla="*/ 0 w 26"/>
              <a:gd name="T11" fmla="*/ 14 h 14"/>
              <a:gd name="T12" fmla="*/ 0 w 26"/>
              <a:gd name="T13" fmla="*/ 11 h 14"/>
              <a:gd name="T14" fmla="*/ 15 w 26"/>
              <a:gd name="T15" fmla="*/ 3 h 14"/>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4"/>
              <a:gd name="T26" fmla="*/ 26 w 26"/>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4">
                <a:moveTo>
                  <a:pt x="15" y="3"/>
                </a:moveTo>
                <a:lnTo>
                  <a:pt x="21" y="0"/>
                </a:lnTo>
                <a:lnTo>
                  <a:pt x="26" y="2"/>
                </a:lnTo>
                <a:lnTo>
                  <a:pt x="26" y="5"/>
                </a:lnTo>
                <a:lnTo>
                  <a:pt x="23" y="8"/>
                </a:lnTo>
                <a:lnTo>
                  <a:pt x="0" y="14"/>
                </a:lnTo>
                <a:lnTo>
                  <a:pt x="0" y="11"/>
                </a:lnTo>
                <a:lnTo>
                  <a:pt x="15"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26" name="Freeform 898"/>
          <p:cNvSpPr>
            <a:spLocks/>
          </p:cNvSpPr>
          <p:nvPr/>
        </p:nvSpPr>
        <p:spPr bwMode="auto">
          <a:xfrm>
            <a:off x="1593850" y="1077920"/>
            <a:ext cx="33338" cy="28575"/>
          </a:xfrm>
          <a:custGeom>
            <a:avLst/>
            <a:gdLst>
              <a:gd name="T0" fmla="*/ 6 w 21"/>
              <a:gd name="T1" fmla="*/ 8 h 18"/>
              <a:gd name="T2" fmla="*/ 8 w 21"/>
              <a:gd name="T3" fmla="*/ 5 h 18"/>
              <a:gd name="T4" fmla="*/ 20 w 21"/>
              <a:gd name="T5" fmla="*/ 0 h 18"/>
              <a:gd name="T6" fmla="*/ 21 w 21"/>
              <a:gd name="T7" fmla="*/ 5 h 18"/>
              <a:gd name="T8" fmla="*/ 15 w 21"/>
              <a:gd name="T9" fmla="*/ 12 h 18"/>
              <a:gd name="T10" fmla="*/ 12 w 21"/>
              <a:gd name="T11" fmla="*/ 17 h 18"/>
              <a:gd name="T12" fmla="*/ 9 w 21"/>
              <a:gd name="T13" fmla="*/ 15 h 18"/>
              <a:gd name="T14" fmla="*/ 5 w 21"/>
              <a:gd name="T15" fmla="*/ 18 h 18"/>
              <a:gd name="T16" fmla="*/ 2 w 21"/>
              <a:gd name="T17" fmla="*/ 18 h 18"/>
              <a:gd name="T18" fmla="*/ 0 w 21"/>
              <a:gd name="T19" fmla="*/ 17 h 18"/>
              <a:gd name="T20" fmla="*/ 0 w 21"/>
              <a:gd name="T21" fmla="*/ 15 h 18"/>
              <a:gd name="T22" fmla="*/ 5 w 21"/>
              <a:gd name="T23" fmla="*/ 8 h 18"/>
              <a:gd name="T24" fmla="*/ 6 w 21"/>
              <a:gd name="T25" fmla="*/ 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6" y="8"/>
                </a:moveTo>
                <a:lnTo>
                  <a:pt x="8" y="5"/>
                </a:lnTo>
                <a:lnTo>
                  <a:pt x="20" y="0"/>
                </a:lnTo>
                <a:lnTo>
                  <a:pt x="21" y="5"/>
                </a:lnTo>
                <a:lnTo>
                  <a:pt x="15" y="12"/>
                </a:lnTo>
                <a:lnTo>
                  <a:pt x="12" y="17"/>
                </a:lnTo>
                <a:lnTo>
                  <a:pt x="9" y="15"/>
                </a:lnTo>
                <a:lnTo>
                  <a:pt x="5" y="18"/>
                </a:lnTo>
                <a:lnTo>
                  <a:pt x="2" y="18"/>
                </a:lnTo>
                <a:lnTo>
                  <a:pt x="0" y="17"/>
                </a:lnTo>
                <a:lnTo>
                  <a:pt x="0" y="15"/>
                </a:lnTo>
                <a:lnTo>
                  <a:pt x="5" y="8"/>
                </a:lnTo>
                <a:lnTo>
                  <a:pt x="6" y="8"/>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27" name="Freeform 899"/>
          <p:cNvSpPr>
            <a:spLocks/>
          </p:cNvSpPr>
          <p:nvPr/>
        </p:nvSpPr>
        <p:spPr bwMode="auto">
          <a:xfrm>
            <a:off x="1554163" y="1139832"/>
            <a:ext cx="33338" cy="41275"/>
          </a:xfrm>
          <a:custGeom>
            <a:avLst/>
            <a:gdLst>
              <a:gd name="T0" fmla="*/ 13 w 21"/>
              <a:gd name="T1" fmla="*/ 0 h 26"/>
              <a:gd name="T2" fmla="*/ 15 w 21"/>
              <a:gd name="T3" fmla="*/ 2 h 26"/>
              <a:gd name="T4" fmla="*/ 16 w 21"/>
              <a:gd name="T5" fmla="*/ 5 h 26"/>
              <a:gd name="T6" fmla="*/ 18 w 21"/>
              <a:gd name="T7" fmla="*/ 6 h 26"/>
              <a:gd name="T8" fmla="*/ 21 w 21"/>
              <a:gd name="T9" fmla="*/ 18 h 26"/>
              <a:gd name="T10" fmla="*/ 18 w 21"/>
              <a:gd name="T11" fmla="*/ 23 h 26"/>
              <a:gd name="T12" fmla="*/ 12 w 21"/>
              <a:gd name="T13" fmla="*/ 26 h 26"/>
              <a:gd name="T14" fmla="*/ 4 w 21"/>
              <a:gd name="T15" fmla="*/ 24 h 26"/>
              <a:gd name="T16" fmla="*/ 0 w 21"/>
              <a:gd name="T17" fmla="*/ 21 h 26"/>
              <a:gd name="T18" fmla="*/ 0 w 21"/>
              <a:gd name="T19" fmla="*/ 18 h 26"/>
              <a:gd name="T20" fmla="*/ 6 w 21"/>
              <a:gd name="T21" fmla="*/ 2 h 26"/>
              <a:gd name="T22" fmla="*/ 13 w 21"/>
              <a:gd name="T23" fmla="*/ 0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6"/>
              <a:gd name="T38" fmla="*/ 21 w 21"/>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6">
                <a:moveTo>
                  <a:pt x="13" y="0"/>
                </a:moveTo>
                <a:lnTo>
                  <a:pt x="15" y="2"/>
                </a:lnTo>
                <a:lnTo>
                  <a:pt x="16" y="5"/>
                </a:lnTo>
                <a:lnTo>
                  <a:pt x="18" y="6"/>
                </a:lnTo>
                <a:lnTo>
                  <a:pt x="21" y="18"/>
                </a:lnTo>
                <a:lnTo>
                  <a:pt x="18" y="23"/>
                </a:lnTo>
                <a:lnTo>
                  <a:pt x="12" y="26"/>
                </a:lnTo>
                <a:lnTo>
                  <a:pt x="4" y="24"/>
                </a:lnTo>
                <a:lnTo>
                  <a:pt x="0" y="21"/>
                </a:lnTo>
                <a:lnTo>
                  <a:pt x="0" y="18"/>
                </a:lnTo>
                <a:lnTo>
                  <a:pt x="6" y="2"/>
                </a:lnTo>
                <a:lnTo>
                  <a:pt x="1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28" name="Freeform 900"/>
          <p:cNvSpPr>
            <a:spLocks/>
          </p:cNvSpPr>
          <p:nvPr/>
        </p:nvSpPr>
        <p:spPr bwMode="auto">
          <a:xfrm>
            <a:off x="1214438" y="982670"/>
            <a:ext cx="325438" cy="260350"/>
          </a:xfrm>
          <a:custGeom>
            <a:avLst/>
            <a:gdLst>
              <a:gd name="T0" fmla="*/ 132 w 205"/>
              <a:gd name="T1" fmla="*/ 24 h 164"/>
              <a:gd name="T2" fmla="*/ 142 w 205"/>
              <a:gd name="T3" fmla="*/ 2 h 164"/>
              <a:gd name="T4" fmla="*/ 153 w 205"/>
              <a:gd name="T5" fmla="*/ 12 h 164"/>
              <a:gd name="T6" fmla="*/ 153 w 205"/>
              <a:gd name="T7" fmla="*/ 24 h 164"/>
              <a:gd name="T8" fmla="*/ 160 w 205"/>
              <a:gd name="T9" fmla="*/ 38 h 164"/>
              <a:gd name="T10" fmla="*/ 159 w 205"/>
              <a:gd name="T11" fmla="*/ 47 h 164"/>
              <a:gd name="T12" fmla="*/ 163 w 205"/>
              <a:gd name="T13" fmla="*/ 54 h 164"/>
              <a:gd name="T14" fmla="*/ 162 w 205"/>
              <a:gd name="T15" fmla="*/ 72 h 164"/>
              <a:gd name="T16" fmla="*/ 177 w 205"/>
              <a:gd name="T17" fmla="*/ 68 h 164"/>
              <a:gd name="T18" fmla="*/ 183 w 205"/>
              <a:gd name="T19" fmla="*/ 72 h 164"/>
              <a:gd name="T20" fmla="*/ 200 w 205"/>
              <a:gd name="T21" fmla="*/ 66 h 164"/>
              <a:gd name="T22" fmla="*/ 203 w 205"/>
              <a:gd name="T23" fmla="*/ 90 h 164"/>
              <a:gd name="T24" fmla="*/ 186 w 205"/>
              <a:gd name="T25" fmla="*/ 126 h 164"/>
              <a:gd name="T26" fmla="*/ 166 w 205"/>
              <a:gd name="T27" fmla="*/ 126 h 164"/>
              <a:gd name="T28" fmla="*/ 150 w 205"/>
              <a:gd name="T29" fmla="*/ 129 h 164"/>
              <a:gd name="T30" fmla="*/ 147 w 205"/>
              <a:gd name="T31" fmla="*/ 122 h 164"/>
              <a:gd name="T32" fmla="*/ 136 w 205"/>
              <a:gd name="T33" fmla="*/ 134 h 164"/>
              <a:gd name="T34" fmla="*/ 118 w 205"/>
              <a:gd name="T35" fmla="*/ 143 h 164"/>
              <a:gd name="T36" fmla="*/ 109 w 205"/>
              <a:gd name="T37" fmla="*/ 152 h 164"/>
              <a:gd name="T38" fmla="*/ 99 w 205"/>
              <a:gd name="T39" fmla="*/ 158 h 164"/>
              <a:gd name="T40" fmla="*/ 54 w 205"/>
              <a:gd name="T41" fmla="*/ 149 h 164"/>
              <a:gd name="T42" fmla="*/ 60 w 205"/>
              <a:gd name="T43" fmla="*/ 140 h 164"/>
              <a:gd name="T44" fmla="*/ 72 w 205"/>
              <a:gd name="T45" fmla="*/ 137 h 164"/>
              <a:gd name="T46" fmla="*/ 96 w 205"/>
              <a:gd name="T47" fmla="*/ 126 h 164"/>
              <a:gd name="T48" fmla="*/ 105 w 205"/>
              <a:gd name="T49" fmla="*/ 122 h 164"/>
              <a:gd name="T50" fmla="*/ 111 w 205"/>
              <a:gd name="T51" fmla="*/ 108 h 164"/>
              <a:gd name="T52" fmla="*/ 90 w 205"/>
              <a:gd name="T53" fmla="*/ 117 h 164"/>
              <a:gd name="T54" fmla="*/ 84 w 205"/>
              <a:gd name="T55" fmla="*/ 110 h 164"/>
              <a:gd name="T56" fmla="*/ 76 w 205"/>
              <a:gd name="T57" fmla="*/ 120 h 164"/>
              <a:gd name="T58" fmla="*/ 63 w 205"/>
              <a:gd name="T59" fmla="*/ 125 h 164"/>
              <a:gd name="T60" fmla="*/ 64 w 205"/>
              <a:gd name="T61" fmla="*/ 114 h 164"/>
              <a:gd name="T62" fmla="*/ 69 w 205"/>
              <a:gd name="T63" fmla="*/ 98 h 164"/>
              <a:gd name="T64" fmla="*/ 57 w 205"/>
              <a:gd name="T65" fmla="*/ 113 h 164"/>
              <a:gd name="T66" fmla="*/ 54 w 205"/>
              <a:gd name="T67" fmla="*/ 116 h 164"/>
              <a:gd name="T68" fmla="*/ 43 w 205"/>
              <a:gd name="T69" fmla="*/ 128 h 164"/>
              <a:gd name="T70" fmla="*/ 34 w 205"/>
              <a:gd name="T71" fmla="*/ 119 h 164"/>
              <a:gd name="T72" fmla="*/ 25 w 205"/>
              <a:gd name="T73" fmla="*/ 119 h 164"/>
              <a:gd name="T74" fmla="*/ 16 w 205"/>
              <a:gd name="T75" fmla="*/ 119 h 164"/>
              <a:gd name="T76" fmla="*/ 3 w 205"/>
              <a:gd name="T77" fmla="*/ 99 h 164"/>
              <a:gd name="T78" fmla="*/ 31 w 205"/>
              <a:gd name="T79" fmla="*/ 90 h 164"/>
              <a:gd name="T80" fmla="*/ 30 w 205"/>
              <a:gd name="T81" fmla="*/ 84 h 164"/>
              <a:gd name="T82" fmla="*/ 6 w 205"/>
              <a:gd name="T83" fmla="*/ 83 h 164"/>
              <a:gd name="T84" fmla="*/ 43 w 205"/>
              <a:gd name="T85" fmla="*/ 69 h 164"/>
              <a:gd name="T86" fmla="*/ 13 w 205"/>
              <a:gd name="T87" fmla="*/ 65 h 164"/>
              <a:gd name="T88" fmla="*/ 15 w 205"/>
              <a:gd name="T89" fmla="*/ 56 h 164"/>
              <a:gd name="T90" fmla="*/ 36 w 205"/>
              <a:gd name="T91" fmla="*/ 47 h 164"/>
              <a:gd name="T92" fmla="*/ 43 w 205"/>
              <a:gd name="T93" fmla="*/ 44 h 164"/>
              <a:gd name="T94" fmla="*/ 34 w 205"/>
              <a:gd name="T95" fmla="*/ 27 h 164"/>
              <a:gd name="T96" fmla="*/ 54 w 205"/>
              <a:gd name="T97" fmla="*/ 26 h 164"/>
              <a:gd name="T98" fmla="*/ 58 w 205"/>
              <a:gd name="T99" fmla="*/ 45 h 164"/>
              <a:gd name="T100" fmla="*/ 78 w 205"/>
              <a:gd name="T101" fmla="*/ 45 h 164"/>
              <a:gd name="T102" fmla="*/ 94 w 205"/>
              <a:gd name="T103" fmla="*/ 62 h 164"/>
              <a:gd name="T104" fmla="*/ 94 w 205"/>
              <a:gd name="T105" fmla="*/ 72 h 164"/>
              <a:gd name="T106" fmla="*/ 102 w 205"/>
              <a:gd name="T107" fmla="*/ 80 h 164"/>
              <a:gd name="T108" fmla="*/ 106 w 205"/>
              <a:gd name="T109" fmla="*/ 92 h 164"/>
              <a:gd name="T110" fmla="*/ 115 w 205"/>
              <a:gd name="T111" fmla="*/ 90 h 164"/>
              <a:gd name="T112" fmla="*/ 142 w 205"/>
              <a:gd name="T113" fmla="*/ 93 h 164"/>
              <a:gd name="T114" fmla="*/ 136 w 205"/>
              <a:gd name="T115" fmla="*/ 72 h 164"/>
              <a:gd name="T116" fmla="*/ 129 w 205"/>
              <a:gd name="T117" fmla="*/ 68 h 164"/>
              <a:gd name="T118" fmla="*/ 139 w 205"/>
              <a:gd name="T119" fmla="*/ 50 h 164"/>
              <a:gd name="T120" fmla="*/ 129 w 205"/>
              <a:gd name="T121" fmla="*/ 42 h 164"/>
              <a:gd name="T122" fmla="*/ 126 w 205"/>
              <a:gd name="T123" fmla="*/ 27 h 1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5"/>
              <a:gd name="T187" fmla="*/ 0 h 164"/>
              <a:gd name="T188" fmla="*/ 205 w 205"/>
              <a:gd name="T189" fmla="*/ 164 h 16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5" h="164">
                <a:moveTo>
                  <a:pt x="127" y="26"/>
                </a:moveTo>
                <a:lnTo>
                  <a:pt x="127" y="24"/>
                </a:lnTo>
                <a:lnTo>
                  <a:pt x="127" y="26"/>
                </a:lnTo>
                <a:lnTo>
                  <a:pt x="132" y="24"/>
                </a:lnTo>
                <a:lnTo>
                  <a:pt x="133" y="23"/>
                </a:lnTo>
                <a:lnTo>
                  <a:pt x="133" y="18"/>
                </a:lnTo>
                <a:lnTo>
                  <a:pt x="139" y="3"/>
                </a:lnTo>
                <a:lnTo>
                  <a:pt x="142" y="2"/>
                </a:lnTo>
                <a:lnTo>
                  <a:pt x="145" y="2"/>
                </a:lnTo>
                <a:lnTo>
                  <a:pt x="148" y="0"/>
                </a:lnTo>
                <a:lnTo>
                  <a:pt x="153" y="8"/>
                </a:lnTo>
                <a:lnTo>
                  <a:pt x="153" y="12"/>
                </a:lnTo>
                <a:lnTo>
                  <a:pt x="150" y="15"/>
                </a:lnTo>
                <a:lnTo>
                  <a:pt x="151" y="18"/>
                </a:lnTo>
                <a:lnTo>
                  <a:pt x="153" y="21"/>
                </a:lnTo>
                <a:lnTo>
                  <a:pt x="153" y="24"/>
                </a:lnTo>
                <a:lnTo>
                  <a:pt x="153" y="29"/>
                </a:lnTo>
                <a:lnTo>
                  <a:pt x="153" y="30"/>
                </a:lnTo>
                <a:lnTo>
                  <a:pt x="156" y="32"/>
                </a:lnTo>
                <a:lnTo>
                  <a:pt x="160" y="38"/>
                </a:lnTo>
                <a:lnTo>
                  <a:pt x="160" y="39"/>
                </a:lnTo>
                <a:lnTo>
                  <a:pt x="160" y="42"/>
                </a:lnTo>
                <a:lnTo>
                  <a:pt x="160" y="44"/>
                </a:lnTo>
                <a:lnTo>
                  <a:pt x="159" y="47"/>
                </a:lnTo>
                <a:lnTo>
                  <a:pt x="156" y="53"/>
                </a:lnTo>
                <a:lnTo>
                  <a:pt x="153" y="54"/>
                </a:lnTo>
                <a:lnTo>
                  <a:pt x="156" y="56"/>
                </a:lnTo>
                <a:lnTo>
                  <a:pt x="163" y="54"/>
                </a:lnTo>
                <a:lnTo>
                  <a:pt x="169" y="60"/>
                </a:lnTo>
                <a:lnTo>
                  <a:pt x="168" y="66"/>
                </a:lnTo>
                <a:lnTo>
                  <a:pt x="165" y="66"/>
                </a:lnTo>
                <a:lnTo>
                  <a:pt x="162" y="72"/>
                </a:lnTo>
                <a:lnTo>
                  <a:pt x="162" y="75"/>
                </a:lnTo>
                <a:lnTo>
                  <a:pt x="166" y="69"/>
                </a:lnTo>
                <a:lnTo>
                  <a:pt x="171" y="66"/>
                </a:lnTo>
                <a:lnTo>
                  <a:pt x="177" y="68"/>
                </a:lnTo>
                <a:lnTo>
                  <a:pt x="181" y="81"/>
                </a:lnTo>
                <a:lnTo>
                  <a:pt x="183" y="74"/>
                </a:lnTo>
                <a:lnTo>
                  <a:pt x="184" y="74"/>
                </a:lnTo>
                <a:lnTo>
                  <a:pt x="183" y="72"/>
                </a:lnTo>
                <a:lnTo>
                  <a:pt x="181" y="63"/>
                </a:lnTo>
                <a:lnTo>
                  <a:pt x="184" y="57"/>
                </a:lnTo>
                <a:lnTo>
                  <a:pt x="195" y="59"/>
                </a:lnTo>
                <a:lnTo>
                  <a:pt x="200" y="66"/>
                </a:lnTo>
                <a:lnTo>
                  <a:pt x="205" y="75"/>
                </a:lnTo>
                <a:lnTo>
                  <a:pt x="203" y="80"/>
                </a:lnTo>
                <a:lnTo>
                  <a:pt x="205" y="81"/>
                </a:lnTo>
                <a:lnTo>
                  <a:pt x="203" y="90"/>
                </a:lnTo>
                <a:lnTo>
                  <a:pt x="200" y="93"/>
                </a:lnTo>
                <a:lnTo>
                  <a:pt x="193" y="125"/>
                </a:lnTo>
                <a:lnTo>
                  <a:pt x="189" y="125"/>
                </a:lnTo>
                <a:lnTo>
                  <a:pt x="186" y="126"/>
                </a:lnTo>
                <a:lnTo>
                  <a:pt x="183" y="131"/>
                </a:lnTo>
                <a:lnTo>
                  <a:pt x="175" y="132"/>
                </a:lnTo>
                <a:lnTo>
                  <a:pt x="171" y="131"/>
                </a:lnTo>
                <a:lnTo>
                  <a:pt x="166" y="126"/>
                </a:lnTo>
                <a:lnTo>
                  <a:pt x="166" y="122"/>
                </a:lnTo>
                <a:lnTo>
                  <a:pt x="160" y="131"/>
                </a:lnTo>
                <a:lnTo>
                  <a:pt x="156" y="131"/>
                </a:lnTo>
                <a:lnTo>
                  <a:pt x="150" y="129"/>
                </a:lnTo>
                <a:lnTo>
                  <a:pt x="153" y="126"/>
                </a:lnTo>
                <a:lnTo>
                  <a:pt x="150" y="122"/>
                </a:lnTo>
                <a:lnTo>
                  <a:pt x="150" y="120"/>
                </a:lnTo>
                <a:lnTo>
                  <a:pt x="147" y="122"/>
                </a:lnTo>
                <a:lnTo>
                  <a:pt x="147" y="125"/>
                </a:lnTo>
                <a:lnTo>
                  <a:pt x="144" y="128"/>
                </a:lnTo>
                <a:lnTo>
                  <a:pt x="141" y="129"/>
                </a:lnTo>
                <a:lnTo>
                  <a:pt x="136" y="134"/>
                </a:lnTo>
                <a:lnTo>
                  <a:pt x="129" y="135"/>
                </a:lnTo>
                <a:lnTo>
                  <a:pt x="126" y="135"/>
                </a:lnTo>
                <a:lnTo>
                  <a:pt x="117" y="140"/>
                </a:lnTo>
                <a:lnTo>
                  <a:pt x="118" y="143"/>
                </a:lnTo>
                <a:lnTo>
                  <a:pt x="117" y="146"/>
                </a:lnTo>
                <a:lnTo>
                  <a:pt x="114" y="147"/>
                </a:lnTo>
                <a:lnTo>
                  <a:pt x="114" y="149"/>
                </a:lnTo>
                <a:lnTo>
                  <a:pt x="109" y="152"/>
                </a:lnTo>
                <a:lnTo>
                  <a:pt x="106" y="153"/>
                </a:lnTo>
                <a:lnTo>
                  <a:pt x="106" y="155"/>
                </a:lnTo>
                <a:lnTo>
                  <a:pt x="100" y="155"/>
                </a:lnTo>
                <a:lnTo>
                  <a:pt x="99" y="158"/>
                </a:lnTo>
                <a:lnTo>
                  <a:pt x="84" y="164"/>
                </a:lnTo>
                <a:lnTo>
                  <a:pt x="70" y="162"/>
                </a:lnTo>
                <a:lnTo>
                  <a:pt x="55" y="152"/>
                </a:lnTo>
                <a:lnTo>
                  <a:pt x="54" y="149"/>
                </a:lnTo>
                <a:lnTo>
                  <a:pt x="54" y="147"/>
                </a:lnTo>
                <a:lnTo>
                  <a:pt x="55" y="143"/>
                </a:lnTo>
                <a:lnTo>
                  <a:pt x="58" y="140"/>
                </a:lnTo>
                <a:lnTo>
                  <a:pt x="60" y="140"/>
                </a:lnTo>
                <a:lnTo>
                  <a:pt x="64" y="137"/>
                </a:lnTo>
                <a:lnTo>
                  <a:pt x="67" y="137"/>
                </a:lnTo>
                <a:lnTo>
                  <a:pt x="69" y="138"/>
                </a:lnTo>
                <a:lnTo>
                  <a:pt x="72" y="137"/>
                </a:lnTo>
                <a:lnTo>
                  <a:pt x="73" y="135"/>
                </a:lnTo>
                <a:lnTo>
                  <a:pt x="73" y="132"/>
                </a:lnTo>
                <a:lnTo>
                  <a:pt x="76" y="128"/>
                </a:lnTo>
                <a:lnTo>
                  <a:pt x="96" y="126"/>
                </a:lnTo>
                <a:lnTo>
                  <a:pt x="96" y="129"/>
                </a:lnTo>
                <a:lnTo>
                  <a:pt x="99" y="129"/>
                </a:lnTo>
                <a:lnTo>
                  <a:pt x="102" y="125"/>
                </a:lnTo>
                <a:lnTo>
                  <a:pt x="105" y="122"/>
                </a:lnTo>
                <a:lnTo>
                  <a:pt x="106" y="117"/>
                </a:lnTo>
                <a:lnTo>
                  <a:pt x="111" y="114"/>
                </a:lnTo>
                <a:lnTo>
                  <a:pt x="112" y="111"/>
                </a:lnTo>
                <a:lnTo>
                  <a:pt x="111" y="108"/>
                </a:lnTo>
                <a:lnTo>
                  <a:pt x="108" y="108"/>
                </a:lnTo>
                <a:lnTo>
                  <a:pt x="105" y="116"/>
                </a:lnTo>
                <a:lnTo>
                  <a:pt x="100" y="114"/>
                </a:lnTo>
                <a:lnTo>
                  <a:pt x="90" y="117"/>
                </a:lnTo>
                <a:lnTo>
                  <a:pt x="88" y="114"/>
                </a:lnTo>
                <a:lnTo>
                  <a:pt x="88" y="111"/>
                </a:lnTo>
                <a:lnTo>
                  <a:pt x="84" y="114"/>
                </a:lnTo>
                <a:lnTo>
                  <a:pt x="84" y="110"/>
                </a:lnTo>
                <a:lnTo>
                  <a:pt x="82" y="110"/>
                </a:lnTo>
                <a:lnTo>
                  <a:pt x="82" y="116"/>
                </a:lnTo>
                <a:lnTo>
                  <a:pt x="79" y="120"/>
                </a:lnTo>
                <a:lnTo>
                  <a:pt x="76" y="120"/>
                </a:lnTo>
                <a:lnTo>
                  <a:pt x="75" y="117"/>
                </a:lnTo>
                <a:lnTo>
                  <a:pt x="72" y="122"/>
                </a:lnTo>
                <a:lnTo>
                  <a:pt x="67" y="122"/>
                </a:lnTo>
                <a:lnTo>
                  <a:pt x="63" y="125"/>
                </a:lnTo>
                <a:lnTo>
                  <a:pt x="61" y="122"/>
                </a:lnTo>
                <a:lnTo>
                  <a:pt x="61" y="120"/>
                </a:lnTo>
                <a:lnTo>
                  <a:pt x="66" y="114"/>
                </a:lnTo>
                <a:lnTo>
                  <a:pt x="64" y="114"/>
                </a:lnTo>
                <a:lnTo>
                  <a:pt x="64" y="104"/>
                </a:lnTo>
                <a:lnTo>
                  <a:pt x="69" y="101"/>
                </a:lnTo>
                <a:lnTo>
                  <a:pt x="70" y="98"/>
                </a:lnTo>
                <a:lnTo>
                  <a:pt x="69" y="98"/>
                </a:lnTo>
                <a:lnTo>
                  <a:pt x="66" y="101"/>
                </a:lnTo>
                <a:lnTo>
                  <a:pt x="60" y="99"/>
                </a:lnTo>
                <a:lnTo>
                  <a:pt x="58" y="111"/>
                </a:lnTo>
                <a:lnTo>
                  <a:pt x="57" y="113"/>
                </a:lnTo>
                <a:lnTo>
                  <a:pt x="54" y="107"/>
                </a:lnTo>
                <a:lnTo>
                  <a:pt x="51" y="107"/>
                </a:lnTo>
                <a:lnTo>
                  <a:pt x="51" y="111"/>
                </a:lnTo>
                <a:lnTo>
                  <a:pt x="54" y="116"/>
                </a:lnTo>
                <a:lnTo>
                  <a:pt x="54" y="122"/>
                </a:lnTo>
                <a:lnTo>
                  <a:pt x="52" y="122"/>
                </a:lnTo>
                <a:lnTo>
                  <a:pt x="46" y="128"/>
                </a:lnTo>
                <a:lnTo>
                  <a:pt x="43" y="128"/>
                </a:lnTo>
                <a:lnTo>
                  <a:pt x="42" y="122"/>
                </a:lnTo>
                <a:lnTo>
                  <a:pt x="42" y="116"/>
                </a:lnTo>
                <a:lnTo>
                  <a:pt x="37" y="119"/>
                </a:lnTo>
                <a:lnTo>
                  <a:pt x="34" y="119"/>
                </a:lnTo>
                <a:lnTo>
                  <a:pt x="34" y="129"/>
                </a:lnTo>
                <a:lnTo>
                  <a:pt x="30" y="128"/>
                </a:lnTo>
                <a:lnTo>
                  <a:pt x="24" y="123"/>
                </a:lnTo>
                <a:lnTo>
                  <a:pt x="25" y="119"/>
                </a:lnTo>
                <a:lnTo>
                  <a:pt x="22" y="117"/>
                </a:lnTo>
                <a:lnTo>
                  <a:pt x="22" y="113"/>
                </a:lnTo>
                <a:lnTo>
                  <a:pt x="19" y="114"/>
                </a:lnTo>
                <a:lnTo>
                  <a:pt x="16" y="119"/>
                </a:lnTo>
                <a:lnTo>
                  <a:pt x="7" y="117"/>
                </a:lnTo>
                <a:lnTo>
                  <a:pt x="3" y="114"/>
                </a:lnTo>
                <a:lnTo>
                  <a:pt x="0" y="110"/>
                </a:lnTo>
                <a:lnTo>
                  <a:pt x="3" y="99"/>
                </a:lnTo>
                <a:lnTo>
                  <a:pt x="6" y="95"/>
                </a:lnTo>
                <a:lnTo>
                  <a:pt x="25" y="95"/>
                </a:lnTo>
                <a:lnTo>
                  <a:pt x="28" y="95"/>
                </a:lnTo>
                <a:lnTo>
                  <a:pt x="31" y="90"/>
                </a:lnTo>
                <a:lnTo>
                  <a:pt x="39" y="84"/>
                </a:lnTo>
                <a:lnTo>
                  <a:pt x="42" y="80"/>
                </a:lnTo>
                <a:lnTo>
                  <a:pt x="36" y="84"/>
                </a:lnTo>
                <a:lnTo>
                  <a:pt x="30" y="84"/>
                </a:lnTo>
                <a:lnTo>
                  <a:pt x="25" y="89"/>
                </a:lnTo>
                <a:lnTo>
                  <a:pt x="18" y="92"/>
                </a:lnTo>
                <a:lnTo>
                  <a:pt x="6" y="90"/>
                </a:lnTo>
                <a:lnTo>
                  <a:pt x="6" y="83"/>
                </a:lnTo>
                <a:lnTo>
                  <a:pt x="9" y="75"/>
                </a:lnTo>
                <a:lnTo>
                  <a:pt x="22" y="74"/>
                </a:lnTo>
                <a:lnTo>
                  <a:pt x="31" y="71"/>
                </a:lnTo>
                <a:lnTo>
                  <a:pt x="43" y="69"/>
                </a:lnTo>
                <a:lnTo>
                  <a:pt x="48" y="65"/>
                </a:lnTo>
                <a:lnTo>
                  <a:pt x="16" y="71"/>
                </a:lnTo>
                <a:lnTo>
                  <a:pt x="13" y="69"/>
                </a:lnTo>
                <a:lnTo>
                  <a:pt x="13" y="65"/>
                </a:lnTo>
                <a:lnTo>
                  <a:pt x="15" y="62"/>
                </a:lnTo>
                <a:lnTo>
                  <a:pt x="18" y="60"/>
                </a:lnTo>
                <a:lnTo>
                  <a:pt x="16" y="57"/>
                </a:lnTo>
                <a:lnTo>
                  <a:pt x="15" y="56"/>
                </a:lnTo>
                <a:lnTo>
                  <a:pt x="18" y="48"/>
                </a:lnTo>
                <a:lnTo>
                  <a:pt x="22" y="47"/>
                </a:lnTo>
                <a:lnTo>
                  <a:pt x="31" y="47"/>
                </a:lnTo>
                <a:lnTo>
                  <a:pt x="36" y="47"/>
                </a:lnTo>
                <a:lnTo>
                  <a:pt x="46" y="50"/>
                </a:lnTo>
                <a:lnTo>
                  <a:pt x="48" y="48"/>
                </a:lnTo>
                <a:lnTo>
                  <a:pt x="45" y="48"/>
                </a:lnTo>
                <a:lnTo>
                  <a:pt x="43" y="44"/>
                </a:lnTo>
                <a:lnTo>
                  <a:pt x="30" y="42"/>
                </a:lnTo>
                <a:lnTo>
                  <a:pt x="28" y="39"/>
                </a:lnTo>
                <a:lnTo>
                  <a:pt x="30" y="32"/>
                </a:lnTo>
                <a:lnTo>
                  <a:pt x="34" y="27"/>
                </a:lnTo>
                <a:lnTo>
                  <a:pt x="42" y="27"/>
                </a:lnTo>
                <a:lnTo>
                  <a:pt x="45" y="24"/>
                </a:lnTo>
                <a:lnTo>
                  <a:pt x="51" y="24"/>
                </a:lnTo>
                <a:lnTo>
                  <a:pt x="54" y="26"/>
                </a:lnTo>
                <a:lnTo>
                  <a:pt x="58" y="30"/>
                </a:lnTo>
                <a:lnTo>
                  <a:pt x="58" y="36"/>
                </a:lnTo>
                <a:lnTo>
                  <a:pt x="57" y="38"/>
                </a:lnTo>
                <a:lnTo>
                  <a:pt x="58" y="45"/>
                </a:lnTo>
                <a:lnTo>
                  <a:pt x="66" y="45"/>
                </a:lnTo>
                <a:lnTo>
                  <a:pt x="70" y="42"/>
                </a:lnTo>
                <a:lnTo>
                  <a:pt x="78" y="42"/>
                </a:lnTo>
                <a:lnTo>
                  <a:pt x="78" y="45"/>
                </a:lnTo>
                <a:lnTo>
                  <a:pt x="85" y="47"/>
                </a:lnTo>
                <a:lnTo>
                  <a:pt x="87" y="56"/>
                </a:lnTo>
                <a:lnTo>
                  <a:pt x="91" y="62"/>
                </a:lnTo>
                <a:lnTo>
                  <a:pt x="94" y="62"/>
                </a:lnTo>
                <a:lnTo>
                  <a:pt x="97" y="65"/>
                </a:lnTo>
                <a:lnTo>
                  <a:pt x="91" y="69"/>
                </a:lnTo>
                <a:lnTo>
                  <a:pt x="91" y="72"/>
                </a:lnTo>
                <a:lnTo>
                  <a:pt x="94" y="72"/>
                </a:lnTo>
                <a:lnTo>
                  <a:pt x="102" y="71"/>
                </a:lnTo>
                <a:lnTo>
                  <a:pt x="103" y="74"/>
                </a:lnTo>
                <a:lnTo>
                  <a:pt x="103" y="77"/>
                </a:lnTo>
                <a:lnTo>
                  <a:pt x="102" y="80"/>
                </a:lnTo>
                <a:lnTo>
                  <a:pt x="103" y="78"/>
                </a:lnTo>
                <a:lnTo>
                  <a:pt x="105" y="83"/>
                </a:lnTo>
                <a:lnTo>
                  <a:pt x="105" y="89"/>
                </a:lnTo>
                <a:lnTo>
                  <a:pt x="106" y="92"/>
                </a:lnTo>
                <a:lnTo>
                  <a:pt x="109" y="92"/>
                </a:lnTo>
                <a:lnTo>
                  <a:pt x="111" y="92"/>
                </a:lnTo>
                <a:lnTo>
                  <a:pt x="112" y="90"/>
                </a:lnTo>
                <a:lnTo>
                  <a:pt x="115" y="90"/>
                </a:lnTo>
                <a:lnTo>
                  <a:pt x="120" y="89"/>
                </a:lnTo>
                <a:lnTo>
                  <a:pt x="121" y="92"/>
                </a:lnTo>
                <a:lnTo>
                  <a:pt x="127" y="90"/>
                </a:lnTo>
                <a:lnTo>
                  <a:pt x="142" y="93"/>
                </a:lnTo>
                <a:lnTo>
                  <a:pt x="145" y="92"/>
                </a:lnTo>
                <a:lnTo>
                  <a:pt x="147" y="81"/>
                </a:lnTo>
                <a:lnTo>
                  <a:pt x="141" y="72"/>
                </a:lnTo>
                <a:lnTo>
                  <a:pt x="136" y="72"/>
                </a:lnTo>
                <a:lnTo>
                  <a:pt x="135" y="71"/>
                </a:lnTo>
                <a:lnTo>
                  <a:pt x="135" y="68"/>
                </a:lnTo>
                <a:lnTo>
                  <a:pt x="132" y="71"/>
                </a:lnTo>
                <a:lnTo>
                  <a:pt x="129" y="68"/>
                </a:lnTo>
                <a:lnTo>
                  <a:pt x="136" y="63"/>
                </a:lnTo>
                <a:lnTo>
                  <a:pt x="138" y="59"/>
                </a:lnTo>
                <a:lnTo>
                  <a:pt x="141" y="59"/>
                </a:lnTo>
                <a:lnTo>
                  <a:pt x="139" y="50"/>
                </a:lnTo>
                <a:lnTo>
                  <a:pt x="138" y="47"/>
                </a:lnTo>
                <a:lnTo>
                  <a:pt x="135" y="47"/>
                </a:lnTo>
                <a:lnTo>
                  <a:pt x="133" y="44"/>
                </a:lnTo>
                <a:lnTo>
                  <a:pt x="129" y="42"/>
                </a:lnTo>
                <a:lnTo>
                  <a:pt x="123" y="38"/>
                </a:lnTo>
                <a:lnTo>
                  <a:pt x="121" y="32"/>
                </a:lnTo>
                <a:lnTo>
                  <a:pt x="121" y="29"/>
                </a:lnTo>
                <a:lnTo>
                  <a:pt x="126" y="27"/>
                </a:lnTo>
                <a:lnTo>
                  <a:pt x="127" y="2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29" name="Freeform 901"/>
          <p:cNvSpPr>
            <a:spLocks/>
          </p:cNvSpPr>
          <p:nvPr/>
        </p:nvSpPr>
        <p:spPr bwMode="auto">
          <a:xfrm>
            <a:off x="1168400" y="1066807"/>
            <a:ext cx="47625" cy="66675"/>
          </a:xfrm>
          <a:custGeom>
            <a:avLst/>
            <a:gdLst>
              <a:gd name="T0" fmla="*/ 23 w 30"/>
              <a:gd name="T1" fmla="*/ 4 h 42"/>
              <a:gd name="T2" fmla="*/ 20 w 30"/>
              <a:gd name="T3" fmla="*/ 7 h 42"/>
              <a:gd name="T4" fmla="*/ 20 w 30"/>
              <a:gd name="T5" fmla="*/ 6 h 42"/>
              <a:gd name="T6" fmla="*/ 23 w 30"/>
              <a:gd name="T7" fmla="*/ 4 h 42"/>
              <a:gd name="T8" fmla="*/ 24 w 30"/>
              <a:gd name="T9" fmla="*/ 1 h 42"/>
              <a:gd name="T10" fmla="*/ 27 w 30"/>
              <a:gd name="T11" fmla="*/ 0 h 42"/>
              <a:gd name="T12" fmla="*/ 30 w 30"/>
              <a:gd name="T13" fmla="*/ 1 h 42"/>
              <a:gd name="T14" fmla="*/ 26 w 30"/>
              <a:gd name="T15" fmla="*/ 19 h 42"/>
              <a:gd name="T16" fmla="*/ 24 w 30"/>
              <a:gd name="T17" fmla="*/ 22 h 42"/>
              <a:gd name="T18" fmla="*/ 20 w 30"/>
              <a:gd name="T19" fmla="*/ 34 h 42"/>
              <a:gd name="T20" fmla="*/ 15 w 30"/>
              <a:gd name="T21" fmla="*/ 40 h 42"/>
              <a:gd name="T22" fmla="*/ 11 w 30"/>
              <a:gd name="T23" fmla="*/ 42 h 42"/>
              <a:gd name="T24" fmla="*/ 8 w 30"/>
              <a:gd name="T25" fmla="*/ 39 h 42"/>
              <a:gd name="T26" fmla="*/ 2 w 30"/>
              <a:gd name="T27" fmla="*/ 34 h 42"/>
              <a:gd name="T28" fmla="*/ 0 w 30"/>
              <a:gd name="T29" fmla="*/ 30 h 42"/>
              <a:gd name="T30" fmla="*/ 0 w 30"/>
              <a:gd name="T31" fmla="*/ 27 h 42"/>
              <a:gd name="T32" fmla="*/ 14 w 30"/>
              <a:gd name="T33" fmla="*/ 10 h 42"/>
              <a:gd name="T34" fmla="*/ 18 w 30"/>
              <a:gd name="T35" fmla="*/ 9 h 42"/>
              <a:gd name="T36" fmla="*/ 20 w 30"/>
              <a:gd name="T37" fmla="*/ 6 h 42"/>
              <a:gd name="T38" fmla="*/ 23 w 30"/>
              <a:gd name="T39" fmla="*/ 4 h 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42"/>
              <a:gd name="T62" fmla="*/ 30 w 30"/>
              <a:gd name="T63" fmla="*/ 42 h 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42">
                <a:moveTo>
                  <a:pt x="23" y="4"/>
                </a:moveTo>
                <a:lnTo>
                  <a:pt x="20" y="7"/>
                </a:lnTo>
                <a:lnTo>
                  <a:pt x="20" y="6"/>
                </a:lnTo>
                <a:lnTo>
                  <a:pt x="23" y="4"/>
                </a:lnTo>
                <a:lnTo>
                  <a:pt x="24" y="1"/>
                </a:lnTo>
                <a:lnTo>
                  <a:pt x="27" y="0"/>
                </a:lnTo>
                <a:lnTo>
                  <a:pt x="30" y="1"/>
                </a:lnTo>
                <a:lnTo>
                  <a:pt x="26" y="19"/>
                </a:lnTo>
                <a:lnTo>
                  <a:pt x="24" y="22"/>
                </a:lnTo>
                <a:lnTo>
                  <a:pt x="20" y="34"/>
                </a:lnTo>
                <a:lnTo>
                  <a:pt x="15" y="40"/>
                </a:lnTo>
                <a:lnTo>
                  <a:pt x="11" y="42"/>
                </a:lnTo>
                <a:lnTo>
                  <a:pt x="8" y="39"/>
                </a:lnTo>
                <a:lnTo>
                  <a:pt x="2" y="34"/>
                </a:lnTo>
                <a:lnTo>
                  <a:pt x="0" y="30"/>
                </a:lnTo>
                <a:lnTo>
                  <a:pt x="0" y="27"/>
                </a:lnTo>
                <a:lnTo>
                  <a:pt x="14" y="10"/>
                </a:lnTo>
                <a:lnTo>
                  <a:pt x="18" y="9"/>
                </a:lnTo>
                <a:lnTo>
                  <a:pt x="20" y="6"/>
                </a:lnTo>
                <a:lnTo>
                  <a:pt x="23" y="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30" name="Freeform 902"/>
          <p:cNvSpPr>
            <a:spLocks/>
          </p:cNvSpPr>
          <p:nvPr/>
        </p:nvSpPr>
        <p:spPr bwMode="auto">
          <a:xfrm>
            <a:off x="1074738" y="900120"/>
            <a:ext cx="193675" cy="200025"/>
          </a:xfrm>
          <a:custGeom>
            <a:avLst/>
            <a:gdLst>
              <a:gd name="T0" fmla="*/ 47 w 122"/>
              <a:gd name="T1" fmla="*/ 39 h 126"/>
              <a:gd name="T2" fmla="*/ 53 w 122"/>
              <a:gd name="T3" fmla="*/ 30 h 126"/>
              <a:gd name="T4" fmla="*/ 59 w 122"/>
              <a:gd name="T5" fmla="*/ 23 h 126"/>
              <a:gd name="T6" fmla="*/ 68 w 122"/>
              <a:gd name="T7" fmla="*/ 15 h 126"/>
              <a:gd name="T8" fmla="*/ 74 w 122"/>
              <a:gd name="T9" fmla="*/ 15 h 126"/>
              <a:gd name="T10" fmla="*/ 82 w 122"/>
              <a:gd name="T11" fmla="*/ 14 h 126"/>
              <a:gd name="T12" fmla="*/ 83 w 122"/>
              <a:gd name="T13" fmla="*/ 23 h 126"/>
              <a:gd name="T14" fmla="*/ 86 w 122"/>
              <a:gd name="T15" fmla="*/ 18 h 126"/>
              <a:gd name="T16" fmla="*/ 92 w 122"/>
              <a:gd name="T17" fmla="*/ 18 h 126"/>
              <a:gd name="T18" fmla="*/ 100 w 122"/>
              <a:gd name="T19" fmla="*/ 14 h 126"/>
              <a:gd name="T20" fmla="*/ 94 w 122"/>
              <a:gd name="T21" fmla="*/ 8 h 126"/>
              <a:gd name="T22" fmla="*/ 104 w 122"/>
              <a:gd name="T23" fmla="*/ 0 h 126"/>
              <a:gd name="T24" fmla="*/ 122 w 122"/>
              <a:gd name="T25" fmla="*/ 18 h 126"/>
              <a:gd name="T26" fmla="*/ 118 w 122"/>
              <a:gd name="T27" fmla="*/ 24 h 126"/>
              <a:gd name="T28" fmla="*/ 107 w 122"/>
              <a:gd name="T29" fmla="*/ 30 h 126"/>
              <a:gd name="T30" fmla="*/ 115 w 122"/>
              <a:gd name="T31" fmla="*/ 45 h 126"/>
              <a:gd name="T32" fmla="*/ 110 w 122"/>
              <a:gd name="T33" fmla="*/ 46 h 126"/>
              <a:gd name="T34" fmla="*/ 110 w 122"/>
              <a:gd name="T35" fmla="*/ 54 h 126"/>
              <a:gd name="T36" fmla="*/ 115 w 122"/>
              <a:gd name="T37" fmla="*/ 64 h 126"/>
              <a:gd name="T38" fmla="*/ 98 w 122"/>
              <a:gd name="T39" fmla="*/ 72 h 126"/>
              <a:gd name="T40" fmla="*/ 97 w 122"/>
              <a:gd name="T41" fmla="*/ 88 h 126"/>
              <a:gd name="T42" fmla="*/ 88 w 122"/>
              <a:gd name="T43" fmla="*/ 94 h 126"/>
              <a:gd name="T44" fmla="*/ 82 w 122"/>
              <a:gd name="T45" fmla="*/ 55 h 126"/>
              <a:gd name="T46" fmla="*/ 74 w 122"/>
              <a:gd name="T47" fmla="*/ 63 h 126"/>
              <a:gd name="T48" fmla="*/ 74 w 122"/>
              <a:gd name="T49" fmla="*/ 75 h 126"/>
              <a:gd name="T50" fmla="*/ 65 w 122"/>
              <a:gd name="T51" fmla="*/ 73 h 126"/>
              <a:gd name="T52" fmla="*/ 67 w 122"/>
              <a:gd name="T53" fmla="*/ 81 h 126"/>
              <a:gd name="T54" fmla="*/ 70 w 122"/>
              <a:gd name="T55" fmla="*/ 93 h 126"/>
              <a:gd name="T56" fmla="*/ 64 w 122"/>
              <a:gd name="T57" fmla="*/ 105 h 126"/>
              <a:gd name="T58" fmla="*/ 56 w 122"/>
              <a:gd name="T59" fmla="*/ 88 h 126"/>
              <a:gd name="T60" fmla="*/ 53 w 122"/>
              <a:gd name="T61" fmla="*/ 97 h 126"/>
              <a:gd name="T62" fmla="*/ 55 w 122"/>
              <a:gd name="T63" fmla="*/ 103 h 126"/>
              <a:gd name="T64" fmla="*/ 55 w 122"/>
              <a:gd name="T65" fmla="*/ 115 h 126"/>
              <a:gd name="T66" fmla="*/ 49 w 122"/>
              <a:gd name="T67" fmla="*/ 121 h 126"/>
              <a:gd name="T68" fmla="*/ 43 w 122"/>
              <a:gd name="T69" fmla="*/ 126 h 126"/>
              <a:gd name="T70" fmla="*/ 37 w 122"/>
              <a:gd name="T71" fmla="*/ 112 h 126"/>
              <a:gd name="T72" fmla="*/ 36 w 122"/>
              <a:gd name="T73" fmla="*/ 97 h 126"/>
              <a:gd name="T74" fmla="*/ 28 w 122"/>
              <a:gd name="T75" fmla="*/ 117 h 126"/>
              <a:gd name="T76" fmla="*/ 18 w 122"/>
              <a:gd name="T77" fmla="*/ 108 h 126"/>
              <a:gd name="T78" fmla="*/ 16 w 122"/>
              <a:gd name="T79" fmla="*/ 109 h 126"/>
              <a:gd name="T80" fmla="*/ 7 w 122"/>
              <a:gd name="T81" fmla="*/ 117 h 126"/>
              <a:gd name="T82" fmla="*/ 6 w 122"/>
              <a:gd name="T83" fmla="*/ 100 h 126"/>
              <a:gd name="T84" fmla="*/ 1 w 122"/>
              <a:gd name="T85" fmla="*/ 97 h 126"/>
              <a:gd name="T86" fmla="*/ 9 w 122"/>
              <a:gd name="T87" fmla="*/ 85 h 126"/>
              <a:gd name="T88" fmla="*/ 15 w 122"/>
              <a:gd name="T89" fmla="*/ 81 h 126"/>
              <a:gd name="T90" fmla="*/ 22 w 122"/>
              <a:gd name="T91" fmla="*/ 82 h 126"/>
              <a:gd name="T92" fmla="*/ 28 w 122"/>
              <a:gd name="T93" fmla="*/ 64 h 126"/>
              <a:gd name="T94" fmla="*/ 34 w 122"/>
              <a:gd name="T95" fmla="*/ 63 h 126"/>
              <a:gd name="T96" fmla="*/ 42 w 122"/>
              <a:gd name="T97" fmla="*/ 54 h 126"/>
              <a:gd name="T98" fmla="*/ 46 w 122"/>
              <a:gd name="T99" fmla="*/ 42 h 1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2"/>
              <a:gd name="T151" fmla="*/ 0 h 126"/>
              <a:gd name="T152" fmla="*/ 122 w 122"/>
              <a:gd name="T153" fmla="*/ 126 h 1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2" h="126">
                <a:moveTo>
                  <a:pt x="46" y="41"/>
                </a:moveTo>
                <a:lnTo>
                  <a:pt x="47" y="42"/>
                </a:lnTo>
                <a:lnTo>
                  <a:pt x="47" y="39"/>
                </a:lnTo>
                <a:lnTo>
                  <a:pt x="50" y="38"/>
                </a:lnTo>
                <a:lnTo>
                  <a:pt x="52" y="33"/>
                </a:lnTo>
                <a:lnTo>
                  <a:pt x="53" y="30"/>
                </a:lnTo>
                <a:lnTo>
                  <a:pt x="56" y="30"/>
                </a:lnTo>
                <a:lnTo>
                  <a:pt x="56" y="27"/>
                </a:lnTo>
                <a:lnTo>
                  <a:pt x="59" y="23"/>
                </a:lnTo>
                <a:lnTo>
                  <a:pt x="61" y="20"/>
                </a:lnTo>
                <a:lnTo>
                  <a:pt x="67" y="18"/>
                </a:lnTo>
                <a:lnTo>
                  <a:pt x="68" y="15"/>
                </a:lnTo>
                <a:lnTo>
                  <a:pt x="71" y="15"/>
                </a:lnTo>
                <a:lnTo>
                  <a:pt x="73" y="18"/>
                </a:lnTo>
                <a:lnTo>
                  <a:pt x="74" y="15"/>
                </a:lnTo>
                <a:lnTo>
                  <a:pt x="77" y="15"/>
                </a:lnTo>
                <a:lnTo>
                  <a:pt x="79" y="14"/>
                </a:lnTo>
                <a:lnTo>
                  <a:pt x="82" y="14"/>
                </a:lnTo>
                <a:lnTo>
                  <a:pt x="82" y="18"/>
                </a:lnTo>
                <a:lnTo>
                  <a:pt x="82" y="23"/>
                </a:lnTo>
                <a:lnTo>
                  <a:pt x="83" y="23"/>
                </a:lnTo>
                <a:lnTo>
                  <a:pt x="83" y="18"/>
                </a:lnTo>
                <a:lnTo>
                  <a:pt x="85" y="15"/>
                </a:lnTo>
                <a:lnTo>
                  <a:pt x="86" y="18"/>
                </a:lnTo>
                <a:lnTo>
                  <a:pt x="91" y="20"/>
                </a:lnTo>
                <a:lnTo>
                  <a:pt x="94" y="20"/>
                </a:lnTo>
                <a:lnTo>
                  <a:pt x="92" y="18"/>
                </a:lnTo>
                <a:lnTo>
                  <a:pt x="97" y="18"/>
                </a:lnTo>
                <a:lnTo>
                  <a:pt x="101" y="15"/>
                </a:lnTo>
                <a:lnTo>
                  <a:pt x="100" y="14"/>
                </a:lnTo>
                <a:lnTo>
                  <a:pt x="98" y="14"/>
                </a:lnTo>
                <a:lnTo>
                  <a:pt x="95" y="12"/>
                </a:lnTo>
                <a:lnTo>
                  <a:pt x="94" y="8"/>
                </a:lnTo>
                <a:lnTo>
                  <a:pt x="97" y="6"/>
                </a:lnTo>
                <a:lnTo>
                  <a:pt x="98" y="2"/>
                </a:lnTo>
                <a:lnTo>
                  <a:pt x="104" y="0"/>
                </a:lnTo>
                <a:lnTo>
                  <a:pt x="112" y="6"/>
                </a:lnTo>
                <a:lnTo>
                  <a:pt x="112" y="8"/>
                </a:lnTo>
                <a:lnTo>
                  <a:pt x="122" y="18"/>
                </a:lnTo>
                <a:lnTo>
                  <a:pt x="122" y="21"/>
                </a:lnTo>
                <a:lnTo>
                  <a:pt x="121" y="23"/>
                </a:lnTo>
                <a:lnTo>
                  <a:pt x="118" y="24"/>
                </a:lnTo>
                <a:lnTo>
                  <a:pt x="116" y="26"/>
                </a:lnTo>
                <a:lnTo>
                  <a:pt x="109" y="27"/>
                </a:lnTo>
                <a:lnTo>
                  <a:pt x="107" y="30"/>
                </a:lnTo>
                <a:lnTo>
                  <a:pt x="106" y="33"/>
                </a:lnTo>
                <a:lnTo>
                  <a:pt x="107" y="36"/>
                </a:lnTo>
                <a:lnTo>
                  <a:pt x="115" y="45"/>
                </a:lnTo>
                <a:lnTo>
                  <a:pt x="115" y="49"/>
                </a:lnTo>
                <a:lnTo>
                  <a:pt x="113" y="49"/>
                </a:lnTo>
                <a:lnTo>
                  <a:pt x="110" y="46"/>
                </a:lnTo>
                <a:lnTo>
                  <a:pt x="107" y="48"/>
                </a:lnTo>
                <a:lnTo>
                  <a:pt x="109" y="52"/>
                </a:lnTo>
                <a:lnTo>
                  <a:pt x="110" y="54"/>
                </a:lnTo>
                <a:lnTo>
                  <a:pt x="112" y="57"/>
                </a:lnTo>
                <a:lnTo>
                  <a:pt x="113" y="58"/>
                </a:lnTo>
                <a:lnTo>
                  <a:pt x="115" y="64"/>
                </a:lnTo>
                <a:lnTo>
                  <a:pt x="112" y="67"/>
                </a:lnTo>
                <a:lnTo>
                  <a:pt x="107" y="72"/>
                </a:lnTo>
                <a:lnTo>
                  <a:pt x="98" y="72"/>
                </a:lnTo>
                <a:lnTo>
                  <a:pt x="97" y="75"/>
                </a:lnTo>
                <a:lnTo>
                  <a:pt x="97" y="79"/>
                </a:lnTo>
                <a:lnTo>
                  <a:pt x="97" y="88"/>
                </a:lnTo>
                <a:lnTo>
                  <a:pt x="95" y="93"/>
                </a:lnTo>
                <a:lnTo>
                  <a:pt x="91" y="94"/>
                </a:lnTo>
                <a:lnTo>
                  <a:pt x="88" y="94"/>
                </a:lnTo>
                <a:lnTo>
                  <a:pt x="80" y="82"/>
                </a:lnTo>
                <a:lnTo>
                  <a:pt x="85" y="55"/>
                </a:lnTo>
                <a:lnTo>
                  <a:pt x="82" y="55"/>
                </a:lnTo>
                <a:lnTo>
                  <a:pt x="80" y="58"/>
                </a:lnTo>
                <a:lnTo>
                  <a:pt x="74" y="58"/>
                </a:lnTo>
                <a:lnTo>
                  <a:pt x="74" y="63"/>
                </a:lnTo>
                <a:lnTo>
                  <a:pt x="73" y="64"/>
                </a:lnTo>
                <a:lnTo>
                  <a:pt x="74" y="67"/>
                </a:lnTo>
                <a:lnTo>
                  <a:pt x="74" y="75"/>
                </a:lnTo>
                <a:lnTo>
                  <a:pt x="71" y="78"/>
                </a:lnTo>
                <a:lnTo>
                  <a:pt x="68" y="73"/>
                </a:lnTo>
                <a:lnTo>
                  <a:pt x="65" y="73"/>
                </a:lnTo>
                <a:lnTo>
                  <a:pt x="65" y="75"/>
                </a:lnTo>
                <a:lnTo>
                  <a:pt x="64" y="78"/>
                </a:lnTo>
                <a:lnTo>
                  <a:pt x="67" y="81"/>
                </a:lnTo>
                <a:lnTo>
                  <a:pt x="70" y="81"/>
                </a:lnTo>
                <a:lnTo>
                  <a:pt x="71" y="88"/>
                </a:lnTo>
                <a:lnTo>
                  <a:pt x="70" y="93"/>
                </a:lnTo>
                <a:lnTo>
                  <a:pt x="65" y="94"/>
                </a:lnTo>
                <a:lnTo>
                  <a:pt x="65" y="102"/>
                </a:lnTo>
                <a:lnTo>
                  <a:pt x="64" y="105"/>
                </a:lnTo>
                <a:lnTo>
                  <a:pt x="64" y="103"/>
                </a:lnTo>
                <a:lnTo>
                  <a:pt x="61" y="105"/>
                </a:lnTo>
                <a:lnTo>
                  <a:pt x="56" y="88"/>
                </a:lnTo>
                <a:lnTo>
                  <a:pt x="55" y="90"/>
                </a:lnTo>
                <a:lnTo>
                  <a:pt x="52" y="88"/>
                </a:lnTo>
                <a:lnTo>
                  <a:pt x="53" y="97"/>
                </a:lnTo>
                <a:lnTo>
                  <a:pt x="55" y="99"/>
                </a:lnTo>
                <a:lnTo>
                  <a:pt x="52" y="102"/>
                </a:lnTo>
                <a:lnTo>
                  <a:pt x="55" y="103"/>
                </a:lnTo>
                <a:lnTo>
                  <a:pt x="49" y="106"/>
                </a:lnTo>
                <a:lnTo>
                  <a:pt x="53" y="108"/>
                </a:lnTo>
                <a:lnTo>
                  <a:pt x="55" y="115"/>
                </a:lnTo>
                <a:lnTo>
                  <a:pt x="53" y="115"/>
                </a:lnTo>
                <a:lnTo>
                  <a:pt x="52" y="120"/>
                </a:lnTo>
                <a:lnTo>
                  <a:pt x="49" y="121"/>
                </a:lnTo>
                <a:lnTo>
                  <a:pt x="47" y="121"/>
                </a:lnTo>
                <a:lnTo>
                  <a:pt x="44" y="117"/>
                </a:lnTo>
                <a:lnTo>
                  <a:pt x="43" y="126"/>
                </a:lnTo>
                <a:lnTo>
                  <a:pt x="40" y="120"/>
                </a:lnTo>
                <a:lnTo>
                  <a:pt x="40" y="112"/>
                </a:lnTo>
                <a:lnTo>
                  <a:pt x="37" y="112"/>
                </a:lnTo>
                <a:lnTo>
                  <a:pt x="36" y="108"/>
                </a:lnTo>
                <a:lnTo>
                  <a:pt x="36" y="103"/>
                </a:lnTo>
                <a:lnTo>
                  <a:pt x="36" y="97"/>
                </a:lnTo>
                <a:lnTo>
                  <a:pt x="31" y="100"/>
                </a:lnTo>
                <a:lnTo>
                  <a:pt x="31" y="109"/>
                </a:lnTo>
                <a:lnTo>
                  <a:pt x="28" y="117"/>
                </a:lnTo>
                <a:lnTo>
                  <a:pt x="25" y="114"/>
                </a:lnTo>
                <a:lnTo>
                  <a:pt x="18" y="109"/>
                </a:lnTo>
                <a:lnTo>
                  <a:pt x="18" y="108"/>
                </a:lnTo>
                <a:lnTo>
                  <a:pt x="18" y="106"/>
                </a:lnTo>
                <a:lnTo>
                  <a:pt x="18" y="102"/>
                </a:lnTo>
                <a:lnTo>
                  <a:pt x="16" y="109"/>
                </a:lnTo>
                <a:lnTo>
                  <a:pt x="13" y="111"/>
                </a:lnTo>
                <a:lnTo>
                  <a:pt x="12" y="115"/>
                </a:lnTo>
                <a:lnTo>
                  <a:pt x="7" y="117"/>
                </a:lnTo>
                <a:lnTo>
                  <a:pt x="4" y="114"/>
                </a:lnTo>
                <a:lnTo>
                  <a:pt x="7" y="102"/>
                </a:lnTo>
                <a:lnTo>
                  <a:pt x="6" y="100"/>
                </a:lnTo>
                <a:lnTo>
                  <a:pt x="1" y="106"/>
                </a:lnTo>
                <a:lnTo>
                  <a:pt x="0" y="100"/>
                </a:lnTo>
                <a:lnTo>
                  <a:pt x="1" y="97"/>
                </a:lnTo>
                <a:lnTo>
                  <a:pt x="4" y="94"/>
                </a:lnTo>
                <a:lnTo>
                  <a:pt x="4" y="87"/>
                </a:lnTo>
                <a:lnTo>
                  <a:pt x="9" y="85"/>
                </a:lnTo>
                <a:lnTo>
                  <a:pt x="9" y="84"/>
                </a:lnTo>
                <a:lnTo>
                  <a:pt x="12" y="81"/>
                </a:lnTo>
                <a:lnTo>
                  <a:pt x="15" y="81"/>
                </a:lnTo>
                <a:lnTo>
                  <a:pt x="18" y="84"/>
                </a:lnTo>
                <a:lnTo>
                  <a:pt x="19" y="82"/>
                </a:lnTo>
                <a:lnTo>
                  <a:pt x="22" y="82"/>
                </a:lnTo>
                <a:lnTo>
                  <a:pt x="25" y="73"/>
                </a:lnTo>
                <a:lnTo>
                  <a:pt x="27" y="70"/>
                </a:lnTo>
                <a:lnTo>
                  <a:pt x="28" y="64"/>
                </a:lnTo>
                <a:lnTo>
                  <a:pt x="28" y="66"/>
                </a:lnTo>
                <a:lnTo>
                  <a:pt x="31" y="66"/>
                </a:lnTo>
                <a:lnTo>
                  <a:pt x="34" y="63"/>
                </a:lnTo>
                <a:lnTo>
                  <a:pt x="34" y="60"/>
                </a:lnTo>
                <a:lnTo>
                  <a:pt x="37" y="60"/>
                </a:lnTo>
                <a:lnTo>
                  <a:pt x="42" y="54"/>
                </a:lnTo>
                <a:lnTo>
                  <a:pt x="44" y="52"/>
                </a:lnTo>
                <a:lnTo>
                  <a:pt x="42" y="52"/>
                </a:lnTo>
                <a:lnTo>
                  <a:pt x="46" y="42"/>
                </a:lnTo>
                <a:lnTo>
                  <a:pt x="46" y="4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31" name="Freeform 903"/>
          <p:cNvSpPr>
            <a:spLocks/>
          </p:cNvSpPr>
          <p:nvPr/>
        </p:nvSpPr>
        <p:spPr bwMode="auto">
          <a:xfrm>
            <a:off x="1285875" y="977907"/>
            <a:ext cx="34925" cy="22225"/>
          </a:xfrm>
          <a:custGeom>
            <a:avLst/>
            <a:gdLst>
              <a:gd name="T0" fmla="*/ 13 w 22"/>
              <a:gd name="T1" fmla="*/ 0 h 14"/>
              <a:gd name="T2" fmla="*/ 16 w 22"/>
              <a:gd name="T3" fmla="*/ 0 h 14"/>
              <a:gd name="T4" fmla="*/ 22 w 22"/>
              <a:gd name="T5" fmla="*/ 6 h 14"/>
              <a:gd name="T6" fmla="*/ 21 w 22"/>
              <a:gd name="T7" fmla="*/ 12 h 14"/>
              <a:gd name="T8" fmla="*/ 13 w 22"/>
              <a:gd name="T9" fmla="*/ 14 h 14"/>
              <a:gd name="T10" fmla="*/ 4 w 22"/>
              <a:gd name="T11" fmla="*/ 11 h 14"/>
              <a:gd name="T12" fmla="*/ 0 w 22"/>
              <a:gd name="T13" fmla="*/ 6 h 14"/>
              <a:gd name="T14" fmla="*/ 1 w 22"/>
              <a:gd name="T15" fmla="*/ 5 h 14"/>
              <a:gd name="T16" fmla="*/ 13 w 22"/>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4"/>
              <a:gd name="T29" fmla="*/ 22 w 22"/>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4">
                <a:moveTo>
                  <a:pt x="13" y="0"/>
                </a:moveTo>
                <a:lnTo>
                  <a:pt x="16" y="0"/>
                </a:lnTo>
                <a:lnTo>
                  <a:pt x="22" y="6"/>
                </a:lnTo>
                <a:lnTo>
                  <a:pt x="21" y="12"/>
                </a:lnTo>
                <a:lnTo>
                  <a:pt x="13" y="14"/>
                </a:lnTo>
                <a:lnTo>
                  <a:pt x="4" y="11"/>
                </a:lnTo>
                <a:lnTo>
                  <a:pt x="0" y="6"/>
                </a:lnTo>
                <a:lnTo>
                  <a:pt x="1" y="5"/>
                </a:lnTo>
                <a:lnTo>
                  <a:pt x="13"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32" name="Freeform 904"/>
          <p:cNvSpPr>
            <a:spLocks/>
          </p:cNvSpPr>
          <p:nvPr/>
        </p:nvSpPr>
        <p:spPr bwMode="auto">
          <a:xfrm>
            <a:off x="1325563" y="828682"/>
            <a:ext cx="98425" cy="95250"/>
          </a:xfrm>
          <a:custGeom>
            <a:avLst/>
            <a:gdLst>
              <a:gd name="T0" fmla="*/ 23 w 62"/>
              <a:gd name="T1" fmla="*/ 6 h 60"/>
              <a:gd name="T2" fmla="*/ 26 w 62"/>
              <a:gd name="T3" fmla="*/ 8 h 60"/>
              <a:gd name="T4" fmla="*/ 26 w 62"/>
              <a:gd name="T5" fmla="*/ 6 h 60"/>
              <a:gd name="T6" fmla="*/ 29 w 62"/>
              <a:gd name="T7" fmla="*/ 5 h 60"/>
              <a:gd name="T8" fmla="*/ 39 w 62"/>
              <a:gd name="T9" fmla="*/ 3 h 60"/>
              <a:gd name="T10" fmla="*/ 39 w 62"/>
              <a:gd name="T11" fmla="*/ 5 h 60"/>
              <a:gd name="T12" fmla="*/ 42 w 62"/>
              <a:gd name="T13" fmla="*/ 6 h 60"/>
              <a:gd name="T14" fmla="*/ 45 w 62"/>
              <a:gd name="T15" fmla="*/ 2 h 60"/>
              <a:gd name="T16" fmla="*/ 53 w 62"/>
              <a:gd name="T17" fmla="*/ 0 h 60"/>
              <a:gd name="T18" fmla="*/ 60 w 62"/>
              <a:gd name="T19" fmla="*/ 3 h 60"/>
              <a:gd name="T20" fmla="*/ 62 w 62"/>
              <a:gd name="T21" fmla="*/ 6 h 60"/>
              <a:gd name="T22" fmla="*/ 60 w 62"/>
              <a:gd name="T23" fmla="*/ 12 h 60"/>
              <a:gd name="T24" fmla="*/ 59 w 62"/>
              <a:gd name="T25" fmla="*/ 15 h 60"/>
              <a:gd name="T26" fmla="*/ 45 w 62"/>
              <a:gd name="T27" fmla="*/ 20 h 60"/>
              <a:gd name="T28" fmla="*/ 41 w 62"/>
              <a:gd name="T29" fmla="*/ 20 h 60"/>
              <a:gd name="T30" fmla="*/ 41 w 62"/>
              <a:gd name="T31" fmla="*/ 21 h 60"/>
              <a:gd name="T32" fmla="*/ 39 w 62"/>
              <a:gd name="T33" fmla="*/ 21 h 60"/>
              <a:gd name="T34" fmla="*/ 41 w 62"/>
              <a:gd name="T35" fmla="*/ 24 h 60"/>
              <a:gd name="T36" fmla="*/ 39 w 62"/>
              <a:gd name="T37" fmla="*/ 26 h 60"/>
              <a:gd name="T38" fmla="*/ 32 w 62"/>
              <a:gd name="T39" fmla="*/ 26 h 60"/>
              <a:gd name="T40" fmla="*/ 33 w 62"/>
              <a:gd name="T41" fmla="*/ 27 h 60"/>
              <a:gd name="T42" fmla="*/ 33 w 62"/>
              <a:gd name="T43" fmla="*/ 30 h 60"/>
              <a:gd name="T44" fmla="*/ 35 w 62"/>
              <a:gd name="T45" fmla="*/ 27 h 60"/>
              <a:gd name="T46" fmla="*/ 36 w 62"/>
              <a:gd name="T47" fmla="*/ 30 h 60"/>
              <a:gd name="T48" fmla="*/ 33 w 62"/>
              <a:gd name="T49" fmla="*/ 33 h 60"/>
              <a:gd name="T50" fmla="*/ 38 w 62"/>
              <a:gd name="T51" fmla="*/ 29 h 60"/>
              <a:gd name="T52" fmla="*/ 39 w 62"/>
              <a:gd name="T53" fmla="*/ 29 h 60"/>
              <a:gd name="T54" fmla="*/ 39 w 62"/>
              <a:gd name="T55" fmla="*/ 33 h 60"/>
              <a:gd name="T56" fmla="*/ 41 w 62"/>
              <a:gd name="T57" fmla="*/ 32 h 60"/>
              <a:gd name="T58" fmla="*/ 41 w 62"/>
              <a:gd name="T59" fmla="*/ 27 h 60"/>
              <a:gd name="T60" fmla="*/ 42 w 62"/>
              <a:gd name="T61" fmla="*/ 26 h 60"/>
              <a:gd name="T62" fmla="*/ 44 w 62"/>
              <a:gd name="T63" fmla="*/ 29 h 60"/>
              <a:gd name="T64" fmla="*/ 47 w 62"/>
              <a:gd name="T65" fmla="*/ 29 h 60"/>
              <a:gd name="T66" fmla="*/ 53 w 62"/>
              <a:gd name="T67" fmla="*/ 27 h 60"/>
              <a:gd name="T68" fmla="*/ 53 w 62"/>
              <a:gd name="T69" fmla="*/ 47 h 60"/>
              <a:gd name="T70" fmla="*/ 50 w 62"/>
              <a:gd name="T71" fmla="*/ 51 h 60"/>
              <a:gd name="T72" fmla="*/ 38 w 62"/>
              <a:gd name="T73" fmla="*/ 54 h 60"/>
              <a:gd name="T74" fmla="*/ 36 w 62"/>
              <a:gd name="T75" fmla="*/ 53 h 60"/>
              <a:gd name="T76" fmla="*/ 23 w 62"/>
              <a:gd name="T77" fmla="*/ 60 h 60"/>
              <a:gd name="T78" fmla="*/ 20 w 62"/>
              <a:gd name="T79" fmla="*/ 60 h 60"/>
              <a:gd name="T80" fmla="*/ 15 w 62"/>
              <a:gd name="T81" fmla="*/ 59 h 60"/>
              <a:gd name="T82" fmla="*/ 14 w 62"/>
              <a:gd name="T83" fmla="*/ 56 h 60"/>
              <a:gd name="T84" fmla="*/ 14 w 62"/>
              <a:gd name="T85" fmla="*/ 53 h 60"/>
              <a:gd name="T86" fmla="*/ 5 w 62"/>
              <a:gd name="T87" fmla="*/ 50 h 60"/>
              <a:gd name="T88" fmla="*/ 2 w 62"/>
              <a:gd name="T89" fmla="*/ 47 h 60"/>
              <a:gd name="T90" fmla="*/ 2 w 62"/>
              <a:gd name="T91" fmla="*/ 42 h 60"/>
              <a:gd name="T92" fmla="*/ 3 w 62"/>
              <a:gd name="T93" fmla="*/ 41 h 60"/>
              <a:gd name="T94" fmla="*/ 0 w 62"/>
              <a:gd name="T95" fmla="*/ 26 h 60"/>
              <a:gd name="T96" fmla="*/ 2 w 62"/>
              <a:gd name="T97" fmla="*/ 20 h 60"/>
              <a:gd name="T98" fmla="*/ 2 w 62"/>
              <a:gd name="T99" fmla="*/ 18 h 60"/>
              <a:gd name="T100" fmla="*/ 9 w 62"/>
              <a:gd name="T101" fmla="*/ 15 h 60"/>
              <a:gd name="T102" fmla="*/ 11 w 62"/>
              <a:gd name="T103" fmla="*/ 12 h 60"/>
              <a:gd name="T104" fmla="*/ 14 w 62"/>
              <a:gd name="T105" fmla="*/ 11 h 60"/>
              <a:gd name="T106" fmla="*/ 17 w 62"/>
              <a:gd name="T107" fmla="*/ 12 h 60"/>
              <a:gd name="T108" fmla="*/ 20 w 62"/>
              <a:gd name="T109" fmla="*/ 8 h 60"/>
              <a:gd name="T110" fmla="*/ 21 w 62"/>
              <a:gd name="T111" fmla="*/ 8 h 60"/>
              <a:gd name="T112" fmla="*/ 23 w 62"/>
              <a:gd name="T113" fmla="*/ 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2"/>
              <a:gd name="T172" fmla="*/ 0 h 60"/>
              <a:gd name="T173" fmla="*/ 62 w 62"/>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2" h="60">
                <a:moveTo>
                  <a:pt x="23" y="6"/>
                </a:moveTo>
                <a:lnTo>
                  <a:pt x="26" y="8"/>
                </a:lnTo>
                <a:lnTo>
                  <a:pt x="26" y="6"/>
                </a:lnTo>
                <a:lnTo>
                  <a:pt x="29" y="5"/>
                </a:lnTo>
                <a:lnTo>
                  <a:pt x="39" y="3"/>
                </a:lnTo>
                <a:lnTo>
                  <a:pt x="39" y="5"/>
                </a:lnTo>
                <a:lnTo>
                  <a:pt x="42" y="6"/>
                </a:lnTo>
                <a:lnTo>
                  <a:pt x="45" y="2"/>
                </a:lnTo>
                <a:lnTo>
                  <a:pt x="53" y="0"/>
                </a:lnTo>
                <a:lnTo>
                  <a:pt x="60" y="3"/>
                </a:lnTo>
                <a:lnTo>
                  <a:pt x="62" y="6"/>
                </a:lnTo>
                <a:lnTo>
                  <a:pt x="60" y="12"/>
                </a:lnTo>
                <a:lnTo>
                  <a:pt x="59" y="15"/>
                </a:lnTo>
                <a:lnTo>
                  <a:pt x="45" y="20"/>
                </a:lnTo>
                <a:lnTo>
                  <a:pt x="41" y="20"/>
                </a:lnTo>
                <a:lnTo>
                  <a:pt x="41" y="21"/>
                </a:lnTo>
                <a:lnTo>
                  <a:pt x="39" y="21"/>
                </a:lnTo>
                <a:lnTo>
                  <a:pt x="41" y="24"/>
                </a:lnTo>
                <a:lnTo>
                  <a:pt x="39" y="26"/>
                </a:lnTo>
                <a:lnTo>
                  <a:pt x="32" y="26"/>
                </a:lnTo>
                <a:lnTo>
                  <a:pt x="33" y="27"/>
                </a:lnTo>
                <a:lnTo>
                  <a:pt x="33" y="30"/>
                </a:lnTo>
                <a:lnTo>
                  <a:pt x="35" y="27"/>
                </a:lnTo>
                <a:lnTo>
                  <a:pt x="36" y="30"/>
                </a:lnTo>
                <a:lnTo>
                  <a:pt x="33" y="33"/>
                </a:lnTo>
                <a:lnTo>
                  <a:pt x="38" y="29"/>
                </a:lnTo>
                <a:lnTo>
                  <a:pt x="39" y="29"/>
                </a:lnTo>
                <a:lnTo>
                  <a:pt x="39" y="33"/>
                </a:lnTo>
                <a:lnTo>
                  <a:pt x="41" y="32"/>
                </a:lnTo>
                <a:lnTo>
                  <a:pt x="41" y="27"/>
                </a:lnTo>
                <a:lnTo>
                  <a:pt x="42" y="26"/>
                </a:lnTo>
                <a:lnTo>
                  <a:pt x="44" y="29"/>
                </a:lnTo>
                <a:lnTo>
                  <a:pt x="47" y="29"/>
                </a:lnTo>
                <a:lnTo>
                  <a:pt x="53" y="27"/>
                </a:lnTo>
                <a:lnTo>
                  <a:pt x="53" y="47"/>
                </a:lnTo>
                <a:lnTo>
                  <a:pt x="50" y="51"/>
                </a:lnTo>
                <a:lnTo>
                  <a:pt x="38" y="54"/>
                </a:lnTo>
                <a:lnTo>
                  <a:pt x="36" y="53"/>
                </a:lnTo>
                <a:lnTo>
                  <a:pt x="23" y="60"/>
                </a:lnTo>
                <a:lnTo>
                  <a:pt x="20" y="60"/>
                </a:lnTo>
                <a:lnTo>
                  <a:pt x="15" y="59"/>
                </a:lnTo>
                <a:lnTo>
                  <a:pt x="14" y="56"/>
                </a:lnTo>
                <a:lnTo>
                  <a:pt x="14" y="53"/>
                </a:lnTo>
                <a:lnTo>
                  <a:pt x="5" y="50"/>
                </a:lnTo>
                <a:lnTo>
                  <a:pt x="2" y="47"/>
                </a:lnTo>
                <a:lnTo>
                  <a:pt x="2" y="42"/>
                </a:lnTo>
                <a:lnTo>
                  <a:pt x="3" y="41"/>
                </a:lnTo>
                <a:lnTo>
                  <a:pt x="0" y="26"/>
                </a:lnTo>
                <a:lnTo>
                  <a:pt x="2" y="20"/>
                </a:lnTo>
                <a:lnTo>
                  <a:pt x="2" y="18"/>
                </a:lnTo>
                <a:lnTo>
                  <a:pt x="9" y="15"/>
                </a:lnTo>
                <a:lnTo>
                  <a:pt x="11" y="12"/>
                </a:lnTo>
                <a:lnTo>
                  <a:pt x="14" y="11"/>
                </a:lnTo>
                <a:lnTo>
                  <a:pt x="17" y="12"/>
                </a:lnTo>
                <a:lnTo>
                  <a:pt x="20" y="8"/>
                </a:lnTo>
                <a:lnTo>
                  <a:pt x="21" y="8"/>
                </a:lnTo>
                <a:lnTo>
                  <a:pt x="23"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33" name="Freeform 905"/>
          <p:cNvSpPr>
            <a:spLocks/>
          </p:cNvSpPr>
          <p:nvPr/>
        </p:nvSpPr>
        <p:spPr bwMode="auto">
          <a:xfrm>
            <a:off x="1281113" y="838207"/>
            <a:ext cx="38100" cy="42862"/>
          </a:xfrm>
          <a:custGeom>
            <a:avLst/>
            <a:gdLst>
              <a:gd name="T0" fmla="*/ 1 w 24"/>
              <a:gd name="T1" fmla="*/ 8 h 27"/>
              <a:gd name="T2" fmla="*/ 3 w 24"/>
              <a:gd name="T3" fmla="*/ 6 h 27"/>
              <a:gd name="T4" fmla="*/ 4 w 24"/>
              <a:gd name="T5" fmla="*/ 8 h 27"/>
              <a:gd name="T6" fmla="*/ 4 w 24"/>
              <a:gd name="T7" fmla="*/ 5 h 27"/>
              <a:gd name="T8" fmla="*/ 6 w 24"/>
              <a:gd name="T9" fmla="*/ 3 h 27"/>
              <a:gd name="T10" fmla="*/ 10 w 24"/>
              <a:gd name="T11" fmla="*/ 0 h 27"/>
              <a:gd name="T12" fmla="*/ 12 w 24"/>
              <a:gd name="T13" fmla="*/ 2 h 27"/>
              <a:gd name="T14" fmla="*/ 10 w 24"/>
              <a:gd name="T15" fmla="*/ 3 h 27"/>
              <a:gd name="T16" fmla="*/ 12 w 24"/>
              <a:gd name="T17" fmla="*/ 6 h 27"/>
              <a:gd name="T18" fmla="*/ 22 w 24"/>
              <a:gd name="T19" fmla="*/ 15 h 27"/>
              <a:gd name="T20" fmla="*/ 24 w 24"/>
              <a:gd name="T21" fmla="*/ 20 h 27"/>
              <a:gd name="T22" fmla="*/ 21 w 24"/>
              <a:gd name="T23" fmla="*/ 24 h 27"/>
              <a:gd name="T24" fmla="*/ 13 w 24"/>
              <a:gd name="T25" fmla="*/ 27 h 27"/>
              <a:gd name="T26" fmla="*/ 9 w 24"/>
              <a:gd name="T27" fmla="*/ 23 h 27"/>
              <a:gd name="T28" fmla="*/ 4 w 24"/>
              <a:gd name="T29" fmla="*/ 15 h 27"/>
              <a:gd name="T30" fmla="*/ 3 w 24"/>
              <a:gd name="T31" fmla="*/ 15 h 27"/>
              <a:gd name="T32" fmla="*/ 1 w 24"/>
              <a:gd name="T33" fmla="*/ 11 h 27"/>
              <a:gd name="T34" fmla="*/ 0 w 24"/>
              <a:gd name="T35" fmla="*/ 9 h 27"/>
              <a:gd name="T36" fmla="*/ 1 w 24"/>
              <a:gd name="T37" fmla="*/ 8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7"/>
              <a:gd name="T59" fmla="*/ 24 w 24"/>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7">
                <a:moveTo>
                  <a:pt x="1" y="8"/>
                </a:moveTo>
                <a:lnTo>
                  <a:pt x="3" y="6"/>
                </a:lnTo>
                <a:lnTo>
                  <a:pt x="4" y="8"/>
                </a:lnTo>
                <a:lnTo>
                  <a:pt x="4" y="5"/>
                </a:lnTo>
                <a:lnTo>
                  <a:pt x="6" y="3"/>
                </a:lnTo>
                <a:lnTo>
                  <a:pt x="10" y="0"/>
                </a:lnTo>
                <a:lnTo>
                  <a:pt x="12" y="2"/>
                </a:lnTo>
                <a:lnTo>
                  <a:pt x="10" y="3"/>
                </a:lnTo>
                <a:lnTo>
                  <a:pt x="12" y="6"/>
                </a:lnTo>
                <a:lnTo>
                  <a:pt x="22" y="15"/>
                </a:lnTo>
                <a:lnTo>
                  <a:pt x="24" y="20"/>
                </a:lnTo>
                <a:lnTo>
                  <a:pt x="21" y="24"/>
                </a:lnTo>
                <a:lnTo>
                  <a:pt x="13" y="27"/>
                </a:lnTo>
                <a:lnTo>
                  <a:pt x="9" y="23"/>
                </a:lnTo>
                <a:lnTo>
                  <a:pt x="4" y="15"/>
                </a:lnTo>
                <a:lnTo>
                  <a:pt x="3" y="15"/>
                </a:lnTo>
                <a:lnTo>
                  <a:pt x="1" y="11"/>
                </a:lnTo>
                <a:lnTo>
                  <a:pt x="0" y="9"/>
                </a:lnTo>
                <a:lnTo>
                  <a:pt x="1" y="8"/>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34" name="Freeform 906"/>
          <p:cNvSpPr>
            <a:spLocks/>
          </p:cNvSpPr>
          <p:nvPr/>
        </p:nvSpPr>
        <p:spPr bwMode="auto">
          <a:xfrm>
            <a:off x="1325563" y="746132"/>
            <a:ext cx="104775" cy="63500"/>
          </a:xfrm>
          <a:custGeom>
            <a:avLst/>
            <a:gdLst>
              <a:gd name="T0" fmla="*/ 57 w 66"/>
              <a:gd name="T1" fmla="*/ 9 h 40"/>
              <a:gd name="T2" fmla="*/ 59 w 66"/>
              <a:gd name="T3" fmla="*/ 13 h 40"/>
              <a:gd name="T4" fmla="*/ 63 w 66"/>
              <a:gd name="T5" fmla="*/ 13 h 40"/>
              <a:gd name="T6" fmla="*/ 63 w 66"/>
              <a:gd name="T7" fmla="*/ 16 h 40"/>
              <a:gd name="T8" fmla="*/ 66 w 66"/>
              <a:gd name="T9" fmla="*/ 19 h 40"/>
              <a:gd name="T10" fmla="*/ 66 w 66"/>
              <a:gd name="T11" fmla="*/ 36 h 40"/>
              <a:gd name="T12" fmla="*/ 63 w 66"/>
              <a:gd name="T13" fmla="*/ 37 h 40"/>
              <a:gd name="T14" fmla="*/ 60 w 66"/>
              <a:gd name="T15" fmla="*/ 37 h 40"/>
              <a:gd name="T16" fmla="*/ 57 w 66"/>
              <a:gd name="T17" fmla="*/ 36 h 40"/>
              <a:gd name="T18" fmla="*/ 48 w 66"/>
              <a:gd name="T19" fmla="*/ 39 h 40"/>
              <a:gd name="T20" fmla="*/ 45 w 66"/>
              <a:gd name="T21" fmla="*/ 39 h 40"/>
              <a:gd name="T22" fmla="*/ 39 w 66"/>
              <a:gd name="T23" fmla="*/ 31 h 40"/>
              <a:gd name="T24" fmla="*/ 36 w 66"/>
              <a:gd name="T25" fmla="*/ 31 h 40"/>
              <a:gd name="T26" fmla="*/ 35 w 66"/>
              <a:gd name="T27" fmla="*/ 28 h 40"/>
              <a:gd name="T28" fmla="*/ 33 w 66"/>
              <a:gd name="T29" fmla="*/ 28 h 40"/>
              <a:gd name="T30" fmla="*/ 33 w 66"/>
              <a:gd name="T31" fmla="*/ 27 h 40"/>
              <a:gd name="T32" fmla="*/ 33 w 66"/>
              <a:gd name="T33" fmla="*/ 31 h 40"/>
              <a:gd name="T34" fmla="*/ 35 w 66"/>
              <a:gd name="T35" fmla="*/ 36 h 40"/>
              <a:gd name="T36" fmla="*/ 32 w 66"/>
              <a:gd name="T37" fmla="*/ 36 h 40"/>
              <a:gd name="T38" fmla="*/ 33 w 66"/>
              <a:gd name="T39" fmla="*/ 39 h 40"/>
              <a:gd name="T40" fmla="*/ 26 w 66"/>
              <a:gd name="T41" fmla="*/ 40 h 40"/>
              <a:gd name="T42" fmla="*/ 24 w 66"/>
              <a:gd name="T43" fmla="*/ 33 h 40"/>
              <a:gd name="T44" fmla="*/ 18 w 66"/>
              <a:gd name="T45" fmla="*/ 33 h 40"/>
              <a:gd name="T46" fmla="*/ 17 w 66"/>
              <a:gd name="T47" fmla="*/ 30 h 40"/>
              <a:gd name="T48" fmla="*/ 15 w 66"/>
              <a:gd name="T49" fmla="*/ 30 h 40"/>
              <a:gd name="T50" fmla="*/ 15 w 66"/>
              <a:gd name="T51" fmla="*/ 31 h 40"/>
              <a:gd name="T52" fmla="*/ 15 w 66"/>
              <a:gd name="T53" fmla="*/ 33 h 40"/>
              <a:gd name="T54" fmla="*/ 14 w 66"/>
              <a:gd name="T55" fmla="*/ 33 h 40"/>
              <a:gd name="T56" fmla="*/ 9 w 66"/>
              <a:gd name="T57" fmla="*/ 34 h 40"/>
              <a:gd name="T58" fmla="*/ 9 w 66"/>
              <a:gd name="T59" fmla="*/ 37 h 40"/>
              <a:gd name="T60" fmla="*/ 9 w 66"/>
              <a:gd name="T61" fmla="*/ 39 h 40"/>
              <a:gd name="T62" fmla="*/ 9 w 66"/>
              <a:gd name="T63" fmla="*/ 37 h 40"/>
              <a:gd name="T64" fmla="*/ 5 w 66"/>
              <a:gd name="T65" fmla="*/ 40 h 40"/>
              <a:gd name="T66" fmla="*/ 2 w 66"/>
              <a:gd name="T67" fmla="*/ 39 h 40"/>
              <a:gd name="T68" fmla="*/ 2 w 66"/>
              <a:gd name="T69" fmla="*/ 36 h 40"/>
              <a:gd name="T70" fmla="*/ 0 w 66"/>
              <a:gd name="T71" fmla="*/ 36 h 40"/>
              <a:gd name="T72" fmla="*/ 2 w 66"/>
              <a:gd name="T73" fmla="*/ 28 h 40"/>
              <a:gd name="T74" fmla="*/ 6 w 66"/>
              <a:gd name="T75" fmla="*/ 24 h 40"/>
              <a:gd name="T76" fmla="*/ 8 w 66"/>
              <a:gd name="T77" fmla="*/ 25 h 40"/>
              <a:gd name="T78" fmla="*/ 11 w 66"/>
              <a:gd name="T79" fmla="*/ 24 h 40"/>
              <a:gd name="T80" fmla="*/ 11 w 66"/>
              <a:gd name="T81" fmla="*/ 22 h 40"/>
              <a:gd name="T82" fmla="*/ 17 w 66"/>
              <a:gd name="T83" fmla="*/ 18 h 40"/>
              <a:gd name="T84" fmla="*/ 32 w 66"/>
              <a:gd name="T85" fmla="*/ 13 h 40"/>
              <a:gd name="T86" fmla="*/ 36 w 66"/>
              <a:gd name="T87" fmla="*/ 4 h 40"/>
              <a:gd name="T88" fmla="*/ 36 w 66"/>
              <a:gd name="T89" fmla="*/ 7 h 40"/>
              <a:gd name="T90" fmla="*/ 42 w 66"/>
              <a:gd name="T91" fmla="*/ 0 h 40"/>
              <a:gd name="T92" fmla="*/ 48 w 66"/>
              <a:gd name="T93" fmla="*/ 0 h 40"/>
              <a:gd name="T94" fmla="*/ 50 w 66"/>
              <a:gd name="T95" fmla="*/ 1 h 40"/>
              <a:gd name="T96" fmla="*/ 50 w 66"/>
              <a:gd name="T97" fmla="*/ 3 h 40"/>
              <a:gd name="T98" fmla="*/ 51 w 66"/>
              <a:gd name="T99" fmla="*/ 3 h 40"/>
              <a:gd name="T100" fmla="*/ 53 w 66"/>
              <a:gd name="T101" fmla="*/ 6 h 40"/>
              <a:gd name="T102" fmla="*/ 57 w 66"/>
              <a:gd name="T103" fmla="*/ 7 h 40"/>
              <a:gd name="T104" fmla="*/ 57 w 66"/>
              <a:gd name="T105" fmla="*/ 9 h 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6"/>
              <a:gd name="T160" fmla="*/ 0 h 40"/>
              <a:gd name="T161" fmla="*/ 66 w 66"/>
              <a:gd name="T162" fmla="*/ 40 h 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6" h="40">
                <a:moveTo>
                  <a:pt x="57" y="9"/>
                </a:moveTo>
                <a:lnTo>
                  <a:pt x="59" y="13"/>
                </a:lnTo>
                <a:lnTo>
                  <a:pt x="63" y="13"/>
                </a:lnTo>
                <a:lnTo>
                  <a:pt x="63" y="16"/>
                </a:lnTo>
                <a:lnTo>
                  <a:pt x="66" y="19"/>
                </a:lnTo>
                <a:lnTo>
                  <a:pt x="66" y="36"/>
                </a:lnTo>
                <a:lnTo>
                  <a:pt x="63" y="37"/>
                </a:lnTo>
                <a:lnTo>
                  <a:pt x="60" y="37"/>
                </a:lnTo>
                <a:lnTo>
                  <a:pt x="57" y="36"/>
                </a:lnTo>
                <a:lnTo>
                  <a:pt x="48" y="39"/>
                </a:lnTo>
                <a:lnTo>
                  <a:pt x="45" y="39"/>
                </a:lnTo>
                <a:lnTo>
                  <a:pt x="39" y="31"/>
                </a:lnTo>
                <a:lnTo>
                  <a:pt x="36" y="31"/>
                </a:lnTo>
                <a:lnTo>
                  <a:pt x="35" y="28"/>
                </a:lnTo>
                <a:lnTo>
                  <a:pt x="33" y="28"/>
                </a:lnTo>
                <a:lnTo>
                  <a:pt x="33" y="27"/>
                </a:lnTo>
                <a:lnTo>
                  <a:pt x="33" y="31"/>
                </a:lnTo>
                <a:lnTo>
                  <a:pt x="35" y="36"/>
                </a:lnTo>
                <a:lnTo>
                  <a:pt x="32" y="36"/>
                </a:lnTo>
                <a:lnTo>
                  <a:pt x="33" y="39"/>
                </a:lnTo>
                <a:lnTo>
                  <a:pt x="26" y="40"/>
                </a:lnTo>
                <a:lnTo>
                  <a:pt x="24" y="33"/>
                </a:lnTo>
                <a:lnTo>
                  <a:pt x="18" y="33"/>
                </a:lnTo>
                <a:lnTo>
                  <a:pt x="17" y="30"/>
                </a:lnTo>
                <a:lnTo>
                  <a:pt x="15" y="30"/>
                </a:lnTo>
                <a:lnTo>
                  <a:pt x="15" y="31"/>
                </a:lnTo>
                <a:lnTo>
                  <a:pt x="15" y="33"/>
                </a:lnTo>
                <a:lnTo>
                  <a:pt x="14" y="33"/>
                </a:lnTo>
                <a:lnTo>
                  <a:pt x="9" y="34"/>
                </a:lnTo>
                <a:lnTo>
                  <a:pt x="9" y="37"/>
                </a:lnTo>
                <a:lnTo>
                  <a:pt x="9" y="39"/>
                </a:lnTo>
                <a:lnTo>
                  <a:pt x="9" y="37"/>
                </a:lnTo>
                <a:lnTo>
                  <a:pt x="5" y="40"/>
                </a:lnTo>
                <a:lnTo>
                  <a:pt x="2" y="39"/>
                </a:lnTo>
                <a:lnTo>
                  <a:pt x="2" y="36"/>
                </a:lnTo>
                <a:lnTo>
                  <a:pt x="0" y="36"/>
                </a:lnTo>
                <a:lnTo>
                  <a:pt x="2" y="28"/>
                </a:lnTo>
                <a:lnTo>
                  <a:pt x="6" y="24"/>
                </a:lnTo>
                <a:lnTo>
                  <a:pt x="8" y="25"/>
                </a:lnTo>
                <a:lnTo>
                  <a:pt x="11" y="24"/>
                </a:lnTo>
                <a:lnTo>
                  <a:pt x="11" y="22"/>
                </a:lnTo>
                <a:lnTo>
                  <a:pt x="17" y="18"/>
                </a:lnTo>
                <a:lnTo>
                  <a:pt x="32" y="13"/>
                </a:lnTo>
                <a:lnTo>
                  <a:pt x="36" y="4"/>
                </a:lnTo>
                <a:lnTo>
                  <a:pt x="36" y="7"/>
                </a:lnTo>
                <a:lnTo>
                  <a:pt x="42" y="0"/>
                </a:lnTo>
                <a:lnTo>
                  <a:pt x="48" y="0"/>
                </a:lnTo>
                <a:lnTo>
                  <a:pt x="50" y="1"/>
                </a:lnTo>
                <a:lnTo>
                  <a:pt x="50" y="3"/>
                </a:lnTo>
                <a:lnTo>
                  <a:pt x="51" y="3"/>
                </a:lnTo>
                <a:lnTo>
                  <a:pt x="53" y="6"/>
                </a:lnTo>
                <a:lnTo>
                  <a:pt x="57" y="7"/>
                </a:lnTo>
                <a:lnTo>
                  <a:pt x="57" y="9"/>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35" name="Freeform 907"/>
          <p:cNvSpPr>
            <a:spLocks/>
          </p:cNvSpPr>
          <p:nvPr/>
        </p:nvSpPr>
        <p:spPr bwMode="auto">
          <a:xfrm>
            <a:off x="1787525" y="869957"/>
            <a:ext cx="77788" cy="49212"/>
          </a:xfrm>
          <a:custGeom>
            <a:avLst/>
            <a:gdLst>
              <a:gd name="T0" fmla="*/ 18 w 49"/>
              <a:gd name="T1" fmla="*/ 4 h 31"/>
              <a:gd name="T2" fmla="*/ 21 w 49"/>
              <a:gd name="T3" fmla="*/ 6 h 31"/>
              <a:gd name="T4" fmla="*/ 22 w 49"/>
              <a:gd name="T5" fmla="*/ 4 h 31"/>
              <a:gd name="T6" fmla="*/ 27 w 49"/>
              <a:gd name="T7" fmla="*/ 3 h 31"/>
              <a:gd name="T8" fmla="*/ 27 w 49"/>
              <a:gd name="T9" fmla="*/ 4 h 31"/>
              <a:gd name="T10" fmla="*/ 31 w 49"/>
              <a:gd name="T11" fmla="*/ 6 h 31"/>
              <a:gd name="T12" fmla="*/ 31 w 49"/>
              <a:gd name="T13" fmla="*/ 4 h 31"/>
              <a:gd name="T14" fmla="*/ 37 w 49"/>
              <a:gd name="T15" fmla="*/ 7 h 31"/>
              <a:gd name="T16" fmla="*/ 40 w 49"/>
              <a:gd name="T17" fmla="*/ 7 h 31"/>
              <a:gd name="T18" fmla="*/ 42 w 49"/>
              <a:gd name="T19" fmla="*/ 4 h 31"/>
              <a:gd name="T20" fmla="*/ 45 w 49"/>
              <a:gd name="T21" fmla="*/ 7 h 31"/>
              <a:gd name="T22" fmla="*/ 48 w 49"/>
              <a:gd name="T23" fmla="*/ 9 h 31"/>
              <a:gd name="T24" fmla="*/ 49 w 49"/>
              <a:gd name="T25" fmla="*/ 13 h 31"/>
              <a:gd name="T26" fmla="*/ 49 w 49"/>
              <a:gd name="T27" fmla="*/ 15 h 31"/>
              <a:gd name="T28" fmla="*/ 45 w 49"/>
              <a:gd name="T29" fmla="*/ 16 h 31"/>
              <a:gd name="T30" fmla="*/ 45 w 49"/>
              <a:gd name="T31" fmla="*/ 18 h 31"/>
              <a:gd name="T32" fmla="*/ 45 w 49"/>
              <a:gd name="T33" fmla="*/ 19 h 31"/>
              <a:gd name="T34" fmla="*/ 46 w 49"/>
              <a:gd name="T35" fmla="*/ 22 h 31"/>
              <a:gd name="T36" fmla="*/ 45 w 49"/>
              <a:gd name="T37" fmla="*/ 25 h 31"/>
              <a:gd name="T38" fmla="*/ 45 w 49"/>
              <a:gd name="T39" fmla="*/ 28 h 31"/>
              <a:gd name="T40" fmla="*/ 43 w 49"/>
              <a:gd name="T41" fmla="*/ 31 h 31"/>
              <a:gd name="T42" fmla="*/ 37 w 49"/>
              <a:gd name="T43" fmla="*/ 31 h 31"/>
              <a:gd name="T44" fmla="*/ 31 w 49"/>
              <a:gd name="T45" fmla="*/ 30 h 31"/>
              <a:gd name="T46" fmla="*/ 30 w 49"/>
              <a:gd name="T47" fmla="*/ 28 h 31"/>
              <a:gd name="T48" fmla="*/ 24 w 49"/>
              <a:gd name="T49" fmla="*/ 28 h 31"/>
              <a:gd name="T50" fmla="*/ 24 w 49"/>
              <a:gd name="T51" fmla="*/ 27 h 31"/>
              <a:gd name="T52" fmla="*/ 19 w 49"/>
              <a:gd name="T53" fmla="*/ 30 h 31"/>
              <a:gd name="T54" fmla="*/ 19 w 49"/>
              <a:gd name="T55" fmla="*/ 28 h 31"/>
              <a:gd name="T56" fmla="*/ 16 w 49"/>
              <a:gd name="T57" fmla="*/ 27 h 31"/>
              <a:gd name="T58" fmla="*/ 9 w 49"/>
              <a:gd name="T59" fmla="*/ 27 h 31"/>
              <a:gd name="T60" fmla="*/ 7 w 49"/>
              <a:gd name="T61" fmla="*/ 24 h 31"/>
              <a:gd name="T62" fmla="*/ 4 w 49"/>
              <a:gd name="T63" fmla="*/ 24 h 31"/>
              <a:gd name="T64" fmla="*/ 1 w 49"/>
              <a:gd name="T65" fmla="*/ 19 h 31"/>
              <a:gd name="T66" fmla="*/ 0 w 49"/>
              <a:gd name="T67" fmla="*/ 16 h 31"/>
              <a:gd name="T68" fmla="*/ 0 w 49"/>
              <a:gd name="T69" fmla="*/ 13 h 31"/>
              <a:gd name="T70" fmla="*/ 0 w 49"/>
              <a:gd name="T71" fmla="*/ 9 h 31"/>
              <a:gd name="T72" fmla="*/ 3 w 49"/>
              <a:gd name="T73" fmla="*/ 6 h 31"/>
              <a:gd name="T74" fmla="*/ 9 w 49"/>
              <a:gd name="T75" fmla="*/ 4 h 31"/>
              <a:gd name="T76" fmla="*/ 10 w 49"/>
              <a:gd name="T77" fmla="*/ 0 h 31"/>
              <a:gd name="T78" fmla="*/ 12 w 49"/>
              <a:gd name="T79" fmla="*/ 0 h 31"/>
              <a:gd name="T80" fmla="*/ 13 w 49"/>
              <a:gd name="T81" fmla="*/ 4 h 31"/>
              <a:gd name="T82" fmla="*/ 15 w 49"/>
              <a:gd name="T83" fmla="*/ 4 h 31"/>
              <a:gd name="T84" fmla="*/ 16 w 49"/>
              <a:gd name="T85" fmla="*/ 6 h 31"/>
              <a:gd name="T86" fmla="*/ 18 w 49"/>
              <a:gd name="T87" fmla="*/ 4 h 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9"/>
              <a:gd name="T133" fmla="*/ 0 h 31"/>
              <a:gd name="T134" fmla="*/ 49 w 49"/>
              <a:gd name="T135" fmla="*/ 31 h 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9" h="31">
                <a:moveTo>
                  <a:pt x="18" y="4"/>
                </a:moveTo>
                <a:lnTo>
                  <a:pt x="21" y="6"/>
                </a:lnTo>
                <a:lnTo>
                  <a:pt x="22" y="4"/>
                </a:lnTo>
                <a:lnTo>
                  <a:pt x="27" y="3"/>
                </a:lnTo>
                <a:lnTo>
                  <a:pt x="27" y="4"/>
                </a:lnTo>
                <a:lnTo>
                  <a:pt x="31" y="6"/>
                </a:lnTo>
                <a:lnTo>
                  <a:pt x="31" y="4"/>
                </a:lnTo>
                <a:lnTo>
                  <a:pt x="37" y="7"/>
                </a:lnTo>
                <a:lnTo>
                  <a:pt x="40" y="7"/>
                </a:lnTo>
                <a:lnTo>
                  <a:pt x="42" y="4"/>
                </a:lnTo>
                <a:lnTo>
                  <a:pt x="45" y="7"/>
                </a:lnTo>
                <a:lnTo>
                  <a:pt x="48" y="9"/>
                </a:lnTo>
                <a:lnTo>
                  <a:pt x="49" y="13"/>
                </a:lnTo>
                <a:lnTo>
                  <a:pt x="49" y="15"/>
                </a:lnTo>
                <a:lnTo>
                  <a:pt x="45" y="16"/>
                </a:lnTo>
                <a:lnTo>
                  <a:pt x="45" y="18"/>
                </a:lnTo>
                <a:lnTo>
                  <a:pt x="45" y="19"/>
                </a:lnTo>
                <a:lnTo>
                  <a:pt x="46" y="22"/>
                </a:lnTo>
                <a:lnTo>
                  <a:pt x="45" y="25"/>
                </a:lnTo>
                <a:lnTo>
                  <a:pt x="45" y="28"/>
                </a:lnTo>
                <a:lnTo>
                  <a:pt x="43" y="31"/>
                </a:lnTo>
                <a:lnTo>
                  <a:pt x="37" y="31"/>
                </a:lnTo>
                <a:lnTo>
                  <a:pt x="31" y="30"/>
                </a:lnTo>
                <a:lnTo>
                  <a:pt x="30" y="28"/>
                </a:lnTo>
                <a:lnTo>
                  <a:pt x="24" y="28"/>
                </a:lnTo>
                <a:lnTo>
                  <a:pt x="24" y="27"/>
                </a:lnTo>
                <a:lnTo>
                  <a:pt x="19" y="30"/>
                </a:lnTo>
                <a:lnTo>
                  <a:pt x="19" y="28"/>
                </a:lnTo>
                <a:lnTo>
                  <a:pt x="16" y="27"/>
                </a:lnTo>
                <a:lnTo>
                  <a:pt x="9" y="27"/>
                </a:lnTo>
                <a:lnTo>
                  <a:pt x="7" y="24"/>
                </a:lnTo>
                <a:lnTo>
                  <a:pt x="4" y="24"/>
                </a:lnTo>
                <a:lnTo>
                  <a:pt x="1" y="19"/>
                </a:lnTo>
                <a:lnTo>
                  <a:pt x="0" y="16"/>
                </a:lnTo>
                <a:lnTo>
                  <a:pt x="0" y="13"/>
                </a:lnTo>
                <a:lnTo>
                  <a:pt x="0" y="9"/>
                </a:lnTo>
                <a:lnTo>
                  <a:pt x="3" y="6"/>
                </a:lnTo>
                <a:lnTo>
                  <a:pt x="9" y="4"/>
                </a:lnTo>
                <a:lnTo>
                  <a:pt x="10" y="0"/>
                </a:lnTo>
                <a:lnTo>
                  <a:pt x="12" y="0"/>
                </a:lnTo>
                <a:lnTo>
                  <a:pt x="13" y="4"/>
                </a:lnTo>
                <a:lnTo>
                  <a:pt x="15" y="4"/>
                </a:lnTo>
                <a:lnTo>
                  <a:pt x="16" y="6"/>
                </a:lnTo>
                <a:lnTo>
                  <a:pt x="18" y="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36" name="Freeform 908"/>
          <p:cNvSpPr>
            <a:spLocks/>
          </p:cNvSpPr>
          <p:nvPr/>
        </p:nvSpPr>
        <p:spPr bwMode="auto">
          <a:xfrm>
            <a:off x="1763713" y="955682"/>
            <a:ext cx="460375" cy="287337"/>
          </a:xfrm>
          <a:custGeom>
            <a:avLst/>
            <a:gdLst>
              <a:gd name="T0" fmla="*/ 9 w 290"/>
              <a:gd name="T1" fmla="*/ 4 h 181"/>
              <a:gd name="T2" fmla="*/ 3 w 290"/>
              <a:gd name="T3" fmla="*/ 11 h 181"/>
              <a:gd name="T4" fmla="*/ 7 w 290"/>
              <a:gd name="T5" fmla="*/ 23 h 181"/>
              <a:gd name="T6" fmla="*/ 7 w 290"/>
              <a:gd name="T7" fmla="*/ 28 h 181"/>
              <a:gd name="T8" fmla="*/ 22 w 290"/>
              <a:gd name="T9" fmla="*/ 50 h 181"/>
              <a:gd name="T10" fmla="*/ 37 w 290"/>
              <a:gd name="T11" fmla="*/ 61 h 181"/>
              <a:gd name="T12" fmla="*/ 54 w 290"/>
              <a:gd name="T13" fmla="*/ 59 h 181"/>
              <a:gd name="T14" fmla="*/ 64 w 290"/>
              <a:gd name="T15" fmla="*/ 56 h 181"/>
              <a:gd name="T16" fmla="*/ 78 w 290"/>
              <a:gd name="T17" fmla="*/ 94 h 181"/>
              <a:gd name="T18" fmla="*/ 73 w 290"/>
              <a:gd name="T19" fmla="*/ 134 h 181"/>
              <a:gd name="T20" fmla="*/ 84 w 290"/>
              <a:gd name="T21" fmla="*/ 163 h 181"/>
              <a:gd name="T22" fmla="*/ 94 w 290"/>
              <a:gd name="T23" fmla="*/ 169 h 181"/>
              <a:gd name="T24" fmla="*/ 103 w 290"/>
              <a:gd name="T25" fmla="*/ 163 h 181"/>
              <a:gd name="T26" fmla="*/ 112 w 290"/>
              <a:gd name="T27" fmla="*/ 172 h 181"/>
              <a:gd name="T28" fmla="*/ 124 w 290"/>
              <a:gd name="T29" fmla="*/ 166 h 181"/>
              <a:gd name="T30" fmla="*/ 133 w 290"/>
              <a:gd name="T31" fmla="*/ 169 h 181"/>
              <a:gd name="T32" fmla="*/ 139 w 290"/>
              <a:gd name="T33" fmla="*/ 179 h 181"/>
              <a:gd name="T34" fmla="*/ 152 w 290"/>
              <a:gd name="T35" fmla="*/ 181 h 181"/>
              <a:gd name="T36" fmla="*/ 170 w 290"/>
              <a:gd name="T37" fmla="*/ 181 h 181"/>
              <a:gd name="T38" fmla="*/ 178 w 290"/>
              <a:gd name="T39" fmla="*/ 178 h 181"/>
              <a:gd name="T40" fmla="*/ 190 w 290"/>
              <a:gd name="T41" fmla="*/ 167 h 181"/>
              <a:gd name="T42" fmla="*/ 199 w 290"/>
              <a:gd name="T43" fmla="*/ 169 h 181"/>
              <a:gd name="T44" fmla="*/ 226 w 290"/>
              <a:gd name="T45" fmla="*/ 160 h 181"/>
              <a:gd name="T46" fmla="*/ 232 w 290"/>
              <a:gd name="T47" fmla="*/ 170 h 181"/>
              <a:gd name="T48" fmla="*/ 248 w 290"/>
              <a:gd name="T49" fmla="*/ 179 h 181"/>
              <a:gd name="T50" fmla="*/ 277 w 290"/>
              <a:gd name="T51" fmla="*/ 172 h 181"/>
              <a:gd name="T52" fmla="*/ 278 w 290"/>
              <a:gd name="T53" fmla="*/ 155 h 181"/>
              <a:gd name="T54" fmla="*/ 283 w 290"/>
              <a:gd name="T55" fmla="*/ 134 h 181"/>
              <a:gd name="T56" fmla="*/ 286 w 290"/>
              <a:gd name="T57" fmla="*/ 112 h 181"/>
              <a:gd name="T58" fmla="*/ 280 w 290"/>
              <a:gd name="T59" fmla="*/ 106 h 181"/>
              <a:gd name="T60" fmla="*/ 265 w 290"/>
              <a:gd name="T61" fmla="*/ 94 h 181"/>
              <a:gd name="T62" fmla="*/ 232 w 290"/>
              <a:gd name="T63" fmla="*/ 95 h 181"/>
              <a:gd name="T64" fmla="*/ 218 w 290"/>
              <a:gd name="T65" fmla="*/ 91 h 181"/>
              <a:gd name="T66" fmla="*/ 206 w 290"/>
              <a:gd name="T67" fmla="*/ 104 h 181"/>
              <a:gd name="T68" fmla="*/ 194 w 290"/>
              <a:gd name="T69" fmla="*/ 112 h 181"/>
              <a:gd name="T70" fmla="*/ 184 w 290"/>
              <a:gd name="T71" fmla="*/ 110 h 181"/>
              <a:gd name="T72" fmla="*/ 188 w 290"/>
              <a:gd name="T73" fmla="*/ 122 h 181"/>
              <a:gd name="T74" fmla="*/ 173 w 290"/>
              <a:gd name="T75" fmla="*/ 121 h 181"/>
              <a:gd name="T76" fmla="*/ 154 w 290"/>
              <a:gd name="T77" fmla="*/ 112 h 181"/>
              <a:gd name="T78" fmla="*/ 148 w 290"/>
              <a:gd name="T79" fmla="*/ 113 h 181"/>
              <a:gd name="T80" fmla="*/ 143 w 290"/>
              <a:gd name="T81" fmla="*/ 112 h 181"/>
              <a:gd name="T82" fmla="*/ 133 w 290"/>
              <a:gd name="T83" fmla="*/ 110 h 181"/>
              <a:gd name="T84" fmla="*/ 125 w 290"/>
              <a:gd name="T85" fmla="*/ 109 h 181"/>
              <a:gd name="T86" fmla="*/ 119 w 290"/>
              <a:gd name="T87" fmla="*/ 110 h 181"/>
              <a:gd name="T88" fmla="*/ 125 w 290"/>
              <a:gd name="T89" fmla="*/ 92 h 181"/>
              <a:gd name="T90" fmla="*/ 115 w 290"/>
              <a:gd name="T91" fmla="*/ 83 h 181"/>
              <a:gd name="T92" fmla="*/ 106 w 290"/>
              <a:gd name="T93" fmla="*/ 83 h 181"/>
              <a:gd name="T94" fmla="*/ 95 w 290"/>
              <a:gd name="T95" fmla="*/ 89 h 181"/>
              <a:gd name="T96" fmla="*/ 106 w 290"/>
              <a:gd name="T97" fmla="*/ 77 h 181"/>
              <a:gd name="T98" fmla="*/ 100 w 290"/>
              <a:gd name="T99" fmla="*/ 74 h 181"/>
              <a:gd name="T100" fmla="*/ 91 w 290"/>
              <a:gd name="T101" fmla="*/ 65 h 181"/>
              <a:gd name="T102" fmla="*/ 107 w 290"/>
              <a:gd name="T103" fmla="*/ 73 h 181"/>
              <a:gd name="T104" fmla="*/ 122 w 290"/>
              <a:gd name="T105" fmla="*/ 71 h 181"/>
              <a:gd name="T106" fmla="*/ 118 w 290"/>
              <a:gd name="T107" fmla="*/ 59 h 181"/>
              <a:gd name="T108" fmla="*/ 100 w 290"/>
              <a:gd name="T109" fmla="*/ 49 h 181"/>
              <a:gd name="T110" fmla="*/ 100 w 290"/>
              <a:gd name="T111" fmla="*/ 44 h 181"/>
              <a:gd name="T112" fmla="*/ 107 w 290"/>
              <a:gd name="T113" fmla="*/ 41 h 181"/>
              <a:gd name="T114" fmla="*/ 92 w 290"/>
              <a:gd name="T115" fmla="*/ 29 h 181"/>
              <a:gd name="T116" fmla="*/ 75 w 290"/>
              <a:gd name="T117" fmla="*/ 35 h 181"/>
              <a:gd name="T118" fmla="*/ 57 w 290"/>
              <a:gd name="T119" fmla="*/ 46 h 181"/>
              <a:gd name="T120" fmla="*/ 60 w 290"/>
              <a:gd name="T121" fmla="*/ 25 h 181"/>
              <a:gd name="T122" fmla="*/ 49 w 290"/>
              <a:gd name="T123" fmla="*/ 9 h 1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181"/>
              <a:gd name="T188" fmla="*/ 290 w 290"/>
              <a:gd name="T189" fmla="*/ 181 h 1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181">
                <a:moveTo>
                  <a:pt x="34" y="4"/>
                </a:moveTo>
                <a:lnTo>
                  <a:pt x="31" y="6"/>
                </a:lnTo>
                <a:lnTo>
                  <a:pt x="25" y="1"/>
                </a:lnTo>
                <a:lnTo>
                  <a:pt x="19" y="0"/>
                </a:lnTo>
                <a:lnTo>
                  <a:pt x="9" y="4"/>
                </a:lnTo>
                <a:lnTo>
                  <a:pt x="9" y="6"/>
                </a:lnTo>
                <a:lnTo>
                  <a:pt x="7" y="9"/>
                </a:lnTo>
                <a:lnTo>
                  <a:pt x="3" y="7"/>
                </a:lnTo>
                <a:lnTo>
                  <a:pt x="3" y="10"/>
                </a:lnTo>
                <a:lnTo>
                  <a:pt x="3" y="11"/>
                </a:lnTo>
                <a:lnTo>
                  <a:pt x="3" y="14"/>
                </a:lnTo>
                <a:lnTo>
                  <a:pt x="6" y="16"/>
                </a:lnTo>
                <a:lnTo>
                  <a:pt x="12" y="22"/>
                </a:lnTo>
                <a:lnTo>
                  <a:pt x="12" y="23"/>
                </a:lnTo>
                <a:lnTo>
                  <a:pt x="7" y="23"/>
                </a:lnTo>
                <a:lnTo>
                  <a:pt x="3" y="19"/>
                </a:lnTo>
                <a:lnTo>
                  <a:pt x="1" y="20"/>
                </a:lnTo>
                <a:lnTo>
                  <a:pt x="0" y="25"/>
                </a:lnTo>
                <a:lnTo>
                  <a:pt x="3" y="28"/>
                </a:lnTo>
                <a:lnTo>
                  <a:pt x="7" y="28"/>
                </a:lnTo>
                <a:lnTo>
                  <a:pt x="7" y="31"/>
                </a:lnTo>
                <a:lnTo>
                  <a:pt x="12" y="32"/>
                </a:lnTo>
                <a:lnTo>
                  <a:pt x="15" y="37"/>
                </a:lnTo>
                <a:lnTo>
                  <a:pt x="16" y="37"/>
                </a:lnTo>
                <a:lnTo>
                  <a:pt x="22" y="50"/>
                </a:lnTo>
                <a:lnTo>
                  <a:pt x="28" y="52"/>
                </a:lnTo>
                <a:lnTo>
                  <a:pt x="31" y="55"/>
                </a:lnTo>
                <a:lnTo>
                  <a:pt x="34" y="64"/>
                </a:lnTo>
                <a:lnTo>
                  <a:pt x="34" y="58"/>
                </a:lnTo>
                <a:lnTo>
                  <a:pt x="37" y="61"/>
                </a:lnTo>
                <a:lnTo>
                  <a:pt x="52" y="64"/>
                </a:lnTo>
                <a:lnTo>
                  <a:pt x="54" y="64"/>
                </a:lnTo>
                <a:lnTo>
                  <a:pt x="52" y="62"/>
                </a:lnTo>
                <a:lnTo>
                  <a:pt x="52" y="59"/>
                </a:lnTo>
                <a:lnTo>
                  <a:pt x="54" y="59"/>
                </a:lnTo>
                <a:lnTo>
                  <a:pt x="55" y="59"/>
                </a:lnTo>
                <a:lnTo>
                  <a:pt x="58" y="56"/>
                </a:lnTo>
                <a:lnTo>
                  <a:pt x="60" y="55"/>
                </a:lnTo>
                <a:lnTo>
                  <a:pt x="61" y="53"/>
                </a:lnTo>
                <a:lnTo>
                  <a:pt x="64" y="56"/>
                </a:lnTo>
                <a:lnTo>
                  <a:pt x="67" y="65"/>
                </a:lnTo>
                <a:lnTo>
                  <a:pt x="69" y="70"/>
                </a:lnTo>
                <a:lnTo>
                  <a:pt x="70" y="82"/>
                </a:lnTo>
                <a:lnTo>
                  <a:pt x="72" y="83"/>
                </a:lnTo>
                <a:lnTo>
                  <a:pt x="78" y="94"/>
                </a:lnTo>
                <a:lnTo>
                  <a:pt x="79" y="106"/>
                </a:lnTo>
                <a:lnTo>
                  <a:pt x="82" y="107"/>
                </a:lnTo>
                <a:lnTo>
                  <a:pt x="73" y="121"/>
                </a:lnTo>
                <a:lnTo>
                  <a:pt x="75" y="122"/>
                </a:lnTo>
                <a:lnTo>
                  <a:pt x="73" y="134"/>
                </a:lnTo>
                <a:lnTo>
                  <a:pt x="75" y="139"/>
                </a:lnTo>
                <a:lnTo>
                  <a:pt x="81" y="137"/>
                </a:lnTo>
                <a:lnTo>
                  <a:pt x="79" y="148"/>
                </a:lnTo>
                <a:lnTo>
                  <a:pt x="79" y="158"/>
                </a:lnTo>
                <a:lnTo>
                  <a:pt x="84" y="163"/>
                </a:lnTo>
                <a:lnTo>
                  <a:pt x="88" y="166"/>
                </a:lnTo>
                <a:lnTo>
                  <a:pt x="87" y="166"/>
                </a:lnTo>
                <a:lnTo>
                  <a:pt x="87" y="169"/>
                </a:lnTo>
                <a:lnTo>
                  <a:pt x="88" y="170"/>
                </a:lnTo>
                <a:lnTo>
                  <a:pt x="94" y="169"/>
                </a:lnTo>
                <a:lnTo>
                  <a:pt x="94" y="164"/>
                </a:lnTo>
                <a:lnTo>
                  <a:pt x="101" y="158"/>
                </a:lnTo>
                <a:lnTo>
                  <a:pt x="98" y="164"/>
                </a:lnTo>
                <a:lnTo>
                  <a:pt x="103" y="172"/>
                </a:lnTo>
                <a:lnTo>
                  <a:pt x="103" y="163"/>
                </a:lnTo>
                <a:lnTo>
                  <a:pt x="106" y="170"/>
                </a:lnTo>
                <a:lnTo>
                  <a:pt x="109" y="170"/>
                </a:lnTo>
                <a:lnTo>
                  <a:pt x="107" y="173"/>
                </a:lnTo>
                <a:lnTo>
                  <a:pt x="110" y="175"/>
                </a:lnTo>
                <a:lnTo>
                  <a:pt x="112" y="172"/>
                </a:lnTo>
                <a:lnTo>
                  <a:pt x="113" y="176"/>
                </a:lnTo>
                <a:lnTo>
                  <a:pt x="121" y="178"/>
                </a:lnTo>
                <a:lnTo>
                  <a:pt x="127" y="170"/>
                </a:lnTo>
                <a:lnTo>
                  <a:pt x="127" y="169"/>
                </a:lnTo>
                <a:lnTo>
                  <a:pt x="124" y="166"/>
                </a:lnTo>
                <a:lnTo>
                  <a:pt x="124" y="161"/>
                </a:lnTo>
                <a:lnTo>
                  <a:pt x="127" y="161"/>
                </a:lnTo>
                <a:lnTo>
                  <a:pt x="128" y="163"/>
                </a:lnTo>
                <a:lnTo>
                  <a:pt x="128" y="158"/>
                </a:lnTo>
                <a:lnTo>
                  <a:pt x="133" y="169"/>
                </a:lnTo>
                <a:lnTo>
                  <a:pt x="136" y="163"/>
                </a:lnTo>
                <a:lnTo>
                  <a:pt x="136" y="158"/>
                </a:lnTo>
                <a:lnTo>
                  <a:pt x="137" y="158"/>
                </a:lnTo>
                <a:lnTo>
                  <a:pt x="140" y="161"/>
                </a:lnTo>
                <a:lnTo>
                  <a:pt x="139" y="179"/>
                </a:lnTo>
                <a:lnTo>
                  <a:pt x="143" y="181"/>
                </a:lnTo>
                <a:lnTo>
                  <a:pt x="145" y="179"/>
                </a:lnTo>
                <a:lnTo>
                  <a:pt x="148" y="181"/>
                </a:lnTo>
                <a:lnTo>
                  <a:pt x="151" y="178"/>
                </a:lnTo>
                <a:lnTo>
                  <a:pt x="152" y="181"/>
                </a:lnTo>
                <a:lnTo>
                  <a:pt x="158" y="179"/>
                </a:lnTo>
                <a:lnTo>
                  <a:pt x="158" y="176"/>
                </a:lnTo>
                <a:lnTo>
                  <a:pt x="160" y="176"/>
                </a:lnTo>
                <a:lnTo>
                  <a:pt x="160" y="179"/>
                </a:lnTo>
                <a:lnTo>
                  <a:pt x="170" y="181"/>
                </a:lnTo>
                <a:lnTo>
                  <a:pt x="172" y="179"/>
                </a:lnTo>
                <a:lnTo>
                  <a:pt x="169" y="173"/>
                </a:lnTo>
                <a:lnTo>
                  <a:pt x="170" y="176"/>
                </a:lnTo>
                <a:lnTo>
                  <a:pt x="175" y="179"/>
                </a:lnTo>
                <a:lnTo>
                  <a:pt x="178" y="178"/>
                </a:lnTo>
                <a:lnTo>
                  <a:pt x="178" y="173"/>
                </a:lnTo>
                <a:lnTo>
                  <a:pt x="182" y="181"/>
                </a:lnTo>
                <a:lnTo>
                  <a:pt x="188" y="179"/>
                </a:lnTo>
                <a:lnTo>
                  <a:pt x="190" y="176"/>
                </a:lnTo>
                <a:lnTo>
                  <a:pt x="190" y="167"/>
                </a:lnTo>
                <a:lnTo>
                  <a:pt x="194" y="178"/>
                </a:lnTo>
                <a:lnTo>
                  <a:pt x="196" y="179"/>
                </a:lnTo>
                <a:lnTo>
                  <a:pt x="197" y="176"/>
                </a:lnTo>
                <a:lnTo>
                  <a:pt x="200" y="173"/>
                </a:lnTo>
                <a:lnTo>
                  <a:pt x="199" y="169"/>
                </a:lnTo>
                <a:lnTo>
                  <a:pt x="199" y="166"/>
                </a:lnTo>
                <a:lnTo>
                  <a:pt x="202" y="178"/>
                </a:lnTo>
                <a:lnTo>
                  <a:pt x="223" y="173"/>
                </a:lnTo>
                <a:lnTo>
                  <a:pt x="229" y="163"/>
                </a:lnTo>
                <a:lnTo>
                  <a:pt x="226" y="160"/>
                </a:lnTo>
                <a:lnTo>
                  <a:pt x="223" y="152"/>
                </a:lnTo>
                <a:lnTo>
                  <a:pt x="226" y="154"/>
                </a:lnTo>
                <a:lnTo>
                  <a:pt x="229" y="158"/>
                </a:lnTo>
                <a:lnTo>
                  <a:pt x="232" y="158"/>
                </a:lnTo>
                <a:lnTo>
                  <a:pt x="232" y="170"/>
                </a:lnTo>
                <a:lnTo>
                  <a:pt x="238" y="178"/>
                </a:lnTo>
                <a:lnTo>
                  <a:pt x="241" y="178"/>
                </a:lnTo>
                <a:lnTo>
                  <a:pt x="242" y="175"/>
                </a:lnTo>
                <a:lnTo>
                  <a:pt x="244" y="178"/>
                </a:lnTo>
                <a:lnTo>
                  <a:pt x="248" y="179"/>
                </a:lnTo>
                <a:lnTo>
                  <a:pt x="253" y="181"/>
                </a:lnTo>
                <a:lnTo>
                  <a:pt x="256" y="176"/>
                </a:lnTo>
                <a:lnTo>
                  <a:pt x="263" y="175"/>
                </a:lnTo>
                <a:lnTo>
                  <a:pt x="274" y="175"/>
                </a:lnTo>
                <a:lnTo>
                  <a:pt x="277" y="172"/>
                </a:lnTo>
                <a:lnTo>
                  <a:pt x="281" y="172"/>
                </a:lnTo>
                <a:lnTo>
                  <a:pt x="281" y="163"/>
                </a:lnTo>
                <a:lnTo>
                  <a:pt x="280" y="161"/>
                </a:lnTo>
                <a:lnTo>
                  <a:pt x="280" y="160"/>
                </a:lnTo>
                <a:lnTo>
                  <a:pt x="278" y="155"/>
                </a:lnTo>
                <a:lnTo>
                  <a:pt x="274" y="151"/>
                </a:lnTo>
                <a:lnTo>
                  <a:pt x="275" y="143"/>
                </a:lnTo>
                <a:lnTo>
                  <a:pt x="278" y="142"/>
                </a:lnTo>
                <a:lnTo>
                  <a:pt x="281" y="139"/>
                </a:lnTo>
                <a:lnTo>
                  <a:pt x="283" y="134"/>
                </a:lnTo>
                <a:lnTo>
                  <a:pt x="286" y="133"/>
                </a:lnTo>
                <a:lnTo>
                  <a:pt x="290" y="127"/>
                </a:lnTo>
                <a:lnTo>
                  <a:pt x="289" y="115"/>
                </a:lnTo>
                <a:lnTo>
                  <a:pt x="287" y="115"/>
                </a:lnTo>
                <a:lnTo>
                  <a:pt x="286" y="112"/>
                </a:lnTo>
                <a:lnTo>
                  <a:pt x="287" y="110"/>
                </a:lnTo>
                <a:lnTo>
                  <a:pt x="278" y="112"/>
                </a:lnTo>
                <a:lnTo>
                  <a:pt x="277" y="110"/>
                </a:lnTo>
                <a:lnTo>
                  <a:pt x="280" y="109"/>
                </a:lnTo>
                <a:lnTo>
                  <a:pt x="280" y="106"/>
                </a:lnTo>
                <a:lnTo>
                  <a:pt x="278" y="104"/>
                </a:lnTo>
                <a:lnTo>
                  <a:pt x="274" y="100"/>
                </a:lnTo>
                <a:lnTo>
                  <a:pt x="269" y="101"/>
                </a:lnTo>
                <a:lnTo>
                  <a:pt x="263" y="100"/>
                </a:lnTo>
                <a:lnTo>
                  <a:pt x="265" y="94"/>
                </a:lnTo>
                <a:lnTo>
                  <a:pt x="263" y="92"/>
                </a:lnTo>
                <a:lnTo>
                  <a:pt x="262" y="92"/>
                </a:lnTo>
                <a:lnTo>
                  <a:pt x="244" y="89"/>
                </a:lnTo>
                <a:lnTo>
                  <a:pt x="238" y="91"/>
                </a:lnTo>
                <a:lnTo>
                  <a:pt x="232" y="95"/>
                </a:lnTo>
                <a:lnTo>
                  <a:pt x="227" y="95"/>
                </a:lnTo>
                <a:lnTo>
                  <a:pt x="226" y="92"/>
                </a:lnTo>
                <a:lnTo>
                  <a:pt x="223" y="94"/>
                </a:lnTo>
                <a:lnTo>
                  <a:pt x="220" y="91"/>
                </a:lnTo>
                <a:lnTo>
                  <a:pt x="218" y="91"/>
                </a:lnTo>
                <a:lnTo>
                  <a:pt x="215" y="94"/>
                </a:lnTo>
                <a:lnTo>
                  <a:pt x="206" y="100"/>
                </a:lnTo>
                <a:lnTo>
                  <a:pt x="205" y="101"/>
                </a:lnTo>
                <a:lnTo>
                  <a:pt x="205" y="103"/>
                </a:lnTo>
                <a:lnTo>
                  <a:pt x="206" y="104"/>
                </a:lnTo>
                <a:lnTo>
                  <a:pt x="200" y="103"/>
                </a:lnTo>
                <a:lnTo>
                  <a:pt x="197" y="103"/>
                </a:lnTo>
                <a:lnTo>
                  <a:pt x="196" y="107"/>
                </a:lnTo>
                <a:lnTo>
                  <a:pt x="194" y="106"/>
                </a:lnTo>
                <a:lnTo>
                  <a:pt x="194" y="112"/>
                </a:lnTo>
                <a:lnTo>
                  <a:pt x="194" y="110"/>
                </a:lnTo>
                <a:lnTo>
                  <a:pt x="191" y="109"/>
                </a:lnTo>
                <a:lnTo>
                  <a:pt x="190" y="107"/>
                </a:lnTo>
                <a:lnTo>
                  <a:pt x="187" y="110"/>
                </a:lnTo>
                <a:lnTo>
                  <a:pt x="184" y="110"/>
                </a:lnTo>
                <a:lnTo>
                  <a:pt x="179" y="113"/>
                </a:lnTo>
                <a:lnTo>
                  <a:pt x="179" y="115"/>
                </a:lnTo>
                <a:lnTo>
                  <a:pt x="182" y="118"/>
                </a:lnTo>
                <a:lnTo>
                  <a:pt x="188" y="119"/>
                </a:lnTo>
                <a:lnTo>
                  <a:pt x="188" y="122"/>
                </a:lnTo>
                <a:lnTo>
                  <a:pt x="185" y="121"/>
                </a:lnTo>
                <a:lnTo>
                  <a:pt x="178" y="121"/>
                </a:lnTo>
                <a:lnTo>
                  <a:pt x="170" y="125"/>
                </a:lnTo>
                <a:lnTo>
                  <a:pt x="169" y="124"/>
                </a:lnTo>
                <a:lnTo>
                  <a:pt x="173" y="121"/>
                </a:lnTo>
                <a:lnTo>
                  <a:pt x="172" y="118"/>
                </a:lnTo>
                <a:lnTo>
                  <a:pt x="164" y="115"/>
                </a:lnTo>
                <a:lnTo>
                  <a:pt x="161" y="110"/>
                </a:lnTo>
                <a:lnTo>
                  <a:pt x="157" y="107"/>
                </a:lnTo>
                <a:lnTo>
                  <a:pt x="154" y="112"/>
                </a:lnTo>
                <a:lnTo>
                  <a:pt x="155" y="115"/>
                </a:lnTo>
                <a:lnTo>
                  <a:pt x="154" y="118"/>
                </a:lnTo>
                <a:lnTo>
                  <a:pt x="152" y="112"/>
                </a:lnTo>
                <a:lnTo>
                  <a:pt x="151" y="109"/>
                </a:lnTo>
                <a:lnTo>
                  <a:pt x="148" y="113"/>
                </a:lnTo>
                <a:lnTo>
                  <a:pt x="146" y="115"/>
                </a:lnTo>
                <a:lnTo>
                  <a:pt x="145" y="118"/>
                </a:lnTo>
                <a:lnTo>
                  <a:pt x="142" y="118"/>
                </a:lnTo>
                <a:lnTo>
                  <a:pt x="143" y="113"/>
                </a:lnTo>
                <a:lnTo>
                  <a:pt x="143" y="112"/>
                </a:lnTo>
                <a:lnTo>
                  <a:pt x="140" y="109"/>
                </a:lnTo>
                <a:lnTo>
                  <a:pt x="140" y="107"/>
                </a:lnTo>
                <a:lnTo>
                  <a:pt x="136" y="104"/>
                </a:lnTo>
                <a:lnTo>
                  <a:pt x="133" y="106"/>
                </a:lnTo>
                <a:lnTo>
                  <a:pt x="133" y="110"/>
                </a:lnTo>
                <a:lnTo>
                  <a:pt x="134" y="118"/>
                </a:lnTo>
                <a:lnTo>
                  <a:pt x="133" y="121"/>
                </a:lnTo>
                <a:lnTo>
                  <a:pt x="131" y="118"/>
                </a:lnTo>
                <a:lnTo>
                  <a:pt x="130" y="112"/>
                </a:lnTo>
                <a:lnTo>
                  <a:pt x="125" y="109"/>
                </a:lnTo>
                <a:lnTo>
                  <a:pt x="122" y="112"/>
                </a:lnTo>
                <a:lnTo>
                  <a:pt x="121" y="112"/>
                </a:lnTo>
                <a:lnTo>
                  <a:pt x="121" y="110"/>
                </a:lnTo>
                <a:lnTo>
                  <a:pt x="121" y="109"/>
                </a:lnTo>
                <a:lnTo>
                  <a:pt x="119" y="110"/>
                </a:lnTo>
                <a:lnTo>
                  <a:pt x="119" y="107"/>
                </a:lnTo>
                <a:lnTo>
                  <a:pt x="125" y="107"/>
                </a:lnTo>
                <a:lnTo>
                  <a:pt x="128" y="97"/>
                </a:lnTo>
                <a:lnTo>
                  <a:pt x="125" y="97"/>
                </a:lnTo>
                <a:lnTo>
                  <a:pt x="125" y="92"/>
                </a:lnTo>
                <a:lnTo>
                  <a:pt x="121" y="94"/>
                </a:lnTo>
                <a:lnTo>
                  <a:pt x="116" y="94"/>
                </a:lnTo>
                <a:lnTo>
                  <a:pt x="119" y="89"/>
                </a:lnTo>
                <a:lnTo>
                  <a:pt x="116" y="85"/>
                </a:lnTo>
                <a:lnTo>
                  <a:pt x="115" y="83"/>
                </a:lnTo>
                <a:lnTo>
                  <a:pt x="113" y="86"/>
                </a:lnTo>
                <a:lnTo>
                  <a:pt x="112" y="88"/>
                </a:lnTo>
                <a:lnTo>
                  <a:pt x="110" y="85"/>
                </a:lnTo>
                <a:lnTo>
                  <a:pt x="106" y="88"/>
                </a:lnTo>
                <a:lnTo>
                  <a:pt x="106" y="83"/>
                </a:lnTo>
                <a:lnTo>
                  <a:pt x="104" y="85"/>
                </a:lnTo>
                <a:lnTo>
                  <a:pt x="101" y="85"/>
                </a:lnTo>
                <a:lnTo>
                  <a:pt x="100" y="88"/>
                </a:lnTo>
                <a:lnTo>
                  <a:pt x="94" y="95"/>
                </a:lnTo>
                <a:lnTo>
                  <a:pt x="95" y="89"/>
                </a:lnTo>
                <a:lnTo>
                  <a:pt x="97" y="88"/>
                </a:lnTo>
                <a:lnTo>
                  <a:pt x="98" y="86"/>
                </a:lnTo>
                <a:lnTo>
                  <a:pt x="95" y="83"/>
                </a:lnTo>
                <a:lnTo>
                  <a:pt x="109" y="80"/>
                </a:lnTo>
                <a:lnTo>
                  <a:pt x="106" y="77"/>
                </a:lnTo>
                <a:lnTo>
                  <a:pt x="101" y="79"/>
                </a:lnTo>
                <a:lnTo>
                  <a:pt x="100" y="77"/>
                </a:lnTo>
                <a:lnTo>
                  <a:pt x="100" y="76"/>
                </a:lnTo>
                <a:lnTo>
                  <a:pt x="101" y="74"/>
                </a:lnTo>
                <a:lnTo>
                  <a:pt x="100" y="74"/>
                </a:lnTo>
                <a:lnTo>
                  <a:pt x="98" y="73"/>
                </a:lnTo>
                <a:lnTo>
                  <a:pt x="94" y="70"/>
                </a:lnTo>
                <a:lnTo>
                  <a:pt x="89" y="70"/>
                </a:lnTo>
                <a:lnTo>
                  <a:pt x="92" y="67"/>
                </a:lnTo>
                <a:lnTo>
                  <a:pt x="91" y="65"/>
                </a:lnTo>
                <a:lnTo>
                  <a:pt x="91" y="64"/>
                </a:lnTo>
                <a:lnTo>
                  <a:pt x="95" y="68"/>
                </a:lnTo>
                <a:lnTo>
                  <a:pt x="100" y="70"/>
                </a:lnTo>
                <a:lnTo>
                  <a:pt x="103" y="70"/>
                </a:lnTo>
                <a:lnTo>
                  <a:pt x="107" y="73"/>
                </a:lnTo>
                <a:lnTo>
                  <a:pt x="109" y="73"/>
                </a:lnTo>
                <a:lnTo>
                  <a:pt x="106" y="71"/>
                </a:lnTo>
                <a:lnTo>
                  <a:pt x="110" y="70"/>
                </a:lnTo>
                <a:lnTo>
                  <a:pt x="119" y="73"/>
                </a:lnTo>
                <a:lnTo>
                  <a:pt x="122" y="71"/>
                </a:lnTo>
                <a:lnTo>
                  <a:pt x="127" y="68"/>
                </a:lnTo>
                <a:lnTo>
                  <a:pt x="128" y="62"/>
                </a:lnTo>
                <a:lnTo>
                  <a:pt x="128" y="59"/>
                </a:lnTo>
                <a:lnTo>
                  <a:pt x="122" y="59"/>
                </a:lnTo>
                <a:lnTo>
                  <a:pt x="118" y="59"/>
                </a:lnTo>
                <a:lnTo>
                  <a:pt x="110" y="53"/>
                </a:lnTo>
                <a:lnTo>
                  <a:pt x="107" y="53"/>
                </a:lnTo>
                <a:lnTo>
                  <a:pt x="106" y="55"/>
                </a:lnTo>
                <a:lnTo>
                  <a:pt x="106" y="52"/>
                </a:lnTo>
                <a:lnTo>
                  <a:pt x="100" y="49"/>
                </a:lnTo>
                <a:lnTo>
                  <a:pt x="91" y="47"/>
                </a:lnTo>
                <a:lnTo>
                  <a:pt x="91" y="46"/>
                </a:lnTo>
                <a:lnTo>
                  <a:pt x="91" y="44"/>
                </a:lnTo>
                <a:lnTo>
                  <a:pt x="98" y="46"/>
                </a:lnTo>
                <a:lnTo>
                  <a:pt x="100" y="44"/>
                </a:lnTo>
                <a:lnTo>
                  <a:pt x="100" y="46"/>
                </a:lnTo>
                <a:lnTo>
                  <a:pt x="106" y="49"/>
                </a:lnTo>
                <a:lnTo>
                  <a:pt x="109" y="47"/>
                </a:lnTo>
                <a:lnTo>
                  <a:pt x="107" y="46"/>
                </a:lnTo>
                <a:lnTo>
                  <a:pt x="107" y="41"/>
                </a:lnTo>
                <a:lnTo>
                  <a:pt x="106" y="40"/>
                </a:lnTo>
                <a:lnTo>
                  <a:pt x="98" y="34"/>
                </a:lnTo>
                <a:lnTo>
                  <a:pt x="95" y="32"/>
                </a:lnTo>
                <a:lnTo>
                  <a:pt x="92" y="31"/>
                </a:lnTo>
                <a:lnTo>
                  <a:pt x="92" y="29"/>
                </a:lnTo>
                <a:lnTo>
                  <a:pt x="89" y="29"/>
                </a:lnTo>
                <a:lnTo>
                  <a:pt x="84" y="32"/>
                </a:lnTo>
                <a:lnTo>
                  <a:pt x="81" y="37"/>
                </a:lnTo>
                <a:lnTo>
                  <a:pt x="76" y="37"/>
                </a:lnTo>
                <a:lnTo>
                  <a:pt x="75" y="35"/>
                </a:lnTo>
                <a:lnTo>
                  <a:pt x="72" y="37"/>
                </a:lnTo>
                <a:lnTo>
                  <a:pt x="64" y="37"/>
                </a:lnTo>
                <a:lnTo>
                  <a:pt x="60" y="46"/>
                </a:lnTo>
                <a:lnTo>
                  <a:pt x="55" y="50"/>
                </a:lnTo>
                <a:lnTo>
                  <a:pt x="57" y="46"/>
                </a:lnTo>
                <a:lnTo>
                  <a:pt x="55" y="44"/>
                </a:lnTo>
                <a:lnTo>
                  <a:pt x="60" y="37"/>
                </a:lnTo>
                <a:lnTo>
                  <a:pt x="58" y="34"/>
                </a:lnTo>
                <a:lnTo>
                  <a:pt x="61" y="26"/>
                </a:lnTo>
                <a:lnTo>
                  <a:pt x="60" y="25"/>
                </a:lnTo>
                <a:lnTo>
                  <a:pt x="60" y="22"/>
                </a:lnTo>
                <a:lnTo>
                  <a:pt x="57" y="19"/>
                </a:lnTo>
                <a:lnTo>
                  <a:pt x="54" y="11"/>
                </a:lnTo>
                <a:lnTo>
                  <a:pt x="51" y="11"/>
                </a:lnTo>
                <a:lnTo>
                  <a:pt x="49" y="9"/>
                </a:lnTo>
                <a:lnTo>
                  <a:pt x="48" y="11"/>
                </a:lnTo>
                <a:lnTo>
                  <a:pt x="45" y="13"/>
                </a:lnTo>
                <a:lnTo>
                  <a:pt x="42" y="10"/>
                </a:lnTo>
                <a:lnTo>
                  <a:pt x="34" y="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37" name="Freeform 909"/>
          <p:cNvSpPr>
            <a:spLocks/>
          </p:cNvSpPr>
          <p:nvPr/>
        </p:nvSpPr>
        <p:spPr bwMode="auto">
          <a:xfrm>
            <a:off x="2219325" y="1068395"/>
            <a:ext cx="22225" cy="38100"/>
          </a:xfrm>
          <a:custGeom>
            <a:avLst/>
            <a:gdLst>
              <a:gd name="T0" fmla="*/ 12 w 14"/>
              <a:gd name="T1" fmla="*/ 5 h 24"/>
              <a:gd name="T2" fmla="*/ 9 w 14"/>
              <a:gd name="T3" fmla="*/ 14 h 24"/>
              <a:gd name="T4" fmla="*/ 12 w 14"/>
              <a:gd name="T5" fmla="*/ 17 h 24"/>
              <a:gd name="T6" fmla="*/ 14 w 14"/>
              <a:gd name="T7" fmla="*/ 20 h 24"/>
              <a:gd name="T8" fmla="*/ 8 w 14"/>
              <a:gd name="T9" fmla="*/ 21 h 24"/>
              <a:gd name="T10" fmla="*/ 8 w 14"/>
              <a:gd name="T11" fmla="*/ 23 h 24"/>
              <a:gd name="T12" fmla="*/ 6 w 14"/>
              <a:gd name="T13" fmla="*/ 24 h 24"/>
              <a:gd name="T14" fmla="*/ 0 w 14"/>
              <a:gd name="T15" fmla="*/ 21 h 24"/>
              <a:gd name="T16" fmla="*/ 2 w 14"/>
              <a:gd name="T17" fmla="*/ 17 h 24"/>
              <a:gd name="T18" fmla="*/ 2 w 14"/>
              <a:gd name="T19" fmla="*/ 14 h 24"/>
              <a:gd name="T20" fmla="*/ 5 w 14"/>
              <a:gd name="T21" fmla="*/ 8 h 24"/>
              <a:gd name="T22" fmla="*/ 6 w 14"/>
              <a:gd name="T23" fmla="*/ 5 h 24"/>
              <a:gd name="T24" fmla="*/ 6 w 14"/>
              <a:gd name="T25" fmla="*/ 3 h 24"/>
              <a:gd name="T26" fmla="*/ 6 w 14"/>
              <a:gd name="T27" fmla="*/ 2 h 24"/>
              <a:gd name="T28" fmla="*/ 8 w 14"/>
              <a:gd name="T29" fmla="*/ 0 h 24"/>
              <a:gd name="T30" fmla="*/ 12 w 14"/>
              <a:gd name="T31" fmla="*/ 5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24"/>
              <a:gd name="T50" fmla="*/ 14 w 14"/>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24">
                <a:moveTo>
                  <a:pt x="12" y="5"/>
                </a:moveTo>
                <a:lnTo>
                  <a:pt x="9" y="14"/>
                </a:lnTo>
                <a:lnTo>
                  <a:pt x="12" y="17"/>
                </a:lnTo>
                <a:lnTo>
                  <a:pt x="14" y="20"/>
                </a:lnTo>
                <a:lnTo>
                  <a:pt x="8" y="21"/>
                </a:lnTo>
                <a:lnTo>
                  <a:pt x="8" y="23"/>
                </a:lnTo>
                <a:lnTo>
                  <a:pt x="6" y="24"/>
                </a:lnTo>
                <a:lnTo>
                  <a:pt x="0" y="21"/>
                </a:lnTo>
                <a:lnTo>
                  <a:pt x="2" y="17"/>
                </a:lnTo>
                <a:lnTo>
                  <a:pt x="2" y="14"/>
                </a:lnTo>
                <a:lnTo>
                  <a:pt x="5" y="8"/>
                </a:lnTo>
                <a:lnTo>
                  <a:pt x="6" y="5"/>
                </a:lnTo>
                <a:lnTo>
                  <a:pt x="6" y="3"/>
                </a:lnTo>
                <a:lnTo>
                  <a:pt x="6" y="2"/>
                </a:lnTo>
                <a:lnTo>
                  <a:pt x="8" y="0"/>
                </a:lnTo>
                <a:lnTo>
                  <a:pt x="12" y="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38" name="Freeform 910"/>
          <p:cNvSpPr>
            <a:spLocks/>
          </p:cNvSpPr>
          <p:nvPr/>
        </p:nvSpPr>
        <p:spPr bwMode="auto">
          <a:xfrm>
            <a:off x="2203450" y="1182695"/>
            <a:ext cx="28575" cy="23812"/>
          </a:xfrm>
          <a:custGeom>
            <a:avLst/>
            <a:gdLst>
              <a:gd name="T0" fmla="*/ 13 w 18"/>
              <a:gd name="T1" fmla="*/ 12 h 15"/>
              <a:gd name="T2" fmla="*/ 16 w 18"/>
              <a:gd name="T3" fmla="*/ 11 h 15"/>
              <a:gd name="T4" fmla="*/ 18 w 18"/>
              <a:gd name="T5" fmla="*/ 8 h 15"/>
              <a:gd name="T6" fmla="*/ 15 w 18"/>
              <a:gd name="T7" fmla="*/ 6 h 15"/>
              <a:gd name="T8" fmla="*/ 15 w 18"/>
              <a:gd name="T9" fmla="*/ 0 h 15"/>
              <a:gd name="T10" fmla="*/ 9 w 18"/>
              <a:gd name="T11" fmla="*/ 2 h 15"/>
              <a:gd name="T12" fmla="*/ 6 w 18"/>
              <a:gd name="T13" fmla="*/ 3 h 15"/>
              <a:gd name="T14" fmla="*/ 4 w 18"/>
              <a:gd name="T15" fmla="*/ 5 h 15"/>
              <a:gd name="T16" fmla="*/ 3 w 18"/>
              <a:gd name="T17" fmla="*/ 5 h 15"/>
              <a:gd name="T18" fmla="*/ 0 w 18"/>
              <a:gd name="T19" fmla="*/ 6 h 15"/>
              <a:gd name="T20" fmla="*/ 3 w 18"/>
              <a:gd name="T21" fmla="*/ 12 h 15"/>
              <a:gd name="T22" fmla="*/ 6 w 18"/>
              <a:gd name="T23" fmla="*/ 15 h 15"/>
              <a:gd name="T24" fmla="*/ 10 w 18"/>
              <a:gd name="T25" fmla="*/ 14 h 15"/>
              <a:gd name="T26" fmla="*/ 13 w 18"/>
              <a:gd name="T27" fmla="*/ 12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15"/>
              <a:gd name="T44" fmla="*/ 18 w 18"/>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15">
                <a:moveTo>
                  <a:pt x="13" y="12"/>
                </a:moveTo>
                <a:lnTo>
                  <a:pt x="16" y="11"/>
                </a:lnTo>
                <a:lnTo>
                  <a:pt x="18" y="8"/>
                </a:lnTo>
                <a:lnTo>
                  <a:pt x="15" y="6"/>
                </a:lnTo>
                <a:lnTo>
                  <a:pt x="15" y="0"/>
                </a:lnTo>
                <a:lnTo>
                  <a:pt x="9" y="2"/>
                </a:lnTo>
                <a:lnTo>
                  <a:pt x="6" y="3"/>
                </a:lnTo>
                <a:lnTo>
                  <a:pt x="4" y="5"/>
                </a:lnTo>
                <a:lnTo>
                  <a:pt x="3" y="5"/>
                </a:lnTo>
                <a:lnTo>
                  <a:pt x="0" y="6"/>
                </a:lnTo>
                <a:lnTo>
                  <a:pt x="3" y="12"/>
                </a:lnTo>
                <a:lnTo>
                  <a:pt x="6" y="15"/>
                </a:lnTo>
                <a:lnTo>
                  <a:pt x="10" y="14"/>
                </a:lnTo>
                <a:lnTo>
                  <a:pt x="13" y="1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39" name="Freeform 911"/>
          <p:cNvSpPr>
            <a:spLocks/>
          </p:cNvSpPr>
          <p:nvPr/>
        </p:nvSpPr>
        <p:spPr bwMode="auto">
          <a:xfrm>
            <a:off x="1778000" y="1114432"/>
            <a:ext cx="77788" cy="111125"/>
          </a:xfrm>
          <a:custGeom>
            <a:avLst/>
            <a:gdLst>
              <a:gd name="T0" fmla="*/ 25 w 49"/>
              <a:gd name="T1" fmla="*/ 0 h 70"/>
              <a:gd name="T2" fmla="*/ 31 w 49"/>
              <a:gd name="T3" fmla="*/ 7 h 70"/>
              <a:gd name="T4" fmla="*/ 37 w 49"/>
              <a:gd name="T5" fmla="*/ 12 h 70"/>
              <a:gd name="T6" fmla="*/ 39 w 49"/>
              <a:gd name="T7" fmla="*/ 15 h 70"/>
              <a:gd name="T8" fmla="*/ 39 w 49"/>
              <a:gd name="T9" fmla="*/ 24 h 70"/>
              <a:gd name="T10" fmla="*/ 45 w 49"/>
              <a:gd name="T11" fmla="*/ 24 h 70"/>
              <a:gd name="T12" fmla="*/ 49 w 49"/>
              <a:gd name="T13" fmla="*/ 30 h 70"/>
              <a:gd name="T14" fmla="*/ 49 w 49"/>
              <a:gd name="T15" fmla="*/ 64 h 70"/>
              <a:gd name="T16" fmla="*/ 45 w 49"/>
              <a:gd name="T17" fmla="*/ 69 h 70"/>
              <a:gd name="T18" fmla="*/ 37 w 49"/>
              <a:gd name="T19" fmla="*/ 70 h 70"/>
              <a:gd name="T20" fmla="*/ 30 w 49"/>
              <a:gd name="T21" fmla="*/ 70 h 70"/>
              <a:gd name="T22" fmla="*/ 25 w 49"/>
              <a:gd name="T23" fmla="*/ 64 h 70"/>
              <a:gd name="T24" fmla="*/ 22 w 49"/>
              <a:gd name="T25" fmla="*/ 60 h 70"/>
              <a:gd name="T26" fmla="*/ 18 w 49"/>
              <a:gd name="T27" fmla="*/ 57 h 70"/>
              <a:gd name="T28" fmla="*/ 18 w 49"/>
              <a:gd name="T29" fmla="*/ 60 h 70"/>
              <a:gd name="T30" fmla="*/ 15 w 49"/>
              <a:gd name="T31" fmla="*/ 58 h 70"/>
              <a:gd name="T32" fmla="*/ 15 w 49"/>
              <a:gd name="T33" fmla="*/ 54 h 70"/>
              <a:gd name="T34" fmla="*/ 12 w 49"/>
              <a:gd name="T35" fmla="*/ 55 h 70"/>
              <a:gd name="T36" fmla="*/ 7 w 49"/>
              <a:gd name="T37" fmla="*/ 49 h 70"/>
              <a:gd name="T38" fmla="*/ 9 w 49"/>
              <a:gd name="T39" fmla="*/ 43 h 70"/>
              <a:gd name="T40" fmla="*/ 7 w 49"/>
              <a:gd name="T41" fmla="*/ 42 h 70"/>
              <a:gd name="T42" fmla="*/ 4 w 49"/>
              <a:gd name="T43" fmla="*/ 48 h 70"/>
              <a:gd name="T44" fmla="*/ 1 w 49"/>
              <a:gd name="T45" fmla="*/ 43 h 70"/>
              <a:gd name="T46" fmla="*/ 0 w 49"/>
              <a:gd name="T47" fmla="*/ 31 h 70"/>
              <a:gd name="T48" fmla="*/ 3 w 49"/>
              <a:gd name="T49" fmla="*/ 30 h 70"/>
              <a:gd name="T50" fmla="*/ 10 w 49"/>
              <a:gd name="T51" fmla="*/ 24 h 70"/>
              <a:gd name="T52" fmla="*/ 7 w 49"/>
              <a:gd name="T53" fmla="*/ 22 h 70"/>
              <a:gd name="T54" fmla="*/ 9 w 49"/>
              <a:gd name="T55" fmla="*/ 18 h 70"/>
              <a:gd name="T56" fmla="*/ 12 w 49"/>
              <a:gd name="T57" fmla="*/ 18 h 70"/>
              <a:gd name="T58" fmla="*/ 9 w 49"/>
              <a:gd name="T59" fmla="*/ 15 h 70"/>
              <a:gd name="T60" fmla="*/ 6 w 49"/>
              <a:gd name="T61" fmla="*/ 15 h 70"/>
              <a:gd name="T62" fmla="*/ 13 w 49"/>
              <a:gd name="T63" fmla="*/ 15 h 70"/>
              <a:gd name="T64" fmla="*/ 19 w 49"/>
              <a:gd name="T65" fmla="*/ 1 h 70"/>
              <a:gd name="T66" fmla="*/ 25 w 49"/>
              <a:gd name="T67" fmla="*/ 1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
              <a:gd name="T103" fmla="*/ 0 h 70"/>
              <a:gd name="T104" fmla="*/ 49 w 49"/>
              <a:gd name="T105" fmla="*/ 70 h 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 h="70">
                <a:moveTo>
                  <a:pt x="25" y="1"/>
                </a:moveTo>
                <a:lnTo>
                  <a:pt x="25" y="0"/>
                </a:lnTo>
                <a:lnTo>
                  <a:pt x="25" y="3"/>
                </a:lnTo>
                <a:lnTo>
                  <a:pt x="31" y="7"/>
                </a:lnTo>
                <a:lnTo>
                  <a:pt x="34" y="10"/>
                </a:lnTo>
                <a:lnTo>
                  <a:pt x="37" y="12"/>
                </a:lnTo>
                <a:lnTo>
                  <a:pt x="37" y="15"/>
                </a:lnTo>
                <a:lnTo>
                  <a:pt x="39" y="15"/>
                </a:lnTo>
                <a:lnTo>
                  <a:pt x="40" y="18"/>
                </a:lnTo>
                <a:lnTo>
                  <a:pt x="39" y="24"/>
                </a:lnTo>
                <a:lnTo>
                  <a:pt x="43" y="19"/>
                </a:lnTo>
                <a:lnTo>
                  <a:pt x="45" y="24"/>
                </a:lnTo>
                <a:lnTo>
                  <a:pt x="45" y="25"/>
                </a:lnTo>
                <a:lnTo>
                  <a:pt x="49" y="30"/>
                </a:lnTo>
                <a:lnTo>
                  <a:pt x="48" y="33"/>
                </a:lnTo>
                <a:lnTo>
                  <a:pt x="49" y="64"/>
                </a:lnTo>
                <a:lnTo>
                  <a:pt x="48" y="67"/>
                </a:lnTo>
                <a:lnTo>
                  <a:pt x="45" y="69"/>
                </a:lnTo>
                <a:lnTo>
                  <a:pt x="42" y="69"/>
                </a:lnTo>
                <a:lnTo>
                  <a:pt x="37" y="70"/>
                </a:lnTo>
                <a:lnTo>
                  <a:pt x="34" y="69"/>
                </a:lnTo>
                <a:lnTo>
                  <a:pt x="30" y="70"/>
                </a:lnTo>
                <a:lnTo>
                  <a:pt x="27" y="67"/>
                </a:lnTo>
                <a:lnTo>
                  <a:pt x="25" y="64"/>
                </a:lnTo>
                <a:lnTo>
                  <a:pt x="24" y="63"/>
                </a:lnTo>
                <a:lnTo>
                  <a:pt x="22" y="60"/>
                </a:lnTo>
                <a:lnTo>
                  <a:pt x="21" y="57"/>
                </a:lnTo>
                <a:lnTo>
                  <a:pt x="18" y="57"/>
                </a:lnTo>
                <a:lnTo>
                  <a:pt x="18" y="58"/>
                </a:lnTo>
                <a:lnTo>
                  <a:pt x="18" y="60"/>
                </a:lnTo>
                <a:lnTo>
                  <a:pt x="16" y="60"/>
                </a:lnTo>
                <a:lnTo>
                  <a:pt x="15" y="58"/>
                </a:lnTo>
                <a:lnTo>
                  <a:pt x="15" y="55"/>
                </a:lnTo>
                <a:lnTo>
                  <a:pt x="15" y="54"/>
                </a:lnTo>
                <a:lnTo>
                  <a:pt x="12" y="54"/>
                </a:lnTo>
                <a:lnTo>
                  <a:pt x="12" y="55"/>
                </a:lnTo>
                <a:lnTo>
                  <a:pt x="10" y="54"/>
                </a:lnTo>
                <a:lnTo>
                  <a:pt x="7" y="49"/>
                </a:lnTo>
                <a:lnTo>
                  <a:pt x="7" y="46"/>
                </a:lnTo>
                <a:lnTo>
                  <a:pt x="9" y="43"/>
                </a:lnTo>
                <a:lnTo>
                  <a:pt x="7" y="45"/>
                </a:lnTo>
                <a:lnTo>
                  <a:pt x="7" y="42"/>
                </a:lnTo>
                <a:lnTo>
                  <a:pt x="6" y="48"/>
                </a:lnTo>
                <a:lnTo>
                  <a:pt x="4" y="48"/>
                </a:lnTo>
                <a:lnTo>
                  <a:pt x="3" y="45"/>
                </a:lnTo>
                <a:lnTo>
                  <a:pt x="1" y="43"/>
                </a:lnTo>
                <a:lnTo>
                  <a:pt x="0" y="34"/>
                </a:lnTo>
                <a:lnTo>
                  <a:pt x="0" y="31"/>
                </a:lnTo>
                <a:lnTo>
                  <a:pt x="1" y="31"/>
                </a:lnTo>
                <a:lnTo>
                  <a:pt x="3" y="30"/>
                </a:lnTo>
                <a:lnTo>
                  <a:pt x="1" y="28"/>
                </a:lnTo>
                <a:lnTo>
                  <a:pt x="10" y="24"/>
                </a:lnTo>
                <a:lnTo>
                  <a:pt x="10" y="22"/>
                </a:lnTo>
                <a:lnTo>
                  <a:pt x="7" y="22"/>
                </a:lnTo>
                <a:lnTo>
                  <a:pt x="7" y="21"/>
                </a:lnTo>
                <a:lnTo>
                  <a:pt x="9" y="18"/>
                </a:lnTo>
                <a:lnTo>
                  <a:pt x="9" y="19"/>
                </a:lnTo>
                <a:lnTo>
                  <a:pt x="12" y="18"/>
                </a:lnTo>
                <a:lnTo>
                  <a:pt x="12" y="15"/>
                </a:lnTo>
                <a:lnTo>
                  <a:pt x="9" y="15"/>
                </a:lnTo>
                <a:lnTo>
                  <a:pt x="6" y="18"/>
                </a:lnTo>
                <a:lnTo>
                  <a:pt x="6" y="15"/>
                </a:lnTo>
                <a:lnTo>
                  <a:pt x="9" y="13"/>
                </a:lnTo>
                <a:lnTo>
                  <a:pt x="13" y="15"/>
                </a:lnTo>
                <a:lnTo>
                  <a:pt x="12" y="9"/>
                </a:lnTo>
                <a:lnTo>
                  <a:pt x="19" y="1"/>
                </a:lnTo>
                <a:lnTo>
                  <a:pt x="22" y="0"/>
                </a:lnTo>
                <a:lnTo>
                  <a:pt x="25"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40" name="Freeform 912"/>
          <p:cNvSpPr>
            <a:spLocks/>
          </p:cNvSpPr>
          <p:nvPr/>
        </p:nvSpPr>
        <p:spPr bwMode="auto">
          <a:xfrm>
            <a:off x="2024063" y="1924057"/>
            <a:ext cx="188913" cy="169862"/>
          </a:xfrm>
          <a:custGeom>
            <a:avLst/>
            <a:gdLst>
              <a:gd name="T0" fmla="*/ 26 w 119"/>
              <a:gd name="T1" fmla="*/ 0 h 107"/>
              <a:gd name="T2" fmla="*/ 29 w 119"/>
              <a:gd name="T3" fmla="*/ 3 h 107"/>
              <a:gd name="T4" fmla="*/ 33 w 119"/>
              <a:gd name="T5" fmla="*/ 8 h 107"/>
              <a:gd name="T6" fmla="*/ 35 w 119"/>
              <a:gd name="T7" fmla="*/ 14 h 107"/>
              <a:gd name="T8" fmla="*/ 39 w 119"/>
              <a:gd name="T9" fmla="*/ 26 h 107"/>
              <a:gd name="T10" fmla="*/ 44 w 119"/>
              <a:gd name="T11" fmla="*/ 17 h 107"/>
              <a:gd name="T12" fmla="*/ 50 w 119"/>
              <a:gd name="T13" fmla="*/ 21 h 107"/>
              <a:gd name="T14" fmla="*/ 51 w 119"/>
              <a:gd name="T15" fmla="*/ 27 h 107"/>
              <a:gd name="T16" fmla="*/ 63 w 119"/>
              <a:gd name="T17" fmla="*/ 30 h 107"/>
              <a:gd name="T18" fmla="*/ 68 w 119"/>
              <a:gd name="T19" fmla="*/ 39 h 107"/>
              <a:gd name="T20" fmla="*/ 75 w 119"/>
              <a:gd name="T21" fmla="*/ 44 h 107"/>
              <a:gd name="T22" fmla="*/ 81 w 119"/>
              <a:gd name="T23" fmla="*/ 45 h 107"/>
              <a:gd name="T24" fmla="*/ 90 w 119"/>
              <a:gd name="T25" fmla="*/ 56 h 107"/>
              <a:gd name="T26" fmla="*/ 93 w 119"/>
              <a:gd name="T27" fmla="*/ 68 h 107"/>
              <a:gd name="T28" fmla="*/ 95 w 119"/>
              <a:gd name="T29" fmla="*/ 74 h 107"/>
              <a:gd name="T30" fmla="*/ 101 w 119"/>
              <a:gd name="T31" fmla="*/ 72 h 107"/>
              <a:gd name="T32" fmla="*/ 105 w 119"/>
              <a:gd name="T33" fmla="*/ 69 h 107"/>
              <a:gd name="T34" fmla="*/ 110 w 119"/>
              <a:gd name="T35" fmla="*/ 74 h 107"/>
              <a:gd name="T36" fmla="*/ 111 w 119"/>
              <a:gd name="T37" fmla="*/ 78 h 107"/>
              <a:gd name="T38" fmla="*/ 117 w 119"/>
              <a:gd name="T39" fmla="*/ 81 h 107"/>
              <a:gd name="T40" fmla="*/ 116 w 119"/>
              <a:gd name="T41" fmla="*/ 84 h 107"/>
              <a:gd name="T42" fmla="*/ 102 w 119"/>
              <a:gd name="T43" fmla="*/ 95 h 107"/>
              <a:gd name="T44" fmla="*/ 96 w 119"/>
              <a:gd name="T45" fmla="*/ 92 h 107"/>
              <a:gd name="T46" fmla="*/ 93 w 119"/>
              <a:gd name="T47" fmla="*/ 90 h 107"/>
              <a:gd name="T48" fmla="*/ 90 w 119"/>
              <a:gd name="T49" fmla="*/ 87 h 107"/>
              <a:gd name="T50" fmla="*/ 86 w 119"/>
              <a:gd name="T51" fmla="*/ 86 h 107"/>
              <a:gd name="T52" fmla="*/ 81 w 119"/>
              <a:gd name="T53" fmla="*/ 86 h 107"/>
              <a:gd name="T54" fmla="*/ 81 w 119"/>
              <a:gd name="T55" fmla="*/ 81 h 107"/>
              <a:gd name="T56" fmla="*/ 78 w 119"/>
              <a:gd name="T57" fmla="*/ 75 h 107"/>
              <a:gd name="T58" fmla="*/ 72 w 119"/>
              <a:gd name="T59" fmla="*/ 77 h 107"/>
              <a:gd name="T60" fmla="*/ 71 w 119"/>
              <a:gd name="T61" fmla="*/ 71 h 107"/>
              <a:gd name="T62" fmla="*/ 72 w 119"/>
              <a:gd name="T63" fmla="*/ 68 h 107"/>
              <a:gd name="T64" fmla="*/ 60 w 119"/>
              <a:gd name="T65" fmla="*/ 78 h 107"/>
              <a:gd name="T66" fmla="*/ 60 w 119"/>
              <a:gd name="T67" fmla="*/ 84 h 107"/>
              <a:gd name="T68" fmla="*/ 57 w 119"/>
              <a:gd name="T69" fmla="*/ 86 h 107"/>
              <a:gd name="T70" fmla="*/ 54 w 119"/>
              <a:gd name="T71" fmla="*/ 89 h 107"/>
              <a:gd name="T72" fmla="*/ 50 w 119"/>
              <a:gd name="T73" fmla="*/ 90 h 107"/>
              <a:gd name="T74" fmla="*/ 45 w 119"/>
              <a:gd name="T75" fmla="*/ 96 h 107"/>
              <a:gd name="T76" fmla="*/ 33 w 119"/>
              <a:gd name="T77" fmla="*/ 107 h 107"/>
              <a:gd name="T78" fmla="*/ 30 w 119"/>
              <a:gd name="T79" fmla="*/ 107 h 107"/>
              <a:gd name="T80" fmla="*/ 27 w 119"/>
              <a:gd name="T81" fmla="*/ 89 h 107"/>
              <a:gd name="T82" fmla="*/ 26 w 119"/>
              <a:gd name="T83" fmla="*/ 80 h 107"/>
              <a:gd name="T84" fmla="*/ 23 w 119"/>
              <a:gd name="T85" fmla="*/ 86 h 107"/>
              <a:gd name="T86" fmla="*/ 20 w 119"/>
              <a:gd name="T87" fmla="*/ 87 h 107"/>
              <a:gd name="T88" fmla="*/ 11 w 119"/>
              <a:gd name="T89" fmla="*/ 87 h 107"/>
              <a:gd name="T90" fmla="*/ 3 w 119"/>
              <a:gd name="T91" fmla="*/ 92 h 107"/>
              <a:gd name="T92" fmla="*/ 0 w 119"/>
              <a:gd name="T93" fmla="*/ 87 h 107"/>
              <a:gd name="T94" fmla="*/ 6 w 119"/>
              <a:gd name="T95" fmla="*/ 77 h 107"/>
              <a:gd name="T96" fmla="*/ 15 w 119"/>
              <a:gd name="T97" fmla="*/ 68 h 107"/>
              <a:gd name="T98" fmla="*/ 15 w 119"/>
              <a:gd name="T99" fmla="*/ 63 h 107"/>
              <a:gd name="T100" fmla="*/ 24 w 119"/>
              <a:gd name="T101" fmla="*/ 5 h 1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9"/>
              <a:gd name="T154" fmla="*/ 0 h 107"/>
              <a:gd name="T155" fmla="*/ 119 w 119"/>
              <a:gd name="T156" fmla="*/ 107 h 1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9" h="107">
                <a:moveTo>
                  <a:pt x="24" y="5"/>
                </a:moveTo>
                <a:lnTo>
                  <a:pt x="26" y="0"/>
                </a:lnTo>
                <a:lnTo>
                  <a:pt x="27" y="0"/>
                </a:lnTo>
                <a:lnTo>
                  <a:pt x="29" y="3"/>
                </a:lnTo>
                <a:lnTo>
                  <a:pt x="32" y="3"/>
                </a:lnTo>
                <a:lnTo>
                  <a:pt x="33" y="8"/>
                </a:lnTo>
                <a:lnTo>
                  <a:pt x="36" y="11"/>
                </a:lnTo>
                <a:lnTo>
                  <a:pt x="35" y="14"/>
                </a:lnTo>
                <a:lnTo>
                  <a:pt x="36" y="24"/>
                </a:lnTo>
                <a:lnTo>
                  <a:pt x="39" y="26"/>
                </a:lnTo>
                <a:lnTo>
                  <a:pt x="41" y="21"/>
                </a:lnTo>
                <a:lnTo>
                  <a:pt x="44" y="17"/>
                </a:lnTo>
                <a:lnTo>
                  <a:pt x="45" y="18"/>
                </a:lnTo>
                <a:lnTo>
                  <a:pt x="50" y="21"/>
                </a:lnTo>
                <a:lnTo>
                  <a:pt x="51" y="21"/>
                </a:lnTo>
                <a:lnTo>
                  <a:pt x="51" y="27"/>
                </a:lnTo>
                <a:lnTo>
                  <a:pt x="54" y="29"/>
                </a:lnTo>
                <a:lnTo>
                  <a:pt x="63" y="30"/>
                </a:lnTo>
                <a:lnTo>
                  <a:pt x="65" y="35"/>
                </a:lnTo>
                <a:lnTo>
                  <a:pt x="68" y="39"/>
                </a:lnTo>
                <a:lnTo>
                  <a:pt x="72" y="41"/>
                </a:lnTo>
                <a:lnTo>
                  <a:pt x="75" y="44"/>
                </a:lnTo>
                <a:lnTo>
                  <a:pt x="78" y="45"/>
                </a:lnTo>
                <a:lnTo>
                  <a:pt x="81" y="45"/>
                </a:lnTo>
                <a:lnTo>
                  <a:pt x="87" y="50"/>
                </a:lnTo>
                <a:lnTo>
                  <a:pt x="90" y="56"/>
                </a:lnTo>
                <a:lnTo>
                  <a:pt x="92" y="65"/>
                </a:lnTo>
                <a:lnTo>
                  <a:pt x="93" y="68"/>
                </a:lnTo>
                <a:lnTo>
                  <a:pt x="93" y="72"/>
                </a:lnTo>
                <a:lnTo>
                  <a:pt x="95" y="74"/>
                </a:lnTo>
                <a:lnTo>
                  <a:pt x="98" y="72"/>
                </a:lnTo>
                <a:lnTo>
                  <a:pt x="101" y="72"/>
                </a:lnTo>
                <a:lnTo>
                  <a:pt x="101" y="74"/>
                </a:lnTo>
                <a:lnTo>
                  <a:pt x="105" y="69"/>
                </a:lnTo>
                <a:lnTo>
                  <a:pt x="108" y="71"/>
                </a:lnTo>
                <a:lnTo>
                  <a:pt x="110" y="74"/>
                </a:lnTo>
                <a:lnTo>
                  <a:pt x="111" y="75"/>
                </a:lnTo>
                <a:lnTo>
                  <a:pt x="111" y="78"/>
                </a:lnTo>
                <a:lnTo>
                  <a:pt x="111" y="80"/>
                </a:lnTo>
                <a:lnTo>
                  <a:pt x="117" y="81"/>
                </a:lnTo>
                <a:lnTo>
                  <a:pt x="119" y="83"/>
                </a:lnTo>
                <a:lnTo>
                  <a:pt x="116" y="84"/>
                </a:lnTo>
                <a:lnTo>
                  <a:pt x="105" y="93"/>
                </a:lnTo>
                <a:lnTo>
                  <a:pt x="102" y="95"/>
                </a:lnTo>
                <a:lnTo>
                  <a:pt x="98" y="93"/>
                </a:lnTo>
                <a:lnTo>
                  <a:pt x="96" y="92"/>
                </a:lnTo>
                <a:lnTo>
                  <a:pt x="96" y="90"/>
                </a:lnTo>
                <a:lnTo>
                  <a:pt x="93" y="90"/>
                </a:lnTo>
                <a:lnTo>
                  <a:pt x="93" y="89"/>
                </a:lnTo>
                <a:lnTo>
                  <a:pt x="90" y="87"/>
                </a:lnTo>
                <a:lnTo>
                  <a:pt x="87" y="87"/>
                </a:lnTo>
                <a:lnTo>
                  <a:pt x="86" y="86"/>
                </a:lnTo>
                <a:lnTo>
                  <a:pt x="84" y="87"/>
                </a:lnTo>
                <a:lnTo>
                  <a:pt x="81" y="86"/>
                </a:lnTo>
                <a:lnTo>
                  <a:pt x="80" y="84"/>
                </a:lnTo>
                <a:lnTo>
                  <a:pt x="81" y="81"/>
                </a:lnTo>
                <a:lnTo>
                  <a:pt x="81" y="77"/>
                </a:lnTo>
                <a:lnTo>
                  <a:pt x="78" y="75"/>
                </a:lnTo>
                <a:lnTo>
                  <a:pt x="72" y="75"/>
                </a:lnTo>
                <a:lnTo>
                  <a:pt x="72" y="77"/>
                </a:lnTo>
                <a:lnTo>
                  <a:pt x="69" y="75"/>
                </a:lnTo>
                <a:lnTo>
                  <a:pt x="71" y="71"/>
                </a:lnTo>
                <a:lnTo>
                  <a:pt x="72" y="69"/>
                </a:lnTo>
                <a:lnTo>
                  <a:pt x="72" y="68"/>
                </a:lnTo>
                <a:lnTo>
                  <a:pt x="60" y="71"/>
                </a:lnTo>
                <a:lnTo>
                  <a:pt x="60" y="78"/>
                </a:lnTo>
                <a:lnTo>
                  <a:pt x="60" y="80"/>
                </a:lnTo>
                <a:lnTo>
                  <a:pt x="60" y="84"/>
                </a:lnTo>
                <a:lnTo>
                  <a:pt x="59" y="84"/>
                </a:lnTo>
                <a:lnTo>
                  <a:pt x="57" y="86"/>
                </a:lnTo>
                <a:lnTo>
                  <a:pt x="54" y="87"/>
                </a:lnTo>
                <a:lnTo>
                  <a:pt x="54" y="89"/>
                </a:lnTo>
                <a:lnTo>
                  <a:pt x="53" y="90"/>
                </a:lnTo>
                <a:lnTo>
                  <a:pt x="50" y="90"/>
                </a:lnTo>
                <a:lnTo>
                  <a:pt x="47" y="96"/>
                </a:lnTo>
                <a:lnTo>
                  <a:pt x="45" y="96"/>
                </a:lnTo>
                <a:lnTo>
                  <a:pt x="42" y="102"/>
                </a:lnTo>
                <a:lnTo>
                  <a:pt x="33" y="107"/>
                </a:lnTo>
                <a:lnTo>
                  <a:pt x="32" y="105"/>
                </a:lnTo>
                <a:lnTo>
                  <a:pt x="30" y="107"/>
                </a:lnTo>
                <a:lnTo>
                  <a:pt x="27" y="101"/>
                </a:lnTo>
                <a:lnTo>
                  <a:pt x="27" y="89"/>
                </a:lnTo>
                <a:lnTo>
                  <a:pt x="26" y="87"/>
                </a:lnTo>
                <a:lnTo>
                  <a:pt x="26" y="80"/>
                </a:lnTo>
                <a:lnTo>
                  <a:pt x="24" y="81"/>
                </a:lnTo>
                <a:lnTo>
                  <a:pt x="23" y="86"/>
                </a:lnTo>
                <a:lnTo>
                  <a:pt x="21" y="86"/>
                </a:lnTo>
                <a:lnTo>
                  <a:pt x="20" y="87"/>
                </a:lnTo>
                <a:lnTo>
                  <a:pt x="14" y="87"/>
                </a:lnTo>
                <a:lnTo>
                  <a:pt x="11" y="87"/>
                </a:lnTo>
                <a:lnTo>
                  <a:pt x="8" y="90"/>
                </a:lnTo>
                <a:lnTo>
                  <a:pt x="3" y="92"/>
                </a:lnTo>
                <a:lnTo>
                  <a:pt x="2" y="90"/>
                </a:lnTo>
                <a:lnTo>
                  <a:pt x="0" y="87"/>
                </a:lnTo>
                <a:lnTo>
                  <a:pt x="3" y="78"/>
                </a:lnTo>
                <a:lnTo>
                  <a:pt x="6" y="77"/>
                </a:lnTo>
                <a:lnTo>
                  <a:pt x="11" y="75"/>
                </a:lnTo>
                <a:lnTo>
                  <a:pt x="15" y="68"/>
                </a:lnTo>
                <a:lnTo>
                  <a:pt x="15" y="65"/>
                </a:lnTo>
                <a:lnTo>
                  <a:pt x="15" y="63"/>
                </a:lnTo>
                <a:lnTo>
                  <a:pt x="21" y="9"/>
                </a:lnTo>
                <a:lnTo>
                  <a:pt x="24" y="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41" name="Freeform 913"/>
          <p:cNvSpPr>
            <a:spLocks/>
          </p:cNvSpPr>
          <p:nvPr/>
        </p:nvSpPr>
        <p:spPr bwMode="auto">
          <a:xfrm>
            <a:off x="2098675" y="1909770"/>
            <a:ext cx="28575" cy="31750"/>
          </a:xfrm>
          <a:custGeom>
            <a:avLst/>
            <a:gdLst>
              <a:gd name="T0" fmla="*/ 9 w 18"/>
              <a:gd name="T1" fmla="*/ 6 h 20"/>
              <a:gd name="T2" fmla="*/ 10 w 18"/>
              <a:gd name="T3" fmla="*/ 8 h 20"/>
              <a:gd name="T4" fmla="*/ 12 w 18"/>
              <a:gd name="T5" fmla="*/ 8 h 20"/>
              <a:gd name="T6" fmla="*/ 13 w 18"/>
              <a:gd name="T7" fmla="*/ 14 h 20"/>
              <a:gd name="T8" fmla="*/ 15 w 18"/>
              <a:gd name="T9" fmla="*/ 17 h 20"/>
              <a:gd name="T10" fmla="*/ 18 w 18"/>
              <a:gd name="T11" fmla="*/ 17 h 20"/>
              <a:gd name="T12" fmla="*/ 18 w 18"/>
              <a:gd name="T13" fmla="*/ 20 h 20"/>
              <a:gd name="T14" fmla="*/ 12 w 18"/>
              <a:gd name="T15" fmla="*/ 20 h 20"/>
              <a:gd name="T16" fmla="*/ 10 w 18"/>
              <a:gd name="T17" fmla="*/ 17 h 20"/>
              <a:gd name="T18" fmla="*/ 6 w 18"/>
              <a:gd name="T19" fmla="*/ 12 h 20"/>
              <a:gd name="T20" fmla="*/ 3 w 18"/>
              <a:gd name="T21" fmla="*/ 5 h 20"/>
              <a:gd name="T22" fmla="*/ 0 w 18"/>
              <a:gd name="T23" fmla="*/ 2 h 20"/>
              <a:gd name="T24" fmla="*/ 0 w 18"/>
              <a:gd name="T25" fmla="*/ 0 h 20"/>
              <a:gd name="T26" fmla="*/ 1 w 18"/>
              <a:gd name="T27" fmla="*/ 0 h 20"/>
              <a:gd name="T28" fmla="*/ 4 w 18"/>
              <a:gd name="T29" fmla="*/ 2 h 20"/>
              <a:gd name="T30" fmla="*/ 9 w 18"/>
              <a:gd name="T31" fmla="*/ 6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20"/>
              <a:gd name="T50" fmla="*/ 18 w 18"/>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20">
                <a:moveTo>
                  <a:pt x="9" y="6"/>
                </a:moveTo>
                <a:lnTo>
                  <a:pt x="10" y="8"/>
                </a:lnTo>
                <a:lnTo>
                  <a:pt x="12" y="8"/>
                </a:lnTo>
                <a:lnTo>
                  <a:pt x="13" y="14"/>
                </a:lnTo>
                <a:lnTo>
                  <a:pt x="15" y="17"/>
                </a:lnTo>
                <a:lnTo>
                  <a:pt x="18" y="17"/>
                </a:lnTo>
                <a:lnTo>
                  <a:pt x="18" y="20"/>
                </a:lnTo>
                <a:lnTo>
                  <a:pt x="12" y="20"/>
                </a:lnTo>
                <a:lnTo>
                  <a:pt x="10" y="17"/>
                </a:lnTo>
                <a:lnTo>
                  <a:pt x="6" y="12"/>
                </a:lnTo>
                <a:lnTo>
                  <a:pt x="3" y="5"/>
                </a:lnTo>
                <a:lnTo>
                  <a:pt x="0" y="2"/>
                </a:lnTo>
                <a:lnTo>
                  <a:pt x="0" y="0"/>
                </a:lnTo>
                <a:lnTo>
                  <a:pt x="1" y="0"/>
                </a:lnTo>
                <a:lnTo>
                  <a:pt x="4" y="2"/>
                </a:lnTo>
                <a:lnTo>
                  <a:pt x="9"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42" name="Freeform 914"/>
          <p:cNvSpPr>
            <a:spLocks/>
          </p:cNvSpPr>
          <p:nvPr/>
        </p:nvSpPr>
        <p:spPr bwMode="auto">
          <a:xfrm>
            <a:off x="2287588" y="1757370"/>
            <a:ext cx="57150" cy="79375"/>
          </a:xfrm>
          <a:custGeom>
            <a:avLst/>
            <a:gdLst>
              <a:gd name="T0" fmla="*/ 15 w 36"/>
              <a:gd name="T1" fmla="*/ 2 h 50"/>
              <a:gd name="T2" fmla="*/ 17 w 36"/>
              <a:gd name="T3" fmla="*/ 0 h 50"/>
              <a:gd name="T4" fmla="*/ 17 w 36"/>
              <a:gd name="T5" fmla="*/ 2 h 50"/>
              <a:gd name="T6" fmla="*/ 20 w 36"/>
              <a:gd name="T7" fmla="*/ 3 h 50"/>
              <a:gd name="T8" fmla="*/ 23 w 36"/>
              <a:gd name="T9" fmla="*/ 0 h 50"/>
              <a:gd name="T10" fmla="*/ 26 w 36"/>
              <a:gd name="T11" fmla="*/ 2 h 50"/>
              <a:gd name="T12" fmla="*/ 27 w 36"/>
              <a:gd name="T13" fmla="*/ 5 h 50"/>
              <a:gd name="T14" fmla="*/ 30 w 36"/>
              <a:gd name="T15" fmla="*/ 6 h 50"/>
              <a:gd name="T16" fmla="*/ 33 w 36"/>
              <a:gd name="T17" fmla="*/ 5 h 50"/>
              <a:gd name="T18" fmla="*/ 36 w 36"/>
              <a:gd name="T19" fmla="*/ 11 h 50"/>
              <a:gd name="T20" fmla="*/ 36 w 36"/>
              <a:gd name="T21" fmla="*/ 36 h 50"/>
              <a:gd name="T22" fmla="*/ 27 w 36"/>
              <a:gd name="T23" fmla="*/ 47 h 50"/>
              <a:gd name="T24" fmla="*/ 12 w 36"/>
              <a:gd name="T25" fmla="*/ 50 h 50"/>
              <a:gd name="T26" fmla="*/ 9 w 36"/>
              <a:gd name="T27" fmla="*/ 48 h 50"/>
              <a:gd name="T28" fmla="*/ 5 w 36"/>
              <a:gd name="T29" fmla="*/ 47 h 50"/>
              <a:gd name="T30" fmla="*/ 2 w 36"/>
              <a:gd name="T31" fmla="*/ 41 h 50"/>
              <a:gd name="T32" fmla="*/ 0 w 36"/>
              <a:gd name="T33" fmla="*/ 21 h 50"/>
              <a:gd name="T34" fmla="*/ 9 w 36"/>
              <a:gd name="T35" fmla="*/ 3 h 50"/>
              <a:gd name="T36" fmla="*/ 14 w 36"/>
              <a:gd name="T37" fmla="*/ 3 h 50"/>
              <a:gd name="T38" fmla="*/ 15 w 36"/>
              <a:gd name="T39" fmla="*/ 2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
              <a:gd name="T61" fmla="*/ 0 h 50"/>
              <a:gd name="T62" fmla="*/ 36 w 36"/>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 h="50">
                <a:moveTo>
                  <a:pt x="15" y="2"/>
                </a:moveTo>
                <a:lnTo>
                  <a:pt x="17" y="0"/>
                </a:lnTo>
                <a:lnTo>
                  <a:pt x="17" y="2"/>
                </a:lnTo>
                <a:lnTo>
                  <a:pt x="20" y="3"/>
                </a:lnTo>
                <a:lnTo>
                  <a:pt x="23" y="0"/>
                </a:lnTo>
                <a:lnTo>
                  <a:pt x="26" y="2"/>
                </a:lnTo>
                <a:lnTo>
                  <a:pt x="27" y="5"/>
                </a:lnTo>
                <a:lnTo>
                  <a:pt x="30" y="6"/>
                </a:lnTo>
                <a:lnTo>
                  <a:pt x="33" y="5"/>
                </a:lnTo>
                <a:lnTo>
                  <a:pt x="36" y="11"/>
                </a:lnTo>
                <a:lnTo>
                  <a:pt x="36" y="36"/>
                </a:lnTo>
                <a:lnTo>
                  <a:pt x="27" y="47"/>
                </a:lnTo>
                <a:lnTo>
                  <a:pt x="12" y="50"/>
                </a:lnTo>
                <a:lnTo>
                  <a:pt x="9" y="48"/>
                </a:lnTo>
                <a:lnTo>
                  <a:pt x="5" y="47"/>
                </a:lnTo>
                <a:lnTo>
                  <a:pt x="2" y="41"/>
                </a:lnTo>
                <a:lnTo>
                  <a:pt x="0" y="21"/>
                </a:lnTo>
                <a:lnTo>
                  <a:pt x="9" y="3"/>
                </a:lnTo>
                <a:lnTo>
                  <a:pt x="14" y="3"/>
                </a:lnTo>
                <a:lnTo>
                  <a:pt x="15"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43" name="Freeform 915"/>
          <p:cNvSpPr>
            <a:spLocks/>
          </p:cNvSpPr>
          <p:nvPr/>
        </p:nvSpPr>
        <p:spPr bwMode="auto">
          <a:xfrm>
            <a:off x="2354263" y="1770070"/>
            <a:ext cx="33338" cy="30162"/>
          </a:xfrm>
          <a:custGeom>
            <a:avLst/>
            <a:gdLst>
              <a:gd name="T0" fmla="*/ 0 w 21"/>
              <a:gd name="T1" fmla="*/ 7 h 19"/>
              <a:gd name="T2" fmla="*/ 2 w 21"/>
              <a:gd name="T3" fmla="*/ 4 h 19"/>
              <a:gd name="T4" fmla="*/ 5 w 21"/>
              <a:gd name="T5" fmla="*/ 3 h 19"/>
              <a:gd name="T6" fmla="*/ 8 w 21"/>
              <a:gd name="T7" fmla="*/ 0 h 19"/>
              <a:gd name="T8" fmla="*/ 9 w 21"/>
              <a:gd name="T9" fmla="*/ 4 h 19"/>
              <a:gd name="T10" fmla="*/ 18 w 21"/>
              <a:gd name="T11" fmla="*/ 7 h 19"/>
              <a:gd name="T12" fmla="*/ 21 w 21"/>
              <a:gd name="T13" fmla="*/ 16 h 19"/>
              <a:gd name="T14" fmla="*/ 18 w 21"/>
              <a:gd name="T15" fmla="*/ 19 h 19"/>
              <a:gd name="T16" fmla="*/ 12 w 21"/>
              <a:gd name="T17" fmla="*/ 16 h 19"/>
              <a:gd name="T18" fmla="*/ 6 w 21"/>
              <a:gd name="T19" fmla="*/ 16 h 19"/>
              <a:gd name="T20" fmla="*/ 2 w 21"/>
              <a:gd name="T21" fmla="*/ 12 h 19"/>
              <a:gd name="T22" fmla="*/ 0 w 21"/>
              <a:gd name="T23" fmla="*/ 7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19"/>
              <a:gd name="T38" fmla="*/ 21 w 21"/>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19">
                <a:moveTo>
                  <a:pt x="0" y="7"/>
                </a:moveTo>
                <a:lnTo>
                  <a:pt x="2" y="4"/>
                </a:lnTo>
                <a:lnTo>
                  <a:pt x="5" y="3"/>
                </a:lnTo>
                <a:lnTo>
                  <a:pt x="8" y="0"/>
                </a:lnTo>
                <a:lnTo>
                  <a:pt x="9" y="4"/>
                </a:lnTo>
                <a:lnTo>
                  <a:pt x="18" y="7"/>
                </a:lnTo>
                <a:lnTo>
                  <a:pt x="21" y="16"/>
                </a:lnTo>
                <a:lnTo>
                  <a:pt x="18" y="19"/>
                </a:lnTo>
                <a:lnTo>
                  <a:pt x="12" y="16"/>
                </a:lnTo>
                <a:lnTo>
                  <a:pt x="6" y="16"/>
                </a:lnTo>
                <a:lnTo>
                  <a:pt x="2" y="12"/>
                </a:lnTo>
                <a:lnTo>
                  <a:pt x="0" y="7"/>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44" name="Freeform 916"/>
          <p:cNvSpPr>
            <a:spLocks/>
          </p:cNvSpPr>
          <p:nvPr/>
        </p:nvSpPr>
        <p:spPr bwMode="auto">
          <a:xfrm>
            <a:off x="2232025" y="1679582"/>
            <a:ext cx="28575" cy="38100"/>
          </a:xfrm>
          <a:custGeom>
            <a:avLst/>
            <a:gdLst>
              <a:gd name="T0" fmla="*/ 15 w 18"/>
              <a:gd name="T1" fmla="*/ 11 h 24"/>
              <a:gd name="T2" fmla="*/ 10 w 18"/>
              <a:gd name="T3" fmla="*/ 20 h 24"/>
              <a:gd name="T4" fmla="*/ 7 w 18"/>
              <a:gd name="T5" fmla="*/ 23 h 24"/>
              <a:gd name="T6" fmla="*/ 0 w 18"/>
              <a:gd name="T7" fmla="*/ 24 h 24"/>
              <a:gd name="T8" fmla="*/ 0 w 18"/>
              <a:gd name="T9" fmla="*/ 20 h 24"/>
              <a:gd name="T10" fmla="*/ 3 w 18"/>
              <a:gd name="T11" fmla="*/ 15 h 24"/>
              <a:gd name="T12" fmla="*/ 7 w 18"/>
              <a:gd name="T13" fmla="*/ 12 h 24"/>
              <a:gd name="T14" fmla="*/ 13 w 18"/>
              <a:gd name="T15" fmla="*/ 2 h 24"/>
              <a:gd name="T16" fmla="*/ 16 w 18"/>
              <a:gd name="T17" fmla="*/ 0 h 24"/>
              <a:gd name="T18" fmla="*/ 18 w 18"/>
              <a:gd name="T19" fmla="*/ 2 h 24"/>
              <a:gd name="T20" fmla="*/ 18 w 18"/>
              <a:gd name="T21" fmla="*/ 6 h 24"/>
              <a:gd name="T22" fmla="*/ 18 w 18"/>
              <a:gd name="T23" fmla="*/ 8 h 24"/>
              <a:gd name="T24" fmla="*/ 15 w 18"/>
              <a:gd name="T25" fmla="*/ 8 h 24"/>
              <a:gd name="T26" fmla="*/ 15 w 18"/>
              <a:gd name="T27" fmla="*/ 11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24"/>
              <a:gd name="T44" fmla="*/ 18 w 1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24">
                <a:moveTo>
                  <a:pt x="15" y="11"/>
                </a:moveTo>
                <a:lnTo>
                  <a:pt x="10" y="20"/>
                </a:lnTo>
                <a:lnTo>
                  <a:pt x="7" y="23"/>
                </a:lnTo>
                <a:lnTo>
                  <a:pt x="0" y="24"/>
                </a:lnTo>
                <a:lnTo>
                  <a:pt x="0" y="20"/>
                </a:lnTo>
                <a:lnTo>
                  <a:pt x="3" y="15"/>
                </a:lnTo>
                <a:lnTo>
                  <a:pt x="7" y="12"/>
                </a:lnTo>
                <a:lnTo>
                  <a:pt x="13" y="2"/>
                </a:lnTo>
                <a:lnTo>
                  <a:pt x="16" y="0"/>
                </a:lnTo>
                <a:lnTo>
                  <a:pt x="18" y="2"/>
                </a:lnTo>
                <a:lnTo>
                  <a:pt x="18" y="6"/>
                </a:lnTo>
                <a:lnTo>
                  <a:pt x="18" y="8"/>
                </a:lnTo>
                <a:lnTo>
                  <a:pt x="15" y="8"/>
                </a:lnTo>
                <a:lnTo>
                  <a:pt x="15" y="1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45" name="Freeform 917"/>
          <p:cNvSpPr>
            <a:spLocks/>
          </p:cNvSpPr>
          <p:nvPr/>
        </p:nvSpPr>
        <p:spPr bwMode="auto">
          <a:xfrm>
            <a:off x="2203450" y="1649420"/>
            <a:ext cx="28575" cy="23812"/>
          </a:xfrm>
          <a:custGeom>
            <a:avLst/>
            <a:gdLst>
              <a:gd name="T0" fmla="*/ 4 w 18"/>
              <a:gd name="T1" fmla="*/ 0 h 15"/>
              <a:gd name="T2" fmla="*/ 6 w 18"/>
              <a:gd name="T3" fmla="*/ 1 h 15"/>
              <a:gd name="T4" fmla="*/ 7 w 18"/>
              <a:gd name="T5" fmla="*/ 3 h 15"/>
              <a:gd name="T6" fmla="*/ 9 w 18"/>
              <a:gd name="T7" fmla="*/ 3 h 15"/>
              <a:gd name="T8" fmla="*/ 12 w 18"/>
              <a:gd name="T9" fmla="*/ 0 h 15"/>
              <a:gd name="T10" fmla="*/ 13 w 18"/>
              <a:gd name="T11" fmla="*/ 0 h 15"/>
              <a:gd name="T12" fmla="*/ 16 w 18"/>
              <a:gd name="T13" fmla="*/ 0 h 15"/>
              <a:gd name="T14" fmla="*/ 18 w 18"/>
              <a:gd name="T15" fmla="*/ 3 h 15"/>
              <a:gd name="T16" fmla="*/ 18 w 18"/>
              <a:gd name="T17" fmla="*/ 7 h 15"/>
              <a:gd name="T18" fmla="*/ 10 w 18"/>
              <a:gd name="T19" fmla="*/ 10 h 15"/>
              <a:gd name="T20" fmla="*/ 7 w 18"/>
              <a:gd name="T21" fmla="*/ 7 h 15"/>
              <a:gd name="T22" fmla="*/ 7 w 18"/>
              <a:gd name="T23" fmla="*/ 15 h 15"/>
              <a:gd name="T24" fmla="*/ 3 w 18"/>
              <a:gd name="T25" fmla="*/ 9 h 15"/>
              <a:gd name="T26" fmla="*/ 0 w 18"/>
              <a:gd name="T27" fmla="*/ 0 h 15"/>
              <a:gd name="T28" fmla="*/ 4 w 18"/>
              <a:gd name="T29" fmla="*/ 0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
              <a:gd name="T46" fmla="*/ 0 h 15"/>
              <a:gd name="T47" fmla="*/ 18 w 18"/>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 h="15">
                <a:moveTo>
                  <a:pt x="4" y="0"/>
                </a:moveTo>
                <a:lnTo>
                  <a:pt x="6" y="1"/>
                </a:lnTo>
                <a:lnTo>
                  <a:pt x="7" y="3"/>
                </a:lnTo>
                <a:lnTo>
                  <a:pt x="9" y="3"/>
                </a:lnTo>
                <a:lnTo>
                  <a:pt x="12" y="0"/>
                </a:lnTo>
                <a:lnTo>
                  <a:pt x="13" y="0"/>
                </a:lnTo>
                <a:lnTo>
                  <a:pt x="16" y="0"/>
                </a:lnTo>
                <a:lnTo>
                  <a:pt x="18" y="3"/>
                </a:lnTo>
                <a:lnTo>
                  <a:pt x="18" y="7"/>
                </a:lnTo>
                <a:lnTo>
                  <a:pt x="10" y="10"/>
                </a:lnTo>
                <a:lnTo>
                  <a:pt x="7" y="7"/>
                </a:lnTo>
                <a:lnTo>
                  <a:pt x="7" y="15"/>
                </a:lnTo>
                <a:lnTo>
                  <a:pt x="3" y="9"/>
                </a:lnTo>
                <a:lnTo>
                  <a:pt x="0" y="0"/>
                </a:lnTo>
                <a:lnTo>
                  <a:pt x="4"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46" name="Freeform 918"/>
          <p:cNvSpPr>
            <a:spLocks/>
          </p:cNvSpPr>
          <p:nvPr/>
        </p:nvSpPr>
        <p:spPr bwMode="auto">
          <a:xfrm>
            <a:off x="2255838" y="2074870"/>
            <a:ext cx="25400" cy="23812"/>
          </a:xfrm>
          <a:custGeom>
            <a:avLst/>
            <a:gdLst>
              <a:gd name="T0" fmla="*/ 1 w 16"/>
              <a:gd name="T1" fmla="*/ 3 h 15"/>
              <a:gd name="T2" fmla="*/ 0 w 16"/>
              <a:gd name="T3" fmla="*/ 3 h 15"/>
              <a:gd name="T4" fmla="*/ 0 w 16"/>
              <a:gd name="T5" fmla="*/ 1 h 15"/>
              <a:gd name="T6" fmla="*/ 4 w 16"/>
              <a:gd name="T7" fmla="*/ 0 h 15"/>
              <a:gd name="T8" fmla="*/ 9 w 16"/>
              <a:gd name="T9" fmla="*/ 0 h 15"/>
              <a:gd name="T10" fmla="*/ 10 w 16"/>
              <a:gd name="T11" fmla="*/ 1 h 15"/>
              <a:gd name="T12" fmla="*/ 13 w 16"/>
              <a:gd name="T13" fmla="*/ 1 h 15"/>
              <a:gd name="T14" fmla="*/ 15 w 16"/>
              <a:gd name="T15" fmla="*/ 4 h 15"/>
              <a:gd name="T16" fmla="*/ 16 w 16"/>
              <a:gd name="T17" fmla="*/ 10 h 15"/>
              <a:gd name="T18" fmla="*/ 12 w 16"/>
              <a:gd name="T19" fmla="*/ 15 h 15"/>
              <a:gd name="T20" fmla="*/ 1 w 16"/>
              <a:gd name="T21" fmla="*/ 3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5"/>
              <a:gd name="T35" fmla="*/ 16 w 16"/>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5">
                <a:moveTo>
                  <a:pt x="1" y="3"/>
                </a:moveTo>
                <a:lnTo>
                  <a:pt x="0" y="3"/>
                </a:lnTo>
                <a:lnTo>
                  <a:pt x="0" y="1"/>
                </a:lnTo>
                <a:lnTo>
                  <a:pt x="4" y="0"/>
                </a:lnTo>
                <a:lnTo>
                  <a:pt x="9" y="0"/>
                </a:lnTo>
                <a:lnTo>
                  <a:pt x="10" y="1"/>
                </a:lnTo>
                <a:lnTo>
                  <a:pt x="13" y="1"/>
                </a:lnTo>
                <a:lnTo>
                  <a:pt x="15" y="4"/>
                </a:lnTo>
                <a:lnTo>
                  <a:pt x="16" y="10"/>
                </a:lnTo>
                <a:lnTo>
                  <a:pt x="12" y="15"/>
                </a:lnTo>
                <a:lnTo>
                  <a:pt x="1"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47" name="Freeform 919"/>
          <p:cNvSpPr>
            <a:spLocks/>
          </p:cNvSpPr>
          <p:nvPr/>
        </p:nvSpPr>
        <p:spPr bwMode="auto">
          <a:xfrm>
            <a:off x="2284413" y="2060582"/>
            <a:ext cx="20638" cy="19050"/>
          </a:xfrm>
          <a:custGeom>
            <a:avLst/>
            <a:gdLst>
              <a:gd name="T0" fmla="*/ 0 w 13"/>
              <a:gd name="T1" fmla="*/ 0 h 12"/>
              <a:gd name="T2" fmla="*/ 11 w 13"/>
              <a:gd name="T3" fmla="*/ 6 h 12"/>
              <a:gd name="T4" fmla="*/ 11 w 13"/>
              <a:gd name="T5" fmla="*/ 7 h 12"/>
              <a:gd name="T6" fmla="*/ 13 w 13"/>
              <a:gd name="T7" fmla="*/ 12 h 12"/>
              <a:gd name="T8" fmla="*/ 10 w 13"/>
              <a:gd name="T9" fmla="*/ 12 h 12"/>
              <a:gd name="T10" fmla="*/ 2 w 13"/>
              <a:gd name="T11" fmla="*/ 6 h 12"/>
              <a:gd name="T12" fmla="*/ 0 w 13"/>
              <a:gd name="T13" fmla="*/ 0 h 12"/>
              <a:gd name="T14" fmla="*/ 0 60000 65536"/>
              <a:gd name="T15" fmla="*/ 0 60000 65536"/>
              <a:gd name="T16" fmla="*/ 0 60000 65536"/>
              <a:gd name="T17" fmla="*/ 0 60000 65536"/>
              <a:gd name="T18" fmla="*/ 0 60000 65536"/>
              <a:gd name="T19" fmla="*/ 0 60000 65536"/>
              <a:gd name="T20" fmla="*/ 0 60000 65536"/>
              <a:gd name="T21" fmla="*/ 0 w 13"/>
              <a:gd name="T22" fmla="*/ 0 h 12"/>
              <a:gd name="T23" fmla="*/ 13 w 13"/>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2">
                <a:moveTo>
                  <a:pt x="0" y="0"/>
                </a:moveTo>
                <a:lnTo>
                  <a:pt x="11" y="6"/>
                </a:lnTo>
                <a:lnTo>
                  <a:pt x="11" y="7"/>
                </a:lnTo>
                <a:lnTo>
                  <a:pt x="13" y="12"/>
                </a:lnTo>
                <a:lnTo>
                  <a:pt x="10" y="12"/>
                </a:lnTo>
                <a:lnTo>
                  <a:pt x="2" y="6"/>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48" name="Freeform 920"/>
          <p:cNvSpPr>
            <a:spLocks/>
          </p:cNvSpPr>
          <p:nvPr/>
        </p:nvSpPr>
        <p:spPr bwMode="auto">
          <a:xfrm>
            <a:off x="2190750" y="1314457"/>
            <a:ext cx="128588" cy="92075"/>
          </a:xfrm>
          <a:custGeom>
            <a:avLst/>
            <a:gdLst>
              <a:gd name="T0" fmla="*/ 33 w 81"/>
              <a:gd name="T1" fmla="*/ 6 h 58"/>
              <a:gd name="T2" fmla="*/ 39 w 81"/>
              <a:gd name="T3" fmla="*/ 6 h 58"/>
              <a:gd name="T4" fmla="*/ 45 w 81"/>
              <a:gd name="T5" fmla="*/ 6 h 58"/>
              <a:gd name="T6" fmla="*/ 61 w 81"/>
              <a:gd name="T7" fmla="*/ 15 h 58"/>
              <a:gd name="T8" fmla="*/ 63 w 81"/>
              <a:gd name="T9" fmla="*/ 18 h 58"/>
              <a:gd name="T10" fmla="*/ 64 w 81"/>
              <a:gd name="T11" fmla="*/ 21 h 58"/>
              <a:gd name="T12" fmla="*/ 66 w 81"/>
              <a:gd name="T13" fmla="*/ 25 h 58"/>
              <a:gd name="T14" fmla="*/ 69 w 81"/>
              <a:gd name="T15" fmla="*/ 27 h 58"/>
              <a:gd name="T16" fmla="*/ 78 w 81"/>
              <a:gd name="T17" fmla="*/ 40 h 58"/>
              <a:gd name="T18" fmla="*/ 78 w 81"/>
              <a:gd name="T19" fmla="*/ 41 h 58"/>
              <a:gd name="T20" fmla="*/ 78 w 81"/>
              <a:gd name="T21" fmla="*/ 46 h 58"/>
              <a:gd name="T22" fmla="*/ 81 w 81"/>
              <a:gd name="T23" fmla="*/ 49 h 58"/>
              <a:gd name="T24" fmla="*/ 78 w 81"/>
              <a:gd name="T25" fmla="*/ 53 h 58"/>
              <a:gd name="T26" fmla="*/ 66 w 81"/>
              <a:gd name="T27" fmla="*/ 52 h 58"/>
              <a:gd name="T28" fmla="*/ 57 w 81"/>
              <a:gd name="T29" fmla="*/ 49 h 58"/>
              <a:gd name="T30" fmla="*/ 45 w 81"/>
              <a:gd name="T31" fmla="*/ 49 h 58"/>
              <a:gd name="T32" fmla="*/ 33 w 81"/>
              <a:gd name="T33" fmla="*/ 56 h 58"/>
              <a:gd name="T34" fmla="*/ 26 w 81"/>
              <a:gd name="T35" fmla="*/ 58 h 58"/>
              <a:gd name="T36" fmla="*/ 15 w 81"/>
              <a:gd name="T37" fmla="*/ 50 h 58"/>
              <a:gd name="T38" fmla="*/ 12 w 81"/>
              <a:gd name="T39" fmla="*/ 31 h 58"/>
              <a:gd name="T40" fmla="*/ 3 w 81"/>
              <a:gd name="T41" fmla="*/ 28 h 58"/>
              <a:gd name="T42" fmla="*/ 0 w 81"/>
              <a:gd name="T43" fmla="*/ 22 h 58"/>
              <a:gd name="T44" fmla="*/ 0 w 81"/>
              <a:gd name="T45" fmla="*/ 16 h 58"/>
              <a:gd name="T46" fmla="*/ 2 w 81"/>
              <a:gd name="T47" fmla="*/ 15 h 58"/>
              <a:gd name="T48" fmla="*/ 2 w 81"/>
              <a:gd name="T49" fmla="*/ 6 h 58"/>
              <a:gd name="T50" fmla="*/ 5 w 81"/>
              <a:gd name="T51" fmla="*/ 1 h 58"/>
              <a:gd name="T52" fmla="*/ 9 w 81"/>
              <a:gd name="T53" fmla="*/ 0 h 58"/>
              <a:gd name="T54" fmla="*/ 12 w 81"/>
              <a:gd name="T55" fmla="*/ 3 h 58"/>
              <a:gd name="T56" fmla="*/ 15 w 81"/>
              <a:gd name="T57" fmla="*/ 3 h 58"/>
              <a:gd name="T58" fmla="*/ 32 w 81"/>
              <a:gd name="T59" fmla="*/ 7 h 58"/>
              <a:gd name="T60" fmla="*/ 33 w 81"/>
              <a:gd name="T61" fmla="*/ 6 h 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1"/>
              <a:gd name="T94" fmla="*/ 0 h 58"/>
              <a:gd name="T95" fmla="*/ 81 w 81"/>
              <a:gd name="T96" fmla="*/ 58 h 5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1" h="58">
                <a:moveTo>
                  <a:pt x="33" y="6"/>
                </a:moveTo>
                <a:lnTo>
                  <a:pt x="39" y="6"/>
                </a:lnTo>
                <a:lnTo>
                  <a:pt x="45" y="6"/>
                </a:lnTo>
                <a:lnTo>
                  <a:pt x="61" y="15"/>
                </a:lnTo>
                <a:lnTo>
                  <a:pt x="63" y="18"/>
                </a:lnTo>
                <a:lnTo>
                  <a:pt x="64" y="21"/>
                </a:lnTo>
                <a:lnTo>
                  <a:pt x="66" y="25"/>
                </a:lnTo>
                <a:lnTo>
                  <a:pt x="69" y="27"/>
                </a:lnTo>
                <a:lnTo>
                  <a:pt x="78" y="40"/>
                </a:lnTo>
                <a:lnTo>
                  <a:pt x="78" y="41"/>
                </a:lnTo>
                <a:lnTo>
                  <a:pt x="78" y="46"/>
                </a:lnTo>
                <a:lnTo>
                  <a:pt x="81" y="49"/>
                </a:lnTo>
                <a:lnTo>
                  <a:pt x="78" y="53"/>
                </a:lnTo>
                <a:lnTo>
                  <a:pt x="66" y="52"/>
                </a:lnTo>
                <a:lnTo>
                  <a:pt x="57" y="49"/>
                </a:lnTo>
                <a:lnTo>
                  <a:pt x="45" y="49"/>
                </a:lnTo>
                <a:lnTo>
                  <a:pt x="33" y="56"/>
                </a:lnTo>
                <a:lnTo>
                  <a:pt x="26" y="58"/>
                </a:lnTo>
                <a:lnTo>
                  <a:pt x="15" y="50"/>
                </a:lnTo>
                <a:lnTo>
                  <a:pt x="12" y="31"/>
                </a:lnTo>
                <a:lnTo>
                  <a:pt x="3" y="28"/>
                </a:lnTo>
                <a:lnTo>
                  <a:pt x="0" y="22"/>
                </a:lnTo>
                <a:lnTo>
                  <a:pt x="0" y="16"/>
                </a:lnTo>
                <a:lnTo>
                  <a:pt x="2" y="15"/>
                </a:lnTo>
                <a:lnTo>
                  <a:pt x="2" y="6"/>
                </a:lnTo>
                <a:lnTo>
                  <a:pt x="5" y="1"/>
                </a:lnTo>
                <a:lnTo>
                  <a:pt x="9" y="0"/>
                </a:lnTo>
                <a:lnTo>
                  <a:pt x="12" y="3"/>
                </a:lnTo>
                <a:lnTo>
                  <a:pt x="15" y="3"/>
                </a:lnTo>
                <a:lnTo>
                  <a:pt x="32" y="7"/>
                </a:lnTo>
                <a:lnTo>
                  <a:pt x="33"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49" name="Freeform 921"/>
          <p:cNvSpPr>
            <a:spLocks/>
          </p:cNvSpPr>
          <p:nvPr/>
        </p:nvSpPr>
        <p:spPr bwMode="auto">
          <a:xfrm>
            <a:off x="2114550" y="2105032"/>
            <a:ext cx="47625" cy="49212"/>
          </a:xfrm>
          <a:custGeom>
            <a:avLst/>
            <a:gdLst>
              <a:gd name="T0" fmla="*/ 21 w 30"/>
              <a:gd name="T1" fmla="*/ 2 h 31"/>
              <a:gd name="T2" fmla="*/ 12 w 30"/>
              <a:gd name="T3" fmla="*/ 5 h 31"/>
              <a:gd name="T4" fmla="*/ 9 w 30"/>
              <a:gd name="T5" fmla="*/ 8 h 31"/>
              <a:gd name="T6" fmla="*/ 0 w 30"/>
              <a:gd name="T7" fmla="*/ 25 h 31"/>
              <a:gd name="T8" fmla="*/ 0 w 30"/>
              <a:gd name="T9" fmla="*/ 30 h 31"/>
              <a:gd name="T10" fmla="*/ 2 w 30"/>
              <a:gd name="T11" fmla="*/ 31 h 31"/>
              <a:gd name="T12" fmla="*/ 6 w 30"/>
              <a:gd name="T13" fmla="*/ 28 h 31"/>
              <a:gd name="T14" fmla="*/ 11 w 30"/>
              <a:gd name="T15" fmla="*/ 28 h 31"/>
              <a:gd name="T16" fmla="*/ 12 w 30"/>
              <a:gd name="T17" fmla="*/ 25 h 31"/>
              <a:gd name="T18" fmla="*/ 17 w 30"/>
              <a:gd name="T19" fmla="*/ 23 h 31"/>
              <a:gd name="T20" fmla="*/ 17 w 30"/>
              <a:gd name="T21" fmla="*/ 20 h 31"/>
              <a:gd name="T22" fmla="*/ 18 w 30"/>
              <a:gd name="T23" fmla="*/ 17 h 31"/>
              <a:gd name="T24" fmla="*/ 21 w 30"/>
              <a:gd name="T25" fmla="*/ 15 h 31"/>
              <a:gd name="T26" fmla="*/ 29 w 30"/>
              <a:gd name="T27" fmla="*/ 11 h 31"/>
              <a:gd name="T28" fmla="*/ 29 w 30"/>
              <a:gd name="T29" fmla="*/ 6 h 31"/>
              <a:gd name="T30" fmla="*/ 30 w 30"/>
              <a:gd name="T31" fmla="*/ 5 h 31"/>
              <a:gd name="T32" fmla="*/ 30 w 30"/>
              <a:gd name="T33" fmla="*/ 2 h 31"/>
              <a:gd name="T34" fmla="*/ 26 w 30"/>
              <a:gd name="T35" fmla="*/ 0 h 31"/>
              <a:gd name="T36" fmla="*/ 21 w 30"/>
              <a:gd name="T37" fmla="*/ 2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31"/>
              <a:gd name="T59" fmla="*/ 30 w 30"/>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31">
                <a:moveTo>
                  <a:pt x="21" y="2"/>
                </a:moveTo>
                <a:lnTo>
                  <a:pt x="12" y="5"/>
                </a:lnTo>
                <a:lnTo>
                  <a:pt x="9" y="8"/>
                </a:lnTo>
                <a:lnTo>
                  <a:pt x="0" y="25"/>
                </a:lnTo>
                <a:lnTo>
                  <a:pt x="0" y="30"/>
                </a:lnTo>
                <a:lnTo>
                  <a:pt x="2" y="31"/>
                </a:lnTo>
                <a:lnTo>
                  <a:pt x="6" y="28"/>
                </a:lnTo>
                <a:lnTo>
                  <a:pt x="11" y="28"/>
                </a:lnTo>
                <a:lnTo>
                  <a:pt x="12" y="25"/>
                </a:lnTo>
                <a:lnTo>
                  <a:pt x="17" y="23"/>
                </a:lnTo>
                <a:lnTo>
                  <a:pt x="17" y="20"/>
                </a:lnTo>
                <a:lnTo>
                  <a:pt x="18" y="17"/>
                </a:lnTo>
                <a:lnTo>
                  <a:pt x="21" y="15"/>
                </a:lnTo>
                <a:lnTo>
                  <a:pt x="29" y="11"/>
                </a:lnTo>
                <a:lnTo>
                  <a:pt x="29" y="6"/>
                </a:lnTo>
                <a:lnTo>
                  <a:pt x="30" y="5"/>
                </a:lnTo>
                <a:lnTo>
                  <a:pt x="30" y="2"/>
                </a:lnTo>
                <a:lnTo>
                  <a:pt x="26" y="0"/>
                </a:lnTo>
                <a:lnTo>
                  <a:pt x="21"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50" name="Freeform 922"/>
          <p:cNvSpPr>
            <a:spLocks/>
          </p:cNvSpPr>
          <p:nvPr/>
        </p:nvSpPr>
        <p:spPr bwMode="auto">
          <a:xfrm>
            <a:off x="2208213" y="2141545"/>
            <a:ext cx="25400" cy="44450"/>
          </a:xfrm>
          <a:custGeom>
            <a:avLst/>
            <a:gdLst>
              <a:gd name="T0" fmla="*/ 4 w 16"/>
              <a:gd name="T1" fmla="*/ 0 h 28"/>
              <a:gd name="T2" fmla="*/ 3 w 16"/>
              <a:gd name="T3" fmla="*/ 0 h 28"/>
              <a:gd name="T4" fmla="*/ 3 w 16"/>
              <a:gd name="T5" fmla="*/ 1 h 28"/>
              <a:gd name="T6" fmla="*/ 1 w 16"/>
              <a:gd name="T7" fmla="*/ 2 h 28"/>
              <a:gd name="T8" fmla="*/ 0 w 16"/>
              <a:gd name="T9" fmla="*/ 19 h 28"/>
              <a:gd name="T10" fmla="*/ 3 w 16"/>
              <a:gd name="T11" fmla="*/ 20 h 28"/>
              <a:gd name="T12" fmla="*/ 4 w 16"/>
              <a:gd name="T13" fmla="*/ 23 h 28"/>
              <a:gd name="T14" fmla="*/ 6 w 16"/>
              <a:gd name="T15" fmla="*/ 26 h 28"/>
              <a:gd name="T16" fmla="*/ 7 w 16"/>
              <a:gd name="T17" fmla="*/ 28 h 28"/>
              <a:gd name="T18" fmla="*/ 10 w 16"/>
              <a:gd name="T19" fmla="*/ 23 h 28"/>
              <a:gd name="T20" fmla="*/ 9 w 16"/>
              <a:gd name="T21" fmla="*/ 20 h 28"/>
              <a:gd name="T22" fmla="*/ 16 w 16"/>
              <a:gd name="T23" fmla="*/ 1 h 28"/>
              <a:gd name="T24" fmla="*/ 13 w 16"/>
              <a:gd name="T25" fmla="*/ 0 h 28"/>
              <a:gd name="T26" fmla="*/ 4 w 16"/>
              <a:gd name="T27" fmla="*/ 0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28"/>
              <a:gd name="T44" fmla="*/ 16 w 16"/>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28">
                <a:moveTo>
                  <a:pt x="4" y="0"/>
                </a:moveTo>
                <a:lnTo>
                  <a:pt x="3" y="0"/>
                </a:lnTo>
                <a:lnTo>
                  <a:pt x="3" y="1"/>
                </a:lnTo>
                <a:lnTo>
                  <a:pt x="1" y="2"/>
                </a:lnTo>
                <a:lnTo>
                  <a:pt x="0" y="19"/>
                </a:lnTo>
                <a:lnTo>
                  <a:pt x="3" y="20"/>
                </a:lnTo>
                <a:lnTo>
                  <a:pt x="4" y="23"/>
                </a:lnTo>
                <a:lnTo>
                  <a:pt x="6" y="26"/>
                </a:lnTo>
                <a:lnTo>
                  <a:pt x="7" y="28"/>
                </a:lnTo>
                <a:lnTo>
                  <a:pt x="10" y="23"/>
                </a:lnTo>
                <a:lnTo>
                  <a:pt x="9" y="20"/>
                </a:lnTo>
                <a:lnTo>
                  <a:pt x="16" y="1"/>
                </a:lnTo>
                <a:lnTo>
                  <a:pt x="13" y="0"/>
                </a:lnTo>
                <a:lnTo>
                  <a:pt x="4"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51" name="Freeform 923"/>
          <p:cNvSpPr>
            <a:spLocks/>
          </p:cNvSpPr>
          <p:nvPr/>
        </p:nvSpPr>
        <p:spPr bwMode="auto">
          <a:xfrm>
            <a:off x="2528888" y="2238382"/>
            <a:ext cx="11113" cy="15875"/>
          </a:xfrm>
          <a:custGeom>
            <a:avLst/>
            <a:gdLst>
              <a:gd name="T0" fmla="*/ 1 w 7"/>
              <a:gd name="T1" fmla="*/ 3 h 10"/>
              <a:gd name="T2" fmla="*/ 0 w 7"/>
              <a:gd name="T3" fmla="*/ 1 h 10"/>
              <a:gd name="T4" fmla="*/ 0 w 7"/>
              <a:gd name="T5" fmla="*/ 9 h 10"/>
              <a:gd name="T6" fmla="*/ 0 w 7"/>
              <a:gd name="T7" fmla="*/ 10 h 10"/>
              <a:gd name="T8" fmla="*/ 3 w 7"/>
              <a:gd name="T9" fmla="*/ 7 h 10"/>
              <a:gd name="T10" fmla="*/ 6 w 7"/>
              <a:gd name="T11" fmla="*/ 7 h 10"/>
              <a:gd name="T12" fmla="*/ 7 w 7"/>
              <a:gd name="T13" fmla="*/ 4 h 10"/>
              <a:gd name="T14" fmla="*/ 7 w 7"/>
              <a:gd name="T15" fmla="*/ 0 h 10"/>
              <a:gd name="T16" fmla="*/ 4 w 7"/>
              <a:gd name="T17" fmla="*/ 0 h 10"/>
              <a:gd name="T18" fmla="*/ 1 w 7"/>
              <a:gd name="T19" fmla="*/ 1 h 10"/>
              <a:gd name="T20" fmla="*/ 1 w 7"/>
              <a:gd name="T21" fmla="*/ 3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0"/>
              <a:gd name="T35" fmla="*/ 7 w 7"/>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0">
                <a:moveTo>
                  <a:pt x="1" y="3"/>
                </a:moveTo>
                <a:lnTo>
                  <a:pt x="0" y="1"/>
                </a:lnTo>
                <a:lnTo>
                  <a:pt x="0" y="9"/>
                </a:lnTo>
                <a:lnTo>
                  <a:pt x="0" y="10"/>
                </a:lnTo>
                <a:lnTo>
                  <a:pt x="3" y="7"/>
                </a:lnTo>
                <a:lnTo>
                  <a:pt x="6" y="7"/>
                </a:lnTo>
                <a:lnTo>
                  <a:pt x="7" y="4"/>
                </a:lnTo>
                <a:lnTo>
                  <a:pt x="7" y="0"/>
                </a:lnTo>
                <a:lnTo>
                  <a:pt x="4" y="0"/>
                </a:lnTo>
                <a:lnTo>
                  <a:pt x="1" y="1"/>
                </a:lnTo>
                <a:lnTo>
                  <a:pt x="1"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52" name="Freeform 924"/>
          <p:cNvSpPr>
            <a:spLocks/>
          </p:cNvSpPr>
          <p:nvPr/>
        </p:nvSpPr>
        <p:spPr bwMode="auto">
          <a:xfrm>
            <a:off x="2601913" y="2176470"/>
            <a:ext cx="22225" cy="19050"/>
          </a:xfrm>
          <a:custGeom>
            <a:avLst/>
            <a:gdLst>
              <a:gd name="T0" fmla="*/ 8 w 14"/>
              <a:gd name="T1" fmla="*/ 0 h 12"/>
              <a:gd name="T2" fmla="*/ 9 w 14"/>
              <a:gd name="T3" fmla="*/ 1 h 12"/>
              <a:gd name="T4" fmla="*/ 11 w 14"/>
              <a:gd name="T5" fmla="*/ 3 h 12"/>
              <a:gd name="T6" fmla="*/ 12 w 14"/>
              <a:gd name="T7" fmla="*/ 3 h 12"/>
              <a:gd name="T8" fmla="*/ 14 w 14"/>
              <a:gd name="T9" fmla="*/ 4 h 12"/>
              <a:gd name="T10" fmla="*/ 12 w 14"/>
              <a:gd name="T11" fmla="*/ 12 h 12"/>
              <a:gd name="T12" fmla="*/ 11 w 14"/>
              <a:gd name="T13" fmla="*/ 12 h 12"/>
              <a:gd name="T14" fmla="*/ 8 w 14"/>
              <a:gd name="T15" fmla="*/ 10 h 12"/>
              <a:gd name="T16" fmla="*/ 6 w 14"/>
              <a:gd name="T17" fmla="*/ 7 h 12"/>
              <a:gd name="T18" fmla="*/ 5 w 14"/>
              <a:gd name="T19" fmla="*/ 9 h 12"/>
              <a:gd name="T20" fmla="*/ 3 w 14"/>
              <a:gd name="T21" fmla="*/ 4 h 12"/>
              <a:gd name="T22" fmla="*/ 0 w 14"/>
              <a:gd name="T23" fmla="*/ 6 h 12"/>
              <a:gd name="T24" fmla="*/ 0 w 14"/>
              <a:gd name="T25" fmla="*/ 3 h 12"/>
              <a:gd name="T26" fmla="*/ 3 w 14"/>
              <a:gd name="T27" fmla="*/ 0 h 12"/>
              <a:gd name="T28" fmla="*/ 8 w 14"/>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12"/>
              <a:gd name="T47" fmla="*/ 14 w 14"/>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12">
                <a:moveTo>
                  <a:pt x="8" y="0"/>
                </a:moveTo>
                <a:lnTo>
                  <a:pt x="9" y="1"/>
                </a:lnTo>
                <a:lnTo>
                  <a:pt x="11" y="3"/>
                </a:lnTo>
                <a:lnTo>
                  <a:pt x="12" y="3"/>
                </a:lnTo>
                <a:lnTo>
                  <a:pt x="14" y="4"/>
                </a:lnTo>
                <a:lnTo>
                  <a:pt x="12" y="12"/>
                </a:lnTo>
                <a:lnTo>
                  <a:pt x="11" y="12"/>
                </a:lnTo>
                <a:lnTo>
                  <a:pt x="8" y="10"/>
                </a:lnTo>
                <a:lnTo>
                  <a:pt x="6" y="7"/>
                </a:lnTo>
                <a:lnTo>
                  <a:pt x="5" y="9"/>
                </a:lnTo>
                <a:lnTo>
                  <a:pt x="3" y="4"/>
                </a:lnTo>
                <a:lnTo>
                  <a:pt x="0" y="6"/>
                </a:lnTo>
                <a:lnTo>
                  <a:pt x="0" y="3"/>
                </a:lnTo>
                <a:lnTo>
                  <a:pt x="3" y="0"/>
                </a:lnTo>
                <a:lnTo>
                  <a:pt x="8"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53" name="Freeform 925"/>
          <p:cNvSpPr>
            <a:spLocks/>
          </p:cNvSpPr>
          <p:nvPr/>
        </p:nvSpPr>
        <p:spPr bwMode="auto">
          <a:xfrm>
            <a:off x="1946275" y="1304932"/>
            <a:ext cx="766763" cy="862012"/>
          </a:xfrm>
          <a:custGeom>
            <a:avLst/>
            <a:gdLst>
              <a:gd name="T0" fmla="*/ 343 w 483"/>
              <a:gd name="T1" fmla="*/ 509 h 543"/>
              <a:gd name="T2" fmla="*/ 359 w 483"/>
              <a:gd name="T3" fmla="*/ 525 h 543"/>
              <a:gd name="T4" fmla="*/ 391 w 483"/>
              <a:gd name="T5" fmla="*/ 534 h 543"/>
              <a:gd name="T6" fmla="*/ 383 w 483"/>
              <a:gd name="T7" fmla="*/ 509 h 543"/>
              <a:gd name="T8" fmla="*/ 376 w 483"/>
              <a:gd name="T9" fmla="*/ 485 h 543"/>
              <a:gd name="T10" fmla="*/ 412 w 483"/>
              <a:gd name="T11" fmla="*/ 506 h 543"/>
              <a:gd name="T12" fmla="*/ 422 w 483"/>
              <a:gd name="T13" fmla="*/ 507 h 543"/>
              <a:gd name="T14" fmla="*/ 422 w 483"/>
              <a:gd name="T15" fmla="*/ 485 h 543"/>
              <a:gd name="T16" fmla="*/ 421 w 483"/>
              <a:gd name="T17" fmla="*/ 452 h 543"/>
              <a:gd name="T18" fmla="*/ 400 w 483"/>
              <a:gd name="T19" fmla="*/ 434 h 543"/>
              <a:gd name="T20" fmla="*/ 386 w 483"/>
              <a:gd name="T21" fmla="*/ 410 h 543"/>
              <a:gd name="T22" fmla="*/ 382 w 483"/>
              <a:gd name="T23" fmla="*/ 389 h 543"/>
              <a:gd name="T24" fmla="*/ 385 w 483"/>
              <a:gd name="T25" fmla="*/ 374 h 543"/>
              <a:gd name="T26" fmla="*/ 407 w 483"/>
              <a:gd name="T27" fmla="*/ 387 h 543"/>
              <a:gd name="T28" fmla="*/ 437 w 483"/>
              <a:gd name="T29" fmla="*/ 423 h 543"/>
              <a:gd name="T30" fmla="*/ 465 w 483"/>
              <a:gd name="T31" fmla="*/ 395 h 543"/>
              <a:gd name="T32" fmla="*/ 477 w 483"/>
              <a:gd name="T33" fmla="*/ 375 h 543"/>
              <a:gd name="T34" fmla="*/ 462 w 483"/>
              <a:gd name="T35" fmla="*/ 344 h 543"/>
              <a:gd name="T36" fmla="*/ 434 w 483"/>
              <a:gd name="T37" fmla="*/ 332 h 543"/>
              <a:gd name="T38" fmla="*/ 410 w 483"/>
              <a:gd name="T39" fmla="*/ 300 h 543"/>
              <a:gd name="T40" fmla="*/ 368 w 483"/>
              <a:gd name="T41" fmla="*/ 275 h 543"/>
              <a:gd name="T42" fmla="*/ 367 w 483"/>
              <a:gd name="T43" fmla="*/ 248 h 543"/>
              <a:gd name="T44" fmla="*/ 397 w 483"/>
              <a:gd name="T45" fmla="*/ 245 h 543"/>
              <a:gd name="T46" fmla="*/ 371 w 483"/>
              <a:gd name="T47" fmla="*/ 223 h 543"/>
              <a:gd name="T48" fmla="*/ 355 w 483"/>
              <a:gd name="T49" fmla="*/ 209 h 543"/>
              <a:gd name="T50" fmla="*/ 353 w 483"/>
              <a:gd name="T51" fmla="*/ 173 h 543"/>
              <a:gd name="T52" fmla="*/ 337 w 483"/>
              <a:gd name="T53" fmla="*/ 166 h 543"/>
              <a:gd name="T54" fmla="*/ 302 w 483"/>
              <a:gd name="T55" fmla="*/ 154 h 543"/>
              <a:gd name="T56" fmla="*/ 281 w 483"/>
              <a:gd name="T57" fmla="*/ 128 h 543"/>
              <a:gd name="T58" fmla="*/ 278 w 483"/>
              <a:gd name="T59" fmla="*/ 115 h 543"/>
              <a:gd name="T60" fmla="*/ 251 w 483"/>
              <a:gd name="T61" fmla="*/ 100 h 543"/>
              <a:gd name="T62" fmla="*/ 193 w 483"/>
              <a:gd name="T63" fmla="*/ 74 h 543"/>
              <a:gd name="T64" fmla="*/ 163 w 483"/>
              <a:gd name="T65" fmla="*/ 92 h 543"/>
              <a:gd name="T66" fmla="*/ 163 w 483"/>
              <a:gd name="T67" fmla="*/ 64 h 543"/>
              <a:gd name="T68" fmla="*/ 144 w 483"/>
              <a:gd name="T69" fmla="*/ 6 h 543"/>
              <a:gd name="T70" fmla="*/ 96 w 483"/>
              <a:gd name="T71" fmla="*/ 36 h 543"/>
              <a:gd name="T72" fmla="*/ 76 w 483"/>
              <a:gd name="T73" fmla="*/ 44 h 543"/>
              <a:gd name="T74" fmla="*/ 73 w 483"/>
              <a:gd name="T75" fmla="*/ 64 h 543"/>
              <a:gd name="T76" fmla="*/ 75 w 483"/>
              <a:gd name="T77" fmla="*/ 98 h 543"/>
              <a:gd name="T78" fmla="*/ 88 w 483"/>
              <a:gd name="T79" fmla="*/ 154 h 543"/>
              <a:gd name="T80" fmla="*/ 76 w 483"/>
              <a:gd name="T81" fmla="*/ 145 h 543"/>
              <a:gd name="T82" fmla="*/ 57 w 483"/>
              <a:gd name="T83" fmla="*/ 59 h 543"/>
              <a:gd name="T84" fmla="*/ 16 w 483"/>
              <a:gd name="T85" fmla="*/ 37 h 543"/>
              <a:gd name="T86" fmla="*/ 3 w 483"/>
              <a:gd name="T87" fmla="*/ 94 h 543"/>
              <a:gd name="T88" fmla="*/ 49 w 483"/>
              <a:gd name="T89" fmla="*/ 157 h 543"/>
              <a:gd name="T90" fmla="*/ 39 w 483"/>
              <a:gd name="T91" fmla="*/ 191 h 543"/>
              <a:gd name="T92" fmla="*/ 81 w 483"/>
              <a:gd name="T93" fmla="*/ 203 h 543"/>
              <a:gd name="T94" fmla="*/ 147 w 483"/>
              <a:gd name="T95" fmla="*/ 212 h 543"/>
              <a:gd name="T96" fmla="*/ 174 w 483"/>
              <a:gd name="T97" fmla="*/ 215 h 543"/>
              <a:gd name="T98" fmla="*/ 208 w 483"/>
              <a:gd name="T99" fmla="*/ 196 h 543"/>
              <a:gd name="T100" fmla="*/ 242 w 483"/>
              <a:gd name="T101" fmla="*/ 248 h 543"/>
              <a:gd name="T102" fmla="*/ 265 w 483"/>
              <a:gd name="T103" fmla="*/ 254 h 543"/>
              <a:gd name="T104" fmla="*/ 278 w 483"/>
              <a:gd name="T105" fmla="*/ 288 h 543"/>
              <a:gd name="T106" fmla="*/ 290 w 483"/>
              <a:gd name="T107" fmla="*/ 341 h 543"/>
              <a:gd name="T108" fmla="*/ 277 w 483"/>
              <a:gd name="T109" fmla="*/ 408 h 543"/>
              <a:gd name="T110" fmla="*/ 233 w 483"/>
              <a:gd name="T111" fmla="*/ 414 h 543"/>
              <a:gd name="T112" fmla="*/ 202 w 483"/>
              <a:gd name="T113" fmla="*/ 429 h 543"/>
              <a:gd name="T114" fmla="*/ 232 w 483"/>
              <a:gd name="T115" fmla="*/ 452 h 543"/>
              <a:gd name="T116" fmla="*/ 259 w 483"/>
              <a:gd name="T117" fmla="*/ 446 h 543"/>
              <a:gd name="T118" fmla="*/ 266 w 483"/>
              <a:gd name="T119" fmla="*/ 440 h 543"/>
              <a:gd name="T120" fmla="*/ 287 w 483"/>
              <a:gd name="T121" fmla="*/ 461 h 543"/>
              <a:gd name="T122" fmla="*/ 301 w 483"/>
              <a:gd name="T123" fmla="*/ 476 h 543"/>
              <a:gd name="T124" fmla="*/ 310 w 483"/>
              <a:gd name="T125" fmla="*/ 497 h 5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3"/>
              <a:gd name="T190" fmla="*/ 0 h 543"/>
              <a:gd name="T191" fmla="*/ 483 w 483"/>
              <a:gd name="T192" fmla="*/ 543 h 54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3" h="543">
                <a:moveTo>
                  <a:pt x="317" y="503"/>
                </a:moveTo>
                <a:lnTo>
                  <a:pt x="328" y="506"/>
                </a:lnTo>
                <a:lnTo>
                  <a:pt x="328" y="509"/>
                </a:lnTo>
                <a:lnTo>
                  <a:pt x="329" y="509"/>
                </a:lnTo>
                <a:lnTo>
                  <a:pt x="334" y="510"/>
                </a:lnTo>
                <a:lnTo>
                  <a:pt x="337" y="509"/>
                </a:lnTo>
                <a:lnTo>
                  <a:pt x="338" y="506"/>
                </a:lnTo>
                <a:lnTo>
                  <a:pt x="340" y="507"/>
                </a:lnTo>
                <a:lnTo>
                  <a:pt x="338" y="510"/>
                </a:lnTo>
                <a:lnTo>
                  <a:pt x="341" y="512"/>
                </a:lnTo>
                <a:lnTo>
                  <a:pt x="343" y="509"/>
                </a:lnTo>
                <a:lnTo>
                  <a:pt x="346" y="510"/>
                </a:lnTo>
                <a:lnTo>
                  <a:pt x="347" y="509"/>
                </a:lnTo>
                <a:lnTo>
                  <a:pt x="347" y="512"/>
                </a:lnTo>
                <a:lnTo>
                  <a:pt x="347" y="515"/>
                </a:lnTo>
                <a:lnTo>
                  <a:pt x="350" y="515"/>
                </a:lnTo>
                <a:lnTo>
                  <a:pt x="350" y="516"/>
                </a:lnTo>
                <a:lnTo>
                  <a:pt x="352" y="519"/>
                </a:lnTo>
                <a:lnTo>
                  <a:pt x="355" y="524"/>
                </a:lnTo>
                <a:lnTo>
                  <a:pt x="358" y="525"/>
                </a:lnTo>
                <a:lnTo>
                  <a:pt x="359" y="521"/>
                </a:lnTo>
                <a:lnTo>
                  <a:pt x="359" y="525"/>
                </a:lnTo>
                <a:lnTo>
                  <a:pt x="361" y="527"/>
                </a:lnTo>
                <a:lnTo>
                  <a:pt x="362" y="528"/>
                </a:lnTo>
                <a:lnTo>
                  <a:pt x="365" y="529"/>
                </a:lnTo>
                <a:lnTo>
                  <a:pt x="368" y="529"/>
                </a:lnTo>
                <a:lnTo>
                  <a:pt x="371" y="531"/>
                </a:lnTo>
                <a:lnTo>
                  <a:pt x="377" y="531"/>
                </a:lnTo>
                <a:lnTo>
                  <a:pt x="379" y="534"/>
                </a:lnTo>
                <a:lnTo>
                  <a:pt x="382" y="537"/>
                </a:lnTo>
                <a:lnTo>
                  <a:pt x="383" y="537"/>
                </a:lnTo>
                <a:lnTo>
                  <a:pt x="388" y="537"/>
                </a:lnTo>
                <a:lnTo>
                  <a:pt x="391" y="534"/>
                </a:lnTo>
                <a:lnTo>
                  <a:pt x="400" y="543"/>
                </a:lnTo>
                <a:lnTo>
                  <a:pt x="404" y="541"/>
                </a:lnTo>
                <a:lnTo>
                  <a:pt x="404" y="540"/>
                </a:lnTo>
                <a:lnTo>
                  <a:pt x="403" y="537"/>
                </a:lnTo>
                <a:lnTo>
                  <a:pt x="403" y="535"/>
                </a:lnTo>
                <a:lnTo>
                  <a:pt x="404" y="534"/>
                </a:lnTo>
                <a:lnTo>
                  <a:pt x="404" y="529"/>
                </a:lnTo>
                <a:lnTo>
                  <a:pt x="403" y="527"/>
                </a:lnTo>
                <a:lnTo>
                  <a:pt x="391" y="513"/>
                </a:lnTo>
                <a:lnTo>
                  <a:pt x="388" y="513"/>
                </a:lnTo>
                <a:lnTo>
                  <a:pt x="383" y="509"/>
                </a:lnTo>
                <a:lnTo>
                  <a:pt x="382" y="504"/>
                </a:lnTo>
                <a:lnTo>
                  <a:pt x="377" y="503"/>
                </a:lnTo>
                <a:lnTo>
                  <a:pt x="377" y="498"/>
                </a:lnTo>
                <a:lnTo>
                  <a:pt x="374" y="500"/>
                </a:lnTo>
                <a:lnTo>
                  <a:pt x="373" y="495"/>
                </a:lnTo>
                <a:lnTo>
                  <a:pt x="371" y="494"/>
                </a:lnTo>
                <a:lnTo>
                  <a:pt x="371" y="495"/>
                </a:lnTo>
                <a:lnTo>
                  <a:pt x="356" y="476"/>
                </a:lnTo>
                <a:lnTo>
                  <a:pt x="361" y="474"/>
                </a:lnTo>
                <a:lnTo>
                  <a:pt x="371" y="485"/>
                </a:lnTo>
                <a:lnTo>
                  <a:pt x="376" y="485"/>
                </a:lnTo>
                <a:lnTo>
                  <a:pt x="374" y="482"/>
                </a:lnTo>
                <a:lnTo>
                  <a:pt x="377" y="480"/>
                </a:lnTo>
                <a:lnTo>
                  <a:pt x="385" y="492"/>
                </a:lnTo>
                <a:lnTo>
                  <a:pt x="388" y="494"/>
                </a:lnTo>
                <a:lnTo>
                  <a:pt x="391" y="494"/>
                </a:lnTo>
                <a:lnTo>
                  <a:pt x="394" y="501"/>
                </a:lnTo>
                <a:lnTo>
                  <a:pt x="403" y="501"/>
                </a:lnTo>
                <a:lnTo>
                  <a:pt x="407" y="506"/>
                </a:lnTo>
                <a:lnTo>
                  <a:pt x="407" y="503"/>
                </a:lnTo>
                <a:lnTo>
                  <a:pt x="410" y="504"/>
                </a:lnTo>
                <a:lnTo>
                  <a:pt x="412" y="506"/>
                </a:lnTo>
                <a:lnTo>
                  <a:pt x="415" y="503"/>
                </a:lnTo>
                <a:lnTo>
                  <a:pt x="415" y="504"/>
                </a:lnTo>
                <a:lnTo>
                  <a:pt x="416" y="506"/>
                </a:lnTo>
                <a:lnTo>
                  <a:pt x="418" y="509"/>
                </a:lnTo>
                <a:lnTo>
                  <a:pt x="421" y="509"/>
                </a:lnTo>
                <a:lnTo>
                  <a:pt x="421" y="510"/>
                </a:lnTo>
                <a:lnTo>
                  <a:pt x="419" y="515"/>
                </a:lnTo>
                <a:lnTo>
                  <a:pt x="422" y="516"/>
                </a:lnTo>
                <a:lnTo>
                  <a:pt x="424" y="519"/>
                </a:lnTo>
                <a:lnTo>
                  <a:pt x="427" y="518"/>
                </a:lnTo>
                <a:lnTo>
                  <a:pt x="422" y="507"/>
                </a:lnTo>
                <a:lnTo>
                  <a:pt x="424" y="504"/>
                </a:lnTo>
                <a:lnTo>
                  <a:pt x="425" y="504"/>
                </a:lnTo>
                <a:lnTo>
                  <a:pt x="428" y="507"/>
                </a:lnTo>
                <a:lnTo>
                  <a:pt x="431" y="509"/>
                </a:lnTo>
                <a:lnTo>
                  <a:pt x="431" y="506"/>
                </a:lnTo>
                <a:lnTo>
                  <a:pt x="431" y="504"/>
                </a:lnTo>
                <a:lnTo>
                  <a:pt x="430" y="503"/>
                </a:lnTo>
                <a:lnTo>
                  <a:pt x="428" y="501"/>
                </a:lnTo>
                <a:lnTo>
                  <a:pt x="425" y="501"/>
                </a:lnTo>
                <a:lnTo>
                  <a:pt x="422" y="492"/>
                </a:lnTo>
                <a:lnTo>
                  <a:pt x="422" y="485"/>
                </a:lnTo>
                <a:lnTo>
                  <a:pt x="430" y="492"/>
                </a:lnTo>
                <a:lnTo>
                  <a:pt x="430" y="491"/>
                </a:lnTo>
                <a:lnTo>
                  <a:pt x="430" y="486"/>
                </a:lnTo>
                <a:lnTo>
                  <a:pt x="431" y="485"/>
                </a:lnTo>
                <a:lnTo>
                  <a:pt x="431" y="476"/>
                </a:lnTo>
                <a:lnTo>
                  <a:pt x="430" y="473"/>
                </a:lnTo>
                <a:lnTo>
                  <a:pt x="428" y="464"/>
                </a:lnTo>
                <a:lnTo>
                  <a:pt x="424" y="464"/>
                </a:lnTo>
                <a:lnTo>
                  <a:pt x="418" y="459"/>
                </a:lnTo>
                <a:lnTo>
                  <a:pt x="418" y="453"/>
                </a:lnTo>
                <a:lnTo>
                  <a:pt x="421" y="452"/>
                </a:lnTo>
                <a:lnTo>
                  <a:pt x="422" y="447"/>
                </a:lnTo>
                <a:lnTo>
                  <a:pt x="422" y="443"/>
                </a:lnTo>
                <a:lnTo>
                  <a:pt x="418" y="443"/>
                </a:lnTo>
                <a:lnTo>
                  <a:pt x="418" y="441"/>
                </a:lnTo>
                <a:lnTo>
                  <a:pt x="418" y="438"/>
                </a:lnTo>
                <a:lnTo>
                  <a:pt x="416" y="437"/>
                </a:lnTo>
                <a:lnTo>
                  <a:pt x="412" y="441"/>
                </a:lnTo>
                <a:lnTo>
                  <a:pt x="410" y="431"/>
                </a:lnTo>
                <a:lnTo>
                  <a:pt x="407" y="431"/>
                </a:lnTo>
                <a:lnTo>
                  <a:pt x="403" y="435"/>
                </a:lnTo>
                <a:lnTo>
                  <a:pt x="400" y="434"/>
                </a:lnTo>
                <a:lnTo>
                  <a:pt x="403" y="428"/>
                </a:lnTo>
                <a:lnTo>
                  <a:pt x="401" y="429"/>
                </a:lnTo>
                <a:lnTo>
                  <a:pt x="397" y="428"/>
                </a:lnTo>
                <a:lnTo>
                  <a:pt x="395" y="428"/>
                </a:lnTo>
                <a:lnTo>
                  <a:pt x="394" y="434"/>
                </a:lnTo>
                <a:lnTo>
                  <a:pt x="389" y="419"/>
                </a:lnTo>
                <a:lnTo>
                  <a:pt x="385" y="417"/>
                </a:lnTo>
                <a:lnTo>
                  <a:pt x="385" y="416"/>
                </a:lnTo>
                <a:lnTo>
                  <a:pt x="386" y="413"/>
                </a:lnTo>
                <a:lnTo>
                  <a:pt x="383" y="411"/>
                </a:lnTo>
                <a:lnTo>
                  <a:pt x="386" y="410"/>
                </a:lnTo>
                <a:lnTo>
                  <a:pt x="383" y="407"/>
                </a:lnTo>
                <a:lnTo>
                  <a:pt x="382" y="404"/>
                </a:lnTo>
                <a:lnTo>
                  <a:pt x="383" y="401"/>
                </a:lnTo>
                <a:lnTo>
                  <a:pt x="379" y="399"/>
                </a:lnTo>
                <a:lnTo>
                  <a:pt x="373" y="402"/>
                </a:lnTo>
                <a:lnTo>
                  <a:pt x="373" y="401"/>
                </a:lnTo>
                <a:lnTo>
                  <a:pt x="374" y="396"/>
                </a:lnTo>
                <a:lnTo>
                  <a:pt x="373" y="390"/>
                </a:lnTo>
                <a:lnTo>
                  <a:pt x="376" y="390"/>
                </a:lnTo>
                <a:lnTo>
                  <a:pt x="377" y="390"/>
                </a:lnTo>
                <a:lnTo>
                  <a:pt x="382" y="389"/>
                </a:lnTo>
                <a:lnTo>
                  <a:pt x="386" y="387"/>
                </a:lnTo>
                <a:lnTo>
                  <a:pt x="383" y="383"/>
                </a:lnTo>
                <a:lnTo>
                  <a:pt x="379" y="378"/>
                </a:lnTo>
                <a:lnTo>
                  <a:pt x="373" y="377"/>
                </a:lnTo>
                <a:lnTo>
                  <a:pt x="371" y="375"/>
                </a:lnTo>
                <a:lnTo>
                  <a:pt x="370" y="369"/>
                </a:lnTo>
                <a:lnTo>
                  <a:pt x="374" y="369"/>
                </a:lnTo>
                <a:lnTo>
                  <a:pt x="373" y="366"/>
                </a:lnTo>
                <a:lnTo>
                  <a:pt x="376" y="366"/>
                </a:lnTo>
                <a:lnTo>
                  <a:pt x="383" y="374"/>
                </a:lnTo>
                <a:lnTo>
                  <a:pt x="385" y="374"/>
                </a:lnTo>
                <a:lnTo>
                  <a:pt x="382" y="368"/>
                </a:lnTo>
                <a:lnTo>
                  <a:pt x="385" y="368"/>
                </a:lnTo>
                <a:lnTo>
                  <a:pt x="380" y="363"/>
                </a:lnTo>
                <a:lnTo>
                  <a:pt x="383" y="360"/>
                </a:lnTo>
                <a:lnTo>
                  <a:pt x="386" y="363"/>
                </a:lnTo>
                <a:lnTo>
                  <a:pt x="391" y="365"/>
                </a:lnTo>
                <a:lnTo>
                  <a:pt x="391" y="369"/>
                </a:lnTo>
                <a:lnTo>
                  <a:pt x="389" y="372"/>
                </a:lnTo>
                <a:lnTo>
                  <a:pt x="394" y="374"/>
                </a:lnTo>
                <a:lnTo>
                  <a:pt x="406" y="381"/>
                </a:lnTo>
                <a:lnTo>
                  <a:pt x="407" y="387"/>
                </a:lnTo>
                <a:lnTo>
                  <a:pt x="412" y="387"/>
                </a:lnTo>
                <a:lnTo>
                  <a:pt x="416" y="386"/>
                </a:lnTo>
                <a:lnTo>
                  <a:pt x="415" y="392"/>
                </a:lnTo>
                <a:lnTo>
                  <a:pt x="418" y="401"/>
                </a:lnTo>
                <a:lnTo>
                  <a:pt x="424" y="410"/>
                </a:lnTo>
                <a:lnTo>
                  <a:pt x="428" y="407"/>
                </a:lnTo>
                <a:lnTo>
                  <a:pt x="428" y="410"/>
                </a:lnTo>
                <a:lnTo>
                  <a:pt x="427" y="414"/>
                </a:lnTo>
                <a:lnTo>
                  <a:pt x="430" y="419"/>
                </a:lnTo>
                <a:lnTo>
                  <a:pt x="434" y="416"/>
                </a:lnTo>
                <a:lnTo>
                  <a:pt x="437" y="423"/>
                </a:lnTo>
                <a:lnTo>
                  <a:pt x="440" y="422"/>
                </a:lnTo>
                <a:lnTo>
                  <a:pt x="443" y="428"/>
                </a:lnTo>
                <a:lnTo>
                  <a:pt x="446" y="429"/>
                </a:lnTo>
                <a:lnTo>
                  <a:pt x="449" y="414"/>
                </a:lnTo>
                <a:lnTo>
                  <a:pt x="452" y="414"/>
                </a:lnTo>
                <a:lnTo>
                  <a:pt x="448" y="401"/>
                </a:lnTo>
                <a:lnTo>
                  <a:pt x="448" y="396"/>
                </a:lnTo>
                <a:lnTo>
                  <a:pt x="455" y="402"/>
                </a:lnTo>
                <a:lnTo>
                  <a:pt x="459" y="402"/>
                </a:lnTo>
                <a:lnTo>
                  <a:pt x="462" y="396"/>
                </a:lnTo>
                <a:lnTo>
                  <a:pt x="465" y="395"/>
                </a:lnTo>
                <a:lnTo>
                  <a:pt x="465" y="387"/>
                </a:lnTo>
                <a:lnTo>
                  <a:pt x="471" y="386"/>
                </a:lnTo>
                <a:lnTo>
                  <a:pt x="468" y="381"/>
                </a:lnTo>
                <a:lnTo>
                  <a:pt x="462" y="383"/>
                </a:lnTo>
                <a:lnTo>
                  <a:pt x="462" y="378"/>
                </a:lnTo>
                <a:lnTo>
                  <a:pt x="467" y="378"/>
                </a:lnTo>
                <a:lnTo>
                  <a:pt x="467" y="375"/>
                </a:lnTo>
                <a:lnTo>
                  <a:pt x="462" y="374"/>
                </a:lnTo>
                <a:lnTo>
                  <a:pt x="465" y="371"/>
                </a:lnTo>
                <a:lnTo>
                  <a:pt x="473" y="375"/>
                </a:lnTo>
                <a:lnTo>
                  <a:pt x="477" y="375"/>
                </a:lnTo>
                <a:lnTo>
                  <a:pt x="479" y="374"/>
                </a:lnTo>
                <a:lnTo>
                  <a:pt x="476" y="369"/>
                </a:lnTo>
                <a:lnTo>
                  <a:pt x="477" y="365"/>
                </a:lnTo>
                <a:lnTo>
                  <a:pt x="480" y="363"/>
                </a:lnTo>
                <a:lnTo>
                  <a:pt x="483" y="360"/>
                </a:lnTo>
                <a:lnTo>
                  <a:pt x="480" y="356"/>
                </a:lnTo>
                <a:lnTo>
                  <a:pt x="474" y="348"/>
                </a:lnTo>
                <a:lnTo>
                  <a:pt x="471" y="347"/>
                </a:lnTo>
                <a:lnTo>
                  <a:pt x="468" y="345"/>
                </a:lnTo>
                <a:lnTo>
                  <a:pt x="465" y="345"/>
                </a:lnTo>
                <a:lnTo>
                  <a:pt x="462" y="344"/>
                </a:lnTo>
                <a:lnTo>
                  <a:pt x="456" y="345"/>
                </a:lnTo>
                <a:lnTo>
                  <a:pt x="451" y="348"/>
                </a:lnTo>
                <a:lnTo>
                  <a:pt x="452" y="339"/>
                </a:lnTo>
                <a:lnTo>
                  <a:pt x="455" y="335"/>
                </a:lnTo>
                <a:lnTo>
                  <a:pt x="455" y="332"/>
                </a:lnTo>
                <a:lnTo>
                  <a:pt x="452" y="332"/>
                </a:lnTo>
                <a:lnTo>
                  <a:pt x="449" y="333"/>
                </a:lnTo>
                <a:lnTo>
                  <a:pt x="440" y="335"/>
                </a:lnTo>
                <a:lnTo>
                  <a:pt x="436" y="335"/>
                </a:lnTo>
                <a:lnTo>
                  <a:pt x="439" y="332"/>
                </a:lnTo>
                <a:lnTo>
                  <a:pt x="434" y="332"/>
                </a:lnTo>
                <a:lnTo>
                  <a:pt x="436" y="330"/>
                </a:lnTo>
                <a:lnTo>
                  <a:pt x="440" y="329"/>
                </a:lnTo>
                <a:lnTo>
                  <a:pt x="440" y="326"/>
                </a:lnTo>
                <a:lnTo>
                  <a:pt x="433" y="311"/>
                </a:lnTo>
                <a:lnTo>
                  <a:pt x="428" y="308"/>
                </a:lnTo>
                <a:lnTo>
                  <a:pt x="421" y="309"/>
                </a:lnTo>
                <a:lnTo>
                  <a:pt x="421" y="308"/>
                </a:lnTo>
                <a:lnTo>
                  <a:pt x="421" y="305"/>
                </a:lnTo>
                <a:lnTo>
                  <a:pt x="422" y="303"/>
                </a:lnTo>
                <a:lnTo>
                  <a:pt x="422" y="299"/>
                </a:lnTo>
                <a:lnTo>
                  <a:pt x="410" y="300"/>
                </a:lnTo>
                <a:lnTo>
                  <a:pt x="406" y="305"/>
                </a:lnTo>
                <a:lnTo>
                  <a:pt x="404" y="302"/>
                </a:lnTo>
                <a:lnTo>
                  <a:pt x="401" y="300"/>
                </a:lnTo>
                <a:lnTo>
                  <a:pt x="401" y="297"/>
                </a:lnTo>
                <a:lnTo>
                  <a:pt x="404" y="296"/>
                </a:lnTo>
                <a:lnTo>
                  <a:pt x="403" y="290"/>
                </a:lnTo>
                <a:lnTo>
                  <a:pt x="392" y="291"/>
                </a:lnTo>
                <a:lnTo>
                  <a:pt x="391" y="290"/>
                </a:lnTo>
                <a:lnTo>
                  <a:pt x="394" y="282"/>
                </a:lnTo>
                <a:lnTo>
                  <a:pt x="391" y="281"/>
                </a:lnTo>
                <a:lnTo>
                  <a:pt x="368" y="275"/>
                </a:lnTo>
                <a:lnTo>
                  <a:pt x="367" y="272"/>
                </a:lnTo>
                <a:lnTo>
                  <a:pt x="371" y="272"/>
                </a:lnTo>
                <a:lnTo>
                  <a:pt x="371" y="269"/>
                </a:lnTo>
                <a:lnTo>
                  <a:pt x="377" y="269"/>
                </a:lnTo>
                <a:lnTo>
                  <a:pt x="374" y="266"/>
                </a:lnTo>
                <a:lnTo>
                  <a:pt x="374" y="265"/>
                </a:lnTo>
                <a:lnTo>
                  <a:pt x="370" y="260"/>
                </a:lnTo>
                <a:lnTo>
                  <a:pt x="370" y="257"/>
                </a:lnTo>
                <a:lnTo>
                  <a:pt x="376" y="257"/>
                </a:lnTo>
                <a:lnTo>
                  <a:pt x="376" y="254"/>
                </a:lnTo>
                <a:lnTo>
                  <a:pt x="367" y="248"/>
                </a:lnTo>
                <a:lnTo>
                  <a:pt x="362" y="248"/>
                </a:lnTo>
                <a:lnTo>
                  <a:pt x="362" y="247"/>
                </a:lnTo>
                <a:lnTo>
                  <a:pt x="367" y="245"/>
                </a:lnTo>
                <a:lnTo>
                  <a:pt x="368" y="247"/>
                </a:lnTo>
                <a:lnTo>
                  <a:pt x="371" y="245"/>
                </a:lnTo>
                <a:lnTo>
                  <a:pt x="371" y="241"/>
                </a:lnTo>
                <a:lnTo>
                  <a:pt x="382" y="248"/>
                </a:lnTo>
                <a:lnTo>
                  <a:pt x="386" y="247"/>
                </a:lnTo>
                <a:lnTo>
                  <a:pt x="391" y="245"/>
                </a:lnTo>
                <a:lnTo>
                  <a:pt x="395" y="247"/>
                </a:lnTo>
                <a:lnTo>
                  <a:pt x="397" y="245"/>
                </a:lnTo>
                <a:lnTo>
                  <a:pt x="397" y="242"/>
                </a:lnTo>
                <a:lnTo>
                  <a:pt x="388" y="235"/>
                </a:lnTo>
                <a:lnTo>
                  <a:pt x="376" y="233"/>
                </a:lnTo>
                <a:lnTo>
                  <a:pt x="370" y="230"/>
                </a:lnTo>
                <a:lnTo>
                  <a:pt x="368" y="235"/>
                </a:lnTo>
                <a:lnTo>
                  <a:pt x="364" y="229"/>
                </a:lnTo>
                <a:lnTo>
                  <a:pt x="359" y="227"/>
                </a:lnTo>
                <a:lnTo>
                  <a:pt x="358" y="229"/>
                </a:lnTo>
                <a:lnTo>
                  <a:pt x="361" y="224"/>
                </a:lnTo>
                <a:lnTo>
                  <a:pt x="367" y="224"/>
                </a:lnTo>
                <a:lnTo>
                  <a:pt x="371" y="223"/>
                </a:lnTo>
                <a:lnTo>
                  <a:pt x="373" y="218"/>
                </a:lnTo>
                <a:lnTo>
                  <a:pt x="379" y="217"/>
                </a:lnTo>
                <a:lnTo>
                  <a:pt x="385" y="220"/>
                </a:lnTo>
                <a:lnTo>
                  <a:pt x="388" y="215"/>
                </a:lnTo>
                <a:lnTo>
                  <a:pt x="374" y="196"/>
                </a:lnTo>
                <a:lnTo>
                  <a:pt x="368" y="193"/>
                </a:lnTo>
                <a:lnTo>
                  <a:pt x="367" y="197"/>
                </a:lnTo>
                <a:lnTo>
                  <a:pt x="367" y="202"/>
                </a:lnTo>
                <a:lnTo>
                  <a:pt x="362" y="205"/>
                </a:lnTo>
                <a:lnTo>
                  <a:pt x="359" y="209"/>
                </a:lnTo>
                <a:lnTo>
                  <a:pt x="355" y="209"/>
                </a:lnTo>
                <a:lnTo>
                  <a:pt x="359" y="202"/>
                </a:lnTo>
                <a:lnTo>
                  <a:pt x="359" y="197"/>
                </a:lnTo>
                <a:lnTo>
                  <a:pt x="349" y="199"/>
                </a:lnTo>
                <a:lnTo>
                  <a:pt x="346" y="200"/>
                </a:lnTo>
                <a:lnTo>
                  <a:pt x="344" y="199"/>
                </a:lnTo>
                <a:lnTo>
                  <a:pt x="349" y="194"/>
                </a:lnTo>
                <a:lnTo>
                  <a:pt x="358" y="191"/>
                </a:lnTo>
                <a:lnTo>
                  <a:pt x="359" y="184"/>
                </a:lnTo>
                <a:lnTo>
                  <a:pt x="362" y="188"/>
                </a:lnTo>
                <a:lnTo>
                  <a:pt x="364" y="178"/>
                </a:lnTo>
                <a:lnTo>
                  <a:pt x="353" y="173"/>
                </a:lnTo>
                <a:lnTo>
                  <a:pt x="349" y="170"/>
                </a:lnTo>
                <a:lnTo>
                  <a:pt x="346" y="169"/>
                </a:lnTo>
                <a:lnTo>
                  <a:pt x="340" y="172"/>
                </a:lnTo>
                <a:lnTo>
                  <a:pt x="335" y="176"/>
                </a:lnTo>
                <a:lnTo>
                  <a:pt x="334" y="178"/>
                </a:lnTo>
                <a:lnTo>
                  <a:pt x="331" y="182"/>
                </a:lnTo>
                <a:lnTo>
                  <a:pt x="331" y="179"/>
                </a:lnTo>
                <a:lnTo>
                  <a:pt x="332" y="175"/>
                </a:lnTo>
                <a:lnTo>
                  <a:pt x="337" y="172"/>
                </a:lnTo>
                <a:lnTo>
                  <a:pt x="340" y="164"/>
                </a:lnTo>
                <a:lnTo>
                  <a:pt x="337" y="166"/>
                </a:lnTo>
                <a:lnTo>
                  <a:pt x="332" y="169"/>
                </a:lnTo>
                <a:lnTo>
                  <a:pt x="329" y="170"/>
                </a:lnTo>
                <a:lnTo>
                  <a:pt x="323" y="175"/>
                </a:lnTo>
                <a:lnTo>
                  <a:pt x="323" y="172"/>
                </a:lnTo>
                <a:lnTo>
                  <a:pt x="328" y="161"/>
                </a:lnTo>
                <a:lnTo>
                  <a:pt x="328" y="155"/>
                </a:lnTo>
                <a:lnTo>
                  <a:pt x="323" y="154"/>
                </a:lnTo>
                <a:lnTo>
                  <a:pt x="319" y="158"/>
                </a:lnTo>
                <a:lnTo>
                  <a:pt x="314" y="160"/>
                </a:lnTo>
                <a:lnTo>
                  <a:pt x="311" y="155"/>
                </a:lnTo>
                <a:lnTo>
                  <a:pt x="302" y="154"/>
                </a:lnTo>
                <a:lnTo>
                  <a:pt x="311" y="152"/>
                </a:lnTo>
                <a:lnTo>
                  <a:pt x="316" y="152"/>
                </a:lnTo>
                <a:lnTo>
                  <a:pt x="320" y="145"/>
                </a:lnTo>
                <a:lnTo>
                  <a:pt x="319" y="139"/>
                </a:lnTo>
                <a:lnTo>
                  <a:pt x="314" y="131"/>
                </a:lnTo>
                <a:lnTo>
                  <a:pt x="301" y="125"/>
                </a:lnTo>
                <a:lnTo>
                  <a:pt x="295" y="119"/>
                </a:lnTo>
                <a:lnTo>
                  <a:pt x="293" y="125"/>
                </a:lnTo>
                <a:lnTo>
                  <a:pt x="290" y="130"/>
                </a:lnTo>
                <a:lnTo>
                  <a:pt x="286" y="127"/>
                </a:lnTo>
                <a:lnTo>
                  <a:pt x="281" y="128"/>
                </a:lnTo>
                <a:lnTo>
                  <a:pt x="283" y="137"/>
                </a:lnTo>
                <a:lnTo>
                  <a:pt x="283" y="140"/>
                </a:lnTo>
                <a:lnTo>
                  <a:pt x="283" y="139"/>
                </a:lnTo>
                <a:lnTo>
                  <a:pt x="278" y="139"/>
                </a:lnTo>
                <a:lnTo>
                  <a:pt x="278" y="137"/>
                </a:lnTo>
                <a:lnTo>
                  <a:pt x="277" y="134"/>
                </a:lnTo>
                <a:lnTo>
                  <a:pt x="277" y="127"/>
                </a:lnTo>
                <a:lnTo>
                  <a:pt x="274" y="127"/>
                </a:lnTo>
                <a:lnTo>
                  <a:pt x="269" y="133"/>
                </a:lnTo>
                <a:lnTo>
                  <a:pt x="278" y="116"/>
                </a:lnTo>
                <a:lnTo>
                  <a:pt x="278" y="115"/>
                </a:lnTo>
                <a:lnTo>
                  <a:pt x="269" y="116"/>
                </a:lnTo>
                <a:lnTo>
                  <a:pt x="265" y="116"/>
                </a:lnTo>
                <a:lnTo>
                  <a:pt x="260" y="122"/>
                </a:lnTo>
                <a:lnTo>
                  <a:pt x="257" y="125"/>
                </a:lnTo>
                <a:lnTo>
                  <a:pt x="257" y="119"/>
                </a:lnTo>
                <a:lnTo>
                  <a:pt x="253" y="121"/>
                </a:lnTo>
                <a:lnTo>
                  <a:pt x="263" y="112"/>
                </a:lnTo>
                <a:lnTo>
                  <a:pt x="266" y="109"/>
                </a:lnTo>
                <a:lnTo>
                  <a:pt x="265" y="101"/>
                </a:lnTo>
                <a:lnTo>
                  <a:pt x="259" y="100"/>
                </a:lnTo>
                <a:lnTo>
                  <a:pt x="251" y="100"/>
                </a:lnTo>
                <a:lnTo>
                  <a:pt x="250" y="97"/>
                </a:lnTo>
                <a:lnTo>
                  <a:pt x="254" y="92"/>
                </a:lnTo>
                <a:lnTo>
                  <a:pt x="250" y="80"/>
                </a:lnTo>
                <a:lnTo>
                  <a:pt x="247" y="79"/>
                </a:lnTo>
                <a:lnTo>
                  <a:pt x="248" y="76"/>
                </a:lnTo>
                <a:lnTo>
                  <a:pt x="241" y="73"/>
                </a:lnTo>
                <a:lnTo>
                  <a:pt x="235" y="71"/>
                </a:lnTo>
                <a:lnTo>
                  <a:pt x="217" y="62"/>
                </a:lnTo>
                <a:lnTo>
                  <a:pt x="210" y="62"/>
                </a:lnTo>
                <a:lnTo>
                  <a:pt x="201" y="67"/>
                </a:lnTo>
                <a:lnTo>
                  <a:pt x="193" y="74"/>
                </a:lnTo>
                <a:lnTo>
                  <a:pt x="193" y="80"/>
                </a:lnTo>
                <a:lnTo>
                  <a:pt x="198" y="85"/>
                </a:lnTo>
                <a:lnTo>
                  <a:pt x="193" y="86"/>
                </a:lnTo>
                <a:lnTo>
                  <a:pt x="189" y="86"/>
                </a:lnTo>
                <a:lnTo>
                  <a:pt x="186" y="91"/>
                </a:lnTo>
                <a:lnTo>
                  <a:pt x="180" y="83"/>
                </a:lnTo>
                <a:lnTo>
                  <a:pt x="175" y="88"/>
                </a:lnTo>
                <a:lnTo>
                  <a:pt x="172" y="86"/>
                </a:lnTo>
                <a:lnTo>
                  <a:pt x="172" y="76"/>
                </a:lnTo>
                <a:lnTo>
                  <a:pt x="166" y="92"/>
                </a:lnTo>
                <a:lnTo>
                  <a:pt x="163" y="92"/>
                </a:lnTo>
                <a:lnTo>
                  <a:pt x="163" y="97"/>
                </a:lnTo>
                <a:lnTo>
                  <a:pt x="159" y="104"/>
                </a:lnTo>
                <a:lnTo>
                  <a:pt x="154" y="109"/>
                </a:lnTo>
                <a:lnTo>
                  <a:pt x="154" y="104"/>
                </a:lnTo>
                <a:lnTo>
                  <a:pt x="153" y="101"/>
                </a:lnTo>
                <a:lnTo>
                  <a:pt x="154" y="98"/>
                </a:lnTo>
                <a:lnTo>
                  <a:pt x="157" y="100"/>
                </a:lnTo>
                <a:lnTo>
                  <a:pt x="159" y="98"/>
                </a:lnTo>
                <a:lnTo>
                  <a:pt x="156" y="94"/>
                </a:lnTo>
                <a:lnTo>
                  <a:pt x="154" y="94"/>
                </a:lnTo>
                <a:lnTo>
                  <a:pt x="163" y="64"/>
                </a:lnTo>
                <a:lnTo>
                  <a:pt x="159" y="59"/>
                </a:lnTo>
                <a:lnTo>
                  <a:pt x="156" y="53"/>
                </a:lnTo>
                <a:lnTo>
                  <a:pt x="156" y="50"/>
                </a:lnTo>
                <a:lnTo>
                  <a:pt x="159" y="47"/>
                </a:lnTo>
                <a:lnTo>
                  <a:pt x="159" y="44"/>
                </a:lnTo>
                <a:lnTo>
                  <a:pt x="156" y="40"/>
                </a:lnTo>
                <a:lnTo>
                  <a:pt x="151" y="37"/>
                </a:lnTo>
                <a:lnTo>
                  <a:pt x="145" y="34"/>
                </a:lnTo>
                <a:lnTo>
                  <a:pt x="150" y="30"/>
                </a:lnTo>
                <a:lnTo>
                  <a:pt x="148" y="13"/>
                </a:lnTo>
                <a:lnTo>
                  <a:pt x="144" y="6"/>
                </a:lnTo>
                <a:lnTo>
                  <a:pt x="123" y="7"/>
                </a:lnTo>
                <a:lnTo>
                  <a:pt x="120" y="9"/>
                </a:lnTo>
                <a:lnTo>
                  <a:pt x="115" y="10"/>
                </a:lnTo>
                <a:lnTo>
                  <a:pt x="103" y="21"/>
                </a:lnTo>
                <a:lnTo>
                  <a:pt x="108" y="25"/>
                </a:lnTo>
                <a:lnTo>
                  <a:pt x="108" y="31"/>
                </a:lnTo>
                <a:lnTo>
                  <a:pt x="103" y="24"/>
                </a:lnTo>
                <a:lnTo>
                  <a:pt x="99" y="21"/>
                </a:lnTo>
                <a:lnTo>
                  <a:pt x="93" y="24"/>
                </a:lnTo>
                <a:lnTo>
                  <a:pt x="93" y="28"/>
                </a:lnTo>
                <a:lnTo>
                  <a:pt x="96" y="36"/>
                </a:lnTo>
                <a:lnTo>
                  <a:pt x="93" y="34"/>
                </a:lnTo>
                <a:lnTo>
                  <a:pt x="88" y="28"/>
                </a:lnTo>
                <a:lnTo>
                  <a:pt x="85" y="30"/>
                </a:lnTo>
                <a:lnTo>
                  <a:pt x="82" y="34"/>
                </a:lnTo>
                <a:lnTo>
                  <a:pt x="87" y="38"/>
                </a:lnTo>
                <a:lnTo>
                  <a:pt x="105" y="46"/>
                </a:lnTo>
                <a:lnTo>
                  <a:pt x="105" y="47"/>
                </a:lnTo>
                <a:lnTo>
                  <a:pt x="81" y="41"/>
                </a:lnTo>
                <a:lnTo>
                  <a:pt x="81" y="44"/>
                </a:lnTo>
                <a:lnTo>
                  <a:pt x="78" y="43"/>
                </a:lnTo>
                <a:lnTo>
                  <a:pt x="76" y="44"/>
                </a:lnTo>
                <a:lnTo>
                  <a:pt x="79" y="47"/>
                </a:lnTo>
                <a:lnTo>
                  <a:pt x="84" y="47"/>
                </a:lnTo>
                <a:lnTo>
                  <a:pt x="90" y="53"/>
                </a:lnTo>
                <a:lnTo>
                  <a:pt x="96" y="56"/>
                </a:lnTo>
                <a:lnTo>
                  <a:pt x="102" y="61"/>
                </a:lnTo>
                <a:lnTo>
                  <a:pt x="97" y="62"/>
                </a:lnTo>
                <a:lnTo>
                  <a:pt x="85" y="53"/>
                </a:lnTo>
                <a:lnTo>
                  <a:pt x="78" y="50"/>
                </a:lnTo>
                <a:lnTo>
                  <a:pt x="73" y="52"/>
                </a:lnTo>
                <a:lnTo>
                  <a:pt x="72" y="55"/>
                </a:lnTo>
                <a:lnTo>
                  <a:pt x="73" y="64"/>
                </a:lnTo>
                <a:lnTo>
                  <a:pt x="75" y="71"/>
                </a:lnTo>
                <a:lnTo>
                  <a:pt x="73" y="74"/>
                </a:lnTo>
                <a:lnTo>
                  <a:pt x="76" y="79"/>
                </a:lnTo>
                <a:lnTo>
                  <a:pt x="82" y="83"/>
                </a:lnTo>
                <a:lnTo>
                  <a:pt x="85" y="83"/>
                </a:lnTo>
                <a:lnTo>
                  <a:pt x="87" y="80"/>
                </a:lnTo>
                <a:lnTo>
                  <a:pt x="88" y="82"/>
                </a:lnTo>
                <a:lnTo>
                  <a:pt x="87" y="88"/>
                </a:lnTo>
                <a:lnTo>
                  <a:pt x="82" y="91"/>
                </a:lnTo>
                <a:lnTo>
                  <a:pt x="78" y="91"/>
                </a:lnTo>
                <a:lnTo>
                  <a:pt x="75" y="98"/>
                </a:lnTo>
                <a:lnTo>
                  <a:pt x="69" y="104"/>
                </a:lnTo>
                <a:lnTo>
                  <a:pt x="70" y="107"/>
                </a:lnTo>
                <a:lnTo>
                  <a:pt x="75" y="110"/>
                </a:lnTo>
                <a:lnTo>
                  <a:pt x="75" y="115"/>
                </a:lnTo>
                <a:lnTo>
                  <a:pt x="79" y="121"/>
                </a:lnTo>
                <a:lnTo>
                  <a:pt x="85" y="122"/>
                </a:lnTo>
                <a:lnTo>
                  <a:pt x="90" y="122"/>
                </a:lnTo>
                <a:lnTo>
                  <a:pt x="91" y="127"/>
                </a:lnTo>
                <a:lnTo>
                  <a:pt x="90" y="136"/>
                </a:lnTo>
                <a:lnTo>
                  <a:pt x="88" y="139"/>
                </a:lnTo>
                <a:lnTo>
                  <a:pt x="88" y="154"/>
                </a:lnTo>
                <a:lnTo>
                  <a:pt x="85" y="160"/>
                </a:lnTo>
                <a:lnTo>
                  <a:pt x="84" y="158"/>
                </a:lnTo>
                <a:lnTo>
                  <a:pt x="85" y="149"/>
                </a:lnTo>
                <a:lnTo>
                  <a:pt x="84" y="148"/>
                </a:lnTo>
                <a:lnTo>
                  <a:pt x="82" y="149"/>
                </a:lnTo>
                <a:lnTo>
                  <a:pt x="78" y="148"/>
                </a:lnTo>
                <a:lnTo>
                  <a:pt x="69" y="151"/>
                </a:lnTo>
                <a:lnTo>
                  <a:pt x="63" y="157"/>
                </a:lnTo>
                <a:lnTo>
                  <a:pt x="58" y="155"/>
                </a:lnTo>
                <a:lnTo>
                  <a:pt x="69" y="146"/>
                </a:lnTo>
                <a:lnTo>
                  <a:pt x="76" y="145"/>
                </a:lnTo>
                <a:lnTo>
                  <a:pt x="78" y="143"/>
                </a:lnTo>
                <a:lnTo>
                  <a:pt x="81" y="142"/>
                </a:lnTo>
                <a:lnTo>
                  <a:pt x="85" y="142"/>
                </a:lnTo>
                <a:lnTo>
                  <a:pt x="85" y="136"/>
                </a:lnTo>
                <a:lnTo>
                  <a:pt x="84" y="133"/>
                </a:lnTo>
                <a:lnTo>
                  <a:pt x="78" y="131"/>
                </a:lnTo>
                <a:lnTo>
                  <a:pt x="63" y="109"/>
                </a:lnTo>
                <a:lnTo>
                  <a:pt x="60" y="101"/>
                </a:lnTo>
                <a:lnTo>
                  <a:pt x="63" y="83"/>
                </a:lnTo>
                <a:lnTo>
                  <a:pt x="57" y="68"/>
                </a:lnTo>
                <a:lnTo>
                  <a:pt x="57" y="59"/>
                </a:lnTo>
                <a:lnTo>
                  <a:pt x="63" y="46"/>
                </a:lnTo>
                <a:lnTo>
                  <a:pt x="64" y="37"/>
                </a:lnTo>
                <a:lnTo>
                  <a:pt x="87" y="7"/>
                </a:lnTo>
                <a:lnTo>
                  <a:pt x="87" y="6"/>
                </a:lnTo>
                <a:lnTo>
                  <a:pt x="82" y="1"/>
                </a:lnTo>
                <a:lnTo>
                  <a:pt x="58" y="0"/>
                </a:lnTo>
                <a:lnTo>
                  <a:pt x="34" y="12"/>
                </a:lnTo>
                <a:lnTo>
                  <a:pt x="24" y="22"/>
                </a:lnTo>
                <a:lnTo>
                  <a:pt x="22" y="30"/>
                </a:lnTo>
                <a:lnTo>
                  <a:pt x="18" y="36"/>
                </a:lnTo>
                <a:lnTo>
                  <a:pt x="16" y="37"/>
                </a:lnTo>
                <a:lnTo>
                  <a:pt x="13" y="44"/>
                </a:lnTo>
                <a:lnTo>
                  <a:pt x="15" y="49"/>
                </a:lnTo>
                <a:lnTo>
                  <a:pt x="12" y="52"/>
                </a:lnTo>
                <a:lnTo>
                  <a:pt x="10" y="59"/>
                </a:lnTo>
                <a:lnTo>
                  <a:pt x="15" y="61"/>
                </a:lnTo>
                <a:lnTo>
                  <a:pt x="9" y="61"/>
                </a:lnTo>
                <a:lnTo>
                  <a:pt x="7" y="70"/>
                </a:lnTo>
                <a:lnTo>
                  <a:pt x="4" y="71"/>
                </a:lnTo>
                <a:lnTo>
                  <a:pt x="4" y="79"/>
                </a:lnTo>
                <a:lnTo>
                  <a:pt x="1" y="83"/>
                </a:lnTo>
                <a:lnTo>
                  <a:pt x="3" y="94"/>
                </a:lnTo>
                <a:lnTo>
                  <a:pt x="7" y="94"/>
                </a:lnTo>
                <a:lnTo>
                  <a:pt x="4" y="95"/>
                </a:lnTo>
                <a:lnTo>
                  <a:pt x="1" y="100"/>
                </a:lnTo>
                <a:lnTo>
                  <a:pt x="0" y="104"/>
                </a:lnTo>
                <a:lnTo>
                  <a:pt x="3" y="116"/>
                </a:lnTo>
                <a:lnTo>
                  <a:pt x="1" y="122"/>
                </a:lnTo>
                <a:lnTo>
                  <a:pt x="1" y="134"/>
                </a:lnTo>
                <a:lnTo>
                  <a:pt x="3" y="140"/>
                </a:lnTo>
                <a:lnTo>
                  <a:pt x="34" y="145"/>
                </a:lnTo>
                <a:lnTo>
                  <a:pt x="43" y="154"/>
                </a:lnTo>
                <a:lnTo>
                  <a:pt x="49" y="157"/>
                </a:lnTo>
                <a:lnTo>
                  <a:pt x="40" y="161"/>
                </a:lnTo>
                <a:lnTo>
                  <a:pt x="31" y="161"/>
                </a:lnTo>
                <a:lnTo>
                  <a:pt x="22" y="155"/>
                </a:lnTo>
                <a:lnTo>
                  <a:pt x="10" y="154"/>
                </a:lnTo>
                <a:lnTo>
                  <a:pt x="13" y="157"/>
                </a:lnTo>
                <a:lnTo>
                  <a:pt x="10" y="161"/>
                </a:lnTo>
                <a:lnTo>
                  <a:pt x="25" y="184"/>
                </a:lnTo>
                <a:lnTo>
                  <a:pt x="36" y="190"/>
                </a:lnTo>
                <a:lnTo>
                  <a:pt x="31" y="191"/>
                </a:lnTo>
                <a:lnTo>
                  <a:pt x="37" y="193"/>
                </a:lnTo>
                <a:lnTo>
                  <a:pt x="39" y="191"/>
                </a:lnTo>
                <a:lnTo>
                  <a:pt x="43" y="191"/>
                </a:lnTo>
                <a:lnTo>
                  <a:pt x="51" y="193"/>
                </a:lnTo>
                <a:lnTo>
                  <a:pt x="57" y="191"/>
                </a:lnTo>
                <a:lnTo>
                  <a:pt x="58" y="184"/>
                </a:lnTo>
                <a:lnTo>
                  <a:pt x="60" y="193"/>
                </a:lnTo>
                <a:lnTo>
                  <a:pt x="63" y="200"/>
                </a:lnTo>
                <a:lnTo>
                  <a:pt x="69" y="205"/>
                </a:lnTo>
                <a:lnTo>
                  <a:pt x="76" y="208"/>
                </a:lnTo>
                <a:lnTo>
                  <a:pt x="81" y="208"/>
                </a:lnTo>
                <a:lnTo>
                  <a:pt x="76" y="205"/>
                </a:lnTo>
                <a:lnTo>
                  <a:pt x="81" y="203"/>
                </a:lnTo>
                <a:lnTo>
                  <a:pt x="109" y="212"/>
                </a:lnTo>
                <a:lnTo>
                  <a:pt x="109" y="209"/>
                </a:lnTo>
                <a:lnTo>
                  <a:pt x="117" y="206"/>
                </a:lnTo>
                <a:lnTo>
                  <a:pt x="127" y="214"/>
                </a:lnTo>
                <a:lnTo>
                  <a:pt x="132" y="214"/>
                </a:lnTo>
                <a:lnTo>
                  <a:pt x="133" y="215"/>
                </a:lnTo>
                <a:lnTo>
                  <a:pt x="135" y="214"/>
                </a:lnTo>
                <a:lnTo>
                  <a:pt x="136" y="215"/>
                </a:lnTo>
                <a:lnTo>
                  <a:pt x="139" y="211"/>
                </a:lnTo>
                <a:lnTo>
                  <a:pt x="142" y="209"/>
                </a:lnTo>
                <a:lnTo>
                  <a:pt x="147" y="212"/>
                </a:lnTo>
                <a:lnTo>
                  <a:pt x="151" y="218"/>
                </a:lnTo>
                <a:lnTo>
                  <a:pt x="154" y="218"/>
                </a:lnTo>
                <a:lnTo>
                  <a:pt x="153" y="214"/>
                </a:lnTo>
                <a:lnTo>
                  <a:pt x="147" y="208"/>
                </a:lnTo>
                <a:lnTo>
                  <a:pt x="141" y="205"/>
                </a:lnTo>
                <a:lnTo>
                  <a:pt x="142" y="200"/>
                </a:lnTo>
                <a:lnTo>
                  <a:pt x="162" y="208"/>
                </a:lnTo>
                <a:lnTo>
                  <a:pt x="166" y="206"/>
                </a:lnTo>
                <a:lnTo>
                  <a:pt x="168" y="208"/>
                </a:lnTo>
                <a:lnTo>
                  <a:pt x="171" y="208"/>
                </a:lnTo>
                <a:lnTo>
                  <a:pt x="174" y="215"/>
                </a:lnTo>
                <a:lnTo>
                  <a:pt x="189" y="212"/>
                </a:lnTo>
                <a:lnTo>
                  <a:pt x="190" y="209"/>
                </a:lnTo>
                <a:lnTo>
                  <a:pt x="184" y="190"/>
                </a:lnTo>
                <a:lnTo>
                  <a:pt x="180" y="190"/>
                </a:lnTo>
                <a:lnTo>
                  <a:pt x="177" y="188"/>
                </a:lnTo>
                <a:lnTo>
                  <a:pt x="181" y="185"/>
                </a:lnTo>
                <a:lnTo>
                  <a:pt x="189" y="187"/>
                </a:lnTo>
                <a:lnTo>
                  <a:pt x="199" y="197"/>
                </a:lnTo>
                <a:lnTo>
                  <a:pt x="201" y="194"/>
                </a:lnTo>
                <a:lnTo>
                  <a:pt x="205" y="197"/>
                </a:lnTo>
                <a:lnTo>
                  <a:pt x="208" y="196"/>
                </a:lnTo>
                <a:lnTo>
                  <a:pt x="210" y="215"/>
                </a:lnTo>
                <a:lnTo>
                  <a:pt x="213" y="218"/>
                </a:lnTo>
                <a:lnTo>
                  <a:pt x="214" y="214"/>
                </a:lnTo>
                <a:lnTo>
                  <a:pt x="217" y="215"/>
                </a:lnTo>
                <a:lnTo>
                  <a:pt x="221" y="215"/>
                </a:lnTo>
                <a:lnTo>
                  <a:pt x="223" y="217"/>
                </a:lnTo>
                <a:lnTo>
                  <a:pt x="221" y="221"/>
                </a:lnTo>
                <a:lnTo>
                  <a:pt x="218" y="224"/>
                </a:lnTo>
                <a:lnTo>
                  <a:pt x="221" y="224"/>
                </a:lnTo>
                <a:lnTo>
                  <a:pt x="241" y="242"/>
                </a:lnTo>
                <a:lnTo>
                  <a:pt x="242" y="248"/>
                </a:lnTo>
                <a:lnTo>
                  <a:pt x="236" y="254"/>
                </a:lnTo>
                <a:lnTo>
                  <a:pt x="229" y="253"/>
                </a:lnTo>
                <a:lnTo>
                  <a:pt x="224" y="253"/>
                </a:lnTo>
                <a:lnTo>
                  <a:pt x="227" y="260"/>
                </a:lnTo>
                <a:lnTo>
                  <a:pt x="226" y="271"/>
                </a:lnTo>
                <a:lnTo>
                  <a:pt x="241" y="262"/>
                </a:lnTo>
                <a:lnTo>
                  <a:pt x="244" y="257"/>
                </a:lnTo>
                <a:lnTo>
                  <a:pt x="248" y="259"/>
                </a:lnTo>
                <a:lnTo>
                  <a:pt x="253" y="254"/>
                </a:lnTo>
                <a:lnTo>
                  <a:pt x="259" y="253"/>
                </a:lnTo>
                <a:lnTo>
                  <a:pt x="265" y="254"/>
                </a:lnTo>
                <a:lnTo>
                  <a:pt x="256" y="257"/>
                </a:lnTo>
                <a:lnTo>
                  <a:pt x="257" y="259"/>
                </a:lnTo>
                <a:lnTo>
                  <a:pt x="254" y="263"/>
                </a:lnTo>
                <a:lnTo>
                  <a:pt x="266" y="277"/>
                </a:lnTo>
                <a:lnTo>
                  <a:pt x="268" y="275"/>
                </a:lnTo>
                <a:lnTo>
                  <a:pt x="266" y="271"/>
                </a:lnTo>
                <a:lnTo>
                  <a:pt x="266" y="268"/>
                </a:lnTo>
                <a:lnTo>
                  <a:pt x="272" y="269"/>
                </a:lnTo>
                <a:lnTo>
                  <a:pt x="272" y="281"/>
                </a:lnTo>
                <a:lnTo>
                  <a:pt x="274" y="285"/>
                </a:lnTo>
                <a:lnTo>
                  <a:pt x="278" y="288"/>
                </a:lnTo>
                <a:lnTo>
                  <a:pt x="283" y="287"/>
                </a:lnTo>
                <a:lnTo>
                  <a:pt x="287" y="294"/>
                </a:lnTo>
                <a:lnTo>
                  <a:pt x="290" y="306"/>
                </a:lnTo>
                <a:lnTo>
                  <a:pt x="292" y="309"/>
                </a:lnTo>
                <a:lnTo>
                  <a:pt x="292" y="317"/>
                </a:lnTo>
                <a:lnTo>
                  <a:pt x="295" y="320"/>
                </a:lnTo>
                <a:lnTo>
                  <a:pt x="296" y="330"/>
                </a:lnTo>
                <a:lnTo>
                  <a:pt x="298" y="332"/>
                </a:lnTo>
                <a:lnTo>
                  <a:pt x="296" y="336"/>
                </a:lnTo>
                <a:lnTo>
                  <a:pt x="295" y="339"/>
                </a:lnTo>
                <a:lnTo>
                  <a:pt x="290" y="341"/>
                </a:lnTo>
                <a:lnTo>
                  <a:pt x="287" y="344"/>
                </a:lnTo>
                <a:lnTo>
                  <a:pt x="287" y="356"/>
                </a:lnTo>
                <a:lnTo>
                  <a:pt x="286" y="357"/>
                </a:lnTo>
                <a:lnTo>
                  <a:pt x="281" y="357"/>
                </a:lnTo>
                <a:lnTo>
                  <a:pt x="263" y="378"/>
                </a:lnTo>
                <a:lnTo>
                  <a:pt x="263" y="383"/>
                </a:lnTo>
                <a:lnTo>
                  <a:pt x="268" y="389"/>
                </a:lnTo>
                <a:lnTo>
                  <a:pt x="272" y="395"/>
                </a:lnTo>
                <a:lnTo>
                  <a:pt x="274" y="399"/>
                </a:lnTo>
                <a:lnTo>
                  <a:pt x="277" y="401"/>
                </a:lnTo>
                <a:lnTo>
                  <a:pt x="277" y="408"/>
                </a:lnTo>
                <a:lnTo>
                  <a:pt x="271" y="405"/>
                </a:lnTo>
                <a:lnTo>
                  <a:pt x="271" y="407"/>
                </a:lnTo>
                <a:lnTo>
                  <a:pt x="266" y="405"/>
                </a:lnTo>
                <a:lnTo>
                  <a:pt x="266" y="407"/>
                </a:lnTo>
                <a:lnTo>
                  <a:pt x="263" y="408"/>
                </a:lnTo>
                <a:lnTo>
                  <a:pt x="259" y="411"/>
                </a:lnTo>
                <a:lnTo>
                  <a:pt x="251" y="411"/>
                </a:lnTo>
                <a:lnTo>
                  <a:pt x="250" y="416"/>
                </a:lnTo>
                <a:lnTo>
                  <a:pt x="247" y="416"/>
                </a:lnTo>
                <a:lnTo>
                  <a:pt x="242" y="413"/>
                </a:lnTo>
                <a:lnTo>
                  <a:pt x="233" y="414"/>
                </a:lnTo>
                <a:lnTo>
                  <a:pt x="227" y="411"/>
                </a:lnTo>
                <a:lnTo>
                  <a:pt x="223" y="411"/>
                </a:lnTo>
                <a:lnTo>
                  <a:pt x="218" y="410"/>
                </a:lnTo>
                <a:lnTo>
                  <a:pt x="217" y="408"/>
                </a:lnTo>
                <a:lnTo>
                  <a:pt x="214" y="408"/>
                </a:lnTo>
                <a:lnTo>
                  <a:pt x="215" y="411"/>
                </a:lnTo>
                <a:lnTo>
                  <a:pt x="213" y="411"/>
                </a:lnTo>
                <a:lnTo>
                  <a:pt x="214" y="419"/>
                </a:lnTo>
                <a:lnTo>
                  <a:pt x="210" y="420"/>
                </a:lnTo>
                <a:lnTo>
                  <a:pt x="204" y="425"/>
                </a:lnTo>
                <a:lnTo>
                  <a:pt x="202" y="429"/>
                </a:lnTo>
                <a:lnTo>
                  <a:pt x="201" y="440"/>
                </a:lnTo>
                <a:lnTo>
                  <a:pt x="204" y="446"/>
                </a:lnTo>
                <a:lnTo>
                  <a:pt x="208" y="450"/>
                </a:lnTo>
                <a:lnTo>
                  <a:pt x="211" y="449"/>
                </a:lnTo>
                <a:lnTo>
                  <a:pt x="214" y="455"/>
                </a:lnTo>
                <a:lnTo>
                  <a:pt x="217" y="453"/>
                </a:lnTo>
                <a:lnTo>
                  <a:pt x="223" y="455"/>
                </a:lnTo>
                <a:lnTo>
                  <a:pt x="224" y="456"/>
                </a:lnTo>
                <a:lnTo>
                  <a:pt x="226" y="456"/>
                </a:lnTo>
                <a:lnTo>
                  <a:pt x="232" y="453"/>
                </a:lnTo>
                <a:lnTo>
                  <a:pt x="232" y="452"/>
                </a:lnTo>
                <a:lnTo>
                  <a:pt x="236" y="450"/>
                </a:lnTo>
                <a:lnTo>
                  <a:pt x="239" y="450"/>
                </a:lnTo>
                <a:lnTo>
                  <a:pt x="239" y="446"/>
                </a:lnTo>
                <a:lnTo>
                  <a:pt x="238" y="443"/>
                </a:lnTo>
                <a:lnTo>
                  <a:pt x="242" y="441"/>
                </a:lnTo>
                <a:lnTo>
                  <a:pt x="245" y="441"/>
                </a:lnTo>
                <a:lnTo>
                  <a:pt x="248" y="444"/>
                </a:lnTo>
                <a:lnTo>
                  <a:pt x="248" y="447"/>
                </a:lnTo>
                <a:lnTo>
                  <a:pt x="256" y="447"/>
                </a:lnTo>
                <a:lnTo>
                  <a:pt x="259" y="449"/>
                </a:lnTo>
                <a:lnTo>
                  <a:pt x="259" y="446"/>
                </a:lnTo>
                <a:lnTo>
                  <a:pt x="260" y="444"/>
                </a:lnTo>
                <a:lnTo>
                  <a:pt x="262" y="446"/>
                </a:lnTo>
                <a:lnTo>
                  <a:pt x="259" y="440"/>
                </a:lnTo>
                <a:lnTo>
                  <a:pt x="254" y="438"/>
                </a:lnTo>
                <a:lnTo>
                  <a:pt x="254" y="434"/>
                </a:lnTo>
                <a:lnTo>
                  <a:pt x="259" y="434"/>
                </a:lnTo>
                <a:lnTo>
                  <a:pt x="260" y="431"/>
                </a:lnTo>
                <a:lnTo>
                  <a:pt x="260" y="438"/>
                </a:lnTo>
                <a:lnTo>
                  <a:pt x="262" y="435"/>
                </a:lnTo>
                <a:lnTo>
                  <a:pt x="263" y="438"/>
                </a:lnTo>
                <a:lnTo>
                  <a:pt x="266" y="440"/>
                </a:lnTo>
                <a:lnTo>
                  <a:pt x="268" y="438"/>
                </a:lnTo>
                <a:lnTo>
                  <a:pt x="271" y="438"/>
                </a:lnTo>
                <a:lnTo>
                  <a:pt x="274" y="443"/>
                </a:lnTo>
                <a:lnTo>
                  <a:pt x="277" y="441"/>
                </a:lnTo>
                <a:lnTo>
                  <a:pt x="278" y="441"/>
                </a:lnTo>
                <a:lnTo>
                  <a:pt x="280" y="444"/>
                </a:lnTo>
                <a:lnTo>
                  <a:pt x="280" y="446"/>
                </a:lnTo>
                <a:lnTo>
                  <a:pt x="281" y="453"/>
                </a:lnTo>
                <a:lnTo>
                  <a:pt x="283" y="452"/>
                </a:lnTo>
                <a:lnTo>
                  <a:pt x="286" y="458"/>
                </a:lnTo>
                <a:lnTo>
                  <a:pt x="287" y="461"/>
                </a:lnTo>
                <a:lnTo>
                  <a:pt x="287" y="462"/>
                </a:lnTo>
                <a:lnTo>
                  <a:pt x="287" y="464"/>
                </a:lnTo>
                <a:lnTo>
                  <a:pt x="289" y="467"/>
                </a:lnTo>
                <a:lnTo>
                  <a:pt x="290" y="465"/>
                </a:lnTo>
                <a:lnTo>
                  <a:pt x="292" y="467"/>
                </a:lnTo>
                <a:lnTo>
                  <a:pt x="293" y="471"/>
                </a:lnTo>
                <a:lnTo>
                  <a:pt x="296" y="473"/>
                </a:lnTo>
                <a:lnTo>
                  <a:pt x="298" y="470"/>
                </a:lnTo>
                <a:lnTo>
                  <a:pt x="299" y="471"/>
                </a:lnTo>
                <a:lnTo>
                  <a:pt x="299" y="473"/>
                </a:lnTo>
                <a:lnTo>
                  <a:pt x="301" y="476"/>
                </a:lnTo>
                <a:lnTo>
                  <a:pt x="304" y="477"/>
                </a:lnTo>
                <a:lnTo>
                  <a:pt x="304" y="474"/>
                </a:lnTo>
                <a:lnTo>
                  <a:pt x="305" y="471"/>
                </a:lnTo>
                <a:lnTo>
                  <a:pt x="308" y="476"/>
                </a:lnTo>
                <a:lnTo>
                  <a:pt x="311" y="477"/>
                </a:lnTo>
                <a:lnTo>
                  <a:pt x="311" y="480"/>
                </a:lnTo>
                <a:lnTo>
                  <a:pt x="316" y="480"/>
                </a:lnTo>
                <a:lnTo>
                  <a:pt x="311" y="485"/>
                </a:lnTo>
                <a:lnTo>
                  <a:pt x="307" y="486"/>
                </a:lnTo>
                <a:lnTo>
                  <a:pt x="302" y="482"/>
                </a:lnTo>
                <a:lnTo>
                  <a:pt x="310" y="497"/>
                </a:lnTo>
                <a:lnTo>
                  <a:pt x="313" y="498"/>
                </a:lnTo>
                <a:lnTo>
                  <a:pt x="316" y="501"/>
                </a:lnTo>
                <a:lnTo>
                  <a:pt x="317" y="50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54" name="Freeform 926"/>
          <p:cNvSpPr>
            <a:spLocks/>
          </p:cNvSpPr>
          <p:nvPr/>
        </p:nvSpPr>
        <p:spPr bwMode="auto">
          <a:xfrm>
            <a:off x="1639888" y="992195"/>
            <a:ext cx="30163" cy="23812"/>
          </a:xfrm>
          <a:custGeom>
            <a:avLst/>
            <a:gdLst>
              <a:gd name="T0" fmla="*/ 12 w 19"/>
              <a:gd name="T1" fmla="*/ 3 h 15"/>
              <a:gd name="T2" fmla="*/ 15 w 19"/>
              <a:gd name="T3" fmla="*/ 0 h 15"/>
              <a:gd name="T4" fmla="*/ 19 w 19"/>
              <a:gd name="T5" fmla="*/ 5 h 15"/>
              <a:gd name="T6" fmla="*/ 13 w 19"/>
              <a:gd name="T7" fmla="*/ 11 h 15"/>
              <a:gd name="T8" fmla="*/ 6 w 19"/>
              <a:gd name="T9" fmla="*/ 15 h 15"/>
              <a:gd name="T10" fmla="*/ 0 w 19"/>
              <a:gd name="T11" fmla="*/ 14 h 15"/>
              <a:gd name="T12" fmla="*/ 0 w 19"/>
              <a:gd name="T13" fmla="*/ 12 h 15"/>
              <a:gd name="T14" fmla="*/ 4 w 19"/>
              <a:gd name="T15" fmla="*/ 9 h 15"/>
              <a:gd name="T16" fmla="*/ 9 w 19"/>
              <a:gd name="T17" fmla="*/ 3 h 15"/>
              <a:gd name="T18" fmla="*/ 12 w 19"/>
              <a:gd name="T19" fmla="*/ 3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5"/>
              <a:gd name="T32" fmla="*/ 19 w 1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5">
                <a:moveTo>
                  <a:pt x="12" y="3"/>
                </a:moveTo>
                <a:lnTo>
                  <a:pt x="15" y="0"/>
                </a:lnTo>
                <a:lnTo>
                  <a:pt x="19" y="5"/>
                </a:lnTo>
                <a:lnTo>
                  <a:pt x="13" y="11"/>
                </a:lnTo>
                <a:lnTo>
                  <a:pt x="6" y="15"/>
                </a:lnTo>
                <a:lnTo>
                  <a:pt x="0" y="14"/>
                </a:lnTo>
                <a:lnTo>
                  <a:pt x="0" y="12"/>
                </a:lnTo>
                <a:lnTo>
                  <a:pt x="4" y="9"/>
                </a:lnTo>
                <a:lnTo>
                  <a:pt x="9" y="3"/>
                </a:lnTo>
                <a:lnTo>
                  <a:pt x="12"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55" name="Freeform 927"/>
          <p:cNvSpPr>
            <a:spLocks/>
          </p:cNvSpPr>
          <p:nvPr/>
        </p:nvSpPr>
        <p:spPr bwMode="auto">
          <a:xfrm>
            <a:off x="2032000" y="1757370"/>
            <a:ext cx="11113" cy="41275"/>
          </a:xfrm>
          <a:custGeom>
            <a:avLst/>
            <a:gdLst>
              <a:gd name="T0" fmla="*/ 4 w 7"/>
              <a:gd name="T1" fmla="*/ 3 h 26"/>
              <a:gd name="T2" fmla="*/ 6 w 7"/>
              <a:gd name="T3" fmla="*/ 3 h 26"/>
              <a:gd name="T4" fmla="*/ 7 w 7"/>
              <a:gd name="T5" fmla="*/ 20 h 26"/>
              <a:gd name="T6" fmla="*/ 6 w 7"/>
              <a:gd name="T7" fmla="*/ 26 h 26"/>
              <a:gd name="T8" fmla="*/ 3 w 7"/>
              <a:gd name="T9" fmla="*/ 24 h 26"/>
              <a:gd name="T10" fmla="*/ 0 w 7"/>
              <a:gd name="T11" fmla="*/ 20 h 26"/>
              <a:gd name="T12" fmla="*/ 0 w 7"/>
              <a:gd name="T13" fmla="*/ 5 h 26"/>
              <a:gd name="T14" fmla="*/ 3 w 7"/>
              <a:gd name="T15" fmla="*/ 0 h 26"/>
              <a:gd name="T16" fmla="*/ 4 w 7"/>
              <a:gd name="T17" fmla="*/ 3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6"/>
              <a:gd name="T29" fmla="*/ 7 w 7"/>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6">
                <a:moveTo>
                  <a:pt x="4" y="3"/>
                </a:moveTo>
                <a:lnTo>
                  <a:pt x="6" y="3"/>
                </a:lnTo>
                <a:lnTo>
                  <a:pt x="7" y="20"/>
                </a:lnTo>
                <a:lnTo>
                  <a:pt x="6" y="26"/>
                </a:lnTo>
                <a:lnTo>
                  <a:pt x="3" y="24"/>
                </a:lnTo>
                <a:lnTo>
                  <a:pt x="0" y="20"/>
                </a:lnTo>
                <a:lnTo>
                  <a:pt x="0" y="5"/>
                </a:lnTo>
                <a:lnTo>
                  <a:pt x="3" y="0"/>
                </a:lnTo>
                <a:lnTo>
                  <a:pt x="4"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56" name="Freeform 928"/>
          <p:cNvSpPr>
            <a:spLocks/>
          </p:cNvSpPr>
          <p:nvPr/>
        </p:nvSpPr>
        <p:spPr bwMode="auto">
          <a:xfrm>
            <a:off x="2354263" y="2117732"/>
            <a:ext cx="22225" cy="6350"/>
          </a:xfrm>
          <a:custGeom>
            <a:avLst/>
            <a:gdLst>
              <a:gd name="T0" fmla="*/ 12 w 14"/>
              <a:gd name="T1" fmla="*/ 1 h 4"/>
              <a:gd name="T2" fmla="*/ 12 w 14"/>
              <a:gd name="T3" fmla="*/ 0 h 4"/>
              <a:gd name="T4" fmla="*/ 14 w 14"/>
              <a:gd name="T5" fmla="*/ 1 h 4"/>
              <a:gd name="T6" fmla="*/ 14 w 14"/>
              <a:gd name="T7" fmla="*/ 3 h 4"/>
              <a:gd name="T8" fmla="*/ 12 w 14"/>
              <a:gd name="T9" fmla="*/ 4 h 4"/>
              <a:gd name="T10" fmla="*/ 9 w 14"/>
              <a:gd name="T11" fmla="*/ 4 h 4"/>
              <a:gd name="T12" fmla="*/ 3 w 14"/>
              <a:gd name="T13" fmla="*/ 3 h 4"/>
              <a:gd name="T14" fmla="*/ 0 w 14"/>
              <a:gd name="T15" fmla="*/ 1 h 4"/>
              <a:gd name="T16" fmla="*/ 3 w 14"/>
              <a:gd name="T17" fmla="*/ 0 h 4"/>
              <a:gd name="T18" fmla="*/ 5 w 14"/>
              <a:gd name="T19" fmla="*/ 1 h 4"/>
              <a:gd name="T20" fmla="*/ 11 w 14"/>
              <a:gd name="T21" fmla="*/ 0 h 4"/>
              <a:gd name="T22" fmla="*/ 12 w 14"/>
              <a:gd name="T23" fmla="*/ 1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4"/>
              <a:gd name="T38" fmla="*/ 14 w 1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4">
                <a:moveTo>
                  <a:pt x="12" y="1"/>
                </a:moveTo>
                <a:lnTo>
                  <a:pt x="12" y="0"/>
                </a:lnTo>
                <a:lnTo>
                  <a:pt x="14" y="1"/>
                </a:lnTo>
                <a:lnTo>
                  <a:pt x="14" y="3"/>
                </a:lnTo>
                <a:lnTo>
                  <a:pt x="12" y="4"/>
                </a:lnTo>
                <a:lnTo>
                  <a:pt x="9" y="4"/>
                </a:lnTo>
                <a:lnTo>
                  <a:pt x="3" y="3"/>
                </a:lnTo>
                <a:lnTo>
                  <a:pt x="0" y="1"/>
                </a:lnTo>
                <a:lnTo>
                  <a:pt x="3" y="0"/>
                </a:lnTo>
                <a:lnTo>
                  <a:pt x="5" y="1"/>
                </a:lnTo>
                <a:lnTo>
                  <a:pt x="11" y="0"/>
                </a:lnTo>
                <a:lnTo>
                  <a:pt x="12"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57" name="Freeform 929"/>
          <p:cNvSpPr>
            <a:spLocks/>
          </p:cNvSpPr>
          <p:nvPr/>
        </p:nvSpPr>
        <p:spPr bwMode="auto">
          <a:xfrm>
            <a:off x="2635250" y="2851157"/>
            <a:ext cx="58738" cy="42862"/>
          </a:xfrm>
          <a:custGeom>
            <a:avLst/>
            <a:gdLst>
              <a:gd name="T0" fmla="*/ 33 w 37"/>
              <a:gd name="T1" fmla="*/ 20 h 27"/>
              <a:gd name="T2" fmla="*/ 34 w 37"/>
              <a:gd name="T3" fmla="*/ 18 h 27"/>
              <a:gd name="T4" fmla="*/ 37 w 37"/>
              <a:gd name="T5" fmla="*/ 17 h 27"/>
              <a:gd name="T6" fmla="*/ 37 w 37"/>
              <a:gd name="T7" fmla="*/ 15 h 27"/>
              <a:gd name="T8" fmla="*/ 30 w 37"/>
              <a:gd name="T9" fmla="*/ 15 h 27"/>
              <a:gd name="T10" fmla="*/ 22 w 37"/>
              <a:gd name="T11" fmla="*/ 17 h 27"/>
              <a:gd name="T12" fmla="*/ 11 w 37"/>
              <a:gd name="T13" fmla="*/ 14 h 27"/>
              <a:gd name="T14" fmla="*/ 9 w 37"/>
              <a:gd name="T15" fmla="*/ 15 h 27"/>
              <a:gd name="T16" fmla="*/ 8 w 37"/>
              <a:gd name="T17" fmla="*/ 14 h 27"/>
              <a:gd name="T18" fmla="*/ 5 w 37"/>
              <a:gd name="T19" fmla="*/ 8 h 27"/>
              <a:gd name="T20" fmla="*/ 6 w 37"/>
              <a:gd name="T21" fmla="*/ 5 h 27"/>
              <a:gd name="T22" fmla="*/ 6 w 37"/>
              <a:gd name="T23" fmla="*/ 0 h 27"/>
              <a:gd name="T24" fmla="*/ 0 w 37"/>
              <a:gd name="T25" fmla="*/ 8 h 27"/>
              <a:gd name="T26" fmla="*/ 0 w 37"/>
              <a:gd name="T27" fmla="*/ 11 h 27"/>
              <a:gd name="T28" fmla="*/ 5 w 37"/>
              <a:gd name="T29" fmla="*/ 12 h 27"/>
              <a:gd name="T30" fmla="*/ 5 w 37"/>
              <a:gd name="T31" fmla="*/ 14 h 27"/>
              <a:gd name="T32" fmla="*/ 6 w 37"/>
              <a:gd name="T33" fmla="*/ 17 h 27"/>
              <a:gd name="T34" fmla="*/ 9 w 37"/>
              <a:gd name="T35" fmla="*/ 17 h 27"/>
              <a:gd name="T36" fmla="*/ 11 w 37"/>
              <a:gd name="T37" fmla="*/ 20 h 27"/>
              <a:gd name="T38" fmla="*/ 17 w 37"/>
              <a:gd name="T39" fmla="*/ 23 h 27"/>
              <a:gd name="T40" fmla="*/ 20 w 37"/>
              <a:gd name="T41" fmla="*/ 23 h 27"/>
              <a:gd name="T42" fmla="*/ 20 w 37"/>
              <a:gd name="T43" fmla="*/ 21 h 27"/>
              <a:gd name="T44" fmla="*/ 21 w 37"/>
              <a:gd name="T45" fmla="*/ 21 h 27"/>
              <a:gd name="T46" fmla="*/ 24 w 37"/>
              <a:gd name="T47" fmla="*/ 23 h 27"/>
              <a:gd name="T48" fmla="*/ 24 w 37"/>
              <a:gd name="T49" fmla="*/ 24 h 27"/>
              <a:gd name="T50" fmla="*/ 24 w 37"/>
              <a:gd name="T51" fmla="*/ 26 h 27"/>
              <a:gd name="T52" fmla="*/ 28 w 37"/>
              <a:gd name="T53" fmla="*/ 27 h 27"/>
              <a:gd name="T54" fmla="*/ 31 w 37"/>
              <a:gd name="T55" fmla="*/ 26 h 27"/>
              <a:gd name="T56" fmla="*/ 31 w 37"/>
              <a:gd name="T57" fmla="*/ 21 h 27"/>
              <a:gd name="T58" fmla="*/ 33 w 37"/>
              <a:gd name="T59" fmla="*/ 20 h 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
              <a:gd name="T91" fmla="*/ 0 h 27"/>
              <a:gd name="T92" fmla="*/ 37 w 37"/>
              <a:gd name="T93" fmla="*/ 27 h 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 h="27">
                <a:moveTo>
                  <a:pt x="33" y="20"/>
                </a:moveTo>
                <a:lnTo>
                  <a:pt x="34" y="18"/>
                </a:lnTo>
                <a:lnTo>
                  <a:pt x="37" y="17"/>
                </a:lnTo>
                <a:lnTo>
                  <a:pt x="37" y="15"/>
                </a:lnTo>
                <a:lnTo>
                  <a:pt x="30" y="15"/>
                </a:lnTo>
                <a:lnTo>
                  <a:pt x="22" y="17"/>
                </a:lnTo>
                <a:lnTo>
                  <a:pt x="11" y="14"/>
                </a:lnTo>
                <a:lnTo>
                  <a:pt x="9" y="15"/>
                </a:lnTo>
                <a:lnTo>
                  <a:pt x="8" y="14"/>
                </a:lnTo>
                <a:lnTo>
                  <a:pt x="5" y="8"/>
                </a:lnTo>
                <a:lnTo>
                  <a:pt x="6" y="5"/>
                </a:lnTo>
                <a:lnTo>
                  <a:pt x="6" y="0"/>
                </a:lnTo>
                <a:lnTo>
                  <a:pt x="0" y="8"/>
                </a:lnTo>
                <a:lnTo>
                  <a:pt x="0" y="11"/>
                </a:lnTo>
                <a:lnTo>
                  <a:pt x="5" y="12"/>
                </a:lnTo>
                <a:lnTo>
                  <a:pt x="5" y="14"/>
                </a:lnTo>
                <a:lnTo>
                  <a:pt x="6" y="17"/>
                </a:lnTo>
                <a:lnTo>
                  <a:pt x="9" y="17"/>
                </a:lnTo>
                <a:lnTo>
                  <a:pt x="11" y="20"/>
                </a:lnTo>
                <a:lnTo>
                  <a:pt x="17" y="23"/>
                </a:lnTo>
                <a:lnTo>
                  <a:pt x="20" y="23"/>
                </a:lnTo>
                <a:lnTo>
                  <a:pt x="20" y="21"/>
                </a:lnTo>
                <a:lnTo>
                  <a:pt x="21" y="21"/>
                </a:lnTo>
                <a:lnTo>
                  <a:pt x="24" y="23"/>
                </a:lnTo>
                <a:lnTo>
                  <a:pt x="24" y="24"/>
                </a:lnTo>
                <a:lnTo>
                  <a:pt x="24" y="26"/>
                </a:lnTo>
                <a:lnTo>
                  <a:pt x="28" y="27"/>
                </a:lnTo>
                <a:lnTo>
                  <a:pt x="31" y="26"/>
                </a:lnTo>
                <a:lnTo>
                  <a:pt x="31" y="21"/>
                </a:lnTo>
                <a:lnTo>
                  <a:pt x="33" y="2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58" name="Freeform 930"/>
          <p:cNvSpPr>
            <a:spLocks/>
          </p:cNvSpPr>
          <p:nvPr/>
        </p:nvSpPr>
        <p:spPr bwMode="auto">
          <a:xfrm>
            <a:off x="2859088" y="2579695"/>
            <a:ext cx="1588" cy="3175"/>
          </a:xfrm>
          <a:custGeom>
            <a:avLst/>
            <a:gdLst>
              <a:gd name="T0" fmla="*/ 0 w 1"/>
              <a:gd name="T1" fmla="*/ 0 h 2"/>
              <a:gd name="T2" fmla="*/ 0 w 1"/>
              <a:gd name="T3" fmla="*/ 2 h 2"/>
              <a:gd name="T4" fmla="*/ 0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0"/>
                </a:moveTo>
                <a:lnTo>
                  <a:pt x="0" y="2"/>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59" name="Freeform 931"/>
          <p:cNvSpPr>
            <a:spLocks/>
          </p:cNvSpPr>
          <p:nvPr/>
        </p:nvSpPr>
        <p:spPr bwMode="auto">
          <a:xfrm>
            <a:off x="593725" y="1473207"/>
            <a:ext cx="2271713" cy="1570037"/>
          </a:xfrm>
          <a:custGeom>
            <a:avLst/>
            <a:gdLst>
              <a:gd name="T0" fmla="*/ 1252 w 1431"/>
              <a:gd name="T1" fmla="*/ 789 h 989"/>
              <a:gd name="T2" fmla="*/ 1286 w 1431"/>
              <a:gd name="T3" fmla="*/ 832 h 989"/>
              <a:gd name="T4" fmla="*/ 1328 w 1431"/>
              <a:gd name="T5" fmla="*/ 903 h 989"/>
              <a:gd name="T6" fmla="*/ 1270 w 1431"/>
              <a:gd name="T7" fmla="*/ 949 h 989"/>
              <a:gd name="T8" fmla="*/ 1276 w 1431"/>
              <a:gd name="T9" fmla="*/ 903 h 989"/>
              <a:gd name="T10" fmla="*/ 1166 w 1431"/>
              <a:gd name="T11" fmla="*/ 913 h 989"/>
              <a:gd name="T12" fmla="*/ 970 w 1431"/>
              <a:gd name="T13" fmla="*/ 988 h 989"/>
              <a:gd name="T14" fmla="*/ 1021 w 1431"/>
              <a:gd name="T15" fmla="*/ 929 h 989"/>
              <a:gd name="T16" fmla="*/ 954 w 1431"/>
              <a:gd name="T17" fmla="*/ 886 h 989"/>
              <a:gd name="T18" fmla="*/ 879 w 1431"/>
              <a:gd name="T19" fmla="*/ 834 h 989"/>
              <a:gd name="T20" fmla="*/ 771 w 1431"/>
              <a:gd name="T21" fmla="*/ 811 h 989"/>
              <a:gd name="T22" fmla="*/ 285 w 1431"/>
              <a:gd name="T23" fmla="*/ 795 h 989"/>
              <a:gd name="T24" fmla="*/ 249 w 1431"/>
              <a:gd name="T25" fmla="*/ 771 h 989"/>
              <a:gd name="T26" fmla="*/ 219 w 1431"/>
              <a:gd name="T27" fmla="*/ 733 h 989"/>
              <a:gd name="T28" fmla="*/ 183 w 1431"/>
              <a:gd name="T29" fmla="*/ 666 h 989"/>
              <a:gd name="T30" fmla="*/ 95 w 1431"/>
              <a:gd name="T31" fmla="*/ 512 h 989"/>
              <a:gd name="T32" fmla="*/ 0 w 1431"/>
              <a:gd name="T33" fmla="*/ 115 h 989"/>
              <a:gd name="T34" fmla="*/ 105 w 1431"/>
              <a:gd name="T35" fmla="*/ 156 h 989"/>
              <a:gd name="T36" fmla="*/ 169 w 1431"/>
              <a:gd name="T37" fmla="*/ 96 h 989"/>
              <a:gd name="T38" fmla="*/ 153 w 1431"/>
              <a:gd name="T39" fmla="*/ 132 h 989"/>
              <a:gd name="T40" fmla="*/ 216 w 1431"/>
              <a:gd name="T41" fmla="*/ 73 h 989"/>
              <a:gd name="T42" fmla="*/ 265 w 1431"/>
              <a:gd name="T43" fmla="*/ 97 h 989"/>
              <a:gd name="T44" fmla="*/ 315 w 1431"/>
              <a:gd name="T45" fmla="*/ 111 h 989"/>
              <a:gd name="T46" fmla="*/ 449 w 1431"/>
              <a:gd name="T47" fmla="*/ 175 h 989"/>
              <a:gd name="T48" fmla="*/ 485 w 1431"/>
              <a:gd name="T49" fmla="*/ 203 h 989"/>
              <a:gd name="T50" fmla="*/ 539 w 1431"/>
              <a:gd name="T51" fmla="*/ 218 h 989"/>
              <a:gd name="T52" fmla="*/ 551 w 1431"/>
              <a:gd name="T53" fmla="*/ 203 h 989"/>
              <a:gd name="T54" fmla="*/ 572 w 1431"/>
              <a:gd name="T55" fmla="*/ 176 h 989"/>
              <a:gd name="T56" fmla="*/ 575 w 1431"/>
              <a:gd name="T57" fmla="*/ 150 h 989"/>
              <a:gd name="T58" fmla="*/ 638 w 1431"/>
              <a:gd name="T59" fmla="*/ 197 h 989"/>
              <a:gd name="T60" fmla="*/ 726 w 1431"/>
              <a:gd name="T61" fmla="*/ 208 h 989"/>
              <a:gd name="T62" fmla="*/ 732 w 1431"/>
              <a:gd name="T63" fmla="*/ 171 h 989"/>
              <a:gd name="T64" fmla="*/ 759 w 1431"/>
              <a:gd name="T65" fmla="*/ 205 h 989"/>
              <a:gd name="T66" fmla="*/ 782 w 1431"/>
              <a:gd name="T67" fmla="*/ 142 h 989"/>
              <a:gd name="T68" fmla="*/ 752 w 1431"/>
              <a:gd name="T69" fmla="*/ 73 h 989"/>
              <a:gd name="T70" fmla="*/ 792 w 1431"/>
              <a:gd name="T71" fmla="*/ 10 h 989"/>
              <a:gd name="T72" fmla="*/ 809 w 1431"/>
              <a:gd name="T73" fmla="*/ 112 h 989"/>
              <a:gd name="T74" fmla="*/ 861 w 1431"/>
              <a:gd name="T75" fmla="*/ 142 h 989"/>
              <a:gd name="T76" fmla="*/ 936 w 1431"/>
              <a:gd name="T77" fmla="*/ 159 h 989"/>
              <a:gd name="T78" fmla="*/ 979 w 1431"/>
              <a:gd name="T79" fmla="*/ 126 h 989"/>
              <a:gd name="T80" fmla="*/ 999 w 1431"/>
              <a:gd name="T81" fmla="*/ 224 h 989"/>
              <a:gd name="T82" fmla="*/ 924 w 1431"/>
              <a:gd name="T83" fmla="*/ 259 h 989"/>
              <a:gd name="T84" fmla="*/ 904 w 1431"/>
              <a:gd name="T85" fmla="*/ 320 h 989"/>
              <a:gd name="T86" fmla="*/ 835 w 1431"/>
              <a:gd name="T87" fmla="*/ 371 h 989"/>
              <a:gd name="T88" fmla="*/ 837 w 1431"/>
              <a:gd name="T89" fmla="*/ 379 h 989"/>
              <a:gd name="T90" fmla="*/ 786 w 1431"/>
              <a:gd name="T91" fmla="*/ 453 h 989"/>
              <a:gd name="T92" fmla="*/ 809 w 1431"/>
              <a:gd name="T93" fmla="*/ 602 h 989"/>
              <a:gd name="T94" fmla="*/ 982 w 1431"/>
              <a:gd name="T95" fmla="*/ 654 h 989"/>
              <a:gd name="T96" fmla="*/ 1039 w 1431"/>
              <a:gd name="T97" fmla="*/ 756 h 989"/>
              <a:gd name="T98" fmla="*/ 1085 w 1431"/>
              <a:gd name="T99" fmla="*/ 623 h 989"/>
              <a:gd name="T100" fmla="*/ 1060 w 1431"/>
              <a:gd name="T101" fmla="*/ 500 h 989"/>
              <a:gd name="T102" fmla="*/ 1056 w 1431"/>
              <a:gd name="T103" fmla="*/ 422 h 989"/>
              <a:gd name="T104" fmla="*/ 1154 w 1431"/>
              <a:gd name="T105" fmla="*/ 443 h 989"/>
              <a:gd name="T106" fmla="*/ 1195 w 1431"/>
              <a:gd name="T107" fmla="*/ 483 h 989"/>
              <a:gd name="T108" fmla="*/ 1192 w 1431"/>
              <a:gd name="T109" fmla="*/ 539 h 989"/>
              <a:gd name="T110" fmla="*/ 1261 w 1431"/>
              <a:gd name="T111" fmla="*/ 537 h 989"/>
              <a:gd name="T112" fmla="*/ 1295 w 1431"/>
              <a:gd name="T113" fmla="*/ 522 h 989"/>
              <a:gd name="T114" fmla="*/ 1313 w 1431"/>
              <a:gd name="T115" fmla="*/ 555 h 989"/>
              <a:gd name="T116" fmla="*/ 1328 w 1431"/>
              <a:gd name="T117" fmla="*/ 611 h 989"/>
              <a:gd name="T118" fmla="*/ 1374 w 1431"/>
              <a:gd name="T119" fmla="*/ 653 h 989"/>
              <a:gd name="T120" fmla="*/ 1353 w 1431"/>
              <a:gd name="T121" fmla="*/ 699 h 989"/>
              <a:gd name="T122" fmla="*/ 1421 w 1431"/>
              <a:gd name="T123" fmla="*/ 709 h 9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31"/>
              <a:gd name="T187" fmla="*/ 0 h 989"/>
              <a:gd name="T188" fmla="*/ 1431 w 1431"/>
              <a:gd name="T189" fmla="*/ 989 h 98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31" h="989">
                <a:moveTo>
                  <a:pt x="1427" y="732"/>
                </a:moveTo>
                <a:lnTo>
                  <a:pt x="1431" y="738"/>
                </a:lnTo>
                <a:lnTo>
                  <a:pt x="1425" y="744"/>
                </a:lnTo>
                <a:lnTo>
                  <a:pt x="1419" y="748"/>
                </a:lnTo>
                <a:lnTo>
                  <a:pt x="1415" y="754"/>
                </a:lnTo>
                <a:lnTo>
                  <a:pt x="1412" y="754"/>
                </a:lnTo>
                <a:lnTo>
                  <a:pt x="1410" y="756"/>
                </a:lnTo>
                <a:lnTo>
                  <a:pt x="1398" y="756"/>
                </a:lnTo>
                <a:lnTo>
                  <a:pt x="1385" y="760"/>
                </a:lnTo>
                <a:lnTo>
                  <a:pt x="1382" y="763"/>
                </a:lnTo>
                <a:lnTo>
                  <a:pt x="1379" y="768"/>
                </a:lnTo>
                <a:lnTo>
                  <a:pt x="1377" y="768"/>
                </a:lnTo>
                <a:lnTo>
                  <a:pt x="1368" y="780"/>
                </a:lnTo>
                <a:lnTo>
                  <a:pt x="1364" y="783"/>
                </a:lnTo>
                <a:lnTo>
                  <a:pt x="1361" y="787"/>
                </a:lnTo>
                <a:lnTo>
                  <a:pt x="1358" y="789"/>
                </a:lnTo>
                <a:lnTo>
                  <a:pt x="1356" y="789"/>
                </a:lnTo>
                <a:lnTo>
                  <a:pt x="1355" y="787"/>
                </a:lnTo>
                <a:lnTo>
                  <a:pt x="1356" y="783"/>
                </a:lnTo>
                <a:lnTo>
                  <a:pt x="1353" y="784"/>
                </a:lnTo>
                <a:lnTo>
                  <a:pt x="1352" y="787"/>
                </a:lnTo>
                <a:lnTo>
                  <a:pt x="1332" y="792"/>
                </a:lnTo>
                <a:lnTo>
                  <a:pt x="1329" y="792"/>
                </a:lnTo>
                <a:lnTo>
                  <a:pt x="1329" y="790"/>
                </a:lnTo>
                <a:lnTo>
                  <a:pt x="1326" y="789"/>
                </a:lnTo>
                <a:lnTo>
                  <a:pt x="1308" y="787"/>
                </a:lnTo>
                <a:lnTo>
                  <a:pt x="1303" y="789"/>
                </a:lnTo>
                <a:lnTo>
                  <a:pt x="1283" y="786"/>
                </a:lnTo>
                <a:lnTo>
                  <a:pt x="1276" y="789"/>
                </a:lnTo>
                <a:lnTo>
                  <a:pt x="1268" y="787"/>
                </a:lnTo>
                <a:lnTo>
                  <a:pt x="1264" y="789"/>
                </a:lnTo>
                <a:lnTo>
                  <a:pt x="1259" y="787"/>
                </a:lnTo>
                <a:lnTo>
                  <a:pt x="1256" y="789"/>
                </a:lnTo>
                <a:lnTo>
                  <a:pt x="1253" y="789"/>
                </a:lnTo>
                <a:lnTo>
                  <a:pt x="1252" y="789"/>
                </a:lnTo>
                <a:lnTo>
                  <a:pt x="1250" y="792"/>
                </a:lnTo>
                <a:lnTo>
                  <a:pt x="1247" y="792"/>
                </a:lnTo>
                <a:lnTo>
                  <a:pt x="1244" y="793"/>
                </a:lnTo>
                <a:lnTo>
                  <a:pt x="1240" y="799"/>
                </a:lnTo>
                <a:lnTo>
                  <a:pt x="1237" y="811"/>
                </a:lnTo>
                <a:lnTo>
                  <a:pt x="1235" y="811"/>
                </a:lnTo>
                <a:lnTo>
                  <a:pt x="1223" y="813"/>
                </a:lnTo>
                <a:lnTo>
                  <a:pt x="1220" y="816"/>
                </a:lnTo>
                <a:lnTo>
                  <a:pt x="1219" y="816"/>
                </a:lnTo>
                <a:lnTo>
                  <a:pt x="1219" y="817"/>
                </a:lnTo>
                <a:lnTo>
                  <a:pt x="1213" y="823"/>
                </a:lnTo>
                <a:lnTo>
                  <a:pt x="1210" y="825"/>
                </a:lnTo>
                <a:lnTo>
                  <a:pt x="1201" y="838"/>
                </a:lnTo>
                <a:lnTo>
                  <a:pt x="1198" y="841"/>
                </a:lnTo>
                <a:lnTo>
                  <a:pt x="1195" y="841"/>
                </a:lnTo>
                <a:lnTo>
                  <a:pt x="1195" y="846"/>
                </a:lnTo>
                <a:lnTo>
                  <a:pt x="1187" y="859"/>
                </a:lnTo>
                <a:lnTo>
                  <a:pt x="1186" y="859"/>
                </a:lnTo>
                <a:lnTo>
                  <a:pt x="1172" y="874"/>
                </a:lnTo>
                <a:lnTo>
                  <a:pt x="1175" y="873"/>
                </a:lnTo>
                <a:lnTo>
                  <a:pt x="1178" y="871"/>
                </a:lnTo>
                <a:lnTo>
                  <a:pt x="1180" y="870"/>
                </a:lnTo>
                <a:lnTo>
                  <a:pt x="1181" y="870"/>
                </a:lnTo>
                <a:lnTo>
                  <a:pt x="1210" y="835"/>
                </a:lnTo>
                <a:lnTo>
                  <a:pt x="1213" y="835"/>
                </a:lnTo>
                <a:lnTo>
                  <a:pt x="1214" y="832"/>
                </a:lnTo>
                <a:lnTo>
                  <a:pt x="1249" y="816"/>
                </a:lnTo>
                <a:lnTo>
                  <a:pt x="1265" y="813"/>
                </a:lnTo>
                <a:lnTo>
                  <a:pt x="1274" y="814"/>
                </a:lnTo>
                <a:lnTo>
                  <a:pt x="1286" y="820"/>
                </a:lnTo>
                <a:lnTo>
                  <a:pt x="1288" y="825"/>
                </a:lnTo>
                <a:lnTo>
                  <a:pt x="1286" y="825"/>
                </a:lnTo>
                <a:lnTo>
                  <a:pt x="1285" y="825"/>
                </a:lnTo>
                <a:lnTo>
                  <a:pt x="1286" y="828"/>
                </a:lnTo>
                <a:lnTo>
                  <a:pt x="1286" y="832"/>
                </a:lnTo>
                <a:lnTo>
                  <a:pt x="1271" y="844"/>
                </a:lnTo>
                <a:lnTo>
                  <a:pt x="1265" y="844"/>
                </a:lnTo>
                <a:lnTo>
                  <a:pt x="1261" y="841"/>
                </a:lnTo>
                <a:lnTo>
                  <a:pt x="1250" y="844"/>
                </a:lnTo>
                <a:lnTo>
                  <a:pt x="1249" y="846"/>
                </a:lnTo>
                <a:lnTo>
                  <a:pt x="1253" y="844"/>
                </a:lnTo>
                <a:lnTo>
                  <a:pt x="1261" y="847"/>
                </a:lnTo>
                <a:lnTo>
                  <a:pt x="1262" y="852"/>
                </a:lnTo>
                <a:lnTo>
                  <a:pt x="1264" y="853"/>
                </a:lnTo>
                <a:lnTo>
                  <a:pt x="1273" y="849"/>
                </a:lnTo>
                <a:lnTo>
                  <a:pt x="1274" y="849"/>
                </a:lnTo>
                <a:lnTo>
                  <a:pt x="1274" y="850"/>
                </a:lnTo>
                <a:lnTo>
                  <a:pt x="1277" y="850"/>
                </a:lnTo>
                <a:lnTo>
                  <a:pt x="1279" y="852"/>
                </a:lnTo>
                <a:lnTo>
                  <a:pt x="1279" y="855"/>
                </a:lnTo>
                <a:lnTo>
                  <a:pt x="1276" y="862"/>
                </a:lnTo>
                <a:lnTo>
                  <a:pt x="1270" y="867"/>
                </a:lnTo>
                <a:lnTo>
                  <a:pt x="1270" y="868"/>
                </a:lnTo>
                <a:lnTo>
                  <a:pt x="1273" y="868"/>
                </a:lnTo>
                <a:lnTo>
                  <a:pt x="1277" y="868"/>
                </a:lnTo>
                <a:lnTo>
                  <a:pt x="1277" y="874"/>
                </a:lnTo>
                <a:lnTo>
                  <a:pt x="1282" y="885"/>
                </a:lnTo>
                <a:lnTo>
                  <a:pt x="1283" y="886"/>
                </a:lnTo>
                <a:lnTo>
                  <a:pt x="1283" y="888"/>
                </a:lnTo>
                <a:lnTo>
                  <a:pt x="1288" y="889"/>
                </a:lnTo>
                <a:lnTo>
                  <a:pt x="1295" y="892"/>
                </a:lnTo>
                <a:lnTo>
                  <a:pt x="1294" y="894"/>
                </a:lnTo>
                <a:lnTo>
                  <a:pt x="1292" y="897"/>
                </a:lnTo>
                <a:lnTo>
                  <a:pt x="1311" y="901"/>
                </a:lnTo>
                <a:lnTo>
                  <a:pt x="1313" y="903"/>
                </a:lnTo>
                <a:lnTo>
                  <a:pt x="1320" y="901"/>
                </a:lnTo>
                <a:lnTo>
                  <a:pt x="1326" y="898"/>
                </a:lnTo>
                <a:lnTo>
                  <a:pt x="1328" y="901"/>
                </a:lnTo>
                <a:lnTo>
                  <a:pt x="1326" y="903"/>
                </a:lnTo>
                <a:lnTo>
                  <a:pt x="1328" y="903"/>
                </a:lnTo>
                <a:lnTo>
                  <a:pt x="1331" y="903"/>
                </a:lnTo>
                <a:lnTo>
                  <a:pt x="1334" y="903"/>
                </a:lnTo>
                <a:lnTo>
                  <a:pt x="1338" y="907"/>
                </a:lnTo>
                <a:lnTo>
                  <a:pt x="1335" y="909"/>
                </a:lnTo>
                <a:lnTo>
                  <a:pt x="1335" y="910"/>
                </a:lnTo>
                <a:lnTo>
                  <a:pt x="1340" y="910"/>
                </a:lnTo>
                <a:lnTo>
                  <a:pt x="1341" y="912"/>
                </a:lnTo>
                <a:lnTo>
                  <a:pt x="1340" y="913"/>
                </a:lnTo>
                <a:lnTo>
                  <a:pt x="1337" y="912"/>
                </a:lnTo>
                <a:lnTo>
                  <a:pt x="1334" y="915"/>
                </a:lnTo>
                <a:lnTo>
                  <a:pt x="1332" y="913"/>
                </a:lnTo>
                <a:lnTo>
                  <a:pt x="1319" y="920"/>
                </a:lnTo>
                <a:lnTo>
                  <a:pt x="1317" y="920"/>
                </a:lnTo>
                <a:lnTo>
                  <a:pt x="1316" y="922"/>
                </a:lnTo>
                <a:lnTo>
                  <a:pt x="1314" y="922"/>
                </a:lnTo>
                <a:lnTo>
                  <a:pt x="1310" y="925"/>
                </a:lnTo>
                <a:lnTo>
                  <a:pt x="1307" y="925"/>
                </a:lnTo>
                <a:lnTo>
                  <a:pt x="1307" y="923"/>
                </a:lnTo>
                <a:lnTo>
                  <a:pt x="1303" y="926"/>
                </a:lnTo>
                <a:lnTo>
                  <a:pt x="1298" y="925"/>
                </a:lnTo>
                <a:lnTo>
                  <a:pt x="1300" y="929"/>
                </a:lnTo>
                <a:lnTo>
                  <a:pt x="1300" y="931"/>
                </a:lnTo>
                <a:lnTo>
                  <a:pt x="1295" y="931"/>
                </a:lnTo>
                <a:lnTo>
                  <a:pt x="1294" y="928"/>
                </a:lnTo>
                <a:lnTo>
                  <a:pt x="1294" y="926"/>
                </a:lnTo>
                <a:lnTo>
                  <a:pt x="1291" y="931"/>
                </a:lnTo>
                <a:lnTo>
                  <a:pt x="1289" y="928"/>
                </a:lnTo>
                <a:lnTo>
                  <a:pt x="1288" y="931"/>
                </a:lnTo>
                <a:lnTo>
                  <a:pt x="1288" y="935"/>
                </a:lnTo>
                <a:lnTo>
                  <a:pt x="1285" y="937"/>
                </a:lnTo>
                <a:lnTo>
                  <a:pt x="1279" y="944"/>
                </a:lnTo>
                <a:lnTo>
                  <a:pt x="1276" y="946"/>
                </a:lnTo>
                <a:lnTo>
                  <a:pt x="1274" y="949"/>
                </a:lnTo>
                <a:lnTo>
                  <a:pt x="1271" y="949"/>
                </a:lnTo>
                <a:lnTo>
                  <a:pt x="1270" y="949"/>
                </a:lnTo>
                <a:lnTo>
                  <a:pt x="1270" y="952"/>
                </a:lnTo>
                <a:lnTo>
                  <a:pt x="1268" y="953"/>
                </a:lnTo>
                <a:lnTo>
                  <a:pt x="1267" y="953"/>
                </a:lnTo>
                <a:lnTo>
                  <a:pt x="1264" y="953"/>
                </a:lnTo>
                <a:lnTo>
                  <a:pt x="1262" y="949"/>
                </a:lnTo>
                <a:lnTo>
                  <a:pt x="1261" y="947"/>
                </a:lnTo>
                <a:lnTo>
                  <a:pt x="1258" y="946"/>
                </a:lnTo>
                <a:lnTo>
                  <a:pt x="1256" y="937"/>
                </a:lnTo>
                <a:lnTo>
                  <a:pt x="1256" y="934"/>
                </a:lnTo>
                <a:lnTo>
                  <a:pt x="1261" y="928"/>
                </a:lnTo>
                <a:lnTo>
                  <a:pt x="1259" y="929"/>
                </a:lnTo>
                <a:lnTo>
                  <a:pt x="1256" y="932"/>
                </a:lnTo>
                <a:lnTo>
                  <a:pt x="1256" y="929"/>
                </a:lnTo>
                <a:lnTo>
                  <a:pt x="1261" y="926"/>
                </a:lnTo>
                <a:lnTo>
                  <a:pt x="1264" y="926"/>
                </a:lnTo>
                <a:lnTo>
                  <a:pt x="1267" y="925"/>
                </a:lnTo>
                <a:lnTo>
                  <a:pt x="1265" y="923"/>
                </a:lnTo>
                <a:lnTo>
                  <a:pt x="1285" y="912"/>
                </a:lnTo>
                <a:lnTo>
                  <a:pt x="1286" y="913"/>
                </a:lnTo>
                <a:lnTo>
                  <a:pt x="1286" y="915"/>
                </a:lnTo>
                <a:lnTo>
                  <a:pt x="1289" y="916"/>
                </a:lnTo>
                <a:lnTo>
                  <a:pt x="1292" y="913"/>
                </a:lnTo>
                <a:lnTo>
                  <a:pt x="1295" y="912"/>
                </a:lnTo>
                <a:lnTo>
                  <a:pt x="1303" y="910"/>
                </a:lnTo>
                <a:lnTo>
                  <a:pt x="1303" y="909"/>
                </a:lnTo>
                <a:lnTo>
                  <a:pt x="1294" y="910"/>
                </a:lnTo>
                <a:lnTo>
                  <a:pt x="1286" y="909"/>
                </a:lnTo>
                <a:lnTo>
                  <a:pt x="1282" y="910"/>
                </a:lnTo>
                <a:lnTo>
                  <a:pt x="1279" y="910"/>
                </a:lnTo>
                <a:lnTo>
                  <a:pt x="1277" y="907"/>
                </a:lnTo>
                <a:lnTo>
                  <a:pt x="1286" y="900"/>
                </a:lnTo>
                <a:lnTo>
                  <a:pt x="1283" y="900"/>
                </a:lnTo>
                <a:lnTo>
                  <a:pt x="1282" y="897"/>
                </a:lnTo>
                <a:lnTo>
                  <a:pt x="1280" y="903"/>
                </a:lnTo>
                <a:lnTo>
                  <a:pt x="1276" y="903"/>
                </a:lnTo>
                <a:lnTo>
                  <a:pt x="1264" y="912"/>
                </a:lnTo>
                <a:lnTo>
                  <a:pt x="1261" y="913"/>
                </a:lnTo>
                <a:lnTo>
                  <a:pt x="1258" y="912"/>
                </a:lnTo>
                <a:lnTo>
                  <a:pt x="1253" y="916"/>
                </a:lnTo>
                <a:lnTo>
                  <a:pt x="1244" y="916"/>
                </a:lnTo>
                <a:lnTo>
                  <a:pt x="1243" y="915"/>
                </a:lnTo>
                <a:lnTo>
                  <a:pt x="1240" y="915"/>
                </a:lnTo>
                <a:lnTo>
                  <a:pt x="1240" y="916"/>
                </a:lnTo>
                <a:lnTo>
                  <a:pt x="1238" y="916"/>
                </a:lnTo>
                <a:lnTo>
                  <a:pt x="1235" y="915"/>
                </a:lnTo>
                <a:lnTo>
                  <a:pt x="1232" y="913"/>
                </a:lnTo>
                <a:lnTo>
                  <a:pt x="1232" y="910"/>
                </a:lnTo>
                <a:lnTo>
                  <a:pt x="1232" y="906"/>
                </a:lnTo>
                <a:lnTo>
                  <a:pt x="1228" y="903"/>
                </a:lnTo>
                <a:lnTo>
                  <a:pt x="1228" y="870"/>
                </a:lnTo>
                <a:lnTo>
                  <a:pt x="1219" y="862"/>
                </a:lnTo>
                <a:lnTo>
                  <a:pt x="1217" y="862"/>
                </a:lnTo>
                <a:lnTo>
                  <a:pt x="1214" y="865"/>
                </a:lnTo>
                <a:lnTo>
                  <a:pt x="1210" y="867"/>
                </a:lnTo>
                <a:lnTo>
                  <a:pt x="1205" y="865"/>
                </a:lnTo>
                <a:lnTo>
                  <a:pt x="1204" y="862"/>
                </a:lnTo>
                <a:lnTo>
                  <a:pt x="1202" y="861"/>
                </a:lnTo>
                <a:lnTo>
                  <a:pt x="1201" y="861"/>
                </a:lnTo>
                <a:lnTo>
                  <a:pt x="1198" y="862"/>
                </a:lnTo>
                <a:lnTo>
                  <a:pt x="1184" y="894"/>
                </a:lnTo>
                <a:lnTo>
                  <a:pt x="1183" y="904"/>
                </a:lnTo>
                <a:lnTo>
                  <a:pt x="1180" y="907"/>
                </a:lnTo>
                <a:lnTo>
                  <a:pt x="1180" y="909"/>
                </a:lnTo>
                <a:lnTo>
                  <a:pt x="1180" y="912"/>
                </a:lnTo>
                <a:lnTo>
                  <a:pt x="1177" y="910"/>
                </a:lnTo>
                <a:lnTo>
                  <a:pt x="1177" y="912"/>
                </a:lnTo>
                <a:lnTo>
                  <a:pt x="1177" y="913"/>
                </a:lnTo>
                <a:lnTo>
                  <a:pt x="1174" y="912"/>
                </a:lnTo>
                <a:lnTo>
                  <a:pt x="1171" y="913"/>
                </a:lnTo>
                <a:lnTo>
                  <a:pt x="1166" y="913"/>
                </a:lnTo>
                <a:lnTo>
                  <a:pt x="1166" y="915"/>
                </a:lnTo>
                <a:lnTo>
                  <a:pt x="1163" y="919"/>
                </a:lnTo>
                <a:lnTo>
                  <a:pt x="1106" y="919"/>
                </a:lnTo>
                <a:lnTo>
                  <a:pt x="1094" y="928"/>
                </a:lnTo>
                <a:lnTo>
                  <a:pt x="1094" y="929"/>
                </a:lnTo>
                <a:lnTo>
                  <a:pt x="1090" y="934"/>
                </a:lnTo>
                <a:lnTo>
                  <a:pt x="1073" y="940"/>
                </a:lnTo>
                <a:lnTo>
                  <a:pt x="1073" y="938"/>
                </a:lnTo>
                <a:lnTo>
                  <a:pt x="1069" y="938"/>
                </a:lnTo>
                <a:lnTo>
                  <a:pt x="1069" y="940"/>
                </a:lnTo>
                <a:lnTo>
                  <a:pt x="1070" y="940"/>
                </a:lnTo>
                <a:lnTo>
                  <a:pt x="1072" y="943"/>
                </a:lnTo>
                <a:lnTo>
                  <a:pt x="1072" y="944"/>
                </a:lnTo>
                <a:lnTo>
                  <a:pt x="1069" y="946"/>
                </a:lnTo>
                <a:lnTo>
                  <a:pt x="1069" y="944"/>
                </a:lnTo>
                <a:lnTo>
                  <a:pt x="1054" y="943"/>
                </a:lnTo>
                <a:lnTo>
                  <a:pt x="1036" y="947"/>
                </a:lnTo>
                <a:lnTo>
                  <a:pt x="1026" y="959"/>
                </a:lnTo>
                <a:lnTo>
                  <a:pt x="1033" y="961"/>
                </a:lnTo>
                <a:lnTo>
                  <a:pt x="1038" y="959"/>
                </a:lnTo>
                <a:lnTo>
                  <a:pt x="1042" y="970"/>
                </a:lnTo>
                <a:lnTo>
                  <a:pt x="1027" y="968"/>
                </a:lnTo>
                <a:lnTo>
                  <a:pt x="1018" y="971"/>
                </a:lnTo>
                <a:lnTo>
                  <a:pt x="1014" y="976"/>
                </a:lnTo>
                <a:lnTo>
                  <a:pt x="1003" y="973"/>
                </a:lnTo>
                <a:lnTo>
                  <a:pt x="996" y="976"/>
                </a:lnTo>
                <a:lnTo>
                  <a:pt x="994" y="977"/>
                </a:lnTo>
                <a:lnTo>
                  <a:pt x="993" y="982"/>
                </a:lnTo>
                <a:lnTo>
                  <a:pt x="991" y="980"/>
                </a:lnTo>
                <a:lnTo>
                  <a:pt x="988" y="982"/>
                </a:lnTo>
                <a:lnTo>
                  <a:pt x="981" y="988"/>
                </a:lnTo>
                <a:lnTo>
                  <a:pt x="981" y="989"/>
                </a:lnTo>
                <a:lnTo>
                  <a:pt x="976" y="988"/>
                </a:lnTo>
                <a:lnTo>
                  <a:pt x="975" y="988"/>
                </a:lnTo>
                <a:lnTo>
                  <a:pt x="970" y="988"/>
                </a:lnTo>
                <a:lnTo>
                  <a:pt x="970" y="985"/>
                </a:lnTo>
                <a:lnTo>
                  <a:pt x="972" y="982"/>
                </a:lnTo>
                <a:lnTo>
                  <a:pt x="973" y="979"/>
                </a:lnTo>
                <a:lnTo>
                  <a:pt x="973" y="980"/>
                </a:lnTo>
                <a:lnTo>
                  <a:pt x="976" y="982"/>
                </a:lnTo>
                <a:lnTo>
                  <a:pt x="979" y="980"/>
                </a:lnTo>
                <a:lnTo>
                  <a:pt x="981" y="980"/>
                </a:lnTo>
                <a:lnTo>
                  <a:pt x="982" y="977"/>
                </a:lnTo>
                <a:lnTo>
                  <a:pt x="981" y="977"/>
                </a:lnTo>
                <a:lnTo>
                  <a:pt x="979" y="976"/>
                </a:lnTo>
                <a:lnTo>
                  <a:pt x="979" y="974"/>
                </a:lnTo>
                <a:lnTo>
                  <a:pt x="982" y="964"/>
                </a:lnTo>
                <a:lnTo>
                  <a:pt x="985" y="964"/>
                </a:lnTo>
                <a:lnTo>
                  <a:pt x="987" y="962"/>
                </a:lnTo>
                <a:lnTo>
                  <a:pt x="987" y="961"/>
                </a:lnTo>
                <a:lnTo>
                  <a:pt x="990" y="961"/>
                </a:lnTo>
                <a:lnTo>
                  <a:pt x="993" y="958"/>
                </a:lnTo>
                <a:lnTo>
                  <a:pt x="993" y="938"/>
                </a:lnTo>
                <a:lnTo>
                  <a:pt x="999" y="928"/>
                </a:lnTo>
                <a:lnTo>
                  <a:pt x="999" y="923"/>
                </a:lnTo>
                <a:lnTo>
                  <a:pt x="996" y="915"/>
                </a:lnTo>
                <a:lnTo>
                  <a:pt x="994" y="913"/>
                </a:lnTo>
                <a:lnTo>
                  <a:pt x="996" y="913"/>
                </a:lnTo>
                <a:lnTo>
                  <a:pt x="1000" y="913"/>
                </a:lnTo>
                <a:lnTo>
                  <a:pt x="1002" y="922"/>
                </a:lnTo>
                <a:lnTo>
                  <a:pt x="1003" y="922"/>
                </a:lnTo>
                <a:lnTo>
                  <a:pt x="1005" y="920"/>
                </a:lnTo>
                <a:lnTo>
                  <a:pt x="1005" y="919"/>
                </a:lnTo>
                <a:lnTo>
                  <a:pt x="1005" y="923"/>
                </a:lnTo>
                <a:lnTo>
                  <a:pt x="1006" y="923"/>
                </a:lnTo>
                <a:lnTo>
                  <a:pt x="1006" y="928"/>
                </a:lnTo>
                <a:lnTo>
                  <a:pt x="1009" y="925"/>
                </a:lnTo>
                <a:lnTo>
                  <a:pt x="1011" y="928"/>
                </a:lnTo>
                <a:lnTo>
                  <a:pt x="1017" y="929"/>
                </a:lnTo>
                <a:lnTo>
                  <a:pt x="1021" y="929"/>
                </a:lnTo>
                <a:lnTo>
                  <a:pt x="1023" y="928"/>
                </a:lnTo>
                <a:lnTo>
                  <a:pt x="1023" y="926"/>
                </a:lnTo>
                <a:lnTo>
                  <a:pt x="1021" y="923"/>
                </a:lnTo>
                <a:lnTo>
                  <a:pt x="1021" y="922"/>
                </a:lnTo>
                <a:lnTo>
                  <a:pt x="1024" y="923"/>
                </a:lnTo>
                <a:lnTo>
                  <a:pt x="1026" y="923"/>
                </a:lnTo>
                <a:lnTo>
                  <a:pt x="1027" y="923"/>
                </a:lnTo>
                <a:lnTo>
                  <a:pt x="1027" y="922"/>
                </a:lnTo>
                <a:lnTo>
                  <a:pt x="1027" y="920"/>
                </a:lnTo>
                <a:lnTo>
                  <a:pt x="1024" y="919"/>
                </a:lnTo>
                <a:lnTo>
                  <a:pt x="1021" y="916"/>
                </a:lnTo>
                <a:lnTo>
                  <a:pt x="1023" y="915"/>
                </a:lnTo>
                <a:lnTo>
                  <a:pt x="1021" y="913"/>
                </a:lnTo>
                <a:lnTo>
                  <a:pt x="1021" y="910"/>
                </a:lnTo>
                <a:lnTo>
                  <a:pt x="1020" y="910"/>
                </a:lnTo>
                <a:lnTo>
                  <a:pt x="1018" y="909"/>
                </a:lnTo>
                <a:lnTo>
                  <a:pt x="1017" y="907"/>
                </a:lnTo>
                <a:lnTo>
                  <a:pt x="1014" y="904"/>
                </a:lnTo>
                <a:lnTo>
                  <a:pt x="1012" y="898"/>
                </a:lnTo>
                <a:lnTo>
                  <a:pt x="1000" y="895"/>
                </a:lnTo>
                <a:lnTo>
                  <a:pt x="996" y="897"/>
                </a:lnTo>
                <a:lnTo>
                  <a:pt x="996" y="895"/>
                </a:lnTo>
                <a:lnTo>
                  <a:pt x="996" y="894"/>
                </a:lnTo>
                <a:lnTo>
                  <a:pt x="991" y="894"/>
                </a:lnTo>
                <a:lnTo>
                  <a:pt x="982" y="892"/>
                </a:lnTo>
                <a:lnTo>
                  <a:pt x="981" y="892"/>
                </a:lnTo>
                <a:lnTo>
                  <a:pt x="979" y="892"/>
                </a:lnTo>
                <a:lnTo>
                  <a:pt x="978" y="892"/>
                </a:lnTo>
                <a:lnTo>
                  <a:pt x="976" y="891"/>
                </a:lnTo>
                <a:lnTo>
                  <a:pt x="972" y="891"/>
                </a:lnTo>
                <a:lnTo>
                  <a:pt x="970" y="892"/>
                </a:lnTo>
                <a:lnTo>
                  <a:pt x="958" y="888"/>
                </a:lnTo>
                <a:lnTo>
                  <a:pt x="955" y="888"/>
                </a:lnTo>
                <a:lnTo>
                  <a:pt x="954" y="888"/>
                </a:lnTo>
                <a:lnTo>
                  <a:pt x="954" y="886"/>
                </a:lnTo>
                <a:lnTo>
                  <a:pt x="951" y="882"/>
                </a:lnTo>
                <a:lnTo>
                  <a:pt x="949" y="880"/>
                </a:lnTo>
                <a:lnTo>
                  <a:pt x="949" y="882"/>
                </a:lnTo>
                <a:lnTo>
                  <a:pt x="949" y="883"/>
                </a:lnTo>
                <a:lnTo>
                  <a:pt x="946" y="883"/>
                </a:lnTo>
                <a:lnTo>
                  <a:pt x="948" y="883"/>
                </a:lnTo>
                <a:lnTo>
                  <a:pt x="946" y="883"/>
                </a:lnTo>
                <a:lnTo>
                  <a:pt x="946" y="880"/>
                </a:lnTo>
                <a:lnTo>
                  <a:pt x="948" y="877"/>
                </a:lnTo>
                <a:lnTo>
                  <a:pt x="946" y="879"/>
                </a:lnTo>
                <a:lnTo>
                  <a:pt x="946" y="877"/>
                </a:lnTo>
                <a:lnTo>
                  <a:pt x="948" y="874"/>
                </a:lnTo>
                <a:lnTo>
                  <a:pt x="943" y="871"/>
                </a:lnTo>
                <a:lnTo>
                  <a:pt x="942" y="868"/>
                </a:lnTo>
                <a:lnTo>
                  <a:pt x="943" y="862"/>
                </a:lnTo>
                <a:lnTo>
                  <a:pt x="939" y="858"/>
                </a:lnTo>
                <a:lnTo>
                  <a:pt x="939" y="855"/>
                </a:lnTo>
                <a:lnTo>
                  <a:pt x="940" y="846"/>
                </a:lnTo>
                <a:lnTo>
                  <a:pt x="925" y="847"/>
                </a:lnTo>
                <a:lnTo>
                  <a:pt x="922" y="846"/>
                </a:lnTo>
                <a:lnTo>
                  <a:pt x="915" y="828"/>
                </a:lnTo>
                <a:lnTo>
                  <a:pt x="912" y="828"/>
                </a:lnTo>
                <a:lnTo>
                  <a:pt x="907" y="826"/>
                </a:lnTo>
                <a:lnTo>
                  <a:pt x="903" y="826"/>
                </a:lnTo>
                <a:lnTo>
                  <a:pt x="903" y="838"/>
                </a:lnTo>
                <a:lnTo>
                  <a:pt x="897" y="825"/>
                </a:lnTo>
                <a:lnTo>
                  <a:pt x="886" y="822"/>
                </a:lnTo>
                <a:lnTo>
                  <a:pt x="885" y="822"/>
                </a:lnTo>
                <a:lnTo>
                  <a:pt x="885" y="823"/>
                </a:lnTo>
                <a:lnTo>
                  <a:pt x="885" y="829"/>
                </a:lnTo>
                <a:lnTo>
                  <a:pt x="885" y="831"/>
                </a:lnTo>
                <a:lnTo>
                  <a:pt x="882" y="832"/>
                </a:lnTo>
                <a:lnTo>
                  <a:pt x="880" y="835"/>
                </a:lnTo>
                <a:lnTo>
                  <a:pt x="879" y="835"/>
                </a:lnTo>
                <a:lnTo>
                  <a:pt x="879" y="834"/>
                </a:lnTo>
                <a:lnTo>
                  <a:pt x="882" y="828"/>
                </a:lnTo>
                <a:lnTo>
                  <a:pt x="880" y="826"/>
                </a:lnTo>
                <a:lnTo>
                  <a:pt x="876" y="837"/>
                </a:lnTo>
                <a:lnTo>
                  <a:pt x="874" y="838"/>
                </a:lnTo>
                <a:lnTo>
                  <a:pt x="873" y="835"/>
                </a:lnTo>
                <a:lnTo>
                  <a:pt x="873" y="832"/>
                </a:lnTo>
                <a:lnTo>
                  <a:pt x="868" y="837"/>
                </a:lnTo>
                <a:lnTo>
                  <a:pt x="867" y="841"/>
                </a:lnTo>
                <a:lnTo>
                  <a:pt x="865" y="843"/>
                </a:lnTo>
                <a:lnTo>
                  <a:pt x="865" y="844"/>
                </a:lnTo>
                <a:lnTo>
                  <a:pt x="859" y="847"/>
                </a:lnTo>
                <a:lnTo>
                  <a:pt x="858" y="847"/>
                </a:lnTo>
                <a:lnTo>
                  <a:pt x="853" y="844"/>
                </a:lnTo>
                <a:lnTo>
                  <a:pt x="846" y="844"/>
                </a:lnTo>
                <a:lnTo>
                  <a:pt x="840" y="843"/>
                </a:lnTo>
                <a:lnTo>
                  <a:pt x="837" y="843"/>
                </a:lnTo>
                <a:lnTo>
                  <a:pt x="834" y="844"/>
                </a:lnTo>
                <a:lnTo>
                  <a:pt x="831" y="844"/>
                </a:lnTo>
                <a:lnTo>
                  <a:pt x="828" y="843"/>
                </a:lnTo>
                <a:lnTo>
                  <a:pt x="825" y="840"/>
                </a:lnTo>
                <a:lnTo>
                  <a:pt x="815" y="835"/>
                </a:lnTo>
                <a:lnTo>
                  <a:pt x="813" y="834"/>
                </a:lnTo>
                <a:lnTo>
                  <a:pt x="807" y="831"/>
                </a:lnTo>
                <a:lnTo>
                  <a:pt x="800" y="829"/>
                </a:lnTo>
                <a:lnTo>
                  <a:pt x="797" y="831"/>
                </a:lnTo>
                <a:lnTo>
                  <a:pt x="794" y="832"/>
                </a:lnTo>
                <a:lnTo>
                  <a:pt x="792" y="831"/>
                </a:lnTo>
                <a:lnTo>
                  <a:pt x="791" y="829"/>
                </a:lnTo>
                <a:lnTo>
                  <a:pt x="786" y="828"/>
                </a:lnTo>
                <a:lnTo>
                  <a:pt x="782" y="828"/>
                </a:lnTo>
                <a:lnTo>
                  <a:pt x="780" y="828"/>
                </a:lnTo>
                <a:lnTo>
                  <a:pt x="779" y="828"/>
                </a:lnTo>
                <a:lnTo>
                  <a:pt x="776" y="822"/>
                </a:lnTo>
                <a:lnTo>
                  <a:pt x="776" y="820"/>
                </a:lnTo>
                <a:lnTo>
                  <a:pt x="771" y="811"/>
                </a:lnTo>
                <a:lnTo>
                  <a:pt x="768" y="811"/>
                </a:lnTo>
                <a:lnTo>
                  <a:pt x="768" y="822"/>
                </a:lnTo>
                <a:lnTo>
                  <a:pt x="306" y="822"/>
                </a:lnTo>
                <a:lnTo>
                  <a:pt x="306" y="820"/>
                </a:lnTo>
                <a:lnTo>
                  <a:pt x="303" y="819"/>
                </a:lnTo>
                <a:lnTo>
                  <a:pt x="301" y="819"/>
                </a:lnTo>
                <a:lnTo>
                  <a:pt x="301" y="817"/>
                </a:lnTo>
                <a:lnTo>
                  <a:pt x="306" y="816"/>
                </a:lnTo>
                <a:lnTo>
                  <a:pt x="309" y="816"/>
                </a:lnTo>
                <a:lnTo>
                  <a:pt x="309" y="814"/>
                </a:lnTo>
                <a:lnTo>
                  <a:pt x="307" y="814"/>
                </a:lnTo>
                <a:lnTo>
                  <a:pt x="307" y="813"/>
                </a:lnTo>
                <a:lnTo>
                  <a:pt x="303" y="814"/>
                </a:lnTo>
                <a:lnTo>
                  <a:pt x="300" y="814"/>
                </a:lnTo>
                <a:lnTo>
                  <a:pt x="298" y="813"/>
                </a:lnTo>
                <a:lnTo>
                  <a:pt x="300" y="813"/>
                </a:lnTo>
                <a:lnTo>
                  <a:pt x="298" y="811"/>
                </a:lnTo>
                <a:lnTo>
                  <a:pt x="298" y="810"/>
                </a:lnTo>
                <a:lnTo>
                  <a:pt x="300" y="810"/>
                </a:lnTo>
                <a:lnTo>
                  <a:pt x="300" y="802"/>
                </a:lnTo>
                <a:lnTo>
                  <a:pt x="298" y="802"/>
                </a:lnTo>
                <a:lnTo>
                  <a:pt x="298" y="804"/>
                </a:lnTo>
                <a:lnTo>
                  <a:pt x="295" y="807"/>
                </a:lnTo>
                <a:lnTo>
                  <a:pt x="294" y="810"/>
                </a:lnTo>
                <a:lnTo>
                  <a:pt x="291" y="810"/>
                </a:lnTo>
                <a:lnTo>
                  <a:pt x="291" y="807"/>
                </a:lnTo>
                <a:lnTo>
                  <a:pt x="291" y="805"/>
                </a:lnTo>
                <a:lnTo>
                  <a:pt x="292" y="802"/>
                </a:lnTo>
                <a:lnTo>
                  <a:pt x="289" y="802"/>
                </a:lnTo>
                <a:lnTo>
                  <a:pt x="289" y="801"/>
                </a:lnTo>
                <a:lnTo>
                  <a:pt x="288" y="799"/>
                </a:lnTo>
                <a:lnTo>
                  <a:pt x="288" y="798"/>
                </a:lnTo>
                <a:lnTo>
                  <a:pt x="286" y="796"/>
                </a:lnTo>
                <a:lnTo>
                  <a:pt x="286" y="793"/>
                </a:lnTo>
                <a:lnTo>
                  <a:pt x="285" y="795"/>
                </a:lnTo>
                <a:lnTo>
                  <a:pt x="286" y="798"/>
                </a:lnTo>
                <a:lnTo>
                  <a:pt x="286" y="799"/>
                </a:lnTo>
                <a:lnTo>
                  <a:pt x="283" y="796"/>
                </a:lnTo>
                <a:lnTo>
                  <a:pt x="283" y="799"/>
                </a:lnTo>
                <a:lnTo>
                  <a:pt x="282" y="799"/>
                </a:lnTo>
                <a:lnTo>
                  <a:pt x="277" y="799"/>
                </a:lnTo>
                <a:lnTo>
                  <a:pt x="274" y="796"/>
                </a:lnTo>
                <a:lnTo>
                  <a:pt x="271" y="793"/>
                </a:lnTo>
                <a:lnTo>
                  <a:pt x="274" y="790"/>
                </a:lnTo>
                <a:lnTo>
                  <a:pt x="274" y="787"/>
                </a:lnTo>
                <a:lnTo>
                  <a:pt x="274" y="786"/>
                </a:lnTo>
                <a:lnTo>
                  <a:pt x="274" y="784"/>
                </a:lnTo>
                <a:lnTo>
                  <a:pt x="273" y="783"/>
                </a:lnTo>
                <a:lnTo>
                  <a:pt x="271" y="784"/>
                </a:lnTo>
                <a:lnTo>
                  <a:pt x="270" y="786"/>
                </a:lnTo>
                <a:lnTo>
                  <a:pt x="268" y="784"/>
                </a:lnTo>
                <a:lnTo>
                  <a:pt x="268" y="781"/>
                </a:lnTo>
                <a:lnTo>
                  <a:pt x="267" y="781"/>
                </a:lnTo>
                <a:lnTo>
                  <a:pt x="264" y="783"/>
                </a:lnTo>
                <a:lnTo>
                  <a:pt x="261" y="781"/>
                </a:lnTo>
                <a:lnTo>
                  <a:pt x="259" y="783"/>
                </a:lnTo>
                <a:lnTo>
                  <a:pt x="256" y="780"/>
                </a:lnTo>
                <a:lnTo>
                  <a:pt x="256" y="781"/>
                </a:lnTo>
                <a:lnTo>
                  <a:pt x="255" y="783"/>
                </a:lnTo>
                <a:lnTo>
                  <a:pt x="253" y="781"/>
                </a:lnTo>
                <a:lnTo>
                  <a:pt x="244" y="781"/>
                </a:lnTo>
                <a:lnTo>
                  <a:pt x="244" y="780"/>
                </a:lnTo>
                <a:lnTo>
                  <a:pt x="252" y="778"/>
                </a:lnTo>
                <a:lnTo>
                  <a:pt x="252" y="777"/>
                </a:lnTo>
                <a:lnTo>
                  <a:pt x="249" y="777"/>
                </a:lnTo>
                <a:lnTo>
                  <a:pt x="250" y="774"/>
                </a:lnTo>
                <a:lnTo>
                  <a:pt x="247" y="772"/>
                </a:lnTo>
                <a:lnTo>
                  <a:pt x="244" y="772"/>
                </a:lnTo>
                <a:lnTo>
                  <a:pt x="247" y="772"/>
                </a:lnTo>
                <a:lnTo>
                  <a:pt x="249" y="771"/>
                </a:lnTo>
                <a:lnTo>
                  <a:pt x="247" y="769"/>
                </a:lnTo>
                <a:lnTo>
                  <a:pt x="241" y="768"/>
                </a:lnTo>
                <a:lnTo>
                  <a:pt x="240" y="771"/>
                </a:lnTo>
                <a:lnTo>
                  <a:pt x="238" y="769"/>
                </a:lnTo>
                <a:lnTo>
                  <a:pt x="234" y="769"/>
                </a:lnTo>
                <a:lnTo>
                  <a:pt x="234" y="771"/>
                </a:lnTo>
                <a:lnTo>
                  <a:pt x="232" y="772"/>
                </a:lnTo>
                <a:lnTo>
                  <a:pt x="226" y="768"/>
                </a:lnTo>
                <a:lnTo>
                  <a:pt x="223" y="765"/>
                </a:lnTo>
                <a:lnTo>
                  <a:pt x="222" y="763"/>
                </a:lnTo>
                <a:lnTo>
                  <a:pt x="222" y="762"/>
                </a:lnTo>
                <a:lnTo>
                  <a:pt x="223" y="760"/>
                </a:lnTo>
                <a:lnTo>
                  <a:pt x="226" y="760"/>
                </a:lnTo>
                <a:lnTo>
                  <a:pt x="228" y="760"/>
                </a:lnTo>
                <a:lnTo>
                  <a:pt x="228" y="759"/>
                </a:lnTo>
                <a:lnTo>
                  <a:pt x="226" y="759"/>
                </a:lnTo>
                <a:lnTo>
                  <a:pt x="222" y="759"/>
                </a:lnTo>
                <a:lnTo>
                  <a:pt x="223" y="757"/>
                </a:lnTo>
                <a:lnTo>
                  <a:pt x="226" y="756"/>
                </a:lnTo>
                <a:lnTo>
                  <a:pt x="229" y="756"/>
                </a:lnTo>
                <a:lnTo>
                  <a:pt x="231" y="756"/>
                </a:lnTo>
                <a:lnTo>
                  <a:pt x="226" y="754"/>
                </a:lnTo>
                <a:lnTo>
                  <a:pt x="226" y="753"/>
                </a:lnTo>
                <a:lnTo>
                  <a:pt x="228" y="751"/>
                </a:lnTo>
                <a:lnTo>
                  <a:pt x="226" y="748"/>
                </a:lnTo>
                <a:lnTo>
                  <a:pt x="223" y="751"/>
                </a:lnTo>
                <a:lnTo>
                  <a:pt x="222" y="753"/>
                </a:lnTo>
                <a:lnTo>
                  <a:pt x="222" y="751"/>
                </a:lnTo>
                <a:lnTo>
                  <a:pt x="220" y="747"/>
                </a:lnTo>
                <a:lnTo>
                  <a:pt x="222" y="742"/>
                </a:lnTo>
                <a:lnTo>
                  <a:pt x="220" y="742"/>
                </a:lnTo>
                <a:lnTo>
                  <a:pt x="220" y="741"/>
                </a:lnTo>
                <a:lnTo>
                  <a:pt x="220" y="736"/>
                </a:lnTo>
                <a:lnTo>
                  <a:pt x="220" y="733"/>
                </a:lnTo>
                <a:lnTo>
                  <a:pt x="219" y="733"/>
                </a:lnTo>
                <a:lnTo>
                  <a:pt x="219" y="730"/>
                </a:lnTo>
                <a:lnTo>
                  <a:pt x="216" y="732"/>
                </a:lnTo>
                <a:lnTo>
                  <a:pt x="213" y="732"/>
                </a:lnTo>
                <a:lnTo>
                  <a:pt x="213" y="730"/>
                </a:lnTo>
                <a:lnTo>
                  <a:pt x="214" y="730"/>
                </a:lnTo>
                <a:lnTo>
                  <a:pt x="214" y="729"/>
                </a:lnTo>
                <a:lnTo>
                  <a:pt x="213" y="727"/>
                </a:lnTo>
                <a:lnTo>
                  <a:pt x="211" y="727"/>
                </a:lnTo>
                <a:lnTo>
                  <a:pt x="208" y="727"/>
                </a:lnTo>
                <a:lnTo>
                  <a:pt x="205" y="727"/>
                </a:lnTo>
                <a:lnTo>
                  <a:pt x="204" y="726"/>
                </a:lnTo>
                <a:lnTo>
                  <a:pt x="204" y="721"/>
                </a:lnTo>
                <a:lnTo>
                  <a:pt x="202" y="721"/>
                </a:lnTo>
                <a:lnTo>
                  <a:pt x="199" y="718"/>
                </a:lnTo>
                <a:lnTo>
                  <a:pt x="199" y="717"/>
                </a:lnTo>
                <a:lnTo>
                  <a:pt x="198" y="714"/>
                </a:lnTo>
                <a:lnTo>
                  <a:pt x="201" y="709"/>
                </a:lnTo>
                <a:lnTo>
                  <a:pt x="201" y="702"/>
                </a:lnTo>
                <a:lnTo>
                  <a:pt x="199" y="702"/>
                </a:lnTo>
                <a:lnTo>
                  <a:pt x="199" y="700"/>
                </a:lnTo>
                <a:lnTo>
                  <a:pt x="196" y="702"/>
                </a:lnTo>
                <a:lnTo>
                  <a:pt x="195" y="702"/>
                </a:lnTo>
                <a:lnTo>
                  <a:pt x="183" y="687"/>
                </a:lnTo>
                <a:lnTo>
                  <a:pt x="183" y="684"/>
                </a:lnTo>
                <a:lnTo>
                  <a:pt x="184" y="682"/>
                </a:lnTo>
                <a:lnTo>
                  <a:pt x="186" y="681"/>
                </a:lnTo>
                <a:lnTo>
                  <a:pt x="186" y="679"/>
                </a:lnTo>
                <a:lnTo>
                  <a:pt x="181" y="679"/>
                </a:lnTo>
                <a:lnTo>
                  <a:pt x="180" y="679"/>
                </a:lnTo>
                <a:lnTo>
                  <a:pt x="177" y="675"/>
                </a:lnTo>
                <a:lnTo>
                  <a:pt x="177" y="670"/>
                </a:lnTo>
                <a:lnTo>
                  <a:pt x="178" y="666"/>
                </a:lnTo>
                <a:lnTo>
                  <a:pt x="180" y="666"/>
                </a:lnTo>
                <a:lnTo>
                  <a:pt x="183" y="668"/>
                </a:lnTo>
                <a:lnTo>
                  <a:pt x="183" y="666"/>
                </a:lnTo>
                <a:lnTo>
                  <a:pt x="181" y="665"/>
                </a:lnTo>
                <a:lnTo>
                  <a:pt x="181" y="663"/>
                </a:lnTo>
                <a:lnTo>
                  <a:pt x="183" y="660"/>
                </a:lnTo>
                <a:lnTo>
                  <a:pt x="184" y="659"/>
                </a:lnTo>
                <a:lnTo>
                  <a:pt x="183" y="656"/>
                </a:lnTo>
                <a:lnTo>
                  <a:pt x="183" y="654"/>
                </a:lnTo>
                <a:lnTo>
                  <a:pt x="183" y="653"/>
                </a:lnTo>
                <a:lnTo>
                  <a:pt x="184" y="651"/>
                </a:lnTo>
                <a:lnTo>
                  <a:pt x="184" y="650"/>
                </a:lnTo>
                <a:lnTo>
                  <a:pt x="183" y="645"/>
                </a:lnTo>
                <a:lnTo>
                  <a:pt x="183" y="632"/>
                </a:lnTo>
                <a:lnTo>
                  <a:pt x="184" y="630"/>
                </a:lnTo>
                <a:lnTo>
                  <a:pt x="183" y="626"/>
                </a:lnTo>
                <a:lnTo>
                  <a:pt x="177" y="624"/>
                </a:lnTo>
                <a:lnTo>
                  <a:pt x="166" y="617"/>
                </a:lnTo>
                <a:lnTo>
                  <a:pt x="156" y="614"/>
                </a:lnTo>
                <a:lnTo>
                  <a:pt x="153" y="611"/>
                </a:lnTo>
                <a:lnTo>
                  <a:pt x="150" y="608"/>
                </a:lnTo>
                <a:lnTo>
                  <a:pt x="147" y="599"/>
                </a:lnTo>
                <a:lnTo>
                  <a:pt x="144" y="596"/>
                </a:lnTo>
                <a:lnTo>
                  <a:pt x="144" y="594"/>
                </a:lnTo>
                <a:lnTo>
                  <a:pt x="144" y="593"/>
                </a:lnTo>
                <a:lnTo>
                  <a:pt x="144" y="591"/>
                </a:lnTo>
                <a:lnTo>
                  <a:pt x="139" y="584"/>
                </a:lnTo>
                <a:lnTo>
                  <a:pt x="138" y="578"/>
                </a:lnTo>
                <a:lnTo>
                  <a:pt x="136" y="578"/>
                </a:lnTo>
                <a:lnTo>
                  <a:pt x="117" y="542"/>
                </a:lnTo>
                <a:lnTo>
                  <a:pt x="109" y="539"/>
                </a:lnTo>
                <a:lnTo>
                  <a:pt x="109" y="537"/>
                </a:lnTo>
                <a:lnTo>
                  <a:pt x="109" y="536"/>
                </a:lnTo>
                <a:lnTo>
                  <a:pt x="108" y="531"/>
                </a:lnTo>
                <a:lnTo>
                  <a:pt x="105" y="528"/>
                </a:lnTo>
                <a:lnTo>
                  <a:pt x="99" y="518"/>
                </a:lnTo>
                <a:lnTo>
                  <a:pt x="98" y="516"/>
                </a:lnTo>
                <a:lnTo>
                  <a:pt x="95" y="512"/>
                </a:lnTo>
                <a:lnTo>
                  <a:pt x="93" y="509"/>
                </a:lnTo>
                <a:lnTo>
                  <a:pt x="92" y="509"/>
                </a:lnTo>
                <a:lnTo>
                  <a:pt x="84" y="515"/>
                </a:lnTo>
                <a:lnTo>
                  <a:pt x="78" y="516"/>
                </a:lnTo>
                <a:lnTo>
                  <a:pt x="77" y="518"/>
                </a:lnTo>
                <a:lnTo>
                  <a:pt x="77" y="521"/>
                </a:lnTo>
                <a:lnTo>
                  <a:pt x="75" y="522"/>
                </a:lnTo>
                <a:lnTo>
                  <a:pt x="74" y="524"/>
                </a:lnTo>
                <a:lnTo>
                  <a:pt x="72" y="525"/>
                </a:lnTo>
                <a:lnTo>
                  <a:pt x="72" y="527"/>
                </a:lnTo>
                <a:lnTo>
                  <a:pt x="72" y="530"/>
                </a:lnTo>
                <a:lnTo>
                  <a:pt x="66" y="531"/>
                </a:lnTo>
                <a:lnTo>
                  <a:pt x="62" y="536"/>
                </a:lnTo>
                <a:lnTo>
                  <a:pt x="57" y="537"/>
                </a:lnTo>
                <a:lnTo>
                  <a:pt x="57" y="536"/>
                </a:lnTo>
                <a:lnTo>
                  <a:pt x="53" y="527"/>
                </a:lnTo>
                <a:lnTo>
                  <a:pt x="48" y="522"/>
                </a:lnTo>
                <a:lnTo>
                  <a:pt x="53" y="518"/>
                </a:lnTo>
                <a:lnTo>
                  <a:pt x="53" y="516"/>
                </a:lnTo>
                <a:lnTo>
                  <a:pt x="48" y="513"/>
                </a:lnTo>
                <a:lnTo>
                  <a:pt x="51" y="516"/>
                </a:lnTo>
                <a:lnTo>
                  <a:pt x="50" y="518"/>
                </a:lnTo>
                <a:lnTo>
                  <a:pt x="47" y="518"/>
                </a:lnTo>
                <a:lnTo>
                  <a:pt x="45" y="519"/>
                </a:lnTo>
                <a:lnTo>
                  <a:pt x="29" y="500"/>
                </a:lnTo>
                <a:lnTo>
                  <a:pt x="30" y="500"/>
                </a:lnTo>
                <a:lnTo>
                  <a:pt x="30" y="491"/>
                </a:lnTo>
                <a:lnTo>
                  <a:pt x="20" y="491"/>
                </a:lnTo>
                <a:lnTo>
                  <a:pt x="17" y="495"/>
                </a:lnTo>
                <a:lnTo>
                  <a:pt x="15" y="495"/>
                </a:lnTo>
                <a:lnTo>
                  <a:pt x="11" y="492"/>
                </a:lnTo>
                <a:lnTo>
                  <a:pt x="6" y="495"/>
                </a:lnTo>
                <a:lnTo>
                  <a:pt x="0" y="491"/>
                </a:lnTo>
                <a:lnTo>
                  <a:pt x="0" y="114"/>
                </a:lnTo>
                <a:lnTo>
                  <a:pt x="0" y="115"/>
                </a:lnTo>
                <a:lnTo>
                  <a:pt x="6" y="117"/>
                </a:lnTo>
                <a:lnTo>
                  <a:pt x="21" y="117"/>
                </a:lnTo>
                <a:lnTo>
                  <a:pt x="21" y="120"/>
                </a:lnTo>
                <a:lnTo>
                  <a:pt x="27" y="120"/>
                </a:lnTo>
                <a:lnTo>
                  <a:pt x="39" y="136"/>
                </a:lnTo>
                <a:lnTo>
                  <a:pt x="42" y="136"/>
                </a:lnTo>
                <a:lnTo>
                  <a:pt x="42" y="138"/>
                </a:lnTo>
                <a:lnTo>
                  <a:pt x="44" y="136"/>
                </a:lnTo>
                <a:lnTo>
                  <a:pt x="45" y="139"/>
                </a:lnTo>
                <a:lnTo>
                  <a:pt x="51" y="145"/>
                </a:lnTo>
                <a:lnTo>
                  <a:pt x="54" y="147"/>
                </a:lnTo>
                <a:lnTo>
                  <a:pt x="57" y="150"/>
                </a:lnTo>
                <a:lnTo>
                  <a:pt x="60" y="150"/>
                </a:lnTo>
                <a:lnTo>
                  <a:pt x="65" y="151"/>
                </a:lnTo>
                <a:lnTo>
                  <a:pt x="69" y="153"/>
                </a:lnTo>
                <a:lnTo>
                  <a:pt x="72" y="154"/>
                </a:lnTo>
                <a:lnTo>
                  <a:pt x="74" y="153"/>
                </a:lnTo>
                <a:lnTo>
                  <a:pt x="75" y="154"/>
                </a:lnTo>
                <a:lnTo>
                  <a:pt x="75" y="153"/>
                </a:lnTo>
                <a:lnTo>
                  <a:pt x="74" y="150"/>
                </a:lnTo>
                <a:lnTo>
                  <a:pt x="80" y="153"/>
                </a:lnTo>
                <a:lnTo>
                  <a:pt x="81" y="154"/>
                </a:lnTo>
                <a:lnTo>
                  <a:pt x="84" y="154"/>
                </a:lnTo>
                <a:lnTo>
                  <a:pt x="93" y="163"/>
                </a:lnTo>
                <a:lnTo>
                  <a:pt x="96" y="163"/>
                </a:lnTo>
                <a:lnTo>
                  <a:pt x="98" y="163"/>
                </a:lnTo>
                <a:lnTo>
                  <a:pt x="96" y="162"/>
                </a:lnTo>
                <a:lnTo>
                  <a:pt x="93" y="157"/>
                </a:lnTo>
                <a:lnTo>
                  <a:pt x="93" y="154"/>
                </a:lnTo>
                <a:lnTo>
                  <a:pt x="92" y="153"/>
                </a:lnTo>
                <a:lnTo>
                  <a:pt x="93" y="153"/>
                </a:lnTo>
                <a:lnTo>
                  <a:pt x="98" y="154"/>
                </a:lnTo>
                <a:lnTo>
                  <a:pt x="101" y="153"/>
                </a:lnTo>
                <a:lnTo>
                  <a:pt x="104" y="154"/>
                </a:lnTo>
                <a:lnTo>
                  <a:pt x="105" y="156"/>
                </a:lnTo>
                <a:lnTo>
                  <a:pt x="106" y="160"/>
                </a:lnTo>
                <a:lnTo>
                  <a:pt x="108" y="162"/>
                </a:lnTo>
                <a:lnTo>
                  <a:pt x="112" y="166"/>
                </a:lnTo>
                <a:lnTo>
                  <a:pt x="112" y="169"/>
                </a:lnTo>
                <a:lnTo>
                  <a:pt x="114" y="165"/>
                </a:lnTo>
                <a:lnTo>
                  <a:pt x="114" y="160"/>
                </a:lnTo>
                <a:lnTo>
                  <a:pt x="106" y="147"/>
                </a:lnTo>
                <a:lnTo>
                  <a:pt x="106" y="145"/>
                </a:lnTo>
                <a:lnTo>
                  <a:pt x="109" y="142"/>
                </a:lnTo>
                <a:lnTo>
                  <a:pt x="112" y="139"/>
                </a:lnTo>
                <a:lnTo>
                  <a:pt x="117" y="136"/>
                </a:lnTo>
                <a:lnTo>
                  <a:pt x="118" y="132"/>
                </a:lnTo>
                <a:lnTo>
                  <a:pt x="120" y="133"/>
                </a:lnTo>
                <a:lnTo>
                  <a:pt x="121" y="130"/>
                </a:lnTo>
                <a:lnTo>
                  <a:pt x="129" y="130"/>
                </a:lnTo>
                <a:lnTo>
                  <a:pt x="130" y="129"/>
                </a:lnTo>
                <a:lnTo>
                  <a:pt x="133" y="126"/>
                </a:lnTo>
                <a:lnTo>
                  <a:pt x="133" y="118"/>
                </a:lnTo>
                <a:lnTo>
                  <a:pt x="136" y="117"/>
                </a:lnTo>
                <a:lnTo>
                  <a:pt x="136" y="118"/>
                </a:lnTo>
                <a:lnTo>
                  <a:pt x="138" y="118"/>
                </a:lnTo>
                <a:lnTo>
                  <a:pt x="139" y="115"/>
                </a:lnTo>
                <a:lnTo>
                  <a:pt x="141" y="114"/>
                </a:lnTo>
                <a:lnTo>
                  <a:pt x="142" y="114"/>
                </a:lnTo>
                <a:lnTo>
                  <a:pt x="142" y="115"/>
                </a:lnTo>
                <a:lnTo>
                  <a:pt x="147" y="115"/>
                </a:lnTo>
                <a:lnTo>
                  <a:pt x="148" y="112"/>
                </a:lnTo>
                <a:lnTo>
                  <a:pt x="150" y="111"/>
                </a:lnTo>
                <a:lnTo>
                  <a:pt x="153" y="111"/>
                </a:lnTo>
                <a:lnTo>
                  <a:pt x="159" y="106"/>
                </a:lnTo>
                <a:lnTo>
                  <a:pt x="159" y="103"/>
                </a:lnTo>
                <a:lnTo>
                  <a:pt x="165" y="105"/>
                </a:lnTo>
                <a:lnTo>
                  <a:pt x="166" y="102"/>
                </a:lnTo>
                <a:lnTo>
                  <a:pt x="168" y="99"/>
                </a:lnTo>
                <a:lnTo>
                  <a:pt x="169" y="96"/>
                </a:lnTo>
                <a:lnTo>
                  <a:pt x="172" y="94"/>
                </a:lnTo>
                <a:lnTo>
                  <a:pt x="175" y="93"/>
                </a:lnTo>
                <a:lnTo>
                  <a:pt x="178" y="94"/>
                </a:lnTo>
                <a:lnTo>
                  <a:pt x="181" y="94"/>
                </a:lnTo>
                <a:lnTo>
                  <a:pt x="181" y="97"/>
                </a:lnTo>
                <a:lnTo>
                  <a:pt x="184" y="96"/>
                </a:lnTo>
                <a:lnTo>
                  <a:pt x="186" y="91"/>
                </a:lnTo>
                <a:lnTo>
                  <a:pt x="187" y="90"/>
                </a:lnTo>
                <a:lnTo>
                  <a:pt x="189" y="88"/>
                </a:lnTo>
                <a:lnTo>
                  <a:pt x="190" y="91"/>
                </a:lnTo>
                <a:lnTo>
                  <a:pt x="192" y="93"/>
                </a:lnTo>
                <a:lnTo>
                  <a:pt x="193" y="97"/>
                </a:lnTo>
                <a:lnTo>
                  <a:pt x="192" y="97"/>
                </a:lnTo>
                <a:lnTo>
                  <a:pt x="189" y="102"/>
                </a:lnTo>
                <a:lnTo>
                  <a:pt x="177" y="109"/>
                </a:lnTo>
                <a:lnTo>
                  <a:pt x="175" y="114"/>
                </a:lnTo>
                <a:lnTo>
                  <a:pt x="172" y="115"/>
                </a:lnTo>
                <a:lnTo>
                  <a:pt x="166" y="121"/>
                </a:lnTo>
                <a:lnTo>
                  <a:pt x="162" y="120"/>
                </a:lnTo>
                <a:lnTo>
                  <a:pt x="151" y="123"/>
                </a:lnTo>
                <a:lnTo>
                  <a:pt x="148" y="126"/>
                </a:lnTo>
                <a:lnTo>
                  <a:pt x="147" y="129"/>
                </a:lnTo>
                <a:lnTo>
                  <a:pt x="150" y="129"/>
                </a:lnTo>
                <a:lnTo>
                  <a:pt x="145" y="133"/>
                </a:lnTo>
                <a:lnTo>
                  <a:pt x="144" y="135"/>
                </a:lnTo>
                <a:lnTo>
                  <a:pt x="142" y="135"/>
                </a:lnTo>
                <a:lnTo>
                  <a:pt x="139" y="141"/>
                </a:lnTo>
                <a:lnTo>
                  <a:pt x="139" y="138"/>
                </a:lnTo>
                <a:lnTo>
                  <a:pt x="138" y="138"/>
                </a:lnTo>
                <a:lnTo>
                  <a:pt x="135" y="142"/>
                </a:lnTo>
                <a:lnTo>
                  <a:pt x="133" y="145"/>
                </a:lnTo>
                <a:lnTo>
                  <a:pt x="136" y="145"/>
                </a:lnTo>
                <a:lnTo>
                  <a:pt x="139" y="142"/>
                </a:lnTo>
                <a:lnTo>
                  <a:pt x="147" y="139"/>
                </a:lnTo>
                <a:lnTo>
                  <a:pt x="153" y="132"/>
                </a:lnTo>
                <a:lnTo>
                  <a:pt x="154" y="132"/>
                </a:lnTo>
                <a:lnTo>
                  <a:pt x="153" y="130"/>
                </a:lnTo>
                <a:lnTo>
                  <a:pt x="156" y="127"/>
                </a:lnTo>
                <a:lnTo>
                  <a:pt x="157" y="129"/>
                </a:lnTo>
                <a:lnTo>
                  <a:pt x="157" y="132"/>
                </a:lnTo>
                <a:lnTo>
                  <a:pt x="159" y="129"/>
                </a:lnTo>
                <a:lnTo>
                  <a:pt x="160" y="132"/>
                </a:lnTo>
                <a:lnTo>
                  <a:pt x="163" y="126"/>
                </a:lnTo>
                <a:lnTo>
                  <a:pt x="165" y="126"/>
                </a:lnTo>
                <a:lnTo>
                  <a:pt x="166" y="127"/>
                </a:lnTo>
                <a:lnTo>
                  <a:pt x="166" y="139"/>
                </a:lnTo>
                <a:lnTo>
                  <a:pt x="177" y="118"/>
                </a:lnTo>
                <a:lnTo>
                  <a:pt x="177" y="115"/>
                </a:lnTo>
                <a:lnTo>
                  <a:pt x="184" y="112"/>
                </a:lnTo>
                <a:lnTo>
                  <a:pt x="187" y="109"/>
                </a:lnTo>
                <a:lnTo>
                  <a:pt x="196" y="106"/>
                </a:lnTo>
                <a:lnTo>
                  <a:pt x="202" y="102"/>
                </a:lnTo>
                <a:lnTo>
                  <a:pt x="201" y="108"/>
                </a:lnTo>
                <a:lnTo>
                  <a:pt x="198" y="115"/>
                </a:lnTo>
                <a:lnTo>
                  <a:pt x="205" y="109"/>
                </a:lnTo>
                <a:lnTo>
                  <a:pt x="211" y="103"/>
                </a:lnTo>
                <a:lnTo>
                  <a:pt x="213" y="99"/>
                </a:lnTo>
                <a:lnTo>
                  <a:pt x="211" y="96"/>
                </a:lnTo>
                <a:lnTo>
                  <a:pt x="213" y="94"/>
                </a:lnTo>
                <a:lnTo>
                  <a:pt x="220" y="91"/>
                </a:lnTo>
                <a:lnTo>
                  <a:pt x="223" y="88"/>
                </a:lnTo>
                <a:lnTo>
                  <a:pt x="219" y="87"/>
                </a:lnTo>
                <a:lnTo>
                  <a:pt x="216" y="85"/>
                </a:lnTo>
                <a:lnTo>
                  <a:pt x="217" y="84"/>
                </a:lnTo>
                <a:lnTo>
                  <a:pt x="217" y="81"/>
                </a:lnTo>
                <a:lnTo>
                  <a:pt x="216" y="79"/>
                </a:lnTo>
                <a:lnTo>
                  <a:pt x="213" y="81"/>
                </a:lnTo>
                <a:lnTo>
                  <a:pt x="213" y="78"/>
                </a:lnTo>
                <a:lnTo>
                  <a:pt x="214" y="75"/>
                </a:lnTo>
                <a:lnTo>
                  <a:pt x="216" y="73"/>
                </a:lnTo>
                <a:lnTo>
                  <a:pt x="220" y="75"/>
                </a:lnTo>
                <a:lnTo>
                  <a:pt x="231" y="90"/>
                </a:lnTo>
                <a:lnTo>
                  <a:pt x="232" y="99"/>
                </a:lnTo>
                <a:lnTo>
                  <a:pt x="240" y="118"/>
                </a:lnTo>
                <a:lnTo>
                  <a:pt x="243" y="120"/>
                </a:lnTo>
                <a:lnTo>
                  <a:pt x="244" y="124"/>
                </a:lnTo>
                <a:lnTo>
                  <a:pt x="246" y="124"/>
                </a:lnTo>
                <a:lnTo>
                  <a:pt x="250" y="130"/>
                </a:lnTo>
                <a:lnTo>
                  <a:pt x="253" y="130"/>
                </a:lnTo>
                <a:lnTo>
                  <a:pt x="261" y="130"/>
                </a:lnTo>
                <a:lnTo>
                  <a:pt x="259" y="130"/>
                </a:lnTo>
                <a:lnTo>
                  <a:pt x="261" y="129"/>
                </a:lnTo>
                <a:lnTo>
                  <a:pt x="264" y="129"/>
                </a:lnTo>
                <a:lnTo>
                  <a:pt x="264" y="127"/>
                </a:lnTo>
                <a:lnTo>
                  <a:pt x="262" y="126"/>
                </a:lnTo>
                <a:lnTo>
                  <a:pt x="256" y="127"/>
                </a:lnTo>
                <a:lnTo>
                  <a:pt x="258" y="124"/>
                </a:lnTo>
                <a:lnTo>
                  <a:pt x="262" y="124"/>
                </a:lnTo>
                <a:lnTo>
                  <a:pt x="265" y="123"/>
                </a:lnTo>
                <a:lnTo>
                  <a:pt x="264" y="123"/>
                </a:lnTo>
                <a:lnTo>
                  <a:pt x="259" y="118"/>
                </a:lnTo>
                <a:lnTo>
                  <a:pt x="262" y="117"/>
                </a:lnTo>
                <a:lnTo>
                  <a:pt x="265" y="115"/>
                </a:lnTo>
                <a:lnTo>
                  <a:pt x="265" y="112"/>
                </a:lnTo>
                <a:lnTo>
                  <a:pt x="264" y="112"/>
                </a:lnTo>
                <a:lnTo>
                  <a:pt x="264" y="108"/>
                </a:lnTo>
                <a:lnTo>
                  <a:pt x="264" y="111"/>
                </a:lnTo>
                <a:lnTo>
                  <a:pt x="270" y="103"/>
                </a:lnTo>
                <a:lnTo>
                  <a:pt x="271" y="100"/>
                </a:lnTo>
                <a:lnTo>
                  <a:pt x="270" y="100"/>
                </a:lnTo>
                <a:lnTo>
                  <a:pt x="267" y="102"/>
                </a:lnTo>
                <a:lnTo>
                  <a:pt x="267" y="103"/>
                </a:lnTo>
                <a:lnTo>
                  <a:pt x="265" y="103"/>
                </a:lnTo>
                <a:lnTo>
                  <a:pt x="265" y="100"/>
                </a:lnTo>
                <a:lnTo>
                  <a:pt x="265" y="97"/>
                </a:lnTo>
                <a:lnTo>
                  <a:pt x="268" y="99"/>
                </a:lnTo>
                <a:lnTo>
                  <a:pt x="271" y="97"/>
                </a:lnTo>
                <a:lnTo>
                  <a:pt x="273" y="99"/>
                </a:lnTo>
                <a:lnTo>
                  <a:pt x="273" y="102"/>
                </a:lnTo>
                <a:lnTo>
                  <a:pt x="274" y="99"/>
                </a:lnTo>
                <a:lnTo>
                  <a:pt x="277" y="99"/>
                </a:lnTo>
                <a:lnTo>
                  <a:pt x="276" y="97"/>
                </a:lnTo>
                <a:lnTo>
                  <a:pt x="274" y="96"/>
                </a:lnTo>
                <a:lnTo>
                  <a:pt x="273" y="94"/>
                </a:lnTo>
                <a:lnTo>
                  <a:pt x="277" y="94"/>
                </a:lnTo>
                <a:lnTo>
                  <a:pt x="277" y="96"/>
                </a:lnTo>
                <a:lnTo>
                  <a:pt x="279" y="97"/>
                </a:lnTo>
                <a:lnTo>
                  <a:pt x="277" y="109"/>
                </a:lnTo>
                <a:lnTo>
                  <a:pt x="276" y="111"/>
                </a:lnTo>
                <a:lnTo>
                  <a:pt x="277" y="114"/>
                </a:lnTo>
                <a:lnTo>
                  <a:pt x="279" y="115"/>
                </a:lnTo>
                <a:lnTo>
                  <a:pt x="280" y="114"/>
                </a:lnTo>
                <a:lnTo>
                  <a:pt x="283" y="114"/>
                </a:lnTo>
                <a:lnTo>
                  <a:pt x="277" y="129"/>
                </a:lnTo>
                <a:lnTo>
                  <a:pt x="276" y="126"/>
                </a:lnTo>
                <a:lnTo>
                  <a:pt x="276" y="129"/>
                </a:lnTo>
                <a:lnTo>
                  <a:pt x="276" y="130"/>
                </a:lnTo>
                <a:lnTo>
                  <a:pt x="282" y="132"/>
                </a:lnTo>
                <a:lnTo>
                  <a:pt x="285" y="130"/>
                </a:lnTo>
                <a:lnTo>
                  <a:pt x="286" y="130"/>
                </a:lnTo>
                <a:lnTo>
                  <a:pt x="291" y="132"/>
                </a:lnTo>
                <a:lnTo>
                  <a:pt x="294" y="129"/>
                </a:lnTo>
                <a:lnTo>
                  <a:pt x="294" y="126"/>
                </a:lnTo>
                <a:lnTo>
                  <a:pt x="297" y="124"/>
                </a:lnTo>
                <a:lnTo>
                  <a:pt x="300" y="109"/>
                </a:lnTo>
                <a:lnTo>
                  <a:pt x="303" y="109"/>
                </a:lnTo>
                <a:lnTo>
                  <a:pt x="307" y="108"/>
                </a:lnTo>
                <a:lnTo>
                  <a:pt x="310" y="109"/>
                </a:lnTo>
                <a:lnTo>
                  <a:pt x="315" y="109"/>
                </a:lnTo>
                <a:lnTo>
                  <a:pt x="315" y="111"/>
                </a:lnTo>
                <a:lnTo>
                  <a:pt x="322" y="109"/>
                </a:lnTo>
                <a:lnTo>
                  <a:pt x="328" y="112"/>
                </a:lnTo>
                <a:lnTo>
                  <a:pt x="339" y="120"/>
                </a:lnTo>
                <a:lnTo>
                  <a:pt x="345" y="127"/>
                </a:lnTo>
                <a:lnTo>
                  <a:pt x="349" y="130"/>
                </a:lnTo>
                <a:lnTo>
                  <a:pt x="355" y="132"/>
                </a:lnTo>
                <a:lnTo>
                  <a:pt x="358" y="133"/>
                </a:lnTo>
                <a:lnTo>
                  <a:pt x="362" y="133"/>
                </a:lnTo>
                <a:lnTo>
                  <a:pt x="368" y="136"/>
                </a:lnTo>
                <a:lnTo>
                  <a:pt x="370" y="136"/>
                </a:lnTo>
                <a:lnTo>
                  <a:pt x="373" y="138"/>
                </a:lnTo>
                <a:lnTo>
                  <a:pt x="374" y="141"/>
                </a:lnTo>
                <a:lnTo>
                  <a:pt x="391" y="150"/>
                </a:lnTo>
                <a:lnTo>
                  <a:pt x="397" y="150"/>
                </a:lnTo>
                <a:lnTo>
                  <a:pt x="398" y="151"/>
                </a:lnTo>
                <a:lnTo>
                  <a:pt x="403" y="153"/>
                </a:lnTo>
                <a:lnTo>
                  <a:pt x="401" y="151"/>
                </a:lnTo>
                <a:lnTo>
                  <a:pt x="412" y="153"/>
                </a:lnTo>
                <a:lnTo>
                  <a:pt x="415" y="153"/>
                </a:lnTo>
                <a:lnTo>
                  <a:pt x="418" y="156"/>
                </a:lnTo>
                <a:lnTo>
                  <a:pt x="419" y="154"/>
                </a:lnTo>
                <a:lnTo>
                  <a:pt x="413" y="148"/>
                </a:lnTo>
                <a:lnTo>
                  <a:pt x="418" y="148"/>
                </a:lnTo>
                <a:lnTo>
                  <a:pt x="419" y="150"/>
                </a:lnTo>
                <a:lnTo>
                  <a:pt x="422" y="150"/>
                </a:lnTo>
                <a:lnTo>
                  <a:pt x="422" y="148"/>
                </a:lnTo>
                <a:lnTo>
                  <a:pt x="431" y="150"/>
                </a:lnTo>
                <a:lnTo>
                  <a:pt x="430" y="151"/>
                </a:lnTo>
                <a:lnTo>
                  <a:pt x="434" y="154"/>
                </a:lnTo>
                <a:lnTo>
                  <a:pt x="434" y="156"/>
                </a:lnTo>
                <a:lnTo>
                  <a:pt x="437" y="154"/>
                </a:lnTo>
                <a:lnTo>
                  <a:pt x="437" y="157"/>
                </a:lnTo>
                <a:lnTo>
                  <a:pt x="443" y="162"/>
                </a:lnTo>
                <a:lnTo>
                  <a:pt x="449" y="169"/>
                </a:lnTo>
                <a:lnTo>
                  <a:pt x="449" y="175"/>
                </a:lnTo>
                <a:lnTo>
                  <a:pt x="451" y="172"/>
                </a:lnTo>
                <a:lnTo>
                  <a:pt x="451" y="175"/>
                </a:lnTo>
                <a:lnTo>
                  <a:pt x="451" y="178"/>
                </a:lnTo>
                <a:lnTo>
                  <a:pt x="452" y="179"/>
                </a:lnTo>
                <a:lnTo>
                  <a:pt x="449" y="179"/>
                </a:lnTo>
                <a:lnTo>
                  <a:pt x="448" y="182"/>
                </a:lnTo>
                <a:lnTo>
                  <a:pt x="446" y="182"/>
                </a:lnTo>
                <a:lnTo>
                  <a:pt x="445" y="179"/>
                </a:lnTo>
                <a:lnTo>
                  <a:pt x="440" y="181"/>
                </a:lnTo>
                <a:lnTo>
                  <a:pt x="434" y="179"/>
                </a:lnTo>
                <a:lnTo>
                  <a:pt x="439" y="182"/>
                </a:lnTo>
                <a:lnTo>
                  <a:pt x="436" y="185"/>
                </a:lnTo>
                <a:lnTo>
                  <a:pt x="430" y="184"/>
                </a:lnTo>
                <a:lnTo>
                  <a:pt x="431" y="185"/>
                </a:lnTo>
                <a:lnTo>
                  <a:pt x="430" y="188"/>
                </a:lnTo>
                <a:lnTo>
                  <a:pt x="430" y="191"/>
                </a:lnTo>
                <a:lnTo>
                  <a:pt x="425" y="194"/>
                </a:lnTo>
                <a:lnTo>
                  <a:pt x="427" y="196"/>
                </a:lnTo>
                <a:lnTo>
                  <a:pt x="428" y="197"/>
                </a:lnTo>
                <a:lnTo>
                  <a:pt x="431" y="196"/>
                </a:lnTo>
                <a:lnTo>
                  <a:pt x="430" y="197"/>
                </a:lnTo>
                <a:lnTo>
                  <a:pt x="440" y="203"/>
                </a:lnTo>
                <a:lnTo>
                  <a:pt x="442" y="200"/>
                </a:lnTo>
                <a:lnTo>
                  <a:pt x="443" y="202"/>
                </a:lnTo>
                <a:lnTo>
                  <a:pt x="445" y="203"/>
                </a:lnTo>
                <a:lnTo>
                  <a:pt x="449" y="203"/>
                </a:lnTo>
                <a:lnTo>
                  <a:pt x="452" y="205"/>
                </a:lnTo>
                <a:lnTo>
                  <a:pt x="458" y="203"/>
                </a:lnTo>
                <a:lnTo>
                  <a:pt x="463" y="205"/>
                </a:lnTo>
                <a:lnTo>
                  <a:pt x="469" y="203"/>
                </a:lnTo>
                <a:lnTo>
                  <a:pt x="467" y="205"/>
                </a:lnTo>
                <a:lnTo>
                  <a:pt x="472" y="206"/>
                </a:lnTo>
                <a:lnTo>
                  <a:pt x="479" y="205"/>
                </a:lnTo>
                <a:lnTo>
                  <a:pt x="481" y="203"/>
                </a:lnTo>
                <a:lnTo>
                  <a:pt x="485" y="203"/>
                </a:lnTo>
                <a:lnTo>
                  <a:pt x="485" y="205"/>
                </a:lnTo>
                <a:lnTo>
                  <a:pt x="488" y="205"/>
                </a:lnTo>
                <a:lnTo>
                  <a:pt x="487" y="203"/>
                </a:lnTo>
                <a:lnTo>
                  <a:pt x="488" y="202"/>
                </a:lnTo>
                <a:lnTo>
                  <a:pt x="490" y="203"/>
                </a:lnTo>
                <a:lnTo>
                  <a:pt x="493" y="205"/>
                </a:lnTo>
                <a:lnTo>
                  <a:pt x="493" y="203"/>
                </a:lnTo>
                <a:lnTo>
                  <a:pt x="496" y="203"/>
                </a:lnTo>
                <a:lnTo>
                  <a:pt x="497" y="199"/>
                </a:lnTo>
                <a:lnTo>
                  <a:pt x="500" y="197"/>
                </a:lnTo>
                <a:lnTo>
                  <a:pt x="500" y="203"/>
                </a:lnTo>
                <a:lnTo>
                  <a:pt x="503" y="203"/>
                </a:lnTo>
                <a:lnTo>
                  <a:pt x="506" y="202"/>
                </a:lnTo>
                <a:lnTo>
                  <a:pt x="509" y="196"/>
                </a:lnTo>
                <a:lnTo>
                  <a:pt x="512" y="194"/>
                </a:lnTo>
                <a:lnTo>
                  <a:pt x="517" y="194"/>
                </a:lnTo>
                <a:lnTo>
                  <a:pt x="518" y="191"/>
                </a:lnTo>
                <a:lnTo>
                  <a:pt x="520" y="194"/>
                </a:lnTo>
                <a:lnTo>
                  <a:pt x="520" y="197"/>
                </a:lnTo>
                <a:lnTo>
                  <a:pt x="521" y="197"/>
                </a:lnTo>
                <a:lnTo>
                  <a:pt x="521" y="196"/>
                </a:lnTo>
                <a:lnTo>
                  <a:pt x="524" y="200"/>
                </a:lnTo>
                <a:lnTo>
                  <a:pt x="524" y="203"/>
                </a:lnTo>
                <a:lnTo>
                  <a:pt x="523" y="203"/>
                </a:lnTo>
                <a:lnTo>
                  <a:pt x="529" y="205"/>
                </a:lnTo>
                <a:lnTo>
                  <a:pt x="529" y="203"/>
                </a:lnTo>
                <a:lnTo>
                  <a:pt x="536" y="203"/>
                </a:lnTo>
                <a:lnTo>
                  <a:pt x="536" y="206"/>
                </a:lnTo>
                <a:lnTo>
                  <a:pt x="536" y="208"/>
                </a:lnTo>
                <a:lnTo>
                  <a:pt x="536" y="209"/>
                </a:lnTo>
                <a:lnTo>
                  <a:pt x="538" y="212"/>
                </a:lnTo>
                <a:lnTo>
                  <a:pt x="536" y="215"/>
                </a:lnTo>
                <a:lnTo>
                  <a:pt x="538" y="218"/>
                </a:lnTo>
                <a:lnTo>
                  <a:pt x="538" y="217"/>
                </a:lnTo>
                <a:lnTo>
                  <a:pt x="539" y="218"/>
                </a:lnTo>
                <a:lnTo>
                  <a:pt x="541" y="214"/>
                </a:lnTo>
                <a:lnTo>
                  <a:pt x="541" y="208"/>
                </a:lnTo>
                <a:lnTo>
                  <a:pt x="542" y="209"/>
                </a:lnTo>
                <a:lnTo>
                  <a:pt x="542" y="212"/>
                </a:lnTo>
                <a:lnTo>
                  <a:pt x="544" y="212"/>
                </a:lnTo>
                <a:lnTo>
                  <a:pt x="542" y="215"/>
                </a:lnTo>
                <a:lnTo>
                  <a:pt x="542" y="218"/>
                </a:lnTo>
                <a:lnTo>
                  <a:pt x="545" y="220"/>
                </a:lnTo>
                <a:lnTo>
                  <a:pt x="547" y="217"/>
                </a:lnTo>
                <a:lnTo>
                  <a:pt x="548" y="221"/>
                </a:lnTo>
                <a:lnTo>
                  <a:pt x="551" y="221"/>
                </a:lnTo>
                <a:lnTo>
                  <a:pt x="554" y="230"/>
                </a:lnTo>
                <a:lnTo>
                  <a:pt x="553" y="233"/>
                </a:lnTo>
                <a:lnTo>
                  <a:pt x="550" y="232"/>
                </a:lnTo>
                <a:lnTo>
                  <a:pt x="547" y="235"/>
                </a:lnTo>
                <a:lnTo>
                  <a:pt x="545" y="233"/>
                </a:lnTo>
                <a:lnTo>
                  <a:pt x="547" y="236"/>
                </a:lnTo>
                <a:lnTo>
                  <a:pt x="553" y="245"/>
                </a:lnTo>
                <a:lnTo>
                  <a:pt x="556" y="247"/>
                </a:lnTo>
                <a:lnTo>
                  <a:pt x="556" y="241"/>
                </a:lnTo>
                <a:lnTo>
                  <a:pt x="557" y="241"/>
                </a:lnTo>
                <a:lnTo>
                  <a:pt x="560" y="242"/>
                </a:lnTo>
                <a:lnTo>
                  <a:pt x="563" y="239"/>
                </a:lnTo>
                <a:lnTo>
                  <a:pt x="566" y="239"/>
                </a:lnTo>
                <a:lnTo>
                  <a:pt x="562" y="233"/>
                </a:lnTo>
                <a:lnTo>
                  <a:pt x="565" y="232"/>
                </a:lnTo>
                <a:lnTo>
                  <a:pt x="565" y="230"/>
                </a:lnTo>
                <a:lnTo>
                  <a:pt x="562" y="230"/>
                </a:lnTo>
                <a:lnTo>
                  <a:pt x="557" y="218"/>
                </a:lnTo>
                <a:lnTo>
                  <a:pt x="559" y="217"/>
                </a:lnTo>
                <a:lnTo>
                  <a:pt x="559" y="212"/>
                </a:lnTo>
                <a:lnTo>
                  <a:pt x="557" y="211"/>
                </a:lnTo>
                <a:lnTo>
                  <a:pt x="557" y="208"/>
                </a:lnTo>
                <a:lnTo>
                  <a:pt x="553" y="206"/>
                </a:lnTo>
                <a:lnTo>
                  <a:pt x="551" y="203"/>
                </a:lnTo>
                <a:lnTo>
                  <a:pt x="553" y="197"/>
                </a:lnTo>
                <a:lnTo>
                  <a:pt x="556" y="199"/>
                </a:lnTo>
                <a:lnTo>
                  <a:pt x="556" y="196"/>
                </a:lnTo>
                <a:lnTo>
                  <a:pt x="559" y="194"/>
                </a:lnTo>
                <a:lnTo>
                  <a:pt x="556" y="194"/>
                </a:lnTo>
                <a:lnTo>
                  <a:pt x="557" y="190"/>
                </a:lnTo>
                <a:lnTo>
                  <a:pt x="562" y="190"/>
                </a:lnTo>
                <a:lnTo>
                  <a:pt x="566" y="187"/>
                </a:lnTo>
                <a:lnTo>
                  <a:pt x="566" y="185"/>
                </a:lnTo>
                <a:lnTo>
                  <a:pt x="566" y="188"/>
                </a:lnTo>
                <a:lnTo>
                  <a:pt x="574" y="187"/>
                </a:lnTo>
                <a:lnTo>
                  <a:pt x="572" y="182"/>
                </a:lnTo>
                <a:lnTo>
                  <a:pt x="575" y="182"/>
                </a:lnTo>
                <a:lnTo>
                  <a:pt x="578" y="182"/>
                </a:lnTo>
                <a:lnTo>
                  <a:pt x="578" y="178"/>
                </a:lnTo>
                <a:lnTo>
                  <a:pt x="580" y="176"/>
                </a:lnTo>
                <a:lnTo>
                  <a:pt x="581" y="179"/>
                </a:lnTo>
                <a:lnTo>
                  <a:pt x="583" y="175"/>
                </a:lnTo>
                <a:lnTo>
                  <a:pt x="584" y="174"/>
                </a:lnTo>
                <a:lnTo>
                  <a:pt x="583" y="171"/>
                </a:lnTo>
                <a:lnTo>
                  <a:pt x="587" y="169"/>
                </a:lnTo>
                <a:lnTo>
                  <a:pt x="586" y="168"/>
                </a:lnTo>
                <a:lnTo>
                  <a:pt x="588" y="165"/>
                </a:lnTo>
                <a:lnTo>
                  <a:pt x="588" y="163"/>
                </a:lnTo>
                <a:lnTo>
                  <a:pt x="586" y="163"/>
                </a:lnTo>
                <a:lnTo>
                  <a:pt x="575" y="166"/>
                </a:lnTo>
                <a:lnTo>
                  <a:pt x="578" y="169"/>
                </a:lnTo>
                <a:lnTo>
                  <a:pt x="572" y="171"/>
                </a:lnTo>
                <a:lnTo>
                  <a:pt x="575" y="175"/>
                </a:lnTo>
                <a:lnTo>
                  <a:pt x="575" y="174"/>
                </a:lnTo>
                <a:lnTo>
                  <a:pt x="575" y="178"/>
                </a:lnTo>
                <a:lnTo>
                  <a:pt x="575" y="179"/>
                </a:lnTo>
                <a:lnTo>
                  <a:pt x="574" y="178"/>
                </a:lnTo>
                <a:lnTo>
                  <a:pt x="574" y="176"/>
                </a:lnTo>
                <a:lnTo>
                  <a:pt x="572" y="176"/>
                </a:lnTo>
                <a:lnTo>
                  <a:pt x="572" y="175"/>
                </a:lnTo>
                <a:lnTo>
                  <a:pt x="569" y="175"/>
                </a:lnTo>
                <a:lnTo>
                  <a:pt x="568" y="176"/>
                </a:lnTo>
                <a:lnTo>
                  <a:pt x="566" y="179"/>
                </a:lnTo>
                <a:lnTo>
                  <a:pt x="565" y="178"/>
                </a:lnTo>
                <a:lnTo>
                  <a:pt x="560" y="176"/>
                </a:lnTo>
                <a:lnTo>
                  <a:pt x="560" y="175"/>
                </a:lnTo>
                <a:lnTo>
                  <a:pt x="556" y="176"/>
                </a:lnTo>
                <a:lnTo>
                  <a:pt x="553" y="179"/>
                </a:lnTo>
                <a:lnTo>
                  <a:pt x="554" y="181"/>
                </a:lnTo>
                <a:lnTo>
                  <a:pt x="557" y="181"/>
                </a:lnTo>
                <a:lnTo>
                  <a:pt x="557" y="182"/>
                </a:lnTo>
                <a:lnTo>
                  <a:pt x="559" y="184"/>
                </a:lnTo>
                <a:lnTo>
                  <a:pt x="554" y="184"/>
                </a:lnTo>
                <a:lnTo>
                  <a:pt x="553" y="187"/>
                </a:lnTo>
                <a:lnTo>
                  <a:pt x="551" y="185"/>
                </a:lnTo>
                <a:lnTo>
                  <a:pt x="553" y="184"/>
                </a:lnTo>
                <a:lnTo>
                  <a:pt x="547" y="185"/>
                </a:lnTo>
                <a:lnTo>
                  <a:pt x="547" y="184"/>
                </a:lnTo>
                <a:lnTo>
                  <a:pt x="544" y="184"/>
                </a:lnTo>
                <a:lnTo>
                  <a:pt x="545" y="182"/>
                </a:lnTo>
                <a:lnTo>
                  <a:pt x="542" y="182"/>
                </a:lnTo>
                <a:lnTo>
                  <a:pt x="544" y="179"/>
                </a:lnTo>
                <a:lnTo>
                  <a:pt x="539" y="181"/>
                </a:lnTo>
                <a:lnTo>
                  <a:pt x="538" y="179"/>
                </a:lnTo>
                <a:lnTo>
                  <a:pt x="539" y="176"/>
                </a:lnTo>
                <a:lnTo>
                  <a:pt x="542" y="172"/>
                </a:lnTo>
                <a:lnTo>
                  <a:pt x="542" y="171"/>
                </a:lnTo>
                <a:lnTo>
                  <a:pt x="544" y="165"/>
                </a:lnTo>
                <a:lnTo>
                  <a:pt x="547" y="163"/>
                </a:lnTo>
                <a:lnTo>
                  <a:pt x="557" y="163"/>
                </a:lnTo>
                <a:lnTo>
                  <a:pt x="568" y="157"/>
                </a:lnTo>
                <a:lnTo>
                  <a:pt x="571" y="154"/>
                </a:lnTo>
                <a:lnTo>
                  <a:pt x="575" y="153"/>
                </a:lnTo>
                <a:lnTo>
                  <a:pt x="575" y="150"/>
                </a:lnTo>
                <a:lnTo>
                  <a:pt x="580" y="151"/>
                </a:lnTo>
                <a:lnTo>
                  <a:pt x="583" y="148"/>
                </a:lnTo>
                <a:lnTo>
                  <a:pt x="586" y="150"/>
                </a:lnTo>
                <a:lnTo>
                  <a:pt x="586" y="151"/>
                </a:lnTo>
                <a:lnTo>
                  <a:pt x="588" y="153"/>
                </a:lnTo>
                <a:lnTo>
                  <a:pt x="590" y="156"/>
                </a:lnTo>
                <a:lnTo>
                  <a:pt x="593" y="159"/>
                </a:lnTo>
                <a:lnTo>
                  <a:pt x="591" y="162"/>
                </a:lnTo>
                <a:lnTo>
                  <a:pt x="593" y="163"/>
                </a:lnTo>
                <a:lnTo>
                  <a:pt x="594" y="166"/>
                </a:lnTo>
                <a:lnTo>
                  <a:pt x="596" y="168"/>
                </a:lnTo>
                <a:lnTo>
                  <a:pt x="596" y="171"/>
                </a:lnTo>
                <a:lnTo>
                  <a:pt x="594" y="171"/>
                </a:lnTo>
                <a:lnTo>
                  <a:pt x="591" y="171"/>
                </a:lnTo>
                <a:lnTo>
                  <a:pt x="591" y="172"/>
                </a:lnTo>
                <a:lnTo>
                  <a:pt x="594" y="172"/>
                </a:lnTo>
                <a:lnTo>
                  <a:pt x="596" y="175"/>
                </a:lnTo>
                <a:lnTo>
                  <a:pt x="599" y="176"/>
                </a:lnTo>
                <a:lnTo>
                  <a:pt x="599" y="178"/>
                </a:lnTo>
                <a:lnTo>
                  <a:pt x="602" y="181"/>
                </a:lnTo>
                <a:lnTo>
                  <a:pt x="608" y="182"/>
                </a:lnTo>
                <a:lnTo>
                  <a:pt x="606" y="182"/>
                </a:lnTo>
                <a:lnTo>
                  <a:pt x="608" y="188"/>
                </a:lnTo>
                <a:lnTo>
                  <a:pt x="611" y="190"/>
                </a:lnTo>
                <a:lnTo>
                  <a:pt x="612" y="190"/>
                </a:lnTo>
                <a:lnTo>
                  <a:pt x="617" y="191"/>
                </a:lnTo>
                <a:lnTo>
                  <a:pt x="620" y="190"/>
                </a:lnTo>
                <a:lnTo>
                  <a:pt x="623" y="191"/>
                </a:lnTo>
                <a:lnTo>
                  <a:pt x="623" y="188"/>
                </a:lnTo>
                <a:lnTo>
                  <a:pt x="624" y="190"/>
                </a:lnTo>
                <a:lnTo>
                  <a:pt x="626" y="188"/>
                </a:lnTo>
                <a:lnTo>
                  <a:pt x="626" y="184"/>
                </a:lnTo>
                <a:lnTo>
                  <a:pt x="632" y="187"/>
                </a:lnTo>
                <a:lnTo>
                  <a:pt x="632" y="191"/>
                </a:lnTo>
                <a:lnTo>
                  <a:pt x="638" y="197"/>
                </a:lnTo>
                <a:lnTo>
                  <a:pt x="641" y="203"/>
                </a:lnTo>
                <a:lnTo>
                  <a:pt x="642" y="203"/>
                </a:lnTo>
                <a:lnTo>
                  <a:pt x="648" y="206"/>
                </a:lnTo>
                <a:lnTo>
                  <a:pt x="650" y="206"/>
                </a:lnTo>
                <a:lnTo>
                  <a:pt x="650" y="203"/>
                </a:lnTo>
                <a:lnTo>
                  <a:pt x="653" y="203"/>
                </a:lnTo>
                <a:lnTo>
                  <a:pt x="656" y="205"/>
                </a:lnTo>
                <a:lnTo>
                  <a:pt x="657" y="203"/>
                </a:lnTo>
                <a:lnTo>
                  <a:pt x="660" y="206"/>
                </a:lnTo>
                <a:lnTo>
                  <a:pt x="666" y="203"/>
                </a:lnTo>
                <a:lnTo>
                  <a:pt x="674" y="205"/>
                </a:lnTo>
                <a:lnTo>
                  <a:pt x="678" y="203"/>
                </a:lnTo>
                <a:lnTo>
                  <a:pt x="681" y="199"/>
                </a:lnTo>
                <a:lnTo>
                  <a:pt x="692" y="202"/>
                </a:lnTo>
                <a:lnTo>
                  <a:pt x="695" y="200"/>
                </a:lnTo>
                <a:lnTo>
                  <a:pt x="699" y="205"/>
                </a:lnTo>
                <a:lnTo>
                  <a:pt x="701" y="203"/>
                </a:lnTo>
                <a:lnTo>
                  <a:pt x="702" y="203"/>
                </a:lnTo>
                <a:lnTo>
                  <a:pt x="702" y="205"/>
                </a:lnTo>
                <a:lnTo>
                  <a:pt x="710" y="203"/>
                </a:lnTo>
                <a:lnTo>
                  <a:pt x="714" y="203"/>
                </a:lnTo>
                <a:lnTo>
                  <a:pt x="711" y="199"/>
                </a:lnTo>
                <a:lnTo>
                  <a:pt x="711" y="197"/>
                </a:lnTo>
                <a:lnTo>
                  <a:pt x="708" y="194"/>
                </a:lnTo>
                <a:lnTo>
                  <a:pt x="708" y="191"/>
                </a:lnTo>
                <a:lnTo>
                  <a:pt x="710" y="190"/>
                </a:lnTo>
                <a:lnTo>
                  <a:pt x="711" y="190"/>
                </a:lnTo>
                <a:lnTo>
                  <a:pt x="713" y="190"/>
                </a:lnTo>
                <a:lnTo>
                  <a:pt x="713" y="194"/>
                </a:lnTo>
                <a:lnTo>
                  <a:pt x="716" y="196"/>
                </a:lnTo>
                <a:lnTo>
                  <a:pt x="716" y="199"/>
                </a:lnTo>
                <a:lnTo>
                  <a:pt x="717" y="203"/>
                </a:lnTo>
                <a:lnTo>
                  <a:pt x="720" y="203"/>
                </a:lnTo>
                <a:lnTo>
                  <a:pt x="722" y="206"/>
                </a:lnTo>
                <a:lnTo>
                  <a:pt x="726" y="208"/>
                </a:lnTo>
                <a:lnTo>
                  <a:pt x="728" y="211"/>
                </a:lnTo>
                <a:lnTo>
                  <a:pt x="732" y="209"/>
                </a:lnTo>
                <a:lnTo>
                  <a:pt x="735" y="206"/>
                </a:lnTo>
                <a:lnTo>
                  <a:pt x="734" y="196"/>
                </a:lnTo>
                <a:lnTo>
                  <a:pt x="732" y="196"/>
                </a:lnTo>
                <a:lnTo>
                  <a:pt x="732" y="197"/>
                </a:lnTo>
                <a:lnTo>
                  <a:pt x="729" y="197"/>
                </a:lnTo>
                <a:lnTo>
                  <a:pt x="729" y="196"/>
                </a:lnTo>
                <a:lnTo>
                  <a:pt x="728" y="194"/>
                </a:lnTo>
                <a:lnTo>
                  <a:pt x="722" y="194"/>
                </a:lnTo>
                <a:lnTo>
                  <a:pt x="720" y="197"/>
                </a:lnTo>
                <a:lnTo>
                  <a:pt x="722" y="200"/>
                </a:lnTo>
                <a:lnTo>
                  <a:pt x="719" y="200"/>
                </a:lnTo>
                <a:lnTo>
                  <a:pt x="717" y="194"/>
                </a:lnTo>
                <a:lnTo>
                  <a:pt x="713" y="187"/>
                </a:lnTo>
                <a:lnTo>
                  <a:pt x="716" y="188"/>
                </a:lnTo>
                <a:lnTo>
                  <a:pt x="716" y="184"/>
                </a:lnTo>
                <a:lnTo>
                  <a:pt x="713" y="181"/>
                </a:lnTo>
                <a:lnTo>
                  <a:pt x="713" y="179"/>
                </a:lnTo>
                <a:lnTo>
                  <a:pt x="708" y="175"/>
                </a:lnTo>
                <a:lnTo>
                  <a:pt x="711" y="175"/>
                </a:lnTo>
                <a:lnTo>
                  <a:pt x="713" y="178"/>
                </a:lnTo>
                <a:lnTo>
                  <a:pt x="714" y="176"/>
                </a:lnTo>
                <a:lnTo>
                  <a:pt x="714" y="175"/>
                </a:lnTo>
                <a:lnTo>
                  <a:pt x="717" y="175"/>
                </a:lnTo>
                <a:lnTo>
                  <a:pt x="719" y="176"/>
                </a:lnTo>
                <a:lnTo>
                  <a:pt x="725" y="176"/>
                </a:lnTo>
                <a:lnTo>
                  <a:pt x="725" y="175"/>
                </a:lnTo>
                <a:lnTo>
                  <a:pt x="720" y="169"/>
                </a:lnTo>
                <a:lnTo>
                  <a:pt x="722" y="168"/>
                </a:lnTo>
                <a:lnTo>
                  <a:pt x="726" y="169"/>
                </a:lnTo>
                <a:lnTo>
                  <a:pt x="726" y="172"/>
                </a:lnTo>
                <a:lnTo>
                  <a:pt x="729" y="175"/>
                </a:lnTo>
                <a:lnTo>
                  <a:pt x="728" y="171"/>
                </a:lnTo>
                <a:lnTo>
                  <a:pt x="732" y="171"/>
                </a:lnTo>
                <a:lnTo>
                  <a:pt x="735" y="175"/>
                </a:lnTo>
                <a:lnTo>
                  <a:pt x="740" y="178"/>
                </a:lnTo>
                <a:lnTo>
                  <a:pt x="737" y="179"/>
                </a:lnTo>
                <a:lnTo>
                  <a:pt x="740" y="181"/>
                </a:lnTo>
                <a:lnTo>
                  <a:pt x="744" y="179"/>
                </a:lnTo>
                <a:lnTo>
                  <a:pt x="744" y="181"/>
                </a:lnTo>
                <a:lnTo>
                  <a:pt x="743" y="184"/>
                </a:lnTo>
                <a:lnTo>
                  <a:pt x="743" y="188"/>
                </a:lnTo>
                <a:lnTo>
                  <a:pt x="741" y="190"/>
                </a:lnTo>
                <a:lnTo>
                  <a:pt x="743" y="191"/>
                </a:lnTo>
                <a:lnTo>
                  <a:pt x="744" y="190"/>
                </a:lnTo>
                <a:lnTo>
                  <a:pt x="746" y="193"/>
                </a:lnTo>
                <a:lnTo>
                  <a:pt x="746" y="187"/>
                </a:lnTo>
                <a:lnTo>
                  <a:pt x="753" y="181"/>
                </a:lnTo>
                <a:lnTo>
                  <a:pt x="753" y="182"/>
                </a:lnTo>
                <a:lnTo>
                  <a:pt x="753" y="194"/>
                </a:lnTo>
                <a:lnTo>
                  <a:pt x="752" y="197"/>
                </a:lnTo>
                <a:lnTo>
                  <a:pt x="750" y="203"/>
                </a:lnTo>
                <a:lnTo>
                  <a:pt x="753" y="208"/>
                </a:lnTo>
                <a:lnTo>
                  <a:pt x="747" y="212"/>
                </a:lnTo>
                <a:lnTo>
                  <a:pt x="749" y="217"/>
                </a:lnTo>
                <a:lnTo>
                  <a:pt x="753" y="217"/>
                </a:lnTo>
                <a:lnTo>
                  <a:pt x="753" y="224"/>
                </a:lnTo>
                <a:lnTo>
                  <a:pt x="758" y="220"/>
                </a:lnTo>
                <a:lnTo>
                  <a:pt x="759" y="221"/>
                </a:lnTo>
                <a:lnTo>
                  <a:pt x="762" y="220"/>
                </a:lnTo>
                <a:lnTo>
                  <a:pt x="762" y="221"/>
                </a:lnTo>
                <a:lnTo>
                  <a:pt x="761" y="224"/>
                </a:lnTo>
                <a:lnTo>
                  <a:pt x="762" y="226"/>
                </a:lnTo>
                <a:lnTo>
                  <a:pt x="765" y="227"/>
                </a:lnTo>
                <a:lnTo>
                  <a:pt x="767" y="221"/>
                </a:lnTo>
                <a:lnTo>
                  <a:pt x="765" y="217"/>
                </a:lnTo>
                <a:lnTo>
                  <a:pt x="765" y="212"/>
                </a:lnTo>
                <a:lnTo>
                  <a:pt x="764" y="208"/>
                </a:lnTo>
                <a:lnTo>
                  <a:pt x="759" y="205"/>
                </a:lnTo>
                <a:lnTo>
                  <a:pt x="762" y="194"/>
                </a:lnTo>
                <a:lnTo>
                  <a:pt x="761" y="188"/>
                </a:lnTo>
                <a:lnTo>
                  <a:pt x="762" y="188"/>
                </a:lnTo>
                <a:lnTo>
                  <a:pt x="764" y="188"/>
                </a:lnTo>
                <a:lnTo>
                  <a:pt x="765" y="188"/>
                </a:lnTo>
                <a:lnTo>
                  <a:pt x="765" y="190"/>
                </a:lnTo>
                <a:lnTo>
                  <a:pt x="767" y="190"/>
                </a:lnTo>
                <a:lnTo>
                  <a:pt x="770" y="190"/>
                </a:lnTo>
                <a:lnTo>
                  <a:pt x="774" y="191"/>
                </a:lnTo>
                <a:lnTo>
                  <a:pt x="776" y="190"/>
                </a:lnTo>
                <a:lnTo>
                  <a:pt x="777" y="187"/>
                </a:lnTo>
                <a:lnTo>
                  <a:pt x="779" y="185"/>
                </a:lnTo>
                <a:lnTo>
                  <a:pt x="783" y="182"/>
                </a:lnTo>
                <a:lnTo>
                  <a:pt x="783" y="179"/>
                </a:lnTo>
                <a:lnTo>
                  <a:pt x="785" y="175"/>
                </a:lnTo>
                <a:lnTo>
                  <a:pt x="792" y="169"/>
                </a:lnTo>
                <a:lnTo>
                  <a:pt x="795" y="166"/>
                </a:lnTo>
                <a:lnTo>
                  <a:pt x="792" y="165"/>
                </a:lnTo>
                <a:lnTo>
                  <a:pt x="791" y="150"/>
                </a:lnTo>
                <a:lnTo>
                  <a:pt x="788" y="147"/>
                </a:lnTo>
                <a:lnTo>
                  <a:pt x="786" y="150"/>
                </a:lnTo>
                <a:lnTo>
                  <a:pt x="786" y="153"/>
                </a:lnTo>
                <a:lnTo>
                  <a:pt x="786" y="156"/>
                </a:lnTo>
                <a:lnTo>
                  <a:pt x="788" y="154"/>
                </a:lnTo>
                <a:lnTo>
                  <a:pt x="789" y="151"/>
                </a:lnTo>
                <a:lnTo>
                  <a:pt x="785" y="159"/>
                </a:lnTo>
                <a:lnTo>
                  <a:pt x="779" y="162"/>
                </a:lnTo>
                <a:lnTo>
                  <a:pt x="776" y="160"/>
                </a:lnTo>
                <a:lnTo>
                  <a:pt x="776" y="157"/>
                </a:lnTo>
                <a:lnTo>
                  <a:pt x="777" y="151"/>
                </a:lnTo>
                <a:lnTo>
                  <a:pt x="779" y="150"/>
                </a:lnTo>
                <a:lnTo>
                  <a:pt x="780" y="150"/>
                </a:lnTo>
                <a:lnTo>
                  <a:pt x="783" y="144"/>
                </a:lnTo>
                <a:lnTo>
                  <a:pt x="783" y="141"/>
                </a:lnTo>
                <a:lnTo>
                  <a:pt x="782" y="142"/>
                </a:lnTo>
                <a:lnTo>
                  <a:pt x="782" y="138"/>
                </a:lnTo>
                <a:lnTo>
                  <a:pt x="785" y="132"/>
                </a:lnTo>
                <a:lnTo>
                  <a:pt x="789" y="130"/>
                </a:lnTo>
                <a:lnTo>
                  <a:pt x="791" y="129"/>
                </a:lnTo>
                <a:lnTo>
                  <a:pt x="789" y="133"/>
                </a:lnTo>
                <a:lnTo>
                  <a:pt x="789" y="138"/>
                </a:lnTo>
                <a:lnTo>
                  <a:pt x="789" y="139"/>
                </a:lnTo>
                <a:lnTo>
                  <a:pt x="792" y="135"/>
                </a:lnTo>
                <a:lnTo>
                  <a:pt x="794" y="130"/>
                </a:lnTo>
                <a:lnTo>
                  <a:pt x="792" y="124"/>
                </a:lnTo>
                <a:lnTo>
                  <a:pt x="789" y="124"/>
                </a:lnTo>
                <a:lnTo>
                  <a:pt x="785" y="127"/>
                </a:lnTo>
                <a:lnTo>
                  <a:pt x="780" y="127"/>
                </a:lnTo>
                <a:lnTo>
                  <a:pt x="776" y="118"/>
                </a:lnTo>
                <a:lnTo>
                  <a:pt x="774" y="117"/>
                </a:lnTo>
                <a:lnTo>
                  <a:pt x="776" y="120"/>
                </a:lnTo>
                <a:lnTo>
                  <a:pt x="774" y="121"/>
                </a:lnTo>
                <a:lnTo>
                  <a:pt x="771" y="120"/>
                </a:lnTo>
                <a:lnTo>
                  <a:pt x="771" y="118"/>
                </a:lnTo>
                <a:lnTo>
                  <a:pt x="767" y="115"/>
                </a:lnTo>
                <a:lnTo>
                  <a:pt x="765" y="114"/>
                </a:lnTo>
                <a:lnTo>
                  <a:pt x="765" y="112"/>
                </a:lnTo>
                <a:lnTo>
                  <a:pt x="758" y="112"/>
                </a:lnTo>
                <a:lnTo>
                  <a:pt x="753" y="109"/>
                </a:lnTo>
                <a:lnTo>
                  <a:pt x="752" y="108"/>
                </a:lnTo>
                <a:lnTo>
                  <a:pt x="753" y="105"/>
                </a:lnTo>
                <a:lnTo>
                  <a:pt x="747" y="102"/>
                </a:lnTo>
                <a:lnTo>
                  <a:pt x="747" y="100"/>
                </a:lnTo>
                <a:lnTo>
                  <a:pt x="744" y="97"/>
                </a:lnTo>
                <a:lnTo>
                  <a:pt x="744" y="81"/>
                </a:lnTo>
                <a:lnTo>
                  <a:pt x="746" y="79"/>
                </a:lnTo>
                <a:lnTo>
                  <a:pt x="747" y="79"/>
                </a:lnTo>
                <a:lnTo>
                  <a:pt x="750" y="72"/>
                </a:lnTo>
                <a:lnTo>
                  <a:pt x="752" y="72"/>
                </a:lnTo>
                <a:lnTo>
                  <a:pt x="752" y="73"/>
                </a:lnTo>
                <a:lnTo>
                  <a:pt x="753" y="72"/>
                </a:lnTo>
                <a:lnTo>
                  <a:pt x="753" y="67"/>
                </a:lnTo>
                <a:lnTo>
                  <a:pt x="752" y="69"/>
                </a:lnTo>
                <a:lnTo>
                  <a:pt x="749" y="61"/>
                </a:lnTo>
                <a:lnTo>
                  <a:pt x="746" y="58"/>
                </a:lnTo>
                <a:lnTo>
                  <a:pt x="747" y="51"/>
                </a:lnTo>
                <a:lnTo>
                  <a:pt x="749" y="48"/>
                </a:lnTo>
                <a:lnTo>
                  <a:pt x="749" y="37"/>
                </a:lnTo>
                <a:lnTo>
                  <a:pt x="750" y="36"/>
                </a:lnTo>
                <a:lnTo>
                  <a:pt x="752" y="36"/>
                </a:lnTo>
                <a:lnTo>
                  <a:pt x="752" y="34"/>
                </a:lnTo>
                <a:lnTo>
                  <a:pt x="752" y="31"/>
                </a:lnTo>
                <a:lnTo>
                  <a:pt x="755" y="30"/>
                </a:lnTo>
                <a:lnTo>
                  <a:pt x="761" y="37"/>
                </a:lnTo>
                <a:lnTo>
                  <a:pt x="762" y="33"/>
                </a:lnTo>
                <a:lnTo>
                  <a:pt x="762" y="25"/>
                </a:lnTo>
                <a:lnTo>
                  <a:pt x="759" y="25"/>
                </a:lnTo>
                <a:lnTo>
                  <a:pt x="758" y="24"/>
                </a:lnTo>
                <a:lnTo>
                  <a:pt x="758" y="21"/>
                </a:lnTo>
                <a:lnTo>
                  <a:pt x="764" y="10"/>
                </a:lnTo>
                <a:lnTo>
                  <a:pt x="768" y="0"/>
                </a:lnTo>
                <a:lnTo>
                  <a:pt x="770" y="0"/>
                </a:lnTo>
                <a:lnTo>
                  <a:pt x="773" y="0"/>
                </a:lnTo>
                <a:lnTo>
                  <a:pt x="776" y="0"/>
                </a:lnTo>
                <a:lnTo>
                  <a:pt x="779" y="3"/>
                </a:lnTo>
                <a:lnTo>
                  <a:pt x="779" y="4"/>
                </a:lnTo>
                <a:lnTo>
                  <a:pt x="777" y="6"/>
                </a:lnTo>
                <a:lnTo>
                  <a:pt x="777" y="9"/>
                </a:lnTo>
                <a:lnTo>
                  <a:pt x="777" y="12"/>
                </a:lnTo>
                <a:lnTo>
                  <a:pt x="780" y="9"/>
                </a:lnTo>
                <a:lnTo>
                  <a:pt x="780" y="15"/>
                </a:lnTo>
                <a:lnTo>
                  <a:pt x="783" y="12"/>
                </a:lnTo>
                <a:lnTo>
                  <a:pt x="785" y="9"/>
                </a:lnTo>
                <a:lnTo>
                  <a:pt x="788" y="13"/>
                </a:lnTo>
                <a:lnTo>
                  <a:pt x="792" y="10"/>
                </a:lnTo>
                <a:lnTo>
                  <a:pt x="791" y="18"/>
                </a:lnTo>
                <a:lnTo>
                  <a:pt x="792" y="22"/>
                </a:lnTo>
                <a:lnTo>
                  <a:pt x="795" y="22"/>
                </a:lnTo>
                <a:lnTo>
                  <a:pt x="804" y="34"/>
                </a:lnTo>
                <a:lnTo>
                  <a:pt x="806" y="57"/>
                </a:lnTo>
                <a:lnTo>
                  <a:pt x="804" y="57"/>
                </a:lnTo>
                <a:lnTo>
                  <a:pt x="804" y="60"/>
                </a:lnTo>
                <a:lnTo>
                  <a:pt x="809" y="61"/>
                </a:lnTo>
                <a:lnTo>
                  <a:pt x="809" y="67"/>
                </a:lnTo>
                <a:lnTo>
                  <a:pt x="813" y="67"/>
                </a:lnTo>
                <a:lnTo>
                  <a:pt x="816" y="70"/>
                </a:lnTo>
                <a:lnTo>
                  <a:pt x="816" y="76"/>
                </a:lnTo>
                <a:lnTo>
                  <a:pt x="819" y="84"/>
                </a:lnTo>
                <a:lnTo>
                  <a:pt x="821" y="87"/>
                </a:lnTo>
                <a:lnTo>
                  <a:pt x="822" y="85"/>
                </a:lnTo>
                <a:lnTo>
                  <a:pt x="822" y="84"/>
                </a:lnTo>
                <a:lnTo>
                  <a:pt x="825" y="85"/>
                </a:lnTo>
                <a:lnTo>
                  <a:pt x="825" y="91"/>
                </a:lnTo>
                <a:lnTo>
                  <a:pt x="828" y="91"/>
                </a:lnTo>
                <a:lnTo>
                  <a:pt x="828" y="94"/>
                </a:lnTo>
                <a:lnTo>
                  <a:pt x="824" y="94"/>
                </a:lnTo>
                <a:lnTo>
                  <a:pt x="816" y="91"/>
                </a:lnTo>
                <a:lnTo>
                  <a:pt x="813" y="91"/>
                </a:lnTo>
                <a:lnTo>
                  <a:pt x="815" y="93"/>
                </a:lnTo>
                <a:lnTo>
                  <a:pt x="815" y="94"/>
                </a:lnTo>
                <a:lnTo>
                  <a:pt x="813" y="96"/>
                </a:lnTo>
                <a:lnTo>
                  <a:pt x="813" y="97"/>
                </a:lnTo>
                <a:lnTo>
                  <a:pt x="819" y="97"/>
                </a:lnTo>
                <a:lnTo>
                  <a:pt x="821" y="102"/>
                </a:lnTo>
                <a:lnTo>
                  <a:pt x="818" y="108"/>
                </a:lnTo>
                <a:lnTo>
                  <a:pt x="816" y="108"/>
                </a:lnTo>
                <a:lnTo>
                  <a:pt x="813" y="109"/>
                </a:lnTo>
                <a:lnTo>
                  <a:pt x="812" y="109"/>
                </a:lnTo>
                <a:lnTo>
                  <a:pt x="812" y="111"/>
                </a:lnTo>
                <a:lnTo>
                  <a:pt x="809" y="112"/>
                </a:lnTo>
                <a:lnTo>
                  <a:pt x="810" y="115"/>
                </a:lnTo>
                <a:lnTo>
                  <a:pt x="809" y="117"/>
                </a:lnTo>
                <a:lnTo>
                  <a:pt x="815" y="115"/>
                </a:lnTo>
                <a:lnTo>
                  <a:pt x="819" y="123"/>
                </a:lnTo>
                <a:lnTo>
                  <a:pt x="822" y="124"/>
                </a:lnTo>
                <a:lnTo>
                  <a:pt x="826" y="123"/>
                </a:lnTo>
                <a:lnTo>
                  <a:pt x="829" y="118"/>
                </a:lnTo>
                <a:lnTo>
                  <a:pt x="832" y="118"/>
                </a:lnTo>
                <a:lnTo>
                  <a:pt x="832" y="120"/>
                </a:lnTo>
                <a:lnTo>
                  <a:pt x="831" y="123"/>
                </a:lnTo>
                <a:lnTo>
                  <a:pt x="832" y="123"/>
                </a:lnTo>
                <a:lnTo>
                  <a:pt x="834" y="126"/>
                </a:lnTo>
                <a:lnTo>
                  <a:pt x="835" y="124"/>
                </a:lnTo>
                <a:lnTo>
                  <a:pt x="838" y="127"/>
                </a:lnTo>
                <a:lnTo>
                  <a:pt x="840" y="124"/>
                </a:lnTo>
                <a:lnTo>
                  <a:pt x="840" y="129"/>
                </a:lnTo>
                <a:lnTo>
                  <a:pt x="840" y="132"/>
                </a:lnTo>
                <a:lnTo>
                  <a:pt x="838" y="133"/>
                </a:lnTo>
                <a:lnTo>
                  <a:pt x="835" y="132"/>
                </a:lnTo>
                <a:lnTo>
                  <a:pt x="834" y="132"/>
                </a:lnTo>
                <a:lnTo>
                  <a:pt x="831" y="132"/>
                </a:lnTo>
                <a:lnTo>
                  <a:pt x="838" y="142"/>
                </a:lnTo>
                <a:lnTo>
                  <a:pt x="841" y="142"/>
                </a:lnTo>
                <a:lnTo>
                  <a:pt x="841" y="145"/>
                </a:lnTo>
                <a:lnTo>
                  <a:pt x="844" y="151"/>
                </a:lnTo>
                <a:lnTo>
                  <a:pt x="844" y="153"/>
                </a:lnTo>
                <a:lnTo>
                  <a:pt x="847" y="157"/>
                </a:lnTo>
                <a:lnTo>
                  <a:pt x="844" y="171"/>
                </a:lnTo>
                <a:lnTo>
                  <a:pt x="849" y="179"/>
                </a:lnTo>
                <a:lnTo>
                  <a:pt x="855" y="171"/>
                </a:lnTo>
                <a:lnTo>
                  <a:pt x="855" y="163"/>
                </a:lnTo>
                <a:lnTo>
                  <a:pt x="855" y="162"/>
                </a:lnTo>
                <a:lnTo>
                  <a:pt x="858" y="162"/>
                </a:lnTo>
                <a:lnTo>
                  <a:pt x="856" y="147"/>
                </a:lnTo>
                <a:lnTo>
                  <a:pt x="861" y="142"/>
                </a:lnTo>
                <a:lnTo>
                  <a:pt x="862" y="136"/>
                </a:lnTo>
                <a:lnTo>
                  <a:pt x="867" y="135"/>
                </a:lnTo>
                <a:lnTo>
                  <a:pt x="870" y="135"/>
                </a:lnTo>
                <a:lnTo>
                  <a:pt x="873" y="141"/>
                </a:lnTo>
                <a:lnTo>
                  <a:pt x="876" y="147"/>
                </a:lnTo>
                <a:lnTo>
                  <a:pt x="885" y="154"/>
                </a:lnTo>
                <a:lnTo>
                  <a:pt x="891" y="181"/>
                </a:lnTo>
                <a:lnTo>
                  <a:pt x="888" y="182"/>
                </a:lnTo>
                <a:lnTo>
                  <a:pt x="885" y="182"/>
                </a:lnTo>
                <a:lnTo>
                  <a:pt x="883" y="181"/>
                </a:lnTo>
                <a:lnTo>
                  <a:pt x="883" y="175"/>
                </a:lnTo>
                <a:lnTo>
                  <a:pt x="880" y="182"/>
                </a:lnTo>
                <a:lnTo>
                  <a:pt x="882" y="188"/>
                </a:lnTo>
                <a:lnTo>
                  <a:pt x="880" y="196"/>
                </a:lnTo>
                <a:lnTo>
                  <a:pt x="895" y="223"/>
                </a:lnTo>
                <a:lnTo>
                  <a:pt x="900" y="227"/>
                </a:lnTo>
                <a:lnTo>
                  <a:pt x="903" y="226"/>
                </a:lnTo>
                <a:lnTo>
                  <a:pt x="903" y="220"/>
                </a:lnTo>
                <a:lnTo>
                  <a:pt x="906" y="218"/>
                </a:lnTo>
                <a:lnTo>
                  <a:pt x="907" y="220"/>
                </a:lnTo>
                <a:lnTo>
                  <a:pt x="909" y="218"/>
                </a:lnTo>
                <a:lnTo>
                  <a:pt x="909" y="220"/>
                </a:lnTo>
                <a:lnTo>
                  <a:pt x="912" y="220"/>
                </a:lnTo>
                <a:lnTo>
                  <a:pt x="912" y="208"/>
                </a:lnTo>
                <a:lnTo>
                  <a:pt x="915" y="199"/>
                </a:lnTo>
                <a:lnTo>
                  <a:pt x="919" y="194"/>
                </a:lnTo>
                <a:lnTo>
                  <a:pt x="922" y="185"/>
                </a:lnTo>
                <a:lnTo>
                  <a:pt x="922" y="181"/>
                </a:lnTo>
                <a:lnTo>
                  <a:pt x="925" y="178"/>
                </a:lnTo>
                <a:lnTo>
                  <a:pt x="925" y="165"/>
                </a:lnTo>
                <a:lnTo>
                  <a:pt x="927" y="162"/>
                </a:lnTo>
                <a:lnTo>
                  <a:pt x="931" y="162"/>
                </a:lnTo>
                <a:lnTo>
                  <a:pt x="931" y="160"/>
                </a:lnTo>
                <a:lnTo>
                  <a:pt x="933" y="160"/>
                </a:lnTo>
                <a:lnTo>
                  <a:pt x="936" y="159"/>
                </a:lnTo>
                <a:lnTo>
                  <a:pt x="940" y="160"/>
                </a:lnTo>
                <a:lnTo>
                  <a:pt x="943" y="159"/>
                </a:lnTo>
                <a:lnTo>
                  <a:pt x="942" y="157"/>
                </a:lnTo>
                <a:lnTo>
                  <a:pt x="937" y="157"/>
                </a:lnTo>
                <a:lnTo>
                  <a:pt x="936" y="154"/>
                </a:lnTo>
                <a:lnTo>
                  <a:pt x="937" y="153"/>
                </a:lnTo>
                <a:lnTo>
                  <a:pt x="937" y="151"/>
                </a:lnTo>
                <a:lnTo>
                  <a:pt x="939" y="151"/>
                </a:lnTo>
                <a:lnTo>
                  <a:pt x="939" y="148"/>
                </a:lnTo>
                <a:lnTo>
                  <a:pt x="940" y="148"/>
                </a:lnTo>
                <a:lnTo>
                  <a:pt x="943" y="150"/>
                </a:lnTo>
                <a:lnTo>
                  <a:pt x="943" y="147"/>
                </a:lnTo>
                <a:lnTo>
                  <a:pt x="942" y="145"/>
                </a:lnTo>
                <a:lnTo>
                  <a:pt x="939" y="144"/>
                </a:lnTo>
                <a:lnTo>
                  <a:pt x="934" y="142"/>
                </a:lnTo>
                <a:lnTo>
                  <a:pt x="933" y="139"/>
                </a:lnTo>
                <a:lnTo>
                  <a:pt x="931" y="135"/>
                </a:lnTo>
                <a:lnTo>
                  <a:pt x="931" y="132"/>
                </a:lnTo>
                <a:lnTo>
                  <a:pt x="931" y="130"/>
                </a:lnTo>
                <a:lnTo>
                  <a:pt x="931" y="126"/>
                </a:lnTo>
                <a:lnTo>
                  <a:pt x="931" y="121"/>
                </a:lnTo>
                <a:lnTo>
                  <a:pt x="930" y="118"/>
                </a:lnTo>
                <a:lnTo>
                  <a:pt x="931" y="109"/>
                </a:lnTo>
                <a:lnTo>
                  <a:pt x="937" y="111"/>
                </a:lnTo>
                <a:lnTo>
                  <a:pt x="939" y="109"/>
                </a:lnTo>
                <a:lnTo>
                  <a:pt x="946" y="108"/>
                </a:lnTo>
                <a:lnTo>
                  <a:pt x="952" y="109"/>
                </a:lnTo>
                <a:lnTo>
                  <a:pt x="955" y="114"/>
                </a:lnTo>
                <a:lnTo>
                  <a:pt x="963" y="117"/>
                </a:lnTo>
                <a:lnTo>
                  <a:pt x="970" y="115"/>
                </a:lnTo>
                <a:lnTo>
                  <a:pt x="972" y="117"/>
                </a:lnTo>
                <a:lnTo>
                  <a:pt x="975" y="117"/>
                </a:lnTo>
                <a:lnTo>
                  <a:pt x="978" y="115"/>
                </a:lnTo>
                <a:lnTo>
                  <a:pt x="979" y="118"/>
                </a:lnTo>
                <a:lnTo>
                  <a:pt x="979" y="126"/>
                </a:lnTo>
                <a:lnTo>
                  <a:pt x="978" y="127"/>
                </a:lnTo>
                <a:lnTo>
                  <a:pt x="979" y="127"/>
                </a:lnTo>
                <a:lnTo>
                  <a:pt x="985" y="136"/>
                </a:lnTo>
                <a:lnTo>
                  <a:pt x="984" y="138"/>
                </a:lnTo>
                <a:lnTo>
                  <a:pt x="993" y="138"/>
                </a:lnTo>
                <a:lnTo>
                  <a:pt x="996" y="139"/>
                </a:lnTo>
                <a:lnTo>
                  <a:pt x="999" y="141"/>
                </a:lnTo>
                <a:lnTo>
                  <a:pt x="1000" y="144"/>
                </a:lnTo>
                <a:lnTo>
                  <a:pt x="997" y="148"/>
                </a:lnTo>
                <a:lnTo>
                  <a:pt x="991" y="151"/>
                </a:lnTo>
                <a:lnTo>
                  <a:pt x="990" y="156"/>
                </a:lnTo>
                <a:lnTo>
                  <a:pt x="1000" y="157"/>
                </a:lnTo>
                <a:lnTo>
                  <a:pt x="1002" y="160"/>
                </a:lnTo>
                <a:lnTo>
                  <a:pt x="1000" y="165"/>
                </a:lnTo>
                <a:lnTo>
                  <a:pt x="999" y="168"/>
                </a:lnTo>
                <a:lnTo>
                  <a:pt x="996" y="171"/>
                </a:lnTo>
                <a:lnTo>
                  <a:pt x="994" y="171"/>
                </a:lnTo>
                <a:lnTo>
                  <a:pt x="991" y="176"/>
                </a:lnTo>
                <a:lnTo>
                  <a:pt x="988" y="174"/>
                </a:lnTo>
                <a:lnTo>
                  <a:pt x="988" y="169"/>
                </a:lnTo>
                <a:lnTo>
                  <a:pt x="985" y="171"/>
                </a:lnTo>
                <a:lnTo>
                  <a:pt x="984" y="172"/>
                </a:lnTo>
                <a:lnTo>
                  <a:pt x="979" y="171"/>
                </a:lnTo>
                <a:lnTo>
                  <a:pt x="979" y="174"/>
                </a:lnTo>
                <a:lnTo>
                  <a:pt x="984" y="179"/>
                </a:lnTo>
                <a:lnTo>
                  <a:pt x="982" y="181"/>
                </a:lnTo>
                <a:lnTo>
                  <a:pt x="984" y="182"/>
                </a:lnTo>
                <a:lnTo>
                  <a:pt x="984" y="187"/>
                </a:lnTo>
                <a:lnTo>
                  <a:pt x="990" y="184"/>
                </a:lnTo>
                <a:lnTo>
                  <a:pt x="987" y="194"/>
                </a:lnTo>
                <a:lnTo>
                  <a:pt x="987" y="199"/>
                </a:lnTo>
                <a:lnTo>
                  <a:pt x="1000" y="217"/>
                </a:lnTo>
                <a:lnTo>
                  <a:pt x="1000" y="218"/>
                </a:lnTo>
                <a:lnTo>
                  <a:pt x="999" y="220"/>
                </a:lnTo>
                <a:lnTo>
                  <a:pt x="999" y="224"/>
                </a:lnTo>
                <a:lnTo>
                  <a:pt x="1000" y="227"/>
                </a:lnTo>
                <a:lnTo>
                  <a:pt x="999" y="230"/>
                </a:lnTo>
                <a:lnTo>
                  <a:pt x="999" y="233"/>
                </a:lnTo>
                <a:lnTo>
                  <a:pt x="994" y="235"/>
                </a:lnTo>
                <a:lnTo>
                  <a:pt x="988" y="241"/>
                </a:lnTo>
                <a:lnTo>
                  <a:pt x="988" y="244"/>
                </a:lnTo>
                <a:lnTo>
                  <a:pt x="978" y="254"/>
                </a:lnTo>
                <a:lnTo>
                  <a:pt x="973" y="256"/>
                </a:lnTo>
                <a:lnTo>
                  <a:pt x="972" y="260"/>
                </a:lnTo>
                <a:lnTo>
                  <a:pt x="969" y="263"/>
                </a:lnTo>
                <a:lnTo>
                  <a:pt x="966" y="263"/>
                </a:lnTo>
                <a:lnTo>
                  <a:pt x="964" y="262"/>
                </a:lnTo>
                <a:lnTo>
                  <a:pt x="964" y="260"/>
                </a:lnTo>
                <a:lnTo>
                  <a:pt x="957" y="254"/>
                </a:lnTo>
                <a:lnTo>
                  <a:pt x="955" y="250"/>
                </a:lnTo>
                <a:lnTo>
                  <a:pt x="952" y="253"/>
                </a:lnTo>
                <a:lnTo>
                  <a:pt x="954" y="256"/>
                </a:lnTo>
                <a:lnTo>
                  <a:pt x="957" y="260"/>
                </a:lnTo>
                <a:lnTo>
                  <a:pt x="957" y="265"/>
                </a:lnTo>
                <a:lnTo>
                  <a:pt x="960" y="271"/>
                </a:lnTo>
                <a:lnTo>
                  <a:pt x="960" y="272"/>
                </a:lnTo>
                <a:lnTo>
                  <a:pt x="960" y="271"/>
                </a:lnTo>
                <a:lnTo>
                  <a:pt x="955" y="269"/>
                </a:lnTo>
                <a:lnTo>
                  <a:pt x="951" y="265"/>
                </a:lnTo>
                <a:lnTo>
                  <a:pt x="949" y="265"/>
                </a:lnTo>
                <a:lnTo>
                  <a:pt x="948" y="263"/>
                </a:lnTo>
                <a:lnTo>
                  <a:pt x="946" y="263"/>
                </a:lnTo>
                <a:lnTo>
                  <a:pt x="948" y="271"/>
                </a:lnTo>
                <a:lnTo>
                  <a:pt x="942" y="269"/>
                </a:lnTo>
                <a:lnTo>
                  <a:pt x="940" y="269"/>
                </a:lnTo>
                <a:lnTo>
                  <a:pt x="937" y="266"/>
                </a:lnTo>
                <a:lnTo>
                  <a:pt x="936" y="268"/>
                </a:lnTo>
                <a:lnTo>
                  <a:pt x="933" y="256"/>
                </a:lnTo>
                <a:lnTo>
                  <a:pt x="930" y="254"/>
                </a:lnTo>
                <a:lnTo>
                  <a:pt x="924" y="259"/>
                </a:lnTo>
                <a:lnTo>
                  <a:pt x="922" y="259"/>
                </a:lnTo>
                <a:lnTo>
                  <a:pt x="913" y="256"/>
                </a:lnTo>
                <a:lnTo>
                  <a:pt x="910" y="259"/>
                </a:lnTo>
                <a:lnTo>
                  <a:pt x="910" y="260"/>
                </a:lnTo>
                <a:lnTo>
                  <a:pt x="909" y="262"/>
                </a:lnTo>
                <a:lnTo>
                  <a:pt x="910" y="263"/>
                </a:lnTo>
                <a:lnTo>
                  <a:pt x="918" y="268"/>
                </a:lnTo>
                <a:lnTo>
                  <a:pt x="921" y="268"/>
                </a:lnTo>
                <a:lnTo>
                  <a:pt x="922" y="271"/>
                </a:lnTo>
                <a:lnTo>
                  <a:pt x="921" y="277"/>
                </a:lnTo>
                <a:lnTo>
                  <a:pt x="921" y="280"/>
                </a:lnTo>
                <a:lnTo>
                  <a:pt x="913" y="292"/>
                </a:lnTo>
                <a:lnTo>
                  <a:pt x="910" y="293"/>
                </a:lnTo>
                <a:lnTo>
                  <a:pt x="910" y="295"/>
                </a:lnTo>
                <a:lnTo>
                  <a:pt x="906" y="296"/>
                </a:lnTo>
                <a:lnTo>
                  <a:pt x="904" y="302"/>
                </a:lnTo>
                <a:lnTo>
                  <a:pt x="903" y="304"/>
                </a:lnTo>
                <a:lnTo>
                  <a:pt x="889" y="305"/>
                </a:lnTo>
                <a:lnTo>
                  <a:pt x="886" y="301"/>
                </a:lnTo>
                <a:lnTo>
                  <a:pt x="876" y="292"/>
                </a:lnTo>
                <a:lnTo>
                  <a:pt x="870" y="289"/>
                </a:lnTo>
                <a:lnTo>
                  <a:pt x="862" y="284"/>
                </a:lnTo>
                <a:lnTo>
                  <a:pt x="861" y="283"/>
                </a:lnTo>
                <a:lnTo>
                  <a:pt x="858" y="284"/>
                </a:lnTo>
                <a:lnTo>
                  <a:pt x="853" y="283"/>
                </a:lnTo>
                <a:lnTo>
                  <a:pt x="852" y="287"/>
                </a:lnTo>
                <a:lnTo>
                  <a:pt x="858" y="290"/>
                </a:lnTo>
                <a:lnTo>
                  <a:pt x="871" y="305"/>
                </a:lnTo>
                <a:lnTo>
                  <a:pt x="886" y="310"/>
                </a:lnTo>
                <a:lnTo>
                  <a:pt x="889" y="308"/>
                </a:lnTo>
                <a:lnTo>
                  <a:pt x="904" y="310"/>
                </a:lnTo>
                <a:lnTo>
                  <a:pt x="904" y="311"/>
                </a:lnTo>
                <a:lnTo>
                  <a:pt x="907" y="311"/>
                </a:lnTo>
                <a:lnTo>
                  <a:pt x="904" y="317"/>
                </a:lnTo>
                <a:lnTo>
                  <a:pt x="904" y="320"/>
                </a:lnTo>
                <a:lnTo>
                  <a:pt x="901" y="325"/>
                </a:lnTo>
                <a:lnTo>
                  <a:pt x="900" y="331"/>
                </a:lnTo>
                <a:lnTo>
                  <a:pt x="897" y="331"/>
                </a:lnTo>
                <a:lnTo>
                  <a:pt x="895" y="337"/>
                </a:lnTo>
                <a:lnTo>
                  <a:pt x="891" y="338"/>
                </a:lnTo>
                <a:lnTo>
                  <a:pt x="891" y="343"/>
                </a:lnTo>
                <a:lnTo>
                  <a:pt x="886" y="352"/>
                </a:lnTo>
                <a:lnTo>
                  <a:pt x="882" y="356"/>
                </a:lnTo>
                <a:lnTo>
                  <a:pt x="877" y="358"/>
                </a:lnTo>
                <a:lnTo>
                  <a:pt x="871" y="356"/>
                </a:lnTo>
                <a:lnTo>
                  <a:pt x="870" y="359"/>
                </a:lnTo>
                <a:lnTo>
                  <a:pt x="864" y="355"/>
                </a:lnTo>
                <a:lnTo>
                  <a:pt x="862" y="356"/>
                </a:lnTo>
                <a:lnTo>
                  <a:pt x="862" y="358"/>
                </a:lnTo>
                <a:lnTo>
                  <a:pt x="861" y="355"/>
                </a:lnTo>
                <a:lnTo>
                  <a:pt x="859" y="355"/>
                </a:lnTo>
                <a:lnTo>
                  <a:pt x="858" y="353"/>
                </a:lnTo>
                <a:lnTo>
                  <a:pt x="856" y="352"/>
                </a:lnTo>
                <a:lnTo>
                  <a:pt x="858" y="355"/>
                </a:lnTo>
                <a:lnTo>
                  <a:pt x="856" y="358"/>
                </a:lnTo>
                <a:lnTo>
                  <a:pt x="858" y="361"/>
                </a:lnTo>
                <a:lnTo>
                  <a:pt x="856" y="361"/>
                </a:lnTo>
                <a:lnTo>
                  <a:pt x="853" y="359"/>
                </a:lnTo>
                <a:lnTo>
                  <a:pt x="853" y="364"/>
                </a:lnTo>
                <a:lnTo>
                  <a:pt x="855" y="365"/>
                </a:lnTo>
                <a:lnTo>
                  <a:pt x="852" y="373"/>
                </a:lnTo>
                <a:lnTo>
                  <a:pt x="849" y="373"/>
                </a:lnTo>
                <a:lnTo>
                  <a:pt x="849" y="376"/>
                </a:lnTo>
                <a:lnTo>
                  <a:pt x="847" y="376"/>
                </a:lnTo>
                <a:lnTo>
                  <a:pt x="846" y="376"/>
                </a:lnTo>
                <a:lnTo>
                  <a:pt x="844" y="377"/>
                </a:lnTo>
                <a:lnTo>
                  <a:pt x="843" y="376"/>
                </a:lnTo>
                <a:lnTo>
                  <a:pt x="840" y="374"/>
                </a:lnTo>
                <a:lnTo>
                  <a:pt x="838" y="373"/>
                </a:lnTo>
                <a:lnTo>
                  <a:pt x="835" y="371"/>
                </a:lnTo>
                <a:lnTo>
                  <a:pt x="831" y="368"/>
                </a:lnTo>
                <a:lnTo>
                  <a:pt x="829" y="370"/>
                </a:lnTo>
                <a:lnTo>
                  <a:pt x="829" y="365"/>
                </a:lnTo>
                <a:lnTo>
                  <a:pt x="826" y="368"/>
                </a:lnTo>
                <a:lnTo>
                  <a:pt x="824" y="368"/>
                </a:lnTo>
                <a:lnTo>
                  <a:pt x="822" y="367"/>
                </a:lnTo>
                <a:lnTo>
                  <a:pt x="821" y="368"/>
                </a:lnTo>
                <a:lnTo>
                  <a:pt x="819" y="368"/>
                </a:lnTo>
                <a:lnTo>
                  <a:pt x="812" y="365"/>
                </a:lnTo>
                <a:lnTo>
                  <a:pt x="810" y="364"/>
                </a:lnTo>
                <a:lnTo>
                  <a:pt x="797" y="356"/>
                </a:lnTo>
                <a:lnTo>
                  <a:pt x="794" y="361"/>
                </a:lnTo>
                <a:lnTo>
                  <a:pt x="795" y="364"/>
                </a:lnTo>
                <a:lnTo>
                  <a:pt x="798" y="365"/>
                </a:lnTo>
                <a:lnTo>
                  <a:pt x="800" y="364"/>
                </a:lnTo>
                <a:lnTo>
                  <a:pt x="800" y="362"/>
                </a:lnTo>
                <a:lnTo>
                  <a:pt x="800" y="361"/>
                </a:lnTo>
                <a:lnTo>
                  <a:pt x="801" y="364"/>
                </a:lnTo>
                <a:lnTo>
                  <a:pt x="810" y="367"/>
                </a:lnTo>
                <a:lnTo>
                  <a:pt x="812" y="368"/>
                </a:lnTo>
                <a:lnTo>
                  <a:pt x="812" y="370"/>
                </a:lnTo>
                <a:lnTo>
                  <a:pt x="813" y="367"/>
                </a:lnTo>
                <a:lnTo>
                  <a:pt x="819" y="370"/>
                </a:lnTo>
                <a:lnTo>
                  <a:pt x="819" y="371"/>
                </a:lnTo>
                <a:lnTo>
                  <a:pt x="818" y="373"/>
                </a:lnTo>
                <a:lnTo>
                  <a:pt x="816" y="374"/>
                </a:lnTo>
                <a:lnTo>
                  <a:pt x="818" y="374"/>
                </a:lnTo>
                <a:lnTo>
                  <a:pt x="819" y="373"/>
                </a:lnTo>
                <a:lnTo>
                  <a:pt x="822" y="371"/>
                </a:lnTo>
                <a:lnTo>
                  <a:pt x="825" y="370"/>
                </a:lnTo>
                <a:lnTo>
                  <a:pt x="828" y="371"/>
                </a:lnTo>
                <a:lnTo>
                  <a:pt x="828" y="373"/>
                </a:lnTo>
                <a:lnTo>
                  <a:pt x="832" y="377"/>
                </a:lnTo>
                <a:lnTo>
                  <a:pt x="835" y="377"/>
                </a:lnTo>
                <a:lnTo>
                  <a:pt x="837" y="379"/>
                </a:lnTo>
                <a:lnTo>
                  <a:pt x="840" y="379"/>
                </a:lnTo>
                <a:lnTo>
                  <a:pt x="840" y="380"/>
                </a:lnTo>
                <a:lnTo>
                  <a:pt x="840" y="382"/>
                </a:lnTo>
                <a:lnTo>
                  <a:pt x="843" y="385"/>
                </a:lnTo>
                <a:lnTo>
                  <a:pt x="844" y="394"/>
                </a:lnTo>
                <a:lnTo>
                  <a:pt x="844" y="397"/>
                </a:lnTo>
                <a:lnTo>
                  <a:pt x="843" y="398"/>
                </a:lnTo>
                <a:lnTo>
                  <a:pt x="841" y="400"/>
                </a:lnTo>
                <a:lnTo>
                  <a:pt x="835" y="401"/>
                </a:lnTo>
                <a:lnTo>
                  <a:pt x="832" y="403"/>
                </a:lnTo>
                <a:lnTo>
                  <a:pt x="831" y="404"/>
                </a:lnTo>
                <a:lnTo>
                  <a:pt x="821" y="403"/>
                </a:lnTo>
                <a:lnTo>
                  <a:pt x="818" y="404"/>
                </a:lnTo>
                <a:lnTo>
                  <a:pt x="815" y="403"/>
                </a:lnTo>
                <a:lnTo>
                  <a:pt x="813" y="406"/>
                </a:lnTo>
                <a:lnTo>
                  <a:pt x="816" y="410"/>
                </a:lnTo>
                <a:lnTo>
                  <a:pt x="821" y="409"/>
                </a:lnTo>
                <a:lnTo>
                  <a:pt x="821" y="412"/>
                </a:lnTo>
                <a:lnTo>
                  <a:pt x="818" y="413"/>
                </a:lnTo>
                <a:lnTo>
                  <a:pt x="815" y="412"/>
                </a:lnTo>
                <a:lnTo>
                  <a:pt x="812" y="412"/>
                </a:lnTo>
                <a:lnTo>
                  <a:pt x="810" y="422"/>
                </a:lnTo>
                <a:lnTo>
                  <a:pt x="812" y="431"/>
                </a:lnTo>
                <a:lnTo>
                  <a:pt x="806" y="425"/>
                </a:lnTo>
                <a:lnTo>
                  <a:pt x="804" y="425"/>
                </a:lnTo>
                <a:lnTo>
                  <a:pt x="804" y="428"/>
                </a:lnTo>
                <a:lnTo>
                  <a:pt x="801" y="429"/>
                </a:lnTo>
                <a:lnTo>
                  <a:pt x="803" y="431"/>
                </a:lnTo>
                <a:lnTo>
                  <a:pt x="801" y="434"/>
                </a:lnTo>
                <a:lnTo>
                  <a:pt x="801" y="435"/>
                </a:lnTo>
                <a:lnTo>
                  <a:pt x="795" y="435"/>
                </a:lnTo>
                <a:lnTo>
                  <a:pt x="797" y="438"/>
                </a:lnTo>
                <a:lnTo>
                  <a:pt x="798" y="440"/>
                </a:lnTo>
                <a:lnTo>
                  <a:pt x="795" y="446"/>
                </a:lnTo>
                <a:lnTo>
                  <a:pt x="786" y="453"/>
                </a:lnTo>
                <a:lnTo>
                  <a:pt x="779" y="453"/>
                </a:lnTo>
                <a:lnTo>
                  <a:pt x="777" y="455"/>
                </a:lnTo>
                <a:lnTo>
                  <a:pt x="785" y="459"/>
                </a:lnTo>
                <a:lnTo>
                  <a:pt x="783" y="470"/>
                </a:lnTo>
                <a:lnTo>
                  <a:pt x="782" y="471"/>
                </a:lnTo>
                <a:lnTo>
                  <a:pt x="779" y="473"/>
                </a:lnTo>
                <a:lnTo>
                  <a:pt x="779" y="480"/>
                </a:lnTo>
                <a:lnTo>
                  <a:pt x="779" y="483"/>
                </a:lnTo>
                <a:lnTo>
                  <a:pt x="776" y="483"/>
                </a:lnTo>
                <a:lnTo>
                  <a:pt x="776" y="485"/>
                </a:lnTo>
                <a:lnTo>
                  <a:pt x="774" y="528"/>
                </a:lnTo>
                <a:lnTo>
                  <a:pt x="771" y="533"/>
                </a:lnTo>
                <a:lnTo>
                  <a:pt x="774" y="534"/>
                </a:lnTo>
                <a:lnTo>
                  <a:pt x="777" y="540"/>
                </a:lnTo>
                <a:lnTo>
                  <a:pt x="779" y="542"/>
                </a:lnTo>
                <a:lnTo>
                  <a:pt x="780" y="543"/>
                </a:lnTo>
                <a:lnTo>
                  <a:pt x="782" y="542"/>
                </a:lnTo>
                <a:lnTo>
                  <a:pt x="782" y="551"/>
                </a:lnTo>
                <a:lnTo>
                  <a:pt x="783" y="549"/>
                </a:lnTo>
                <a:lnTo>
                  <a:pt x="783" y="542"/>
                </a:lnTo>
                <a:lnTo>
                  <a:pt x="785" y="542"/>
                </a:lnTo>
                <a:lnTo>
                  <a:pt x="792" y="542"/>
                </a:lnTo>
                <a:lnTo>
                  <a:pt x="795" y="542"/>
                </a:lnTo>
                <a:lnTo>
                  <a:pt x="797" y="543"/>
                </a:lnTo>
                <a:lnTo>
                  <a:pt x="798" y="542"/>
                </a:lnTo>
                <a:lnTo>
                  <a:pt x="801" y="543"/>
                </a:lnTo>
                <a:lnTo>
                  <a:pt x="801" y="545"/>
                </a:lnTo>
                <a:lnTo>
                  <a:pt x="803" y="554"/>
                </a:lnTo>
                <a:lnTo>
                  <a:pt x="809" y="567"/>
                </a:lnTo>
                <a:lnTo>
                  <a:pt x="809" y="578"/>
                </a:lnTo>
                <a:lnTo>
                  <a:pt x="813" y="584"/>
                </a:lnTo>
                <a:lnTo>
                  <a:pt x="813" y="594"/>
                </a:lnTo>
                <a:lnTo>
                  <a:pt x="812" y="597"/>
                </a:lnTo>
                <a:lnTo>
                  <a:pt x="807" y="600"/>
                </a:lnTo>
                <a:lnTo>
                  <a:pt x="809" y="602"/>
                </a:lnTo>
                <a:lnTo>
                  <a:pt x="815" y="597"/>
                </a:lnTo>
                <a:lnTo>
                  <a:pt x="815" y="600"/>
                </a:lnTo>
                <a:lnTo>
                  <a:pt x="816" y="600"/>
                </a:lnTo>
                <a:lnTo>
                  <a:pt x="835" y="590"/>
                </a:lnTo>
                <a:lnTo>
                  <a:pt x="841" y="591"/>
                </a:lnTo>
                <a:lnTo>
                  <a:pt x="847" y="596"/>
                </a:lnTo>
                <a:lnTo>
                  <a:pt x="849" y="597"/>
                </a:lnTo>
                <a:lnTo>
                  <a:pt x="861" y="603"/>
                </a:lnTo>
                <a:lnTo>
                  <a:pt x="868" y="605"/>
                </a:lnTo>
                <a:lnTo>
                  <a:pt x="885" y="615"/>
                </a:lnTo>
                <a:lnTo>
                  <a:pt x="894" y="626"/>
                </a:lnTo>
                <a:lnTo>
                  <a:pt x="892" y="629"/>
                </a:lnTo>
                <a:lnTo>
                  <a:pt x="895" y="630"/>
                </a:lnTo>
                <a:lnTo>
                  <a:pt x="895" y="629"/>
                </a:lnTo>
                <a:lnTo>
                  <a:pt x="898" y="629"/>
                </a:lnTo>
                <a:lnTo>
                  <a:pt x="898" y="630"/>
                </a:lnTo>
                <a:lnTo>
                  <a:pt x="901" y="632"/>
                </a:lnTo>
                <a:lnTo>
                  <a:pt x="904" y="630"/>
                </a:lnTo>
                <a:lnTo>
                  <a:pt x="906" y="632"/>
                </a:lnTo>
                <a:lnTo>
                  <a:pt x="910" y="635"/>
                </a:lnTo>
                <a:lnTo>
                  <a:pt x="922" y="639"/>
                </a:lnTo>
                <a:lnTo>
                  <a:pt x="927" y="641"/>
                </a:lnTo>
                <a:lnTo>
                  <a:pt x="927" y="644"/>
                </a:lnTo>
                <a:lnTo>
                  <a:pt x="931" y="647"/>
                </a:lnTo>
                <a:lnTo>
                  <a:pt x="933" y="648"/>
                </a:lnTo>
                <a:lnTo>
                  <a:pt x="927" y="663"/>
                </a:lnTo>
                <a:lnTo>
                  <a:pt x="933" y="650"/>
                </a:lnTo>
                <a:lnTo>
                  <a:pt x="967" y="651"/>
                </a:lnTo>
                <a:lnTo>
                  <a:pt x="969" y="650"/>
                </a:lnTo>
                <a:lnTo>
                  <a:pt x="972" y="651"/>
                </a:lnTo>
                <a:lnTo>
                  <a:pt x="973" y="653"/>
                </a:lnTo>
                <a:lnTo>
                  <a:pt x="975" y="653"/>
                </a:lnTo>
                <a:lnTo>
                  <a:pt x="979" y="654"/>
                </a:lnTo>
                <a:lnTo>
                  <a:pt x="981" y="656"/>
                </a:lnTo>
                <a:lnTo>
                  <a:pt x="982" y="654"/>
                </a:lnTo>
                <a:lnTo>
                  <a:pt x="984" y="662"/>
                </a:lnTo>
                <a:lnTo>
                  <a:pt x="982" y="682"/>
                </a:lnTo>
                <a:lnTo>
                  <a:pt x="984" y="690"/>
                </a:lnTo>
                <a:lnTo>
                  <a:pt x="985" y="706"/>
                </a:lnTo>
                <a:lnTo>
                  <a:pt x="984" y="709"/>
                </a:lnTo>
                <a:lnTo>
                  <a:pt x="984" y="715"/>
                </a:lnTo>
                <a:lnTo>
                  <a:pt x="985" y="717"/>
                </a:lnTo>
                <a:lnTo>
                  <a:pt x="987" y="718"/>
                </a:lnTo>
                <a:lnTo>
                  <a:pt x="987" y="720"/>
                </a:lnTo>
                <a:lnTo>
                  <a:pt x="990" y="724"/>
                </a:lnTo>
                <a:lnTo>
                  <a:pt x="991" y="724"/>
                </a:lnTo>
                <a:lnTo>
                  <a:pt x="994" y="727"/>
                </a:lnTo>
                <a:lnTo>
                  <a:pt x="999" y="735"/>
                </a:lnTo>
                <a:lnTo>
                  <a:pt x="994" y="735"/>
                </a:lnTo>
                <a:lnTo>
                  <a:pt x="987" y="741"/>
                </a:lnTo>
                <a:lnTo>
                  <a:pt x="997" y="738"/>
                </a:lnTo>
                <a:lnTo>
                  <a:pt x="1000" y="738"/>
                </a:lnTo>
                <a:lnTo>
                  <a:pt x="1011" y="748"/>
                </a:lnTo>
                <a:lnTo>
                  <a:pt x="1014" y="757"/>
                </a:lnTo>
                <a:lnTo>
                  <a:pt x="1012" y="759"/>
                </a:lnTo>
                <a:lnTo>
                  <a:pt x="1005" y="768"/>
                </a:lnTo>
                <a:lnTo>
                  <a:pt x="1014" y="760"/>
                </a:lnTo>
                <a:lnTo>
                  <a:pt x="1015" y="760"/>
                </a:lnTo>
                <a:lnTo>
                  <a:pt x="1020" y="763"/>
                </a:lnTo>
                <a:lnTo>
                  <a:pt x="1021" y="763"/>
                </a:lnTo>
                <a:lnTo>
                  <a:pt x="1026" y="768"/>
                </a:lnTo>
                <a:lnTo>
                  <a:pt x="1027" y="766"/>
                </a:lnTo>
                <a:lnTo>
                  <a:pt x="1027" y="759"/>
                </a:lnTo>
                <a:lnTo>
                  <a:pt x="1027" y="757"/>
                </a:lnTo>
                <a:lnTo>
                  <a:pt x="1030" y="757"/>
                </a:lnTo>
                <a:lnTo>
                  <a:pt x="1030" y="753"/>
                </a:lnTo>
                <a:lnTo>
                  <a:pt x="1033" y="751"/>
                </a:lnTo>
                <a:lnTo>
                  <a:pt x="1035" y="751"/>
                </a:lnTo>
                <a:lnTo>
                  <a:pt x="1035" y="754"/>
                </a:lnTo>
                <a:lnTo>
                  <a:pt x="1039" y="756"/>
                </a:lnTo>
                <a:lnTo>
                  <a:pt x="1039" y="762"/>
                </a:lnTo>
                <a:lnTo>
                  <a:pt x="1041" y="762"/>
                </a:lnTo>
                <a:lnTo>
                  <a:pt x="1044" y="760"/>
                </a:lnTo>
                <a:lnTo>
                  <a:pt x="1044" y="759"/>
                </a:lnTo>
                <a:lnTo>
                  <a:pt x="1045" y="757"/>
                </a:lnTo>
                <a:lnTo>
                  <a:pt x="1045" y="754"/>
                </a:lnTo>
                <a:lnTo>
                  <a:pt x="1042" y="754"/>
                </a:lnTo>
                <a:lnTo>
                  <a:pt x="1039" y="748"/>
                </a:lnTo>
                <a:lnTo>
                  <a:pt x="1039" y="747"/>
                </a:lnTo>
                <a:lnTo>
                  <a:pt x="1042" y="745"/>
                </a:lnTo>
                <a:lnTo>
                  <a:pt x="1042" y="744"/>
                </a:lnTo>
                <a:lnTo>
                  <a:pt x="1045" y="742"/>
                </a:lnTo>
                <a:lnTo>
                  <a:pt x="1048" y="738"/>
                </a:lnTo>
                <a:lnTo>
                  <a:pt x="1050" y="736"/>
                </a:lnTo>
                <a:lnTo>
                  <a:pt x="1056" y="736"/>
                </a:lnTo>
                <a:lnTo>
                  <a:pt x="1057" y="736"/>
                </a:lnTo>
                <a:lnTo>
                  <a:pt x="1057" y="735"/>
                </a:lnTo>
                <a:lnTo>
                  <a:pt x="1053" y="735"/>
                </a:lnTo>
                <a:lnTo>
                  <a:pt x="1050" y="735"/>
                </a:lnTo>
                <a:lnTo>
                  <a:pt x="1048" y="733"/>
                </a:lnTo>
                <a:lnTo>
                  <a:pt x="1047" y="729"/>
                </a:lnTo>
                <a:lnTo>
                  <a:pt x="1044" y="729"/>
                </a:lnTo>
                <a:lnTo>
                  <a:pt x="1042" y="723"/>
                </a:lnTo>
                <a:lnTo>
                  <a:pt x="1044" y="721"/>
                </a:lnTo>
                <a:lnTo>
                  <a:pt x="1044" y="720"/>
                </a:lnTo>
                <a:lnTo>
                  <a:pt x="1042" y="718"/>
                </a:lnTo>
                <a:lnTo>
                  <a:pt x="1041" y="691"/>
                </a:lnTo>
                <a:lnTo>
                  <a:pt x="1032" y="672"/>
                </a:lnTo>
                <a:lnTo>
                  <a:pt x="1027" y="670"/>
                </a:lnTo>
                <a:lnTo>
                  <a:pt x="1066" y="642"/>
                </a:lnTo>
                <a:lnTo>
                  <a:pt x="1062" y="645"/>
                </a:lnTo>
                <a:lnTo>
                  <a:pt x="1076" y="623"/>
                </a:lnTo>
                <a:lnTo>
                  <a:pt x="1079" y="623"/>
                </a:lnTo>
                <a:lnTo>
                  <a:pt x="1082" y="624"/>
                </a:lnTo>
                <a:lnTo>
                  <a:pt x="1085" y="623"/>
                </a:lnTo>
                <a:lnTo>
                  <a:pt x="1085" y="621"/>
                </a:lnTo>
                <a:lnTo>
                  <a:pt x="1084" y="621"/>
                </a:lnTo>
                <a:lnTo>
                  <a:pt x="1082" y="614"/>
                </a:lnTo>
                <a:lnTo>
                  <a:pt x="1081" y="611"/>
                </a:lnTo>
                <a:lnTo>
                  <a:pt x="1078" y="620"/>
                </a:lnTo>
                <a:lnTo>
                  <a:pt x="1076" y="620"/>
                </a:lnTo>
                <a:lnTo>
                  <a:pt x="1075" y="599"/>
                </a:lnTo>
                <a:lnTo>
                  <a:pt x="1073" y="597"/>
                </a:lnTo>
                <a:lnTo>
                  <a:pt x="1063" y="558"/>
                </a:lnTo>
                <a:lnTo>
                  <a:pt x="1062" y="558"/>
                </a:lnTo>
                <a:lnTo>
                  <a:pt x="1044" y="543"/>
                </a:lnTo>
                <a:lnTo>
                  <a:pt x="1042" y="540"/>
                </a:lnTo>
                <a:lnTo>
                  <a:pt x="1044" y="540"/>
                </a:lnTo>
                <a:lnTo>
                  <a:pt x="1042" y="534"/>
                </a:lnTo>
                <a:lnTo>
                  <a:pt x="1042" y="531"/>
                </a:lnTo>
                <a:lnTo>
                  <a:pt x="1045" y="531"/>
                </a:lnTo>
                <a:lnTo>
                  <a:pt x="1048" y="528"/>
                </a:lnTo>
                <a:lnTo>
                  <a:pt x="1054" y="528"/>
                </a:lnTo>
                <a:lnTo>
                  <a:pt x="1056" y="527"/>
                </a:lnTo>
                <a:lnTo>
                  <a:pt x="1060" y="527"/>
                </a:lnTo>
                <a:lnTo>
                  <a:pt x="1060" y="522"/>
                </a:lnTo>
                <a:lnTo>
                  <a:pt x="1059" y="521"/>
                </a:lnTo>
                <a:lnTo>
                  <a:pt x="1059" y="518"/>
                </a:lnTo>
                <a:lnTo>
                  <a:pt x="1060" y="513"/>
                </a:lnTo>
                <a:lnTo>
                  <a:pt x="1065" y="515"/>
                </a:lnTo>
                <a:lnTo>
                  <a:pt x="1066" y="516"/>
                </a:lnTo>
                <a:lnTo>
                  <a:pt x="1072" y="515"/>
                </a:lnTo>
                <a:lnTo>
                  <a:pt x="1066" y="513"/>
                </a:lnTo>
                <a:lnTo>
                  <a:pt x="1065" y="512"/>
                </a:lnTo>
                <a:lnTo>
                  <a:pt x="1066" y="506"/>
                </a:lnTo>
                <a:lnTo>
                  <a:pt x="1067" y="506"/>
                </a:lnTo>
                <a:lnTo>
                  <a:pt x="1069" y="501"/>
                </a:lnTo>
                <a:lnTo>
                  <a:pt x="1067" y="503"/>
                </a:lnTo>
                <a:lnTo>
                  <a:pt x="1060" y="503"/>
                </a:lnTo>
                <a:lnTo>
                  <a:pt x="1060" y="500"/>
                </a:lnTo>
                <a:lnTo>
                  <a:pt x="1062" y="500"/>
                </a:lnTo>
                <a:lnTo>
                  <a:pt x="1063" y="498"/>
                </a:lnTo>
                <a:lnTo>
                  <a:pt x="1065" y="497"/>
                </a:lnTo>
                <a:lnTo>
                  <a:pt x="1063" y="494"/>
                </a:lnTo>
                <a:lnTo>
                  <a:pt x="1062" y="494"/>
                </a:lnTo>
                <a:lnTo>
                  <a:pt x="1059" y="488"/>
                </a:lnTo>
                <a:lnTo>
                  <a:pt x="1060" y="482"/>
                </a:lnTo>
                <a:lnTo>
                  <a:pt x="1059" y="482"/>
                </a:lnTo>
                <a:lnTo>
                  <a:pt x="1059" y="479"/>
                </a:lnTo>
                <a:lnTo>
                  <a:pt x="1065" y="477"/>
                </a:lnTo>
                <a:lnTo>
                  <a:pt x="1062" y="477"/>
                </a:lnTo>
                <a:lnTo>
                  <a:pt x="1060" y="476"/>
                </a:lnTo>
                <a:lnTo>
                  <a:pt x="1057" y="477"/>
                </a:lnTo>
                <a:lnTo>
                  <a:pt x="1056" y="476"/>
                </a:lnTo>
                <a:lnTo>
                  <a:pt x="1053" y="473"/>
                </a:lnTo>
                <a:lnTo>
                  <a:pt x="1053" y="470"/>
                </a:lnTo>
                <a:lnTo>
                  <a:pt x="1056" y="465"/>
                </a:lnTo>
                <a:lnTo>
                  <a:pt x="1057" y="459"/>
                </a:lnTo>
                <a:lnTo>
                  <a:pt x="1060" y="458"/>
                </a:lnTo>
                <a:lnTo>
                  <a:pt x="1059" y="453"/>
                </a:lnTo>
                <a:lnTo>
                  <a:pt x="1060" y="453"/>
                </a:lnTo>
                <a:lnTo>
                  <a:pt x="1062" y="450"/>
                </a:lnTo>
                <a:lnTo>
                  <a:pt x="1062" y="447"/>
                </a:lnTo>
                <a:lnTo>
                  <a:pt x="1065" y="447"/>
                </a:lnTo>
                <a:lnTo>
                  <a:pt x="1065" y="441"/>
                </a:lnTo>
                <a:lnTo>
                  <a:pt x="1063" y="444"/>
                </a:lnTo>
                <a:lnTo>
                  <a:pt x="1062" y="444"/>
                </a:lnTo>
                <a:lnTo>
                  <a:pt x="1059" y="443"/>
                </a:lnTo>
                <a:lnTo>
                  <a:pt x="1057" y="443"/>
                </a:lnTo>
                <a:lnTo>
                  <a:pt x="1054" y="440"/>
                </a:lnTo>
                <a:lnTo>
                  <a:pt x="1053" y="435"/>
                </a:lnTo>
                <a:lnTo>
                  <a:pt x="1051" y="432"/>
                </a:lnTo>
                <a:lnTo>
                  <a:pt x="1051" y="425"/>
                </a:lnTo>
                <a:lnTo>
                  <a:pt x="1053" y="423"/>
                </a:lnTo>
                <a:lnTo>
                  <a:pt x="1056" y="422"/>
                </a:lnTo>
                <a:lnTo>
                  <a:pt x="1062" y="413"/>
                </a:lnTo>
                <a:lnTo>
                  <a:pt x="1063" y="412"/>
                </a:lnTo>
                <a:lnTo>
                  <a:pt x="1063" y="415"/>
                </a:lnTo>
                <a:lnTo>
                  <a:pt x="1075" y="413"/>
                </a:lnTo>
                <a:lnTo>
                  <a:pt x="1084" y="416"/>
                </a:lnTo>
                <a:lnTo>
                  <a:pt x="1085" y="418"/>
                </a:lnTo>
                <a:lnTo>
                  <a:pt x="1088" y="419"/>
                </a:lnTo>
                <a:lnTo>
                  <a:pt x="1093" y="421"/>
                </a:lnTo>
                <a:lnTo>
                  <a:pt x="1096" y="422"/>
                </a:lnTo>
                <a:lnTo>
                  <a:pt x="1094" y="423"/>
                </a:lnTo>
                <a:lnTo>
                  <a:pt x="1096" y="425"/>
                </a:lnTo>
                <a:lnTo>
                  <a:pt x="1099" y="422"/>
                </a:lnTo>
                <a:lnTo>
                  <a:pt x="1103" y="422"/>
                </a:lnTo>
                <a:lnTo>
                  <a:pt x="1105" y="423"/>
                </a:lnTo>
                <a:lnTo>
                  <a:pt x="1103" y="426"/>
                </a:lnTo>
                <a:lnTo>
                  <a:pt x="1109" y="426"/>
                </a:lnTo>
                <a:lnTo>
                  <a:pt x="1109" y="425"/>
                </a:lnTo>
                <a:lnTo>
                  <a:pt x="1111" y="423"/>
                </a:lnTo>
                <a:lnTo>
                  <a:pt x="1121" y="419"/>
                </a:lnTo>
                <a:lnTo>
                  <a:pt x="1124" y="416"/>
                </a:lnTo>
                <a:lnTo>
                  <a:pt x="1135" y="421"/>
                </a:lnTo>
                <a:lnTo>
                  <a:pt x="1138" y="425"/>
                </a:lnTo>
                <a:lnTo>
                  <a:pt x="1142" y="426"/>
                </a:lnTo>
                <a:lnTo>
                  <a:pt x="1145" y="426"/>
                </a:lnTo>
                <a:lnTo>
                  <a:pt x="1145" y="428"/>
                </a:lnTo>
                <a:lnTo>
                  <a:pt x="1147" y="431"/>
                </a:lnTo>
                <a:lnTo>
                  <a:pt x="1142" y="440"/>
                </a:lnTo>
                <a:lnTo>
                  <a:pt x="1144" y="438"/>
                </a:lnTo>
                <a:lnTo>
                  <a:pt x="1145" y="438"/>
                </a:lnTo>
                <a:lnTo>
                  <a:pt x="1147" y="437"/>
                </a:lnTo>
                <a:lnTo>
                  <a:pt x="1147" y="434"/>
                </a:lnTo>
                <a:lnTo>
                  <a:pt x="1148" y="434"/>
                </a:lnTo>
                <a:lnTo>
                  <a:pt x="1151" y="435"/>
                </a:lnTo>
                <a:lnTo>
                  <a:pt x="1151" y="440"/>
                </a:lnTo>
                <a:lnTo>
                  <a:pt x="1154" y="443"/>
                </a:lnTo>
                <a:lnTo>
                  <a:pt x="1154" y="444"/>
                </a:lnTo>
                <a:lnTo>
                  <a:pt x="1151" y="446"/>
                </a:lnTo>
                <a:lnTo>
                  <a:pt x="1153" y="449"/>
                </a:lnTo>
                <a:lnTo>
                  <a:pt x="1156" y="447"/>
                </a:lnTo>
                <a:lnTo>
                  <a:pt x="1156" y="446"/>
                </a:lnTo>
                <a:lnTo>
                  <a:pt x="1159" y="444"/>
                </a:lnTo>
                <a:lnTo>
                  <a:pt x="1162" y="446"/>
                </a:lnTo>
                <a:lnTo>
                  <a:pt x="1163" y="447"/>
                </a:lnTo>
                <a:lnTo>
                  <a:pt x="1162" y="449"/>
                </a:lnTo>
                <a:lnTo>
                  <a:pt x="1160" y="450"/>
                </a:lnTo>
                <a:lnTo>
                  <a:pt x="1159" y="452"/>
                </a:lnTo>
                <a:lnTo>
                  <a:pt x="1159" y="455"/>
                </a:lnTo>
                <a:lnTo>
                  <a:pt x="1160" y="458"/>
                </a:lnTo>
                <a:lnTo>
                  <a:pt x="1163" y="459"/>
                </a:lnTo>
                <a:lnTo>
                  <a:pt x="1163" y="461"/>
                </a:lnTo>
                <a:lnTo>
                  <a:pt x="1163" y="462"/>
                </a:lnTo>
                <a:lnTo>
                  <a:pt x="1168" y="461"/>
                </a:lnTo>
                <a:lnTo>
                  <a:pt x="1172" y="462"/>
                </a:lnTo>
                <a:lnTo>
                  <a:pt x="1172" y="465"/>
                </a:lnTo>
                <a:lnTo>
                  <a:pt x="1174" y="468"/>
                </a:lnTo>
                <a:lnTo>
                  <a:pt x="1175" y="465"/>
                </a:lnTo>
                <a:lnTo>
                  <a:pt x="1181" y="467"/>
                </a:lnTo>
                <a:lnTo>
                  <a:pt x="1184" y="465"/>
                </a:lnTo>
                <a:lnTo>
                  <a:pt x="1186" y="467"/>
                </a:lnTo>
                <a:lnTo>
                  <a:pt x="1187" y="470"/>
                </a:lnTo>
                <a:lnTo>
                  <a:pt x="1186" y="471"/>
                </a:lnTo>
                <a:lnTo>
                  <a:pt x="1187" y="471"/>
                </a:lnTo>
                <a:lnTo>
                  <a:pt x="1195" y="468"/>
                </a:lnTo>
                <a:lnTo>
                  <a:pt x="1193" y="467"/>
                </a:lnTo>
                <a:lnTo>
                  <a:pt x="1196" y="465"/>
                </a:lnTo>
                <a:lnTo>
                  <a:pt x="1199" y="471"/>
                </a:lnTo>
                <a:lnTo>
                  <a:pt x="1199" y="473"/>
                </a:lnTo>
                <a:lnTo>
                  <a:pt x="1199" y="474"/>
                </a:lnTo>
                <a:lnTo>
                  <a:pt x="1195" y="479"/>
                </a:lnTo>
                <a:lnTo>
                  <a:pt x="1195" y="483"/>
                </a:lnTo>
                <a:lnTo>
                  <a:pt x="1195" y="486"/>
                </a:lnTo>
                <a:lnTo>
                  <a:pt x="1195" y="488"/>
                </a:lnTo>
                <a:lnTo>
                  <a:pt x="1196" y="488"/>
                </a:lnTo>
                <a:lnTo>
                  <a:pt x="1196" y="494"/>
                </a:lnTo>
                <a:lnTo>
                  <a:pt x="1199" y="498"/>
                </a:lnTo>
                <a:lnTo>
                  <a:pt x="1196" y="498"/>
                </a:lnTo>
                <a:lnTo>
                  <a:pt x="1195" y="500"/>
                </a:lnTo>
                <a:lnTo>
                  <a:pt x="1195" y="501"/>
                </a:lnTo>
                <a:lnTo>
                  <a:pt x="1177" y="500"/>
                </a:lnTo>
                <a:lnTo>
                  <a:pt x="1174" y="498"/>
                </a:lnTo>
                <a:lnTo>
                  <a:pt x="1171" y="498"/>
                </a:lnTo>
                <a:lnTo>
                  <a:pt x="1169" y="500"/>
                </a:lnTo>
                <a:lnTo>
                  <a:pt x="1175" y="500"/>
                </a:lnTo>
                <a:lnTo>
                  <a:pt x="1180" y="504"/>
                </a:lnTo>
                <a:lnTo>
                  <a:pt x="1192" y="504"/>
                </a:lnTo>
                <a:lnTo>
                  <a:pt x="1195" y="504"/>
                </a:lnTo>
                <a:lnTo>
                  <a:pt x="1199" y="509"/>
                </a:lnTo>
                <a:lnTo>
                  <a:pt x="1199" y="512"/>
                </a:lnTo>
                <a:lnTo>
                  <a:pt x="1199" y="513"/>
                </a:lnTo>
                <a:lnTo>
                  <a:pt x="1196" y="524"/>
                </a:lnTo>
                <a:lnTo>
                  <a:pt x="1201" y="524"/>
                </a:lnTo>
                <a:lnTo>
                  <a:pt x="1204" y="524"/>
                </a:lnTo>
                <a:lnTo>
                  <a:pt x="1202" y="525"/>
                </a:lnTo>
                <a:lnTo>
                  <a:pt x="1199" y="528"/>
                </a:lnTo>
                <a:lnTo>
                  <a:pt x="1199" y="530"/>
                </a:lnTo>
                <a:lnTo>
                  <a:pt x="1202" y="530"/>
                </a:lnTo>
                <a:lnTo>
                  <a:pt x="1204" y="533"/>
                </a:lnTo>
                <a:lnTo>
                  <a:pt x="1204" y="534"/>
                </a:lnTo>
                <a:lnTo>
                  <a:pt x="1202" y="534"/>
                </a:lnTo>
                <a:lnTo>
                  <a:pt x="1201" y="534"/>
                </a:lnTo>
                <a:lnTo>
                  <a:pt x="1195" y="539"/>
                </a:lnTo>
                <a:lnTo>
                  <a:pt x="1195" y="536"/>
                </a:lnTo>
                <a:lnTo>
                  <a:pt x="1193" y="534"/>
                </a:lnTo>
                <a:lnTo>
                  <a:pt x="1190" y="534"/>
                </a:lnTo>
                <a:lnTo>
                  <a:pt x="1192" y="539"/>
                </a:lnTo>
                <a:lnTo>
                  <a:pt x="1192" y="540"/>
                </a:lnTo>
                <a:lnTo>
                  <a:pt x="1186" y="542"/>
                </a:lnTo>
                <a:lnTo>
                  <a:pt x="1187" y="543"/>
                </a:lnTo>
                <a:lnTo>
                  <a:pt x="1192" y="543"/>
                </a:lnTo>
                <a:lnTo>
                  <a:pt x="1193" y="546"/>
                </a:lnTo>
                <a:lnTo>
                  <a:pt x="1201" y="539"/>
                </a:lnTo>
                <a:lnTo>
                  <a:pt x="1213" y="537"/>
                </a:lnTo>
                <a:lnTo>
                  <a:pt x="1216" y="539"/>
                </a:lnTo>
                <a:lnTo>
                  <a:pt x="1217" y="546"/>
                </a:lnTo>
                <a:lnTo>
                  <a:pt x="1219" y="548"/>
                </a:lnTo>
                <a:lnTo>
                  <a:pt x="1220" y="552"/>
                </a:lnTo>
                <a:lnTo>
                  <a:pt x="1219" y="561"/>
                </a:lnTo>
                <a:lnTo>
                  <a:pt x="1202" y="572"/>
                </a:lnTo>
                <a:lnTo>
                  <a:pt x="1219" y="563"/>
                </a:lnTo>
                <a:lnTo>
                  <a:pt x="1222" y="551"/>
                </a:lnTo>
                <a:lnTo>
                  <a:pt x="1225" y="548"/>
                </a:lnTo>
                <a:lnTo>
                  <a:pt x="1225" y="554"/>
                </a:lnTo>
                <a:lnTo>
                  <a:pt x="1223" y="555"/>
                </a:lnTo>
                <a:lnTo>
                  <a:pt x="1226" y="552"/>
                </a:lnTo>
                <a:lnTo>
                  <a:pt x="1228" y="555"/>
                </a:lnTo>
                <a:lnTo>
                  <a:pt x="1226" y="557"/>
                </a:lnTo>
                <a:lnTo>
                  <a:pt x="1228" y="563"/>
                </a:lnTo>
                <a:lnTo>
                  <a:pt x="1231" y="558"/>
                </a:lnTo>
                <a:lnTo>
                  <a:pt x="1240" y="552"/>
                </a:lnTo>
                <a:lnTo>
                  <a:pt x="1246" y="551"/>
                </a:lnTo>
                <a:lnTo>
                  <a:pt x="1250" y="540"/>
                </a:lnTo>
                <a:lnTo>
                  <a:pt x="1253" y="542"/>
                </a:lnTo>
                <a:lnTo>
                  <a:pt x="1256" y="543"/>
                </a:lnTo>
                <a:lnTo>
                  <a:pt x="1258" y="548"/>
                </a:lnTo>
                <a:lnTo>
                  <a:pt x="1256" y="552"/>
                </a:lnTo>
                <a:lnTo>
                  <a:pt x="1261" y="545"/>
                </a:lnTo>
                <a:lnTo>
                  <a:pt x="1255" y="537"/>
                </a:lnTo>
                <a:lnTo>
                  <a:pt x="1258" y="540"/>
                </a:lnTo>
                <a:lnTo>
                  <a:pt x="1259" y="539"/>
                </a:lnTo>
                <a:lnTo>
                  <a:pt x="1261" y="537"/>
                </a:lnTo>
                <a:lnTo>
                  <a:pt x="1259" y="536"/>
                </a:lnTo>
                <a:lnTo>
                  <a:pt x="1261" y="533"/>
                </a:lnTo>
                <a:lnTo>
                  <a:pt x="1262" y="533"/>
                </a:lnTo>
                <a:lnTo>
                  <a:pt x="1264" y="530"/>
                </a:lnTo>
                <a:lnTo>
                  <a:pt x="1262" y="525"/>
                </a:lnTo>
                <a:lnTo>
                  <a:pt x="1264" y="527"/>
                </a:lnTo>
                <a:lnTo>
                  <a:pt x="1265" y="524"/>
                </a:lnTo>
                <a:lnTo>
                  <a:pt x="1268" y="522"/>
                </a:lnTo>
                <a:lnTo>
                  <a:pt x="1268" y="521"/>
                </a:lnTo>
                <a:lnTo>
                  <a:pt x="1271" y="519"/>
                </a:lnTo>
                <a:lnTo>
                  <a:pt x="1264" y="510"/>
                </a:lnTo>
                <a:lnTo>
                  <a:pt x="1270" y="500"/>
                </a:lnTo>
                <a:lnTo>
                  <a:pt x="1273" y="498"/>
                </a:lnTo>
                <a:lnTo>
                  <a:pt x="1276" y="495"/>
                </a:lnTo>
                <a:lnTo>
                  <a:pt x="1274" y="494"/>
                </a:lnTo>
                <a:lnTo>
                  <a:pt x="1276" y="491"/>
                </a:lnTo>
                <a:lnTo>
                  <a:pt x="1279" y="491"/>
                </a:lnTo>
                <a:lnTo>
                  <a:pt x="1282" y="491"/>
                </a:lnTo>
                <a:lnTo>
                  <a:pt x="1283" y="494"/>
                </a:lnTo>
                <a:lnTo>
                  <a:pt x="1282" y="495"/>
                </a:lnTo>
                <a:lnTo>
                  <a:pt x="1285" y="495"/>
                </a:lnTo>
                <a:lnTo>
                  <a:pt x="1283" y="498"/>
                </a:lnTo>
                <a:lnTo>
                  <a:pt x="1285" y="500"/>
                </a:lnTo>
                <a:lnTo>
                  <a:pt x="1285" y="504"/>
                </a:lnTo>
                <a:lnTo>
                  <a:pt x="1283" y="506"/>
                </a:lnTo>
                <a:lnTo>
                  <a:pt x="1286" y="504"/>
                </a:lnTo>
                <a:lnTo>
                  <a:pt x="1288" y="506"/>
                </a:lnTo>
                <a:lnTo>
                  <a:pt x="1286" y="513"/>
                </a:lnTo>
                <a:lnTo>
                  <a:pt x="1291" y="513"/>
                </a:lnTo>
                <a:lnTo>
                  <a:pt x="1289" y="513"/>
                </a:lnTo>
                <a:lnTo>
                  <a:pt x="1289" y="516"/>
                </a:lnTo>
                <a:lnTo>
                  <a:pt x="1292" y="516"/>
                </a:lnTo>
                <a:lnTo>
                  <a:pt x="1295" y="518"/>
                </a:lnTo>
                <a:lnTo>
                  <a:pt x="1291" y="522"/>
                </a:lnTo>
                <a:lnTo>
                  <a:pt x="1295" y="522"/>
                </a:lnTo>
                <a:lnTo>
                  <a:pt x="1295" y="525"/>
                </a:lnTo>
                <a:lnTo>
                  <a:pt x="1297" y="522"/>
                </a:lnTo>
                <a:lnTo>
                  <a:pt x="1298" y="522"/>
                </a:lnTo>
                <a:lnTo>
                  <a:pt x="1298" y="527"/>
                </a:lnTo>
                <a:lnTo>
                  <a:pt x="1300" y="525"/>
                </a:lnTo>
                <a:lnTo>
                  <a:pt x="1301" y="527"/>
                </a:lnTo>
                <a:lnTo>
                  <a:pt x="1301" y="530"/>
                </a:lnTo>
                <a:lnTo>
                  <a:pt x="1298" y="531"/>
                </a:lnTo>
                <a:lnTo>
                  <a:pt x="1292" y="531"/>
                </a:lnTo>
                <a:lnTo>
                  <a:pt x="1288" y="534"/>
                </a:lnTo>
                <a:lnTo>
                  <a:pt x="1286" y="536"/>
                </a:lnTo>
                <a:lnTo>
                  <a:pt x="1291" y="533"/>
                </a:lnTo>
                <a:lnTo>
                  <a:pt x="1292" y="534"/>
                </a:lnTo>
                <a:lnTo>
                  <a:pt x="1294" y="533"/>
                </a:lnTo>
                <a:lnTo>
                  <a:pt x="1298" y="533"/>
                </a:lnTo>
                <a:lnTo>
                  <a:pt x="1303" y="531"/>
                </a:lnTo>
                <a:lnTo>
                  <a:pt x="1304" y="533"/>
                </a:lnTo>
                <a:lnTo>
                  <a:pt x="1303" y="536"/>
                </a:lnTo>
                <a:lnTo>
                  <a:pt x="1304" y="536"/>
                </a:lnTo>
                <a:lnTo>
                  <a:pt x="1304" y="539"/>
                </a:lnTo>
                <a:lnTo>
                  <a:pt x="1304" y="540"/>
                </a:lnTo>
                <a:lnTo>
                  <a:pt x="1306" y="540"/>
                </a:lnTo>
                <a:lnTo>
                  <a:pt x="1308" y="540"/>
                </a:lnTo>
                <a:lnTo>
                  <a:pt x="1307" y="543"/>
                </a:lnTo>
                <a:lnTo>
                  <a:pt x="1308" y="545"/>
                </a:lnTo>
                <a:lnTo>
                  <a:pt x="1310" y="546"/>
                </a:lnTo>
                <a:lnTo>
                  <a:pt x="1310" y="548"/>
                </a:lnTo>
                <a:lnTo>
                  <a:pt x="1303" y="549"/>
                </a:lnTo>
                <a:lnTo>
                  <a:pt x="1301" y="548"/>
                </a:lnTo>
                <a:lnTo>
                  <a:pt x="1300" y="549"/>
                </a:lnTo>
                <a:lnTo>
                  <a:pt x="1300" y="551"/>
                </a:lnTo>
                <a:lnTo>
                  <a:pt x="1301" y="552"/>
                </a:lnTo>
                <a:lnTo>
                  <a:pt x="1314" y="551"/>
                </a:lnTo>
                <a:lnTo>
                  <a:pt x="1314" y="554"/>
                </a:lnTo>
                <a:lnTo>
                  <a:pt x="1313" y="555"/>
                </a:lnTo>
                <a:lnTo>
                  <a:pt x="1311" y="557"/>
                </a:lnTo>
                <a:lnTo>
                  <a:pt x="1313" y="558"/>
                </a:lnTo>
                <a:lnTo>
                  <a:pt x="1311" y="560"/>
                </a:lnTo>
                <a:lnTo>
                  <a:pt x="1307" y="561"/>
                </a:lnTo>
                <a:lnTo>
                  <a:pt x="1304" y="566"/>
                </a:lnTo>
                <a:lnTo>
                  <a:pt x="1307" y="566"/>
                </a:lnTo>
                <a:lnTo>
                  <a:pt x="1310" y="563"/>
                </a:lnTo>
                <a:lnTo>
                  <a:pt x="1313" y="563"/>
                </a:lnTo>
                <a:lnTo>
                  <a:pt x="1316" y="561"/>
                </a:lnTo>
                <a:lnTo>
                  <a:pt x="1319" y="566"/>
                </a:lnTo>
                <a:lnTo>
                  <a:pt x="1317" y="566"/>
                </a:lnTo>
                <a:lnTo>
                  <a:pt x="1314" y="569"/>
                </a:lnTo>
                <a:lnTo>
                  <a:pt x="1314" y="570"/>
                </a:lnTo>
                <a:lnTo>
                  <a:pt x="1317" y="569"/>
                </a:lnTo>
                <a:lnTo>
                  <a:pt x="1320" y="570"/>
                </a:lnTo>
                <a:lnTo>
                  <a:pt x="1323" y="573"/>
                </a:lnTo>
                <a:lnTo>
                  <a:pt x="1326" y="576"/>
                </a:lnTo>
                <a:lnTo>
                  <a:pt x="1326" y="578"/>
                </a:lnTo>
                <a:lnTo>
                  <a:pt x="1320" y="582"/>
                </a:lnTo>
                <a:lnTo>
                  <a:pt x="1317" y="582"/>
                </a:lnTo>
                <a:lnTo>
                  <a:pt x="1317" y="585"/>
                </a:lnTo>
                <a:lnTo>
                  <a:pt x="1326" y="584"/>
                </a:lnTo>
                <a:lnTo>
                  <a:pt x="1328" y="587"/>
                </a:lnTo>
                <a:lnTo>
                  <a:pt x="1326" y="590"/>
                </a:lnTo>
                <a:lnTo>
                  <a:pt x="1334" y="593"/>
                </a:lnTo>
                <a:lnTo>
                  <a:pt x="1335" y="597"/>
                </a:lnTo>
                <a:lnTo>
                  <a:pt x="1328" y="603"/>
                </a:lnTo>
                <a:lnTo>
                  <a:pt x="1329" y="608"/>
                </a:lnTo>
                <a:lnTo>
                  <a:pt x="1326" y="608"/>
                </a:lnTo>
                <a:lnTo>
                  <a:pt x="1319" y="603"/>
                </a:lnTo>
                <a:lnTo>
                  <a:pt x="1317" y="605"/>
                </a:lnTo>
                <a:lnTo>
                  <a:pt x="1322" y="606"/>
                </a:lnTo>
                <a:lnTo>
                  <a:pt x="1322" y="608"/>
                </a:lnTo>
                <a:lnTo>
                  <a:pt x="1310" y="609"/>
                </a:lnTo>
                <a:lnTo>
                  <a:pt x="1328" y="611"/>
                </a:lnTo>
                <a:lnTo>
                  <a:pt x="1329" y="612"/>
                </a:lnTo>
                <a:lnTo>
                  <a:pt x="1326" y="612"/>
                </a:lnTo>
                <a:lnTo>
                  <a:pt x="1325" y="614"/>
                </a:lnTo>
                <a:lnTo>
                  <a:pt x="1325" y="615"/>
                </a:lnTo>
                <a:lnTo>
                  <a:pt x="1329" y="618"/>
                </a:lnTo>
                <a:lnTo>
                  <a:pt x="1329" y="620"/>
                </a:lnTo>
                <a:lnTo>
                  <a:pt x="1326" y="620"/>
                </a:lnTo>
                <a:lnTo>
                  <a:pt x="1325" y="623"/>
                </a:lnTo>
                <a:lnTo>
                  <a:pt x="1335" y="621"/>
                </a:lnTo>
                <a:lnTo>
                  <a:pt x="1337" y="629"/>
                </a:lnTo>
                <a:lnTo>
                  <a:pt x="1338" y="629"/>
                </a:lnTo>
                <a:lnTo>
                  <a:pt x="1337" y="632"/>
                </a:lnTo>
                <a:lnTo>
                  <a:pt x="1346" y="632"/>
                </a:lnTo>
                <a:lnTo>
                  <a:pt x="1347" y="633"/>
                </a:lnTo>
                <a:lnTo>
                  <a:pt x="1347" y="636"/>
                </a:lnTo>
                <a:lnTo>
                  <a:pt x="1350" y="635"/>
                </a:lnTo>
                <a:lnTo>
                  <a:pt x="1353" y="635"/>
                </a:lnTo>
                <a:lnTo>
                  <a:pt x="1353" y="639"/>
                </a:lnTo>
                <a:lnTo>
                  <a:pt x="1352" y="641"/>
                </a:lnTo>
                <a:lnTo>
                  <a:pt x="1353" y="642"/>
                </a:lnTo>
                <a:lnTo>
                  <a:pt x="1353" y="645"/>
                </a:lnTo>
                <a:lnTo>
                  <a:pt x="1350" y="648"/>
                </a:lnTo>
                <a:lnTo>
                  <a:pt x="1350" y="650"/>
                </a:lnTo>
                <a:lnTo>
                  <a:pt x="1355" y="648"/>
                </a:lnTo>
                <a:lnTo>
                  <a:pt x="1359" y="651"/>
                </a:lnTo>
                <a:lnTo>
                  <a:pt x="1361" y="650"/>
                </a:lnTo>
                <a:lnTo>
                  <a:pt x="1364" y="648"/>
                </a:lnTo>
                <a:lnTo>
                  <a:pt x="1364" y="651"/>
                </a:lnTo>
                <a:lnTo>
                  <a:pt x="1367" y="651"/>
                </a:lnTo>
                <a:lnTo>
                  <a:pt x="1364" y="660"/>
                </a:lnTo>
                <a:lnTo>
                  <a:pt x="1370" y="653"/>
                </a:lnTo>
                <a:lnTo>
                  <a:pt x="1373" y="651"/>
                </a:lnTo>
                <a:lnTo>
                  <a:pt x="1371" y="656"/>
                </a:lnTo>
                <a:lnTo>
                  <a:pt x="1373" y="656"/>
                </a:lnTo>
                <a:lnTo>
                  <a:pt x="1374" y="653"/>
                </a:lnTo>
                <a:lnTo>
                  <a:pt x="1376" y="660"/>
                </a:lnTo>
                <a:lnTo>
                  <a:pt x="1379" y="662"/>
                </a:lnTo>
                <a:lnTo>
                  <a:pt x="1386" y="665"/>
                </a:lnTo>
                <a:lnTo>
                  <a:pt x="1388" y="663"/>
                </a:lnTo>
                <a:lnTo>
                  <a:pt x="1388" y="662"/>
                </a:lnTo>
                <a:lnTo>
                  <a:pt x="1391" y="659"/>
                </a:lnTo>
                <a:lnTo>
                  <a:pt x="1394" y="662"/>
                </a:lnTo>
                <a:lnTo>
                  <a:pt x="1392" y="665"/>
                </a:lnTo>
                <a:lnTo>
                  <a:pt x="1395" y="665"/>
                </a:lnTo>
                <a:lnTo>
                  <a:pt x="1398" y="666"/>
                </a:lnTo>
                <a:lnTo>
                  <a:pt x="1400" y="668"/>
                </a:lnTo>
                <a:lnTo>
                  <a:pt x="1401" y="670"/>
                </a:lnTo>
                <a:lnTo>
                  <a:pt x="1400" y="672"/>
                </a:lnTo>
                <a:lnTo>
                  <a:pt x="1400" y="673"/>
                </a:lnTo>
                <a:lnTo>
                  <a:pt x="1397" y="675"/>
                </a:lnTo>
                <a:lnTo>
                  <a:pt x="1395" y="673"/>
                </a:lnTo>
                <a:lnTo>
                  <a:pt x="1392" y="673"/>
                </a:lnTo>
                <a:lnTo>
                  <a:pt x="1388" y="676"/>
                </a:lnTo>
                <a:lnTo>
                  <a:pt x="1388" y="678"/>
                </a:lnTo>
                <a:lnTo>
                  <a:pt x="1382" y="681"/>
                </a:lnTo>
                <a:lnTo>
                  <a:pt x="1368" y="684"/>
                </a:lnTo>
                <a:lnTo>
                  <a:pt x="1365" y="687"/>
                </a:lnTo>
                <a:lnTo>
                  <a:pt x="1370" y="687"/>
                </a:lnTo>
                <a:lnTo>
                  <a:pt x="1377" y="682"/>
                </a:lnTo>
                <a:lnTo>
                  <a:pt x="1380" y="682"/>
                </a:lnTo>
                <a:lnTo>
                  <a:pt x="1365" y="690"/>
                </a:lnTo>
                <a:lnTo>
                  <a:pt x="1361" y="690"/>
                </a:lnTo>
                <a:lnTo>
                  <a:pt x="1355" y="696"/>
                </a:lnTo>
                <a:lnTo>
                  <a:pt x="1352" y="696"/>
                </a:lnTo>
                <a:lnTo>
                  <a:pt x="1349" y="693"/>
                </a:lnTo>
                <a:lnTo>
                  <a:pt x="1344" y="691"/>
                </a:lnTo>
                <a:lnTo>
                  <a:pt x="1340" y="691"/>
                </a:lnTo>
                <a:lnTo>
                  <a:pt x="1340" y="694"/>
                </a:lnTo>
                <a:lnTo>
                  <a:pt x="1350" y="697"/>
                </a:lnTo>
                <a:lnTo>
                  <a:pt x="1353" y="699"/>
                </a:lnTo>
                <a:lnTo>
                  <a:pt x="1352" y="706"/>
                </a:lnTo>
                <a:lnTo>
                  <a:pt x="1361" y="702"/>
                </a:lnTo>
                <a:lnTo>
                  <a:pt x="1362" y="700"/>
                </a:lnTo>
                <a:lnTo>
                  <a:pt x="1368" y="694"/>
                </a:lnTo>
                <a:lnTo>
                  <a:pt x="1374" y="691"/>
                </a:lnTo>
                <a:lnTo>
                  <a:pt x="1377" y="688"/>
                </a:lnTo>
                <a:lnTo>
                  <a:pt x="1380" y="685"/>
                </a:lnTo>
                <a:lnTo>
                  <a:pt x="1389" y="684"/>
                </a:lnTo>
                <a:lnTo>
                  <a:pt x="1394" y="684"/>
                </a:lnTo>
                <a:lnTo>
                  <a:pt x="1397" y="684"/>
                </a:lnTo>
                <a:lnTo>
                  <a:pt x="1389" y="681"/>
                </a:lnTo>
                <a:lnTo>
                  <a:pt x="1383" y="682"/>
                </a:lnTo>
                <a:lnTo>
                  <a:pt x="1392" y="679"/>
                </a:lnTo>
                <a:lnTo>
                  <a:pt x="1403" y="681"/>
                </a:lnTo>
                <a:lnTo>
                  <a:pt x="1404" y="682"/>
                </a:lnTo>
                <a:lnTo>
                  <a:pt x="1404" y="685"/>
                </a:lnTo>
                <a:lnTo>
                  <a:pt x="1406" y="691"/>
                </a:lnTo>
                <a:lnTo>
                  <a:pt x="1403" y="694"/>
                </a:lnTo>
                <a:lnTo>
                  <a:pt x="1403" y="703"/>
                </a:lnTo>
                <a:lnTo>
                  <a:pt x="1404" y="703"/>
                </a:lnTo>
                <a:lnTo>
                  <a:pt x="1407" y="694"/>
                </a:lnTo>
                <a:lnTo>
                  <a:pt x="1410" y="693"/>
                </a:lnTo>
                <a:lnTo>
                  <a:pt x="1415" y="693"/>
                </a:lnTo>
                <a:lnTo>
                  <a:pt x="1416" y="693"/>
                </a:lnTo>
                <a:lnTo>
                  <a:pt x="1416" y="694"/>
                </a:lnTo>
                <a:lnTo>
                  <a:pt x="1427" y="699"/>
                </a:lnTo>
                <a:lnTo>
                  <a:pt x="1425" y="700"/>
                </a:lnTo>
                <a:lnTo>
                  <a:pt x="1427" y="703"/>
                </a:lnTo>
                <a:lnTo>
                  <a:pt x="1428" y="705"/>
                </a:lnTo>
                <a:lnTo>
                  <a:pt x="1428" y="706"/>
                </a:lnTo>
                <a:lnTo>
                  <a:pt x="1430" y="708"/>
                </a:lnTo>
                <a:lnTo>
                  <a:pt x="1430" y="709"/>
                </a:lnTo>
                <a:lnTo>
                  <a:pt x="1428" y="711"/>
                </a:lnTo>
                <a:lnTo>
                  <a:pt x="1427" y="712"/>
                </a:lnTo>
                <a:lnTo>
                  <a:pt x="1421" y="709"/>
                </a:lnTo>
                <a:lnTo>
                  <a:pt x="1422" y="712"/>
                </a:lnTo>
                <a:lnTo>
                  <a:pt x="1424" y="714"/>
                </a:lnTo>
                <a:lnTo>
                  <a:pt x="1427" y="714"/>
                </a:lnTo>
                <a:lnTo>
                  <a:pt x="1428" y="718"/>
                </a:lnTo>
                <a:lnTo>
                  <a:pt x="1427" y="718"/>
                </a:lnTo>
                <a:lnTo>
                  <a:pt x="1427" y="720"/>
                </a:lnTo>
                <a:lnTo>
                  <a:pt x="1430" y="724"/>
                </a:lnTo>
                <a:lnTo>
                  <a:pt x="1427" y="724"/>
                </a:lnTo>
                <a:lnTo>
                  <a:pt x="1425" y="726"/>
                </a:lnTo>
                <a:lnTo>
                  <a:pt x="1430" y="729"/>
                </a:lnTo>
                <a:lnTo>
                  <a:pt x="1431" y="732"/>
                </a:lnTo>
                <a:lnTo>
                  <a:pt x="1425" y="730"/>
                </a:lnTo>
                <a:lnTo>
                  <a:pt x="1427" y="73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60" name="Freeform 932"/>
          <p:cNvSpPr>
            <a:spLocks/>
          </p:cNvSpPr>
          <p:nvPr/>
        </p:nvSpPr>
        <p:spPr bwMode="auto">
          <a:xfrm>
            <a:off x="2711450" y="2854332"/>
            <a:ext cx="44450" cy="57150"/>
          </a:xfrm>
          <a:custGeom>
            <a:avLst/>
            <a:gdLst>
              <a:gd name="T0" fmla="*/ 27 w 28"/>
              <a:gd name="T1" fmla="*/ 19 h 36"/>
              <a:gd name="T2" fmla="*/ 24 w 28"/>
              <a:gd name="T3" fmla="*/ 18 h 36"/>
              <a:gd name="T4" fmla="*/ 21 w 28"/>
              <a:gd name="T5" fmla="*/ 22 h 36"/>
              <a:gd name="T6" fmla="*/ 21 w 28"/>
              <a:gd name="T7" fmla="*/ 19 h 36"/>
              <a:gd name="T8" fmla="*/ 15 w 28"/>
              <a:gd name="T9" fmla="*/ 22 h 36"/>
              <a:gd name="T10" fmla="*/ 13 w 28"/>
              <a:gd name="T11" fmla="*/ 22 h 36"/>
              <a:gd name="T12" fmla="*/ 16 w 28"/>
              <a:gd name="T13" fmla="*/ 18 h 36"/>
              <a:gd name="T14" fmla="*/ 15 w 28"/>
              <a:gd name="T15" fmla="*/ 16 h 36"/>
              <a:gd name="T16" fmla="*/ 18 w 28"/>
              <a:gd name="T17" fmla="*/ 4 h 36"/>
              <a:gd name="T18" fmla="*/ 18 w 28"/>
              <a:gd name="T19" fmla="*/ 1 h 36"/>
              <a:gd name="T20" fmla="*/ 16 w 28"/>
              <a:gd name="T21" fmla="*/ 1 h 36"/>
              <a:gd name="T22" fmla="*/ 15 w 28"/>
              <a:gd name="T23" fmla="*/ 0 h 36"/>
              <a:gd name="T24" fmla="*/ 15 w 28"/>
              <a:gd name="T25" fmla="*/ 1 h 36"/>
              <a:gd name="T26" fmla="*/ 13 w 28"/>
              <a:gd name="T27" fmla="*/ 0 h 36"/>
              <a:gd name="T28" fmla="*/ 13 w 28"/>
              <a:gd name="T29" fmla="*/ 3 h 36"/>
              <a:gd name="T30" fmla="*/ 1 w 28"/>
              <a:gd name="T31" fmla="*/ 21 h 36"/>
              <a:gd name="T32" fmla="*/ 0 w 28"/>
              <a:gd name="T33" fmla="*/ 30 h 36"/>
              <a:gd name="T34" fmla="*/ 3 w 28"/>
              <a:gd name="T35" fmla="*/ 34 h 36"/>
              <a:gd name="T36" fmla="*/ 6 w 28"/>
              <a:gd name="T37" fmla="*/ 36 h 36"/>
              <a:gd name="T38" fmla="*/ 10 w 28"/>
              <a:gd name="T39" fmla="*/ 33 h 36"/>
              <a:gd name="T40" fmla="*/ 16 w 28"/>
              <a:gd name="T41" fmla="*/ 34 h 36"/>
              <a:gd name="T42" fmla="*/ 21 w 28"/>
              <a:gd name="T43" fmla="*/ 31 h 36"/>
              <a:gd name="T44" fmla="*/ 25 w 28"/>
              <a:gd name="T45" fmla="*/ 27 h 36"/>
              <a:gd name="T46" fmla="*/ 27 w 28"/>
              <a:gd name="T47" fmla="*/ 25 h 36"/>
              <a:gd name="T48" fmla="*/ 28 w 28"/>
              <a:gd name="T49" fmla="*/ 24 h 36"/>
              <a:gd name="T50" fmla="*/ 25 w 28"/>
              <a:gd name="T51" fmla="*/ 24 h 36"/>
              <a:gd name="T52" fmla="*/ 27 w 28"/>
              <a:gd name="T53" fmla="*/ 19 h 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
              <a:gd name="T82" fmla="*/ 0 h 36"/>
              <a:gd name="T83" fmla="*/ 28 w 28"/>
              <a:gd name="T84" fmla="*/ 36 h 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 h="36">
                <a:moveTo>
                  <a:pt x="27" y="19"/>
                </a:moveTo>
                <a:lnTo>
                  <a:pt x="24" y="18"/>
                </a:lnTo>
                <a:lnTo>
                  <a:pt x="21" y="22"/>
                </a:lnTo>
                <a:lnTo>
                  <a:pt x="21" y="19"/>
                </a:lnTo>
                <a:lnTo>
                  <a:pt x="15" y="22"/>
                </a:lnTo>
                <a:lnTo>
                  <a:pt x="13" y="22"/>
                </a:lnTo>
                <a:lnTo>
                  <a:pt x="16" y="18"/>
                </a:lnTo>
                <a:lnTo>
                  <a:pt x="15" y="16"/>
                </a:lnTo>
                <a:lnTo>
                  <a:pt x="18" y="4"/>
                </a:lnTo>
                <a:lnTo>
                  <a:pt x="18" y="1"/>
                </a:lnTo>
                <a:lnTo>
                  <a:pt x="16" y="1"/>
                </a:lnTo>
                <a:lnTo>
                  <a:pt x="15" y="0"/>
                </a:lnTo>
                <a:lnTo>
                  <a:pt x="15" y="1"/>
                </a:lnTo>
                <a:lnTo>
                  <a:pt x="13" y="0"/>
                </a:lnTo>
                <a:lnTo>
                  <a:pt x="13" y="3"/>
                </a:lnTo>
                <a:lnTo>
                  <a:pt x="1" y="21"/>
                </a:lnTo>
                <a:lnTo>
                  <a:pt x="0" y="30"/>
                </a:lnTo>
                <a:lnTo>
                  <a:pt x="3" y="34"/>
                </a:lnTo>
                <a:lnTo>
                  <a:pt x="6" y="36"/>
                </a:lnTo>
                <a:lnTo>
                  <a:pt x="10" y="33"/>
                </a:lnTo>
                <a:lnTo>
                  <a:pt x="16" y="34"/>
                </a:lnTo>
                <a:lnTo>
                  <a:pt x="21" y="31"/>
                </a:lnTo>
                <a:lnTo>
                  <a:pt x="25" y="27"/>
                </a:lnTo>
                <a:lnTo>
                  <a:pt x="27" y="25"/>
                </a:lnTo>
                <a:lnTo>
                  <a:pt x="28" y="24"/>
                </a:lnTo>
                <a:lnTo>
                  <a:pt x="25" y="24"/>
                </a:lnTo>
                <a:lnTo>
                  <a:pt x="27" y="19"/>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61" name="Freeform 933"/>
          <p:cNvSpPr>
            <a:spLocks/>
          </p:cNvSpPr>
          <p:nvPr/>
        </p:nvSpPr>
        <p:spPr bwMode="auto">
          <a:xfrm>
            <a:off x="1727200" y="719145"/>
            <a:ext cx="95250" cy="155575"/>
          </a:xfrm>
          <a:custGeom>
            <a:avLst/>
            <a:gdLst>
              <a:gd name="T0" fmla="*/ 60 w 60"/>
              <a:gd name="T1" fmla="*/ 51 h 98"/>
              <a:gd name="T2" fmla="*/ 60 w 60"/>
              <a:gd name="T3" fmla="*/ 48 h 98"/>
              <a:gd name="T4" fmla="*/ 56 w 60"/>
              <a:gd name="T5" fmla="*/ 38 h 98"/>
              <a:gd name="T6" fmla="*/ 48 w 60"/>
              <a:gd name="T7" fmla="*/ 32 h 98"/>
              <a:gd name="T8" fmla="*/ 44 w 60"/>
              <a:gd name="T9" fmla="*/ 35 h 98"/>
              <a:gd name="T10" fmla="*/ 39 w 60"/>
              <a:gd name="T11" fmla="*/ 33 h 98"/>
              <a:gd name="T12" fmla="*/ 41 w 60"/>
              <a:gd name="T13" fmla="*/ 23 h 98"/>
              <a:gd name="T14" fmla="*/ 39 w 60"/>
              <a:gd name="T15" fmla="*/ 21 h 98"/>
              <a:gd name="T16" fmla="*/ 38 w 60"/>
              <a:gd name="T17" fmla="*/ 20 h 98"/>
              <a:gd name="T18" fmla="*/ 33 w 60"/>
              <a:gd name="T19" fmla="*/ 15 h 98"/>
              <a:gd name="T20" fmla="*/ 29 w 60"/>
              <a:gd name="T21" fmla="*/ 14 h 98"/>
              <a:gd name="T22" fmla="*/ 17 w 60"/>
              <a:gd name="T23" fmla="*/ 3 h 98"/>
              <a:gd name="T24" fmla="*/ 8 w 60"/>
              <a:gd name="T25" fmla="*/ 0 h 98"/>
              <a:gd name="T26" fmla="*/ 2 w 60"/>
              <a:gd name="T27" fmla="*/ 6 h 98"/>
              <a:gd name="T28" fmla="*/ 2 w 60"/>
              <a:gd name="T29" fmla="*/ 8 h 98"/>
              <a:gd name="T30" fmla="*/ 2 w 60"/>
              <a:gd name="T31" fmla="*/ 9 h 98"/>
              <a:gd name="T32" fmla="*/ 3 w 60"/>
              <a:gd name="T33" fmla="*/ 21 h 98"/>
              <a:gd name="T34" fmla="*/ 5 w 60"/>
              <a:gd name="T35" fmla="*/ 23 h 98"/>
              <a:gd name="T36" fmla="*/ 6 w 60"/>
              <a:gd name="T37" fmla="*/ 26 h 98"/>
              <a:gd name="T38" fmla="*/ 5 w 60"/>
              <a:gd name="T39" fmla="*/ 29 h 98"/>
              <a:gd name="T40" fmla="*/ 0 w 60"/>
              <a:gd name="T41" fmla="*/ 30 h 98"/>
              <a:gd name="T42" fmla="*/ 5 w 60"/>
              <a:gd name="T43" fmla="*/ 39 h 98"/>
              <a:gd name="T44" fmla="*/ 6 w 60"/>
              <a:gd name="T45" fmla="*/ 39 h 98"/>
              <a:gd name="T46" fmla="*/ 6 w 60"/>
              <a:gd name="T47" fmla="*/ 44 h 98"/>
              <a:gd name="T48" fmla="*/ 6 w 60"/>
              <a:gd name="T49" fmla="*/ 50 h 98"/>
              <a:gd name="T50" fmla="*/ 11 w 60"/>
              <a:gd name="T51" fmla="*/ 51 h 98"/>
              <a:gd name="T52" fmla="*/ 11 w 60"/>
              <a:gd name="T53" fmla="*/ 54 h 98"/>
              <a:gd name="T54" fmla="*/ 8 w 60"/>
              <a:gd name="T55" fmla="*/ 56 h 98"/>
              <a:gd name="T56" fmla="*/ 9 w 60"/>
              <a:gd name="T57" fmla="*/ 57 h 98"/>
              <a:gd name="T58" fmla="*/ 14 w 60"/>
              <a:gd name="T59" fmla="*/ 59 h 98"/>
              <a:gd name="T60" fmla="*/ 17 w 60"/>
              <a:gd name="T61" fmla="*/ 59 h 98"/>
              <a:gd name="T62" fmla="*/ 27 w 60"/>
              <a:gd name="T63" fmla="*/ 63 h 98"/>
              <a:gd name="T64" fmla="*/ 26 w 60"/>
              <a:gd name="T65" fmla="*/ 66 h 98"/>
              <a:gd name="T66" fmla="*/ 27 w 60"/>
              <a:gd name="T67" fmla="*/ 66 h 98"/>
              <a:gd name="T68" fmla="*/ 24 w 60"/>
              <a:gd name="T69" fmla="*/ 71 h 98"/>
              <a:gd name="T70" fmla="*/ 12 w 60"/>
              <a:gd name="T71" fmla="*/ 69 h 98"/>
              <a:gd name="T72" fmla="*/ 11 w 60"/>
              <a:gd name="T73" fmla="*/ 74 h 98"/>
              <a:gd name="T74" fmla="*/ 23 w 60"/>
              <a:gd name="T75" fmla="*/ 86 h 98"/>
              <a:gd name="T76" fmla="*/ 20 w 60"/>
              <a:gd name="T77" fmla="*/ 93 h 98"/>
              <a:gd name="T78" fmla="*/ 21 w 60"/>
              <a:gd name="T79" fmla="*/ 95 h 98"/>
              <a:gd name="T80" fmla="*/ 27 w 60"/>
              <a:gd name="T81" fmla="*/ 98 h 98"/>
              <a:gd name="T82" fmla="*/ 30 w 60"/>
              <a:gd name="T83" fmla="*/ 92 h 98"/>
              <a:gd name="T84" fmla="*/ 30 w 60"/>
              <a:gd name="T85" fmla="*/ 90 h 98"/>
              <a:gd name="T86" fmla="*/ 29 w 60"/>
              <a:gd name="T87" fmla="*/ 90 h 98"/>
              <a:gd name="T88" fmla="*/ 33 w 60"/>
              <a:gd name="T89" fmla="*/ 86 h 98"/>
              <a:gd name="T90" fmla="*/ 38 w 60"/>
              <a:gd name="T91" fmla="*/ 89 h 98"/>
              <a:gd name="T92" fmla="*/ 41 w 60"/>
              <a:gd name="T93" fmla="*/ 89 h 98"/>
              <a:gd name="T94" fmla="*/ 53 w 60"/>
              <a:gd name="T95" fmla="*/ 83 h 98"/>
              <a:gd name="T96" fmla="*/ 56 w 60"/>
              <a:gd name="T97" fmla="*/ 84 h 98"/>
              <a:gd name="T98" fmla="*/ 57 w 60"/>
              <a:gd name="T99" fmla="*/ 86 h 98"/>
              <a:gd name="T100" fmla="*/ 59 w 60"/>
              <a:gd name="T101" fmla="*/ 84 h 98"/>
              <a:gd name="T102" fmla="*/ 60 w 60"/>
              <a:gd name="T103" fmla="*/ 72 h 98"/>
              <a:gd name="T104" fmla="*/ 60 w 60"/>
              <a:gd name="T105" fmla="*/ 71 h 98"/>
              <a:gd name="T106" fmla="*/ 57 w 60"/>
              <a:gd name="T107" fmla="*/ 69 h 98"/>
              <a:gd name="T108" fmla="*/ 57 w 60"/>
              <a:gd name="T109" fmla="*/ 54 h 98"/>
              <a:gd name="T110" fmla="*/ 60 w 60"/>
              <a:gd name="T111" fmla="*/ 51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0"/>
              <a:gd name="T169" fmla="*/ 0 h 98"/>
              <a:gd name="T170" fmla="*/ 60 w 60"/>
              <a:gd name="T171" fmla="*/ 98 h 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0" h="98">
                <a:moveTo>
                  <a:pt x="60" y="51"/>
                </a:moveTo>
                <a:lnTo>
                  <a:pt x="60" y="48"/>
                </a:lnTo>
                <a:lnTo>
                  <a:pt x="56" y="38"/>
                </a:lnTo>
                <a:lnTo>
                  <a:pt x="48" y="32"/>
                </a:lnTo>
                <a:lnTo>
                  <a:pt x="44" y="35"/>
                </a:lnTo>
                <a:lnTo>
                  <a:pt x="39" y="33"/>
                </a:lnTo>
                <a:lnTo>
                  <a:pt x="41" y="23"/>
                </a:lnTo>
                <a:lnTo>
                  <a:pt x="39" y="21"/>
                </a:lnTo>
                <a:lnTo>
                  <a:pt x="38" y="20"/>
                </a:lnTo>
                <a:lnTo>
                  <a:pt x="33" y="15"/>
                </a:lnTo>
                <a:lnTo>
                  <a:pt x="29" y="14"/>
                </a:lnTo>
                <a:lnTo>
                  <a:pt x="17" y="3"/>
                </a:lnTo>
                <a:lnTo>
                  <a:pt x="8" y="0"/>
                </a:lnTo>
                <a:lnTo>
                  <a:pt x="2" y="6"/>
                </a:lnTo>
                <a:lnTo>
                  <a:pt x="2" y="8"/>
                </a:lnTo>
                <a:lnTo>
                  <a:pt x="2" y="9"/>
                </a:lnTo>
                <a:lnTo>
                  <a:pt x="3" y="21"/>
                </a:lnTo>
                <a:lnTo>
                  <a:pt x="5" y="23"/>
                </a:lnTo>
                <a:lnTo>
                  <a:pt x="6" y="26"/>
                </a:lnTo>
                <a:lnTo>
                  <a:pt x="5" y="29"/>
                </a:lnTo>
                <a:lnTo>
                  <a:pt x="0" y="30"/>
                </a:lnTo>
                <a:lnTo>
                  <a:pt x="5" y="39"/>
                </a:lnTo>
                <a:lnTo>
                  <a:pt x="6" y="39"/>
                </a:lnTo>
                <a:lnTo>
                  <a:pt x="6" y="44"/>
                </a:lnTo>
                <a:lnTo>
                  <a:pt x="6" y="50"/>
                </a:lnTo>
                <a:lnTo>
                  <a:pt x="11" y="51"/>
                </a:lnTo>
                <a:lnTo>
                  <a:pt x="11" y="54"/>
                </a:lnTo>
                <a:lnTo>
                  <a:pt x="8" y="56"/>
                </a:lnTo>
                <a:lnTo>
                  <a:pt x="9" y="57"/>
                </a:lnTo>
                <a:lnTo>
                  <a:pt x="14" y="59"/>
                </a:lnTo>
                <a:lnTo>
                  <a:pt x="17" y="59"/>
                </a:lnTo>
                <a:lnTo>
                  <a:pt x="27" y="63"/>
                </a:lnTo>
                <a:lnTo>
                  <a:pt x="26" y="66"/>
                </a:lnTo>
                <a:lnTo>
                  <a:pt x="27" y="66"/>
                </a:lnTo>
                <a:lnTo>
                  <a:pt x="24" y="71"/>
                </a:lnTo>
                <a:lnTo>
                  <a:pt x="12" y="69"/>
                </a:lnTo>
                <a:lnTo>
                  <a:pt x="11" y="74"/>
                </a:lnTo>
                <a:lnTo>
                  <a:pt x="23" y="86"/>
                </a:lnTo>
                <a:lnTo>
                  <a:pt x="20" y="93"/>
                </a:lnTo>
                <a:lnTo>
                  <a:pt x="21" y="95"/>
                </a:lnTo>
                <a:lnTo>
                  <a:pt x="27" y="98"/>
                </a:lnTo>
                <a:lnTo>
                  <a:pt x="30" y="92"/>
                </a:lnTo>
                <a:lnTo>
                  <a:pt x="30" y="90"/>
                </a:lnTo>
                <a:lnTo>
                  <a:pt x="29" y="90"/>
                </a:lnTo>
                <a:lnTo>
                  <a:pt x="33" y="86"/>
                </a:lnTo>
                <a:lnTo>
                  <a:pt x="38" y="89"/>
                </a:lnTo>
                <a:lnTo>
                  <a:pt x="41" y="89"/>
                </a:lnTo>
                <a:lnTo>
                  <a:pt x="53" y="83"/>
                </a:lnTo>
                <a:lnTo>
                  <a:pt x="56" y="84"/>
                </a:lnTo>
                <a:lnTo>
                  <a:pt x="57" y="86"/>
                </a:lnTo>
                <a:lnTo>
                  <a:pt x="59" y="84"/>
                </a:lnTo>
                <a:lnTo>
                  <a:pt x="60" y="72"/>
                </a:lnTo>
                <a:lnTo>
                  <a:pt x="60" y="71"/>
                </a:lnTo>
                <a:lnTo>
                  <a:pt x="57" y="69"/>
                </a:lnTo>
                <a:lnTo>
                  <a:pt x="57" y="54"/>
                </a:lnTo>
                <a:lnTo>
                  <a:pt x="60" y="5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62" name="Freeform 934"/>
          <p:cNvSpPr>
            <a:spLocks/>
          </p:cNvSpPr>
          <p:nvPr/>
        </p:nvSpPr>
        <p:spPr bwMode="auto">
          <a:xfrm>
            <a:off x="1531938" y="660407"/>
            <a:ext cx="179388" cy="209550"/>
          </a:xfrm>
          <a:custGeom>
            <a:avLst/>
            <a:gdLst>
              <a:gd name="T0" fmla="*/ 102 w 113"/>
              <a:gd name="T1" fmla="*/ 87 h 132"/>
              <a:gd name="T2" fmla="*/ 98 w 113"/>
              <a:gd name="T3" fmla="*/ 79 h 132"/>
              <a:gd name="T4" fmla="*/ 99 w 113"/>
              <a:gd name="T5" fmla="*/ 69 h 132"/>
              <a:gd name="T6" fmla="*/ 101 w 113"/>
              <a:gd name="T7" fmla="*/ 63 h 132"/>
              <a:gd name="T8" fmla="*/ 99 w 113"/>
              <a:gd name="T9" fmla="*/ 58 h 132"/>
              <a:gd name="T10" fmla="*/ 98 w 113"/>
              <a:gd name="T11" fmla="*/ 60 h 132"/>
              <a:gd name="T12" fmla="*/ 92 w 113"/>
              <a:gd name="T13" fmla="*/ 54 h 132"/>
              <a:gd name="T14" fmla="*/ 93 w 113"/>
              <a:gd name="T15" fmla="*/ 48 h 132"/>
              <a:gd name="T16" fmla="*/ 81 w 113"/>
              <a:gd name="T17" fmla="*/ 36 h 132"/>
              <a:gd name="T18" fmla="*/ 75 w 113"/>
              <a:gd name="T19" fmla="*/ 40 h 132"/>
              <a:gd name="T20" fmla="*/ 72 w 113"/>
              <a:gd name="T21" fmla="*/ 42 h 132"/>
              <a:gd name="T22" fmla="*/ 69 w 113"/>
              <a:gd name="T23" fmla="*/ 39 h 132"/>
              <a:gd name="T24" fmla="*/ 71 w 113"/>
              <a:gd name="T25" fmla="*/ 25 h 132"/>
              <a:gd name="T26" fmla="*/ 68 w 113"/>
              <a:gd name="T27" fmla="*/ 25 h 132"/>
              <a:gd name="T28" fmla="*/ 65 w 113"/>
              <a:gd name="T29" fmla="*/ 25 h 132"/>
              <a:gd name="T30" fmla="*/ 62 w 113"/>
              <a:gd name="T31" fmla="*/ 21 h 132"/>
              <a:gd name="T32" fmla="*/ 54 w 113"/>
              <a:gd name="T33" fmla="*/ 13 h 132"/>
              <a:gd name="T34" fmla="*/ 45 w 113"/>
              <a:gd name="T35" fmla="*/ 19 h 132"/>
              <a:gd name="T36" fmla="*/ 44 w 113"/>
              <a:gd name="T37" fmla="*/ 31 h 132"/>
              <a:gd name="T38" fmla="*/ 39 w 113"/>
              <a:gd name="T39" fmla="*/ 28 h 132"/>
              <a:gd name="T40" fmla="*/ 39 w 113"/>
              <a:gd name="T41" fmla="*/ 7 h 132"/>
              <a:gd name="T42" fmla="*/ 32 w 113"/>
              <a:gd name="T43" fmla="*/ 9 h 132"/>
              <a:gd name="T44" fmla="*/ 32 w 113"/>
              <a:gd name="T45" fmla="*/ 3 h 132"/>
              <a:gd name="T46" fmla="*/ 18 w 113"/>
              <a:gd name="T47" fmla="*/ 4 h 132"/>
              <a:gd name="T48" fmla="*/ 3 w 113"/>
              <a:gd name="T49" fmla="*/ 4 h 132"/>
              <a:gd name="T50" fmla="*/ 0 w 113"/>
              <a:gd name="T51" fmla="*/ 16 h 132"/>
              <a:gd name="T52" fmla="*/ 5 w 113"/>
              <a:gd name="T53" fmla="*/ 33 h 132"/>
              <a:gd name="T54" fmla="*/ 15 w 113"/>
              <a:gd name="T55" fmla="*/ 30 h 132"/>
              <a:gd name="T56" fmla="*/ 11 w 113"/>
              <a:gd name="T57" fmla="*/ 46 h 132"/>
              <a:gd name="T58" fmla="*/ 17 w 113"/>
              <a:gd name="T59" fmla="*/ 48 h 132"/>
              <a:gd name="T60" fmla="*/ 23 w 113"/>
              <a:gd name="T61" fmla="*/ 36 h 132"/>
              <a:gd name="T62" fmla="*/ 26 w 113"/>
              <a:gd name="T63" fmla="*/ 33 h 132"/>
              <a:gd name="T64" fmla="*/ 29 w 113"/>
              <a:gd name="T65" fmla="*/ 40 h 132"/>
              <a:gd name="T66" fmla="*/ 24 w 113"/>
              <a:gd name="T67" fmla="*/ 48 h 132"/>
              <a:gd name="T68" fmla="*/ 27 w 113"/>
              <a:gd name="T69" fmla="*/ 54 h 132"/>
              <a:gd name="T70" fmla="*/ 32 w 113"/>
              <a:gd name="T71" fmla="*/ 51 h 132"/>
              <a:gd name="T72" fmla="*/ 38 w 113"/>
              <a:gd name="T73" fmla="*/ 51 h 132"/>
              <a:gd name="T74" fmla="*/ 35 w 113"/>
              <a:gd name="T75" fmla="*/ 58 h 132"/>
              <a:gd name="T76" fmla="*/ 29 w 113"/>
              <a:gd name="T77" fmla="*/ 64 h 132"/>
              <a:gd name="T78" fmla="*/ 36 w 113"/>
              <a:gd name="T79" fmla="*/ 73 h 132"/>
              <a:gd name="T80" fmla="*/ 20 w 113"/>
              <a:gd name="T81" fmla="*/ 69 h 132"/>
              <a:gd name="T82" fmla="*/ 12 w 113"/>
              <a:gd name="T83" fmla="*/ 72 h 132"/>
              <a:gd name="T84" fmla="*/ 17 w 113"/>
              <a:gd name="T85" fmla="*/ 88 h 132"/>
              <a:gd name="T86" fmla="*/ 32 w 113"/>
              <a:gd name="T87" fmla="*/ 94 h 132"/>
              <a:gd name="T88" fmla="*/ 36 w 113"/>
              <a:gd name="T89" fmla="*/ 88 h 132"/>
              <a:gd name="T90" fmla="*/ 48 w 113"/>
              <a:gd name="T91" fmla="*/ 84 h 132"/>
              <a:gd name="T92" fmla="*/ 48 w 113"/>
              <a:gd name="T93" fmla="*/ 90 h 132"/>
              <a:gd name="T94" fmla="*/ 54 w 113"/>
              <a:gd name="T95" fmla="*/ 93 h 132"/>
              <a:gd name="T96" fmla="*/ 71 w 113"/>
              <a:gd name="T97" fmla="*/ 93 h 132"/>
              <a:gd name="T98" fmla="*/ 71 w 113"/>
              <a:gd name="T99" fmla="*/ 99 h 132"/>
              <a:gd name="T100" fmla="*/ 77 w 113"/>
              <a:gd name="T101" fmla="*/ 96 h 132"/>
              <a:gd name="T102" fmla="*/ 78 w 113"/>
              <a:gd name="T103" fmla="*/ 100 h 132"/>
              <a:gd name="T104" fmla="*/ 81 w 113"/>
              <a:gd name="T105" fmla="*/ 112 h 132"/>
              <a:gd name="T106" fmla="*/ 84 w 113"/>
              <a:gd name="T107" fmla="*/ 123 h 132"/>
              <a:gd name="T108" fmla="*/ 92 w 113"/>
              <a:gd name="T109" fmla="*/ 127 h 132"/>
              <a:gd name="T110" fmla="*/ 98 w 113"/>
              <a:gd name="T111" fmla="*/ 129 h 132"/>
              <a:gd name="T112" fmla="*/ 104 w 113"/>
              <a:gd name="T113" fmla="*/ 127 h 132"/>
              <a:gd name="T114" fmla="*/ 110 w 113"/>
              <a:gd name="T115" fmla="*/ 121 h 132"/>
              <a:gd name="T116" fmla="*/ 113 w 113"/>
              <a:gd name="T117" fmla="*/ 109 h 1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3"/>
              <a:gd name="T178" fmla="*/ 0 h 132"/>
              <a:gd name="T179" fmla="*/ 113 w 113"/>
              <a:gd name="T180" fmla="*/ 132 h 1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3" h="132">
                <a:moveTo>
                  <a:pt x="102" y="93"/>
                </a:moveTo>
                <a:lnTo>
                  <a:pt x="102" y="87"/>
                </a:lnTo>
                <a:lnTo>
                  <a:pt x="98" y="85"/>
                </a:lnTo>
                <a:lnTo>
                  <a:pt x="98" y="79"/>
                </a:lnTo>
                <a:lnTo>
                  <a:pt x="96" y="75"/>
                </a:lnTo>
                <a:lnTo>
                  <a:pt x="99" y="69"/>
                </a:lnTo>
                <a:lnTo>
                  <a:pt x="101" y="64"/>
                </a:lnTo>
                <a:lnTo>
                  <a:pt x="101" y="63"/>
                </a:lnTo>
                <a:lnTo>
                  <a:pt x="101" y="60"/>
                </a:lnTo>
                <a:lnTo>
                  <a:pt x="99" y="58"/>
                </a:lnTo>
                <a:lnTo>
                  <a:pt x="99" y="57"/>
                </a:lnTo>
                <a:lnTo>
                  <a:pt x="98" y="60"/>
                </a:lnTo>
                <a:lnTo>
                  <a:pt x="95" y="54"/>
                </a:lnTo>
                <a:lnTo>
                  <a:pt x="92" y="54"/>
                </a:lnTo>
                <a:lnTo>
                  <a:pt x="92" y="52"/>
                </a:lnTo>
                <a:lnTo>
                  <a:pt x="93" y="48"/>
                </a:lnTo>
                <a:lnTo>
                  <a:pt x="90" y="43"/>
                </a:lnTo>
                <a:lnTo>
                  <a:pt x="81" y="36"/>
                </a:lnTo>
                <a:lnTo>
                  <a:pt x="80" y="39"/>
                </a:lnTo>
                <a:lnTo>
                  <a:pt x="75" y="40"/>
                </a:lnTo>
                <a:lnTo>
                  <a:pt x="72" y="43"/>
                </a:lnTo>
                <a:lnTo>
                  <a:pt x="72" y="42"/>
                </a:lnTo>
                <a:lnTo>
                  <a:pt x="72" y="40"/>
                </a:lnTo>
                <a:lnTo>
                  <a:pt x="69" y="39"/>
                </a:lnTo>
                <a:lnTo>
                  <a:pt x="71" y="31"/>
                </a:lnTo>
                <a:lnTo>
                  <a:pt x="71" y="25"/>
                </a:lnTo>
                <a:lnTo>
                  <a:pt x="68" y="22"/>
                </a:lnTo>
                <a:lnTo>
                  <a:pt x="68" y="25"/>
                </a:lnTo>
                <a:lnTo>
                  <a:pt x="65" y="27"/>
                </a:lnTo>
                <a:lnTo>
                  <a:pt x="65" y="25"/>
                </a:lnTo>
                <a:lnTo>
                  <a:pt x="63" y="24"/>
                </a:lnTo>
                <a:lnTo>
                  <a:pt x="62" y="21"/>
                </a:lnTo>
                <a:lnTo>
                  <a:pt x="59" y="16"/>
                </a:lnTo>
                <a:lnTo>
                  <a:pt x="54" y="13"/>
                </a:lnTo>
                <a:lnTo>
                  <a:pt x="50" y="13"/>
                </a:lnTo>
                <a:lnTo>
                  <a:pt x="45" y="19"/>
                </a:lnTo>
                <a:lnTo>
                  <a:pt x="45" y="24"/>
                </a:lnTo>
                <a:lnTo>
                  <a:pt x="44" y="31"/>
                </a:lnTo>
                <a:lnTo>
                  <a:pt x="44" y="34"/>
                </a:lnTo>
                <a:lnTo>
                  <a:pt x="39" y="28"/>
                </a:lnTo>
                <a:lnTo>
                  <a:pt x="41" y="10"/>
                </a:lnTo>
                <a:lnTo>
                  <a:pt x="39" y="7"/>
                </a:lnTo>
                <a:lnTo>
                  <a:pt x="35" y="6"/>
                </a:lnTo>
                <a:lnTo>
                  <a:pt x="32" y="9"/>
                </a:lnTo>
                <a:lnTo>
                  <a:pt x="33" y="4"/>
                </a:lnTo>
                <a:lnTo>
                  <a:pt x="32" y="3"/>
                </a:lnTo>
                <a:lnTo>
                  <a:pt x="26" y="0"/>
                </a:lnTo>
                <a:lnTo>
                  <a:pt x="18" y="4"/>
                </a:lnTo>
                <a:lnTo>
                  <a:pt x="6" y="7"/>
                </a:lnTo>
                <a:lnTo>
                  <a:pt x="3" y="4"/>
                </a:lnTo>
                <a:lnTo>
                  <a:pt x="2" y="6"/>
                </a:lnTo>
                <a:lnTo>
                  <a:pt x="0" y="16"/>
                </a:lnTo>
                <a:lnTo>
                  <a:pt x="2" y="31"/>
                </a:lnTo>
                <a:lnTo>
                  <a:pt x="5" y="33"/>
                </a:lnTo>
                <a:lnTo>
                  <a:pt x="12" y="28"/>
                </a:lnTo>
                <a:lnTo>
                  <a:pt x="15" y="30"/>
                </a:lnTo>
                <a:lnTo>
                  <a:pt x="12" y="45"/>
                </a:lnTo>
                <a:lnTo>
                  <a:pt x="11" y="46"/>
                </a:lnTo>
                <a:lnTo>
                  <a:pt x="12" y="49"/>
                </a:lnTo>
                <a:lnTo>
                  <a:pt x="17" y="48"/>
                </a:lnTo>
                <a:lnTo>
                  <a:pt x="20" y="37"/>
                </a:lnTo>
                <a:lnTo>
                  <a:pt x="23" y="36"/>
                </a:lnTo>
                <a:lnTo>
                  <a:pt x="24" y="33"/>
                </a:lnTo>
                <a:lnTo>
                  <a:pt x="26" y="33"/>
                </a:lnTo>
                <a:lnTo>
                  <a:pt x="27" y="36"/>
                </a:lnTo>
                <a:lnTo>
                  <a:pt x="29" y="40"/>
                </a:lnTo>
                <a:lnTo>
                  <a:pt x="27" y="45"/>
                </a:lnTo>
                <a:lnTo>
                  <a:pt x="24" y="48"/>
                </a:lnTo>
                <a:lnTo>
                  <a:pt x="26" y="52"/>
                </a:lnTo>
                <a:lnTo>
                  <a:pt x="27" y="54"/>
                </a:lnTo>
                <a:lnTo>
                  <a:pt x="29" y="49"/>
                </a:lnTo>
                <a:lnTo>
                  <a:pt x="32" y="51"/>
                </a:lnTo>
                <a:lnTo>
                  <a:pt x="32" y="54"/>
                </a:lnTo>
                <a:lnTo>
                  <a:pt x="38" y="51"/>
                </a:lnTo>
                <a:lnTo>
                  <a:pt x="36" y="55"/>
                </a:lnTo>
                <a:lnTo>
                  <a:pt x="35" y="58"/>
                </a:lnTo>
                <a:lnTo>
                  <a:pt x="29" y="61"/>
                </a:lnTo>
                <a:lnTo>
                  <a:pt x="29" y="64"/>
                </a:lnTo>
                <a:lnTo>
                  <a:pt x="39" y="66"/>
                </a:lnTo>
                <a:lnTo>
                  <a:pt x="36" y="73"/>
                </a:lnTo>
                <a:lnTo>
                  <a:pt x="29" y="73"/>
                </a:lnTo>
                <a:lnTo>
                  <a:pt x="20" y="69"/>
                </a:lnTo>
                <a:lnTo>
                  <a:pt x="14" y="70"/>
                </a:lnTo>
                <a:lnTo>
                  <a:pt x="12" y="72"/>
                </a:lnTo>
                <a:lnTo>
                  <a:pt x="12" y="82"/>
                </a:lnTo>
                <a:lnTo>
                  <a:pt x="17" y="88"/>
                </a:lnTo>
                <a:lnTo>
                  <a:pt x="24" y="94"/>
                </a:lnTo>
                <a:lnTo>
                  <a:pt x="32" y="94"/>
                </a:lnTo>
                <a:lnTo>
                  <a:pt x="33" y="93"/>
                </a:lnTo>
                <a:lnTo>
                  <a:pt x="36" y="88"/>
                </a:lnTo>
                <a:lnTo>
                  <a:pt x="39" y="88"/>
                </a:lnTo>
                <a:lnTo>
                  <a:pt x="48" y="84"/>
                </a:lnTo>
                <a:lnTo>
                  <a:pt x="48" y="87"/>
                </a:lnTo>
                <a:lnTo>
                  <a:pt x="48" y="90"/>
                </a:lnTo>
                <a:lnTo>
                  <a:pt x="51" y="93"/>
                </a:lnTo>
                <a:lnTo>
                  <a:pt x="54" y="93"/>
                </a:lnTo>
                <a:lnTo>
                  <a:pt x="59" y="91"/>
                </a:lnTo>
                <a:lnTo>
                  <a:pt x="71" y="93"/>
                </a:lnTo>
                <a:lnTo>
                  <a:pt x="71" y="96"/>
                </a:lnTo>
                <a:lnTo>
                  <a:pt x="71" y="99"/>
                </a:lnTo>
                <a:lnTo>
                  <a:pt x="75" y="99"/>
                </a:lnTo>
                <a:lnTo>
                  <a:pt x="77" y="96"/>
                </a:lnTo>
                <a:lnTo>
                  <a:pt x="78" y="97"/>
                </a:lnTo>
                <a:lnTo>
                  <a:pt x="78" y="100"/>
                </a:lnTo>
                <a:lnTo>
                  <a:pt x="81" y="105"/>
                </a:lnTo>
                <a:lnTo>
                  <a:pt x="81" y="112"/>
                </a:lnTo>
                <a:lnTo>
                  <a:pt x="84" y="118"/>
                </a:lnTo>
                <a:lnTo>
                  <a:pt x="84" y="123"/>
                </a:lnTo>
                <a:lnTo>
                  <a:pt x="90" y="127"/>
                </a:lnTo>
                <a:lnTo>
                  <a:pt x="92" y="127"/>
                </a:lnTo>
                <a:lnTo>
                  <a:pt x="96" y="132"/>
                </a:lnTo>
                <a:lnTo>
                  <a:pt x="98" y="129"/>
                </a:lnTo>
                <a:lnTo>
                  <a:pt x="99" y="127"/>
                </a:lnTo>
                <a:lnTo>
                  <a:pt x="104" y="127"/>
                </a:lnTo>
                <a:lnTo>
                  <a:pt x="108" y="126"/>
                </a:lnTo>
                <a:lnTo>
                  <a:pt x="110" y="121"/>
                </a:lnTo>
                <a:lnTo>
                  <a:pt x="110" y="117"/>
                </a:lnTo>
                <a:lnTo>
                  <a:pt x="113" y="109"/>
                </a:lnTo>
                <a:lnTo>
                  <a:pt x="102" y="9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63" name="Freeform 935"/>
          <p:cNvSpPr>
            <a:spLocks/>
          </p:cNvSpPr>
          <p:nvPr/>
        </p:nvSpPr>
        <p:spPr bwMode="auto">
          <a:xfrm>
            <a:off x="1697038" y="563570"/>
            <a:ext cx="34925" cy="55562"/>
          </a:xfrm>
          <a:custGeom>
            <a:avLst/>
            <a:gdLst>
              <a:gd name="T0" fmla="*/ 0 w 22"/>
              <a:gd name="T1" fmla="*/ 16 h 35"/>
              <a:gd name="T2" fmla="*/ 9 w 22"/>
              <a:gd name="T3" fmla="*/ 16 h 35"/>
              <a:gd name="T4" fmla="*/ 10 w 22"/>
              <a:gd name="T5" fmla="*/ 19 h 35"/>
              <a:gd name="T6" fmla="*/ 10 w 22"/>
              <a:gd name="T7" fmla="*/ 22 h 35"/>
              <a:gd name="T8" fmla="*/ 10 w 22"/>
              <a:gd name="T9" fmla="*/ 25 h 35"/>
              <a:gd name="T10" fmla="*/ 16 w 22"/>
              <a:gd name="T11" fmla="*/ 34 h 35"/>
              <a:gd name="T12" fmla="*/ 19 w 22"/>
              <a:gd name="T13" fmla="*/ 35 h 35"/>
              <a:gd name="T14" fmla="*/ 22 w 22"/>
              <a:gd name="T15" fmla="*/ 7 h 35"/>
              <a:gd name="T16" fmla="*/ 21 w 22"/>
              <a:gd name="T17" fmla="*/ 0 h 35"/>
              <a:gd name="T18" fmla="*/ 1 w 22"/>
              <a:gd name="T19" fmla="*/ 0 h 35"/>
              <a:gd name="T20" fmla="*/ 0 w 22"/>
              <a:gd name="T21" fmla="*/ 16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35"/>
              <a:gd name="T35" fmla="*/ 22 w 22"/>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35">
                <a:moveTo>
                  <a:pt x="0" y="16"/>
                </a:moveTo>
                <a:lnTo>
                  <a:pt x="9" y="16"/>
                </a:lnTo>
                <a:lnTo>
                  <a:pt x="10" y="19"/>
                </a:lnTo>
                <a:lnTo>
                  <a:pt x="10" y="22"/>
                </a:lnTo>
                <a:lnTo>
                  <a:pt x="10" y="25"/>
                </a:lnTo>
                <a:lnTo>
                  <a:pt x="16" y="34"/>
                </a:lnTo>
                <a:lnTo>
                  <a:pt x="19" y="35"/>
                </a:lnTo>
                <a:lnTo>
                  <a:pt x="22" y="7"/>
                </a:lnTo>
                <a:lnTo>
                  <a:pt x="21" y="0"/>
                </a:lnTo>
                <a:lnTo>
                  <a:pt x="1" y="0"/>
                </a:lnTo>
                <a:lnTo>
                  <a:pt x="0" y="1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64" name="Freeform 936"/>
          <p:cNvSpPr>
            <a:spLocks/>
          </p:cNvSpPr>
          <p:nvPr/>
        </p:nvSpPr>
        <p:spPr bwMode="auto">
          <a:xfrm>
            <a:off x="1789113" y="563570"/>
            <a:ext cx="292100" cy="269875"/>
          </a:xfrm>
          <a:custGeom>
            <a:avLst/>
            <a:gdLst>
              <a:gd name="T0" fmla="*/ 8 w 184"/>
              <a:gd name="T1" fmla="*/ 10 h 170"/>
              <a:gd name="T2" fmla="*/ 3 w 184"/>
              <a:gd name="T3" fmla="*/ 16 h 170"/>
              <a:gd name="T4" fmla="*/ 11 w 184"/>
              <a:gd name="T5" fmla="*/ 31 h 170"/>
              <a:gd name="T6" fmla="*/ 27 w 184"/>
              <a:gd name="T7" fmla="*/ 35 h 170"/>
              <a:gd name="T8" fmla="*/ 36 w 184"/>
              <a:gd name="T9" fmla="*/ 40 h 170"/>
              <a:gd name="T10" fmla="*/ 24 w 184"/>
              <a:gd name="T11" fmla="*/ 46 h 170"/>
              <a:gd name="T12" fmla="*/ 12 w 184"/>
              <a:gd name="T13" fmla="*/ 47 h 170"/>
              <a:gd name="T14" fmla="*/ 12 w 184"/>
              <a:gd name="T15" fmla="*/ 55 h 170"/>
              <a:gd name="T16" fmla="*/ 18 w 184"/>
              <a:gd name="T17" fmla="*/ 59 h 170"/>
              <a:gd name="T18" fmla="*/ 23 w 184"/>
              <a:gd name="T19" fmla="*/ 64 h 170"/>
              <a:gd name="T20" fmla="*/ 27 w 184"/>
              <a:gd name="T21" fmla="*/ 68 h 170"/>
              <a:gd name="T22" fmla="*/ 33 w 184"/>
              <a:gd name="T23" fmla="*/ 61 h 170"/>
              <a:gd name="T24" fmla="*/ 41 w 184"/>
              <a:gd name="T25" fmla="*/ 59 h 170"/>
              <a:gd name="T26" fmla="*/ 39 w 184"/>
              <a:gd name="T27" fmla="*/ 64 h 170"/>
              <a:gd name="T28" fmla="*/ 42 w 184"/>
              <a:gd name="T29" fmla="*/ 71 h 170"/>
              <a:gd name="T30" fmla="*/ 48 w 184"/>
              <a:gd name="T31" fmla="*/ 62 h 170"/>
              <a:gd name="T32" fmla="*/ 54 w 184"/>
              <a:gd name="T33" fmla="*/ 55 h 170"/>
              <a:gd name="T34" fmla="*/ 59 w 184"/>
              <a:gd name="T35" fmla="*/ 58 h 170"/>
              <a:gd name="T36" fmla="*/ 71 w 184"/>
              <a:gd name="T37" fmla="*/ 64 h 170"/>
              <a:gd name="T38" fmla="*/ 79 w 184"/>
              <a:gd name="T39" fmla="*/ 65 h 170"/>
              <a:gd name="T40" fmla="*/ 65 w 184"/>
              <a:gd name="T41" fmla="*/ 68 h 170"/>
              <a:gd name="T42" fmla="*/ 69 w 184"/>
              <a:gd name="T43" fmla="*/ 74 h 170"/>
              <a:gd name="T44" fmla="*/ 94 w 184"/>
              <a:gd name="T45" fmla="*/ 71 h 170"/>
              <a:gd name="T46" fmla="*/ 53 w 184"/>
              <a:gd name="T47" fmla="*/ 82 h 170"/>
              <a:gd name="T48" fmla="*/ 39 w 184"/>
              <a:gd name="T49" fmla="*/ 95 h 170"/>
              <a:gd name="T50" fmla="*/ 56 w 184"/>
              <a:gd name="T51" fmla="*/ 113 h 170"/>
              <a:gd name="T52" fmla="*/ 48 w 184"/>
              <a:gd name="T53" fmla="*/ 115 h 170"/>
              <a:gd name="T54" fmla="*/ 48 w 184"/>
              <a:gd name="T55" fmla="*/ 124 h 170"/>
              <a:gd name="T56" fmla="*/ 50 w 184"/>
              <a:gd name="T57" fmla="*/ 127 h 170"/>
              <a:gd name="T58" fmla="*/ 62 w 184"/>
              <a:gd name="T59" fmla="*/ 131 h 170"/>
              <a:gd name="T60" fmla="*/ 54 w 184"/>
              <a:gd name="T61" fmla="*/ 140 h 170"/>
              <a:gd name="T62" fmla="*/ 59 w 184"/>
              <a:gd name="T63" fmla="*/ 151 h 170"/>
              <a:gd name="T64" fmla="*/ 65 w 184"/>
              <a:gd name="T65" fmla="*/ 155 h 170"/>
              <a:gd name="T66" fmla="*/ 66 w 184"/>
              <a:gd name="T67" fmla="*/ 155 h 170"/>
              <a:gd name="T68" fmla="*/ 68 w 184"/>
              <a:gd name="T69" fmla="*/ 164 h 170"/>
              <a:gd name="T70" fmla="*/ 88 w 184"/>
              <a:gd name="T71" fmla="*/ 170 h 170"/>
              <a:gd name="T72" fmla="*/ 99 w 184"/>
              <a:gd name="T73" fmla="*/ 163 h 170"/>
              <a:gd name="T74" fmla="*/ 100 w 184"/>
              <a:gd name="T75" fmla="*/ 157 h 170"/>
              <a:gd name="T76" fmla="*/ 109 w 184"/>
              <a:gd name="T77" fmla="*/ 164 h 170"/>
              <a:gd name="T78" fmla="*/ 97 w 184"/>
              <a:gd name="T79" fmla="*/ 137 h 170"/>
              <a:gd name="T80" fmla="*/ 100 w 184"/>
              <a:gd name="T81" fmla="*/ 131 h 170"/>
              <a:gd name="T82" fmla="*/ 117 w 184"/>
              <a:gd name="T83" fmla="*/ 163 h 170"/>
              <a:gd name="T84" fmla="*/ 126 w 184"/>
              <a:gd name="T85" fmla="*/ 148 h 170"/>
              <a:gd name="T86" fmla="*/ 123 w 184"/>
              <a:gd name="T87" fmla="*/ 127 h 170"/>
              <a:gd name="T88" fmla="*/ 129 w 184"/>
              <a:gd name="T89" fmla="*/ 142 h 170"/>
              <a:gd name="T90" fmla="*/ 133 w 184"/>
              <a:gd name="T91" fmla="*/ 127 h 170"/>
              <a:gd name="T92" fmla="*/ 133 w 184"/>
              <a:gd name="T93" fmla="*/ 86 h 170"/>
              <a:gd name="T94" fmla="*/ 141 w 184"/>
              <a:gd name="T95" fmla="*/ 124 h 170"/>
              <a:gd name="T96" fmla="*/ 151 w 184"/>
              <a:gd name="T97" fmla="*/ 92 h 170"/>
              <a:gd name="T98" fmla="*/ 156 w 184"/>
              <a:gd name="T99" fmla="*/ 94 h 170"/>
              <a:gd name="T100" fmla="*/ 184 w 184"/>
              <a:gd name="T101" fmla="*/ 71 h 170"/>
              <a:gd name="T102" fmla="*/ 181 w 184"/>
              <a:gd name="T103" fmla="*/ 56 h 170"/>
              <a:gd name="T104" fmla="*/ 169 w 184"/>
              <a:gd name="T105" fmla="*/ 38 h 170"/>
              <a:gd name="T106" fmla="*/ 163 w 184"/>
              <a:gd name="T107" fmla="*/ 52 h 170"/>
              <a:gd name="T108" fmla="*/ 162 w 184"/>
              <a:gd name="T109" fmla="*/ 37 h 170"/>
              <a:gd name="T110" fmla="*/ 153 w 184"/>
              <a:gd name="T111" fmla="*/ 28 h 170"/>
              <a:gd name="T112" fmla="*/ 142 w 184"/>
              <a:gd name="T113" fmla="*/ 38 h 170"/>
              <a:gd name="T114" fmla="*/ 147 w 184"/>
              <a:gd name="T115" fmla="*/ 29 h 170"/>
              <a:gd name="T116" fmla="*/ 147 w 184"/>
              <a:gd name="T117" fmla="*/ 9 h 170"/>
              <a:gd name="T118" fmla="*/ 32 w 184"/>
              <a:gd name="T119" fmla="*/ 0 h 170"/>
              <a:gd name="T120" fmla="*/ 32 w 184"/>
              <a:gd name="T121" fmla="*/ 1 h 170"/>
              <a:gd name="T122" fmla="*/ 23 w 184"/>
              <a:gd name="T123" fmla="*/ 1 h 170"/>
              <a:gd name="T124" fmla="*/ 0 w 184"/>
              <a:gd name="T125" fmla="*/ 3 h 1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4"/>
              <a:gd name="T190" fmla="*/ 0 h 170"/>
              <a:gd name="T191" fmla="*/ 184 w 184"/>
              <a:gd name="T192" fmla="*/ 170 h 1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4" h="170">
                <a:moveTo>
                  <a:pt x="2" y="7"/>
                </a:moveTo>
                <a:lnTo>
                  <a:pt x="6" y="9"/>
                </a:lnTo>
                <a:lnTo>
                  <a:pt x="8" y="10"/>
                </a:lnTo>
                <a:lnTo>
                  <a:pt x="6" y="11"/>
                </a:lnTo>
                <a:lnTo>
                  <a:pt x="0" y="13"/>
                </a:lnTo>
                <a:lnTo>
                  <a:pt x="3" y="16"/>
                </a:lnTo>
                <a:lnTo>
                  <a:pt x="3" y="17"/>
                </a:lnTo>
                <a:lnTo>
                  <a:pt x="6" y="20"/>
                </a:lnTo>
                <a:lnTo>
                  <a:pt x="11" y="31"/>
                </a:lnTo>
                <a:lnTo>
                  <a:pt x="17" y="35"/>
                </a:lnTo>
                <a:lnTo>
                  <a:pt x="18" y="38"/>
                </a:lnTo>
                <a:lnTo>
                  <a:pt x="27" y="35"/>
                </a:lnTo>
                <a:lnTo>
                  <a:pt x="32" y="38"/>
                </a:lnTo>
                <a:lnTo>
                  <a:pt x="38" y="32"/>
                </a:lnTo>
                <a:lnTo>
                  <a:pt x="36" y="40"/>
                </a:lnTo>
                <a:lnTo>
                  <a:pt x="32" y="43"/>
                </a:lnTo>
                <a:lnTo>
                  <a:pt x="24" y="44"/>
                </a:lnTo>
                <a:lnTo>
                  <a:pt x="24" y="46"/>
                </a:lnTo>
                <a:lnTo>
                  <a:pt x="20" y="47"/>
                </a:lnTo>
                <a:lnTo>
                  <a:pt x="14" y="44"/>
                </a:lnTo>
                <a:lnTo>
                  <a:pt x="12" y="47"/>
                </a:lnTo>
                <a:lnTo>
                  <a:pt x="11" y="49"/>
                </a:lnTo>
                <a:lnTo>
                  <a:pt x="12" y="52"/>
                </a:lnTo>
                <a:lnTo>
                  <a:pt x="12" y="55"/>
                </a:lnTo>
                <a:lnTo>
                  <a:pt x="15" y="58"/>
                </a:lnTo>
                <a:lnTo>
                  <a:pt x="17" y="58"/>
                </a:lnTo>
                <a:lnTo>
                  <a:pt x="18" y="59"/>
                </a:lnTo>
                <a:lnTo>
                  <a:pt x="21" y="58"/>
                </a:lnTo>
                <a:lnTo>
                  <a:pt x="23" y="61"/>
                </a:lnTo>
                <a:lnTo>
                  <a:pt x="23" y="64"/>
                </a:lnTo>
                <a:lnTo>
                  <a:pt x="23" y="65"/>
                </a:lnTo>
                <a:lnTo>
                  <a:pt x="26" y="71"/>
                </a:lnTo>
                <a:lnTo>
                  <a:pt x="27" y="68"/>
                </a:lnTo>
                <a:lnTo>
                  <a:pt x="30" y="65"/>
                </a:lnTo>
                <a:lnTo>
                  <a:pt x="33" y="64"/>
                </a:lnTo>
                <a:lnTo>
                  <a:pt x="33" y="61"/>
                </a:lnTo>
                <a:lnTo>
                  <a:pt x="33" y="59"/>
                </a:lnTo>
                <a:lnTo>
                  <a:pt x="35" y="56"/>
                </a:lnTo>
                <a:lnTo>
                  <a:pt x="41" y="59"/>
                </a:lnTo>
                <a:lnTo>
                  <a:pt x="44" y="58"/>
                </a:lnTo>
                <a:lnTo>
                  <a:pt x="41" y="62"/>
                </a:lnTo>
                <a:lnTo>
                  <a:pt x="39" y="64"/>
                </a:lnTo>
                <a:lnTo>
                  <a:pt x="39" y="68"/>
                </a:lnTo>
                <a:lnTo>
                  <a:pt x="41" y="68"/>
                </a:lnTo>
                <a:lnTo>
                  <a:pt x="42" y="71"/>
                </a:lnTo>
                <a:lnTo>
                  <a:pt x="45" y="71"/>
                </a:lnTo>
                <a:lnTo>
                  <a:pt x="48" y="67"/>
                </a:lnTo>
                <a:lnTo>
                  <a:pt x="48" y="62"/>
                </a:lnTo>
                <a:lnTo>
                  <a:pt x="51" y="59"/>
                </a:lnTo>
                <a:lnTo>
                  <a:pt x="54" y="52"/>
                </a:lnTo>
                <a:lnTo>
                  <a:pt x="54" y="55"/>
                </a:lnTo>
                <a:lnTo>
                  <a:pt x="53" y="64"/>
                </a:lnTo>
                <a:lnTo>
                  <a:pt x="59" y="62"/>
                </a:lnTo>
                <a:lnTo>
                  <a:pt x="59" y="58"/>
                </a:lnTo>
                <a:lnTo>
                  <a:pt x="66" y="56"/>
                </a:lnTo>
                <a:lnTo>
                  <a:pt x="66" y="61"/>
                </a:lnTo>
                <a:lnTo>
                  <a:pt x="71" y="64"/>
                </a:lnTo>
                <a:lnTo>
                  <a:pt x="84" y="62"/>
                </a:lnTo>
                <a:lnTo>
                  <a:pt x="84" y="64"/>
                </a:lnTo>
                <a:lnTo>
                  <a:pt x="79" y="65"/>
                </a:lnTo>
                <a:lnTo>
                  <a:pt x="68" y="67"/>
                </a:lnTo>
                <a:lnTo>
                  <a:pt x="68" y="68"/>
                </a:lnTo>
                <a:lnTo>
                  <a:pt x="65" y="68"/>
                </a:lnTo>
                <a:lnTo>
                  <a:pt x="63" y="71"/>
                </a:lnTo>
                <a:lnTo>
                  <a:pt x="65" y="73"/>
                </a:lnTo>
                <a:lnTo>
                  <a:pt x="69" y="74"/>
                </a:lnTo>
                <a:lnTo>
                  <a:pt x="79" y="74"/>
                </a:lnTo>
                <a:lnTo>
                  <a:pt x="81" y="73"/>
                </a:lnTo>
                <a:lnTo>
                  <a:pt x="94" y="71"/>
                </a:lnTo>
                <a:lnTo>
                  <a:pt x="99" y="68"/>
                </a:lnTo>
                <a:lnTo>
                  <a:pt x="96" y="74"/>
                </a:lnTo>
                <a:lnTo>
                  <a:pt x="53" y="82"/>
                </a:lnTo>
                <a:lnTo>
                  <a:pt x="47" y="89"/>
                </a:lnTo>
                <a:lnTo>
                  <a:pt x="42" y="91"/>
                </a:lnTo>
                <a:lnTo>
                  <a:pt x="39" y="95"/>
                </a:lnTo>
                <a:lnTo>
                  <a:pt x="44" y="110"/>
                </a:lnTo>
                <a:lnTo>
                  <a:pt x="50" y="109"/>
                </a:lnTo>
                <a:lnTo>
                  <a:pt x="56" y="113"/>
                </a:lnTo>
                <a:lnTo>
                  <a:pt x="57" y="116"/>
                </a:lnTo>
                <a:lnTo>
                  <a:pt x="50" y="116"/>
                </a:lnTo>
                <a:lnTo>
                  <a:pt x="48" y="115"/>
                </a:lnTo>
                <a:lnTo>
                  <a:pt x="47" y="115"/>
                </a:lnTo>
                <a:lnTo>
                  <a:pt x="47" y="119"/>
                </a:lnTo>
                <a:lnTo>
                  <a:pt x="48" y="124"/>
                </a:lnTo>
                <a:lnTo>
                  <a:pt x="51" y="124"/>
                </a:lnTo>
                <a:lnTo>
                  <a:pt x="50" y="125"/>
                </a:lnTo>
                <a:lnTo>
                  <a:pt x="50" y="127"/>
                </a:lnTo>
                <a:lnTo>
                  <a:pt x="53" y="130"/>
                </a:lnTo>
                <a:lnTo>
                  <a:pt x="59" y="128"/>
                </a:lnTo>
                <a:lnTo>
                  <a:pt x="62" y="131"/>
                </a:lnTo>
                <a:lnTo>
                  <a:pt x="73" y="136"/>
                </a:lnTo>
                <a:lnTo>
                  <a:pt x="72" y="137"/>
                </a:lnTo>
                <a:lnTo>
                  <a:pt x="54" y="140"/>
                </a:lnTo>
                <a:lnTo>
                  <a:pt x="54" y="145"/>
                </a:lnTo>
                <a:lnTo>
                  <a:pt x="56" y="149"/>
                </a:lnTo>
                <a:lnTo>
                  <a:pt x="59" y="151"/>
                </a:lnTo>
                <a:lnTo>
                  <a:pt x="60" y="154"/>
                </a:lnTo>
                <a:lnTo>
                  <a:pt x="63" y="155"/>
                </a:lnTo>
                <a:lnTo>
                  <a:pt x="65" y="155"/>
                </a:lnTo>
                <a:lnTo>
                  <a:pt x="65" y="152"/>
                </a:lnTo>
                <a:lnTo>
                  <a:pt x="66" y="152"/>
                </a:lnTo>
                <a:lnTo>
                  <a:pt x="66" y="155"/>
                </a:lnTo>
                <a:lnTo>
                  <a:pt x="65" y="157"/>
                </a:lnTo>
                <a:lnTo>
                  <a:pt x="66" y="160"/>
                </a:lnTo>
                <a:lnTo>
                  <a:pt x="68" y="164"/>
                </a:lnTo>
                <a:lnTo>
                  <a:pt x="73" y="164"/>
                </a:lnTo>
                <a:lnTo>
                  <a:pt x="76" y="167"/>
                </a:lnTo>
                <a:lnTo>
                  <a:pt x="88" y="170"/>
                </a:lnTo>
                <a:lnTo>
                  <a:pt x="99" y="170"/>
                </a:lnTo>
                <a:lnTo>
                  <a:pt x="100" y="169"/>
                </a:lnTo>
                <a:lnTo>
                  <a:pt x="99" y="163"/>
                </a:lnTo>
                <a:lnTo>
                  <a:pt x="93" y="160"/>
                </a:lnTo>
                <a:lnTo>
                  <a:pt x="91" y="157"/>
                </a:lnTo>
                <a:lnTo>
                  <a:pt x="100" y="157"/>
                </a:lnTo>
                <a:lnTo>
                  <a:pt x="103" y="158"/>
                </a:lnTo>
                <a:lnTo>
                  <a:pt x="106" y="163"/>
                </a:lnTo>
                <a:lnTo>
                  <a:pt x="109" y="164"/>
                </a:lnTo>
                <a:lnTo>
                  <a:pt x="111" y="169"/>
                </a:lnTo>
                <a:lnTo>
                  <a:pt x="112" y="167"/>
                </a:lnTo>
                <a:lnTo>
                  <a:pt x="97" y="137"/>
                </a:lnTo>
                <a:lnTo>
                  <a:pt x="99" y="131"/>
                </a:lnTo>
                <a:lnTo>
                  <a:pt x="100" y="130"/>
                </a:lnTo>
                <a:lnTo>
                  <a:pt x="100" y="131"/>
                </a:lnTo>
                <a:lnTo>
                  <a:pt x="105" y="143"/>
                </a:lnTo>
                <a:lnTo>
                  <a:pt x="112" y="149"/>
                </a:lnTo>
                <a:lnTo>
                  <a:pt x="117" y="163"/>
                </a:lnTo>
                <a:lnTo>
                  <a:pt x="120" y="167"/>
                </a:lnTo>
                <a:lnTo>
                  <a:pt x="123" y="167"/>
                </a:lnTo>
                <a:lnTo>
                  <a:pt x="126" y="148"/>
                </a:lnTo>
                <a:lnTo>
                  <a:pt x="121" y="139"/>
                </a:lnTo>
                <a:lnTo>
                  <a:pt x="121" y="127"/>
                </a:lnTo>
                <a:lnTo>
                  <a:pt x="123" y="127"/>
                </a:lnTo>
                <a:lnTo>
                  <a:pt x="123" y="131"/>
                </a:lnTo>
                <a:lnTo>
                  <a:pt x="127" y="137"/>
                </a:lnTo>
                <a:lnTo>
                  <a:pt x="129" y="142"/>
                </a:lnTo>
                <a:lnTo>
                  <a:pt x="133" y="142"/>
                </a:lnTo>
                <a:lnTo>
                  <a:pt x="133" y="133"/>
                </a:lnTo>
                <a:lnTo>
                  <a:pt x="133" y="127"/>
                </a:lnTo>
                <a:lnTo>
                  <a:pt x="129" y="124"/>
                </a:lnTo>
                <a:lnTo>
                  <a:pt x="132" y="86"/>
                </a:lnTo>
                <a:lnTo>
                  <a:pt x="133" y="86"/>
                </a:lnTo>
                <a:lnTo>
                  <a:pt x="133" y="116"/>
                </a:lnTo>
                <a:lnTo>
                  <a:pt x="139" y="124"/>
                </a:lnTo>
                <a:lnTo>
                  <a:pt x="141" y="124"/>
                </a:lnTo>
                <a:lnTo>
                  <a:pt x="150" y="106"/>
                </a:lnTo>
                <a:lnTo>
                  <a:pt x="148" y="89"/>
                </a:lnTo>
                <a:lnTo>
                  <a:pt x="151" y="92"/>
                </a:lnTo>
                <a:lnTo>
                  <a:pt x="153" y="101"/>
                </a:lnTo>
                <a:lnTo>
                  <a:pt x="157" y="95"/>
                </a:lnTo>
                <a:lnTo>
                  <a:pt x="156" y="94"/>
                </a:lnTo>
                <a:lnTo>
                  <a:pt x="156" y="89"/>
                </a:lnTo>
                <a:lnTo>
                  <a:pt x="172" y="82"/>
                </a:lnTo>
                <a:lnTo>
                  <a:pt x="184" y="71"/>
                </a:lnTo>
                <a:lnTo>
                  <a:pt x="184" y="62"/>
                </a:lnTo>
                <a:lnTo>
                  <a:pt x="184" y="59"/>
                </a:lnTo>
                <a:lnTo>
                  <a:pt x="181" y="56"/>
                </a:lnTo>
                <a:lnTo>
                  <a:pt x="180" y="52"/>
                </a:lnTo>
                <a:lnTo>
                  <a:pt x="171" y="37"/>
                </a:lnTo>
                <a:lnTo>
                  <a:pt x="169" y="38"/>
                </a:lnTo>
                <a:lnTo>
                  <a:pt x="166" y="50"/>
                </a:lnTo>
                <a:lnTo>
                  <a:pt x="163" y="53"/>
                </a:lnTo>
                <a:lnTo>
                  <a:pt x="163" y="52"/>
                </a:lnTo>
                <a:lnTo>
                  <a:pt x="165" y="49"/>
                </a:lnTo>
                <a:lnTo>
                  <a:pt x="165" y="40"/>
                </a:lnTo>
                <a:lnTo>
                  <a:pt x="162" y="37"/>
                </a:lnTo>
                <a:lnTo>
                  <a:pt x="159" y="31"/>
                </a:lnTo>
                <a:lnTo>
                  <a:pt x="154" y="29"/>
                </a:lnTo>
                <a:lnTo>
                  <a:pt x="153" y="28"/>
                </a:lnTo>
                <a:lnTo>
                  <a:pt x="150" y="32"/>
                </a:lnTo>
                <a:lnTo>
                  <a:pt x="147" y="32"/>
                </a:lnTo>
                <a:lnTo>
                  <a:pt x="142" y="38"/>
                </a:lnTo>
                <a:lnTo>
                  <a:pt x="142" y="35"/>
                </a:lnTo>
                <a:lnTo>
                  <a:pt x="144" y="31"/>
                </a:lnTo>
                <a:lnTo>
                  <a:pt x="147" y="29"/>
                </a:lnTo>
                <a:lnTo>
                  <a:pt x="151" y="9"/>
                </a:lnTo>
                <a:lnTo>
                  <a:pt x="147" y="10"/>
                </a:lnTo>
                <a:lnTo>
                  <a:pt x="147" y="9"/>
                </a:lnTo>
                <a:lnTo>
                  <a:pt x="150" y="6"/>
                </a:lnTo>
                <a:lnTo>
                  <a:pt x="148" y="0"/>
                </a:lnTo>
                <a:lnTo>
                  <a:pt x="32" y="0"/>
                </a:lnTo>
                <a:lnTo>
                  <a:pt x="33" y="3"/>
                </a:lnTo>
                <a:lnTo>
                  <a:pt x="35" y="4"/>
                </a:lnTo>
                <a:lnTo>
                  <a:pt x="32" y="1"/>
                </a:lnTo>
                <a:lnTo>
                  <a:pt x="30" y="0"/>
                </a:lnTo>
                <a:lnTo>
                  <a:pt x="24" y="0"/>
                </a:lnTo>
                <a:lnTo>
                  <a:pt x="23" y="1"/>
                </a:lnTo>
                <a:lnTo>
                  <a:pt x="21" y="0"/>
                </a:lnTo>
                <a:lnTo>
                  <a:pt x="0" y="0"/>
                </a:lnTo>
                <a:lnTo>
                  <a:pt x="0" y="3"/>
                </a:lnTo>
                <a:lnTo>
                  <a:pt x="2" y="7"/>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65" name="Freeform 937"/>
          <p:cNvSpPr>
            <a:spLocks/>
          </p:cNvSpPr>
          <p:nvPr/>
        </p:nvSpPr>
        <p:spPr bwMode="auto">
          <a:xfrm>
            <a:off x="1957388" y="563570"/>
            <a:ext cx="501650" cy="503237"/>
          </a:xfrm>
          <a:custGeom>
            <a:avLst/>
            <a:gdLst>
              <a:gd name="T0" fmla="*/ 56 w 316"/>
              <a:gd name="T1" fmla="*/ 22 h 317"/>
              <a:gd name="T2" fmla="*/ 95 w 316"/>
              <a:gd name="T3" fmla="*/ 76 h 317"/>
              <a:gd name="T4" fmla="*/ 104 w 316"/>
              <a:gd name="T5" fmla="*/ 94 h 317"/>
              <a:gd name="T6" fmla="*/ 86 w 316"/>
              <a:gd name="T7" fmla="*/ 94 h 317"/>
              <a:gd name="T8" fmla="*/ 137 w 316"/>
              <a:gd name="T9" fmla="*/ 95 h 317"/>
              <a:gd name="T10" fmla="*/ 123 w 316"/>
              <a:gd name="T11" fmla="*/ 112 h 317"/>
              <a:gd name="T12" fmla="*/ 120 w 316"/>
              <a:gd name="T13" fmla="*/ 122 h 317"/>
              <a:gd name="T14" fmla="*/ 75 w 316"/>
              <a:gd name="T15" fmla="*/ 101 h 317"/>
              <a:gd name="T16" fmla="*/ 39 w 316"/>
              <a:gd name="T17" fmla="*/ 136 h 317"/>
              <a:gd name="T18" fmla="*/ 39 w 316"/>
              <a:gd name="T19" fmla="*/ 164 h 317"/>
              <a:gd name="T20" fmla="*/ 60 w 316"/>
              <a:gd name="T21" fmla="*/ 154 h 317"/>
              <a:gd name="T22" fmla="*/ 71 w 316"/>
              <a:gd name="T23" fmla="*/ 170 h 317"/>
              <a:gd name="T24" fmla="*/ 81 w 316"/>
              <a:gd name="T25" fmla="*/ 157 h 317"/>
              <a:gd name="T26" fmla="*/ 86 w 316"/>
              <a:gd name="T27" fmla="*/ 166 h 317"/>
              <a:gd name="T28" fmla="*/ 65 w 316"/>
              <a:gd name="T29" fmla="*/ 184 h 317"/>
              <a:gd name="T30" fmla="*/ 80 w 316"/>
              <a:gd name="T31" fmla="*/ 187 h 317"/>
              <a:gd name="T32" fmla="*/ 74 w 316"/>
              <a:gd name="T33" fmla="*/ 205 h 317"/>
              <a:gd name="T34" fmla="*/ 90 w 316"/>
              <a:gd name="T35" fmla="*/ 214 h 317"/>
              <a:gd name="T36" fmla="*/ 119 w 316"/>
              <a:gd name="T37" fmla="*/ 175 h 317"/>
              <a:gd name="T38" fmla="*/ 104 w 316"/>
              <a:gd name="T39" fmla="*/ 226 h 317"/>
              <a:gd name="T40" fmla="*/ 80 w 316"/>
              <a:gd name="T41" fmla="*/ 226 h 317"/>
              <a:gd name="T42" fmla="*/ 38 w 316"/>
              <a:gd name="T43" fmla="*/ 187 h 317"/>
              <a:gd name="T44" fmla="*/ 29 w 316"/>
              <a:gd name="T45" fmla="*/ 214 h 317"/>
              <a:gd name="T46" fmla="*/ 41 w 316"/>
              <a:gd name="T47" fmla="*/ 236 h 317"/>
              <a:gd name="T48" fmla="*/ 42 w 316"/>
              <a:gd name="T49" fmla="*/ 245 h 317"/>
              <a:gd name="T50" fmla="*/ 27 w 316"/>
              <a:gd name="T51" fmla="*/ 248 h 317"/>
              <a:gd name="T52" fmla="*/ 0 w 316"/>
              <a:gd name="T53" fmla="*/ 288 h 317"/>
              <a:gd name="T54" fmla="*/ 20 w 316"/>
              <a:gd name="T55" fmla="*/ 299 h 317"/>
              <a:gd name="T56" fmla="*/ 45 w 316"/>
              <a:gd name="T57" fmla="*/ 302 h 317"/>
              <a:gd name="T58" fmla="*/ 84 w 316"/>
              <a:gd name="T59" fmla="*/ 308 h 317"/>
              <a:gd name="T60" fmla="*/ 107 w 316"/>
              <a:gd name="T61" fmla="*/ 296 h 317"/>
              <a:gd name="T62" fmla="*/ 128 w 316"/>
              <a:gd name="T63" fmla="*/ 282 h 317"/>
              <a:gd name="T64" fmla="*/ 143 w 316"/>
              <a:gd name="T65" fmla="*/ 312 h 317"/>
              <a:gd name="T66" fmla="*/ 192 w 316"/>
              <a:gd name="T67" fmla="*/ 258 h 317"/>
              <a:gd name="T68" fmla="*/ 176 w 316"/>
              <a:gd name="T69" fmla="*/ 242 h 317"/>
              <a:gd name="T70" fmla="*/ 132 w 316"/>
              <a:gd name="T71" fmla="*/ 251 h 317"/>
              <a:gd name="T72" fmla="*/ 144 w 316"/>
              <a:gd name="T73" fmla="*/ 230 h 317"/>
              <a:gd name="T74" fmla="*/ 197 w 316"/>
              <a:gd name="T75" fmla="*/ 217 h 317"/>
              <a:gd name="T76" fmla="*/ 192 w 316"/>
              <a:gd name="T77" fmla="*/ 191 h 317"/>
              <a:gd name="T78" fmla="*/ 228 w 316"/>
              <a:gd name="T79" fmla="*/ 181 h 317"/>
              <a:gd name="T80" fmla="*/ 238 w 316"/>
              <a:gd name="T81" fmla="*/ 157 h 317"/>
              <a:gd name="T82" fmla="*/ 241 w 316"/>
              <a:gd name="T83" fmla="*/ 136 h 317"/>
              <a:gd name="T84" fmla="*/ 237 w 316"/>
              <a:gd name="T85" fmla="*/ 103 h 317"/>
              <a:gd name="T86" fmla="*/ 201 w 316"/>
              <a:gd name="T87" fmla="*/ 101 h 317"/>
              <a:gd name="T88" fmla="*/ 220 w 316"/>
              <a:gd name="T89" fmla="*/ 82 h 317"/>
              <a:gd name="T90" fmla="*/ 232 w 316"/>
              <a:gd name="T91" fmla="*/ 88 h 317"/>
              <a:gd name="T92" fmla="*/ 231 w 316"/>
              <a:gd name="T93" fmla="*/ 73 h 317"/>
              <a:gd name="T94" fmla="*/ 208 w 316"/>
              <a:gd name="T95" fmla="*/ 56 h 317"/>
              <a:gd name="T96" fmla="*/ 226 w 316"/>
              <a:gd name="T97" fmla="*/ 55 h 317"/>
              <a:gd name="T98" fmla="*/ 249 w 316"/>
              <a:gd name="T99" fmla="*/ 53 h 317"/>
              <a:gd name="T100" fmla="*/ 268 w 316"/>
              <a:gd name="T101" fmla="*/ 28 h 317"/>
              <a:gd name="T102" fmla="*/ 280 w 316"/>
              <a:gd name="T103" fmla="*/ 34 h 317"/>
              <a:gd name="T104" fmla="*/ 301 w 316"/>
              <a:gd name="T105" fmla="*/ 13 h 317"/>
              <a:gd name="T106" fmla="*/ 132 w 316"/>
              <a:gd name="T107" fmla="*/ 13 h 317"/>
              <a:gd name="T108" fmla="*/ 162 w 316"/>
              <a:gd name="T109" fmla="*/ 32 h 317"/>
              <a:gd name="T110" fmla="*/ 137 w 316"/>
              <a:gd name="T111" fmla="*/ 40 h 317"/>
              <a:gd name="T112" fmla="*/ 57 w 316"/>
              <a:gd name="T113" fmla="*/ 0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6"/>
              <a:gd name="T172" fmla="*/ 0 h 317"/>
              <a:gd name="T173" fmla="*/ 316 w 316"/>
              <a:gd name="T174" fmla="*/ 317 h 3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6" h="317">
                <a:moveTo>
                  <a:pt x="72" y="7"/>
                </a:moveTo>
                <a:lnTo>
                  <a:pt x="72" y="9"/>
                </a:lnTo>
                <a:lnTo>
                  <a:pt x="71" y="10"/>
                </a:lnTo>
                <a:lnTo>
                  <a:pt x="60" y="6"/>
                </a:lnTo>
                <a:lnTo>
                  <a:pt x="57" y="3"/>
                </a:lnTo>
                <a:lnTo>
                  <a:pt x="54" y="3"/>
                </a:lnTo>
                <a:lnTo>
                  <a:pt x="53" y="4"/>
                </a:lnTo>
                <a:lnTo>
                  <a:pt x="53" y="17"/>
                </a:lnTo>
                <a:lnTo>
                  <a:pt x="56" y="22"/>
                </a:lnTo>
                <a:lnTo>
                  <a:pt x="63" y="26"/>
                </a:lnTo>
                <a:lnTo>
                  <a:pt x="68" y="26"/>
                </a:lnTo>
                <a:lnTo>
                  <a:pt x="75" y="34"/>
                </a:lnTo>
                <a:lnTo>
                  <a:pt x="78" y="43"/>
                </a:lnTo>
                <a:lnTo>
                  <a:pt x="86" y="56"/>
                </a:lnTo>
                <a:lnTo>
                  <a:pt x="89" y="68"/>
                </a:lnTo>
                <a:lnTo>
                  <a:pt x="87" y="70"/>
                </a:lnTo>
                <a:lnTo>
                  <a:pt x="90" y="77"/>
                </a:lnTo>
                <a:lnTo>
                  <a:pt x="95" y="76"/>
                </a:lnTo>
                <a:lnTo>
                  <a:pt x="96" y="73"/>
                </a:lnTo>
                <a:lnTo>
                  <a:pt x="95" y="76"/>
                </a:lnTo>
                <a:lnTo>
                  <a:pt x="93" y="79"/>
                </a:lnTo>
                <a:lnTo>
                  <a:pt x="98" y="85"/>
                </a:lnTo>
                <a:lnTo>
                  <a:pt x="99" y="85"/>
                </a:lnTo>
                <a:lnTo>
                  <a:pt x="101" y="89"/>
                </a:lnTo>
                <a:lnTo>
                  <a:pt x="102" y="91"/>
                </a:lnTo>
                <a:lnTo>
                  <a:pt x="107" y="91"/>
                </a:lnTo>
                <a:lnTo>
                  <a:pt x="104" y="94"/>
                </a:lnTo>
                <a:lnTo>
                  <a:pt x="98" y="94"/>
                </a:lnTo>
                <a:lnTo>
                  <a:pt x="95" y="92"/>
                </a:lnTo>
                <a:lnTo>
                  <a:pt x="92" y="86"/>
                </a:lnTo>
                <a:lnTo>
                  <a:pt x="87" y="85"/>
                </a:lnTo>
                <a:lnTo>
                  <a:pt x="86" y="82"/>
                </a:lnTo>
                <a:lnTo>
                  <a:pt x="84" y="83"/>
                </a:lnTo>
                <a:lnTo>
                  <a:pt x="81" y="88"/>
                </a:lnTo>
                <a:lnTo>
                  <a:pt x="83" y="92"/>
                </a:lnTo>
                <a:lnTo>
                  <a:pt x="86" y="94"/>
                </a:lnTo>
                <a:lnTo>
                  <a:pt x="92" y="100"/>
                </a:lnTo>
                <a:lnTo>
                  <a:pt x="110" y="101"/>
                </a:lnTo>
                <a:lnTo>
                  <a:pt x="116" y="106"/>
                </a:lnTo>
                <a:lnTo>
                  <a:pt x="126" y="106"/>
                </a:lnTo>
                <a:lnTo>
                  <a:pt x="126" y="104"/>
                </a:lnTo>
                <a:lnTo>
                  <a:pt x="128" y="103"/>
                </a:lnTo>
                <a:lnTo>
                  <a:pt x="129" y="103"/>
                </a:lnTo>
                <a:lnTo>
                  <a:pt x="134" y="97"/>
                </a:lnTo>
                <a:lnTo>
                  <a:pt x="137" y="95"/>
                </a:lnTo>
                <a:lnTo>
                  <a:pt x="137" y="97"/>
                </a:lnTo>
                <a:lnTo>
                  <a:pt x="134" y="101"/>
                </a:lnTo>
                <a:lnTo>
                  <a:pt x="134" y="107"/>
                </a:lnTo>
                <a:lnTo>
                  <a:pt x="132" y="110"/>
                </a:lnTo>
                <a:lnTo>
                  <a:pt x="131" y="110"/>
                </a:lnTo>
                <a:lnTo>
                  <a:pt x="131" y="112"/>
                </a:lnTo>
                <a:lnTo>
                  <a:pt x="129" y="113"/>
                </a:lnTo>
                <a:lnTo>
                  <a:pt x="126" y="109"/>
                </a:lnTo>
                <a:lnTo>
                  <a:pt x="123" y="112"/>
                </a:lnTo>
                <a:lnTo>
                  <a:pt x="110" y="109"/>
                </a:lnTo>
                <a:lnTo>
                  <a:pt x="107" y="112"/>
                </a:lnTo>
                <a:lnTo>
                  <a:pt x="108" y="115"/>
                </a:lnTo>
                <a:lnTo>
                  <a:pt x="113" y="118"/>
                </a:lnTo>
                <a:lnTo>
                  <a:pt x="116" y="118"/>
                </a:lnTo>
                <a:lnTo>
                  <a:pt x="117" y="121"/>
                </a:lnTo>
                <a:lnTo>
                  <a:pt x="125" y="121"/>
                </a:lnTo>
                <a:lnTo>
                  <a:pt x="125" y="124"/>
                </a:lnTo>
                <a:lnTo>
                  <a:pt x="120" y="122"/>
                </a:lnTo>
                <a:lnTo>
                  <a:pt x="123" y="131"/>
                </a:lnTo>
                <a:lnTo>
                  <a:pt x="123" y="134"/>
                </a:lnTo>
                <a:lnTo>
                  <a:pt x="117" y="131"/>
                </a:lnTo>
                <a:lnTo>
                  <a:pt x="117" y="128"/>
                </a:lnTo>
                <a:lnTo>
                  <a:pt x="114" y="122"/>
                </a:lnTo>
                <a:lnTo>
                  <a:pt x="110" y="122"/>
                </a:lnTo>
                <a:lnTo>
                  <a:pt x="96" y="107"/>
                </a:lnTo>
                <a:lnTo>
                  <a:pt x="84" y="106"/>
                </a:lnTo>
                <a:lnTo>
                  <a:pt x="75" y="101"/>
                </a:lnTo>
                <a:lnTo>
                  <a:pt x="72" y="101"/>
                </a:lnTo>
                <a:lnTo>
                  <a:pt x="72" y="104"/>
                </a:lnTo>
                <a:lnTo>
                  <a:pt x="69" y="109"/>
                </a:lnTo>
                <a:lnTo>
                  <a:pt x="50" y="112"/>
                </a:lnTo>
                <a:lnTo>
                  <a:pt x="48" y="113"/>
                </a:lnTo>
                <a:lnTo>
                  <a:pt x="42" y="130"/>
                </a:lnTo>
                <a:lnTo>
                  <a:pt x="47" y="131"/>
                </a:lnTo>
                <a:lnTo>
                  <a:pt x="45" y="133"/>
                </a:lnTo>
                <a:lnTo>
                  <a:pt x="39" y="136"/>
                </a:lnTo>
                <a:lnTo>
                  <a:pt x="38" y="139"/>
                </a:lnTo>
                <a:lnTo>
                  <a:pt x="35" y="145"/>
                </a:lnTo>
                <a:lnTo>
                  <a:pt x="36" y="149"/>
                </a:lnTo>
                <a:lnTo>
                  <a:pt x="36" y="154"/>
                </a:lnTo>
                <a:lnTo>
                  <a:pt x="36" y="155"/>
                </a:lnTo>
                <a:lnTo>
                  <a:pt x="36" y="163"/>
                </a:lnTo>
                <a:lnTo>
                  <a:pt x="39" y="160"/>
                </a:lnTo>
                <a:lnTo>
                  <a:pt x="44" y="163"/>
                </a:lnTo>
                <a:lnTo>
                  <a:pt x="39" y="164"/>
                </a:lnTo>
                <a:lnTo>
                  <a:pt x="38" y="166"/>
                </a:lnTo>
                <a:lnTo>
                  <a:pt x="36" y="169"/>
                </a:lnTo>
                <a:lnTo>
                  <a:pt x="38" y="169"/>
                </a:lnTo>
                <a:lnTo>
                  <a:pt x="45" y="170"/>
                </a:lnTo>
                <a:lnTo>
                  <a:pt x="53" y="167"/>
                </a:lnTo>
                <a:lnTo>
                  <a:pt x="54" y="161"/>
                </a:lnTo>
                <a:lnTo>
                  <a:pt x="57" y="161"/>
                </a:lnTo>
                <a:lnTo>
                  <a:pt x="59" y="160"/>
                </a:lnTo>
                <a:lnTo>
                  <a:pt x="60" y="154"/>
                </a:lnTo>
                <a:lnTo>
                  <a:pt x="63" y="149"/>
                </a:lnTo>
                <a:lnTo>
                  <a:pt x="62" y="158"/>
                </a:lnTo>
                <a:lnTo>
                  <a:pt x="57" y="166"/>
                </a:lnTo>
                <a:lnTo>
                  <a:pt x="59" y="167"/>
                </a:lnTo>
                <a:lnTo>
                  <a:pt x="59" y="170"/>
                </a:lnTo>
                <a:lnTo>
                  <a:pt x="59" y="172"/>
                </a:lnTo>
                <a:lnTo>
                  <a:pt x="60" y="173"/>
                </a:lnTo>
                <a:lnTo>
                  <a:pt x="69" y="169"/>
                </a:lnTo>
                <a:lnTo>
                  <a:pt x="71" y="170"/>
                </a:lnTo>
                <a:lnTo>
                  <a:pt x="72" y="169"/>
                </a:lnTo>
                <a:lnTo>
                  <a:pt x="84" y="130"/>
                </a:lnTo>
                <a:lnTo>
                  <a:pt x="81" y="148"/>
                </a:lnTo>
                <a:lnTo>
                  <a:pt x="83" y="151"/>
                </a:lnTo>
                <a:lnTo>
                  <a:pt x="84" y="151"/>
                </a:lnTo>
                <a:lnTo>
                  <a:pt x="86" y="149"/>
                </a:lnTo>
                <a:lnTo>
                  <a:pt x="84" y="151"/>
                </a:lnTo>
                <a:lnTo>
                  <a:pt x="81" y="154"/>
                </a:lnTo>
                <a:lnTo>
                  <a:pt x="81" y="157"/>
                </a:lnTo>
                <a:lnTo>
                  <a:pt x="80" y="163"/>
                </a:lnTo>
                <a:lnTo>
                  <a:pt x="81" y="164"/>
                </a:lnTo>
                <a:lnTo>
                  <a:pt x="86" y="163"/>
                </a:lnTo>
                <a:lnTo>
                  <a:pt x="92" y="164"/>
                </a:lnTo>
                <a:lnTo>
                  <a:pt x="92" y="166"/>
                </a:lnTo>
                <a:lnTo>
                  <a:pt x="95" y="164"/>
                </a:lnTo>
                <a:lnTo>
                  <a:pt x="93" y="167"/>
                </a:lnTo>
                <a:lnTo>
                  <a:pt x="92" y="169"/>
                </a:lnTo>
                <a:lnTo>
                  <a:pt x="86" y="166"/>
                </a:lnTo>
                <a:lnTo>
                  <a:pt x="78" y="167"/>
                </a:lnTo>
                <a:lnTo>
                  <a:pt x="77" y="170"/>
                </a:lnTo>
                <a:lnTo>
                  <a:pt x="77" y="172"/>
                </a:lnTo>
                <a:lnTo>
                  <a:pt x="75" y="175"/>
                </a:lnTo>
                <a:lnTo>
                  <a:pt x="80" y="176"/>
                </a:lnTo>
                <a:lnTo>
                  <a:pt x="77" y="178"/>
                </a:lnTo>
                <a:lnTo>
                  <a:pt x="72" y="176"/>
                </a:lnTo>
                <a:lnTo>
                  <a:pt x="71" y="178"/>
                </a:lnTo>
                <a:lnTo>
                  <a:pt x="65" y="184"/>
                </a:lnTo>
                <a:lnTo>
                  <a:pt x="65" y="185"/>
                </a:lnTo>
                <a:lnTo>
                  <a:pt x="66" y="187"/>
                </a:lnTo>
                <a:lnTo>
                  <a:pt x="68" y="188"/>
                </a:lnTo>
                <a:lnTo>
                  <a:pt x="72" y="187"/>
                </a:lnTo>
                <a:lnTo>
                  <a:pt x="78" y="185"/>
                </a:lnTo>
                <a:lnTo>
                  <a:pt x="81" y="184"/>
                </a:lnTo>
                <a:lnTo>
                  <a:pt x="81" y="185"/>
                </a:lnTo>
                <a:lnTo>
                  <a:pt x="83" y="187"/>
                </a:lnTo>
                <a:lnTo>
                  <a:pt x="80" y="187"/>
                </a:lnTo>
                <a:lnTo>
                  <a:pt x="78" y="190"/>
                </a:lnTo>
                <a:lnTo>
                  <a:pt x="78" y="188"/>
                </a:lnTo>
                <a:lnTo>
                  <a:pt x="77" y="188"/>
                </a:lnTo>
                <a:lnTo>
                  <a:pt x="71" y="190"/>
                </a:lnTo>
                <a:lnTo>
                  <a:pt x="71" y="193"/>
                </a:lnTo>
                <a:lnTo>
                  <a:pt x="77" y="191"/>
                </a:lnTo>
                <a:lnTo>
                  <a:pt x="74" y="196"/>
                </a:lnTo>
                <a:lnTo>
                  <a:pt x="72" y="199"/>
                </a:lnTo>
                <a:lnTo>
                  <a:pt x="74" y="205"/>
                </a:lnTo>
                <a:lnTo>
                  <a:pt x="80" y="209"/>
                </a:lnTo>
                <a:lnTo>
                  <a:pt x="83" y="203"/>
                </a:lnTo>
                <a:lnTo>
                  <a:pt x="83" y="199"/>
                </a:lnTo>
                <a:lnTo>
                  <a:pt x="84" y="197"/>
                </a:lnTo>
                <a:lnTo>
                  <a:pt x="84" y="202"/>
                </a:lnTo>
                <a:lnTo>
                  <a:pt x="81" y="209"/>
                </a:lnTo>
                <a:lnTo>
                  <a:pt x="81" y="215"/>
                </a:lnTo>
                <a:lnTo>
                  <a:pt x="86" y="215"/>
                </a:lnTo>
                <a:lnTo>
                  <a:pt x="90" y="214"/>
                </a:lnTo>
                <a:lnTo>
                  <a:pt x="98" y="217"/>
                </a:lnTo>
                <a:lnTo>
                  <a:pt x="104" y="214"/>
                </a:lnTo>
                <a:lnTo>
                  <a:pt x="107" y="209"/>
                </a:lnTo>
                <a:lnTo>
                  <a:pt x="111" y="196"/>
                </a:lnTo>
                <a:lnTo>
                  <a:pt x="113" y="193"/>
                </a:lnTo>
                <a:lnTo>
                  <a:pt x="116" y="184"/>
                </a:lnTo>
                <a:lnTo>
                  <a:pt x="116" y="179"/>
                </a:lnTo>
                <a:lnTo>
                  <a:pt x="116" y="176"/>
                </a:lnTo>
                <a:lnTo>
                  <a:pt x="119" y="175"/>
                </a:lnTo>
                <a:lnTo>
                  <a:pt x="122" y="175"/>
                </a:lnTo>
                <a:lnTo>
                  <a:pt x="119" y="179"/>
                </a:lnTo>
                <a:lnTo>
                  <a:pt x="119" y="184"/>
                </a:lnTo>
                <a:lnTo>
                  <a:pt x="105" y="214"/>
                </a:lnTo>
                <a:lnTo>
                  <a:pt x="105" y="215"/>
                </a:lnTo>
                <a:lnTo>
                  <a:pt x="101" y="220"/>
                </a:lnTo>
                <a:lnTo>
                  <a:pt x="101" y="223"/>
                </a:lnTo>
                <a:lnTo>
                  <a:pt x="104" y="224"/>
                </a:lnTo>
                <a:lnTo>
                  <a:pt x="104" y="226"/>
                </a:lnTo>
                <a:lnTo>
                  <a:pt x="102" y="227"/>
                </a:lnTo>
                <a:lnTo>
                  <a:pt x="96" y="226"/>
                </a:lnTo>
                <a:lnTo>
                  <a:pt x="95" y="223"/>
                </a:lnTo>
                <a:lnTo>
                  <a:pt x="86" y="224"/>
                </a:lnTo>
                <a:lnTo>
                  <a:pt x="89" y="229"/>
                </a:lnTo>
                <a:lnTo>
                  <a:pt x="89" y="230"/>
                </a:lnTo>
                <a:lnTo>
                  <a:pt x="89" y="232"/>
                </a:lnTo>
                <a:lnTo>
                  <a:pt x="86" y="232"/>
                </a:lnTo>
                <a:lnTo>
                  <a:pt x="80" y="226"/>
                </a:lnTo>
                <a:lnTo>
                  <a:pt x="72" y="226"/>
                </a:lnTo>
                <a:lnTo>
                  <a:pt x="66" y="221"/>
                </a:lnTo>
                <a:lnTo>
                  <a:pt x="66" y="223"/>
                </a:lnTo>
                <a:lnTo>
                  <a:pt x="66" y="220"/>
                </a:lnTo>
                <a:lnTo>
                  <a:pt x="60" y="203"/>
                </a:lnTo>
                <a:lnTo>
                  <a:pt x="59" y="200"/>
                </a:lnTo>
                <a:lnTo>
                  <a:pt x="59" y="197"/>
                </a:lnTo>
                <a:lnTo>
                  <a:pt x="53" y="190"/>
                </a:lnTo>
                <a:lnTo>
                  <a:pt x="38" y="187"/>
                </a:lnTo>
                <a:lnTo>
                  <a:pt x="29" y="193"/>
                </a:lnTo>
                <a:lnTo>
                  <a:pt x="26" y="191"/>
                </a:lnTo>
                <a:lnTo>
                  <a:pt x="24" y="194"/>
                </a:lnTo>
                <a:lnTo>
                  <a:pt x="23" y="194"/>
                </a:lnTo>
                <a:lnTo>
                  <a:pt x="23" y="199"/>
                </a:lnTo>
                <a:lnTo>
                  <a:pt x="23" y="200"/>
                </a:lnTo>
                <a:lnTo>
                  <a:pt x="23" y="208"/>
                </a:lnTo>
                <a:lnTo>
                  <a:pt x="27" y="212"/>
                </a:lnTo>
                <a:lnTo>
                  <a:pt x="29" y="214"/>
                </a:lnTo>
                <a:lnTo>
                  <a:pt x="32" y="220"/>
                </a:lnTo>
                <a:lnTo>
                  <a:pt x="32" y="224"/>
                </a:lnTo>
                <a:lnTo>
                  <a:pt x="33" y="230"/>
                </a:lnTo>
                <a:lnTo>
                  <a:pt x="38" y="232"/>
                </a:lnTo>
                <a:lnTo>
                  <a:pt x="41" y="229"/>
                </a:lnTo>
                <a:lnTo>
                  <a:pt x="45" y="229"/>
                </a:lnTo>
                <a:lnTo>
                  <a:pt x="45" y="230"/>
                </a:lnTo>
                <a:lnTo>
                  <a:pt x="39" y="235"/>
                </a:lnTo>
                <a:lnTo>
                  <a:pt x="41" y="236"/>
                </a:lnTo>
                <a:lnTo>
                  <a:pt x="44" y="236"/>
                </a:lnTo>
                <a:lnTo>
                  <a:pt x="44" y="238"/>
                </a:lnTo>
                <a:lnTo>
                  <a:pt x="41" y="239"/>
                </a:lnTo>
                <a:lnTo>
                  <a:pt x="41" y="242"/>
                </a:lnTo>
                <a:lnTo>
                  <a:pt x="42" y="242"/>
                </a:lnTo>
                <a:lnTo>
                  <a:pt x="48" y="244"/>
                </a:lnTo>
                <a:lnTo>
                  <a:pt x="47" y="245"/>
                </a:lnTo>
                <a:lnTo>
                  <a:pt x="45" y="247"/>
                </a:lnTo>
                <a:lnTo>
                  <a:pt x="42" y="245"/>
                </a:lnTo>
                <a:lnTo>
                  <a:pt x="42" y="244"/>
                </a:lnTo>
                <a:lnTo>
                  <a:pt x="38" y="245"/>
                </a:lnTo>
                <a:lnTo>
                  <a:pt x="36" y="247"/>
                </a:lnTo>
                <a:lnTo>
                  <a:pt x="38" y="250"/>
                </a:lnTo>
                <a:lnTo>
                  <a:pt x="33" y="250"/>
                </a:lnTo>
                <a:lnTo>
                  <a:pt x="33" y="248"/>
                </a:lnTo>
                <a:lnTo>
                  <a:pt x="32" y="248"/>
                </a:lnTo>
                <a:lnTo>
                  <a:pt x="29" y="251"/>
                </a:lnTo>
                <a:lnTo>
                  <a:pt x="27" y="248"/>
                </a:lnTo>
                <a:lnTo>
                  <a:pt x="23" y="248"/>
                </a:lnTo>
                <a:lnTo>
                  <a:pt x="21" y="253"/>
                </a:lnTo>
                <a:lnTo>
                  <a:pt x="18" y="254"/>
                </a:lnTo>
                <a:lnTo>
                  <a:pt x="17" y="256"/>
                </a:lnTo>
                <a:lnTo>
                  <a:pt x="15" y="258"/>
                </a:lnTo>
                <a:lnTo>
                  <a:pt x="3" y="266"/>
                </a:lnTo>
                <a:lnTo>
                  <a:pt x="2" y="273"/>
                </a:lnTo>
                <a:lnTo>
                  <a:pt x="3" y="281"/>
                </a:lnTo>
                <a:lnTo>
                  <a:pt x="0" y="288"/>
                </a:lnTo>
                <a:lnTo>
                  <a:pt x="6" y="297"/>
                </a:lnTo>
                <a:lnTo>
                  <a:pt x="9" y="299"/>
                </a:lnTo>
                <a:lnTo>
                  <a:pt x="12" y="293"/>
                </a:lnTo>
                <a:lnTo>
                  <a:pt x="14" y="288"/>
                </a:lnTo>
                <a:lnTo>
                  <a:pt x="15" y="297"/>
                </a:lnTo>
                <a:lnTo>
                  <a:pt x="17" y="288"/>
                </a:lnTo>
                <a:lnTo>
                  <a:pt x="15" y="275"/>
                </a:lnTo>
                <a:lnTo>
                  <a:pt x="17" y="270"/>
                </a:lnTo>
                <a:lnTo>
                  <a:pt x="20" y="299"/>
                </a:lnTo>
                <a:lnTo>
                  <a:pt x="24" y="299"/>
                </a:lnTo>
                <a:lnTo>
                  <a:pt x="27" y="303"/>
                </a:lnTo>
                <a:lnTo>
                  <a:pt x="32" y="302"/>
                </a:lnTo>
                <a:lnTo>
                  <a:pt x="33" y="296"/>
                </a:lnTo>
                <a:lnTo>
                  <a:pt x="32" y="288"/>
                </a:lnTo>
                <a:lnTo>
                  <a:pt x="35" y="294"/>
                </a:lnTo>
                <a:lnTo>
                  <a:pt x="39" y="299"/>
                </a:lnTo>
                <a:lnTo>
                  <a:pt x="41" y="302"/>
                </a:lnTo>
                <a:lnTo>
                  <a:pt x="45" y="302"/>
                </a:lnTo>
                <a:lnTo>
                  <a:pt x="45" y="296"/>
                </a:lnTo>
                <a:lnTo>
                  <a:pt x="50" y="293"/>
                </a:lnTo>
                <a:lnTo>
                  <a:pt x="50" y="285"/>
                </a:lnTo>
                <a:lnTo>
                  <a:pt x="51" y="288"/>
                </a:lnTo>
                <a:lnTo>
                  <a:pt x="51" y="294"/>
                </a:lnTo>
                <a:lnTo>
                  <a:pt x="63" y="306"/>
                </a:lnTo>
                <a:lnTo>
                  <a:pt x="69" y="308"/>
                </a:lnTo>
                <a:lnTo>
                  <a:pt x="71" y="311"/>
                </a:lnTo>
                <a:lnTo>
                  <a:pt x="84" y="308"/>
                </a:lnTo>
                <a:lnTo>
                  <a:pt x="75" y="294"/>
                </a:lnTo>
                <a:lnTo>
                  <a:pt x="75" y="288"/>
                </a:lnTo>
                <a:lnTo>
                  <a:pt x="80" y="297"/>
                </a:lnTo>
                <a:lnTo>
                  <a:pt x="84" y="297"/>
                </a:lnTo>
                <a:lnTo>
                  <a:pt x="89" y="293"/>
                </a:lnTo>
                <a:lnTo>
                  <a:pt x="89" y="282"/>
                </a:lnTo>
                <a:lnTo>
                  <a:pt x="96" y="294"/>
                </a:lnTo>
                <a:lnTo>
                  <a:pt x="102" y="299"/>
                </a:lnTo>
                <a:lnTo>
                  <a:pt x="107" y="296"/>
                </a:lnTo>
                <a:lnTo>
                  <a:pt x="107" y="288"/>
                </a:lnTo>
                <a:lnTo>
                  <a:pt x="102" y="275"/>
                </a:lnTo>
                <a:lnTo>
                  <a:pt x="111" y="297"/>
                </a:lnTo>
                <a:lnTo>
                  <a:pt x="116" y="302"/>
                </a:lnTo>
                <a:lnTo>
                  <a:pt x="123" y="299"/>
                </a:lnTo>
                <a:lnTo>
                  <a:pt x="125" y="291"/>
                </a:lnTo>
                <a:lnTo>
                  <a:pt x="119" y="279"/>
                </a:lnTo>
                <a:lnTo>
                  <a:pt x="122" y="282"/>
                </a:lnTo>
                <a:lnTo>
                  <a:pt x="128" y="282"/>
                </a:lnTo>
                <a:lnTo>
                  <a:pt x="128" y="290"/>
                </a:lnTo>
                <a:lnTo>
                  <a:pt x="129" y="294"/>
                </a:lnTo>
                <a:lnTo>
                  <a:pt x="135" y="296"/>
                </a:lnTo>
                <a:lnTo>
                  <a:pt x="141" y="293"/>
                </a:lnTo>
                <a:lnTo>
                  <a:pt x="144" y="293"/>
                </a:lnTo>
                <a:lnTo>
                  <a:pt x="146" y="297"/>
                </a:lnTo>
                <a:lnTo>
                  <a:pt x="147" y="302"/>
                </a:lnTo>
                <a:lnTo>
                  <a:pt x="144" y="309"/>
                </a:lnTo>
                <a:lnTo>
                  <a:pt x="143" y="312"/>
                </a:lnTo>
                <a:lnTo>
                  <a:pt x="144" y="317"/>
                </a:lnTo>
                <a:lnTo>
                  <a:pt x="167" y="308"/>
                </a:lnTo>
                <a:lnTo>
                  <a:pt x="179" y="288"/>
                </a:lnTo>
                <a:lnTo>
                  <a:pt x="180" y="297"/>
                </a:lnTo>
                <a:lnTo>
                  <a:pt x="188" y="293"/>
                </a:lnTo>
                <a:lnTo>
                  <a:pt x="189" y="288"/>
                </a:lnTo>
                <a:lnTo>
                  <a:pt x="195" y="285"/>
                </a:lnTo>
                <a:lnTo>
                  <a:pt x="195" y="264"/>
                </a:lnTo>
                <a:lnTo>
                  <a:pt x="192" y="258"/>
                </a:lnTo>
                <a:lnTo>
                  <a:pt x="186" y="260"/>
                </a:lnTo>
                <a:lnTo>
                  <a:pt x="180" y="269"/>
                </a:lnTo>
                <a:lnTo>
                  <a:pt x="177" y="267"/>
                </a:lnTo>
                <a:lnTo>
                  <a:pt x="177" y="263"/>
                </a:lnTo>
                <a:lnTo>
                  <a:pt x="171" y="260"/>
                </a:lnTo>
                <a:lnTo>
                  <a:pt x="171" y="257"/>
                </a:lnTo>
                <a:lnTo>
                  <a:pt x="177" y="254"/>
                </a:lnTo>
                <a:lnTo>
                  <a:pt x="179" y="250"/>
                </a:lnTo>
                <a:lnTo>
                  <a:pt x="176" y="242"/>
                </a:lnTo>
                <a:lnTo>
                  <a:pt x="171" y="241"/>
                </a:lnTo>
                <a:lnTo>
                  <a:pt x="167" y="242"/>
                </a:lnTo>
                <a:lnTo>
                  <a:pt x="158" y="251"/>
                </a:lnTo>
                <a:lnTo>
                  <a:pt x="156" y="251"/>
                </a:lnTo>
                <a:lnTo>
                  <a:pt x="159" y="245"/>
                </a:lnTo>
                <a:lnTo>
                  <a:pt x="159" y="241"/>
                </a:lnTo>
                <a:lnTo>
                  <a:pt x="146" y="239"/>
                </a:lnTo>
                <a:lnTo>
                  <a:pt x="140" y="241"/>
                </a:lnTo>
                <a:lnTo>
                  <a:pt x="132" y="251"/>
                </a:lnTo>
                <a:lnTo>
                  <a:pt x="129" y="241"/>
                </a:lnTo>
                <a:lnTo>
                  <a:pt x="128" y="238"/>
                </a:lnTo>
                <a:lnTo>
                  <a:pt x="132" y="238"/>
                </a:lnTo>
                <a:lnTo>
                  <a:pt x="141" y="235"/>
                </a:lnTo>
                <a:lnTo>
                  <a:pt x="141" y="233"/>
                </a:lnTo>
                <a:lnTo>
                  <a:pt x="137" y="229"/>
                </a:lnTo>
                <a:lnTo>
                  <a:pt x="135" y="224"/>
                </a:lnTo>
                <a:lnTo>
                  <a:pt x="135" y="221"/>
                </a:lnTo>
                <a:lnTo>
                  <a:pt x="144" y="230"/>
                </a:lnTo>
                <a:lnTo>
                  <a:pt x="153" y="236"/>
                </a:lnTo>
                <a:lnTo>
                  <a:pt x="179" y="236"/>
                </a:lnTo>
                <a:lnTo>
                  <a:pt x="180" y="232"/>
                </a:lnTo>
                <a:lnTo>
                  <a:pt x="183" y="233"/>
                </a:lnTo>
                <a:lnTo>
                  <a:pt x="182" y="235"/>
                </a:lnTo>
                <a:lnTo>
                  <a:pt x="183" y="236"/>
                </a:lnTo>
                <a:lnTo>
                  <a:pt x="191" y="230"/>
                </a:lnTo>
                <a:lnTo>
                  <a:pt x="195" y="221"/>
                </a:lnTo>
                <a:lnTo>
                  <a:pt x="197" y="217"/>
                </a:lnTo>
                <a:lnTo>
                  <a:pt x="195" y="215"/>
                </a:lnTo>
                <a:lnTo>
                  <a:pt x="201" y="212"/>
                </a:lnTo>
                <a:lnTo>
                  <a:pt x="201" y="211"/>
                </a:lnTo>
                <a:lnTo>
                  <a:pt x="195" y="205"/>
                </a:lnTo>
                <a:lnTo>
                  <a:pt x="195" y="202"/>
                </a:lnTo>
                <a:lnTo>
                  <a:pt x="195" y="199"/>
                </a:lnTo>
                <a:lnTo>
                  <a:pt x="194" y="193"/>
                </a:lnTo>
                <a:lnTo>
                  <a:pt x="192" y="193"/>
                </a:lnTo>
                <a:lnTo>
                  <a:pt x="192" y="191"/>
                </a:lnTo>
                <a:lnTo>
                  <a:pt x="192" y="188"/>
                </a:lnTo>
                <a:lnTo>
                  <a:pt x="191" y="185"/>
                </a:lnTo>
                <a:lnTo>
                  <a:pt x="191" y="182"/>
                </a:lnTo>
                <a:lnTo>
                  <a:pt x="195" y="185"/>
                </a:lnTo>
                <a:lnTo>
                  <a:pt x="208" y="185"/>
                </a:lnTo>
                <a:lnTo>
                  <a:pt x="211" y="188"/>
                </a:lnTo>
                <a:lnTo>
                  <a:pt x="217" y="185"/>
                </a:lnTo>
                <a:lnTo>
                  <a:pt x="223" y="179"/>
                </a:lnTo>
                <a:lnTo>
                  <a:pt x="228" y="181"/>
                </a:lnTo>
                <a:lnTo>
                  <a:pt x="229" y="184"/>
                </a:lnTo>
                <a:lnTo>
                  <a:pt x="234" y="176"/>
                </a:lnTo>
                <a:lnTo>
                  <a:pt x="234" y="175"/>
                </a:lnTo>
                <a:lnTo>
                  <a:pt x="235" y="170"/>
                </a:lnTo>
                <a:lnTo>
                  <a:pt x="213" y="164"/>
                </a:lnTo>
                <a:lnTo>
                  <a:pt x="217" y="160"/>
                </a:lnTo>
                <a:lnTo>
                  <a:pt x="223" y="160"/>
                </a:lnTo>
                <a:lnTo>
                  <a:pt x="235" y="164"/>
                </a:lnTo>
                <a:lnTo>
                  <a:pt x="238" y="157"/>
                </a:lnTo>
                <a:lnTo>
                  <a:pt x="244" y="154"/>
                </a:lnTo>
                <a:lnTo>
                  <a:pt x="244" y="151"/>
                </a:lnTo>
                <a:lnTo>
                  <a:pt x="241" y="146"/>
                </a:lnTo>
                <a:lnTo>
                  <a:pt x="238" y="143"/>
                </a:lnTo>
                <a:lnTo>
                  <a:pt x="231" y="142"/>
                </a:lnTo>
                <a:lnTo>
                  <a:pt x="226" y="139"/>
                </a:lnTo>
                <a:lnTo>
                  <a:pt x="223" y="137"/>
                </a:lnTo>
                <a:lnTo>
                  <a:pt x="225" y="136"/>
                </a:lnTo>
                <a:lnTo>
                  <a:pt x="241" y="136"/>
                </a:lnTo>
                <a:lnTo>
                  <a:pt x="246" y="134"/>
                </a:lnTo>
                <a:lnTo>
                  <a:pt x="247" y="131"/>
                </a:lnTo>
                <a:lnTo>
                  <a:pt x="252" y="128"/>
                </a:lnTo>
                <a:lnTo>
                  <a:pt x="250" y="125"/>
                </a:lnTo>
                <a:lnTo>
                  <a:pt x="250" y="122"/>
                </a:lnTo>
                <a:lnTo>
                  <a:pt x="250" y="119"/>
                </a:lnTo>
                <a:lnTo>
                  <a:pt x="250" y="109"/>
                </a:lnTo>
                <a:lnTo>
                  <a:pt x="246" y="106"/>
                </a:lnTo>
                <a:lnTo>
                  <a:pt x="237" y="103"/>
                </a:lnTo>
                <a:lnTo>
                  <a:pt x="225" y="104"/>
                </a:lnTo>
                <a:lnTo>
                  <a:pt x="225" y="101"/>
                </a:lnTo>
                <a:lnTo>
                  <a:pt x="229" y="100"/>
                </a:lnTo>
                <a:lnTo>
                  <a:pt x="232" y="98"/>
                </a:lnTo>
                <a:lnTo>
                  <a:pt x="232" y="95"/>
                </a:lnTo>
                <a:lnTo>
                  <a:pt x="231" y="92"/>
                </a:lnTo>
                <a:lnTo>
                  <a:pt x="208" y="94"/>
                </a:lnTo>
                <a:lnTo>
                  <a:pt x="204" y="97"/>
                </a:lnTo>
                <a:lnTo>
                  <a:pt x="201" y="101"/>
                </a:lnTo>
                <a:lnTo>
                  <a:pt x="200" y="101"/>
                </a:lnTo>
                <a:lnTo>
                  <a:pt x="203" y="92"/>
                </a:lnTo>
                <a:lnTo>
                  <a:pt x="200" y="92"/>
                </a:lnTo>
                <a:lnTo>
                  <a:pt x="198" y="89"/>
                </a:lnTo>
                <a:lnTo>
                  <a:pt x="206" y="91"/>
                </a:lnTo>
                <a:lnTo>
                  <a:pt x="219" y="86"/>
                </a:lnTo>
                <a:lnTo>
                  <a:pt x="228" y="88"/>
                </a:lnTo>
                <a:lnTo>
                  <a:pt x="228" y="85"/>
                </a:lnTo>
                <a:lnTo>
                  <a:pt x="220" y="82"/>
                </a:lnTo>
                <a:lnTo>
                  <a:pt x="201" y="82"/>
                </a:lnTo>
                <a:lnTo>
                  <a:pt x="198" y="80"/>
                </a:lnTo>
                <a:lnTo>
                  <a:pt x="203" y="79"/>
                </a:lnTo>
                <a:lnTo>
                  <a:pt x="216" y="77"/>
                </a:lnTo>
                <a:lnTo>
                  <a:pt x="220" y="76"/>
                </a:lnTo>
                <a:lnTo>
                  <a:pt x="229" y="77"/>
                </a:lnTo>
                <a:lnTo>
                  <a:pt x="232" y="80"/>
                </a:lnTo>
                <a:lnTo>
                  <a:pt x="231" y="85"/>
                </a:lnTo>
                <a:lnTo>
                  <a:pt x="232" y="88"/>
                </a:lnTo>
                <a:lnTo>
                  <a:pt x="237" y="89"/>
                </a:lnTo>
                <a:lnTo>
                  <a:pt x="252" y="92"/>
                </a:lnTo>
                <a:lnTo>
                  <a:pt x="253" y="91"/>
                </a:lnTo>
                <a:lnTo>
                  <a:pt x="255" y="88"/>
                </a:lnTo>
                <a:lnTo>
                  <a:pt x="255" y="83"/>
                </a:lnTo>
                <a:lnTo>
                  <a:pt x="250" y="79"/>
                </a:lnTo>
                <a:lnTo>
                  <a:pt x="253" y="73"/>
                </a:lnTo>
                <a:lnTo>
                  <a:pt x="252" y="71"/>
                </a:lnTo>
                <a:lnTo>
                  <a:pt x="231" y="73"/>
                </a:lnTo>
                <a:lnTo>
                  <a:pt x="229" y="70"/>
                </a:lnTo>
                <a:lnTo>
                  <a:pt x="203" y="74"/>
                </a:lnTo>
                <a:lnTo>
                  <a:pt x="206" y="73"/>
                </a:lnTo>
                <a:lnTo>
                  <a:pt x="207" y="70"/>
                </a:lnTo>
                <a:lnTo>
                  <a:pt x="200" y="68"/>
                </a:lnTo>
                <a:lnTo>
                  <a:pt x="197" y="65"/>
                </a:lnTo>
                <a:lnTo>
                  <a:pt x="203" y="64"/>
                </a:lnTo>
                <a:lnTo>
                  <a:pt x="210" y="65"/>
                </a:lnTo>
                <a:lnTo>
                  <a:pt x="208" y="56"/>
                </a:lnTo>
                <a:lnTo>
                  <a:pt x="207" y="55"/>
                </a:lnTo>
                <a:lnTo>
                  <a:pt x="208" y="55"/>
                </a:lnTo>
                <a:lnTo>
                  <a:pt x="210" y="56"/>
                </a:lnTo>
                <a:lnTo>
                  <a:pt x="211" y="61"/>
                </a:lnTo>
                <a:lnTo>
                  <a:pt x="214" y="62"/>
                </a:lnTo>
                <a:lnTo>
                  <a:pt x="229" y="64"/>
                </a:lnTo>
                <a:lnTo>
                  <a:pt x="231" y="61"/>
                </a:lnTo>
                <a:lnTo>
                  <a:pt x="226" y="58"/>
                </a:lnTo>
                <a:lnTo>
                  <a:pt x="226" y="55"/>
                </a:lnTo>
                <a:lnTo>
                  <a:pt x="211" y="52"/>
                </a:lnTo>
                <a:lnTo>
                  <a:pt x="208" y="49"/>
                </a:lnTo>
                <a:lnTo>
                  <a:pt x="211" y="47"/>
                </a:lnTo>
                <a:lnTo>
                  <a:pt x="222" y="49"/>
                </a:lnTo>
                <a:lnTo>
                  <a:pt x="235" y="58"/>
                </a:lnTo>
                <a:lnTo>
                  <a:pt x="244" y="59"/>
                </a:lnTo>
                <a:lnTo>
                  <a:pt x="246" y="56"/>
                </a:lnTo>
                <a:lnTo>
                  <a:pt x="244" y="52"/>
                </a:lnTo>
                <a:lnTo>
                  <a:pt x="249" y="53"/>
                </a:lnTo>
                <a:lnTo>
                  <a:pt x="258" y="55"/>
                </a:lnTo>
                <a:lnTo>
                  <a:pt x="259" y="50"/>
                </a:lnTo>
                <a:lnTo>
                  <a:pt x="259" y="47"/>
                </a:lnTo>
                <a:lnTo>
                  <a:pt x="261" y="47"/>
                </a:lnTo>
                <a:lnTo>
                  <a:pt x="262" y="44"/>
                </a:lnTo>
                <a:lnTo>
                  <a:pt x="264" y="49"/>
                </a:lnTo>
                <a:lnTo>
                  <a:pt x="270" y="47"/>
                </a:lnTo>
                <a:lnTo>
                  <a:pt x="270" y="43"/>
                </a:lnTo>
                <a:lnTo>
                  <a:pt x="268" y="28"/>
                </a:lnTo>
                <a:lnTo>
                  <a:pt x="250" y="25"/>
                </a:lnTo>
                <a:lnTo>
                  <a:pt x="250" y="20"/>
                </a:lnTo>
                <a:lnTo>
                  <a:pt x="256" y="19"/>
                </a:lnTo>
                <a:lnTo>
                  <a:pt x="262" y="22"/>
                </a:lnTo>
                <a:lnTo>
                  <a:pt x="271" y="25"/>
                </a:lnTo>
                <a:lnTo>
                  <a:pt x="271" y="28"/>
                </a:lnTo>
                <a:lnTo>
                  <a:pt x="271" y="31"/>
                </a:lnTo>
                <a:lnTo>
                  <a:pt x="276" y="34"/>
                </a:lnTo>
                <a:lnTo>
                  <a:pt x="280" y="34"/>
                </a:lnTo>
                <a:lnTo>
                  <a:pt x="280" y="35"/>
                </a:lnTo>
                <a:lnTo>
                  <a:pt x="288" y="32"/>
                </a:lnTo>
                <a:lnTo>
                  <a:pt x="295" y="34"/>
                </a:lnTo>
                <a:lnTo>
                  <a:pt x="297" y="31"/>
                </a:lnTo>
                <a:lnTo>
                  <a:pt x="301" y="29"/>
                </a:lnTo>
                <a:lnTo>
                  <a:pt x="309" y="19"/>
                </a:lnTo>
                <a:lnTo>
                  <a:pt x="306" y="17"/>
                </a:lnTo>
                <a:lnTo>
                  <a:pt x="300" y="17"/>
                </a:lnTo>
                <a:lnTo>
                  <a:pt x="301" y="13"/>
                </a:lnTo>
                <a:lnTo>
                  <a:pt x="304" y="9"/>
                </a:lnTo>
                <a:lnTo>
                  <a:pt x="310" y="7"/>
                </a:lnTo>
                <a:lnTo>
                  <a:pt x="312" y="4"/>
                </a:lnTo>
                <a:lnTo>
                  <a:pt x="316" y="0"/>
                </a:lnTo>
                <a:lnTo>
                  <a:pt x="122" y="0"/>
                </a:lnTo>
                <a:lnTo>
                  <a:pt x="122" y="1"/>
                </a:lnTo>
                <a:lnTo>
                  <a:pt x="135" y="9"/>
                </a:lnTo>
                <a:lnTo>
                  <a:pt x="135" y="10"/>
                </a:lnTo>
                <a:lnTo>
                  <a:pt x="132" y="13"/>
                </a:lnTo>
                <a:lnTo>
                  <a:pt x="132" y="14"/>
                </a:lnTo>
                <a:lnTo>
                  <a:pt x="134" y="26"/>
                </a:lnTo>
                <a:lnTo>
                  <a:pt x="135" y="26"/>
                </a:lnTo>
                <a:lnTo>
                  <a:pt x="135" y="28"/>
                </a:lnTo>
                <a:lnTo>
                  <a:pt x="137" y="31"/>
                </a:lnTo>
                <a:lnTo>
                  <a:pt x="143" y="32"/>
                </a:lnTo>
                <a:lnTo>
                  <a:pt x="149" y="37"/>
                </a:lnTo>
                <a:lnTo>
                  <a:pt x="159" y="32"/>
                </a:lnTo>
                <a:lnTo>
                  <a:pt x="162" y="32"/>
                </a:lnTo>
                <a:lnTo>
                  <a:pt x="162" y="34"/>
                </a:lnTo>
                <a:lnTo>
                  <a:pt x="162" y="37"/>
                </a:lnTo>
                <a:lnTo>
                  <a:pt x="159" y="37"/>
                </a:lnTo>
                <a:lnTo>
                  <a:pt x="149" y="41"/>
                </a:lnTo>
                <a:lnTo>
                  <a:pt x="147" y="44"/>
                </a:lnTo>
                <a:lnTo>
                  <a:pt x="147" y="46"/>
                </a:lnTo>
                <a:lnTo>
                  <a:pt x="149" y="47"/>
                </a:lnTo>
                <a:lnTo>
                  <a:pt x="147" y="47"/>
                </a:lnTo>
                <a:lnTo>
                  <a:pt x="137" y="40"/>
                </a:lnTo>
                <a:lnTo>
                  <a:pt x="134" y="40"/>
                </a:lnTo>
                <a:lnTo>
                  <a:pt x="131" y="43"/>
                </a:lnTo>
                <a:lnTo>
                  <a:pt x="131" y="34"/>
                </a:lnTo>
                <a:lnTo>
                  <a:pt x="128" y="34"/>
                </a:lnTo>
                <a:lnTo>
                  <a:pt x="126" y="26"/>
                </a:lnTo>
                <a:lnTo>
                  <a:pt x="125" y="25"/>
                </a:lnTo>
                <a:lnTo>
                  <a:pt x="125" y="20"/>
                </a:lnTo>
                <a:lnTo>
                  <a:pt x="111" y="0"/>
                </a:lnTo>
                <a:lnTo>
                  <a:pt x="57" y="0"/>
                </a:lnTo>
                <a:lnTo>
                  <a:pt x="69" y="4"/>
                </a:lnTo>
                <a:lnTo>
                  <a:pt x="72" y="7"/>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66" name="Freeform 938"/>
          <p:cNvSpPr>
            <a:spLocks/>
          </p:cNvSpPr>
          <p:nvPr/>
        </p:nvSpPr>
        <p:spPr bwMode="auto">
          <a:xfrm>
            <a:off x="2036763" y="1030295"/>
            <a:ext cx="14288" cy="17462"/>
          </a:xfrm>
          <a:custGeom>
            <a:avLst/>
            <a:gdLst>
              <a:gd name="T0" fmla="*/ 0 w 9"/>
              <a:gd name="T1" fmla="*/ 6 h 11"/>
              <a:gd name="T2" fmla="*/ 0 w 9"/>
              <a:gd name="T3" fmla="*/ 8 h 11"/>
              <a:gd name="T4" fmla="*/ 9 w 9"/>
              <a:gd name="T5" fmla="*/ 11 h 11"/>
              <a:gd name="T6" fmla="*/ 1 w 9"/>
              <a:gd name="T7" fmla="*/ 0 h 11"/>
              <a:gd name="T8" fmla="*/ 0 w 9"/>
              <a:gd name="T9" fmla="*/ 6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6"/>
                </a:moveTo>
                <a:lnTo>
                  <a:pt x="0" y="8"/>
                </a:lnTo>
                <a:lnTo>
                  <a:pt x="9" y="11"/>
                </a:lnTo>
                <a:lnTo>
                  <a:pt x="1" y="0"/>
                </a:lnTo>
                <a:lnTo>
                  <a:pt x="0"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67" name="Freeform 939"/>
          <p:cNvSpPr>
            <a:spLocks/>
          </p:cNvSpPr>
          <p:nvPr/>
        </p:nvSpPr>
        <p:spPr bwMode="auto">
          <a:xfrm>
            <a:off x="2036763" y="1016007"/>
            <a:ext cx="1588" cy="14287"/>
          </a:xfrm>
          <a:custGeom>
            <a:avLst/>
            <a:gdLst>
              <a:gd name="T0" fmla="*/ 1 w 1"/>
              <a:gd name="T1" fmla="*/ 3 h 9"/>
              <a:gd name="T2" fmla="*/ 0 w 1"/>
              <a:gd name="T3" fmla="*/ 0 h 9"/>
              <a:gd name="T4" fmla="*/ 0 w 1"/>
              <a:gd name="T5" fmla="*/ 8 h 9"/>
              <a:gd name="T6" fmla="*/ 1 w 1"/>
              <a:gd name="T7" fmla="*/ 9 h 9"/>
              <a:gd name="T8" fmla="*/ 1 w 1"/>
              <a:gd name="T9" fmla="*/ 3 h 9"/>
              <a:gd name="T10" fmla="*/ 0 60000 65536"/>
              <a:gd name="T11" fmla="*/ 0 60000 65536"/>
              <a:gd name="T12" fmla="*/ 0 60000 65536"/>
              <a:gd name="T13" fmla="*/ 0 60000 65536"/>
              <a:gd name="T14" fmla="*/ 0 60000 65536"/>
              <a:gd name="T15" fmla="*/ 0 w 1"/>
              <a:gd name="T16" fmla="*/ 0 h 9"/>
              <a:gd name="T17" fmla="*/ 1 w 1"/>
              <a:gd name="T18" fmla="*/ 9 h 9"/>
            </a:gdLst>
            <a:ahLst/>
            <a:cxnLst>
              <a:cxn ang="T10">
                <a:pos x="T0" y="T1"/>
              </a:cxn>
              <a:cxn ang="T11">
                <a:pos x="T2" y="T3"/>
              </a:cxn>
              <a:cxn ang="T12">
                <a:pos x="T4" y="T5"/>
              </a:cxn>
              <a:cxn ang="T13">
                <a:pos x="T6" y="T7"/>
              </a:cxn>
              <a:cxn ang="T14">
                <a:pos x="T8" y="T9"/>
              </a:cxn>
            </a:cxnLst>
            <a:rect l="T15" t="T16" r="T17" b="T18"/>
            <a:pathLst>
              <a:path w="1" h="9">
                <a:moveTo>
                  <a:pt x="1" y="3"/>
                </a:moveTo>
                <a:lnTo>
                  <a:pt x="0" y="0"/>
                </a:lnTo>
                <a:lnTo>
                  <a:pt x="0" y="8"/>
                </a:lnTo>
                <a:lnTo>
                  <a:pt x="1" y="9"/>
                </a:lnTo>
                <a:lnTo>
                  <a:pt x="1"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68" name="Freeform 940"/>
          <p:cNvSpPr>
            <a:spLocks/>
          </p:cNvSpPr>
          <p:nvPr/>
        </p:nvSpPr>
        <p:spPr bwMode="auto">
          <a:xfrm>
            <a:off x="2212975" y="2444757"/>
            <a:ext cx="15875" cy="17462"/>
          </a:xfrm>
          <a:custGeom>
            <a:avLst/>
            <a:gdLst>
              <a:gd name="T0" fmla="*/ 1 w 10"/>
              <a:gd name="T1" fmla="*/ 11 h 11"/>
              <a:gd name="T2" fmla="*/ 7 w 10"/>
              <a:gd name="T3" fmla="*/ 6 h 11"/>
              <a:gd name="T4" fmla="*/ 10 w 10"/>
              <a:gd name="T5" fmla="*/ 0 h 11"/>
              <a:gd name="T6" fmla="*/ 9 w 10"/>
              <a:gd name="T7" fmla="*/ 0 h 11"/>
              <a:gd name="T8" fmla="*/ 9 w 10"/>
              <a:gd name="T9" fmla="*/ 2 h 11"/>
              <a:gd name="T10" fmla="*/ 9 w 10"/>
              <a:gd name="T11" fmla="*/ 3 h 11"/>
              <a:gd name="T12" fmla="*/ 7 w 10"/>
              <a:gd name="T13" fmla="*/ 5 h 11"/>
              <a:gd name="T14" fmla="*/ 6 w 10"/>
              <a:gd name="T15" fmla="*/ 5 h 11"/>
              <a:gd name="T16" fmla="*/ 4 w 10"/>
              <a:gd name="T17" fmla="*/ 5 h 11"/>
              <a:gd name="T18" fmla="*/ 4 w 10"/>
              <a:gd name="T19" fmla="*/ 6 h 11"/>
              <a:gd name="T20" fmla="*/ 3 w 10"/>
              <a:gd name="T21" fmla="*/ 6 h 11"/>
              <a:gd name="T22" fmla="*/ 1 w 10"/>
              <a:gd name="T23" fmla="*/ 6 h 11"/>
              <a:gd name="T24" fmla="*/ 1 w 10"/>
              <a:gd name="T25" fmla="*/ 8 h 11"/>
              <a:gd name="T26" fmla="*/ 1 w 10"/>
              <a:gd name="T27" fmla="*/ 9 h 11"/>
              <a:gd name="T28" fmla="*/ 0 w 10"/>
              <a:gd name="T29" fmla="*/ 9 h 11"/>
              <a:gd name="T30" fmla="*/ 0 w 10"/>
              <a:gd name="T31" fmla="*/ 11 h 11"/>
              <a:gd name="T32" fmla="*/ 1 w 10"/>
              <a:gd name="T33" fmla="*/ 11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1"/>
              <a:gd name="T53" fmla="*/ 10 w 10"/>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1">
                <a:moveTo>
                  <a:pt x="1" y="11"/>
                </a:moveTo>
                <a:lnTo>
                  <a:pt x="7" y="6"/>
                </a:lnTo>
                <a:lnTo>
                  <a:pt x="10" y="0"/>
                </a:lnTo>
                <a:lnTo>
                  <a:pt x="9" y="0"/>
                </a:lnTo>
                <a:lnTo>
                  <a:pt x="9" y="2"/>
                </a:lnTo>
                <a:lnTo>
                  <a:pt x="9" y="3"/>
                </a:lnTo>
                <a:lnTo>
                  <a:pt x="7" y="5"/>
                </a:lnTo>
                <a:lnTo>
                  <a:pt x="6" y="5"/>
                </a:lnTo>
                <a:lnTo>
                  <a:pt x="4" y="5"/>
                </a:lnTo>
                <a:lnTo>
                  <a:pt x="4" y="6"/>
                </a:lnTo>
                <a:lnTo>
                  <a:pt x="3" y="6"/>
                </a:lnTo>
                <a:lnTo>
                  <a:pt x="1" y="6"/>
                </a:lnTo>
                <a:lnTo>
                  <a:pt x="1" y="8"/>
                </a:lnTo>
                <a:lnTo>
                  <a:pt x="1" y="9"/>
                </a:lnTo>
                <a:lnTo>
                  <a:pt x="0" y="9"/>
                </a:lnTo>
                <a:lnTo>
                  <a:pt x="0" y="11"/>
                </a:lnTo>
                <a:lnTo>
                  <a:pt x="1" y="1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69" name="Freeform 941"/>
          <p:cNvSpPr>
            <a:spLocks/>
          </p:cNvSpPr>
          <p:nvPr/>
        </p:nvSpPr>
        <p:spPr bwMode="auto">
          <a:xfrm>
            <a:off x="2214563" y="2439995"/>
            <a:ext cx="31750" cy="41275"/>
          </a:xfrm>
          <a:custGeom>
            <a:avLst/>
            <a:gdLst>
              <a:gd name="T0" fmla="*/ 15 w 20"/>
              <a:gd name="T1" fmla="*/ 20 h 26"/>
              <a:gd name="T2" fmla="*/ 18 w 20"/>
              <a:gd name="T3" fmla="*/ 11 h 26"/>
              <a:gd name="T4" fmla="*/ 20 w 20"/>
              <a:gd name="T5" fmla="*/ 11 h 26"/>
              <a:gd name="T6" fmla="*/ 20 w 20"/>
              <a:gd name="T7" fmla="*/ 9 h 26"/>
              <a:gd name="T8" fmla="*/ 18 w 20"/>
              <a:gd name="T9" fmla="*/ 9 h 26"/>
              <a:gd name="T10" fmla="*/ 20 w 20"/>
              <a:gd name="T11" fmla="*/ 9 h 26"/>
              <a:gd name="T12" fmla="*/ 20 w 20"/>
              <a:gd name="T13" fmla="*/ 8 h 26"/>
              <a:gd name="T14" fmla="*/ 20 w 20"/>
              <a:gd name="T15" fmla="*/ 6 h 26"/>
              <a:gd name="T16" fmla="*/ 18 w 20"/>
              <a:gd name="T17" fmla="*/ 6 h 26"/>
              <a:gd name="T18" fmla="*/ 17 w 20"/>
              <a:gd name="T19" fmla="*/ 6 h 26"/>
              <a:gd name="T20" fmla="*/ 15 w 20"/>
              <a:gd name="T21" fmla="*/ 5 h 26"/>
              <a:gd name="T22" fmla="*/ 15 w 20"/>
              <a:gd name="T23" fmla="*/ 3 h 26"/>
              <a:gd name="T24" fmla="*/ 14 w 20"/>
              <a:gd name="T25" fmla="*/ 3 h 26"/>
              <a:gd name="T26" fmla="*/ 14 w 20"/>
              <a:gd name="T27" fmla="*/ 2 h 26"/>
              <a:gd name="T28" fmla="*/ 14 w 20"/>
              <a:gd name="T29" fmla="*/ 0 h 26"/>
              <a:gd name="T30" fmla="*/ 11 w 20"/>
              <a:gd name="T31" fmla="*/ 14 h 26"/>
              <a:gd name="T32" fmla="*/ 9 w 20"/>
              <a:gd name="T33" fmla="*/ 14 h 26"/>
              <a:gd name="T34" fmla="*/ 8 w 20"/>
              <a:gd name="T35" fmla="*/ 14 h 26"/>
              <a:gd name="T36" fmla="*/ 8 w 20"/>
              <a:gd name="T37" fmla="*/ 15 h 26"/>
              <a:gd name="T38" fmla="*/ 8 w 20"/>
              <a:gd name="T39" fmla="*/ 14 h 26"/>
              <a:gd name="T40" fmla="*/ 9 w 20"/>
              <a:gd name="T41" fmla="*/ 14 h 26"/>
              <a:gd name="T42" fmla="*/ 9 w 20"/>
              <a:gd name="T43" fmla="*/ 11 h 26"/>
              <a:gd name="T44" fmla="*/ 9 w 20"/>
              <a:gd name="T45" fmla="*/ 9 h 26"/>
              <a:gd name="T46" fmla="*/ 11 w 20"/>
              <a:gd name="T47" fmla="*/ 6 h 26"/>
              <a:gd name="T48" fmla="*/ 11 w 20"/>
              <a:gd name="T49" fmla="*/ 2 h 26"/>
              <a:gd name="T50" fmla="*/ 11 w 20"/>
              <a:gd name="T51" fmla="*/ 3 h 26"/>
              <a:gd name="T52" fmla="*/ 9 w 20"/>
              <a:gd name="T53" fmla="*/ 3 h 26"/>
              <a:gd name="T54" fmla="*/ 11 w 20"/>
              <a:gd name="T55" fmla="*/ 5 h 26"/>
              <a:gd name="T56" fmla="*/ 9 w 20"/>
              <a:gd name="T57" fmla="*/ 11 h 26"/>
              <a:gd name="T58" fmla="*/ 8 w 20"/>
              <a:gd name="T59" fmla="*/ 12 h 26"/>
              <a:gd name="T60" fmla="*/ 6 w 20"/>
              <a:gd name="T61" fmla="*/ 14 h 26"/>
              <a:gd name="T62" fmla="*/ 0 w 20"/>
              <a:gd name="T63" fmla="*/ 21 h 26"/>
              <a:gd name="T64" fmla="*/ 0 w 20"/>
              <a:gd name="T65" fmla="*/ 23 h 26"/>
              <a:gd name="T66" fmla="*/ 2 w 20"/>
              <a:gd name="T67" fmla="*/ 23 h 26"/>
              <a:gd name="T68" fmla="*/ 3 w 20"/>
              <a:gd name="T69" fmla="*/ 24 h 26"/>
              <a:gd name="T70" fmla="*/ 9 w 20"/>
              <a:gd name="T71" fmla="*/ 15 h 26"/>
              <a:gd name="T72" fmla="*/ 9 w 20"/>
              <a:gd name="T73" fmla="*/ 17 h 26"/>
              <a:gd name="T74" fmla="*/ 5 w 20"/>
              <a:gd name="T75" fmla="*/ 26 h 26"/>
              <a:gd name="T76" fmla="*/ 6 w 20"/>
              <a:gd name="T77" fmla="*/ 23 h 26"/>
              <a:gd name="T78" fmla="*/ 8 w 20"/>
              <a:gd name="T79" fmla="*/ 23 h 26"/>
              <a:gd name="T80" fmla="*/ 9 w 20"/>
              <a:gd name="T81" fmla="*/ 24 h 26"/>
              <a:gd name="T82" fmla="*/ 11 w 20"/>
              <a:gd name="T83" fmla="*/ 23 h 26"/>
              <a:gd name="T84" fmla="*/ 15 w 20"/>
              <a:gd name="T85" fmla="*/ 12 h 26"/>
              <a:gd name="T86" fmla="*/ 15 w 20"/>
              <a:gd name="T87" fmla="*/ 15 h 26"/>
              <a:gd name="T88" fmla="*/ 14 w 20"/>
              <a:gd name="T89" fmla="*/ 23 h 26"/>
              <a:gd name="T90" fmla="*/ 17 w 20"/>
              <a:gd name="T91" fmla="*/ 14 h 26"/>
              <a:gd name="T92" fmla="*/ 17 w 20"/>
              <a:gd name="T93" fmla="*/ 12 h 26"/>
              <a:gd name="T94" fmla="*/ 17 w 20"/>
              <a:gd name="T95" fmla="*/ 9 h 26"/>
              <a:gd name="T96" fmla="*/ 17 w 20"/>
              <a:gd name="T97" fmla="*/ 8 h 26"/>
              <a:gd name="T98" fmla="*/ 18 w 20"/>
              <a:gd name="T99" fmla="*/ 8 h 26"/>
              <a:gd name="T100" fmla="*/ 18 w 20"/>
              <a:gd name="T101" fmla="*/ 9 h 26"/>
              <a:gd name="T102" fmla="*/ 15 w 20"/>
              <a:gd name="T103" fmla="*/ 21 h 26"/>
              <a:gd name="T104" fmla="*/ 14 w 20"/>
              <a:gd name="T105" fmla="*/ 23 h 26"/>
              <a:gd name="T106" fmla="*/ 15 w 20"/>
              <a:gd name="T107" fmla="*/ 20 h 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
              <a:gd name="T163" fmla="*/ 0 h 26"/>
              <a:gd name="T164" fmla="*/ 20 w 20"/>
              <a:gd name="T165" fmla="*/ 26 h 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 h="26">
                <a:moveTo>
                  <a:pt x="15" y="20"/>
                </a:moveTo>
                <a:lnTo>
                  <a:pt x="18" y="11"/>
                </a:lnTo>
                <a:lnTo>
                  <a:pt x="20" y="11"/>
                </a:lnTo>
                <a:lnTo>
                  <a:pt x="20" y="9"/>
                </a:lnTo>
                <a:lnTo>
                  <a:pt x="18" y="9"/>
                </a:lnTo>
                <a:lnTo>
                  <a:pt x="20" y="9"/>
                </a:lnTo>
                <a:lnTo>
                  <a:pt x="20" y="8"/>
                </a:lnTo>
                <a:lnTo>
                  <a:pt x="20" y="6"/>
                </a:lnTo>
                <a:lnTo>
                  <a:pt x="18" y="6"/>
                </a:lnTo>
                <a:lnTo>
                  <a:pt x="17" y="6"/>
                </a:lnTo>
                <a:lnTo>
                  <a:pt x="15" y="5"/>
                </a:lnTo>
                <a:lnTo>
                  <a:pt x="15" y="3"/>
                </a:lnTo>
                <a:lnTo>
                  <a:pt x="14" y="3"/>
                </a:lnTo>
                <a:lnTo>
                  <a:pt x="14" y="2"/>
                </a:lnTo>
                <a:lnTo>
                  <a:pt x="14" y="0"/>
                </a:lnTo>
                <a:lnTo>
                  <a:pt x="11" y="14"/>
                </a:lnTo>
                <a:lnTo>
                  <a:pt x="9" y="14"/>
                </a:lnTo>
                <a:lnTo>
                  <a:pt x="8" y="14"/>
                </a:lnTo>
                <a:lnTo>
                  <a:pt x="8" y="15"/>
                </a:lnTo>
                <a:lnTo>
                  <a:pt x="8" y="14"/>
                </a:lnTo>
                <a:lnTo>
                  <a:pt x="9" y="14"/>
                </a:lnTo>
                <a:lnTo>
                  <a:pt x="9" y="11"/>
                </a:lnTo>
                <a:lnTo>
                  <a:pt x="9" y="9"/>
                </a:lnTo>
                <a:lnTo>
                  <a:pt x="11" y="6"/>
                </a:lnTo>
                <a:lnTo>
                  <a:pt x="11" y="2"/>
                </a:lnTo>
                <a:lnTo>
                  <a:pt x="11" y="3"/>
                </a:lnTo>
                <a:lnTo>
                  <a:pt x="9" y="3"/>
                </a:lnTo>
                <a:lnTo>
                  <a:pt x="11" y="5"/>
                </a:lnTo>
                <a:lnTo>
                  <a:pt x="9" y="11"/>
                </a:lnTo>
                <a:lnTo>
                  <a:pt x="8" y="12"/>
                </a:lnTo>
                <a:lnTo>
                  <a:pt x="6" y="14"/>
                </a:lnTo>
                <a:lnTo>
                  <a:pt x="0" y="21"/>
                </a:lnTo>
                <a:lnTo>
                  <a:pt x="0" y="23"/>
                </a:lnTo>
                <a:lnTo>
                  <a:pt x="2" y="23"/>
                </a:lnTo>
                <a:lnTo>
                  <a:pt x="3" y="24"/>
                </a:lnTo>
                <a:lnTo>
                  <a:pt x="9" y="15"/>
                </a:lnTo>
                <a:lnTo>
                  <a:pt x="9" y="17"/>
                </a:lnTo>
                <a:lnTo>
                  <a:pt x="5" y="26"/>
                </a:lnTo>
                <a:lnTo>
                  <a:pt x="6" y="23"/>
                </a:lnTo>
                <a:lnTo>
                  <a:pt x="8" y="23"/>
                </a:lnTo>
                <a:lnTo>
                  <a:pt x="9" y="24"/>
                </a:lnTo>
                <a:lnTo>
                  <a:pt x="11" y="23"/>
                </a:lnTo>
                <a:lnTo>
                  <a:pt x="15" y="12"/>
                </a:lnTo>
                <a:lnTo>
                  <a:pt x="15" y="15"/>
                </a:lnTo>
                <a:lnTo>
                  <a:pt x="14" y="23"/>
                </a:lnTo>
                <a:lnTo>
                  <a:pt x="17" y="14"/>
                </a:lnTo>
                <a:lnTo>
                  <a:pt x="17" y="12"/>
                </a:lnTo>
                <a:lnTo>
                  <a:pt x="17" y="9"/>
                </a:lnTo>
                <a:lnTo>
                  <a:pt x="17" y="8"/>
                </a:lnTo>
                <a:lnTo>
                  <a:pt x="18" y="8"/>
                </a:lnTo>
                <a:lnTo>
                  <a:pt x="18" y="9"/>
                </a:lnTo>
                <a:lnTo>
                  <a:pt x="15" y="21"/>
                </a:lnTo>
                <a:lnTo>
                  <a:pt x="14" y="23"/>
                </a:lnTo>
                <a:lnTo>
                  <a:pt x="15" y="2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70" name="Freeform 942"/>
          <p:cNvSpPr>
            <a:spLocks/>
          </p:cNvSpPr>
          <p:nvPr/>
        </p:nvSpPr>
        <p:spPr bwMode="auto">
          <a:xfrm>
            <a:off x="2246313" y="2449520"/>
            <a:ext cx="6350" cy="14287"/>
          </a:xfrm>
          <a:custGeom>
            <a:avLst/>
            <a:gdLst>
              <a:gd name="T0" fmla="*/ 0 w 4"/>
              <a:gd name="T1" fmla="*/ 9 h 9"/>
              <a:gd name="T2" fmla="*/ 1 w 4"/>
              <a:gd name="T3" fmla="*/ 9 h 9"/>
              <a:gd name="T4" fmla="*/ 1 w 4"/>
              <a:gd name="T5" fmla="*/ 8 h 9"/>
              <a:gd name="T6" fmla="*/ 1 w 4"/>
              <a:gd name="T7" fmla="*/ 9 h 9"/>
              <a:gd name="T8" fmla="*/ 3 w 4"/>
              <a:gd name="T9" fmla="*/ 8 h 9"/>
              <a:gd name="T10" fmla="*/ 4 w 4"/>
              <a:gd name="T11" fmla="*/ 6 h 9"/>
              <a:gd name="T12" fmla="*/ 4 w 4"/>
              <a:gd name="T13" fmla="*/ 5 h 9"/>
              <a:gd name="T14" fmla="*/ 3 w 4"/>
              <a:gd name="T15" fmla="*/ 0 h 9"/>
              <a:gd name="T16" fmla="*/ 1 w 4"/>
              <a:gd name="T17" fmla="*/ 0 h 9"/>
              <a:gd name="T18" fmla="*/ 1 w 4"/>
              <a:gd name="T19" fmla="*/ 2 h 9"/>
              <a:gd name="T20" fmla="*/ 1 w 4"/>
              <a:gd name="T21" fmla="*/ 3 h 9"/>
              <a:gd name="T22" fmla="*/ 1 w 4"/>
              <a:gd name="T23" fmla="*/ 5 h 9"/>
              <a:gd name="T24" fmla="*/ 1 w 4"/>
              <a:gd name="T25" fmla="*/ 6 h 9"/>
              <a:gd name="T26" fmla="*/ 0 w 4"/>
              <a:gd name="T27" fmla="*/ 8 h 9"/>
              <a:gd name="T28" fmla="*/ 0 w 4"/>
              <a:gd name="T29" fmla="*/ 9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
              <a:gd name="T46" fmla="*/ 0 h 9"/>
              <a:gd name="T47" fmla="*/ 4 w 4"/>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 h="9">
                <a:moveTo>
                  <a:pt x="0" y="9"/>
                </a:moveTo>
                <a:lnTo>
                  <a:pt x="1" y="9"/>
                </a:lnTo>
                <a:lnTo>
                  <a:pt x="1" y="8"/>
                </a:lnTo>
                <a:lnTo>
                  <a:pt x="1" y="9"/>
                </a:lnTo>
                <a:lnTo>
                  <a:pt x="3" y="8"/>
                </a:lnTo>
                <a:lnTo>
                  <a:pt x="4" y="6"/>
                </a:lnTo>
                <a:lnTo>
                  <a:pt x="4" y="5"/>
                </a:lnTo>
                <a:lnTo>
                  <a:pt x="3" y="0"/>
                </a:lnTo>
                <a:lnTo>
                  <a:pt x="1" y="0"/>
                </a:lnTo>
                <a:lnTo>
                  <a:pt x="1" y="2"/>
                </a:lnTo>
                <a:lnTo>
                  <a:pt x="1" y="3"/>
                </a:lnTo>
                <a:lnTo>
                  <a:pt x="1" y="5"/>
                </a:lnTo>
                <a:lnTo>
                  <a:pt x="1" y="6"/>
                </a:lnTo>
                <a:lnTo>
                  <a:pt x="0" y="8"/>
                </a:lnTo>
                <a:lnTo>
                  <a:pt x="0" y="9"/>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71" name="Freeform 943"/>
          <p:cNvSpPr>
            <a:spLocks/>
          </p:cNvSpPr>
          <p:nvPr/>
        </p:nvSpPr>
        <p:spPr bwMode="auto">
          <a:xfrm>
            <a:off x="1798638" y="1268420"/>
            <a:ext cx="144463" cy="201612"/>
          </a:xfrm>
          <a:custGeom>
            <a:avLst/>
            <a:gdLst>
              <a:gd name="T0" fmla="*/ 38 w 91"/>
              <a:gd name="T1" fmla="*/ 2 h 127"/>
              <a:gd name="T2" fmla="*/ 32 w 91"/>
              <a:gd name="T3" fmla="*/ 6 h 127"/>
              <a:gd name="T4" fmla="*/ 27 w 91"/>
              <a:gd name="T5" fmla="*/ 3 h 127"/>
              <a:gd name="T6" fmla="*/ 15 w 91"/>
              <a:gd name="T7" fmla="*/ 6 h 127"/>
              <a:gd name="T8" fmla="*/ 8 w 91"/>
              <a:gd name="T9" fmla="*/ 11 h 127"/>
              <a:gd name="T10" fmla="*/ 9 w 91"/>
              <a:gd name="T11" fmla="*/ 23 h 127"/>
              <a:gd name="T12" fmla="*/ 12 w 91"/>
              <a:gd name="T13" fmla="*/ 21 h 127"/>
              <a:gd name="T14" fmla="*/ 9 w 91"/>
              <a:gd name="T15" fmla="*/ 23 h 127"/>
              <a:gd name="T16" fmla="*/ 15 w 91"/>
              <a:gd name="T17" fmla="*/ 30 h 127"/>
              <a:gd name="T18" fmla="*/ 17 w 91"/>
              <a:gd name="T19" fmla="*/ 33 h 127"/>
              <a:gd name="T20" fmla="*/ 9 w 91"/>
              <a:gd name="T21" fmla="*/ 30 h 127"/>
              <a:gd name="T22" fmla="*/ 3 w 91"/>
              <a:gd name="T23" fmla="*/ 26 h 127"/>
              <a:gd name="T24" fmla="*/ 0 w 91"/>
              <a:gd name="T25" fmla="*/ 30 h 127"/>
              <a:gd name="T26" fmla="*/ 2 w 91"/>
              <a:gd name="T27" fmla="*/ 35 h 127"/>
              <a:gd name="T28" fmla="*/ 0 w 91"/>
              <a:gd name="T29" fmla="*/ 36 h 127"/>
              <a:gd name="T30" fmla="*/ 0 w 91"/>
              <a:gd name="T31" fmla="*/ 45 h 127"/>
              <a:gd name="T32" fmla="*/ 2 w 91"/>
              <a:gd name="T33" fmla="*/ 54 h 127"/>
              <a:gd name="T34" fmla="*/ 2 w 91"/>
              <a:gd name="T35" fmla="*/ 63 h 127"/>
              <a:gd name="T36" fmla="*/ 0 w 91"/>
              <a:gd name="T37" fmla="*/ 67 h 127"/>
              <a:gd name="T38" fmla="*/ 0 w 91"/>
              <a:gd name="T39" fmla="*/ 82 h 127"/>
              <a:gd name="T40" fmla="*/ 2 w 91"/>
              <a:gd name="T41" fmla="*/ 87 h 127"/>
              <a:gd name="T42" fmla="*/ 6 w 91"/>
              <a:gd name="T43" fmla="*/ 91 h 127"/>
              <a:gd name="T44" fmla="*/ 9 w 91"/>
              <a:gd name="T45" fmla="*/ 100 h 127"/>
              <a:gd name="T46" fmla="*/ 8 w 91"/>
              <a:gd name="T47" fmla="*/ 117 h 127"/>
              <a:gd name="T48" fmla="*/ 15 w 91"/>
              <a:gd name="T49" fmla="*/ 117 h 127"/>
              <a:gd name="T50" fmla="*/ 9 w 91"/>
              <a:gd name="T51" fmla="*/ 123 h 127"/>
              <a:gd name="T52" fmla="*/ 17 w 91"/>
              <a:gd name="T53" fmla="*/ 126 h 127"/>
              <a:gd name="T54" fmla="*/ 21 w 91"/>
              <a:gd name="T55" fmla="*/ 124 h 127"/>
              <a:gd name="T56" fmla="*/ 27 w 91"/>
              <a:gd name="T57" fmla="*/ 124 h 127"/>
              <a:gd name="T58" fmla="*/ 24 w 91"/>
              <a:gd name="T59" fmla="*/ 124 h 127"/>
              <a:gd name="T60" fmla="*/ 27 w 91"/>
              <a:gd name="T61" fmla="*/ 120 h 127"/>
              <a:gd name="T62" fmla="*/ 33 w 91"/>
              <a:gd name="T63" fmla="*/ 108 h 127"/>
              <a:gd name="T64" fmla="*/ 36 w 91"/>
              <a:gd name="T65" fmla="*/ 96 h 127"/>
              <a:gd name="T66" fmla="*/ 32 w 91"/>
              <a:gd name="T67" fmla="*/ 87 h 127"/>
              <a:gd name="T68" fmla="*/ 27 w 91"/>
              <a:gd name="T69" fmla="*/ 87 h 127"/>
              <a:gd name="T70" fmla="*/ 23 w 91"/>
              <a:gd name="T71" fmla="*/ 87 h 127"/>
              <a:gd name="T72" fmla="*/ 24 w 91"/>
              <a:gd name="T73" fmla="*/ 82 h 127"/>
              <a:gd name="T74" fmla="*/ 36 w 91"/>
              <a:gd name="T75" fmla="*/ 82 h 127"/>
              <a:gd name="T76" fmla="*/ 41 w 91"/>
              <a:gd name="T77" fmla="*/ 81 h 127"/>
              <a:gd name="T78" fmla="*/ 44 w 91"/>
              <a:gd name="T79" fmla="*/ 84 h 127"/>
              <a:gd name="T80" fmla="*/ 50 w 91"/>
              <a:gd name="T81" fmla="*/ 85 h 127"/>
              <a:gd name="T82" fmla="*/ 57 w 91"/>
              <a:gd name="T83" fmla="*/ 87 h 127"/>
              <a:gd name="T84" fmla="*/ 65 w 91"/>
              <a:gd name="T85" fmla="*/ 79 h 127"/>
              <a:gd name="T86" fmla="*/ 66 w 91"/>
              <a:gd name="T87" fmla="*/ 73 h 127"/>
              <a:gd name="T88" fmla="*/ 72 w 91"/>
              <a:gd name="T89" fmla="*/ 60 h 127"/>
              <a:gd name="T90" fmla="*/ 67 w 91"/>
              <a:gd name="T91" fmla="*/ 57 h 127"/>
              <a:gd name="T92" fmla="*/ 73 w 91"/>
              <a:gd name="T93" fmla="*/ 56 h 127"/>
              <a:gd name="T94" fmla="*/ 78 w 91"/>
              <a:gd name="T95" fmla="*/ 38 h 127"/>
              <a:gd name="T96" fmla="*/ 90 w 91"/>
              <a:gd name="T97" fmla="*/ 23 h 127"/>
              <a:gd name="T98" fmla="*/ 90 w 91"/>
              <a:gd name="T99" fmla="*/ 21 h 127"/>
              <a:gd name="T100" fmla="*/ 90 w 91"/>
              <a:gd name="T101" fmla="*/ 15 h 127"/>
              <a:gd name="T102" fmla="*/ 66 w 91"/>
              <a:gd name="T103" fmla="*/ 11 h 127"/>
              <a:gd name="T104" fmla="*/ 60 w 91"/>
              <a:gd name="T105" fmla="*/ 12 h 127"/>
              <a:gd name="T106" fmla="*/ 56 w 91"/>
              <a:gd name="T107" fmla="*/ 14 h 127"/>
              <a:gd name="T108" fmla="*/ 53 w 91"/>
              <a:gd name="T109" fmla="*/ 6 h 127"/>
              <a:gd name="T110" fmla="*/ 50 w 91"/>
              <a:gd name="T111" fmla="*/ 5 h 1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1"/>
              <a:gd name="T169" fmla="*/ 0 h 127"/>
              <a:gd name="T170" fmla="*/ 91 w 91"/>
              <a:gd name="T171" fmla="*/ 127 h 12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1" h="127">
                <a:moveTo>
                  <a:pt x="42" y="2"/>
                </a:moveTo>
                <a:lnTo>
                  <a:pt x="39" y="0"/>
                </a:lnTo>
                <a:lnTo>
                  <a:pt x="38" y="2"/>
                </a:lnTo>
                <a:lnTo>
                  <a:pt x="36" y="0"/>
                </a:lnTo>
                <a:lnTo>
                  <a:pt x="33" y="2"/>
                </a:lnTo>
                <a:lnTo>
                  <a:pt x="32" y="6"/>
                </a:lnTo>
                <a:lnTo>
                  <a:pt x="30" y="5"/>
                </a:lnTo>
                <a:lnTo>
                  <a:pt x="30" y="3"/>
                </a:lnTo>
                <a:lnTo>
                  <a:pt x="27" y="3"/>
                </a:lnTo>
                <a:lnTo>
                  <a:pt x="20" y="6"/>
                </a:lnTo>
                <a:lnTo>
                  <a:pt x="18" y="6"/>
                </a:lnTo>
                <a:lnTo>
                  <a:pt x="15" y="6"/>
                </a:lnTo>
                <a:lnTo>
                  <a:pt x="15" y="8"/>
                </a:lnTo>
                <a:lnTo>
                  <a:pt x="9" y="11"/>
                </a:lnTo>
                <a:lnTo>
                  <a:pt x="8" y="11"/>
                </a:lnTo>
                <a:lnTo>
                  <a:pt x="6" y="15"/>
                </a:lnTo>
                <a:lnTo>
                  <a:pt x="6" y="18"/>
                </a:lnTo>
                <a:lnTo>
                  <a:pt x="9" y="23"/>
                </a:lnTo>
                <a:lnTo>
                  <a:pt x="9" y="21"/>
                </a:lnTo>
                <a:lnTo>
                  <a:pt x="11" y="20"/>
                </a:lnTo>
                <a:lnTo>
                  <a:pt x="12" y="21"/>
                </a:lnTo>
                <a:lnTo>
                  <a:pt x="11" y="21"/>
                </a:lnTo>
                <a:lnTo>
                  <a:pt x="11" y="23"/>
                </a:lnTo>
                <a:lnTo>
                  <a:pt x="9" y="23"/>
                </a:lnTo>
                <a:lnTo>
                  <a:pt x="12" y="29"/>
                </a:lnTo>
                <a:lnTo>
                  <a:pt x="14" y="30"/>
                </a:lnTo>
                <a:lnTo>
                  <a:pt x="15" y="30"/>
                </a:lnTo>
                <a:lnTo>
                  <a:pt x="18" y="32"/>
                </a:lnTo>
                <a:lnTo>
                  <a:pt x="18" y="33"/>
                </a:lnTo>
                <a:lnTo>
                  <a:pt x="17" y="33"/>
                </a:lnTo>
                <a:lnTo>
                  <a:pt x="15" y="32"/>
                </a:lnTo>
                <a:lnTo>
                  <a:pt x="14" y="33"/>
                </a:lnTo>
                <a:lnTo>
                  <a:pt x="9" y="30"/>
                </a:lnTo>
                <a:lnTo>
                  <a:pt x="6" y="26"/>
                </a:lnTo>
                <a:lnTo>
                  <a:pt x="5" y="26"/>
                </a:lnTo>
                <a:lnTo>
                  <a:pt x="3" y="26"/>
                </a:lnTo>
                <a:lnTo>
                  <a:pt x="2" y="27"/>
                </a:lnTo>
                <a:lnTo>
                  <a:pt x="0" y="27"/>
                </a:lnTo>
                <a:lnTo>
                  <a:pt x="0" y="30"/>
                </a:lnTo>
                <a:lnTo>
                  <a:pt x="0" y="32"/>
                </a:lnTo>
                <a:lnTo>
                  <a:pt x="0" y="33"/>
                </a:lnTo>
                <a:lnTo>
                  <a:pt x="2" y="35"/>
                </a:lnTo>
                <a:lnTo>
                  <a:pt x="2" y="36"/>
                </a:lnTo>
                <a:lnTo>
                  <a:pt x="2" y="38"/>
                </a:lnTo>
                <a:lnTo>
                  <a:pt x="0" y="36"/>
                </a:lnTo>
                <a:lnTo>
                  <a:pt x="0" y="39"/>
                </a:lnTo>
                <a:lnTo>
                  <a:pt x="0" y="41"/>
                </a:lnTo>
                <a:lnTo>
                  <a:pt x="0" y="45"/>
                </a:lnTo>
                <a:lnTo>
                  <a:pt x="2" y="50"/>
                </a:lnTo>
                <a:lnTo>
                  <a:pt x="0" y="53"/>
                </a:lnTo>
                <a:lnTo>
                  <a:pt x="2" y="54"/>
                </a:lnTo>
                <a:lnTo>
                  <a:pt x="2" y="61"/>
                </a:lnTo>
                <a:lnTo>
                  <a:pt x="3" y="63"/>
                </a:lnTo>
                <a:lnTo>
                  <a:pt x="2" y="63"/>
                </a:lnTo>
                <a:lnTo>
                  <a:pt x="0" y="64"/>
                </a:lnTo>
                <a:lnTo>
                  <a:pt x="0" y="66"/>
                </a:lnTo>
                <a:lnTo>
                  <a:pt x="0" y="67"/>
                </a:lnTo>
                <a:lnTo>
                  <a:pt x="0" y="70"/>
                </a:lnTo>
                <a:lnTo>
                  <a:pt x="2" y="75"/>
                </a:lnTo>
                <a:lnTo>
                  <a:pt x="0" y="82"/>
                </a:lnTo>
                <a:lnTo>
                  <a:pt x="2" y="82"/>
                </a:lnTo>
                <a:lnTo>
                  <a:pt x="2" y="85"/>
                </a:lnTo>
                <a:lnTo>
                  <a:pt x="2" y="87"/>
                </a:lnTo>
                <a:lnTo>
                  <a:pt x="2" y="88"/>
                </a:lnTo>
                <a:lnTo>
                  <a:pt x="3" y="88"/>
                </a:lnTo>
                <a:lnTo>
                  <a:pt x="6" y="91"/>
                </a:lnTo>
                <a:lnTo>
                  <a:pt x="6" y="96"/>
                </a:lnTo>
                <a:lnTo>
                  <a:pt x="8" y="99"/>
                </a:lnTo>
                <a:lnTo>
                  <a:pt x="9" y="100"/>
                </a:lnTo>
                <a:lnTo>
                  <a:pt x="8" y="103"/>
                </a:lnTo>
                <a:lnTo>
                  <a:pt x="9" y="106"/>
                </a:lnTo>
                <a:lnTo>
                  <a:pt x="8" y="117"/>
                </a:lnTo>
                <a:lnTo>
                  <a:pt x="9" y="118"/>
                </a:lnTo>
                <a:lnTo>
                  <a:pt x="12" y="117"/>
                </a:lnTo>
                <a:lnTo>
                  <a:pt x="15" y="117"/>
                </a:lnTo>
                <a:lnTo>
                  <a:pt x="11" y="118"/>
                </a:lnTo>
                <a:lnTo>
                  <a:pt x="9" y="121"/>
                </a:lnTo>
                <a:lnTo>
                  <a:pt x="9" y="123"/>
                </a:lnTo>
                <a:lnTo>
                  <a:pt x="8" y="127"/>
                </a:lnTo>
                <a:lnTo>
                  <a:pt x="9" y="127"/>
                </a:lnTo>
                <a:lnTo>
                  <a:pt x="17" y="126"/>
                </a:lnTo>
                <a:lnTo>
                  <a:pt x="18" y="126"/>
                </a:lnTo>
                <a:lnTo>
                  <a:pt x="20" y="124"/>
                </a:lnTo>
                <a:lnTo>
                  <a:pt x="21" y="124"/>
                </a:lnTo>
                <a:lnTo>
                  <a:pt x="27" y="127"/>
                </a:lnTo>
                <a:lnTo>
                  <a:pt x="27" y="126"/>
                </a:lnTo>
                <a:lnTo>
                  <a:pt x="27" y="124"/>
                </a:lnTo>
                <a:lnTo>
                  <a:pt x="27" y="123"/>
                </a:lnTo>
                <a:lnTo>
                  <a:pt x="26" y="124"/>
                </a:lnTo>
                <a:lnTo>
                  <a:pt x="24" y="124"/>
                </a:lnTo>
                <a:lnTo>
                  <a:pt x="26" y="123"/>
                </a:lnTo>
                <a:lnTo>
                  <a:pt x="27" y="121"/>
                </a:lnTo>
                <a:lnTo>
                  <a:pt x="27" y="120"/>
                </a:lnTo>
                <a:lnTo>
                  <a:pt x="27" y="118"/>
                </a:lnTo>
                <a:lnTo>
                  <a:pt x="32" y="109"/>
                </a:lnTo>
                <a:lnTo>
                  <a:pt x="33" y="108"/>
                </a:lnTo>
                <a:lnTo>
                  <a:pt x="35" y="108"/>
                </a:lnTo>
                <a:lnTo>
                  <a:pt x="38" y="102"/>
                </a:lnTo>
                <a:lnTo>
                  <a:pt x="36" y="96"/>
                </a:lnTo>
                <a:lnTo>
                  <a:pt x="33" y="91"/>
                </a:lnTo>
                <a:lnTo>
                  <a:pt x="32" y="91"/>
                </a:lnTo>
                <a:lnTo>
                  <a:pt x="32" y="87"/>
                </a:lnTo>
                <a:lnTo>
                  <a:pt x="32" y="85"/>
                </a:lnTo>
                <a:lnTo>
                  <a:pt x="30" y="87"/>
                </a:lnTo>
                <a:lnTo>
                  <a:pt x="27" y="87"/>
                </a:lnTo>
                <a:lnTo>
                  <a:pt x="26" y="85"/>
                </a:lnTo>
                <a:lnTo>
                  <a:pt x="24" y="85"/>
                </a:lnTo>
                <a:lnTo>
                  <a:pt x="23" y="87"/>
                </a:lnTo>
                <a:lnTo>
                  <a:pt x="23" y="85"/>
                </a:lnTo>
                <a:lnTo>
                  <a:pt x="23" y="84"/>
                </a:lnTo>
                <a:lnTo>
                  <a:pt x="24" y="82"/>
                </a:lnTo>
                <a:lnTo>
                  <a:pt x="26" y="84"/>
                </a:lnTo>
                <a:lnTo>
                  <a:pt x="35" y="82"/>
                </a:lnTo>
                <a:lnTo>
                  <a:pt x="36" y="82"/>
                </a:lnTo>
                <a:lnTo>
                  <a:pt x="38" y="82"/>
                </a:lnTo>
                <a:lnTo>
                  <a:pt x="39" y="82"/>
                </a:lnTo>
                <a:lnTo>
                  <a:pt x="41" y="81"/>
                </a:lnTo>
                <a:lnTo>
                  <a:pt x="41" y="82"/>
                </a:lnTo>
                <a:lnTo>
                  <a:pt x="42" y="82"/>
                </a:lnTo>
                <a:lnTo>
                  <a:pt x="44" y="84"/>
                </a:lnTo>
                <a:lnTo>
                  <a:pt x="45" y="84"/>
                </a:lnTo>
                <a:lnTo>
                  <a:pt x="48" y="85"/>
                </a:lnTo>
                <a:lnTo>
                  <a:pt x="50" y="85"/>
                </a:lnTo>
                <a:lnTo>
                  <a:pt x="54" y="85"/>
                </a:lnTo>
                <a:lnTo>
                  <a:pt x="54" y="87"/>
                </a:lnTo>
                <a:lnTo>
                  <a:pt x="57" y="87"/>
                </a:lnTo>
                <a:lnTo>
                  <a:pt x="60" y="85"/>
                </a:lnTo>
                <a:lnTo>
                  <a:pt x="62" y="82"/>
                </a:lnTo>
                <a:lnTo>
                  <a:pt x="65" y="79"/>
                </a:lnTo>
                <a:lnTo>
                  <a:pt x="65" y="78"/>
                </a:lnTo>
                <a:lnTo>
                  <a:pt x="65" y="75"/>
                </a:lnTo>
                <a:lnTo>
                  <a:pt x="66" y="73"/>
                </a:lnTo>
                <a:lnTo>
                  <a:pt x="67" y="70"/>
                </a:lnTo>
                <a:lnTo>
                  <a:pt x="67" y="69"/>
                </a:lnTo>
                <a:lnTo>
                  <a:pt x="72" y="60"/>
                </a:lnTo>
                <a:lnTo>
                  <a:pt x="72" y="59"/>
                </a:lnTo>
                <a:lnTo>
                  <a:pt x="70" y="59"/>
                </a:lnTo>
                <a:lnTo>
                  <a:pt x="67" y="57"/>
                </a:lnTo>
                <a:lnTo>
                  <a:pt x="69" y="57"/>
                </a:lnTo>
                <a:lnTo>
                  <a:pt x="70" y="57"/>
                </a:lnTo>
                <a:lnTo>
                  <a:pt x="73" y="56"/>
                </a:lnTo>
                <a:lnTo>
                  <a:pt x="79" y="41"/>
                </a:lnTo>
                <a:lnTo>
                  <a:pt x="78" y="39"/>
                </a:lnTo>
                <a:lnTo>
                  <a:pt x="78" y="38"/>
                </a:lnTo>
                <a:lnTo>
                  <a:pt x="79" y="39"/>
                </a:lnTo>
                <a:lnTo>
                  <a:pt x="81" y="39"/>
                </a:lnTo>
                <a:lnTo>
                  <a:pt x="90" y="23"/>
                </a:lnTo>
                <a:lnTo>
                  <a:pt x="88" y="20"/>
                </a:lnTo>
                <a:lnTo>
                  <a:pt x="90" y="20"/>
                </a:lnTo>
                <a:lnTo>
                  <a:pt x="90" y="21"/>
                </a:lnTo>
                <a:lnTo>
                  <a:pt x="91" y="20"/>
                </a:lnTo>
                <a:lnTo>
                  <a:pt x="91" y="17"/>
                </a:lnTo>
                <a:lnTo>
                  <a:pt x="90" y="15"/>
                </a:lnTo>
                <a:lnTo>
                  <a:pt x="88" y="17"/>
                </a:lnTo>
                <a:lnTo>
                  <a:pt x="73" y="11"/>
                </a:lnTo>
                <a:lnTo>
                  <a:pt x="66" y="11"/>
                </a:lnTo>
                <a:lnTo>
                  <a:pt x="65" y="11"/>
                </a:lnTo>
                <a:lnTo>
                  <a:pt x="63" y="11"/>
                </a:lnTo>
                <a:lnTo>
                  <a:pt x="60" y="12"/>
                </a:lnTo>
                <a:lnTo>
                  <a:pt x="60" y="15"/>
                </a:lnTo>
                <a:lnTo>
                  <a:pt x="59" y="15"/>
                </a:lnTo>
                <a:lnTo>
                  <a:pt x="56" y="14"/>
                </a:lnTo>
                <a:lnTo>
                  <a:pt x="57" y="11"/>
                </a:lnTo>
                <a:lnTo>
                  <a:pt x="56" y="9"/>
                </a:lnTo>
                <a:lnTo>
                  <a:pt x="53" y="6"/>
                </a:lnTo>
                <a:lnTo>
                  <a:pt x="51" y="5"/>
                </a:lnTo>
                <a:lnTo>
                  <a:pt x="50" y="6"/>
                </a:lnTo>
                <a:lnTo>
                  <a:pt x="50" y="5"/>
                </a:lnTo>
                <a:lnTo>
                  <a:pt x="42"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72" name="Freeform 944"/>
          <p:cNvSpPr>
            <a:spLocks/>
          </p:cNvSpPr>
          <p:nvPr/>
        </p:nvSpPr>
        <p:spPr bwMode="auto">
          <a:xfrm>
            <a:off x="7646988" y="4511682"/>
            <a:ext cx="11113" cy="9525"/>
          </a:xfrm>
          <a:custGeom>
            <a:avLst/>
            <a:gdLst>
              <a:gd name="T0" fmla="*/ 0 w 7"/>
              <a:gd name="T1" fmla="*/ 3 h 6"/>
              <a:gd name="T2" fmla="*/ 7 w 7"/>
              <a:gd name="T3" fmla="*/ 0 h 6"/>
              <a:gd name="T4" fmla="*/ 7 w 7"/>
              <a:gd name="T5" fmla="*/ 2 h 6"/>
              <a:gd name="T6" fmla="*/ 6 w 7"/>
              <a:gd name="T7" fmla="*/ 2 h 6"/>
              <a:gd name="T8" fmla="*/ 7 w 7"/>
              <a:gd name="T9" fmla="*/ 2 h 6"/>
              <a:gd name="T10" fmla="*/ 6 w 7"/>
              <a:gd name="T11" fmla="*/ 2 h 6"/>
              <a:gd name="T12" fmla="*/ 6 w 7"/>
              <a:gd name="T13" fmla="*/ 3 h 6"/>
              <a:gd name="T14" fmla="*/ 6 w 7"/>
              <a:gd name="T15" fmla="*/ 5 h 6"/>
              <a:gd name="T16" fmla="*/ 4 w 7"/>
              <a:gd name="T17" fmla="*/ 5 h 6"/>
              <a:gd name="T18" fmla="*/ 6 w 7"/>
              <a:gd name="T19" fmla="*/ 5 h 6"/>
              <a:gd name="T20" fmla="*/ 4 w 7"/>
              <a:gd name="T21" fmla="*/ 5 h 6"/>
              <a:gd name="T22" fmla="*/ 4 w 7"/>
              <a:gd name="T23" fmla="*/ 6 h 6"/>
              <a:gd name="T24" fmla="*/ 3 w 7"/>
              <a:gd name="T25" fmla="*/ 6 h 6"/>
              <a:gd name="T26" fmla="*/ 3 w 7"/>
              <a:gd name="T27" fmla="*/ 5 h 6"/>
              <a:gd name="T28" fmla="*/ 3 w 7"/>
              <a:gd name="T29" fmla="*/ 3 h 6"/>
              <a:gd name="T30" fmla="*/ 1 w 7"/>
              <a:gd name="T31" fmla="*/ 5 h 6"/>
              <a:gd name="T32" fmla="*/ 0 w 7"/>
              <a:gd name="T33" fmla="*/ 5 h 6"/>
              <a:gd name="T34" fmla="*/ 0 w 7"/>
              <a:gd name="T35" fmla="*/ 3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
              <a:gd name="T55" fmla="*/ 0 h 6"/>
              <a:gd name="T56" fmla="*/ 7 w 7"/>
              <a:gd name="T57" fmla="*/ 6 h 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 h="6">
                <a:moveTo>
                  <a:pt x="0" y="3"/>
                </a:moveTo>
                <a:lnTo>
                  <a:pt x="7" y="0"/>
                </a:lnTo>
                <a:lnTo>
                  <a:pt x="7" y="2"/>
                </a:lnTo>
                <a:lnTo>
                  <a:pt x="6" y="2"/>
                </a:lnTo>
                <a:lnTo>
                  <a:pt x="7" y="2"/>
                </a:lnTo>
                <a:lnTo>
                  <a:pt x="6" y="2"/>
                </a:lnTo>
                <a:lnTo>
                  <a:pt x="6" y="3"/>
                </a:lnTo>
                <a:lnTo>
                  <a:pt x="6" y="5"/>
                </a:lnTo>
                <a:lnTo>
                  <a:pt x="4" y="5"/>
                </a:lnTo>
                <a:lnTo>
                  <a:pt x="6" y="5"/>
                </a:lnTo>
                <a:lnTo>
                  <a:pt x="4" y="5"/>
                </a:lnTo>
                <a:lnTo>
                  <a:pt x="4" y="6"/>
                </a:lnTo>
                <a:lnTo>
                  <a:pt x="3" y="6"/>
                </a:lnTo>
                <a:lnTo>
                  <a:pt x="3" y="5"/>
                </a:lnTo>
                <a:lnTo>
                  <a:pt x="3" y="3"/>
                </a:lnTo>
                <a:lnTo>
                  <a:pt x="1" y="5"/>
                </a:lnTo>
                <a:lnTo>
                  <a:pt x="0" y="5"/>
                </a:lnTo>
                <a:lnTo>
                  <a:pt x="0"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73" name="Freeform 945"/>
          <p:cNvSpPr>
            <a:spLocks/>
          </p:cNvSpPr>
          <p:nvPr/>
        </p:nvSpPr>
        <p:spPr bwMode="auto">
          <a:xfrm>
            <a:off x="7670800" y="4491045"/>
            <a:ext cx="61913" cy="30162"/>
          </a:xfrm>
          <a:custGeom>
            <a:avLst/>
            <a:gdLst>
              <a:gd name="T0" fmla="*/ 3 w 39"/>
              <a:gd name="T1" fmla="*/ 19 h 19"/>
              <a:gd name="T2" fmla="*/ 3 w 39"/>
              <a:gd name="T3" fmla="*/ 18 h 19"/>
              <a:gd name="T4" fmla="*/ 1 w 39"/>
              <a:gd name="T5" fmla="*/ 18 h 19"/>
              <a:gd name="T6" fmla="*/ 1 w 39"/>
              <a:gd name="T7" fmla="*/ 16 h 19"/>
              <a:gd name="T8" fmla="*/ 1 w 39"/>
              <a:gd name="T9" fmla="*/ 15 h 19"/>
              <a:gd name="T10" fmla="*/ 0 w 39"/>
              <a:gd name="T11" fmla="*/ 15 h 19"/>
              <a:gd name="T12" fmla="*/ 1 w 39"/>
              <a:gd name="T13" fmla="*/ 15 h 19"/>
              <a:gd name="T14" fmla="*/ 0 w 39"/>
              <a:gd name="T15" fmla="*/ 15 h 19"/>
              <a:gd name="T16" fmla="*/ 1 w 39"/>
              <a:gd name="T17" fmla="*/ 15 h 19"/>
              <a:gd name="T18" fmla="*/ 0 w 39"/>
              <a:gd name="T19" fmla="*/ 15 h 19"/>
              <a:gd name="T20" fmla="*/ 0 w 39"/>
              <a:gd name="T21" fmla="*/ 13 h 19"/>
              <a:gd name="T22" fmla="*/ 1 w 39"/>
              <a:gd name="T23" fmla="*/ 13 h 19"/>
              <a:gd name="T24" fmla="*/ 3 w 39"/>
              <a:gd name="T25" fmla="*/ 13 h 19"/>
              <a:gd name="T26" fmla="*/ 4 w 39"/>
              <a:gd name="T27" fmla="*/ 13 h 19"/>
              <a:gd name="T28" fmla="*/ 4 w 39"/>
              <a:gd name="T29" fmla="*/ 12 h 19"/>
              <a:gd name="T30" fmla="*/ 4 w 39"/>
              <a:gd name="T31" fmla="*/ 10 h 19"/>
              <a:gd name="T32" fmla="*/ 3 w 39"/>
              <a:gd name="T33" fmla="*/ 10 h 19"/>
              <a:gd name="T34" fmla="*/ 1 w 39"/>
              <a:gd name="T35" fmla="*/ 10 h 19"/>
              <a:gd name="T36" fmla="*/ 1 w 39"/>
              <a:gd name="T37" fmla="*/ 12 h 19"/>
              <a:gd name="T38" fmla="*/ 0 w 39"/>
              <a:gd name="T39" fmla="*/ 12 h 19"/>
              <a:gd name="T40" fmla="*/ 0 w 39"/>
              <a:gd name="T41" fmla="*/ 10 h 19"/>
              <a:gd name="T42" fmla="*/ 3 w 39"/>
              <a:gd name="T43" fmla="*/ 4 h 19"/>
              <a:gd name="T44" fmla="*/ 15 w 39"/>
              <a:gd name="T45" fmla="*/ 3 h 19"/>
              <a:gd name="T46" fmla="*/ 16 w 39"/>
              <a:gd name="T47" fmla="*/ 3 h 19"/>
              <a:gd name="T48" fmla="*/ 33 w 39"/>
              <a:gd name="T49" fmla="*/ 1 h 19"/>
              <a:gd name="T50" fmla="*/ 36 w 39"/>
              <a:gd name="T51" fmla="*/ 0 h 19"/>
              <a:gd name="T52" fmla="*/ 37 w 39"/>
              <a:gd name="T53" fmla="*/ 1 h 19"/>
              <a:gd name="T54" fmla="*/ 39 w 39"/>
              <a:gd name="T55" fmla="*/ 1 h 19"/>
              <a:gd name="T56" fmla="*/ 37 w 39"/>
              <a:gd name="T57" fmla="*/ 6 h 19"/>
              <a:gd name="T58" fmla="*/ 4 w 39"/>
              <a:gd name="T59" fmla="*/ 19 h 19"/>
              <a:gd name="T60" fmla="*/ 3 w 39"/>
              <a:gd name="T61" fmla="*/ 19 h 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9"/>
              <a:gd name="T94" fmla="*/ 0 h 19"/>
              <a:gd name="T95" fmla="*/ 39 w 39"/>
              <a:gd name="T96" fmla="*/ 19 h 1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9" h="19">
                <a:moveTo>
                  <a:pt x="3" y="19"/>
                </a:moveTo>
                <a:lnTo>
                  <a:pt x="3" y="18"/>
                </a:lnTo>
                <a:lnTo>
                  <a:pt x="1" y="18"/>
                </a:lnTo>
                <a:lnTo>
                  <a:pt x="1" y="16"/>
                </a:lnTo>
                <a:lnTo>
                  <a:pt x="1" y="15"/>
                </a:lnTo>
                <a:lnTo>
                  <a:pt x="0" y="15"/>
                </a:lnTo>
                <a:lnTo>
                  <a:pt x="1" y="15"/>
                </a:lnTo>
                <a:lnTo>
                  <a:pt x="0" y="15"/>
                </a:lnTo>
                <a:lnTo>
                  <a:pt x="1" y="15"/>
                </a:lnTo>
                <a:lnTo>
                  <a:pt x="0" y="15"/>
                </a:lnTo>
                <a:lnTo>
                  <a:pt x="0" y="13"/>
                </a:lnTo>
                <a:lnTo>
                  <a:pt x="1" y="13"/>
                </a:lnTo>
                <a:lnTo>
                  <a:pt x="3" y="13"/>
                </a:lnTo>
                <a:lnTo>
                  <a:pt x="4" y="13"/>
                </a:lnTo>
                <a:lnTo>
                  <a:pt x="4" y="12"/>
                </a:lnTo>
                <a:lnTo>
                  <a:pt x="4" y="10"/>
                </a:lnTo>
                <a:lnTo>
                  <a:pt x="3" y="10"/>
                </a:lnTo>
                <a:lnTo>
                  <a:pt x="1" y="10"/>
                </a:lnTo>
                <a:lnTo>
                  <a:pt x="1" y="12"/>
                </a:lnTo>
                <a:lnTo>
                  <a:pt x="0" y="12"/>
                </a:lnTo>
                <a:lnTo>
                  <a:pt x="0" y="10"/>
                </a:lnTo>
                <a:lnTo>
                  <a:pt x="3" y="4"/>
                </a:lnTo>
                <a:lnTo>
                  <a:pt x="15" y="3"/>
                </a:lnTo>
                <a:lnTo>
                  <a:pt x="16" y="3"/>
                </a:lnTo>
                <a:lnTo>
                  <a:pt x="33" y="1"/>
                </a:lnTo>
                <a:lnTo>
                  <a:pt x="36" y="0"/>
                </a:lnTo>
                <a:lnTo>
                  <a:pt x="37" y="1"/>
                </a:lnTo>
                <a:lnTo>
                  <a:pt x="39" y="1"/>
                </a:lnTo>
                <a:lnTo>
                  <a:pt x="37" y="6"/>
                </a:lnTo>
                <a:lnTo>
                  <a:pt x="4" y="19"/>
                </a:lnTo>
                <a:lnTo>
                  <a:pt x="3" y="19"/>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74" name="Freeform 946"/>
          <p:cNvSpPr>
            <a:spLocks/>
          </p:cNvSpPr>
          <p:nvPr/>
        </p:nvSpPr>
        <p:spPr bwMode="auto">
          <a:xfrm>
            <a:off x="2085975" y="3638557"/>
            <a:ext cx="282575" cy="93662"/>
          </a:xfrm>
          <a:custGeom>
            <a:avLst/>
            <a:gdLst>
              <a:gd name="T0" fmla="*/ 127 w 178"/>
              <a:gd name="T1" fmla="*/ 28 h 59"/>
              <a:gd name="T2" fmla="*/ 141 w 178"/>
              <a:gd name="T3" fmla="*/ 34 h 59"/>
              <a:gd name="T4" fmla="*/ 151 w 178"/>
              <a:gd name="T5" fmla="*/ 37 h 59"/>
              <a:gd name="T6" fmla="*/ 154 w 178"/>
              <a:gd name="T7" fmla="*/ 39 h 59"/>
              <a:gd name="T8" fmla="*/ 153 w 178"/>
              <a:gd name="T9" fmla="*/ 42 h 59"/>
              <a:gd name="T10" fmla="*/ 165 w 178"/>
              <a:gd name="T11" fmla="*/ 43 h 59"/>
              <a:gd name="T12" fmla="*/ 169 w 178"/>
              <a:gd name="T13" fmla="*/ 46 h 59"/>
              <a:gd name="T14" fmla="*/ 174 w 178"/>
              <a:gd name="T15" fmla="*/ 50 h 59"/>
              <a:gd name="T16" fmla="*/ 178 w 178"/>
              <a:gd name="T17" fmla="*/ 53 h 59"/>
              <a:gd name="T18" fmla="*/ 122 w 178"/>
              <a:gd name="T19" fmla="*/ 59 h 59"/>
              <a:gd name="T20" fmla="*/ 120 w 178"/>
              <a:gd name="T21" fmla="*/ 58 h 59"/>
              <a:gd name="T22" fmla="*/ 130 w 178"/>
              <a:gd name="T23" fmla="*/ 50 h 59"/>
              <a:gd name="T24" fmla="*/ 130 w 178"/>
              <a:gd name="T25" fmla="*/ 47 h 59"/>
              <a:gd name="T26" fmla="*/ 114 w 178"/>
              <a:gd name="T27" fmla="*/ 44 h 59"/>
              <a:gd name="T28" fmla="*/ 105 w 178"/>
              <a:gd name="T29" fmla="*/ 33 h 59"/>
              <a:gd name="T30" fmla="*/ 92 w 178"/>
              <a:gd name="T31" fmla="*/ 30 h 59"/>
              <a:gd name="T32" fmla="*/ 72 w 178"/>
              <a:gd name="T33" fmla="*/ 21 h 59"/>
              <a:gd name="T34" fmla="*/ 63 w 178"/>
              <a:gd name="T35" fmla="*/ 19 h 59"/>
              <a:gd name="T36" fmla="*/ 59 w 178"/>
              <a:gd name="T37" fmla="*/ 21 h 59"/>
              <a:gd name="T38" fmla="*/ 48 w 178"/>
              <a:gd name="T39" fmla="*/ 18 h 59"/>
              <a:gd name="T40" fmla="*/ 47 w 178"/>
              <a:gd name="T41" fmla="*/ 15 h 59"/>
              <a:gd name="T42" fmla="*/ 53 w 178"/>
              <a:gd name="T43" fmla="*/ 13 h 59"/>
              <a:gd name="T44" fmla="*/ 50 w 178"/>
              <a:gd name="T45" fmla="*/ 10 h 59"/>
              <a:gd name="T46" fmla="*/ 30 w 178"/>
              <a:gd name="T47" fmla="*/ 13 h 59"/>
              <a:gd name="T48" fmla="*/ 17 w 178"/>
              <a:gd name="T49" fmla="*/ 19 h 59"/>
              <a:gd name="T50" fmla="*/ 11 w 178"/>
              <a:gd name="T51" fmla="*/ 22 h 59"/>
              <a:gd name="T52" fmla="*/ 6 w 178"/>
              <a:gd name="T53" fmla="*/ 25 h 59"/>
              <a:gd name="T54" fmla="*/ 0 w 178"/>
              <a:gd name="T55" fmla="*/ 25 h 59"/>
              <a:gd name="T56" fmla="*/ 5 w 178"/>
              <a:gd name="T57" fmla="*/ 21 h 59"/>
              <a:gd name="T58" fmla="*/ 8 w 178"/>
              <a:gd name="T59" fmla="*/ 13 h 59"/>
              <a:gd name="T60" fmla="*/ 41 w 178"/>
              <a:gd name="T61" fmla="*/ 0 h 59"/>
              <a:gd name="T62" fmla="*/ 72 w 178"/>
              <a:gd name="T63" fmla="*/ 3 h 59"/>
              <a:gd name="T64" fmla="*/ 80 w 178"/>
              <a:gd name="T65" fmla="*/ 4 h 59"/>
              <a:gd name="T66" fmla="*/ 87 w 178"/>
              <a:gd name="T67" fmla="*/ 10 h 59"/>
              <a:gd name="T68" fmla="*/ 93 w 178"/>
              <a:gd name="T69" fmla="*/ 13 h 59"/>
              <a:gd name="T70" fmla="*/ 102 w 178"/>
              <a:gd name="T71" fmla="*/ 15 h 59"/>
              <a:gd name="T72" fmla="*/ 107 w 178"/>
              <a:gd name="T73" fmla="*/ 16 h 59"/>
              <a:gd name="T74" fmla="*/ 107 w 178"/>
              <a:gd name="T75" fmla="*/ 18 h 59"/>
              <a:gd name="T76" fmla="*/ 113 w 178"/>
              <a:gd name="T77" fmla="*/ 19 h 59"/>
              <a:gd name="T78" fmla="*/ 127 w 178"/>
              <a:gd name="T79" fmla="*/ 27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8"/>
              <a:gd name="T121" fmla="*/ 0 h 59"/>
              <a:gd name="T122" fmla="*/ 178 w 178"/>
              <a:gd name="T123" fmla="*/ 59 h 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8" h="59">
                <a:moveTo>
                  <a:pt x="127" y="27"/>
                </a:moveTo>
                <a:lnTo>
                  <a:pt x="127" y="28"/>
                </a:lnTo>
                <a:lnTo>
                  <a:pt x="139" y="34"/>
                </a:lnTo>
                <a:lnTo>
                  <a:pt x="141" y="34"/>
                </a:lnTo>
                <a:lnTo>
                  <a:pt x="147" y="37"/>
                </a:lnTo>
                <a:lnTo>
                  <a:pt x="151" y="37"/>
                </a:lnTo>
                <a:lnTo>
                  <a:pt x="153" y="37"/>
                </a:lnTo>
                <a:lnTo>
                  <a:pt x="154" y="39"/>
                </a:lnTo>
                <a:lnTo>
                  <a:pt x="154" y="40"/>
                </a:lnTo>
                <a:lnTo>
                  <a:pt x="153" y="42"/>
                </a:lnTo>
                <a:lnTo>
                  <a:pt x="153" y="43"/>
                </a:lnTo>
                <a:lnTo>
                  <a:pt x="165" y="43"/>
                </a:lnTo>
                <a:lnTo>
                  <a:pt x="166" y="44"/>
                </a:lnTo>
                <a:lnTo>
                  <a:pt x="169" y="46"/>
                </a:lnTo>
                <a:lnTo>
                  <a:pt x="169" y="47"/>
                </a:lnTo>
                <a:lnTo>
                  <a:pt x="174" y="50"/>
                </a:lnTo>
                <a:lnTo>
                  <a:pt x="178" y="52"/>
                </a:lnTo>
                <a:lnTo>
                  <a:pt x="178" y="53"/>
                </a:lnTo>
                <a:lnTo>
                  <a:pt x="163" y="59"/>
                </a:lnTo>
                <a:lnTo>
                  <a:pt x="122" y="59"/>
                </a:lnTo>
                <a:lnTo>
                  <a:pt x="120" y="59"/>
                </a:lnTo>
                <a:lnTo>
                  <a:pt x="120" y="58"/>
                </a:lnTo>
                <a:lnTo>
                  <a:pt x="123" y="55"/>
                </a:lnTo>
                <a:lnTo>
                  <a:pt x="130" y="50"/>
                </a:lnTo>
                <a:lnTo>
                  <a:pt x="132" y="49"/>
                </a:lnTo>
                <a:lnTo>
                  <a:pt x="130" y="47"/>
                </a:lnTo>
                <a:lnTo>
                  <a:pt x="125" y="46"/>
                </a:lnTo>
                <a:lnTo>
                  <a:pt x="114" y="44"/>
                </a:lnTo>
                <a:lnTo>
                  <a:pt x="108" y="39"/>
                </a:lnTo>
                <a:lnTo>
                  <a:pt x="105" y="33"/>
                </a:lnTo>
                <a:lnTo>
                  <a:pt x="104" y="30"/>
                </a:lnTo>
                <a:lnTo>
                  <a:pt x="92" y="30"/>
                </a:lnTo>
                <a:lnTo>
                  <a:pt x="78" y="25"/>
                </a:lnTo>
                <a:lnTo>
                  <a:pt x="72" y="21"/>
                </a:lnTo>
                <a:lnTo>
                  <a:pt x="65" y="21"/>
                </a:lnTo>
                <a:lnTo>
                  <a:pt x="63" y="19"/>
                </a:lnTo>
                <a:lnTo>
                  <a:pt x="62" y="19"/>
                </a:lnTo>
                <a:lnTo>
                  <a:pt x="59" y="21"/>
                </a:lnTo>
                <a:lnTo>
                  <a:pt x="56" y="19"/>
                </a:lnTo>
                <a:lnTo>
                  <a:pt x="48" y="18"/>
                </a:lnTo>
                <a:lnTo>
                  <a:pt x="47" y="16"/>
                </a:lnTo>
                <a:lnTo>
                  <a:pt x="47" y="15"/>
                </a:lnTo>
                <a:lnTo>
                  <a:pt x="51" y="13"/>
                </a:lnTo>
                <a:lnTo>
                  <a:pt x="53" y="13"/>
                </a:lnTo>
                <a:lnTo>
                  <a:pt x="53" y="12"/>
                </a:lnTo>
                <a:lnTo>
                  <a:pt x="50" y="10"/>
                </a:lnTo>
                <a:lnTo>
                  <a:pt x="35" y="9"/>
                </a:lnTo>
                <a:lnTo>
                  <a:pt x="30" y="13"/>
                </a:lnTo>
                <a:lnTo>
                  <a:pt x="27" y="16"/>
                </a:lnTo>
                <a:lnTo>
                  <a:pt x="17" y="19"/>
                </a:lnTo>
                <a:lnTo>
                  <a:pt x="15" y="22"/>
                </a:lnTo>
                <a:lnTo>
                  <a:pt x="11" y="22"/>
                </a:lnTo>
                <a:lnTo>
                  <a:pt x="6" y="27"/>
                </a:lnTo>
                <a:lnTo>
                  <a:pt x="6" y="25"/>
                </a:lnTo>
                <a:lnTo>
                  <a:pt x="5" y="24"/>
                </a:lnTo>
                <a:lnTo>
                  <a:pt x="0" y="25"/>
                </a:lnTo>
                <a:lnTo>
                  <a:pt x="0" y="24"/>
                </a:lnTo>
                <a:lnTo>
                  <a:pt x="5" y="21"/>
                </a:lnTo>
                <a:lnTo>
                  <a:pt x="8" y="21"/>
                </a:lnTo>
                <a:lnTo>
                  <a:pt x="8" y="13"/>
                </a:lnTo>
                <a:lnTo>
                  <a:pt x="9" y="12"/>
                </a:lnTo>
                <a:lnTo>
                  <a:pt x="41" y="0"/>
                </a:lnTo>
                <a:lnTo>
                  <a:pt x="69" y="1"/>
                </a:lnTo>
                <a:lnTo>
                  <a:pt x="72" y="3"/>
                </a:lnTo>
                <a:lnTo>
                  <a:pt x="74" y="4"/>
                </a:lnTo>
                <a:lnTo>
                  <a:pt x="80" y="4"/>
                </a:lnTo>
                <a:lnTo>
                  <a:pt x="86" y="9"/>
                </a:lnTo>
                <a:lnTo>
                  <a:pt x="87" y="10"/>
                </a:lnTo>
                <a:lnTo>
                  <a:pt x="92" y="13"/>
                </a:lnTo>
                <a:lnTo>
                  <a:pt x="93" y="13"/>
                </a:lnTo>
                <a:lnTo>
                  <a:pt x="101" y="13"/>
                </a:lnTo>
                <a:lnTo>
                  <a:pt x="102" y="15"/>
                </a:lnTo>
                <a:lnTo>
                  <a:pt x="105" y="15"/>
                </a:lnTo>
                <a:lnTo>
                  <a:pt x="107" y="16"/>
                </a:lnTo>
                <a:lnTo>
                  <a:pt x="105" y="16"/>
                </a:lnTo>
                <a:lnTo>
                  <a:pt x="107" y="18"/>
                </a:lnTo>
                <a:lnTo>
                  <a:pt x="110" y="18"/>
                </a:lnTo>
                <a:lnTo>
                  <a:pt x="113" y="19"/>
                </a:lnTo>
                <a:lnTo>
                  <a:pt x="116" y="24"/>
                </a:lnTo>
                <a:lnTo>
                  <a:pt x="127" y="27"/>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75" name="Freeform 947"/>
          <p:cNvSpPr>
            <a:spLocks/>
          </p:cNvSpPr>
          <p:nvPr/>
        </p:nvSpPr>
        <p:spPr bwMode="auto">
          <a:xfrm>
            <a:off x="2132013" y="3676657"/>
            <a:ext cx="14288" cy="11112"/>
          </a:xfrm>
          <a:custGeom>
            <a:avLst/>
            <a:gdLst>
              <a:gd name="T0" fmla="*/ 6 w 9"/>
              <a:gd name="T1" fmla="*/ 0 h 7"/>
              <a:gd name="T2" fmla="*/ 6 w 9"/>
              <a:gd name="T3" fmla="*/ 1 h 7"/>
              <a:gd name="T4" fmla="*/ 7 w 9"/>
              <a:gd name="T5" fmla="*/ 3 h 7"/>
              <a:gd name="T6" fmla="*/ 9 w 9"/>
              <a:gd name="T7" fmla="*/ 6 h 7"/>
              <a:gd name="T8" fmla="*/ 3 w 9"/>
              <a:gd name="T9" fmla="*/ 7 h 7"/>
              <a:gd name="T10" fmla="*/ 1 w 9"/>
              <a:gd name="T11" fmla="*/ 7 h 7"/>
              <a:gd name="T12" fmla="*/ 0 w 9"/>
              <a:gd name="T13" fmla="*/ 6 h 7"/>
              <a:gd name="T14" fmla="*/ 0 w 9"/>
              <a:gd name="T15" fmla="*/ 4 h 7"/>
              <a:gd name="T16" fmla="*/ 1 w 9"/>
              <a:gd name="T17" fmla="*/ 6 h 7"/>
              <a:gd name="T18" fmla="*/ 3 w 9"/>
              <a:gd name="T19" fmla="*/ 4 h 7"/>
              <a:gd name="T20" fmla="*/ 1 w 9"/>
              <a:gd name="T21" fmla="*/ 3 h 7"/>
              <a:gd name="T22" fmla="*/ 1 w 9"/>
              <a:gd name="T23" fmla="*/ 1 h 7"/>
              <a:gd name="T24" fmla="*/ 1 w 9"/>
              <a:gd name="T25" fmla="*/ 0 h 7"/>
              <a:gd name="T26" fmla="*/ 4 w 9"/>
              <a:gd name="T27" fmla="*/ 0 h 7"/>
              <a:gd name="T28" fmla="*/ 6 w 9"/>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7"/>
              <a:gd name="T47" fmla="*/ 9 w 9"/>
              <a:gd name="T48" fmla="*/ 7 h 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7">
                <a:moveTo>
                  <a:pt x="6" y="0"/>
                </a:moveTo>
                <a:lnTo>
                  <a:pt x="6" y="1"/>
                </a:lnTo>
                <a:lnTo>
                  <a:pt x="7" y="3"/>
                </a:lnTo>
                <a:lnTo>
                  <a:pt x="9" y="6"/>
                </a:lnTo>
                <a:lnTo>
                  <a:pt x="3" y="7"/>
                </a:lnTo>
                <a:lnTo>
                  <a:pt x="1" y="7"/>
                </a:lnTo>
                <a:lnTo>
                  <a:pt x="0" y="6"/>
                </a:lnTo>
                <a:lnTo>
                  <a:pt x="0" y="4"/>
                </a:lnTo>
                <a:lnTo>
                  <a:pt x="1" y="6"/>
                </a:lnTo>
                <a:lnTo>
                  <a:pt x="3" y="4"/>
                </a:lnTo>
                <a:lnTo>
                  <a:pt x="1" y="3"/>
                </a:lnTo>
                <a:lnTo>
                  <a:pt x="1" y="1"/>
                </a:lnTo>
                <a:lnTo>
                  <a:pt x="1" y="0"/>
                </a:lnTo>
                <a:lnTo>
                  <a:pt x="4" y="0"/>
                </a:lnTo>
                <a:lnTo>
                  <a:pt x="6"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76" name="Freeform 948"/>
          <p:cNvSpPr>
            <a:spLocks/>
          </p:cNvSpPr>
          <p:nvPr/>
        </p:nvSpPr>
        <p:spPr bwMode="auto">
          <a:xfrm>
            <a:off x="2251075" y="3657607"/>
            <a:ext cx="28575" cy="15875"/>
          </a:xfrm>
          <a:custGeom>
            <a:avLst/>
            <a:gdLst>
              <a:gd name="T0" fmla="*/ 12 w 18"/>
              <a:gd name="T1" fmla="*/ 4 h 10"/>
              <a:gd name="T2" fmla="*/ 15 w 18"/>
              <a:gd name="T3" fmla="*/ 6 h 10"/>
              <a:gd name="T4" fmla="*/ 16 w 18"/>
              <a:gd name="T5" fmla="*/ 7 h 10"/>
              <a:gd name="T6" fmla="*/ 18 w 18"/>
              <a:gd name="T7" fmla="*/ 10 h 10"/>
              <a:gd name="T8" fmla="*/ 15 w 18"/>
              <a:gd name="T9" fmla="*/ 10 h 10"/>
              <a:gd name="T10" fmla="*/ 12 w 18"/>
              <a:gd name="T11" fmla="*/ 7 h 10"/>
              <a:gd name="T12" fmla="*/ 9 w 18"/>
              <a:gd name="T13" fmla="*/ 4 h 10"/>
              <a:gd name="T14" fmla="*/ 7 w 18"/>
              <a:gd name="T15" fmla="*/ 3 h 10"/>
              <a:gd name="T16" fmla="*/ 3 w 18"/>
              <a:gd name="T17" fmla="*/ 3 h 10"/>
              <a:gd name="T18" fmla="*/ 1 w 18"/>
              <a:gd name="T19" fmla="*/ 1 h 10"/>
              <a:gd name="T20" fmla="*/ 0 w 18"/>
              <a:gd name="T21" fmla="*/ 1 h 10"/>
              <a:gd name="T22" fmla="*/ 0 w 18"/>
              <a:gd name="T23" fmla="*/ 0 h 10"/>
              <a:gd name="T24" fmla="*/ 4 w 18"/>
              <a:gd name="T25" fmla="*/ 0 h 10"/>
              <a:gd name="T26" fmla="*/ 12 w 18"/>
              <a:gd name="T27" fmla="*/ 4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10"/>
              <a:gd name="T44" fmla="*/ 18 w 1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10">
                <a:moveTo>
                  <a:pt x="12" y="4"/>
                </a:moveTo>
                <a:lnTo>
                  <a:pt x="15" y="6"/>
                </a:lnTo>
                <a:lnTo>
                  <a:pt x="16" y="7"/>
                </a:lnTo>
                <a:lnTo>
                  <a:pt x="18" y="10"/>
                </a:lnTo>
                <a:lnTo>
                  <a:pt x="15" y="10"/>
                </a:lnTo>
                <a:lnTo>
                  <a:pt x="12" y="7"/>
                </a:lnTo>
                <a:lnTo>
                  <a:pt x="9" y="4"/>
                </a:lnTo>
                <a:lnTo>
                  <a:pt x="7" y="3"/>
                </a:lnTo>
                <a:lnTo>
                  <a:pt x="3" y="3"/>
                </a:lnTo>
                <a:lnTo>
                  <a:pt x="1" y="1"/>
                </a:lnTo>
                <a:lnTo>
                  <a:pt x="0" y="1"/>
                </a:lnTo>
                <a:lnTo>
                  <a:pt x="0" y="0"/>
                </a:lnTo>
                <a:lnTo>
                  <a:pt x="4" y="0"/>
                </a:lnTo>
                <a:lnTo>
                  <a:pt x="12" y="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77" name="Freeform 949"/>
          <p:cNvSpPr>
            <a:spLocks/>
          </p:cNvSpPr>
          <p:nvPr/>
        </p:nvSpPr>
        <p:spPr bwMode="auto">
          <a:xfrm>
            <a:off x="2625725" y="6010282"/>
            <a:ext cx="26988" cy="6350"/>
          </a:xfrm>
          <a:custGeom>
            <a:avLst/>
            <a:gdLst>
              <a:gd name="T0" fmla="*/ 5 w 17"/>
              <a:gd name="T1" fmla="*/ 1 h 4"/>
              <a:gd name="T2" fmla="*/ 8 w 17"/>
              <a:gd name="T3" fmla="*/ 0 h 4"/>
              <a:gd name="T4" fmla="*/ 12 w 17"/>
              <a:gd name="T5" fmla="*/ 1 h 4"/>
              <a:gd name="T6" fmla="*/ 15 w 17"/>
              <a:gd name="T7" fmla="*/ 0 h 4"/>
              <a:gd name="T8" fmla="*/ 17 w 17"/>
              <a:gd name="T9" fmla="*/ 0 h 4"/>
              <a:gd name="T10" fmla="*/ 17 w 17"/>
              <a:gd name="T11" fmla="*/ 3 h 4"/>
              <a:gd name="T12" fmla="*/ 15 w 17"/>
              <a:gd name="T13" fmla="*/ 3 h 4"/>
              <a:gd name="T14" fmla="*/ 12 w 17"/>
              <a:gd name="T15" fmla="*/ 1 h 4"/>
              <a:gd name="T16" fmla="*/ 9 w 17"/>
              <a:gd name="T17" fmla="*/ 3 h 4"/>
              <a:gd name="T18" fmla="*/ 9 w 17"/>
              <a:gd name="T19" fmla="*/ 4 h 4"/>
              <a:gd name="T20" fmla="*/ 6 w 17"/>
              <a:gd name="T21" fmla="*/ 3 h 4"/>
              <a:gd name="T22" fmla="*/ 5 w 17"/>
              <a:gd name="T23" fmla="*/ 4 h 4"/>
              <a:gd name="T24" fmla="*/ 0 w 17"/>
              <a:gd name="T25" fmla="*/ 4 h 4"/>
              <a:gd name="T26" fmla="*/ 2 w 17"/>
              <a:gd name="T27" fmla="*/ 1 h 4"/>
              <a:gd name="T28" fmla="*/ 5 w 17"/>
              <a:gd name="T29" fmla="*/ 1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4"/>
              <a:gd name="T47" fmla="*/ 17 w 17"/>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4">
                <a:moveTo>
                  <a:pt x="5" y="1"/>
                </a:moveTo>
                <a:lnTo>
                  <a:pt x="8" y="0"/>
                </a:lnTo>
                <a:lnTo>
                  <a:pt x="12" y="1"/>
                </a:lnTo>
                <a:lnTo>
                  <a:pt x="15" y="0"/>
                </a:lnTo>
                <a:lnTo>
                  <a:pt x="17" y="0"/>
                </a:lnTo>
                <a:lnTo>
                  <a:pt x="17" y="3"/>
                </a:lnTo>
                <a:lnTo>
                  <a:pt x="15" y="3"/>
                </a:lnTo>
                <a:lnTo>
                  <a:pt x="12" y="1"/>
                </a:lnTo>
                <a:lnTo>
                  <a:pt x="9" y="3"/>
                </a:lnTo>
                <a:lnTo>
                  <a:pt x="9" y="4"/>
                </a:lnTo>
                <a:lnTo>
                  <a:pt x="6" y="3"/>
                </a:lnTo>
                <a:lnTo>
                  <a:pt x="5" y="4"/>
                </a:lnTo>
                <a:lnTo>
                  <a:pt x="0" y="4"/>
                </a:lnTo>
                <a:lnTo>
                  <a:pt x="2" y="1"/>
                </a:lnTo>
                <a:lnTo>
                  <a:pt x="5"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78" name="Freeform 950"/>
          <p:cNvSpPr>
            <a:spLocks/>
          </p:cNvSpPr>
          <p:nvPr/>
        </p:nvSpPr>
        <p:spPr bwMode="auto">
          <a:xfrm>
            <a:off x="5456238" y="3816357"/>
            <a:ext cx="4763" cy="4762"/>
          </a:xfrm>
          <a:custGeom>
            <a:avLst/>
            <a:gdLst>
              <a:gd name="T0" fmla="*/ 3 w 3"/>
              <a:gd name="T1" fmla="*/ 3 h 3"/>
              <a:gd name="T2" fmla="*/ 1 w 3"/>
              <a:gd name="T3" fmla="*/ 1 h 3"/>
              <a:gd name="T4" fmla="*/ 1 w 3"/>
              <a:gd name="T5" fmla="*/ 0 h 3"/>
              <a:gd name="T6" fmla="*/ 0 w 3"/>
              <a:gd name="T7" fmla="*/ 0 h 3"/>
              <a:gd name="T8" fmla="*/ 0 w 3"/>
              <a:gd name="T9" fmla="*/ 1 h 3"/>
              <a:gd name="T10" fmla="*/ 1 w 3"/>
              <a:gd name="T11" fmla="*/ 3 h 3"/>
              <a:gd name="T12" fmla="*/ 3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3"/>
                </a:moveTo>
                <a:lnTo>
                  <a:pt x="1" y="1"/>
                </a:lnTo>
                <a:lnTo>
                  <a:pt x="1" y="0"/>
                </a:lnTo>
                <a:lnTo>
                  <a:pt x="0" y="0"/>
                </a:lnTo>
                <a:lnTo>
                  <a:pt x="0" y="1"/>
                </a:lnTo>
                <a:lnTo>
                  <a:pt x="1" y="3"/>
                </a:lnTo>
                <a:lnTo>
                  <a:pt x="3"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79" name="Freeform 951"/>
          <p:cNvSpPr>
            <a:spLocks/>
          </p:cNvSpPr>
          <p:nvPr/>
        </p:nvSpPr>
        <p:spPr bwMode="auto">
          <a:xfrm>
            <a:off x="5457825" y="3813182"/>
            <a:ext cx="3175" cy="4762"/>
          </a:xfrm>
          <a:custGeom>
            <a:avLst/>
            <a:gdLst>
              <a:gd name="T0" fmla="*/ 0 w 2"/>
              <a:gd name="T1" fmla="*/ 0 h 3"/>
              <a:gd name="T2" fmla="*/ 0 w 2"/>
              <a:gd name="T3" fmla="*/ 2 h 3"/>
              <a:gd name="T4" fmla="*/ 0 w 2"/>
              <a:gd name="T5" fmla="*/ 3 h 3"/>
              <a:gd name="T6" fmla="*/ 2 w 2"/>
              <a:gd name="T7" fmla="*/ 3 h 3"/>
              <a:gd name="T8" fmla="*/ 2 w 2"/>
              <a:gd name="T9" fmla="*/ 2 h 3"/>
              <a:gd name="T10" fmla="*/ 0 w 2"/>
              <a:gd name="T11" fmla="*/ 0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0" y="0"/>
                </a:moveTo>
                <a:lnTo>
                  <a:pt x="0" y="2"/>
                </a:lnTo>
                <a:lnTo>
                  <a:pt x="0" y="3"/>
                </a:lnTo>
                <a:lnTo>
                  <a:pt x="2" y="3"/>
                </a:lnTo>
                <a:lnTo>
                  <a:pt x="2" y="2"/>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80" name="Freeform 952"/>
          <p:cNvSpPr>
            <a:spLocks/>
          </p:cNvSpPr>
          <p:nvPr/>
        </p:nvSpPr>
        <p:spPr bwMode="auto">
          <a:xfrm>
            <a:off x="5462588" y="3817945"/>
            <a:ext cx="3175" cy="4762"/>
          </a:xfrm>
          <a:custGeom>
            <a:avLst/>
            <a:gdLst>
              <a:gd name="T0" fmla="*/ 2 w 2"/>
              <a:gd name="T1" fmla="*/ 3 h 3"/>
              <a:gd name="T2" fmla="*/ 2 w 2"/>
              <a:gd name="T3" fmla="*/ 2 h 3"/>
              <a:gd name="T4" fmla="*/ 0 w 2"/>
              <a:gd name="T5" fmla="*/ 0 h 3"/>
              <a:gd name="T6" fmla="*/ 0 w 2"/>
              <a:gd name="T7" fmla="*/ 2 h 3"/>
              <a:gd name="T8" fmla="*/ 0 w 2"/>
              <a:gd name="T9" fmla="*/ 3 h 3"/>
              <a:gd name="T10" fmla="*/ 2 w 2"/>
              <a:gd name="T11" fmla="*/ 3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2" y="3"/>
                </a:moveTo>
                <a:lnTo>
                  <a:pt x="2" y="2"/>
                </a:lnTo>
                <a:lnTo>
                  <a:pt x="0" y="0"/>
                </a:lnTo>
                <a:lnTo>
                  <a:pt x="0" y="2"/>
                </a:lnTo>
                <a:lnTo>
                  <a:pt x="0" y="3"/>
                </a:lnTo>
                <a:lnTo>
                  <a:pt x="2"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81" name="Freeform 953"/>
          <p:cNvSpPr>
            <a:spLocks/>
          </p:cNvSpPr>
          <p:nvPr/>
        </p:nvSpPr>
        <p:spPr bwMode="auto">
          <a:xfrm>
            <a:off x="6757988" y="3652845"/>
            <a:ext cx="4763" cy="11112"/>
          </a:xfrm>
          <a:custGeom>
            <a:avLst/>
            <a:gdLst>
              <a:gd name="T0" fmla="*/ 0 w 3"/>
              <a:gd name="T1" fmla="*/ 0 h 7"/>
              <a:gd name="T2" fmla="*/ 0 w 3"/>
              <a:gd name="T3" fmla="*/ 7 h 7"/>
              <a:gd name="T4" fmla="*/ 2 w 3"/>
              <a:gd name="T5" fmla="*/ 7 h 7"/>
              <a:gd name="T6" fmla="*/ 3 w 3"/>
              <a:gd name="T7" fmla="*/ 6 h 7"/>
              <a:gd name="T8" fmla="*/ 3 w 3"/>
              <a:gd name="T9" fmla="*/ 3 h 7"/>
              <a:gd name="T10" fmla="*/ 2 w 3"/>
              <a:gd name="T11" fmla="*/ 0 h 7"/>
              <a:gd name="T12" fmla="*/ 0 w 3"/>
              <a:gd name="T13" fmla="*/ 0 h 7"/>
              <a:gd name="T14" fmla="*/ 0 60000 65536"/>
              <a:gd name="T15" fmla="*/ 0 60000 65536"/>
              <a:gd name="T16" fmla="*/ 0 60000 65536"/>
              <a:gd name="T17" fmla="*/ 0 60000 65536"/>
              <a:gd name="T18" fmla="*/ 0 60000 65536"/>
              <a:gd name="T19" fmla="*/ 0 60000 65536"/>
              <a:gd name="T20" fmla="*/ 0 60000 65536"/>
              <a:gd name="T21" fmla="*/ 0 w 3"/>
              <a:gd name="T22" fmla="*/ 0 h 7"/>
              <a:gd name="T23" fmla="*/ 3 w 3"/>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7">
                <a:moveTo>
                  <a:pt x="0" y="0"/>
                </a:moveTo>
                <a:lnTo>
                  <a:pt x="0" y="7"/>
                </a:lnTo>
                <a:lnTo>
                  <a:pt x="2" y="7"/>
                </a:lnTo>
                <a:lnTo>
                  <a:pt x="3" y="6"/>
                </a:lnTo>
                <a:lnTo>
                  <a:pt x="3" y="3"/>
                </a:lnTo>
                <a:lnTo>
                  <a:pt x="2" y="0"/>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82" name="Freeform 954"/>
          <p:cNvSpPr>
            <a:spLocks/>
          </p:cNvSpPr>
          <p:nvPr/>
        </p:nvSpPr>
        <p:spPr bwMode="auto">
          <a:xfrm>
            <a:off x="8709025" y="4816482"/>
            <a:ext cx="76200" cy="61912"/>
          </a:xfrm>
          <a:custGeom>
            <a:avLst/>
            <a:gdLst>
              <a:gd name="T0" fmla="*/ 18 w 48"/>
              <a:gd name="T1" fmla="*/ 21 h 39"/>
              <a:gd name="T2" fmla="*/ 12 w 48"/>
              <a:gd name="T3" fmla="*/ 18 h 39"/>
              <a:gd name="T4" fmla="*/ 8 w 48"/>
              <a:gd name="T5" fmla="*/ 12 h 39"/>
              <a:gd name="T6" fmla="*/ 6 w 48"/>
              <a:gd name="T7" fmla="*/ 11 h 39"/>
              <a:gd name="T8" fmla="*/ 5 w 48"/>
              <a:gd name="T9" fmla="*/ 8 h 39"/>
              <a:gd name="T10" fmla="*/ 2 w 48"/>
              <a:gd name="T11" fmla="*/ 5 h 39"/>
              <a:gd name="T12" fmla="*/ 2 w 48"/>
              <a:gd name="T13" fmla="*/ 2 h 39"/>
              <a:gd name="T14" fmla="*/ 0 w 48"/>
              <a:gd name="T15" fmla="*/ 0 h 39"/>
              <a:gd name="T16" fmla="*/ 2 w 48"/>
              <a:gd name="T17" fmla="*/ 0 h 39"/>
              <a:gd name="T18" fmla="*/ 3 w 48"/>
              <a:gd name="T19" fmla="*/ 0 h 39"/>
              <a:gd name="T20" fmla="*/ 5 w 48"/>
              <a:gd name="T21" fmla="*/ 0 h 39"/>
              <a:gd name="T22" fmla="*/ 9 w 48"/>
              <a:gd name="T23" fmla="*/ 3 h 39"/>
              <a:gd name="T24" fmla="*/ 12 w 48"/>
              <a:gd name="T25" fmla="*/ 5 h 39"/>
              <a:gd name="T26" fmla="*/ 12 w 48"/>
              <a:gd name="T27" fmla="*/ 6 h 39"/>
              <a:gd name="T28" fmla="*/ 14 w 48"/>
              <a:gd name="T29" fmla="*/ 8 h 39"/>
              <a:gd name="T30" fmla="*/ 18 w 48"/>
              <a:gd name="T31" fmla="*/ 8 h 39"/>
              <a:gd name="T32" fmla="*/ 20 w 48"/>
              <a:gd name="T33" fmla="*/ 12 h 39"/>
              <a:gd name="T34" fmla="*/ 21 w 48"/>
              <a:gd name="T35" fmla="*/ 14 h 39"/>
              <a:gd name="T36" fmla="*/ 23 w 48"/>
              <a:gd name="T37" fmla="*/ 17 h 39"/>
              <a:gd name="T38" fmla="*/ 24 w 48"/>
              <a:gd name="T39" fmla="*/ 17 h 39"/>
              <a:gd name="T40" fmla="*/ 24 w 48"/>
              <a:gd name="T41" fmla="*/ 18 h 39"/>
              <a:gd name="T42" fmla="*/ 27 w 48"/>
              <a:gd name="T43" fmla="*/ 20 h 39"/>
              <a:gd name="T44" fmla="*/ 29 w 48"/>
              <a:gd name="T45" fmla="*/ 23 h 39"/>
              <a:gd name="T46" fmla="*/ 30 w 48"/>
              <a:gd name="T47" fmla="*/ 23 h 39"/>
              <a:gd name="T48" fmla="*/ 30 w 48"/>
              <a:gd name="T49" fmla="*/ 24 h 39"/>
              <a:gd name="T50" fmla="*/ 33 w 48"/>
              <a:gd name="T51" fmla="*/ 24 h 39"/>
              <a:gd name="T52" fmla="*/ 37 w 48"/>
              <a:gd name="T53" fmla="*/ 26 h 39"/>
              <a:gd name="T54" fmla="*/ 42 w 48"/>
              <a:gd name="T55" fmla="*/ 30 h 39"/>
              <a:gd name="T56" fmla="*/ 43 w 48"/>
              <a:gd name="T57" fmla="*/ 33 h 39"/>
              <a:gd name="T58" fmla="*/ 45 w 48"/>
              <a:gd name="T59" fmla="*/ 32 h 39"/>
              <a:gd name="T60" fmla="*/ 48 w 48"/>
              <a:gd name="T61" fmla="*/ 35 h 39"/>
              <a:gd name="T62" fmla="*/ 48 w 48"/>
              <a:gd name="T63" fmla="*/ 36 h 39"/>
              <a:gd name="T64" fmla="*/ 48 w 48"/>
              <a:gd name="T65" fmla="*/ 38 h 39"/>
              <a:gd name="T66" fmla="*/ 46 w 48"/>
              <a:gd name="T67" fmla="*/ 38 h 39"/>
              <a:gd name="T68" fmla="*/ 46 w 48"/>
              <a:gd name="T69" fmla="*/ 39 h 39"/>
              <a:gd name="T70" fmla="*/ 45 w 48"/>
              <a:gd name="T71" fmla="*/ 39 h 39"/>
              <a:gd name="T72" fmla="*/ 45 w 48"/>
              <a:gd name="T73" fmla="*/ 38 h 39"/>
              <a:gd name="T74" fmla="*/ 42 w 48"/>
              <a:gd name="T75" fmla="*/ 36 h 39"/>
              <a:gd name="T76" fmla="*/ 39 w 48"/>
              <a:gd name="T77" fmla="*/ 36 h 39"/>
              <a:gd name="T78" fmla="*/ 37 w 48"/>
              <a:gd name="T79" fmla="*/ 35 h 39"/>
              <a:gd name="T80" fmla="*/ 34 w 48"/>
              <a:gd name="T81" fmla="*/ 35 h 39"/>
              <a:gd name="T82" fmla="*/ 34 w 48"/>
              <a:gd name="T83" fmla="*/ 33 h 39"/>
              <a:gd name="T84" fmla="*/ 34 w 48"/>
              <a:gd name="T85" fmla="*/ 32 h 39"/>
              <a:gd name="T86" fmla="*/ 33 w 48"/>
              <a:gd name="T87" fmla="*/ 32 h 39"/>
              <a:gd name="T88" fmla="*/ 32 w 48"/>
              <a:gd name="T89" fmla="*/ 30 h 39"/>
              <a:gd name="T90" fmla="*/ 30 w 48"/>
              <a:gd name="T91" fmla="*/ 30 h 39"/>
              <a:gd name="T92" fmla="*/ 29 w 48"/>
              <a:gd name="T93" fmla="*/ 29 h 39"/>
              <a:gd name="T94" fmla="*/ 27 w 48"/>
              <a:gd name="T95" fmla="*/ 29 h 39"/>
              <a:gd name="T96" fmla="*/ 26 w 48"/>
              <a:gd name="T97" fmla="*/ 27 h 39"/>
              <a:gd name="T98" fmla="*/ 23 w 48"/>
              <a:gd name="T99" fmla="*/ 26 h 39"/>
              <a:gd name="T100" fmla="*/ 21 w 48"/>
              <a:gd name="T101" fmla="*/ 26 h 39"/>
              <a:gd name="T102" fmla="*/ 20 w 48"/>
              <a:gd name="T103" fmla="*/ 24 h 39"/>
              <a:gd name="T104" fmla="*/ 20 w 48"/>
              <a:gd name="T105" fmla="*/ 23 h 39"/>
              <a:gd name="T106" fmla="*/ 18 w 48"/>
              <a:gd name="T107" fmla="*/ 21 h 3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8"/>
              <a:gd name="T163" fmla="*/ 0 h 39"/>
              <a:gd name="T164" fmla="*/ 48 w 48"/>
              <a:gd name="T165" fmla="*/ 39 h 3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8" h="39">
                <a:moveTo>
                  <a:pt x="18" y="21"/>
                </a:moveTo>
                <a:lnTo>
                  <a:pt x="12" y="18"/>
                </a:lnTo>
                <a:lnTo>
                  <a:pt x="8" y="12"/>
                </a:lnTo>
                <a:lnTo>
                  <a:pt x="6" y="11"/>
                </a:lnTo>
                <a:lnTo>
                  <a:pt x="5" y="8"/>
                </a:lnTo>
                <a:lnTo>
                  <a:pt x="2" y="5"/>
                </a:lnTo>
                <a:lnTo>
                  <a:pt x="2" y="2"/>
                </a:lnTo>
                <a:lnTo>
                  <a:pt x="0" y="0"/>
                </a:lnTo>
                <a:lnTo>
                  <a:pt x="2" y="0"/>
                </a:lnTo>
                <a:lnTo>
                  <a:pt x="3" y="0"/>
                </a:lnTo>
                <a:lnTo>
                  <a:pt x="5" y="0"/>
                </a:lnTo>
                <a:lnTo>
                  <a:pt x="9" y="3"/>
                </a:lnTo>
                <a:lnTo>
                  <a:pt x="12" y="5"/>
                </a:lnTo>
                <a:lnTo>
                  <a:pt x="12" y="6"/>
                </a:lnTo>
                <a:lnTo>
                  <a:pt x="14" y="8"/>
                </a:lnTo>
                <a:lnTo>
                  <a:pt x="18" y="8"/>
                </a:lnTo>
                <a:lnTo>
                  <a:pt x="20" y="12"/>
                </a:lnTo>
                <a:lnTo>
                  <a:pt x="21" y="14"/>
                </a:lnTo>
                <a:lnTo>
                  <a:pt x="23" y="17"/>
                </a:lnTo>
                <a:lnTo>
                  <a:pt x="24" y="17"/>
                </a:lnTo>
                <a:lnTo>
                  <a:pt x="24" y="18"/>
                </a:lnTo>
                <a:lnTo>
                  <a:pt x="27" y="20"/>
                </a:lnTo>
                <a:lnTo>
                  <a:pt x="29" y="23"/>
                </a:lnTo>
                <a:lnTo>
                  <a:pt x="30" y="23"/>
                </a:lnTo>
                <a:lnTo>
                  <a:pt x="30" y="24"/>
                </a:lnTo>
                <a:lnTo>
                  <a:pt x="33" y="24"/>
                </a:lnTo>
                <a:lnTo>
                  <a:pt x="37" y="26"/>
                </a:lnTo>
                <a:lnTo>
                  <a:pt x="42" y="30"/>
                </a:lnTo>
                <a:lnTo>
                  <a:pt x="43" y="33"/>
                </a:lnTo>
                <a:lnTo>
                  <a:pt x="45" y="32"/>
                </a:lnTo>
                <a:lnTo>
                  <a:pt x="48" y="35"/>
                </a:lnTo>
                <a:lnTo>
                  <a:pt x="48" y="36"/>
                </a:lnTo>
                <a:lnTo>
                  <a:pt x="48" y="38"/>
                </a:lnTo>
                <a:lnTo>
                  <a:pt x="46" y="38"/>
                </a:lnTo>
                <a:lnTo>
                  <a:pt x="46" y="39"/>
                </a:lnTo>
                <a:lnTo>
                  <a:pt x="45" y="39"/>
                </a:lnTo>
                <a:lnTo>
                  <a:pt x="45" y="38"/>
                </a:lnTo>
                <a:lnTo>
                  <a:pt x="42" y="36"/>
                </a:lnTo>
                <a:lnTo>
                  <a:pt x="39" y="36"/>
                </a:lnTo>
                <a:lnTo>
                  <a:pt x="37" y="35"/>
                </a:lnTo>
                <a:lnTo>
                  <a:pt x="34" y="35"/>
                </a:lnTo>
                <a:lnTo>
                  <a:pt x="34" y="33"/>
                </a:lnTo>
                <a:lnTo>
                  <a:pt x="34" y="32"/>
                </a:lnTo>
                <a:lnTo>
                  <a:pt x="33" y="32"/>
                </a:lnTo>
                <a:lnTo>
                  <a:pt x="32" y="30"/>
                </a:lnTo>
                <a:lnTo>
                  <a:pt x="30" y="30"/>
                </a:lnTo>
                <a:lnTo>
                  <a:pt x="29" y="29"/>
                </a:lnTo>
                <a:lnTo>
                  <a:pt x="27" y="29"/>
                </a:lnTo>
                <a:lnTo>
                  <a:pt x="26" y="27"/>
                </a:lnTo>
                <a:lnTo>
                  <a:pt x="23" y="26"/>
                </a:lnTo>
                <a:lnTo>
                  <a:pt x="21" y="26"/>
                </a:lnTo>
                <a:lnTo>
                  <a:pt x="20" y="24"/>
                </a:lnTo>
                <a:lnTo>
                  <a:pt x="20" y="23"/>
                </a:lnTo>
                <a:lnTo>
                  <a:pt x="18" y="2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83" name="Freeform 955"/>
          <p:cNvSpPr>
            <a:spLocks/>
          </p:cNvSpPr>
          <p:nvPr/>
        </p:nvSpPr>
        <p:spPr bwMode="auto">
          <a:xfrm>
            <a:off x="8789988" y="4830770"/>
            <a:ext cx="6350" cy="12700"/>
          </a:xfrm>
          <a:custGeom>
            <a:avLst/>
            <a:gdLst>
              <a:gd name="T0" fmla="*/ 0 w 4"/>
              <a:gd name="T1" fmla="*/ 0 h 8"/>
              <a:gd name="T2" fmla="*/ 0 w 4"/>
              <a:gd name="T3" fmla="*/ 2 h 8"/>
              <a:gd name="T4" fmla="*/ 1 w 4"/>
              <a:gd name="T5" fmla="*/ 0 h 8"/>
              <a:gd name="T6" fmla="*/ 3 w 4"/>
              <a:gd name="T7" fmla="*/ 2 h 8"/>
              <a:gd name="T8" fmla="*/ 3 w 4"/>
              <a:gd name="T9" fmla="*/ 3 h 8"/>
              <a:gd name="T10" fmla="*/ 3 w 4"/>
              <a:gd name="T11" fmla="*/ 5 h 8"/>
              <a:gd name="T12" fmla="*/ 4 w 4"/>
              <a:gd name="T13" fmla="*/ 5 h 8"/>
              <a:gd name="T14" fmla="*/ 4 w 4"/>
              <a:gd name="T15" fmla="*/ 6 h 8"/>
              <a:gd name="T16" fmla="*/ 4 w 4"/>
              <a:gd name="T17" fmla="*/ 8 h 8"/>
              <a:gd name="T18" fmla="*/ 0 w 4"/>
              <a:gd name="T19" fmla="*/ 5 h 8"/>
              <a:gd name="T20" fmla="*/ 0 w 4"/>
              <a:gd name="T21" fmla="*/ 3 h 8"/>
              <a:gd name="T22" fmla="*/ 0 w 4"/>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8"/>
              <a:gd name="T38" fmla="*/ 4 w 4"/>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8">
                <a:moveTo>
                  <a:pt x="0" y="0"/>
                </a:moveTo>
                <a:lnTo>
                  <a:pt x="0" y="2"/>
                </a:lnTo>
                <a:lnTo>
                  <a:pt x="1" y="0"/>
                </a:lnTo>
                <a:lnTo>
                  <a:pt x="3" y="2"/>
                </a:lnTo>
                <a:lnTo>
                  <a:pt x="3" y="3"/>
                </a:lnTo>
                <a:lnTo>
                  <a:pt x="3" y="5"/>
                </a:lnTo>
                <a:lnTo>
                  <a:pt x="4" y="5"/>
                </a:lnTo>
                <a:lnTo>
                  <a:pt x="4" y="6"/>
                </a:lnTo>
                <a:lnTo>
                  <a:pt x="4" y="8"/>
                </a:lnTo>
                <a:lnTo>
                  <a:pt x="0" y="5"/>
                </a:lnTo>
                <a:lnTo>
                  <a:pt x="0" y="3"/>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84" name="Freeform 956"/>
          <p:cNvSpPr>
            <a:spLocks/>
          </p:cNvSpPr>
          <p:nvPr/>
        </p:nvSpPr>
        <p:spPr bwMode="auto">
          <a:xfrm>
            <a:off x="8805863" y="4848232"/>
            <a:ext cx="9525" cy="9525"/>
          </a:xfrm>
          <a:custGeom>
            <a:avLst/>
            <a:gdLst>
              <a:gd name="T0" fmla="*/ 2 w 6"/>
              <a:gd name="T1" fmla="*/ 1 h 6"/>
              <a:gd name="T2" fmla="*/ 0 w 6"/>
              <a:gd name="T3" fmla="*/ 1 h 6"/>
              <a:gd name="T4" fmla="*/ 3 w 6"/>
              <a:gd name="T5" fmla="*/ 0 h 6"/>
              <a:gd name="T6" fmla="*/ 5 w 6"/>
              <a:gd name="T7" fmla="*/ 1 h 6"/>
              <a:gd name="T8" fmla="*/ 6 w 6"/>
              <a:gd name="T9" fmla="*/ 1 h 6"/>
              <a:gd name="T10" fmla="*/ 6 w 6"/>
              <a:gd name="T11" fmla="*/ 4 h 6"/>
              <a:gd name="T12" fmla="*/ 6 w 6"/>
              <a:gd name="T13" fmla="*/ 6 h 6"/>
              <a:gd name="T14" fmla="*/ 3 w 6"/>
              <a:gd name="T15" fmla="*/ 4 h 6"/>
              <a:gd name="T16" fmla="*/ 2 w 6"/>
              <a:gd name="T17" fmla="*/ 3 h 6"/>
              <a:gd name="T18" fmla="*/ 2 w 6"/>
              <a:gd name="T19" fmla="*/ 1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2" y="1"/>
                </a:moveTo>
                <a:lnTo>
                  <a:pt x="0" y="1"/>
                </a:lnTo>
                <a:lnTo>
                  <a:pt x="3" y="0"/>
                </a:lnTo>
                <a:lnTo>
                  <a:pt x="5" y="1"/>
                </a:lnTo>
                <a:lnTo>
                  <a:pt x="6" y="1"/>
                </a:lnTo>
                <a:lnTo>
                  <a:pt x="6" y="4"/>
                </a:lnTo>
                <a:lnTo>
                  <a:pt x="6" y="6"/>
                </a:lnTo>
                <a:lnTo>
                  <a:pt x="3" y="4"/>
                </a:lnTo>
                <a:lnTo>
                  <a:pt x="2" y="3"/>
                </a:lnTo>
                <a:lnTo>
                  <a:pt x="2"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85" name="Freeform 957"/>
          <p:cNvSpPr>
            <a:spLocks/>
          </p:cNvSpPr>
          <p:nvPr/>
        </p:nvSpPr>
        <p:spPr bwMode="auto">
          <a:xfrm>
            <a:off x="1965325" y="3841757"/>
            <a:ext cx="163513" cy="79375"/>
          </a:xfrm>
          <a:custGeom>
            <a:avLst/>
            <a:gdLst>
              <a:gd name="T0" fmla="*/ 100 w 103"/>
              <a:gd name="T1" fmla="*/ 17 h 50"/>
              <a:gd name="T2" fmla="*/ 94 w 103"/>
              <a:gd name="T3" fmla="*/ 20 h 50"/>
              <a:gd name="T4" fmla="*/ 88 w 103"/>
              <a:gd name="T5" fmla="*/ 21 h 50"/>
              <a:gd name="T6" fmla="*/ 81 w 103"/>
              <a:gd name="T7" fmla="*/ 23 h 50"/>
              <a:gd name="T8" fmla="*/ 79 w 103"/>
              <a:gd name="T9" fmla="*/ 20 h 50"/>
              <a:gd name="T10" fmla="*/ 76 w 103"/>
              <a:gd name="T11" fmla="*/ 21 h 50"/>
              <a:gd name="T12" fmla="*/ 73 w 103"/>
              <a:gd name="T13" fmla="*/ 23 h 50"/>
              <a:gd name="T14" fmla="*/ 72 w 103"/>
              <a:gd name="T15" fmla="*/ 29 h 50"/>
              <a:gd name="T16" fmla="*/ 67 w 103"/>
              <a:gd name="T17" fmla="*/ 30 h 50"/>
              <a:gd name="T18" fmla="*/ 66 w 103"/>
              <a:gd name="T19" fmla="*/ 32 h 50"/>
              <a:gd name="T20" fmla="*/ 63 w 103"/>
              <a:gd name="T21" fmla="*/ 35 h 50"/>
              <a:gd name="T22" fmla="*/ 60 w 103"/>
              <a:gd name="T23" fmla="*/ 35 h 50"/>
              <a:gd name="T24" fmla="*/ 55 w 103"/>
              <a:gd name="T25" fmla="*/ 33 h 50"/>
              <a:gd name="T26" fmla="*/ 45 w 103"/>
              <a:gd name="T27" fmla="*/ 38 h 50"/>
              <a:gd name="T28" fmla="*/ 45 w 103"/>
              <a:gd name="T29" fmla="*/ 45 h 50"/>
              <a:gd name="T30" fmla="*/ 42 w 103"/>
              <a:gd name="T31" fmla="*/ 47 h 50"/>
              <a:gd name="T32" fmla="*/ 40 w 103"/>
              <a:gd name="T33" fmla="*/ 50 h 50"/>
              <a:gd name="T34" fmla="*/ 33 w 103"/>
              <a:gd name="T35" fmla="*/ 47 h 50"/>
              <a:gd name="T36" fmla="*/ 31 w 103"/>
              <a:gd name="T37" fmla="*/ 45 h 50"/>
              <a:gd name="T38" fmla="*/ 28 w 103"/>
              <a:gd name="T39" fmla="*/ 44 h 50"/>
              <a:gd name="T40" fmla="*/ 27 w 103"/>
              <a:gd name="T41" fmla="*/ 38 h 50"/>
              <a:gd name="T42" fmla="*/ 25 w 103"/>
              <a:gd name="T43" fmla="*/ 36 h 50"/>
              <a:gd name="T44" fmla="*/ 22 w 103"/>
              <a:gd name="T45" fmla="*/ 35 h 50"/>
              <a:gd name="T46" fmla="*/ 19 w 103"/>
              <a:gd name="T47" fmla="*/ 36 h 50"/>
              <a:gd name="T48" fmla="*/ 16 w 103"/>
              <a:gd name="T49" fmla="*/ 35 h 50"/>
              <a:gd name="T50" fmla="*/ 15 w 103"/>
              <a:gd name="T51" fmla="*/ 33 h 50"/>
              <a:gd name="T52" fmla="*/ 12 w 103"/>
              <a:gd name="T53" fmla="*/ 33 h 50"/>
              <a:gd name="T54" fmla="*/ 10 w 103"/>
              <a:gd name="T55" fmla="*/ 32 h 50"/>
              <a:gd name="T56" fmla="*/ 6 w 103"/>
              <a:gd name="T57" fmla="*/ 27 h 50"/>
              <a:gd name="T58" fmla="*/ 0 w 103"/>
              <a:gd name="T59" fmla="*/ 26 h 50"/>
              <a:gd name="T60" fmla="*/ 1 w 103"/>
              <a:gd name="T61" fmla="*/ 24 h 50"/>
              <a:gd name="T62" fmla="*/ 4 w 103"/>
              <a:gd name="T63" fmla="*/ 21 h 50"/>
              <a:gd name="T64" fmla="*/ 3 w 103"/>
              <a:gd name="T65" fmla="*/ 18 h 50"/>
              <a:gd name="T66" fmla="*/ 6 w 103"/>
              <a:gd name="T67" fmla="*/ 15 h 50"/>
              <a:gd name="T68" fmla="*/ 7 w 103"/>
              <a:gd name="T69" fmla="*/ 14 h 50"/>
              <a:gd name="T70" fmla="*/ 18 w 103"/>
              <a:gd name="T71" fmla="*/ 3 h 50"/>
              <a:gd name="T72" fmla="*/ 25 w 103"/>
              <a:gd name="T73" fmla="*/ 2 h 50"/>
              <a:gd name="T74" fmla="*/ 57 w 103"/>
              <a:gd name="T75" fmla="*/ 0 h 50"/>
              <a:gd name="T76" fmla="*/ 63 w 103"/>
              <a:gd name="T77" fmla="*/ 0 h 50"/>
              <a:gd name="T78" fmla="*/ 67 w 103"/>
              <a:gd name="T79" fmla="*/ 0 h 50"/>
              <a:gd name="T80" fmla="*/ 75 w 103"/>
              <a:gd name="T81" fmla="*/ 0 h 50"/>
              <a:gd name="T82" fmla="*/ 87 w 103"/>
              <a:gd name="T83" fmla="*/ 3 h 50"/>
              <a:gd name="T84" fmla="*/ 103 w 103"/>
              <a:gd name="T85" fmla="*/ 15 h 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3"/>
              <a:gd name="T130" fmla="*/ 0 h 50"/>
              <a:gd name="T131" fmla="*/ 103 w 103"/>
              <a:gd name="T132" fmla="*/ 50 h 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3" h="50">
                <a:moveTo>
                  <a:pt x="103" y="17"/>
                </a:moveTo>
                <a:lnTo>
                  <a:pt x="100" y="17"/>
                </a:lnTo>
                <a:lnTo>
                  <a:pt x="96" y="18"/>
                </a:lnTo>
                <a:lnTo>
                  <a:pt x="94" y="20"/>
                </a:lnTo>
                <a:lnTo>
                  <a:pt x="91" y="21"/>
                </a:lnTo>
                <a:lnTo>
                  <a:pt x="88" y="21"/>
                </a:lnTo>
                <a:lnTo>
                  <a:pt x="87" y="23"/>
                </a:lnTo>
                <a:lnTo>
                  <a:pt x="81" y="23"/>
                </a:lnTo>
                <a:lnTo>
                  <a:pt x="81" y="21"/>
                </a:lnTo>
                <a:lnTo>
                  <a:pt x="79" y="20"/>
                </a:lnTo>
                <a:lnTo>
                  <a:pt x="78" y="20"/>
                </a:lnTo>
                <a:lnTo>
                  <a:pt x="76" y="21"/>
                </a:lnTo>
                <a:lnTo>
                  <a:pt x="75" y="21"/>
                </a:lnTo>
                <a:lnTo>
                  <a:pt x="73" y="23"/>
                </a:lnTo>
                <a:lnTo>
                  <a:pt x="73" y="27"/>
                </a:lnTo>
                <a:lnTo>
                  <a:pt x="72" y="29"/>
                </a:lnTo>
                <a:lnTo>
                  <a:pt x="69" y="29"/>
                </a:lnTo>
                <a:lnTo>
                  <a:pt x="67" y="30"/>
                </a:lnTo>
                <a:lnTo>
                  <a:pt x="67" y="32"/>
                </a:lnTo>
                <a:lnTo>
                  <a:pt x="66" y="32"/>
                </a:lnTo>
                <a:lnTo>
                  <a:pt x="64" y="33"/>
                </a:lnTo>
                <a:lnTo>
                  <a:pt x="63" y="35"/>
                </a:lnTo>
                <a:lnTo>
                  <a:pt x="61" y="35"/>
                </a:lnTo>
                <a:lnTo>
                  <a:pt x="60" y="35"/>
                </a:lnTo>
                <a:lnTo>
                  <a:pt x="57" y="33"/>
                </a:lnTo>
                <a:lnTo>
                  <a:pt x="55" y="33"/>
                </a:lnTo>
                <a:lnTo>
                  <a:pt x="52" y="38"/>
                </a:lnTo>
                <a:lnTo>
                  <a:pt x="45" y="38"/>
                </a:lnTo>
                <a:lnTo>
                  <a:pt x="45" y="41"/>
                </a:lnTo>
                <a:lnTo>
                  <a:pt x="45" y="45"/>
                </a:lnTo>
                <a:lnTo>
                  <a:pt x="43" y="45"/>
                </a:lnTo>
                <a:lnTo>
                  <a:pt x="42" y="47"/>
                </a:lnTo>
                <a:lnTo>
                  <a:pt x="42" y="50"/>
                </a:lnTo>
                <a:lnTo>
                  <a:pt x="40" y="50"/>
                </a:lnTo>
                <a:lnTo>
                  <a:pt x="34" y="50"/>
                </a:lnTo>
                <a:lnTo>
                  <a:pt x="33" y="47"/>
                </a:lnTo>
                <a:lnTo>
                  <a:pt x="33" y="45"/>
                </a:lnTo>
                <a:lnTo>
                  <a:pt x="31" y="45"/>
                </a:lnTo>
                <a:lnTo>
                  <a:pt x="30" y="44"/>
                </a:lnTo>
                <a:lnTo>
                  <a:pt x="28" y="44"/>
                </a:lnTo>
                <a:lnTo>
                  <a:pt x="27" y="44"/>
                </a:lnTo>
                <a:lnTo>
                  <a:pt x="27" y="38"/>
                </a:lnTo>
                <a:lnTo>
                  <a:pt x="27" y="36"/>
                </a:lnTo>
                <a:lnTo>
                  <a:pt x="25" y="36"/>
                </a:lnTo>
                <a:lnTo>
                  <a:pt x="24" y="35"/>
                </a:lnTo>
                <a:lnTo>
                  <a:pt x="22" y="35"/>
                </a:lnTo>
                <a:lnTo>
                  <a:pt x="21" y="35"/>
                </a:lnTo>
                <a:lnTo>
                  <a:pt x="19" y="36"/>
                </a:lnTo>
                <a:lnTo>
                  <a:pt x="16" y="36"/>
                </a:lnTo>
                <a:lnTo>
                  <a:pt x="16" y="35"/>
                </a:lnTo>
                <a:lnTo>
                  <a:pt x="15" y="35"/>
                </a:lnTo>
                <a:lnTo>
                  <a:pt x="15" y="33"/>
                </a:lnTo>
                <a:lnTo>
                  <a:pt x="13" y="33"/>
                </a:lnTo>
                <a:lnTo>
                  <a:pt x="12" y="33"/>
                </a:lnTo>
                <a:lnTo>
                  <a:pt x="12" y="32"/>
                </a:lnTo>
                <a:lnTo>
                  <a:pt x="10" y="32"/>
                </a:lnTo>
                <a:lnTo>
                  <a:pt x="7" y="30"/>
                </a:lnTo>
                <a:lnTo>
                  <a:pt x="6" y="27"/>
                </a:lnTo>
                <a:lnTo>
                  <a:pt x="1" y="27"/>
                </a:lnTo>
                <a:lnTo>
                  <a:pt x="0" y="26"/>
                </a:lnTo>
                <a:lnTo>
                  <a:pt x="1" y="26"/>
                </a:lnTo>
                <a:lnTo>
                  <a:pt x="1" y="24"/>
                </a:lnTo>
                <a:lnTo>
                  <a:pt x="4" y="23"/>
                </a:lnTo>
                <a:lnTo>
                  <a:pt x="4" y="21"/>
                </a:lnTo>
                <a:lnTo>
                  <a:pt x="3" y="20"/>
                </a:lnTo>
                <a:lnTo>
                  <a:pt x="3" y="18"/>
                </a:lnTo>
                <a:lnTo>
                  <a:pt x="3" y="17"/>
                </a:lnTo>
                <a:lnTo>
                  <a:pt x="6" y="15"/>
                </a:lnTo>
                <a:lnTo>
                  <a:pt x="6" y="14"/>
                </a:lnTo>
                <a:lnTo>
                  <a:pt x="7" y="14"/>
                </a:lnTo>
                <a:lnTo>
                  <a:pt x="16" y="8"/>
                </a:lnTo>
                <a:lnTo>
                  <a:pt x="18" y="3"/>
                </a:lnTo>
                <a:lnTo>
                  <a:pt x="22" y="3"/>
                </a:lnTo>
                <a:lnTo>
                  <a:pt x="25" y="2"/>
                </a:lnTo>
                <a:lnTo>
                  <a:pt x="55" y="0"/>
                </a:lnTo>
                <a:lnTo>
                  <a:pt x="57" y="0"/>
                </a:lnTo>
                <a:lnTo>
                  <a:pt x="61" y="0"/>
                </a:lnTo>
                <a:lnTo>
                  <a:pt x="63" y="0"/>
                </a:lnTo>
                <a:lnTo>
                  <a:pt x="64" y="0"/>
                </a:lnTo>
                <a:lnTo>
                  <a:pt x="67" y="0"/>
                </a:lnTo>
                <a:lnTo>
                  <a:pt x="70" y="0"/>
                </a:lnTo>
                <a:lnTo>
                  <a:pt x="75" y="0"/>
                </a:lnTo>
                <a:lnTo>
                  <a:pt x="78" y="2"/>
                </a:lnTo>
                <a:lnTo>
                  <a:pt x="87" y="3"/>
                </a:lnTo>
                <a:lnTo>
                  <a:pt x="102" y="12"/>
                </a:lnTo>
                <a:lnTo>
                  <a:pt x="103" y="15"/>
                </a:lnTo>
                <a:lnTo>
                  <a:pt x="103" y="17"/>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86" name="Freeform 958"/>
          <p:cNvSpPr>
            <a:spLocks/>
          </p:cNvSpPr>
          <p:nvPr/>
        </p:nvSpPr>
        <p:spPr bwMode="auto">
          <a:xfrm>
            <a:off x="2184400" y="4271970"/>
            <a:ext cx="330200" cy="487362"/>
          </a:xfrm>
          <a:custGeom>
            <a:avLst/>
            <a:gdLst>
              <a:gd name="T0" fmla="*/ 94 w 208"/>
              <a:gd name="T1" fmla="*/ 3 h 307"/>
              <a:gd name="T2" fmla="*/ 98 w 208"/>
              <a:gd name="T3" fmla="*/ 8 h 307"/>
              <a:gd name="T4" fmla="*/ 98 w 208"/>
              <a:gd name="T5" fmla="*/ 15 h 307"/>
              <a:gd name="T6" fmla="*/ 54 w 208"/>
              <a:gd name="T7" fmla="*/ 51 h 307"/>
              <a:gd name="T8" fmla="*/ 51 w 208"/>
              <a:gd name="T9" fmla="*/ 57 h 307"/>
              <a:gd name="T10" fmla="*/ 48 w 208"/>
              <a:gd name="T11" fmla="*/ 59 h 307"/>
              <a:gd name="T12" fmla="*/ 40 w 208"/>
              <a:gd name="T13" fmla="*/ 77 h 307"/>
              <a:gd name="T14" fmla="*/ 33 w 208"/>
              <a:gd name="T15" fmla="*/ 83 h 307"/>
              <a:gd name="T16" fmla="*/ 21 w 208"/>
              <a:gd name="T17" fmla="*/ 75 h 307"/>
              <a:gd name="T18" fmla="*/ 16 w 208"/>
              <a:gd name="T19" fmla="*/ 72 h 307"/>
              <a:gd name="T20" fmla="*/ 12 w 208"/>
              <a:gd name="T21" fmla="*/ 74 h 307"/>
              <a:gd name="T22" fmla="*/ 12 w 208"/>
              <a:gd name="T23" fmla="*/ 66 h 307"/>
              <a:gd name="T24" fmla="*/ 16 w 208"/>
              <a:gd name="T25" fmla="*/ 62 h 307"/>
              <a:gd name="T26" fmla="*/ 15 w 208"/>
              <a:gd name="T27" fmla="*/ 56 h 307"/>
              <a:gd name="T28" fmla="*/ 0 w 208"/>
              <a:gd name="T29" fmla="*/ 80 h 307"/>
              <a:gd name="T30" fmla="*/ 6 w 208"/>
              <a:gd name="T31" fmla="*/ 92 h 307"/>
              <a:gd name="T32" fmla="*/ 3 w 208"/>
              <a:gd name="T33" fmla="*/ 99 h 307"/>
              <a:gd name="T34" fmla="*/ 25 w 208"/>
              <a:gd name="T35" fmla="*/ 119 h 307"/>
              <a:gd name="T36" fmla="*/ 60 w 208"/>
              <a:gd name="T37" fmla="*/ 190 h 307"/>
              <a:gd name="T38" fmla="*/ 83 w 208"/>
              <a:gd name="T39" fmla="*/ 231 h 307"/>
              <a:gd name="T40" fmla="*/ 80 w 208"/>
              <a:gd name="T41" fmla="*/ 237 h 307"/>
              <a:gd name="T42" fmla="*/ 148 w 208"/>
              <a:gd name="T43" fmla="*/ 282 h 307"/>
              <a:gd name="T44" fmla="*/ 178 w 208"/>
              <a:gd name="T45" fmla="*/ 307 h 307"/>
              <a:gd name="T46" fmla="*/ 190 w 208"/>
              <a:gd name="T47" fmla="*/ 300 h 307"/>
              <a:gd name="T48" fmla="*/ 194 w 208"/>
              <a:gd name="T49" fmla="*/ 294 h 307"/>
              <a:gd name="T50" fmla="*/ 203 w 208"/>
              <a:gd name="T51" fmla="*/ 277 h 307"/>
              <a:gd name="T52" fmla="*/ 202 w 208"/>
              <a:gd name="T53" fmla="*/ 271 h 307"/>
              <a:gd name="T54" fmla="*/ 199 w 208"/>
              <a:gd name="T55" fmla="*/ 268 h 307"/>
              <a:gd name="T56" fmla="*/ 200 w 208"/>
              <a:gd name="T57" fmla="*/ 258 h 307"/>
              <a:gd name="T58" fmla="*/ 202 w 208"/>
              <a:gd name="T59" fmla="*/ 250 h 307"/>
              <a:gd name="T60" fmla="*/ 200 w 208"/>
              <a:gd name="T61" fmla="*/ 244 h 307"/>
              <a:gd name="T62" fmla="*/ 203 w 208"/>
              <a:gd name="T63" fmla="*/ 214 h 307"/>
              <a:gd name="T64" fmla="*/ 193 w 208"/>
              <a:gd name="T65" fmla="*/ 181 h 307"/>
              <a:gd name="T66" fmla="*/ 182 w 208"/>
              <a:gd name="T67" fmla="*/ 183 h 307"/>
              <a:gd name="T68" fmla="*/ 179 w 208"/>
              <a:gd name="T69" fmla="*/ 154 h 307"/>
              <a:gd name="T70" fmla="*/ 157 w 208"/>
              <a:gd name="T71" fmla="*/ 165 h 307"/>
              <a:gd name="T72" fmla="*/ 151 w 208"/>
              <a:gd name="T73" fmla="*/ 159 h 307"/>
              <a:gd name="T74" fmla="*/ 137 w 208"/>
              <a:gd name="T75" fmla="*/ 156 h 307"/>
              <a:gd name="T76" fmla="*/ 139 w 208"/>
              <a:gd name="T77" fmla="*/ 148 h 307"/>
              <a:gd name="T78" fmla="*/ 127 w 208"/>
              <a:gd name="T79" fmla="*/ 132 h 307"/>
              <a:gd name="T80" fmla="*/ 130 w 208"/>
              <a:gd name="T81" fmla="*/ 111 h 307"/>
              <a:gd name="T82" fmla="*/ 136 w 208"/>
              <a:gd name="T83" fmla="*/ 99 h 307"/>
              <a:gd name="T84" fmla="*/ 179 w 208"/>
              <a:gd name="T85" fmla="*/ 69 h 307"/>
              <a:gd name="T86" fmla="*/ 187 w 208"/>
              <a:gd name="T87" fmla="*/ 68 h 307"/>
              <a:gd name="T88" fmla="*/ 178 w 208"/>
              <a:gd name="T89" fmla="*/ 59 h 307"/>
              <a:gd name="T90" fmla="*/ 184 w 208"/>
              <a:gd name="T91" fmla="*/ 42 h 307"/>
              <a:gd name="T92" fmla="*/ 167 w 208"/>
              <a:gd name="T93" fmla="*/ 38 h 307"/>
              <a:gd name="T94" fmla="*/ 161 w 208"/>
              <a:gd name="T95" fmla="*/ 36 h 307"/>
              <a:gd name="T96" fmla="*/ 154 w 208"/>
              <a:gd name="T97" fmla="*/ 38 h 307"/>
              <a:gd name="T98" fmla="*/ 148 w 208"/>
              <a:gd name="T99" fmla="*/ 41 h 307"/>
              <a:gd name="T100" fmla="*/ 139 w 208"/>
              <a:gd name="T101" fmla="*/ 39 h 307"/>
              <a:gd name="T102" fmla="*/ 134 w 208"/>
              <a:gd name="T103" fmla="*/ 30 h 307"/>
              <a:gd name="T104" fmla="*/ 128 w 208"/>
              <a:gd name="T105" fmla="*/ 29 h 307"/>
              <a:gd name="T106" fmla="*/ 125 w 208"/>
              <a:gd name="T107" fmla="*/ 18 h 307"/>
              <a:gd name="T108" fmla="*/ 121 w 208"/>
              <a:gd name="T109" fmla="*/ 17 h 307"/>
              <a:gd name="T110" fmla="*/ 116 w 208"/>
              <a:gd name="T111" fmla="*/ 14 h 307"/>
              <a:gd name="T112" fmla="*/ 109 w 208"/>
              <a:gd name="T113" fmla="*/ 5 h 307"/>
              <a:gd name="T114" fmla="*/ 98 w 208"/>
              <a:gd name="T115" fmla="*/ 0 h 30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8"/>
              <a:gd name="T175" fmla="*/ 0 h 307"/>
              <a:gd name="T176" fmla="*/ 208 w 208"/>
              <a:gd name="T177" fmla="*/ 307 h 30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8" h="307">
                <a:moveTo>
                  <a:pt x="98" y="0"/>
                </a:moveTo>
                <a:lnTo>
                  <a:pt x="95" y="0"/>
                </a:lnTo>
                <a:lnTo>
                  <a:pt x="94" y="3"/>
                </a:lnTo>
                <a:lnTo>
                  <a:pt x="95" y="3"/>
                </a:lnTo>
                <a:lnTo>
                  <a:pt x="97" y="5"/>
                </a:lnTo>
                <a:lnTo>
                  <a:pt x="98" y="8"/>
                </a:lnTo>
                <a:lnTo>
                  <a:pt x="98" y="9"/>
                </a:lnTo>
                <a:lnTo>
                  <a:pt x="101" y="15"/>
                </a:lnTo>
                <a:lnTo>
                  <a:pt x="98" y="15"/>
                </a:lnTo>
                <a:lnTo>
                  <a:pt x="91" y="27"/>
                </a:lnTo>
                <a:lnTo>
                  <a:pt x="77" y="42"/>
                </a:lnTo>
                <a:lnTo>
                  <a:pt x="54" y="51"/>
                </a:lnTo>
                <a:lnTo>
                  <a:pt x="52" y="53"/>
                </a:lnTo>
                <a:lnTo>
                  <a:pt x="51" y="56"/>
                </a:lnTo>
                <a:lnTo>
                  <a:pt x="51" y="57"/>
                </a:lnTo>
                <a:lnTo>
                  <a:pt x="49" y="59"/>
                </a:lnTo>
                <a:lnTo>
                  <a:pt x="48" y="57"/>
                </a:lnTo>
                <a:lnTo>
                  <a:pt x="48" y="59"/>
                </a:lnTo>
                <a:lnTo>
                  <a:pt x="43" y="65"/>
                </a:lnTo>
                <a:lnTo>
                  <a:pt x="42" y="77"/>
                </a:lnTo>
                <a:lnTo>
                  <a:pt x="40" y="77"/>
                </a:lnTo>
                <a:lnTo>
                  <a:pt x="39" y="78"/>
                </a:lnTo>
                <a:lnTo>
                  <a:pt x="36" y="81"/>
                </a:lnTo>
                <a:lnTo>
                  <a:pt x="33" y="83"/>
                </a:lnTo>
                <a:lnTo>
                  <a:pt x="30" y="81"/>
                </a:lnTo>
                <a:lnTo>
                  <a:pt x="27" y="75"/>
                </a:lnTo>
                <a:lnTo>
                  <a:pt x="21" y="75"/>
                </a:lnTo>
                <a:lnTo>
                  <a:pt x="21" y="74"/>
                </a:lnTo>
                <a:lnTo>
                  <a:pt x="19" y="72"/>
                </a:lnTo>
                <a:lnTo>
                  <a:pt x="16" y="72"/>
                </a:lnTo>
                <a:lnTo>
                  <a:pt x="13" y="74"/>
                </a:lnTo>
                <a:lnTo>
                  <a:pt x="12" y="75"/>
                </a:lnTo>
                <a:lnTo>
                  <a:pt x="12" y="74"/>
                </a:lnTo>
                <a:lnTo>
                  <a:pt x="12" y="69"/>
                </a:lnTo>
                <a:lnTo>
                  <a:pt x="10" y="68"/>
                </a:lnTo>
                <a:lnTo>
                  <a:pt x="12" y="66"/>
                </a:lnTo>
                <a:lnTo>
                  <a:pt x="15" y="65"/>
                </a:lnTo>
                <a:lnTo>
                  <a:pt x="16" y="63"/>
                </a:lnTo>
                <a:lnTo>
                  <a:pt x="16" y="62"/>
                </a:lnTo>
                <a:lnTo>
                  <a:pt x="15" y="60"/>
                </a:lnTo>
                <a:lnTo>
                  <a:pt x="15" y="57"/>
                </a:lnTo>
                <a:lnTo>
                  <a:pt x="15" y="56"/>
                </a:lnTo>
                <a:lnTo>
                  <a:pt x="0" y="71"/>
                </a:lnTo>
                <a:lnTo>
                  <a:pt x="0" y="72"/>
                </a:lnTo>
                <a:lnTo>
                  <a:pt x="0" y="80"/>
                </a:lnTo>
                <a:lnTo>
                  <a:pt x="1" y="83"/>
                </a:lnTo>
                <a:lnTo>
                  <a:pt x="1" y="87"/>
                </a:lnTo>
                <a:lnTo>
                  <a:pt x="6" y="92"/>
                </a:lnTo>
                <a:lnTo>
                  <a:pt x="6" y="95"/>
                </a:lnTo>
                <a:lnTo>
                  <a:pt x="3" y="98"/>
                </a:lnTo>
                <a:lnTo>
                  <a:pt x="3" y="99"/>
                </a:lnTo>
                <a:lnTo>
                  <a:pt x="21" y="113"/>
                </a:lnTo>
                <a:lnTo>
                  <a:pt x="24" y="116"/>
                </a:lnTo>
                <a:lnTo>
                  <a:pt x="25" y="119"/>
                </a:lnTo>
                <a:lnTo>
                  <a:pt x="30" y="129"/>
                </a:lnTo>
                <a:lnTo>
                  <a:pt x="40" y="138"/>
                </a:lnTo>
                <a:lnTo>
                  <a:pt x="60" y="190"/>
                </a:lnTo>
                <a:lnTo>
                  <a:pt x="65" y="195"/>
                </a:lnTo>
                <a:lnTo>
                  <a:pt x="80" y="222"/>
                </a:lnTo>
                <a:lnTo>
                  <a:pt x="83" y="231"/>
                </a:lnTo>
                <a:lnTo>
                  <a:pt x="82" y="232"/>
                </a:lnTo>
                <a:lnTo>
                  <a:pt x="80" y="234"/>
                </a:lnTo>
                <a:lnTo>
                  <a:pt x="80" y="237"/>
                </a:lnTo>
                <a:lnTo>
                  <a:pt x="101" y="258"/>
                </a:lnTo>
                <a:lnTo>
                  <a:pt x="146" y="282"/>
                </a:lnTo>
                <a:lnTo>
                  <a:pt x="148" y="282"/>
                </a:lnTo>
                <a:lnTo>
                  <a:pt x="176" y="306"/>
                </a:lnTo>
                <a:lnTo>
                  <a:pt x="178" y="306"/>
                </a:lnTo>
                <a:lnTo>
                  <a:pt x="178" y="307"/>
                </a:lnTo>
                <a:lnTo>
                  <a:pt x="182" y="304"/>
                </a:lnTo>
                <a:lnTo>
                  <a:pt x="190" y="303"/>
                </a:lnTo>
                <a:lnTo>
                  <a:pt x="190" y="300"/>
                </a:lnTo>
                <a:lnTo>
                  <a:pt x="193" y="297"/>
                </a:lnTo>
                <a:lnTo>
                  <a:pt x="194" y="295"/>
                </a:lnTo>
                <a:lnTo>
                  <a:pt x="194" y="294"/>
                </a:lnTo>
                <a:lnTo>
                  <a:pt x="193" y="294"/>
                </a:lnTo>
                <a:lnTo>
                  <a:pt x="193" y="292"/>
                </a:lnTo>
                <a:lnTo>
                  <a:pt x="203" y="277"/>
                </a:lnTo>
                <a:lnTo>
                  <a:pt x="205" y="274"/>
                </a:lnTo>
                <a:lnTo>
                  <a:pt x="203" y="273"/>
                </a:lnTo>
                <a:lnTo>
                  <a:pt x="202" y="271"/>
                </a:lnTo>
                <a:lnTo>
                  <a:pt x="200" y="271"/>
                </a:lnTo>
                <a:lnTo>
                  <a:pt x="199" y="270"/>
                </a:lnTo>
                <a:lnTo>
                  <a:pt x="199" y="268"/>
                </a:lnTo>
                <a:lnTo>
                  <a:pt x="197" y="264"/>
                </a:lnTo>
                <a:lnTo>
                  <a:pt x="199" y="261"/>
                </a:lnTo>
                <a:lnTo>
                  <a:pt x="200" y="258"/>
                </a:lnTo>
                <a:lnTo>
                  <a:pt x="202" y="256"/>
                </a:lnTo>
                <a:lnTo>
                  <a:pt x="202" y="255"/>
                </a:lnTo>
                <a:lnTo>
                  <a:pt x="202" y="250"/>
                </a:lnTo>
                <a:lnTo>
                  <a:pt x="199" y="247"/>
                </a:lnTo>
                <a:lnTo>
                  <a:pt x="199" y="246"/>
                </a:lnTo>
                <a:lnTo>
                  <a:pt x="200" y="244"/>
                </a:lnTo>
                <a:lnTo>
                  <a:pt x="203" y="243"/>
                </a:lnTo>
                <a:lnTo>
                  <a:pt x="205" y="241"/>
                </a:lnTo>
                <a:lnTo>
                  <a:pt x="203" y="214"/>
                </a:lnTo>
                <a:lnTo>
                  <a:pt x="205" y="210"/>
                </a:lnTo>
                <a:lnTo>
                  <a:pt x="208" y="207"/>
                </a:lnTo>
                <a:lnTo>
                  <a:pt x="193" y="181"/>
                </a:lnTo>
                <a:lnTo>
                  <a:pt x="188" y="181"/>
                </a:lnTo>
                <a:lnTo>
                  <a:pt x="185" y="183"/>
                </a:lnTo>
                <a:lnTo>
                  <a:pt x="182" y="183"/>
                </a:lnTo>
                <a:lnTo>
                  <a:pt x="181" y="183"/>
                </a:lnTo>
                <a:lnTo>
                  <a:pt x="179" y="181"/>
                </a:lnTo>
                <a:lnTo>
                  <a:pt x="179" y="154"/>
                </a:lnTo>
                <a:lnTo>
                  <a:pt x="179" y="153"/>
                </a:lnTo>
                <a:lnTo>
                  <a:pt x="163" y="165"/>
                </a:lnTo>
                <a:lnTo>
                  <a:pt x="157" y="165"/>
                </a:lnTo>
                <a:lnTo>
                  <a:pt x="152" y="163"/>
                </a:lnTo>
                <a:lnTo>
                  <a:pt x="151" y="162"/>
                </a:lnTo>
                <a:lnTo>
                  <a:pt x="151" y="159"/>
                </a:lnTo>
                <a:lnTo>
                  <a:pt x="149" y="157"/>
                </a:lnTo>
                <a:lnTo>
                  <a:pt x="148" y="156"/>
                </a:lnTo>
                <a:lnTo>
                  <a:pt x="137" y="156"/>
                </a:lnTo>
                <a:lnTo>
                  <a:pt x="137" y="154"/>
                </a:lnTo>
                <a:lnTo>
                  <a:pt x="139" y="151"/>
                </a:lnTo>
                <a:lnTo>
                  <a:pt x="139" y="148"/>
                </a:lnTo>
                <a:lnTo>
                  <a:pt x="136" y="147"/>
                </a:lnTo>
                <a:lnTo>
                  <a:pt x="128" y="137"/>
                </a:lnTo>
                <a:lnTo>
                  <a:pt x="127" y="132"/>
                </a:lnTo>
                <a:lnTo>
                  <a:pt x="124" y="125"/>
                </a:lnTo>
                <a:lnTo>
                  <a:pt x="124" y="123"/>
                </a:lnTo>
                <a:lnTo>
                  <a:pt x="130" y="111"/>
                </a:lnTo>
                <a:lnTo>
                  <a:pt x="130" y="110"/>
                </a:lnTo>
                <a:lnTo>
                  <a:pt x="136" y="108"/>
                </a:lnTo>
                <a:lnTo>
                  <a:pt x="136" y="99"/>
                </a:lnTo>
                <a:lnTo>
                  <a:pt x="146" y="84"/>
                </a:lnTo>
                <a:lnTo>
                  <a:pt x="154" y="78"/>
                </a:lnTo>
                <a:lnTo>
                  <a:pt x="179" y="69"/>
                </a:lnTo>
                <a:lnTo>
                  <a:pt x="185" y="69"/>
                </a:lnTo>
                <a:lnTo>
                  <a:pt x="188" y="68"/>
                </a:lnTo>
                <a:lnTo>
                  <a:pt x="187" y="68"/>
                </a:lnTo>
                <a:lnTo>
                  <a:pt x="182" y="63"/>
                </a:lnTo>
                <a:lnTo>
                  <a:pt x="178" y="62"/>
                </a:lnTo>
                <a:lnTo>
                  <a:pt x="178" y="59"/>
                </a:lnTo>
                <a:lnTo>
                  <a:pt x="187" y="47"/>
                </a:lnTo>
                <a:lnTo>
                  <a:pt x="187" y="45"/>
                </a:lnTo>
                <a:lnTo>
                  <a:pt x="184" y="42"/>
                </a:lnTo>
                <a:lnTo>
                  <a:pt x="173" y="36"/>
                </a:lnTo>
                <a:lnTo>
                  <a:pt x="170" y="36"/>
                </a:lnTo>
                <a:lnTo>
                  <a:pt x="167" y="38"/>
                </a:lnTo>
                <a:lnTo>
                  <a:pt x="166" y="39"/>
                </a:lnTo>
                <a:lnTo>
                  <a:pt x="163" y="38"/>
                </a:lnTo>
                <a:lnTo>
                  <a:pt x="161" y="36"/>
                </a:lnTo>
                <a:lnTo>
                  <a:pt x="157" y="36"/>
                </a:lnTo>
                <a:lnTo>
                  <a:pt x="155" y="36"/>
                </a:lnTo>
                <a:lnTo>
                  <a:pt x="154" y="38"/>
                </a:lnTo>
                <a:lnTo>
                  <a:pt x="152" y="39"/>
                </a:lnTo>
                <a:lnTo>
                  <a:pt x="151" y="41"/>
                </a:lnTo>
                <a:lnTo>
                  <a:pt x="148" y="41"/>
                </a:lnTo>
                <a:lnTo>
                  <a:pt x="145" y="39"/>
                </a:lnTo>
                <a:lnTo>
                  <a:pt x="140" y="39"/>
                </a:lnTo>
                <a:lnTo>
                  <a:pt x="139" y="39"/>
                </a:lnTo>
                <a:lnTo>
                  <a:pt x="137" y="39"/>
                </a:lnTo>
                <a:lnTo>
                  <a:pt x="134" y="36"/>
                </a:lnTo>
                <a:lnTo>
                  <a:pt x="134" y="30"/>
                </a:lnTo>
                <a:lnTo>
                  <a:pt x="133" y="29"/>
                </a:lnTo>
                <a:lnTo>
                  <a:pt x="130" y="29"/>
                </a:lnTo>
                <a:lnTo>
                  <a:pt x="128" y="29"/>
                </a:lnTo>
                <a:lnTo>
                  <a:pt x="128" y="27"/>
                </a:lnTo>
                <a:lnTo>
                  <a:pt x="127" y="21"/>
                </a:lnTo>
                <a:lnTo>
                  <a:pt x="125" y="18"/>
                </a:lnTo>
                <a:lnTo>
                  <a:pt x="124" y="18"/>
                </a:lnTo>
                <a:lnTo>
                  <a:pt x="122" y="17"/>
                </a:lnTo>
                <a:lnTo>
                  <a:pt x="121" y="17"/>
                </a:lnTo>
                <a:lnTo>
                  <a:pt x="119" y="17"/>
                </a:lnTo>
                <a:lnTo>
                  <a:pt x="118" y="15"/>
                </a:lnTo>
                <a:lnTo>
                  <a:pt x="116" y="14"/>
                </a:lnTo>
                <a:lnTo>
                  <a:pt x="113" y="8"/>
                </a:lnTo>
                <a:lnTo>
                  <a:pt x="110" y="6"/>
                </a:lnTo>
                <a:lnTo>
                  <a:pt x="109" y="5"/>
                </a:lnTo>
                <a:lnTo>
                  <a:pt x="107" y="2"/>
                </a:lnTo>
                <a:lnTo>
                  <a:pt x="100" y="0"/>
                </a:lnTo>
                <a:lnTo>
                  <a:pt x="98"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87" name="Freeform 959"/>
          <p:cNvSpPr>
            <a:spLocks/>
          </p:cNvSpPr>
          <p:nvPr/>
        </p:nvSpPr>
        <p:spPr bwMode="auto">
          <a:xfrm>
            <a:off x="2392363" y="4859345"/>
            <a:ext cx="525463" cy="1042987"/>
          </a:xfrm>
          <a:custGeom>
            <a:avLst/>
            <a:gdLst>
              <a:gd name="T0" fmla="*/ 45 w 331"/>
              <a:gd name="T1" fmla="*/ 650 h 657"/>
              <a:gd name="T2" fmla="*/ 17 w 331"/>
              <a:gd name="T3" fmla="*/ 612 h 657"/>
              <a:gd name="T4" fmla="*/ 5 w 331"/>
              <a:gd name="T5" fmla="*/ 617 h 657"/>
              <a:gd name="T6" fmla="*/ 3 w 331"/>
              <a:gd name="T7" fmla="*/ 584 h 657"/>
              <a:gd name="T8" fmla="*/ 17 w 331"/>
              <a:gd name="T9" fmla="*/ 552 h 657"/>
              <a:gd name="T10" fmla="*/ 15 w 331"/>
              <a:gd name="T11" fmla="*/ 542 h 657"/>
              <a:gd name="T12" fmla="*/ 32 w 331"/>
              <a:gd name="T13" fmla="*/ 475 h 657"/>
              <a:gd name="T14" fmla="*/ 33 w 331"/>
              <a:gd name="T15" fmla="*/ 466 h 657"/>
              <a:gd name="T16" fmla="*/ 26 w 331"/>
              <a:gd name="T17" fmla="*/ 457 h 657"/>
              <a:gd name="T18" fmla="*/ 24 w 331"/>
              <a:gd name="T19" fmla="*/ 427 h 657"/>
              <a:gd name="T20" fmla="*/ 29 w 331"/>
              <a:gd name="T21" fmla="*/ 395 h 657"/>
              <a:gd name="T22" fmla="*/ 38 w 331"/>
              <a:gd name="T23" fmla="*/ 329 h 657"/>
              <a:gd name="T24" fmla="*/ 42 w 331"/>
              <a:gd name="T25" fmla="*/ 280 h 657"/>
              <a:gd name="T26" fmla="*/ 48 w 331"/>
              <a:gd name="T27" fmla="*/ 274 h 657"/>
              <a:gd name="T28" fmla="*/ 57 w 331"/>
              <a:gd name="T29" fmla="*/ 217 h 657"/>
              <a:gd name="T30" fmla="*/ 48 w 331"/>
              <a:gd name="T31" fmla="*/ 186 h 657"/>
              <a:gd name="T32" fmla="*/ 56 w 331"/>
              <a:gd name="T33" fmla="*/ 159 h 657"/>
              <a:gd name="T34" fmla="*/ 80 w 331"/>
              <a:gd name="T35" fmla="*/ 96 h 657"/>
              <a:gd name="T36" fmla="*/ 83 w 331"/>
              <a:gd name="T37" fmla="*/ 49 h 657"/>
              <a:gd name="T38" fmla="*/ 105 w 331"/>
              <a:gd name="T39" fmla="*/ 18 h 657"/>
              <a:gd name="T40" fmla="*/ 144 w 331"/>
              <a:gd name="T41" fmla="*/ 9 h 657"/>
              <a:gd name="T42" fmla="*/ 152 w 331"/>
              <a:gd name="T43" fmla="*/ 16 h 657"/>
              <a:gd name="T44" fmla="*/ 184 w 331"/>
              <a:gd name="T45" fmla="*/ 12 h 657"/>
              <a:gd name="T46" fmla="*/ 207 w 331"/>
              <a:gd name="T47" fmla="*/ 33 h 657"/>
              <a:gd name="T48" fmla="*/ 252 w 331"/>
              <a:gd name="T49" fmla="*/ 58 h 657"/>
              <a:gd name="T50" fmla="*/ 262 w 331"/>
              <a:gd name="T51" fmla="*/ 72 h 657"/>
              <a:gd name="T52" fmla="*/ 277 w 331"/>
              <a:gd name="T53" fmla="*/ 105 h 657"/>
              <a:gd name="T54" fmla="*/ 288 w 331"/>
              <a:gd name="T55" fmla="*/ 103 h 657"/>
              <a:gd name="T56" fmla="*/ 316 w 331"/>
              <a:gd name="T57" fmla="*/ 69 h 657"/>
              <a:gd name="T58" fmla="*/ 328 w 331"/>
              <a:gd name="T59" fmla="*/ 99 h 657"/>
              <a:gd name="T60" fmla="*/ 286 w 331"/>
              <a:gd name="T61" fmla="*/ 135 h 657"/>
              <a:gd name="T62" fmla="*/ 264 w 331"/>
              <a:gd name="T63" fmla="*/ 159 h 657"/>
              <a:gd name="T64" fmla="*/ 255 w 331"/>
              <a:gd name="T65" fmla="*/ 213 h 657"/>
              <a:gd name="T66" fmla="*/ 271 w 331"/>
              <a:gd name="T67" fmla="*/ 259 h 657"/>
              <a:gd name="T68" fmla="*/ 276 w 331"/>
              <a:gd name="T69" fmla="*/ 280 h 657"/>
              <a:gd name="T70" fmla="*/ 261 w 331"/>
              <a:gd name="T71" fmla="*/ 322 h 657"/>
              <a:gd name="T72" fmla="*/ 186 w 331"/>
              <a:gd name="T73" fmla="*/ 341 h 657"/>
              <a:gd name="T74" fmla="*/ 186 w 331"/>
              <a:gd name="T75" fmla="*/ 353 h 657"/>
              <a:gd name="T76" fmla="*/ 177 w 331"/>
              <a:gd name="T77" fmla="*/ 380 h 657"/>
              <a:gd name="T78" fmla="*/ 138 w 331"/>
              <a:gd name="T79" fmla="*/ 376 h 657"/>
              <a:gd name="T80" fmla="*/ 149 w 331"/>
              <a:gd name="T81" fmla="*/ 409 h 657"/>
              <a:gd name="T82" fmla="*/ 153 w 331"/>
              <a:gd name="T83" fmla="*/ 406 h 657"/>
              <a:gd name="T84" fmla="*/ 164 w 331"/>
              <a:gd name="T85" fmla="*/ 418 h 657"/>
              <a:gd name="T86" fmla="*/ 153 w 331"/>
              <a:gd name="T87" fmla="*/ 416 h 657"/>
              <a:gd name="T88" fmla="*/ 143 w 331"/>
              <a:gd name="T89" fmla="*/ 416 h 657"/>
              <a:gd name="T90" fmla="*/ 143 w 331"/>
              <a:gd name="T91" fmla="*/ 431 h 657"/>
              <a:gd name="T92" fmla="*/ 132 w 331"/>
              <a:gd name="T93" fmla="*/ 461 h 657"/>
              <a:gd name="T94" fmla="*/ 119 w 331"/>
              <a:gd name="T95" fmla="*/ 473 h 657"/>
              <a:gd name="T96" fmla="*/ 98 w 331"/>
              <a:gd name="T97" fmla="*/ 500 h 657"/>
              <a:gd name="T98" fmla="*/ 129 w 331"/>
              <a:gd name="T99" fmla="*/ 524 h 657"/>
              <a:gd name="T100" fmla="*/ 126 w 331"/>
              <a:gd name="T101" fmla="*/ 545 h 657"/>
              <a:gd name="T102" fmla="*/ 98 w 331"/>
              <a:gd name="T103" fmla="*/ 578 h 657"/>
              <a:gd name="T104" fmla="*/ 83 w 331"/>
              <a:gd name="T105" fmla="*/ 596 h 657"/>
              <a:gd name="T106" fmla="*/ 83 w 331"/>
              <a:gd name="T107" fmla="*/ 599 h 657"/>
              <a:gd name="T108" fmla="*/ 71 w 331"/>
              <a:gd name="T109" fmla="*/ 623 h 657"/>
              <a:gd name="T110" fmla="*/ 71 w 331"/>
              <a:gd name="T111" fmla="*/ 639 h 6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1"/>
              <a:gd name="T169" fmla="*/ 0 h 657"/>
              <a:gd name="T170" fmla="*/ 331 w 331"/>
              <a:gd name="T171" fmla="*/ 657 h 65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1" h="657">
                <a:moveTo>
                  <a:pt x="84" y="657"/>
                </a:moveTo>
                <a:lnTo>
                  <a:pt x="83" y="656"/>
                </a:lnTo>
                <a:lnTo>
                  <a:pt x="78" y="654"/>
                </a:lnTo>
                <a:lnTo>
                  <a:pt x="60" y="650"/>
                </a:lnTo>
                <a:lnTo>
                  <a:pt x="45" y="650"/>
                </a:lnTo>
                <a:lnTo>
                  <a:pt x="44" y="650"/>
                </a:lnTo>
                <a:lnTo>
                  <a:pt x="26" y="650"/>
                </a:lnTo>
                <a:lnTo>
                  <a:pt x="21" y="648"/>
                </a:lnTo>
                <a:lnTo>
                  <a:pt x="18" y="642"/>
                </a:lnTo>
                <a:lnTo>
                  <a:pt x="17" y="612"/>
                </a:lnTo>
                <a:lnTo>
                  <a:pt x="15" y="612"/>
                </a:lnTo>
                <a:lnTo>
                  <a:pt x="14" y="614"/>
                </a:lnTo>
                <a:lnTo>
                  <a:pt x="8" y="612"/>
                </a:lnTo>
                <a:lnTo>
                  <a:pt x="5" y="614"/>
                </a:lnTo>
                <a:lnTo>
                  <a:pt x="5" y="617"/>
                </a:lnTo>
                <a:lnTo>
                  <a:pt x="3" y="617"/>
                </a:lnTo>
                <a:lnTo>
                  <a:pt x="2" y="617"/>
                </a:lnTo>
                <a:lnTo>
                  <a:pt x="0" y="611"/>
                </a:lnTo>
                <a:lnTo>
                  <a:pt x="0" y="609"/>
                </a:lnTo>
                <a:lnTo>
                  <a:pt x="3" y="584"/>
                </a:lnTo>
                <a:lnTo>
                  <a:pt x="5" y="581"/>
                </a:lnTo>
                <a:lnTo>
                  <a:pt x="6" y="579"/>
                </a:lnTo>
                <a:lnTo>
                  <a:pt x="15" y="561"/>
                </a:lnTo>
                <a:lnTo>
                  <a:pt x="17" y="554"/>
                </a:lnTo>
                <a:lnTo>
                  <a:pt x="17" y="552"/>
                </a:lnTo>
                <a:lnTo>
                  <a:pt x="18" y="549"/>
                </a:lnTo>
                <a:lnTo>
                  <a:pt x="17" y="546"/>
                </a:lnTo>
                <a:lnTo>
                  <a:pt x="17" y="545"/>
                </a:lnTo>
                <a:lnTo>
                  <a:pt x="17" y="542"/>
                </a:lnTo>
                <a:lnTo>
                  <a:pt x="15" y="542"/>
                </a:lnTo>
                <a:lnTo>
                  <a:pt x="17" y="536"/>
                </a:lnTo>
                <a:lnTo>
                  <a:pt x="29" y="510"/>
                </a:lnTo>
                <a:lnTo>
                  <a:pt x="30" y="481"/>
                </a:lnTo>
                <a:lnTo>
                  <a:pt x="32" y="478"/>
                </a:lnTo>
                <a:lnTo>
                  <a:pt x="32" y="475"/>
                </a:lnTo>
                <a:lnTo>
                  <a:pt x="29" y="472"/>
                </a:lnTo>
                <a:lnTo>
                  <a:pt x="26" y="469"/>
                </a:lnTo>
                <a:lnTo>
                  <a:pt x="24" y="466"/>
                </a:lnTo>
                <a:lnTo>
                  <a:pt x="26" y="466"/>
                </a:lnTo>
                <a:lnTo>
                  <a:pt x="33" y="466"/>
                </a:lnTo>
                <a:lnTo>
                  <a:pt x="35" y="463"/>
                </a:lnTo>
                <a:lnTo>
                  <a:pt x="35" y="461"/>
                </a:lnTo>
                <a:lnTo>
                  <a:pt x="32" y="458"/>
                </a:lnTo>
                <a:lnTo>
                  <a:pt x="27" y="457"/>
                </a:lnTo>
                <a:lnTo>
                  <a:pt x="26" y="457"/>
                </a:lnTo>
                <a:lnTo>
                  <a:pt x="26" y="455"/>
                </a:lnTo>
                <a:lnTo>
                  <a:pt x="27" y="446"/>
                </a:lnTo>
                <a:lnTo>
                  <a:pt x="26" y="442"/>
                </a:lnTo>
                <a:lnTo>
                  <a:pt x="24" y="439"/>
                </a:lnTo>
                <a:lnTo>
                  <a:pt x="24" y="427"/>
                </a:lnTo>
                <a:lnTo>
                  <a:pt x="23" y="427"/>
                </a:lnTo>
                <a:lnTo>
                  <a:pt x="21" y="424"/>
                </a:lnTo>
                <a:lnTo>
                  <a:pt x="24" y="407"/>
                </a:lnTo>
                <a:lnTo>
                  <a:pt x="27" y="400"/>
                </a:lnTo>
                <a:lnTo>
                  <a:pt x="29" y="395"/>
                </a:lnTo>
                <a:lnTo>
                  <a:pt x="27" y="394"/>
                </a:lnTo>
                <a:lnTo>
                  <a:pt x="26" y="391"/>
                </a:lnTo>
                <a:lnTo>
                  <a:pt x="24" y="386"/>
                </a:lnTo>
                <a:lnTo>
                  <a:pt x="35" y="334"/>
                </a:lnTo>
                <a:lnTo>
                  <a:pt x="38" y="329"/>
                </a:lnTo>
                <a:lnTo>
                  <a:pt x="39" y="326"/>
                </a:lnTo>
                <a:lnTo>
                  <a:pt x="38" y="319"/>
                </a:lnTo>
                <a:lnTo>
                  <a:pt x="39" y="283"/>
                </a:lnTo>
                <a:lnTo>
                  <a:pt x="41" y="281"/>
                </a:lnTo>
                <a:lnTo>
                  <a:pt x="42" y="280"/>
                </a:lnTo>
                <a:lnTo>
                  <a:pt x="44" y="280"/>
                </a:lnTo>
                <a:lnTo>
                  <a:pt x="45" y="280"/>
                </a:lnTo>
                <a:lnTo>
                  <a:pt x="45" y="277"/>
                </a:lnTo>
                <a:lnTo>
                  <a:pt x="45" y="275"/>
                </a:lnTo>
                <a:lnTo>
                  <a:pt x="48" y="274"/>
                </a:lnTo>
                <a:lnTo>
                  <a:pt x="48" y="258"/>
                </a:lnTo>
                <a:lnTo>
                  <a:pt x="51" y="255"/>
                </a:lnTo>
                <a:lnTo>
                  <a:pt x="53" y="244"/>
                </a:lnTo>
                <a:lnTo>
                  <a:pt x="59" y="235"/>
                </a:lnTo>
                <a:lnTo>
                  <a:pt x="57" y="217"/>
                </a:lnTo>
                <a:lnTo>
                  <a:pt x="54" y="214"/>
                </a:lnTo>
                <a:lnTo>
                  <a:pt x="54" y="208"/>
                </a:lnTo>
                <a:lnTo>
                  <a:pt x="50" y="198"/>
                </a:lnTo>
                <a:lnTo>
                  <a:pt x="50" y="189"/>
                </a:lnTo>
                <a:lnTo>
                  <a:pt x="48" y="186"/>
                </a:lnTo>
                <a:lnTo>
                  <a:pt x="50" y="174"/>
                </a:lnTo>
                <a:lnTo>
                  <a:pt x="53" y="165"/>
                </a:lnTo>
                <a:lnTo>
                  <a:pt x="56" y="162"/>
                </a:lnTo>
                <a:lnTo>
                  <a:pt x="56" y="160"/>
                </a:lnTo>
                <a:lnTo>
                  <a:pt x="56" y="159"/>
                </a:lnTo>
                <a:lnTo>
                  <a:pt x="57" y="159"/>
                </a:lnTo>
                <a:lnTo>
                  <a:pt x="65" y="117"/>
                </a:lnTo>
                <a:lnTo>
                  <a:pt x="72" y="109"/>
                </a:lnTo>
                <a:lnTo>
                  <a:pt x="74" y="100"/>
                </a:lnTo>
                <a:lnTo>
                  <a:pt x="80" y="96"/>
                </a:lnTo>
                <a:lnTo>
                  <a:pt x="84" y="94"/>
                </a:lnTo>
                <a:lnTo>
                  <a:pt x="84" y="93"/>
                </a:lnTo>
                <a:lnTo>
                  <a:pt x="81" y="63"/>
                </a:lnTo>
                <a:lnTo>
                  <a:pt x="83" y="60"/>
                </a:lnTo>
                <a:lnTo>
                  <a:pt x="83" y="49"/>
                </a:lnTo>
                <a:lnTo>
                  <a:pt x="102" y="40"/>
                </a:lnTo>
                <a:lnTo>
                  <a:pt x="105" y="22"/>
                </a:lnTo>
                <a:lnTo>
                  <a:pt x="104" y="21"/>
                </a:lnTo>
                <a:lnTo>
                  <a:pt x="104" y="19"/>
                </a:lnTo>
                <a:lnTo>
                  <a:pt x="105" y="18"/>
                </a:lnTo>
                <a:lnTo>
                  <a:pt x="108" y="15"/>
                </a:lnTo>
                <a:lnTo>
                  <a:pt x="108" y="14"/>
                </a:lnTo>
                <a:lnTo>
                  <a:pt x="122" y="0"/>
                </a:lnTo>
                <a:lnTo>
                  <a:pt x="126" y="6"/>
                </a:lnTo>
                <a:lnTo>
                  <a:pt x="144" y="9"/>
                </a:lnTo>
                <a:lnTo>
                  <a:pt x="146" y="9"/>
                </a:lnTo>
                <a:lnTo>
                  <a:pt x="147" y="12"/>
                </a:lnTo>
                <a:lnTo>
                  <a:pt x="149" y="12"/>
                </a:lnTo>
                <a:lnTo>
                  <a:pt x="149" y="14"/>
                </a:lnTo>
                <a:lnTo>
                  <a:pt x="152" y="16"/>
                </a:lnTo>
                <a:lnTo>
                  <a:pt x="153" y="16"/>
                </a:lnTo>
                <a:lnTo>
                  <a:pt x="156" y="5"/>
                </a:lnTo>
                <a:lnTo>
                  <a:pt x="173" y="6"/>
                </a:lnTo>
                <a:lnTo>
                  <a:pt x="177" y="9"/>
                </a:lnTo>
                <a:lnTo>
                  <a:pt x="184" y="12"/>
                </a:lnTo>
                <a:lnTo>
                  <a:pt x="186" y="14"/>
                </a:lnTo>
                <a:lnTo>
                  <a:pt x="189" y="19"/>
                </a:lnTo>
                <a:lnTo>
                  <a:pt x="193" y="24"/>
                </a:lnTo>
                <a:lnTo>
                  <a:pt x="193" y="25"/>
                </a:lnTo>
                <a:lnTo>
                  <a:pt x="207" y="33"/>
                </a:lnTo>
                <a:lnTo>
                  <a:pt x="210" y="39"/>
                </a:lnTo>
                <a:lnTo>
                  <a:pt x="211" y="40"/>
                </a:lnTo>
                <a:lnTo>
                  <a:pt x="229" y="43"/>
                </a:lnTo>
                <a:lnTo>
                  <a:pt x="249" y="55"/>
                </a:lnTo>
                <a:lnTo>
                  <a:pt x="252" y="58"/>
                </a:lnTo>
                <a:lnTo>
                  <a:pt x="256" y="60"/>
                </a:lnTo>
                <a:lnTo>
                  <a:pt x="258" y="61"/>
                </a:lnTo>
                <a:lnTo>
                  <a:pt x="261" y="64"/>
                </a:lnTo>
                <a:lnTo>
                  <a:pt x="262" y="66"/>
                </a:lnTo>
                <a:lnTo>
                  <a:pt x="262" y="72"/>
                </a:lnTo>
                <a:lnTo>
                  <a:pt x="252" y="93"/>
                </a:lnTo>
                <a:lnTo>
                  <a:pt x="250" y="97"/>
                </a:lnTo>
                <a:lnTo>
                  <a:pt x="252" y="99"/>
                </a:lnTo>
                <a:lnTo>
                  <a:pt x="268" y="100"/>
                </a:lnTo>
                <a:lnTo>
                  <a:pt x="277" y="105"/>
                </a:lnTo>
                <a:lnTo>
                  <a:pt x="280" y="105"/>
                </a:lnTo>
                <a:lnTo>
                  <a:pt x="282" y="105"/>
                </a:lnTo>
                <a:lnTo>
                  <a:pt x="285" y="105"/>
                </a:lnTo>
                <a:lnTo>
                  <a:pt x="286" y="105"/>
                </a:lnTo>
                <a:lnTo>
                  <a:pt x="288" y="103"/>
                </a:lnTo>
                <a:lnTo>
                  <a:pt x="291" y="102"/>
                </a:lnTo>
                <a:lnTo>
                  <a:pt x="295" y="102"/>
                </a:lnTo>
                <a:lnTo>
                  <a:pt x="297" y="102"/>
                </a:lnTo>
                <a:lnTo>
                  <a:pt x="313" y="87"/>
                </a:lnTo>
                <a:lnTo>
                  <a:pt x="316" y="69"/>
                </a:lnTo>
                <a:lnTo>
                  <a:pt x="325" y="69"/>
                </a:lnTo>
                <a:lnTo>
                  <a:pt x="327" y="70"/>
                </a:lnTo>
                <a:lnTo>
                  <a:pt x="331" y="82"/>
                </a:lnTo>
                <a:lnTo>
                  <a:pt x="330" y="96"/>
                </a:lnTo>
                <a:lnTo>
                  <a:pt x="328" y="99"/>
                </a:lnTo>
                <a:lnTo>
                  <a:pt x="322" y="103"/>
                </a:lnTo>
                <a:lnTo>
                  <a:pt x="313" y="106"/>
                </a:lnTo>
                <a:lnTo>
                  <a:pt x="294" y="124"/>
                </a:lnTo>
                <a:lnTo>
                  <a:pt x="294" y="126"/>
                </a:lnTo>
                <a:lnTo>
                  <a:pt x="286" y="135"/>
                </a:lnTo>
                <a:lnTo>
                  <a:pt x="285" y="136"/>
                </a:lnTo>
                <a:lnTo>
                  <a:pt x="270" y="151"/>
                </a:lnTo>
                <a:lnTo>
                  <a:pt x="270" y="153"/>
                </a:lnTo>
                <a:lnTo>
                  <a:pt x="264" y="157"/>
                </a:lnTo>
                <a:lnTo>
                  <a:pt x="264" y="159"/>
                </a:lnTo>
                <a:lnTo>
                  <a:pt x="261" y="162"/>
                </a:lnTo>
                <a:lnTo>
                  <a:pt x="259" y="181"/>
                </a:lnTo>
                <a:lnTo>
                  <a:pt x="256" y="192"/>
                </a:lnTo>
                <a:lnTo>
                  <a:pt x="256" y="210"/>
                </a:lnTo>
                <a:lnTo>
                  <a:pt x="255" y="213"/>
                </a:lnTo>
                <a:lnTo>
                  <a:pt x="253" y="216"/>
                </a:lnTo>
                <a:lnTo>
                  <a:pt x="250" y="237"/>
                </a:lnTo>
                <a:lnTo>
                  <a:pt x="249" y="238"/>
                </a:lnTo>
                <a:lnTo>
                  <a:pt x="252" y="244"/>
                </a:lnTo>
                <a:lnTo>
                  <a:pt x="271" y="259"/>
                </a:lnTo>
                <a:lnTo>
                  <a:pt x="271" y="262"/>
                </a:lnTo>
                <a:lnTo>
                  <a:pt x="268" y="269"/>
                </a:lnTo>
                <a:lnTo>
                  <a:pt x="268" y="274"/>
                </a:lnTo>
                <a:lnTo>
                  <a:pt x="273" y="277"/>
                </a:lnTo>
                <a:lnTo>
                  <a:pt x="276" y="280"/>
                </a:lnTo>
                <a:lnTo>
                  <a:pt x="279" y="278"/>
                </a:lnTo>
                <a:lnTo>
                  <a:pt x="280" y="290"/>
                </a:lnTo>
                <a:lnTo>
                  <a:pt x="267" y="311"/>
                </a:lnTo>
                <a:lnTo>
                  <a:pt x="264" y="317"/>
                </a:lnTo>
                <a:lnTo>
                  <a:pt x="261" y="322"/>
                </a:lnTo>
                <a:lnTo>
                  <a:pt x="207" y="335"/>
                </a:lnTo>
                <a:lnTo>
                  <a:pt x="190" y="334"/>
                </a:lnTo>
                <a:lnTo>
                  <a:pt x="186" y="331"/>
                </a:lnTo>
                <a:lnTo>
                  <a:pt x="184" y="334"/>
                </a:lnTo>
                <a:lnTo>
                  <a:pt x="186" y="341"/>
                </a:lnTo>
                <a:lnTo>
                  <a:pt x="189" y="343"/>
                </a:lnTo>
                <a:lnTo>
                  <a:pt x="189" y="346"/>
                </a:lnTo>
                <a:lnTo>
                  <a:pt x="187" y="353"/>
                </a:lnTo>
                <a:lnTo>
                  <a:pt x="187" y="355"/>
                </a:lnTo>
                <a:lnTo>
                  <a:pt x="186" y="353"/>
                </a:lnTo>
                <a:lnTo>
                  <a:pt x="184" y="362"/>
                </a:lnTo>
                <a:lnTo>
                  <a:pt x="186" y="371"/>
                </a:lnTo>
                <a:lnTo>
                  <a:pt x="184" y="376"/>
                </a:lnTo>
                <a:lnTo>
                  <a:pt x="183" y="379"/>
                </a:lnTo>
                <a:lnTo>
                  <a:pt x="177" y="380"/>
                </a:lnTo>
                <a:lnTo>
                  <a:pt x="173" y="383"/>
                </a:lnTo>
                <a:lnTo>
                  <a:pt x="161" y="383"/>
                </a:lnTo>
                <a:lnTo>
                  <a:pt x="144" y="376"/>
                </a:lnTo>
                <a:lnTo>
                  <a:pt x="141" y="373"/>
                </a:lnTo>
                <a:lnTo>
                  <a:pt x="138" y="376"/>
                </a:lnTo>
                <a:lnTo>
                  <a:pt x="138" y="383"/>
                </a:lnTo>
                <a:lnTo>
                  <a:pt x="140" y="389"/>
                </a:lnTo>
                <a:lnTo>
                  <a:pt x="141" y="403"/>
                </a:lnTo>
                <a:lnTo>
                  <a:pt x="146" y="407"/>
                </a:lnTo>
                <a:lnTo>
                  <a:pt x="149" y="409"/>
                </a:lnTo>
                <a:lnTo>
                  <a:pt x="147" y="410"/>
                </a:lnTo>
                <a:lnTo>
                  <a:pt x="150" y="412"/>
                </a:lnTo>
                <a:lnTo>
                  <a:pt x="156" y="410"/>
                </a:lnTo>
                <a:lnTo>
                  <a:pt x="155" y="407"/>
                </a:lnTo>
                <a:lnTo>
                  <a:pt x="153" y="406"/>
                </a:lnTo>
                <a:lnTo>
                  <a:pt x="158" y="406"/>
                </a:lnTo>
                <a:lnTo>
                  <a:pt x="162" y="403"/>
                </a:lnTo>
                <a:lnTo>
                  <a:pt x="164" y="407"/>
                </a:lnTo>
                <a:lnTo>
                  <a:pt x="165" y="415"/>
                </a:lnTo>
                <a:lnTo>
                  <a:pt x="164" y="418"/>
                </a:lnTo>
                <a:lnTo>
                  <a:pt x="162" y="419"/>
                </a:lnTo>
                <a:lnTo>
                  <a:pt x="159" y="421"/>
                </a:lnTo>
                <a:lnTo>
                  <a:pt x="156" y="421"/>
                </a:lnTo>
                <a:lnTo>
                  <a:pt x="153" y="419"/>
                </a:lnTo>
                <a:lnTo>
                  <a:pt x="153" y="416"/>
                </a:lnTo>
                <a:lnTo>
                  <a:pt x="152" y="415"/>
                </a:lnTo>
                <a:lnTo>
                  <a:pt x="149" y="413"/>
                </a:lnTo>
                <a:lnTo>
                  <a:pt x="146" y="415"/>
                </a:lnTo>
                <a:lnTo>
                  <a:pt x="144" y="416"/>
                </a:lnTo>
                <a:lnTo>
                  <a:pt x="143" y="416"/>
                </a:lnTo>
                <a:lnTo>
                  <a:pt x="141" y="418"/>
                </a:lnTo>
                <a:lnTo>
                  <a:pt x="141" y="419"/>
                </a:lnTo>
                <a:lnTo>
                  <a:pt x="153" y="424"/>
                </a:lnTo>
                <a:lnTo>
                  <a:pt x="153" y="425"/>
                </a:lnTo>
                <a:lnTo>
                  <a:pt x="143" y="431"/>
                </a:lnTo>
                <a:lnTo>
                  <a:pt x="138" y="439"/>
                </a:lnTo>
                <a:lnTo>
                  <a:pt x="138" y="455"/>
                </a:lnTo>
                <a:lnTo>
                  <a:pt x="137" y="460"/>
                </a:lnTo>
                <a:lnTo>
                  <a:pt x="135" y="461"/>
                </a:lnTo>
                <a:lnTo>
                  <a:pt x="132" y="461"/>
                </a:lnTo>
                <a:lnTo>
                  <a:pt x="131" y="466"/>
                </a:lnTo>
                <a:lnTo>
                  <a:pt x="132" y="470"/>
                </a:lnTo>
                <a:lnTo>
                  <a:pt x="132" y="473"/>
                </a:lnTo>
                <a:lnTo>
                  <a:pt x="122" y="472"/>
                </a:lnTo>
                <a:lnTo>
                  <a:pt x="119" y="473"/>
                </a:lnTo>
                <a:lnTo>
                  <a:pt x="116" y="476"/>
                </a:lnTo>
                <a:lnTo>
                  <a:pt x="113" y="476"/>
                </a:lnTo>
                <a:lnTo>
                  <a:pt x="110" y="478"/>
                </a:lnTo>
                <a:lnTo>
                  <a:pt x="99" y="494"/>
                </a:lnTo>
                <a:lnTo>
                  <a:pt x="98" y="500"/>
                </a:lnTo>
                <a:lnTo>
                  <a:pt x="102" y="509"/>
                </a:lnTo>
                <a:lnTo>
                  <a:pt x="111" y="519"/>
                </a:lnTo>
                <a:lnTo>
                  <a:pt x="119" y="522"/>
                </a:lnTo>
                <a:lnTo>
                  <a:pt x="126" y="522"/>
                </a:lnTo>
                <a:lnTo>
                  <a:pt x="129" y="524"/>
                </a:lnTo>
                <a:lnTo>
                  <a:pt x="129" y="533"/>
                </a:lnTo>
                <a:lnTo>
                  <a:pt x="128" y="536"/>
                </a:lnTo>
                <a:lnTo>
                  <a:pt x="126" y="537"/>
                </a:lnTo>
                <a:lnTo>
                  <a:pt x="128" y="543"/>
                </a:lnTo>
                <a:lnTo>
                  <a:pt x="126" y="545"/>
                </a:lnTo>
                <a:lnTo>
                  <a:pt x="125" y="548"/>
                </a:lnTo>
                <a:lnTo>
                  <a:pt x="123" y="548"/>
                </a:lnTo>
                <a:lnTo>
                  <a:pt x="98" y="569"/>
                </a:lnTo>
                <a:lnTo>
                  <a:pt x="95" y="579"/>
                </a:lnTo>
                <a:lnTo>
                  <a:pt x="98" y="578"/>
                </a:lnTo>
                <a:lnTo>
                  <a:pt x="93" y="593"/>
                </a:lnTo>
                <a:lnTo>
                  <a:pt x="90" y="596"/>
                </a:lnTo>
                <a:lnTo>
                  <a:pt x="87" y="597"/>
                </a:lnTo>
                <a:lnTo>
                  <a:pt x="84" y="597"/>
                </a:lnTo>
                <a:lnTo>
                  <a:pt x="83" y="596"/>
                </a:lnTo>
                <a:lnTo>
                  <a:pt x="80" y="588"/>
                </a:lnTo>
                <a:lnTo>
                  <a:pt x="80" y="594"/>
                </a:lnTo>
                <a:lnTo>
                  <a:pt x="83" y="596"/>
                </a:lnTo>
                <a:lnTo>
                  <a:pt x="83" y="597"/>
                </a:lnTo>
                <a:lnTo>
                  <a:pt x="83" y="599"/>
                </a:lnTo>
                <a:lnTo>
                  <a:pt x="74" y="606"/>
                </a:lnTo>
                <a:lnTo>
                  <a:pt x="69" y="620"/>
                </a:lnTo>
                <a:lnTo>
                  <a:pt x="68" y="623"/>
                </a:lnTo>
                <a:lnTo>
                  <a:pt x="69" y="623"/>
                </a:lnTo>
                <a:lnTo>
                  <a:pt x="71" y="623"/>
                </a:lnTo>
                <a:lnTo>
                  <a:pt x="74" y="635"/>
                </a:lnTo>
                <a:lnTo>
                  <a:pt x="72" y="636"/>
                </a:lnTo>
                <a:lnTo>
                  <a:pt x="69" y="636"/>
                </a:lnTo>
                <a:lnTo>
                  <a:pt x="68" y="638"/>
                </a:lnTo>
                <a:lnTo>
                  <a:pt x="71" y="639"/>
                </a:lnTo>
                <a:lnTo>
                  <a:pt x="72" y="639"/>
                </a:lnTo>
                <a:lnTo>
                  <a:pt x="74" y="639"/>
                </a:lnTo>
                <a:lnTo>
                  <a:pt x="84" y="656"/>
                </a:lnTo>
                <a:lnTo>
                  <a:pt x="84" y="657"/>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88" name="Freeform 960"/>
          <p:cNvSpPr>
            <a:spLocks/>
          </p:cNvSpPr>
          <p:nvPr/>
        </p:nvSpPr>
        <p:spPr bwMode="auto">
          <a:xfrm>
            <a:off x="2519363" y="5916620"/>
            <a:ext cx="92075" cy="107950"/>
          </a:xfrm>
          <a:custGeom>
            <a:avLst/>
            <a:gdLst>
              <a:gd name="T0" fmla="*/ 1 w 58"/>
              <a:gd name="T1" fmla="*/ 63 h 68"/>
              <a:gd name="T2" fmla="*/ 0 w 58"/>
              <a:gd name="T3" fmla="*/ 0 h 68"/>
              <a:gd name="T4" fmla="*/ 9 w 58"/>
              <a:gd name="T5" fmla="*/ 12 h 68"/>
              <a:gd name="T6" fmla="*/ 9 w 58"/>
              <a:gd name="T7" fmla="*/ 14 h 68"/>
              <a:gd name="T8" fmla="*/ 7 w 58"/>
              <a:gd name="T9" fmla="*/ 12 h 68"/>
              <a:gd name="T10" fmla="*/ 4 w 58"/>
              <a:gd name="T11" fmla="*/ 12 h 68"/>
              <a:gd name="T12" fmla="*/ 3 w 58"/>
              <a:gd name="T13" fmla="*/ 12 h 68"/>
              <a:gd name="T14" fmla="*/ 3 w 58"/>
              <a:gd name="T15" fmla="*/ 15 h 68"/>
              <a:gd name="T16" fmla="*/ 4 w 58"/>
              <a:gd name="T17" fmla="*/ 17 h 68"/>
              <a:gd name="T18" fmla="*/ 6 w 58"/>
              <a:gd name="T19" fmla="*/ 18 h 68"/>
              <a:gd name="T20" fmla="*/ 7 w 58"/>
              <a:gd name="T21" fmla="*/ 20 h 68"/>
              <a:gd name="T22" fmla="*/ 10 w 58"/>
              <a:gd name="T23" fmla="*/ 29 h 68"/>
              <a:gd name="T24" fmla="*/ 22 w 58"/>
              <a:gd name="T25" fmla="*/ 39 h 68"/>
              <a:gd name="T26" fmla="*/ 25 w 58"/>
              <a:gd name="T27" fmla="*/ 39 h 68"/>
              <a:gd name="T28" fmla="*/ 27 w 58"/>
              <a:gd name="T29" fmla="*/ 41 h 68"/>
              <a:gd name="T30" fmla="*/ 28 w 58"/>
              <a:gd name="T31" fmla="*/ 42 h 68"/>
              <a:gd name="T32" fmla="*/ 30 w 58"/>
              <a:gd name="T33" fmla="*/ 44 h 68"/>
              <a:gd name="T34" fmla="*/ 33 w 58"/>
              <a:gd name="T35" fmla="*/ 45 h 68"/>
              <a:gd name="T36" fmla="*/ 48 w 58"/>
              <a:gd name="T37" fmla="*/ 57 h 68"/>
              <a:gd name="T38" fmla="*/ 55 w 58"/>
              <a:gd name="T39" fmla="*/ 57 h 68"/>
              <a:gd name="T40" fmla="*/ 58 w 58"/>
              <a:gd name="T41" fmla="*/ 57 h 68"/>
              <a:gd name="T42" fmla="*/ 58 w 58"/>
              <a:gd name="T43" fmla="*/ 62 h 68"/>
              <a:gd name="T44" fmla="*/ 57 w 58"/>
              <a:gd name="T45" fmla="*/ 63 h 68"/>
              <a:gd name="T46" fmla="*/ 54 w 58"/>
              <a:gd name="T47" fmla="*/ 66 h 68"/>
              <a:gd name="T48" fmla="*/ 46 w 58"/>
              <a:gd name="T49" fmla="*/ 65 h 68"/>
              <a:gd name="T50" fmla="*/ 39 w 58"/>
              <a:gd name="T51" fmla="*/ 66 h 68"/>
              <a:gd name="T52" fmla="*/ 39 w 58"/>
              <a:gd name="T53" fmla="*/ 68 h 68"/>
              <a:gd name="T54" fmla="*/ 36 w 58"/>
              <a:gd name="T55" fmla="*/ 68 h 68"/>
              <a:gd name="T56" fmla="*/ 31 w 58"/>
              <a:gd name="T57" fmla="*/ 65 h 68"/>
              <a:gd name="T58" fmla="*/ 15 w 58"/>
              <a:gd name="T59" fmla="*/ 63 h 68"/>
              <a:gd name="T60" fmla="*/ 12 w 58"/>
              <a:gd name="T61" fmla="*/ 62 h 68"/>
              <a:gd name="T62" fmla="*/ 7 w 58"/>
              <a:gd name="T63" fmla="*/ 60 h 68"/>
              <a:gd name="T64" fmla="*/ 3 w 58"/>
              <a:gd name="T65" fmla="*/ 63 h 68"/>
              <a:gd name="T66" fmla="*/ 1 w 58"/>
              <a:gd name="T67" fmla="*/ 63 h 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8"/>
              <a:gd name="T103" fmla="*/ 0 h 68"/>
              <a:gd name="T104" fmla="*/ 58 w 58"/>
              <a:gd name="T105" fmla="*/ 68 h 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8" h="68">
                <a:moveTo>
                  <a:pt x="1" y="63"/>
                </a:moveTo>
                <a:lnTo>
                  <a:pt x="0" y="0"/>
                </a:lnTo>
                <a:lnTo>
                  <a:pt x="9" y="12"/>
                </a:lnTo>
                <a:lnTo>
                  <a:pt x="9" y="14"/>
                </a:lnTo>
                <a:lnTo>
                  <a:pt x="7" y="12"/>
                </a:lnTo>
                <a:lnTo>
                  <a:pt x="4" y="12"/>
                </a:lnTo>
                <a:lnTo>
                  <a:pt x="3" y="12"/>
                </a:lnTo>
                <a:lnTo>
                  <a:pt x="3" y="15"/>
                </a:lnTo>
                <a:lnTo>
                  <a:pt x="4" y="17"/>
                </a:lnTo>
                <a:lnTo>
                  <a:pt x="6" y="18"/>
                </a:lnTo>
                <a:lnTo>
                  <a:pt x="7" y="20"/>
                </a:lnTo>
                <a:lnTo>
                  <a:pt x="10" y="29"/>
                </a:lnTo>
                <a:lnTo>
                  <a:pt x="22" y="39"/>
                </a:lnTo>
                <a:lnTo>
                  <a:pt x="25" y="39"/>
                </a:lnTo>
                <a:lnTo>
                  <a:pt x="27" y="41"/>
                </a:lnTo>
                <a:lnTo>
                  <a:pt x="28" y="42"/>
                </a:lnTo>
                <a:lnTo>
                  <a:pt x="30" y="44"/>
                </a:lnTo>
                <a:lnTo>
                  <a:pt x="33" y="45"/>
                </a:lnTo>
                <a:lnTo>
                  <a:pt x="48" y="57"/>
                </a:lnTo>
                <a:lnTo>
                  <a:pt x="55" y="57"/>
                </a:lnTo>
                <a:lnTo>
                  <a:pt x="58" y="57"/>
                </a:lnTo>
                <a:lnTo>
                  <a:pt x="58" y="62"/>
                </a:lnTo>
                <a:lnTo>
                  <a:pt x="57" y="63"/>
                </a:lnTo>
                <a:lnTo>
                  <a:pt x="54" y="66"/>
                </a:lnTo>
                <a:lnTo>
                  <a:pt x="46" y="65"/>
                </a:lnTo>
                <a:lnTo>
                  <a:pt x="39" y="66"/>
                </a:lnTo>
                <a:lnTo>
                  <a:pt x="39" y="68"/>
                </a:lnTo>
                <a:lnTo>
                  <a:pt x="36" y="68"/>
                </a:lnTo>
                <a:lnTo>
                  <a:pt x="31" y="65"/>
                </a:lnTo>
                <a:lnTo>
                  <a:pt x="15" y="63"/>
                </a:lnTo>
                <a:lnTo>
                  <a:pt x="12" y="62"/>
                </a:lnTo>
                <a:lnTo>
                  <a:pt x="7" y="60"/>
                </a:lnTo>
                <a:lnTo>
                  <a:pt x="3" y="63"/>
                </a:lnTo>
                <a:lnTo>
                  <a:pt x="1" y="6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89" name="Freeform 961"/>
          <p:cNvSpPr>
            <a:spLocks/>
          </p:cNvSpPr>
          <p:nvPr/>
        </p:nvSpPr>
        <p:spPr bwMode="auto">
          <a:xfrm>
            <a:off x="2798763" y="4113220"/>
            <a:ext cx="112713" cy="106362"/>
          </a:xfrm>
          <a:custGeom>
            <a:avLst/>
            <a:gdLst>
              <a:gd name="T0" fmla="*/ 63 w 71"/>
              <a:gd name="T1" fmla="*/ 60 h 67"/>
              <a:gd name="T2" fmla="*/ 53 w 71"/>
              <a:gd name="T3" fmla="*/ 57 h 67"/>
              <a:gd name="T4" fmla="*/ 47 w 71"/>
              <a:gd name="T5" fmla="*/ 58 h 67"/>
              <a:gd name="T6" fmla="*/ 45 w 71"/>
              <a:gd name="T7" fmla="*/ 58 h 67"/>
              <a:gd name="T8" fmla="*/ 42 w 71"/>
              <a:gd name="T9" fmla="*/ 58 h 67"/>
              <a:gd name="T10" fmla="*/ 41 w 71"/>
              <a:gd name="T11" fmla="*/ 58 h 67"/>
              <a:gd name="T12" fmla="*/ 38 w 71"/>
              <a:gd name="T13" fmla="*/ 58 h 67"/>
              <a:gd name="T14" fmla="*/ 39 w 71"/>
              <a:gd name="T15" fmla="*/ 66 h 67"/>
              <a:gd name="T16" fmla="*/ 38 w 71"/>
              <a:gd name="T17" fmla="*/ 67 h 67"/>
              <a:gd name="T18" fmla="*/ 32 w 71"/>
              <a:gd name="T19" fmla="*/ 67 h 67"/>
              <a:gd name="T20" fmla="*/ 29 w 71"/>
              <a:gd name="T21" fmla="*/ 66 h 67"/>
              <a:gd name="T22" fmla="*/ 27 w 71"/>
              <a:gd name="T23" fmla="*/ 66 h 67"/>
              <a:gd name="T24" fmla="*/ 17 w 71"/>
              <a:gd name="T25" fmla="*/ 51 h 67"/>
              <a:gd name="T26" fmla="*/ 17 w 71"/>
              <a:gd name="T27" fmla="*/ 48 h 67"/>
              <a:gd name="T28" fmla="*/ 15 w 71"/>
              <a:gd name="T29" fmla="*/ 46 h 67"/>
              <a:gd name="T30" fmla="*/ 15 w 71"/>
              <a:gd name="T31" fmla="*/ 43 h 67"/>
              <a:gd name="T32" fmla="*/ 14 w 71"/>
              <a:gd name="T33" fmla="*/ 43 h 67"/>
              <a:gd name="T34" fmla="*/ 11 w 71"/>
              <a:gd name="T35" fmla="*/ 42 h 67"/>
              <a:gd name="T36" fmla="*/ 9 w 71"/>
              <a:gd name="T37" fmla="*/ 42 h 67"/>
              <a:gd name="T38" fmla="*/ 9 w 71"/>
              <a:gd name="T39" fmla="*/ 40 h 67"/>
              <a:gd name="T40" fmla="*/ 9 w 71"/>
              <a:gd name="T41" fmla="*/ 39 h 67"/>
              <a:gd name="T42" fmla="*/ 6 w 71"/>
              <a:gd name="T43" fmla="*/ 37 h 67"/>
              <a:gd name="T44" fmla="*/ 5 w 71"/>
              <a:gd name="T45" fmla="*/ 37 h 67"/>
              <a:gd name="T46" fmla="*/ 0 w 71"/>
              <a:gd name="T47" fmla="*/ 30 h 67"/>
              <a:gd name="T48" fmla="*/ 0 w 71"/>
              <a:gd name="T49" fmla="*/ 28 h 67"/>
              <a:gd name="T50" fmla="*/ 3 w 71"/>
              <a:gd name="T51" fmla="*/ 22 h 67"/>
              <a:gd name="T52" fmla="*/ 3 w 71"/>
              <a:gd name="T53" fmla="*/ 18 h 67"/>
              <a:gd name="T54" fmla="*/ 5 w 71"/>
              <a:gd name="T55" fmla="*/ 16 h 67"/>
              <a:gd name="T56" fmla="*/ 8 w 71"/>
              <a:gd name="T57" fmla="*/ 15 h 67"/>
              <a:gd name="T58" fmla="*/ 12 w 71"/>
              <a:gd name="T59" fmla="*/ 15 h 67"/>
              <a:gd name="T60" fmla="*/ 12 w 71"/>
              <a:gd name="T61" fmla="*/ 13 h 67"/>
              <a:gd name="T62" fmla="*/ 15 w 71"/>
              <a:gd name="T63" fmla="*/ 12 h 67"/>
              <a:gd name="T64" fmla="*/ 15 w 71"/>
              <a:gd name="T65" fmla="*/ 9 h 67"/>
              <a:gd name="T66" fmla="*/ 14 w 71"/>
              <a:gd name="T67" fmla="*/ 9 h 67"/>
              <a:gd name="T68" fmla="*/ 14 w 71"/>
              <a:gd name="T69" fmla="*/ 7 h 67"/>
              <a:gd name="T70" fmla="*/ 18 w 71"/>
              <a:gd name="T71" fmla="*/ 1 h 67"/>
              <a:gd name="T72" fmla="*/ 20 w 71"/>
              <a:gd name="T73" fmla="*/ 1 h 67"/>
              <a:gd name="T74" fmla="*/ 21 w 71"/>
              <a:gd name="T75" fmla="*/ 0 h 67"/>
              <a:gd name="T76" fmla="*/ 23 w 71"/>
              <a:gd name="T77" fmla="*/ 0 h 67"/>
              <a:gd name="T78" fmla="*/ 30 w 71"/>
              <a:gd name="T79" fmla="*/ 1 h 67"/>
              <a:gd name="T80" fmla="*/ 51 w 71"/>
              <a:gd name="T81" fmla="*/ 0 h 67"/>
              <a:gd name="T82" fmla="*/ 53 w 71"/>
              <a:gd name="T83" fmla="*/ 0 h 67"/>
              <a:gd name="T84" fmla="*/ 69 w 71"/>
              <a:gd name="T85" fmla="*/ 3 h 67"/>
              <a:gd name="T86" fmla="*/ 69 w 71"/>
              <a:gd name="T87" fmla="*/ 6 h 67"/>
              <a:gd name="T88" fmla="*/ 69 w 71"/>
              <a:gd name="T89" fmla="*/ 7 h 67"/>
              <a:gd name="T90" fmla="*/ 65 w 71"/>
              <a:gd name="T91" fmla="*/ 12 h 67"/>
              <a:gd name="T92" fmla="*/ 63 w 71"/>
              <a:gd name="T93" fmla="*/ 15 h 67"/>
              <a:gd name="T94" fmla="*/ 65 w 71"/>
              <a:gd name="T95" fmla="*/ 27 h 67"/>
              <a:gd name="T96" fmla="*/ 68 w 71"/>
              <a:gd name="T97" fmla="*/ 34 h 67"/>
              <a:gd name="T98" fmla="*/ 69 w 71"/>
              <a:gd name="T99" fmla="*/ 36 h 67"/>
              <a:gd name="T100" fmla="*/ 71 w 71"/>
              <a:gd name="T101" fmla="*/ 37 h 67"/>
              <a:gd name="T102" fmla="*/ 68 w 71"/>
              <a:gd name="T103" fmla="*/ 57 h 67"/>
              <a:gd name="T104" fmla="*/ 63 w 71"/>
              <a:gd name="T105" fmla="*/ 60 h 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1"/>
              <a:gd name="T160" fmla="*/ 0 h 67"/>
              <a:gd name="T161" fmla="*/ 71 w 71"/>
              <a:gd name="T162" fmla="*/ 67 h 6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1" h="67">
                <a:moveTo>
                  <a:pt x="63" y="60"/>
                </a:moveTo>
                <a:lnTo>
                  <a:pt x="53" y="57"/>
                </a:lnTo>
                <a:lnTo>
                  <a:pt x="47" y="58"/>
                </a:lnTo>
                <a:lnTo>
                  <a:pt x="45" y="58"/>
                </a:lnTo>
                <a:lnTo>
                  <a:pt x="42" y="58"/>
                </a:lnTo>
                <a:lnTo>
                  <a:pt x="41" y="58"/>
                </a:lnTo>
                <a:lnTo>
                  <a:pt x="38" y="58"/>
                </a:lnTo>
                <a:lnTo>
                  <a:pt x="39" y="66"/>
                </a:lnTo>
                <a:lnTo>
                  <a:pt x="38" y="67"/>
                </a:lnTo>
                <a:lnTo>
                  <a:pt x="32" y="67"/>
                </a:lnTo>
                <a:lnTo>
                  <a:pt x="29" y="66"/>
                </a:lnTo>
                <a:lnTo>
                  <a:pt x="27" y="66"/>
                </a:lnTo>
                <a:lnTo>
                  <a:pt x="17" y="51"/>
                </a:lnTo>
                <a:lnTo>
                  <a:pt x="17" y="48"/>
                </a:lnTo>
                <a:lnTo>
                  <a:pt x="15" y="46"/>
                </a:lnTo>
                <a:lnTo>
                  <a:pt x="15" y="43"/>
                </a:lnTo>
                <a:lnTo>
                  <a:pt x="14" y="43"/>
                </a:lnTo>
                <a:lnTo>
                  <a:pt x="11" y="42"/>
                </a:lnTo>
                <a:lnTo>
                  <a:pt x="9" y="42"/>
                </a:lnTo>
                <a:lnTo>
                  <a:pt x="9" y="40"/>
                </a:lnTo>
                <a:lnTo>
                  <a:pt x="9" y="39"/>
                </a:lnTo>
                <a:lnTo>
                  <a:pt x="6" y="37"/>
                </a:lnTo>
                <a:lnTo>
                  <a:pt x="5" y="37"/>
                </a:lnTo>
                <a:lnTo>
                  <a:pt x="0" y="30"/>
                </a:lnTo>
                <a:lnTo>
                  <a:pt x="0" y="28"/>
                </a:lnTo>
                <a:lnTo>
                  <a:pt x="3" y="22"/>
                </a:lnTo>
                <a:lnTo>
                  <a:pt x="3" y="18"/>
                </a:lnTo>
                <a:lnTo>
                  <a:pt x="5" y="16"/>
                </a:lnTo>
                <a:lnTo>
                  <a:pt x="8" y="15"/>
                </a:lnTo>
                <a:lnTo>
                  <a:pt x="12" y="15"/>
                </a:lnTo>
                <a:lnTo>
                  <a:pt x="12" y="13"/>
                </a:lnTo>
                <a:lnTo>
                  <a:pt x="15" y="12"/>
                </a:lnTo>
                <a:lnTo>
                  <a:pt x="15" y="9"/>
                </a:lnTo>
                <a:lnTo>
                  <a:pt x="14" y="9"/>
                </a:lnTo>
                <a:lnTo>
                  <a:pt x="14" y="7"/>
                </a:lnTo>
                <a:lnTo>
                  <a:pt x="18" y="1"/>
                </a:lnTo>
                <a:lnTo>
                  <a:pt x="20" y="1"/>
                </a:lnTo>
                <a:lnTo>
                  <a:pt x="21" y="0"/>
                </a:lnTo>
                <a:lnTo>
                  <a:pt x="23" y="0"/>
                </a:lnTo>
                <a:lnTo>
                  <a:pt x="30" y="1"/>
                </a:lnTo>
                <a:lnTo>
                  <a:pt x="51" y="0"/>
                </a:lnTo>
                <a:lnTo>
                  <a:pt x="53" y="0"/>
                </a:lnTo>
                <a:lnTo>
                  <a:pt x="69" y="3"/>
                </a:lnTo>
                <a:lnTo>
                  <a:pt x="69" y="6"/>
                </a:lnTo>
                <a:lnTo>
                  <a:pt x="69" y="7"/>
                </a:lnTo>
                <a:lnTo>
                  <a:pt x="65" y="12"/>
                </a:lnTo>
                <a:lnTo>
                  <a:pt x="63" y="15"/>
                </a:lnTo>
                <a:lnTo>
                  <a:pt x="65" y="27"/>
                </a:lnTo>
                <a:lnTo>
                  <a:pt x="68" y="34"/>
                </a:lnTo>
                <a:lnTo>
                  <a:pt x="69" y="36"/>
                </a:lnTo>
                <a:lnTo>
                  <a:pt x="71" y="37"/>
                </a:lnTo>
                <a:lnTo>
                  <a:pt x="68" y="57"/>
                </a:lnTo>
                <a:lnTo>
                  <a:pt x="63" y="6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90" name="Freeform 962"/>
          <p:cNvSpPr>
            <a:spLocks/>
          </p:cNvSpPr>
          <p:nvPr/>
        </p:nvSpPr>
        <p:spPr bwMode="auto">
          <a:xfrm>
            <a:off x="4960938" y="2462220"/>
            <a:ext cx="257175" cy="217487"/>
          </a:xfrm>
          <a:custGeom>
            <a:avLst/>
            <a:gdLst>
              <a:gd name="T0" fmla="*/ 2 w 162"/>
              <a:gd name="T1" fmla="*/ 113 h 137"/>
              <a:gd name="T2" fmla="*/ 8 w 162"/>
              <a:gd name="T3" fmla="*/ 103 h 137"/>
              <a:gd name="T4" fmla="*/ 11 w 162"/>
              <a:gd name="T5" fmla="*/ 64 h 137"/>
              <a:gd name="T6" fmla="*/ 23 w 162"/>
              <a:gd name="T7" fmla="*/ 62 h 137"/>
              <a:gd name="T8" fmla="*/ 29 w 162"/>
              <a:gd name="T9" fmla="*/ 62 h 137"/>
              <a:gd name="T10" fmla="*/ 32 w 162"/>
              <a:gd name="T11" fmla="*/ 56 h 137"/>
              <a:gd name="T12" fmla="*/ 39 w 162"/>
              <a:gd name="T13" fmla="*/ 55 h 137"/>
              <a:gd name="T14" fmla="*/ 44 w 162"/>
              <a:gd name="T15" fmla="*/ 56 h 137"/>
              <a:gd name="T16" fmla="*/ 42 w 162"/>
              <a:gd name="T17" fmla="*/ 47 h 137"/>
              <a:gd name="T18" fmla="*/ 48 w 162"/>
              <a:gd name="T19" fmla="*/ 33 h 137"/>
              <a:gd name="T20" fmla="*/ 59 w 162"/>
              <a:gd name="T21" fmla="*/ 30 h 137"/>
              <a:gd name="T22" fmla="*/ 56 w 162"/>
              <a:gd name="T23" fmla="*/ 22 h 137"/>
              <a:gd name="T24" fmla="*/ 60 w 162"/>
              <a:gd name="T25" fmla="*/ 15 h 137"/>
              <a:gd name="T26" fmla="*/ 65 w 162"/>
              <a:gd name="T27" fmla="*/ 13 h 137"/>
              <a:gd name="T28" fmla="*/ 72 w 162"/>
              <a:gd name="T29" fmla="*/ 12 h 137"/>
              <a:gd name="T30" fmla="*/ 78 w 162"/>
              <a:gd name="T31" fmla="*/ 4 h 137"/>
              <a:gd name="T32" fmla="*/ 87 w 162"/>
              <a:gd name="T33" fmla="*/ 1 h 137"/>
              <a:gd name="T34" fmla="*/ 96 w 162"/>
              <a:gd name="T35" fmla="*/ 4 h 137"/>
              <a:gd name="T36" fmla="*/ 107 w 162"/>
              <a:gd name="T37" fmla="*/ 6 h 137"/>
              <a:gd name="T38" fmla="*/ 113 w 162"/>
              <a:gd name="T39" fmla="*/ 10 h 137"/>
              <a:gd name="T40" fmla="*/ 125 w 162"/>
              <a:gd name="T41" fmla="*/ 9 h 137"/>
              <a:gd name="T42" fmla="*/ 132 w 162"/>
              <a:gd name="T43" fmla="*/ 19 h 137"/>
              <a:gd name="T44" fmla="*/ 132 w 162"/>
              <a:gd name="T45" fmla="*/ 25 h 137"/>
              <a:gd name="T46" fmla="*/ 131 w 162"/>
              <a:gd name="T47" fmla="*/ 34 h 137"/>
              <a:gd name="T48" fmla="*/ 134 w 162"/>
              <a:gd name="T49" fmla="*/ 43 h 137"/>
              <a:gd name="T50" fmla="*/ 146 w 162"/>
              <a:gd name="T51" fmla="*/ 61 h 137"/>
              <a:gd name="T52" fmla="*/ 147 w 162"/>
              <a:gd name="T53" fmla="*/ 67 h 137"/>
              <a:gd name="T54" fmla="*/ 159 w 162"/>
              <a:gd name="T55" fmla="*/ 68 h 137"/>
              <a:gd name="T56" fmla="*/ 162 w 162"/>
              <a:gd name="T57" fmla="*/ 73 h 137"/>
              <a:gd name="T58" fmla="*/ 149 w 162"/>
              <a:gd name="T59" fmla="*/ 85 h 137"/>
              <a:gd name="T60" fmla="*/ 140 w 162"/>
              <a:gd name="T61" fmla="*/ 83 h 137"/>
              <a:gd name="T62" fmla="*/ 138 w 162"/>
              <a:gd name="T63" fmla="*/ 89 h 137"/>
              <a:gd name="T64" fmla="*/ 141 w 162"/>
              <a:gd name="T65" fmla="*/ 97 h 137"/>
              <a:gd name="T66" fmla="*/ 144 w 162"/>
              <a:gd name="T67" fmla="*/ 101 h 137"/>
              <a:gd name="T68" fmla="*/ 147 w 162"/>
              <a:gd name="T69" fmla="*/ 113 h 137"/>
              <a:gd name="T70" fmla="*/ 135 w 162"/>
              <a:gd name="T71" fmla="*/ 115 h 137"/>
              <a:gd name="T72" fmla="*/ 126 w 162"/>
              <a:gd name="T73" fmla="*/ 124 h 137"/>
              <a:gd name="T74" fmla="*/ 126 w 162"/>
              <a:gd name="T75" fmla="*/ 134 h 137"/>
              <a:gd name="T76" fmla="*/ 122 w 162"/>
              <a:gd name="T77" fmla="*/ 136 h 137"/>
              <a:gd name="T78" fmla="*/ 107 w 162"/>
              <a:gd name="T79" fmla="*/ 136 h 137"/>
              <a:gd name="T80" fmla="*/ 99 w 162"/>
              <a:gd name="T81" fmla="*/ 130 h 137"/>
              <a:gd name="T82" fmla="*/ 92 w 162"/>
              <a:gd name="T83" fmla="*/ 131 h 137"/>
              <a:gd name="T84" fmla="*/ 84 w 162"/>
              <a:gd name="T85" fmla="*/ 130 h 137"/>
              <a:gd name="T86" fmla="*/ 77 w 162"/>
              <a:gd name="T87" fmla="*/ 133 h 137"/>
              <a:gd name="T88" fmla="*/ 74 w 162"/>
              <a:gd name="T89" fmla="*/ 130 h 137"/>
              <a:gd name="T90" fmla="*/ 66 w 162"/>
              <a:gd name="T91" fmla="*/ 127 h 137"/>
              <a:gd name="T92" fmla="*/ 50 w 162"/>
              <a:gd name="T93" fmla="*/ 122 h 137"/>
              <a:gd name="T94" fmla="*/ 35 w 162"/>
              <a:gd name="T95" fmla="*/ 118 h 137"/>
              <a:gd name="T96" fmla="*/ 17 w 162"/>
              <a:gd name="T97" fmla="*/ 125 h 137"/>
              <a:gd name="T98" fmla="*/ 8 w 162"/>
              <a:gd name="T99" fmla="*/ 128 h 1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2"/>
              <a:gd name="T151" fmla="*/ 0 h 137"/>
              <a:gd name="T152" fmla="*/ 162 w 162"/>
              <a:gd name="T153" fmla="*/ 137 h 13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2" h="137">
                <a:moveTo>
                  <a:pt x="5" y="130"/>
                </a:moveTo>
                <a:lnTo>
                  <a:pt x="6" y="118"/>
                </a:lnTo>
                <a:lnTo>
                  <a:pt x="2" y="113"/>
                </a:lnTo>
                <a:lnTo>
                  <a:pt x="0" y="110"/>
                </a:lnTo>
                <a:lnTo>
                  <a:pt x="3" y="106"/>
                </a:lnTo>
                <a:lnTo>
                  <a:pt x="8" y="103"/>
                </a:lnTo>
                <a:lnTo>
                  <a:pt x="11" y="98"/>
                </a:lnTo>
                <a:lnTo>
                  <a:pt x="6" y="64"/>
                </a:lnTo>
                <a:lnTo>
                  <a:pt x="11" y="64"/>
                </a:lnTo>
                <a:lnTo>
                  <a:pt x="15" y="64"/>
                </a:lnTo>
                <a:lnTo>
                  <a:pt x="20" y="64"/>
                </a:lnTo>
                <a:lnTo>
                  <a:pt x="23" y="62"/>
                </a:lnTo>
                <a:lnTo>
                  <a:pt x="24" y="61"/>
                </a:lnTo>
                <a:lnTo>
                  <a:pt x="26" y="62"/>
                </a:lnTo>
                <a:lnTo>
                  <a:pt x="29" y="62"/>
                </a:lnTo>
                <a:lnTo>
                  <a:pt x="27" y="58"/>
                </a:lnTo>
                <a:lnTo>
                  <a:pt x="30" y="56"/>
                </a:lnTo>
                <a:lnTo>
                  <a:pt x="32" y="56"/>
                </a:lnTo>
                <a:lnTo>
                  <a:pt x="33" y="55"/>
                </a:lnTo>
                <a:lnTo>
                  <a:pt x="36" y="53"/>
                </a:lnTo>
                <a:lnTo>
                  <a:pt x="39" y="55"/>
                </a:lnTo>
                <a:lnTo>
                  <a:pt x="39" y="56"/>
                </a:lnTo>
                <a:lnTo>
                  <a:pt x="42" y="58"/>
                </a:lnTo>
                <a:lnTo>
                  <a:pt x="44" y="56"/>
                </a:lnTo>
                <a:lnTo>
                  <a:pt x="44" y="55"/>
                </a:lnTo>
                <a:lnTo>
                  <a:pt x="41" y="50"/>
                </a:lnTo>
                <a:lnTo>
                  <a:pt x="42" y="47"/>
                </a:lnTo>
                <a:lnTo>
                  <a:pt x="45" y="43"/>
                </a:lnTo>
                <a:lnTo>
                  <a:pt x="45" y="34"/>
                </a:lnTo>
                <a:lnTo>
                  <a:pt x="48" y="33"/>
                </a:lnTo>
                <a:lnTo>
                  <a:pt x="50" y="33"/>
                </a:lnTo>
                <a:lnTo>
                  <a:pt x="54" y="30"/>
                </a:lnTo>
                <a:lnTo>
                  <a:pt x="59" y="30"/>
                </a:lnTo>
                <a:lnTo>
                  <a:pt x="60" y="24"/>
                </a:lnTo>
                <a:lnTo>
                  <a:pt x="59" y="22"/>
                </a:lnTo>
                <a:lnTo>
                  <a:pt x="56" y="22"/>
                </a:lnTo>
                <a:lnTo>
                  <a:pt x="56" y="18"/>
                </a:lnTo>
                <a:lnTo>
                  <a:pt x="59" y="16"/>
                </a:lnTo>
                <a:lnTo>
                  <a:pt x="60" y="15"/>
                </a:lnTo>
                <a:lnTo>
                  <a:pt x="60" y="13"/>
                </a:lnTo>
                <a:lnTo>
                  <a:pt x="62" y="15"/>
                </a:lnTo>
                <a:lnTo>
                  <a:pt x="65" y="13"/>
                </a:lnTo>
                <a:lnTo>
                  <a:pt x="65" y="10"/>
                </a:lnTo>
                <a:lnTo>
                  <a:pt x="68" y="9"/>
                </a:lnTo>
                <a:lnTo>
                  <a:pt x="72" y="12"/>
                </a:lnTo>
                <a:lnTo>
                  <a:pt x="74" y="10"/>
                </a:lnTo>
                <a:lnTo>
                  <a:pt x="77" y="7"/>
                </a:lnTo>
                <a:lnTo>
                  <a:pt x="78" y="4"/>
                </a:lnTo>
                <a:lnTo>
                  <a:pt x="84" y="0"/>
                </a:lnTo>
                <a:lnTo>
                  <a:pt x="87" y="0"/>
                </a:lnTo>
                <a:lnTo>
                  <a:pt x="87" y="1"/>
                </a:lnTo>
                <a:lnTo>
                  <a:pt x="92" y="1"/>
                </a:lnTo>
                <a:lnTo>
                  <a:pt x="95" y="1"/>
                </a:lnTo>
                <a:lnTo>
                  <a:pt x="96" y="4"/>
                </a:lnTo>
                <a:lnTo>
                  <a:pt x="101" y="3"/>
                </a:lnTo>
                <a:lnTo>
                  <a:pt x="104" y="4"/>
                </a:lnTo>
                <a:lnTo>
                  <a:pt x="107" y="6"/>
                </a:lnTo>
                <a:lnTo>
                  <a:pt x="107" y="12"/>
                </a:lnTo>
                <a:lnTo>
                  <a:pt x="111" y="10"/>
                </a:lnTo>
                <a:lnTo>
                  <a:pt x="113" y="10"/>
                </a:lnTo>
                <a:lnTo>
                  <a:pt x="116" y="7"/>
                </a:lnTo>
                <a:lnTo>
                  <a:pt x="122" y="7"/>
                </a:lnTo>
                <a:lnTo>
                  <a:pt x="125" y="9"/>
                </a:lnTo>
                <a:lnTo>
                  <a:pt x="129" y="15"/>
                </a:lnTo>
                <a:lnTo>
                  <a:pt x="132" y="15"/>
                </a:lnTo>
                <a:lnTo>
                  <a:pt x="132" y="19"/>
                </a:lnTo>
                <a:lnTo>
                  <a:pt x="131" y="21"/>
                </a:lnTo>
                <a:lnTo>
                  <a:pt x="131" y="24"/>
                </a:lnTo>
                <a:lnTo>
                  <a:pt x="132" y="25"/>
                </a:lnTo>
                <a:lnTo>
                  <a:pt x="134" y="28"/>
                </a:lnTo>
                <a:lnTo>
                  <a:pt x="132" y="33"/>
                </a:lnTo>
                <a:lnTo>
                  <a:pt x="131" y="34"/>
                </a:lnTo>
                <a:lnTo>
                  <a:pt x="129" y="37"/>
                </a:lnTo>
                <a:lnTo>
                  <a:pt x="131" y="39"/>
                </a:lnTo>
                <a:lnTo>
                  <a:pt x="134" y="43"/>
                </a:lnTo>
                <a:lnTo>
                  <a:pt x="140" y="56"/>
                </a:lnTo>
                <a:lnTo>
                  <a:pt x="144" y="58"/>
                </a:lnTo>
                <a:lnTo>
                  <a:pt x="146" y="61"/>
                </a:lnTo>
                <a:lnTo>
                  <a:pt x="147" y="62"/>
                </a:lnTo>
                <a:lnTo>
                  <a:pt x="146" y="65"/>
                </a:lnTo>
                <a:lnTo>
                  <a:pt x="147" y="67"/>
                </a:lnTo>
                <a:lnTo>
                  <a:pt x="155" y="67"/>
                </a:lnTo>
                <a:lnTo>
                  <a:pt x="156" y="68"/>
                </a:lnTo>
                <a:lnTo>
                  <a:pt x="159" y="68"/>
                </a:lnTo>
                <a:lnTo>
                  <a:pt x="158" y="71"/>
                </a:lnTo>
                <a:lnTo>
                  <a:pt x="159" y="73"/>
                </a:lnTo>
                <a:lnTo>
                  <a:pt x="162" y="73"/>
                </a:lnTo>
                <a:lnTo>
                  <a:pt x="162" y="77"/>
                </a:lnTo>
                <a:lnTo>
                  <a:pt x="153" y="86"/>
                </a:lnTo>
                <a:lnTo>
                  <a:pt x="149" y="85"/>
                </a:lnTo>
                <a:lnTo>
                  <a:pt x="144" y="82"/>
                </a:lnTo>
                <a:lnTo>
                  <a:pt x="143" y="82"/>
                </a:lnTo>
                <a:lnTo>
                  <a:pt x="140" y="83"/>
                </a:lnTo>
                <a:lnTo>
                  <a:pt x="140" y="85"/>
                </a:lnTo>
                <a:lnTo>
                  <a:pt x="137" y="86"/>
                </a:lnTo>
                <a:lnTo>
                  <a:pt x="138" y="89"/>
                </a:lnTo>
                <a:lnTo>
                  <a:pt x="141" y="92"/>
                </a:lnTo>
                <a:lnTo>
                  <a:pt x="141" y="94"/>
                </a:lnTo>
                <a:lnTo>
                  <a:pt x="141" y="97"/>
                </a:lnTo>
                <a:lnTo>
                  <a:pt x="143" y="98"/>
                </a:lnTo>
                <a:lnTo>
                  <a:pt x="143" y="101"/>
                </a:lnTo>
                <a:lnTo>
                  <a:pt x="144" y="101"/>
                </a:lnTo>
                <a:lnTo>
                  <a:pt x="146" y="104"/>
                </a:lnTo>
                <a:lnTo>
                  <a:pt x="146" y="107"/>
                </a:lnTo>
                <a:lnTo>
                  <a:pt x="147" y="113"/>
                </a:lnTo>
                <a:lnTo>
                  <a:pt x="140" y="113"/>
                </a:lnTo>
                <a:lnTo>
                  <a:pt x="138" y="115"/>
                </a:lnTo>
                <a:lnTo>
                  <a:pt x="135" y="115"/>
                </a:lnTo>
                <a:lnTo>
                  <a:pt x="134" y="116"/>
                </a:lnTo>
                <a:lnTo>
                  <a:pt x="128" y="122"/>
                </a:lnTo>
                <a:lnTo>
                  <a:pt x="126" y="124"/>
                </a:lnTo>
                <a:lnTo>
                  <a:pt x="126" y="127"/>
                </a:lnTo>
                <a:lnTo>
                  <a:pt x="126" y="130"/>
                </a:lnTo>
                <a:lnTo>
                  <a:pt x="126" y="134"/>
                </a:lnTo>
                <a:lnTo>
                  <a:pt x="125" y="137"/>
                </a:lnTo>
                <a:lnTo>
                  <a:pt x="123" y="137"/>
                </a:lnTo>
                <a:lnTo>
                  <a:pt x="122" y="136"/>
                </a:lnTo>
                <a:lnTo>
                  <a:pt x="119" y="134"/>
                </a:lnTo>
                <a:lnTo>
                  <a:pt x="108" y="134"/>
                </a:lnTo>
                <a:lnTo>
                  <a:pt x="107" y="136"/>
                </a:lnTo>
                <a:lnTo>
                  <a:pt x="105" y="134"/>
                </a:lnTo>
                <a:lnTo>
                  <a:pt x="104" y="133"/>
                </a:lnTo>
                <a:lnTo>
                  <a:pt x="99" y="130"/>
                </a:lnTo>
                <a:lnTo>
                  <a:pt x="95" y="134"/>
                </a:lnTo>
                <a:lnTo>
                  <a:pt x="93" y="133"/>
                </a:lnTo>
                <a:lnTo>
                  <a:pt x="92" y="131"/>
                </a:lnTo>
                <a:lnTo>
                  <a:pt x="89" y="133"/>
                </a:lnTo>
                <a:lnTo>
                  <a:pt x="86" y="131"/>
                </a:lnTo>
                <a:lnTo>
                  <a:pt x="84" y="130"/>
                </a:lnTo>
                <a:lnTo>
                  <a:pt x="83" y="131"/>
                </a:lnTo>
                <a:lnTo>
                  <a:pt x="80" y="131"/>
                </a:lnTo>
                <a:lnTo>
                  <a:pt x="77" y="133"/>
                </a:lnTo>
                <a:lnTo>
                  <a:pt x="75" y="134"/>
                </a:lnTo>
                <a:lnTo>
                  <a:pt x="74" y="133"/>
                </a:lnTo>
                <a:lnTo>
                  <a:pt x="74" y="130"/>
                </a:lnTo>
                <a:lnTo>
                  <a:pt x="68" y="130"/>
                </a:lnTo>
                <a:lnTo>
                  <a:pt x="66" y="128"/>
                </a:lnTo>
                <a:lnTo>
                  <a:pt x="66" y="127"/>
                </a:lnTo>
                <a:lnTo>
                  <a:pt x="59" y="124"/>
                </a:lnTo>
                <a:lnTo>
                  <a:pt x="56" y="124"/>
                </a:lnTo>
                <a:lnTo>
                  <a:pt x="50" y="122"/>
                </a:lnTo>
                <a:lnTo>
                  <a:pt x="45" y="119"/>
                </a:lnTo>
                <a:lnTo>
                  <a:pt x="36" y="119"/>
                </a:lnTo>
                <a:lnTo>
                  <a:pt x="35" y="118"/>
                </a:lnTo>
                <a:lnTo>
                  <a:pt x="20" y="121"/>
                </a:lnTo>
                <a:lnTo>
                  <a:pt x="18" y="124"/>
                </a:lnTo>
                <a:lnTo>
                  <a:pt x="17" y="125"/>
                </a:lnTo>
                <a:lnTo>
                  <a:pt x="12" y="128"/>
                </a:lnTo>
                <a:lnTo>
                  <a:pt x="9" y="127"/>
                </a:lnTo>
                <a:lnTo>
                  <a:pt x="8" y="128"/>
                </a:lnTo>
                <a:lnTo>
                  <a:pt x="5" y="13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91" name="Freeform 963"/>
          <p:cNvSpPr>
            <a:spLocks/>
          </p:cNvSpPr>
          <p:nvPr/>
        </p:nvSpPr>
        <p:spPr bwMode="auto">
          <a:xfrm>
            <a:off x="4795838" y="2754320"/>
            <a:ext cx="144463" cy="71437"/>
          </a:xfrm>
          <a:custGeom>
            <a:avLst/>
            <a:gdLst>
              <a:gd name="T0" fmla="*/ 87 w 91"/>
              <a:gd name="T1" fmla="*/ 28 h 45"/>
              <a:gd name="T2" fmla="*/ 82 w 91"/>
              <a:gd name="T3" fmla="*/ 30 h 45"/>
              <a:gd name="T4" fmla="*/ 78 w 91"/>
              <a:gd name="T5" fmla="*/ 27 h 45"/>
              <a:gd name="T6" fmla="*/ 73 w 91"/>
              <a:gd name="T7" fmla="*/ 25 h 45"/>
              <a:gd name="T8" fmla="*/ 69 w 91"/>
              <a:gd name="T9" fmla="*/ 25 h 45"/>
              <a:gd name="T10" fmla="*/ 64 w 91"/>
              <a:gd name="T11" fmla="*/ 25 h 45"/>
              <a:gd name="T12" fmla="*/ 58 w 91"/>
              <a:gd name="T13" fmla="*/ 28 h 45"/>
              <a:gd name="T14" fmla="*/ 57 w 91"/>
              <a:gd name="T15" fmla="*/ 31 h 45"/>
              <a:gd name="T16" fmla="*/ 51 w 91"/>
              <a:gd name="T17" fmla="*/ 34 h 45"/>
              <a:gd name="T18" fmla="*/ 45 w 91"/>
              <a:gd name="T19" fmla="*/ 33 h 45"/>
              <a:gd name="T20" fmla="*/ 31 w 91"/>
              <a:gd name="T21" fmla="*/ 39 h 45"/>
              <a:gd name="T22" fmla="*/ 27 w 91"/>
              <a:gd name="T23" fmla="*/ 45 h 45"/>
              <a:gd name="T24" fmla="*/ 15 w 91"/>
              <a:gd name="T25" fmla="*/ 45 h 45"/>
              <a:gd name="T26" fmla="*/ 3 w 91"/>
              <a:gd name="T27" fmla="*/ 37 h 45"/>
              <a:gd name="T28" fmla="*/ 0 w 91"/>
              <a:gd name="T29" fmla="*/ 27 h 45"/>
              <a:gd name="T30" fmla="*/ 3 w 91"/>
              <a:gd name="T31" fmla="*/ 19 h 45"/>
              <a:gd name="T32" fmla="*/ 4 w 91"/>
              <a:gd name="T33" fmla="*/ 19 h 45"/>
              <a:gd name="T34" fmla="*/ 7 w 91"/>
              <a:gd name="T35" fmla="*/ 21 h 45"/>
              <a:gd name="T36" fmla="*/ 12 w 91"/>
              <a:gd name="T37" fmla="*/ 21 h 45"/>
              <a:gd name="T38" fmla="*/ 15 w 91"/>
              <a:gd name="T39" fmla="*/ 18 h 45"/>
              <a:gd name="T40" fmla="*/ 15 w 91"/>
              <a:gd name="T41" fmla="*/ 15 h 45"/>
              <a:gd name="T42" fmla="*/ 18 w 91"/>
              <a:gd name="T43" fmla="*/ 15 h 45"/>
              <a:gd name="T44" fmla="*/ 19 w 91"/>
              <a:gd name="T45" fmla="*/ 12 h 45"/>
              <a:gd name="T46" fmla="*/ 19 w 91"/>
              <a:gd name="T47" fmla="*/ 9 h 45"/>
              <a:gd name="T48" fmla="*/ 21 w 91"/>
              <a:gd name="T49" fmla="*/ 7 h 45"/>
              <a:gd name="T50" fmla="*/ 24 w 91"/>
              <a:gd name="T51" fmla="*/ 6 h 45"/>
              <a:gd name="T52" fmla="*/ 27 w 91"/>
              <a:gd name="T53" fmla="*/ 1 h 45"/>
              <a:gd name="T54" fmla="*/ 30 w 91"/>
              <a:gd name="T55" fmla="*/ 1 h 45"/>
              <a:gd name="T56" fmla="*/ 31 w 91"/>
              <a:gd name="T57" fmla="*/ 0 h 45"/>
              <a:gd name="T58" fmla="*/ 36 w 91"/>
              <a:gd name="T59" fmla="*/ 1 h 45"/>
              <a:gd name="T60" fmla="*/ 42 w 91"/>
              <a:gd name="T61" fmla="*/ 0 h 45"/>
              <a:gd name="T62" fmla="*/ 49 w 91"/>
              <a:gd name="T63" fmla="*/ 7 h 45"/>
              <a:gd name="T64" fmla="*/ 52 w 91"/>
              <a:gd name="T65" fmla="*/ 7 h 45"/>
              <a:gd name="T66" fmla="*/ 55 w 91"/>
              <a:gd name="T67" fmla="*/ 6 h 45"/>
              <a:gd name="T68" fmla="*/ 58 w 91"/>
              <a:gd name="T69" fmla="*/ 3 h 45"/>
              <a:gd name="T70" fmla="*/ 63 w 91"/>
              <a:gd name="T71" fmla="*/ 3 h 45"/>
              <a:gd name="T72" fmla="*/ 67 w 91"/>
              <a:gd name="T73" fmla="*/ 6 h 45"/>
              <a:gd name="T74" fmla="*/ 72 w 91"/>
              <a:gd name="T75" fmla="*/ 3 h 45"/>
              <a:gd name="T76" fmla="*/ 81 w 91"/>
              <a:gd name="T77" fmla="*/ 3 h 45"/>
              <a:gd name="T78" fmla="*/ 88 w 91"/>
              <a:gd name="T79" fmla="*/ 9 h 45"/>
              <a:gd name="T80" fmla="*/ 91 w 91"/>
              <a:gd name="T81" fmla="*/ 10 h 45"/>
              <a:gd name="T82" fmla="*/ 87 w 91"/>
              <a:gd name="T83" fmla="*/ 28 h 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1"/>
              <a:gd name="T127" fmla="*/ 0 h 45"/>
              <a:gd name="T128" fmla="*/ 91 w 91"/>
              <a:gd name="T129" fmla="*/ 45 h 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1" h="45">
                <a:moveTo>
                  <a:pt x="87" y="28"/>
                </a:moveTo>
                <a:lnTo>
                  <a:pt x="82" y="30"/>
                </a:lnTo>
                <a:lnTo>
                  <a:pt x="78" y="27"/>
                </a:lnTo>
                <a:lnTo>
                  <a:pt x="73" y="25"/>
                </a:lnTo>
                <a:lnTo>
                  <a:pt x="69" y="25"/>
                </a:lnTo>
                <a:lnTo>
                  <a:pt x="64" y="25"/>
                </a:lnTo>
                <a:lnTo>
                  <a:pt x="58" y="28"/>
                </a:lnTo>
                <a:lnTo>
                  <a:pt x="57" y="31"/>
                </a:lnTo>
                <a:lnTo>
                  <a:pt x="51" y="34"/>
                </a:lnTo>
                <a:lnTo>
                  <a:pt x="45" y="33"/>
                </a:lnTo>
                <a:lnTo>
                  <a:pt x="31" y="39"/>
                </a:lnTo>
                <a:lnTo>
                  <a:pt x="27" y="45"/>
                </a:lnTo>
                <a:lnTo>
                  <a:pt x="15" y="45"/>
                </a:lnTo>
                <a:lnTo>
                  <a:pt x="3" y="37"/>
                </a:lnTo>
                <a:lnTo>
                  <a:pt x="0" y="27"/>
                </a:lnTo>
                <a:lnTo>
                  <a:pt x="3" y="19"/>
                </a:lnTo>
                <a:lnTo>
                  <a:pt x="4" y="19"/>
                </a:lnTo>
                <a:lnTo>
                  <a:pt x="7" y="21"/>
                </a:lnTo>
                <a:lnTo>
                  <a:pt x="12" y="21"/>
                </a:lnTo>
                <a:lnTo>
                  <a:pt x="15" y="18"/>
                </a:lnTo>
                <a:lnTo>
                  <a:pt x="15" y="15"/>
                </a:lnTo>
                <a:lnTo>
                  <a:pt x="18" y="15"/>
                </a:lnTo>
                <a:lnTo>
                  <a:pt x="19" y="12"/>
                </a:lnTo>
                <a:lnTo>
                  <a:pt x="19" y="9"/>
                </a:lnTo>
                <a:lnTo>
                  <a:pt x="21" y="7"/>
                </a:lnTo>
                <a:lnTo>
                  <a:pt x="24" y="6"/>
                </a:lnTo>
                <a:lnTo>
                  <a:pt x="27" y="1"/>
                </a:lnTo>
                <a:lnTo>
                  <a:pt x="30" y="1"/>
                </a:lnTo>
                <a:lnTo>
                  <a:pt x="31" y="0"/>
                </a:lnTo>
                <a:lnTo>
                  <a:pt x="36" y="1"/>
                </a:lnTo>
                <a:lnTo>
                  <a:pt x="42" y="0"/>
                </a:lnTo>
                <a:lnTo>
                  <a:pt x="49" y="7"/>
                </a:lnTo>
                <a:lnTo>
                  <a:pt x="52" y="7"/>
                </a:lnTo>
                <a:lnTo>
                  <a:pt x="55" y="6"/>
                </a:lnTo>
                <a:lnTo>
                  <a:pt x="58" y="3"/>
                </a:lnTo>
                <a:lnTo>
                  <a:pt x="63" y="3"/>
                </a:lnTo>
                <a:lnTo>
                  <a:pt x="67" y="6"/>
                </a:lnTo>
                <a:lnTo>
                  <a:pt x="72" y="3"/>
                </a:lnTo>
                <a:lnTo>
                  <a:pt x="81" y="3"/>
                </a:lnTo>
                <a:lnTo>
                  <a:pt x="88" y="9"/>
                </a:lnTo>
                <a:lnTo>
                  <a:pt x="91" y="10"/>
                </a:lnTo>
                <a:lnTo>
                  <a:pt x="87" y="28"/>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92" name="Freeform 964"/>
          <p:cNvSpPr>
            <a:spLocks/>
          </p:cNvSpPr>
          <p:nvPr/>
        </p:nvSpPr>
        <p:spPr bwMode="auto">
          <a:xfrm>
            <a:off x="4597400" y="2840045"/>
            <a:ext cx="7938" cy="15875"/>
          </a:xfrm>
          <a:custGeom>
            <a:avLst/>
            <a:gdLst>
              <a:gd name="T0" fmla="*/ 3 w 5"/>
              <a:gd name="T1" fmla="*/ 10 h 10"/>
              <a:gd name="T2" fmla="*/ 5 w 5"/>
              <a:gd name="T3" fmla="*/ 7 h 10"/>
              <a:gd name="T4" fmla="*/ 5 w 5"/>
              <a:gd name="T5" fmla="*/ 1 h 10"/>
              <a:gd name="T6" fmla="*/ 2 w 5"/>
              <a:gd name="T7" fmla="*/ 0 h 10"/>
              <a:gd name="T8" fmla="*/ 0 w 5"/>
              <a:gd name="T9" fmla="*/ 6 h 10"/>
              <a:gd name="T10" fmla="*/ 3 w 5"/>
              <a:gd name="T11" fmla="*/ 10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3" y="10"/>
                </a:moveTo>
                <a:lnTo>
                  <a:pt x="5" y="7"/>
                </a:lnTo>
                <a:lnTo>
                  <a:pt x="5" y="1"/>
                </a:lnTo>
                <a:lnTo>
                  <a:pt x="2" y="0"/>
                </a:lnTo>
                <a:lnTo>
                  <a:pt x="0" y="6"/>
                </a:lnTo>
                <a:lnTo>
                  <a:pt x="3" y="1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93" name="Freeform 965"/>
          <p:cNvSpPr>
            <a:spLocks/>
          </p:cNvSpPr>
          <p:nvPr/>
        </p:nvSpPr>
        <p:spPr bwMode="auto">
          <a:xfrm>
            <a:off x="5289550" y="3200407"/>
            <a:ext cx="187325" cy="163512"/>
          </a:xfrm>
          <a:custGeom>
            <a:avLst/>
            <a:gdLst>
              <a:gd name="T0" fmla="*/ 94 w 118"/>
              <a:gd name="T1" fmla="*/ 60 h 103"/>
              <a:gd name="T2" fmla="*/ 99 w 118"/>
              <a:gd name="T3" fmla="*/ 20 h 103"/>
              <a:gd name="T4" fmla="*/ 114 w 118"/>
              <a:gd name="T5" fmla="*/ 8 h 103"/>
              <a:gd name="T6" fmla="*/ 115 w 118"/>
              <a:gd name="T7" fmla="*/ 5 h 103"/>
              <a:gd name="T8" fmla="*/ 115 w 118"/>
              <a:gd name="T9" fmla="*/ 2 h 103"/>
              <a:gd name="T10" fmla="*/ 114 w 118"/>
              <a:gd name="T11" fmla="*/ 0 h 103"/>
              <a:gd name="T12" fmla="*/ 106 w 118"/>
              <a:gd name="T13" fmla="*/ 5 h 103"/>
              <a:gd name="T14" fmla="*/ 91 w 118"/>
              <a:gd name="T15" fmla="*/ 5 h 103"/>
              <a:gd name="T16" fmla="*/ 79 w 118"/>
              <a:gd name="T17" fmla="*/ 11 h 103"/>
              <a:gd name="T18" fmla="*/ 73 w 118"/>
              <a:gd name="T19" fmla="*/ 12 h 103"/>
              <a:gd name="T20" fmla="*/ 55 w 118"/>
              <a:gd name="T21" fmla="*/ 14 h 103"/>
              <a:gd name="T22" fmla="*/ 49 w 118"/>
              <a:gd name="T23" fmla="*/ 9 h 103"/>
              <a:gd name="T24" fmla="*/ 36 w 118"/>
              <a:gd name="T25" fmla="*/ 14 h 103"/>
              <a:gd name="T26" fmla="*/ 30 w 118"/>
              <a:gd name="T27" fmla="*/ 14 h 103"/>
              <a:gd name="T28" fmla="*/ 27 w 118"/>
              <a:gd name="T29" fmla="*/ 14 h 103"/>
              <a:gd name="T30" fmla="*/ 26 w 118"/>
              <a:gd name="T31" fmla="*/ 12 h 103"/>
              <a:gd name="T32" fmla="*/ 21 w 118"/>
              <a:gd name="T33" fmla="*/ 11 h 103"/>
              <a:gd name="T34" fmla="*/ 20 w 118"/>
              <a:gd name="T35" fmla="*/ 15 h 103"/>
              <a:gd name="T36" fmla="*/ 21 w 118"/>
              <a:gd name="T37" fmla="*/ 23 h 103"/>
              <a:gd name="T38" fmla="*/ 18 w 118"/>
              <a:gd name="T39" fmla="*/ 24 h 103"/>
              <a:gd name="T40" fmla="*/ 15 w 118"/>
              <a:gd name="T41" fmla="*/ 29 h 103"/>
              <a:gd name="T42" fmla="*/ 12 w 118"/>
              <a:gd name="T43" fmla="*/ 30 h 103"/>
              <a:gd name="T44" fmla="*/ 11 w 118"/>
              <a:gd name="T45" fmla="*/ 30 h 103"/>
              <a:gd name="T46" fmla="*/ 8 w 118"/>
              <a:gd name="T47" fmla="*/ 29 h 103"/>
              <a:gd name="T48" fmla="*/ 6 w 118"/>
              <a:gd name="T49" fmla="*/ 38 h 103"/>
              <a:gd name="T50" fmla="*/ 9 w 118"/>
              <a:gd name="T51" fmla="*/ 42 h 103"/>
              <a:gd name="T52" fmla="*/ 8 w 118"/>
              <a:gd name="T53" fmla="*/ 51 h 103"/>
              <a:gd name="T54" fmla="*/ 14 w 118"/>
              <a:gd name="T55" fmla="*/ 56 h 103"/>
              <a:gd name="T56" fmla="*/ 17 w 118"/>
              <a:gd name="T57" fmla="*/ 56 h 103"/>
              <a:gd name="T58" fmla="*/ 18 w 118"/>
              <a:gd name="T59" fmla="*/ 57 h 103"/>
              <a:gd name="T60" fmla="*/ 15 w 118"/>
              <a:gd name="T61" fmla="*/ 57 h 103"/>
              <a:gd name="T62" fmla="*/ 18 w 118"/>
              <a:gd name="T63" fmla="*/ 59 h 103"/>
              <a:gd name="T64" fmla="*/ 20 w 118"/>
              <a:gd name="T65" fmla="*/ 60 h 103"/>
              <a:gd name="T66" fmla="*/ 20 w 118"/>
              <a:gd name="T67" fmla="*/ 63 h 103"/>
              <a:gd name="T68" fmla="*/ 21 w 118"/>
              <a:gd name="T69" fmla="*/ 65 h 103"/>
              <a:gd name="T70" fmla="*/ 20 w 118"/>
              <a:gd name="T71" fmla="*/ 68 h 103"/>
              <a:gd name="T72" fmla="*/ 17 w 118"/>
              <a:gd name="T73" fmla="*/ 68 h 103"/>
              <a:gd name="T74" fmla="*/ 15 w 118"/>
              <a:gd name="T75" fmla="*/ 71 h 103"/>
              <a:gd name="T76" fmla="*/ 15 w 118"/>
              <a:gd name="T77" fmla="*/ 72 h 103"/>
              <a:gd name="T78" fmla="*/ 17 w 118"/>
              <a:gd name="T79" fmla="*/ 74 h 103"/>
              <a:gd name="T80" fmla="*/ 14 w 118"/>
              <a:gd name="T81" fmla="*/ 72 h 103"/>
              <a:gd name="T82" fmla="*/ 9 w 118"/>
              <a:gd name="T83" fmla="*/ 75 h 103"/>
              <a:gd name="T84" fmla="*/ 9 w 118"/>
              <a:gd name="T85" fmla="*/ 78 h 103"/>
              <a:gd name="T86" fmla="*/ 6 w 118"/>
              <a:gd name="T87" fmla="*/ 82 h 103"/>
              <a:gd name="T88" fmla="*/ 2 w 118"/>
              <a:gd name="T89" fmla="*/ 85 h 103"/>
              <a:gd name="T90" fmla="*/ 2 w 118"/>
              <a:gd name="T91" fmla="*/ 90 h 103"/>
              <a:gd name="T92" fmla="*/ 2 w 118"/>
              <a:gd name="T93" fmla="*/ 94 h 103"/>
              <a:gd name="T94" fmla="*/ 3 w 118"/>
              <a:gd name="T95" fmla="*/ 94 h 103"/>
              <a:gd name="T96" fmla="*/ 8 w 118"/>
              <a:gd name="T97" fmla="*/ 99 h 103"/>
              <a:gd name="T98" fmla="*/ 17 w 118"/>
              <a:gd name="T99" fmla="*/ 103 h 103"/>
              <a:gd name="T100" fmla="*/ 55 w 118"/>
              <a:gd name="T101" fmla="*/ 82 h 1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8"/>
              <a:gd name="T154" fmla="*/ 0 h 103"/>
              <a:gd name="T155" fmla="*/ 118 w 118"/>
              <a:gd name="T156" fmla="*/ 103 h 1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8" h="103">
                <a:moveTo>
                  <a:pt x="55" y="82"/>
                </a:moveTo>
                <a:lnTo>
                  <a:pt x="94" y="60"/>
                </a:lnTo>
                <a:lnTo>
                  <a:pt x="97" y="53"/>
                </a:lnTo>
                <a:lnTo>
                  <a:pt x="99" y="20"/>
                </a:lnTo>
                <a:lnTo>
                  <a:pt x="108" y="17"/>
                </a:lnTo>
                <a:lnTo>
                  <a:pt x="114" y="8"/>
                </a:lnTo>
                <a:lnTo>
                  <a:pt x="118" y="5"/>
                </a:lnTo>
                <a:lnTo>
                  <a:pt x="115" y="5"/>
                </a:lnTo>
                <a:lnTo>
                  <a:pt x="115" y="3"/>
                </a:lnTo>
                <a:lnTo>
                  <a:pt x="115" y="2"/>
                </a:lnTo>
                <a:lnTo>
                  <a:pt x="114" y="2"/>
                </a:lnTo>
                <a:lnTo>
                  <a:pt x="114" y="0"/>
                </a:lnTo>
                <a:lnTo>
                  <a:pt x="111" y="3"/>
                </a:lnTo>
                <a:lnTo>
                  <a:pt x="106" y="5"/>
                </a:lnTo>
                <a:lnTo>
                  <a:pt x="94" y="6"/>
                </a:lnTo>
                <a:lnTo>
                  <a:pt x="91" y="5"/>
                </a:lnTo>
                <a:lnTo>
                  <a:pt x="84" y="6"/>
                </a:lnTo>
                <a:lnTo>
                  <a:pt x="79" y="11"/>
                </a:lnTo>
                <a:lnTo>
                  <a:pt x="75" y="11"/>
                </a:lnTo>
                <a:lnTo>
                  <a:pt x="73" y="12"/>
                </a:lnTo>
                <a:lnTo>
                  <a:pt x="63" y="14"/>
                </a:lnTo>
                <a:lnTo>
                  <a:pt x="55" y="14"/>
                </a:lnTo>
                <a:lnTo>
                  <a:pt x="51" y="9"/>
                </a:lnTo>
                <a:lnTo>
                  <a:pt x="49" y="9"/>
                </a:lnTo>
                <a:lnTo>
                  <a:pt x="45" y="9"/>
                </a:lnTo>
                <a:lnTo>
                  <a:pt x="36" y="14"/>
                </a:lnTo>
                <a:lnTo>
                  <a:pt x="34" y="15"/>
                </a:lnTo>
                <a:lnTo>
                  <a:pt x="30" y="14"/>
                </a:lnTo>
                <a:lnTo>
                  <a:pt x="27" y="15"/>
                </a:lnTo>
                <a:lnTo>
                  <a:pt x="27" y="14"/>
                </a:lnTo>
                <a:lnTo>
                  <a:pt x="27" y="12"/>
                </a:lnTo>
                <a:lnTo>
                  <a:pt x="26" y="12"/>
                </a:lnTo>
                <a:lnTo>
                  <a:pt x="23" y="12"/>
                </a:lnTo>
                <a:lnTo>
                  <a:pt x="21" y="11"/>
                </a:lnTo>
                <a:lnTo>
                  <a:pt x="20" y="14"/>
                </a:lnTo>
                <a:lnTo>
                  <a:pt x="20" y="15"/>
                </a:lnTo>
                <a:lnTo>
                  <a:pt x="18" y="18"/>
                </a:lnTo>
                <a:lnTo>
                  <a:pt x="21" y="23"/>
                </a:lnTo>
                <a:lnTo>
                  <a:pt x="21" y="24"/>
                </a:lnTo>
                <a:lnTo>
                  <a:pt x="18" y="24"/>
                </a:lnTo>
                <a:lnTo>
                  <a:pt x="15" y="24"/>
                </a:lnTo>
                <a:lnTo>
                  <a:pt x="15" y="29"/>
                </a:lnTo>
                <a:lnTo>
                  <a:pt x="14" y="30"/>
                </a:lnTo>
                <a:lnTo>
                  <a:pt x="12" y="30"/>
                </a:lnTo>
                <a:lnTo>
                  <a:pt x="12" y="32"/>
                </a:lnTo>
                <a:lnTo>
                  <a:pt x="11" y="30"/>
                </a:lnTo>
                <a:lnTo>
                  <a:pt x="9" y="29"/>
                </a:lnTo>
                <a:lnTo>
                  <a:pt x="8" y="29"/>
                </a:lnTo>
                <a:lnTo>
                  <a:pt x="8" y="33"/>
                </a:lnTo>
                <a:lnTo>
                  <a:pt x="6" y="38"/>
                </a:lnTo>
                <a:lnTo>
                  <a:pt x="8" y="38"/>
                </a:lnTo>
                <a:lnTo>
                  <a:pt x="9" y="42"/>
                </a:lnTo>
                <a:lnTo>
                  <a:pt x="9" y="48"/>
                </a:lnTo>
                <a:lnTo>
                  <a:pt x="8" y="51"/>
                </a:lnTo>
                <a:lnTo>
                  <a:pt x="9" y="56"/>
                </a:lnTo>
                <a:lnTo>
                  <a:pt x="14" y="56"/>
                </a:lnTo>
                <a:lnTo>
                  <a:pt x="15" y="54"/>
                </a:lnTo>
                <a:lnTo>
                  <a:pt x="17" y="56"/>
                </a:lnTo>
                <a:lnTo>
                  <a:pt x="18" y="56"/>
                </a:lnTo>
                <a:lnTo>
                  <a:pt x="18" y="57"/>
                </a:lnTo>
                <a:lnTo>
                  <a:pt x="17" y="57"/>
                </a:lnTo>
                <a:lnTo>
                  <a:pt x="15" y="57"/>
                </a:lnTo>
                <a:lnTo>
                  <a:pt x="15" y="59"/>
                </a:lnTo>
                <a:lnTo>
                  <a:pt x="18" y="59"/>
                </a:lnTo>
                <a:lnTo>
                  <a:pt x="18" y="60"/>
                </a:lnTo>
                <a:lnTo>
                  <a:pt x="20" y="60"/>
                </a:lnTo>
                <a:lnTo>
                  <a:pt x="20" y="62"/>
                </a:lnTo>
                <a:lnTo>
                  <a:pt x="20" y="63"/>
                </a:lnTo>
                <a:lnTo>
                  <a:pt x="20" y="65"/>
                </a:lnTo>
                <a:lnTo>
                  <a:pt x="21" y="65"/>
                </a:lnTo>
                <a:lnTo>
                  <a:pt x="20" y="66"/>
                </a:lnTo>
                <a:lnTo>
                  <a:pt x="20" y="68"/>
                </a:lnTo>
                <a:lnTo>
                  <a:pt x="18" y="68"/>
                </a:lnTo>
                <a:lnTo>
                  <a:pt x="17" y="68"/>
                </a:lnTo>
                <a:lnTo>
                  <a:pt x="15" y="69"/>
                </a:lnTo>
                <a:lnTo>
                  <a:pt x="15" y="71"/>
                </a:lnTo>
                <a:lnTo>
                  <a:pt x="14" y="71"/>
                </a:lnTo>
                <a:lnTo>
                  <a:pt x="15" y="72"/>
                </a:lnTo>
                <a:lnTo>
                  <a:pt x="17" y="72"/>
                </a:lnTo>
                <a:lnTo>
                  <a:pt x="17" y="74"/>
                </a:lnTo>
                <a:lnTo>
                  <a:pt x="15" y="74"/>
                </a:lnTo>
                <a:lnTo>
                  <a:pt x="14" y="72"/>
                </a:lnTo>
                <a:lnTo>
                  <a:pt x="11" y="74"/>
                </a:lnTo>
                <a:lnTo>
                  <a:pt x="9" y="75"/>
                </a:lnTo>
                <a:lnTo>
                  <a:pt x="8" y="76"/>
                </a:lnTo>
                <a:lnTo>
                  <a:pt x="9" y="78"/>
                </a:lnTo>
                <a:lnTo>
                  <a:pt x="9" y="79"/>
                </a:lnTo>
                <a:lnTo>
                  <a:pt x="6" y="82"/>
                </a:lnTo>
                <a:lnTo>
                  <a:pt x="5" y="82"/>
                </a:lnTo>
                <a:lnTo>
                  <a:pt x="2" y="85"/>
                </a:lnTo>
                <a:lnTo>
                  <a:pt x="2" y="88"/>
                </a:lnTo>
                <a:lnTo>
                  <a:pt x="2" y="90"/>
                </a:lnTo>
                <a:lnTo>
                  <a:pt x="2" y="91"/>
                </a:lnTo>
                <a:lnTo>
                  <a:pt x="2" y="94"/>
                </a:lnTo>
                <a:lnTo>
                  <a:pt x="0" y="96"/>
                </a:lnTo>
                <a:lnTo>
                  <a:pt x="3" y="94"/>
                </a:lnTo>
                <a:lnTo>
                  <a:pt x="5" y="96"/>
                </a:lnTo>
                <a:lnTo>
                  <a:pt x="8" y="99"/>
                </a:lnTo>
                <a:lnTo>
                  <a:pt x="14" y="103"/>
                </a:lnTo>
                <a:lnTo>
                  <a:pt x="17" y="103"/>
                </a:lnTo>
                <a:lnTo>
                  <a:pt x="20" y="103"/>
                </a:lnTo>
                <a:lnTo>
                  <a:pt x="55" y="8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94" name="Freeform 966"/>
          <p:cNvSpPr>
            <a:spLocks/>
          </p:cNvSpPr>
          <p:nvPr/>
        </p:nvSpPr>
        <p:spPr bwMode="auto">
          <a:xfrm>
            <a:off x="5954713" y="3165482"/>
            <a:ext cx="382588" cy="288925"/>
          </a:xfrm>
          <a:custGeom>
            <a:avLst/>
            <a:gdLst>
              <a:gd name="T0" fmla="*/ 21 w 241"/>
              <a:gd name="T1" fmla="*/ 148 h 182"/>
              <a:gd name="T2" fmla="*/ 5 w 241"/>
              <a:gd name="T3" fmla="*/ 136 h 182"/>
              <a:gd name="T4" fmla="*/ 5 w 241"/>
              <a:gd name="T5" fmla="*/ 98 h 182"/>
              <a:gd name="T6" fmla="*/ 8 w 241"/>
              <a:gd name="T7" fmla="*/ 81 h 182"/>
              <a:gd name="T8" fmla="*/ 18 w 241"/>
              <a:gd name="T9" fmla="*/ 63 h 182"/>
              <a:gd name="T10" fmla="*/ 29 w 241"/>
              <a:gd name="T11" fmla="*/ 64 h 182"/>
              <a:gd name="T12" fmla="*/ 39 w 241"/>
              <a:gd name="T13" fmla="*/ 66 h 182"/>
              <a:gd name="T14" fmla="*/ 47 w 241"/>
              <a:gd name="T15" fmla="*/ 58 h 182"/>
              <a:gd name="T16" fmla="*/ 48 w 241"/>
              <a:gd name="T17" fmla="*/ 54 h 182"/>
              <a:gd name="T18" fmla="*/ 62 w 241"/>
              <a:gd name="T19" fmla="*/ 48 h 182"/>
              <a:gd name="T20" fmla="*/ 69 w 241"/>
              <a:gd name="T21" fmla="*/ 37 h 182"/>
              <a:gd name="T22" fmla="*/ 72 w 241"/>
              <a:gd name="T23" fmla="*/ 27 h 182"/>
              <a:gd name="T24" fmla="*/ 80 w 241"/>
              <a:gd name="T25" fmla="*/ 25 h 182"/>
              <a:gd name="T26" fmla="*/ 86 w 241"/>
              <a:gd name="T27" fmla="*/ 19 h 182"/>
              <a:gd name="T28" fmla="*/ 111 w 241"/>
              <a:gd name="T29" fmla="*/ 22 h 182"/>
              <a:gd name="T30" fmla="*/ 121 w 241"/>
              <a:gd name="T31" fmla="*/ 24 h 182"/>
              <a:gd name="T32" fmla="*/ 132 w 241"/>
              <a:gd name="T33" fmla="*/ 28 h 182"/>
              <a:gd name="T34" fmla="*/ 144 w 241"/>
              <a:gd name="T35" fmla="*/ 25 h 182"/>
              <a:gd name="T36" fmla="*/ 150 w 241"/>
              <a:gd name="T37" fmla="*/ 24 h 182"/>
              <a:gd name="T38" fmla="*/ 153 w 241"/>
              <a:gd name="T39" fmla="*/ 18 h 182"/>
              <a:gd name="T40" fmla="*/ 162 w 241"/>
              <a:gd name="T41" fmla="*/ 19 h 182"/>
              <a:gd name="T42" fmla="*/ 163 w 241"/>
              <a:gd name="T43" fmla="*/ 12 h 182"/>
              <a:gd name="T44" fmla="*/ 172 w 241"/>
              <a:gd name="T45" fmla="*/ 0 h 182"/>
              <a:gd name="T46" fmla="*/ 183 w 241"/>
              <a:gd name="T47" fmla="*/ 3 h 182"/>
              <a:gd name="T48" fmla="*/ 181 w 241"/>
              <a:gd name="T49" fmla="*/ 10 h 182"/>
              <a:gd name="T50" fmla="*/ 186 w 241"/>
              <a:gd name="T51" fmla="*/ 12 h 182"/>
              <a:gd name="T52" fmla="*/ 184 w 241"/>
              <a:gd name="T53" fmla="*/ 19 h 182"/>
              <a:gd name="T54" fmla="*/ 187 w 241"/>
              <a:gd name="T55" fmla="*/ 36 h 182"/>
              <a:gd name="T56" fmla="*/ 207 w 241"/>
              <a:gd name="T57" fmla="*/ 27 h 182"/>
              <a:gd name="T58" fmla="*/ 216 w 241"/>
              <a:gd name="T59" fmla="*/ 22 h 182"/>
              <a:gd name="T60" fmla="*/ 223 w 241"/>
              <a:gd name="T61" fmla="*/ 24 h 182"/>
              <a:gd name="T62" fmla="*/ 237 w 241"/>
              <a:gd name="T63" fmla="*/ 22 h 182"/>
              <a:gd name="T64" fmla="*/ 241 w 241"/>
              <a:gd name="T65" fmla="*/ 25 h 182"/>
              <a:gd name="T66" fmla="*/ 238 w 241"/>
              <a:gd name="T67" fmla="*/ 24 h 182"/>
              <a:gd name="T68" fmla="*/ 237 w 241"/>
              <a:gd name="T69" fmla="*/ 28 h 182"/>
              <a:gd name="T70" fmla="*/ 234 w 241"/>
              <a:gd name="T71" fmla="*/ 33 h 182"/>
              <a:gd name="T72" fmla="*/ 225 w 241"/>
              <a:gd name="T73" fmla="*/ 33 h 182"/>
              <a:gd name="T74" fmla="*/ 199 w 241"/>
              <a:gd name="T75" fmla="*/ 36 h 182"/>
              <a:gd name="T76" fmla="*/ 195 w 241"/>
              <a:gd name="T77" fmla="*/ 39 h 182"/>
              <a:gd name="T78" fmla="*/ 189 w 241"/>
              <a:gd name="T79" fmla="*/ 42 h 182"/>
              <a:gd name="T80" fmla="*/ 181 w 241"/>
              <a:gd name="T81" fmla="*/ 49 h 182"/>
              <a:gd name="T82" fmla="*/ 187 w 241"/>
              <a:gd name="T83" fmla="*/ 66 h 182"/>
              <a:gd name="T84" fmla="*/ 178 w 241"/>
              <a:gd name="T85" fmla="*/ 81 h 182"/>
              <a:gd name="T86" fmla="*/ 180 w 241"/>
              <a:gd name="T87" fmla="*/ 85 h 182"/>
              <a:gd name="T88" fmla="*/ 171 w 241"/>
              <a:gd name="T89" fmla="*/ 93 h 182"/>
              <a:gd name="T90" fmla="*/ 162 w 241"/>
              <a:gd name="T91" fmla="*/ 97 h 182"/>
              <a:gd name="T92" fmla="*/ 159 w 241"/>
              <a:gd name="T93" fmla="*/ 109 h 182"/>
              <a:gd name="T94" fmla="*/ 150 w 241"/>
              <a:gd name="T95" fmla="*/ 115 h 182"/>
              <a:gd name="T96" fmla="*/ 147 w 241"/>
              <a:gd name="T97" fmla="*/ 122 h 182"/>
              <a:gd name="T98" fmla="*/ 139 w 241"/>
              <a:gd name="T99" fmla="*/ 139 h 182"/>
              <a:gd name="T100" fmla="*/ 135 w 241"/>
              <a:gd name="T101" fmla="*/ 136 h 182"/>
              <a:gd name="T102" fmla="*/ 129 w 241"/>
              <a:gd name="T103" fmla="*/ 136 h 182"/>
              <a:gd name="T104" fmla="*/ 120 w 241"/>
              <a:gd name="T105" fmla="*/ 142 h 182"/>
              <a:gd name="T106" fmla="*/ 121 w 241"/>
              <a:gd name="T107" fmla="*/ 145 h 182"/>
              <a:gd name="T108" fmla="*/ 106 w 241"/>
              <a:gd name="T109" fmla="*/ 146 h 182"/>
              <a:gd name="T110" fmla="*/ 99 w 241"/>
              <a:gd name="T111" fmla="*/ 161 h 182"/>
              <a:gd name="T112" fmla="*/ 99 w 241"/>
              <a:gd name="T113" fmla="*/ 172 h 182"/>
              <a:gd name="T114" fmla="*/ 63 w 241"/>
              <a:gd name="T115" fmla="*/ 179 h 182"/>
              <a:gd name="T116" fmla="*/ 36 w 241"/>
              <a:gd name="T117" fmla="*/ 181 h 18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1"/>
              <a:gd name="T178" fmla="*/ 0 h 182"/>
              <a:gd name="T179" fmla="*/ 241 w 241"/>
              <a:gd name="T180" fmla="*/ 182 h 18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1" h="182">
                <a:moveTo>
                  <a:pt x="8" y="173"/>
                </a:moveTo>
                <a:lnTo>
                  <a:pt x="18" y="158"/>
                </a:lnTo>
                <a:lnTo>
                  <a:pt x="21" y="152"/>
                </a:lnTo>
                <a:lnTo>
                  <a:pt x="21" y="148"/>
                </a:lnTo>
                <a:lnTo>
                  <a:pt x="18" y="143"/>
                </a:lnTo>
                <a:lnTo>
                  <a:pt x="15" y="140"/>
                </a:lnTo>
                <a:lnTo>
                  <a:pt x="8" y="139"/>
                </a:lnTo>
                <a:lnTo>
                  <a:pt x="5" y="136"/>
                </a:lnTo>
                <a:lnTo>
                  <a:pt x="5" y="121"/>
                </a:lnTo>
                <a:lnTo>
                  <a:pt x="2" y="112"/>
                </a:lnTo>
                <a:lnTo>
                  <a:pt x="5" y="101"/>
                </a:lnTo>
                <a:lnTo>
                  <a:pt x="5" y="98"/>
                </a:lnTo>
                <a:lnTo>
                  <a:pt x="0" y="97"/>
                </a:lnTo>
                <a:lnTo>
                  <a:pt x="0" y="88"/>
                </a:lnTo>
                <a:lnTo>
                  <a:pt x="8" y="85"/>
                </a:lnTo>
                <a:lnTo>
                  <a:pt x="8" y="81"/>
                </a:lnTo>
                <a:lnTo>
                  <a:pt x="11" y="73"/>
                </a:lnTo>
                <a:lnTo>
                  <a:pt x="14" y="58"/>
                </a:lnTo>
                <a:lnTo>
                  <a:pt x="17" y="61"/>
                </a:lnTo>
                <a:lnTo>
                  <a:pt x="18" y="63"/>
                </a:lnTo>
                <a:lnTo>
                  <a:pt x="21" y="63"/>
                </a:lnTo>
                <a:lnTo>
                  <a:pt x="26" y="63"/>
                </a:lnTo>
                <a:lnTo>
                  <a:pt x="27" y="64"/>
                </a:lnTo>
                <a:lnTo>
                  <a:pt x="29" y="64"/>
                </a:lnTo>
                <a:lnTo>
                  <a:pt x="30" y="67"/>
                </a:lnTo>
                <a:lnTo>
                  <a:pt x="32" y="67"/>
                </a:lnTo>
                <a:lnTo>
                  <a:pt x="35" y="66"/>
                </a:lnTo>
                <a:lnTo>
                  <a:pt x="39" y="66"/>
                </a:lnTo>
                <a:lnTo>
                  <a:pt x="41" y="64"/>
                </a:lnTo>
                <a:lnTo>
                  <a:pt x="44" y="63"/>
                </a:lnTo>
                <a:lnTo>
                  <a:pt x="45" y="58"/>
                </a:lnTo>
                <a:lnTo>
                  <a:pt x="47" y="58"/>
                </a:lnTo>
                <a:lnTo>
                  <a:pt x="47" y="57"/>
                </a:lnTo>
                <a:lnTo>
                  <a:pt x="45" y="55"/>
                </a:lnTo>
                <a:lnTo>
                  <a:pt x="45" y="54"/>
                </a:lnTo>
                <a:lnTo>
                  <a:pt x="48" y="54"/>
                </a:lnTo>
                <a:lnTo>
                  <a:pt x="56" y="52"/>
                </a:lnTo>
                <a:lnTo>
                  <a:pt x="57" y="51"/>
                </a:lnTo>
                <a:lnTo>
                  <a:pt x="60" y="49"/>
                </a:lnTo>
                <a:lnTo>
                  <a:pt x="62" y="48"/>
                </a:lnTo>
                <a:lnTo>
                  <a:pt x="65" y="48"/>
                </a:lnTo>
                <a:lnTo>
                  <a:pt x="69" y="45"/>
                </a:lnTo>
                <a:lnTo>
                  <a:pt x="69" y="43"/>
                </a:lnTo>
                <a:lnTo>
                  <a:pt x="69" y="37"/>
                </a:lnTo>
                <a:lnTo>
                  <a:pt x="71" y="36"/>
                </a:lnTo>
                <a:lnTo>
                  <a:pt x="72" y="30"/>
                </a:lnTo>
                <a:lnTo>
                  <a:pt x="72" y="28"/>
                </a:lnTo>
                <a:lnTo>
                  <a:pt x="72" y="27"/>
                </a:lnTo>
                <a:lnTo>
                  <a:pt x="74" y="27"/>
                </a:lnTo>
                <a:lnTo>
                  <a:pt x="75" y="25"/>
                </a:lnTo>
                <a:lnTo>
                  <a:pt x="78" y="24"/>
                </a:lnTo>
                <a:lnTo>
                  <a:pt x="80" y="25"/>
                </a:lnTo>
                <a:lnTo>
                  <a:pt x="84" y="24"/>
                </a:lnTo>
                <a:lnTo>
                  <a:pt x="86" y="24"/>
                </a:lnTo>
                <a:lnTo>
                  <a:pt x="86" y="22"/>
                </a:lnTo>
                <a:lnTo>
                  <a:pt x="86" y="19"/>
                </a:lnTo>
                <a:lnTo>
                  <a:pt x="87" y="19"/>
                </a:lnTo>
                <a:lnTo>
                  <a:pt x="90" y="19"/>
                </a:lnTo>
                <a:lnTo>
                  <a:pt x="97" y="22"/>
                </a:lnTo>
                <a:lnTo>
                  <a:pt x="111" y="22"/>
                </a:lnTo>
                <a:lnTo>
                  <a:pt x="112" y="24"/>
                </a:lnTo>
                <a:lnTo>
                  <a:pt x="114" y="25"/>
                </a:lnTo>
                <a:lnTo>
                  <a:pt x="118" y="24"/>
                </a:lnTo>
                <a:lnTo>
                  <a:pt x="121" y="24"/>
                </a:lnTo>
                <a:lnTo>
                  <a:pt x="127" y="30"/>
                </a:lnTo>
                <a:lnTo>
                  <a:pt x="129" y="30"/>
                </a:lnTo>
                <a:lnTo>
                  <a:pt x="132" y="30"/>
                </a:lnTo>
                <a:lnTo>
                  <a:pt x="132" y="28"/>
                </a:lnTo>
                <a:lnTo>
                  <a:pt x="138" y="25"/>
                </a:lnTo>
                <a:lnTo>
                  <a:pt x="139" y="25"/>
                </a:lnTo>
                <a:lnTo>
                  <a:pt x="142" y="24"/>
                </a:lnTo>
                <a:lnTo>
                  <a:pt x="144" y="25"/>
                </a:lnTo>
                <a:lnTo>
                  <a:pt x="148" y="27"/>
                </a:lnTo>
                <a:lnTo>
                  <a:pt x="150" y="27"/>
                </a:lnTo>
                <a:lnTo>
                  <a:pt x="150" y="25"/>
                </a:lnTo>
                <a:lnTo>
                  <a:pt x="150" y="24"/>
                </a:lnTo>
                <a:lnTo>
                  <a:pt x="150" y="22"/>
                </a:lnTo>
                <a:lnTo>
                  <a:pt x="150" y="21"/>
                </a:lnTo>
                <a:lnTo>
                  <a:pt x="151" y="18"/>
                </a:lnTo>
                <a:lnTo>
                  <a:pt x="153" y="18"/>
                </a:lnTo>
                <a:lnTo>
                  <a:pt x="156" y="18"/>
                </a:lnTo>
                <a:lnTo>
                  <a:pt x="157" y="18"/>
                </a:lnTo>
                <a:lnTo>
                  <a:pt x="160" y="19"/>
                </a:lnTo>
                <a:lnTo>
                  <a:pt x="162" y="19"/>
                </a:lnTo>
                <a:lnTo>
                  <a:pt x="165" y="16"/>
                </a:lnTo>
                <a:lnTo>
                  <a:pt x="165" y="15"/>
                </a:lnTo>
                <a:lnTo>
                  <a:pt x="163" y="13"/>
                </a:lnTo>
                <a:lnTo>
                  <a:pt x="163" y="12"/>
                </a:lnTo>
                <a:lnTo>
                  <a:pt x="169" y="3"/>
                </a:lnTo>
                <a:lnTo>
                  <a:pt x="171" y="1"/>
                </a:lnTo>
                <a:lnTo>
                  <a:pt x="171" y="0"/>
                </a:lnTo>
                <a:lnTo>
                  <a:pt x="172" y="0"/>
                </a:lnTo>
                <a:lnTo>
                  <a:pt x="174" y="0"/>
                </a:lnTo>
                <a:lnTo>
                  <a:pt x="175" y="0"/>
                </a:lnTo>
                <a:lnTo>
                  <a:pt x="178" y="0"/>
                </a:lnTo>
                <a:lnTo>
                  <a:pt x="183" y="3"/>
                </a:lnTo>
                <a:lnTo>
                  <a:pt x="183" y="6"/>
                </a:lnTo>
                <a:lnTo>
                  <a:pt x="181" y="7"/>
                </a:lnTo>
                <a:lnTo>
                  <a:pt x="181" y="9"/>
                </a:lnTo>
                <a:lnTo>
                  <a:pt x="181" y="10"/>
                </a:lnTo>
                <a:lnTo>
                  <a:pt x="183" y="10"/>
                </a:lnTo>
                <a:lnTo>
                  <a:pt x="184" y="10"/>
                </a:lnTo>
                <a:lnTo>
                  <a:pt x="186" y="10"/>
                </a:lnTo>
                <a:lnTo>
                  <a:pt x="186" y="12"/>
                </a:lnTo>
                <a:lnTo>
                  <a:pt x="186" y="13"/>
                </a:lnTo>
                <a:lnTo>
                  <a:pt x="184" y="15"/>
                </a:lnTo>
                <a:lnTo>
                  <a:pt x="186" y="18"/>
                </a:lnTo>
                <a:lnTo>
                  <a:pt x="184" y="19"/>
                </a:lnTo>
                <a:lnTo>
                  <a:pt x="184" y="21"/>
                </a:lnTo>
                <a:lnTo>
                  <a:pt x="184" y="24"/>
                </a:lnTo>
                <a:lnTo>
                  <a:pt x="183" y="27"/>
                </a:lnTo>
                <a:lnTo>
                  <a:pt x="187" y="36"/>
                </a:lnTo>
                <a:lnTo>
                  <a:pt x="189" y="37"/>
                </a:lnTo>
                <a:lnTo>
                  <a:pt x="199" y="31"/>
                </a:lnTo>
                <a:lnTo>
                  <a:pt x="205" y="30"/>
                </a:lnTo>
                <a:lnTo>
                  <a:pt x="207" y="27"/>
                </a:lnTo>
                <a:lnTo>
                  <a:pt x="210" y="25"/>
                </a:lnTo>
                <a:lnTo>
                  <a:pt x="211" y="25"/>
                </a:lnTo>
                <a:lnTo>
                  <a:pt x="214" y="22"/>
                </a:lnTo>
                <a:lnTo>
                  <a:pt x="216" y="22"/>
                </a:lnTo>
                <a:lnTo>
                  <a:pt x="219" y="21"/>
                </a:lnTo>
                <a:lnTo>
                  <a:pt x="220" y="21"/>
                </a:lnTo>
                <a:lnTo>
                  <a:pt x="223" y="21"/>
                </a:lnTo>
                <a:lnTo>
                  <a:pt x="223" y="24"/>
                </a:lnTo>
                <a:lnTo>
                  <a:pt x="225" y="25"/>
                </a:lnTo>
                <a:lnTo>
                  <a:pt x="228" y="24"/>
                </a:lnTo>
                <a:lnTo>
                  <a:pt x="235" y="22"/>
                </a:lnTo>
                <a:lnTo>
                  <a:pt x="237" y="22"/>
                </a:lnTo>
                <a:lnTo>
                  <a:pt x="238" y="22"/>
                </a:lnTo>
                <a:lnTo>
                  <a:pt x="241" y="22"/>
                </a:lnTo>
                <a:lnTo>
                  <a:pt x="241" y="24"/>
                </a:lnTo>
                <a:lnTo>
                  <a:pt x="241" y="25"/>
                </a:lnTo>
                <a:lnTo>
                  <a:pt x="240" y="25"/>
                </a:lnTo>
                <a:lnTo>
                  <a:pt x="241" y="25"/>
                </a:lnTo>
                <a:lnTo>
                  <a:pt x="240" y="25"/>
                </a:lnTo>
                <a:lnTo>
                  <a:pt x="238" y="24"/>
                </a:lnTo>
                <a:lnTo>
                  <a:pt x="237" y="25"/>
                </a:lnTo>
                <a:lnTo>
                  <a:pt x="235" y="27"/>
                </a:lnTo>
                <a:lnTo>
                  <a:pt x="235" y="28"/>
                </a:lnTo>
                <a:lnTo>
                  <a:pt x="237" y="28"/>
                </a:lnTo>
                <a:lnTo>
                  <a:pt x="238" y="30"/>
                </a:lnTo>
                <a:lnTo>
                  <a:pt x="238" y="31"/>
                </a:lnTo>
                <a:lnTo>
                  <a:pt x="235" y="31"/>
                </a:lnTo>
                <a:lnTo>
                  <a:pt x="234" y="33"/>
                </a:lnTo>
                <a:lnTo>
                  <a:pt x="232" y="33"/>
                </a:lnTo>
                <a:lnTo>
                  <a:pt x="231" y="34"/>
                </a:lnTo>
                <a:lnTo>
                  <a:pt x="229" y="34"/>
                </a:lnTo>
                <a:lnTo>
                  <a:pt x="225" y="33"/>
                </a:lnTo>
                <a:lnTo>
                  <a:pt x="222" y="33"/>
                </a:lnTo>
                <a:lnTo>
                  <a:pt x="204" y="34"/>
                </a:lnTo>
                <a:lnTo>
                  <a:pt x="201" y="36"/>
                </a:lnTo>
                <a:lnTo>
                  <a:pt x="199" y="36"/>
                </a:lnTo>
                <a:lnTo>
                  <a:pt x="198" y="37"/>
                </a:lnTo>
                <a:lnTo>
                  <a:pt x="196" y="37"/>
                </a:lnTo>
                <a:lnTo>
                  <a:pt x="196" y="39"/>
                </a:lnTo>
                <a:lnTo>
                  <a:pt x="195" y="39"/>
                </a:lnTo>
                <a:lnTo>
                  <a:pt x="192" y="40"/>
                </a:lnTo>
                <a:lnTo>
                  <a:pt x="192" y="42"/>
                </a:lnTo>
                <a:lnTo>
                  <a:pt x="190" y="42"/>
                </a:lnTo>
                <a:lnTo>
                  <a:pt x="189" y="42"/>
                </a:lnTo>
                <a:lnTo>
                  <a:pt x="187" y="42"/>
                </a:lnTo>
                <a:lnTo>
                  <a:pt x="187" y="43"/>
                </a:lnTo>
                <a:lnTo>
                  <a:pt x="181" y="48"/>
                </a:lnTo>
                <a:lnTo>
                  <a:pt x="181" y="49"/>
                </a:lnTo>
                <a:lnTo>
                  <a:pt x="181" y="51"/>
                </a:lnTo>
                <a:lnTo>
                  <a:pt x="186" y="55"/>
                </a:lnTo>
                <a:lnTo>
                  <a:pt x="187" y="63"/>
                </a:lnTo>
                <a:lnTo>
                  <a:pt x="187" y="66"/>
                </a:lnTo>
                <a:lnTo>
                  <a:pt x="187" y="67"/>
                </a:lnTo>
                <a:lnTo>
                  <a:pt x="187" y="69"/>
                </a:lnTo>
                <a:lnTo>
                  <a:pt x="180" y="78"/>
                </a:lnTo>
                <a:lnTo>
                  <a:pt x="178" y="81"/>
                </a:lnTo>
                <a:lnTo>
                  <a:pt x="177" y="82"/>
                </a:lnTo>
                <a:lnTo>
                  <a:pt x="177" y="84"/>
                </a:lnTo>
                <a:lnTo>
                  <a:pt x="178" y="84"/>
                </a:lnTo>
                <a:lnTo>
                  <a:pt x="180" y="85"/>
                </a:lnTo>
                <a:lnTo>
                  <a:pt x="178" y="85"/>
                </a:lnTo>
                <a:lnTo>
                  <a:pt x="178" y="88"/>
                </a:lnTo>
                <a:lnTo>
                  <a:pt x="177" y="91"/>
                </a:lnTo>
                <a:lnTo>
                  <a:pt x="171" y="93"/>
                </a:lnTo>
                <a:lnTo>
                  <a:pt x="160" y="91"/>
                </a:lnTo>
                <a:lnTo>
                  <a:pt x="159" y="91"/>
                </a:lnTo>
                <a:lnTo>
                  <a:pt x="159" y="93"/>
                </a:lnTo>
                <a:lnTo>
                  <a:pt x="162" y="97"/>
                </a:lnTo>
                <a:lnTo>
                  <a:pt x="163" y="101"/>
                </a:lnTo>
                <a:lnTo>
                  <a:pt x="165" y="103"/>
                </a:lnTo>
                <a:lnTo>
                  <a:pt x="165" y="104"/>
                </a:lnTo>
                <a:lnTo>
                  <a:pt x="159" y="109"/>
                </a:lnTo>
                <a:lnTo>
                  <a:pt x="156" y="109"/>
                </a:lnTo>
                <a:lnTo>
                  <a:pt x="153" y="110"/>
                </a:lnTo>
                <a:lnTo>
                  <a:pt x="153" y="113"/>
                </a:lnTo>
                <a:lnTo>
                  <a:pt x="150" y="115"/>
                </a:lnTo>
                <a:lnTo>
                  <a:pt x="150" y="116"/>
                </a:lnTo>
                <a:lnTo>
                  <a:pt x="150" y="118"/>
                </a:lnTo>
                <a:lnTo>
                  <a:pt x="150" y="119"/>
                </a:lnTo>
                <a:lnTo>
                  <a:pt x="147" y="122"/>
                </a:lnTo>
                <a:lnTo>
                  <a:pt x="148" y="133"/>
                </a:lnTo>
                <a:lnTo>
                  <a:pt x="142" y="139"/>
                </a:lnTo>
                <a:lnTo>
                  <a:pt x="141" y="140"/>
                </a:lnTo>
                <a:lnTo>
                  <a:pt x="139" y="139"/>
                </a:lnTo>
                <a:lnTo>
                  <a:pt x="139" y="137"/>
                </a:lnTo>
                <a:lnTo>
                  <a:pt x="138" y="136"/>
                </a:lnTo>
                <a:lnTo>
                  <a:pt x="136" y="136"/>
                </a:lnTo>
                <a:lnTo>
                  <a:pt x="135" y="136"/>
                </a:lnTo>
                <a:lnTo>
                  <a:pt x="135" y="137"/>
                </a:lnTo>
                <a:lnTo>
                  <a:pt x="136" y="137"/>
                </a:lnTo>
                <a:lnTo>
                  <a:pt x="130" y="136"/>
                </a:lnTo>
                <a:lnTo>
                  <a:pt x="129" y="136"/>
                </a:lnTo>
                <a:lnTo>
                  <a:pt x="127" y="137"/>
                </a:lnTo>
                <a:lnTo>
                  <a:pt x="126" y="139"/>
                </a:lnTo>
                <a:lnTo>
                  <a:pt x="121" y="140"/>
                </a:lnTo>
                <a:lnTo>
                  <a:pt x="120" y="142"/>
                </a:lnTo>
                <a:lnTo>
                  <a:pt x="120" y="143"/>
                </a:lnTo>
                <a:lnTo>
                  <a:pt x="123" y="143"/>
                </a:lnTo>
                <a:lnTo>
                  <a:pt x="123" y="145"/>
                </a:lnTo>
                <a:lnTo>
                  <a:pt x="121" y="145"/>
                </a:lnTo>
                <a:lnTo>
                  <a:pt x="109" y="146"/>
                </a:lnTo>
                <a:lnTo>
                  <a:pt x="109" y="145"/>
                </a:lnTo>
                <a:lnTo>
                  <a:pt x="108" y="145"/>
                </a:lnTo>
                <a:lnTo>
                  <a:pt x="106" y="146"/>
                </a:lnTo>
                <a:lnTo>
                  <a:pt x="105" y="149"/>
                </a:lnTo>
                <a:lnTo>
                  <a:pt x="100" y="152"/>
                </a:lnTo>
                <a:lnTo>
                  <a:pt x="99" y="158"/>
                </a:lnTo>
                <a:lnTo>
                  <a:pt x="99" y="161"/>
                </a:lnTo>
                <a:lnTo>
                  <a:pt x="97" y="167"/>
                </a:lnTo>
                <a:lnTo>
                  <a:pt x="97" y="169"/>
                </a:lnTo>
                <a:lnTo>
                  <a:pt x="99" y="170"/>
                </a:lnTo>
                <a:lnTo>
                  <a:pt x="99" y="172"/>
                </a:lnTo>
                <a:lnTo>
                  <a:pt x="96" y="173"/>
                </a:lnTo>
                <a:lnTo>
                  <a:pt x="78" y="179"/>
                </a:lnTo>
                <a:lnTo>
                  <a:pt x="66" y="178"/>
                </a:lnTo>
                <a:lnTo>
                  <a:pt x="63" y="179"/>
                </a:lnTo>
                <a:lnTo>
                  <a:pt x="62" y="181"/>
                </a:lnTo>
                <a:lnTo>
                  <a:pt x="62" y="182"/>
                </a:lnTo>
                <a:lnTo>
                  <a:pt x="56" y="179"/>
                </a:lnTo>
                <a:lnTo>
                  <a:pt x="36" y="181"/>
                </a:lnTo>
                <a:lnTo>
                  <a:pt x="35" y="182"/>
                </a:lnTo>
                <a:lnTo>
                  <a:pt x="33" y="182"/>
                </a:lnTo>
                <a:lnTo>
                  <a:pt x="8" y="17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95" name="Freeform 967"/>
          <p:cNvSpPr>
            <a:spLocks/>
          </p:cNvSpPr>
          <p:nvPr/>
        </p:nvSpPr>
        <p:spPr bwMode="auto">
          <a:xfrm>
            <a:off x="6475413" y="3429007"/>
            <a:ext cx="215900" cy="115887"/>
          </a:xfrm>
          <a:custGeom>
            <a:avLst/>
            <a:gdLst>
              <a:gd name="T0" fmla="*/ 133 w 136"/>
              <a:gd name="T1" fmla="*/ 48 h 73"/>
              <a:gd name="T2" fmla="*/ 132 w 136"/>
              <a:gd name="T3" fmla="*/ 61 h 73"/>
              <a:gd name="T4" fmla="*/ 133 w 136"/>
              <a:gd name="T5" fmla="*/ 64 h 73"/>
              <a:gd name="T6" fmla="*/ 135 w 136"/>
              <a:gd name="T7" fmla="*/ 69 h 73"/>
              <a:gd name="T8" fmla="*/ 133 w 136"/>
              <a:gd name="T9" fmla="*/ 73 h 73"/>
              <a:gd name="T10" fmla="*/ 126 w 136"/>
              <a:gd name="T11" fmla="*/ 73 h 73"/>
              <a:gd name="T12" fmla="*/ 120 w 136"/>
              <a:gd name="T13" fmla="*/ 73 h 73"/>
              <a:gd name="T14" fmla="*/ 97 w 136"/>
              <a:gd name="T15" fmla="*/ 70 h 73"/>
              <a:gd name="T16" fmla="*/ 82 w 136"/>
              <a:gd name="T17" fmla="*/ 66 h 73"/>
              <a:gd name="T18" fmla="*/ 73 w 136"/>
              <a:gd name="T19" fmla="*/ 57 h 73"/>
              <a:gd name="T20" fmla="*/ 64 w 136"/>
              <a:gd name="T21" fmla="*/ 55 h 73"/>
              <a:gd name="T22" fmla="*/ 57 w 136"/>
              <a:gd name="T23" fmla="*/ 55 h 73"/>
              <a:gd name="T24" fmla="*/ 46 w 136"/>
              <a:gd name="T25" fmla="*/ 55 h 73"/>
              <a:gd name="T26" fmla="*/ 42 w 136"/>
              <a:gd name="T27" fmla="*/ 51 h 73"/>
              <a:gd name="T28" fmla="*/ 36 w 136"/>
              <a:gd name="T29" fmla="*/ 48 h 73"/>
              <a:gd name="T30" fmla="*/ 28 w 136"/>
              <a:gd name="T31" fmla="*/ 46 h 73"/>
              <a:gd name="T32" fmla="*/ 21 w 136"/>
              <a:gd name="T33" fmla="*/ 39 h 73"/>
              <a:gd name="T34" fmla="*/ 15 w 136"/>
              <a:gd name="T35" fmla="*/ 34 h 73"/>
              <a:gd name="T36" fmla="*/ 9 w 136"/>
              <a:gd name="T37" fmla="*/ 33 h 73"/>
              <a:gd name="T38" fmla="*/ 7 w 136"/>
              <a:gd name="T39" fmla="*/ 34 h 73"/>
              <a:gd name="T40" fmla="*/ 6 w 136"/>
              <a:gd name="T41" fmla="*/ 31 h 73"/>
              <a:gd name="T42" fmla="*/ 1 w 136"/>
              <a:gd name="T43" fmla="*/ 28 h 73"/>
              <a:gd name="T44" fmla="*/ 1 w 136"/>
              <a:gd name="T45" fmla="*/ 25 h 73"/>
              <a:gd name="T46" fmla="*/ 3 w 136"/>
              <a:gd name="T47" fmla="*/ 22 h 73"/>
              <a:gd name="T48" fmla="*/ 4 w 136"/>
              <a:gd name="T49" fmla="*/ 19 h 73"/>
              <a:gd name="T50" fmla="*/ 4 w 136"/>
              <a:gd name="T51" fmla="*/ 15 h 73"/>
              <a:gd name="T52" fmla="*/ 6 w 136"/>
              <a:gd name="T53" fmla="*/ 10 h 73"/>
              <a:gd name="T54" fmla="*/ 7 w 136"/>
              <a:gd name="T55" fmla="*/ 7 h 73"/>
              <a:gd name="T56" fmla="*/ 10 w 136"/>
              <a:gd name="T57" fmla="*/ 6 h 73"/>
              <a:gd name="T58" fmla="*/ 13 w 136"/>
              <a:gd name="T59" fmla="*/ 3 h 73"/>
              <a:gd name="T60" fmla="*/ 15 w 136"/>
              <a:gd name="T61" fmla="*/ 0 h 73"/>
              <a:gd name="T62" fmla="*/ 16 w 136"/>
              <a:gd name="T63" fmla="*/ 0 h 73"/>
              <a:gd name="T64" fmla="*/ 18 w 136"/>
              <a:gd name="T65" fmla="*/ 3 h 73"/>
              <a:gd name="T66" fmla="*/ 21 w 136"/>
              <a:gd name="T67" fmla="*/ 3 h 73"/>
              <a:gd name="T68" fmla="*/ 22 w 136"/>
              <a:gd name="T69" fmla="*/ 0 h 73"/>
              <a:gd name="T70" fmla="*/ 40 w 136"/>
              <a:gd name="T71" fmla="*/ 3 h 73"/>
              <a:gd name="T72" fmla="*/ 46 w 136"/>
              <a:gd name="T73" fmla="*/ 9 h 73"/>
              <a:gd name="T74" fmla="*/ 55 w 136"/>
              <a:gd name="T75" fmla="*/ 16 h 73"/>
              <a:gd name="T76" fmla="*/ 58 w 136"/>
              <a:gd name="T77" fmla="*/ 22 h 73"/>
              <a:gd name="T78" fmla="*/ 61 w 136"/>
              <a:gd name="T79" fmla="*/ 22 h 73"/>
              <a:gd name="T80" fmla="*/ 64 w 136"/>
              <a:gd name="T81" fmla="*/ 21 h 73"/>
              <a:gd name="T82" fmla="*/ 66 w 136"/>
              <a:gd name="T83" fmla="*/ 19 h 73"/>
              <a:gd name="T84" fmla="*/ 70 w 136"/>
              <a:gd name="T85" fmla="*/ 19 h 73"/>
              <a:gd name="T86" fmla="*/ 70 w 136"/>
              <a:gd name="T87" fmla="*/ 24 h 73"/>
              <a:gd name="T88" fmla="*/ 69 w 136"/>
              <a:gd name="T89" fmla="*/ 28 h 73"/>
              <a:gd name="T90" fmla="*/ 72 w 136"/>
              <a:gd name="T91" fmla="*/ 30 h 73"/>
              <a:gd name="T92" fmla="*/ 75 w 136"/>
              <a:gd name="T93" fmla="*/ 30 h 73"/>
              <a:gd name="T94" fmla="*/ 78 w 136"/>
              <a:gd name="T95" fmla="*/ 31 h 73"/>
              <a:gd name="T96" fmla="*/ 82 w 136"/>
              <a:gd name="T97" fmla="*/ 33 h 73"/>
              <a:gd name="T98" fmla="*/ 85 w 136"/>
              <a:gd name="T99" fmla="*/ 31 h 73"/>
              <a:gd name="T100" fmla="*/ 85 w 136"/>
              <a:gd name="T101" fmla="*/ 36 h 73"/>
              <a:gd name="T102" fmla="*/ 90 w 136"/>
              <a:gd name="T103" fmla="*/ 40 h 73"/>
              <a:gd name="T104" fmla="*/ 94 w 136"/>
              <a:gd name="T105" fmla="*/ 40 h 73"/>
              <a:gd name="T106" fmla="*/ 97 w 136"/>
              <a:gd name="T107" fmla="*/ 43 h 73"/>
              <a:gd name="T108" fmla="*/ 102 w 136"/>
              <a:gd name="T109" fmla="*/ 45 h 73"/>
              <a:gd name="T110" fmla="*/ 105 w 136"/>
              <a:gd name="T111" fmla="*/ 45 h 73"/>
              <a:gd name="T112" fmla="*/ 108 w 136"/>
              <a:gd name="T113" fmla="*/ 45 h 73"/>
              <a:gd name="T114" fmla="*/ 111 w 136"/>
              <a:gd name="T115" fmla="*/ 43 h 73"/>
              <a:gd name="T116" fmla="*/ 115 w 136"/>
              <a:gd name="T117" fmla="*/ 45 h 73"/>
              <a:gd name="T118" fmla="*/ 124 w 136"/>
              <a:gd name="T119" fmla="*/ 46 h 73"/>
              <a:gd name="T120" fmla="*/ 132 w 136"/>
              <a:gd name="T121" fmla="*/ 45 h 73"/>
              <a:gd name="T122" fmla="*/ 135 w 136"/>
              <a:gd name="T123" fmla="*/ 45 h 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6"/>
              <a:gd name="T187" fmla="*/ 0 h 73"/>
              <a:gd name="T188" fmla="*/ 136 w 136"/>
              <a:gd name="T189" fmla="*/ 73 h 7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6" h="73">
                <a:moveTo>
                  <a:pt x="135" y="45"/>
                </a:moveTo>
                <a:lnTo>
                  <a:pt x="133" y="48"/>
                </a:lnTo>
                <a:lnTo>
                  <a:pt x="133" y="60"/>
                </a:lnTo>
                <a:lnTo>
                  <a:pt x="132" y="61"/>
                </a:lnTo>
                <a:lnTo>
                  <a:pt x="132" y="63"/>
                </a:lnTo>
                <a:lnTo>
                  <a:pt x="133" y="64"/>
                </a:lnTo>
                <a:lnTo>
                  <a:pt x="136" y="67"/>
                </a:lnTo>
                <a:lnTo>
                  <a:pt x="135" y="69"/>
                </a:lnTo>
                <a:lnTo>
                  <a:pt x="133" y="72"/>
                </a:lnTo>
                <a:lnTo>
                  <a:pt x="133" y="73"/>
                </a:lnTo>
                <a:lnTo>
                  <a:pt x="130" y="73"/>
                </a:lnTo>
                <a:lnTo>
                  <a:pt x="126" y="73"/>
                </a:lnTo>
                <a:lnTo>
                  <a:pt x="121" y="73"/>
                </a:lnTo>
                <a:lnTo>
                  <a:pt x="120" y="73"/>
                </a:lnTo>
                <a:lnTo>
                  <a:pt x="117" y="72"/>
                </a:lnTo>
                <a:lnTo>
                  <a:pt x="97" y="70"/>
                </a:lnTo>
                <a:lnTo>
                  <a:pt x="94" y="67"/>
                </a:lnTo>
                <a:lnTo>
                  <a:pt x="82" y="66"/>
                </a:lnTo>
                <a:lnTo>
                  <a:pt x="76" y="61"/>
                </a:lnTo>
                <a:lnTo>
                  <a:pt x="73" y="57"/>
                </a:lnTo>
                <a:lnTo>
                  <a:pt x="72" y="57"/>
                </a:lnTo>
                <a:lnTo>
                  <a:pt x="64" y="55"/>
                </a:lnTo>
                <a:lnTo>
                  <a:pt x="64" y="57"/>
                </a:lnTo>
                <a:lnTo>
                  <a:pt x="57" y="55"/>
                </a:lnTo>
                <a:lnTo>
                  <a:pt x="54" y="57"/>
                </a:lnTo>
                <a:lnTo>
                  <a:pt x="46" y="55"/>
                </a:lnTo>
                <a:lnTo>
                  <a:pt x="43" y="51"/>
                </a:lnTo>
                <a:lnTo>
                  <a:pt x="42" y="51"/>
                </a:lnTo>
                <a:lnTo>
                  <a:pt x="39" y="51"/>
                </a:lnTo>
                <a:lnTo>
                  <a:pt x="36" y="48"/>
                </a:lnTo>
                <a:lnTo>
                  <a:pt x="33" y="46"/>
                </a:lnTo>
                <a:lnTo>
                  <a:pt x="28" y="46"/>
                </a:lnTo>
                <a:lnTo>
                  <a:pt x="24" y="43"/>
                </a:lnTo>
                <a:lnTo>
                  <a:pt x="21" y="39"/>
                </a:lnTo>
                <a:lnTo>
                  <a:pt x="15" y="36"/>
                </a:lnTo>
                <a:lnTo>
                  <a:pt x="15" y="34"/>
                </a:lnTo>
                <a:lnTo>
                  <a:pt x="10" y="33"/>
                </a:lnTo>
                <a:lnTo>
                  <a:pt x="9" y="33"/>
                </a:lnTo>
                <a:lnTo>
                  <a:pt x="9" y="34"/>
                </a:lnTo>
                <a:lnTo>
                  <a:pt x="7" y="34"/>
                </a:lnTo>
                <a:lnTo>
                  <a:pt x="6" y="33"/>
                </a:lnTo>
                <a:lnTo>
                  <a:pt x="6" y="31"/>
                </a:lnTo>
                <a:lnTo>
                  <a:pt x="4" y="28"/>
                </a:lnTo>
                <a:lnTo>
                  <a:pt x="1" y="28"/>
                </a:lnTo>
                <a:lnTo>
                  <a:pt x="0" y="28"/>
                </a:lnTo>
                <a:lnTo>
                  <a:pt x="1" y="25"/>
                </a:lnTo>
                <a:lnTo>
                  <a:pt x="3" y="24"/>
                </a:lnTo>
                <a:lnTo>
                  <a:pt x="3" y="22"/>
                </a:lnTo>
                <a:lnTo>
                  <a:pt x="4" y="21"/>
                </a:lnTo>
                <a:lnTo>
                  <a:pt x="4" y="19"/>
                </a:lnTo>
                <a:lnTo>
                  <a:pt x="4" y="16"/>
                </a:lnTo>
                <a:lnTo>
                  <a:pt x="4" y="15"/>
                </a:lnTo>
                <a:lnTo>
                  <a:pt x="6" y="13"/>
                </a:lnTo>
                <a:lnTo>
                  <a:pt x="6" y="10"/>
                </a:lnTo>
                <a:lnTo>
                  <a:pt x="6" y="9"/>
                </a:lnTo>
                <a:lnTo>
                  <a:pt x="7" y="7"/>
                </a:lnTo>
                <a:lnTo>
                  <a:pt x="9" y="7"/>
                </a:lnTo>
                <a:lnTo>
                  <a:pt x="10" y="6"/>
                </a:lnTo>
                <a:lnTo>
                  <a:pt x="12" y="4"/>
                </a:lnTo>
                <a:lnTo>
                  <a:pt x="13" y="3"/>
                </a:lnTo>
                <a:lnTo>
                  <a:pt x="13" y="1"/>
                </a:lnTo>
                <a:lnTo>
                  <a:pt x="15" y="0"/>
                </a:lnTo>
                <a:lnTo>
                  <a:pt x="15" y="1"/>
                </a:lnTo>
                <a:lnTo>
                  <a:pt x="16" y="0"/>
                </a:lnTo>
                <a:lnTo>
                  <a:pt x="18" y="1"/>
                </a:lnTo>
                <a:lnTo>
                  <a:pt x="18" y="3"/>
                </a:lnTo>
                <a:lnTo>
                  <a:pt x="21" y="4"/>
                </a:lnTo>
                <a:lnTo>
                  <a:pt x="21" y="3"/>
                </a:lnTo>
                <a:lnTo>
                  <a:pt x="22" y="1"/>
                </a:lnTo>
                <a:lnTo>
                  <a:pt x="22" y="0"/>
                </a:lnTo>
                <a:lnTo>
                  <a:pt x="28" y="0"/>
                </a:lnTo>
                <a:lnTo>
                  <a:pt x="40" y="3"/>
                </a:lnTo>
                <a:lnTo>
                  <a:pt x="42" y="4"/>
                </a:lnTo>
                <a:lnTo>
                  <a:pt x="46" y="9"/>
                </a:lnTo>
                <a:lnTo>
                  <a:pt x="51" y="10"/>
                </a:lnTo>
                <a:lnTo>
                  <a:pt x="55" y="16"/>
                </a:lnTo>
                <a:lnTo>
                  <a:pt x="57" y="21"/>
                </a:lnTo>
                <a:lnTo>
                  <a:pt x="58" y="22"/>
                </a:lnTo>
                <a:lnTo>
                  <a:pt x="60" y="24"/>
                </a:lnTo>
                <a:lnTo>
                  <a:pt x="61" y="22"/>
                </a:lnTo>
                <a:lnTo>
                  <a:pt x="63" y="22"/>
                </a:lnTo>
                <a:lnTo>
                  <a:pt x="64" y="21"/>
                </a:lnTo>
                <a:lnTo>
                  <a:pt x="64" y="19"/>
                </a:lnTo>
                <a:lnTo>
                  <a:pt x="66" y="19"/>
                </a:lnTo>
                <a:lnTo>
                  <a:pt x="69" y="18"/>
                </a:lnTo>
                <a:lnTo>
                  <a:pt x="70" y="19"/>
                </a:lnTo>
                <a:lnTo>
                  <a:pt x="69" y="21"/>
                </a:lnTo>
                <a:lnTo>
                  <a:pt x="70" y="24"/>
                </a:lnTo>
                <a:lnTo>
                  <a:pt x="69" y="27"/>
                </a:lnTo>
                <a:lnTo>
                  <a:pt x="69" y="28"/>
                </a:lnTo>
                <a:lnTo>
                  <a:pt x="72" y="28"/>
                </a:lnTo>
                <a:lnTo>
                  <a:pt x="72" y="30"/>
                </a:lnTo>
                <a:lnTo>
                  <a:pt x="73" y="30"/>
                </a:lnTo>
                <a:lnTo>
                  <a:pt x="75" y="30"/>
                </a:lnTo>
                <a:lnTo>
                  <a:pt x="76" y="31"/>
                </a:lnTo>
                <a:lnTo>
                  <a:pt x="78" y="31"/>
                </a:lnTo>
                <a:lnTo>
                  <a:pt x="79" y="31"/>
                </a:lnTo>
                <a:lnTo>
                  <a:pt x="82" y="33"/>
                </a:lnTo>
                <a:lnTo>
                  <a:pt x="84" y="31"/>
                </a:lnTo>
                <a:lnTo>
                  <a:pt x="85" y="31"/>
                </a:lnTo>
                <a:lnTo>
                  <a:pt x="87" y="31"/>
                </a:lnTo>
                <a:lnTo>
                  <a:pt x="85" y="36"/>
                </a:lnTo>
                <a:lnTo>
                  <a:pt x="85" y="37"/>
                </a:lnTo>
                <a:lnTo>
                  <a:pt x="90" y="40"/>
                </a:lnTo>
                <a:lnTo>
                  <a:pt x="93" y="39"/>
                </a:lnTo>
                <a:lnTo>
                  <a:pt x="94" y="40"/>
                </a:lnTo>
                <a:lnTo>
                  <a:pt x="97" y="42"/>
                </a:lnTo>
                <a:lnTo>
                  <a:pt x="97" y="43"/>
                </a:lnTo>
                <a:lnTo>
                  <a:pt x="99" y="45"/>
                </a:lnTo>
                <a:lnTo>
                  <a:pt x="102" y="45"/>
                </a:lnTo>
                <a:lnTo>
                  <a:pt x="102" y="43"/>
                </a:lnTo>
                <a:lnTo>
                  <a:pt x="105" y="45"/>
                </a:lnTo>
                <a:lnTo>
                  <a:pt x="106" y="45"/>
                </a:lnTo>
                <a:lnTo>
                  <a:pt x="108" y="45"/>
                </a:lnTo>
                <a:lnTo>
                  <a:pt x="109" y="43"/>
                </a:lnTo>
                <a:lnTo>
                  <a:pt x="111" y="43"/>
                </a:lnTo>
                <a:lnTo>
                  <a:pt x="114" y="43"/>
                </a:lnTo>
                <a:lnTo>
                  <a:pt x="115" y="45"/>
                </a:lnTo>
                <a:lnTo>
                  <a:pt x="123" y="48"/>
                </a:lnTo>
                <a:lnTo>
                  <a:pt x="124" y="46"/>
                </a:lnTo>
                <a:lnTo>
                  <a:pt x="130" y="48"/>
                </a:lnTo>
                <a:lnTo>
                  <a:pt x="132" y="45"/>
                </a:lnTo>
                <a:lnTo>
                  <a:pt x="133" y="45"/>
                </a:lnTo>
                <a:lnTo>
                  <a:pt x="135" y="4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96" name="Freeform 968"/>
          <p:cNvSpPr>
            <a:spLocks/>
          </p:cNvSpPr>
          <p:nvPr/>
        </p:nvSpPr>
        <p:spPr bwMode="auto">
          <a:xfrm>
            <a:off x="6684963" y="3540132"/>
            <a:ext cx="125413" cy="165100"/>
          </a:xfrm>
          <a:custGeom>
            <a:avLst/>
            <a:gdLst>
              <a:gd name="T0" fmla="*/ 67 w 79"/>
              <a:gd name="T1" fmla="*/ 80 h 104"/>
              <a:gd name="T2" fmla="*/ 60 w 79"/>
              <a:gd name="T3" fmla="*/ 69 h 104"/>
              <a:gd name="T4" fmla="*/ 49 w 79"/>
              <a:gd name="T5" fmla="*/ 69 h 104"/>
              <a:gd name="T6" fmla="*/ 46 w 79"/>
              <a:gd name="T7" fmla="*/ 68 h 104"/>
              <a:gd name="T8" fmla="*/ 43 w 79"/>
              <a:gd name="T9" fmla="*/ 72 h 104"/>
              <a:gd name="T10" fmla="*/ 39 w 79"/>
              <a:gd name="T11" fmla="*/ 87 h 104"/>
              <a:gd name="T12" fmla="*/ 34 w 79"/>
              <a:gd name="T13" fmla="*/ 83 h 104"/>
              <a:gd name="T14" fmla="*/ 33 w 79"/>
              <a:gd name="T15" fmla="*/ 86 h 104"/>
              <a:gd name="T16" fmla="*/ 28 w 79"/>
              <a:gd name="T17" fmla="*/ 86 h 104"/>
              <a:gd name="T18" fmla="*/ 24 w 79"/>
              <a:gd name="T19" fmla="*/ 87 h 104"/>
              <a:gd name="T20" fmla="*/ 22 w 79"/>
              <a:gd name="T21" fmla="*/ 89 h 104"/>
              <a:gd name="T22" fmla="*/ 19 w 79"/>
              <a:gd name="T23" fmla="*/ 90 h 104"/>
              <a:gd name="T24" fmla="*/ 15 w 79"/>
              <a:gd name="T25" fmla="*/ 86 h 104"/>
              <a:gd name="T26" fmla="*/ 15 w 79"/>
              <a:gd name="T27" fmla="*/ 80 h 104"/>
              <a:gd name="T28" fmla="*/ 13 w 79"/>
              <a:gd name="T29" fmla="*/ 75 h 104"/>
              <a:gd name="T30" fmla="*/ 12 w 79"/>
              <a:gd name="T31" fmla="*/ 71 h 104"/>
              <a:gd name="T32" fmla="*/ 12 w 79"/>
              <a:gd name="T33" fmla="*/ 66 h 104"/>
              <a:gd name="T34" fmla="*/ 12 w 79"/>
              <a:gd name="T35" fmla="*/ 60 h 104"/>
              <a:gd name="T36" fmla="*/ 10 w 79"/>
              <a:gd name="T37" fmla="*/ 56 h 104"/>
              <a:gd name="T38" fmla="*/ 10 w 79"/>
              <a:gd name="T39" fmla="*/ 41 h 104"/>
              <a:gd name="T40" fmla="*/ 0 w 79"/>
              <a:gd name="T41" fmla="*/ 35 h 104"/>
              <a:gd name="T42" fmla="*/ 0 w 79"/>
              <a:gd name="T43" fmla="*/ 30 h 104"/>
              <a:gd name="T44" fmla="*/ 3 w 79"/>
              <a:gd name="T45" fmla="*/ 27 h 104"/>
              <a:gd name="T46" fmla="*/ 6 w 79"/>
              <a:gd name="T47" fmla="*/ 24 h 104"/>
              <a:gd name="T48" fmla="*/ 12 w 79"/>
              <a:gd name="T49" fmla="*/ 21 h 104"/>
              <a:gd name="T50" fmla="*/ 6 w 79"/>
              <a:gd name="T51" fmla="*/ 20 h 104"/>
              <a:gd name="T52" fmla="*/ 3 w 79"/>
              <a:gd name="T53" fmla="*/ 14 h 104"/>
              <a:gd name="T54" fmla="*/ 7 w 79"/>
              <a:gd name="T55" fmla="*/ 5 h 104"/>
              <a:gd name="T56" fmla="*/ 9 w 79"/>
              <a:gd name="T57" fmla="*/ 0 h 104"/>
              <a:gd name="T58" fmla="*/ 15 w 79"/>
              <a:gd name="T59" fmla="*/ 2 h 104"/>
              <a:gd name="T60" fmla="*/ 18 w 79"/>
              <a:gd name="T61" fmla="*/ 8 h 104"/>
              <a:gd name="T62" fmla="*/ 22 w 79"/>
              <a:gd name="T63" fmla="*/ 9 h 104"/>
              <a:gd name="T64" fmla="*/ 27 w 79"/>
              <a:gd name="T65" fmla="*/ 6 h 104"/>
              <a:gd name="T66" fmla="*/ 31 w 79"/>
              <a:gd name="T67" fmla="*/ 23 h 104"/>
              <a:gd name="T68" fmla="*/ 49 w 79"/>
              <a:gd name="T69" fmla="*/ 24 h 104"/>
              <a:gd name="T70" fmla="*/ 73 w 79"/>
              <a:gd name="T71" fmla="*/ 27 h 104"/>
              <a:gd name="T72" fmla="*/ 69 w 79"/>
              <a:gd name="T73" fmla="*/ 30 h 104"/>
              <a:gd name="T74" fmla="*/ 61 w 79"/>
              <a:gd name="T75" fmla="*/ 42 h 104"/>
              <a:gd name="T76" fmla="*/ 52 w 79"/>
              <a:gd name="T77" fmla="*/ 48 h 104"/>
              <a:gd name="T78" fmla="*/ 58 w 79"/>
              <a:gd name="T79" fmla="*/ 60 h 104"/>
              <a:gd name="T80" fmla="*/ 63 w 79"/>
              <a:gd name="T81" fmla="*/ 65 h 104"/>
              <a:gd name="T82" fmla="*/ 69 w 79"/>
              <a:gd name="T83" fmla="*/ 51 h 104"/>
              <a:gd name="T84" fmla="*/ 79 w 79"/>
              <a:gd name="T85" fmla="*/ 86 h 104"/>
              <a:gd name="T86" fmla="*/ 76 w 79"/>
              <a:gd name="T87" fmla="*/ 95 h 104"/>
              <a:gd name="T88" fmla="*/ 73 w 79"/>
              <a:gd name="T89" fmla="*/ 104 h 1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9"/>
              <a:gd name="T136" fmla="*/ 0 h 104"/>
              <a:gd name="T137" fmla="*/ 79 w 79"/>
              <a:gd name="T138" fmla="*/ 104 h 1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9" h="104">
                <a:moveTo>
                  <a:pt x="73" y="104"/>
                </a:moveTo>
                <a:lnTo>
                  <a:pt x="67" y="80"/>
                </a:lnTo>
                <a:lnTo>
                  <a:pt x="61" y="71"/>
                </a:lnTo>
                <a:lnTo>
                  <a:pt x="60" y="69"/>
                </a:lnTo>
                <a:lnTo>
                  <a:pt x="52" y="71"/>
                </a:lnTo>
                <a:lnTo>
                  <a:pt x="49" y="69"/>
                </a:lnTo>
                <a:lnTo>
                  <a:pt x="48" y="66"/>
                </a:lnTo>
                <a:lnTo>
                  <a:pt x="46" y="68"/>
                </a:lnTo>
                <a:lnTo>
                  <a:pt x="46" y="71"/>
                </a:lnTo>
                <a:lnTo>
                  <a:pt x="43" y="72"/>
                </a:lnTo>
                <a:lnTo>
                  <a:pt x="45" y="80"/>
                </a:lnTo>
                <a:lnTo>
                  <a:pt x="39" y="87"/>
                </a:lnTo>
                <a:lnTo>
                  <a:pt x="37" y="86"/>
                </a:lnTo>
                <a:lnTo>
                  <a:pt x="34" y="83"/>
                </a:lnTo>
                <a:lnTo>
                  <a:pt x="33" y="84"/>
                </a:lnTo>
                <a:lnTo>
                  <a:pt x="33" y="86"/>
                </a:lnTo>
                <a:lnTo>
                  <a:pt x="30" y="89"/>
                </a:lnTo>
                <a:lnTo>
                  <a:pt x="28" y="86"/>
                </a:lnTo>
                <a:lnTo>
                  <a:pt x="27" y="87"/>
                </a:lnTo>
                <a:lnTo>
                  <a:pt x="24" y="87"/>
                </a:lnTo>
                <a:lnTo>
                  <a:pt x="24" y="89"/>
                </a:lnTo>
                <a:lnTo>
                  <a:pt x="22" y="89"/>
                </a:lnTo>
                <a:lnTo>
                  <a:pt x="21" y="89"/>
                </a:lnTo>
                <a:lnTo>
                  <a:pt x="19" y="90"/>
                </a:lnTo>
                <a:lnTo>
                  <a:pt x="16" y="90"/>
                </a:lnTo>
                <a:lnTo>
                  <a:pt x="15" y="86"/>
                </a:lnTo>
                <a:lnTo>
                  <a:pt x="15" y="84"/>
                </a:lnTo>
                <a:lnTo>
                  <a:pt x="15" y="80"/>
                </a:lnTo>
                <a:lnTo>
                  <a:pt x="15" y="77"/>
                </a:lnTo>
                <a:lnTo>
                  <a:pt x="13" y="75"/>
                </a:lnTo>
                <a:lnTo>
                  <a:pt x="12" y="72"/>
                </a:lnTo>
                <a:lnTo>
                  <a:pt x="12" y="71"/>
                </a:lnTo>
                <a:lnTo>
                  <a:pt x="12" y="68"/>
                </a:lnTo>
                <a:lnTo>
                  <a:pt x="12" y="66"/>
                </a:lnTo>
                <a:lnTo>
                  <a:pt x="12" y="62"/>
                </a:lnTo>
                <a:lnTo>
                  <a:pt x="12" y="60"/>
                </a:lnTo>
                <a:lnTo>
                  <a:pt x="10" y="60"/>
                </a:lnTo>
                <a:lnTo>
                  <a:pt x="10" y="56"/>
                </a:lnTo>
                <a:lnTo>
                  <a:pt x="9" y="54"/>
                </a:lnTo>
                <a:lnTo>
                  <a:pt x="10" y="41"/>
                </a:lnTo>
                <a:lnTo>
                  <a:pt x="6" y="36"/>
                </a:lnTo>
                <a:lnTo>
                  <a:pt x="0" y="35"/>
                </a:lnTo>
                <a:lnTo>
                  <a:pt x="0" y="32"/>
                </a:lnTo>
                <a:lnTo>
                  <a:pt x="0" y="30"/>
                </a:lnTo>
                <a:lnTo>
                  <a:pt x="1" y="29"/>
                </a:lnTo>
                <a:lnTo>
                  <a:pt x="3" y="27"/>
                </a:lnTo>
                <a:lnTo>
                  <a:pt x="4" y="27"/>
                </a:lnTo>
                <a:lnTo>
                  <a:pt x="6" y="24"/>
                </a:lnTo>
                <a:lnTo>
                  <a:pt x="12" y="24"/>
                </a:lnTo>
                <a:lnTo>
                  <a:pt x="12" y="21"/>
                </a:lnTo>
                <a:lnTo>
                  <a:pt x="10" y="20"/>
                </a:lnTo>
                <a:lnTo>
                  <a:pt x="6" y="20"/>
                </a:lnTo>
                <a:lnTo>
                  <a:pt x="4" y="18"/>
                </a:lnTo>
                <a:lnTo>
                  <a:pt x="3" y="14"/>
                </a:lnTo>
                <a:lnTo>
                  <a:pt x="3" y="12"/>
                </a:lnTo>
                <a:lnTo>
                  <a:pt x="7" y="5"/>
                </a:lnTo>
                <a:lnTo>
                  <a:pt x="7" y="2"/>
                </a:lnTo>
                <a:lnTo>
                  <a:pt x="9" y="0"/>
                </a:lnTo>
                <a:lnTo>
                  <a:pt x="13" y="8"/>
                </a:lnTo>
                <a:lnTo>
                  <a:pt x="15" y="2"/>
                </a:lnTo>
                <a:lnTo>
                  <a:pt x="16" y="3"/>
                </a:lnTo>
                <a:lnTo>
                  <a:pt x="18" y="8"/>
                </a:lnTo>
                <a:lnTo>
                  <a:pt x="19" y="11"/>
                </a:lnTo>
                <a:lnTo>
                  <a:pt x="22" y="9"/>
                </a:lnTo>
                <a:lnTo>
                  <a:pt x="24" y="11"/>
                </a:lnTo>
                <a:lnTo>
                  <a:pt x="27" y="6"/>
                </a:lnTo>
                <a:lnTo>
                  <a:pt x="30" y="20"/>
                </a:lnTo>
                <a:lnTo>
                  <a:pt x="31" y="23"/>
                </a:lnTo>
                <a:lnTo>
                  <a:pt x="36" y="24"/>
                </a:lnTo>
                <a:lnTo>
                  <a:pt x="49" y="24"/>
                </a:lnTo>
                <a:lnTo>
                  <a:pt x="61" y="24"/>
                </a:lnTo>
                <a:lnTo>
                  <a:pt x="73" y="27"/>
                </a:lnTo>
                <a:lnTo>
                  <a:pt x="72" y="29"/>
                </a:lnTo>
                <a:lnTo>
                  <a:pt x="69" y="30"/>
                </a:lnTo>
                <a:lnTo>
                  <a:pt x="69" y="35"/>
                </a:lnTo>
                <a:lnTo>
                  <a:pt x="61" y="42"/>
                </a:lnTo>
                <a:lnTo>
                  <a:pt x="54" y="47"/>
                </a:lnTo>
                <a:lnTo>
                  <a:pt x="52" y="48"/>
                </a:lnTo>
                <a:lnTo>
                  <a:pt x="55" y="60"/>
                </a:lnTo>
                <a:lnTo>
                  <a:pt x="58" y="60"/>
                </a:lnTo>
                <a:lnTo>
                  <a:pt x="60" y="63"/>
                </a:lnTo>
                <a:lnTo>
                  <a:pt x="63" y="65"/>
                </a:lnTo>
                <a:lnTo>
                  <a:pt x="66" y="56"/>
                </a:lnTo>
                <a:lnTo>
                  <a:pt x="69" y="51"/>
                </a:lnTo>
                <a:lnTo>
                  <a:pt x="70" y="51"/>
                </a:lnTo>
                <a:lnTo>
                  <a:pt x="79" y="86"/>
                </a:lnTo>
                <a:lnTo>
                  <a:pt x="79" y="95"/>
                </a:lnTo>
                <a:lnTo>
                  <a:pt x="76" y="95"/>
                </a:lnTo>
                <a:lnTo>
                  <a:pt x="73" y="95"/>
                </a:lnTo>
                <a:lnTo>
                  <a:pt x="73" y="104"/>
                </a:lnTo>
                <a:close/>
              </a:path>
            </a:pathLst>
          </a:custGeom>
          <a:solidFill>
            <a:schemeClr val="accent1"/>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97" name="Freeform 969"/>
          <p:cNvSpPr>
            <a:spLocks/>
          </p:cNvSpPr>
          <p:nvPr/>
        </p:nvSpPr>
        <p:spPr bwMode="auto">
          <a:xfrm>
            <a:off x="4365625" y="3937007"/>
            <a:ext cx="80963" cy="166687"/>
          </a:xfrm>
          <a:custGeom>
            <a:avLst/>
            <a:gdLst>
              <a:gd name="T0" fmla="*/ 48 w 51"/>
              <a:gd name="T1" fmla="*/ 12 h 105"/>
              <a:gd name="T2" fmla="*/ 34 w 51"/>
              <a:gd name="T3" fmla="*/ 0 h 105"/>
              <a:gd name="T4" fmla="*/ 33 w 51"/>
              <a:gd name="T5" fmla="*/ 2 h 105"/>
              <a:gd name="T6" fmla="*/ 27 w 51"/>
              <a:gd name="T7" fmla="*/ 3 h 105"/>
              <a:gd name="T8" fmla="*/ 28 w 51"/>
              <a:gd name="T9" fmla="*/ 5 h 105"/>
              <a:gd name="T10" fmla="*/ 30 w 51"/>
              <a:gd name="T11" fmla="*/ 8 h 105"/>
              <a:gd name="T12" fmla="*/ 27 w 51"/>
              <a:gd name="T13" fmla="*/ 8 h 105"/>
              <a:gd name="T14" fmla="*/ 28 w 51"/>
              <a:gd name="T15" fmla="*/ 8 h 105"/>
              <a:gd name="T16" fmla="*/ 28 w 51"/>
              <a:gd name="T17" fmla="*/ 9 h 105"/>
              <a:gd name="T18" fmla="*/ 27 w 51"/>
              <a:gd name="T19" fmla="*/ 11 h 105"/>
              <a:gd name="T20" fmla="*/ 25 w 51"/>
              <a:gd name="T21" fmla="*/ 11 h 105"/>
              <a:gd name="T22" fmla="*/ 27 w 51"/>
              <a:gd name="T23" fmla="*/ 12 h 105"/>
              <a:gd name="T24" fmla="*/ 25 w 51"/>
              <a:gd name="T25" fmla="*/ 12 h 105"/>
              <a:gd name="T26" fmla="*/ 22 w 51"/>
              <a:gd name="T27" fmla="*/ 17 h 105"/>
              <a:gd name="T28" fmla="*/ 21 w 51"/>
              <a:gd name="T29" fmla="*/ 17 h 105"/>
              <a:gd name="T30" fmla="*/ 18 w 51"/>
              <a:gd name="T31" fmla="*/ 17 h 105"/>
              <a:gd name="T32" fmla="*/ 16 w 51"/>
              <a:gd name="T33" fmla="*/ 17 h 105"/>
              <a:gd name="T34" fmla="*/ 13 w 51"/>
              <a:gd name="T35" fmla="*/ 17 h 105"/>
              <a:gd name="T36" fmla="*/ 12 w 51"/>
              <a:gd name="T37" fmla="*/ 17 h 105"/>
              <a:gd name="T38" fmla="*/ 10 w 51"/>
              <a:gd name="T39" fmla="*/ 17 h 105"/>
              <a:gd name="T40" fmla="*/ 9 w 51"/>
              <a:gd name="T41" fmla="*/ 20 h 105"/>
              <a:gd name="T42" fmla="*/ 7 w 51"/>
              <a:gd name="T43" fmla="*/ 20 h 105"/>
              <a:gd name="T44" fmla="*/ 6 w 51"/>
              <a:gd name="T45" fmla="*/ 20 h 105"/>
              <a:gd name="T46" fmla="*/ 6 w 51"/>
              <a:gd name="T47" fmla="*/ 21 h 105"/>
              <a:gd name="T48" fmla="*/ 4 w 51"/>
              <a:gd name="T49" fmla="*/ 23 h 105"/>
              <a:gd name="T50" fmla="*/ 1 w 51"/>
              <a:gd name="T51" fmla="*/ 26 h 105"/>
              <a:gd name="T52" fmla="*/ 1 w 51"/>
              <a:gd name="T53" fmla="*/ 27 h 105"/>
              <a:gd name="T54" fmla="*/ 0 w 51"/>
              <a:gd name="T55" fmla="*/ 30 h 105"/>
              <a:gd name="T56" fmla="*/ 0 w 51"/>
              <a:gd name="T57" fmla="*/ 33 h 105"/>
              <a:gd name="T58" fmla="*/ 0 w 51"/>
              <a:gd name="T59" fmla="*/ 36 h 105"/>
              <a:gd name="T60" fmla="*/ 1 w 51"/>
              <a:gd name="T61" fmla="*/ 36 h 105"/>
              <a:gd name="T62" fmla="*/ 4 w 51"/>
              <a:gd name="T63" fmla="*/ 38 h 105"/>
              <a:gd name="T64" fmla="*/ 6 w 51"/>
              <a:gd name="T65" fmla="*/ 39 h 105"/>
              <a:gd name="T66" fmla="*/ 10 w 51"/>
              <a:gd name="T67" fmla="*/ 44 h 105"/>
              <a:gd name="T68" fmla="*/ 18 w 51"/>
              <a:gd name="T69" fmla="*/ 102 h 105"/>
              <a:gd name="T70" fmla="*/ 19 w 51"/>
              <a:gd name="T71" fmla="*/ 105 h 105"/>
              <a:gd name="T72" fmla="*/ 34 w 51"/>
              <a:gd name="T73" fmla="*/ 103 h 105"/>
              <a:gd name="T74" fmla="*/ 33 w 51"/>
              <a:gd name="T75" fmla="*/ 103 h 105"/>
              <a:gd name="T76" fmla="*/ 34 w 51"/>
              <a:gd name="T77" fmla="*/ 66 h 105"/>
              <a:gd name="T78" fmla="*/ 40 w 51"/>
              <a:gd name="T79" fmla="*/ 57 h 105"/>
              <a:gd name="T80" fmla="*/ 40 w 51"/>
              <a:gd name="T81" fmla="*/ 50 h 105"/>
              <a:gd name="T82" fmla="*/ 48 w 51"/>
              <a:gd name="T83" fmla="*/ 42 h 105"/>
              <a:gd name="T84" fmla="*/ 48 w 51"/>
              <a:gd name="T85" fmla="*/ 41 h 105"/>
              <a:gd name="T86" fmla="*/ 49 w 51"/>
              <a:gd name="T87" fmla="*/ 41 h 105"/>
              <a:gd name="T88" fmla="*/ 49 w 51"/>
              <a:gd name="T89" fmla="*/ 39 h 105"/>
              <a:gd name="T90" fmla="*/ 48 w 51"/>
              <a:gd name="T91" fmla="*/ 38 h 105"/>
              <a:gd name="T92" fmla="*/ 48 w 51"/>
              <a:gd name="T93" fmla="*/ 36 h 105"/>
              <a:gd name="T94" fmla="*/ 48 w 51"/>
              <a:gd name="T95" fmla="*/ 35 h 105"/>
              <a:gd name="T96" fmla="*/ 49 w 51"/>
              <a:gd name="T97" fmla="*/ 35 h 105"/>
              <a:gd name="T98" fmla="*/ 51 w 51"/>
              <a:gd name="T99" fmla="*/ 35 h 105"/>
              <a:gd name="T100" fmla="*/ 51 w 51"/>
              <a:gd name="T101" fmla="*/ 33 h 105"/>
              <a:gd name="T102" fmla="*/ 49 w 51"/>
              <a:gd name="T103" fmla="*/ 21 h 105"/>
              <a:gd name="T104" fmla="*/ 46 w 51"/>
              <a:gd name="T105" fmla="*/ 18 h 105"/>
              <a:gd name="T106" fmla="*/ 46 w 51"/>
              <a:gd name="T107" fmla="*/ 14 h 105"/>
              <a:gd name="T108" fmla="*/ 48 w 51"/>
              <a:gd name="T109" fmla="*/ 12 h 1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1"/>
              <a:gd name="T166" fmla="*/ 0 h 105"/>
              <a:gd name="T167" fmla="*/ 51 w 51"/>
              <a:gd name="T168" fmla="*/ 105 h 10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1" h="105">
                <a:moveTo>
                  <a:pt x="48" y="12"/>
                </a:moveTo>
                <a:lnTo>
                  <a:pt x="34" y="0"/>
                </a:lnTo>
                <a:lnTo>
                  <a:pt x="33" y="2"/>
                </a:lnTo>
                <a:lnTo>
                  <a:pt x="27" y="3"/>
                </a:lnTo>
                <a:lnTo>
                  <a:pt x="28" y="5"/>
                </a:lnTo>
                <a:lnTo>
                  <a:pt x="30" y="8"/>
                </a:lnTo>
                <a:lnTo>
                  <a:pt x="27" y="8"/>
                </a:lnTo>
                <a:lnTo>
                  <a:pt x="28" y="8"/>
                </a:lnTo>
                <a:lnTo>
                  <a:pt x="28" y="9"/>
                </a:lnTo>
                <a:lnTo>
                  <a:pt x="27" y="11"/>
                </a:lnTo>
                <a:lnTo>
                  <a:pt x="25" y="11"/>
                </a:lnTo>
                <a:lnTo>
                  <a:pt x="27" y="12"/>
                </a:lnTo>
                <a:lnTo>
                  <a:pt x="25" y="12"/>
                </a:lnTo>
                <a:lnTo>
                  <a:pt x="22" y="17"/>
                </a:lnTo>
                <a:lnTo>
                  <a:pt x="21" y="17"/>
                </a:lnTo>
                <a:lnTo>
                  <a:pt x="18" y="17"/>
                </a:lnTo>
                <a:lnTo>
                  <a:pt x="16" y="17"/>
                </a:lnTo>
                <a:lnTo>
                  <a:pt x="13" y="17"/>
                </a:lnTo>
                <a:lnTo>
                  <a:pt x="12" y="17"/>
                </a:lnTo>
                <a:lnTo>
                  <a:pt x="10" y="17"/>
                </a:lnTo>
                <a:lnTo>
                  <a:pt x="9" y="20"/>
                </a:lnTo>
                <a:lnTo>
                  <a:pt x="7" y="20"/>
                </a:lnTo>
                <a:lnTo>
                  <a:pt x="6" y="20"/>
                </a:lnTo>
                <a:lnTo>
                  <a:pt x="6" y="21"/>
                </a:lnTo>
                <a:lnTo>
                  <a:pt x="4" y="23"/>
                </a:lnTo>
                <a:lnTo>
                  <a:pt x="1" y="26"/>
                </a:lnTo>
                <a:lnTo>
                  <a:pt x="1" y="27"/>
                </a:lnTo>
                <a:lnTo>
                  <a:pt x="0" y="30"/>
                </a:lnTo>
                <a:lnTo>
                  <a:pt x="0" y="33"/>
                </a:lnTo>
                <a:lnTo>
                  <a:pt x="0" y="36"/>
                </a:lnTo>
                <a:lnTo>
                  <a:pt x="1" y="36"/>
                </a:lnTo>
                <a:lnTo>
                  <a:pt x="4" y="38"/>
                </a:lnTo>
                <a:lnTo>
                  <a:pt x="6" y="39"/>
                </a:lnTo>
                <a:lnTo>
                  <a:pt x="10" y="44"/>
                </a:lnTo>
                <a:lnTo>
                  <a:pt x="18" y="102"/>
                </a:lnTo>
                <a:lnTo>
                  <a:pt x="19" y="105"/>
                </a:lnTo>
                <a:lnTo>
                  <a:pt x="34" y="103"/>
                </a:lnTo>
                <a:lnTo>
                  <a:pt x="33" y="103"/>
                </a:lnTo>
                <a:lnTo>
                  <a:pt x="34" y="66"/>
                </a:lnTo>
                <a:lnTo>
                  <a:pt x="40" y="57"/>
                </a:lnTo>
                <a:lnTo>
                  <a:pt x="40" y="50"/>
                </a:lnTo>
                <a:lnTo>
                  <a:pt x="48" y="42"/>
                </a:lnTo>
                <a:lnTo>
                  <a:pt x="48" y="41"/>
                </a:lnTo>
                <a:lnTo>
                  <a:pt x="49" y="41"/>
                </a:lnTo>
                <a:lnTo>
                  <a:pt x="49" y="39"/>
                </a:lnTo>
                <a:lnTo>
                  <a:pt x="48" y="38"/>
                </a:lnTo>
                <a:lnTo>
                  <a:pt x="48" y="36"/>
                </a:lnTo>
                <a:lnTo>
                  <a:pt x="48" y="35"/>
                </a:lnTo>
                <a:lnTo>
                  <a:pt x="49" y="35"/>
                </a:lnTo>
                <a:lnTo>
                  <a:pt x="51" y="35"/>
                </a:lnTo>
                <a:lnTo>
                  <a:pt x="51" y="33"/>
                </a:lnTo>
                <a:lnTo>
                  <a:pt x="49" y="21"/>
                </a:lnTo>
                <a:lnTo>
                  <a:pt x="46" y="18"/>
                </a:lnTo>
                <a:lnTo>
                  <a:pt x="46" y="14"/>
                </a:lnTo>
                <a:lnTo>
                  <a:pt x="48" y="1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98" name="Freeform 970"/>
          <p:cNvSpPr>
            <a:spLocks/>
          </p:cNvSpPr>
          <p:nvPr/>
        </p:nvSpPr>
        <p:spPr bwMode="auto">
          <a:xfrm>
            <a:off x="4578350" y="4210057"/>
            <a:ext cx="147638" cy="165100"/>
          </a:xfrm>
          <a:custGeom>
            <a:avLst/>
            <a:gdLst>
              <a:gd name="T0" fmla="*/ 39 w 93"/>
              <a:gd name="T1" fmla="*/ 104 h 104"/>
              <a:gd name="T2" fmla="*/ 36 w 93"/>
              <a:gd name="T3" fmla="*/ 99 h 104"/>
              <a:gd name="T4" fmla="*/ 8 w 93"/>
              <a:gd name="T5" fmla="*/ 69 h 104"/>
              <a:gd name="T6" fmla="*/ 0 w 93"/>
              <a:gd name="T7" fmla="*/ 50 h 104"/>
              <a:gd name="T8" fmla="*/ 3 w 93"/>
              <a:gd name="T9" fmla="*/ 48 h 104"/>
              <a:gd name="T10" fmla="*/ 5 w 93"/>
              <a:gd name="T11" fmla="*/ 47 h 104"/>
              <a:gd name="T12" fmla="*/ 8 w 93"/>
              <a:gd name="T13" fmla="*/ 44 h 104"/>
              <a:gd name="T14" fmla="*/ 8 w 93"/>
              <a:gd name="T15" fmla="*/ 33 h 104"/>
              <a:gd name="T16" fmla="*/ 9 w 93"/>
              <a:gd name="T17" fmla="*/ 33 h 104"/>
              <a:gd name="T18" fmla="*/ 11 w 93"/>
              <a:gd name="T19" fmla="*/ 35 h 104"/>
              <a:gd name="T20" fmla="*/ 14 w 93"/>
              <a:gd name="T21" fmla="*/ 36 h 104"/>
              <a:gd name="T22" fmla="*/ 18 w 93"/>
              <a:gd name="T23" fmla="*/ 36 h 104"/>
              <a:gd name="T24" fmla="*/ 18 w 93"/>
              <a:gd name="T25" fmla="*/ 35 h 104"/>
              <a:gd name="T26" fmla="*/ 17 w 93"/>
              <a:gd name="T27" fmla="*/ 35 h 104"/>
              <a:gd name="T28" fmla="*/ 15 w 93"/>
              <a:gd name="T29" fmla="*/ 33 h 104"/>
              <a:gd name="T30" fmla="*/ 11 w 93"/>
              <a:gd name="T31" fmla="*/ 30 h 104"/>
              <a:gd name="T32" fmla="*/ 9 w 93"/>
              <a:gd name="T33" fmla="*/ 29 h 104"/>
              <a:gd name="T34" fmla="*/ 9 w 93"/>
              <a:gd name="T35" fmla="*/ 27 h 104"/>
              <a:gd name="T36" fmla="*/ 12 w 93"/>
              <a:gd name="T37" fmla="*/ 27 h 104"/>
              <a:gd name="T38" fmla="*/ 14 w 93"/>
              <a:gd name="T39" fmla="*/ 26 h 104"/>
              <a:gd name="T40" fmla="*/ 12 w 93"/>
              <a:gd name="T41" fmla="*/ 21 h 104"/>
              <a:gd name="T42" fmla="*/ 42 w 93"/>
              <a:gd name="T43" fmla="*/ 18 h 104"/>
              <a:gd name="T44" fmla="*/ 41 w 93"/>
              <a:gd name="T45" fmla="*/ 18 h 104"/>
              <a:gd name="T46" fmla="*/ 41 w 93"/>
              <a:gd name="T47" fmla="*/ 5 h 104"/>
              <a:gd name="T48" fmla="*/ 42 w 93"/>
              <a:gd name="T49" fmla="*/ 0 h 104"/>
              <a:gd name="T50" fmla="*/ 72 w 93"/>
              <a:gd name="T51" fmla="*/ 0 h 104"/>
              <a:gd name="T52" fmla="*/ 75 w 93"/>
              <a:gd name="T53" fmla="*/ 0 h 104"/>
              <a:gd name="T54" fmla="*/ 74 w 93"/>
              <a:gd name="T55" fmla="*/ 5 h 104"/>
              <a:gd name="T56" fmla="*/ 74 w 93"/>
              <a:gd name="T57" fmla="*/ 17 h 104"/>
              <a:gd name="T58" fmla="*/ 75 w 93"/>
              <a:gd name="T59" fmla="*/ 18 h 104"/>
              <a:gd name="T60" fmla="*/ 81 w 93"/>
              <a:gd name="T61" fmla="*/ 11 h 104"/>
              <a:gd name="T62" fmla="*/ 90 w 93"/>
              <a:gd name="T63" fmla="*/ 14 h 104"/>
              <a:gd name="T64" fmla="*/ 93 w 93"/>
              <a:gd name="T65" fmla="*/ 17 h 104"/>
              <a:gd name="T66" fmla="*/ 93 w 93"/>
              <a:gd name="T67" fmla="*/ 23 h 104"/>
              <a:gd name="T68" fmla="*/ 87 w 93"/>
              <a:gd name="T69" fmla="*/ 33 h 104"/>
              <a:gd name="T70" fmla="*/ 87 w 93"/>
              <a:gd name="T71" fmla="*/ 38 h 104"/>
              <a:gd name="T72" fmla="*/ 92 w 93"/>
              <a:gd name="T73" fmla="*/ 50 h 104"/>
              <a:gd name="T74" fmla="*/ 89 w 93"/>
              <a:gd name="T75" fmla="*/ 75 h 104"/>
              <a:gd name="T76" fmla="*/ 84 w 93"/>
              <a:gd name="T77" fmla="*/ 78 h 104"/>
              <a:gd name="T78" fmla="*/ 78 w 93"/>
              <a:gd name="T79" fmla="*/ 72 h 104"/>
              <a:gd name="T80" fmla="*/ 71 w 93"/>
              <a:gd name="T81" fmla="*/ 74 h 104"/>
              <a:gd name="T82" fmla="*/ 68 w 93"/>
              <a:gd name="T83" fmla="*/ 69 h 104"/>
              <a:gd name="T84" fmla="*/ 65 w 93"/>
              <a:gd name="T85" fmla="*/ 69 h 104"/>
              <a:gd name="T86" fmla="*/ 59 w 93"/>
              <a:gd name="T87" fmla="*/ 74 h 104"/>
              <a:gd name="T88" fmla="*/ 48 w 93"/>
              <a:gd name="T89" fmla="*/ 80 h 104"/>
              <a:gd name="T90" fmla="*/ 47 w 93"/>
              <a:gd name="T91" fmla="*/ 83 h 104"/>
              <a:gd name="T92" fmla="*/ 47 w 93"/>
              <a:gd name="T93" fmla="*/ 86 h 104"/>
              <a:gd name="T94" fmla="*/ 50 w 93"/>
              <a:gd name="T95" fmla="*/ 95 h 104"/>
              <a:gd name="T96" fmla="*/ 48 w 93"/>
              <a:gd name="T97" fmla="*/ 96 h 104"/>
              <a:gd name="T98" fmla="*/ 45 w 93"/>
              <a:gd name="T99" fmla="*/ 96 h 104"/>
              <a:gd name="T100" fmla="*/ 41 w 93"/>
              <a:gd name="T101" fmla="*/ 96 h 104"/>
              <a:gd name="T102" fmla="*/ 39 w 93"/>
              <a:gd name="T103" fmla="*/ 99 h 104"/>
              <a:gd name="T104" fmla="*/ 39 w 93"/>
              <a:gd name="T105" fmla="*/ 104 h 1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3"/>
              <a:gd name="T160" fmla="*/ 0 h 104"/>
              <a:gd name="T161" fmla="*/ 93 w 93"/>
              <a:gd name="T162" fmla="*/ 104 h 1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3" h="104">
                <a:moveTo>
                  <a:pt x="39" y="104"/>
                </a:moveTo>
                <a:lnTo>
                  <a:pt x="36" y="99"/>
                </a:lnTo>
                <a:lnTo>
                  <a:pt x="8" y="69"/>
                </a:lnTo>
                <a:lnTo>
                  <a:pt x="0" y="50"/>
                </a:lnTo>
                <a:lnTo>
                  <a:pt x="3" y="48"/>
                </a:lnTo>
                <a:lnTo>
                  <a:pt x="5" y="47"/>
                </a:lnTo>
                <a:lnTo>
                  <a:pt x="8" y="44"/>
                </a:lnTo>
                <a:lnTo>
                  <a:pt x="8" y="33"/>
                </a:lnTo>
                <a:lnTo>
                  <a:pt x="9" y="33"/>
                </a:lnTo>
                <a:lnTo>
                  <a:pt x="11" y="35"/>
                </a:lnTo>
                <a:lnTo>
                  <a:pt x="14" y="36"/>
                </a:lnTo>
                <a:lnTo>
                  <a:pt x="18" y="36"/>
                </a:lnTo>
                <a:lnTo>
                  <a:pt x="18" y="35"/>
                </a:lnTo>
                <a:lnTo>
                  <a:pt x="17" y="35"/>
                </a:lnTo>
                <a:lnTo>
                  <a:pt x="15" y="33"/>
                </a:lnTo>
                <a:lnTo>
                  <a:pt x="11" y="30"/>
                </a:lnTo>
                <a:lnTo>
                  <a:pt x="9" y="29"/>
                </a:lnTo>
                <a:lnTo>
                  <a:pt x="9" y="27"/>
                </a:lnTo>
                <a:lnTo>
                  <a:pt x="12" y="27"/>
                </a:lnTo>
                <a:lnTo>
                  <a:pt x="14" y="26"/>
                </a:lnTo>
                <a:lnTo>
                  <a:pt x="12" y="21"/>
                </a:lnTo>
                <a:lnTo>
                  <a:pt x="42" y="18"/>
                </a:lnTo>
                <a:lnTo>
                  <a:pt x="41" y="18"/>
                </a:lnTo>
                <a:lnTo>
                  <a:pt x="41" y="5"/>
                </a:lnTo>
                <a:lnTo>
                  <a:pt x="42" y="0"/>
                </a:lnTo>
                <a:lnTo>
                  <a:pt x="72" y="0"/>
                </a:lnTo>
                <a:lnTo>
                  <a:pt x="75" y="0"/>
                </a:lnTo>
                <a:lnTo>
                  <a:pt x="74" y="5"/>
                </a:lnTo>
                <a:lnTo>
                  <a:pt x="74" y="17"/>
                </a:lnTo>
                <a:lnTo>
                  <a:pt x="75" y="18"/>
                </a:lnTo>
                <a:lnTo>
                  <a:pt x="81" y="11"/>
                </a:lnTo>
                <a:lnTo>
                  <a:pt x="90" y="14"/>
                </a:lnTo>
                <a:lnTo>
                  <a:pt x="93" y="17"/>
                </a:lnTo>
                <a:lnTo>
                  <a:pt x="93" y="23"/>
                </a:lnTo>
                <a:lnTo>
                  <a:pt x="87" y="33"/>
                </a:lnTo>
                <a:lnTo>
                  <a:pt x="87" y="38"/>
                </a:lnTo>
                <a:lnTo>
                  <a:pt x="92" y="50"/>
                </a:lnTo>
                <a:lnTo>
                  <a:pt x="89" y="75"/>
                </a:lnTo>
                <a:lnTo>
                  <a:pt x="84" y="78"/>
                </a:lnTo>
                <a:lnTo>
                  <a:pt x="78" y="72"/>
                </a:lnTo>
                <a:lnTo>
                  <a:pt x="71" y="74"/>
                </a:lnTo>
                <a:lnTo>
                  <a:pt x="68" y="69"/>
                </a:lnTo>
                <a:lnTo>
                  <a:pt x="65" y="69"/>
                </a:lnTo>
                <a:lnTo>
                  <a:pt x="59" y="74"/>
                </a:lnTo>
                <a:lnTo>
                  <a:pt x="48" y="80"/>
                </a:lnTo>
                <a:lnTo>
                  <a:pt x="47" y="83"/>
                </a:lnTo>
                <a:lnTo>
                  <a:pt x="47" y="86"/>
                </a:lnTo>
                <a:lnTo>
                  <a:pt x="50" y="95"/>
                </a:lnTo>
                <a:lnTo>
                  <a:pt x="48" y="96"/>
                </a:lnTo>
                <a:lnTo>
                  <a:pt x="45" y="96"/>
                </a:lnTo>
                <a:lnTo>
                  <a:pt x="41" y="96"/>
                </a:lnTo>
                <a:lnTo>
                  <a:pt x="39" y="99"/>
                </a:lnTo>
                <a:lnTo>
                  <a:pt x="39" y="10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99" name="Freeform 971"/>
          <p:cNvSpPr>
            <a:spLocks/>
          </p:cNvSpPr>
          <p:nvPr/>
        </p:nvSpPr>
        <p:spPr bwMode="auto">
          <a:xfrm>
            <a:off x="5226050" y="3873507"/>
            <a:ext cx="398463" cy="301625"/>
          </a:xfrm>
          <a:custGeom>
            <a:avLst/>
            <a:gdLst>
              <a:gd name="T0" fmla="*/ 52 w 251"/>
              <a:gd name="T1" fmla="*/ 31 h 190"/>
              <a:gd name="T2" fmla="*/ 48 w 251"/>
              <a:gd name="T3" fmla="*/ 34 h 190"/>
              <a:gd name="T4" fmla="*/ 31 w 251"/>
              <a:gd name="T5" fmla="*/ 66 h 190"/>
              <a:gd name="T6" fmla="*/ 27 w 251"/>
              <a:gd name="T7" fmla="*/ 66 h 190"/>
              <a:gd name="T8" fmla="*/ 21 w 251"/>
              <a:gd name="T9" fmla="*/ 75 h 190"/>
              <a:gd name="T10" fmla="*/ 18 w 251"/>
              <a:gd name="T11" fmla="*/ 105 h 190"/>
              <a:gd name="T12" fmla="*/ 12 w 251"/>
              <a:gd name="T13" fmla="*/ 109 h 190"/>
              <a:gd name="T14" fmla="*/ 3 w 251"/>
              <a:gd name="T15" fmla="*/ 109 h 190"/>
              <a:gd name="T16" fmla="*/ 0 w 251"/>
              <a:gd name="T17" fmla="*/ 115 h 190"/>
              <a:gd name="T18" fmla="*/ 1 w 251"/>
              <a:gd name="T19" fmla="*/ 118 h 190"/>
              <a:gd name="T20" fmla="*/ 6 w 251"/>
              <a:gd name="T21" fmla="*/ 120 h 190"/>
              <a:gd name="T22" fmla="*/ 12 w 251"/>
              <a:gd name="T23" fmla="*/ 121 h 190"/>
              <a:gd name="T24" fmla="*/ 16 w 251"/>
              <a:gd name="T25" fmla="*/ 126 h 190"/>
              <a:gd name="T26" fmla="*/ 21 w 251"/>
              <a:gd name="T27" fmla="*/ 133 h 190"/>
              <a:gd name="T28" fmla="*/ 36 w 251"/>
              <a:gd name="T29" fmla="*/ 155 h 190"/>
              <a:gd name="T30" fmla="*/ 45 w 251"/>
              <a:gd name="T31" fmla="*/ 158 h 190"/>
              <a:gd name="T32" fmla="*/ 46 w 251"/>
              <a:gd name="T33" fmla="*/ 172 h 190"/>
              <a:gd name="T34" fmla="*/ 60 w 251"/>
              <a:gd name="T35" fmla="*/ 173 h 190"/>
              <a:gd name="T36" fmla="*/ 80 w 251"/>
              <a:gd name="T37" fmla="*/ 187 h 190"/>
              <a:gd name="T38" fmla="*/ 113 w 251"/>
              <a:gd name="T39" fmla="*/ 187 h 190"/>
              <a:gd name="T40" fmla="*/ 130 w 251"/>
              <a:gd name="T41" fmla="*/ 179 h 190"/>
              <a:gd name="T42" fmla="*/ 148 w 251"/>
              <a:gd name="T43" fmla="*/ 184 h 190"/>
              <a:gd name="T44" fmla="*/ 164 w 251"/>
              <a:gd name="T45" fmla="*/ 176 h 190"/>
              <a:gd name="T46" fmla="*/ 181 w 251"/>
              <a:gd name="T47" fmla="*/ 166 h 190"/>
              <a:gd name="T48" fmla="*/ 251 w 251"/>
              <a:gd name="T49" fmla="*/ 115 h 190"/>
              <a:gd name="T50" fmla="*/ 184 w 251"/>
              <a:gd name="T51" fmla="*/ 97 h 190"/>
              <a:gd name="T52" fmla="*/ 176 w 251"/>
              <a:gd name="T53" fmla="*/ 90 h 190"/>
              <a:gd name="T54" fmla="*/ 172 w 251"/>
              <a:gd name="T55" fmla="*/ 85 h 190"/>
              <a:gd name="T56" fmla="*/ 167 w 251"/>
              <a:gd name="T57" fmla="*/ 81 h 190"/>
              <a:gd name="T58" fmla="*/ 164 w 251"/>
              <a:gd name="T59" fmla="*/ 76 h 190"/>
              <a:gd name="T60" fmla="*/ 164 w 251"/>
              <a:gd name="T61" fmla="*/ 69 h 190"/>
              <a:gd name="T62" fmla="*/ 164 w 251"/>
              <a:gd name="T63" fmla="*/ 66 h 190"/>
              <a:gd name="T64" fmla="*/ 161 w 251"/>
              <a:gd name="T65" fmla="*/ 64 h 190"/>
              <a:gd name="T66" fmla="*/ 154 w 251"/>
              <a:gd name="T67" fmla="*/ 66 h 190"/>
              <a:gd name="T68" fmla="*/ 149 w 251"/>
              <a:gd name="T69" fmla="*/ 66 h 190"/>
              <a:gd name="T70" fmla="*/ 146 w 251"/>
              <a:gd name="T71" fmla="*/ 61 h 190"/>
              <a:gd name="T72" fmla="*/ 154 w 251"/>
              <a:gd name="T73" fmla="*/ 43 h 190"/>
              <a:gd name="T74" fmla="*/ 152 w 251"/>
              <a:gd name="T75" fmla="*/ 37 h 190"/>
              <a:gd name="T76" fmla="*/ 146 w 251"/>
              <a:gd name="T77" fmla="*/ 30 h 190"/>
              <a:gd name="T78" fmla="*/ 125 w 251"/>
              <a:gd name="T79" fmla="*/ 12 h 190"/>
              <a:gd name="T80" fmla="*/ 115 w 251"/>
              <a:gd name="T81" fmla="*/ 6 h 190"/>
              <a:gd name="T82" fmla="*/ 112 w 251"/>
              <a:gd name="T83" fmla="*/ 6 h 190"/>
              <a:gd name="T84" fmla="*/ 107 w 251"/>
              <a:gd name="T85" fmla="*/ 4 h 190"/>
              <a:gd name="T86" fmla="*/ 103 w 251"/>
              <a:gd name="T87" fmla="*/ 6 h 190"/>
              <a:gd name="T88" fmla="*/ 101 w 251"/>
              <a:gd name="T89" fmla="*/ 7 h 190"/>
              <a:gd name="T90" fmla="*/ 100 w 251"/>
              <a:gd name="T91" fmla="*/ 3 h 190"/>
              <a:gd name="T92" fmla="*/ 98 w 251"/>
              <a:gd name="T93" fmla="*/ 4 h 190"/>
              <a:gd name="T94" fmla="*/ 92 w 251"/>
              <a:gd name="T95" fmla="*/ 7 h 190"/>
              <a:gd name="T96" fmla="*/ 88 w 251"/>
              <a:gd name="T97" fmla="*/ 7 h 190"/>
              <a:gd name="T98" fmla="*/ 85 w 251"/>
              <a:gd name="T99" fmla="*/ 3 h 190"/>
              <a:gd name="T100" fmla="*/ 79 w 251"/>
              <a:gd name="T101" fmla="*/ 0 h 190"/>
              <a:gd name="T102" fmla="*/ 71 w 251"/>
              <a:gd name="T103" fmla="*/ 10 h 190"/>
              <a:gd name="T104" fmla="*/ 70 w 251"/>
              <a:gd name="T105" fmla="*/ 7 h 190"/>
              <a:gd name="T106" fmla="*/ 66 w 251"/>
              <a:gd name="T107" fmla="*/ 7 h 190"/>
              <a:gd name="T108" fmla="*/ 66 w 251"/>
              <a:gd name="T109" fmla="*/ 10 h 190"/>
              <a:gd name="T110" fmla="*/ 63 w 251"/>
              <a:gd name="T111" fmla="*/ 9 h 1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1"/>
              <a:gd name="T169" fmla="*/ 0 h 190"/>
              <a:gd name="T170" fmla="*/ 251 w 251"/>
              <a:gd name="T171" fmla="*/ 190 h 19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1" h="190">
                <a:moveTo>
                  <a:pt x="58" y="9"/>
                </a:moveTo>
                <a:lnTo>
                  <a:pt x="52" y="31"/>
                </a:lnTo>
                <a:lnTo>
                  <a:pt x="51" y="34"/>
                </a:lnTo>
                <a:lnTo>
                  <a:pt x="48" y="34"/>
                </a:lnTo>
                <a:lnTo>
                  <a:pt x="34" y="52"/>
                </a:lnTo>
                <a:lnTo>
                  <a:pt x="31" y="66"/>
                </a:lnTo>
                <a:lnTo>
                  <a:pt x="30" y="66"/>
                </a:lnTo>
                <a:lnTo>
                  <a:pt x="27" y="66"/>
                </a:lnTo>
                <a:lnTo>
                  <a:pt x="24" y="67"/>
                </a:lnTo>
                <a:lnTo>
                  <a:pt x="21" y="75"/>
                </a:lnTo>
                <a:lnTo>
                  <a:pt x="19" y="73"/>
                </a:lnTo>
                <a:lnTo>
                  <a:pt x="18" y="105"/>
                </a:lnTo>
                <a:lnTo>
                  <a:pt x="15" y="108"/>
                </a:lnTo>
                <a:lnTo>
                  <a:pt x="12" y="109"/>
                </a:lnTo>
                <a:lnTo>
                  <a:pt x="6" y="108"/>
                </a:lnTo>
                <a:lnTo>
                  <a:pt x="3" y="109"/>
                </a:lnTo>
                <a:lnTo>
                  <a:pt x="3" y="114"/>
                </a:lnTo>
                <a:lnTo>
                  <a:pt x="0" y="115"/>
                </a:lnTo>
                <a:lnTo>
                  <a:pt x="0" y="117"/>
                </a:lnTo>
                <a:lnTo>
                  <a:pt x="1" y="118"/>
                </a:lnTo>
                <a:lnTo>
                  <a:pt x="3" y="118"/>
                </a:lnTo>
                <a:lnTo>
                  <a:pt x="6" y="120"/>
                </a:lnTo>
                <a:lnTo>
                  <a:pt x="7" y="120"/>
                </a:lnTo>
                <a:lnTo>
                  <a:pt x="12" y="121"/>
                </a:lnTo>
                <a:lnTo>
                  <a:pt x="13" y="123"/>
                </a:lnTo>
                <a:lnTo>
                  <a:pt x="16" y="126"/>
                </a:lnTo>
                <a:lnTo>
                  <a:pt x="16" y="129"/>
                </a:lnTo>
                <a:lnTo>
                  <a:pt x="21" y="133"/>
                </a:lnTo>
                <a:lnTo>
                  <a:pt x="28" y="138"/>
                </a:lnTo>
                <a:lnTo>
                  <a:pt x="36" y="155"/>
                </a:lnTo>
                <a:lnTo>
                  <a:pt x="37" y="157"/>
                </a:lnTo>
                <a:lnTo>
                  <a:pt x="45" y="158"/>
                </a:lnTo>
                <a:lnTo>
                  <a:pt x="48" y="160"/>
                </a:lnTo>
                <a:lnTo>
                  <a:pt x="46" y="172"/>
                </a:lnTo>
                <a:lnTo>
                  <a:pt x="51" y="173"/>
                </a:lnTo>
                <a:lnTo>
                  <a:pt x="60" y="173"/>
                </a:lnTo>
                <a:lnTo>
                  <a:pt x="77" y="182"/>
                </a:lnTo>
                <a:lnTo>
                  <a:pt x="80" y="187"/>
                </a:lnTo>
                <a:lnTo>
                  <a:pt x="106" y="190"/>
                </a:lnTo>
                <a:lnTo>
                  <a:pt x="113" y="187"/>
                </a:lnTo>
                <a:lnTo>
                  <a:pt x="118" y="182"/>
                </a:lnTo>
                <a:lnTo>
                  <a:pt x="130" y="179"/>
                </a:lnTo>
                <a:lnTo>
                  <a:pt x="139" y="184"/>
                </a:lnTo>
                <a:lnTo>
                  <a:pt x="148" y="184"/>
                </a:lnTo>
                <a:lnTo>
                  <a:pt x="149" y="182"/>
                </a:lnTo>
                <a:lnTo>
                  <a:pt x="164" y="176"/>
                </a:lnTo>
                <a:lnTo>
                  <a:pt x="172" y="170"/>
                </a:lnTo>
                <a:lnTo>
                  <a:pt x="181" y="166"/>
                </a:lnTo>
                <a:lnTo>
                  <a:pt x="200" y="166"/>
                </a:lnTo>
                <a:lnTo>
                  <a:pt x="251" y="115"/>
                </a:lnTo>
                <a:lnTo>
                  <a:pt x="235" y="115"/>
                </a:lnTo>
                <a:lnTo>
                  <a:pt x="184" y="97"/>
                </a:lnTo>
                <a:lnTo>
                  <a:pt x="182" y="94"/>
                </a:lnTo>
                <a:lnTo>
                  <a:pt x="176" y="90"/>
                </a:lnTo>
                <a:lnTo>
                  <a:pt x="173" y="87"/>
                </a:lnTo>
                <a:lnTo>
                  <a:pt x="172" y="85"/>
                </a:lnTo>
                <a:lnTo>
                  <a:pt x="172" y="84"/>
                </a:lnTo>
                <a:lnTo>
                  <a:pt x="167" y="81"/>
                </a:lnTo>
                <a:lnTo>
                  <a:pt x="167" y="79"/>
                </a:lnTo>
                <a:lnTo>
                  <a:pt x="164" y="76"/>
                </a:lnTo>
                <a:lnTo>
                  <a:pt x="163" y="70"/>
                </a:lnTo>
                <a:lnTo>
                  <a:pt x="164" y="69"/>
                </a:lnTo>
                <a:lnTo>
                  <a:pt x="164" y="67"/>
                </a:lnTo>
                <a:lnTo>
                  <a:pt x="164" y="66"/>
                </a:lnTo>
                <a:lnTo>
                  <a:pt x="163" y="64"/>
                </a:lnTo>
                <a:lnTo>
                  <a:pt x="161" y="64"/>
                </a:lnTo>
                <a:lnTo>
                  <a:pt x="157" y="66"/>
                </a:lnTo>
                <a:lnTo>
                  <a:pt x="154" y="66"/>
                </a:lnTo>
                <a:lnTo>
                  <a:pt x="152" y="66"/>
                </a:lnTo>
                <a:lnTo>
                  <a:pt x="149" y="66"/>
                </a:lnTo>
                <a:lnTo>
                  <a:pt x="148" y="64"/>
                </a:lnTo>
                <a:lnTo>
                  <a:pt x="146" y="61"/>
                </a:lnTo>
                <a:lnTo>
                  <a:pt x="151" y="54"/>
                </a:lnTo>
                <a:lnTo>
                  <a:pt x="154" y="43"/>
                </a:lnTo>
                <a:lnTo>
                  <a:pt x="155" y="42"/>
                </a:lnTo>
                <a:lnTo>
                  <a:pt x="152" y="37"/>
                </a:lnTo>
                <a:lnTo>
                  <a:pt x="148" y="34"/>
                </a:lnTo>
                <a:lnTo>
                  <a:pt x="146" y="30"/>
                </a:lnTo>
                <a:lnTo>
                  <a:pt x="127" y="12"/>
                </a:lnTo>
                <a:lnTo>
                  <a:pt x="125" y="12"/>
                </a:lnTo>
                <a:lnTo>
                  <a:pt x="118" y="6"/>
                </a:lnTo>
                <a:lnTo>
                  <a:pt x="115" y="6"/>
                </a:lnTo>
                <a:lnTo>
                  <a:pt x="113" y="7"/>
                </a:lnTo>
                <a:lnTo>
                  <a:pt x="112" y="6"/>
                </a:lnTo>
                <a:lnTo>
                  <a:pt x="109" y="6"/>
                </a:lnTo>
                <a:lnTo>
                  <a:pt x="107" y="4"/>
                </a:lnTo>
                <a:lnTo>
                  <a:pt x="106" y="6"/>
                </a:lnTo>
                <a:lnTo>
                  <a:pt x="103" y="6"/>
                </a:lnTo>
                <a:lnTo>
                  <a:pt x="103" y="7"/>
                </a:lnTo>
                <a:lnTo>
                  <a:pt x="101" y="7"/>
                </a:lnTo>
                <a:lnTo>
                  <a:pt x="101" y="4"/>
                </a:lnTo>
                <a:lnTo>
                  <a:pt x="100" y="3"/>
                </a:lnTo>
                <a:lnTo>
                  <a:pt x="98" y="3"/>
                </a:lnTo>
                <a:lnTo>
                  <a:pt x="98" y="4"/>
                </a:lnTo>
                <a:lnTo>
                  <a:pt x="97" y="6"/>
                </a:lnTo>
                <a:lnTo>
                  <a:pt x="92" y="7"/>
                </a:lnTo>
                <a:lnTo>
                  <a:pt x="91" y="7"/>
                </a:lnTo>
                <a:lnTo>
                  <a:pt x="88" y="7"/>
                </a:lnTo>
                <a:lnTo>
                  <a:pt x="86" y="4"/>
                </a:lnTo>
                <a:lnTo>
                  <a:pt x="85" y="3"/>
                </a:lnTo>
                <a:lnTo>
                  <a:pt x="82" y="3"/>
                </a:lnTo>
                <a:lnTo>
                  <a:pt x="79" y="0"/>
                </a:lnTo>
                <a:lnTo>
                  <a:pt x="73" y="13"/>
                </a:lnTo>
                <a:lnTo>
                  <a:pt x="71" y="10"/>
                </a:lnTo>
                <a:lnTo>
                  <a:pt x="71" y="9"/>
                </a:lnTo>
                <a:lnTo>
                  <a:pt x="70" y="7"/>
                </a:lnTo>
                <a:lnTo>
                  <a:pt x="67" y="7"/>
                </a:lnTo>
                <a:lnTo>
                  <a:pt x="66" y="7"/>
                </a:lnTo>
                <a:lnTo>
                  <a:pt x="66" y="9"/>
                </a:lnTo>
                <a:lnTo>
                  <a:pt x="66" y="10"/>
                </a:lnTo>
                <a:lnTo>
                  <a:pt x="64" y="10"/>
                </a:lnTo>
                <a:lnTo>
                  <a:pt x="63" y="9"/>
                </a:lnTo>
                <a:lnTo>
                  <a:pt x="58" y="9"/>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00" name="Freeform 972"/>
          <p:cNvSpPr>
            <a:spLocks/>
          </p:cNvSpPr>
          <p:nvPr/>
        </p:nvSpPr>
        <p:spPr bwMode="auto">
          <a:xfrm>
            <a:off x="5145088" y="4548195"/>
            <a:ext cx="282575" cy="455612"/>
          </a:xfrm>
          <a:custGeom>
            <a:avLst/>
            <a:gdLst>
              <a:gd name="T0" fmla="*/ 178 w 178"/>
              <a:gd name="T1" fmla="*/ 3 h 287"/>
              <a:gd name="T2" fmla="*/ 175 w 178"/>
              <a:gd name="T3" fmla="*/ 39 h 287"/>
              <a:gd name="T4" fmla="*/ 175 w 178"/>
              <a:gd name="T5" fmla="*/ 60 h 287"/>
              <a:gd name="T6" fmla="*/ 176 w 178"/>
              <a:gd name="T7" fmla="*/ 63 h 287"/>
              <a:gd name="T8" fmla="*/ 176 w 178"/>
              <a:gd name="T9" fmla="*/ 67 h 287"/>
              <a:gd name="T10" fmla="*/ 175 w 178"/>
              <a:gd name="T11" fmla="*/ 78 h 287"/>
              <a:gd name="T12" fmla="*/ 175 w 178"/>
              <a:gd name="T13" fmla="*/ 87 h 287"/>
              <a:gd name="T14" fmla="*/ 160 w 178"/>
              <a:gd name="T15" fmla="*/ 99 h 287"/>
              <a:gd name="T16" fmla="*/ 151 w 178"/>
              <a:gd name="T17" fmla="*/ 109 h 287"/>
              <a:gd name="T18" fmla="*/ 140 w 178"/>
              <a:gd name="T19" fmla="*/ 114 h 287"/>
              <a:gd name="T20" fmla="*/ 112 w 178"/>
              <a:gd name="T21" fmla="*/ 133 h 287"/>
              <a:gd name="T22" fmla="*/ 111 w 178"/>
              <a:gd name="T23" fmla="*/ 136 h 287"/>
              <a:gd name="T24" fmla="*/ 100 w 178"/>
              <a:gd name="T25" fmla="*/ 141 h 287"/>
              <a:gd name="T26" fmla="*/ 81 w 178"/>
              <a:gd name="T27" fmla="*/ 163 h 287"/>
              <a:gd name="T28" fmla="*/ 81 w 178"/>
              <a:gd name="T29" fmla="*/ 178 h 287"/>
              <a:gd name="T30" fmla="*/ 84 w 178"/>
              <a:gd name="T31" fmla="*/ 184 h 287"/>
              <a:gd name="T32" fmla="*/ 91 w 178"/>
              <a:gd name="T33" fmla="*/ 204 h 287"/>
              <a:gd name="T34" fmla="*/ 88 w 178"/>
              <a:gd name="T35" fmla="*/ 236 h 287"/>
              <a:gd name="T36" fmla="*/ 84 w 178"/>
              <a:gd name="T37" fmla="*/ 248 h 287"/>
              <a:gd name="T38" fmla="*/ 69 w 178"/>
              <a:gd name="T39" fmla="*/ 254 h 287"/>
              <a:gd name="T40" fmla="*/ 45 w 178"/>
              <a:gd name="T41" fmla="*/ 278 h 287"/>
              <a:gd name="T42" fmla="*/ 46 w 178"/>
              <a:gd name="T43" fmla="*/ 287 h 287"/>
              <a:gd name="T44" fmla="*/ 25 w 178"/>
              <a:gd name="T45" fmla="*/ 207 h 287"/>
              <a:gd name="T46" fmla="*/ 34 w 178"/>
              <a:gd name="T47" fmla="*/ 195 h 287"/>
              <a:gd name="T48" fmla="*/ 48 w 178"/>
              <a:gd name="T49" fmla="*/ 141 h 287"/>
              <a:gd name="T50" fmla="*/ 43 w 178"/>
              <a:gd name="T51" fmla="*/ 103 h 287"/>
              <a:gd name="T52" fmla="*/ 4 w 178"/>
              <a:gd name="T53" fmla="*/ 87 h 287"/>
              <a:gd name="T54" fmla="*/ 52 w 178"/>
              <a:gd name="T55" fmla="*/ 60 h 287"/>
              <a:gd name="T56" fmla="*/ 57 w 178"/>
              <a:gd name="T57" fmla="*/ 66 h 287"/>
              <a:gd name="T58" fmla="*/ 73 w 178"/>
              <a:gd name="T59" fmla="*/ 67 h 287"/>
              <a:gd name="T60" fmla="*/ 76 w 178"/>
              <a:gd name="T61" fmla="*/ 82 h 287"/>
              <a:gd name="T62" fmla="*/ 75 w 178"/>
              <a:gd name="T63" fmla="*/ 88 h 287"/>
              <a:gd name="T64" fmla="*/ 73 w 178"/>
              <a:gd name="T65" fmla="*/ 94 h 287"/>
              <a:gd name="T66" fmla="*/ 76 w 178"/>
              <a:gd name="T67" fmla="*/ 100 h 287"/>
              <a:gd name="T68" fmla="*/ 87 w 178"/>
              <a:gd name="T69" fmla="*/ 109 h 287"/>
              <a:gd name="T70" fmla="*/ 85 w 178"/>
              <a:gd name="T71" fmla="*/ 114 h 287"/>
              <a:gd name="T72" fmla="*/ 90 w 178"/>
              <a:gd name="T73" fmla="*/ 108 h 287"/>
              <a:gd name="T74" fmla="*/ 87 w 178"/>
              <a:gd name="T75" fmla="*/ 103 h 287"/>
              <a:gd name="T76" fmla="*/ 88 w 178"/>
              <a:gd name="T77" fmla="*/ 99 h 287"/>
              <a:gd name="T78" fmla="*/ 97 w 178"/>
              <a:gd name="T79" fmla="*/ 87 h 287"/>
              <a:gd name="T80" fmla="*/ 99 w 178"/>
              <a:gd name="T81" fmla="*/ 75 h 287"/>
              <a:gd name="T82" fmla="*/ 79 w 178"/>
              <a:gd name="T83" fmla="*/ 37 h 287"/>
              <a:gd name="T84" fmla="*/ 84 w 178"/>
              <a:gd name="T85" fmla="*/ 18 h 287"/>
              <a:gd name="T86" fmla="*/ 100 w 178"/>
              <a:gd name="T87" fmla="*/ 16 h 287"/>
              <a:gd name="T88" fmla="*/ 108 w 178"/>
              <a:gd name="T89" fmla="*/ 21 h 287"/>
              <a:gd name="T90" fmla="*/ 117 w 178"/>
              <a:gd name="T91" fmla="*/ 18 h 287"/>
              <a:gd name="T92" fmla="*/ 137 w 178"/>
              <a:gd name="T93" fmla="*/ 13 h 287"/>
              <a:gd name="T94" fmla="*/ 149 w 178"/>
              <a:gd name="T95" fmla="*/ 13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8"/>
              <a:gd name="T145" fmla="*/ 0 h 287"/>
              <a:gd name="T146" fmla="*/ 178 w 178"/>
              <a:gd name="T147" fmla="*/ 287 h 2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8" h="287">
                <a:moveTo>
                  <a:pt x="176" y="0"/>
                </a:moveTo>
                <a:lnTo>
                  <a:pt x="178" y="1"/>
                </a:lnTo>
                <a:lnTo>
                  <a:pt x="178" y="3"/>
                </a:lnTo>
                <a:lnTo>
                  <a:pt x="178" y="9"/>
                </a:lnTo>
                <a:lnTo>
                  <a:pt x="172" y="22"/>
                </a:lnTo>
                <a:lnTo>
                  <a:pt x="175" y="39"/>
                </a:lnTo>
                <a:lnTo>
                  <a:pt x="172" y="40"/>
                </a:lnTo>
                <a:lnTo>
                  <a:pt x="173" y="43"/>
                </a:lnTo>
                <a:lnTo>
                  <a:pt x="175" y="60"/>
                </a:lnTo>
                <a:lnTo>
                  <a:pt x="173" y="63"/>
                </a:lnTo>
                <a:lnTo>
                  <a:pt x="175" y="64"/>
                </a:lnTo>
                <a:lnTo>
                  <a:pt x="176" y="63"/>
                </a:lnTo>
                <a:lnTo>
                  <a:pt x="178" y="66"/>
                </a:lnTo>
                <a:lnTo>
                  <a:pt x="175" y="67"/>
                </a:lnTo>
                <a:lnTo>
                  <a:pt x="176" y="67"/>
                </a:lnTo>
                <a:lnTo>
                  <a:pt x="178" y="69"/>
                </a:lnTo>
                <a:lnTo>
                  <a:pt x="178" y="72"/>
                </a:lnTo>
                <a:lnTo>
                  <a:pt x="175" y="78"/>
                </a:lnTo>
                <a:lnTo>
                  <a:pt x="173" y="81"/>
                </a:lnTo>
                <a:lnTo>
                  <a:pt x="175" y="81"/>
                </a:lnTo>
                <a:lnTo>
                  <a:pt x="175" y="87"/>
                </a:lnTo>
                <a:lnTo>
                  <a:pt x="172" y="88"/>
                </a:lnTo>
                <a:lnTo>
                  <a:pt x="166" y="96"/>
                </a:lnTo>
                <a:lnTo>
                  <a:pt x="160" y="99"/>
                </a:lnTo>
                <a:lnTo>
                  <a:pt x="161" y="100"/>
                </a:lnTo>
                <a:lnTo>
                  <a:pt x="161" y="103"/>
                </a:lnTo>
                <a:lnTo>
                  <a:pt x="151" y="109"/>
                </a:lnTo>
                <a:lnTo>
                  <a:pt x="149" y="112"/>
                </a:lnTo>
                <a:lnTo>
                  <a:pt x="145" y="114"/>
                </a:lnTo>
                <a:lnTo>
                  <a:pt x="140" y="114"/>
                </a:lnTo>
                <a:lnTo>
                  <a:pt x="114" y="129"/>
                </a:lnTo>
                <a:lnTo>
                  <a:pt x="114" y="132"/>
                </a:lnTo>
                <a:lnTo>
                  <a:pt x="112" y="133"/>
                </a:lnTo>
                <a:lnTo>
                  <a:pt x="109" y="133"/>
                </a:lnTo>
                <a:lnTo>
                  <a:pt x="108" y="133"/>
                </a:lnTo>
                <a:lnTo>
                  <a:pt x="111" y="136"/>
                </a:lnTo>
                <a:lnTo>
                  <a:pt x="103" y="145"/>
                </a:lnTo>
                <a:lnTo>
                  <a:pt x="102" y="144"/>
                </a:lnTo>
                <a:lnTo>
                  <a:pt x="100" y="141"/>
                </a:lnTo>
                <a:lnTo>
                  <a:pt x="99" y="147"/>
                </a:lnTo>
                <a:lnTo>
                  <a:pt x="96" y="147"/>
                </a:lnTo>
                <a:lnTo>
                  <a:pt x="81" y="163"/>
                </a:lnTo>
                <a:lnTo>
                  <a:pt x="78" y="163"/>
                </a:lnTo>
                <a:lnTo>
                  <a:pt x="78" y="175"/>
                </a:lnTo>
                <a:lnTo>
                  <a:pt x="81" y="178"/>
                </a:lnTo>
                <a:lnTo>
                  <a:pt x="82" y="180"/>
                </a:lnTo>
                <a:lnTo>
                  <a:pt x="82" y="183"/>
                </a:lnTo>
                <a:lnTo>
                  <a:pt x="84" y="184"/>
                </a:lnTo>
                <a:lnTo>
                  <a:pt x="88" y="204"/>
                </a:lnTo>
                <a:lnTo>
                  <a:pt x="90" y="202"/>
                </a:lnTo>
                <a:lnTo>
                  <a:pt x="91" y="204"/>
                </a:lnTo>
                <a:lnTo>
                  <a:pt x="87" y="236"/>
                </a:lnTo>
                <a:lnTo>
                  <a:pt x="87" y="239"/>
                </a:lnTo>
                <a:lnTo>
                  <a:pt x="88" y="236"/>
                </a:lnTo>
                <a:lnTo>
                  <a:pt x="90" y="233"/>
                </a:lnTo>
                <a:lnTo>
                  <a:pt x="90" y="239"/>
                </a:lnTo>
                <a:lnTo>
                  <a:pt x="84" y="248"/>
                </a:lnTo>
                <a:lnTo>
                  <a:pt x="79" y="251"/>
                </a:lnTo>
                <a:lnTo>
                  <a:pt x="73" y="254"/>
                </a:lnTo>
                <a:lnTo>
                  <a:pt x="69" y="254"/>
                </a:lnTo>
                <a:lnTo>
                  <a:pt x="48" y="265"/>
                </a:lnTo>
                <a:lnTo>
                  <a:pt x="40" y="274"/>
                </a:lnTo>
                <a:lnTo>
                  <a:pt x="45" y="278"/>
                </a:lnTo>
                <a:lnTo>
                  <a:pt x="46" y="277"/>
                </a:lnTo>
                <a:lnTo>
                  <a:pt x="48" y="275"/>
                </a:lnTo>
                <a:lnTo>
                  <a:pt x="46" y="287"/>
                </a:lnTo>
                <a:lnTo>
                  <a:pt x="34" y="287"/>
                </a:lnTo>
                <a:lnTo>
                  <a:pt x="25" y="211"/>
                </a:lnTo>
                <a:lnTo>
                  <a:pt x="25" y="207"/>
                </a:lnTo>
                <a:lnTo>
                  <a:pt x="27" y="202"/>
                </a:lnTo>
                <a:lnTo>
                  <a:pt x="28" y="199"/>
                </a:lnTo>
                <a:lnTo>
                  <a:pt x="34" y="195"/>
                </a:lnTo>
                <a:lnTo>
                  <a:pt x="48" y="165"/>
                </a:lnTo>
                <a:lnTo>
                  <a:pt x="45" y="147"/>
                </a:lnTo>
                <a:lnTo>
                  <a:pt x="48" y="141"/>
                </a:lnTo>
                <a:lnTo>
                  <a:pt x="49" y="120"/>
                </a:lnTo>
                <a:lnTo>
                  <a:pt x="46" y="105"/>
                </a:lnTo>
                <a:lnTo>
                  <a:pt x="43" y="103"/>
                </a:lnTo>
                <a:lnTo>
                  <a:pt x="16" y="93"/>
                </a:lnTo>
                <a:lnTo>
                  <a:pt x="4" y="93"/>
                </a:lnTo>
                <a:lnTo>
                  <a:pt x="4" y="87"/>
                </a:lnTo>
                <a:lnTo>
                  <a:pt x="3" y="87"/>
                </a:lnTo>
                <a:lnTo>
                  <a:pt x="0" y="78"/>
                </a:lnTo>
                <a:lnTo>
                  <a:pt x="52" y="60"/>
                </a:lnTo>
                <a:lnTo>
                  <a:pt x="54" y="61"/>
                </a:lnTo>
                <a:lnTo>
                  <a:pt x="55" y="61"/>
                </a:lnTo>
                <a:lnTo>
                  <a:pt x="57" y="66"/>
                </a:lnTo>
                <a:lnTo>
                  <a:pt x="60" y="69"/>
                </a:lnTo>
                <a:lnTo>
                  <a:pt x="61" y="70"/>
                </a:lnTo>
                <a:lnTo>
                  <a:pt x="73" y="67"/>
                </a:lnTo>
                <a:lnTo>
                  <a:pt x="75" y="67"/>
                </a:lnTo>
                <a:lnTo>
                  <a:pt x="75" y="70"/>
                </a:lnTo>
                <a:lnTo>
                  <a:pt x="76" y="82"/>
                </a:lnTo>
                <a:lnTo>
                  <a:pt x="76" y="84"/>
                </a:lnTo>
                <a:lnTo>
                  <a:pt x="75" y="85"/>
                </a:lnTo>
                <a:lnTo>
                  <a:pt x="75" y="88"/>
                </a:lnTo>
                <a:lnTo>
                  <a:pt x="73" y="90"/>
                </a:lnTo>
                <a:lnTo>
                  <a:pt x="72" y="93"/>
                </a:lnTo>
                <a:lnTo>
                  <a:pt x="73" y="94"/>
                </a:lnTo>
                <a:lnTo>
                  <a:pt x="75" y="99"/>
                </a:lnTo>
                <a:lnTo>
                  <a:pt x="75" y="100"/>
                </a:lnTo>
                <a:lnTo>
                  <a:pt x="76" y="100"/>
                </a:lnTo>
                <a:lnTo>
                  <a:pt x="81" y="106"/>
                </a:lnTo>
                <a:lnTo>
                  <a:pt x="85" y="108"/>
                </a:lnTo>
                <a:lnTo>
                  <a:pt x="87" y="109"/>
                </a:lnTo>
                <a:lnTo>
                  <a:pt x="87" y="111"/>
                </a:lnTo>
                <a:lnTo>
                  <a:pt x="85" y="112"/>
                </a:lnTo>
                <a:lnTo>
                  <a:pt x="85" y="114"/>
                </a:lnTo>
                <a:lnTo>
                  <a:pt x="88" y="114"/>
                </a:lnTo>
                <a:lnTo>
                  <a:pt x="90" y="112"/>
                </a:lnTo>
                <a:lnTo>
                  <a:pt x="90" y="108"/>
                </a:lnTo>
                <a:lnTo>
                  <a:pt x="88" y="106"/>
                </a:lnTo>
                <a:lnTo>
                  <a:pt x="87" y="105"/>
                </a:lnTo>
                <a:lnTo>
                  <a:pt x="87" y="103"/>
                </a:lnTo>
                <a:lnTo>
                  <a:pt x="88" y="102"/>
                </a:lnTo>
                <a:lnTo>
                  <a:pt x="88" y="100"/>
                </a:lnTo>
                <a:lnTo>
                  <a:pt x="88" y="99"/>
                </a:lnTo>
                <a:lnTo>
                  <a:pt x="96" y="96"/>
                </a:lnTo>
                <a:lnTo>
                  <a:pt x="97" y="94"/>
                </a:lnTo>
                <a:lnTo>
                  <a:pt x="97" y="87"/>
                </a:lnTo>
                <a:lnTo>
                  <a:pt x="99" y="85"/>
                </a:lnTo>
                <a:lnTo>
                  <a:pt x="97" y="81"/>
                </a:lnTo>
                <a:lnTo>
                  <a:pt x="99" y="75"/>
                </a:lnTo>
                <a:lnTo>
                  <a:pt x="99" y="72"/>
                </a:lnTo>
                <a:lnTo>
                  <a:pt x="81" y="51"/>
                </a:lnTo>
                <a:lnTo>
                  <a:pt x="79" y="37"/>
                </a:lnTo>
                <a:lnTo>
                  <a:pt x="79" y="36"/>
                </a:lnTo>
                <a:lnTo>
                  <a:pt x="78" y="33"/>
                </a:lnTo>
                <a:lnTo>
                  <a:pt x="84" y="18"/>
                </a:lnTo>
                <a:lnTo>
                  <a:pt x="97" y="18"/>
                </a:lnTo>
                <a:lnTo>
                  <a:pt x="99" y="16"/>
                </a:lnTo>
                <a:lnTo>
                  <a:pt x="100" y="16"/>
                </a:lnTo>
                <a:lnTo>
                  <a:pt x="103" y="18"/>
                </a:lnTo>
                <a:lnTo>
                  <a:pt x="106" y="21"/>
                </a:lnTo>
                <a:lnTo>
                  <a:pt x="108" y="21"/>
                </a:lnTo>
                <a:lnTo>
                  <a:pt x="111" y="19"/>
                </a:lnTo>
                <a:lnTo>
                  <a:pt x="112" y="19"/>
                </a:lnTo>
                <a:lnTo>
                  <a:pt x="117" y="18"/>
                </a:lnTo>
                <a:lnTo>
                  <a:pt x="128" y="18"/>
                </a:lnTo>
                <a:lnTo>
                  <a:pt x="133" y="13"/>
                </a:lnTo>
                <a:lnTo>
                  <a:pt x="137" y="13"/>
                </a:lnTo>
                <a:lnTo>
                  <a:pt x="140" y="12"/>
                </a:lnTo>
                <a:lnTo>
                  <a:pt x="143" y="15"/>
                </a:lnTo>
                <a:lnTo>
                  <a:pt x="149" y="13"/>
                </a:lnTo>
                <a:lnTo>
                  <a:pt x="166" y="9"/>
                </a:lnTo>
                <a:lnTo>
                  <a:pt x="176"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01" name="Freeform 973"/>
          <p:cNvSpPr>
            <a:spLocks/>
          </p:cNvSpPr>
          <p:nvPr/>
        </p:nvSpPr>
        <p:spPr bwMode="auto">
          <a:xfrm>
            <a:off x="5538788" y="3119445"/>
            <a:ext cx="31750" cy="28575"/>
          </a:xfrm>
          <a:custGeom>
            <a:avLst/>
            <a:gdLst>
              <a:gd name="T0" fmla="*/ 20 w 20"/>
              <a:gd name="T1" fmla="*/ 18 h 18"/>
              <a:gd name="T2" fmla="*/ 11 w 20"/>
              <a:gd name="T3" fmla="*/ 17 h 18"/>
              <a:gd name="T4" fmla="*/ 0 w 20"/>
              <a:gd name="T5" fmla="*/ 2 h 18"/>
              <a:gd name="T6" fmla="*/ 2 w 20"/>
              <a:gd name="T7" fmla="*/ 0 h 18"/>
              <a:gd name="T8" fmla="*/ 5 w 20"/>
              <a:gd name="T9" fmla="*/ 2 h 18"/>
              <a:gd name="T10" fmla="*/ 6 w 20"/>
              <a:gd name="T11" fmla="*/ 3 h 18"/>
              <a:gd name="T12" fmla="*/ 8 w 20"/>
              <a:gd name="T13" fmla="*/ 5 h 18"/>
              <a:gd name="T14" fmla="*/ 11 w 20"/>
              <a:gd name="T15" fmla="*/ 5 h 18"/>
              <a:gd name="T16" fmla="*/ 14 w 20"/>
              <a:gd name="T17" fmla="*/ 3 h 18"/>
              <a:gd name="T18" fmla="*/ 15 w 20"/>
              <a:gd name="T19" fmla="*/ 5 h 18"/>
              <a:gd name="T20" fmla="*/ 18 w 20"/>
              <a:gd name="T21" fmla="*/ 11 h 18"/>
              <a:gd name="T22" fmla="*/ 20 w 20"/>
              <a:gd name="T23" fmla="*/ 18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8"/>
              <a:gd name="T38" fmla="*/ 20 w 20"/>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8">
                <a:moveTo>
                  <a:pt x="20" y="18"/>
                </a:moveTo>
                <a:lnTo>
                  <a:pt x="11" y="17"/>
                </a:lnTo>
                <a:lnTo>
                  <a:pt x="0" y="2"/>
                </a:lnTo>
                <a:lnTo>
                  <a:pt x="2" y="0"/>
                </a:lnTo>
                <a:lnTo>
                  <a:pt x="5" y="2"/>
                </a:lnTo>
                <a:lnTo>
                  <a:pt x="6" y="3"/>
                </a:lnTo>
                <a:lnTo>
                  <a:pt x="8" y="5"/>
                </a:lnTo>
                <a:lnTo>
                  <a:pt x="11" y="5"/>
                </a:lnTo>
                <a:lnTo>
                  <a:pt x="14" y="3"/>
                </a:lnTo>
                <a:lnTo>
                  <a:pt x="15" y="5"/>
                </a:lnTo>
                <a:lnTo>
                  <a:pt x="18" y="11"/>
                </a:lnTo>
                <a:lnTo>
                  <a:pt x="20" y="18"/>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02" name="Freeform 974"/>
          <p:cNvSpPr>
            <a:spLocks/>
          </p:cNvSpPr>
          <p:nvPr/>
        </p:nvSpPr>
        <p:spPr bwMode="auto">
          <a:xfrm>
            <a:off x="5541963" y="3043245"/>
            <a:ext cx="142875" cy="119062"/>
          </a:xfrm>
          <a:custGeom>
            <a:avLst/>
            <a:gdLst>
              <a:gd name="T0" fmla="*/ 27 w 90"/>
              <a:gd name="T1" fmla="*/ 2 h 75"/>
              <a:gd name="T2" fmla="*/ 34 w 90"/>
              <a:gd name="T3" fmla="*/ 8 h 75"/>
              <a:gd name="T4" fmla="*/ 39 w 90"/>
              <a:gd name="T5" fmla="*/ 14 h 75"/>
              <a:gd name="T6" fmla="*/ 49 w 90"/>
              <a:gd name="T7" fmla="*/ 15 h 75"/>
              <a:gd name="T8" fmla="*/ 52 w 90"/>
              <a:gd name="T9" fmla="*/ 8 h 75"/>
              <a:gd name="T10" fmla="*/ 60 w 90"/>
              <a:gd name="T11" fmla="*/ 0 h 75"/>
              <a:gd name="T12" fmla="*/ 81 w 90"/>
              <a:gd name="T13" fmla="*/ 30 h 75"/>
              <a:gd name="T14" fmla="*/ 87 w 90"/>
              <a:gd name="T15" fmla="*/ 30 h 75"/>
              <a:gd name="T16" fmla="*/ 90 w 90"/>
              <a:gd name="T17" fmla="*/ 36 h 75"/>
              <a:gd name="T18" fmla="*/ 82 w 90"/>
              <a:gd name="T19" fmla="*/ 33 h 75"/>
              <a:gd name="T20" fmla="*/ 78 w 90"/>
              <a:gd name="T21" fmla="*/ 39 h 75"/>
              <a:gd name="T22" fmla="*/ 69 w 90"/>
              <a:gd name="T23" fmla="*/ 59 h 75"/>
              <a:gd name="T24" fmla="*/ 66 w 90"/>
              <a:gd name="T25" fmla="*/ 74 h 75"/>
              <a:gd name="T26" fmla="*/ 60 w 90"/>
              <a:gd name="T27" fmla="*/ 74 h 75"/>
              <a:gd name="T28" fmla="*/ 55 w 90"/>
              <a:gd name="T29" fmla="*/ 71 h 75"/>
              <a:gd name="T30" fmla="*/ 51 w 90"/>
              <a:gd name="T31" fmla="*/ 68 h 75"/>
              <a:gd name="T32" fmla="*/ 57 w 90"/>
              <a:gd name="T33" fmla="*/ 63 h 75"/>
              <a:gd name="T34" fmla="*/ 55 w 90"/>
              <a:gd name="T35" fmla="*/ 53 h 75"/>
              <a:gd name="T36" fmla="*/ 42 w 90"/>
              <a:gd name="T37" fmla="*/ 51 h 75"/>
              <a:gd name="T38" fmla="*/ 33 w 90"/>
              <a:gd name="T39" fmla="*/ 62 h 75"/>
              <a:gd name="T40" fmla="*/ 27 w 90"/>
              <a:gd name="T41" fmla="*/ 66 h 75"/>
              <a:gd name="T42" fmla="*/ 24 w 90"/>
              <a:gd name="T43" fmla="*/ 60 h 75"/>
              <a:gd name="T44" fmla="*/ 25 w 90"/>
              <a:gd name="T45" fmla="*/ 57 h 75"/>
              <a:gd name="T46" fmla="*/ 24 w 90"/>
              <a:gd name="T47" fmla="*/ 53 h 75"/>
              <a:gd name="T48" fmla="*/ 24 w 90"/>
              <a:gd name="T49" fmla="*/ 50 h 75"/>
              <a:gd name="T50" fmla="*/ 16 w 90"/>
              <a:gd name="T51" fmla="*/ 48 h 75"/>
              <a:gd name="T52" fmla="*/ 13 w 90"/>
              <a:gd name="T53" fmla="*/ 42 h 75"/>
              <a:gd name="T54" fmla="*/ 16 w 90"/>
              <a:gd name="T55" fmla="*/ 39 h 75"/>
              <a:gd name="T56" fmla="*/ 10 w 90"/>
              <a:gd name="T57" fmla="*/ 32 h 75"/>
              <a:gd name="T58" fmla="*/ 7 w 90"/>
              <a:gd name="T59" fmla="*/ 27 h 75"/>
              <a:gd name="T60" fmla="*/ 9 w 90"/>
              <a:gd name="T61" fmla="*/ 23 h 75"/>
              <a:gd name="T62" fmla="*/ 6 w 90"/>
              <a:gd name="T63" fmla="*/ 20 h 75"/>
              <a:gd name="T64" fmla="*/ 0 w 90"/>
              <a:gd name="T65" fmla="*/ 14 h 75"/>
              <a:gd name="T66" fmla="*/ 10 w 90"/>
              <a:gd name="T67" fmla="*/ 11 h 75"/>
              <a:gd name="T68" fmla="*/ 16 w 90"/>
              <a:gd name="T69" fmla="*/ 15 h 75"/>
              <a:gd name="T70" fmla="*/ 27 w 90"/>
              <a:gd name="T71" fmla="*/ 17 h 75"/>
              <a:gd name="T72" fmla="*/ 27 w 90"/>
              <a:gd name="T73" fmla="*/ 12 h 75"/>
              <a:gd name="T74" fmla="*/ 22 w 90"/>
              <a:gd name="T75" fmla="*/ 8 h 75"/>
              <a:gd name="T76" fmla="*/ 21 w 90"/>
              <a:gd name="T77" fmla="*/ 3 h 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0"/>
              <a:gd name="T118" fmla="*/ 0 h 75"/>
              <a:gd name="T119" fmla="*/ 90 w 90"/>
              <a:gd name="T120" fmla="*/ 75 h 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0" h="75">
                <a:moveTo>
                  <a:pt x="24" y="0"/>
                </a:moveTo>
                <a:lnTo>
                  <a:pt x="27" y="2"/>
                </a:lnTo>
                <a:lnTo>
                  <a:pt x="30" y="2"/>
                </a:lnTo>
                <a:lnTo>
                  <a:pt x="34" y="8"/>
                </a:lnTo>
                <a:lnTo>
                  <a:pt x="37" y="8"/>
                </a:lnTo>
                <a:lnTo>
                  <a:pt x="39" y="14"/>
                </a:lnTo>
                <a:lnTo>
                  <a:pt x="46" y="15"/>
                </a:lnTo>
                <a:lnTo>
                  <a:pt x="49" y="15"/>
                </a:lnTo>
                <a:lnTo>
                  <a:pt x="51" y="14"/>
                </a:lnTo>
                <a:lnTo>
                  <a:pt x="52" y="8"/>
                </a:lnTo>
                <a:lnTo>
                  <a:pt x="57" y="6"/>
                </a:lnTo>
                <a:lnTo>
                  <a:pt x="60" y="0"/>
                </a:lnTo>
                <a:lnTo>
                  <a:pt x="78" y="29"/>
                </a:lnTo>
                <a:lnTo>
                  <a:pt x="81" y="30"/>
                </a:lnTo>
                <a:lnTo>
                  <a:pt x="84" y="29"/>
                </a:lnTo>
                <a:lnTo>
                  <a:pt x="87" y="30"/>
                </a:lnTo>
                <a:lnTo>
                  <a:pt x="88" y="30"/>
                </a:lnTo>
                <a:lnTo>
                  <a:pt x="90" y="36"/>
                </a:lnTo>
                <a:lnTo>
                  <a:pt x="87" y="33"/>
                </a:lnTo>
                <a:lnTo>
                  <a:pt x="82" y="33"/>
                </a:lnTo>
                <a:lnTo>
                  <a:pt x="79" y="36"/>
                </a:lnTo>
                <a:lnTo>
                  <a:pt x="78" y="39"/>
                </a:lnTo>
                <a:lnTo>
                  <a:pt x="72" y="63"/>
                </a:lnTo>
                <a:lnTo>
                  <a:pt x="69" y="59"/>
                </a:lnTo>
                <a:lnTo>
                  <a:pt x="66" y="60"/>
                </a:lnTo>
                <a:lnTo>
                  <a:pt x="66" y="74"/>
                </a:lnTo>
                <a:lnTo>
                  <a:pt x="64" y="75"/>
                </a:lnTo>
                <a:lnTo>
                  <a:pt x="60" y="74"/>
                </a:lnTo>
                <a:lnTo>
                  <a:pt x="58" y="72"/>
                </a:lnTo>
                <a:lnTo>
                  <a:pt x="55" y="71"/>
                </a:lnTo>
                <a:lnTo>
                  <a:pt x="54" y="69"/>
                </a:lnTo>
                <a:lnTo>
                  <a:pt x="51" y="68"/>
                </a:lnTo>
                <a:lnTo>
                  <a:pt x="52" y="66"/>
                </a:lnTo>
                <a:lnTo>
                  <a:pt x="57" y="63"/>
                </a:lnTo>
                <a:lnTo>
                  <a:pt x="54" y="57"/>
                </a:lnTo>
                <a:lnTo>
                  <a:pt x="55" y="53"/>
                </a:lnTo>
                <a:lnTo>
                  <a:pt x="49" y="50"/>
                </a:lnTo>
                <a:lnTo>
                  <a:pt x="42" y="51"/>
                </a:lnTo>
                <a:lnTo>
                  <a:pt x="34" y="57"/>
                </a:lnTo>
                <a:lnTo>
                  <a:pt x="33" y="62"/>
                </a:lnTo>
                <a:lnTo>
                  <a:pt x="30" y="66"/>
                </a:lnTo>
                <a:lnTo>
                  <a:pt x="27" y="66"/>
                </a:lnTo>
                <a:lnTo>
                  <a:pt x="25" y="62"/>
                </a:lnTo>
                <a:lnTo>
                  <a:pt x="24" y="60"/>
                </a:lnTo>
                <a:lnTo>
                  <a:pt x="25" y="60"/>
                </a:lnTo>
                <a:lnTo>
                  <a:pt x="25" y="57"/>
                </a:lnTo>
                <a:lnTo>
                  <a:pt x="24" y="56"/>
                </a:lnTo>
                <a:lnTo>
                  <a:pt x="24" y="53"/>
                </a:lnTo>
                <a:lnTo>
                  <a:pt x="25" y="51"/>
                </a:lnTo>
                <a:lnTo>
                  <a:pt x="24" y="50"/>
                </a:lnTo>
                <a:lnTo>
                  <a:pt x="21" y="51"/>
                </a:lnTo>
                <a:lnTo>
                  <a:pt x="16" y="48"/>
                </a:lnTo>
                <a:lnTo>
                  <a:pt x="13" y="44"/>
                </a:lnTo>
                <a:lnTo>
                  <a:pt x="13" y="42"/>
                </a:lnTo>
                <a:lnTo>
                  <a:pt x="15" y="41"/>
                </a:lnTo>
                <a:lnTo>
                  <a:pt x="16" y="39"/>
                </a:lnTo>
                <a:lnTo>
                  <a:pt x="16" y="36"/>
                </a:lnTo>
                <a:lnTo>
                  <a:pt x="10" y="32"/>
                </a:lnTo>
                <a:lnTo>
                  <a:pt x="9" y="30"/>
                </a:lnTo>
                <a:lnTo>
                  <a:pt x="7" y="27"/>
                </a:lnTo>
                <a:lnTo>
                  <a:pt x="7" y="26"/>
                </a:lnTo>
                <a:lnTo>
                  <a:pt x="9" y="23"/>
                </a:lnTo>
                <a:lnTo>
                  <a:pt x="9" y="21"/>
                </a:lnTo>
                <a:lnTo>
                  <a:pt x="6" y="20"/>
                </a:lnTo>
                <a:lnTo>
                  <a:pt x="4" y="20"/>
                </a:lnTo>
                <a:lnTo>
                  <a:pt x="0" y="14"/>
                </a:lnTo>
                <a:lnTo>
                  <a:pt x="6" y="9"/>
                </a:lnTo>
                <a:lnTo>
                  <a:pt x="10" y="11"/>
                </a:lnTo>
                <a:lnTo>
                  <a:pt x="13" y="12"/>
                </a:lnTo>
                <a:lnTo>
                  <a:pt x="16" y="15"/>
                </a:lnTo>
                <a:lnTo>
                  <a:pt x="19" y="15"/>
                </a:lnTo>
                <a:lnTo>
                  <a:pt x="27" y="17"/>
                </a:lnTo>
                <a:lnTo>
                  <a:pt x="28" y="15"/>
                </a:lnTo>
                <a:lnTo>
                  <a:pt x="27" y="12"/>
                </a:lnTo>
                <a:lnTo>
                  <a:pt x="24" y="9"/>
                </a:lnTo>
                <a:lnTo>
                  <a:pt x="22" y="8"/>
                </a:lnTo>
                <a:lnTo>
                  <a:pt x="21" y="6"/>
                </a:lnTo>
                <a:lnTo>
                  <a:pt x="21" y="3"/>
                </a:lnTo>
                <a:lnTo>
                  <a:pt x="24"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03" name="Freeform 975"/>
          <p:cNvSpPr>
            <a:spLocks/>
          </p:cNvSpPr>
          <p:nvPr/>
        </p:nvSpPr>
        <p:spPr bwMode="auto">
          <a:xfrm>
            <a:off x="4587875" y="3338520"/>
            <a:ext cx="423863" cy="403225"/>
          </a:xfrm>
          <a:custGeom>
            <a:avLst/>
            <a:gdLst>
              <a:gd name="T0" fmla="*/ 36 w 267"/>
              <a:gd name="T1" fmla="*/ 168 h 254"/>
              <a:gd name="T2" fmla="*/ 18 w 267"/>
              <a:gd name="T3" fmla="*/ 163 h 254"/>
              <a:gd name="T4" fmla="*/ 12 w 267"/>
              <a:gd name="T5" fmla="*/ 150 h 254"/>
              <a:gd name="T6" fmla="*/ 2 w 267"/>
              <a:gd name="T7" fmla="*/ 133 h 254"/>
              <a:gd name="T8" fmla="*/ 9 w 267"/>
              <a:gd name="T9" fmla="*/ 129 h 254"/>
              <a:gd name="T10" fmla="*/ 0 w 267"/>
              <a:gd name="T11" fmla="*/ 63 h 254"/>
              <a:gd name="T12" fmla="*/ 5 w 267"/>
              <a:gd name="T13" fmla="*/ 57 h 254"/>
              <a:gd name="T14" fmla="*/ 8 w 267"/>
              <a:gd name="T15" fmla="*/ 55 h 254"/>
              <a:gd name="T16" fmla="*/ 17 w 267"/>
              <a:gd name="T17" fmla="*/ 46 h 254"/>
              <a:gd name="T18" fmla="*/ 15 w 267"/>
              <a:gd name="T19" fmla="*/ 36 h 254"/>
              <a:gd name="T20" fmla="*/ 17 w 267"/>
              <a:gd name="T21" fmla="*/ 30 h 254"/>
              <a:gd name="T22" fmla="*/ 24 w 267"/>
              <a:gd name="T23" fmla="*/ 22 h 254"/>
              <a:gd name="T24" fmla="*/ 38 w 267"/>
              <a:gd name="T25" fmla="*/ 12 h 254"/>
              <a:gd name="T26" fmla="*/ 53 w 267"/>
              <a:gd name="T27" fmla="*/ 6 h 254"/>
              <a:gd name="T28" fmla="*/ 65 w 267"/>
              <a:gd name="T29" fmla="*/ 4 h 254"/>
              <a:gd name="T30" fmla="*/ 74 w 267"/>
              <a:gd name="T31" fmla="*/ 7 h 254"/>
              <a:gd name="T32" fmla="*/ 99 w 267"/>
              <a:gd name="T33" fmla="*/ 16 h 254"/>
              <a:gd name="T34" fmla="*/ 102 w 267"/>
              <a:gd name="T35" fmla="*/ 25 h 254"/>
              <a:gd name="T36" fmla="*/ 152 w 267"/>
              <a:gd name="T37" fmla="*/ 48 h 254"/>
              <a:gd name="T38" fmla="*/ 162 w 267"/>
              <a:gd name="T39" fmla="*/ 57 h 254"/>
              <a:gd name="T40" fmla="*/ 176 w 267"/>
              <a:gd name="T41" fmla="*/ 52 h 254"/>
              <a:gd name="T42" fmla="*/ 183 w 267"/>
              <a:gd name="T43" fmla="*/ 40 h 254"/>
              <a:gd name="T44" fmla="*/ 180 w 267"/>
              <a:gd name="T45" fmla="*/ 33 h 254"/>
              <a:gd name="T46" fmla="*/ 179 w 267"/>
              <a:gd name="T47" fmla="*/ 25 h 254"/>
              <a:gd name="T48" fmla="*/ 197 w 267"/>
              <a:gd name="T49" fmla="*/ 7 h 254"/>
              <a:gd name="T50" fmla="*/ 227 w 267"/>
              <a:gd name="T51" fmla="*/ 9 h 254"/>
              <a:gd name="T52" fmla="*/ 231 w 267"/>
              <a:gd name="T53" fmla="*/ 10 h 254"/>
              <a:gd name="T54" fmla="*/ 231 w 267"/>
              <a:gd name="T55" fmla="*/ 15 h 254"/>
              <a:gd name="T56" fmla="*/ 234 w 267"/>
              <a:gd name="T57" fmla="*/ 19 h 254"/>
              <a:gd name="T58" fmla="*/ 237 w 267"/>
              <a:gd name="T59" fmla="*/ 19 h 254"/>
              <a:gd name="T60" fmla="*/ 265 w 267"/>
              <a:gd name="T61" fmla="*/ 25 h 254"/>
              <a:gd name="T62" fmla="*/ 265 w 267"/>
              <a:gd name="T63" fmla="*/ 30 h 254"/>
              <a:gd name="T64" fmla="*/ 261 w 267"/>
              <a:gd name="T65" fmla="*/ 36 h 254"/>
              <a:gd name="T66" fmla="*/ 264 w 267"/>
              <a:gd name="T67" fmla="*/ 55 h 254"/>
              <a:gd name="T68" fmla="*/ 261 w 267"/>
              <a:gd name="T69" fmla="*/ 57 h 254"/>
              <a:gd name="T70" fmla="*/ 259 w 267"/>
              <a:gd name="T71" fmla="*/ 60 h 254"/>
              <a:gd name="T72" fmla="*/ 262 w 267"/>
              <a:gd name="T73" fmla="*/ 70 h 254"/>
              <a:gd name="T74" fmla="*/ 267 w 267"/>
              <a:gd name="T75" fmla="*/ 79 h 254"/>
              <a:gd name="T76" fmla="*/ 250 w 267"/>
              <a:gd name="T77" fmla="*/ 244 h 254"/>
              <a:gd name="T78" fmla="*/ 247 w 267"/>
              <a:gd name="T79" fmla="*/ 254 h 254"/>
              <a:gd name="T80" fmla="*/ 93 w 267"/>
              <a:gd name="T81" fmla="*/ 193 h 254"/>
              <a:gd name="T82" fmla="*/ 86 w 267"/>
              <a:gd name="T83" fmla="*/ 187 h 254"/>
              <a:gd name="T84" fmla="*/ 83 w 267"/>
              <a:gd name="T85" fmla="*/ 184 h 254"/>
              <a:gd name="T86" fmla="*/ 44 w 267"/>
              <a:gd name="T87" fmla="*/ 183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7"/>
              <a:gd name="T133" fmla="*/ 0 h 254"/>
              <a:gd name="T134" fmla="*/ 267 w 267"/>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7" h="254">
                <a:moveTo>
                  <a:pt x="44" y="183"/>
                </a:moveTo>
                <a:lnTo>
                  <a:pt x="36" y="168"/>
                </a:lnTo>
                <a:lnTo>
                  <a:pt x="27" y="163"/>
                </a:lnTo>
                <a:lnTo>
                  <a:pt x="18" y="163"/>
                </a:lnTo>
                <a:lnTo>
                  <a:pt x="14" y="159"/>
                </a:lnTo>
                <a:lnTo>
                  <a:pt x="12" y="150"/>
                </a:lnTo>
                <a:lnTo>
                  <a:pt x="3" y="138"/>
                </a:lnTo>
                <a:lnTo>
                  <a:pt x="2" y="133"/>
                </a:lnTo>
                <a:lnTo>
                  <a:pt x="3" y="130"/>
                </a:lnTo>
                <a:lnTo>
                  <a:pt x="9" y="129"/>
                </a:lnTo>
                <a:lnTo>
                  <a:pt x="8" y="75"/>
                </a:lnTo>
                <a:lnTo>
                  <a:pt x="0" y="63"/>
                </a:lnTo>
                <a:lnTo>
                  <a:pt x="2" y="58"/>
                </a:lnTo>
                <a:lnTo>
                  <a:pt x="5" y="57"/>
                </a:lnTo>
                <a:lnTo>
                  <a:pt x="5" y="55"/>
                </a:lnTo>
                <a:lnTo>
                  <a:pt x="8" y="55"/>
                </a:lnTo>
                <a:lnTo>
                  <a:pt x="15" y="49"/>
                </a:lnTo>
                <a:lnTo>
                  <a:pt x="17" y="46"/>
                </a:lnTo>
                <a:lnTo>
                  <a:pt x="17" y="43"/>
                </a:lnTo>
                <a:lnTo>
                  <a:pt x="15" y="36"/>
                </a:lnTo>
                <a:lnTo>
                  <a:pt x="15" y="33"/>
                </a:lnTo>
                <a:lnTo>
                  <a:pt x="17" y="30"/>
                </a:lnTo>
                <a:lnTo>
                  <a:pt x="24" y="25"/>
                </a:lnTo>
                <a:lnTo>
                  <a:pt x="24" y="22"/>
                </a:lnTo>
                <a:lnTo>
                  <a:pt x="36" y="15"/>
                </a:lnTo>
                <a:lnTo>
                  <a:pt x="38" y="12"/>
                </a:lnTo>
                <a:lnTo>
                  <a:pt x="38" y="0"/>
                </a:lnTo>
                <a:lnTo>
                  <a:pt x="53" y="6"/>
                </a:lnTo>
                <a:lnTo>
                  <a:pt x="59" y="7"/>
                </a:lnTo>
                <a:lnTo>
                  <a:pt x="65" y="4"/>
                </a:lnTo>
                <a:lnTo>
                  <a:pt x="69" y="6"/>
                </a:lnTo>
                <a:lnTo>
                  <a:pt x="74" y="7"/>
                </a:lnTo>
                <a:lnTo>
                  <a:pt x="77" y="7"/>
                </a:lnTo>
                <a:lnTo>
                  <a:pt x="99" y="16"/>
                </a:lnTo>
                <a:lnTo>
                  <a:pt x="102" y="18"/>
                </a:lnTo>
                <a:lnTo>
                  <a:pt x="102" y="25"/>
                </a:lnTo>
                <a:lnTo>
                  <a:pt x="110" y="36"/>
                </a:lnTo>
                <a:lnTo>
                  <a:pt x="152" y="48"/>
                </a:lnTo>
                <a:lnTo>
                  <a:pt x="158" y="54"/>
                </a:lnTo>
                <a:lnTo>
                  <a:pt x="162" y="57"/>
                </a:lnTo>
                <a:lnTo>
                  <a:pt x="167" y="57"/>
                </a:lnTo>
                <a:lnTo>
                  <a:pt x="176" y="52"/>
                </a:lnTo>
                <a:lnTo>
                  <a:pt x="182" y="42"/>
                </a:lnTo>
                <a:lnTo>
                  <a:pt x="183" y="40"/>
                </a:lnTo>
                <a:lnTo>
                  <a:pt x="182" y="36"/>
                </a:lnTo>
                <a:lnTo>
                  <a:pt x="180" y="33"/>
                </a:lnTo>
                <a:lnTo>
                  <a:pt x="179" y="30"/>
                </a:lnTo>
                <a:lnTo>
                  <a:pt x="179" y="25"/>
                </a:lnTo>
                <a:lnTo>
                  <a:pt x="180" y="21"/>
                </a:lnTo>
                <a:lnTo>
                  <a:pt x="197" y="7"/>
                </a:lnTo>
                <a:lnTo>
                  <a:pt x="215" y="4"/>
                </a:lnTo>
                <a:lnTo>
                  <a:pt x="227" y="9"/>
                </a:lnTo>
                <a:lnTo>
                  <a:pt x="228" y="9"/>
                </a:lnTo>
                <a:lnTo>
                  <a:pt x="231" y="10"/>
                </a:lnTo>
                <a:lnTo>
                  <a:pt x="232" y="13"/>
                </a:lnTo>
                <a:lnTo>
                  <a:pt x="231" y="15"/>
                </a:lnTo>
                <a:lnTo>
                  <a:pt x="231" y="16"/>
                </a:lnTo>
                <a:lnTo>
                  <a:pt x="234" y="19"/>
                </a:lnTo>
                <a:lnTo>
                  <a:pt x="235" y="19"/>
                </a:lnTo>
                <a:lnTo>
                  <a:pt x="237" y="19"/>
                </a:lnTo>
                <a:lnTo>
                  <a:pt x="262" y="24"/>
                </a:lnTo>
                <a:lnTo>
                  <a:pt x="265" y="25"/>
                </a:lnTo>
                <a:lnTo>
                  <a:pt x="267" y="30"/>
                </a:lnTo>
                <a:lnTo>
                  <a:pt x="265" y="30"/>
                </a:lnTo>
                <a:lnTo>
                  <a:pt x="264" y="33"/>
                </a:lnTo>
                <a:lnTo>
                  <a:pt x="261" y="36"/>
                </a:lnTo>
                <a:lnTo>
                  <a:pt x="262" y="39"/>
                </a:lnTo>
                <a:lnTo>
                  <a:pt x="264" y="55"/>
                </a:lnTo>
                <a:lnTo>
                  <a:pt x="262" y="55"/>
                </a:lnTo>
                <a:lnTo>
                  <a:pt x="261" y="57"/>
                </a:lnTo>
                <a:lnTo>
                  <a:pt x="259" y="58"/>
                </a:lnTo>
                <a:lnTo>
                  <a:pt x="259" y="60"/>
                </a:lnTo>
                <a:lnTo>
                  <a:pt x="259" y="66"/>
                </a:lnTo>
                <a:lnTo>
                  <a:pt x="262" y="70"/>
                </a:lnTo>
                <a:lnTo>
                  <a:pt x="261" y="75"/>
                </a:lnTo>
                <a:lnTo>
                  <a:pt x="267" y="79"/>
                </a:lnTo>
                <a:lnTo>
                  <a:pt x="267" y="244"/>
                </a:lnTo>
                <a:lnTo>
                  <a:pt x="250" y="244"/>
                </a:lnTo>
                <a:lnTo>
                  <a:pt x="250" y="254"/>
                </a:lnTo>
                <a:lnTo>
                  <a:pt x="247" y="254"/>
                </a:lnTo>
                <a:lnTo>
                  <a:pt x="116" y="186"/>
                </a:lnTo>
                <a:lnTo>
                  <a:pt x="93" y="193"/>
                </a:lnTo>
                <a:lnTo>
                  <a:pt x="90" y="189"/>
                </a:lnTo>
                <a:lnTo>
                  <a:pt x="86" y="187"/>
                </a:lnTo>
                <a:lnTo>
                  <a:pt x="84" y="186"/>
                </a:lnTo>
                <a:lnTo>
                  <a:pt x="83" y="184"/>
                </a:lnTo>
                <a:lnTo>
                  <a:pt x="45" y="183"/>
                </a:lnTo>
                <a:lnTo>
                  <a:pt x="44" y="18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04" name="Freeform 976"/>
          <p:cNvSpPr>
            <a:spLocks/>
          </p:cNvSpPr>
          <p:nvPr/>
        </p:nvSpPr>
        <p:spPr bwMode="auto">
          <a:xfrm>
            <a:off x="4022725" y="3586170"/>
            <a:ext cx="433388" cy="412750"/>
          </a:xfrm>
          <a:custGeom>
            <a:avLst/>
            <a:gdLst>
              <a:gd name="T0" fmla="*/ 223 w 273"/>
              <a:gd name="T1" fmla="*/ 72 h 260"/>
              <a:gd name="T2" fmla="*/ 231 w 273"/>
              <a:gd name="T3" fmla="*/ 79 h 260"/>
              <a:gd name="T4" fmla="*/ 238 w 273"/>
              <a:gd name="T5" fmla="*/ 85 h 260"/>
              <a:gd name="T6" fmla="*/ 247 w 273"/>
              <a:gd name="T7" fmla="*/ 88 h 260"/>
              <a:gd name="T8" fmla="*/ 256 w 273"/>
              <a:gd name="T9" fmla="*/ 91 h 260"/>
              <a:gd name="T10" fmla="*/ 258 w 273"/>
              <a:gd name="T11" fmla="*/ 95 h 260"/>
              <a:gd name="T12" fmla="*/ 256 w 273"/>
              <a:gd name="T13" fmla="*/ 100 h 260"/>
              <a:gd name="T14" fmla="*/ 259 w 273"/>
              <a:gd name="T15" fmla="*/ 107 h 260"/>
              <a:gd name="T16" fmla="*/ 273 w 273"/>
              <a:gd name="T17" fmla="*/ 104 h 260"/>
              <a:gd name="T18" fmla="*/ 268 w 273"/>
              <a:gd name="T19" fmla="*/ 161 h 260"/>
              <a:gd name="T20" fmla="*/ 262 w 273"/>
              <a:gd name="T21" fmla="*/ 169 h 260"/>
              <a:gd name="T22" fmla="*/ 252 w 273"/>
              <a:gd name="T23" fmla="*/ 170 h 260"/>
              <a:gd name="T24" fmla="*/ 172 w 273"/>
              <a:gd name="T25" fmla="*/ 193 h 260"/>
              <a:gd name="T26" fmla="*/ 138 w 273"/>
              <a:gd name="T27" fmla="*/ 208 h 260"/>
              <a:gd name="T28" fmla="*/ 117 w 273"/>
              <a:gd name="T29" fmla="*/ 257 h 260"/>
              <a:gd name="T30" fmla="*/ 106 w 273"/>
              <a:gd name="T31" fmla="*/ 254 h 260"/>
              <a:gd name="T32" fmla="*/ 101 w 273"/>
              <a:gd name="T33" fmla="*/ 257 h 260"/>
              <a:gd name="T34" fmla="*/ 99 w 273"/>
              <a:gd name="T35" fmla="*/ 250 h 260"/>
              <a:gd name="T36" fmla="*/ 95 w 273"/>
              <a:gd name="T37" fmla="*/ 253 h 260"/>
              <a:gd name="T38" fmla="*/ 93 w 273"/>
              <a:gd name="T39" fmla="*/ 256 h 260"/>
              <a:gd name="T40" fmla="*/ 87 w 273"/>
              <a:gd name="T41" fmla="*/ 259 h 260"/>
              <a:gd name="T42" fmla="*/ 81 w 273"/>
              <a:gd name="T43" fmla="*/ 257 h 260"/>
              <a:gd name="T44" fmla="*/ 78 w 273"/>
              <a:gd name="T45" fmla="*/ 254 h 260"/>
              <a:gd name="T46" fmla="*/ 74 w 273"/>
              <a:gd name="T47" fmla="*/ 257 h 260"/>
              <a:gd name="T48" fmla="*/ 69 w 273"/>
              <a:gd name="T49" fmla="*/ 257 h 260"/>
              <a:gd name="T50" fmla="*/ 65 w 273"/>
              <a:gd name="T51" fmla="*/ 253 h 260"/>
              <a:gd name="T52" fmla="*/ 60 w 273"/>
              <a:gd name="T53" fmla="*/ 247 h 260"/>
              <a:gd name="T54" fmla="*/ 62 w 273"/>
              <a:gd name="T55" fmla="*/ 241 h 260"/>
              <a:gd name="T56" fmla="*/ 62 w 273"/>
              <a:gd name="T57" fmla="*/ 238 h 260"/>
              <a:gd name="T58" fmla="*/ 57 w 273"/>
              <a:gd name="T59" fmla="*/ 235 h 260"/>
              <a:gd name="T60" fmla="*/ 54 w 273"/>
              <a:gd name="T61" fmla="*/ 227 h 260"/>
              <a:gd name="T62" fmla="*/ 53 w 273"/>
              <a:gd name="T63" fmla="*/ 221 h 260"/>
              <a:gd name="T64" fmla="*/ 50 w 273"/>
              <a:gd name="T65" fmla="*/ 221 h 260"/>
              <a:gd name="T66" fmla="*/ 45 w 273"/>
              <a:gd name="T67" fmla="*/ 223 h 260"/>
              <a:gd name="T68" fmla="*/ 36 w 273"/>
              <a:gd name="T69" fmla="*/ 226 h 260"/>
              <a:gd name="T70" fmla="*/ 29 w 273"/>
              <a:gd name="T71" fmla="*/ 226 h 260"/>
              <a:gd name="T72" fmla="*/ 24 w 273"/>
              <a:gd name="T73" fmla="*/ 229 h 260"/>
              <a:gd name="T74" fmla="*/ 15 w 273"/>
              <a:gd name="T75" fmla="*/ 227 h 260"/>
              <a:gd name="T76" fmla="*/ 14 w 273"/>
              <a:gd name="T77" fmla="*/ 223 h 260"/>
              <a:gd name="T78" fmla="*/ 14 w 273"/>
              <a:gd name="T79" fmla="*/ 215 h 260"/>
              <a:gd name="T80" fmla="*/ 12 w 273"/>
              <a:gd name="T81" fmla="*/ 209 h 260"/>
              <a:gd name="T82" fmla="*/ 9 w 273"/>
              <a:gd name="T83" fmla="*/ 205 h 260"/>
              <a:gd name="T84" fmla="*/ 3 w 273"/>
              <a:gd name="T85" fmla="*/ 199 h 260"/>
              <a:gd name="T86" fmla="*/ 3 w 273"/>
              <a:gd name="T87" fmla="*/ 190 h 260"/>
              <a:gd name="T88" fmla="*/ 0 w 273"/>
              <a:gd name="T89" fmla="*/ 185 h 260"/>
              <a:gd name="T90" fmla="*/ 12 w 273"/>
              <a:gd name="T91" fmla="*/ 161 h 260"/>
              <a:gd name="T92" fmla="*/ 21 w 273"/>
              <a:gd name="T93" fmla="*/ 173 h 260"/>
              <a:gd name="T94" fmla="*/ 115 w 273"/>
              <a:gd name="T95" fmla="*/ 154 h 260"/>
              <a:gd name="T96" fmla="*/ 141 w 273"/>
              <a:gd name="T97" fmla="*/ 13 h 2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3"/>
              <a:gd name="T148" fmla="*/ 0 h 260"/>
              <a:gd name="T149" fmla="*/ 273 w 273"/>
              <a:gd name="T150" fmla="*/ 260 h 2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3" h="260">
                <a:moveTo>
                  <a:pt x="141" y="13"/>
                </a:moveTo>
                <a:lnTo>
                  <a:pt x="222" y="69"/>
                </a:lnTo>
                <a:lnTo>
                  <a:pt x="222" y="70"/>
                </a:lnTo>
                <a:lnTo>
                  <a:pt x="223" y="72"/>
                </a:lnTo>
                <a:lnTo>
                  <a:pt x="222" y="73"/>
                </a:lnTo>
                <a:lnTo>
                  <a:pt x="223" y="75"/>
                </a:lnTo>
                <a:lnTo>
                  <a:pt x="231" y="77"/>
                </a:lnTo>
                <a:lnTo>
                  <a:pt x="231" y="79"/>
                </a:lnTo>
                <a:lnTo>
                  <a:pt x="231" y="80"/>
                </a:lnTo>
                <a:lnTo>
                  <a:pt x="232" y="82"/>
                </a:lnTo>
                <a:lnTo>
                  <a:pt x="235" y="85"/>
                </a:lnTo>
                <a:lnTo>
                  <a:pt x="238" y="85"/>
                </a:lnTo>
                <a:lnTo>
                  <a:pt x="241" y="85"/>
                </a:lnTo>
                <a:lnTo>
                  <a:pt x="243" y="88"/>
                </a:lnTo>
                <a:lnTo>
                  <a:pt x="244" y="88"/>
                </a:lnTo>
                <a:lnTo>
                  <a:pt x="247" y="88"/>
                </a:lnTo>
                <a:lnTo>
                  <a:pt x="249" y="89"/>
                </a:lnTo>
                <a:lnTo>
                  <a:pt x="250" y="89"/>
                </a:lnTo>
                <a:lnTo>
                  <a:pt x="253" y="91"/>
                </a:lnTo>
                <a:lnTo>
                  <a:pt x="256" y="91"/>
                </a:lnTo>
                <a:lnTo>
                  <a:pt x="256" y="92"/>
                </a:lnTo>
                <a:lnTo>
                  <a:pt x="258" y="92"/>
                </a:lnTo>
                <a:lnTo>
                  <a:pt x="258" y="94"/>
                </a:lnTo>
                <a:lnTo>
                  <a:pt x="258" y="95"/>
                </a:lnTo>
                <a:lnTo>
                  <a:pt x="258" y="97"/>
                </a:lnTo>
                <a:lnTo>
                  <a:pt x="258" y="98"/>
                </a:lnTo>
                <a:lnTo>
                  <a:pt x="258" y="100"/>
                </a:lnTo>
                <a:lnTo>
                  <a:pt x="256" y="100"/>
                </a:lnTo>
                <a:lnTo>
                  <a:pt x="258" y="101"/>
                </a:lnTo>
                <a:lnTo>
                  <a:pt x="256" y="103"/>
                </a:lnTo>
                <a:lnTo>
                  <a:pt x="256" y="104"/>
                </a:lnTo>
                <a:lnTo>
                  <a:pt x="259" y="107"/>
                </a:lnTo>
                <a:lnTo>
                  <a:pt x="262" y="107"/>
                </a:lnTo>
                <a:lnTo>
                  <a:pt x="265" y="106"/>
                </a:lnTo>
                <a:lnTo>
                  <a:pt x="268" y="106"/>
                </a:lnTo>
                <a:lnTo>
                  <a:pt x="273" y="104"/>
                </a:lnTo>
                <a:lnTo>
                  <a:pt x="273" y="106"/>
                </a:lnTo>
                <a:lnTo>
                  <a:pt x="273" y="158"/>
                </a:lnTo>
                <a:lnTo>
                  <a:pt x="271" y="160"/>
                </a:lnTo>
                <a:lnTo>
                  <a:pt x="268" y="161"/>
                </a:lnTo>
                <a:lnTo>
                  <a:pt x="268" y="163"/>
                </a:lnTo>
                <a:lnTo>
                  <a:pt x="267" y="166"/>
                </a:lnTo>
                <a:lnTo>
                  <a:pt x="264" y="167"/>
                </a:lnTo>
                <a:lnTo>
                  <a:pt x="262" y="169"/>
                </a:lnTo>
                <a:lnTo>
                  <a:pt x="261" y="170"/>
                </a:lnTo>
                <a:lnTo>
                  <a:pt x="253" y="170"/>
                </a:lnTo>
                <a:lnTo>
                  <a:pt x="253" y="172"/>
                </a:lnTo>
                <a:lnTo>
                  <a:pt x="252" y="170"/>
                </a:lnTo>
                <a:lnTo>
                  <a:pt x="225" y="172"/>
                </a:lnTo>
                <a:lnTo>
                  <a:pt x="217" y="178"/>
                </a:lnTo>
                <a:lnTo>
                  <a:pt x="196" y="178"/>
                </a:lnTo>
                <a:lnTo>
                  <a:pt x="172" y="193"/>
                </a:lnTo>
                <a:lnTo>
                  <a:pt x="168" y="197"/>
                </a:lnTo>
                <a:lnTo>
                  <a:pt x="162" y="202"/>
                </a:lnTo>
                <a:lnTo>
                  <a:pt x="141" y="206"/>
                </a:lnTo>
                <a:lnTo>
                  <a:pt x="138" y="208"/>
                </a:lnTo>
                <a:lnTo>
                  <a:pt x="130" y="227"/>
                </a:lnTo>
                <a:lnTo>
                  <a:pt x="121" y="235"/>
                </a:lnTo>
                <a:lnTo>
                  <a:pt x="117" y="245"/>
                </a:lnTo>
                <a:lnTo>
                  <a:pt x="117" y="257"/>
                </a:lnTo>
                <a:lnTo>
                  <a:pt x="112" y="257"/>
                </a:lnTo>
                <a:lnTo>
                  <a:pt x="111" y="256"/>
                </a:lnTo>
                <a:lnTo>
                  <a:pt x="111" y="254"/>
                </a:lnTo>
                <a:lnTo>
                  <a:pt x="106" y="254"/>
                </a:lnTo>
                <a:lnTo>
                  <a:pt x="105" y="257"/>
                </a:lnTo>
                <a:lnTo>
                  <a:pt x="104" y="257"/>
                </a:lnTo>
                <a:lnTo>
                  <a:pt x="104" y="259"/>
                </a:lnTo>
                <a:lnTo>
                  <a:pt x="101" y="257"/>
                </a:lnTo>
                <a:lnTo>
                  <a:pt x="101" y="254"/>
                </a:lnTo>
                <a:lnTo>
                  <a:pt x="99" y="253"/>
                </a:lnTo>
                <a:lnTo>
                  <a:pt x="99" y="251"/>
                </a:lnTo>
                <a:lnTo>
                  <a:pt x="99" y="250"/>
                </a:lnTo>
                <a:lnTo>
                  <a:pt x="98" y="250"/>
                </a:lnTo>
                <a:lnTo>
                  <a:pt x="96" y="250"/>
                </a:lnTo>
                <a:lnTo>
                  <a:pt x="96" y="253"/>
                </a:lnTo>
                <a:lnTo>
                  <a:pt x="95" y="253"/>
                </a:lnTo>
                <a:lnTo>
                  <a:pt x="93" y="251"/>
                </a:lnTo>
                <a:lnTo>
                  <a:pt x="92" y="253"/>
                </a:lnTo>
                <a:lnTo>
                  <a:pt x="92" y="254"/>
                </a:lnTo>
                <a:lnTo>
                  <a:pt x="93" y="256"/>
                </a:lnTo>
                <a:lnTo>
                  <a:pt x="92" y="256"/>
                </a:lnTo>
                <a:lnTo>
                  <a:pt x="89" y="256"/>
                </a:lnTo>
                <a:lnTo>
                  <a:pt x="87" y="257"/>
                </a:lnTo>
                <a:lnTo>
                  <a:pt x="87" y="259"/>
                </a:lnTo>
                <a:lnTo>
                  <a:pt x="86" y="260"/>
                </a:lnTo>
                <a:lnTo>
                  <a:pt x="84" y="259"/>
                </a:lnTo>
                <a:lnTo>
                  <a:pt x="83" y="257"/>
                </a:lnTo>
                <a:lnTo>
                  <a:pt x="81" y="257"/>
                </a:lnTo>
                <a:lnTo>
                  <a:pt x="81" y="259"/>
                </a:lnTo>
                <a:lnTo>
                  <a:pt x="80" y="259"/>
                </a:lnTo>
                <a:lnTo>
                  <a:pt x="80" y="256"/>
                </a:lnTo>
                <a:lnTo>
                  <a:pt x="78" y="254"/>
                </a:lnTo>
                <a:lnTo>
                  <a:pt x="77" y="256"/>
                </a:lnTo>
                <a:lnTo>
                  <a:pt x="75" y="254"/>
                </a:lnTo>
                <a:lnTo>
                  <a:pt x="74" y="256"/>
                </a:lnTo>
                <a:lnTo>
                  <a:pt x="74" y="257"/>
                </a:lnTo>
                <a:lnTo>
                  <a:pt x="72" y="259"/>
                </a:lnTo>
                <a:lnTo>
                  <a:pt x="71" y="259"/>
                </a:lnTo>
                <a:lnTo>
                  <a:pt x="71" y="257"/>
                </a:lnTo>
                <a:lnTo>
                  <a:pt x="69" y="257"/>
                </a:lnTo>
                <a:lnTo>
                  <a:pt x="68" y="256"/>
                </a:lnTo>
                <a:lnTo>
                  <a:pt x="68" y="254"/>
                </a:lnTo>
                <a:lnTo>
                  <a:pt x="66" y="254"/>
                </a:lnTo>
                <a:lnTo>
                  <a:pt x="65" y="253"/>
                </a:lnTo>
                <a:lnTo>
                  <a:pt x="65" y="244"/>
                </a:lnTo>
                <a:lnTo>
                  <a:pt x="63" y="244"/>
                </a:lnTo>
                <a:lnTo>
                  <a:pt x="62" y="244"/>
                </a:lnTo>
                <a:lnTo>
                  <a:pt x="60" y="247"/>
                </a:lnTo>
                <a:lnTo>
                  <a:pt x="59" y="247"/>
                </a:lnTo>
                <a:lnTo>
                  <a:pt x="59" y="244"/>
                </a:lnTo>
                <a:lnTo>
                  <a:pt x="60" y="242"/>
                </a:lnTo>
                <a:lnTo>
                  <a:pt x="62" y="241"/>
                </a:lnTo>
                <a:lnTo>
                  <a:pt x="63" y="241"/>
                </a:lnTo>
                <a:lnTo>
                  <a:pt x="63" y="239"/>
                </a:lnTo>
                <a:lnTo>
                  <a:pt x="63" y="238"/>
                </a:lnTo>
                <a:lnTo>
                  <a:pt x="62" y="238"/>
                </a:lnTo>
                <a:lnTo>
                  <a:pt x="60" y="238"/>
                </a:lnTo>
                <a:lnTo>
                  <a:pt x="60" y="236"/>
                </a:lnTo>
                <a:lnTo>
                  <a:pt x="59" y="233"/>
                </a:lnTo>
                <a:lnTo>
                  <a:pt x="57" y="235"/>
                </a:lnTo>
                <a:lnTo>
                  <a:pt x="56" y="235"/>
                </a:lnTo>
                <a:lnTo>
                  <a:pt x="56" y="229"/>
                </a:lnTo>
                <a:lnTo>
                  <a:pt x="56" y="227"/>
                </a:lnTo>
                <a:lnTo>
                  <a:pt x="54" y="227"/>
                </a:lnTo>
                <a:lnTo>
                  <a:pt x="56" y="226"/>
                </a:lnTo>
                <a:lnTo>
                  <a:pt x="54" y="224"/>
                </a:lnTo>
                <a:lnTo>
                  <a:pt x="53" y="224"/>
                </a:lnTo>
                <a:lnTo>
                  <a:pt x="53" y="221"/>
                </a:lnTo>
                <a:lnTo>
                  <a:pt x="53" y="220"/>
                </a:lnTo>
                <a:lnTo>
                  <a:pt x="51" y="220"/>
                </a:lnTo>
                <a:lnTo>
                  <a:pt x="51" y="221"/>
                </a:lnTo>
                <a:lnTo>
                  <a:pt x="50" y="221"/>
                </a:lnTo>
                <a:lnTo>
                  <a:pt x="48" y="220"/>
                </a:lnTo>
                <a:lnTo>
                  <a:pt x="47" y="220"/>
                </a:lnTo>
                <a:lnTo>
                  <a:pt x="47" y="223"/>
                </a:lnTo>
                <a:lnTo>
                  <a:pt x="45" y="223"/>
                </a:lnTo>
                <a:lnTo>
                  <a:pt x="42" y="224"/>
                </a:lnTo>
                <a:lnTo>
                  <a:pt x="42" y="226"/>
                </a:lnTo>
                <a:lnTo>
                  <a:pt x="41" y="227"/>
                </a:lnTo>
                <a:lnTo>
                  <a:pt x="36" y="226"/>
                </a:lnTo>
                <a:lnTo>
                  <a:pt x="35" y="224"/>
                </a:lnTo>
                <a:lnTo>
                  <a:pt x="32" y="224"/>
                </a:lnTo>
                <a:lnTo>
                  <a:pt x="30" y="224"/>
                </a:lnTo>
                <a:lnTo>
                  <a:pt x="29" y="226"/>
                </a:lnTo>
                <a:lnTo>
                  <a:pt x="27" y="226"/>
                </a:lnTo>
                <a:lnTo>
                  <a:pt x="27" y="229"/>
                </a:lnTo>
                <a:lnTo>
                  <a:pt x="26" y="229"/>
                </a:lnTo>
                <a:lnTo>
                  <a:pt x="24" y="229"/>
                </a:lnTo>
                <a:lnTo>
                  <a:pt x="21" y="224"/>
                </a:lnTo>
                <a:lnTo>
                  <a:pt x="20" y="224"/>
                </a:lnTo>
                <a:lnTo>
                  <a:pt x="17" y="227"/>
                </a:lnTo>
                <a:lnTo>
                  <a:pt x="15" y="227"/>
                </a:lnTo>
                <a:lnTo>
                  <a:pt x="14" y="227"/>
                </a:lnTo>
                <a:lnTo>
                  <a:pt x="12" y="226"/>
                </a:lnTo>
                <a:lnTo>
                  <a:pt x="12" y="224"/>
                </a:lnTo>
                <a:lnTo>
                  <a:pt x="14" y="223"/>
                </a:lnTo>
                <a:lnTo>
                  <a:pt x="15" y="220"/>
                </a:lnTo>
                <a:lnTo>
                  <a:pt x="14" y="218"/>
                </a:lnTo>
                <a:lnTo>
                  <a:pt x="14" y="217"/>
                </a:lnTo>
                <a:lnTo>
                  <a:pt x="14" y="215"/>
                </a:lnTo>
                <a:lnTo>
                  <a:pt x="14" y="214"/>
                </a:lnTo>
                <a:lnTo>
                  <a:pt x="14" y="212"/>
                </a:lnTo>
                <a:lnTo>
                  <a:pt x="14" y="211"/>
                </a:lnTo>
                <a:lnTo>
                  <a:pt x="12" y="209"/>
                </a:lnTo>
                <a:lnTo>
                  <a:pt x="12" y="208"/>
                </a:lnTo>
                <a:lnTo>
                  <a:pt x="11" y="208"/>
                </a:lnTo>
                <a:lnTo>
                  <a:pt x="11" y="206"/>
                </a:lnTo>
                <a:lnTo>
                  <a:pt x="9" y="205"/>
                </a:lnTo>
                <a:lnTo>
                  <a:pt x="8" y="205"/>
                </a:lnTo>
                <a:lnTo>
                  <a:pt x="6" y="205"/>
                </a:lnTo>
                <a:lnTo>
                  <a:pt x="5" y="203"/>
                </a:lnTo>
                <a:lnTo>
                  <a:pt x="3" y="199"/>
                </a:lnTo>
                <a:lnTo>
                  <a:pt x="5" y="196"/>
                </a:lnTo>
                <a:lnTo>
                  <a:pt x="5" y="194"/>
                </a:lnTo>
                <a:lnTo>
                  <a:pt x="3" y="193"/>
                </a:lnTo>
                <a:lnTo>
                  <a:pt x="3" y="190"/>
                </a:lnTo>
                <a:lnTo>
                  <a:pt x="2" y="188"/>
                </a:lnTo>
                <a:lnTo>
                  <a:pt x="2" y="187"/>
                </a:lnTo>
                <a:lnTo>
                  <a:pt x="0" y="187"/>
                </a:lnTo>
                <a:lnTo>
                  <a:pt x="0" y="185"/>
                </a:lnTo>
                <a:lnTo>
                  <a:pt x="2" y="182"/>
                </a:lnTo>
                <a:lnTo>
                  <a:pt x="0" y="181"/>
                </a:lnTo>
                <a:lnTo>
                  <a:pt x="8" y="175"/>
                </a:lnTo>
                <a:lnTo>
                  <a:pt x="12" y="161"/>
                </a:lnTo>
                <a:lnTo>
                  <a:pt x="14" y="161"/>
                </a:lnTo>
                <a:lnTo>
                  <a:pt x="15" y="163"/>
                </a:lnTo>
                <a:lnTo>
                  <a:pt x="17" y="163"/>
                </a:lnTo>
                <a:lnTo>
                  <a:pt x="21" y="173"/>
                </a:lnTo>
                <a:lnTo>
                  <a:pt x="27" y="173"/>
                </a:lnTo>
                <a:lnTo>
                  <a:pt x="35" y="167"/>
                </a:lnTo>
                <a:lnTo>
                  <a:pt x="111" y="169"/>
                </a:lnTo>
                <a:lnTo>
                  <a:pt x="115" y="154"/>
                </a:lnTo>
                <a:lnTo>
                  <a:pt x="108" y="152"/>
                </a:lnTo>
                <a:lnTo>
                  <a:pt x="93" y="0"/>
                </a:lnTo>
                <a:lnTo>
                  <a:pt x="121" y="0"/>
                </a:lnTo>
                <a:lnTo>
                  <a:pt x="141" y="1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05" name="Freeform 977"/>
          <p:cNvSpPr>
            <a:spLocks/>
          </p:cNvSpPr>
          <p:nvPr/>
        </p:nvSpPr>
        <p:spPr bwMode="auto">
          <a:xfrm>
            <a:off x="3894138" y="3505207"/>
            <a:ext cx="223838" cy="195262"/>
          </a:xfrm>
          <a:custGeom>
            <a:avLst/>
            <a:gdLst>
              <a:gd name="T0" fmla="*/ 60 w 141"/>
              <a:gd name="T1" fmla="*/ 115 h 123"/>
              <a:gd name="T2" fmla="*/ 6 w 141"/>
              <a:gd name="T3" fmla="*/ 115 h 123"/>
              <a:gd name="T4" fmla="*/ 5 w 141"/>
              <a:gd name="T5" fmla="*/ 118 h 123"/>
              <a:gd name="T6" fmla="*/ 2 w 141"/>
              <a:gd name="T7" fmla="*/ 121 h 123"/>
              <a:gd name="T8" fmla="*/ 0 w 141"/>
              <a:gd name="T9" fmla="*/ 123 h 123"/>
              <a:gd name="T10" fmla="*/ 2 w 141"/>
              <a:gd name="T11" fmla="*/ 109 h 123"/>
              <a:gd name="T12" fmla="*/ 5 w 141"/>
              <a:gd name="T13" fmla="*/ 100 h 123"/>
              <a:gd name="T14" fmla="*/ 9 w 141"/>
              <a:gd name="T15" fmla="*/ 99 h 123"/>
              <a:gd name="T16" fmla="*/ 15 w 141"/>
              <a:gd name="T17" fmla="*/ 87 h 123"/>
              <a:gd name="T18" fmla="*/ 15 w 141"/>
              <a:gd name="T19" fmla="*/ 84 h 123"/>
              <a:gd name="T20" fmla="*/ 21 w 141"/>
              <a:gd name="T21" fmla="*/ 73 h 123"/>
              <a:gd name="T22" fmla="*/ 23 w 141"/>
              <a:gd name="T23" fmla="*/ 70 h 123"/>
              <a:gd name="T24" fmla="*/ 38 w 141"/>
              <a:gd name="T25" fmla="*/ 49 h 123"/>
              <a:gd name="T26" fmla="*/ 42 w 141"/>
              <a:gd name="T27" fmla="*/ 30 h 123"/>
              <a:gd name="T28" fmla="*/ 48 w 141"/>
              <a:gd name="T29" fmla="*/ 24 h 123"/>
              <a:gd name="T30" fmla="*/ 59 w 141"/>
              <a:gd name="T31" fmla="*/ 18 h 123"/>
              <a:gd name="T32" fmla="*/ 66 w 141"/>
              <a:gd name="T33" fmla="*/ 1 h 123"/>
              <a:gd name="T34" fmla="*/ 68 w 141"/>
              <a:gd name="T35" fmla="*/ 0 h 123"/>
              <a:gd name="T36" fmla="*/ 141 w 141"/>
              <a:gd name="T37" fmla="*/ 0 h 123"/>
              <a:gd name="T38" fmla="*/ 141 w 141"/>
              <a:gd name="T39" fmla="*/ 31 h 123"/>
              <a:gd name="T40" fmla="*/ 87 w 141"/>
              <a:gd name="T41" fmla="*/ 31 h 123"/>
              <a:gd name="T42" fmla="*/ 87 w 141"/>
              <a:gd name="T43" fmla="*/ 78 h 123"/>
              <a:gd name="T44" fmla="*/ 71 w 141"/>
              <a:gd name="T45" fmla="*/ 82 h 123"/>
              <a:gd name="T46" fmla="*/ 69 w 141"/>
              <a:gd name="T47" fmla="*/ 82 h 123"/>
              <a:gd name="T48" fmla="*/ 66 w 141"/>
              <a:gd name="T49" fmla="*/ 88 h 123"/>
              <a:gd name="T50" fmla="*/ 68 w 141"/>
              <a:gd name="T51" fmla="*/ 115 h 123"/>
              <a:gd name="T52" fmla="*/ 60 w 141"/>
              <a:gd name="T53" fmla="*/ 115 h 1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1"/>
              <a:gd name="T82" fmla="*/ 0 h 123"/>
              <a:gd name="T83" fmla="*/ 141 w 141"/>
              <a:gd name="T84" fmla="*/ 123 h 1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1" h="123">
                <a:moveTo>
                  <a:pt x="60" y="115"/>
                </a:moveTo>
                <a:lnTo>
                  <a:pt x="6" y="115"/>
                </a:lnTo>
                <a:lnTo>
                  <a:pt x="5" y="118"/>
                </a:lnTo>
                <a:lnTo>
                  <a:pt x="2" y="121"/>
                </a:lnTo>
                <a:lnTo>
                  <a:pt x="0" y="123"/>
                </a:lnTo>
                <a:lnTo>
                  <a:pt x="2" y="109"/>
                </a:lnTo>
                <a:lnTo>
                  <a:pt x="5" y="100"/>
                </a:lnTo>
                <a:lnTo>
                  <a:pt x="9" y="99"/>
                </a:lnTo>
                <a:lnTo>
                  <a:pt x="15" y="87"/>
                </a:lnTo>
                <a:lnTo>
                  <a:pt x="15" y="84"/>
                </a:lnTo>
                <a:lnTo>
                  <a:pt x="21" y="73"/>
                </a:lnTo>
                <a:lnTo>
                  <a:pt x="23" y="70"/>
                </a:lnTo>
                <a:lnTo>
                  <a:pt x="38" y="49"/>
                </a:lnTo>
                <a:lnTo>
                  <a:pt x="42" y="30"/>
                </a:lnTo>
                <a:lnTo>
                  <a:pt x="48" y="24"/>
                </a:lnTo>
                <a:lnTo>
                  <a:pt x="59" y="18"/>
                </a:lnTo>
                <a:lnTo>
                  <a:pt x="66" y="1"/>
                </a:lnTo>
                <a:lnTo>
                  <a:pt x="68" y="0"/>
                </a:lnTo>
                <a:lnTo>
                  <a:pt x="141" y="0"/>
                </a:lnTo>
                <a:lnTo>
                  <a:pt x="141" y="31"/>
                </a:lnTo>
                <a:lnTo>
                  <a:pt x="87" y="31"/>
                </a:lnTo>
                <a:lnTo>
                  <a:pt x="87" y="78"/>
                </a:lnTo>
                <a:lnTo>
                  <a:pt x="71" y="82"/>
                </a:lnTo>
                <a:lnTo>
                  <a:pt x="69" y="82"/>
                </a:lnTo>
                <a:lnTo>
                  <a:pt x="66" y="88"/>
                </a:lnTo>
                <a:lnTo>
                  <a:pt x="68" y="115"/>
                </a:lnTo>
                <a:lnTo>
                  <a:pt x="60" y="11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06" name="Freeform 978"/>
          <p:cNvSpPr>
            <a:spLocks/>
          </p:cNvSpPr>
          <p:nvPr/>
        </p:nvSpPr>
        <p:spPr bwMode="auto">
          <a:xfrm>
            <a:off x="4873625" y="4745045"/>
            <a:ext cx="252413" cy="261937"/>
          </a:xfrm>
          <a:custGeom>
            <a:avLst/>
            <a:gdLst>
              <a:gd name="T0" fmla="*/ 0 w 159"/>
              <a:gd name="T1" fmla="*/ 126 h 165"/>
              <a:gd name="T2" fmla="*/ 0 w 159"/>
              <a:gd name="T3" fmla="*/ 75 h 165"/>
              <a:gd name="T4" fmla="*/ 17 w 159"/>
              <a:gd name="T5" fmla="*/ 75 h 165"/>
              <a:gd name="T6" fmla="*/ 17 w 159"/>
              <a:gd name="T7" fmla="*/ 14 h 165"/>
              <a:gd name="T8" fmla="*/ 18 w 159"/>
              <a:gd name="T9" fmla="*/ 12 h 165"/>
              <a:gd name="T10" fmla="*/ 55 w 159"/>
              <a:gd name="T11" fmla="*/ 6 h 165"/>
              <a:gd name="T12" fmla="*/ 58 w 159"/>
              <a:gd name="T13" fmla="*/ 8 h 165"/>
              <a:gd name="T14" fmla="*/ 61 w 159"/>
              <a:gd name="T15" fmla="*/ 11 h 165"/>
              <a:gd name="T16" fmla="*/ 61 w 159"/>
              <a:gd name="T17" fmla="*/ 15 h 165"/>
              <a:gd name="T18" fmla="*/ 66 w 159"/>
              <a:gd name="T19" fmla="*/ 11 h 165"/>
              <a:gd name="T20" fmla="*/ 72 w 159"/>
              <a:gd name="T21" fmla="*/ 6 h 165"/>
              <a:gd name="T22" fmla="*/ 79 w 159"/>
              <a:gd name="T23" fmla="*/ 5 h 165"/>
              <a:gd name="T24" fmla="*/ 81 w 159"/>
              <a:gd name="T25" fmla="*/ 2 h 165"/>
              <a:gd name="T26" fmla="*/ 84 w 159"/>
              <a:gd name="T27" fmla="*/ 2 h 165"/>
              <a:gd name="T28" fmla="*/ 87 w 159"/>
              <a:gd name="T29" fmla="*/ 0 h 165"/>
              <a:gd name="T30" fmla="*/ 88 w 159"/>
              <a:gd name="T31" fmla="*/ 2 h 165"/>
              <a:gd name="T32" fmla="*/ 88 w 159"/>
              <a:gd name="T33" fmla="*/ 5 h 165"/>
              <a:gd name="T34" fmla="*/ 94 w 159"/>
              <a:gd name="T35" fmla="*/ 12 h 165"/>
              <a:gd name="T36" fmla="*/ 97 w 159"/>
              <a:gd name="T37" fmla="*/ 15 h 165"/>
              <a:gd name="T38" fmla="*/ 100 w 159"/>
              <a:gd name="T39" fmla="*/ 24 h 165"/>
              <a:gd name="T40" fmla="*/ 112 w 159"/>
              <a:gd name="T41" fmla="*/ 39 h 165"/>
              <a:gd name="T42" fmla="*/ 118 w 159"/>
              <a:gd name="T43" fmla="*/ 41 h 165"/>
              <a:gd name="T44" fmla="*/ 121 w 159"/>
              <a:gd name="T45" fmla="*/ 42 h 165"/>
              <a:gd name="T46" fmla="*/ 124 w 159"/>
              <a:gd name="T47" fmla="*/ 47 h 165"/>
              <a:gd name="T48" fmla="*/ 129 w 159"/>
              <a:gd name="T49" fmla="*/ 48 h 165"/>
              <a:gd name="T50" fmla="*/ 132 w 159"/>
              <a:gd name="T51" fmla="*/ 51 h 165"/>
              <a:gd name="T52" fmla="*/ 133 w 159"/>
              <a:gd name="T53" fmla="*/ 63 h 165"/>
              <a:gd name="T54" fmla="*/ 135 w 159"/>
              <a:gd name="T55" fmla="*/ 68 h 165"/>
              <a:gd name="T56" fmla="*/ 138 w 159"/>
              <a:gd name="T57" fmla="*/ 71 h 165"/>
              <a:gd name="T58" fmla="*/ 141 w 159"/>
              <a:gd name="T59" fmla="*/ 72 h 165"/>
              <a:gd name="T60" fmla="*/ 148 w 159"/>
              <a:gd name="T61" fmla="*/ 72 h 165"/>
              <a:gd name="T62" fmla="*/ 159 w 159"/>
              <a:gd name="T63" fmla="*/ 78 h 165"/>
              <a:gd name="T64" fmla="*/ 159 w 159"/>
              <a:gd name="T65" fmla="*/ 80 h 165"/>
              <a:gd name="T66" fmla="*/ 139 w 159"/>
              <a:gd name="T67" fmla="*/ 88 h 165"/>
              <a:gd name="T68" fmla="*/ 100 w 159"/>
              <a:gd name="T69" fmla="*/ 127 h 165"/>
              <a:gd name="T70" fmla="*/ 96 w 159"/>
              <a:gd name="T71" fmla="*/ 138 h 165"/>
              <a:gd name="T72" fmla="*/ 94 w 159"/>
              <a:gd name="T73" fmla="*/ 139 h 165"/>
              <a:gd name="T74" fmla="*/ 81 w 159"/>
              <a:gd name="T75" fmla="*/ 144 h 165"/>
              <a:gd name="T76" fmla="*/ 76 w 159"/>
              <a:gd name="T77" fmla="*/ 142 h 165"/>
              <a:gd name="T78" fmla="*/ 66 w 159"/>
              <a:gd name="T79" fmla="*/ 138 h 165"/>
              <a:gd name="T80" fmla="*/ 61 w 159"/>
              <a:gd name="T81" fmla="*/ 136 h 165"/>
              <a:gd name="T82" fmla="*/ 58 w 159"/>
              <a:gd name="T83" fmla="*/ 138 h 165"/>
              <a:gd name="T84" fmla="*/ 50 w 159"/>
              <a:gd name="T85" fmla="*/ 147 h 165"/>
              <a:gd name="T86" fmla="*/ 50 w 159"/>
              <a:gd name="T87" fmla="*/ 150 h 165"/>
              <a:gd name="T88" fmla="*/ 47 w 159"/>
              <a:gd name="T89" fmla="*/ 153 h 165"/>
              <a:gd name="T90" fmla="*/ 42 w 159"/>
              <a:gd name="T91" fmla="*/ 154 h 165"/>
              <a:gd name="T92" fmla="*/ 39 w 159"/>
              <a:gd name="T93" fmla="*/ 162 h 165"/>
              <a:gd name="T94" fmla="*/ 29 w 159"/>
              <a:gd name="T95" fmla="*/ 165 h 165"/>
              <a:gd name="T96" fmla="*/ 14 w 159"/>
              <a:gd name="T97" fmla="*/ 162 h 165"/>
              <a:gd name="T98" fmla="*/ 14 w 159"/>
              <a:gd name="T99" fmla="*/ 159 h 165"/>
              <a:gd name="T100" fmla="*/ 17 w 159"/>
              <a:gd name="T101" fmla="*/ 148 h 165"/>
              <a:gd name="T102" fmla="*/ 15 w 159"/>
              <a:gd name="T103" fmla="*/ 142 h 165"/>
              <a:gd name="T104" fmla="*/ 14 w 159"/>
              <a:gd name="T105" fmla="*/ 138 h 165"/>
              <a:gd name="T106" fmla="*/ 9 w 159"/>
              <a:gd name="T107" fmla="*/ 135 h 165"/>
              <a:gd name="T108" fmla="*/ 8 w 159"/>
              <a:gd name="T109" fmla="*/ 132 h 165"/>
              <a:gd name="T110" fmla="*/ 5 w 159"/>
              <a:gd name="T111" fmla="*/ 129 h 165"/>
              <a:gd name="T112" fmla="*/ 3 w 159"/>
              <a:gd name="T113" fmla="*/ 127 h 165"/>
              <a:gd name="T114" fmla="*/ 2 w 159"/>
              <a:gd name="T115" fmla="*/ 126 h 165"/>
              <a:gd name="T116" fmla="*/ 0 w 159"/>
              <a:gd name="T117" fmla="*/ 126 h 1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9"/>
              <a:gd name="T178" fmla="*/ 0 h 165"/>
              <a:gd name="T179" fmla="*/ 159 w 159"/>
              <a:gd name="T180" fmla="*/ 165 h 16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9" h="165">
                <a:moveTo>
                  <a:pt x="0" y="126"/>
                </a:moveTo>
                <a:lnTo>
                  <a:pt x="0" y="75"/>
                </a:lnTo>
                <a:lnTo>
                  <a:pt x="17" y="75"/>
                </a:lnTo>
                <a:lnTo>
                  <a:pt x="17" y="14"/>
                </a:lnTo>
                <a:lnTo>
                  <a:pt x="18" y="12"/>
                </a:lnTo>
                <a:lnTo>
                  <a:pt x="55" y="6"/>
                </a:lnTo>
                <a:lnTo>
                  <a:pt x="58" y="8"/>
                </a:lnTo>
                <a:lnTo>
                  <a:pt x="61" y="11"/>
                </a:lnTo>
                <a:lnTo>
                  <a:pt x="61" y="15"/>
                </a:lnTo>
                <a:lnTo>
                  <a:pt x="66" y="11"/>
                </a:lnTo>
                <a:lnTo>
                  <a:pt x="72" y="6"/>
                </a:lnTo>
                <a:lnTo>
                  <a:pt x="79" y="5"/>
                </a:lnTo>
                <a:lnTo>
                  <a:pt x="81" y="2"/>
                </a:lnTo>
                <a:lnTo>
                  <a:pt x="84" y="2"/>
                </a:lnTo>
                <a:lnTo>
                  <a:pt x="87" y="0"/>
                </a:lnTo>
                <a:lnTo>
                  <a:pt x="88" y="2"/>
                </a:lnTo>
                <a:lnTo>
                  <a:pt x="88" y="5"/>
                </a:lnTo>
                <a:lnTo>
                  <a:pt x="94" y="12"/>
                </a:lnTo>
                <a:lnTo>
                  <a:pt x="97" y="15"/>
                </a:lnTo>
                <a:lnTo>
                  <a:pt x="100" y="24"/>
                </a:lnTo>
                <a:lnTo>
                  <a:pt x="112" y="39"/>
                </a:lnTo>
                <a:lnTo>
                  <a:pt x="118" y="41"/>
                </a:lnTo>
                <a:lnTo>
                  <a:pt x="121" y="42"/>
                </a:lnTo>
                <a:lnTo>
                  <a:pt x="124" y="47"/>
                </a:lnTo>
                <a:lnTo>
                  <a:pt x="129" y="48"/>
                </a:lnTo>
                <a:lnTo>
                  <a:pt x="132" y="51"/>
                </a:lnTo>
                <a:lnTo>
                  <a:pt x="133" y="63"/>
                </a:lnTo>
                <a:lnTo>
                  <a:pt x="135" y="68"/>
                </a:lnTo>
                <a:lnTo>
                  <a:pt x="138" y="71"/>
                </a:lnTo>
                <a:lnTo>
                  <a:pt x="141" y="72"/>
                </a:lnTo>
                <a:lnTo>
                  <a:pt x="148" y="72"/>
                </a:lnTo>
                <a:lnTo>
                  <a:pt x="159" y="78"/>
                </a:lnTo>
                <a:lnTo>
                  <a:pt x="159" y="80"/>
                </a:lnTo>
                <a:lnTo>
                  <a:pt x="139" y="88"/>
                </a:lnTo>
                <a:lnTo>
                  <a:pt x="100" y="127"/>
                </a:lnTo>
                <a:lnTo>
                  <a:pt x="96" y="138"/>
                </a:lnTo>
                <a:lnTo>
                  <a:pt x="94" y="139"/>
                </a:lnTo>
                <a:lnTo>
                  <a:pt x="81" y="144"/>
                </a:lnTo>
                <a:lnTo>
                  <a:pt x="76" y="142"/>
                </a:lnTo>
                <a:lnTo>
                  <a:pt x="66" y="138"/>
                </a:lnTo>
                <a:lnTo>
                  <a:pt x="61" y="136"/>
                </a:lnTo>
                <a:lnTo>
                  <a:pt x="58" y="138"/>
                </a:lnTo>
                <a:lnTo>
                  <a:pt x="50" y="147"/>
                </a:lnTo>
                <a:lnTo>
                  <a:pt x="50" y="150"/>
                </a:lnTo>
                <a:lnTo>
                  <a:pt x="47" y="153"/>
                </a:lnTo>
                <a:lnTo>
                  <a:pt x="42" y="154"/>
                </a:lnTo>
                <a:lnTo>
                  <a:pt x="39" y="162"/>
                </a:lnTo>
                <a:lnTo>
                  <a:pt x="29" y="165"/>
                </a:lnTo>
                <a:lnTo>
                  <a:pt x="14" y="162"/>
                </a:lnTo>
                <a:lnTo>
                  <a:pt x="14" y="159"/>
                </a:lnTo>
                <a:lnTo>
                  <a:pt x="17" y="148"/>
                </a:lnTo>
                <a:lnTo>
                  <a:pt x="15" y="142"/>
                </a:lnTo>
                <a:lnTo>
                  <a:pt x="14" y="138"/>
                </a:lnTo>
                <a:lnTo>
                  <a:pt x="9" y="135"/>
                </a:lnTo>
                <a:lnTo>
                  <a:pt x="8" y="132"/>
                </a:lnTo>
                <a:lnTo>
                  <a:pt x="5" y="129"/>
                </a:lnTo>
                <a:lnTo>
                  <a:pt x="3" y="127"/>
                </a:lnTo>
                <a:lnTo>
                  <a:pt x="2" y="126"/>
                </a:lnTo>
                <a:lnTo>
                  <a:pt x="0" y="12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07" name="Freeform 979"/>
          <p:cNvSpPr>
            <a:spLocks/>
          </p:cNvSpPr>
          <p:nvPr/>
        </p:nvSpPr>
        <p:spPr bwMode="auto">
          <a:xfrm>
            <a:off x="5584825" y="2495557"/>
            <a:ext cx="1081088" cy="579437"/>
          </a:xfrm>
          <a:custGeom>
            <a:avLst/>
            <a:gdLst>
              <a:gd name="T0" fmla="*/ 137 w 681"/>
              <a:gd name="T1" fmla="*/ 341 h 365"/>
              <a:gd name="T2" fmla="*/ 101 w 681"/>
              <a:gd name="T3" fmla="*/ 326 h 365"/>
              <a:gd name="T4" fmla="*/ 73 w 681"/>
              <a:gd name="T5" fmla="*/ 297 h 365"/>
              <a:gd name="T6" fmla="*/ 83 w 681"/>
              <a:gd name="T7" fmla="*/ 285 h 365"/>
              <a:gd name="T8" fmla="*/ 91 w 681"/>
              <a:gd name="T9" fmla="*/ 268 h 365"/>
              <a:gd name="T10" fmla="*/ 130 w 681"/>
              <a:gd name="T11" fmla="*/ 272 h 365"/>
              <a:gd name="T12" fmla="*/ 128 w 681"/>
              <a:gd name="T13" fmla="*/ 253 h 365"/>
              <a:gd name="T14" fmla="*/ 112 w 681"/>
              <a:gd name="T15" fmla="*/ 229 h 365"/>
              <a:gd name="T16" fmla="*/ 63 w 681"/>
              <a:gd name="T17" fmla="*/ 230 h 365"/>
              <a:gd name="T18" fmla="*/ 27 w 681"/>
              <a:gd name="T19" fmla="*/ 239 h 365"/>
              <a:gd name="T20" fmla="*/ 31 w 681"/>
              <a:gd name="T21" fmla="*/ 214 h 365"/>
              <a:gd name="T22" fmla="*/ 10 w 681"/>
              <a:gd name="T23" fmla="*/ 202 h 365"/>
              <a:gd name="T24" fmla="*/ 9 w 681"/>
              <a:gd name="T25" fmla="*/ 172 h 365"/>
              <a:gd name="T26" fmla="*/ 13 w 681"/>
              <a:gd name="T27" fmla="*/ 142 h 365"/>
              <a:gd name="T28" fmla="*/ 34 w 681"/>
              <a:gd name="T29" fmla="*/ 133 h 365"/>
              <a:gd name="T30" fmla="*/ 57 w 681"/>
              <a:gd name="T31" fmla="*/ 118 h 365"/>
              <a:gd name="T32" fmla="*/ 79 w 681"/>
              <a:gd name="T33" fmla="*/ 106 h 365"/>
              <a:gd name="T34" fmla="*/ 95 w 681"/>
              <a:gd name="T35" fmla="*/ 103 h 365"/>
              <a:gd name="T36" fmla="*/ 119 w 681"/>
              <a:gd name="T37" fmla="*/ 112 h 365"/>
              <a:gd name="T38" fmla="*/ 136 w 681"/>
              <a:gd name="T39" fmla="*/ 134 h 365"/>
              <a:gd name="T40" fmla="*/ 145 w 681"/>
              <a:gd name="T41" fmla="*/ 131 h 365"/>
              <a:gd name="T42" fmla="*/ 170 w 681"/>
              <a:gd name="T43" fmla="*/ 125 h 365"/>
              <a:gd name="T44" fmla="*/ 196 w 681"/>
              <a:gd name="T45" fmla="*/ 121 h 365"/>
              <a:gd name="T46" fmla="*/ 221 w 681"/>
              <a:gd name="T47" fmla="*/ 136 h 365"/>
              <a:gd name="T48" fmla="*/ 254 w 681"/>
              <a:gd name="T49" fmla="*/ 115 h 365"/>
              <a:gd name="T50" fmla="*/ 226 w 681"/>
              <a:gd name="T51" fmla="*/ 97 h 365"/>
              <a:gd name="T52" fmla="*/ 241 w 681"/>
              <a:gd name="T53" fmla="*/ 74 h 365"/>
              <a:gd name="T54" fmla="*/ 247 w 681"/>
              <a:gd name="T55" fmla="*/ 61 h 365"/>
              <a:gd name="T56" fmla="*/ 242 w 681"/>
              <a:gd name="T57" fmla="*/ 53 h 365"/>
              <a:gd name="T58" fmla="*/ 253 w 681"/>
              <a:gd name="T59" fmla="*/ 43 h 365"/>
              <a:gd name="T60" fmla="*/ 278 w 681"/>
              <a:gd name="T61" fmla="*/ 40 h 365"/>
              <a:gd name="T62" fmla="*/ 299 w 681"/>
              <a:gd name="T63" fmla="*/ 32 h 365"/>
              <a:gd name="T64" fmla="*/ 316 w 681"/>
              <a:gd name="T65" fmla="*/ 24 h 365"/>
              <a:gd name="T66" fmla="*/ 365 w 681"/>
              <a:gd name="T67" fmla="*/ 12 h 365"/>
              <a:gd name="T68" fmla="*/ 378 w 681"/>
              <a:gd name="T69" fmla="*/ 0 h 365"/>
              <a:gd name="T70" fmla="*/ 398 w 681"/>
              <a:gd name="T71" fmla="*/ 7 h 365"/>
              <a:gd name="T72" fmla="*/ 414 w 681"/>
              <a:gd name="T73" fmla="*/ 22 h 365"/>
              <a:gd name="T74" fmla="*/ 422 w 681"/>
              <a:gd name="T75" fmla="*/ 37 h 365"/>
              <a:gd name="T76" fmla="*/ 432 w 681"/>
              <a:gd name="T77" fmla="*/ 43 h 365"/>
              <a:gd name="T78" fmla="*/ 452 w 681"/>
              <a:gd name="T79" fmla="*/ 41 h 365"/>
              <a:gd name="T80" fmla="*/ 449 w 681"/>
              <a:gd name="T81" fmla="*/ 53 h 365"/>
              <a:gd name="T82" fmla="*/ 468 w 681"/>
              <a:gd name="T83" fmla="*/ 55 h 365"/>
              <a:gd name="T84" fmla="*/ 486 w 681"/>
              <a:gd name="T85" fmla="*/ 37 h 365"/>
              <a:gd name="T86" fmla="*/ 507 w 681"/>
              <a:gd name="T87" fmla="*/ 37 h 365"/>
              <a:gd name="T88" fmla="*/ 567 w 681"/>
              <a:gd name="T89" fmla="*/ 127 h 365"/>
              <a:gd name="T90" fmla="*/ 580 w 681"/>
              <a:gd name="T91" fmla="*/ 124 h 365"/>
              <a:gd name="T92" fmla="*/ 606 w 681"/>
              <a:gd name="T93" fmla="*/ 128 h 365"/>
              <a:gd name="T94" fmla="*/ 622 w 681"/>
              <a:gd name="T95" fmla="*/ 128 h 365"/>
              <a:gd name="T96" fmla="*/ 634 w 681"/>
              <a:gd name="T97" fmla="*/ 145 h 365"/>
              <a:gd name="T98" fmla="*/ 655 w 681"/>
              <a:gd name="T99" fmla="*/ 161 h 365"/>
              <a:gd name="T100" fmla="*/ 676 w 681"/>
              <a:gd name="T101" fmla="*/ 164 h 365"/>
              <a:gd name="T102" fmla="*/ 658 w 681"/>
              <a:gd name="T103" fmla="*/ 193 h 365"/>
              <a:gd name="T104" fmla="*/ 618 w 681"/>
              <a:gd name="T105" fmla="*/ 223 h 365"/>
              <a:gd name="T106" fmla="*/ 571 w 681"/>
              <a:gd name="T107" fmla="*/ 314 h 365"/>
              <a:gd name="T108" fmla="*/ 557 w 681"/>
              <a:gd name="T109" fmla="*/ 332 h 365"/>
              <a:gd name="T110" fmla="*/ 504 w 681"/>
              <a:gd name="T111" fmla="*/ 323 h 365"/>
              <a:gd name="T112" fmla="*/ 456 w 681"/>
              <a:gd name="T113" fmla="*/ 318 h 365"/>
              <a:gd name="T114" fmla="*/ 417 w 681"/>
              <a:gd name="T115" fmla="*/ 324 h 365"/>
              <a:gd name="T116" fmla="*/ 395 w 681"/>
              <a:gd name="T117" fmla="*/ 347 h 365"/>
              <a:gd name="T118" fmla="*/ 338 w 681"/>
              <a:gd name="T119" fmla="*/ 347 h 365"/>
              <a:gd name="T120" fmla="*/ 304 w 681"/>
              <a:gd name="T121" fmla="*/ 305 h 3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81"/>
              <a:gd name="T184" fmla="*/ 0 h 365"/>
              <a:gd name="T185" fmla="*/ 681 w 681"/>
              <a:gd name="T186" fmla="*/ 365 h 3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81" h="365">
                <a:moveTo>
                  <a:pt x="158" y="275"/>
                </a:moveTo>
                <a:lnTo>
                  <a:pt x="158" y="357"/>
                </a:lnTo>
                <a:lnTo>
                  <a:pt x="154" y="359"/>
                </a:lnTo>
                <a:lnTo>
                  <a:pt x="149" y="359"/>
                </a:lnTo>
                <a:lnTo>
                  <a:pt x="145" y="357"/>
                </a:lnTo>
                <a:lnTo>
                  <a:pt x="142" y="348"/>
                </a:lnTo>
                <a:lnTo>
                  <a:pt x="140" y="345"/>
                </a:lnTo>
                <a:lnTo>
                  <a:pt x="137" y="341"/>
                </a:lnTo>
                <a:lnTo>
                  <a:pt x="136" y="339"/>
                </a:lnTo>
                <a:lnTo>
                  <a:pt x="127" y="335"/>
                </a:lnTo>
                <a:lnTo>
                  <a:pt x="125" y="335"/>
                </a:lnTo>
                <a:lnTo>
                  <a:pt x="109" y="339"/>
                </a:lnTo>
                <a:lnTo>
                  <a:pt x="98" y="347"/>
                </a:lnTo>
                <a:lnTo>
                  <a:pt x="98" y="335"/>
                </a:lnTo>
                <a:lnTo>
                  <a:pt x="101" y="332"/>
                </a:lnTo>
                <a:lnTo>
                  <a:pt x="101" y="326"/>
                </a:lnTo>
                <a:lnTo>
                  <a:pt x="98" y="324"/>
                </a:lnTo>
                <a:lnTo>
                  <a:pt x="95" y="324"/>
                </a:lnTo>
                <a:lnTo>
                  <a:pt x="89" y="321"/>
                </a:lnTo>
                <a:lnTo>
                  <a:pt x="86" y="317"/>
                </a:lnTo>
                <a:lnTo>
                  <a:pt x="79" y="317"/>
                </a:lnTo>
                <a:lnTo>
                  <a:pt x="79" y="305"/>
                </a:lnTo>
                <a:lnTo>
                  <a:pt x="75" y="299"/>
                </a:lnTo>
                <a:lnTo>
                  <a:pt x="73" y="297"/>
                </a:lnTo>
                <a:lnTo>
                  <a:pt x="70" y="293"/>
                </a:lnTo>
                <a:lnTo>
                  <a:pt x="64" y="290"/>
                </a:lnTo>
                <a:lnTo>
                  <a:pt x="60" y="284"/>
                </a:lnTo>
                <a:lnTo>
                  <a:pt x="63" y="282"/>
                </a:lnTo>
                <a:lnTo>
                  <a:pt x="69" y="282"/>
                </a:lnTo>
                <a:lnTo>
                  <a:pt x="76" y="285"/>
                </a:lnTo>
                <a:lnTo>
                  <a:pt x="79" y="284"/>
                </a:lnTo>
                <a:lnTo>
                  <a:pt x="83" y="285"/>
                </a:lnTo>
                <a:lnTo>
                  <a:pt x="81" y="279"/>
                </a:lnTo>
                <a:lnTo>
                  <a:pt x="79" y="273"/>
                </a:lnTo>
                <a:lnTo>
                  <a:pt x="81" y="271"/>
                </a:lnTo>
                <a:lnTo>
                  <a:pt x="83" y="269"/>
                </a:lnTo>
                <a:lnTo>
                  <a:pt x="83" y="271"/>
                </a:lnTo>
                <a:lnTo>
                  <a:pt x="88" y="272"/>
                </a:lnTo>
                <a:lnTo>
                  <a:pt x="91" y="271"/>
                </a:lnTo>
                <a:lnTo>
                  <a:pt x="91" y="268"/>
                </a:lnTo>
                <a:lnTo>
                  <a:pt x="94" y="265"/>
                </a:lnTo>
                <a:lnTo>
                  <a:pt x="100" y="265"/>
                </a:lnTo>
                <a:lnTo>
                  <a:pt x="109" y="269"/>
                </a:lnTo>
                <a:lnTo>
                  <a:pt x="115" y="268"/>
                </a:lnTo>
                <a:lnTo>
                  <a:pt x="118" y="266"/>
                </a:lnTo>
                <a:lnTo>
                  <a:pt x="119" y="266"/>
                </a:lnTo>
                <a:lnTo>
                  <a:pt x="121" y="268"/>
                </a:lnTo>
                <a:lnTo>
                  <a:pt x="130" y="272"/>
                </a:lnTo>
                <a:lnTo>
                  <a:pt x="133" y="271"/>
                </a:lnTo>
                <a:lnTo>
                  <a:pt x="136" y="272"/>
                </a:lnTo>
                <a:lnTo>
                  <a:pt x="137" y="269"/>
                </a:lnTo>
                <a:lnTo>
                  <a:pt x="134" y="266"/>
                </a:lnTo>
                <a:lnTo>
                  <a:pt x="139" y="266"/>
                </a:lnTo>
                <a:lnTo>
                  <a:pt x="133" y="257"/>
                </a:lnTo>
                <a:lnTo>
                  <a:pt x="130" y="256"/>
                </a:lnTo>
                <a:lnTo>
                  <a:pt x="128" y="253"/>
                </a:lnTo>
                <a:lnTo>
                  <a:pt x="125" y="253"/>
                </a:lnTo>
                <a:lnTo>
                  <a:pt x="121" y="247"/>
                </a:lnTo>
                <a:lnTo>
                  <a:pt x="119" y="239"/>
                </a:lnTo>
                <a:lnTo>
                  <a:pt x="118" y="236"/>
                </a:lnTo>
                <a:lnTo>
                  <a:pt x="116" y="238"/>
                </a:lnTo>
                <a:lnTo>
                  <a:pt x="115" y="233"/>
                </a:lnTo>
                <a:lnTo>
                  <a:pt x="112" y="233"/>
                </a:lnTo>
                <a:lnTo>
                  <a:pt x="112" y="229"/>
                </a:lnTo>
                <a:lnTo>
                  <a:pt x="106" y="224"/>
                </a:lnTo>
                <a:lnTo>
                  <a:pt x="103" y="224"/>
                </a:lnTo>
                <a:lnTo>
                  <a:pt x="103" y="223"/>
                </a:lnTo>
                <a:lnTo>
                  <a:pt x="98" y="221"/>
                </a:lnTo>
                <a:lnTo>
                  <a:pt x="89" y="226"/>
                </a:lnTo>
                <a:lnTo>
                  <a:pt x="88" y="223"/>
                </a:lnTo>
                <a:lnTo>
                  <a:pt x="75" y="220"/>
                </a:lnTo>
                <a:lnTo>
                  <a:pt x="63" y="230"/>
                </a:lnTo>
                <a:lnTo>
                  <a:pt x="34" y="236"/>
                </a:lnTo>
                <a:lnTo>
                  <a:pt x="42" y="241"/>
                </a:lnTo>
                <a:lnTo>
                  <a:pt x="36" y="244"/>
                </a:lnTo>
                <a:lnTo>
                  <a:pt x="34" y="242"/>
                </a:lnTo>
                <a:lnTo>
                  <a:pt x="33" y="241"/>
                </a:lnTo>
                <a:lnTo>
                  <a:pt x="31" y="239"/>
                </a:lnTo>
                <a:lnTo>
                  <a:pt x="28" y="239"/>
                </a:lnTo>
                <a:lnTo>
                  <a:pt x="27" y="239"/>
                </a:lnTo>
                <a:lnTo>
                  <a:pt x="25" y="236"/>
                </a:lnTo>
                <a:lnTo>
                  <a:pt x="27" y="235"/>
                </a:lnTo>
                <a:lnTo>
                  <a:pt x="27" y="232"/>
                </a:lnTo>
                <a:lnTo>
                  <a:pt x="30" y="232"/>
                </a:lnTo>
                <a:lnTo>
                  <a:pt x="33" y="233"/>
                </a:lnTo>
                <a:lnTo>
                  <a:pt x="36" y="232"/>
                </a:lnTo>
                <a:lnTo>
                  <a:pt x="34" y="215"/>
                </a:lnTo>
                <a:lnTo>
                  <a:pt x="31" y="214"/>
                </a:lnTo>
                <a:lnTo>
                  <a:pt x="30" y="212"/>
                </a:lnTo>
                <a:lnTo>
                  <a:pt x="30" y="209"/>
                </a:lnTo>
                <a:lnTo>
                  <a:pt x="27" y="206"/>
                </a:lnTo>
                <a:lnTo>
                  <a:pt x="19" y="206"/>
                </a:lnTo>
                <a:lnTo>
                  <a:pt x="15" y="205"/>
                </a:lnTo>
                <a:lnTo>
                  <a:pt x="15" y="208"/>
                </a:lnTo>
                <a:lnTo>
                  <a:pt x="10" y="205"/>
                </a:lnTo>
                <a:lnTo>
                  <a:pt x="10" y="202"/>
                </a:lnTo>
                <a:lnTo>
                  <a:pt x="9" y="200"/>
                </a:lnTo>
                <a:lnTo>
                  <a:pt x="10" y="197"/>
                </a:lnTo>
                <a:lnTo>
                  <a:pt x="9" y="196"/>
                </a:lnTo>
                <a:lnTo>
                  <a:pt x="9" y="193"/>
                </a:lnTo>
                <a:lnTo>
                  <a:pt x="0" y="190"/>
                </a:lnTo>
                <a:lnTo>
                  <a:pt x="3" y="176"/>
                </a:lnTo>
                <a:lnTo>
                  <a:pt x="7" y="175"/>
                </a:lnTo>
                <a:lnTo>
                  <a:pt x="9" y="172"/>
                </a:lnTo>
                <a:lnTo>
                  <a:pt x="7" y="170"/>
                </a:lnTo>
                <a:lnTo>
                  <a:pt x="4" y="167"/>
                </a:lnTo>
                <a:lnTo>
                  <a:pt x="7" y="152"/>
                </a:lnTo>
                <a:lnTo>
                  <a:pt x="12" y="151"/>
                </a:lnTo>
                <a:lnTo>
                  <a:pt x="13" y="148"/>
                </a:lnTo>
                <a:lnTo>
                  <a:pt x="13" y="146"/>
                </a:lnTo>
                <a:lnTo>
                  <a:pt x="13" y="143"/>
                </a:lnTo>
                <a:lnTo>
                  <a:pt x="13" y="142"/>
                </a:lnTo>
                <a:lnTo>
                  <a:pt x="16" y="137"/>
                </a:lnTo>
                <a:lnTo>
                  <a:pt x="18" y="139"/>
                </a:lnTo>
                <a:lnTo>
                  <a:pt x="19" y="140"/>
                </a:lnTo>
                <a:lnTo>
                  <a:pt x="24" y="143"/>
                </a:lnTo>
                <a:lnTo>
                  <a:pt x="28" y="155"/>
                </a:lnTo>
                <a:lnTo>
                  <a:pt x="31" y="155"/>
                </a:lnTo>
                <a:lnTo>
                  <a:pt x="39" y="151"/>
                </a:lnTo>
                <a:lnTo>
                  <a:pt x="34" y="133"/>
                </a:lnTo>
                <a:lnTo>
                  <a:pt x="36" y="134"/>
                </a:lnTo>
                <a:lnTo>
                  <a:pt x="46" y="128"/>
                </a:lnTo>
                <a:lnTo>
                  <a:pt x="48" y="125"/>
                </a:lnTo>
                <a:lnTo>
                  <a:pt x="48" y="121"/>
                </a:lnTo>
                <a:lnTo>
                  <a:pt x="51" y="121"/>
                </a:lnTo>
                <a:lnTo>
                  <a:pt x="54" y="121"/>
                </a:lnTo>
                <a:lnTo>
                  <a:pt x="55" y="119"/>
                </a:lnTo>
                <a:lnTo>
                  <a:pt x="57" y="118"/>
                </a:lnTo>
                <a:lnTo>
                  <a:pt x="61" y="116"/>
                </a:lnTo>
                <a:lnTo>
                  <a:pt x="63" y="113"/>
                </a:lnTo>
                <a:lnTo>
                  <a:pt x="66" y="112"/>
                </a:lnTo>
                <a:lnTo>
                  <a:pt x="67" y="110"/>
                </a:lnTo>
                <a:lnTo>
                  <a:pt x="67" y="107"/>
                </a:lnTo>
                <a:lnTo>
                  <a:pt x="69" y="106"/>
                </a:lnTo>
                <a:lnTo>
                  <a:pt x="73" y="104"/>
                </a:lnTo>
                <a:lnTo>
                  <a:pt x="79" y="106"/>
                </a:lnTo>
                <a:lnTo>
                  <a:pt x="81" y="110"/>
                </a:lnTo>
                <a:lnTo>
                  <a:pt x="85" y="109"/>
                </a:lnTo>
                <a:lnTo>
                  <a:pt x="86" y="110"/>
                </a:lnTo>
                <a:lnTo>
                  <a:pt x="88" y="109"/>
                </a:lnTo>
                <a:lnTo>
                  <a:pt x="88" y="106"/>
                </a:lnTo>
                <a:lnTo>
                  <a:pt x="89" y="104"/>
                </a:lnTo>
                <a:lnTo>
                  <a:pt x="92" y="104"/>
                </a:lnTo>
                <a:lnTo>
                  <a:pt x="95" y="103"/>
                </a:lnTo>
                <a:lnTo>
                  <a:pt x="97" y="103"/>
                </a:lnTo>
                <a:lnTo>
                  <a:pt x="98" y="107"/>
                </a:lnTo>
                <a:lnTo>
                  <a:pt x="100" y="110"/>
                </a:lnTo>
                <a:lnTo>
                  <a:pt x="106" y="109"/>
                </a:lnTo>
                <a:lnTo>
                  <a:pt x="107" y="110"/>
                </a:lnTo>
                <a:lnTo>
                  <a:pt x="112" y="109"/>
                </a:lnTo>
                <a:lnTo>
                  <a:pt x="115" y="109"/>
                </a:lnTo>
                <a:lnTo>
                  <a:pt x="119" y="112"/>
                </a:lnTo>
                <a:lnTo>
                  <a:pt x="121" y="116"/>
                </a:lnTo>
                <a:lnTo>
                  <a:pt x="127" y="121"/>
                </a:lnTo>
                <a:lnTo>
                  <a:pt x="128" y="122"/>
                </a:lnTo>
                <a:lnTo>
                  <a:pt x="130" y="124"/>
                </a:lnTo>
                <a:lnTo>
                  <a:pt x="133" y="128"/>
                </a:lnTo>
                <a:lnTo>
                  <a:pt x="133" y="133"/>
                </a:lnTo>
                <a:lnTo>
                  <a:pt x="134" y="136"/>
                </a:lnTo>
                <a:lnTo>
                  <a:pt x="136" y="134"/>
                </a:lnTo>
                <a:lnTo>
                  <a:pt x="136" y="127"/>
                </a:lnTo>
                <a:lnTo>
                  <a:pt x="134" y="125"/>
                </a:lnTo>
                <a:lnTo>
                  <a:pt x="136" y="124"/>
                </a:lnTo>
                <a:lnTo>
                  <a:pt x="139" y="122"/>
                </a:lnTo>
                <a:lnTo>
                  <a:pt x="140" y="125"/>
                </a:lnTo>
                <a:lnTo>
                  <a:pt x="142" y="127"/>
                </a:lnTo>
                <a:lnTo>
                  <a:pt x="142" y="128"/>
                </a:lnTo>
                <a:lnTo>
                  <a:pt x="145" y="131"/>
                </a:lnTo>
                <a:lnTo>
                  <a:pt x="154" y="134"/>
                </a:lnTo>
                <a:lnTo>
                  <a:pt x="155" y="134"/>
                </a:lnTo>
                <a:lnTo>
                  <a:pt x="161" y="130"/>
                </a:lnTo>
                <a:lnTo>
                  <a:pt x="161" y="127"/>
                </a:lnTo>
                <a:lnTo>
                  <a:pt x="164" y="127"/>
                </a:lnTo>
                <a:lnTo>
                  <a:pt x="166" y="125"/>
                </a:lnTo>
                <a:lnTo>
                  <a:pt x="169" y="124"/>
                </a:lnTo>
                <a:lnTo>
                  <a:pt x="170" y="125"/>
                </a:lnTo>
                <a:lnTo>
                  <a:pt x="170" y="122"/>
                </a:lnTo>
                <a:lnTo>
                  <a:pt x="176" y="122"/>
                </a:lnTo>
                <a:lnTo>
                  <a:pt x="178" y="122"/>
                </a:lnTo>
                <a:lnTo>
                  <a:pt x="184" y="127"/>
                </a:lnTo>
                <a:lnTo>
                  <a:pt x="188" y="124"/>
                </a:lnTo>
                <a:lnTo>
                  <a:pt x="188" y="122"/>
                </a:lnTo>
                <a:lnTo>
                  <a:pt x="194" y="122"/>
                </a:lnTo>
                <a:lnTo>
                  <a:pt x="196" y="121"/>
                </a:lnTo>
                <a:lnTo>
                  <a:pt x="200" y="122"/>
                </a:lnTo>
                <a:lnTo>
                  <a:pt x="202" y="124"/>
                </a:lnTo>
                <a:lnTo>
                  <a:pt x="202" y="130"/>
                </a:lnTo>
                <a:lnTo>
                  <a:pt x="206" y="133"/>
                </a:lnTo>
                <a:lnTo>
                  <a:pt x="211" y="133"/>
                </a:lnTo>
                <a:lnTo>
                  <a:pt x="215" y="133"/>
                </a:lnTo>
                <a:lnTo>
                  <a:pt x="217" y="137"/>
                </a:lnTo>
                <a:lnTo>
                  <a:pt x="221" y="136"/>
                </a:lnTo>
                <a:lnTo>
                  <a:pt x="223" y="134"/>
                </a:lnTo>
                <a:lnTo>
                  <a:pt x="227" y="128"/>
                </a:lnTo>
                <a:lnTo>
                  <a:pt x="229" y="130"/>
                </a:lnTo>
                <a:lnTo>
                  <a:pt x="232" y="133"/>
                </a:lnTo>
                <a:lnTo>
                  <a:pt x="242" y="133"/>
                </a:lnTo>
                <a:lnTo>
                  <a:pt x="244" y="131"/>
                </a:lnTo>
                <a:lnTo>
                  <a:pt x="248" y="130"/>
                </a:lnTo>
                <a:lnTo>
                  <a:pt x="254" y="115"/>
                </a:lnTo>
                <a:lnTo>
                  <a:pt x="251" y="112"/>
                </a:lnTo>
                <a:lnTo>
                  <a:pt x="242" y="112"/>
                </a:lnTo>
                <a:lnTo>
                  <a:pt x="239" y="107"/>
                </a:lnTo>
                <a:lnTo>
                  <a:pt x="232" y="106"/>
                </a:lnTo>
                <a:lnTo>
                  <a:pt x="232" y="103"/>
                </a:lnTo>
                <a:lnTo>
                  <a:pt x="230" y="101"/>
                </a:lnTo>
                <a:lnTo>
                  <a:pt x="226" y="100"/>
                </a:lnTo>
                <a:lnTo>
                  <a:pt x="226" y="97"/>
                </a:lnTo>
                <a:lnTo>
                  <a:pt x="229" y="97"/>
                </a:lnTo>
                <a:lnTo>
                  <a:pt x="232" y="94"/>
                </a:lnTo>
                <a:lnTo>
                  <a:pt x="241" y="89"/>
                </a:lnTo>
                <a:lnTo>
                  <a:pt x="242" y="88"/>
                </a:lnTo>
                <a:lnTo>
                  <a:pt x="242" y="85"/>
                </a:lnTo>
                <a:lnTo>
                  <a:pt x="238" y="76"/>
                </a:lnTo>
                <a:lnTo>
                  <a:pt x="239" y="76"/>
                </a:lnTo>
                <a:lnTo>
                  <a:pt x="241" y="74"/>
                </a:lnTo>
                <a:lnTo>
                  <a:pt x="242" y="71"/>
                </a:lnTo>
                <a:lnTo>
                  <a:pt x="244" y="70"/>
                </a:lnTo>
                <a:lnTo>
                  <a:pt x="259" y="70"/>
                </a:lnTo>
                <a:lnTo>
                  <a:pt x="262" y="70"/>
                </a:lnTo>
                <a:lnTo>
                  <a:pt x="262" y="67"/>
                </a:lnTo>
                <a:lnTo>
                  <a:pt x="260" y="65"/>
                </a:lnTo>
                <a:lnTo>
                  <a:pt x="256" y="62"/>
                </a:lnTo>
                <a:lnTo>
                  <a:pt x="247" y="61"/>
                </a:lnTo>
                <a:lnTo>
                  <a:pt x="245" y="59"/>
                </a:lnTo>
                <a:lnTo>
                  <a:pt x="245" y="56"/>
                </a:lnTo>
                <a:lnTo>
                  <a:pt x="248" y="56"/>
                </a:lnTo>
                <a:lnTo>
                  <a:pt x="250" y="55"/>
                </a:lnTo>
                <a:lnTo>
                  <a:pt x="251" y="53"/>
                </a:lnTo>
                <a:lnTo>
                  <a:pt x="250" y="52"/>
                </a:lnTo>
                <a:lnTo>
                  <a:pt x="248" y="53"/>
                </a:lnTo>
                <a:lnTo>
                  <a:pt x="242" y="53"/>
                </a:lnTo>
                <a:lnTo>
                  <a:pt x="242" y="50"/>
                </a:lnTo>
                <a:lnTo>
                  <a:pt x="244" y="47"/>
                </a:lnTo>
                <a:lnTo>
                  <a:pt x="245" y="46"/>
                </a:lnTo>
                <a:lnTo>
                  <a:pt x="242" y="43"/>
                </a:lnTo>
                <a:lnTo>
                  <a:pt x="247" y="43"/>
                </a:lnTo>
                <a:lnTo>
                  <a:pt x="248" y="40"/>
                </a:lnTo>
                <a:lnTo>
                  <a:pt x="251" y="40"/>
                </a:lnTo>
                <a:lnTo>
                  <a:pt x="253" y="43"/>
                </a:lnTo>
                <a:lnTo>
                  <a:pt x="254" y="41"/>
                </a:lnTo>
                <a:lnTo>
                  <a:pt x="257" y="43"/>
                </a:lnTo>
                <a:lnTo>
                  <a:pt x="259" y="41"/>
                </a:lnTo>
                <a:lnTo>
                  <a:pt x="266" y="41"/>
                </a:lnTo>
                <a:lnTo>
                  <a:pt x="268" y="44"/>
                </a:lnTo>
                <a:lnTo>
                  <a:pt x="271" y="40"/>
                </a:lnTo>
                <a:lnTo>
                  <a:pt x="274" y="38"/>
                </a:lnTo>
                <a:lnTo>
                  <a:pt x="278" y="40"/>
                </a:lnTo>
                <a:lnTo>
                  <a:pt x="281" y="38"/>
                </a:lnTo>
                <a:lnTo>
                  <a:pt x="283" y="37"/>
                </a:lnTo>
                <a:lnTo>
                  <a:pt x="287" y="34"/>
                </a:lnTo>
                <a:lnTo>
                  <a:pt x="289" y="35"/>
                </a:lnTo>
                <a:lnTo>
                  <a:pt x="292" y="37"/>
                </a:lnTo>
                <a:lnTo>
                  <a:pt x="293" y="37"/>
                </a:lnTo>
                <a:lnTo>
                  <a:pt x="295" y="34"/>
                </a:lnTo>
                <a:lnTo>
                  <a:pt x="299" y="32"/>
                </a:lnTo>
                <a:lnTo>
                  <a:pt x="301" y="31"/>
                </a:lnTo>
                <a:lnTo>
                  <a:pt x="304" y="31"/>
                </a:lnTo>
                <a:lnTo>
                  <a:pt x="307" y="31"/>
                </a:lnTo>
                <a:lnTo>
                  <a:pt x="308" y="31"/>
                </a:lnTo>
                <a:lnTo>
                  <a:pt x="311" y="31"/>
                </a:lnTo>
                <a:lnTo>
                  <a:pt x="313" y="29"/>
                </a:lnTo>
                <a:lnTo>
                  <a:pt x="314" y="24"/>
                </a:lnTo>
                <a:lnTo>
                  <a:pt x="316" y="24"/>
                </a:lnTo>
                <a:lnTo>
                  <a:pt x="319" y="22"/>
                </a:lnTo>
                <a:lnTo>
                  <a:pt x="320" y="24"/>
                </a:lnTo>
                <a:lnTo>
                  <a:pt x="326" y="22"/>
                </a:lnTo>
                <a:lnTo>
                  <a:pt x="356" y="16"/>
                </a:lnTo>
                <a:lnTo>
                  <a:pt x="357" y="13"/>
                </a:lnTo>
                <a:lnTo>
                  <a:pt x="360" y="15"/>
                </a:lnTo>
                <a:lnTo>
                  <a:pt x="362" y="13"/>
                </a:lnTo>
                <a:lnTo>
                  <a:pt x="365" y="12"/>
                </a:lnTo>
                <a:lnTo>
                  <a:pt x="363" y="7"/>
                </a:lnTo>
                <a:lnTo>
                  <a:pt x="366" y="7"/>
                </a:lnTo>
                <a:lnTo>
                  <a:pt x="369" y="6"/>
                </a:lnTo>
                <a:lnTo>
                  <a:pt x="371" y="4"/>
                </a:lnTo>
                <a:lnTo>
                  <a:pt x="372" y="3"/>
                </a:lnTo>
                <a:lnTo>
                  <a:pt x="375" y="3"/>
                </a:lnTo>
                <a:lnTo>
                  <a:pt x="377" y="1"/>
                </a:lnTo>
                <a:lnTo>
                  <a:pt x="378" y="0"/>
                </a:lnTo>
                <a:lnTo>
                  <a:pt x="380" y="3"/>
                </a:lnTo>
                <a:lnTo>
                  <a:pt x="383" y="1"/>
                </a:lnTo>
                <a:lnTo>
                  <a:pt x="384" y="3"/>
                </a:lnTo>
                <a:lnTo>
                  <a:pt x="387" y="3"/>
                </a:lnTo>
                <a:lnTo>
                  <a:pt x="390" y="3"/>
                </a:lnTo>
                <a:lnTo>
                  <a:pt x="392" y="4"/>
                </a:lnTo>
                <a:lnTo>
                  <a:pt x="395" y="7"/>
                </a:lnTo>
                <a:lnTo>
                  <a:pt x="398" y="7"/>
                </a:lnTo>
                <a:lnTo>
                  <a:pt x="399" y="4"/>
                </a:lnTo>
                <a:lnTo>
                  <a:pt x="405" y="4"/>
                </a:lnTo>
                <a:lnTo>
                  <a:pt x="407" y="6"/>
                </a:lnTo>
                <a:lnTo>
                  <a:pt x="408" y="7"/>
                </a:lnTo>
                <a:lnTo>
                  <a:pt x="410" y="9"/>
                </a:lnTo>
                <a:lnTo>
                  <a:pt x="410" y="16"/>
                </a:lnTo>
                <a:lnTo>
                  <a:pt x="411" y="19"/>
                </a:lnTo>
                <a:lnTo>
                  <a:pt x="414" y="22"/>
                </a:lnTo>
                <a:lnTo>
                  <a:pt x="413" y="24"/>
                </a:lnTo>
                <a:lnTo>
                  <a:pt x="413" y="29"/>
                </a:lnTo>
                <a:lnTo>
                  <a:pt x="410" y="32"/>
                </a:lnTo>
                <a:lnTo>
                  <a:pt x="411" y="35"/>
                </a:lnTo>
                <a:lnTo>
                  <a:pt x="413" y="37"/>
                </a:lnTo>
                <a:lnTo>
                  <a:pt x="417" y="37"/>
                </a:lnTo>
                <a:lnTo>
                  <a:pt x="419" y="38"/>
                </a:lnTo>
                <a:lnTo>
                  <a:pt x="422" y="37"/>
                </a:lnTo>
                <a:lnTo>
                  <a:pt x="423" y="35"/>
                </a:lnTo>
                <a:lnTo>
                  <a:pt x="425" y="35"/>
                </a:lnTo>
                <a:lnTo>
                  <a:pt x="428" y="35"/>
                </a:lnTo>
                <a:lnTo>
                  <a:pt x="428" y="31"/>
                </a:lnTo>
                <a:lnTo>
                  <a:pt x="431" y="31"/>
                </a:lnTo>
                <a:lnTo>
                  <a:pt x="432" y="35"/>
                </a:lnTo>
                <a:lnTo>
                  <a:pt x="434" y="37"/>
                </a:lnTo>
                <a:lnTo>
                  <a:pt x="432" y="43"/>
                </a:lnTo>
                <a:lnTo>
                  <a:pt x="438" y="43"/>
                </a:lnTo>
                <a:lnTo>
                  <a:pt x="437" y="40"/>
                </a:lnTo>
                <a:lnTo>
                  <a:pt x="435" y="38"/>
                </a:lnTo>
                <a:lnTo>
                  <a:pt x="438" y="37"/>
                </a:lnTo>
                <a:lnTo>
                  <a:pt x="443" y="38"/>
                </a:lnTo>
                <a:lnTo>
                  <a:pt x="449" y="43"/>
                </a:lnTo>
                <a:lnTo>
                  <a:pt x="452" y="43"/>
                </a:lnTo>
                <a:lnTo>
                  <a:pt x="452" y="41"/>
                </a:lnTo>
                <a:lnTo>
                  <a:pt x="455" y="40"/>
                </a:lnTo>
                <a:lnTo>
                  <a:pt x="455" y="43"/>
                </a:lnTo>
                <a:lnTo>
                  <a:pt x="455" y="44"/>
                </a:lnTo>
                <a:lnTo>
                  <a:pt x="453" y="46"/>
                </a:lnTo>
                <a:lnTo>
                  <a:pt x="450" y="47"/>
                </a:lnTo>
                <a:lnTo>
                  <a:pt x="449" y="49"/>
                </a:lnTo>
                <a:lnTo>
                  <a:pt x="449" y="52"/>
                </a:lnTo>
                <a:lnTo>
                  <a:pt x="449" y="53"/>
                </a:lnTo>
                <a:lnTo>
                  <a:pt x="450" y="56"/>
                </a:lnTo>
                <a:lnTo>
                  <a:pt x="453" y="56"/>
                </a:lnTo>
                <a:lnTo>
                  <a:pt x="455" y="53"/>
                </a:lnTo>
                <a:lnTo>
                  <a:pt x="459" y="52"/>
                </a:lnTo>
                <a:lnTo>
                  <a:pt x="461" y="53"/>
                </a:lnTo>
                <a:lnTo>
                  <a:pt x="464" y="53"/>
                </a:lnTo>
                <a:lnTo>
                  <a:pt x="465" y="55"/>
                </a:lnTo>
                <a:lnTo>
                  <a:pt x="468" y="55"/>
                </a:lnTo>
                <a:lnTo>
                  <a:pt x="467" y="52"/>
                </a:lnTo>
                <a:lnTo>
                  <a:pt x="468" y="50"/>
                </a:lnTo>
                <a:lnTo>
                  <a:pt x="471" y="50"/>
                </a:lnTo>
                <a:lnTo>
                  <a:pt x="474" y="46"/>
                </a:lnTo>
                <a:lnTo>
                  <a:pt x="479" y="46"/>
                </a:lnTo>
                <a:lnTo>
                  <a:pt x="483" y="43"/>
                </a:lnTo>
                <a:lnTo>
                  <a:pt x="485" y="38"/>
                </a:lnTo>
                <a:lnTo>
                  <a:pt x="486" y="37"/>
                </a:lnTo>
                <a:lnTo>
                  <a:pt x="489" y="37"/>
                </a:lnTo>
                <a:lnTo>
                  <a:pt x="497" y="35"/>
                </a:lnTo>
                <a:lnTo>
                  <a:pt x="498" y="32"/>
                </a:lnTo>
                <a:lnTo>
                  <a:pt x="503" y="32"/>
                </a:lnTo>
                <a:lnTo>
                  <a:pt x="507" y="29"/>
                </a:lnTo>
                <a:lnTo>
                  <a:pt x="507" y="32"/>
                </a:lnTo>
                <a:lnTo>
                  <a:pt x="507" y="34"/>
                </a:lnTo>
                <a:lnTo>
                  <a:pt x="507" y="37"/>
                </a:lnTo>
                <a:lnTo>
                  <a:pt x="504" y="37"/>
                </a:lnTo>
                <a:lnTo>
                  <a:pt x="501" y="37"/>
                </a:lnTo>
                <a:lnTo>
                  <a:pt x="501" y="40"/>
                </a:lnTo>
                <a:lnTo>
                  <a:pt x="503" y="41"/>
                </a:lnTo>
                <a:lnTo>
                  <a:pt x="504" y="43"/>
                </a:lnTo>
                <a:lnTo>
                  <a:pt x="525" y="62"/>
                </a:lnTo>
                <a:lnTo>
                  <a:pt x="562" y="130"/>
                </a:lnTo>
                <a:lnTo>
                  <a:pt x="567" y="127"/>
                </a:lnTo>
                <a:lnTo>
                  <a:pt x="567" y="124"/>
                </a:lnTo>
                <a:lnTo>
                  <a:pt x="567" y="122"/>
                </a:lnTo>
                <a:lnTo>
                  <a:pt x="571" y="118"/>
                </a:lnTo>
                <a:lnTo>
                  <a:pt x="573" y="116"/>
                </a:lnTo>
                <a:lnTo>
                  <a:pt x="574" y="119"/>
                </a:lnTo>
                <a:lnTo>
                  <a:pt x="577" y="119"/>
                </a:lnTo>
                <a:lnTo>
                  <a:pt x="582" y="122"/>
                </a:lnTo>
                <a:lnTo>
                  <a:pt x="580" y="124"/>
                </a:lnTo>
                <a:lnTo>
                  <a:pt x="582" y="127"/>
                </a:lnTo>
                <a:lnTo>
                  <a:pt x="583" y="127"/>
                </a:lnTo>
                <a:lnTo>
                  <a:pt x="585" y="131"/>
                </a:lnTo>
                <a:lnTo>
                  <a:pt x="592" y="130"/>
                </a:lnTo>
                <a:lnTo>
                  <a:pt x="597" y="131"/>
                </a:lnTo>
                <a:lnTo>
                  <a:pt x="600" y="131"/>
                </a:lnTo>
                <a:lnTo>
                  <a:pt x="604" y="131"/>
                </a:lnTo>
                <a:lnTo>
                  <a:pt x="606" y="128"/>
                </a:lnTo>
                <a:lnTo>
                  <a:pt x="607" y="127"/>
                </a:lnTo>
                <a:lnTo>
                  <a:pt x="609" y="127"/>
                </a:lnTo>
                <a:lnTo>
                  <a:pt x="612" y="127"/>
                </a:lnTo>
                <a:lnTo>
                  <a:pt x="613" y="125"/>
                </a:lnTo>
                <a:lnTo>
                  <a:pt x="615" y="124"/>
                </a:lnTo>
                <a:lnTo>
                  <a:pt x="619" y="125"/>
                </a:lnTo>
                <a:lnTo>
                  <a:pt x="622" y="127"/>
                </a:lnTo>
                <a:lnTo>
                  <a:pt x="622" y="128"/>
                </a:lnTo>
                <a:lnTo>
                  <a:pt x="625" y="130"/>
                </a:lnTo>
                <a:lnTo>
                  <a:pt x="628" y="133"/>
                </a:lnTo>
                <a:lnTo>
                  <a:pt x="631" y="134"/>
                </a:lnTo>
                <a:lnTo>
                  <a:pt x="631" y="136"/>
                </a:lnTo>
                <a:lnTo>
                  <a:pt x="631" y="139"/>
                </a:lnTo>
                <a:lnTo>
                  <a:pt x="631" y="142"/>
                </a:lnTo>
                <a:lnTo>
                  <a:pt x="633" y="143"/>
                </a:lnTo>
                <a:lnTo>
                  <a:pt x="634" y="145"/>
                </a:lnTo>
                <a:lnTo>
                  <a:pt x="642" y="148"/>
                </a:lnTo>
                <a:lnTo>
                  <a:pt x="643" y="149"/>
                </a:lnTo>
                <a:lnTo>
                  <a:pt x="642" y="152"/>
                </a:lnTo>
                <a:lnTo>
                  <a:pt x="645" y="154"/>
                </a:lnTo>
                <a:lnTo>
                  <a:pt x="646" y="155"/>
                </a:lnTo>
                <a:lnTo>
                  <a:pt x="648" y="160"/>
                </a:lnTo>
                <a:lnTo>
                  <a:pt x="651" y="161"/>
                </a:lnTo>
                <a:lnTo>
                  <a:pt x="655" y="161"/>
                </a:lnTo>
                <a:lnTo>
                  <a:pt x="658" y="163"/>
                </a:lnTo>
                <a:lnTo>
                  <a:pt x="666" y="164"/>
                </a:lnTo>
                <a:lnTo>
                  <a:pt x="666" y="161"/>
                </a:lnTo>
                <a:lnTo>
                  <a:pt x="667" y="160"/>
                </a:lnTo>
                <a:lnTo>
                  <a:pt x="672" y="158"/>
                </a:lnTo>
                <a:lnTo>
                  <a:pt x="673" y="160"/>
                </a:lnTo>
                <a:lnTo>
                  <a:pt x="673" y="163"/>
                </a:lnTo>
                <a:lnTo>
                  <a:pt x="676" y="164"/>
                </a:lnTo>
                <a:lnTo>
                  <a:pt x="678" y="169"/>
                </a:lnTo>
                <a:lnTo>
                  <a:pt x="681" y="170"/>
                </a:lnTo>
                <a:lnTo>
                  <a:pt x="681" y="172"/>
                </a:lnTo>
                <a:lnTo>
                  <a:pt x="678" y="179"/>
                </a:lnTo>
                <a:lnTo>
                  <a:pt x="675" y="187"/>
                </a:lnTo>
                <a:lnTo>
                  <a:pt x="670" y="191"/>
                </a:lnTo>
                <a:lnTo>
                  <a:pt x="663" y="193"/>
                </a:lnTo>
                <a:lnTo>
                  <a:pt x="658" y="193"/>
                </a:lnTo>
                <a:lnTo>
                  <a:pt x="655" y="199"/>
                </a:lnTo>
                <a:lnTo>
                  <a:pt x="654" y="224"/>
                </a:lnTo>
                <a:lnTo>
                  <a:pt x="646" y="227"/>
                </a:lnTo>
                <a:lnTo>
                  <a:pt x="642" y="230"/>
                </a:lnTo>
                <a:lnTo>
                  <a:pt x="636" y="226"/>
                </a:lnTo>
                <a:lnTo>
                  <a:pt x="625" y="227"/>
                </a:lnTo>
                <a:lnTo>
                  <a:pt x="621" y="224"/>
                </a:lnTo>
                <a:lnTo>
                  <a:pt x="618" y="223"/>
                </a:lnTo>
                <a:lnTo>
                  <a:pt x="610" y="223"/>
                </a:lnTo>
                <a:lnTo>
                  <a:pt x="597" y="259"/>
                </a:lnTo>
                <a:lnTo>
                  <a:pt x="600" y="269"/>
                </a:lnTo>
                <a:lnTo>
                  <a:pt x="598" y="271"/>
                </a:lnTo>
                <a:lnTo>
                  <a:pt x="562" y="276"/>
                </a:lnTo>
                <a:lnTo>
                  <a:pt x="560" y="278"/>
                </a:lnTo>
                <a:lnTo>
                  <a:pt x="562" y="281"/>
                </a:lnTo>
                <a:lnTo>
                  <a:pt x="571" y="314"/>
                </a:lnTo>
                <a:lnTo>
                  <a:pt x="571" y="318"/>
                </a:lnTo>
                <a:lnTo>
                  <a:pt x="568" y="320"/>
                </a:lnTo>
                <a:lnTo>
                  <a:pt x="568" y="324"/>
                </a:lnTo>
                <a:lnTo>
                  <a:pt x="565" y="327"/>
                </a:lnTo>
                <a:lnTo>
                  <a:pt x="565" y="330"/>
                </a:lnTo>
                <a:lnTo>
                  <a:pt x="565" y="336"/>
                </a:lnTo>
                <a:lnTo>
                  <a:pt x="562" y="336"/>
                </a:lnTo>
                <a:lnTo>
                  <a:pt x="557" y="332"/>
                </a:lnTo>
                <a:lnTo>
                  <a:pt x="552" y="332"/>
                </a:lnTo>
                <a:lnTo>
                  <a:pt x="548" y="326"/>
                </a:lnTo>
                <a:lnTo>
                  <a:pt x="539" y="324"/>
                </a:lnTo>
                <a:lnTo>
                  <a:pt x="536" y="323"/>
                </a:lnTo>
                <a:lnTo>
                  <a:pt x="516" y="323"/>
                </a:lnTo>
                <a:lnTo>
                  <a:pt x="512" y="320"/>
                </a:lnTo>
                <a:lnTo>
                  <a:pt x="509" y="320"/>
                </a:lnTo>
                <a:lnTo>
                  <a:pt x="504" y="323"/>
                </a:lnTo>
                <a:lnTo>
                  <a:pt x="480" y="321"/>
                </a:lnTo>
                <a:lnTo>
                  <a:pt x="479" y="321"/>
                </a:lnTo>
                <a:lnTo>
                  <a:pt x="476" y="320"/>
                </a:lnTo>
                <a:lnTo>
                  <a:pt x="471" y="321"/>
                </a:lnTo>
                <a:lnTo>
                  <a:pt x="462" y="315"/>
                </a:lnTo>
                <a:lnTo>
                  <a:pt x="461" y="317"/>
                </a:lnTo>
                <a:lnTo>
                  <a:pt x="458" y="317"/>
                </a:lnTo>
                <a:lnTo>
                  <a:pt x="456" y="318"/>
                </a:lnTo>
                <a:lnTo>
                  <a:pt x="452" y="321"/>
                </a:lnTo>
                <a:lnTo>
                  <a:pt x="452" y="323"/>
                </a:lnTo>
                <a:lnTo>
                  <a:pt x="450" y="326"/>
                </a:lnTo>
                <a:lnTo>
                  <a:pt x="449" y="330"/>
                </a:lnTo>
                <a:lnTo>
                  <a:pt x="449" y="332"/>
                </a:lnTo>
                <a:lnTo>
                  <a:pt x="422" y="324"/>
                </a:lnTo>
                <a:lnTo>
                  <a:pt x="420" y="326"/>
                </a:lnTo>
                <a:lnTo>
                  <a:pt x="417" y="324"/>
                </a:lnTo>
                <a:lnTo>
                  <a:pt x="410" y="326"/>
                </a:lnTo>
                <a:lnTo>
                  <a:pt x="410" y="329"/>
                </a:lnTo>
                <a:lnTo>
                  <a:pt x="410" y="330"/>
                </a:lnTo>
                <a:lnTo>
                  <a:pt x="404" y="341"/>
                </a:lnTo>
                <a:lnTo>
                  <a:pt x="401" y="342"/>
                </a:lnTo>
                <a:lnTo>
                  <a:pt x="399" y="341"/>
                </a:lnTo>
                <a:lnTo>
                  <a:pt x="396" y="345"/>
                </a:lnTo>
                <a:lnTo>
                  <a:pt x="395" y="347"/>
                </a:lnTo>
                <a:lnTo>
                  <a:pt x="384" y="353"/>
                </a:lnTo>
                <a:lnTo>
                  <a:pt x="383" y="354"/>
                </a:lnTo>
                <a:lnTo>
                  <a:pt x="378" y="357"/>
                </a:lnTo>
                <a:lnTo>
                  <a:pt x="375" y="362"/>
                </a:lnTo>
                <a:lnTo>
                  <a:pt x="372" y="365"/>
                </a:lnTo>
                <a:lnTo>
                  <a:pt x="357" y="359"/>
                </a:lnTo>
                <a:lnTo>
                  <a:pt x="341" y="360"/>
                </a:lnTo>
                <a:lnTo>
                  <a:pt x="338" y="347"/>
                </a:lnTo>
                <a:lnTo>
                  <a:pt x="327" y="344"/>
                </a:lnTo>
                <a:lnTo>
                  <a:pt x="327" y="335"/>
                </a:lnTo>
                <a:lnTo>
                  <a:pt x="330" y="335"/>
                </a:lnTo>
                <a:lnTo>
                  <a:pt x="329" y="323"/>
                </a:lnTo>
                <a:lnTo>
                  <a:pt x="326" y="323"/>
                </a:lnTo>
                <a:lnTo>
                  <a:pt x="320" y="312"/>
                </a:lnTo>
                <a:lnTo>
                  <a:pt x="308" y="303"/>
                </a:lnTo>
                <a:lnTo>
                  <a:pt x="304" y="305"/>
                </a:lnTo>
                <a:lnTo>
                  <a:pt x="259" y="308"/>
                </a:lnTo>
                <a:lnTo>
                  <a:pt x="202" y="260"/>
                </a:lnTo>
                <a:lnTo>
                  <a:pt x="158" y="27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08" name="Freeform 980"/>
          <p:cNvSpPr>
            <a:spLocks/>
          </p:cNvSpPr>
          <p:nvPr/>
        </p:nvSpPr>
        <p:spPr bwMode="auto">
          <a:xfrm>
            <a:off x="7124700" y="4237045"/>
            <a:ext cx="9525" cy="9525"/>
          </a:xfrm>
          <a:custGeom>
            <a:avLst/>
            <a:gdLst>
              <a:gd name="T0" fmla="*/ 4 w 6"/>
              <a:gd name="T1" fmla="*/ 1 h 6"/>
              <a:gd name="T2" fmla="*/ 6 w 6"/>
              <a:gd name="T3" fmla="*/ 1 h 6"/>
              <a:gd name="T4" fmla="*/ 6 w 6"/>
              <a:gd name="T5" fmla="*/ 3 h 6"/>
              <a:gd name="T6" fmla="*/ 6 w 6"/>
              <a:gd name="T7" fmla="*/ 6 h 6"/>
              <a:gd name="T8" fmla="*/ 4 w 6"/>
              <a:gd name="T9" fmla="*/ 6 h 6"/>
              <a:gd name="T10" fmla="*/ 3 w 6"/>
              <a:gd name="T11" fmla="*/ 3 h 6"/>
              <a:gd name="T12" fmla="*/ 1 w 6"/>
              <a:gd name="T13" fmla="*/ 3 h 6"/>
              <a:gd name="T14" fmla="*/ 0 w 6"/>
              <a:gd name="T15" fmla="*/ 1 h 6"/>
              <a:gd name="T16" fmla="*/ 0 w 6"/>
              <a:gd name="T17" fmla="*/ 0 h 6"/>
              <a:gd name="T18" fmla="*/ 1 w 6"/>
              <a:gd name="T19" fmla="*/ 0 h 6"/>
              <a:gd name="T20" fmla="*/ 3 w 6"/>
              <a:gd name="T21" fmla="*/ 0 h 6"/>
              <a:gd name="T22" fmla="*/ 4 w 6"/>
              <a:gd name="T23" fmla="*/ 1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6"/>
              <a:gd name="T38" fmla="*/ 6 w 6"/>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6">
                <a:moveTo>
                  <a:pt x="4" y="1"/>
                </a:moveTo>
                <a:lnTo>
                  <a:pt x="6" y="1"/>
                </a:lnTo>
                <a:lnTo>
                  <a:pt x="6" y="3"/>
                </a:lnTo>
                <a:lnTo>
                  <a:pt x="6" y="6"/>
                </a:lnTo>
                <a:lnTo>
                  <a:pt x="4" y="6"/>
                </a:lnTo>
                <a:lnTo>
                  <a:pt x="3" y="3"/>
                </a:lnTo>
                <a:lnTo>
                  <a:pt x="1" y="3"/>
                </a:lnTo>
                <a:lnTo>
                  <a:pt x="0" y="1"/>
                </a:lnTo>
                <a:lnTo>
                  <a:pt x="0" y="0"/>
                </a:lnTo>
                <a:lnTo>
                  <a:pt x="1" y="0"/>
                </a:lnTo>
                <a:lnTo>
                  <a:pt x="3" y="0"/>
                </a:lnTo>
                <a:lnTo>
                  <a:pt x="4"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09" name="Freeform 981"/>
          <p:cNvSpPr>
            <a:spLocks/>
          </p:cNvSpPr>
          <p:nvPr/>
        </p:nvSpPr>
        <p:spPr bwMode="auto">
          <a:xfrm>
            <a:off x="6896100" y="4191007"/>
            <a:ext cx="19050" cy="14287"/>
          </a:xfrm>
          <a:custGeom>
            <a:avLst/>
            <a:gdLst>
              <a:gd name="T0" fmla="*/ 0 w 12"/>
              <a:gd name="T1" fmla="*/ 2 h 9"/>
              <a:gd name="T2" fmla="*/ 1 w 12"/>
              <a:gd name="T3" fmla="*/ 0 h 9"/>
              <a:gd name="T4" fmla="*/ 10 w 12"/>
              <a:gd name="T5" fmla="*/ 6 h 9"/>
              <a:gd name="T6" fmla="*/ 12 w 12"/>
              <a:gd name="T7" fmla="*/ 9 h 9"/>
              <a:gd name="T8" fmla="*/ 9 w 12"/>
              <a:gd name="T9" fmla="*/ 8 h 9"/>
              <a:gd name="T10" fmla="*/ 1 w 12"/>
              <a:gd name="T11" fmla="*/ 5 h 9"/>
              <a:gd name="T12" fmla="*/ 0 w 12"/>
              <a:gd name="T13" fmla="*/ 2 h 9"/>
              <a:gd name="T14" fmla="*/ 0 60000 65536"/>
              <a:gd name="T15" fmla="*/ 0 60000 65536"/>
              <a:gd name="T16" fmla="*/ 0 60000 65536"/>
              <a:gd name="T17" fmla="*/ 0 60000 65536"/>
              <a:gd name="T18" fmla="*/ 0 60000 65536"/>
              <a:gd name="T19" fmla="*/ 0 60000 65536"/>
              <a:gd name="T20" fmla="*/ 0 60000 65536"/>
              <a:gd name="T21" fmla="*/ 0 w 12"/>
              <a:gd name="T22" fmla="*/ 0 h 9"/>
              <a:gd name="T23" fmla="*/ 12 w 1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9">
                <a:moveTo>
                  <a:pt x="0" y="2"/>
                </a:moveTo>
                <a:lnTo>
                  <a:pt x="1" y="0"/>
                </a:lnTo>
                <a:lnTo>
                  <a:pt x="10" y="6"/>
                </a:lnTo>
                <a:lnTo>
                  <a:pt x="12" y="9"/>
                </a:lnTo>
                <a:lnTo>
                  <a:pt x="9" y="8"/>
                </a:lnTo>
                <a:lnTo>
                  <a:pt x="1" y="5"/>
                </a:lnTo>
                <a:lnTo>
                  <a:pt x="0"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10" name="Freeform 982"/>
          <p:cNvSpPr>
            <a:spLocks/>
          </p:cNvSpPr>
          <p:nvPr/>
        </p:nvSpPr>
        <p:spPr bwMode="auto">
          <a:xfrm>
            <a:off x="6934200" y="4227520"/>
            <a:ext cx="20638" cy="25400"/>
          </a:xfrm>
          <a:custGeom>
            <a:avLst/>
            <a:gdLst>
              <a:gd name="T0" fmla="*/ 0 w 13"/>
              <a:gd name="T1" fmla="*/ 3 h 16"/>
              <a:gd name="T2" fmla="*/ 0 w 13"/>
              <a:gd name="T3" fmla="*/ 1 h 16"/>
              <a:gd name="T4" fmla="*/ 4 w 13"/>
              <a:gd name="T5" fmla="*/ 0 h 16"/>
              <a:gd name="T6" fmla="*/ 13 w 13"/>
              <a:gd name="T7" fmla="*/ 9 h 16"/>
              <a:gd name="T8" fmla="*/ 13 w 13"/>
              <a:gd name="T9" fmla="*/ 15 h 16"/>
              <a:gd name="T10" fmla="*/ 12 w 13"/>
              <a:gd name="T11" fmla="*/ 16 h 16"/>
              <a:gd name="T12" fmla="*/ 10 w 13"/>
              <a:gd name="T13" fmla="*/ 16 h 16"/>
              <a:gd name="T14" fmla="*/ 0 w 13"/>
              <a:gd name="T15" fmla="*/ 3 h 16"/>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6"/>
              <a:gd name="T26" fmla="*/ 13 w 13"/>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6">
                <a:moveTo>
                  <a:pt x="0" y="3"/>
                </a:moveTo>
                <a:lnTo>
                  <a:pt x="0" y="1"/>
                </a:lnTo>
                <a:lnTo>
                  <a:pt x="4" y="0"/>
                </a:lnTo>
                <a:lnTo>
                  <a:pt x="13" y="9"/>
                </a:lnTo>
                <a:lnTo>
                  <a:pt x="13" y="15"/>
                </a:lnTo>
                <a:lnTo>
                  <a:pt x="12" y="16"/>
                </a:lnTo>
                <a:lnTo>
                  <a:pt x="10" y="16"/>
                </a:lnTo>
                <a:lnTo>
                  <a:pt x="0"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11" name="Freeform 983"/>
          <p:cNvSpPr>
            <a:spLocks/>
          </p:cNvSpPr>
          <p:nvPr/>
        </p:nvSpPr>
        <p:spPr bwMode="auto">
          <a:xfrm>
            <a:off x="7048500" y="4213232"/>
            <a:ext cx="9525" cy="9525"/>
          </a:xfrm>
          <a:custGeom>
            <a:avLst/>
            <a:gdLst>
              <a:gd name="T0" fmla="*/ 4 w 6"/>
              <a:gd name="T1" fmla="*/ 6 h 6"/>
              <a:gd name="T2" fmla="*/ 3 w 6"/>
              <a:gd name="T3" fmla="*/ 6 h 6"/>
              <a:gd name="T4" fmla="*/ 1 w 6"/>
              <a:gd name="T5" fmla="*/ 4 h 6"/>
              <a:gd name="T6" fmla="*/ 0 w 6"/>
              <a:gd name="T7" fmla="*/ 3 h 6"/>
              <a:gd name="T8" fmla="*/ 0 w 6"/>
              <a:gd name="T9" fmla="*/ 1 h 6"/>
              <a:gd name="T10" fmla="*/ 1 w 6"/>
              <a:gd name="T11" fmla="*/ 1 h 6"/>
              <a:gd name="T12" fmla="*/ 3 w 6"/>
              <a:gd name="T13" fmla="*/ 0 h 6"/>
              <a:gd name="T14" fmla="*/ 4 w 6"/>
              <a:gd name="T15" fmla="*/ 0 h 6"/>
              <a:gd name="T16" fmla="*/ 6 w 6"/>
              <a:gd name="T17" fmla="*/ 1 h 6"/>
              <a:gd name="T18" fmla="*/ 6 w 6"/>
              <a:gd name="T19" fmla="*/ 4 h 6"/>
              <a:gd name="T20" fmla="*/ 4 w 6"/>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6"/>
              <a:gd name="T35" fmla="*/ 6 w 6"/>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6">
                <a:moveTo>
                  <a:pt x="4" y="6"/>
                </a:moveTo>
                <a:lnTo>
                  <a:pt x="3" y="6"/>
                </a:lnTo>
                <a:lnTo>
                  <a:pt x="1" y="4"/>
                </a:lnTo>
                <a:lnTo>
                  <a:pt x="0" y="3"/>
                </a:lnTo>
                <a:lnTo>
                  <a:pt x="0" y="1"/>
                </a:lnTo>
                <a:lnTo>
                  <a:pt x="1" y="1"/>
                </a:lnTo>
                <a:lnTo>
                  <a:pt x="3" y="0"/>
                </a:lnTo>
                <a:lnTo>
                  <a:pt x="4" y="0"/>
                </a:lnTo>
                <a:lnTo>
                  <a:pt x="6" y="1"/>
                </a:lnTo>
                <a:lnTo>
                  <a:pt x="6" y="4"/>
                </a:lnTo>
                <a:lnTo>
                  <a:pt x="4"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12" name="Freeform 984"/>
          <p:cNvSpPr>
            <a:spLocks/>
          </p:cNvSpPr>
          <p:nvPr/>
        </p:nvSpPr>
        <p:spPr bwMode="auto">
          <a:xfrm>
            <a:off x="7064375" y="4224345"/>
            <a:ext cx="12700" cy="9525"/>
          </a:xfrm>
          <a:custGeom>
            <a:avLst/>
            <a:gdLst>
              <a:gd name="T0" fmla="*/ 0 w 8"/>
              <a:gd name="T1" fmla="*/ 0 h 6"/>
              <a:gd name="T2" fmla="*/ 2 w 8"/>
              <a:gd name="T3" fmla="*/ 2 h 6"/>
              <a:gd name="T4" fmla="*/ 3 w 8"/>
              <a:gd name="T5" fmla="*/ 0 h 6"/>
              <a:gd name="T6" fmla="*/ 6 w 8"/>
              <a:gd name="T7" fmla="*/ 2 h 6"/>
              <a:gd name="T8" fmla="*/ 8 w 8"/>
              <a:gd name="T9" fmla="*/ 5 h 6"/>
              <a:gd name="T10" fmla="*/ 8 w 8"/>
              <a:gd name="T11" fmla="*/ 6 h 6"/>
              <a:gd name="T12" fmla="*/ 5 w 8"/>
              <a:gd name="T13" fmla="*/ 5 h 6"/>
              <a:gd name="T14" fmla="*/ 2 w 8"/>
              <a:gd name="T15" fmla="*/ 3 h 6"/>
              <a:gd name="T16" fmla="*/ 0 w 8"/>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6"/>
              <a:gd name="T29" fmla="*/ 8 w 8"/>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6">
                <a:moveTo>
                  <a:pt x="0" y="0"/>
                </a:moveTo>
                <a:lnTo>
                  <a:pt x="2" y="2"/>
                </a:lnTo>
                <a:lnTo>
                  <a:pt x="3" y="0"/>
                </a:lnTo>
                <a:lnTo>
                  <a:pt x="6" y="2"/>
                </a:lnTo>
                <a:lnTo>
                  <a:pt x="8" y="5"/>
                </a:lnTo>
                <a:lnTo>
                  <a:pt x="8" y="6"/>
                </a:lnTo>
                <a:lnTo>
                  <a:pt x="5" y="5"/>
                </a:lnTo>
                <a:lnTo>
                  <a:pt x="2" y="3"/>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13" name="Freeform 985"/>
          <p:cNvSpPr>
            <a:spLocks/>
          </p:cNvSpPr>
          <p:nvPr/>
        </p:nvSpPr>
        <p:spPr bwMode="auto">
          <a:xfrm>
            <a:off x="6973888" y="4294195"/>
            <a:ext cx="17463" cy="20637"/>
          </a:xfrm>
          <a:custGeom>
            <a:avLst/>
            <a:gdLst>
              <a:gd name="T0" fmla="*/ 2 w 11"/>
              <a:gd name="T1" fmla="*/ 0 h 13"/>
              <a:gd name="T2" fmla="*/ 5 w 11"/>
              <a:gd name="T3" fmla="*/ 0 h 13"/>
              <a:gd name="T4" fmla="*/ 8 w 11"/>
              <a:gd name="T5" fmla="*/ 7 h 13"/>
              <a:gd name="T6" fmla="*/ 11 w 11"/>
              <a:gd name="T7" fmla="*/ 12 h 13"/>
              <a:gd name="T8" fmla="*/ 11 w 11"/>
              <a:gd name="T9" fmla="*/ 13 h 13"/>
              <a:gd name="T10" fmla="*/ 8 w 11"/>
              <a:gd name="T11" fmla="*/ 13 h 13"/>
              <a:gd name="T12" fmla="*/ 6 w 11"/>
              <a:gd name="T13" fmla="*/ 13 h 13"/>
              <a:gd name="T14" fmla="*/ 5 w 11"/>
              <a:gd name="T15" fmla="*/ 12 h 13"/>
              <a:gd name="T16" fmla="*/ 0 w 11"/>
              <a:gd name="T17" fmla="*/ 6 h 13"/>
              <a:gd name="T18" fmla="*/ 0 w 11"/>
              <a:gd name="T19" fmla="*/ 3 h 13"/>
              <a:gd name="T20" fmla="*/ 2 w 11"/>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3"/>
              <a:gd name="T35" fmla="*/ 11 w 11"/>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3">
                <a:moveTo>
                  <a:pt x="2" y="0"/>
                </a:moveTo>
                <a:lnTo>
                  <a:pt x="5" y="0"/>
                </a:lnTo>
                <a:lnTo>
                  <a:pt x="8" y="7"/>
                </a:lnTo>
                <a:lnTo>
                  <a:pt x="11" y="12"/>
                </a:lnTo>
                <a:lnTo>
                  <a:pt x="11" y="13"/>
                </a:lnTo>
                <a:lnTo>
                  <a:pt x="8" y="13"/>
                </a:lnTo>
                <a:lnTo>
                  <a:pt x="6" y="13"/>
                </a:lnTo>
                <a:lnTo>
                  <a:pt x="5" y="12"/>
                </a:lnTo>
                <a:lnTo>
                  <a:pt x="0" y="6"/>
                </a:lnTo>
                <a:lnTo>
                  <a:pt x="0" y="3"/>
                </a:lnTo>
                <a:lnTo>
                  <a:pt x="2"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14" name="Freeform 986"/>
          <p:cNvSpPr>
            <a:spLocks/>
          </p:cNvSpPr>
          <p:nvPr/>
        </p:nvSpPr>
        <p:spPr bwMode="auto">
          <a:xfrm>
            <a:off x="7124700" y="4279907"/>
            <a:ext cx="6350" cy="4762"/>
          </a:xfrm>
          <a:custGeom>
            <a:avLst/>
            <a:gdLst>
              <a:gd name="T0" fmla="*/ 0 w 4"/>
              <a:gd name="T1" fmla="*/ 1 h 3"/>
              <a:gd name="T2" fmla="*/ 0 w 4"/>
              <a:gd name="T3" fmla="*/ 0 h 3"/>
              <a:gd name="T4" fmla="*/ 1 w 4"/>
              <a:gd name="T5" fmla="*/ 0 h 3"/>
              <a:gd name="T6" fmla="*/ 3 w 4"/>
              <a:gd name="T7" fmla="*/ 0 h 3"/>
              <a:gd name="T8" fmla="*/ 4 w 4"/>
              <a:gd name="T9" fmla="*/ 1 h 3"/>
              <a:gd name="T10" fmla="*/ 4 w 4"/>
              <a:gd name="T11" fmla="*/ 3 h 3"/>
              <a:gd name="T12" fmla="*/ 3 w 4"/>
              <a:gd name="T13" fmla="*/ 3 h 3"/>
              <a:gd name="T14" fmla="*/ 1 w 4"/>
              <a:gd name="T15" fmla="*/ 3 h 3"/>
              <a:gd name="T16" fmla="*/ 0 w 4"/>
              <a:gd name="T17" fmla="*/ 1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0"/>
                </a:lnTo>
                <a:lnTo>
                  <a:pt x="1" y="0"/>
                </a:lnTo>
                <a:lnTo>
                  <a:pt x="3" y="0"/>
                </a:lnTo>
                <a:lnTo>
                  <a:pt x="4" y="1"/>
                </a:lnTo>
                <a:lnTo>
                  <a:pt x="4" y="3"/>
                </a:lnTo>
                <a:lnTo>
                  <a:pt x="3" y="3"/>
                </a:lnTo>
                <a:lnTo>
                  <a:pt x="1" y="3"/>
                </a:lnTo>
                <a:lnTo>
                  <a:pt x="0"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15" name="Freeform 987"/>
          <p:cNvSpPr>
            <a:spLocks/>
          </p:cNvSpPr>
          <p:nvPr/>
        </p:nvSpPr>
        <p:spPr bwMode="auto">
          <a:xfrm>
            <a:off x="7148513" y="4308482"/>
            <a:ext cx="39688" cy="42862"/>
          </a:xfrm>
          <a:custGeom>
            <a:avLst/>
            <a:gdLst>
              <a:gd name="T0" fmla="*/ 0 w 25"/>
              <a:gd name="T1" fmla="*/ 7 h 27"/>
              <a:gd name="T2" fmla="*/ 3 w 25"/>
              <a:gd name="T3" fmla="*/ 1 h 27"/>
              <a:gd name="T4" fmla="*/ 6 w 25"/>
              <a:gd name="T5" fmla="*/ 1 h 27"/>
              <a:gd name="T6" fmla="*/ 7 w 25"/>
              <a:gd name="T7" fmla="*/ 1 h 27"/>
              <a:gd name="T8" fmla="*/ 7 w 25"/>
              <a:gd name="T9" fmla="*/ 4 h 27"/>
              <a:gd name="T10" fmla="*/ 9 w 25"/>
              <a:gd name="T11" fmla="*/ 4 h 27"/>
              <a:gd name="T12" fmla="*/ 9 w 25"/>
              <a:gd name="T13" fmla="*/ 3 h 27"/>
              <a:gd name="T14" fmla="*/ 9 w 25"/>
              <a:gd name="T15" fmla="*/ 1 h 27"/>
              <a:gd name="T16" fmla="*/ 10 w 25"/>
              <a:gd name="T17" fmla="*/ 0 h 27"/>
              <a:gd name="T18" fmla="*/ 12 w 25"/>
              <a:gd name="T19" fmla="*/ 0 h 27"/>
              <a:gd name="T20" fmla="*/ 16 w 25"/>
              <a:gd name="T21" fmla="*/ 13 h 27"/>
              <a:gd name="T22" fmla="*/ 18 w 25"/>
              <a:gd name="T23" fmla="*/ 15 h 27"/>
              <a:gd name="T24" fmla="*/ 22 w 25"/>
              <a:gd name="T25" fmla="*/ 18 h 27"/>
              <a:gd name="T26" fmla="*/ 25 w 25"/>
              <a:gd name="T27" fmla="*/ 18 h 27"/>
              <a:gd name="T28" fmla="*/ 24 w 25"/>
              <a:gd name="T29" fmla="*/ 24 h 27"/>
              <a:gd name="T30" fmla="*/ 25 w 25"/>
              <a:gd name="T31" fmla="*/ 25 h 27"/>
              <a:gd name="T32" fmla="*/ 24 w 25"/>
              <a:gd name="T33" fmla="*/ 27 h 27"/>
              <a:gd name="T34" fmla="*/ 21 w 25"/>
              <a:gd name="T35" fmla="*/ 25 h 27"/>
              <a:gd name="T36" fmla="*/ 15 w 25"/>
              <a:gd name="T37" fmla="*/ 22 h 27"/>
              <a:gd name="T38" fmla="*/ 13 w 25"/>
              <a:gd name="T39" fmla="*/ 21 h 27"/>
              <a:gd name="T40" fmla="*/ 12 w 25"/>
              <a:gd name="T41" fmla="*/ 18 h 27"/>
              <a:gd name="T42" fmla="*/ 13 w 25"/>
              <a:gd name="T43" fmla="*/ 16 h 27"/>
              <a:gd name="T44" fmla="*/ 10 w 25"/>
              <a:gd name="T45" fmla="*/ 10 h 27"/>
              <a:gd name="T46" fmla="*/ 6 w 25"/>
              <a:gd name="T47" fmla="*/ 9 h 27"/>
              <a:gd name="T48" fmla="*/ 0 w 25"/>
              <a:gd name="T49" fmla="*/ 7 h 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
              <a:gd name="T76" fmla="*/ 0 h 27"/>
              <a:gd name="T77" fmla="*/ 25 w 25"/>
              <a:gd name="T78" fmla="*/ 27 h 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 h="27">
                <a:moveTo>
                  <a:pt x="0" y="7"/>
                </a:moveTo>
                <a:lnTo>
                  <a:pt x="3" y="1"/>
                </a:lnTo>
                <a:lnTo>
                  <a:pt x="6" y="1"/>
                </a:lnTo>
                <a:lnTo>
                  <a:pt x="7" y="1"/>
                </a:lnTo>
                <a:lnTo>
                  <a:pt x="7" y="4"/>
                </a:lnTo>
                <a:lnTo>
                  <a:pt x="9" y="4"/>
                </a:lnTo>
                <a:lnTo>
                  <a:pt x="9" y="3"/>
                </a:lnTo>
                <a:lnTo>
                  <a:pt x="9" y="1"/>
                </a:lnTo>
                <a:lnTo>
                  <a:pt x="10" y="0"/>
                </a:lnTo>
                <a:lnTo>
                  <a:pt x="12" y="0"/>
                </a:lnTo>
                <a:lnTo>
                  <a:pt x="16" y="13"/>
                </a:lnTo>
                <a:lnTo>
                  <a:pt x="18" y="15"/>
                </a:lnTo>
                <a:lnTo>
                  <a:pt x="22" y="18"/>
                </a:lnTo>
                <a:lnTo>
                  <a:pt x="25" y="18"/>
                </a:lnTo>
                <a:lnTo>
                  <a:pt x="24" y="24"/>
                </a:lnTo>
                <a:lnTo>
                  <a:pt x="25" y="25"/>
                </a:lnTo>
                <a:lnTo>
                  <a:pt x="24" y="27"/>
                </a:lnTo>
                <a:lnTo>
                  <a:pt x="21" y="25"/>
                </a:lnTo>
                <a:lnTo>
                  <a:pt x="15" y="22"/>
                </a:lnTo>
                <a:lnTo>
                  <a:pt x="13" y="21"/>
                </a:lnTo>
                <a:lnTo>
                  <a:pt x="12" y="18"/>
                </a:lnTo>
                <a:lnTo>
                  <a:pt x="13" y="16"/>
                </a:lnTo>
                <a:lnTo>
                  <a:pt x="10" y="10"/>
                </a:lnTo>
                <a:lnTo>
                  <a:pt x="6" y="9"/>
                </a:lnTo>
                <a:lnTo>
                  <a:pt x="0" y="7"/>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16" name="Freeform 988"/>
          <p:cNvSpPr>
            <a:spLocks/>
          </p:cNvSpPr>
          <p:nvPr/>
        </p:nvSpPr>
        <p:spPr bwMode="auto">
          <a:xfrm>
            <a:off x="4702175" y="2860682"/>
            <a:ext cx="84138" cy="60325"/>
          </a:xfrm>
          <a:custGeom>
            <a:avLst/>
            <a:gdLst>
              <a:gd name="T0" fmla="*/ 42 w 53"/>
              <a:gd name="T1" fmla="*/ 0 h 38"/>
              <a:gd name="T2" fmla="*/ 36 w 53"/>
              <a:gd name="T3" fmla="*/ 3 h 38"/>
              <a:gd name="T4" fmla="*/ 33 w 53"/>
              <a:gd name="T5" fmla="*/ 5 h 38"/>
              <a:gd name="T6" fmla="*/ 23 w 53"/>
              <a:gd name="T7" fmla="*/ 5 h 38"/>
              <a:gd name="T8" fmla="*/ 18 w 53"/>
              <a:gd name="T9" fmla="*/ 9 h 38"/>
              <a:gd name="T10" fmla="*/ 0 w 53"/>
              <a:gd name="T11" fmla="*/ 12 h 38"/>
              <a:gd name="T12" fmla="*/ 0 w 53"/>
              <a:gd name="T13" fmla="*/ 15 h 38"/>
              <a:gd name="T14" fmla="*/ 2 w 53"/>
              <a:gd name="T15" fmla="*/ 15 h 38"/>
              <a:gd name="T16" fmla="*/ 3 w 53"/>
              <a:gd name="T17" fmla="*/ 23 h 38"/>
              <a:gd name="T18" fmla="*/ 3 w 53"/>
              <a:gd name="T19" fmla="*/ 26 h 38"/>
              <a:gd name="T20" fmla="*/ 6 w 53"/>
              <a:gd name="T21" fmla="*/ 27 h 38"/>
              <a:gd name="T22" fmla="*/ 9 w 53"/>
              <a:gd name="T23" fmla="*/ 30 h 38"/>
              <a:gd name="T24" fmla="*/ 5 w 53"/>
              <a:gd name="T25" fmla="*/ 32 h 38"/>
              <a:gd name="T26" fmla="*/ 2 w 53"/>
              <a:gd name="T27" fmla="*/ 33 h 38"/>
              <a:gd name="T28" fmla="*/ 9 w 53"/>
              <a:gd name="T29" fmla="*/ 35 h 38"/>
              <a:gd name="T30" fmla="*/ 11 w 53"/>
              <a:gd name="T31" fmla="*/ 35 h 38"/>
              <a:gd name="T32" fmla="*/ 18 w 53"/>
              <a:gd name="T33" fmla="*/ 30 h 38"/>
              <a:gd name="T34" fmla="*/ 23 w 53"/>
              <a:gd name="T35" fmla="*/ 36 h 38"/>
              <a:gd name="T36" fmla="*/ 24 w 53"/>
              <a:gd name="T37" fmla="*/ 35 h 38"/>
              <a:gd name="T38" fmla="*/ 27 w 53"/>
              <a:gd name="T39" fmla="*/ 35 h 38"/>
              <a:gd name="T40" fmla="*/ 30 w 53"/>
              <a:gd name="T41" fmla="*/ 36 h 38"/>
              <a:gd name="T42" fmla="*/ 32 w 53"/>
              <a:gd name="T43" fmla="*/ 30 h 38"/>
              <a:gd name="T44" fmla="*/ 35 w 53"/>
              <a:gd name="T45" fmla="*/ 26 h 38"/>
              <a:gd name="T46" fmla="*/ 38 w 53"/>
              <a:gd name="T47" fmla="*/ 24 h 38"/>
              <a:gd name="T48" fmla="*/ 36 w 53"/>
              <a:gd name="T49" fmla="*/ 18 h 38"/>
              <a:gd name="T50" fmla="*/ 36 w 53"/>
              <a:gd name="T51" fmla="*/ 15 h 38"/>
              <a:gd name="T52" fmla="*/ 44 w 53"/>
              <a:gd name="T53" fmla="*/ 12 h 38"/>
              <a:gd name="T54" fmla="*/ 47 w 53"/>
              <a:gd name="T55" fmla="*/ 11 h 38"/>
              <a:gd name="T56" fmla="*/ 48 w 53"/>
              <a:gd name="T57" fmla="*/ 11 h 38"/>
              <a:gd name="T58" fmla="*/ 47 w 53"/>
              <a:gd name="T59" fmla="*/ 8 h 38"/>
              <a:gd name="T60" fmla="*/ 50 w 53"/>
              <a:gd name="T61" fmla="*/ 6 h 38"/>
              <a:gd name="T62" fmla="*/ 53 w 53"/>
              <a:gd name="T63" fmla="*/ 8 h 38"/>
              <a:gd name="T64" fmla="*/ 48 w 53"/>
              <a:gd name="T65" fmla="*/ 0 h 38"/>
              <a:gd name="T66" fmla="*/ 44 w 53"/>
              <a:gd name="T67" fmla="*/ 0 h 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3"/>
              <a:gd name="T103" fmla="*/ 0 h 38"/>
              <a:gd name="T104" fmla="*/ 53 w 53"/>
              <a:gd name="T105" fmla="*/ 38 h 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3" h="38">
                <a:moveTo>
                  <a:pt x="44" y="0"/>
                </a:moveTo>
                <a:lnTo>
                  <a:pt x="42" y="0"/>
                </a:lnTo>
                <a:lnTo>
                  <a:pt x="41" y="3"/>
                </a:lnTo>
                <a:lnTo>
                  <a:pt x="36" y="3"/>
                </a:lnTo>
                <a:lnTo>
                  <a:pt x="35" y="3"/>
                </a:lnTo>
                <a:lnTo>
                  <a:pt x="33" y="5"/>
                </a:lnTo>
                <a:lnTo>
                  <a:pt x="27" y="3"/>
                </a:lnTo>
                <a:lnTo>
                  <a:pt x="23" y="5"/>
                </a:lnTo>
                <a:lnTo>
                  <a:pt x="21" y="8"/>
                </a:lnTo>
                <a:lnTo>
                  <a:pt x="18" y="9"/>
                </a:lnTo>
                <a:lnTo>
                  <a:pt x="5" y="9"/>
                </a:lnTo>
                <a:lnTo>
                  <a:pt x="0" y="12"/>
                </a:lnTo>
                <a:lnTo>
                  <a:pt x="0" y="14"/>
                </a:lnTo>
                <a:lnTo>
                  <a:pt x="0" y="15"/>
                </a:lnTo>
                <a:lnTo>
                  <a:pt x="0" y="17"/>
                </a:lnTo>
                <a:lnTo>
                  <a:pt x="2" y="15"/>
                </a:lnTo>
                <a:lnTo>
                  <a:pt x="2" y="20"/>
                </a:lnTo>
                <a:lnTo>
                  <a:pt x="3" y="23"/>
                </a:lnTo>
                <a:lnTo>
                  <a:pt x="3" y="24"/>
                </a:lnTo>
                <a:lnTo>
                  <a:pt x="3" y="26"/>
                </a:lnTo>
                <a:lnTo>
                  <a:pt x="6" y="26"/>
                </a:lnTo>
                <a:lnTo>
                  <a:pt x="6" y="27"/>
                </a:lnTo>
                <a:lnTo>
                  <a:pt x="8" y="29"/>
                </a:lnTo>
                <a:lnTo>
                  <a:pt x="9" y="30"/>
                </a:lnTo>
                <a:lnTo>
                  <a:pt x="8" y="32"/>
                </a:lnTo>
                <a:lnTo>
                  <a:pt x="5" y="32"/>
                </a:lnTo>
                <a:lnTo>
                  <a:pt x="3" y="32"/>
                </a:lnTo>
                <a:lnTo>
                  <a:pt x="2" y="33"/>
                </a:lnTo>
                <a:lnTo>
                  <a:pt x="5" y="35"/>
                </a:lnTo>
                <a:lnTo>
                  <a:pt x="9" y="35"/>
                </a:lnTo>
                <a:lnTo>
                  <a:pt x="9" y="33"/>
                </a:lnTo>
                <a:lnTo>
                  <a:pt x="11" y="35"/>
                </a:lnTo>
                <a:lnTo>
                  <a:pt x="17" y="35"/>
                </a:lnTo>
                <a:lnTo>
                  <a:pt x="18" y="30"/>
                </a:lnTo>
                <a:lnTo>
                  <a:pt x="20" y="30"/>
                </a:lnTo>
                <a:lnTo>
                  <a:pt x="23" y="36"/>
                </a:lnTo>
                <a:lnTo>
                  <a:pt x="24" y="36"/>
                </a:lnTo>
                <a:lnTo>
                  <a:pt x="24" y="35"/>
                </a:lnTo>
                <a:lnTo>
                  <a:pt x="26" y="35"/>
                </a:lnTo>
                <a:lnTo>
                  <a:pt x="27" y="35"/>
                </a:lnTo>
                <a:lnTo>
                  <a:pt x="29" y="38"/>
                </a:lnTo>
                <a:lnTo>
                  <a:pt x="30" y="36"/>
                </a:lnTo>
                <a:lnTo>
                  <a:pt x="30" y="32"/>
                </a:lnTo>
                <a:lnTo>
                  <a:pt x="32" y="30"/>
                </a:lnTo>
                <a:lnTo>
                  <a:pt x="30" y="29"/>
                </a:lnTo>
                <a:lnTo>
                  <a:pt x="35" y="26"/>
                </a:lnTo>
                <a:lnTo>
                  <a:pt x="36" y="26"/>
                </a:lnTo>
                <a:lnTo>
                  <a:pt x="38" y="24"/>
                </a:lnTo>
                <a:lnTo>
                  <a:pt x="38" y="20"/>
                </a:lnTo>
                <a:lnTo>
                  <a:pt x="36" y="18"/>
                </a:lnTo>
                <a:lnTo>
                  <a:pt x="36" y="17"/>
                </a:lnTo>
                <a:lnTo>
                  <a:pt x="36" y="15"/>
                </a:lnTo>
                <a:lnTo>
                  <a:pt x="44" y="14"/>
                </a:lnTo>
                <a:lnTo>
                  <a:pt x="44" y="12"/>
                </a:lnTo>
                <a:lnTo>
                  <a:pt x="44" y="11"/>
                </a:lnTo>
                <a:lnTo>
                  <a:pt x="47" y="11"/>
                </a:lnTo>
                <a:lnTo>
                  <a:pt x="47" y="12"/>
                </a:lnTo>
                <a:lnTo>
                  <a:pt x="48" y="11"/>
                </a:lnTo>
                <a:lnTo>
                  <a:pt x="47" y="9"/>
                </a:lnTo>
                <a:lnTo>
                  <a:pt x="47" y="8"/>
                </a:lnTo>
                <a:lnTo>
                  <a:pt x="48" y="6"/>
                </a:lnTo>
                <a:lnTo>
                  <a:pt x="50" y="6"/>
                </a:lnTo>
                <a:lnTo>
                  <a:pt x="53" y="9"/>
                </a:lnTo>
                <a:lnTo>
                  <a:pt x="53" y="8"/>
                </a:lnTo>
                <a:lnTo>
                  <a:pt x="53" y="9"/>
                </a:lnTo>
                <a:lnTo>
                  <a:pt x="48" y="0"/>
                </a:lnTo>
                <a:lnTo>
                  <a:pt x="47" y="0"/>
                </a:lnTo>
                <a:lnTo>
                  <a:pt x="44"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17" name="Freeform 989"/>
          <p:cNvSpPr>
            <a:spLocks/>
          </p:cNvSpPr>
          <p:nvPr/>
        </p:nvSpPr>
        <p:spPr bwMode="auto">
          <a:xfrm>
            <a:off x="4892675" y="3028957"/>
            <a:ext cx="63500" cy="52387"/>
          </a:xfrm>
          <a:custGeom>
            <a:avLst/>
            <a:gdLst>
              <a:gd name="T0" fmla="*/ 8 w 40"/>
              <a:gd name="T1" fmla="*/ 33 h 33"/>
              <a:gd name="T2" fmla="*/ 2 w 40"/>
              <a:gd name="T3" fmla="*/ 27 h 33"/>
              <a:gd name="T4" fmla="*/ 0 w 40"/>
              <a:gd name="T5" fmla="*/ 21 h 33"/>
              <a:gd name="T6" fmla="*/ 2 w 40"/>
              <a:gd name="T7" fmla="*/ 6 h 33"/>
              <a:gd name="T8" fmla="*/ 3 w 40"/>
              <a:gd name="T9" fmla="*/ 6 h 33"/>
              <a:gd name="T10" fmla="*/ 5 w 40"/>
              <a:gd name="T11" fmla="*/ 5 h 33"/>
              <a:gd name="T12" fmla="*/ 5 w 40"/>
              <a:gd name="T13" fmla="*/ 2 h 33"/>
              <a:gd name="T14" fmla="*/ 9 w 40"/>
              <a:gd name="T15" fmla="*/ 0 h 33"/>
              <a:gd name="T16" fmla="*/ 11 w 40"/>
              <a:gd name="T17" fmla="*/ 2 h 33"/>
              <a:gd name="T18" fmla="*/ 12 w 40"/>
              <a:gd name="T19" fmla="*/ 3 h 33"/>
              <a:gd name="T20" fmla="*/ 14 w 40"/>
              <a:gd name="T21" fmla="*/ 3 h 33"/>
              <a:gd name="T22" fmla="*/ 14 w 40"/>
              <a:gd name="T23" fmla="*/ 2 h 33"/>
              <a:gd name="T24" fmla="*/ 15 w 40"/>
              <a:gd name="T25" fmla="*/ 0 h 33"/>
              <a:gd name="T26" fmla="*/ 21 w 40"/>
              <a:gd name="T27" fmla="*/ 2 h 33"/>
              <a:gd name="T28" fmla="*/ 21 w 40"/>
              <a:gd name="T29" fmla="*/ 0 h 33"/>
              <a:gd name="T30" fmla="*/ 26 w 40"/>
              <a:gd name="T31" fmla="*/ 0 h 33"/>
              <a:gd name="T32" fmla="*/ 29 w 40"/>
              <a:gd name="T33" fmla="*/ 0 h 33"/>
              <a:gd name="T34" fmla="*/ 32 w 40"/>
              <a:gd name="T35" fmla="*/ 2 h 33"/>
              <a:gd name="T36" fmla="*/ 38 w 40"/>
              <a:gd name="T37" fmla="*/ 8 h 33"/>
              <a:gd name="T38" fmla="*/ 40 w 40"/>
              <a:gd name="T39" fmla="*/ 21 h 33"/>
              <a:gd name="T40" fmla="*/ 38 w 40"/>
              <a:gd name="T41" fmla="*/ 23 h 33"/>
              <a:gd name="T42" fmla="*/ 35 w 40"/>
              <a:gd name="T43" fmla="*/ 26 h 33"/>
              <a:gd name="T44" fmla="*/ 27 w 40"/>
              <a:gd name="T45" fmla="*/ 26 h 33"/>
              <a:gd name="T46" fmla="*/ 23 w 40"/>
              <a:gd name="T47" fmla="*/ 29 h 33"/>
              <a:gd name="T48" fmla="*/ 18 w 40"/>
              <a:gd name="T49" fmla="*/ 32 h 33"/>
              <a:gd name="T50" fmla="*/ 8 w 40"/>
              <a:gd name="T51" fmla="*/ 33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33"/>
              <a:gd name="T80" fmla="*/ 40 w 40"/>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33">
                <a:moveTo>
                  <a:pt x="8" y="33"/>
                </a:moveTo>
                <a:lnTo>
                  <a:pt x="2" y="27"/>
                </a:lnTo>
                <a:lnTo>
                  <a:pt x="0" y="21"/>
                </a:lnTo>
                <a:lnTo>
                  <a:pt x="2" y="6"/>
                </a:lnTo>
                <a:lnTo>
                  <a:pt x="3" y="6"/>
                </a:lnTo>
                <a:lnTo>
                  <a:pt x="5" y="5"/>
                </a:lnTo>
                <a:lnTo>
                  <a:pt x="5" y="2"/>
                </a:lnTo>
                <a:lnTo>
                  <a:pt x="9" y="0"/>
                </a:lnTo>
                <a:lnTo>
                  <a:pt x="11" y="2"/>
                </a:lnTo>
                <a:lnTo>
                  <a:pt x="12" y="3"/>
                </a:lnTo>
                <a:lnTo>
                  <a:pt x="14" y="3"/>
                </a:lnTo>
                <a:lnTo>
                  <a:pt x="14" y="2"/>
                </a:lnTo>
                <a:lnTo>
                  <a:pt x="15" y="0"/>
                </a:lnTo>
                <a:lnTo>
                  <a:pt x="21" y="2"/>
                </a:lnTo>
                <a:lnTo>
                  <a:pt x="21" y="0"/>
                </a:lnTo>
                <a:lnTo>
                  <a:pt x="26" y="0"/>
                </a:lnTo>
                <a:lnTo>
                  <a:pt x="29" y="0"/>
                </a:lnTo>
                <a:lnTo>
                  <a:pt x="32" y="2"/>
                </a:lnTo>
                <a:lnTo>
                  <a:pt x="38" y="8"/>
                </a:lnTo>
                <a:lnTo>
                  <a:pt x="40" y="21"/>
                </a:lnTo>
                <a:lnTo>
                  <a:pt x="38" y="23"/>
                </a:lnTo>
                <a:lnTo>
                  <a:pt x="35" y="26"/>
                </a:lnTo>
                <a:lnTo>
                  <a:pt x="27" y="26"/>
                </a:lnTo>
                <a:lnTo>
                  <a:pt x="23" y="29"/>
                </a:lnTo>
                <a:lnTo>
                  <a:pt x="18" y="32"/>
                </a:lnTo>
                <a:lnTo>
                  <a:pt x="8" y="3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18" name="Freeform 990"/>
          <p:cNvSpPr>
            <a:spLocks/>
          </p:cNvSpPr>
          <p:nvPr/>
        </p:nvSpPr>
        <p:spPr bwMode="auto">
          <a:xfrm>
            <a:off x="7656513" y="3008320"/>
            <a:ext cx="168275" cy="182562"/>
          </a:xfrm>
          <a:custGeom>
            <a:avLst/>
            <a:gdLst>
              <a:gd name="T0" fmla="*/ 67 w 106"/>
              <a:gd name="T1" fmla="*/ 96 h 115"/>
              <a:gd name="T2" fmla="*/ 52 w 106"/>
              <a:gd name="T3" fmla="*/ 84 h 115"/>
              <a:gd name="T4" fmla="*/ 52 w 106"/>
              <a:gd name="T5" fmla="*/ 78 h 115"/>
              <a:gd name="T6" fmla="*/ 52 w 106"/>
              <a:gd name="T7" fmla="*/ 70 h 115"/>
              <a:gd name="T8" fmla="*/ 60 w 106"/>
              <a:gd name="T9" fmla="*/ 64 h 115"/>
              <a:gd name="T10" fmla="*/ 72 w 106"/>
              <a:gd name="T11" fmla="*/ 61 h 115"/>
              <a:gd name="T12" fmla="*/ 84 w 106"/>
              <a:gd name="T13" fmla="*/ 49 h 115"/>
              <a:gd name="T14" fmla="*/ 90 w 106"/>
              <a:gd name="T15" fmla="*/ 46 h 115"/>
              <a:gd name="T16" fmla="*/ 88 w 106"/>
              <a:gd name="T17" fmla="*/ 34 h 115"/>
              <a:gd name="T18" fmla="*/ 102 w 106"/>
              <a:gd name="T19" fmla="*/ 15 h 115"/>
              <a:gd name="T20" fmla="*/ 106 w 106"/>
              <a:gd name="T21" fmla="*/ 15 h 115"/>
              <a:gd name="T22" fmla="*/ 102 w 106"/>
              <a:gd name="T23" fmla="*/ 7 h 115"/>
              <a:gd name="T24" fmla="*/ 96 w 106"/>
              <a:gd name="T25" fmla="*/ 0 h 115"/>
              <a:gd name="T26" fmla="*/ 87 w 106"/>
              <a:gd name="T27" fmla="*/ 13 h 115"/>
              <a:gd name="T28" fmla="*/ 64 w 106"/>
              <a:gd name="T29" fmla="*/ 22 h 115"/>
              <a:gd name="T30" fmla="*/ 64 w 106"/>
              <a:gd name="T31" fmla="*/ 36 h 115"/>
              <a:gd name="T32" fmla="*/ 48 w 106"/>
              <a:gd name="T33" fmla="*/ 33 h 115"/>
              <a:gd name="T34" fmla="*/ 13 w 106"/>
              <a:gd name="T35" fmla="*/ 55 h 115"/>
              <a:gd name="T36" fmla="*/ 0 w 106"/>
              <a:gd name="T37" fmla="*/ 67 h 115"/>
              <a:gd name="T38" fmla="*/ 3 w 106"/>
              <a:gd name="T39" fmla="*/ 72 h 115"/>
              <a:gd name="T40" fmla="*/ 9 w 106"/>
              <a:gd name="T41" fmla="*/ 73 h 115"/>
              <a:gd name="T42" fmla="*/ 18 w 106"/>
              <a:gd name="T43" fmla="*/ 76 h 115"/>
              <a:gd name="T44" fmla="*/ 15 w 106"/>
              <a:gd name="T45" fmla="*/ 94 h 115"/>
              <a:gd name="T46" fmla="*/ 13 w 106"/>
              <a:gd name="T47" fmla="*/ 97 h 115"/>
              <a:gd name="T48" fmla="*/ 10 w 106"/>
              <a:gd name="T49" fmla="*/ 99 h 115"/>
              <a:gd name="T50" fmla="*/ 6 w 106"/>
              <a:gd name="T51" fmla="*/ 108 h 115"/>
              <a:gd name="T52" fmla="*/ 15 w 106"/>
              <a:gd name="T53" fmla="*/ 108 h 115"/>
              <a:gd name="T54" fmla="*/ 13 w 106"/>
              <a:gd name="T55" fmla="*/ 111 h 115"/>
              <a:gd name="T56" fmla="*/ 12 w 106"/>
              <a:gd name="T57" fmla="*/ 112 h 115"/>
              <a:gd name="T58" fmla="*/ 15 w 106"/>
              <a:gd name="T59" fmla="*/ 115 h 115"/>
              <a:gd name="T60" fmla="*/ 19 w 106"/>
              <a:gd name="T61" fmla="*/ 114 h 115"/>
              <a:gd name="T62" fmla="*/ 22 w 106"/>
              <a:gd name="T63" fmla="*/ 111 h 115"/>
              <a:gd name="T64" fmla="*/ 22 w 106"/>
              <a:gd name="T65" fmla="*/ 109 h 115"/>
              <a:gd name="T66" fmla="*/ 27 w 106"/>
              <a:gd name="T67" fmla="*/ 112 h 115"/>
              <a:gd name="T68" fmla="*/ 31 w 106"/>
              <a:gd name="T69" fmla="*/ 114 h 115"/>
              <a:gd name="T70" fmla="*/ 36 w 106"/>
              <a:gd name="T71" fmla="*/ 114 h 115"/>
              <a:gd name="T72" fmla="*/ 57 w 106"/>
              <a:gd name="T73" fmla="*/ 105 h 115"/>
              <a:gd name="T74" fmla="*/ 67 w 106"/>
              <a:gd name="T75" fmla="*/ 97 h 1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6"/>
              <a:gd name="T115" fmla="*/ 0 h 115"/>
              <a:gd name="T116" fmla="*/ 106 w 106"/>
              <a:gd name="T117" fmla="*/ 115 h 11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6" h="115">
                <a:moveTo>
                  <a:pt x="67" y="97"/>
                </a:moveTo>
                <a:lnTo>
                  <a:pt x="67" y="96"/>
                </a:lnTo>
                <a:lnTo>
                  <a:pt x="55" y="85"/>
                </a:lnTo>
                <a:lnTo>
                  <a:pt x="52" y="84"/>
                </a:lnTo>
                <a:lnTo>
                  <a:pt x="51" y="81"/>
                </a:lnTo>
                <a:lnTo>
                  <a:pt x="52" y="78"/>
                </a:lnTo>
                <a:lnTo>
                  <a:pt x="52" y="81"/>
                </a:lnTo>
                <a:lnTo>
                  <a:pt x="52" y="70"/>
                </a:lnTo>
                <a:lnTo>
                  <a:pt x="58" y="67"/>
                </a:lnTo>
                <a:lnTo>
                  <a:pt x="60" y="64"/>
                </a:lnTo>
                <a:lnTo>
                  <a:pt x="67" y="64"/>
                </a:lnTo>
                <a:lnTo>
                  <a:pt x="72" y="61"/>
                </a:lnTo>
                <a:lnTo>
                  <a:pt x="72" y="60"/>
                </a:lnTo>
                <a:lnTo>
                  <a:pt x="84" y="49"/>
                </a:lnTo>
                <a:lnTo>
                  <a:pt x="88" y="48"/>
                </a:lnTo>
                <a:lnTo>
                  <a:pt x="90" y="46"/>
                </a:lnTo>
                <a:lnTo>
                  <a:pt x="90" y="37"/>
                </a:lnTo>
                <a:lnTo>
                  <a:pt x="88" y="34"/>
                </a:lnTo>
                <a:lnTo>
                  <a:pt x="90" y="31"/>
                </a:lnTo>
                <a:lnTo>
                  <a:pt x="102" y="15"/>
                </a:lnTo>
                <a:lnTo>
                  <a:pt x="105" y="15"/>
                </a:lnTo>
                <a:lnTo>
                  <a:pt x="106" y="15"/>
                </a:lnTo>
                <a:lnTo>
                  <a:pt x="105" y="9"/>
                </a:lnTo>
                <a:lnTo>
                  <a:pt x="102" y="7"/>
                </a:lnTo>
                <a:lnTo>
                  <a:pt x="99" y="4"/>
                </a:lnTo>
                <a:lnTo>
                  <a:pt x="96" y="0"/>
                </a:lnTo>
                <a:lnTo>
                  <a:pt x="93" y="3"/>
                </a:lnTo>
                <a:lnTo>
                  <a:pt x="87" y="13"/>
                </a:lnTo>
                <a:lnTo>
                  <a:pt x="78" y="21"/>
                </a:lnTo>
                <a:lnTo>
                  <a:pt x="64" y="22"/>
                </a:lnTo>
                <a:lnTo>
                  <a:pt x="63" y="25"/>
                </a:lnTo>
                <a:lnTo>
                  <a:pt x="64" y="36"/>
                </a:lnTo>
                <a:lnTo>
                  <a:pt x="52" y="36"/>
                </a:lnTo>
                <a:lnTo>
                  <a:pt x="48" y="33"/>
                </a:lnTo>
                <a:lnTo>
                  <a:pt x="42" y="31"/>
                </a:lnTo>
                <a:lnTo>
                  <a:pt x="13" y="55"/>
                </a:lnTo>
                <a:lnTo>
                  <a:pt x="9" y="57"/>
                </a:lnTo>
                <a:lnTo>
                  <a:pt x="0" y="67"/>
                </a:lnTo>
                <a:lnTo>
                  <a:pt x="0" y="69"/>
                </a:lnTo>
                <a:lnTo>
                  <a:pt x="3" y="72"/>
                </a:lnTo>
                <a:lnTo>
                  <a:pt x="4" y="75"/>
                </a:lnTo>
                <a:lnTo>
                  <a:pt x="9" y="73"/>
                </a:lnTo>
                <a:lnTo>
                  <a:pt x="16" y="75"/>
                </a:lnTo>
                <a:lnTo>
                  <a:pt x="18" y="76"/>
                </a:lnTo>
                <a:lnTo>
                  <a:pt x="15" y="93"/>
                </a:lnTo>
                <a:lnTo>
                  <a:pt x="15" y="94"/>
                </a:lnTo>
                <a:lnTo>
                  <a:pt x="18" y="94"/>
                </a:lnTo>
                <a:lnTo>
                  <a:pt x="13" y="97"/>
                </a:lnTo>
                <a:lnTo>
                  <a:pt x="12" y="97"/>
                </a:lnTo>
                <a:lnTo>
                  <a:pt x="10" y="99"/>
                </a:lnTo>
                <a:lnTo>
                  <a:pt x="9" y="105"/>
                </a:lnTo>
                <a:lnTo>
                  <a:pt x="6" y="108"/>
                </a:lnTo>
                <a:lnTo>
                  <a:pt x="12" y="108"/>
                </a:lnTo>
                <a:lnTo>
                  <a:pt x="15" y="108"/>
                </a:lnTo>
                <a:lnTo>
                  <a:pt x="15" y="109"/>
                </a:lnTo>
                <a:lnTo>
                  <a:pt x="13" y="111"/>
                </a:lnTo>
                <a:lnTo>
                  <a:pt x="12" y="111"/>
                </a:lnTo>
                <a:lnTo>
                  <a:pt x="12" y="112"/>
                </a:lnTo>
                <a:lnTo>
                  <a:pt x="13" y="112"/>
                </a:lnTo>
                <a:lnTo>
                  <a:pt x="15" y="115"/>
                </a:lnTo>
                <a:lnTo>
                  <a:pt x="18" y="115"/>
                </a:lnTo>
                <a:lnTo>
                  <a:pt x="19" y="114"/>
                </a:lnTo>
                <a:lnTo>
                  <a:pt x="21" y="114"/>
                </a:lnTo>
                <a:lnTo>
                  <a:pt x="22" y="111"/>
                </a:lnTo>
                <a:lnTo>
                  <a:pt x="21" y="109"/>
                </a:lnTo>
                <a:lnTo>
                  <a:pt x="22" y="109"/>
                </a:lnTo>
                <a:lnTo>
                  <a:pt x="25" y="112"/>
                </a:lnTo>
                <a:lnTo>
                  <a:pt x="27" y="112"/>
                </a:lnTo>
                <a:lnTo>
                  <a:pt x="30" y="114"/>
                </a:lnTo>
                <a:lnTo>
                  <a:pt x="31" y="114"/>
                </a:lnTo>
                <a:lnTo>
                  <a:pt x="34" y="112"/>
                </a:lnTo>
                <a:lnTo>
                  <a:pt x="36" y="114"/>
                </a:lnTo>
                <a:lnTo>
                  <a:pt x="48" y="105"/>
                </a:lnTo>
                <a:lnTo>
                  <a:pt x="57" y="105"/>
                </a:lnTo>
                <a:lnTo>
                  <a:pt x="63" y="103"/>
                </a:lnTo>
                <a:lnTo>
                  <a:pt x="67" y="97"/>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19" name="Freeform 991"/>
          <p:cNvSpPr>
            <a:spLocks/>
          </p:cNvSpPr>
          <p:nvPr/>
        </p:nvSpPr>
        <p:spPr bwMode="auto">
          <a:xfrm>
            <a:off x="4883150" y="2806707"/>
            <a:ext cx="252413" cy="174625"/>
          </a:xfrm>
          <a:custGeom>
            <a:avLst/>
            <a:gdLst>
              <a:gd name="T0" fmla="*/ 136 w 159"/>
              <a:gd name="T1" fmla="*/ 107 h 110"/>
              <a:gd name="T2" fmla="*/ 121 w 159"/>
              <a:gd name="T3" fmla="*/ 101 h 110"/>
              <a:gd name="T4" fmla="*/ 114 w 159"/>
              <a:gd name="T5" fmla="*/ 100 h 110"/>
              <a:gd name="T6" fmla="*/ 48 w 159"/>
              <a:gd name="T7" fmla="*/ 106 h 110"/>
              <a:gd name="T8" fmla="*/ 46 w 159"/>
              <a:gd name="T9" fmla="*/ 100 h 110"/>
              <a:gd name="T10" fmla="*/ 38 w 159"/>
              <a:gd name="T11" fmla="*/ 92 h 110"/>
              <a:gd name="T12" fmla="*/ 38 w 159"/>
              <a:gd name="T13" fmla="*/ 85 h 110"/>
              <a:gd name="T14" fmla="*/ 26 w 159"/>
              <a:gd name="T15" fmla="*/ 85 h 110"/>
              <a:gd name="T16" fmla="*/ 20 w 159"/>
              <a:gd name="T17" fmla="*/ 75 h 110"/>
              <a:gd name="T18" fmla="*/ 15 w 159"/>
              <a:gd name="T19" fmla="*/ 72 h 110"/>
              <a:gd name="T20" fmla="*/ 9 w 159"/>
              <a:gd name="T21" fmla="*/ 58 h 110"/>
              <a:gd name="T22" fmla="*/ 0 w 159"/>
              <a:gd name="T23" fmla="*/ 52 h 110"/>
              <a:gd name="T24" fmla="*/ 24 w 159"/>
              <a:gd name="T25" fmla="*/ 30 h 110"/>
              <a:gd name="T26" fmla="*/ 29 w 159"/>
              <a:gd name="T27" fmla="*/ 21 h 110"/>
              <a:gd name="T28" fmla="*/ 30 w 159"/>
              <a:gd name="T29" fmla="*/ 16 h 110"/>
              <a:gd name="T30" fmla="*/ 38 w 159"/>
              <a:gd name="T31" fmla="*/ 10 h 110"/>
              <a:gd name="T32" fmla="*/ 44 w 159"/>
              <a:gd name="T33" fmla="*/ 7 h 110"/>
              <a:gd name="T34" fmla="*/ 73 w 159"/>
              <a:gd name="T35" fmla="*/ 6 h 110"/>
              <a:gd name="T36" fmla="*/ 84 w 159"/>
              <a:gd name="T37" fmla="*/ 7 h 110"/>
              <a:gd name="T38" fmla="*/ 94 w 159"/>
              <a:gd name="T39" fmla="*/ 6 h 110"/>
              <a:gd name="T40" fmla="*/ 109 w 159"/>
              <a:gd name="T41" fmla="*/ 0 h 110"/>
              <a:gd name="T42" fmla="*/ 121 w 159"/>
              <a:gd name="T43" fmla="*/ 16 h 110"/>
              <a:gd name="T44" fmla="*/ 133 w 159"/>
              <a:gd name="T45" fmla="*/ 49 h 110"/>
              <a:gd name="T46" fmla="*/ 133 w 159"/>
              <a:gd name="T47" fmla="*/ 67 h 110"/>
              <a:gd name="T48" fmla="*/ 141 w 159"/>
              <a:gd name="T49" fmla="*/ 73 h 110"/>
              <a:gd name="T50" fmla="*/ 147 w 159"/>
              <a:gd name="T51" fmla="*/ 70 h 110"/>
              <a:gd name="T52" fmla="*/ 157 w 159"/>
              <a:gd name="T53" fmla="*/ 69 h 110"/>
              <a:gd name="T54" fmla="*/ 159 w 159"/>
              <a:gd name="T55" fmla="*/ 72 h 110"/>
              <a:gd name="T56" fmla="*/ 156 w 159"/>
              <a:gd name="T57" fmla="*/ 83 h 110"/>
              <a:gd name="T58" fmla="*/ 145 w 159"/>
              <a:gd name="T59" fmla="*/ 91 h 110"/>
              <a:gd name="T60" fmla="*/ 147 w 159"/>
              <a:gd name="T61" fmla="*/ 86 h 110"/>
              <a:gd name="T62" fmla="*/ 148 w 159"/>
              <a:gd name="T63" fmla="*/ 79 h 110"/>
              <a:gd name="T64" fmla="*/ 142 w 159"/>
              <a:gd name="T65" fmla="*/ 107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110"/>
              <a:gd name="T101" fmla="*/ 159 w 159"/>
              <a:gd name="T102" fmla="*/ 110 h 1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110">
                <a:moveTo>
                  <a:pt x="142" y="107"/>
                </a:moveTo>
                <a:lnTo>
                  <a:pt x="136" y="107"/>
                </a:lnTo>
                <a:lnTo>
                  <a:pt x="130" y="103"/>
                </a:lnTo>
                <a:lnTo>
                  <a:pt x="121" y="101"/>
                </a:lnTo>
                <a:lnTo>
                  <a:pt x="120" y="100"/>
                </a:lnTo>
                <a:lnTo>
                  <a:pt x="114" y="100"/>
                </a:lnTo>
                <a:lnTo>
                  <a:pt x="88" y="110"/>
                </a:lnTo>
                <a:lnTo>
                  <a:pt x="48" y="106"/>
                </a:lnTo>
                <a:lnTo>
                  <a:pt x="45" y="103"/>
                </a:lnTo>
                <a:lnTo>
                  <a:pt x="46" y="100"/>
                </a:lnTo>
                <a:lnTo>
                  <a:pt x="39" y="97"/>
                </a:lnTo>
                <a:lnTo>
                  <a:pt x="38" y="92"/>
                </a:lnTo>
                <a:lnTo>
                  <a:pt x="41" y="89"/>
                </a:lnTo>
                <a:lnTo>
                  <a:pt x="38" y="85"/>
                </a:lnTo>
                <a:lnTo>
                  <a:pt x="35" y="88"/>
                </a:lnTo>
                <a:lnTo>
                  <a:pt x="26" y="85"/>
                </a:lnTo>
                <a:lnTo>
                  <a:pt x="21" y="82"/>
                </a:lnTo>
                <a:lnTo>
                  <a:pt x="20" y="75"/>
                </a:lnTo>
                <a:lnTo>
                  <a:pt x="18" y="73"/>
                </a:lnTo>
                <a:lnTo>
                  <a:pt x="15" y="72"/>
                </a:lnTo>
                <a:lnTo>
                  <a:pt x="12" y="67"/>
                </a:lnTo>
                <a:lnTo>
                  <a:pt x="9" y="58"/>
                </a:lnTo>
                <a:lnTo>
                  <a:pt x="6" y="55"/>
                </a:lnTo>
                <a:lnTo>
                  <a:pt x="0" y="52"/>
                </a:lnTo>
                <a:lnTo>
                  <a:pt x="15" y="46"/>
                </a:lnTo>
                <a:lnTo>
                  <a:pt x="24" y="30"/>
                </a:lnTo>
                <a:lnTo>
                  <a:pt x="27" y="25"/>
                </a:lnTo>
                <a:lnTo>
                  <a:pt x="29" y="21"/>
                </a:lnTo>
                <a:lnTo>
                  <a:pt x="30" y="18"/>
                </a:lnTo>
                <a:lnTo>
                  <a:pt x="30" y="16"/>
                </a:lnTo>
                <a:lnTo>
                  <a:pt x="33" y="13"/>
                </a:lnTo>
                <a:lnTo>
                  <a:pt x="38" y="10"/>
                </a:lnTo>
                <a:lnTo>
                  <a:pt x="41" y="10"/>
                </a:lnTo>
                <a:lnTo>
                  <a:pt x="44" y="7"/>
                </a:lnTo>
                <a:lnTo>
                  <a:pt x="45" y="6"/>
                </a:lnTo>
                <a:lnTo>
                  <a:pt x="73" y="6"/>
                </a:lnTo>
                <a:lnTo>
                  <a:pt x="79" y="10"/>
                </a:lnTo>
                <a:lnTo>
                  <a:pt x="84" y="7"/>
                </a:lnTo>
                <a:lnTo>
                  <a:pt x="90" y="6"/>
                </a:lnTo>
                <a:lnTo>
                  <a:pt x="94" y="6"/>
                </a:lnTo>
                <a:lnTo>
                  <a:pt x="105" y="0"/>
                </a:lnTo>
                <a:lnTo>
                  <a:pt x="109" y="0"/>
                </a:lnTo>
                <a:lnTo>
                  <a:pt x="120" y="10"/>
                </a:lnTo>
                <a:lnTo>
                  <a:pt x="121" y="16"/>
                </a:lnTo>
                <a:lnTo>
                  <a:pt x="132" y="34"/>
                </a:lnTo>
                <a:lnTo>
                  <a:pt x="133" y="49"/>
                </a:lnTo>
                <a:lnTo>
                  <a:pt x="133" y="55"/>
                </a:lnTo>
                <a:lnTo>
                  <a:pt x="133" y="67"/>
                </a:lnTo>
                <a:lnTo>
                  <a:pt x="136" y="67"/>
                </a:lnTo>
                <a:lnTo>
                  <a:pt x="141" y="73"/>
                </a:lnTo>
                <a:lnTo>
                  <a:pt x="144" y="72"/>
                </a:lnTo>
                <a:lnTo>
                  <a:pt x="147" y="70"/>
                </a:lnTo>
                <a:lnTo>
                  <a:pt x="154" y="69"/>
                </a:lnTo>
                <a:lnTo>
                  <a:pt x="157" y="69"/>
                </a:lnTo>
                <a:lnTo>
                  <a:pt x="159" y="69"/>
                </a:lnTo>
                <a:lnTo>
                  <a:pt x="159" y="72"/>
                </a:lnTo>
                <a:lnTo>
                  <a:pt x="159" y="80"/>
                </a:lnTo>
                <a:lnTo>
                  <a:pt x="156" y="83"/>
                </a:lnTo>
                <a:lnTo>
                  <a:pt x="153" y="83"/>
                </a:lnTo>
                <a:lnTo>
                  <a:pt x="145" y="91"/>
                </a:lnTo>
                <a:lnTo>
                  <a:pt x="145" y="89"/>
                </a:lnTo>
                <a:lnTo>
                  <a:pt x="147" y="86"/>
                </a:lnTo>
                <a:lnTo>
                  <a:pt x="148" y="83"/>
                </a:lnTo>
                <a:lnTo>
                  <a:pt x="148" y="79"/>
                </a:lnTo>
                <a:lnTo>
                  <a:pt x="145" y="79"/>
                </a:lnTo>
                <a:lnTo>
                  <a:pt x="142" y="107"/>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20" name="Freeform 992"/>
          <p:cNvSpPr>
            <a:spLocks/>
          </p:cNvSpPr>
          <p:nvPr/>
        </p:nvSpPr>
        <p:spPr bwMode="auto">
          <a:xfrm>
            <a:off x="4926013" y="2339982"/>
            <a:ext cx="34925" cy="33337"/>
          </a:xfrm>
          <a:custGeom>
            <a:avLst/>
            <a:gdLst>
              <a:gd name="T0" fmla="*/ 19 w 22"/>
              <a:gd name="T1" fmla="*/ 0 h 21"/>
              <a:gd name="T2" fmla="*/ 9 w 22"/>
              <a:gd name="T3" fmla="*/ 0 h 21"/>
              <a:gd name="T4" fmla="*/ 6 w 22"/>
              <a:gd name="T5" fmla="*/ 3 h 21"/>
              <a:gd name="T6" fmla="*/ 5 w 22"/>
              <a:gd name="T7" fmla="*/ 3 h 21"/>
              <a:gd name="T8" fmla="*/ 3 w 22"/>
              <a:gd name="T9" fmla="*/ 5 h 21"/>
              <a:gd name="T10" fmla="*/ 0 w 22"/>
              <a:gd name="T11" fmla="*/ 3 h 21"/>
              <a:gd name="T12" fmla="*/ 0 w 22"/>
              <a:gd name="T13" fmla="*/ 11 h 21"/>
              <a:gd name="T14" fmla="*/ 3 w 22"/>
              <a:gd name="T15" fmla="*/ 12 h 21"/>
              <a:gd name="T16" fmla="*/ 5 w 22"/>
              <a:gd name="T17" fmla="*/ 14 h 21"/>
              <a:gd name="T18" fmla="*/ 5 w 22"/>
              <a:gd name="T19" fmla="*/ 17 h 21"/>
              <a:gd name="T20" fmla="*/ 3 w 22"/>
              <a:gd name="T21" fmla="*/ 18 h 21"/>
              <a:gd name="T22" fmla="*/ 3 w 22"/>
              <a:gd name="T23" fmla="*/ 21 h 21"/>
              <a:gd name="T24" fmla="*/ 8 w 22"/>
              <a:gd name="T25" fmla="*/ 14 h 21"/>
              <a:gd name="T26" fmla="*/ 8 w 22"/>
              <a:gd name="T27" fmla="*/ 11 h 21"/>
              <a:gd name="T28" fmla="*/ 12 w 22"/>
              <a:gd name="T29" fmla="*/ 12 h 21"/>
              <a:gd name="T30" fmla="*/ 14 w 22"/>
              <a:gd name="T31" fmla="*/ 12 h 21"/>
              <a:gd name="T32" fmla="*/ 15 w 22"/>
              <a:gd name="T33" fmla="*/ 11 h 21"/>
              <a:gd name="T34" fmla="*/ 17 w 22"/>
              <a:gd name="T35" fmla="*/ 9 h 21"/>
              <a:gd name="T36" fmla="*/ 19 w 22"/>
              <a:gd name="T37" fmla="*/ 8 h 21"/>
              <a:gd name="T38" fmla="*/ 21 w 22"/>
              <a:gd name="T39" fmla="*/ 6 h 21"/>
              <a:gd name="T40" fmla="*/ 22 w 22"/>
              <a:gd name="T41" fmla="*/ 5 h 21"/>
              <a:gd name="T42" fmla="*/ 19 w 22"/>
              <a:gd name="T43" fmla="*/ 2 h 21"/>
              <a:gd name="T44" fmla="*/ 19 w 22"/>
              <a:gd name="T45" fmla="*/ 0 h 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
              <a:gd name="T70" fmla="*/ 0 h 21"/>
              <a:gd name="T71" fmla="*/ 22 w 22"/>
              <a:gd name="T72" fmla="*/ 21 h 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 h="21">
                <a:moveTo>
                  <a:pt x="19" y="0"/>
                </a:moveTo>
                <a:lnTo>
                  <a:pt x="9" y="0"/>
                </a:lnTo>
                <a:lnTo>
                  <a:pt x="6" y="3"/>
                </a:lnTo>
                <a:lnTo>
                  <a:pt x="5" y="3"/>
                </a:lnTo>
                <a:lnTo>
                  <a:pt x="3" y="5"/>
                </a:lnTo>
                <a:lnTo>
                  <a:pt x="0" y="3"/>
                </a:lnTo>
                <a:lnTo>
                  <a:pt x="0" y="11"/>
                </a:lnTo>
                <a:lnTo>
                  <a:pt x="3" y="12"/>
                </a:lnTo>
                <a:lnTo>
                  <a:pt x="5" y="14"/>
                </a:lnTo>
                <a:lnTo>
                  <a:pt x="5" y="17"/>
                </a:lnTo>
                <a:lnTo>
                  <a:pt x="3" y="18"/>
                </a:lnTo>
                <a:lnTo>
                  <a:pt x="3" y="21"/>
                </a:lnTo>
                <a:lnTo>
                  <a:pt x="8" y="14"/>
                </a:lnTo>
                <a:lnTo>
                  <a:pt x="8" y="11"/>
                </a:lnTo>
                <a:lnTo>
                  <a:pt x="12" y="12"/>
                </a:lnTo>
                <a:lnTo>
                  <a:pt x="14" y="12"/>
                </a:lnTo>
                <a:lnTo>
                  <a:pt x="15" y="11"/>
                </a:lnTo>
                <a:lnTo>
                  <a:pt x="17" y="9"/>
                </a:lnTo>
                <a:lnTo>
                  <a:pt x="19" y="8"/>
                </a:lnTo>
                <a:lnTo>
                  <a:pt x="21" y="6"/>
                </a:lnTo>
                <a:lnTo>
                  <a:pt x="22" y="5"/>
                </a:lnTo>
                <a:lnTo>
                  <a:pt x="19" y="2"/>
                </a:lnTo>
                <a:lnTo>
                  <a:pt x="19"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21" name="Freeform 993"/>
          <p:cNvSpPr>
            <a:spLocks/>
          </p:cNvSpPr>
          <p:nvPr/>
        </p:nvSpPr>
        <p:spPr bwMode="auto">
          <a:xfrm>
            <a:off x="4930775" y="2316170"/>
            <a:ext cx="23813" cy="19050"/>
          </a:xfrm>
          <a:custGeom>
            <a:avLst/>
            <a:gdLst>
              <a:gd name="T0" fmla="*/ 6 w 15"/>
              <a:gd name="T1" fmla="*/ 5 h 12"/>
              <a:gd name="T2" fmla="*/ 2 w 15"/>
              <a:gd name="T3" fmla="*/ 5 h 12"/>
              <a:gd name="T4" fmla="*/ 0 w 15"/>
              <a:gd name="T5" fmla="*/ 6 h 12"/>
              <a:gd name="T6" fmla="*/ 2 w 15"/>
              <a:gd name="T7" fmla="*/ 6 h 12"/>
              <a:gd name="T8" fmla="*/ 5 w 15"/>
              <a:gd name="T9" fmla="*/ 6 h 12"/>
              <a:gd name="T10" fmla="*/ 6 w 15"/>
              <a:gd name="T11" fmla="*/ 12 h 12"/>
              <a:gd name="T12" fmla="*/ 9 w 15"/>
              <a:gd name="T13" fmla="*/ 12 h 12"/>
              <a:gd name="T14" fmla="*/ 11 w 15"/>
              <a:gd name="T15" fmla="*/ 9 h 12"/>
              <a:gd name="T16" fmla="*/ 15 w 15"/>
              <a:gd name="T17" fmla="*/ 8 h 12"/>
              <a:gd name="T18" fmla="*/ 15 w 15"/>
              <a:gd name="T19" fmla="*/ 5 h 12"/>
              <a:gd name="T20" fmla="*/ 14 w 15"/>
              <a:gd name="T21" fmla="*/ 2 h 12"/>
              <a:gd name="T22" fmla="*/ 12 w 15"/>
              <a:gd name="T23" fmla="*/ 2 h 12"/>
              <a:gd name="T24" fmla="*/ 11 w 15"/>
              <a:gd name="T25" fmla="*/ 0 h 12"/>
              <a:gd name="T26" fmla="*/ 9 w 15"/>
              <a:gd name="T27" fmla="*/ 0 h 12"/>
              <a:gd name="T28" fmla="*/ 8 w 15"/>
              <a:gd name="T29" fmla="*/ 3 h 12"/>
              <a:gd name="T30" fmla="*/ 6 w 15"/>
              <a:gd name="T31" fmla="*/ 5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12"/>
              <a:gd name="T50" fmla="*/ 15 w 15"/>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12">
                <a:moveTo>
                  <a:pt x="6" y="5"/>
                </a:moveTo>
                <a:lnTo>
                  <a:pt x="2" y="5"/>
                </a:lnTo>
                <a:lnTo>
                  <a:pt x="0" y="6"/>
                </a:lnTo>
                <a:lnTo>
                  <a:pt x="2" y="6"/>
                </a:lnTo>
                <a:lnTo>
                  <a:pt x="5" y="6"/>
                </a:lnTo>
                <a:lnTo>
                  <a:pt x="6" y="12"/>
                </a:lnTo>
                <a:lnTo>
                  <a:pt x="9" y="12"/>
                </a:lnTo>
                <a:lnTo>
                  <a:pt x="11" y="9"/>
                </a:lnTo>
                <a:lnTo>
                  <a:pt x="15" y="8"/>
                </a:lnTo>
                <a:lnTo>
                  <a:pt x="15" y="5"/>
                </a:lnTo>
                <a:lnTo>
                  <a:pt x="14" y="2"/>
                </a:lnTo>
                <a:lnTo>
                  <a:pt x="12" y="2"/>
                </a:lnTo>
                <a:lnTo>
                  <a:pt x="11" y="0"/>
                </a:lnTo>
                <a:lnTo>
                  <a:pt x="9" y="0"/>
                </a:lnTo>
                <a:lnTo>
                  <a:pt x="8" y="3"/>
                </a:lnTo>
                <a:lnTo>
                  <a:pt x="6" y="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22" name="Freeform 994"/>
          <p:cNvSpPr>
            <a:spLocks/>
          </p:cNvSpPr>
          <p:nvPr/>
        </p:nvSpPr>
        <p:spPr bwMode="auto">
          <a:xfrm>
            <a:off x="4968875" y="2286007"/>
            <a:ext cx="128588" cy="106362"/>
          </a:xfrm>
          <a:custGeom>
            <a:avLst/>
            <a:gdLst>
              <a:gd name="T0" fmla="*/ 37 w 81"/>
              <a:gd name="T1" fmla="*/ 0 h 67"/>
              <a:gd name="T2" fmla="*/ 42 w 81"/>
              <a:gd name="T3" fmla="*/ 1 h 67"/>
              <a:gd name="T4" fmla="*/ 55 w 81"/>
              <a:gd name="T5" fmla="*/ 6 h 67"/>
              <a:gd name="T6" fmla="*/ 72 w 81"/>
              <a:gd name="T7" fmla="*/ 7 h 67"/>
              <a:gd name="T8" fmla="*/ 76 w 81"/>
              <a:gd name="T9" fmla="*/ 4 h 67"/>
              <a:gd name="T10" fmla="*/ 81 w 81"/>
              <a:gd name="T11" fmla="*/ 6 h 67"/>
              <a:gd name="T12" fmla="*/ 81 w 81"/>
              <a:gd name="T13" fmla="*/ 12 h 67"/>
              <a:gd name="T14" fmla="*/ 72 w 81"/>
              <a:gd name="T15" fmla="*/ 24 h 67"/>
              <a:gd name="T16" fmla="*/ 72 w 81"/>
              <a:gd name="T17" fmla="*/ 33 h 67"/>
              <a:gd name="T18" fmla="*/ 73 w 81"/>
              <a:gd name="T19" fmla="*/ 39 h 67"/>
              <a:gd name="T20" fmla="*/ 69 w 81"/>
              <a:gd name="T21" fmla="*/ 45 h 67"/>
              <a:gd name="T22" fmla="*/ 69 w 81"/>
              <a:gd name="T23" fmla="*/ 49 h 67"/>
              <a:gd name="T24" fmla="*/ 79 w 81"/>
              <a:gd name="T25" fmla="*/ 54 h 67"/>
              <a:gd name="T26" fmla="*/ 76 w 81"/>
              <a:gd name="T27" fmla="*/ 58 h 67"/>
              <a:gd name="T28" fmla="*/ 70 w 81"/>
              <a:gd name="T29" fmla="*/ 58 h 67"/>
              <a:gd name="T30" fmla="*/ 67 w 81"/>
              <a:gd name="T31" fmla="*/ 67 h 67"/>
              <a:gd name="T32" fmla="*/ 58 w 81"/>
              <a:gd name="T33" fmla="*/ 66 h 67"/>
              <a:gd name="T34" fmla="*/ 52 w 81"/>
              <a:gd name="T35" fmla="*/ 67 h 67"/>
              <a:gd name="T36" fmla="*/ 45 w 81"/>
              <a:gd name="T37" fmla="*/ 58 h 67"/>
              <a:gd name="T38" fmla="*/ 36 w 81"/>
              <a:gd name="T39" fmla="*/ 54 h 67"/>
              <a:gd name="T40" fmla="*/ 24 w 81"/>
              <a:gd name="T41" fmla="*/ 54 h 67"/>
              <a:gd name="T42" fmla="*/ 16 w 81"/>
              <a:gd name="T43" fmla="*/ 57 h 67"/>
              <a:gd name="T44" fmla="*/ 18 w 81"/>
              <a:gd name="T45" fmla="*/ 43 h 67"/>
              <a:gd name="T46" fmla="*/ 13 w 81"/>
              <a:gd name="T47" fmla="*/ 42 h 67"/>
              <a:gd name="T48" fmla="*/ 10 w 81"/>
              <a:gd name="T49" fmla="*/ 45 h 67"/>
              <a:gd name="T50" fmla="*/ 6 w 81"/>
              <a:gd name="T51" fmla="*/ 43 h 67"/>
              <a:gd name="T52" fmla="*/ 3 w 81"/>
              <a:gd name="T53" fmla="*/ 39 h 67"/>
              <a:gd name="T54" fmla="*/ 0 w 81"/>
              <a:gd name="T55" fmla="*/ 33 h 67"/>
              <a:gd name="T56" fmla="*/ 4 w 81"/>
              <a:gd name="T57" fmla="*/ 30 h 67"/>
              <a:gd name="T58" fmla="*/ 0 w 81"/>
              <a:gd name="T59" fmla="*/ 28 h 67"/>
              <a:gd name="T60" fmla="*/ 1 w 81"/>
              <a:gd name="T61" fmla="*/ 22 h 67"/>
              <a:gd name="T62" fmla="*/ 0 w 81"/>
              <a:gd name="T63" fmla="*/ 15 h 67"/>
              <a:gd name="T64" fmla="*/ 10 w 81"/>
              <a:gd name="T65" fmla="*/ 12 h 67"/>
              <a:gd name="T66" fmla="*/ 12 w 81"/>
              <a:gd name="T67" fmla="*/ 9 h 67"/>
              <a:gd name="T68" fmla="*/ 16 w 81"/>
              <a:gd name="T69" fmla="*/ 6 h 67"/>
              <a:gd name="T70" fmla="*/ 22 w 81"/>
              <a:gd name="T71" fmla="*/ 3 h 67"/>
              <a:gd name="T72" fmla="*/ 33 w 81"/>
              <a:gd name="T73" fmla="*/ 4 h 67"/>
              <a:gd name="T74" fmla="*/ 33 w 81"/>
              <a:gd name="T75" fmla="*/ 1 h 6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
              <a:gd name="T115" fmla="*/ 0 h 67"/>
              <a:gd name="T116" fmla="*/ 81 w 81"/>
              <a:gd name="T117" fmla="*/ 67 h 6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 h="67">
                <a:moveTo>
                  <a:pt x="36" y="1"/>
                </a:moveTo>
                <a:lnTo>
                  <a:pt x="37" y="0"/>
                </a:lnTo>
                <a:lnTo>
                  <a:pt x="39" y="3"/>
                </a:lnTo>
                <a:lnTo>
                  <a:pt x="42" y="1"/>
                </a:lnTo>
                <a:lnTo>
                  <a:pt x="54" y="4"/>
                </a:lnTo>
                <a:lnTo>
                  <a:pt x="55" y="6"/>
                </a:lnTo>
                <a:lnTo>
                  <a:pt x="60" y="7"/>
                </a:lnTo>
                <a:lnTo>
                  <a:pt x="72" y="7"/>
                </a:lnTo>
                <a:lnTo>
                  <a:pt x="76" y="6"/>
                </a:lnTo>
                <a:lnTo>
                  <a:pt x="76" y="4"/>
                </a:lnTo>
                <a:lnTo>
                  <a:pt x="79" y="4"/>
                </a:lnTo>
                <a:lnTo>
                  <a:pt x="81" y="6"/>
                </a:lnTo>
                <a:lnTo>
                  <a:pt x="81" y="9"/>
                </a:lnTo>
                <a:lnTo>
                  <a:pt x="81" y="12"/>
                </a:lnTo>
                <a:lnTo>
                  <a:pt x="76" y="15"/>
                </a:lnTo>
                <a:lnTo>
                  <a:pt x="72" y="24"/>
                </a:lnTo>
                <a:lnTo>
                  <a:pt x="73" y="28"/>
                </a:lnTo>
                <a:lnTo>
                  <a:pt x="72" y="33"/>
                </a:lnTo>
                <a:lnTo>
                  <a:pt x="73" y="37"/>
                </a:lnTo>
                <a:lnTo>
                  <a:pt x="73" y="39"/>
                </a:lnTo>
                <a:lnTo>
                  <a:pt x="73" y="40"/>
                </a:lnTo>
                <a:lnTo>
                  <a:pt x="69" y="45"/>
                </a:lnTo>
                <a:lnTo>
                  <a:pt x="67" y="46"/>
                </a:lnTo>
                <a:lnTo>
                  <a:pt x="69" y="49"/>
                </a:lnTo>
                <a:lnTo>
                  <a:pt x="76" y="49"/>
                </a:lnTo>
                <a:lnTo>
                  <a:pt x="79" y="54"/>
                </a:lnTo>
                <a:lnTo>
                  <a:pt x="79" y="58"/>
                </a:lnTo>
                <a:lnTo>
                  <a:pt x="76" y="58"/>
                </a:lnTo>
                <a:lnTo>
                  <a:pt x="70" y="54"/>
                </a:lnTo>
                <a:lnTo>
                  <a:pt x="70" y="58"/>
                </a:lnTo>
                <a:lnTo>
                  <a:pt x="67" y="64"/>
                </a:lnTo>
                <a:lnTo>
                  <a:pt x="67" y="67"/>
                </a:lnTo>
                <a:lnTo>
                  <a:pt x="63" y="66"/>
                </a:lnTo>
                <a:lnTo>
                  <a:pt x="58" y="66"/>
                </a:lnTo>
                <a:lnTo>
                  <a:pt x="55" y="67"/>
                </a:lnTo>
                <a:lnTo>
                  <a:pt x="52" y="67"/>
                </a:lnTo>
                <a:lnTo>
                  <a:pt x="46" y="61"/>
                </a:lnTo>
                <a:lnTo>
                  <a:pt x="45" y="58"/>
                </a:lnTo>
                <a:lnTo>
                  <a:pt x="40" y="57"/>
                </a:lnTo>
                <a:lnTo>
                  <a:pt x="36" y="54"/>
                </a:lnTo>
                <a:lnTo>
                  <a:pt x="31" y="52"/>
                </a:lnTo>
                <a:lnTo>
                  <a:pt x="24" y="54"/>
                </a:lnTo>
                <a:lnTo>
                  <a:pt x="19" y="57"/>
                </a:lnTo>
                <a:lnTo>
                  <a:pt x="16" y="57"/>
                </a:lnTo>
                <a:lnTo>
                  <a:pt x="15" y="58"/>
                </a:lnTo>
                <a:lnTo>
                  <a:pt x="18" y="43"/>
                </a:lnTo>
                <a:lnTo>
                  <a:pt x="18" y="42"/>
                </a:lnTo>
                <a:lnTo>
                  <a:pt x="13" y="42"/>
                </a:lnTo>
                <a:lnTo>
                  <a:pt x="12" y="43"/>
                </a:lnTo>
                <a:lnTo>
                  <a:pt x="10" y="45"/>
                </a:lnTo>
                <a:lnTo>
                  <a:pt x="7" y="43"/>
                </a:lnTo>
                <a:lnTo>
                  <a:pt x="6" y="43"/>
                </a:lnTo>
                <a:lnTo>
                  <a:pt x="4" y="42"/>
                </a:lnTo>
                <a:lnTo>
                  <a:pt x="3" y="39"/>
                </a:lnTo>
                <a:lnTo>
                  <a:pt x="1" y="36"/>
                </a:lnTo>
                <a:lnTo>
                  <a:pt x="0" y="33"/>
                </a:lnTo>
                <a:lnTo>
                  <a:pt x="1" y="30"/>
                </a:lnTo>
                <a:lnTo>
                  <a:pt x="4" y="30"/>
                </a:lnTo>
                <a:lnTo>
                  <a:pt x="4" y="28"/>
                </a:lnTo>
                <a:lnTo>
                  <a:pt x="0" y="28"/>
                </a:lnTo>
                <a:lnTo>
                  <a:pt x="0" y="24"/>
                </a:lnTo>
                <a:lnTo>
                  <a:pt x="1" y="22"/>
                </a:lnTo>
                <a:lnTo>
                  <a:pt x="0" y="21"/>
                </a:lnTo>
                <a:lnTo>
                  <a:pt x="0" y="15"/>
                </a:lnTo>
                <a:lnTo>
                  <a:pt x="1" y="13"/>
                </a:lnTo>
                <a:lnTo>
                  <a:pt x="10" y="12"/>
                </a:lnTo>
                <a:lnTo>
                  <a:pt x="10" y="10"/>
                </a:lnTo>
                <a:lnTo>
                  <a:pt x="12" y="9"/>
                </a:lnTo>
                <a:lnTo>
                  <a:pt x="13" y="7"/>
                </a:lnTo>
                <a:lnTo>
                  <a:pt x="16" y="6"/>
                </a:lnTo>
                <a:lnTo>
                  <a:pt x="22" y="6"/>
                </a:lnTo>
                <a:lnTo>
                  <a:pt x="22" y="3"/>
                </a:lnTo>
                <a:lnTo>
                  <a:pt x="25" y="6"/>
                </a:lnTo>
                <a:lnTo>
                  <a:pt x="33" y="4"/>
                </a:lnTo>
                <a:lnTo>
                  <a:pt x="34" y="3"/>
                </a:lnTo>
                <a:lnTo>
                  <a:pt x="33" y="1"/>
                </a:lnTo>
                <a:lnTo>
                  <a:pt x="36"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23" name="Freeform 995"/>
          <p:cNvSpPr>
            <a:spLocks/>
          </p:cNvSpPr>
          <p:nvPr/>
        </p:nvSpPr>
        <p:spPr bwMode="auto">
          <a:xfrm>
            <a:off x="4503738" y="2520957"/>
            <a:ext cx="236538" cy="320675"/>
          </a:xfrm>
          <a:custGeom>
            <a:avLst/>
            <a:gdLst>
              <a:gd name="T0" fmla="*/ 80 w 149"/>
              <a:gd name="T1" fmla="*/ 22 h 202"/>
              <a:gd name="T2" fmla="*/ 83 w 149"/>
              <a:gd name="T3" fmla="*/ 15 h 202"/>
              <a:gd name="T4" fmla="*/ 74 w 149"/>
              <a:gd name="T5" fmla="*/ 15 h 202"/>
              <a:gd name="T6" fmla="*/ 68 w 149"/>
              <a:gd name="T7" fmla="*/ 15 h 202"/>
              <a:gd name="T8" fmla="*/ 64 w 149"/>
              <a:gd name="T9" fmla="*/ 12 h 202"/>
              <a:gd name="T10" fmla="*/ 65 w 149"/>
              <a:gd name="T11" fmla="*/ 3 h 202"/>
              <a:gd name="T12" fmla="*/ 58 w 149"/>
              <a:gd name="T13" fmla="*/ 0 h 202"/>
              <a:gd name="T14" fmla="*/ 46 w 149"/>
              <a:gd name="T15" fmla="*/ 0 h 202"/>
              <a:gd name="T16" fmla="*/ 46 w 149"/>
              <a:gd name="T17" fmla="*/ 15 h 202"/>
              <a:gd name="T18" fmla="*/ 49 w 149"/>
              <a:gd name="T19" fmla="*/ 18 h 202"/>
              <a:gd name="T20" fmla="*/ 50 w 149"/>
              <a:gd name="T21" fmla="*/ 22 h 202"/>
              <a:gd name="T22" fmla="*/ 49 w 149"/>
              <a:gd name="T23" fmla="*/ 27 h 202"/>
              <a:gd name="T24" fmla="*/ 43 w 149"/>
              <a:gd name="T25" fmla="*/ 34 h 202"/>
              <a:gd name="T26" fmla="*/ 42 w 149"/>
              <a:gd name="T27" fmla="*/ 39 h 202"/>
              <a:gd name="T28" fmla="*/ 37 w 149"/>
              <a:gd name="T29" fmla="*/ 42 h 202"/>
              <a:gd name="T30" fmla="*/ 30 w 149"/>
              <a:gd name="T31" fmla="*/ 34 h 202"/>
              <a:gd name="T32" fmla="*/ 19 w 149"/>
              <a:gd name="T33" fmla="*/ 40 h 202"/>
              <a:gd name="T34" fmla="*/ 22 w 149"/>
              <a:gd name="T35" fmla="*/ 43 h 202"/>
              <a:gd name="T36" fmla="*/ 25 w 149"/>
              <a:gd name="T37" fmla="*/ 49 h 202"/>
              <a:gd name="T38" fmla="*/ 16 w 149"/>
              <a:gd name="T39" fmla="*/ 61 h 202"/>
              <a:gd name="T40" fmla="*/ 18 w 149"/>
              <a:gd name="T41" fmla="*/ 70 h 202"/>
              <a:gd name="T42" fmla="*/ 12 w 149"/>
              <a:gd name="T43" fmla="*/ 78 h 202"/>
              <a:gd name="T44" fmla="*/ 7 w 149"/>
              <a:gd name="T45" fmla="*/ 85 h 202"/>
              <a:gd name="T46" fmla="*/ 1 w 149"/>
              <a:gd name="T47" fmla="*/ 103 h 202"/>
              <a:gd name="T48" fmla="*/ 1 w 149"/>
              <a:gd name="T49" fmla="*/ 114 h 202"/>
              <a:gd name="T50" fmla="*/ 3 w 149"/>
              <a:gd name="T51" fmla="*/ 120 h 202"/>
              <a:gd name="T52" fmla="*/ 1 w 149"/>
              <a:gd name="T53" fmla="*/ 130 h 202"/>
              <a:gd name="T54" fmla="*/ 4 w 149"/>
              <a:gd name="T55" fmla="*/ 136 h 202"/>
              <a:gd name="T56" fmla="*/ 6 w 149"/>
              <a:gd name="T57" fmla="*/ 147 h 202"/>
              <a:gd name="T58" fmla="*/ 36 w 149"/>
              <a:gd name="T59" fmla="*/ 162 h 202"/>
              <a:gd name="T60" fmla="*/ 27 w 149"/>
              <a:gd name="T61" fmla="*/ 183 h 202"/>
              <a:gd name="T62" fmla="*/ 47 w 149"/>
              <a:gd name="T63" fmla="*/ 195 h 202"/>
              <a:gd name="T64" fmla="*/ 65 w 149"/>
              <a:gd name="T65" fmla="*/ 198 h 202"/>
              <a:gd name="T66" fmla="*/ 71 w 149"/>
              <a:gd name="T67" fmla="*/ 202 h 202"/>
              <a:gd name="T68" fmla="*/ 77 w 149"/>
              <a:gd name="T69" fmla="*/ 198 h 202"/>
              <a:gd name="T70" fmla="*/ 88 w 149"/>
              <a:gd name="T71" fmla="*/ 199 h 202"/>
              <a:gd name="T72" fmla="*/ 106 w 149"/>
              <a:gd name="T73" fmla="*/ 193 h 202"/>
              <a:gd name="T74" fmla="*/ 115 w 149"/>
              <a:gd name="T75" fmla="*/ 196 h 202"/>
              <a:gd name="T76" fmla="*/ 115 w 149"/>
              <a:gd name="T77" fmla="*/ 189 h 202"/>
              <a:gd name="T78" fmla="*/ 124 w 149"/>
              <a:gd name="T79" fmla="*/ 177 h 202"/>
              <a:gd name="T80" fmla="*/ 131 w 149"/>
              <a:gd name="T81" fmla="*/ 166 h 202"/>
              <a:gd name="T82" fmla="*/ 103 w 149"/>
              <a:gd name="T83" fmla="*/ 133 h 202"/>
              <a:gd name="T84" fmla="*/ 100 w 149"/>
              <a:gd name="T85" fmla="*/ 126 h 202"/>
              <a:gd name="T86" fmla="*/ 122 w 149"/>
              <a:gd name="T87" fmla="*/ 120 h 202"/>
              <a:gd name="T88" fmla="*/ 137 w 149"/>
              <a:gd name="T89" fmla="*/ 105 h 202"/>
              <a:gd name="T90" fmla="*/ 146 w 149"/>
              <a:gd name="T91" fmla="*/ 112 h 202"/>
              <a:gd name="T92" fmla="*/ 145 w 149"/>
              <a:gd name="T93" fmla="*/ 91 h 202"/>
              <a:gd name="T94" fmla="*/ 137 w 149"/>
              <a:gd name="T95" fmla="*/ 57 h 202"/>
              <a:gd name="T96" fmla="*/ 137 w 149"/>
              <a:gd name="T97" fmla="*/ 33 h 202"/>
              <a:gd name="T98" fmla="*/ 127 w 149"/>
              <a:gd name="T99" fmla="*/ 22 h 202"/>
              <a:gd name="T100" fmla="*/ 121 w 149"/>
              <a:gd name="T101" fmla="*/ 21 h 202"/>
              <a:gd name="T102" fmla="*/ 116 w 149"/>
              <a:gd name="T103" fmla="*/ 15 h 202"/>
              <a:gd name="T104" fmla="*/ 107 w 149"/>
              <a:gd name="T105" fmla="*/ 16 h 202"/>
              <a:gd name="T106" fmla="*/ 107 w 149"/>
              <a:gd name="T107" fmla="*/ 13 h 202"/>
              <a:gd name="T108" fmla="*/ 101 w 149"/>
              <a:gd name="T109" fmla="*/ 22 h 202"/>
              <a:gd name="T110" fmla="*/ 91 w 149"/>
              <a:gd name="T111" fmla="*/ 25 h 202"/>
              <a:gd name="T112" fmla="*/ 85 w 149"/>
              <a:gd name="T113" fmla="*/ 25 h 20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
              <a:gd name="T172" fmla="*/ 0 h 202"/>
              <a:gd name="T173" fmla="*/ 149 w 149"/>
              <a:gd name="T174" fmla="*/ 202 h 20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 h="202">
                <a:moveTo>
                  <a:pt x="80" y="27"/>
                </a:moveTo>
                <a:lnTo>
                  <a:pt x="79" y="25"/>
                </a:lnTo>
                <a:lnTo>
                  <a:pt x="80" y="22"/>
                </a:lnTo>
                <a:lnTo>
                  <a:pt x="85" y="19"/>
                </a:lnTo>
                <a:lnTo>
                  <a:pt x="85" y="16"/>
                </a:lnTo>
                <a:lnTo>
                  <a:pt x="83" y="15"/>
                </a:lnTo>
                <a:lnTo>
                  <a:pt x="77" y="16"/>
                </a:lnTo>
                <a:lnTo>
                  <a:pt x="76" y="16"/>
                </a:lnTo>
                <a:lnTo>
                  <a:pt x="74" y="15"/>
                </a:lnTo>
                <a:lnTo>
                  <a:pt x="71" y="13"/>
                </a:lnTo>
                <a:lnTo>
                  <a:pt x="70" y="15"/>
                </a:lnTo>
                <a:lnTo>
                  <a:pt x="68" y="15"/>
                </a:lnTo>
                <a:lnTo>
                  <a:pt x="68" y="13"/>
                </a:lnTo>
                <a:lnTo>
                  <a:pt x="65" y="13"/>
                </a:lnTo>
                <a:lnTo>
                  <a:pt x="64" y="12"/>
                </a:lnTo>
                <a:lnTo>
                  <a:pt x="67" y="9"/>
                </a:lnTo>
                <a:lnTo>
                  <a:pt x="67" y="8"/>
                </a:lnTo>
                <a:lnTo>
                  <a:pt x="65" y="3"/>
                </a:lnTo>
                <a:lnTo>
                  <a:pt x="59" y="2"/>
                </a:lnTo>
                <a:lnTo>
                  <a:pt x="58" y="2"/>
                </a:lnTo>
                <a:lnTo>
                  <a:pt x="58" y="0"/>
                </a:lnTo>
                <a:lnTo>
                  <a:pt x="55" y="2"/>
                </a:lnTo>
                <a:lnTo>
                  <a:pt x="49" y="0"/>
                </a:lnTo>
                <a:lnTo>
                  <a:pt x="46" y="0"/>
                </a:lnTo>
                <a:lnTo>
                  <a:pt x="46" y="3"/>
                </a:lnTo>
                <a:lnTo>
                  <a:pt x="50" y="12"/>
                </a:lnTo>
                <a:lnTo>
                  <a:pt x="46" y="15"/>
                </a:lnTo>
                <a:lnTo>
                  <a:pt x="46" y="16"/>
                </a:lnTo>
                <a:lnTo>
                  <a:pt x="47" y="16"/>
                </a:lnTo>
                <a:lnTo>
                  <a:pt x="49" y="18"/>
                </a:lnTo>
                <a:lnTo>
                  <a:pt x="47" y="19"/>
                </a:lnTo>
                <a:lnTo>
                  <a:pt x="49" y="22"/>
                </a:lnTo>
                <a:lnTo>
                  <a:pt x="50" y="22"/>
                </a:lnTo>
                <a:lnTo>
                  <a:pt x="50" y="24"/>
                </a:lnTo>
                <a:lnTo>
                  <a:pt x="49" y="24"/>
                </a:lnTo>
                <a:lnTo>
                  <a:pt x="49" y="27"/>
                </a:lnTo>
                <a:lnTo>
                  <a:pt x="52" y="30"/>
                </a:lnTo>
                <a:lnTo>
                  <a:pt x="44" y="30"/>
                </a:lnTo>
                <a:lnTo>
                  <a:pt x="43" y="34"/>
                </a:lnTo>
                <a:lnTo>
                  <a:pt x="43" y="39"/>
                </a:lnTo>
                <a:lnTo>
                  <a:pt x="44" y="45"/>
                </a:lnTo>
                <a:lnTo>
                  <a:pt x="42" y="39"/>
                </a:lnTo>
                <a:lnTo>
                  <a:pt x="40" y="39"/>
                </a:lnTo>
                <a:lnTo>
                  <a:pt x="39" y="42"/>
                </a:lnTo>
                <a:lnTo>
                  <a:pt x="37" y="42"/>
                </a:lnTo>
                <a:lnTo>
                  <a:pt x="37" y="39"/>
                </a:lnTo>
                <a:lnTo>
                  <a:pt x="36" y="36"/>
                </a:lnTo>
                <a:lnTo>
                  <a:pt x="30" y="34"/>
                </a:lnTo>
                <a:lnTo>
                  <a:pt x="22" y="36"/>
                </a:lnTo>
                <a:lnTo>
                  <a:pt x="21" y="39"/>
                </a:lnTo>
                <a:lnTo>
                  <a:pt x="19" y="40"/>
                </a:lnTo>
                <a:lnTo>
                  <a:pt x="19" y="42"/>
                </a:lnTo>
                <a:lnTo>
                  <a:pt x="19" y="43"/>
                </a:lnTo>
                <a:lnTo>
                  <a:pt x="22" y="43"/>
                </a:lnTo>
                <a:lnTo>
                  <a:pt x="25" y="46"/>
                </a:lnTo>
                <a:lnTo>
                  <a:pt x="27" y="49"/>
                </a:lnTo>
                <a:lnTo>
                  <a:pt x="25" y="49"/>
                </a:lnTo>
                <a:lnTo>
                  <a:pt x="24" y="46"/>
                </a:lnTo>
                <a:lnTo>
                  <a:pt x="19" y="48"/>
                </a:lnTo>
                <a:lnTo>
                  <a:pt x="16" y="61"/>
                </a:lnTo>
                <a:lnTo>
                  <a:pt x="12" y="64"/>
                </a:lnTo>
                <a:lnTo>
                  <a:pt x="12" y="67"/>
                </a:lnTo>
                <a:lnTo>
                  <a:pt x="18" y="70"/>
                </a:lnTo>
                <a:lnTo>
                  <a:pt x="18" y="73"/>
                </a:lnTo>
                <a:lnTo>
                  <a:pt x="15" y="76"/>
                </a:lnTo>
                <a:lnTo>
                  <a:pt x="12" y="78"/>
                </a:lnTo>
                <a:lnTo>
                  <a:pt x="12" y="82"/>
                </a:lnTo>
                <a:lnTo>
                  <a:pt x="10" y="85"/>
                </a:lnTo>
                <a:lnTo>
                  <a:pt x="7" y="85"/>
                </a:lnTo>
                <a:lnTo>
                  <a:pt x="4" y="84"/>
                </a:lnTo>
                <a:lnTo>
                  <a:pt x="1" y="84"/>
                </a:lnTo>
                <a:lnTo>
                  <a:pt x="1" y="103"/>
                </a:lnTo>
                <a:lnTo>
                  <a:pt x="0" y="106"/>
                </a:lnTo>
                <a:lnTo>
                  <a:pt x="0" y="108"/>
                </a:lnTo>
                <a:lnTo>
                  <a:pt x="1" y="114"/>
                </a:lnTo>
                <a:lnTo>
                  <a:pt x="1" y="115"/>
                </a:lnTo>
                <a:lnTo>
                  <a:pt x="3" y="117"/>
                </a:lnTo>
                <a:lnTo>
                  <a:pt x="3" y="120"/>
                </a:lnTo>
                <a:lnTo>
                  <a:pt x="6" y="123"/>
                </a:lnTo>
                <a:lnTo>
                  <a:pt x="6" y="126"/>
                </a:lnTo>
                <a:lnTo>
                  <a:pt x="1" y="130"/>
                </a:lnTo>
                <a:lnTo>
                  <a:pt x="4" y="132"/>
                </a:lnTo>
                <a:lnTo>
                  <a:pt x="4" y="135"/>
                </a:lnTo>
                <a:lnTo>
                  <a:pt x="4" y="136"/>
                </a:lnTo>
                <a:lnTo>
                  <a:pt x="6" y="141"/>
                </a:lnTo>
                <a:lnTo>
                  <a:pt x="7" y="145"/>
                </a:lnTo>
                <a:lnTo>
                  <a:pt x="6" y="147"/>
                </a:lnTo>
                <a:lnTo>
                  <a:pt x="12" y="151"/>
                </a:lnTo>
                <a:lnTo>
                  <a:pt x="13" y="156"/>
                </a:lnTo>
                <a:lnTo>
                  <a:pt x="36" y="162"/>
                </a:lnTo>
                <a:lnTo>
                  <a:pt x="34" y="165"/>
                </a:lnTo>
                <a:lnTo>
                  <a:pt x="30" y="172"/>
                </a:lnTo>
                <a:lnTo>
                  <a:pt x="27" y="183"/>
                </a:lnTo>
                <a:lnTo>
                  <a:pt x="27" y="195"/>
                </a:lnTo>
                <a:lnTo>
                  <a:pt x="30" y="198"/>
                </a:lnTo>
                <a:lnTo>
                  <a:pt x="47" y="195"/>
                </a:lnTo>
                <a:lnTo>
                  <a:pt x="59" y="199"/>
                </a:lnTo>
                <a:lnTo>
                  <a:pt x="62" y="198"/>
                </a:lnTo>
                <a:lnTo>
                  <a:pt x="65" y="198"/>
                </a:lnTo>
                <a:lnTo>
                  <a:pt x="67" y="198"/>
                </a:lnTo>
                <a:lnTo>
                  <a:pt x="68" y="201"/>
                </a:lnTo>
                <a:lnTo>
                  <a:pt x="71" y="202"/>
                </a:lnTo>
                <a:lnTo>
                  <a:pt x="74" y="201"/>
                </a:lnTo>
                <a:lnTo>
                  <a:pt x="74" y="199"/>
                </a:lnTo>
                <a:lnTo>
                  <a:pt x="77" y="198"/>
                </a:lnTo>
                <a:lnTo>
                  <a:pt x="80" y="198"/>
                </a:lnTo>
                <a:lnTo>
                  <a:pt x="85" y="199"/>
                </a:lnTo>
                <a:lnTo>
                  <a:pt x="88" y="199"/>
                </a:lnTo>
                <a:lnTo>
                  <a:pt x="94" y="196"/>
                </a:lnTo>
                <a:lnTo>
                  <a:pt x="104" y="195"/>
                </a:lnTo>
                <a:lnTo>
                  <a:pt x="106" y="193"/>
                </a:lnTo>
                <a:lnTo>
                  <a:pt x="109" y="195"/>
                </a:lnTo>
                <a:lnTo>
                  <a:pt x="113" y="195"/>
                </a:lnTo>
                <a:lnTo>
                  <a:pt x="115" y="196"/>
                </a:lnTo>
                <a:lnTo>
                  <a:pt x="118" y="195"/>
                </a:lnTo>
                <a:lnTo>
                  <a:pt x="118" y="193"/>
                </a:lnTo>
                <a:lnTo>
                  <a:pt x="115" y="189"/>
                </a:lnTo>
                <a:lnTo>
                  <a:pt x="115" y="183"/>
                </a:lnTo>
                <a:lnTo>
                  <a:pt x="116" y="180"/>
                </a:lnTo>
                <a:lnTo>
                  <a:pt x="124" y="177"/>
                </a:lnTo>
                <a:lnTo>
                  <a:pt x="125" y="171"/>
                </a:lnTo>
                <a:lnTo>
                  <a:pt x="131" y="169"/>
                </a:lnTo>
                <a:lnTo>
                  <a:pt x="131" y="166"/>
                </a:lnTo>
                <a:lnTo>
                  <a:pt x="107" y="144"/>
                </a:lnTo>
                <a:lnTo>
                  <a:pt x="106" y="135"/>
                </a:lnTo>
                <a:lnTo>
                  <a:pt x="103" y="133"/>
                </a:lnTo>
                <a:lnTo>
                  <a:pt x="100" y="130"/>
                </a:lnTo>
                <a:lnTo>
                  <a:pt x="100" y="127"/>
                </a:lnTo>
                <a:lnTo>
                  <a:pt x="100" y="126"/>
                </a:lnTo>
                <a:lnTo>
                  <a:pt x="106" y="130"/>
                </a:lnTo>
                <a:lnTo>
                  <a:pt x="107" y="126"/>
                </a:lnTo>
                <a:lnTo>
                  <a:pt x="122" y="120"/>
                </a:lnTo>
                <a:lnTo>
                  <a:pt x="125" y="117"/>
                </a:lnTo>
                <a:lnTo>
                  <a:pt x="137" y="112"/>
                </a:lnTo>
                <a:lnTo>
                  <a:pt x="137" y="105"/>
                </a:lnTo>
                <a:lnTo>
                  <a:pt x="140" y="106"/>
                </a:lnTo>
                <a:lnTo>
                  <a:pt x="145" y="112"/>
                </a:lnTo>
                <a:lnTo>
                  <a:pt x="146" y="112"/>
                </a:lnTo>
                <a:lnTo>
                  <a:pt x="149" y="99"/>
                </a:lnTo>
                <a:lnTo>
                  <a:pt x="149" y="97"/>
                </a:lnTo>
                <a:lnTo>
                  <a:pt x="145" y="91"/>
                </a:lnTo>
                <a:lnTo>
                  <a:pt x="142" y="63"/>
                </a:lnTo>
                <a:lnTo>
                  <a:pt x="137" y="60"/>
                </a:lnTo>
                <a:lnTo>
                  <a:pt x="137" y="57"/>
                </a:lnTo>
                <a:lnTo>
                  <a:pt x="140" y="49"/>
                </a:lnTo>
                <a:lnTo>
                  <a:pt x="140" y="40"/>
                </a:lnTo>
                <a:lnTo>
                  <a:pt x="137" y="33"/>
                </a:lnTo>
                <a:lnTo>
                  <a:pt x="130" y="30"/>
                </a:lnTo>
                <a:lnTo>
                  <a:pt x="130" y="27"/>
                </a:lnTo>
                <a:lnTo>
                  <a:pt x="127" y="22"/>
                </a:lnTo>
                <a:lnTo>
                  <a:pt x="124" y="22"/>
                </a:lnTo>
                <a:lnTo>
                  <a:pt x="122" y="21"/>
                </a:lnTo>
                <a:lnTo>
                  <a:pt x="121" y="21"/>
                </a:lnTo>
                <a:lnTo>
                  <a:pt x="121" y="18"/>
                </a:lnTo>
                <a:lnTo>
                  <a:pt x="118" y="16"/>
                </a:lnTo>
                <a:lnTo>
                  <a:pt x="116" y="15"/>
                </a:lnTo>
                <a:lnTo>
                  <a:pt x="109" y="16"/>
                </a:lnTo>
                <a:lnTo>
                  <a:pt x="107" y="18"/>
                </a:lnTo>
                <a:lnTo>
                  <a:pt x="107" y="16"/>
                </a:lnTo>
                <a:lnTo>
                  <a:pt x="112" y="13"/>
                </a:lnTo>
                <a:lnTo>
                  <a:pt x="110" y="13"/>
                </a:lnTo>
                <a:lnTo>
                  <a:pt x="107" y="13"/>
                </a:lnTo>
                <a:lnTo>
                  <a:pt x="103" y="18"/>
                </a:lnTo>
                <a:lnTo>
                  <a:pt x="103" y="21"/>
                </a:lnTo>
                <a:lnTo>
                  <a:pt x="101" y="22"/>
                </a:lnTo>
                <a:lnTo>
                  <a:pt x="101" y="19"/>
                </a:lnTo>
                <a:lnTo>
                  <a:pt x="95" y="22"/>
                </a:lnTo>
                <a:lnTo>
                  <a:pt x="91" y="25"/>
                </a:lnTo>
                <a:lnTo>
                  <a:pt x="91" y="27"/>
                </a:lnTo>
                <a:lnTo>
                  <a:pt x="88" y="27"/>
                </a:lnTo>
                <a:lnTo>
                  <a:pt x="85" y="25"/>
                </a:lnTo>
                <a:lnTo>
                  <a:pt x="80" y="28"/>
                </a:lnTo>
                <a:lnTo>
                  <a:pt x="80" y="27"/>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24" name="Freeform 996"/>
          <p:cNvSpPr>
            <a:spLocks/>
          </p:cNvSpPr>
          <p:nvPr/>
        </p:nvSpPr>
        <p:spPr bwMode="auto">
          <a:xfrm>
            <a:off x="4692650" y="2533657"/>
            <a:ext cx="14288" cy="15875"/>
          </a:xfrm>
          <a:custGeom>
            <a:avLst/>
            <a:gdLst>
              <a:gd name="T0" fmla="*/ 8 w 9"/>
              <a:gd name="T1" fmla="*/ 5 h 10"/>
              <a:gd name="T2" fmla="*/ 8 w 9"/>
              <a:gd name="T3" fmla="*/ 7 h 10"/>
              <a:gd name="T4" fmla="*/ 9 w 9"/>
              <a:gd name="T5" fmla="*/ 8 h 10"/>
              <a:gd name="T6" fmla="*/ 9 w 9"/>
              <a:gd name="T7" fmla="*/ 10 h 10"/>
              <a:gd name="T8" fmla="*/ 8 w 9"/>
              <a:gd name="T9" fmla="*/ 8 h 10"/>
              <a:gd name="T10" fmla="*/ 6 w 9"/>
              <a:gd name="T11" fmla="*/ 10 h 10"/>
              <a:gd name="T12" fmla="*/ 5 w 9"/>
              <a:gd name="T13" fmla="*/ 10 h 10"/>
              <a:gd name="T14" fmla="*/ 2 w 9"/>
              <a:gd name="T15" fmla="*/ 10 h 10"/>
              <a:gd name="T16" fmla="*/ 0 w 9"/>
              <a:gd name="T17" fmla="*/ 8 h 10"/>
              <a:gd name="T18" fmla="*/ 0 w 9"/>
              <a:gd name="T19" fmla="*/ 7 h 10"/>
              <a:gd name="T20" fmla="*/ 2 w 9"/>
              <a:gd name="T21" fmla="*/ 5 h 10"/>
              <a:gd name="T22" fmla="*/ 0 w 9"/>
              <a:gd name="T23" fmla="*/ 2 h 10"/>
              <a:gd name="T24" fmla="*/ 2 w 9"/>
              <a:gd name="T25" fmla="*/ 2 h 10"/>
              <a:gd name="T26" fmla="*/ 6 w 9"/>
              <a:gd name="T27" fmla="*/ 4 h 10"/>
              <a:gd name="T28" fmla="*/ 5 w 9"/>
              <a:gd name="T29" fmla="*/ 2 h 10"/>
              <a:gd name="T30" fmla="*/ 3 w 9"/>
              <a:gd name="T31" fmla="*/ 1 h 10"/>
              <a:gd name="T32" fmla="*/ 2 w 9"/>
              <a:gd name="T33" fmla="*/ 0 h 10"/>
              <a:gd name="T34" fmla="*/ 3 w 9"/>
              <a:gd name="T35" fmla="*/ 0 h 10"/>
              <a:gd name="T36" fmla="*/ 5 w 9"/>
              <a:gd name="T37" fmla="*/ 0 h 10"/>
              <a:gd name="T38" fmla="*/ 5 w 9"/>
              <a:gd name="T39" fmla="*/ 1 h 10"/>
              <a:gd name="T40" fmla="*/ 8 w 9"/>
              <a:gd name="T41" fmla="*/ 1 h 10"/>
              <a:gd name="T42" fmla="*/ 9 w 9"/>
              <a:gd name="T43" fmla="*/ 1 h 10"/>
              <a:gd name="T44" fmla="*/ 8 w 9"/>
              <a:gd name="T45" fmla="*/ 5 h 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10"/>
              <a:gd name="T71" fmla="*/ 9 w 9"/>
              <a:gd name="T72" fmla="*/ 10 h 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10">
                <a:moveTo>
                  <a:pt x="8" y="5"/>
                </a:moveTo>
                <a:lnTo>
                  <a:pt x="8" y="7"/>
                </a:lnTo>
                <a:lnTo>
                  <a:pt x="9" y="8"/>
                </a:lnTo>
                <a:lnTo>
                  <a:pt x="9" y="10"/>
                </a:lnTo>
                <a:lnTo>
                  <a:pt x="8" y="8"/>
                </a:lnTo>
                <a:lnTo>
                  <a:pt x="6" y="10"/>
                </a:lnTo>
                <a:lnTo>
                  <a:pt x="5" y="10"/>
                </a:lnTo>
                <a:lnTo>
                  <a:pt x="2" y="10"/>
                </a:lnTo>
                <a:lnTo>
                  <a:pt x="0" y="8"/>
                </a:lnTo>
                <a:lnTo>
                  <a:pt x="0" y="7"/>
                </a:lnTo>
                <a:lnTo>
                  <a:pt x="2" y="5"/>
                </a:lnTo>
                <a:lnTo>
                  <a:pt x="0" y="2"/>
                </a:lnTo>
                <a:lnTo>
                  <a:pt x="2" y="2"/>
                </a:lnTo>
                <a:lnTo>
                  <a:pt x="6" y="4"/>
                </a:lnTo>
                <a:lnTo>
                  <a:pt x="5" y="2"/>
                </a:lnTo>
                <a:lnTo>
                  <a:pt x="3" y="1"/>
                </a:lnTo>
                <a:lnTo>
                  <a:pt x="2" y="0"/>
                </a:lnTo>
                <a:lnTo>
                  <a:pt x="3" y="0"/>
                </a:lnTo>
                <a:lnTo>
                  <a:pt x="5" y="0"/>
                </a:lnTo>
                <a:lnTo>
                  <a:pt x="5" y="1"/>
                </a:lnTo>
                <a:lnTo>
                  <a:pt x="8" y="1"/>
                </a:lnTo>
                <a:lnTo>
                  <a:pt x="9" y="1"/>
                </a:lnTo>
                <a:lnTo>
                  <a:pt x="8" y="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25" name="Freeform 997"/>
          <p:cNvSpPr>
            <a:spLocks/>
          </p:cNvSpPr>
          <p:nvPr/>
        </p:nvSpPr>
        <p:spPr bwMode="auto">
          <a:xfrm>
            <a:off x="2722563" y="3894145"/>
            <a:ext cx="3175" cy="9525"/>
          </a:xfrm>
          <a:custGeom>
            <a:avLst/>
            <a:gdLst>
              <a:gd name="T0" fmla="*/ 2 w 2"/>
              <a:gd name="T1" fmla="*/ 0 h 6"/>
              <a:gd name="T2" fmla="*/ 0 w 2"/>
              <a:gd name="T3" fmla="*/ 5 h 6"/>
              <a:gd name="T4" fmla="*/ 2 w 2"/>
              <a:gd name="T5" fmla="*/ 6 h 6"/>
              <a:gd name="T6" fmla="*/ 2 w 2"/>
              <a:gd name="T7" fmla="*/ 5 h 6"/>
              <a:gd name="T8" fmla="*/ 2 w 2"/>
              <a:gd name="T9" fmla="*/ 2 h 6"/>
              <a:gd name="T10" fmla="*/ 2 w 2"/>
              <a:gd name="T11" fmla="*/ 0 h 6"/>
              <a:gd name="T12" fmla="*/ 0 60000 65536"/>
              <a:gd name="T13" fmla="*/ 0 60000 65536"/>
              <a:gd name="T14" fmla="*/ 0 60000 65536"/>
              <a:gd name="T15" fmla="*/ 0 60000 65536"/>
              <a:gd name="T16" fmla="*/ 0 60000 65536"/>
              <a:gd name="T17" fmla="*/ 0 60000 65536"/>
              <a:gd name="T18" fmla="*/ 0 w 2"/>
              <a:gd name="T19" fmla="*/ 0 h 6"/>
              <a:gd name="T20" fmla="*/ 2 w 2"/>
              <a:gd name="T21" fmla="*/ 6 h 6"/>
            </a:gdLst>
            <a:ahLst/>
            <a:cxnLst>
              <a:cxn ang="T12">
                <a:pos x="T0" y="T1"/>
              </a:cxn>
              <a:cxn ang="T13">
                <a:pos x="T2" y="T3"/>
              </a:cxn>
              <a:cxn ang="T14">
                <a:pos x="T4" y="T5"/>
              </a:cxn>
              <a:cxn ang="T15">
                <a:pos x="T6" y="T7"/>
              </a:cxn>
              <a:cxn ang="T16">
                <a:pos x="T8" y="T9"/>
              </a:cxn>
              <a:cxn ang="T17">
                <a:pos x="T10" y="T11"/>
              </a:cxn>
            </a:cxnLst>
            <a:rect l="T18" t="T19" r="T20" b="T21"/>
            <a:pathLst>
              <a:path w="2" h="6">
                <a:moveTo>
                  <a:pt x="2" y="0"/>
                </a:moveTo>
                <a:lnTo>
                  <a:pt x="0" y="5"/>
                </a:lnTo>
                <a:lnTo>
                  <a:pt x="2" y="6"/>
                </a:lnTo>
                <a:lnTo>
                  <a:pt x="2" y="5"/>
                </a:lnTo>
                <a:lnTo>
                  <a:pt x="2" y="2"/>
                </a:lnTo>
                <a:lnTo>
                  <a:pt x="2"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26" name="Freeform 998"/>
          <p:cNvSpPr>
            <a:spLocks/>
          </p:cNvSpPr>
          <p:nvPr/>
        </p:nvSpPr>
        <p:spPr bwMode="auto">
          <a:xfrm>
            <a:off x="4672013" y="4129095"/>
            <a:ext cx="506413" cy="495300"/>
          </a:xfrm>
          <a:custGeom>
            <a:avLst/>
            <a:gdLst>
              <a:gd name="T0" fmla="*/ 301 w 319"/>
              <a:gd name="T1" fmla="*/ 210 h 312"/>
              <a:gd name="T2" fmla="*/ 289 w 319"/>
              <a:gd name="T3" fmla="*/ 198 h 312"/>
              <a:gd name="T4" fmla="*/ 287 w 319"/>
              <a:gd name="T5" fmla="*/ 183 h 312"/>
              <a:gd name="T6" fmla="*/ 284 w 319"/>
              <a:gd name="T7" fmla="*/ 158 h 312"/>
              <a:gd name="T8" fmla="*/ 286 w 319"/>
              <a:gd name="T9" fmla="*/ 137 h 312"/>
              <a:gd name="T10" fmla="*/ 292 w 319"/>
              <a:gd name="T11" fmla="*/ 110 h 312"/>
              <a:gd name="T12" fmla="*/ 310 w 319"/>
              <a:gd name="T13" fmla="*/ 62 h 312"/>
              <a:gd name="T14" fmla="*/ 319 w 319"/>
              <a:gd name="T15" fmla="*/ 53 h 312"/>
              <a:gd name="T16" fmla="*/ 316 w 319"/>
              <a:gd name="T17" fmla="*/ 48 h 312"/>
              <a:gd name="T18" fmla="*/ 313 w 319"/>
              <a:gd name="T19" fmla="*/ 32 h 312"/>
              <a:gd name="T20" fmla="*/ 311 w 319"/>
              <a:gd name="T21" fmla="*/ 27 h 312"/>
              <a:gd name="T22" fmla="*/ 284 w 319"/>
              <a:gd name="T23" fmla="*/ 14 h 312"/>
              <a:gd name="T24" fmla="*/ 272 w 319"/>
              <a:gd name="T25" fmla="*/ 15 h 312"/>
              <a:gd name="T26" fmla="*/ 259 w 319"/>
              <a:gd name="T27" fmla="*/ 5 h 312"/>
              <a:gd name="T28" fmla="*/ 245 w 319"/>
              <a:gd name="T29" fmla="*/ 5 h 312"/>
              <a:gd name="T30" fmla="*/ 236 w 319"/>
              <a:gd name="T31" fmla="*/ 0 h 312"/>
              <a:gd name="T32" fmla="*/ 217 w 319"/>
              <a:gd name="T33" fmla="*/ 5 h 312"/>
              <a:gd name="T34" fmla="*/ 208 w 319"/>
              <a:gd name="T35" fmla="*/ 5 h 312"/>
              <a:gd name="T36" fmla="*/ 206 w 319"/>
              <a:gd name="T37" fmla="*/ 3 h 312"/>
              <a:gd name="T38" fmla="*/ 178 w 319"/>
              <a:gd name="T39" fmla="*/ 6 h 312"/>
              <a:gd name="T40" fmla="*/ 171 w 319"/>
              <a:gd name="T41" fmla="*/ 15 h 312"/>
              <a:gd name="T42" fmla="*/ 144 w 319"/>
              <a:gd name="T43" fmla="*/ 11 h 312"/>
              <a:gd name="T44" fmla="*/ 133 w 319"/>
              <a:gd name="T45" fmla="*/ 8 h 312"/>
              <a:gd name="T46" fmla="*/ 121 w 319"/>
              <a:gd name="T47" fmla="*/ 2 h 312"/>
              <a:gd name="T48" fmla="*/ 111 w 319"/>
              <a:gd name="T49" fmla="*/ 12 h 312"/>
              <a:gd name="T50" fmla="*/ 106 w 319"/>
              <a:gd name="T51" fmla="*/ 26 h 312"/>
              <a:gd name="T52" fmla="*/ 91 w 319"/>
              <a:gd name="T53" fmla="*/ 99 h 312"/>
              <a:gd name="T54" fmla="*/ 64 w 319"/>
              <a:gd name="T55" fmla="*/ 147 h 312"/>
              <a:gd name="T56" fmla="*/ 37 w 319"/>
              <a:gd name="T57" fmla="*/ 168 h 312"/>
              <a:gd name="T58" fmla="*/ 33 w 319"/>
              <a:gd name="T59" fmla="*/ 161 h 312"/>
              <a:gd name="T60" fmla="*/ 21 w 319"/>
              <a:gd name="T61" fmla="*/ 168 h 312"/>
              <a:gd name="T62" fmla="*/ 10 w 319"/>
              <a:gd name="T63" fmla="*/ 167 h 312"/>
              <a:gd name="T64" fmla="*/ 0 w 319"/>
              <a:gd name="T65" fmla="*/ 186 h 312"/>
              <a:gd name="T66" fmla="*/ 0 w 319"/>
              <a:gd name="T67" fmla="*/ 192 h 312"/>
              <a:gd name="T68" fmla="*/ 36 w 319"/>
              <a:gd name="T69" fmla="*/ 185 h 312"/>
              <a:gd name="T70" fmla="*/ 69 w 319"/>
              <a:gd name="T71" fmla="*/ 188 h 312"/>
              <a:gd name="T72" fmla="*/ 78 w 319"/>
              <a:gd name="T73" fmla="*/ 210 h 312"/>
              <a:gd name="T74" fmla="*/ 96 w 319"/>
              <a:gd name="T75" fmla="*/ 224 h 312"/>
              <a:gd name="T76" fmla="*/ 120 w 319"/>
              <a:gd name="T77" fmla="*/ 215 h 312"/>
              <a:gd name="T78" fmla="*/ 135 w 319"/>
              <a:gd name="T79" fmla="*/ 204 h 312"/>
              <a:gd name="T80" fmla="*/ 142 w 319"/>
              <a:gd name="T81" fmla="*/ 210 h 312"/>
              <a:gd name="T82" fmla="*/ 162 w 319"/>
              <a:gd name="T83" fmla="*/ 237 h 312"/>
              <a:gd name="T84" fmla="*/ 168 w 319"/>
              <a:gd name="T85" fmla="*/ 265 h 312"/>
              <a:gd name="T86" fmla="*/ 162 w 319"/>
              <a:gd name="T87" fmla="*/ 273 h 312"/>
              <a:gd name="T88" fmla="*/ 166 w 319"/>
              <a:gd name="T89" fmla="*/ 277 h 312"/>
              <a:gd name="T90" fmla="*/ 171 w 319"/>
              <a:gd name="T91" fmla="*/ 273 h 312"/>
              <a:gd name="T92" fmla="*/ 190 w 319"/>
              <a:gd name="T93" fmla="*/ 271 h 312"/>
              <a:gd name="T94" fmla="*/ 196 w 319"/>
              <a:gd name="T95" fmla="*/ 270 h 312"/>
              <a:gd name="T96" fmla="*/ 203 w 319"/>
              <a:gd name="T97" fmla="*/ 271 h 312"/>
              <a:gd name="T98" fmla="*/ 211 w 319"/>
              <a:gd name="T99" fmla="*/ 276 h 312"/>
              <a:gd name="T100" fmla="*/ 218 w 319"/>
              <a:gd name="T101" fmla="*/ 276 h 312"/>
              <a:gd name="T102" fmla="*/ 235 w 319"/>
              <a:gd name="T103" fmla="*/ 288 h 312"/>
              <a:gd name="T104" fmla="*/ 248 w 319"/>
              <a:gd name="T105" fmla="*/ 285 h 312"/>
              <a:gd name="T106" fmla="*/ 266 w 319"/>
              <a:gd name="T107" fmla="*/ 294 h 312"/>
              <a:gd name="T108" fmla="*/ 278 w 319"/>
              <a:gd name="T109" fmla="*/ 307 h 312"/>
              <a:gd name="T110" fmla="*/ 287 w 319"/>
              <a:gd name="T111" fmla="*/ 309 h 312"/>
              <a:gd name="T112" fmla="*/ 292 w 319"/>
              <a:gd name="T113" fmla="*/ 312 h 312"/>
              <a:gd name="T114" fmla="*/ 293 w 319"/>
              <a:gd name="T115" fmla="*/ 295 h 312"/>
              <a:gd name="T116" fmla="*/ 287 w 319"/>
              <a:gd name="T117" fmla="*/ 294 h 312"/>
              <a:gd name="T118" fmla="*/ 272 w 319"/>
              <a:gd name="T119" fmla="*/ 285 h 312"/>
              <a:gd name="T120" fmla="*/ 277 w 319"/>
              <a:gd name="T121" fmla="*/ 241 h 312"/>
              <a:gd name="T122" fmla="*/ 307 w 319"/>
              <a:gd name="T123" fmla="*/ 225 h 3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9"/>
              <a:gd name="T187" fmla="*/ 0 h 312"/>
              <a:gd name="T188" fmla="*/ 319 w 319"/>
              <a:gd name="T189" fmla="*/ 312 h 3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9" h="312">
                <a:moveTo>
                  <a:pt x="307" y="225"/>
                </a:moveTo>
                <a:lnTo>
                  <a:pt x="304" y="215"/>
                </a:lnTo>
                <a:lnTo>
                  <a:pt x="301" y="210"/>
                </a:lnTo>
                <a:lnTo>
                  <a:pt x="298" y="209"/>
                </a:lnTo>
                <a:lnTo>
                  <a:pt x="290" y="203"/>
                </a:lnTo>
                <a:lnTo>
                  <a:pt x="289" y="198"/>
                </a:lnTo>
                <a:lnTo>
                  <a:pt x="287" y="195"/>
                </a:lnTo>
                <a:lnTo>
                  <a:pt x="286" y="191"/>
                </a:lnTo>
                <a:lnTo>
                  <a:pt x="287" y="183"/>
                </a:lnTo>
                <a:lnTo>
                  <a:pt x="283" y="173"/>
                </a:lnTo>
                <a:lnTo>
                  <a:pt x="286" y="161"/>
                </a:lnTo>
                <a:lnTo>
                  <a:pt x="284" y="158"/>
                </a:lnTo>
                <a:lnTo>
                  <a:pt x="283" y="159"/>
                </a:lnTo>
                <a:lnTo>
                  <a:pt x="287" y="144"/>
                </a:lnTo>
                <a:lnTo>
                  <a:pt x="286" y="137"/>
                </a:lnTo>
                <a:lnTo>
                  <a:pt x="281" y="131"/>
                </a:lnTo>
                <a:lnTo>
                  <a:pt x="281" y="128"/>
                </a:lnTo>
                <a:lnTo>
                  <a:pt x="292" y="110"/>
                </a:lnTo>
                <a:lnTo>
                  <a:pt x="293" y="110"/>
                </a:lnTo>
                <a:lnTo>
                  <a:pt x="296" y="81"/>
                </a:lnTo>
                <a:lnTo>
                  <a:pt x="310" y="62"/>
                </a:lnTo>
                <a:lnTo>
                  <a:pt x="316" y="59"/>
                </a:lnTo>
                <a:lnTo>
                  <a:pt x="319" y="56"/>
                </a:lnTo>
                <a:lnTo>
                  <a:pt x="319" y="53"/>
                </a:lnTo>
                <a:lnTo>
                  <a:pt x="319" y="51"/>
                </a:lnTo>
                <a:lnTo>
                  <a:pt x="319" y="50"/>
                </a:lnTo>
                <a:lnTo>
                  <a:pt x="316" y="48"/>
                </a:lnTo>
                <a:lnTo>
                  <a:pt x="313" y="47"/>
                </a:lnTo>
                <a:lnTo>
                  <a:pt x="311" y="44"/>
                </a:lnTo>
                <a:lnTo>
                  <a:pt x="313" y="32"/>
                </a:lnTo>
                <a:lnTo>
                  <a:pt x="313" y="29"/>
                </a:lnTo>
                <a:lnTo>
                  <a:pt x="313" y="27"/>
                </a:lnTo>
                <a:lnTo>
                  <a:pt x="311" y="27"/>
                </a:lnTo>
                <a:lnTo>
                  <a:pt x="292" y="11"/>
                </a:lnTo>
                <a:lnTo>
                  <a:pt x="289" y="14"/>
                </a:lnTo>
                <a:lnTo>
                  <a:pt x="284" y="14"/>
                </a:lnTo>
                <a:lnTo>
                  <a:pt x="277" y="12"/>
                </a:lnTo>
                <a:lnTo>
                  <a:pt x="275" y="15"/>
                </a:lnTo>
                <a:lnTo>
                  <a:pt x="272" y="15"/>
                </a:lnTo>
                <a:lnTo>
                  <a:pt x="266" y="12"/>
                </a:lnTo>
                <a:lnTo>
                  <a:pt x="262" y="8"/>
                </a:lnTo>
                <a:lnTo>
                  <a:pt x="259" y="5"/>
                </a:lnTo>
                <a:lnTo>
                  <a:pt x="256" y="2"/>
                </a:lnTo>
                <a:lnTo>
                  <a:pt x="248" y="2"/>
                </a:lnTo>
                <a:lnTo>
                  <a:pt x="245" y="5"/>
                </a:lnTo>
                <a:lnTo>
                  <a:pt x="242" y="2"/>
                </a:lnTo>
                <a:lnTo>
                  <a:pt x="239" y="5"/>
                </a:lnTo>
                <a:lnTo>
                  <a:pt x="236" y="0"/>
                </a:lnTo>
                <a:lnTo>
                  <a:pt x="224" y="2"/>
                </a:lnTo>
                <a:lnTo>
                  <a:pt x="218" y="0"/>
                </a:lnTo>
                <a:lnTo>
                  <a:pt x="217" y="5"/>
                </a:lnTo>
                <a:lnTo>
                  <a:pt x="212" y="5"/>
                </a:lnTo>
                <a:lnTo>
                  <a:pt x="211" y="6"/>
                </a:lnTo>
                <a:lnTo>
                  <a:pt x="208" y="5"/>
                </a:lnTo>
                <a:lnTo>
                  <a:pt x="209" y="5"/>
                </a:lnTo>
                <a:lnTo>
                  <a:pt x="208" y="3"/>
                </a:lnTo>
                <a:lnTo>
                  <a:pt x="206" y="3"/>
                </a:lnTo>
                <a:lnTo>
                  <a:pt x="187" y="9"/>
                </a:lnTo>
                <a:lnTo>
                  <a:pt x="184" y="8"/>
                </a:lnTo>
                <a:lnTo>
                  <a:pt x="178" y="6"/>
                </a:lnTo>
                <a:lnTo>
                  <a:pt x="174" y="9"/>
                </a:lnTo>
                <a:lnTo>
                  <a:pt x="174" y="15"/>
                </a:lnTo>
                <a:lnTo>
                  <a:pt x="171" y="15"/>
                </a:lnTo>
                <a:lnTo>
                  <a:pt x="156" y="15"/>
                </a:lnTo>
                <a:lnTo>
                  <a:pt x="148" y="14"/>
                </a:lnTo>
                <a:lnTo>
                  <a:pt x="144" y="11"/>
                </a:lnTo>
                <a:lnTo>
                  <a:pt x="142" y="14"/>
                </a:lnTo>
                <a:lnTo>
                  <a:pt x="139" y="14"/>
                </a:lnTo>
                <a:lnTo>
                  <a:pt x="133" y="8"/>
                </a:lnTo>
                <a:lnTo>
                  <a:pt x="133" y="5"/>
                </a:lnTo>
                <a:lnTo>
                  <a:pt x="130" y="2"/>
                </a:lnTo>
                <a:lnTo>
                  <a:pt x="121" y="2"/>
                </a:lnTo>
                <a:lnTo>
                  <a:pt x="115" y="6"/>
                </a:lnTo>
                <a:lnTo>
                  <a:pt x="114" y="11"/>
                </a:lnTo>
                <a:lnTo>
                  <a:pt x="111" y="12"/>
                </a:lnTo>
                <a:lnTo>
                  <a:pt x="109" y="23"/>
                </a:lnTo>
                <a:lnTo>
                  <a:pt x="111" y="26"/>
                </a:lnTo>
                <a:lnTo>
                  <a:pt x="106" y="26"/>
                </a:lnTo>
                <a:lnTo>
                  <a:pt x="108" y="32"/>
                </a:lnTo>
                <a:lnTo>
                  <a:pt x="97" y="56"/>
                </a:lnTo>
                <a:lnTo>
                  <a:pt x="91" y="99"/>
                </a:lnTo>
                <a:lnTo>
                  <a:pt x="81" y="107"/>
                </a:lnTo>
                <a:lnTo>
                  <a:pt x="69" y="123"/>
                </a:lnTo>
                <a:lnTo>
                  <a:pt x="64" y="147"/>
                </a:lnTo>
                <a:lnTo>
                  <a:pt x="55" y="158"/>
                </a:lnTo>
                <a:lnTo>
                  <a:pt x="45" y="167"/>
                </a:lnTo>
                <a:lnTo>
                  <a:pt x="37" y="168"/>
                </a:lnTo>
                <a:lnTo>
                  <a:pt x="34" y="168"/>
                </a:lnTo>
                <a:lnTo>
                  <a:pt x="34" y="162"/>
                </a:lnTo>
                <a:lnTo>
                  <a:pt x="33" y="161"/>
                </a:lnTo>
                <a:lnTo>
                  <a:pt x="25" y="162"/>
                </a:lnTo>
                <a:lnTo>
                  <a:pt x="22" y="165"/>
                </a:lnTo>
                <a:lnTo>
                  <a:pt x="21" y="168"/>
                </a:lnTo>
                <a:lnTo>
                  <a:pt x="16" y="170"/>
                </a:lnTo>
                <a:lnTo>
                  <a:pt x="12" y="167"/>
                </a:lnTo>
                <a:lnTo>
                  <a:pt x="10" y="167"/>
                </a:lnTo>
                <a:lnTo>
                  <a:pt x="6" y="171"/>
                </a:lnTo>
                <a:lnTo>
                  <a:pt x="3" y="185"/>
                </a:lnTo>
                <a:lnTo>
                  <a:pt x="0" y="186"/>
                </a:lnTo>
                <a:lnTo>
                  <a:pt x="1" y="189"/>
                </a:lnTo>
                <a:lnTo>
                  <a:pt x="0" y="191"/>
                </a:lnTo>
                <a:lnTo>
                  <a:pt x="0" y="192"/>
                </a:lnTo>
                <a:lnTo>
                  <a:pt x="1" y="192"/>
                </a:lnTo>
                <a:lnTo>
                  <a:pt x="16" y="186"/>
                </a:lnTo>
                <a:lnTo>
                  <a:pt x="36" y="185"/>
                </a:lnTo>
                <a:lnTo>
                  <a:pt x="37" y="186"/>
                </a:lnTo>
                <a:lnTo>
                  <a:pt x="67" y="185"/>
                </a:lnTo>
                <a:lnTo>
                  <a:pt x="69" y="188"/>
                </a:lnTo>
                <a:lnTo>
                  <a:pt x="70" y="188"/>
                </a:lnTo>
                <a:lnTo>
                  <a:pt x="72" y="188"/>
                </a:lnTo>
                <a:lnTo>
                  <a:pt x="78" y="210"/>
                </a:lnTo>
                <a:lnTo>
                  <a:pt x="88" y="222"/>
                </a:lnTo>
                <a:lnTo>
                  <a:pt x="93" y="224"/>
                </a:lnTo>
                <a:lnTo>
                  <a:pt x="96" y="224"/>
                </a:lnTo>
                <a:lnTo>
                  <a:pt x="106" y="221"/>
                </a:lnTo>
                <a:lnTo>
                  <a:pt x="118" y="222"/>
                </a:lnTo>
                <a:lnTo>
                  <a:pt x="120" y="215"/>
                </a:lnTo>
                <a:lnTo>
                  <a:pt x="120" y="213"/>
                </a:lnTo>
                <a:lnTo>
                  <a:pt x="123" y="204"/>
                </a:lnTo>
                <a:lnTo>
                  <a:pt x="135" y="204"/>
                </a:lnTo>
                <a:lnTo>
                  <a:pt x="136" y="203"/>
                </a:lnTo>
                <a:lnTo>
                  <a:pt x="142" y="203"/>
                </a:lnTo>
                <a:lnTo>
                  <a:pt x="142" y="210"/>
                </a:lnTo>
                <a:lnTo>
                  <a:pt x="157" y="210"/>
                </a:lnTo>
                <a:lnTo>
                  <a:pt x="159" y="213"/>
                </a:lnTo>
                <a:lnTo>
                  <a:pt x="162" y="237"/>
                </a:lnTo>
                <a:lnTo>
                  <a:pt x="160" y="241"/>
                </a:lnTo>
                <a:lnTo>
                  <a:pt x="160" y="249"/>
                </a:lnTo>
                <a:lnTo>
                  <a:pt x="168" y="265"/>
                </a:lnTo>
                <a:lnTo>
                  <a:pt x="168" y="267"/>
                </a:lnTo>
                <a:lnTo>
                  <a:pt x="163" y="273"/>
                </a:lnTo>
                <a:lnTo>
                  <a:pt x="162" y="273"/>
                </a:lnTo>
                <a:lnTo>
                  <a:pt x="163" y="274"/>
                </a:lnTo>
                <a:lnTo>
                  <a:pt x="165" y="274"/>
                </a:lnTo>
                <a:lnTo>
                  <a:pt x="166" y="277"/>
                </a:lnTo>
                <a:lnTo>
                  <a:pt x="168" y="277"/>
                </a:lnTo>
                <a:lnTo>
                  <a:pt x="169" y="277"/>
                </a:lnTo>
                <a:lnTo>
                  <a:pt x="171" y="273"/>
                </a:lnTo>
                <a:lnTo>
                  <a:pt x="172" y="273"/>
                </a:lnTo>
                <a:lnTo>
                  <a:pt x="187" y="273"/>
                </a:lnTo>
                <a:lnTo>
                  <a:pt x="190" y="271"/>
                </a:lnTo>
                <a:lnTo>
                  <a:pt x="193" y="271"/>
                </a:lnTo>
                <a:lnTo>
                  <a:pt x="194" y="271"/>
                </a:lnTo>
                <a:lnTo>
                  <a:pt x="196" y="270"/>
                </a:lnTo>
                <a:lnTo>
                  <a:pt x="197" y="270"/>
                </a:lnTo>
                <a:lnTo>
                  <a:pt x="202" y="268"/>
                </a:lnTo>
                <a:lnTo>
                  <a:pt x="203" y="271"/>
                </a:lnTo>
                <a:lnTo>
                  <a:pt x="203" y="276"/>
                </a:lnTo>
                <a:lnTo>
                  <a:pt x="205" y="277"/>
                </a:lnTo>
                <a:lnTo>
                  <a:pt x="211" y="276"/>
                </a:lnTo>
                <a:lnTo>
                  <a:pt x="212" y="276"/>
                </a:lnTo>
                <a:lnTo>
                  <a:pt x="217" y="274"/>
                </a:lnTo>
                <a:lnTo>
                  <a:pt x="218" y="276"/>
                </a:lnTo>
                <a:lnTo>
                  <a:pt x="220" y="279"/>
                </a:lnTo>
                <a:lnTo>
                  <a:pt x="221" y="280"/>
                </a:lnTo>
                <a:lnTo>
                  <a:pt x="235" y="288"/>
                </a:lnTo>
                <a:lnTo>
                  <a:pt x="238" y="288"/>
                </a:lnTo>
                <a:lnTo>
                  <a:pt x="247" y="285"/>
                </a:lnTo>
                <a:lnTo>
                  <a:pt x="248" y="285"/>
                </a:lnTo>
                <a:lnTo>
                  <a:pt x="254" y="291"/>
                </a:lnTo>
                <a:lnTo>
                  <a:pt x="262" y="294"/>
                </a:lnTo>
                <a:lnTo>
                  <a:pt x="266" y="294"/>
                </a:lnTo>
                <a:lnTo>
                  <a:pt x="268" y="295"/>
                </a:lnTo>
                <a:lnTo>
                  <a:pt x="271" y="301"/>
                </a:lnTo>
                <a:lnTo>
                  <a:pt x="278" y="307"/>
                </a:lnTo>
                <a:lnTo>
                  <a:pt x="284" y="309"/>
                </a:lnTo>
                <a:lnTo>
                  <a:pt x="286" y="309"/>
                </a:lnTo>
                <a:lnTo>
                  <a:pt x="287" y="309"/>
                </a:lnTo>
                <a:lnTo>
                  <a:pt x="289" y="309"/>
                </a:lnTo>
                <a:lnTo>
                  <a:pt x="290" y="310"/>
                </a:lnTo>
                <a:lnTo>
                  <a:pt x="292" y="312"/>
                </a:lnTo>
                <a:lnTo>
                  <a:pt x="293" y="312"/>
                </a:lnTo>
                <a:lnTo>
                  <a:pt x="293" y="310"/>
                </a:lnTo>
                <a:lnTo>
                  <a:pt x="293" y="295"/>
                </a:lnTo>
                <a:lnTo>
                  <a:pt x="292" y="292"/>
                </a:lnTo>
                <a:lnTo>
                  <a:pt x="290" y="292"/>
                </a:lnTo>
                <a:lnTo>
                  <a:pt x="287" y="294"/>
                </a:lnTo>
                <a:lnTo>
                  <a:pt x="280" y="294"/>
                </a:lnTo>
                <a:lnTo>
                  <a:pt x="278" y="292"/>
                </a:lnTo>
                <a:lnTo>
                  <a:pt x="272" y="285"/>
                </a:lnTo>
                <a:lnTo>
                  <a:pt x="272" y="282"/>
                </a:lnTo>
                <a:lnTo>
                  <a:pt x="280" y="255"/>
                </a:lnTo>
                <a:lnTo>
                  <a:pt x="277" y="241"/>
                </a:lnTo>
                <a:lnTo>
                  <a:pt x="283" y="231"/>
                </a:lnTo>
                <a:lnTo>
                  <a:pt x="284" y="229"/>
                </a:lnTo>
                <a:lnTo>
                  <a:pt x="307" y="225"/>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27" name="Freeform 999"/>
          <p:cNvSpPr>
            <a:spLocks/>
          </p:cNvSpPr>
          <p:nvPr/>
        </p:nvSpPr>
        <p:spPr bwMode="auto">
          <a:xfrm>
            <a:off x="2459038" y="3060707"/>
            <a:ext cx="9525" cy="6350"/>
          </a:xfrm>
          <a:custGeom>
            <a:avLst/>
            <a:gdLst>
              <a:gd name="T0" fmla="*/ 5 w 6"/>
              <a:gd name="T1" fmla="*/ 0 h 4"/>
              <a:gd name="T2" fmla="*/ 3 w 6"/>
              <a:gd name="T3" fmla="*/ 0 h 4"/>
              <a:gd name="T4" fmla="*/ 2 w 6"/>
              <a:gd name="T5" fmla="*/ 3 h 4"/>
              <a:gd name="T6" fmla="*/ 0 w 6"/>
              <a:gd name="T7" fmla="*/ 3 h 4"/>
              <a:gd name="T8" fmla="*/ 2 w 6"/>
              <a:gd name="T9" fmla="*/ 4 h 4"/>
              <a:gd name="T10" fmla="*/ 3 w 6"/>
              <a:gd name="T11" fmla="*/ 3 h 4"/>
              <a:gd name="T12" fmla="*/ 6 w 6"/>
              <a:gd name="T13" fmla="*/ 3 h 4"/>
              <a:gd name="T14" fmla="*/ 6 w 6"/>
              <a:gd name="T15" fmla="*/ 1 h 4"/>
              <a:gd name="T16" fmla="*/ 5 w 6"/>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4"/>
              <a:gd name="T29" fmla="*/ 6 w 6"/>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4">
                <a:moveTo>
                  <a:pt x="5" y="0"/>
                </a:moveTo>
                <a:lnTo>
                  <a:pt x="3" y="0"/>
                </a:lnTo>
                <a:lnTo>
                  <a:pt x="2" y="3"/>
                </a:lnTo>
                <a:lnTo>
                  <a:pt x="0" y="3"/>
                </a:lnTo>
                <a:lnTo>
                  <a:pt x="2" y="4"/>
                </a:lnTo>
                <a:lnTo>
                  <a:pt x="3" y="3"/>
                </a:lnTo>
                <a:lnTo>
                  <a:pt x="6" y="3"/>
                </a:lnTo>
                <a:lnTo>
                  <a:pt x="6" y="1"/>
                </a:lnTo>
                <a:lnTo>
                  <a:pt x="5"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28" name="Freeform 1000"/>
          <p:cNvSpPr>
            <a:spLocks/>
          </p:cNvSpPr>
          <p:nvPr/>
        </p:nvSpPr>
        <p:spPr bwMode="auto">
          <a:xfrm>
            <a:off x="2476500" y="3062295"/>
            <a:ext cx="6350" cy="7937"/>
          </a:xfrm>
          <a:custGeom>
            <a:avLst/>
            <a:gdLst>
              <a:gd name="T0" fmla="*/ 3 w 4"/>
              <a:gd name="T1" fmla="*/ 2 h 5"/>
              <a:gd name="T2" fmla="*/ 3 w 4"/>
              <a:gd name="T3" fmla="*/ 3 h 5"/>
              <a:gd name="T4" fmla="*/ 0 w 4"/>
              <a:gd name="T5" fmla="*/ 2 h 5"/>
              <a:gd name="T6" fmla="*/ 0 w 4"/>
              <a:gd name="T7" fmla="*/ 3 h 5"/>
              <a:gd name="T8" fmla="*/ 1 w 4"/>
              <a:gd name="T9" fmla="*/ 5 h 5"/>
              <a:gd name="T10" fmla="*/ 3 w 4"/>
              <a:gd name="T11" fmla="*/ 5 h 5"/>
              <a:gd name="T12" fmla="*/ 4 w 4"/>
              <a:gd name="T13" fmla="*/ 3 h 5"/>
              <a:gd name="T14" fmla="*/ 3 w 4"/>
              <a:gd name="T15" fmla="*/ 0 h 5"/>
              <a:gd name="T16" fmla="*/ 3 w 4"/>
              <a:gd name="T17" fmla="*/ 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5"/>
              <a:gd name="T29" fmla="*/ 4 w 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5">
                <a:moveTo>
                  <a:pt x="3" y="2"/>
                </a:moveTo>
                <a:lnTo>
                  <a:pt x="3" y="3"/>
                </a:lnTo>
                <a:lnTo>
                  <a:pt x="0" y="2"/>
                </a:lnTo>
                <a:lnTo>
                  <a:pt x="0" y="3"/>
                </a:lnTo>
                <a:lnTo>
                  <a:pt x="1" y="5"/>
                </a:lnTo>
                <a:lnTo>
                  <a:pt x="3" y="5"/>
                </a:lnTo>
                <a:lnTo>
                  <a:pt x="4" y="3"/>
                </a:lnTo>
                <a:lnTo>
                  <a:pt x="3" y="0"/>
                </a:lnTo>
                <a:lnTo>
                  <a:pt x="3" y="2"/>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29" name="Freeform 1001"/>
          <p:cNvSpPr>
            <a:spLocks/>
          </p:cNvSpPr>
          <p:nvPr/>
        </p:nvSpPr>
        <p:spPr bwMode="auto">
          <a:xfrm>
            <a:off x="1030288" y="2760670"/>
            <a:ext cx="1535113" cy="820737"/>
          </a:xfrm>
          <a:custGeom>
            <a:avLst/>
            <a:gdLst>
              <a:gd name="T0" fmla="*/ 954 w 967"/>
              <a:gd name="T1" fmla="*/ 59 h 517"/>
              <a:gd name="T2" fmla="*/ 906 w 967"/>
              <a:gd name="T3" fmla="*/ 98 h 517"/>
              <a:gd name="T4" fmla="*/ 811 w 967"/>
              <a:gd name="T5" fmla="*/ 127 h 517"/>
              <a:gd name="T6" fmla="*/ 799 w 967"/>
              <a:gd name="T7" fmla="*/ 147 h 517"/>
              <a:gd name="T8" fmla="*/ 719 w 967"/>
              <a:gd name="T9" fmla="*/ 187 h 517"/>
              <a:gd name="T10" fmla="*/ 699 w 967"/>
              <a:gd name="T11" fmla="*/ 166 h 517"/>
              <a:gd name="T12" fmla="*/ 683 w 967"/>
              <a:gd name="T13" fmla="*/ 139 h 517"/>
              <a:gd name="T14" fmla="*/ 683 w 967"/>
              <a:gd name="T15" fmla="*/ 99 h 517"/>
              <a:gd name="T16" fmla="*/ 656 w 967"/>
              <a:gd name="T17" fmla="*/ 109 h 517"/>
              <a:gd name="T18" fmla="*/ 641 w 967"/>
              <a:gd name="T19" fmla="*/ 127 h 517"/>
              <a:gd name="T20" fmla="*/ 623 w 967"/>
              <a:gd name="T21" fmla="*/ 112 h 517"/>
              <a:gd name="T22" fmla="*/ 654 w 967"/>
              <a:gd name="T23" fmla="*/ 83 h 517"/>
              <a:gd name="T24" fmla="*/ 678 w 967"/>
              <a:gd name="T25" fmla="*/ 81 h 517"/>
              <a:gd name="T26" fmla="*/ 639 w 967"/>
              <a:gd name="T27" fmla="*/ 71 h 517"/>
              <a:gd name="T28" fmla="*/ 614 w 967"/>
              <a:gd name="T29" fmla="*/ 51 h 517"/>
              <a:gd name="T30" fmla="*/ 564 w 967"/>
              <a:gd name="T31" fmla="*/ 62 h 517"/>
              <a:gd name="T32" fmla="*/ 560 w 967"/>
              <a:gd name="T33" fmla="*/ 33 h 517"/>
              <a:gd name="T34" fmla="*/ 508 w 967"/>
              <a:gd name="T35" fmla="*/ 17 h 517"/>
              <a:gd name="T36" fmla="*/ 41 w 967"/>
              <a:gd name="T37" fmla="*/ 17 h 517"/>
              <a:gd name="T38" fmla="*/ 33 w 967"/>
              <a:gd name="T39" fmla="*/ 44 h 517"/>
              <a:gd name="T40" fmla="*/ 14 w 967"/>
              <a:gd name="T41" fmla="*/ 30 h 517"/>
              <a:gd name="T42" fmla="*/ 12 w 967"/>
              <a:gd name="T43" fmla="*/ 65 h 517"/>
              <a:gd name="T44" fmla="*/ 21 w 967"/>
              <a:gd name="T45" fmla="*/ 80 h 517"/>
              <a:gd name="T46" fmla="*/ 5 w 967"/>
              <a:gd name="T47" fmla="*/ 157 h 517"/>
              <a:gd name="T48" fmla="*/ 30 w 967"/>
              <a:gd name="T49" fmla="*/ 264 h 517"/>
              <a:gd name="T50" fmla="*/ 44 w 967"/>
              <a:gd name="T51" fmla="*/ 273 h 517"/>
              <a:gd name="T52" fmla="*/ 63 w 967"/>
              <a:gd name="T53" fmla="*/ 318 h 517"/>
              <a:gd name="T54" fmla="*/ 91 w 967"/>
              <a:gd name="T55" fmla="*/ 343 h 517"/>
              <a:gd name="T56" fmla="*/ 165 w 967"/>
              <a:gd name="T57" fmla="*/ 376 h 517"/>
              <a:gd name="T58" fmla="*/ 367 w 967"/>
              <a:gd name="T59" fmla="*/ 430 h 517"/>
              <a:gd name="T60" fmla="*/ 443 w 967"/>
              <a:gd name="T61" fmla="*/ 500 h 517"/>
              <a:gd name="T62" fmla="*/ 457 w 967"/>
              <a:gd name="T63" fmla="*/ 478 h 517"/>
              <a:gd name="T64" fmla="*/ 469 w 967"/>
              <a:gd name="T65" fmla="*/ 457 h 517"/>
              <a:gd name="T66" fmla="*/ 481 w 967"/>
              <a:gd name="T67" fmla="*/ 452 h 517"/>
              <a:gd name="T68" fmla="*/ 502 w 967"/>
              <a:gd name="T69" fmla="*/ 434 h 517"/>
              <a:gd name="T70" fmla="*/ 563 w 967"/>
              <a:gd name="T71" fmla="*/ 440 h 517"/>
              <a:gd name="T72" fmla="*/ 590 w 967"/>
              <a:gd name="T73" fmla="*/ 445 h 517"/>
              <a:gd name="T74" fmla="*/ 584 w 967"/>
              <a:gd name="T75" fmla="*/ 425 h 517"/>
              <a:gd name="T76" fmla="*/ 611 w 967"/>
              <a:gd name="T77" fmla="*/ 418 h 517"/>
              <a:gd name="T78" fmla="*/ 642 w 967"/>
              <a:gd name="T79" fmla="*/ 418 h 517"/>
              <a:gd name="T80" fmla="*/ 690 w 967"/>
              <a:gd name="T81" fmla="*/ 431 h 517"/>
              <a:gd name="T82" fmla="*/ 710 w 967"/>
              <a:gd name="T83" fmla="*/ 485 h 517"/>
              <a:gd name="T84" fmla="*/ 729 w 967"/>
              <a:gd name="T85" fmla="*/ 517 h 517"/>
              <a:gd name="T86" fmla="*/ 732 w 967"/>
              <a:gd name="T87" fmla="*/ 386 h 517"/>
              <a:gd name="T88" fmla="*/ 758 w 967"/>
              <a:gd name="T89" fmla="*/ 367 h 517"/>
              <a:gd name="T90" fmla="*/ 789 w 967"/>
              <a:gd name="T91" fmla="*/ 339 h 517"/>
              <a:gd name="T92" fmla="*/ 807 w 967"/>
              <a:gd name="T93" fmla="*/ 321 h 517"/>
              <a:gd name="T94" fmla="*/ 816 w 967"/>
              <a:gd name="T95" fmla="*/ 313 h 517"/>
              <a:gd name="T96" fmla="*/ 819 w 967"/>
              <a:gd name="T97" fmla="*/ 303 h 517"/>
              <a:gd name="T98" fmla="*/ 810 w 967"/>
              <a:gd name="T99" fmla="*/ 282 h 517"/>
              <a:gd name="T100" fmla="*/ 793 w 967"/>
              <a:gd name="T101" fmla="*/ 256 h 517"/>
              <a:gd name="T102" fmla="*/ 807 w 967"/>
              <a:gd name="T103" fmla="*/ 249 h 517"/>
              <a:gd name="T104" fmla="*/ 813 w 967"/>
              <a:gd name="T105" fmla="*/ 243 h 517"/>
              <a:gd name="T106" fmla="*/ 819 w 967"/>
              <a:gd name="T107" fmla="*/ 262 h 517"/>
              <a:gd name="T108" fmla="*/ 831 w 967"/>
              <a:gd name="T109" fmla="*/ 258 h 517"/>
              <a:gd name="T110" fmla="*/ 847 w 967"/>
              <a:gd name="T111" fmla="*/ 223 h 517"/>
              <a:gd name="T112" fmla="*/ 868 w 967"/>
              <a:gd name="T113" fmla="*/ 193 h 517"/>
              <a:gd name="T114" fmla="*/ 918 w 967"/>
              <a:gd name="T115" fmla="*/ 184 h 517"/>
              <a:gd name="T116" fmla="*/ 900 w 967"/>
              <a:gd name="T117" fmla="*/ 169 h 517"/>
              <a:gd name="T118" fmla="*/ 921 w 967"/>
              <a:gd name="T119" fmla="*/ 138 h 517"/>
              <a:gd name="T120" fmla="*/ 934 w 967"/>
              <a:gd name="T121" fmla="*/ 121 h 517"/>
              <a:gd name="T122" fmla="*/ 952 w 967"/>
              <a:gd name="T123" fmla="*/ 121 h 5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67"/>
              <a:gd name="T187" fmla="*/ 0 h 517"/>
              <a:gd name="T188" fmla="*/ 967 w 967"/>
              <a:gd name="T189" fmla="*/ 517 h 5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67" h="517">
                <a:moveTo>
                  <a:pt x="967" y="111"/>
                </a:moveTo>
                <a:lnTo>
                  <a:pt x="966" y="111"/>
                </a:lnTo>
                <a:lnTo>
                  <a:pt x="966" y="109"/>
                </a:lnTo>
                <a:lnTo>
                  <a:pt x="967" y="108"/>
                </a:lnTo>
                <a:lnTo>
                  <a:pt x="966" y="104"/>
                </a:lnTo>
                <a:lnTo>
                  <a:pt x="966" y="105"/>
                </a:lnTo>
                <a:lnTo>
                  <a:pt x="964" y="105"/>
                </a:lnTo>
                <a:lnTo>
                  <a:pt x="961" y="104"/>
                </a:lnTo>
                <a:lnTo>
                  <a:pt x="958" y="102"/>
                </a:lnTo>
                <a:lnTo>
                  <a:pt x="958" y="99"/>
                </a:lnTo>
                <a:lnTo>
                  <a:pt x="958" y="95"/>
                </a:lnTo>
                <a:lnTo>
                  <a:pt x="954" y="92"/>
                </a:lnTo>
                <a:lnTo>
                  <a:pt x="954" y="59"/>
                </a:lnTo>
                <a:lnTo>
                  <a:pt x="945" y="51"/>
                </a:lnTo>
                <a:lnTo>
                  <a:pt x="943" y="51"/>
                </a:lnTo>
                <a:lnTo>
                  <a:pt x="940" y="54"/>
                </a:lnTo>
                <a:lnTo>
                  <a:pt x="936" y="56"/>
                </a:lnTo>
                <a:lnTo>
                  <a:pt x="931" y="54"/>
                </a:lnTo>
                <a:lnTo>
                  <a:pt x="930" y="51"/>
                </a:lnTo>
                <a:lnTo>
                  <a:pt x="928" y="50"/>
                </a:lnTo>
                <a:lnTo>
                  <a:pt x="927" y="50"/>
                </a:lnTo>
                <a:lnTo>
                  <a:pt x="924" y="51"/>
                </a:lnTo>
                <a:lnTo>
                  <a:pt x="910" y="83"/>
                </a:lnTo>
                <a:lnTo>
                  <a:pt x="909" y="93"/>
                </a:lnTo>
                <a:lnTo>
                  <a:pt x="906" y="96"/>
                </a:lnTo>
                <a:lnTo>
                  <a:pt x="906" y="98"/>
                </a:lnTo>
                <a:lnTo>
                  <a:pt x="906" y="101"/>
                </a:lnTo>
                <a:lnTo>
                  <a:pt x="903" y="99"/>
                </a:lnTo>
                <a:lnTo>
                  <a:pt x="903" y="101"/>
                </a:lnTo>
                <a:lnTo>
                  <a:pt x="903" y="102"/>
                </a:lnTo>
                <a:lnTo>
                  <a:pt x="900" y="101"/>
                </a:lnTo>
                <a:lnTo>
                  <a:pt x="897" y="102"/>
                </a:lnTo>
                <a:lnTo>
                  <a:pt x="892" y="102"/>
                </a:lnTo>
                <a:lnTo>
                  <a:pt x="892" y="104"/>
                </a:lnTo>
                <a:lnTo>
                  <a:pt x="889" y="108"/>
                </a:lnTo>
                <a:lnTo>
                  <a:pt x="832" y="108"/>
                </a:lnTo>
                <a:lnTo>
                  <a:pt x="820" y="117"/>
                </a:lnTo>
                <a:lnTo>
                  <a:pt x="817" y="123"/>
                </a:lnTo>
                <a:lnTo>
                  <a:pt x="811" y="127"/>
                </a:lnTo>
                <a:lnTo>
                  <a:pt x="810" y="129"/>
                </a:lnTo>
                <a:lnTo>
                  <a:pt x="810" y="130"/>
                </a:lnTo>
                <a:lnTo>
                  <a:pt x="813" y="130"/>
                </a:lnTo>
                <a:lnTo>
                  <a:pt x="814" y="132"/>
                </a:lnTo>
                <a:lnTo>
                  <a:pt x="813" y="133"/>
                </a:lnTo>
                <a:lnTo>
                  <a:pt x="811" y="133"/>
                </a:lnTo>
                <a:lnTo>
                  <a:pt x="811" y="135"/>
                </a:lnTo>
                <a:lnTo>
                  <a:pt x="813" y="136"/>
                </a:lnTo>
                <a:lnTo>
                  <a:pt x="813" y="139"/>
                </a:lnTo>
                <a:lnTo>
                  <a:pt x="813" y="142"/>
                </a:lnTo>
                <a:lnTo>
                  <a:pt x="807" y="142"/>
                </a:lnTo>
                <a:lnTo>
                  <a:pt x="802" y="147"/>
                </a:lnTo>
                <a:lnTo>
                  <a:pt x="799" y="147"/>
                </a:lnTo>
                <a:lnTo>
                  <a:pt x="793" y="148"/>
                </a:lnTo>
                <a:lnTo>
                  <a:pt x="792" y="147"/>
                </a:lnTo>
                <a:lnTo>
                  <a:pt x="789" y="148"/>
                </a:lnTo>
                <a:lnTo>
                  <a:pt x="786" y="147"/>
                </a:lnTo>
                <a:lnTo>
                  <a:pt x="780" y="145"/>
                </a:lnTo>
                <a:lnTo>
                  <a:pt x="764" y="148"/>
                </a:lnTo>
                <a:lnTo>
                  <a:pt x="768" y="159"/>
                </a:lnTo>
                <a:lnTo>
                  <a:pt x="764" y="162"/>
                </a:lnTo>
                <a:lnTo>
                  <a:pt x="762" y="163"/>
                </a:lnTo>
                <a:lnTo>
                  <a:pt x="761" y="165"/>
                </a:lnTo>
                <a:lnTo>
                  <a:pt x="749" y="172"/>
                </a:lnTo>
                <a:lnTo>
                  <a:pt x="746" y="174"/>
                </a:lnTo>
                <a:lnTo>
                  <a:pt x="719" y="187"/>
                </a:lnTo>
                <a:lnTo>
                  <a:pt x="713" y="187"/>
                </a:lnTo>
                <a:lnTo>
                  <a:pt x="707" y="189"/>
                </a:lnTo>
                <a:lnTo>
                  <a:pt x="702" y="189"/>
                </a:lnTo>
                <a:lnTo>
                  <a:pt x="701" y="187"/>
                </a:lnTo>
                <a:lnTo>
                  <a:pt x="699" y="187"/>
                </a:lnTo>
                <a:lnTo>
                  <a:pt x="698" y="187"/>
                </a:lnTo>
                <a:lnTo>
                  <a:pt x="695" y="186"/>
                </a:lnTo>
                <a:lnTo>
                  <a:pt x="690" y="183"/>
                </a:lnTo>
                <a:lnTo>
                  <a:pt x="696" y="177"/>
                </a:lnTo>
                <a:lnTo>
                  <a:pt x="696" y="174"/>
                </a:lnTo>
                <a:lnTo>
                  <a:pt x="698" y="171"/>
                </a:lnTo>
                <a:lnTo>
                  <a:pt x="699" y="168"/>
                </a:lnTo>
                <a:lnTo>
                  <a:pt x="699" y="166"/>
                </a:lnTo>
                <a:lnTo>
                  <a:pt x="699" y="165"/>
                </a:lnTo>
                <a:lnTo>
                  <a:pt x="702" y="163"/>
                </a:lnTo>
                <a:lnTo>
                  <a:pt x="705" y="163"/>
                </a:lnTo>
                <a:lnTo>
                  <a:pt x="708" y="153"/>
                </a:lnTo>
                <a:lnTo>
                  <a:pt x="707" y="153"/>
                </a:lnTo>
                <a:lnTo>
                  <a:pt x="705" y="148"/>
                </a:lnTo>
                <a:lnTo>
                  <a:pt x="704" y="139"/>
                </a:lnTo>
                <a:lnTo>
                  <a:pt x="699" y="129"/>
                </a:lnTo>
                <a:lnTo>
                  <a:pt x="696" y="130"/>
                </a:lnTo>
                <a:lnTo>
                  <a:pt x="692" y="132"/>
                </a:lnTo>
                <a:lnTo>
                  <a:pt x="689" y="138"/>
                </a:lnTo>
                <a:lnTo>
                  <a:pt x="684" y="139"/>
                </a:lnTo>
                <a:lnTo>
                  <a:pt x="683" y="139"/>
                </a:lnTo>
                <a:lnTo>
                  <a:pt x="683" y="138"/>
                </a:lnTo>
                <a:lnTo>
                  <a:pt x="684" y="132"/>
                </a:lnTo>
                <a:lnTo>
                  <a:pt x="689" y="129"/>
                </a:lnTo>
                <a:lnTo>
                  <a:pt x="690" y="126"/>
                </a:lnTo>
                <a:lnTo>
                  <a:pt x="692" y="123"/>
                </a:lnTo>
                <a:lnTo>
                  <a:pt x="693" y="121"/>
                </a:lnTo>
                <a:lnTo>
                  <a:pt x="692" y="112"/>
                </a:lnTo>
                <a:lnTo>
                  <a:pt x="690" y="109"/>
                </a:lnTo>
                <a:lnTo>
                  <a:pt x="690" y="108"/>
                </a:lnTo>
                <a:lnTo>
                  <a:pt x="692" y="106"/>
                </a:lnTo>
                <a:lnTo>
                  <a:pt x="690" y="102"/>
                </a:lnTo>
                <a:lnTo>
                  <a:pt x="687" y="101"/>
                </a:lnTo>
                <a:lnTo>
                  <a:pt x="683" y="99"/>
                </a:lnTo>
                <a:lnTo>
                  <a:pt x="681" y="98"/>
                </a:lnTo>
                <a:lnTo>
                  <a:pt x="680" y="96"/>
                </a:lnTo>
                <a:lnTo>
                  <a:pt x="675" y="93"/>
                </a:lnTo>
                <a:lnTo>
                  <a:pt x="674" y="93"/>
                </a:lnTo>
                <a:lnTo>
                  <a:pt x="672" y="93"/>
                </a:lnTo>
                <a:lnTo>
                  <a:pt x="671" y="92"/>
                </a:lnTo>
                <a:lnTo>
                  <a:pt x="668" y="92"/>
                </a:lnTo>
                <a:lnTo>
                  <a:pt x="665" y="92"/>
                </a:lnTo>
                <a:lnTo>
                  <a:pt x="663" y="93"/>
                </a:lnTo>
                <a:lnTo>
                  <a:pt x="663" y="98"/>
                </a:lnTo>
                <a:lnTo>
                  <a:pt x="665" y="99"/>
                </a:lnTo>
                <a:lnTo>
                  <a:pt x="657" y="102"/>
                </a:lnTo>
                <a:lnTo>
                  <a:pt x="656" y="109"/>
                </a:lnTo>
                <a:lnTo>
                  <a:pt x="654" y="109"/>
                </a:lnTo>
                <a:lnTo>
                  <a:pt x="654" y="112"/>
                </a:lnTo>
                <a:lnTo>
                  <a:pt x="653" y="111"/>
                </a:lnTo>
                <a:lnTo>
                  <a:pt x="653" y="106"/>
                </a:lnTo>
                <a:lnTo>
                  <a:pt x="653" y="105"/>
                </a:lnTo>
                <a:lnTo>
                  <a:pt x="651" y="106"/>
                </a:lnTo>
                <a:lnTo>
                  <a:pt x="650" y="108"/>
                </a:lnTo>
                <a:lnTo>
                  <a:pt x="645" y="111"/>
                </a:lnTo>
                <a:lnTo>
                  <a:pt x="645" y="114"/>
                </a:lnTo>
                <a:lnTo>
                  <a:pt x="642" y="115"/>
                </a:lnTo>
                <a:lnTo>
                  <a:pt x="642" y="124"/>
                </a:lnTo>
                <a:lnTo>
                  <a:pt x="642" y="126"/>
                </a:lnTo>
                <a:lnTo>
                  <a:pt x="641" y="127"/>
                </a:lnTo>
                <a:lnTo>
                  <a:pt x="638" y="139"/>
                </a:lnTo>
                <a:lnTo>
                  <a:pt x="644" y="151"/>
                </a:lnTo>
                <a:lnTo>
                  <a:pt x="642" y="163"/>
                </a:lnTo>
                <a:lnTo>
                  <a:pt x="636" y="180"/>
                </a:lnTo>
                <a:lnTo>
                  <a:pt x="627" y="184"/>
                </a:lnTo>
                <a:lnTo>
                  <a:pt x="624" y="184"/>
                </a:lnTo>
                <a:lnTo>
                  <a:pt x="621" y="183"/>
                </a:lnTo>
                <a:lnTo>
                  <a:pt x="617" y="171"/>
                </a:lnTo>
                <a:lnTo>
                  <a:pt x="615" y="150"/>
                </a:lnTo>
                <a:lnTo>
                  <a:pt x="629" y="105"/>
                </a:lnTo>
                <a:lnTo>
                  <a:pt x="629" y="102"/>
                </a:lnTo>
                <a:lnTo>
                  <a:pt x="624" y="106"/>
                </a:lnTo>
                <a:lnTo>
                  <a:pt x="623" y="112"/>
                </a:lnTo>
                <a:lnTo>
                  <a:pt x="621" y="112"/>
                </a:lnTo>
                <a:lnTo>
                  <a:pt x="614" y="118"/>
                </a:lnTo>
                <a:lnTo>
                  <a:pt x="614" y="117"/>
                </a:lnTo>
                <a:lnTo>
                  <a:pt x="617" y="111"/>
                </a:lnTo>
                <a:lnTo>
                  <a:pt x="620" y="109"/>
                </a:lnTo>
                <a:lnTo>
                  <a:pt x="632" y="90"/>
                </a:lnTo>
                <a:lnTo>
                  <a:pt x="635" y="90"/>
                </a:lnTo>
                <a:lnTo>
                  <a:pt x="636" y="87"/>
                </a:lnTo>
                <a:lnTo>
                  <a:pt x="636" y="93"/>
                </a:lnTo>
                <a:lnTo>
                  <a:pt x="638" y="93"/>
                </a:lnTo>
                <a:lnTo>
                  <a:pt x="644" y="87"/>
                </a:lnTo>
                <a:lnTo>
                  <a:pt x="653" y="86"/>
                </a:lnTo>
                <a:lnTo>
                  <a:pt x="654" y="83"/>
                </a:lnTo>
                <a:lnTo>
                  <a:pt x="659" y="83"/>
                </a:lnTo>
                <a:lnTo>
                  <a:pt x="662" y="83"/>
                </a:lnTo>
                <a:lnTo>
                  <a:pt x="666" y="86"/>
                </a:lnTo>
                <a:lnTo>
                  <a:pt x="668" y="87"/>
                </a:lnTo>
                <a:lnTo>
                  <a:pt x="669" y="87"/>
                </a:lnTo>
                <a:lnTo>
                  <a:pt x="671" y="86"/>
                </a:lnTo>
                <a:lnTo>
                  <a:pt x="671" y="84"/>
                </a:lnTo>
                <a:lnTo>
                  <a:pt x="672" y="84"/>
                </a:lnTo>
                <a:lnTo>
                  <a:pt x="674" y="86"/>
                </a:lnTo>
                <a:lnTo>
                  <a:pt x="681" y="86"/>
                </a:lnTo>
                <a:lnTo>
                  <a:pt x="681" y="84"/>
                </a:lnTo>
                <a:lnTo>
                  <a:pt x="680" y="83"/>
                </a:lnTo>
                <a:lnTo>
                  <a:pt x="678" y="81"/>
                </a:lnTo>
                <a:lnTo>
                  <a:pt x="677" y="80"/>
                </a:lnTo>
                <a:lnTo>
                  <a:pt x="677" y="77"/>
                </a:lnTo>
                <a:lnTo>
                  <a:pt x="675" y="75"/>
                </a:lnTo>
                <a:lnTo>
                  <a:pt x="675" y="74"/>
                </a:lnTo>
                <a:lnTo>
                  <a:pt x="675" y="72"/>
                </a:lnTo>
                <a:lnTo>
                  <a:pt x="668" y="74"/>
                </a:lnTo>
                <a:lnTo>
                  <a:pt x="663" y="71"/>
                </a:lnTo>
                <a:lnTo>
                  <a:pt x="663" y="68"/>
                </a:lnTo>
                <a:lnTo>
                  <a:pt x="662" y="66"/>
                </a:lnTo>
                <a:lnTo>
                  <a:pt x="660" y="66"/>
                </a:lnTo>
                <a:lnTo>
                  <a:pt x="657" y="68"/>
                </a:lnTo>
                <a:lnTo>
                  <a:pt x="645" y="68"/>
                </a:lnTo>
                <a:lnTo>
                  <a:pt x="639" y="71"/>
                </a:lnTo>
                <a:lnTo>
                  <a:pt x="636" y="74"/>
                </a:lnTo>
                <a:lnTo>
                  <a:pt x="635" y="74"/>
                </a:lnTo>
                <a:lnTo>
                  <a:pt x="627" y="72"/>
                </a:lnTo>
                <a:lnTo>
                  <a:pt x="626" y="72"/>
                </a:lnTo>
                <a:lnTo>
                  <a:pt x="620" y="66"/>
                </a:lnTo>
                <a:lnTo>
                  <a:pt x="614" y="63"/>
                </a:lnTo>
                <a:lnTo>
                  <a:pt x="609" y="65"/>
                </a:lnTo>
                <a:lnTo>
                  <a:pt x="608" y="63"/>
                </a:lnTo>
                <a:lnTo>
                  <a:pt x="605" y="66"/>
                </a:lnTo>
                <a:lnTo>
                  <a:pt x="606" y="62"/>
                </a:lnTo>
                <a:lnTo>
                  <a:pt x="608" y="59"/>
                </a:lnTo>
                <a:lnTo>
                  <a:pt x="609" y="59"/>
                </a:lnTo>
                <a:lnTo>
                  <a:pt x="614" y="51"/>
                </a:lnTo>
                <a:lnTo>
                  <a:pt x="617" y="50"/>
                </a:lnTo>
                <a:lnTo>
                  <a:pt x="617" y="48"/>
                </a:lnTo>
                <a:lnTo>
                  <a:pt x="614" y="48"/>
                </a:lnTo>
                <a:lnTo>
                  <a:pt x="606" y="51"/>
                </a:lnTo>
                <a:lnTo>
                  <a:pt x="591" y="63"/>
                </a:lnTo>
                <a:lnTo>
                  <a:pt x="582" y="66"/>
                </a:lnTo>
                <a:lnTo>
                  <a:pt x="576" y="69"/>
                </a:lnTo>
                <a:lnTo>
                  <a:pt x="567" y="69"/>
                </a:lnTo>
                <a:lnTo>
                  <a:pt x="566" y="71"/>
                </a:lnTo>
                <a:lnTo>
                  <a:pt x="566" y="69"/>
                </a:lnTo>
                <a:lnTo>
                  <a:pt x="566" y="66"/>
                </a:lnTo>
                <a:lnTo>
                  <a:pt x="566" y="63"/>
                </a:lnTo>
                <a:lnTo>
                  <a:pt x="564" y="62"/>
                </a:lnTo>
                <a:lnTo>
                  <a:pt x="552" y="69"/>
                </a:lnTo>
                <a:lnTo>
                  <a:pt x="550" y="69"/>
                </a:lnTo>
                <a:lnTo>
                  <a:pt x="547" y="69"/>
                </a:lnTo>
                <a:lnTo>
                  <a:pt x="545" y="68"/>
                </a:lnTo>
                <a:lnTo>
                  <a:pt x="572" y="44"/>
                </a:lnTo>
                <a:lnTo>
                  <a:pt x="578" y="42"/>
                </a:lnTo>
                <a:lnTo>
                  <a:pt x="585" y="36"/>
                </a:lnTo>
                <a:lnTo>
                  <a:pt x="584" y="36"/>
                </a:lnTo>
                <a:lnTo>
                  <a:pt x="579" y="33"/>
                </a:lnTo>
                <a:lnTo>
                  <a:pt x="572" y="33"/>
                </a:lnTo>
                <a:lnTo>
                  <a:pt x="566" y="32"/>
                </a:lnTo>
                <a:lnTo>
                  <a:pt x="563" y="32"/>
                </a:lnTo>
                <a:lnTo>
                  <a:pt x="560" y="33"/>
                </a:lnTo>
                <a:lnTo>
                  <a:pt x="557" y="33"/>
                </a:lnTo>
                <a:lnTo>
                  <a:pt x="554" y="32"/>
                </a:lnTo>
                <a:lnTo>
                  <a:pt x="551" y="29"/>
                </a:lnTo>
                <a:lnTo>
                  <a:pt x="541" y="24"/>
                </a:lnTo>
                <a:lnTo>
                  <a:pt x="539" y="23"/>
                </a:lnTo>
                <a:lnTo>
                  <a:pt x="533" y="20"/>
                </a:lnTo>
                <a:lnTo>
                  <a:pt x="526" y="18"/>
                </a:lnTo>
                <a:lnTo>
                  <a:pt x="523" y="20"/>
                </a:lnTo>
                <a:lnTo>
                  <a:pt x="520" y="21"/>
                </a:lnTo>
                <a:lnTo>
                  <a:pt x="518" y="20"/>
                </a:lnTo>
                <a:lnTo>
                  <a:pt x="517" y="18"/>
                </a:lnTo>
                <a:lnTo>
                  <a:pt x="512" y="17"/>
                </a:lnTo>
                <a:lnTo>
                  <a:pt x="508" y="17"/>
                </a:lnTo>
                <a:lnTo>
                  <a:pt x="506" y="17"/>
                </a:lnTo>
                <a:lnTo>
                  <a:pt x="505" y="17"/>
                </a:lnTo>
                <a:lnTo>
                  <a:pt x="502" y="11"/>
                </a:lnTo>
                <a:lnTo>
                  <a:pt x="502" y="9"/>
                </a:lnTo>
                <a:lnTo>
                  <a:pt x="497" y="0"/>
                </a:lnTo>
                <a:lnTo>
                  <a:pt x="494" y="0"/>
                </a:lnTo>
                <a:lnTo>
                  <a:pt x="494" y="11"/>
                </a:lnTo>
                <a:lnTo>
                  <a:pt x="32" y="11"/>
                </a:lnTo>
                <a:lnTo>
                  <a:pt x="33" y="14"/>
                </a:lnTo>
                <a:lnTo>
                  <a:pt x="35" y="15"/>
                </a:lnTo>
                <a:lnTo>
                  <a:pt x="36" y="15"/>
                </a:lnTo>
                <a:lnTo>
                  <a:pt x="39" y="15"/>
                </a:lnTo>
                <a:lnTo>
                  <a:pt x="41" y="17"/>
                </a:lnTo>
                <a:lnTo>
                  <a:pt x="39" y="18"/>
                </a:lnTo>
                <a:lnTo>
                  <a:pt x="39" y="17"/>
                </a:lnTo>
                <a:lnTo>
                  <a:pt x="38" y="17"/>
                </a:lnTo>
                <a:lnTo>
                  <a:pt x="38" y="20"/>
                </a:lnTo>
                <a:lnTo>
                  <a:pt x="36" y="23"/>
                </a:lnTo>
                <a:lnTo>
                  <a:pt x="35" y="23"/>
                </a:lnTo>
                <a:lnTo>
                  <a:pt x="36" y="24"/>
                </a:lnTo>
                <a:lnTo>
                  <a:pt x="38" y="26"/>
                </a:lnTo>
                <a:lnTo>
                  <a:pt x="41" y="32"/>
                </a:lnTo>
                <a:lnTo>
                  <a:pt x="39" y="41"/>
                </a:lnTo>
                <a:lnTo>
                  <a:pt x="38" y="38"/>
                </a:lnTo>
                <a:lnTo>
                  <a:pt x="36" y="39"/>
                </a:lnTo>
                <a:lnTo>
                  <a:pt x="33" y="44"/>
                </a:lnTo>
                <a:lnTo>
                  <a:pt x="30" y="45"/>
                </a:lnTo>
                <a:lnTo>
                  <a:pt x="30" y="47"/>
                </a:lnTo>
                <a:lnTo>
                  <a:pt x="30" y="50"/>
                </a:lnTo>
                <a:lnTo>
                  <a:pt x="29" y="50"/>
                </a:lnTo>
                <a:lnTo>
                  <a:pt x="27" y="45"/>
                </a:lnTo>
                <a:lnTo>
                  <a:pt x="32" y="39"/>
                </a:lnTo>
                <a:lnTo>
                  <a:pt x="33" y="38"/>
                </a:lnTo>
                <a:lnTo>
                  <a:pt x="33" y="36"/>
                </a:lnTo>
                <a:lnTo>
                  <a:pt x="33" y="35"/>
                </a:lnTo>
                <a:lnTo>
                  <a:pt x="33" y="32"/>
                </a:lnTo>
                <a:lnTo>
                  <a:pt x="30" y="32"/>
                </a:lnTo>
                <a:lnTo>
                  <a:pt x="26" y="30"/>
                </a:lnTo>
                <a:lnTo>
                  <a:pt x="14" y="30"/>
                </a:lnTo>
                <a:lnTo>
                  <a:pt x="2" y="24"/>
                </a:lnTo>
                <a:lnTo>
                  <a:pt x="0" y="26"/>
                </a:lnTo>
                <a:lnTo>
                  <a:pt x="0" y="29"/>
                </a:lnTo>
                <a:lnTo>
                  <a:pt x="0" y="32"/>
                </a:lnTo>
                <a:lnTo>
                  <a:pt x="2" y="36"/>
                </a:lnTo>
                <a:lnTo>
                  <a:pt x="5" y="39"/>
                </a:lnTo>
                <a:lnTo>
                  <a:pt x="9" y="59"/>
                </a:lnTo>
                <a:lnTo>
                  <a:pt x="11" y="57"/>
                </a:lnTo>
                <a:lnTo>
                  <a:pt x="12" y="59"/>
                </a:lnTo>
                <a:lnTo>
                  <a:pt x="12" y="60"/>
                </a:lnTo>
                <a:lnTo>
                  <a:pt x="11" y="62"/>
                </a:lnTo>
                <a:lnTo>
                  <a:pt x="11" y="65"/>
                </a:lnTo>
                <a:lnTo>
                  <a:pt x="12" y="65"/>
                </a:lnTo>
                <a:lnTo>
                  <a:pt x="12" y="66"/>
                </a:lnTo>
                <a:lnTo>
                  <a:pt x="14" y="66"/>
                </a:lnTo>
                <a:lnTo>
                  <a:pt x="14" y="72"/>
                </a:lnTo>
                <a:lnTo>
                  <a:pt x="14" y="74"/>
                </a:lnTo>
                <a:lnTo>
                  <a:pt x="12" y="72"/>
                </a:lnTo>
                <a:lnTo>
                  <a:pt x="12" y="69"/>
                </a:lnTo>
                <a:lnTo>
                  <a:pt x="11" y="68"/>
                </a:lnTo>
                <a:lnTo>
                  <a:pt x="12" y="75"/>
                </a:lnTo>
                <a:lnTo>
                  <a:pt x="14" y="77"/>
                </a:lnTo>
                <a:lnTo>
                  <a:pt x="20" y="77"/>
                </a:lnTo>
                <a:lnTo>
                  <a:pt x="24" y="80"/>
                </a:lnTo>
                <a:lnTo>
                  <a:pt x="24" y="81"/>
                </a:lnTo>
                <a:lnTo>
                  <a:pt x="21" y="80"/>
                </a:lnTo>
                <a:lnTo>
                  <a:pt x="15" y="80"/>
                </a:lnTo>
                <a:lnTo>
                  <a:pt x="14" y="81"/>
                </a:lnTo>
                <a:lnTo>
                  <a:pt x="12" y="89"/>
                </a:lnTo>
                <a:lnTo>
                  <a:pt x="14" y="90"/>
                </a:lnTo>
                <a:lnTo>
                  <a:pt x="14" y="92"/>
                </a:lnTo>
                <a:lnTo>
                  <a:pt x="14" y="95"/>
                </a:lnTo>
                <a:lnTo>
                  <a:pt x="12" y="98"/>
                </a:lnTo>
                <a:lnTo>
                  <a:pt x="8" y="142"/>
                </a:lnTo>
                <a:lnTo>
                  <a:pt x="9" y="142"/>
                </a:lnTo>
                <a:lnTo>
                  <a:pt x="9" y="144"/>
                </a:lnTo>
                <a:lnTo>
                  <a:pt x="8" y="145"/>
                </a:lnTo>
                <a:lnTo>
                  <a:pt x="6" y="148"/>
                </a:lnTo>
                <a:lnTo>
                  <a:pt x="5" y="157"/>
                </a:lnTo>
                <a:lnTo>
                  <a:pt x="12" y="190"/>
                </a:lnTo>
                <a:lnTo>
                  <a:pt x="11" y="204"/>
                </a:lnTo>
                <a:lnTo>
                  <a:pt x="6" y="210"/>
                </a:lnTo>
                <a:lnTo>
                  <a:pt x="6" y="214"/>
                </a:lnTo>
                <a:lnTo>
                  <a:pt x="9" y="216"/>
                </a:lnTo>
                <a:lnTo>
                  <a:pt x="17" y="228"/>
                </a:lnTo>
                <a:lnTo>
                  <a:pt x="17" y="229"/>
                </a:lnTo>
                <a:lnTo>
                  <a:pt x="17" y="235"/>
                </a:lnTo>
                <a:lnTo>
                  <a:pt x="18" y="246"/>
                </a:lnTo>
                <a:lnTo>
                  <a:pt x="29" y="258"/>
                </a:lnTo>
                <a:lnTo>
                  <a:pt x="30" y="259"/>
                </a:lnTo>
                <a:lnTo>
                  <a:pt x="30" y="262"/>
                </a:lnTo>
                <a:lnTo>
                  <a:pt x="30" y="264"/>
                </a:lnTo>
                <a:lnTo>
                  <a:pt x="33" y="265"/>
                </a:lnTo>
                <a:lnTo>
                  <a:pt x="35" y="265"/>
                </a:lnTo>
                <a:lnTo>
                  <a:pt x="35" y="267"/>
                </a:lnTo>
                <a:lnTo>
                  <a:pt x="36" y="267"/>
                </a:lnTo>
                <a:lnTo>
                  <a:pt x="38" y="265"/>
                </a:lnTo>
                <a:lnTo>
                  <a:pt x="38" y="261"/>
                </a:lnTo>
                <a:lnTo>
                  <a:pt x="42" y="261"/>
                </a:lnTo>
                <a:lnTo>
                  <a:pt x="45" y="262"/>
                </a:lnTo>
                <a:lnTo>
                  <a:pt x="44" y="264"/>
                </a:lnTo>
                <a:lnTo>
                  <a:pt x="42" y="264"/>
                </a:lnTo>
                <a:lnTo>
                  <a:pt x="41" y="265"/>
                </a:lnTo>
                <a:lnTo>
                  <a:pt x="41" y="268"/>
                </a:lnTo>
                <a:lnTo>
                  <a:pt x="44" y="273"/>
                </a:lnTo>
                <a:lnTo>
                  <a:pt x="44" y="274"/>
                </a:lnTo>
                <a:lnTo>
                  <a:pt x="39" y="271"/>
                </a:lnTo>
                <a:lnTo>
                  <a:pt x="39" y="270"/>
                </a:lnTo>
                <a:lnTo>
                  <a:pt x="38" y="268"/>
                </a:lnTo>
                <a:lnTo>
                  <a:pt x="38" y="271"/>
                </a:lnTo>
                <a:lnTo>
                  <a:pt x="41" y="283"/>
                </a:lnTo>
                <a:lnTo>
                  <a:pt x="44" y="285"/>
                </a:lnTo>
                <a:lnTo>
                  <a:pt x="47" y="286"/>
                </a:lnTo>
                <a:lnTo>
                  <a:pt x="48" y="289"/>
                </a:lnTo>
                <a:lnTo>
                  <a:pt x="50" y="292"/>
                </a:lnTo>
                <a:lnTo>
                  <a:pt x="47" y="294"/>
                </a:lnTo>
                <a:lnTo>
                  <a:pt x="47" y="298"/>
                </a:lnTo>
                <a:lnTo>
                  <a:pt x="63" y="318"/>
                </a:lnTo>
                <a:lnTo>
                  <a:pt x="65" y="318"/>
                </a:lnTo>
                <a:lnTo>
                  <a:pt x="65" y="322"/>
                </a:lnTo>
                <a:lnTo>
                  <a:pt x="68" y="322"/>
                </a:lnTo>
                <a:lnTo>
                  <a:pt x="69" y="325"/>
                </a:lnTo>
                <a:lnTo>
                  <a:pt x="69" y="328"/>
                </a:lnTo>
                <a:lnTo>
                  <a:pt x="69" y="334"/>
                </a:lnTo>
                <a:lnTo>
                  <a:pt x="71" y="336"/>
                </a:lnTo>
                <a:lnTo>
                  <a:pt x="78" y="337"/>
                </a:lnTo>
                <a:lnTo>
                  <a:pt x="81" y="340"/>
                </a:lnTo>
                <a:lnTo>
                  <a:pt x="82" y="339"/>
                </a:lnTo>
                <a:lnTo>
                  <a:pt x="85" y="339"/>
                </a:lnTo>
                <a:lnTo>
                  <a:pt x="91" y="342"/>
                </a:lnTo>
                <a:lnTo>
                  <a:pt x="91" y="343"/>
                </a:lnTo>
                <a:lnTo>
                  <a:pt x="99" y="346"/>
                </a:lnTo>
                <a:lnTo>
                  <a:pt x="100" y="348"/>
                </a:lnTo>
                <a:lnTo>
                  <a:pt x="100" y="346"/>
                </a:lnTo>
                <a:lnTo>
                  <a:pt x="102" y="346"/>
                </a:lnTo>
                <a:lnTo>
                  <a:pt x="103" y="346"/>
                </a:lnTo>
                <a:lnTo>
                  <a:pt x="106" y="349"/>
                </a:lnTo>
                <a:lnTo>
                  <a:pt x="106" y="352"/>
                </a:lnTo>
                <a:lnTo>
                  <a:pt x="111" y="352"/>
                </a:lnTo>
                <a:lnTo>
                  <a:pt x="124" y="364"/>
                </a:lnTo>
                <a:lnTo>
                  <a:pt x="126" y="367"/>
                </a:lnTo>
                <a:lnTo>
                  <a:pt x="127" y="377"/>
                </a:lnTo>
                <a:lnTo>
                  <a:pt x="165" y="374"/>
                </a:lnTo>
                <a:lnTo>
                  <a:pt x="165" y="376"/>
                </a:lnTo>
                <a:lnTo>
                  <a:pt x="229" y="400"/>
                </a:lnTo>
                <a:lnTo>
                  <a:pt x="274" y="400"/>
                </a:lnTo>
                <a:lnTo>
                  <a:pt x="274" y="391"/>
                </a:lnTo>
                <a:lnTo>
                  <a:pt x="303" y="389"/>
                </a:lnTo>
                <a:lnTo>
                  <a:pt x="307" y="392"/>
                </a:lnTo>
                <a:lnTo>
                  <a:pt x="309" y="397"/>
                </a:lnTo>
                <a:lnTo>
                  <a:pt x="313" y="398"/>
                </a:lnTo>
                <a:lnTo>
                  <a:pt x="314" y="401"/>
                </a:lnTo>
                <a:lnTo>
                  <a:pt x="329" y="413"/>
                </a:lnTo>
                <a:lnTo>
                  <a:pt x="334" y="428"/>
                </a:lnTo>
                <a:lnTo>
                  <a:pt x="352" y="443"/>
                </a:lnTo>
                <a:lnTo>
                  <a:pt x="359" y="445"/>
                </a:lnTo>
                <a:lnTo>
                  <a:pt x="367" y="430"/>
                </a:lnTo>
                <a:lnTo>
                  <a:pt x="370" y="428"/>
                </a:lnTo>
                <a:lnTo>
                  <a:pt x="374" y="430"/>
                </a:lnTo>
                <a:lnTo>
                  <a:pt x="388" y="428"/>
                </a:lnTo>
                <a:lnTo>
                  <a:pt x="400" y="442"/>
                </a:lnTo>
                <a:lnTo>
                  <a:pt x="406" y="457"/>
                </a:lnTo>
                <a:lnTo>
                  <a:pt x="412" y="461"/>
                </a:lnTo>
                <a:lnTo>
                  <a:pt x="413" y="467"/>
                </a:lnTo>
                <a:lnTo>
                  <a:pt x="419" y="472"/>
                </a:lnTo>
                <a:lnTo>
                  <a:pt x="424" y="485"/>
                </a:lnTo>
                <a:lnTo>
                  <a:pt x="428" y="494"/>
                </a:lnTo>
                <a:lnTo>
                  <a:pt x="434" y="497"/>
                </a:lnTo>
                <a:lnTo>
                  <a:pt x="439" y="497"/>
                </a:lnTo>
                <a:lnTo>
                  <a:pt x="443" y="500"/>
                </a:lnTo>
                <a:lnTo>
                  <a:pt x="451" y="500"/>
                </a:lnTo>
                <a:lnTo>
                  <a:pt x="457" y="503"/>
                </a:lnTo>
                <a:lnTo>
                  <a:pt x="463" y="503"/>
                </a:lnTo>
                <a:lnTo>
                  <a:pt x="461" y="502"/>
                </a:lnTo>
                <a:lnTo>
                  <a:pt x="460" y="497"/>
                </a:lnTo>
                <a:lnTo>
                  <a:pt x="458" y="496"/>
                </a:lnTo>
                <a:lnTo>
                  <a:pt x="457" y="485"/>
                </a:lnTo>
                <a:lnTo>
                  <a:pt x="458" y="484"/>
                </a:lnTo>
                <a:lnTo>
                  <a:pt x="458" y="481"/>
                </a:lnTo>
                <a:lnTo>
                  <a:pt x="458" y="479"/>
                </a:lnTo>
                <a:lnTo>
                  <a:pt x="455" y="479"/>
                </a:lnTo>
                <a:lnTo>
                  <a:pt x="455" y="478"/>
                </a:lnTo>
                <a:lnTo>
                  <a:pt x="457" y="478"/>
                </a:lnTo>
                <a:lnTo>
                  <a:pt x="458" y="479"/>
                </a:lnTo>
                <a:lnTo>
                  <a:pt x="460" y="478"/>
                </a:lnTo>
                <a:lnTo>
                  <a:pt x="460" y="472"/>
                </a:lnTo>
                <a:lnTo>
                  <a:pt x="458" y="469"/>
                </a:lnTo>
                <a:lnTo>
                  <a:pt x="463" y="467"/>
                </a:lnTo>
                <a:lnTo>
                  <a:pt x="464" y="464"/>
                </a:lnTo>
                <a:lnTo>
                  <a:pt x="463" y="464"/>
                </a:lnTo>
                <a:lnTo>
                  <a:pt x="463" y="463"/>
                </a:lnTo>
                <a:lnTo>
                  <a:pt x="466" y="461"/>
                </a:lnTo>
                <a:lnTo>
                  <a:pt x="467" y="461"/>
                </a:lnTo>
                <a:lnTo>
                  <a:pt x="469" y="460"/>
                </a:lnTo>
                <a:lnTo>
                  <a:pt x="469" y="458"/>
                </a:lnTo>
                <a:lnTo>
                  <a:pt x="469" y="457"/>
                </a:lnTo>
                <a:lnTo>
                  <a:pt x="472" y="457"/>
                </a:lnTo>
                <a:lnTo>
                  <a:pt x="473" y="457"/>
                </a:lnTo>
                <a:lnTo>
                  <a:pt x="473" y="455"/>
                </a:lnTo>
                <a:lnTo>
                  <a:pt x="472" y="454"/>
                </a:lnTo>
                <a:lnTo>
                  <a:pt x="472" y="452"/>
                </a:lnTo>
                <a:lnTo>
                  <a:pt x="473" y="451"/>
                </a:lnTo>
                <a:lnTo>
                  <a:pt x="475" y="452"/>
                </a:lnTo>
                <a:lnTo>
                  <a:pt x="475" y="451"/>
                </a:lnTo>
                <a:lnTo>
                  <a:pt x="476" y="451"/>
                </a:lnTo>
                <a:lnTo>
                  <a:pt x="478" y="452"/>
                </a:lnTo>
                <a:lnTo>
                  <a:pt x="479" y="452"/>
                </a:lnTo>
                <a:lnTo>
                  <a:pt x="479" y="451"/>
                </a:lnTo>
                <a:lnTo>
                  <a:pt x="481" y="452"/>
                </a:lnTo>
                <a:lnTo>
                  <a:pt x="485" y="451"/>
                </a:lnTo>
                <a:lnTo>
                  <a:pt x="485" y="452"/>
                </a:lnTo>
                <a:lnTo>
                  <a:pt x="479" y="455"/>
                </a:lnTo>
                <a:lnTo>
                  <a:pt x="478" y="455"/>
                </a:lnTo>
                <a:lnTo>
                  <a:pt x="479" y="457"/>
                </a:lnTo>
                <a:lnTo>
                  <a:pt x="494" y="448"/>
                </a:lnTo>
                <a:lnTo>
                  <a:pt x="497" y="440"/>
                </a:lnTo>
                <a:lnTo>
                  <a:pt x="497" y="431"/>
                </a:lnTo>
                <a:lnTo>
                  <a:pt x="499" y="430"/>
                </a:lnTo>
                <a:lnTo>
                  <a:pt x="500" y="430"/>
                </a:lnTo>
                <a:lnTo>
                  <a:pt x="500" y="433"/>
                </a:lnTo>
                <a:lnTo>
                  <a:pt x="503" y="433"/>
                </a:lnTo>
                <a:lnTo>
                  <a:pt x="502" y="434"/>
                </a:lnTo>
                <a:lnTo>
                  <a:pt x="500" y="436"/>
                </a:lnTo>
                <a:lnTo>
                  <a:pt x="511" y="431"/>
                </a:lnTo>
                <a:lnTo>
                  <a:pt x="526" y="430"/>
                </a:lnTo>
                <a:lnTo>
                  <a:pt x="542" y="434"/>
                </a:lnTo>
                <a:lnTo>
                  <a:pt x="544" y="433"/>
                </a:lnTo>
                <a:lnTo>
                  <a:pt x="544" y="430"/>
                </a:lnTo>
                <a:lnTo>
                  <a:pt x="545" y="430"/>
                </a:lnTo>
                <a:lnTo>
                  <a:pt x="548" y="430"/>
                </a:lnTo>
                <a:lnTo>
                  <a:pt x="552" y="431"/>
                </a:lnTo>
                <a:lnTo>
                  <a:pt x="554" y="434"/>
                </a:lnTo>
                <a:lnTo>
                  <a:pt x="557" y="434"/>
                </a:lnTo>
                <a:lnTo>
                  <a:pt x="560" y="440"/>
                </a:lnTo>
                <a:lnTo>
                  <a:pt x="563" y="440"/>
                </a:lnTo>
                <a:lnTo>
                  <a:pt x="564" y="440"/>
                </a:lnTo>
                <a:lnTo>
                  <a:pt x="567" y="442"/>
                </a:lnTo>
                <a:lnTo>
                  <a:pt x="569" y="440"/>
                </a:lnTo>
                <a:lnTo>
                  <a:pt x="570" y="442"/>
                </a:lnTo>
                <a:lnTo>
                  <a:pt x="572" y="440"/>
                </a:lnTo>
                <a:lnTo>
                  <a:pt x="576" y="442"/>
                </a:lnTo>
                <a:lnTo>
                  <a:pt x="579" y="439"/>
                </a:lnTo>
                <a:lnTo>
                  <a:pt x="579" y="437"/>
                </a:lnTo>
                <a:lnTo>
                  <a:pt x="579" y="436"/>
                </a:lnTo>
                <a:lnTo>
                  <a:pt x="581" y="436"/>
                </a:lnTo>
                <a:lnTo>
                  <a:pt x="584" y="439"/>
                </a:lnTo>
                <a:lnTo>
                  <a:pt x="587" y="440"/>
                </a:lnTo>
                <a:lnTo>
                  <a:pt x="590" y="445"/>
                </a:lnTo>
                <a:lnTo>
                  <a:pt x="594" y="443"/>
                </a:lnTo>
                <a:lnTo>
                  <a:pt x="594" y="442"/>
                </a:lnTo>
                <a:lnTo>
                  <a:pt x="593" y="439"/>
                </a:lnTo>
                <a:lnTo>
                  <a:pt x="588" y="437"/>
                </a:lnTo>
                <a:lnTo>
                  <a:pt x="585" y="434"/>
                </a:lnTo>
                <a:lnTo>
                  <a:pt x="585" y="433"/>
                </a:lnTo>
                <a:lnTo>
                  <a:pt x="587" y="431"/>
                </a:lnTo>
                <a:lnTo>
                  <a:pt x="591" y="428"/>
                </a:lnTo>
                <a:lnTo>
                  <a:pt x="591" y="424"/>
                </a:lnTo>
                <a:lnTo>
                  <a:pt x="590" y="422"/>
                </a:lnTo>
                <a:lnTo>
                  <a:pt x="587" y="425"/>
                </a:lnTo>
                <a:lnTo>
                  <a:pt x="585" y="427"/>
                </a:lnTo>
                <a:lnTo>
                  <a:pt x="584" y="425"/>
                </a:lnTo>
                <a:lnTo>
                  <a:pt x="582" y="422"/>
                </a:lnTo>
                <a:lnTo>
                  <a:pt x="581" y="422"/>
                </a:lnTo>
                <a:lnTo>
                  <a:pt x="578" y="424"/>
                </a:lnTo>
                <a:lnTo>
                  <a:pt x="575" y="424"/>
                </a:lnTo>
                <a:lnTo>
                  <a:pt x="573" y="422"/>
                </a:lnTo>
                <a:lnTo>
                  <a:pt x="573" y="419"/>
                </a:lnTo>
                <a:lnTo>
                  <a:pt x="578" y="418"/>
                </a:lnTo>
                <a:lnTo>
                  <a:pt x="587" y="421"/>
                </a:lnTo>
                <a:lnTo>
                  <a:pt x="591" y="419"/>
                </a:lnTo>
                <a:lnTo>
                  <a:pt x="593" y="419"/>
                </a:lnTo>
                <a:lnTo>
                  <a:pt x="597" y="418"/>
                </a:lnTo>
                <a:lnTo>
                  <a:pt x="609" y="418"/>
                </a:lnTo>
                <a:lnTo>
                  <a:pt x="611" y="418"/>
                </a:lnTo>
                <a:lnTo>
                  <a:pt x="614" y="407"/>
                </a:lnTo>
                <a:lnTo>
                  <a:pt x="615" y="418"/>
                </a:lnTo>
                <a:lnTo>
                  <a:pt x="614" y="419"/>
                </a:lnTo>
                <a:lnTo>
                  <a:pt x="614" y="421"/>
                </a:lnTo>
                <a:lnTo>
                  <a:pt x="623" y="418"/>
                </a:lnTo>
                <a:lnTo>
                  <a:pt x="626" y="416"/>
                </a:lnTo>
                <a:lnTo>
                  <a:pt x="627" y="416"/>
                </a:lnTo>
                <a:lnTo>
                  <a:pt x="629" y="415"/>
                </a:lnTo>
                <a:lnTo>
                  <a:pt x="630" y="415"/>
                </a:lnTo>
                <a:lnTo>
                  <a:pt x="629" y="418"/>
                </a:lnTo>
                <a:lnTo>
                  <a:pt x="641" y="416"/>
                </a:lnTo>
                <a:lnTo>
                  <a:pt x="642" y="416"/>
                </a:lnTo>
                <a:lnTo>
                  <a:pt x="642" y="418"/>
                </a:lnTo>
                <a:lnTo>
                  <a:pt x="641" y="418"/>
                </a:lnTo>
                <a:lnTo>
                  <a:pt x="654" y="425"/>
                </a:lnTo>
                <a:lnTo>
                  <a:pt x="657" y="430"/>
                </a:lnTo>
                <a:lnTo>
                  <a:pt x="659" y="431"/>
                </a:lnTo>
                <a:lnTo>
                  <a:pt x="668" y="428"/>
                </a:lnTo>
                <a:lnTo>
                  <a:pt x="672" y="427"/>
                </a:lnTo>
                <a:lnTo>
                  <a:pt x="674" y="427"/>
                </a:lnTo>
                <a:lnTo>
                  <a:pt x="674" y="425"/>
                </a:lnTo>
                <a:lnTo>
                  <a:pt x="675" y="424"/>
                </a:lnTo>
                <a:lnTo>
                  <a:pt x="678" y="424"/>
                </a:lnTo>
                <a:lnTo>
                  <a:pt x="683" y="425"/>
                </a:lnTo>
                <a:lnTo>
                  <a:pt x="689" y="431"/>
                </a:lnTo>
                <a:lnTo>
                  <a:pt x="690" y="431"/>
                </a:lnTo>
                <a:lnTo>
                  <a:pt x="690" y="434"/>
                </a:lnTo>
                <a:lnTo>
                  <a:pt x="692" y="434"/>
                </a:lnTo>
                <a:lnTo>
                  <a:pt x="696" y="440"/>
                </a:lnTo>
                <a:lnTo>
                  <a:pt x="701" y="442"/>
                </a:lnTo>
                <a:lnTo>
                  <a:pt x="701" y="443"/>
                </a:lnTo>
                <a:lnTo>
                  <a:pt x="701" y="467"/>
                </a:lnTo>
                <a:lnTo>
                  <a:pt x="702" y="467"/>
                </a:lnTo>
                <a:lnTo>
                  <a:pt x="702" y="464"/>
                </a:lnTo>
                <a:lnTo>
                  <a:pt x="704" y="464"/>
                </a:lnTo>
                <a:lnTo>
                  <a:pt x="705" y="466"/>
                </a:lnTo>
                <a:lnTo>
                  <a:pt x="704" y="472"/>
                </a:lnTo>
                <a:lnTo>
                  <a:pt x="704" y="476"/>
                </a:lnTo>
                <a:lnTo>
                  <a:pt x="710" y="485"/>
                </a:lnTo>
                <a:lnTo>
                  <a:pt x="713" y="484"/>
                </a:lnTo>
                <a:lnTo>
                  <a:pt x="714" y="490"/>
                </a:lnTo>
                <a:lnTo>
                  <a:pt x="716" y="488"/>
                </a:lnTo>
                <a:lnTo>
                  <a:pt x="716" y="490"/>
                </a:lnTo>
                <a:lnTo>
                  <a:pt x="714" y="491"/>
                </a:lnTo>
                <a:lnTo>
                  <a:pt x="719" y="502"/>
                </a:lnTo>
                <a:lnTo>
                  <a:pt x="720" y="503"/>
                </a:lnTo>
                <a:lnTo>
                  <a:pt x="723" y="503"/>
                </a:lnTo>
                <a:lnTo>
                  <a:pt x="725" y="505"/>
                </a:lnTo>
                <a:lnTo>
                  <a:pt x="728" y="512"/>
                </a:lnTo>
                <a:lnTo>
                  <a:pt x="728" y="515"/>
                </a:lnTo>
                <a:lnTo>
                  <a:pt x="728" y="517"/>
                </a:lnTo>
                <a:lnTo>
                  <a:pt x="729" y="517"/>
                </a:lnTo>
                <a:lnTo>
                  <a:pt x="737" y="517"/>
                </a:lnTo>
                <a:lnTo>
                  <a:pt x="740" y="515"/>
                </a:lnTo>
                <a:lnTo>
                  <a:pt x="743" y="515"/>
                </a:lnTo>
                <a:lnTo>
                  <a:pt x="744" y="514"/>
                </a:lnTo>
                <a:lnTo>
                  <a:pt x="743" y="512"/>
                </a:lnTo>
                <a:lnTo>
                  <a:pt x="746" y="500"/>
                </a:lnTo>
                <a:lnTo>
                  <a:pt x="746" y="484"/>
                </a:lnTo>
                <a:lnTo>
                  <a:pt x="737" y="461"/>
                </a:lnTo>
                <a:lnTo>
                  <a:pt x="737" y="454"/>
                </a:lnTo>
                <a:lnTo>
                  <a:pt x="722" y="413"/>
                </a:lnTo>
                <a:lnTo>
                  <a:pt x="723" y="412"/>
                </a:lnTo>
                <a:lnTo>
                  <a:pt x="723" y="407"/>
                </a:lnTo>
                <a:lnTo>
                  <a:pt x="732" y="386"/>
                </a:lnTo>
                <a:lnTo>
                  <a:pt x="734" y="386"/>
                </a:lnTo>
                <a:lnTo>
                  <a:pt x="732" y="385"/>
                </a:lnTo>
                <a:lnTo>
                  <a:pt x="734" y="383"/>
                </a:lnTo>
                <a:lnTo>
                  <a:pt x="735" y="382"/>
                </a:lnTo>
                <a:lnTo>
                  <a:pt x="737" y="382"/>
                </a:lnTo>
                <a:lnTo>
                  <a:pt x="738" y="380"/>
                </a:lnTo>
                <a:lnTo>
                  <a:pt x="737" y="377"/>
                </a:lnTo>
                <a:lnTo>
                  <a:pt x="737" y="376"/>
                </a:lnTo>
                <a:lnTo>
                  <a:pt x="746" y="376"/>
                </a:lnTo>
                <a:lnTo>
                  <a:pt x="747" y="376"/>
                </a:lnTo>
                <a:lnTo>
                  <a:pt x="755" y="370"/>
                </a:lnTo>
                <a:lnTo>
                  <a:pt x="756" y="368"/>
                </a:lnTo>
                <a:lnTo>
                  <a:pt x="758" y="367"/>
                </a:lnTo>
                <a:lnTo>
                  <a:pt x="759" y="365"/>
                </a:lnTo>
                <a:lnTo>
                  <a:pt x="762" y="364"/>
                </a:lnTo>
                <a:lnTo>
                  <a:pt x="762" y="362"/>
                </a:lnTo>
                <a:lnTo>
                  <a:pt x="762" y="361"/>
                </a:lnTo>
                <a:lnTo>
                  <a:pt x="764" y="359"/>
                </a:lnTo>
                <a:lnTo>
                  <a:pt x="765" y="355"/>
                </a:lnTo>
                <a:lnTo>
                  <a:pt x="768" y="353"/>
                </a:lnTo>
                <a:lnTo>
                  <a:pt x="771" y="351"/>
                </a:lnTo>
                <a:lnTo>
                  <a:pt x="773" y="349"/>
                </a:lnTo>
                <a:lnTo>
                  <a:pt x="779" y="349"/>
                </a:lnTo>
                <a:lnTo>
                  <a:pt x="785" y="346"/>
                </a:lnTo>
                <a:lnTo>
                  <a:pt x="786" y="345"/>
                </a:lnTo>
                <a:lnTo>
                  <a:pt x="789" y="339"/>
                </a:lnTo>
                <a:lnTo>
                  <a:pt x="798" y="334"/>
                </a:lnTo>
                <a:lnTo>
                  <a:pt x="804" y="334"/>
                </a:lnTo>
                <a:lnTo>
                  <a:pt x="808" y="331"/>
                </a:lnTo>
                <a:lnTo>
                  <a:pt x="810" y="330"/>
                </a:lnTo>
                <a:lnTo>
                  <a:pt x="810" y="327"/>
                </a:lnTo>
                <a:lnTo>
                  <a:pt x="807" y="327"/>
                </a:lnTo>
                <a:lnTo>
                  <a:pt x="805" y="327"/>
                </a:lnTo>
                <a:lnTo>
                  <a:pt x="805" y="328"/>
                </a:lnTo>
                <a:lnTo>
                  <a:pt x="804" y="327"/>
                </a:lnTo>
                <a:lnTo>
                  <a:pt x="805" y="325"/>
                </a:lnTo>
                <a:lnTo>
                  <a:pt x="807" y="324"/>
                </a:lnTo>
                <a:lnTo>
                  <a:pt x="808" y="322"/>
                </a:lnTo>
                <a:lnTo>
                  <a:pt x="807" y="321"/>
                </a:lnTo>
                <a:lnTo>
                  <a:pt x="802" y="318"/>
                </a:lnTo>
                <a:lnTo>
                  <a:pt x="805" y="318"/>
                </a:lnTo>
                <a:lnTo>
                  <a:pt x="808" y="316"/>
                </a:lnTo>
                <a:lnTo>
                  <a:pt x="808" y="319"/>
                </a:lnTo>
                <a:lnTo>
                  <a:pt x="810" y="319"/>
                </a:lnTo>
                <a:lnTo>
                  <a:pt x="811" y="321"/>
                </a:lnTo>
                <a:lnTo>
                  <a:pt x="814" y="321"/>
                </a:lnTo>
                <a:lnTo>
                  <a:pt x="816" y="319"/>
                </a:lnTo>
                <a:lnTo>
                  <a:pt x="819" y="315"/>
                </a:lnTo>
                <a:lnTo>
                  <a:pt x="820" y="315"/>
                </a:lnTo>
                <a:lnTo>
                  <a:pt x="820" y="310"/>
                </a:lnTo>
                <a:lnTo>
                  <a:pt x="819" y="307"/>
                </a:lnTo>
                <a:lnTo>
                  <a:pt x="816" y="313"/>
                </a:lnTo>
                <a:lnTo>
                  <a:pt x="814" y="312"/>
                </a:lnTo>
                <a:lnTo>
                  <a:pt x="814" y="307"/>
                </a:lnTo>
                <a:lnTo>
                  <a:pt x="807" y="309"/>
                </a:lnTo>
                <a:lnTo>
                  <a:pt x="805" y="309"/>
                </a:lnTo>
                <a:lnTo>
                  <a:pt x="804" y="301"/>
                </a:lnTo>
                <a:lnTo>
                  <a:pt x="805" y="301"/>
                </a:lnTo>
                <a:lnTo>
                  <a:pt x="807" y="304"/>
                </a:lnTo>
                <a:lnTo>
                  <a:pt x="807" y="306"/>
                </a:lnTo>
                <a:lnTo>
                  <a:pt x="808" y="306"/>
                </a:lnTo>
                <a:lnTo>
                  <a:pt x="813" y="303"/>
                </a:lnTo>
                <a:lnTo>
                  <a:pt x="814" y="303"/>
                </a:lnTo>
                <a:lnTo>
                  <a:pt x="816" y="303"/>
                </a:lnTo>
                <a:lnTo>
                  <a:pt x="819" y="303"/>
                </a:lnTo>
                <a:lnTo>
                  <a:pt x="819" y="306"/>
                </a:lnTo>
                <a:lnTo>
                  <a:pt x="819" y="304"/>
                </a:lnTo>
                <a:lnTo>
                  <a:pt x="817" y="298"/>
                </a:lnTo>
                <a:lnTo>
                  <a:pt x="817" y="297"/>
                </a:lnTo>
                <a:lnTo>
                  <a:pt x="817" y="292"/>
                </a:lnTo>
                <a:lnTo>
                  <a:pt x="817" y="288"/>
                </a:lnTo>
                <a:lnTo>
                  <a:pt x="811" y="286"/>
                </a:lnTo>
                <a:lnTo>
                  <a:pt x="810" y="288"/>
                </a:lnTo>
                <a:lnTo>
                  <a:pt x="807" y="286"/>
                </a:lnTo>
                <a:lnTo>
                  <a:pt x="807" y="285"/>
                </a:lnTo>
                <a:lnTo>
                  <a:pt x="810" y="285"/>
                </a:lnTo>
                <a:lnTo>
                  <a:pt x="811" y="283"/>
                </a:lnTo>
                <a:lnTo>
                  <a:pt x="810" y="282"/>
                </a:lnTo>
                <a:lnTo>
                  <a:pt x="810" y="280"/>
                </a:lnTo>
                <a:lnTo>
                  <a:pt x="810" y="279"/>
                </a:lnTo>
                <a:lnTo>
                  <a:pt x="811" y="279"/>
                </a:lnTo>
                <a:lnTo>
                  <a:pt x="810" y="276"/>
                </a:lnTo>
                <a:lnTo>
                  <a:pt x="810" y="274"/>
                </a:lnTo>
                <a:lnTo>
                  <a:pt x="808" y="271"/>
                </a:lnTo>
                <a:lnTo>
                  <a:pt x="810" y="271"/>
                </a:lnTo>
                <a:lnTo>
                  <a:pt x="811" y="268"/>
                </a:lnTo>
                <a:lnTo>
                  <a:pt x="810" y="265"/>
                </a:lnTo>
                <a:lnTo>
                  <a:pt x="808" y="264"/>
                </a:lnTo>
                <a:lnTo>
                  <a:pt x="802" y="261"/>
                </a:lnTo>
                <a:lnTo>
                  <a:pt x="799" y="258"/>
                </a:lnTo>
                <a:lnTo>
                  <a:pt x="793" y="256"/>
                </a:lnTo>
                <a:lnTo>
                  <a:pt x="793" y="255"/>
                </a:lnTo>
                <a:lnTo>
                  <a:pt x="795" y="252"/>
                </a:lnTo>
                <a:lnTo>
                  <a:pt x="795" y="255"/>
                </a:lnTo>
                <a:lnTo>
                  <a:pt x="801" y="258"/>
                </a:lnTo>
                <a:lnTo>
                  <a:pt x="802" y="258"/>
                </a:lnTo>
                <a:lnTo>
                  <a:pt x="804" y="259"/>
                </a:lnTo>
                <a:lnTo>
                  <a:pt x="807" y="259"/>
                </a:lnTo>
                <a:lnTo>
                  <a:pt x="808" y="261"/>
                </a:lnTo>
                <a:lnTo>
                  <a:pt x="810" y="262"/>
                </a:lnTo>
                <a:lnTo>
                  <a:pt x="808" y="258"/>
                </a:lnTo>
                <a:lnTo>
                  <a:pt x="807" y="255"/>
                </a:lnTo>
                <a:lnTo>
                  <a:pt x="808" y="255"/>
                </a:lnTo>
                <a:lnTo>
                  <a:pt x="807" y="249"/>
                </a:lnTo>
                <a:lnTo>
                  <a:pt x="808" y="241"/>
                </a:lnTo>
                <a:lnTo>
                  <a:pt x="807" y="238"/>
                </a:lnTo>
                <a:lnTo>
                  <a:pt x="810" y="237"/>
                </a:lnTo>
                <a:lnTo>
                  <a:pt x="813" y="234"/>
                </a:lnTo>
                <a:lnTo>
                  <a:pt x="816" y="231"/>
                </a:lnTo>
                <a:lnTo>
                  <a:pt x="817" y="231"/>
                </a:lnTo>
                <a:lnTo>
                  <a:pt x="817" y="232"/>
                </a:lnTo>
                <a:lnTo>
                  <a:pt x="816" y="235"/>
                </a:lnTo>
                <a:lnTo>
                  <a:pt x="814" y="235"/>
                </a:lnTo>
                <a:lnTo>
                  <a:pt x="813" y="237"/>
                </a:lnTo>
                <a:lnTo>
                  <a:pt x="813" y="240"/>
                </a:lnTo>
                <a:lnTo>
                  <a:pt x="813" y="241"/>
                </a:lnTo>
                <a:lnTo>
                  <a:pt x="813" y="243"/>
                </a:lnTo>
                <a:lnTo>
                  <a:pt x="811" y="244"/>
                </a:lnTo>
                <a:lnTo>
                  <a:pt x="811" y="246"/>
                </a:lnTo>
                <a:lnTo>
                  <a:pt x="813" y="246"/>
                </a:lnTo>
                <a:lnTo>
                  <a:pt x="814" y="246"/>
                </a:lnTo>
                <a:lnTo>
                  <a:pt x="814" y="250"/>
                </a:lnTo>
                <a:lnTo>
                  <a:pt x="813" y="252"/>
                </a:lnTo>
                <a:lnTo>
                  <a:pt x="811" y="253"/>
                </a:lnTo>
                <a:lnTo>
                  <a:pt x="811" y="255"/>
                </a:lnTo>
                <a:lnTo>
                  <a:pt x="811" y="256"/>
                </a:lnTo>
                <a:lnTo>
                  <a:pt x="814" y="258"/>
                </a:lnTo>
                <a:lnTo>
                  <a:pt x="816" y="258"/>
                </a:lnTo>
                <a:lnTo>
                  <a:pt x="817" y="259"/>
                </a:lnTo>
                <a:lnTo>
                  <a:pt x="819" y="262"/>
                </a:lnTo>
                <a:lnTo>
                  <a:pt x="819" y="264"/>
                </a:lnTo>
                <a:lnTo>
                  <a:pt x="820" y="265"/>
                </a:lnTo>
                <a:lnTo>
                  <a:pt x="822" y="265"/>
                </a:lnTo>
                <a:lnTo>
                  <a:pt x="820" y="267"/>
                </a:lnTo>
                <a:lnTo>
                  <a:pt x="819" y="268"/>
                </a:lnTo>
                <a:lnTo>
                  <a:pt x="816" y="276"/>
                </a:lnTo>
                <a:lnTo>
                  <a:pt x="816" y="282"/>
                </a:lnTo>
                <a:lnTo>
                  <a:pt x="817" y="282"/>
                </a:lnTo>
                <a:lnTo>
                  <a:pt x="819" y="282"/>
                </a:lnTo>
                <a:lnTo>
                  <a:pt x="820" y="282"/>
                </a:lnTo>
                <a:lnTo>
                  <a:pt x="828" y="264"/>
                </a:lnTo>
                <a:lnTo>
                  <a:pt x="828" y="261"/>
                </a:lnTo>
                <a:lnTo>
                  <a:pt x="831" y="258"/>
                </a:lnTo>
                <a:lnTo>
                  <a:pt x="832" y="253"/>
                </a:lnTo>
                <a:lnTo>
                  <a:pt x="822" y="234"/>
                </a:lnTo>
                <a:lnTo>
                  <a:pt x="823" y="231"/>
                </a:lnTo>
                <a:lnTo>
                  <a:pt x="828" y="235"/>
                </a:lnTo>
                <a:lnTo>
                  <a:pt x="829" y="237"/>
                </a:lnTo>
                <a:lnTo>
                  <a:pt x="831" y="238"/>
                </a:lnTo>
                <a:lnTo>
                  <a:pt x="834" y="238"/>
                </a:lnTo>
                <a:lnTo>
                  <a:pt x="834" y="243"/>
                </a:lnTo>
                <a:lnTo>
                  <a:pt x="835" y="243"/>
                </a:lnTo>
                <a:lnTo>
                  <a:pt x="844" y="232"/>
                </a:lnTo>
                <a:lnTo>
                  <a:pt x="844" y="231"/>
                </a:lnTo>
                <a:lnTo>
                  <a:pt x="846" y="229"/>
                </a:lnTo>
                <a:lnTo>
                  <a:pt x="847" y="223"/>
                </a:lnTo>
                <a:lnTo>
                  <a:pt x="847" y="222"/>
                </a:lnTo>
                <a:lnTo>
                  <a:pt x="849" y="222"/>
                </a:lnTo>
                <a:lnTo>
                  <a:pt x="850" y="216"/>
                </a:lnTo>
                <a:lnTo>
                  <a:pt x="850" y="214"/>
                </a:lnTo>
                <a:lnTo>
                  <a:pt x="849" y="213"/>
                </a:lnTo>
                <a:lnTo>
                  <a:pt x="846" y="211"/>
                </a:lnTo>
                <a:lnTo>
                  <a:pt x="846" y="210"/>
                </a:lnTo>
                <a:lnTo>
                  <a:pt x="850" y="202"/>
                </a:lnTo>
                <a:lnTo>
                  <a:pt x="852" y="202"/>
                </a:lnTo>
                <a:lnTo>
                  <a:pt x="855" y="199"/>
                </a:lnTo>
                <a:lnTo>
                  <a:pt x="865" y="196"/>
                </a:lnTo>
                <a:lnTo>
                  <a:pt x="867" y="193"/>
                </a:lnTo>
                <a:lnTo>
                  <a:pt x="868" y="193"/>
                </a:lnTo>
                <a:lnTo>
                  <a:pt x="873" y="193"/>
                </a:lnTo>
                <a:lnTo>
                  <a:pt x="892" y="190"/>
                </a:lnTo>
                <a:lnTo>
                  <a:pt x="894" y="189"/>
                </a:lnTo>
                <a:lnTo>
                  <a:pt x="895" y="184"/>
                </a:lnTo>
                <a:lnTo>
                  <a:pt x="897" y="184"/>
                </a:lnTo>
                <a:lnTo>
                  <a:pt x="898" y="187"/>
                </a:lnTo>
                <a:lnTo>
                  <a:pt x="901" y="187"/>
                </a:lnTo>
                <a:lnTo>
                  <a:pt x="906" y="184"/>
                </a:lnTo>
                <a:lnTo>
                  <a:pt x="907" y="187"/>
                </a:lnTo>
                <a:lnTo>
                  <a:pt x="909" y="187"/>
                </a:lnTo>
                <a:lnTo>
                  <a:pt x="913" y="186"/>
                </a:lnTo>
                <a:lnTo>
                  <a:pt x="915" y="186"/>
                </a:lnTo>
                <a:lnTo>
                  <a:pt x="918" y="184"/>
                </a:lnTo>
                <a:lnTo>
                  <a:pt x="918" y="183"/>
                </a:lnTo>
                <a:lnTo>
                  <a:pt x="918" y="178"/>
                </a:lnTo>
                <a:lnTo>
                  <a:pt x="916" y="178"/>
                </a:lnTo>
                <a:lnTo>
                  <a:pt x="916" y="181"/>
                </a:lnTo>
                <a:lnTo>
                  <a:pt x="916" y="183"/>
                </a:lnTo>
                <a:lnTo>
                  <a:pt x="913" y="184"/>
                </a:lnTo>
                <a:lnTo>
                  <a:pt x="907" y="181"/>
                </a:lnTo>
                <a:lnTo>
                  <a:pt x="907" y="178"/>
                </a:lnTo>
                <a:lnTo>
                  <a:pt x="906" y="177"/>
                </a:lnTo>
                <a:lnTo>
                  <a:pt x="904" y="174"/>
                </a:lnTo>
                <a:lnTo>
                  <a:pt x="904" y="172"/>
                </a:lnTo>
                <a:lnTo>
                  <a:pt x="901" y="171"/>
                </a:lnTo>
                <a:lnTo>
                  <a:pt x="900" y="169"/>
                </a:lnTo>
                <a:lnTo>
                  <a:pt x="901" y="168"/>
                </a:lnTo>
                <a:lnTo>
                  <a:pt x="903" y="166"/>
                </a:lnTo>
                <a:lnTo>
                  <a:pt x="904" y="165"/>
                </a:lnTo>
                <a:lnTo>
                  <a:pt x="906" y="163"/>
                </a:lnTo>
                <a:lnTo>
                  <a:pt x="901" y="157"/>
                </a:lnTo>
                <a:lnTo>
                  <a:pt x="903" y="153"/>
                </a:lnTo>
                <a:lnTo>
                  <a:pt x="907" y="148"/>
                </a:lnTo>
                <a:lnTo>
                  <a:pt x="913" y="142"/>
                </a:lnTo>
                <a:lnTo>
                  <a:pt x="913" y="138"/>
                </a:lnTo>
                <a:lnTo>
                  <a:pt x="916" y="136"/>
                </a:lnTo>
                <a:lnTo>
                  <a:pt x="918" y="135"/>
                </a:lnTo>
                <a:lnTo>
                  <a:pt x="919" y="135"/>
                </a:lnTo>
                <a:lnTo>
                  <a:pt x="921" y="138"/>
                </a:lnTo>
                <a:lnTo>
                  <a:pt x="922" y="136"/>
                </a:lnTo>
                <a:lnTo>
                  <a:pt x="922" y="133"/>
                </a:lnTo>
                <a:lnTo>
                  <a:pt x="924" y="133"/>
                </a:lnTo>
                <a:lnTo>
                  <a:pt x="924" y="135"/>
                </a:lnTo>
                <a:lnTo>
                  <a:pt x="925" y="135"/>
                </a:lnTo>
                <a:lnTo>
                  <a:pt x="927" y="135"/>
                </a:lnTo>
                <a:lnTo>
                  <a:pt x="928" y="132"/>
                </a:lnTo>
                <a:lnTo>
                  <a:pt x="928" y="130"/>
                </a:lnTo>
                <a:lnTo>
                  <a:pt x="931" y="132"/>
                </a:lnTo>
                <a:lnTo>
                  <a:pt x="933" y="129"/>
                </a:lnTo>
                <a:lnTo>
                  <a:pt x="933" y="126"/>
                </a:lnTo>
                <a:lnTo>
                  <a:pt x="934" y="124"/>
                </a:lnTo>
                <a:lnTo>
                  <a:pt x="934" y="121"/>
                </a:lnTo>
                <a:lnTo>
                  <a:pt x="936" y="120"/>
                </a:lnTo>
                <a:lnTo>
                  <a:pt x="937" y="120"/>
                </a:lnTo>
                <a:lnTo>
                  <a:pt x="939" y="120"/>
                </a:lnTo>
                <a:lnTo>
                  <a:pt x="939" y="121"/>
                </a:lnTo>
                <a:lnTo>
                  <a:pt x="939" y="123"/>
                </a:lnTo>
                <a:lnTo>
                  <a:pt x="940" y="124"/>
                </a:lnTo>
                <a:lnTo>
                  <a:pt x="942" y="123"/>
                </a:lnTo>
                <a:lnTo>
                  <a:pt x="945" y="126"/>
                </a:lnTo>
                <a:lnTo>
                  <a:pt x="946" y="124"/>
                </a:lnTo>
                <a:lnTo>
                  <a:pt x="948" y="123"/>
                </a:lnTo>
                <a:lnTo>
                  <a:pt x="949" y="121"/>
                </a:lnTo>
                <a:lnTo>
                  <a:pt x="951" y="121"/>
                </a:lnTo>
                <a:lnTo>
                  <a:pt x="952" y="121"/>
                </a:lnTo>
                <a:lnTo>
                  <a:pt x="954" y="118"/>
                </a:lnTo>
                <a:lnTo>
                  <a:pt x="958" y="118"/>
                </a:lnTo>
                <a:lnTo>
                  <a:pt x="960" y="117"/>
                </a:lnTo>
                <a:lnTo>
                  <a:pt x="961" y="117"/>
                </a:lnTo>
                <a:lnTo>
                  <a:pt x="963" y="115"/>
                </a:lnTo>
                <a:lnTo>
                  <a:pt x="966" y="115"/>
                </a:lnTo>
                <a:lnTo>
                  <a:pt x="967" y="114"/>
                </a:lnTo>
                <a:lnTo>
                  <a:pt x="967" y="112"/>
                </a:lnTo>
                <a:lnTo>
                  <a:pt x="967" y="111"/>
                </a:lnTo>
                <a:close/>
              </a:path>
            </a:pathLst>
          </a:custGeom>
          <a:solidFill>
            <a:schemeClr val="accent1"/>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30" name="Freeform 1002"/>
          <p:cNvSpPr>
            <a:spLocks/>
          </p:cNvSpPr>
          <p:nvPr/>
        </p:nvSpPr>
        <p:spPr bwMode="auto">
          <a:xfrm>
            <a:off x="736600" y="2395545"/>
            <a:ext cx="23813" cy="63500"/>
          </a:xfrm>
          <a:custGeom>
            <a:avLst/>
            <a:gdLst>
              <a:gd name="T0" fmla="*/ 12 w 15"/>
              <a:gd name="T1" fmla="*/ 9 h 40"/>
              <a:gd name="T2" fmla="*/ 12 w 15"/>
              <a:gd name="T3" fmla="*/ 7 h 40"/>
              <a:gd name="T4" fmla="*/ 12 w 15"/>
              <a:gd name="T5" fmla="*/ 12 h 40"/>
              <a:gd name="T6" fmla="*/ 12 w 15"/>
              <a:gd name="T7" fmla="*/ 16 h 40"/>
              <a:gd name="T8" fmla="*/ 12 w 15"/>
              <a:gd name="T9" fmla="*/ 15 h 40"/>
              <a:gd name="T10" fmla="*/ 14 w 15"/>
              <a:gd name="T11" fmla="*/ 15 h 40"/>
              <a:gd name="T12" fmla="*/ 14 w 15"/>
              <a:gd name="T13" fmla="*/ 16 h 40"/>
              <a:gd name="T14" fmla="*/ 15 w 15"/>
              <a:gd name="T15" fmla="*/ 18 h 40"/>
              <a:gd name="T16" fmla="*/ 14 w 15"/>
              <a:gd name="T17" fmla="*/ 19 h 40"/>
              <a:gd name="T18" fmla="*/ 14 w 15"/>
              <a:gd name="T19" fmla="*/ 24 h 40"/>
              <a:gd name="T20" fmla="*/ 15 w 15"/>
              <a:gd name="T21" fmla="*/ 24 h 40"/>
              <a:gd name="T22" fmla="*/ 15 w 15"/>
              <a:gd name="T23" fmla="*/ 39 h 40"/>
              <a:gd name="T24" fmla="*/ 14 w 15"/>
              <a:gd name="T25" fmla="*/ 40 h 40"/>
              <a:gd name="T26" fmla="*/ 12 w 15"/>
              <a:gd name="T27" fmla="*/ 40 h 40"/>
              <a:gd name="T28" fmla="*/ 12 w 15"/>
              <a:gd name="T29" fmla="*/ 36 h 40"/>
              <a:gd name="T30" fmla="*/ 9 w 15"/>
              <a:gd name="T31" fmla="*/ 30 h 40"/>
              <a:gd name="T32" fmla="*/ 9 w 15"/>
              <a:gd name="T33" fmla="*/ 28 h 40"/>
              <a:gd name="T34" fmla="*/ 12 w 15"/>
              <a:gd name="T35" fmla="*/ 24 h 40"/>
              <a:gd name="T36" fmla="*/ 12 w 15"/>
              <a:gd name="T37" fmla="*/ 21 h 40"/>
              <a:gd name="T38" fmla="*/ 11 w 15"/>
              <a:gd name="T39" fmla="*/ 25 h 40"/>
              <a:gd name="T40" fmla="*/ 9 w 15"/>
              <a:gd name="T41" fmla="*/ 25 h 40"/>
              <a:gd name="T42" fmla="*/ 8 w 15"/>
              <a:gd name="T43" fmla="*/ 24 h 40"/>
              <a:gd name="T44" fmla="*/ 6 w 15"/>
              <a:gd name="T45" fmla="*/ 22 h 40"/>
              <a:gd name="T46" fmla="*/ 5 w 15"/>
              <a:gd name="T47" fmla="*/ 21 h 40"/>
              <a:gd name="T48" fmla="*/ 6 w 15"/>
              <a:gd name="T49" fmla="*/ 18 h 40"/>
              <a:gd name="T50" fmla="*/ 5 w 15"/>
              <a:gd name="T51" fmla="*/ 16 h 40"/>
              <a:gd name="T52" fmla="*/ 6 w 15"/>
              <a:gd name="T53" fmla="*/ 16 h 40"/>
              <a:gd name="T54" fmla="*/ 6 w 15"/>
              <a:gd name="T55" fmla="*/ 15 h 40"/>
              <a:gd name="T56" fmla="*/ 5 w 15"/>
              <a:gd name="T57" fmla="*/ 13 h 40"/>
              <a:gd name="T58" fmla="*/ 3 w 15"/>
              <a:gd name="T59" fmla="*/ 9 h 40"/>
              <a:gd name="T60" fmla="*/ 0 w 15"/>
              <a:gd name="T61" fmla="*/ 7 h 40"/>
              <a:gd name="T62" fmla="*/ 0 w 15"/>
              <a:gd name="T63" fmla="*/ 6 h 40"/>
              <a:gd name="T64" fmla="*/ 0 w 15"/>
              <a:gd name="T65" fmla="*/ 4 h 40"/>
              <a:gd name="T66" fmla="*/ 0 w 15"/>
              <a:gd name="T67" fmla="*/ 3 h 40"/>
              <a:gd name="T68" fmla="*/ 0 w 15"/>
              <a:gd name="T69" fmla="*/ 1 h 40"/>
              <a:gd name="T70" fmla="*/ 2 w 15"/>
              <a:gd name="T71" fmla="*/ 0 h 40"/>
              <a:gd name="T72" fmla="*/ 3 w 15"/>
              <a:gd name="T73" fmla="*/ 3 h 40"/>
              <a:gd name="T74" fmla="*/ 6 w 15"/>
              <a:gd name="T75" fmla="*/ 3 h 40"/>
              <a:gd name="T76" fmla="*/ 8 w 15"/>
              <a:gd name="T77" fmla="*/ 4 h 40"/>
              <a:gd name="T78" fmla="*/ 9 w 15"/>
              <a:gd name="T79" fmla="*/ 6 h 40"/>
              <a:gd name="T80" fmla="*/ 9 w 15"/>
              <a:gd name="T81" fmla="*/ 7 h 40"/>
              <a:gd name="T82" fmla="*/ 12 w 15"/>
              <a:gd name="T83" fmla="*/ 9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
              <a:gd name="T127" fmla="*/ 0 h 40"/>
              <a:gd name="T128" fmla="*/ 15 w 15"/>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 h="40">
                <a:moveTo>
                  <a:pt x="12" y="9"/>
                </a:moveTo>
                <a:lnTo>
                  <a:pt x="12" y="7"/>
                </a:lnTo>
                <a:lnTo>
                  <a:pt x="12" y="12"/>
                </a:lnTo>
                <a:lnTo>
                  <a:pt x="12" y="16"/>
                </a:lnTo>
                <a:lnTo>
                  <a:pt x="12" y="15"/>
                </a:lnTo>
                <a:lnTo>
                  <a:pt x="14" y="15"/>
                </a:lnTo>
                <a:lnTo>
                  <a:pt x="14" y="16"/>
                </a:lnTo>
                <a:lnTo>
                  <a:pt x="15" y="18"/>
                </a:lnTo>
                <a:lnTo>
                  <a:pt x="14" y="19"/>
                </a:lnTo>
                <a:lnTo>
                  <a:pt x="14" y="24"/>
                </a:lnTo>
                <a:lnTo>
                  <a:pt x="15" y="24"/>
                </a:lnTo>
                <a:lnTo>
                  <a:pt x="15" y="39"/>
                </a:lnTo>
                <a:lnTo>
                  <a:pt x="14" y="40"/>
                </a:lnTo>
                <a:lnTo>
                  <a:pt x="12" y="40"/>
                </a:lnTo>
                <a:lnTo>
                  <a:pt x="12" y="36"/>
                </a:lnTo>
                <a:lnTo>
                  <a:pt x="9" y="30"/>
                </a:lnTo>
                <a:lnTo>
                  <a:pt x="9" y="28"/>
                </a:lnTo>
                <a:lnTo>
                  <a:pt x="12" y="24"/>
                </a:lnTo>
                <a:lnTo>
                  <a:pt x="12" y="21"/>
                </a:lnTo>
                <a:lnTo>
                  <a:pt x="11" y="25"/>
                </a:lnTo>
                <a:lnTo>
                  <a:pt x="9" y="25"/>
                </a:lnTo>
                <a:lnTo>
                  <a:pt x="8" y="24"/>
                </a:lnTo>
                <a:lnTo>
                  <a:pt x="6" y="22"/>
                </a:lnTo>
                <a:lnTo>
                  <a:pt x="5" y="21"/>
                </a:lnTo>
                <a:lnTo>
                  <a:pt x="6" y="18"/>
                </a:lnTo>
                <a:lnTo>
                  <a:pt x="5" y="16"/>
                </a:lnTo>
                <a:lnTo>
                  <a:pt x="6" y="16"/>
                </a:lnTo>
                <a:lnTo>
                  <a:pt x="6" y="15"/>
                </a:lnTo>
                <a:lnTo>
                  <a:pt x="5" y="13"/>
                </a:lnTo>
                <a:lnTo>
                  <a:pt x="3" y="9"/>
                </a:lnTo>
                <a:lnTo>
                  <a:pt x="0" y="7"/>
                </a:lnTo>
                <a:lnTo>
                  <a:pt x="0" y="6"/>
                </a:lnTo>
                <a:lnTo>
                  <a:pt x="0" y="4"/>
                </a:lnTo>
                <a:lnTo>
                  <a:pt x="0" y="3"/>
                </a:lnTo>
                <a:lnTo>
                  <a:pt x="0" y="1"/>
                </a:lnTo>
                <a:lnTo>
                  <a:pt x="2" y="0"/>
                </a:lnTo>
                <a:lnTo>
                  <a:pt x="3" y="3"/>
                </a:lnTo>
                <a:lnTo>
                  <a:pt x="6" y="3"/>
                </a:lnTo>
                <a:lnTo>
                  <a:pt x="8" y="4"/>
                </a:lnTo>
                <a:lnTo>
                  <a:pt x="9" y="6"/>
                </a:lnTo>
                <a:lnTo>
                  <a:pt x="9" y="7"/>
                </a:lnTo>
                <a:lnTo>
                  <a:pt x="12" y="9"/>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31" name="Freeform 1003"/>
          <p:cNvSpPr>
            <a:spLocks/>
          </p:cNvSpPr>
          <p:nvPr/>
        </p:nvSpPr>
        <p:spPr bwMode="auto">
          <a:xfrm>
            <a:off x="758825" y="2363795"/>
            <a:ext cx="25400" cy="55562"/>
          </a:xfrm>
          <a:custGeom>
            <a:avLst/>
            <a:gdLst>
              <a:gd name="T0" fmla="*/ 2 w 16"/>
              <a:gd name="T1" fmla="*/ 18 h 35"/>
              <a:gd name="T2" fmla="*/ 0 w 16"/>
              <a:gd name="T3" fmla="*/ 3 h 35"/>
              <a:gd name="T4" fmla="*/ 0 w 16"/>
              <a:gd name="T5" fmla="*/ 0 h 35"/>
              <a:gd name="T6" fmla="*/ 1 w 16"/>
              <a:gd name="T7" fmla="*/ 0 h 35"/>
              <a:gd name="T8" fmla="*/ 8 w 16"/>
              <a:gd name="T9" fmla="*/ 0 h 35"/>
              <a:gd name="T10" fmla="*/ 13 w 16"/>
              <a:gd name="T11" fmla="*/ 9 h 35"/>
              <a:gd name="T12" fmla="*/ 14 w 16"/>
              <a:gd name="T13" fmla="*/ 14 h 35"/>
              <a:gd name="T14" fmla="*/ 14 w 16"/>
              <a:gd name="T15" fmla="*/ 15 h 35"/>
              <a:gd name="T16" fmla="*/ 16 w 16"/>
              <a:gd name="T17" fmla="*/ 18 h 35"/>
              <a:gd name="T18" fmla="*/ 8 w 16"/>
              <a:gd name="T19" fmla="*/ 3 h 35"/>
              <a:gd name="T20" fmla="*/ 8 w 16"/>
              <a:gd name="T21" fmla="*/ 5 h 35"/>
              <a:gd name="T22" fmla="*/ 7 w 16"/>
              <a:gd name="T23" fmla="*/ 5 h 35"/>
              <a:gd name="T24" fmla="*/ 8 w 16"/>
              <a:gd name="T25" fmla="*/ 12 h 35"/>
              <a:gd name="T26" fmla="*/ 10 w 16"/>
              <a:gd name="T27" fmla="*/ 14 h 35"/>
              <a:gd name="T28" fmla="*/ 11 w 16"/>
              <a:gd name="T29" fmla="*/ 15 h 35"/>
              <a:gd name="T30" fmla="*/ 13 w 16"/>
              <a:gd name="T31" fmla="*/ 17 h 35"/>
              <a:gd name="T32" fmla="*/ 14 w 16"/>
              <a:gd name="T33" fmla="*/ 21 h 35"/>
              <a:gd name="T34" fmla="*/ 13 w 16"/>
              <a:gd name="T35" fmla="*/ 20 h 35"/>
              <a:gd name="T36" fmla="*/ 11 w 16"/>
              <a:gd name="T37" fmla="*/ 21 h 35"/>
              <a:gd name="T38" fmla="*/ 14 w 16"/>
              <a:gd name="T39" fmla="*/ 23 h 35"/>
              <a:gd name="T40" fmla="*/ 14 w 16"/>
              <a:gd name="T41" fmla="*/ 26 h 35"/>
              <a:gd name="T42" fmla="*/ 13 w 16"/>
              <a:gd name="T43" fmla="*/ 26 h 35"/>
              <a:gd name="T44" fmla="*/ 10 w 16"/>
              <a:gd name="T45" fmla="*/ 24 h 35"/>
              <a:gd name="T46" fmla="*/ 10 w 16"/>
              <a:gd name="T47" fmla="*/ 29 h 35"/>
              <a:gd name="T48" fmla="*/ 10 w 16"/>
              <a:gd name="T49" fmla="*/ 30 h 35"/>
              <a:gd name="T50" fmla="*/ 8 w 16"/>
              <a:gd name="T51" fmla="*/ 29 h 35"/>
              <a:gd name="T52" fmla="*/ 5 w 16"/>
              <a:gd name="T53" fmla="*/ 35 h 35"/>
              <a:gd name="T54" fmla="*/ 4 w 16"/>
              <a:gd name="T55" fmla="*/ 35 h 35"/>
              <a:gd name="T56" fmla="*/ 2 w 16"/>
              <a:gd name="T57" fmla="*/ 35 h 35"/>
              <a:gd name="T58" fmla="*/ 2 w 16"/>
              <a:gd name="T59" fmla="*/ 33 h 35"/>
              <a:gd name="T60" fmla="*/ 2 w 16"/>
              <a:gd name="T61" fmla="*/ 26 h 35"/>
              <a:gd name="T62" fmla="*/ 4 w 16"/>
              <a:gd name="T63" fmla="*/ 24 h 35"/>
              <a:gd name="T64" fmla="*/ 5 w 16"/>
              <a:gd name="T65" fmla="*/ 26 h 35"/>
              <a:gd name="T66" fmla="*/ 7 w 16"/>
              <a:gd name="T67" fmla="*/ 24 h 35"/>
              <a:gd name="T68" fmla="*/ 4 w 16"/>
              <a:gd name="T69" fmla="*/ 23 h 35"/>
              <a:gd name="T70" fmla="*/ 4 w 16"/>
              <a:gd name="T71" fmla="*/ 21 h 35"/>
              <a:gd name="T72" fmla="*/ 5 w 16"/>
              <a:gd name="T73" fmla="*/ 20 h 35"/>
              <a:gd name="T74" fmla="*/ 7 w 16"/>
              <a:gd name="T75" fmla="*/ 18 h 35"/>
              <a:gd name="T76" fmla="*/ 5 w 16"/>
              <a:gd name="T77" fmla="*/ 18 h 35"/>
              <a:gd name="T78" fmla="*/ 4 w 16"/>
              <a:gd name="T79" fmla="*/ 20 h 35"/>
              <a:gd name="T80" fmla="*/ 2 w 16"/>
              <a:gd name="T81" fmla="*/ 18 h 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
              <a:gd name="T124" fmla="*/ 0 h 35"/>
              <a:gd name="T125" fmla="*/ 16 w 16"/>
              <a:gd name="T126" fmla="*/ 35 h 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 h="35">
                <a:moveTo>
                  <a:pt x="2" y="18"/>
                </a:moveTo>
                <a:lnTo>
                  <a:pt x="0" y="3"/>
                </a:lnTo>
                <a:lnTo>
                  <a:pt x="0" y="0"/>
                </a:lnTo>
                <a:lnTo>
                  <a:pt x="1" y="0"/>
                </a:lnTo>
                <a:lnTo>
                  <a:pt x="8" y="0"/>
                </a:lnTo>
                <a:lnTo>
                  <a:pt x="13" y="9"/>
                </a:lnTo>
                <a:lnTo>
                  <a:pt x="14" y="14"/>
                </a:lnTo>
                <a:lnTo>
                  <a:pt x="14" y="15"/>
                </a:lnTo>
                <a:lnTo>
                  <a:pt x="16" y="18"/>
                </a:lnTo>
                <a:lnTo>
                  <a:pt x="8" y="3"/>
                </a:lnTo>
                <a:lnTo>
                  <a:pt x="8" y="5"/>
                </a:lnTo>
                <a:lnTo>
                  <a:pt x="7" y="5"/>
                </a:lnTo>
                <a:lnTo>
                  <a:pt x="8" y="12"/>
                </a:lnTo>
                <a:lnTo>
                  <a:pt x="10" y="14"/>
                </a:lnTo>
                <a:lnTo>
                  <a:pt x="11" y="15"/>
                </a:lnTo>
                <a:lnTo>
                  <a:pt x="13" y="17"/>
                </a:lnTo>
                <a:lnTo>
                  <a:pt x="14" y="21"/>
                </a:lnTo>
                <a:lnTo>
                  <a:pt x="13" y="20"/>
                </a:lnTo>
                <a:lnTo>
                  <a:pt x="11" y="21"/>
                </a:lnTo>
                <a:lnTo>
                  <a:pt x="14" y="23"/>
                </a:lnTo>
                <a:lnTo>
                  <a:pt x="14" y="26"/>
                </a:lnTo>
                <a:lnTo>
                  <a:pt x="13" y="26"/>
                </a:lnTo>
                <a:lnTo>
                  <a:pt x="10" y="24"/>
                </a:lnTo>
                <a:lnTo>
                  <a:pt x="10" y="29"/>
                </a:lnTo>
                <a:lnTo>
                  <a:pt x="10" y="30"/>
                </a:lnTo>
                <a:lnTo>
                  <a:pt x="8" y="29"/>
                </a:lnTo>
                <a:lnTo>
                  <a:pt x="5" y="35"/>
                </a:lnTo>
                <a:lnTo>
                  <a:pt x="4" y="35"/>
                </a:lnTo>
                <a:lnTo>
                  <a:pt x="2" y="35"/>
                </a:lnTo>
                <a:lnTo>
                  <a:pt x="2" y="33"/>
                </a:lnTo>
                <a:lnTo>
                  <a:pt x="2" y="26"/>
                </a:lnTo>
                <a:lnTo>
                  <a:pt x="4" y="24"/>
                </a:lnTo>
                <a:lnTo>
                  <a:pt x="5" y="26"/>
                </a:lnTo>
                <a:lnTo>
                  <a:pt x="7" y="24"/>
                </a:lnTo>
                <a:lnTo>
                  <a:pt x="4" y="23"/>
                </a:lnTo>
                <a:lnTo>
                  <a:pt x="4" y="21"/>
                </a:lnTo>
                <a:lnTo>
                  <a:pt x="5" y="20"/>
                </a:lnTo>
                <a:lnTo>
                  <a:pt x="7" y="18"/>
                </a:lnTo>
                <a:lnTo>
                  <a:pt x="5" y="18"/>
                </a:lnTo>
                <a:lnTo>
                  <a:pt x="4" y="20"/>
                </a:lnTo>
                <a:lnTo>
                  <a:pt x="2" y="18"/>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32" name="Freeform 1004"/>
          <p:cNvSpPr>
            <a:spLocks/>
          </p:cNvSpPr>
          <p:nvPr/>
        </p:nvSpPr>
        <p:spPr bwMode="auto">
          <a:xfrm>
            <a:off x="766763" y="2425707"/>
            <a:ext cx="17463" cy="38100"/>
          </a:xfrm>
          <a:custGeom>
            <a:avLst/>
            <a:gdLst>
              <a:gd name="T0" fmla="*/ 5 w 11"/>
              <a:gd name="T1" fmla="*/ 9 h 24"/>
              <a:gd name="T2" fmla="*/ 3 w 11"/>
              <a:gd name="T3" fmla="*/ 8 h 24"/>
              <a:gd name="T4" fmla="*/ 2 w 11"/>
              <a:gd name="T5" fmla="*/ 6 h 24"/>
              <a:gd name="T6" fmla="*/ 0 w 11"/>
              <a:gd name="T7" fmla="*/ 5 h 24"/>
              <a:gd name="T8" fmla="*/ 0 w 11"/>
              <a:gd name="T9" fmla="*/ 3 h 24"/>
              <a:gd name="T10" fmla="*/ 0 w 11"/>
              <a:gd name="T11" fmla="*/ 2 h 24"/>
              <a:gd name="T12" fmla="*/ 3 w 11"/>
              <a:gd name="T13" fmla="*/ 2 h 24"/>
              <a:gd name="T14" fmla="*/ 3 w 11"/>
              <a:gd name="T15" fmla="*/ 0 h 24"/>
              <a:gd name="T16" fmla="*/ 8 w 11"/>
              <a:gd name="T17" fmla="*/ 5 h 24"/>
              <a:gd name="T18" fmla="*/ 11 w 11"/>
              <a:gd name="T19" fmla="*/ 3 h 24"/>
              <a:gd name="T20" fmla="*/ 11 w 11"/>
              <a:gd name="T21" fmla="*/ 9 h 24"/>
              <a:gd name="T22" fmla="*/ 8 w 11"/>
              <a:gd name="T23" fmla="*/ 8 h 24"/>
              <a:gd name="T24" fmla="*/ 8 w 11"/>
              <a:gd name="T25" fmla="*/ 24 h 24"/>
              <a:gd name="T26" fmla="*/ 8 w 11"/>
              <a:gd name="T27" fmla="*/ 20 h 24"/>
              <a:gd name="T28" fmla="*/ 6 w 11"/>
              <a:gd name="T29" fmla="*/ 20 h 24"/>
              <a:gd name="T30" fmla="*/ 5 w 11"/>
              <a:gd name="T31" fmla="*/ 21 h 24"/>
              <a:gd name="T32" fmla="*/ 3 w 11"/>
              <a:gd name="T33" fmla="*/ 20 h 24"/>
              <a:gd name="T34" fmla="*/ 3 w 11"/>
              <a:gd name="T35" fmla="*/ 14 h 24"/>
              <a:gd name="T36" fmla="*/ 5 w 11"/>
              <a:gd name="T37" fmla="*/ 15 h 24"/>
              <a:gd name="T38" fmla="*/ 6 w 11"/>
              <a:gd name="T39" fmla="*/ 12 h 24"/>
              <a:gd name="T40" fmla="*/ 6 w 11"/>
              <a:gd name="T41" fmla="*/ 11 h 24"/>
              <a:gd name="T42" fmla="*/ 6 w 11"/>
              <a:gd name="T43" fmla="*/ 12 h 24"/>
              <a:gd name="T44" fmla="*/ 5 w 11"/>
              <a:gd name="T45" fmla="*/ 11 h 24"/>
              <a:gd name="T46" fmla="*/ 3 w 11"/>
              <a:gd name="T47" fmla="*/ 9 h 24"/>
              <a:gd name="T48" fmla="*/ 5 w 11"/>
              <a:gd name="T49" fmla="*/ 9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
              <a:gd name="T76" fmla="*/ 0 h 24"/>
              <a:gd name="T77" fmla="*/ 11 w 11"/>
              <a:gd name="T78" fmla="*/ 24 h 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 h="24">
                <a:moveTo>
                  <a:pt x="5" y="9"/>
                </a:moveTo>
                <a:lnTo>
                  <a:pt x="3" y="8"/>
                </a:lnTo>
                <a:lnTo>
                  <a:pt x="2" y="6"/>
                </a:lnTo>
                <a:lnTo>
                  <a:pt x="0" y="5"/>
                </a:lnTo>
                <a:lnTo>
                  <a:pt x="0" y="3"/>
                </a:lnTo>
                <a:lnTo>
                  <a:pt x="0" y="2"/>
                </a:lnTo>
                <a:lnTo>
                  <a:pt x="3" y="2"/>
                </a:lnTo>
                <a:lnTo>
                  <a:pt x="3" y="0"/>
                </a:lnTo>
                <a:lnTo>
                  <a:pt x="8" y="5"/>
                </a:lnTo>
                <a:lnTo>
                  <a:pt x="11" y="3"/>
                </a:lnTo>
                <a:lnTo>
                  <a:pt x="11" y="9"/>
                </a:lnTo>
                <a:lnTo>
                  <a:pt x="8" y="8"/>
                </a:lnTo>
                <a:lnTo>
                  <a:pt x="8" y="24"/>
                </a:lnTo>
                <a:lnTo>
                  <a:pt x="8" y="20"/>
                </a:lnTo>
                <a:lnTo>
                  <a:pt x="6" y="20"/>
                </a:lnTo>
                <a:lnTo>
                  <a:pt x="5" y="21"/>
                </a:lnTo>
                <a:lnTo>
                  <a:pt x="3" y="20"/>
                </a:lnTo>
                <a:lnTo>
                  <a:pt x="3" y="14"/>
                </a:lnTo>
                <a:lnTo>
                  <a:pt x="5" y="15"/>
                </a:lnTo>
                <a:lnTo>
                  <a:pt x="6" y="12"/>
                </a:lnTo>
                <a:lnTo>
                  <a:pt x="6" y="11"/>
                </a:lnTo>
                <a:lnTo>
                  <a:pt x="6" y="12"/>
                </a:lnTo>
                <a:lnTo>
                  <a:pt x="5" y="11"/>
                </a:lnTo>
                <a:lnTo>
                  <a:pt x="3" y="9"/>
                </a:lnTo>
                <a:lnTo>
                  <a:pt x="5" y="9"/>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33" name="Freeform 1005"/>
          <p:cNvSpPr>
            <a:spLocks/>
          </p:cNvSpPr>
          <p:nvPr/>
        </p:nvSpPr>
        <p:spPr bwMode="auto">
          <a:xfrm>
            <a:off x="779463" y="2416182"/>
            <a:ext cx="25400" cy="31750"/>
          </a:xfrm>
          <a:custGeom>
            <a:avLst/>
            <a:gdLst>
              <a:gd name="T0" fmla="*/ 3 w 16"/>
              <a:gd name="T1" fmla="*/ 6 h 20"/>
              <a:gd name="T2" fmla="*/ 3 w 16"/>
              <a:gd name="T3" fmla="*/ 5 h 20"/>
              <a:gd name="T4" fmla="*/ 1 w 16"/>
              <a:gd name="T5" fmla="*/ 3 h 20"/>
              <a:gd name="T6" fmla="*/ 0 w 16"/>
              <a:gd name="T7" fmla="*/ 2 h 20"/>
              <a:gd name="T8" fmla="*/ 0 w 16"/>
              <a:gd name="T9" fmla="*/ 0 h 20"/>
              <a:gd name="T10" fmla="*/ 1 w 16"/>
              <a:gd name="T11" fmla="*/ 0 h 20"/>
              <a:gd name="T12" fmla="*/ 9 w 16"/>
              <a:gd name="T13" fmla="*/ 3 h 20"/>
              <a:gd name="T14" fmla="*/ 12 w 16"/>
              <a:gd name="T15" fmla="*/ 3 h 20"/>
              <a:gd name="T16" fmla="*/ 15 w 16"/>
              <a:gd name="T17" fmla="*/ 3 h 20"/>
              <a:gd name="T18" fmla="*/ 15 w 16"/>
              <a:gd name="T19" fmla="*/ 5 h 20"/>
              <a:gd name="T20" fmla="*/ 16 w 16"/>
              <a:gd name="T21" fmla="*/ 6 h 20"/>
              <a:gd name="T22" fmla="*/ 16 w 16"/>
              <a:gd name="T23" fmla="*/ 14 h 20"/>
              <a:gd name="T24" fmla="*/ 15 w 16"/>
              <a:gd name="T25" fmla="*/ 14 h 20"/>
              <a:gd name="T26" fmla="*/ 10 w 16"/>
              <a:gd name="T27" fmla="*/ 8 h 20"/>
              <a:gd name="T28" fmla="*/ 10 w 16"/>
              <a:gd name="T29" fmla="*/ 11 h 20"/>
              <a:gd name="T30" fmla="*/ 13 w 16"/>
              <a:gd name="T31" fmla="*/ 15 h 20"/>
              <a:gd name="T32" fmla="*/ 13 w 16"/>
              <a:gd name="T33" fmla="*/ 20 h 20"/>
              <a:gd name="T34" fmla="*/ 10 w 16"/>
              <a:gd name="T35" fmla="*/ 18 h 20"/>
              <a:gd name="T36" fmla="*/ 9 w 16"/>
              <a:gd name="T37" fmla="*/ 20 h 20"/>
              <a:gd name="T38" fmla="*/ 7 w 16"/>
              <a:gd name="T39" fmla="*/ 20 h 20"/>
              <a:gd name="T40" fmla="*/ 4 w 16"/>
              <a:gd name="T41" fmla="*/ 8 h 20"/>
              <a:gd name="T42" fmla="*/ 3 w 16"/>
              <a:gd name="T43" fmla="*/ 8 h 20"/>
              <a:gd name="T44" fmla="*/ 1 w 16"/>
              <a:gd name="T45" fmla="*/ 6 h 20"/>
              <a:gd name="T46" fmla="*/ 3 w 16"/>
              <a:gd name="T47" fmla="*/ 6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20"/>
              <a:gd name="T74" fmla="*/ 16 w 16"/>
              <a:gd name="T75" fmla="*/ 20 h 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20">
                <a:moveTo>
                  <a:pt x="3" y="6"/>
                </a:moveTo>
                <a:lnTo>
                  <a:pt x="3" y="5"/>
                </a:lnTo>
                <a:lnTo>
                  <a:pt x="1" y="3"/>
                </a:lnTo>
                <a:lnTo>
                  <a:pt x="0" y="2"/>
                </a:lnTo>
                <a:lnTo>
                  <a:pt x="0" y="0"/>
                </a:lnTo>
                <a:lnTo>
                  <a:pt x="1" y="0"/>
                </a:lnTo>
                <a:lnTo>
                  <a:pt x="9" y="3"/>
                </a:lnTo>
                <a:lnTo>
                  <a:pt x="12" y="3"/>
                </a:lnTo>
                <a:lnTo>
                  <a:pt x="15" y="3"/>
                </a:lnTo>
                <a:lnTo>
                  <a:pt x="15" y="5"/>
                </a:lnTo>
                <a:lnTo>
                  <a:pt x="16" y="6"/>
                </a:lnTo>
                <a:lnTo>
                  <a:pt x="16" y="14"/>
                </a:lnTo>
                <a:lnTo>
                  <a:pt x="15" y="14"/>
                </a:lnTo>
                <a:lnTo>
                  <a:pt x="10" y="8"/>
                </a:lnTo>
                <a:lnTo>
                  <a:pt x="10" y="11"/>
                </a:lnTo>
                <a:lnTo>
                  <a:pt x="13" y="15"/>
                </a:lnTo>
                <a:lnTo>
                  <a:pt x="13" y="20"/>
                </a:lnTo>
                <a:lnTo>
                  <a:pt x="10" y="18"/>
                </a:lnTo>
                <a:lnTo>
                  <a:pt x="9" y="20"/>
                </a:lnTo>
                <a:lnTo>
                  <a:pt x="7" y="20"/>
                </a:lnTo>
                <a:lnTo>
                  <a:pt x="4" y="8"/>
                </a:lnTo>
                <a:lnTo>
                  <a:pt x="3" y="8"/>
                </a:lnTo>
                <a:lnTo>
                  <a:pt x="1" y="6"/>
                </a:lnTo>
                <a:lnTo>
                  <a:pt x="3"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34" name="Freeform 1006"/>
          <p:cNvSpPr>
            <a:spLocks/>
          </p:cNvSpPr>
          <p:nvPr/>
        </p:nvSpPr>
        <p:spPr bwMode="auto">
          <a:xfrm>
            <a:off x="808038" y="2430470"/>
            <a:ext cx="6350" cy="14287"/>
          </a:xfrm>
          <a:custGeom>
            <a:avLst/>
            <a:gdLst>
              <a:gd name="T0" fmla="*/ 1 w 4"/>
              <a:gd name="T1" fmla="*/ 0 h 9"/>
              <a:gd name="T2" fmla="*/ 4 w 4"/>
              <a:gd name="T3" fmla="*/ 6 h 9"/>
              <a:gd name="T4" fmla="*/ 4 w 4"/>
              <a:gd name="T5" fmla="*/ 8 h 9"/>
              <a:gd name="T6" fmla="*/ 3 w 4"/>
              <a:gd name="T7" fmla="*/ 8 h 9"/>
              <a:gd name="T8" fmla="*/ 3 w 4"/>
              <a:gd name="T9" fmla="*/ 9 h 9"/>
              <a:gd name="T10" fmla="*/ 1 w 4"/>
              <a:gd name="T11" fmla="*/ 9 h 9"/>
              <a:gd name="T12" fmla="*/ 0 w 4"/>
              <a:gd name="T13" fmla="*/ 6 h 9"/>
              <a:gd name="T14" fmla="*/ 0 w 4"/>
              <a:gd name="T15" fmla="*/ 0 h 9"/>
              <a:gd name="T16" fmla="*/ 1 w 4"/>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9"/>
              <a:gd name="T29" fmla="*/ 4 w 4"/>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9">
                <a:moveTo>
                  <a:pt x="1" y="0"/>
                </a:moveTo>
                <a:lnTo>
                  <a:pt x="4" y="6"/>
                </a:lnTo>
                <a:lnTo>
                  <a:pt x="4" y="8"/>
                </a:lnTo>
                <a:lnTo>
                  <a:pt x="3" y="8"/>
                </a:lnTo>
                <a:lnTo>
                  <a:pt x="3" y="9"/>
                </a:lnTo>
                <a:lnTo>
                  <a:pt x="1" y="9"/>
                </a:lnTo>
                <a:lnTo>
                  <a:pt x="0" y="6"/>
                </a:lnTo>
                <a:lnTo>
                  <a:pt x="0" y="0"/>
                </a:lnTo>
                <a:lnTo>
                  <a:pt x="1"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35" name="Freeform 1007"/>
          <p:cNvSpPr>
            <a:spLocks/>
          </p:cNvSpPr>
          <p:nvPr/>
        </p:nvSpPr>
        <p:spPr bwMode="auto">
          <a:xfrm>
            <a:off x="803275" y="2447932"/>
            <a:ext cx="11113" cy="9525"/>
          </a:xfrm>
          <a:custGeom>
            <a:avLst/>
            <a:gdLst>
              <a:gd name="T0" fmla="*/ 6 w 7"/>
              <a:gd name="T1" fmla="*/ 1 h 6"/>
              <a:gd name="T2" fmla="*/ 7 w 7"/>
              <a:gd name="T3" fmla="*/ 1 h 6"/>
              <a:gd name="T4" fmla="*/ 6 w 7"/>
              <a:gd name="T5" fmla="*/ 4 h 6"/>
              <a:gd name="T6" fmla="*/ 6 w 7"/>
              <a:gd name="T7" fmla="*/ 6 h 6"/>
              <a:gd name="T8" fmla="*/ 4 w 7"/>
              <a:gd name="T9" fmla="*/ 4 h 6"/>
              <a:gd name="T10" fmla="*/ 1 w 7"/>
              <a:gd name="T11" fmla="*/ 4 h 6"/>
              <a:gd name="T12" fmla="*/ 0 w 7"/>
              <a:gd name="T13" fmla="*/ 3 h 6"/>
              <a:gd name="T14" fmla="*/ 1 w 7"/>
              <a:gd name="T15" fmla="*/ 1 h 6"/>
              <a:gd name="T16" fmla="*/ 4 w 7"/>
              <a:gd name="T17" fmla="*/ 0 h 6"/>
              <a:gd name="T18" fmla="*/ 6 w 7"/>
              <a:gd name="T19" fmla="*/ 0 h 6"/>
              <a:gd name="T20" fmla="*/ 6 w 7"/>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6"/>
              <a:gd name="T35" fmla="*/ 7 w 7"/>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6">
                <a:moveTo>
                  <a:pt x="6" y="1"/>
                </a:moveTo>
                <a:lnTo>
                  <a:pt x="7" y="1"/>
                </a:lnTo>
                <a:lnTo>
                  <a:pt x="6" y="4"/>
                </a:lnTo>
                <a:lnTo>
                  <a:pt x="6" y="6"/>
                </a:lnTo>
                <a:lnTo>
                  <a:pt x="4" y="4"/>
                </a:lnTo>
                <a:lnTo>
                  <a:pt x="1" y="4"/>
                </a:lnTo>
                <a:lnTo>
                  <a:pt x="0" y="3"/>
                </a:lnTo>
                <a:lnTo>
                  <a:pt x="1" y="1"/>
                </a:lnTo>
                <a:lnTo>
                  <a:pt x="4" y="0"/>
                </a:lnTo>
                <a:lnTo>
                  <a:pt x="6" y="0"/>
                </a:lnTo>
                <a:lnTo>
                  <a:pt x="6" y="1"/>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36" name="Freeform 1008"/>
          <p:cNvSpPr>
            <a:spLocks/>
          </p:cNvSpPr>
          <p:nvPr/>
        </p:nvSpPr>
        <p:spPr bwMode="auto">
          <a:xfrm>
            <a:off x="823913" y="2449520"/>
            <a:ext cx="9525" cy="12700"/>
          </a:xfrm>
          <a:custGeom>
            <a:avLst/>
            <a:gdLst>
              <a:gd name="T0" fmla="*/ 3 w 6"/>
              <a:gd name="T1" fmla="*/ 3 h 8"/>
              <a:gd name="T2" fmla="*/ 6 w 6"/>
              <a:gd name="T3" fmla="*/ 6 h 8"/>
              <a:gd name="T4" fmla="*/ 3 w 6"/>
              <a:gd name="T5" fmla="*/ 6 h 8"/>
              <a:gd name="T6" fmla="*/ 5 w 6"/>
              <a:gd name="T7" fmla="*/ 6 h 8"/>
              <a:gd name="T8" fmla="*/ 3 w 6"/>
              <a:gd name="T9" fmla="*/ 8 h 8"/>
              <a:gd name="T10" fmla="*/ 0 w 6"/>
              <a:gd name="T11" fmla="*/ 5 h 8"/>
              <a:gd name="T12" fmla="*/ 0 w 6"/>
              <a:gd name="T13" fmla="*/ 3 h 8"/>
              <a:gd name="T14" fmla="*/ 0 w 6"/>
              <a:gd name="T15" fmla="*/ 0 h 8"/>
              <a:gd name="T16" fmla="*/ 2 w 6"/>
              <a:gd name="T17" fmla="*/ 2 h 8"/>
              <a:gd name="T18" fmla="*/ 3 w 6"/>
              <a:gd name="T19" fmla="*/ 2 h 8"/>
              <a:gd name="T20" fmla="*/ 3 w 6"/>
              <a:gd name="T21" fmla="*/ 3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8"/>
              <a:gd name="T35" fmla="*/ 6 w 6"/>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8">
                <a:moveTo>
                  <a:pt x="3" y="3"/>
                </a:moveTo>
                <a:lnTo>
                  <a:pt x="6" y="6"/>
                </a:lnTo>
                <a:lnTo>
                  <a:pt x="3" y="6"/>
                </a:lnTo>
                <a:lnTo>
                  <a:pt x="5" y="6"/>
                </a:lnTo>
                <a:lnTo>
                  <a:pt x="3" y="8"/>
                </a:lnTo>
                <a:lnTo>
                  <a:pt x="0" y="5"/>
                </a:lnTo>
                <a:lnTo>
                  <a:pt x="0" y="3"/>
                </a:lnTo>
                <a:lnTo>
                  <a:pt x="0" y="0"/>
                </a:lnTo>
                <a:lnTo>
                  <a:pt x="2" y="2"/>
                </a:lnTo>
                <a:lnTo>
                  <a:pt x="3" y="2"/>
                </a:lnTo>
                <a:lnTo>
                  <a:pt x="3"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37" name="Freeform 1009"/>
          <p:cNvSpPr>
            <a:spLocks/>
          </p:cNvSpPr>
          <p:nvPr/>
        </p:nvSpPr>
        <p:spPr bwMode="auto">
          <a:xfrm>
            <a:off x="715963" y="2357445"/>
            <a:ext cx="38100" cy="44450"/>
          </a:xfrm>
          <a:custGeom>
            <a:avLst/>
            <a:gdLst>
              <a:gd name="T0" fmla="*/ 21 w 24"/>
              <a:gd name="T1" fmla="*/ 7 h 28"/>
              <a:gd name="T2" fmla="*/ 22 w 24"/>
              <a:gd name="T3" fmla="*/ 7 h 28"/>
              <a:gd name="T4" fmla="*/ 22 w 24"/>
              <a:gd name="T5" fmla="*/ 9 h 28"/>
              <a:gd name="T6" fmla="*/ 22 w 24"/>
              <a:gd name="T7" fmla="*/ 12 h 28"/>
              <a:gd name="T8" fmla="*/ 19 w 24"/>
              <a:gd name="T9" fmla="*/ 10 h 28"/>
              <a:gd name="T10" fmla="*/ 22 w 24"/>
              <a:gd name="T11" fmla="*/ 13 h 28"/>
              <a:gd name="T12" fmla="*/ 22 w 24"/>
              <a:gd name="T13" fmla="*/ 15 h 28"/>
              <a:gd name="T14" fmla="*/ 19 w 24"/>
              <a:gd name="T15" fmla="*/ 16 h 28"/>
              <a:gd name="T16" fmla="*/ 13 w 24"/>
              <a:gd name="T17" fmla="*/ 12 h 28"/>
              <a:gd name="T18" fmla="*/ 12 w 24"/>
              <a:gd name="T19" fmla="*/ 13 h 28"/>
              <a:gd name="T20" fmla="*/ 16 w 24"/>
              <a:gd name="T21" fmla="*/ 16 h 28"/>
              <a:gd name="T22" fmla="*/ 19 w 24"/>
              <a:gd name="T23" fmla="*/ 16 h 28"/>
              <a:gd name="T24" fmla="*/ 21 w 24"/>
              <a:gd name="T25" fmla="*/ 16 h 28"/>
              <a:gd name="T26" fmla="*/ 22 w 24"/>
              <a:gd name="T27" fmla="*/ 18 h 28"/>
              <a:gd name="T28" fmla="*/ 24 w 24"/>
              <a:gd name="T29" fmla="*/ 24 h 28"/>
              <a:gd name="T30" fmla="*/ 24 w 24"/>
              <a:gd name="T31" fmla="*/ 25 h 28"/>
              <a:gd name="T32" fmla="*/ 13 w 24"/>
              <a:gd name="T33" fmla="*/ 19 h 28"/>
              <a:gd name="T34" fmla="*/ 12 w 24"/>
              <a:gd name="T35" fmla="*/ 16 h 28"/>
              <a:gd name="T36" fmla="*/ 10 w 24"/>
              <a:gd name="T37" fmla="*/ 16 h 28"/>
              <a:gd name="T38" fmla="*/ 10 w 24"/>
              <a:gd name="T39" fmla="*/ 19 h 28"/>
              <a:gd name="T40" fmla="*/ 12 w 24"/>
              <a:gd name="T41" fmla="*/ 22 h 28"/>
              <a:gd name="T42" fmla="*/ 12 w 24"/>
              <a:gd name="T43" fmla="*/ 28 h 28"/>
              <a:gd name="T44" fmla="*/ 10 w 24"/>
              <a:gd name="T45" fmla="*/ 28 h 28"/>
              <a:gd name="T46" fmla="*/ 7 w 24"/>
              <a:gd name="T47" fmla="*/ 27 h 28"/>
              <a:gd name="T48" fmla="*/ 6 w 24"/>
              <a:gd name="T49" fmla="*/ 25 h 28"/>
              <a:gd name="T50" fmla="*/ 7 w 24"/>
              <a:gd name="T51" fmla="*/ 24 h 28"/>
              <a:gd name="T52" fmla="*/ 6 w 24"/>
              <a:gd name="T53" fmla="*/ 22 h 28"/>
              <a:gd name="T54" fmla="*/ 4 w 24"/>
              <a:gd name="T55" fmla="*/ 21 h 28"/>
              <a:gd name="T56" fmla="*/ 4 w 24"/>
              <a:gd name="T57" fmla="*/ 19 h 28"/>
              <a:gd name="T58" fmla="*/ 4 w 24"/>
              <a:gd name="T59" fmla="*/ 18 h 28"/>
              <a:gd name="T60" fmla="*/ 3 w 24"/>
              <a:gd name="T61" fmla="*/ 16 h 28"/>
              <a:gd name="T62" fmla="*/ 1 w 24"/>
              <a:gd name="T63" fmla="*/ 15 h 28"/>
              <a:gd name="T64" fmla="*/ 0 w 24"/>
              <a:gd name="T65" fmla="*/ 13 h 28"/>
              <a:gd name="T66" fmla="*/ 0 w 24"/>
              <a:gd name="T67" fmla="*/ 10 h 28"/>
              <a:gd name="T68" fmla="*/ 3 w 24"/>
              <a:gd name="T69" fmla="*/ 12 h 28"/>
              <a:gd name="T70" fmla="*/ 3 w 24"/>
              <a:gd name="T71" fmla="*/ 10 h 28"/>
              <a:gd name="T72" fmla="*/ 0 w 24"/>
              <a:gd name="T73" fmla="*/ 6 h 28"/>
              <a:gd name="T74" fmla="*/ 0 w 24"/>
              <a:gd name="T75" fmla="*/ 4 h 28"/>
              <a:gd name="T76" fmla="*/ 0 w 24"/>
              <a:gd name="T77" fmla="*/ 3 h 28"/>
              <a:gd name="T78" fmla="*/ 1 w 24"/>
              <a:gd name="T79" fmla="*/ 6 h 28"/>
              <a:gd name="T80" fmla="*/ 3 w 24"/>
              <a:gd name="T81" fmla="*/ 4 h 28"/>
              <a:gd name="T82" fmla="*/ 3 w 24"/>
              <a:gd name="T83" fmla="*/ 3 h 28"/>
              <a:gd name="T84" fmla="*/ 6 w 24"/>
              <a:gd name="T85" fmla="*/ 1 h 28"/>
              <a:gd name="T86" fmla="*/ 7 w 24"/>
              <a:gd name="T87" fmla="*/ 0 h 28"/>
              <a:gd name="T88" fmla="*/ 13 w 24"/>
              <a:gd name="T89" fmla="*/ 3 h 28"/>
              <a:gd name="T90" fmla="*/ 13 w 24"/>
              <a:gd name="T91" fmla="*/ 6 h 28"/>
              <a:gd name="T92" fmla="*/ 15 w 24"/>
              <a:gd name="T93" fmla="*/ 6 h 28"/>
              <a:gd name="T94" fmla="*/ 16 w 24"/>
              <a:gd name="T95" fmla="*/ 6 h 28"/>
              <a:gd name="T96" fmla="*/ 19 w 24"/>
              <a:gd name="T97" fmla="*/ 6 h 28"/>
              <a:gd name="T98" fmla="*/ 21 w 24"/>
              <a:gd name="T99" fmla="*/ 7 h 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
              <a:gd name="T151" fmla="*/ 0 h 28"/>
              <a:gd name="T152" fmla="*/ 24 w 24"/>
              <a:gd name="T153" fmla="*/ 28 h 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 h="28">
                <a:moveTo>
                  <a:pt x="21" y="7"/>
                </a:moveTo>
                <a:lnTo>
                  <a:pt x="22" y="7"/>
                </a:lnTo>
                <a:lnTo>
                  <a:pt x="22" y="9"/>
                </a:lnTo>
                <a:lnTo>
                  <a:pt x="22" y="12"/>
                </a:lnTo>
                <a:lnTo>
                  <a:pt x="19" y="10"/>
                </a:lnTo>
                <a:lnTo>
                  <a:pt x="22" y="13"/>
                </a:lnTo>
                <a:lnTo>
                  <a:pt x="22" y="15"/>
                </a:lnTo>
                <a:lnTo>
                  <a:pt x="19" y="16"/>
                </a:lnTo>
                <a:lnTo>
                  <a:pt x="13" y="12"/>
                </a:lnTo>
                <a:lnTo>
                  <a:pt x="12" y="13"/>
                </a:lnTo>
                <a:lnTo>
                  <a:pt x="16" y="16"/>
                </a:lnTo>
                <a:lnTo>
                  <a:pt x="19" y="16"/>
                </a:lnTo>
                <a:lnTo>
                  <a:pt x="21" y="16"/>
                </a:lnTo>
                <a:lnTo>
                  <a:pt x="22" y="18"/>
                </a:lnTo>
                <a:lnTo>
                  <a:pt x="24" y="24"/>
                </a:lnTo>
                <a:lnTo>
                  <a:pt x="24" y="25"/>
                </a:lnTo>
                <a:lnTo>
                  <a:pt x="13" y="19"/>
                </a:lnTo>
                <a:lnTo>
                  <a:pt x="12" y="16"/>
                </a:lnTo>
                <a:lnTo>
                  <a:pt x="10" y="16"/>
                </a:lnTo>
                <a:lnTo>
                  <a:pt x="10" y="19"/>
                </a:lnTo>
                <a:lnTo>
                  <a:pt x="12" y="22"/>
                </a:lnTo>
                <a:lnTo>
                  <a:pt x="12" y="28"/>
                </a:lnTo>
                <a:lnTo>
                  <a:pt x="10" y="28"/>
                </a:lnTo>
                <a:lnTo>
                  <a:pt x="7" y="27"/>
                </a:lnTo>
                <a:lnTo>
                  <a:pt x="6" y="25"/>
                </a:lnTo>
                <a:lnTo>
                  <a:pt x="7" y="24"/>
                </a:lnTo>
                <a:lnTo>
                  <a:pt x="6" y="22"/>
                </a:lnTo>
                <a:lnTo>
                  <a:pt x="4" y="21"/>
                </a:lnTo>
                <a:lnTo>
                  <a:pt x="4" y="19"/>
                </a:lnTo>
                <a:lnTo>
                  <a:pt x="4" y="18"/>
                </a:lnTo>
                <a:lnTo>
                  <a:pt x="3" y="16"/>
                </a:lnTo>
                <a:lnTo>
                  <a:pt x="1" y="15"/>
                </a:lnTo>
                <a:lnTo>
                  <a:pt x="0" y="13"/>
                </a:lnTo>
                <a:lnTo>
                  <a:pt x="0" y="10"/>
                </a:lnTo>
                <a:lnTo>
                  <a:pt x="3" y="12"/>
                </a:lnTo>
                <a:lnTo>
                  <a:pt x="3" y="10"/>
                </a:lnTo>
                <a:lnTo>
                  <a:pt x="0" y="6"/>
                </a:lnTo>
                <a:lnTo>
                  <a:pt x="0" y="4"/>
                </a:lnTo>
                <a:lnTo>
                  <a:pt x="0" y="3"/>
                </a:lnTo>
                <a:lnTo>
                  <a:pt x="1" y="6"/>
                </a:lnTo>
                <a:lnTo>
                  <a:pt x="3" y="4"/>
                </a:lnTo>
                <a:lnTo>
                  <a:pt x="3" y="3"/>
                </a:lnTo>
                <a:lnTo>
                  <a:pt x="6" y="1"/>
                </a:lnTo>
                <a:lnTo>
                  <a:pt x="7" y="0"/>
                </a:lnTo>
                <a:lnTo>
                  <a:pt x="13" y="3"/>
                </a:lnTo>
                <a:lnTo>
                  <a:pt x="13" y="6"/>
                </a:lnTo>
                <a:lnTo>
                  <a:pt x="15" y="6"/>
                </a:lnTo>
                <a:lnTo>
                  <a:pt x="16" y="6"/>
                </a:lnTo>
                <a:lnTo>
                  <a:pt x="19" y="6"/>
                </a:lnTo>
                <a:lnTo>
                  <a:pt x="21" y="7"/>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38" name="Freeform 1010"/>
          <p:cNvSpPr>
            <a:spLocks/>
          </p:cNvSpPr>
          <p:nvPr/>
        </p:nvSpPr>
        <p:spPr bwMode="auto">
          <a:xfrm>
            <a:off x="785813" y="2452695"/>
            <a:ext cx="46038" cy="76200"/>
          </a:xfrm>
          <a:custGeom>
            <a:avLst/>
            <a:gdLst>
              <a:gd name="T0" fmla="*/ 17 w 29"/>
              <a:gd name="T1" fmla="*/ 12 h 48"/>
              <a:gd name="T2" fmla="*/ 21 w 29"/>
              <a:gd name="T3" fmla="*/ 18 h 48"/>
              <a:gd name="T4" fmla="*/ 20 w 29"/>
              <a:gd name="T5" fmla="*/ 19 h 48"/>
              <a:gd name="T6" fmla="*/ 21 w 29"/>
              <a:gd name="T7" fmla="*/ 21 h 48"/>
              <a:gd name="T8" fmla="*/ 20 w 29"/>
              <a:gd name="T9" fmla="*/ 22 h 48"/>
              <a:gd name="T10" fmla="*/ 23 w 29"/>
              <a:gd name="T11" fmla="*/ 27 h 48"/>
              <a:gd name="T12" fmla="*/ 23 w 29"/>
              <a:gd name="T13" fmla="*/ 30 h 48"/>
              <a:gd name="T14" fmla="*/ 27 w 29"/>
              <a:gd name="T15" fmla="*/ 31 h 48"/>
              <a:gd name="T16" fmla="*/ 26 w 29"/>
              <a:gd name="T17" fmla="*/ 33 h 48"/>
              <a:gd name="T18" fmla="*/ 27 w 29"/>
              <a:gd name="T19" fmla="*/ 34 h 48"/>
              <a:gd name="T20" fmla="*/ 29 w 29"/>
              <a:gd name="T21" fmla="*/ 37 h 48"/>
              <a:gd name="T22" fmla="*/ 27 w 29"/>
              <a:gd name="T23" fmla="*/ 42 h 48"/>
              <a:gd name="T24" fmla="*/ 29 w 29"/>
              <a:gd name="T25" fmla="*/ 42 h 48"/>
              <a:gd name="T26" fmla="*/ 29 w 29"/>
              <a:gd name="T27" fmla="*/ 48 h 48"/>
              <a:gd name="T28" fmla="*/ 24 w 29"/>
              <a:gd name="T29" fmla="*/ 48 h 48"/>
              <a:gd name="T30" fmla="*/ 21 w 29"/>
              <a:gd name="T31" fmla="*/ 42 h 48"/>
              <a:gd name="T32" fmla="*/ 20 w 29"/>
              <a:gd name="T33" fmla="*/ 37 h 48"/>
              <a:gd name="T34" fmla="*/ 15 w 29"/>
              <a:gd name="T35" fmla="*/ 33 h 48"/>
              <a:gd name="T36" fmla="*/ 12 w 29"/>
              <a:gd name="T37" fmla="*/ 31 h 48"/>
              <a:gd name="T38" fmla="*/ 12 w 29"/>
              <a:gd name="T39" fmla="*/ 28 h 48"/>
              <a:gd name="T40" fmla="*/ 14 w 29"/>
              <a:gd name="T41" fmla="*/ 24 h 48"/>
              <a:gd name="T42" fmla="*/ 12 w 29"/>
              <a:gd name="T43" fmla="*/ 21 h 48"/>
              <a:gd name="T44" fmla="*/ 8 w 29"/>
              <a:gd name="T45" fmla="*/ 22 h 48"/>
              <a:gd name="T46" fmla="*/ 6 w 29"/>
              <a:gd name="T47" fmla="*/ 18 h 48"/>
              <a:gd name="T48" fmla="*/ 8 w 29"/>
              <a:gd name="T49" fmla="*/ 6 h 48"/>
              <a:gd name="T50" fmla="*/ 5 w 29"/>
              <a:gd name="T51" fmla="*/ 10 h 48"/>
              <a:gd name="T52" fmla="*/ 0 w 29"/>
              <a:gd name="T53" fmla="*/ 13 h 48"/>
              <a:gd name="T54" fmla="*/ 3 w 29"/>
              <a:gd name="T55" fmla="*/ 4 h 48"/>
              <a:gd name="T56" fmla="*/ 2 w 29"/>
              <a:gd name="T57" fmla="*/ 1 h 48"/>
              <a:gd name="T58" fmla="*/ 5 w 29"/>
              <a:gd name="T59" fmla="*/ 0 h 48"/>
              <a:gd name="T60" fmla="*/ 8 w 29"/>
              <a:gd name="T61" fmla="*/ 1 h 48"/>
              <a:gd name="T62" fmla="*/ 11 w 29"/>
              <a:gd name="T63" fmla="*/ 3 h 48"/>
              <a:gd name="T64" fmla="*/ 11 w 29"/>
              <a:gd name="T65" fmla="*/ 7 h 48"/>
              <a:gd name="T66" fmla="*/ 14 w 29"/>
              <a:gd name="T67" fmla="*/ 9 h 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
              <a:gd name="T103" fmla="*/ 0 h 48"/>
              <a:gd name="T104" fmla="*/ 29 w 29"/>
              <a:gd name="T105" fmla="*/ 48 h 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 h="48">
                <a:moveTo>
                  <a:pt x="15" y="10"/>
                </a:moveTo>
                <a:lnTo>
                  <a:pt x="17" y="12"/>
                </a:lnTo>
                <a:lnTo>
                  <a:pt x="20" y="16"/>
                </a:lnTo>
                <a:lnTo>
                  <a:pt x="21" y="18"/>
                </a:lnTo>
                <a:lnTo>
                  <a:pt x="21" y="19"/>
                </a:lnTo>
                <a:lnTo>
                  <a:pt x="20" y="19"/>
                </a:lnTo>
                <a:lnTo>
                  <a:pt x="20" y="21"/>
                </a:lnTo>
                <a:lnTo>
                  <a:pt x="21" y="21"/>
                </a:lnTo>
                <a:lnTo>
                  <a:pt x="26" y="27"/>
                </a:lnTo>
                <a:lnTo>
                  <a:pt x="20" y="22"/>
                </a:lnTo>
                <a:lnTo>
                  <a:pt x="20" y="25"/>
                </a:lnTo>
                <a:lnTo>
                  <a:pt x="23" y="27"/>
                </a:lnTo>
                <a:lnTo>
                  <a:pt x="23" y="28"/>
                </a:lnTo>
                <a:lnTo>
                  <a:pt x="23" y="30"/>
                </a:lnTo>
                <a:lnTo>
                  <a:pt x="24" y="28"/>
                </a:lnTo>
                <a:lnTo>
                  <a:pt x="27" y="31"/>
                </a:lnTo>
                <a:lnTo>
                  <a:pt x="27" y="33"/>
                </a:lnTo>
                <a:lnTo>
                  <a:pt x="26" y="33"/>
                </a:lnTo>
                <a:lnTo>
                  <a:pt x="26" y="34"/>
                </a:lnTo>
                <a:lnTo>
                  <a:pt x="27" y="34"/>
                </a:lnTo>
                <a:lnTo>
                  <a:pt x="29" y="34"/>
                </a:lnTo>
                <a:lnTo>
                  <a:pt x="29" y="37"/>
                </a:lnTo>
                <a:lnTo>
                  <a:pt x="27" y="37"/>
                </a:lnTo>
                <a:lnTo>
                  <a:pt x="27" y="42"/>
                </a:lnTo>
                <a:lnTo>
                  <a:pt x="27" y="40"/>
                </a:lnTo>
                <a:lnTo>
                  <a:pt x="29" y="42"/>
                </a:lnTo>
                <a:lnTo>
                  <a:pt x="29" y="43"/>
                </a:lnTo>
                <a:lnTo>
                  <a:pt x="29" y="48"/>
                </a:lnTo>
                <a:lnTo>
                  <a:pt x="27" y="48"/>
                </a:lnTo>
                <a:lnTo>
                  <a:pt x="24" y="48"/>
                </a:lnTo>
                <a:lnTo>
                  <a:pt x="23" y="40"/>
                </a:lnTo>
                <a:lnTo>
                  <a:pt x="21" y="42"/>
                </a:lnTo>
                <a:lnTo>
                  <a:pt x="21" y="40"/>
                </a:lnTo>
                <a:lnTo>
                  <a:pt x="20" y="37"/>
                </a:lnTo>
                <a:lnTo>
                  <a:pt x="18" y="34"/>
                </a:lnTo>
                <a:lnTo>
                  <a:pt x="15" y="33"/>
                </a:lnTo>
                <a:lnTo>
                  <a:pt x="14" y="33"/>
                </a:lnTo>
                <a:lnTo>
                  <a:pt x="12" y="31"/>
                </a:lnTo>
                <a:lnTo>
                  <a:pt x="9" y="30"/>
                </a:lnTo>
                <a:lnTo>
                  <a:pt x="12" y="28"/>
                </a:lnTo>
                <a:lnTo>
                  <a:pt x="12" y="25"/>
                </a:lnTo>
                <a:lnTo>
                  <a:pt x="14" y="24"/>
                </a:lnTo>
                <a:lnTo>
                  <a:pt x="12" y="22"/>
                </a:lnTo>
                <a:lnTo>
                  <a:pt x="12" y="21"/>
                </a:lnTo>
                <a:lnTo>
                  <a:pt x="9" y="22"/>
                </a:lnTo>
                <a:lnTo>
                  <a:pt x="8" y="22"/>
                </a:lnTo>
                <a:lnTo>
                  <a:pt x="6" y="21"/>
                </a:lnTo>
                <a:lnTo>
                  <a:pt x="6" y="18"/>
                </a:lnTo>
                <a:lnTo>
                  <a:pt x="8" y="16"/>
                </a:lnTo>
                <a:lnTo>
                  <a:pt x="8" y="6"/>
                </a:lnTo>
                <a:lnTo>
                  <a:pt x="6" y="9"/>
                </a:lnTo>
                <a:lnTo>
                  <a:pt x="5" y="10"/>
                </a:lnTo>
                <a:lnTo>
                  <a:pt x="2" y="13"/>
                </a:lnTo>
                <a:lnTo>
                  <a:pt x="0" y="13"/>
                </a:lnTo>
                <a:lnTo>
                  <a:pt x="0" y="10"/>
                </a:lnTo>
                <a:lnTo>
                  <a:pt x="3" y="4"/>
                </a:lnTo>
                <a:lnTo>
                  <a:pt x="2" y="3"/>
                </a:lnTo>
                <a:lnTo>
                  <a:pt x="2" y="1"/>
                </a:lnTo>
                <a:lnTo>
                  <a:pt x="2" y="0"/>
                </a:lnTo>
                <a:lnTo>
                  <a:pt x="5" y="0"/>
                </a:lnTo>
                <a:lnTo>
                  <a:pt x="6" y="3"/>
                </a:lnTo>
                <a:lnTo>
                  <a:pt x="8" y="1"/>
                </a:lnTo>
                <a:lnTo>
                  <a:pt x="9" y="1"/>
                </a:lnTo>
                <a:lnTo>
                  <a:pt x="11" y="3"/>
                </a:lnTo>
                <a:lnTo>
                  <a:pt x="11" y="6"/>
                </a:lnTo>
                <a:lnTo>
                  <a:pt x="11" y="7"/>
                </a:lnTo>
                <a:lnTo>
                  <a:pt x="11" y="9"/>
                </a:lnTo>
                <a:lnTo>
                  <a:pt x="14" y="9"/>
                </a:lnTo>
                <a:lnTo>
                  <a:pt x="15" y="1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39" name="Freeform 1011"/>
          <p:cNvSpPr>
            <a:spLocks/>
          </p:cNvSpPr>
          <p:nvPr/>
        </p:nvSpPr>
        <p:spPr bwMode="auto">
          <a:xfrm>
            <a:off x="838200" y="2471745"/>
            <a:ext cx="22225" cy="38100"/>
          </a:xfrm>
          <a:custGeom>
            <a:avLst/>
            <a:gdLst>
              <a:gd name="T0" fmla="*/ 6 w 14"/>
              <a:gd name="T1" fmla="*/ 19 h 24"/>
              <a:gd name="T2" fmla="*/ 8 w 14"/>
              <a:gd name="T3" fmla="*/ 19 h 24"/>
              <a:gd name="T4" fmla="*/ 8 w 14"/>
              <a:gd name="T5" fmla="*/ 18 h 24"/>
              <a:gd name="T6" fmla="*/ 9 w 14"/>
              <a:gd name="T7" fmla="*/ 19 h 24"/>
              <a:gd name="T8" fmla="*/ 9 w 14"/>
              <a:gd name="T9" fmla="*/ 21 h 24"/>
              <a:gd name="T10" fmla="*/ 9 w 14"/>
              <a:gd name="T11" fmla="*/ 22 h 24"/>
              <a:gd name="T12" fmla="*/ 12 w 14"/>
              <a:gd name="T13" fmla="*/ 24 h 24"/>
              <a:gd name="T14" fmla="*/ 14 w 14"/>
              <a:gd name="T15" fmla="*/ 24 h 24"/>
              <a:gd name="T16" fmla="*/ 14 w 14"/>
              <a:gd name="T17" fmla="*/ 22 h 24"/>
              <a:gd name="T18" fmla="*/ 12 w 14"/>
              <a:gd name="T19" fmla="*/ 19 h 24"/>
              <a:gd name="T20" fmla="*/ 14 w 14"/>
              <a:gd name="T21" fmla="*/ 10 h 24"/>
              <a:gd name="T22" fmla="*/ 9 w 14"/>
              <a:gd name="T23" fmla="*/ 1 h 24"/>
              <a:gd name="T24" fmla="*/ 9 w 14"/>
              <a:gd name="T25" fmla="*/ 0 h 24"/>
              <a:gd name="T26" fmla="*/ 5 w 14"/>
              <a:gd name="T27" fmla="*/ 1 h 24"/>
              <a:gd name="T28" fmla="*/ 5 w 14"/>
              <a:gd name="T29" fmla="*/ 3 h 24"/>
              <a:gd name="T30" fmla="*/ 2 w 14"/>
              <a:gd name="T31" fmla="*/ 4 h 24"/>
              <a:gd name="T32" fmla="*/ 3 w 14"/>
              <a:gd name="T33" fmla="*/ 6 h 24"/>
              <a:gd name="T34" fmla="*/ 3 w 14"/>
              <a:gd name="T35" fmla="*/ 7 h 24"/>
              <a:gd name="T36" fmla="*/ 2 w 14"/>
              <a:gd name="T37" fmla="*/ 7 h 24"/>
              <a:gd name="T38" fmla="*/ 2 w 14"/>
              <a:gd name="T39" fmla="*/ 9 h 24"/>
              <a:gd name="T40" fmla="*/ 2 w 14"/>
              <a:gd name="T41" fmla="*/ 12 h 24"/>
              <a:gd name="T42" fmla="*/ 2 w 14"/>
              <a:gd name="T43" fmla="*/ 13 h 24"/>
              <a:gd name="T44" fmla="*/ 0 w 14"/>
              <a:gd name="T45" fmla="*/ 15 h 24"/>
              <a:gd name="T46" fmla="*/ 2 w 14"/>
              <a:gd name="T47" fmla="*/ 18 h 24"/>
              <a:gd name="T48" fmla="*/ 3 w 14"/>
              <a:gd name="T49" fmla="*/ 19 h 24"/>
              <a:gd name="T50" fmla="*/ 5 w 14"/>
              <a:gd name="T51" fmla="*/ 18 h 24"/>
              <a:gd name="T52" fmla="*/ 5 w 14"/>
              <a:gd name="T53" fmla="*/ 13 h 24"/>
              <a:gd name="T54" fmla="*/ 5 w 14"/>
              <a:gd name="T55" fmla="*/ 16 h 24"/>
              <a:gd name="T56" fmla="*/ 6 w 14"/>
              <a:gd name="T57" fmla="*/ 15 h 24"/>
              <a:gd name="T58" fmla="*/ 6 w 14"/>
              <a:gd name="T59" fmla="*/ 10 h 24"/>
              <a:gd name="T60" fmla="*/ 8 w 14"/>
              <a:gd name="T61" fmla="*/ 15 h 24"/>
              <a:gd name="T62" fmla="*/ 8 w 14"/>
              <a:gd name="T63" fmla="*/ 18 h 24"/>
              <a:gd name="T64" fmla="*/ 6 w 14"/>
              <a:gd name="T65" fmla="*/ 19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
              <a:gd name="T100" fmla="*/ 0 h 24"/>
              <a:gd name="T101" fmla="*/ 14 w 14"/>
              <a:gd name="T102" fmla="*/ 24 h 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 h="24">
                <a:moveTo>
                  <a:pt x="6" y="19"/>
                </a:moveTo>
                <a:lnTo>
                  <a:pt x="8" y="19"/>
                </a:lnTo>
                <a:lnTo>
                  <a:pt x="8" y="18"/>
                </a:lnTo>
                <a:lnTo>
                  <a:pt x="9" y="19"/>
                </a:lnTo>
                <a:lnTo>
                  <a:pt x="9" y="21"/>
                </a:lnTo>
                <a:lnTo>
                  <a:pt x="9" y="22"/>
                </a:lnTo>
                <a:lnTo>
                  <a:pt x="12" y="24"/>
                </a:lnTo>
                <a:lnTo>
                  <a:pt x="14" y="24"/>
                </a:lnTo>
                <a:lnTo>
                  <a:pt x="14" y="22"/>
                </a:lnTo>
                <a:lnTo>
                  <a:pt x="12" y="19"/>
                </a:lnTo>
                <a:lnTo>
                  <a:pt x="14" y="10"/>
                </a:lnTo>
                <a:lnTo>
                  <a:pt x="9" y="1"/>
                </a:lnTo>
                <a:lnTo>
                  <a:pt x="9" y="0"/>
                </a:lnTo>
                <a:lnTo>
                  <a:pt x="5" y="1"/>
                </a:lnTo>
                <a:lnTo>
                  <a:pt x="5" y="3"/>
                </a:lnTo>
                <a:lnTo>
                  <a:pt x="2" y="4"/>
                </a:lnTo>
                <a:lnTo>
                  <a:pt x="3" y="6"/>
                </a:lnTo>
                <a:lnTo>
                  <a:pt x="3" y="7"/>
                </a:lnTo>
                <a:lnTo>
                  <a:pt x="2" y="7"/>
                </a:lnTo>
                <a:lnTo>
                  <a:pt x="2" y="9"/>
                </a:lnTo>
                <a:lnTo>
                  <a:pt x="2" y="12"/>
                </a:lnTo>
                <a:lnTo>
                  <a:pt x="2" y="13"/>
                </a:lnTo>
                <a:lnTo>
                  <a:pt x="0" y="15"/>
                </a:lnTo>
                <a:lnTo>
                  <a:pt x="2" y="18"/>
                </a:lnTo>
                <a:lnTo>
                  <a:pt x="3" y="19"/>
                </a:lnTo>
                <a:lnTo>
                  <a:pt x="5" y="18"/>
                </a:lnTo>
                <a:lnTo>
                  <a:pt x="5" y="13"/>
                </a:lnTo>
                <a:lnTo>
                  <a:pt x="5" y="16"/>
                </a:lnTo>
                <a:lnTo>
                  <a:pt x="6" y="15"/>
                </a:lnTo>
                <a:lnTo>
                  <a:pt x="6" y="10"/>
                </a:lnTo>
                <a:lnTo>
                  <a:pt x="8" y="15"/>
                </a:lnTo>
                <a:lnTo>
                  <a:pt x="8" y="18"/>
                </a:lnTo>
                <a:lnTo>
                  <a:pt x="6" y="19"/>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40" name="Freeform 1012"/>
          <p:cNvSpPr>
            <a:spLocks/>
          </p:cNvSpPr>
          <p:nvPr/>
        </p:nvSpPr>
        <p:spPr bwMode="auto">
          <a:xfrm>
            <a:off x="798513" y="2505082"/>
            <a:ext cx="14288" cy="25400"/>
          </a:xfrm>
          <a:custGeom>
            <a:avLst/>
            <a:gdLst>
              <a:gd name="T0" fmla="*/ 4 w 9"/>
              <a:gd name="T1" fmla="*/ 7 h 16"/>
              <a:gd name="T2" fmla="*/ 9 w 9"/>
              <a:gd name="T3" fmla="*/ 15 h 16"/>
              <a:gd name="T4" fmla="*/ 7 w 9"/>
              <a:gd name="T5" fmla="*/ 16 h 16"/>
              <a:gd name="T6" fmla="*/ 4 w 9"/>
              <a:gd name="T7" fmla="*/ 13 h 16"/>
              <a:gd name="T8" fmla="*/ 1 w 9"/>
              <a:gd name="T9" fmla="*/ 6 h 16"/>
              <a:gd name="T10" fmla="*/ 0 w 9"/>
              <a:gd name="T11" fmla="*/ 1 h 16"/>
              <a:gd name="T12" fmla="*/ 1 w 9"/>
              <a:gd name="T13" fmla="*/ 0 h 16"/>
              <a:gd name="T14" fmla="*/ 3 w 9"/>
              <a:gd name="T15" fmla="*/ 3 h 16"/>
              <a:gd name="T16" fmla="*/ 4 w 9"/>
              <a:gd name="T17" fmla="*/ 7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6"/>
              <a:gd name="T29" fmla="*/ 9 w 9"/>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6">
                <a:moveTo>
                  <a:pt x="4" y="7"/>
                </a:moveTo>
                <a:lnTo>
                  <a:pt x="9" y="15"/>
                </a:lnTo>
                <a:lnTo>
                  <a:pt x="7" y="16"/>
                </a:lnTo>
                <a:lnTo>
                  <a:pt x="4" y="13"/>
                </a:lnTo>
                <a:lnTo>
                  <a:pt x="1" y="6"/>
                </a:lnTo>
                <a:lnTo>
                  <a:pt x="0" y="1"/>
                </a:lnTo>
                <a:lnTo>
                  <a:pt x="1" y="0"/>
                </a:lnTo>
                <a:lnTo>
                  <a:pt x="3" y="3"/>
                </a:lnTo>
                <a:lnTo>
                  <a:pt x="4" y="7"/>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41" name="Freeform 1013"/>
          <p:cNvSpPr>
            <a:spLocks/>
          </p:cNvSpPr>
          <p:nvPr/>
        </p:nvSpPr>
        <p:spPr bwMode="auto">
          <a:xfrm>
            <a:off x="842963" y="2501907"/>
            <a:ext cx="4763" cy="14287"/>
          </a:xfrm>
          <a:custGeom>
            <a:avLst/>
            <a:gdLst>
              <a:gd name="T0" fmla="*/ 0 w 3"/>
              <a:gd name="T1" fmla="*/ 0 h 9"/>
              <a:gd name="T2" fmla="*/ 3 w 3"/>
              <a:gd name="T3" fmla="*/ 3 h 9"/>
              <a:gd name="T4" fmla="*/ 3 w 3"/>
              <a:gd name="T5" fmla="*/ 8 h 9"/>
              <a:gd name="T6" fmla="*/ 2 w 3"/>
              <a:gd name="T7" fmla="*/ 9 h 9"/>
              <a:gd name="T8" fmla="*/ 0 w 3"/>
              <a:gd name="T9" fmla="*/ 5 h 9"/>
              <a:gd name="T10" fmla="*/ 0 w 3"/>
              <a:gd name="T11" fmla="*/ 0 h 9"/>
              <a:gd name="T12" fmla="*/ 0 60000 65536"/>
              <a:gd name="T13" fmla="*/ 0 60000 65536"/>
              <a:gd name="T14" fmla="*/ 0 60000 65536"/>
              <a:gd name="T15" fmla="*/ 0 60000 65536"/>
              <a:gd name="T16" fmla="*/ 0 60000 65536"/>
              <a:gd name="T17" fmla="*/ 0 60000 65536"/>
              <a:gd name="T18" fmla="*/ 0 w 3"/>
              <a:gd name="T19" fmla="*/ 0 h 9"/>
              <a:gd name="T20" fmla="*/ 3 w 3"/>
              <a:gd name="T21" fmla="*/ 9 h 9"/>
            </a:gdLst>
            <a:ahLst/>
            <a:cxnLst>
              <a:cxn ang="T12">
                <a:pos x="T0" y="T1"/>
              </a:cxn>
              <a:cxn ang="T13">
                <a:pos x="T2" y="T3"/>
              </a:cxn>
              <a:cxn ang="T14">
                <a:pos x="T4" y="T5"/>
              </a:cxn>
              <a:cxn ang="T15">
                <a:pos x="T6" y="T7"/>
              </a:cxn>
              <a:cxn ang="T16">
                <a:pos x="T8" y="T9"/>
              </a:cxn>
              <a:cxn ang="T17">
                <a:pos x="T10" y="T11"/>
              </a:cxn>
            </a:cxnLst>
            <a:rect l="T18" t="T19" r="T20" b="T21"/>
            <a:pathLst>
              <a:path w="3" h="9">
                <a:moveTo>
                  <a:pt x="0" y="0"/>
                </a:moveTo>
                <a:lnTo>
                  <a:pt x="3" y="3"/>
                </a:lnTo>
                <a:lnTo>
                  <a:pt x="3" y="8"/>
                </a:lnTo>
                <a:lnTo>
                  <a:pt x="2" y="9"/>
                </a:lnTo>
                <a:lnTo>
                  <a:pt x="0" y="5"/>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42" name="Freeform 1014"/>
          <p:cNvSpPr>
            <a:spLocks noEditPoints="1"/>
          </p:cNvSpPr>
          <p:nvPr/>
        </p:nvSpPr>
        <p:spPr bwMode="auto">
          <a:xfrm>
            <a:off x="0" y="1525595"/>
            <a:ext cx="665163" cy="993775"/>
          </a:xfrm>
          <a:custGeom>
            <a:avLst/>
            <a:gdLst>
              <a:gd name="T0" fmla="*/ 4 w 419"/>
              <a:gd name="T1" fmla="*/ 618 h 626"/>
              <a:gd name="T2" fmla="*/ 42 w 419"/>
              <a:gd name="T3" fmla="*/ 599 h 626"/>
              <a:gd name="T4" fmla="*/ 73 w 419"/>
              <a:gd name="T5" fmla="*/ 569 h 626"/>
              <a:gd name="T6" fmla="*/ 103 w 419"/>
              <a:gd name="T7" fmla="*/ 509 h 626"/>
              <a:gd name="T8" fmla="*/ 78 w 419"/>
              <a:gd name="T9" fmla="*/ 503 h 626"/>
              <a:gd name="T10" fmla="*/ 55 w 419"/>
              <a:gd name="T11" fmla="*/ 507 h 626"/>
              <a:gd name="T12" fmla="*/ 28 w 419"/>
              <a:gd name="T13" fmla="*/ 512 h 626"/>
              <a:gd name="T14" fmla="*/ 21 w 419"/>
              <a:gd name="T15" fmla="*/ 494 h 626"/>
              <a:gd name="T16" fmla="*/ 12 w 419"/>
              <a:gd name="T17" fmla="*/ 459 h 626"/>
              <a:gd name="T18" fmla="*/ 18 w 419"/>
              <a:gd name="T19" fmla="*/ 349 h 626"/>
              <a:gd name="T20" fmla="*/ 39 w 419"/>
              <a:gd name="T21" fmla="*/ 325 h 626"/>
              <a:gd name="T22" fmla="*/ 43 w 419"/>
              <a:gd name="T23" fmla="*/ 296 h 626"/>
              <a:gd name="T24" fmla="*/ 4 w 419"/>
              <a:gd name="T25" fmla="*/ 304 h 626"/>
              <a:gd name="T26" fmla="*/ 21 w 419"/>
              <a:gd name="T27" fmla="*/ 244 h 626"/>
              <a:gd name="T28" fmla="*/ 25 w 419"/>
              <a:gd name="T29" fmla="*/ 229 h 626"/>
              <a:gd name="T30" fmla="*/ 40 w 419"/>
              <a:gd name="T31" fmla="*/ 229 h 626"/>
              <a:gd name="T32" fmla="*/ 54 w 419"/>
              <a:gd name="T33" fmla="*/ 223 h 626"/>
              <a:gd name="T34" fmla="*/ 33 w 419"/>
              <a:gd name="T35" fmla="*/ 223 h 626"/>
              <a:gd name="T36" fmla="*/ 16 w 419"/>
              <a:gd name="T37" fmla="*/ 197 h 626"/>
              <a:gd name="T38" fmla="*/ 4 w 419"/>
              <a:gd name="T39" fmla="*/ 87 h 626"/>
              <a:gd name="T40" fmla="*/ 16 w 419"/>
              <a:gd name="T41" fmla="*/ 66 h 626"/>
              <a:gd name="T42" fmla="*/ 31 w 419"/>
              <a:gd name="T43" fmla="*/ 55 h 626"/>
              <a:gd name="T44" fmla="*/ 54 w 419"/>
              <a:gd name="T45" fmla="*/ 49 h 626"/>
              <a:gd name="T46" fmla="*/ 57 w 419"/>
              <a:gd name="T47" fmla="*/ 37 h 626"/>
              <a:gd name="T48" fmla="*/ 67 w 419"/>
              <a:gd name="T49" fmla="*/ 30 h 626"/>
              <a:gd name="T50" fmla="*/ 111 w 419"/>
              <a:gd name="T51" fmla="*/ 0 h 626"/>
              <a:gd name="T52" fmla="*/ 124 w 419"/>
              <a:gd name="T53" fmla="*/ 19 h 626"/>
              <a:gd name="T54" fmla="*/ 135 w 419"/>
              <a:gd name="T55" fmla="*/ 31 h 626"/>
              <a:gd name="T56" fmla="*/ 144 w 419"/>
              <a:gd name="T57" fmla="*/ 13 h 626"/>
              <a:gd name="T58" fmla="*/ 166 w 419"/>
              <a:gd name="T59" fmla="*/ 21 h 626"/>
              <a:gd name="T60" fmla="*/ 189 w 419"/>
              <a:gd name="T61" fmla="*/ 36 h 626"/>
              <a:gd name="T62" fmla="*/ 217 w 419"/>
              <a:gd name="T63" fmla="*/ 46 h 626"/>
              <a:gd name="T64" fmla="*/ 274 w 419"/>
              <a:gd name="T65" fmla="*/ 60 h 626"/>
              <a:gd name="T66" fmla="*/ 317 w 419"/>
              <a:gd name="T67" fmla="*/ 66 h 626"/>
              <a:gd name="T68" fmla="*/ 367 w 419"/>
              <a:gd name="T69" fmla="*/ 84 h 626"/>
              <a:gd name="T70" fmla="*/ 404 w 419"/>
              <a:gd name="T71" fmla="*/ 458 h 626"/>
              <a:gd name="T72" fmla="*/ 400 w 419"/>
              <a:gd name="T73" fmla="*/ 489 h 626"/>
              <a:gd name="T74" fmla="*/ 403 w 419"/>
              <a:gd name="T75" fmla="*/ 482 h 626"/>
              <a:gd name="T76" fmla="*/ 367 w 419"/>
              <a:gd name="T77" fmla="*/ 470 h 626"/>
              <a:gd name="T78" fmla="*/ 320 w 419"/>
              <a:gd name="T79" fmla="*/ 465 h 626"/>
              <a:gd name="T80" fmla="*/ 302 w 419"/>
              <a:gd name="T81" fmla="*/ 456 h 626"/>
              <a:gd name="T82" fmla="*/ 284 w 419"/>
              <a:gd name="T83" fmla="*/ 440 h 626"/>
              <a:gd name="T84" fmla="*/ 262 w 419"/>
              <a:gd name="T85" fmla="*/ 432 h 626"/>
              <a:gd name="T86" fmla="*/ 250 w 419"/>
              <a:gd name="T87" fmla="*/ 435 h 626"/>
              <a:gd name="T88" fmla="*/ 244 w 419"/>
              <a:gd name="T89" fmla="*/ 452 h 626"/>
              <a:gd name="T90" fmla="*/ 245 w 419"/>
              <a:gd name="T91" fmla="*/ 468 h 626"/>
              <a:gd name="T92" fmla="*/ 225 w 419"/>
              <a:gd name="T93" fmla="*/ 479 h 626"/>
              <a:gd name="T94" fmla="*/ 193 w 419"/>
              <a:gd name="T95" fmla="*/ 495 h 626"/>
              <a:gd name="T96" fmla="*/ 205 w 419"/>
              <a:gd name="T97" fmla="*/ 476 h 626"/>
              <a:gd name="T98" fmla="*/ 199 w 419"/>
              <a:gd name="T99" fmla="*/ 453 h 626"/>
              <a:gd name="T100" fmla="*/ 222 w 419"/>
              <a:gd name="T101" fmla="*/ 431 h 626"/>
              <a:gd name="T102" fmla="*/ 213 w 419"/>
              <a:gd name="T103" fmla="*/ 426 h 626"/>
              <a:gd name="T104" fmla="*/ 186 w 419"/>
              <a:gd name="T105" fmla="*/ 449 h 626"/>
              <a:gd name="T106" fmla="*/ 171 w 419"/>
              <a:gd name="T107" fmla="*/ 474 h 626"/>
              <a:gd name="T108" fmla="*/ 156 w 419"/>
              <a:gd name="T109" fmla="*/ 498 h 626"/>
              <a:gd name="T110" fmla="*/ 153 w 419"/>
              <a:gd name="T111" fmla="*/ 524 h 626"/>
              <a:gd name="T112" fmla="*/ 124 w 419"/>
              <a:gd name="T113" fmla="*/ 546 h 626"/>
              <a:gd name="T114" fmla="*/ 105 w 419"/>
              <a:gd name="T115" fmla="*/ 566 h 626"/>
              <a:gd name="T116" fmla="*/ 81 w 419"/>
              <a:gd name="T117" fmla="*/ 581 h 626"/>
              <a:gd name="T118" fmla="*/ 70 w 419"/>
              <a:gd name="T119" fmla="*/ 597 h 626"/>
              <a:gd name="T120" fmla="*/ 45 w 419"/>
              <a:gd name="T121" fmla="*/ 608 h 626"/>
              <a:gd name="T122" fmla="*/ 24 w 419"/>
              <a:gd name="T123" fmla="*/ 615 h 626"/>
              <a:gd name="T124" fmla="*/ 3 w 419"/>
              <a:gd name="T125" fmla="*/ 621 h 6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9"/>
              <a:gd name="T190" fmla="*/ 0 h 626"/>
              <a:gd name="T191" fmla="*/ 419 w 419"/>
              <a:gd name="T192" fmla="*/ 626 h 62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9" h="626">
                <a:moveTo>
                  <a:pt x="3" y="310"/>
                </a:moveTo>
                <a:lnTo>
                  <a:pt x="0" y="307"/>
                </a:lnTo>
                <a:lnTo>
                  <a:pt x="0" y="304"/>
                </a:lnTo>
                <a:lnTo>
                  <a:pt x="4" y="307"/>
                </a:lnTo>
                <a:lnTo>
                  <a:pt x="4" y="308"/>
                </a:lnTo>
                <a:lnTo>
                  <a:pt x="3" y="310"/>
                </a:lnTo>
                <a:close/>
                <a:moveTo>
                  <a:pt x="1" y="626"/>
                </a:moveTo>
                <a:lnTo>
                  <a:pt x="0" y="618"/>
                </a:lnTo>
                <a:lnTo>
                  <a:pt x="3" y="617"/>
                </a:lnTo>
                <a:lnTo>
                  <a:pt x="4" y="618"/>
                </a:lnTo>
                <a:lnTo>
                  <a:pt x="6" y="615"/>
                </a:lnTo>
                <a:lnTo>
                  <a:pt x="10" y="612"/>
                </a:lnTo>
                <a:lnTo>
                  <a:pt x="10" y="611"/>
                </a:lnTo>
                <a:lnTo>
                  <a:pt x="13" y="606"/>
                </a:lnTo>
                <a:lnTo>
                  <a:pt x="31" y="593"/>
                </a:lnTo>
                <a:lnTo>
                  <a:pt x="36" y="594"/>
                </a:lnTo>
                <a:lnTo>
                  <a:pt x="39" y="593"/>
                </a:lnTo>
                <a:lnTo>
                  <a:pt x="37" y="596"/>
                </a:lnTo>
                <a:lnTo>
                  <a:pt x="39" y="599"/>
                </a:lnTo>
                <a:lnTo>
                  <a:pt x="42" y="599"/>
                </a:lnTo>
                <a:lnTo>
                  <a:pt x="45" y="597"/>
                </a:lnTo>
                <a:lnTo>
                  <a:pt x="46" y="599"/>
                </a:lnTo>
                <a:lnTo>
                  <a:pt x="49" y="600"/>
                </a:lnTo>
                <a:lnTo>
                  <a:pt x="45" y="596"/>
                </a:lnTo>
                <a:lnTo>
                  <a:pt x="46" y="590"/>
                </a:lnTo>
                <a:lnTo>
                  <a:pt x="57" y="578"/>
                </a:lnTo>
                <a:lnTo>
                  <a:pt x="63" y="575"/>
                </a:lnTo>
                <a:lnTo>
                  <a:pt x="67" y="573"/>
                </a:lnTo>
                <a:lnTo>
                  <a:pt x="72" y="569"/>
                </a:lnTo>
                <a:lnTo>
                  <a:pt x="73" y="569"/>
                </a:lnTo>
                <a:lnTo>
                  <a:pt x="79" y="561"/>
                </a:lnTo>
                <a:lnTo>
                  <a:pt x="84" y="555"/>
                </a:lnTo>
                <a:lnTo>
                  <a:pt x="85" y="552"/>
                </a:lnTo>
                <a:lnTo>
                  <a:pt x="93" y="545"/>
                </a:lnTo>
                <a:lnTo>
                  <a:pt x="94" y="528"/>
                </a:lnTo>
                <a:lnTo>
                  <a:pt x="99" y="524"/>
                </a:lnTo>
                <a:lnTo>
                  <a:pt x="96" y="522"/>
                </a:lnTo>
                <a:lnTo>
                  <a:pt x="97" y="515"/>
                </a:lnTo>
                <a:lnTo>
                  <a:pt x="100" y="512"/>
                </a:lnTo>
                <a:lnTo>
                  <a:pt x="103" y="509"/>
                </a:lnTo>
                <a:lnTo>
                  <a:pt x="105" y="506"/>
                </a:lnTo>
                <a:lnTo>
                  <a:pt x="109" y="498"/>
                </a:lnTo>
                <a:lnTo>
                  <a:pt x="105" y="500"/>
                </a:lnTo>
                <a:lnTo>
                  <a:pt x="99" y="504"/>
                </a:lnTo>
                <a:lnTo>
                  <a:pt x="87" y="512"/>
                </a:lnTo>
                <a:lnTo>
                  <a:pt x="84" y="512"/>
                </a:lnTo>
                <a:lnTo>
                  <a:pt x="79" y="507"/>
                </a:lnTo>
                <a:lnTo>
                  <a:pt x="79" y="503"/>
                </a:lnTo>
                <a:lnTo>
                  <a:pt x="79" y="501"/>
                </a:lnTo>
                <a:lnTo>
                  <a:pt x="78" y="503"/>
                </a:lnTo>
                <a:lnTo>
                  <a:pt x="75" y="506"/>
                </a:lnTo>
                <a:lnTo>
                  <a:pt x="73" y="509"/>
                </a:lnTo>
                <a:lnTo>
                  <a:pt x="75" y="512"/>
                </a:lnTo>
                <a:lnTo>
                  <a:pt x="75" y="518"/>
                </a:lnTo>
                <a:lnTo>
                  <a:pt x="72" y="519"/>
                </a:lnTo>
                <a:lnTo>
                  <a:pt x="69" y="519"/>
                </a:lnTo>
                <a:lnTo>
                  <a:pt x="63" y="507"/>
                </a:lnTo>
                <a:lnTo>
                  <a:pt x="61" y="504"/>
                </a:lnTo>
                <a:lnTo>
                  <a:pt x="58" y="503"/>
                </a:lnTo>
                <a:lnTo>
                  <a:pt x="55" y="507"/>
                </a:lnTo>
                <a:lnTo>
                  <a:pt x="52" y="504"/>
                </a:lnTo>
                <a:lnTo>
                  <a:pt x="49" y="503"/>
                </a:lnTo>
                <a:lnTo>
                  <a:pt x="49" y="500"/>
                </a:lnTo>
                <a:lnTo>
                  <a:pt x="49" y="492"/>
                </a:lnTo>
                <a:lnTo>
                  <a:pt x="45" y="500"/>
                </a:lnTo>
                <a:lnTo>
                  <a:pt x="40" y="503"/>
                </a:lnTo>
                <a:lnTo>
                  <a:pt x="37" y="503"/>
                </a:lnTo>
                <a:lnTo>
                  <a:pt x="33" y="507"/>
                </a:lnTo>
                <a:lnTo>
                  <a:pt x="31" y="509"/>
                </a:lnTo>
                <a:lnTo>
                  <a:pt x="28" y="512"/>
                </a:lnTo>
                <a:lnTo>
                  <a:pt x="24" y="513"/>
                </a:lnTo>
                <a:lnTo>
                  <a:pt x="18" y="513"/>
                </a:lnTo>
                <a:lnTo>
                  <a:pt x="21" y="510"/>
                </a:lnTo>
                <a:lnTo>
                  <a:pt x="24" y="510"/>
                </a:lnTo>
                <a:lnTo>
                  <a:pt x="27" y="507"/>
                </a:lnTo>
                <a:lnTo>
                  <a:pt x="24" y="501"/>
                </a:lnTo>
                <a:lnTo>
                  <a:pt x="27" y="498"/>
                </a:lnTo>
                <a:lnTo>
                  <a:pt x="25" y="497"/>
                </a:lnTo>
                <a:lnTo>
                  <a:pt x="24" y="497"/>
                </a:lnTo>
                <a:lnTo>
                  <a:pt x="21" y="494"/>
                </a:lnTo>
                <a:lnTo>
                  <a:pt x="21" y="491"/>
                </a:lnTo>
                <a:lnTo>
                  <a:pt x="25" y="485"/>
                </a:lnTo>
                <a:lnTo>
                  <a:pt x="18" y="467"/>
                </a:lnTo>
                <a:lnTo>
                  <a:pt x="16" y="461"/>
                </a:lnTo>
                <a:lnTo>
                  <a:pt x="13" y="458"/>
                </a:lnTo>
                <a:lnTo>
                  <a:pt x="30" y="440"/>
                </a:lnTo>
                <a:lnTo>
                  <a:pt x="25" y="440"/>
                </a:lnTo>
                <a:lnTo>
                  <a:pt x="16" y="447"/>
                </a:lnTo>
                <a:lnTo>
                  <a:pt x="10" y="456"/>
                </a:lnTo>
                <a:lnTo>
                  <a:pt x="12" y="459"/>
                </a:lnTo>
                <a:lnTo>
                  <a:pt x="13" y="461"/>
                </a:lnTo>
                <a:lnTo>
                  <a:pt x="13" y="464"/>
                </a:lnTo>
                <a:lnTo>
                  <a:pt x="10" y="468"/>
                </a:lnTo>
                <a:lnTo>
                  <a:pt x="3" y="479"/>
                </a:lnTo>
                <a:lnTo>
                  <a:pt x="1" y="479"/>
                </a:lnTo>
                <a:lnTo>
                  <a:pt x="0" y="362"/>
                </a:lnTo>
                <a:lnTo>
                  <a:pt x="4" y="361"/>
                </a:lnTo>
                <a:lnTo>
                  <a:pt x="16" y="346"/>
                </a:lnTo>
                <a:lnTo>
                  <a:pt x="19" y="344"/>
                </a:lnTo>
                <a:lnTo>
                  <a:pt x="18" y="349"/>
                </a:lnTo>
                <a:lnTo>
                  <a:pt x="24" y="347"/>
                </a:lnTo>
                <a:lnTo>
                  <a:pt x="27" y="347"/>
                </a:lnTo>
                <a:lnTo>
                  <a:pt x="28" y="346"/>
                </a:lnTo>
                <a:lnTo>
                  <a:pt x="33" y="346"/>
                </a:lnTo>
                <a:lnTo>
                  <a:pt x="34" y="346"/>
                </a:lnTo>
                <a:lnTo>
                  <a:pt x="37" y="343"/>
                </a:lnTo>
                <a:lnTo>
                  <a:pt x="42" y="335"/>
                </a:lnTo>
                <a:lnTo>
                  <a:pt x="42" y="331"/>
                </a:lnTo>
                <a:lnTo>
                  <a:pt x="42" y="326"/>
                </a:lnTo>
                <a:lnTo>
                  <a:pt x="39" y="325"/>
                </a:lnTo>
                <a:lnTo>
                  <a:pt x="40" y="322"/>
                </a:lnTo>
                <a:lnTo>
                  <a:pt x="36" y="311"/>
                </a:lnTo>
                <a:lnTo>
                  <a:pt x="33" y="310"/>
                </a:lnTo>
                <a:lnTo>
                  <a:pt x="30" y="310"/>
                </a:lnTo>
                <a:lnTo>
                  <a:pt x="31" y="305"/>
                </a:lnTo>
                <a:lnTo>
                  <a:pt x="33" y="305"/>
                </a:lnTo>
                <a:lnTo>
                  <a:pt x="36" y="307"/>
                </a:lnTo>
                <a:lnTo>
                  <a:pt x="40" y="307"/>
                </a:lnTo>
                <a:lnTo>
                  <a:pt x="43" y="301"/>
                </a:lnTo>
                <a:lnTo>
                  <a:pt x="43" y="296"/>
                </a:lnTo>
                <a:lnTo>
                  <a:pt x="37" y="290"/>
                </a:lnTo>
                <a:lnTo>
                  <a:pt x="34" y="293"/>
                </a:lnTo>
                <a:lnTo>
                  <a:pt x="33" y="296"/>
                </a:lnTo>
                <a:lnTo>
                  <a:pt x="25" y="295"/>
                </a:lnTo>
                <a:lnTo>
                  <a:pt x="27" y="296"/>
                </a:lnTo>
                <a:lnTo>
                  <a:pt x="19" y="299"/>
                </a:lnTo>
                <a:lnTo>
                  <a:pt x="15" y="305"/>
                </a:lnTo>
                <a:lnTo>
                  <a:pt x="10" y="314"/>
                </a:lnTo>
                <a:lnTo>
                  <a:pt x="7" y="307"/>
                </a:lnTo>
                <a:lnTo>
                  <a:pt x="4" y="304"/>
                </a:lnTo>
                <a:lnTo>
                  <a:pt x="3" y="301"/>
                </a:lnTo>
                <a:lnTo>
                  <a:pt x="0" y="302"/>
                </a:lnTo>
                <a:lnTo>
                  <a:pt x="0" y="244"/>
                </a:lnTo>
                <a:lnTo>
                  <a:pt x="4" y="244"/>
                </a:lnTo>
                <a:lnTo>
                  <a:pt x="7" y="242"/>
                </a:lnTo>
                <a:lnTo>
                  <a:pt x="9" y="242"/>
                </a:lnTo>
                <a:lnTo>
                  <a:pt x="12" y="244"/>
                </a:lnTo>
                <a:lnTo>
                  <a:pt x="15" y="244"/>
                </a:lnTo>
                <a:lnTo>
                  <a:pt x="18" y="244"/>
                </a:lnTo>
                <a:lnTo>
                  <a:pt x="21" y="244"/>
                </a:lnTo>
                <a:lnTo>
                  <a:pt x="22" y="247"/>
                </a:lnTo>
                <a:lnTo>
                  <a:pt x="25" y="247"/>
                </a:lnTo>
                <a:lnTo>
                  <a:pt x="25" y="244"/>
                </a:lnTo>
                <a:lnTo>
                  <a:pt x="30" y="235"/>
                </a:lnTo>
                <a:lnTo>
                  <a:pt x="36" y="238"/>
                </a:lnTo>
                <a:lnTo>
                  <a:pt x="37" y="239"/>
                </a:lnTo>
                <a:lnTo>
                  <a:pt x="39" y="238"/>
                </a:lnTo>
                <a:lnTo>
                  <a:pt x="39" y="235"/>
                </a:lnTo>
                <a:lnTo>
                  <a:pt x="37" y="233"/>
                </a:lnTo>
                <a:lnTo>
                  <a:pt x="25" y="229"/>
                </a:lnTo>
                <a:lnTo>
                  <a:pt x="24" y="233"/>
                </a:lnTo>
                <a:lnTo>
                  <a:pt x="22" y="230"/>
                </a:lnTo>
                <a:lnTo>
                  <a:pt x="24" y="227"/>
                </a:lnTo>
                <a:lnTo>
                  <a:pt x="21" y="218"/>
                </a:lnTo>
                <a:lnTo>
                  <a:pt x="24" y="224"/>
                </a:lnTo>
                <a:lnTo>
                  <a:pt x="27" y="227"/>
                </a:lnTo>
                <a:lnTo>
                  <a:pt x="31" y="227"/>
                </a:lnTo>
                <a:lnTo>
                  <a:pt x="34" y="224"/>
                </a:lnTo>
                <a:lnTo>
                  <a:pt x="37" y="227"/>
                </a:lnTo>
                <a:lnTo>
                  <a:pt x="40" y="229"/>
                </a:lnTo>
                <a:lnTo>
                  <a:pt x="42" y="230"/>
                </a:lnTo>
                <a:lnTo>
                  <a:pt x="45" y="232"/>
                </a:lnTo>
                <a:lnTo>
                  <a:pt x="51" y="230"/>
                </a:lnTo>
                <a:lnTo>
                  <a:pt x="54" y="227"/>
                </a:lnTo>
                <a:lnTo>
                  <a:pt x="61" y="227"/>
                </a:lnTo>
                <a:lnTo>
                  <a:pt x="63" y="226"/>
                </a:lnTo>
                <a:lnTo>
                  <a:pt x="63" y="223"/>
                </a:lnTo>
                <a:lnTo>
                  <a:pt x="54" y="224"/>
                </a:lnTo>
                <a:lnTo>
                  <a:pt x="52" y="226"/>
                </a:lnTo>
                <a:lnTo>
                  <a:pt x="54" y="223"/>
                </a:lnTo>
                <a:lnTo>
                  <a:pt x="61" y="220"/>
                </a:lnTo>
                <a:lnTo>
                  <a:pt x="57" y="217"/>
                </a:lnTo>
                <a:lnTo>
                  <a:pt x="55" y="220"/>
                </a:lnTo>
                <a:lnTo>
                  <a:pt x="52" y="218"/>
                </a:lnTo>
                <a:lnTo>
                  <a:pt x="49" y="221"/>
                </a:lnTo>
                <a:lnTo>
                  <a:pt x="46" y="223"/>
                </a:lnTo>
                <a:lnTo>
                  <a:pt x="40" y="220"/>
                </a:lnTo>
                <a:lnTo>
                  <a:pt x="36" y="220"/>
                </a:lnTo>
                <a:lnTo>
                  <a:pt x="34" y="217"/>
                </a:lnTo>
                <a:lnTo>
                  <a:pt x="33" y="223"/>
                </a:lnTo>
                <a:lnTo>
                  <a:pt x="27" y="220"/>
                </a:lnTo>
                <a:lnTo>
                  <a:pt x="24" y="214"/>
                </a:lnTo>
                <a:lnTo>
                  <a:pt x="25" y="209"/>
                </a:lnTo>
                <a:lnTo>
                  <a:pt x="28" y="208"/>
                </a:lnTo>
                <a:lnTo>
                  <a:pt x="27" y="203"/>
                </a:lnTo>
                <a:lnTo>
                  <a:pt x="25" y="203"/>
                </a:lnTo>
                <a:lnTo>
                  <a:pt x="21" y="203"/>
                </a:lnTo>
                <a:lnTo>
                  <a:pt x="16" y="203"/>
                </a:lnTo>
                <a:lnTo>
                  <a:pt x="13" y="206"/>
                </a:lnTo>
                <a:lnTo>
                  <a:pt x="16" y="197"/>
                </a:lnTo>
                <a:lnTo>
                  <a:pt x="13" y="197"/>
                </a:lnTo>
                <a:lnTo>
                  <a:pt x="13" y="200"/>
                </a:lnTo>
                <a:lnTo>
                  <a:pt x="9" y="200"/>
                </a:lnTo>
                <a:lnTo>
                  <a:pt x="9" y="203"/>
                </a:lnTo>
                <a:lnTo>
                  <a:pt x="7" y="206"/>
                </a:lnTo>
                <a:lnTo>
                  <a:pt x="0" y="202"/>
                </a:lnTo>
                <a:lnTo>
                  <a:pt x="0" y="96"/>
                </a:lnTo>
                <a:lnTo>
                  <a:pt x="1" y="93"/>
                </a:lnTo>
                <a:lnTo>
                  <a:pt x="1" y="99"/>
                </a:lnTo>
                <a:lnTo>
                  <a:pt x="4" y="87"/>
                </a:lnTo>
                <a:lnTo>
                  <a:pt x="4" y="84"/>
                </a:lnTo>
                <a:lnTo>
                  <a:pt x="10" y="88"/>
                </a:lnTo>
                <a:lnTo>
                  <a:pt x="7" y="85"/>
                </a:lnTo>
                <a:lnTo>
                  <a:pt x="4" y="81"/>
                </a:lnTo>
                <a:lnTo>
                  <a:pt x="7" y="79"/>
                </a:lnTo>
                <a:lnTo>
                  <a:pt x="15" y="79"/>
                </a:lnTo>
                <a:lnTo>
                  <a:pt x="9" y="78"/>
                </a:lnTo>
                <a:lnTo>
                  <a:pt x="6" y="76"/>
                </a:lnTo>
                <a:lnTo>
                  <a:pt x="13" y="66"/>
                </a:lnTo>
                <a:lnTo>
                  <a:pt x="16" y="66"/>
                </a:lnTo>
                <a:lnTo>
                  <a:pt x="27" y="73"/>
                </a:lnTo>
                <a:lnTo>
                  <a:pt x="24" y="69"/>
                </a:lnTo>
                <a:lnTo>
                  <a:pt x="18" y="64"/>
                </a:lnTo>
                <a:lnTo>
                  <a:pt x="18" y="60"/>
                </a:lnTo>
                <a:lnTo>
                  <a:pt x="22" y="52"/>
                </a:lnTo>
                <a:lnTo>
                  <a:pt x="25" y="54"/>
                </a:lnTo>
                <a:lnTo>
                  <a:pt x="24" y="58"/>
                </a:lnTo>
                <a:lnTo>
                  <a:pt x="22" y="61"/>
                </a:lnTo>
                <a:lnTo>
                  <a:pt x="25" y="57"/>
                </a:lnTo>
                <a:lnTo>
                  <a:pt x="31" y="55"/>
                </a:lnTo>
                <a:lnTo>
                  <a:pt x="43" y="48"/>
                </a:lnTo>
                <a:lnTo>
                  <a:pt x="46" y="43"/>
                </a:lnTo>
                <a:lnTo>
                  <a:pt x="43" y="46"/>
                </a:lnTo>
                <a:lnTo>
                  <a:pt x="51" y="39"/>
                </a:lnTo>
                <a:lnTo>
                  <a:pt x="54" y="39"/>
                </a:lnTo>
                <a:lnTo>
                  <a:pt x="55" y="42"/>
                </a:lnTo>
                <a:lnTo>
                  <a:pt x="52" y="43"/>
                </a:lnTo>
                <a:lnTo>
                  <a:pt x="54" y="48"/>
                </a:lnTo>
                <a:lnTo>
                  <a:pt x="51" y="51"/>
                </a:lnTo>
                <a:lnTo>
                  <a:pt x="54" y="49"/>
                </a:lnTo>
                <a:lnTo>
                  <a:pt x="54" y="52"/>
                </a:lnTo>
                <a:lnTo>
                  <a:pt x="57" y="52"/>
                </a:lnTo>
                <a:lnTo>
                  <a:pt x="57" y="49"/>
                </a:lnTo>
                <a:lnTo>
                  <a:pt x="57" y="46"/>
                </a:lnTo>
                <a:lnTo>
                  <a:pt x="57" y="43"/>
                </a:lnTo>
                <a:lnTo>
                  <a:pt x="60" y="43"/>
                </a:lnTo>
                <a:lnTo>
                  <a:pt x="64" y="42"/>
                </a:lnTo>
                <a:lnTo>
                  <a:pt x="61" y="42"/>
                </a:lnTo>
                <a:lnTo>
                  <a:pt x="58" y="40"/>
                </a:lnTo>
                <a:lnTo>
                  <a:pt x="57" y="37"/>
                </a:lnTo>
                <a:lnTo>
                  <a:pt x="55" y="36"/>
                </a:lnTo>
                <a:lnTo>
                  <a:pt x="55" y="34"/>
                </a:lnTo>
                <a:lnTo>
                  <a:pt x="57" y="30"/>
                </a:lnTo>
                <a:lnTo>
                  <a:pt x="61" y="27"/>
                </a:lnTo>
                <a:lnTo>
                  <a:pt x="72" y="22"/>
                </a:lnTo>
                <a:lnTo>
                  <a:pt x="66" y="25"/>
                </a:lnTo>
                <a:lnTo>
                  <a:pt x="66" y="27"/>
                </a:lnTo>
                <a:lnTo>
                  <a:pt x="63" y="30"/>
                </a:lnTo>
                <a:lnTo>
                  <a:pt x="69" y="34"/>
                </a:lnTo>
                <a:lnTo>
                  <a:pt x="67" y="30"/>
                </a:lnTo>
                <a:lnTo>
                  <a:pt x="70" y="28"/>
                </a:lnTo>
                <a:lnTo>
                  <a:pt x="75" y="28"/>
                </a:lnTo>
                <a:lnTo>
                  <a:pt x="84" y="27"/>
                </a:lnTo>
                <a:lnTo>
                  <a:pt x="90" y="25"/>
                </a:lnTo>
                <a:lnTo>
                  <a:pt x="97" y="18"/>
                </a:lnTo>
                <a:lnTo>
                  <a:pt x="102" y="10"/>
                </a:lnTo>
                <a:lnTo>
                  <a:pt x="105" y="10"/>
                </a:lnTo>
                <a:lnTo>
                  <a:pt x="105" y="6"/>
                </a:lnTo>
                <a:lnTo>
                  <a:pt x="108" y="3"/>
                </a:lnTo>
                <a:lnTo>
                  <a:pt x="111" y="0"/>
                </a:lnTo>
                <a:lnTo>
                  <a:pt x="114" y="3"/>
                </a:lnTo>
                <a:lnTo>
                  <a:pt x="115" y="4"/>
                </a:lnTo>
                <a:lnTo>
                  <a:pt x="118" y="3"/>
                </a:lnTo>
                <a:lnTo>
                  <a:pt x="120" y="4"/>
                </a:lnTo>
                <a:lnTo>
                  <a:pt x="121" y="7"/>
                </a:lnTo>
                <a:lnTo>
                  <a:pt x="127" y="7"/>
                </a:lnTo>
                <a:lnTo>
                  <a:pt x="130" y="9"/>
                </a:lnTo>
                <a:lnTo>
                  <a:pt x="130" y="12"/>
                </a:lnTo>
                <a:lnTo>
                  <a:pt x="130" y="15"/>
                </a:lnTo>
                <a:lnTo>
                  <a:pt x="124" y="19"/>
                </a:lnTo>
                <a:lnTo>
                  <a:pt x="121" y="21"/>
                </a:lnTo>
                <a:lnTo>
                  <a:pt x="117" y="25"/>
                </a:lnTo>
                <a:lnTo>
                  <a:pt x="120" y="24"/>
                </a:lnTo>
                <a:lnTo>
                  <a:pt x="126" y="28"/>
                </a:lnTo>
                <a:lnTo>
                  <a:pt x="126" y="24"/>
                </a:lnTo>
                <a:lnTo>
                  <a:pt x="127" y="28"/>
                </a:lnTo>
                <a:lnTo>
                  <a:pt x="129" y="25"/>
                </a:lnTo>
                <a:lnTo>
                  <a:pt x="132" y="28"/>
                </a:lnTo>
                <a:lnTo>
                  <a:pt x="132" y="31"/>
                </a:lnTo>
                <a:lnTo>
                  <a:pt x="135" y="31"/>
                </a:lnTo>
                <a:lnTo>
                  <a:pt x="135" y="27"/>
                </a:lnTo>
                <a:lnTo>
                  <a:pt x="135" y="25"/>
                </a:lnTo>
                <a:lnTo>
                  <a:pt x="132" y="21"/>
                </a:lnTo>
                <a:lnTo>
                  <a:pt x="132" y="16"/>
                </a:lnTo>
                <a:lnTo>
                  <a:pt x="135" y="15"/>
                </a:lnTo>
                <a:lnTo>
                  <a:pt x="136" y="15"/>
                </a:lnTo>
                <a:lnTo>
                  <a:pt x="136" y="12"/>
                </a:lnTo>
                <a:lnTo>
                  <a:pt x="138" y="13"/>
                </a:lnTo>
                <a:lnTo>
                  <a:pt x="138" y="12"/>
                </a:lnTo>
                <a:lnTo>
                  <a:pt x="144" y="13"/>
                </a:lnTo>
                <a:lnTo>
                  <a:pt x="147" y="21"/>
                </a:lnTo>
                <a:lnTo>
                  <a:pt x="145" y="24"/>
                </a:lnTo>
                <a:lnTo>
                  <a:pt x="147" y="24"/>
                </a:lnTo>
                <a:lnTo>
                  <a:pt x="151" y="25"/>
                </a:lnTo>
                <a:lnTo>
                  <a:pt x="153" y="27"/>
                </a:lnTo>
                <a:lnTo>
                  <a:pt x="154" y="27"/>
                </a:lnTo>
                <a:lnTo>
                  <a:pt x="157" y="24"/>
                </a:lnTo>
                <a:lnTo>
                  <a:pt x="159" y="22"/>
                </a:lnTo>
                <a:lnTo>
                  <a:pt x="160" y="25"/>
                </a:lnTo>
                <a:lnTo>
                  <a:pt x="166" y="21"/>
                </a:lnTo>
                <a:lnTo>
                  <a:pt x="172" y="21"/>
                </a:lnTo>
                <a:lnTo>
                  <a:pt x="174" y="24"/>
                </a:lnTo>
                <a:lnTo>
                  <a:pt x="174" y="28"/>
                </a:lnTo>
                <a:lnTo>
                  <a:pt x="177" y="27"/>
                </a:lnTo>
                <a:lnTo>
                  <a:pt x="177" y="24"/>
                </a:lnTo>
                <a:lnTo>
                  <a:pt x="181" y="24"/>
                </a:lnTo>
                <a:lnTo>
                  <a:pt x="187" y="25"/>
                </a:lnTo>
                <a:lnTo>
                  <a:pt x="187" y="30"/>
                </a:lnTo>
                <a:lnTo>
                  <a:pt x="186" y="34"/>
                </a:lnTo>
                <a:lnTo>
                  <a:pt x="189" y="36"/>
                </a:lnTo>
                <a:lnTo>
                  <a:pt x="190" y="39"/>
                </a:lnTo>
                <a:lnTo>
                  <a:pt x="184" y="39"/>
                </a:lnTo>
                <a:lnTo>
                  <a:pt x="198" y="40"/>
                </a:lnTo>
                <a:lnTo>
                  <a:pt x="196" y="42"/>
                </a:lnTo>
                <a:lnTo>
                  <a:pt x="195" y="45"/>
                </a:lnTo>
                <a:lnTo>
                  <a:pt x="204" y="45"/>
                </a:lnTo>
                <a:lnTo>
                  <a:pt x="214" y="42"/>
                </a:lnTo>
                <a:lnTo>
                  <a:pt x="217" y="42"/>
                </a:lnTo>
                <a:lnTo>
                  <a:pt x="220" y="45"/>
                </a:lnTo>
                <a:lnTo>
                  <a:pt x="217" y="46"/>
                </a:lnTo>
                <a:lnTo>
                  <a:pt x="225" y="45"/>
                </a:lnTo>
                <a:lnTo>
                  <a:pt x="228" y="43"/>
                </a:lnTo>
                <a:lnTo>
                  <a:pt x="235" y="43"/>
                </a:lnTo>
                <a:lnTo>
                  <a:pt x="247" y="48"/>
                </a:lnTo>
                <a:lnTo>
                  <a:pt x="247" y="49"/>
                </a:lnTo>
                <a:lnTo>
                  <a:pt x="253" y="51"/>
                </a:lnTo>
                <a:lnTo>
                  <a:pt x="257" y="52"/>
                </a:lnTo>
                <a:lnTo>
                  <a:pt x="260" y="55"/>
                </a:lnTo>
                <a:lnTo>
                  <a:pt x="263" y="55"/>
                </a:lnTo>
                <a:lnTo>
                  <a:pt x="274" y="60"/>
                </a:lnTo>
                <a:lnTo>
                  <a:pt x="289" y="58"/>
                </a:lnTo>
                <a:lnTo>
                  <a:pt x="292" y="61"/>
                </a:lnTo>
                <a:lnTo>
                  <a:pt x="295" y="64"/>
                </a:lnTo>
                <a:lnTo>
                  <a:pt x="302" y="64"/>
                </a:lnTo>
                <a:lnTo>
                  <a:pt x="301" y="67"/>
                </a:lnTo>
                <a:lnTo>
                  <a:pt x="307" y="67"/>
                </a:lnTo>
                <a:lnTo>
                  <a:pt x="308" y="66"/>
                </a:lnTo>
                <a:lnTo>
                  <a:pt x="310" y="67"/>
                </a:lnTo>
                <a:lnTo>
                  <a:pt x="313" y="67"/>
                </a:lnTo>
                <a:lnTo>
                  <a:pt x="317" y="66"/>
                </a:lnTo>
                <a:lnTo>
                  <a:pt x="326" y="63"/>
                </a:lnTo>
                <a:lnTo>
                  <a:pt x="329" y="63"/>
                </a:lnTo>
                <a:lnTo>
                  <a:pt x="331" y="66"/>
                </a:lnTo>
                <a:lnTo>
                  <a:pt x="332" y="61"/>
                </a:lnTo>
                <a:lnTo>
                  <a:pt x="335" y="61"/>
                </a:lnTo>
                <a:lnTo>
                  <a:pt x="347" y="67"/>
                </a:lnTo>
                <a:lnTo>
                  <a:pt x="350" y="69"/>
                </a:lnTo>
                <a:lnTo>
                  <a:pt x="355" y="73"/>
                </a:lnTo>
                <a:lnTo>
                  <a:pt x="364" y="78"/>
                </a:lnTo>
                <a:lnTo>
                  <a:pt x="367" y="84"/>
                </a:lnTo>
                <a:lnTo>
                  <a:pt x="370" y="82"/>
                </a:lnTo>
                <a:lnTo>
                  <a:pt x="370" y="79"/>
                </a:lnTo>
                <a:lnTo>
                  <a:pt x="373" y="79"/>
                </a:lnTo>
                <a:lnTo>
                  <a:pt x="374" y="447"/>
                </a:lnTo>
                <a:lnTo>
                  <a:pt x="374" y="458"/>
                </a:lnTo>
                <a:lnTo>
                  <a:pt x="380" y="462"/>
                </a:lnTo>
                <a:lnTo>
                  <a:pt x="385" y="459"/>
                </a:lnTo>
                <a:lnTo>
                  <a:pt x="389" y="462"/>
                </a:lnTo>
                <a:lnTo>
                  <a:pt x="394" y="458"/>
                </a:lnTo>
                <a:lnTo>
                  <a:pt x="404" y="458"/>
                </a:lnTo>
                <a:lnTo>
                  <a:pt x="404" y="467"/>
                </a:lnTo>
                <a:lnTo>
                  <a:pt x="419" y="486"/>
                </a:lnTo>
                <a:lnTo>
                  <a:pt x="418" y="488"/>
                </a:lnTo>
                <a:lnTo>
                  <a:pt x="418" y="491"/>
                </a:lnTo>
                <a:lnTo>
                  <a:pt x="418" y="494"/>
                </a:lnTo>
                <a:lnTo>
                  <a:pt x="413" y="494"/>
                </a:lnTo>
                <a:lnTo>
                  <a:pt x="412" y="497"/>
                </a:lnTo>
                <a:lnTo>
                  <a:pt x="407" y="492"/>
                </a:lnTo>
                <a:lnTo>
                  <a:pt x="403" y="491"/>
                </a:lnTo>
                <a:lnTo>
                  <a:pt x="400" y="489"/>
                </a:lnTo>
                <a:lnTo>
                  <a:pt x="394" y="486"/>
                </a:lnTo>
                <a:lnTo>
                  <a:pt x="395" y="482"/>
                </a:lnTo>
                <a:lnTo>
                  <a:pt x="397" y="479"/>
                </a:lnTo>
                <a:lnTo>
                  <a:pt x="397" y="476"/>
                </a:lnTo>
                <a:lnTo>
                  <a:pt x="397" y="473"/>
                </a:lnTo>
                <a:lnTo>
                  <a:pt x="398" y="468"/>
                </a:lnTo>
                <a:lnTo>
                  <a:pt x="400" y="471"/>
                </a:lnTo>
                <a:lnTo>
                  <a:pt x="400" y="474"/>
                </a:lnTo>
                <a:lnTo>
                  <a:pt x="400" y="482"/>
                </a:lnTo>
                <a:lnTo>
                  <a:pt x="403" y="482"/>
                </a:lnTo>
                <a:lnTo>
                  <a:pt x="401" y="476"/>
                </a:lnTo>
                <a:lnTo>
                  <a:pt x="404" y="473"/>
                </a:lnTo>
                <a:lnTo>
                  <a:pt x="401" y="471"/>
                </a:lnTo>
                <a:lnTo>
                  <a:pt x="397" y="465"/>
                </a:lnTo>
                <a:lnTo>
                  <a:pt x="395" y="470"/>
                </a:lnTo>
                <a:lnTo>
                  <a:pt x="389" y="474"/>
                </a:lnTo>
                <a:lnTo>
                  <a:pt x="385" y="477"/>
                </a:lnTo>
                <a:lnTo>
                  <a:pt x="373" y="476"/>
                </a:lnTo>
                <a:lnTo>
                  <a:pt x="365" y="471"/>
                </a:lnTo>
                <a:lnTo>
                  <a:pt x="367" y="470"/>
                </a:lnTo>
                <a:lnTo>
                  <a:pt x="365" y="467"/>
                </a:lnTo>
                <a:lnTo>
                  <a:pt x="361" y="470"/>
                </a:lnTo>
                <a:lnTo>
                  <a:pt x="349" y="467"/>
                </a:lnTo>
                <a:lnTo>
                  <a:pt x="343" y="465"/>
                </a:lnTo>
                <a:lnTo>
                  <a:pt x="338" y="465"/>
                </a:lnTo>
                <a:lnTo>
                  <a:pt x="338" y="467"/>
                </a:lnTo>
                <a:lnTo>
                  <a:pt x="328" y="467"/>
                </a:lnTo>
                <a:lnTo>
                  <a:pt x="323" y="468"/>
                </a:lnTo>
                <a:lnTo>
                  <a:pt x="322" y="468"/>
                </a:lnTo>
                <a:lnTo>
                  <a:pt x="320" y="465"/>
                </a:lnTo>
                <a:lnTo>
                  <a:pt x="319" y="462"/>
                </a:lnTo>
                <a:lnTo>
                  <a:pt x="316" y="462"/>
                </a:lnTo>
                <a:lnTo>
                  <a:pt x="313" y="461"/>
                </a:lnTo>
                <a:lnTo>
                  <a:pt x="310" y="459"/>
                </a:lnTo>
                <a:lnTo>
                  <a:pt x="307" y="458"/>
                </a:lnTo>
                <a:lnTo>
                  <a:pt x="307" y="455"/>
                </a:lnTo>
                <a:lnTo>
                  <a:pt x="307" y="453"/>
                </a:lnTo>
                <a:lnTo>
                  <a:pt x="304" y="452"/>
                </a:lnTo>
                <a:lnTo>
                  <a:pt x="302" y="455"/>
                </a:lnTo>
                <a:lnTo>
                  <a:pt x="302" y="456"/>
                </a:lnTo>
                <a:lnTo>
                  <a:pt x="299" y="458"/>
                </a:lnTo>
                <a:lnTo>
                  <a:pt x="293" y="450"/>
                </a:lnTo>
                <a:lnTo>
                  <a:pt x="290" y="450"/>
                </a:lnTo>
                <a:lnTo>
                  <a:pt x="293" y="446"/>
                </a:lnTo>
                <a:lnTo>
                  <a:pt x="290" y="446"/>
                </a:lnTo>
                <a:lnTo>
                  <a:pt x="283" y="446"/>
                </a:lnTo>
                <a:lnTo>
                  <a:pt x="287" y="441"/>
                </a:lnTo>
                <a:lnTo>
                  <a:pt x="280" y="444"/>
                </a:lnTo>
                <a:lnTo>
                  <a:pt x="275" y="444"/>
                </a:lnTo>
                <a:lnTo>
                  <a:pt x="284" y="440"/>
                </a:lnTo>
                <a:lnTo>
                  <a:pt x="278" y="440"/>
                </a:lnTo>
                <a:lnTo>
                  <a:pt x="277" y="440"/>
                </a:lnTo>
                <a:lnTo>
                  <a:pt x="278" y="432"/>
                </a:lnTo>
                <a:lnTo>
                  <a:pt x="283" y="431"/>
                </a:lnTo>
                <a:lnTo>
                  <a:pt x="278" y="429"/>
                </a:lnTo>
                <a:lnTo>
                  <a:pt x="275" y="431"/>
                </a:lnTo>
                <a:lnTo>
                  <a:pt x="274" y="434"/>
                </a:lnTo>
                <a:lnTo>
                  <a:pt x="271" y="435"/>
                </a:lnTo>
                <a:lnTo>
                  <a:pt x="262" y="435"/>
                </a:lnTo>
                <a:lnTo>
                  <a:pt x="262" y="432"/>
                </a:lnTo>
                <a:lnTo>
                  <a:pt x="260" y="428"/>
                </a:lnTo>
                <a:lnTo>
                  <a:pt x="259" y="437"/>
                </a:lnTo>
                <a:lnTo>
                  <a:pt x="256" y="438"/>
                </a:lnTo>
                <a:lnTo>
                  <a:pt x="257" y="428"/>
                </a:lnTo>
                <a:lnTo>
                  <a:pt x="257" y="425"/>
                </a:lnTo>
                <a:lnTo>
                  <a:pt x="254" y="428"/>
                </a:lnTo>
                <a:lnTo>
                  <a:pt x="253" y="432"/>
                </a:lnTo>
                <a:lnTo>
                  <a:pt x="251" y="429"/>
                </a:lnTo>
                <a:lnTo>
                  <a:pt x="247" y="434"/>
                </a:lnTo>
                <a:lnTo>
                  <a:pt x="250" y="435"/>
                </a:lnTo>
                <a:lnTo>
                  <a:pt x="248" y="438"/>
                </a:lnTo>
                <a:lnTo>
                  <a:pt x="245" y="440"/>
                </a:lnTo>
                <a:lnTo>
                  <a:pt x="244" y="441"/>
                </a:lnTo>
                <a:lnTo>
                  <a:pt x="245" y="444"/>
                </a:lnTo>
                <a:lnTo>
                  <a:pt x="248" y="443"/>
                </a:lnTo>
                <a:lnTo>
                  <a:pt x="250" y="443"/>
                </a:lnTo>
                <a:lnTo>
                  <a:pt x="250" y="446"/>
                </a:lnTo>
                <a:lnTo>
                  <a:pt x="247" y="449"/>
                </a:lnTo>
                <a:lnTo>
                  <a:pt x="244" y="450"/>
                </a:lnTo>
                <a:lnTo>
                  <a:pt x="244" y="452"/>
                </a:lnTo>
                <a:lnTo>
                  <a:pt x="248" y="450"/>
                </a:lnTo>
                <a:lnTo>
                  <a:pt x="253" y="449"/>
                </a:lnTo>
                <a:lnTo>
                  <a:pt x="254" y="450"/>
                </a:lnTo>
                <a:lnTo>
                  <a:pt x="253" y="453"/>
                </a:lnTo>
                <a:lnTo>
                  <a:pt x="250" y="456"/>
                </a:lnTo>
                <a:lnTo>
                  <a:pt x="248" y="459"/>
                </a:lnTo>
                <a:lnTo>
                  <a:pt x="250" y="459"/>
                </a:lnTo>
                <a:lnTo>
                  <a:pt x="250" y="462"/>
                </a:lnTo>
                <a:lnTo>
                  <a:pt x="247" y="464"/>
                </a:lnTo>
                <a:lnTo>
                  <a:pt x="245" y="468"/>
                </a:lnTo>
                <a:lnTo>
                  <a:pt x="241" y="470"/>
                </a:lnTo>
                <a:lnTo>
                  <a:pt x="237" y="470"/>
                </a:lnTo>
                <a:lnTo>
                  <a:pt x="234" y="468"/>
                </a:lnTo>
                <a:lnTo>
                  <a:pt x="231" y="465"/>
                </a:lnTo>
                <a:lnTo>
                  <a:pt x="231" y="468"/>
                </a:lnTo>
                <a:lnTo>
                  <a:pt x="228" y="477"/>
                </a:lnTo>
                <a:lnTo>
                  <a:pt x="226" y="470"/>
                </a:lnTo>
                <a:lnTo>
                  <a:pt x="225" y="471"/>
                </a:lnTo>
                <a:lnTo>
                  <a:pt x="226" y="476"/>
                </a:lnTo>
                <a:lnTo>
                  <a:pt x="225" y="479"/>
                </a:lnTo>
                <a:lnTo>
                  <a:pt x="219" y="480"/>
                </a:lnTo>
                <a:lnTo>
                  <a:pt x="219" y="483"/>
                </a:lnTo>
                <a:lnTo>
                  <a:pt x="216" y="489"/>
                </a:lnTo>
                <a:lnTo>
                  <a:pt x="216" y="482"/>
                </a:lnTo>
                <a:lnTo>
                  <a:pt x="214" y="483"/>
                </a:lnTo>
                <a:lnTo>
                  <a:pt x="207" y="492"/>
                </a:lnTo>
                <a:lnTo>
                  <a:pt x="202" y="491"/>
                </a:lnTo>
                <a:lnTo>
                  <a:pt x="201" y="494"/>
                </a:lnTo>
                <a:lnTo>
                  <a:pt x="196" y="494"/>
                </a:lnTo>
                <a:lnTo>
                  <a:pt x="193" y="495"/>
                </a:lnTo>
                <a:lnTo>
                  <a:pt x="189" y="492"/>
                </a:lnTo>
                <a:lnTo>
                  <a:pt x="189" y="491"/>
                </a:lnTo>
                <a:lnTo>
                  <a:pt x="190" y="488"/>
                </a:lnTo>
                <a:lnTo>
                  <a:pt x="192" y="486"/>
                </a:lnTo>
                <a:lnTo>
                  <a:pt x="193" y="488"/>
                </a:lnTo>
                <a:lnTo>
                  <a:pt x="195" y="485"/>
                </a:lnTo>
                <a:lnTo>
                  <a:pt x="199" y="486"/>
                </a:lnTo>
                <a:lnTo>
                  <a:pt x="198" y="483"/>
                </a:lnTo>
                <a:lnTo>
                  <a:pt x="202" y="482"/>
                </a:lnTo>
                <a:lnTo>
                  <a:pt x="205" y="476"/>
                </a:lnTo>
                <a:lnTo>
                  <a:pt x="196" y="480"/>
                </a:lnTo>
                <a:lnTo>
                  <a:pt x="192" y="479"/>
                </a:lnTo>
                <a:lnTo>
                  <a:pt x="190" y="476"/>
                </a:lnTo>
                <a:lnTo>
                  <a:pt x="192" y="473"/>
                </a:lnTo>
                <a:lnTo>
                  <a:pt x="193" y="470"/>
                </a:lnTo>
                <a:lnTo>
                  <a:pt x="193" y="468"/>
                </a:lnTo>
                <a:lnTo>
                  <a:pt x="195" y="464"/>
                </a:lnTo>
                <a:lnTo>
                  <a:pt x="198" y="462"/>
                </a:lnTo>
                <a:lnTo>
                  <a:pt x="199" y="459"/>
                </a:lnTo>
                <a:lnTo>
                  <a:pt x="199" y="453"/>
                </a:lnTo>
                <a:lnTo>
                  <a:pt x="198" y="446"/>
                </a:lnTo>
                <a:lnTo>
                  <a:pt x="199" y="443"/>
                </a:lnTo>
                <a:lnTo>
                  <a:pt x="213" y="434"/>
                </a:lnTo>
                <a:lnTo>
                  <a:pt x="216" y="434"/>
                </a:lnTo>
                <a:lnTo>
                  <a:pt x="217" y="438"/>
                </a:lnTo>
                <a:lnTo>
                  <a:pt x="220" y="438"/>
                </a:lnTo>
                <a:lnTo>
                  <a:pt x="225" y="435"/>
                </a:lnTo>
                <a:lnTo>
                  <a:pt x="238" y="438"/>
                </a:lnTo>
                <a:lnTo>
                  <a:pt x="223" y="432"/>
                </a:lnTo>
                <a:lnTo>
                  <a:pt x="222" y="431"/>
                </a:lnTo>
                <a:lnTo>
                  <a:pt x="220" y="428"/>
                </a:lnTo>
                <a:lnTo>
                  <a:pt x="223" y="426"/>
                </a:lnTo>
                <a:lnTo>
                  <a:pt x="225" y="423"/>
                </a:lnTo>
                <a:lnTo>
                  <a:pt x="228" y="420"/>
                </a:lnTo>
                <a:lnTo>
                  <a:pt x="231" y="419"/>
                </a:lnTo>
                <a:lnTo>
                  <a:pt x="234" y="416"/>
                </a:lnTo>
                <a:lnTo>
                  <a:pt x="231" y="416"/>
                </a:lnTo>
                <a:lnTo>
                  <a:pt x="226" y="419"/>
                </a:lnTo>
                <a:lnTo>
                  <a:pt x="220" y="425"/>
                </a:lnTo>
                <a:lnTo>
                  <a:pt x="213" y="426"/>
                </a:lnTo>
                <a:lnTo>
                  <a:pt x="213" y="416"/>
                </a:lnTo>
                <a:lnTo>
                  <a:pt x="219" y="405"/>
                </a:lnTo>
                <a:lnTo>
                  <a:pt x="219" y="390"/>
                </a:lnTo>
                <a:lnTo>
                  <a:pt x="208" y="419"/>
                </a:lnTo>
                <a:lnTo>
                  <a:pt x="210" y="422"/>
                </a:lnTo>
                <a:lnTo>
                  <a:pt x="210" y="425"/>
                </a:lnTo>
                <a:lnTo>
                  <a:pt x="202" y="432"/>
                </a:lnTo>
                <a:lnTo>
                  <a:pt x="192" y="437"/>
                </a:lnTo>
                <a:lnTo>
                  <a:pt x="192" y="441"/>
                </a:lnTo>
                <a:lnTo>
                  <a:pt x="186" y="449"/>
                </a:lnTo>
                <a:lnTo>
                  <a:pt x="183" y="455"/>
                </a:lnTo>
                <a:lnTo>
                  <a:pt x="178" y="461"/>
                </a:lnTo>
                <a:lnTo>
                  <a:pt x="174" y="461"/>
                </a:lnTo>
                <a:lnTo>
                  <a:pt x="172" y="458"/>
                </a:lnTo>
                <a:lnTo>
                  <a:pt x="169" y="458"/>
                </a:lnTo>
                <a:lnTo>
                  <a:pt x="177" y="464"/>
                </a:lnTo>
                <a:lnTo>
                  <a:pt x="177" y="468"/>
                </a:lnTo>
                <a:lnTo>
                  <a:pt x="174" y="471"/>
                </a:lnTo>
                <a:lnTo>
                  <a:pt x="169" y="471"/>
                </a:lnTo>
                <a:lnTo>
                  <a:pt x="171" y="474"/>
                </a:lnTo>
                <a:lnTo>
                  <a:pt x="171" y="476"/>
                </a:lnTo>
                <a:lnTo>
                  <a:pt x="165" y="479"/>
                </a:lnTo>
                <a:lnTo>
                  <a:pt x="165" y="476"/>
                </a:lnTo>
                <a:lnTo>
                  <a:pt x="163" y="476"/>
                </a:lnTo>
                <a:lnTo>
                  <a:pt x="162" y="479"/>
                </a:lnTo>
                <a:lnTo>
                  <a:pt x="160" y="483"/>
                </a:lnTo>
                <a:lnTo>
                  <a:pt x="159" y="486"/>
                </a:lnTo>
                <a:lnTo>
                  <a:pt x="153" y="489"/>
                </a:lnTo>
                <a:lnTo>
                  <a:pt x="150" y="500"/>
                </a:lnTo>
                <a:lnTo>
                  <a:pt x="156" y="498"/>
                </a:lnTo>
                <a:lnTo>
                  <a:pt x="159" y="500"/>
                </a:lnTo>
                <a:lnTo>
                  <a:pt x="165" y="503"/>
                </a:lnTo>
                <a:lnTo>
                  <a:pt x="165" y="509"/>
                </a:lnTo>
                <a:lnTo>
                  <a:pt x="163" y="512"/>
                </a:lnTo>
                <a:lnTo>
                  <a:pt x="157" y="513"/>
                </a:lnTo>
                <a:lnTo>
                  <a:pt x="156" y="516"/>
                </a:lnTo>
                <a:lnTo>
                  <a:pt x="153" y="519"/>
                </a:lnTo>
                <a:lnTo>
                  <a:pt x="153" y="521"/>
                </a:lnTo>
                <a:lnTo>
                  <a:pt x="150" y="522"/>
                </a:lnTo>
                <a:lnTo>
                  <a:pt x="153" y="524"/>
                </a:lnTo>
                <a:lnTo>
                  <a:pt x="153" y="527"/>
                </a:lnTo>
                <a:lnTo>
                  <a:pt x="150" y="528"/>
                </a:lnTo>
                <a:lnTo>
                  <a:pt x="145" y="531"/>
                </a:lnTo>
                <a:lnTo>
                  <a:pt x="138" y="533"/>
                </a:lnTo>
                <a:lnTo>
                  <a:pt x="133" y="539"/>
                </a:lnTo>
                <a:lnTo>
                  <a:pt x="130" y="542"/>
                </a:lnTo>
                <a:lnTo>
                  <a:pt x="129" y="540"/>
                </a:lnTo>
                <a:lnTo>
                  <a:pt x="126" y="540"/>
                </a:lnTo>
                <a:lnTo>
                  <a:pt x="126" y="543"/>
                </a:lnTo>
                <a:lnTo>
                  <a:pt x="124" y="546"/>
                </a:lnTo>
                <a:lnTo>
                  <a:pt x="120" y="546"/>
                </a:lnTo>
                <a:lnTo>
                  <a:pt x="120" y="549"/>
                </a:lnTo>
                <a:lnTo>
                  <a:pt x="114" y="552"/>
                </a:lnTo>
                <a:lnTo>
                  <a:pt x="112" y="555"/>
                </a:lnTo>
                <a:lnTo>
                  <a:pt x="114" y="560"/>
                </a:lnTo>
                <a:lnTo>
                  <a:pt x="112" y="561"/>
                </a:lnTo>
                <a:lnTo>
                  <a:pt x="111" y="563"/>
                </a:lnTo>
                <a:lnTo>
                  <a:pt x="108" y="563"/>
                </a:lnTo>
                <a:lnTo>
                  <a:pt x="108" y="566"/>
                </a:lnTo>
                <a:lnTo>
                  <a:pt x="105" y="566"/>
                </a:lnTo>
                <a:lnTo>
                  <a:pt x="100" y="570"/>
                </a:lnTo>
                <a:lnTo>
                  <a:pt x="97" y="569"/>
                </a:lnTo>
                <a:lnTo>
                  <a:pt x="96" y="572"/>
                </a:lnTo>
                <a:lnTo>
                  <a:pt x="96" y="575"/>
                </a:lnTo>
                <a:lnTo>
                  <a:pt x="93" y="575"/>
                </a:lnTo>
                <a:lnTo>
                  <a:pt x="88" y="576"/>
                </a:lnTo>
                <a:lnTo>
                  <a:pt x="90" y="578"/>
                </a:lnTo>
                <a:lnTo>
                  <a:pt x="90" y="579"/>
                </a:lnTo>
                <a:lnTo>
                  <a:pt x="84" y="579"/>
                </a:lnTo>
                <a:lnTo>
                  <a:pt x="81" y="581"/>
                </a:lnTo>
                <a:lnTo>
                  <a:pt x="76" y="585"/>
                </a:lnTo>
                <a:lnTo>
                  <a:pt x="73" y="585"/>
                </a:lnTo>
                <a:lnTo>
                  <a:pt x="70" y="579"/>
                </a:lnTo>
                <a:lnTo>
                  <a:pt x="69" y="582"/>
                </a:lnTo>
                <a:lnTo>
                  <a:pt x="72" y="585"/>
                </a:lnTo>
                <a:lnTo>
                  <a:pt x="73" y="587"/>
                </a:lnTo>
                <a:lnTo>
                  <a:pt x="76" y="588"/>
                </a:lnTo>
                <a:lnTo>
                  <a:pt x="76" y="593"/>
                </a:lnTo>
                <a:lnTo>
                  <a:pt x="73" y="594"/>
                </a:lnTo>
                <a:lnTo>
                  <a:pt x="70" y="597"/>
                </a:lnTo>
                <a:lnTo>
                  <a:pt x="64" y="597"/>
                </a:lnTo>
                <a:lnTo>
                  <a:pt x="60" y="608"/>
                </a:lnTo>
                <a:lnTo>
                  <a:pt x="60" y="602"/>
                </a:lnTo>
                <a:lnTo>
                  <a:pt x="58" y="599"/>
                </a:lnTo>
                <a:lnTo>
                  <a:pt x="57" y="599"/>
                </a:lnTo>
                <a:lnTo>
                  <a:pt x="54" y="600"/>
                </a:lnTo>
                <a:lnTo>
                  <a:pt x="51" y="603"/>
                </a:lnTo>
                <a:lnTo>
                  <a:pt x="48" y="603"/>
                </a:lnTo>
                <a:lnTo>
                  <a:pt x="46" y="606"/>
                </a:lnTo>
                <a:lnTo>
                  <a:pt x="45" y="608"/>
                </a:lnTo>
                <a:lnTo>
                  <a:pt x="43" y="606"/>
                </a:lnTo>
                <a:lnTo>
                  <a:pt x="42" y="609"/>
                </a:lnTo>
                <a:lnTo>
                  <a:pt x="37" y="609"/>
                </a:lnTo>
                <a:lnTo>
                  <a:pt x="33" y="612"/>
                </a:lnTo>
                <a:lnTo>
                  <a:pt x="28" y="612"/>
                </a:lnTo>
                <a:lnTo>
                  <a:pt x="30" y="608"/>
                </a:lnTo>
                <a:lnTo>
                  <a:pt x="30" y="605"/>
                </a:lnTo>
                <a:lnTo>
                  <a:pt x="28" y="605"/>
                </a:lnTo>
                <a:lnTo>
                  <a:pt x="25" y="606"/>
                </a:lnTo>
                <a:lnTo>
                  <a:pt x="24" y="615"/>
                </a:lnTo>
                <a:lnTo>
                  <a:pt x="21" y="617"/>
                </a:lnTo>
                <a:lnTo>
                  <a:pt x="21" y="620"/>
                </a:lnTo>
                <a:lnTo>
                  <a:pt x="18" y="620"/>
                </a:lnTo>
                <a:lnTo>
                  <a:pt x="15" y="621"/>
                </a:lnTo>
                <a:lnTo>
                  <a:pt x="12" y="621"/>
                </a:lnTo>
                <a:lnTo>
                  <a:pt x="12" y="618"/>
                </a:lnTo>
                <a:lnTo>
                  <a:pt x="10" y="615"/>
                </a:lnTo>
                <a:lnTo>
                  <a:pt x="10" y="623"/>
                </a:lnTo>
                <a:lnTo>
                  <a:pt x="6" y="624"/>
                </a:lnTo>
                <a:lnTo>
                  <a:pt x="3" y="621"/>
                </a:lnTo>
                <a:lnTo>
                  <a:pt x="1" y="624"/>
                </a:lnTo>
                <a:lnTo>
                  <a:pt x="1" y="62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43" name="Freeform 1015"/>
          <p:cNvSpPr>
            <a:spLocks/>
          </p:cNvSpPr>
          <p:nvPr/>
        </p:nvSpPr>
        <p:spPr bwMode="auto">
          <a:xfrm>
            <a:off x="2511425" y="2960695"/>
            <a:ext cx="3175" cy="6350"/>
          </a:xfrm>
          <a:custGeom>
            <a:avLst/>
            <a:gdLst>
              <a:gd name="T0" fmla="*/ 0 w 2"/>
              <a:gd name="T1" fmla="*/ 3 h 4"/>
              <a:gd name="T2" fmla="*/ 0 w 2"/>
              <a:gd name="T3" fmla="*/ 4 h 4"/>
              <a:gd name="T4" fmla="*/ 2 w 2"/>
              <a:gd name="T5" fmla="*/ 4 h 4"/>
              <a:gd name="T6" fmla="*/ 2 w 2"/>
              <a:gd name="T7" fmla="*/ 3 h 4"/>
              <a:gd name="T8" fmla="*/ 2 w 2"/>
              <a:gd name="T9" fmla="*/ 0 h 4"/>
              <a:gd name="T10" fmla="*/ 0 w 2"/>
              <a:gd name="T11" fmla="*/ 0 h 4"/>
              <a:gd name="T12" fmla="*/ 0 w 2"/>
              <a:gd name="T13" fmla="*/ 3 h 4"/>
              <a:gd name="T14" fmla="*/ 0 60000 65536"/>
              <a:gd name="T15" fmla="*/ 0 60000 65536"/>
              <a:gd name="T16" fmla="*/ 0 60000 65536"/>
              <a:gd name="T17" fmla="*/ 0 60000 65536"/>
              <a:gd name="T18" fmla="*/ 0 60000 65536"/>
              <a:gd name="T19" fmla="*/ 0 60000 65536"/>
              <a:gd name="T20" fmla="*/ 0 60000 65536"/>
              <a:gd name="T21" fmla="*/ 0 w 2"/>
              <a:gd name="T22" fmla="*/ 0 h 4"/>
              <a:gd name="T23" fmla="*/ 2 w 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4">
                <a:moveTo>
                  <a:pt x="0" y="3"/>
                </a:moveTo>
                <a:lnTo>
                  <a:pt x="0" y="4"/>
                </a:lnTo>
                <a:lnTo>
                  <a:pt x="2" y="4"/>
                </a:lnTo>
                <a:lnTo>
                  <a:pt x="2" y="3"/>
                </a:lnTo>
                <a:lnTo>
                  <a:pt x="2" y="0"/>
                </a:lnTo>
                <a:lnTo>
                  <a:pt x="0" y="0"/>
                </a:lnTo>
                <a:lnTo>
                  <a:pt x="0"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44" name="Freeform 1016"/>
          <p:cNvSpPr>
            <a:spLocks/>
          </p:cNvSpPr>
          <p:nvPr/>
        </p:nvSpPr>
        <p:spPr bwMode="auto">
          <a:xfrm>
            <a:off x="2516188" y="2957520"/>
            <a:ext cx="3175" cy="4762"/>
          </a:xfrm>
          <a:custGeom>
            <a:avLst/>
            <a:gdLst>
              <a:gd name="T0" fmla="*/ 0 w 2"/>
              <a:gd name="T1" fmla="*/ 3 h 3"/>
              <a:gd name="T2" fmla="*/ 2 w 2"/>
              <a:gd name="T3" fmla="*/ 3 h 3"/>
              <a:gd name="T4" fmla="*/ 2 w 2"/>
              <a:gd name="T5" fmla="*/ 2 h 3"/>
              <a:gd name="T6" fmla="*/ 2 w 2"/>
              <a:gd name="T7" fmla="*/ 0 h 3"/>
              <a:gd name="T8" fmla="*/ 0 w 2"/>
              <a:gd name="T9" fmla="*/ 0 h 3"/>
              <a:gd name="T10" fmla="*/ 0 w 2"/>
              <a:gd name="T11" fmla="*/ 2 h 3"/>
              <a:gd name="T12" fmla="*/ 0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3"/>
                </a:moveTo>
                <a:lnTo>
                  <a:pt x="2" y="3"/>
                </a:lnTo>
                <a:lnTo>
                  <a:pt x="2" y="2"/>
                </a:lnTo>
                <a:lnTo>
                  <a:pt x="2" y="0"/>
                </a:lnTo>
                <a:lnTo>
                  <a:pt x="0" y="0"/>
                </a:lnTo>
                <a:lnTo>
                  <a:pt x="0" y="2"/>
                </a:lnTo>
                <a:lnTo>
                  <a:pt x="0" y="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45" name="Freeform 1017"/>
          <p:cNvSpPr>
            <a:spLocks/>
          </p:cNvSpPr>
          <p:nvPr/>
        </p:nvSpPr>
        <p:spPr bwMode="auto">
          <a:xfrm>
            <a:off x="2519363" y="2965457"/>
            <a:ext cx="1588" cy="4762"/>
          </a:xfrm>
          <a:custGeom>
            <a:avLst/>
            <a:gdLst>
              <a:gd name="T0" fmla="*/ 0 w 1"/>
              <a:gd name="T1" fmla="*/ 0 h 3"/>
              <a:gd name="T2" fmla="*/ 0 w 1"/>
              <a:gd name="T3" fmla="*/ 1 h 3"/>
              <a:gd name="T4" fmla="*/ 0 w 1"/>
              <a:gd name="T5" fmla="*/ 3 h 3"/>
              <a:gd name="T6" fmla="*/ 1 w 1"/>
              <a:gd name="T7" fmla="*/ 0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1"/>
                </a:lnTo>
                <a:lnTo>
                  <a:pt x="0" y="3"/>
                </a:lnTo>
                <a:lnTo>
                  <a:pt x="1" y="0"/>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46" name="Freeform 1018"/>
          <p:cNvSpPr>
            <a:spLocks/>
          </p:cNvSpPr>
          <p:nvPr/>
        </p:nvSpPr>
        <p:spPr bwMode="auto">
          <a:xfrm>
            <a:off x="665163" y="2281245"/>
            <a:ext cx="220663" cy="244475"/>
          </a:xfrm>
          <a:custGeom>
            <a:avLst/>
            <a:gdLst>
              <a:gd name="T0" fmla="*/ 12 w 139"/>
              <a:gd name="T1" fmla="*/ 28 h 154"/>
              <a:gd name="T2" fmla="*/ 27 w 139"/>
              <a:gd name="T3" fmla="*/ 18 h 154"/>
              <a:gd name="T4" fmla="*/ 32 w 139"/>
              <a:gd name="T5" fmla="*/ 12 h 154"/>
              <a:gd name="T6" fmla="*/ 47 w 139"/>
              <a:gd name="T7" fmla="*/ 0 h 154"/>
              <a:gd name="T8" fmla="*/ 54 w 139"/>
              <a:gd name="T9" fmla="*/ 9 h 154"/>
              <a:gd name="T10" fmla="*/ 64 w 139"/>
              <a:gd name="T11" fmla="*/ 28 h 154"/>
              <a:gd name="T12" fmla="*/ 93 w 139"/>
              <a:gd name="T13" fmla="*/ 69 h 154"/>
              <a:gd name="T14" fmla="*/ 99 w 139"/>
              <a:gd name="T15" fmla="*/ 85 h 154"/>
              <a:gd name="T16" fmla="*/ 108 w 139"/>
              <a:gd name="T17" fmla="*/ 102 h 154"/>
              <a:gd name="T18" fmla="*/ 138 w 139"/>
              <a:gd name="T19" fmla="*/ 117 h 154"/>
              <a:gd name="T20" fmla="*/ 139 w 139"/>
              <a:gd name="T21" fmla="*/ 142 h 154"/>
              <a:gd name="T22" fmla="*/ 135 w 139"/>
              <a:gd name="T23" fmla="*/ 147 h 154"/>
              <a:gd name="T24" fmla="*/ 127 w 139"/>
              <a:gd name="T25" fmla="*/ 154 h 154"/>
              <a:gd name="T26" fmla="*/ 123 w 139"/>
              <a:gd name="T27" fmla="*/ 148 h 154"/>
              <a:gd name="T28" fmla="*/ 129 w 139"/>
              <a:gd name="T29" fmla="*/ 145 h 154"/>
              <a:gd name="T30" fmla="*/ 126 w 139"/>
              <a:gd name="T31" fmla="*/ 139 h 154"/>
              <a:gd name="T32" fmla="*/ 123 w 139"/>
              <a:gd name="T33" fmla="*/ 127 h 154"/>
              <a:gd name="T34" fmla="*/ 120 w 139"/>
              <a:gd name="T35" fmla="*/ 118 h 154"/>
              <a:gd name="T36" fmla="*/ 117 w 139"/>
              <a:gd name="T37" fmla="*/ 118 h 154"/>
              <a:gd name="T38" fmla="*/ 111 w 139"/>
              <a:gd name="T39" fmla="*/ 121 h 154"/>
              <a:gd name="T40" fmla="*/ 108 w 139"/>
              <a:gd name="T41" fmla="*/ 127 h 154"/>
              <a:gd name="T42" fmla="*/ 105 w 139"/>
              <a:gd name="T43" fmla="*/ 133 h 154"/>
              <a:gd name="T44" fmla="*/ 103 w 139"/>
              <a:gd name="T45" fmla="*/ 126 h 154"/>
              <a:gd name="T46" fmla="*/ 108 w 139"/>
              <a:gd name="T47" fmla="*/ 114 h 154"/>
              <a:gd name="T48" fmla="*/ 102 w 139"/>
              <a:gd name="T49" fmla="*/ 106 h 154"/>
              <a:gd name="T50" fmla="*/ 97 w 139"/>
              <a:gd name="T51" fmla="*/ 96 h 154"/>
              <a:gd name="T52" fmla="*/ 88 w 139"/>
              <a:gd name="T53" fmla="*/ 88 h 154"/>
              <a:gd name="T54" fmla="*/ 91 w 139"/>
              <a:gd name="T55" fmla="*/ 88 h 154"/>
              <a:gd name="T56" fmla="*/ 87 w 139"/>
              <a:gd name="T57" fmla="*/ 87 h 154"/>
              <a:gd name="T58" fmla="*/ 82 w 139"/>
              <a:gd name="T59" fmla="*/ 85 h 154"/>
              <a:gd name="T60" fmla="*/ 85 w 139"/>
              <a:gd name="T61" fmla="*/ 79 h 154"/>
              <a:gd name="T62" fmla="*/ 81 w 139"/>
              <a:gd name="T63" fmla="*/ 76 h 154"/>
              <a:gd name="T64" fmla="*/ 79 w 139"/>
              <a:gd name="T65" fmla="*/ 72 h 154"/>
              <a:gd name="T66" fmla="*/ 85 w 139"/>
              <a:gd name="T67" fmla="*/ 70 h 154"/>
              <a:gd name="T68" fmla="*/ 85 w 139"/>
              <a:gd name="T69" fmla="*/ 70 h 154"/>
              <a:gd name="T70" fmla="*/ 79 w 139"/>
              <a:gd name="T71" fmla="*/ 64 h 154"/>
              <a:gd name="T72" fmla="*/ 85 w 139"/>
              <a:gd name="T73" fmla="*/ 61 h 154"/>
              <a:gd name="T74" fmla="*/ 76 w 139"/>
              <a:gd name="T75" fmla="*/ 63 h 154"/>
              <a:gd name="T76" fmla="*/ 79 w 139"/>
              <a:gd name="T77" fmla="*/ 55 h 154"/>
              <a:gd name="T78" fmla="*/ 78 w 139"/>
              <a:gd name="T79" fmla="*/ 51 h 154"/>
              <a:gd name="T80" fmla="*/ 73 w 139"/>
              <a:gd name="T81" fmla="*/ 57 h 154"/>
              <a:gd name="T82" fmla="*/ 69 w 139"/>
              <a:gd name="T83" fmla="*/ 49 h 154"/>
              <a:gd name="T84" fmla="*/ 59 w 139"/>
              <a:gd name="T85" fmla="*/ 45 h 154"/>
              <a:gd name="T86" fmla="*/ 53 w 139"/>
              <a:gd name="T87" fmla="*/ 33 h 154"/>
              <a:gd name="T88" fmla="*/ 47 w 139"/>
              <a:gd name="T89" fmla="*/ 21 h 154"/>
              <a:gd name="T90" fmla="*/ 48 w 139"/>
              <a:gd name="T91" fmla="*/ 49 h 154"/>
              <a:gd name="T92" fmla="*/ 39 w 139"/>
              <a:gd name="T93" fmla="*/ 45 h 154"/>
              <a:gd name="T94" fmla="*/ 38 w 139"/>
              <a:gd name="T95" fmla="*/ 34 h 154"/>
              <a:gd name="T96" fmla="*/ 35 w 139"/>
              <a:gd name="T97" fmla="*/ 28 h 154"/>
              <a:gd name="T98" fmla="*/ 27 w 139"/>
              <a:gd name="T99" fmla="*/ 27 h 154"/>
              <a:gd name="T100" fmla="*/ 21 w 139"/>
              <a:gd name="T101" fmla="*/ 25 h 154"/>
              <a:gd name="T102" fmla="*/ 24 w 139"/>
              <a:gd name="T103" fmla="*/ 28 h 154"/>
              <a:gd name="T104" fmla="*/ 30 w 139"/>
              <a:gd name="T105" fmla="*/ 37 h 154"/>
              <a:gd name="T106" fmla="*/ 35 w 139"/>
              <a:gd name="T107" fmla="*/ 45 h 154"/>
              <a:gd name="T108" fmla="*/ 30 w 139"/>
              <a:gd name="T109" fmla="*/ 46 h 154"/>
              <a:gd name="T110" fmla="*/ 17 w 139"/>
              <a:gd name="T111" fmla="*/ 43 h 154"/>
              <a:gd name="T112" fmla="*/ 11 w 139"/>
              <a:gd name="T113" fmla="*/ 34 h 154"/>
              <a:gd name="T114" fmla="*/ 2 w 139"/>
              <a:gd name="T115" fmla="*/ 15 h 1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9"/>
              <a:gd name="T175" fmla="*/ 0 h 154"/>
              <a:gd name="T176" fmla="*/ 139 w 139"/>
              <a:gd name="T177" fmla="*/ 154 h 1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9" h="154">
                <a:moveTo>
                  <a:pt x="3" y="13"/>
                </a:moveTo>
                <a:lnTo>
                  <a:pt x="8" y="18"/>
                </a:lnTo>
                <a:lnTo>
                  <a:pt x="12" y="27"/>
                </a:lnTo>
                <a:lnTo>
                  <a:pt x="12" y="28"/>
                </a:lnTo>
                <a:lnTo>
                  <a:pt x="17" y="27"/>
                </a:lnTo>
                <a:lnTo>
                  <a:pt x="21" y="22"/>
                </a:lnTo>
                <a:lnTo>
                  <a:pt x="27" y="21"/>
                </a:lnTo>
                <a:lnTo>
                  <a:pt x="27" y="18"/>
                </a:lnTo>
                <a:lnTo>
                  <a:pt x="27" y="16"/>
                </a:lnTo>
                <a:lnTo>
                  <a:pt x="29" y="15"/>
                </a:lnTo>
                <a:lnTo>
                  <a:pt x="30" y="13"/>
                </a:lnTo>
                <a:lnTo>
                  <a:pt x="32" y="12"/>
                </a:lnTo>
                <a:lnTo>
                  <a:pt x="32" y="9"/>
                </a:lnTo>
                <a:lnTo>
                  <a:pt x="33" y="7"/>
                </a:lnTo>
                <a:lnTo>
                  <a:pt x="39" y="6"/>
                </a:lnTo>
                <a:lnTo>
                  <a:pt x="47" y="0"/>
                </a:lnTo>
                <a:lnTo>
                  <a:pt x="48" y="0"/>
                </a:lnTo>
                <a:lnTo>
                  <a:pt x="50" y="3"/>
                </a:lnTo>
                <a:lnTo>
                  <a:pt x="53" y="7"/>
                </a:lnTo>
                <a:lnTo>
                  <a:pt x="54" y="9"/>
                </a:lnTo>
                <a:lnTo>
                  <a:pt x="60" y="19"/>
                </a:lnTo>
                <a:lnTo>
                  <a:pt x="63" y="22"/>
                </a:lnTo>
                <a:lnTo>
                  <a:pt x="64" y="27"/>
                </a:lnTo>
                <a:lnTo>
                  <a:pt x="64" y="28"/>
                </a:lnTo>
                <a:lnTo>
                  <a:pt x="64" y="30"/>
                </a:lnTo>
                <a:lnTo>
                  <a:pt x="72" y="33"/>
                </a:lnTo>
                <a:lnTo>
                  <a:pt x="91" y="69"/>
                </a:lnTo>
                <a:lnTo>
                  <a:pt x="93" y="69"/>
                </a:lnTo>
                <a:lnTo>
                  <a:pt x="94" y="75"/>
                </a:lnTo>
                <a:lnTo>
                  <a:pt x="99" y="82"/>
                </a:lnTo>
                <a:lnTo>
                  <a:pt x="99" y="84"/>
                </a:lnTo>
                <a:lnTo>
                  <a:pt x="99" y="85"/>
                </a:lnTo>
                <a:lnTo>
                  <a:pt x="99" y="87"/>
                </a:lnTo>
                <a:lnTo>
                  <a:pt x="102" y="90"/>
                </a:lnTo>
                <a:lnTo>
                  <a:pt x="105" y="99"/>
                </a:lnTo>
                <a:lnTo>
                  <a:pt x="108" y="102"/>
                </a:lnTo>
                <a:lnTo>
                  <a:pt x="111" y="105"/>
                </a:lnTo>
                <a:lnTo>
                  <a:pt x="121" y="108"/>
                </a:lnTo>
                <a:lnTo>
                  <a:pt x="132" y="115"/>
                </a:lnTo>
                <a:lnTo>
                  <a:pt x="138" y="117"/>
                </a:lnTo>
                <a:lnTo>
                  <a:pt x="139" y="121"/>
                </a:lnTo>
                <a:lnTo>
                  <a:pt x="138" y="136"/>
                </a:lnTo>
                <a:lnTo>
                  <a:pt x="139" y="141"/>
                </a:lnTo>
                <a:lnTo>
                  <a:pt x="139" y="142"/>
                </a:lnTo>
                <a:lnTo>
                  <a:pt x="138" y="144"/>
                </a:lnTo>
                <a:lnTo>
                  <a:pt x="138" y="145"/>
                </a:lnTo>
                <a:lnTo>
                  <a:pt x="138" y="147"/>
                </a:lnTo>
                <a:lnTo>
                  <a:pt x="135" y="147"/>
                </a:lnTo>
                <a:lnTo>
                  <a:pt x="130" y="151"/>
                </a:lnTo>
                <a:lnTo>
                  <a:pt x="129" y="153"/>
                </a:lnTo>
                <a:lnTo>
                  <a:pt x="127" y="153"/>
                </a:lnTo>
                <a:lnTo>
                  <a:pt x="127" y="154"/>
                </a:lnTo>
                <a:lnTo>
                  <a:pt x="126" y="151"/>
                </a:lnTo>
                <a:lnTo>
                  <a:pt x="124" y="154"/>
                </a:lnTo>
                <a:lnTo>
                  <a:pt x="123" y="154"/>
                </a:lnTo>
                <a:lnTo>
                  <a:pt x="123" y="148"/>
                </a:lnTo>
                <a:lnTo>
                  <a:pt x="124" y="147"/>
                </a:lnTo>
                <a:lnTo>
                  <a:pt x="126" y="148"/>
                </a:lnTo>
                <a:lnTo>
                  <a:pt x="127" y="147"/>
                </a:lnTo>
                <a:lnTo>
                  <a:pt x="129" y="145"/>
                </a:lnTo>
                <a:lnTo>
                  <a:pt x="130" y="145"/>
                </a:lnTo>
                <a:lnTo>
                  <a:pt x="129" y="139"/>
                </a:lnTo>
                <a:lnTo>
                  <a:pt x="127" y="138"/>
                </a:lnTo>
                <a:lnTo>
                  <a:pt x="126" y="139"/>
                </a:lnTo>
                <a:lnTo>
                  <a:pt x="124" y="139"/>
                </a:lnTo>
                <a:lnTo>
                  <a:pt x="124" y="132"/>
                </a:lnTo>
                <a:lnTo>
                  <a:pt x="124" y="130"/>
                </a:lnTo>
                <a:lnTo>
                  <a:pt x="123" y="127"/>
                </a:lnTo>
                <a:lnTo>
                  <a:pt x="121" y="123"/>
                </a:lnTo>
                <a:lnTo>
                  <a:pt x="120" y="120"/>
                </a:lnTo>
                <a:lnTo>
                  <a:pt x="120" y="121"/>
                </a:lnTo>
                <a:lnTo>
                  <a:pt x="120" y="118"/>
                </a:lnTo>
                <a:lnTo>
                  <a:pt x="121" y="117"/>
                </a:lnTo>
                <a:lnTo>
                  <a:pt x="120" y="115"/>
                </a:lnTo>
                <a:lnTo>
                  <a:pt x="118" y="115"/>
                </a:lnTo>
                <a:lnTo>
                  <a:pt x="117" y="118"/>
                </a:lnTo>
                <a:lnTo>
                  <a:pt x="115" y="120"/>
                </a:lnTo>
                <a:lnTo>
                  <a:pt x="114" y="121"/>
                </a:lnTo>
                <a:lnTo>
                  <a:pt x="112" y="120"/>
                </a:lnTo>
                <a:lnTo>
                  <a:pt x="111" y="121"/>
                </a:lnTo>
                <a:lnTo>
                  <a:pt x="109" y="123"/>
                </a:lnTo>
                <a:lnTo>
                  <a:pt x="109" y="124"/>
                </a:lnTo>
                <a:lnTo>
                  <a:pt x="108" y="126"/>
                </a:lnTo>
                <a:lnTo>
                  <a:pt x="108" y="127"/>
                </a:lnTo>
                <a:lnTo>
                  <a:pt x="106" y="130"/>
                </a:lnTo>
                <a:lnTo>
                  <a:pt x="106" y="129"/>
                </a:lnTo>
                <a:lnTo>
                  <a:pt x="105" y="132"/>
                </a:lnTo>
                <a:lnTo>
                  <a:pt x="105" y="133"/>
                </a:lnTo>
                <a:lnTo>
                  <a:pt x="102" y="130"/>
                </a:lnTo>
                <a:lnTo>
                  <a:pt x="100" y="127"/>
                </a:lnTo>
                <a:lnTo>
                  <a:pt x="102" y="126"/>
                </a:lnTo>
                <a:lnTo>
                  <a:pt x="103" y="126"/>
                </a:lnTo>
                <a:lnTo>
                  <a:pt x="105" y="124"/>
                </a:lnTo>
                <a:lnTo>
                  <a:pt x="106" y="118"/>
                </a:lnTo>
                <a:lnTo>
                  <a:pt x="106" y="115"/>
                </a:lnTo>
                <a:lnTo>
                  <a:pt x="108" y="114"/>
                </a:lnTo>
                <a:lnTo>
                  <a:pt x="112" y="112"/>
                </a:lnTo>
                <a:lnTo>
                  <a:pt x="106" y="111"/>
                </a:lnTo>
                <a:lnTo>
                  <a:pt x="105" y="108"/>
                </a:lnTo>
                <a:lnTo>
                  <a:pt x="102" y="106"/>
                </a:lnTo>
                <a:lnTo>
                  <a:pt x="100" y="103"/>
                </a:lnTo>
                <a:lnTo>
                  <a:pt x="100" y="99"/>
                </a:lnTo>
                <a:lnTo>
                  <a:pt x="97" y="97"/>
                </a:lnTo>
                <a:lnTo>
                  <a:pt x="97" y="96"/>
                </a:lnTo>
                <a:lnTo>
                  <a:pt x="97" y="94"/>
                </a:lnTo>
                <a:lnTo>
                  <a:pt x="96" y="94"/>
                </a:lnTo>
                <a:lnTo>
                  <a:pt x="91" y="93"/>
                </a:lnTo>
                <a:lnTo>
                  <a:pt x="88" y="88"/>
                </a:lnTo>
                <a:lnTo>
                  <a:pt x="88" y="87"/>
                </a:lnTo>
                <a:lnTo>
                  <a:pt x="93" y="90"/>
                </a:lnTo>
                <a:lnTo>
                  <a:pt x="93" y="91"/>
                </a:lnTo>
                <a:lnTo>
                  <a:pt x="91" y="88"/>
                </a:lnTo>
                <a:lnTo>
                  <a:pt x="91" y="85"/>
                </a:lnTo>
                <a:lnTo>
                  <a:pt x="90" y="85"/>
                </a:lnTo>
                <a:lnTo>
                  <a:pt x="88" y="87"/>
                </a:lnTo>
                <a:lnTo>
                  <a:pt x="87" y="87"/>
                </a:lnTo>
                <a:lnTo>
                  <a:pt x="85" y="85"/>
                </a:lnTo>
                <a:lnTo>
                  <a:pt x="85" y="84"/>
                </a:lnTo>
                <a:lnTo>
                  <a:pt x="84" y="84"/>
                </a:lnTo>
                <a:lnTo>
                  <a:pt x="82" y="85"/>
                </a:lnTo>
                <a:lnTo>
                  <a:pt x="81" y="82"/>
                </a:lnTo>
                <a:lnTo>
                  <a:pt x="79" y="82"/>
                </a:lnTo>
                <a:lnTo>
                  <a:pt x="81" y="79"/>
                </a:lnTo>
                <a:lnTo>
                  <a:pt x="85" y="79"/>
                </a:lnTo>
                <a:lnTo>
                  <a:pt x="85" y="78"/>
                </a:lnTo>
                <a:lnTo>
                  <a:pt x="82" y="78"/>
                </a:lnTo>
                <a:lnTo>
                  <a:pt x="81" y="78"/>
                </a:lnTo>
                <a:lnTo>
                  <a:pt x="81" y="76"/>
                </a:lnTo>
                <a:lnTo>
                  <a:pt x="82" y="75"/>
                </a:lnTo>
                <a:lnTo>
                  <a:pt x="81" y="75"/>
                </a:lnTo>
                <a:lnTo>
                  <a:pt x="79" y="75"/>
                </a:lnTo>
                <a:lnTo>
                  <a:pt x="79" y="72"/>
                </a:lnTo>
                <a:lnTo>
                  <a:pt x="81" y="70"/>
                </a:lnTo>
                <a:lnTo>
                  <a:pt x="78" y="70"/>
                </a:lnTo>
                <a:lnTo>
                  <a:pt x="78" y="67"/>
                </a:lnTo>
                <a:lnTo>
                  <a:pt x="85" y="70"/>
                </a:lnTo>
                <a:lnTo>
                  <a:pt x="87" y="73"/>
                </a:lnTo>
                <a:lnTo>
                  <a:pt x="88" y="73"/>
                </a:lnTo>
                <a:lnTo>
                  <a:pt x="87" y="73"/>
                </a:lnTo>
                <a:lnTo>
                  <a:pt x="85" y="70"/>
                </a:lnTo>
                <a:lnTo>
                  <a:pt x="85" y="67"/>
                </a:lnTo>
                <a:lnTo>
                  <a:pt x="84" y="67"/>
                </a:lnTo>
                <a:lnTo>
                  <a:pt x="84" y="69"/>
                </a:lnTo>
                <a:lnTo>
                  <a:pt x="79" y="64"/>
                </a:lnTo>
                <a:lnTo>
                  <a:pt x="79" y="61"/>
                </a:lnTo>
                <a:lnTo>
                  <a:pt x="81" y="60"/>
                </a:lnTo>
                <a:lnTo>
                  <a:pt x="84" y="61"/>
                </a:lnTo>
                <a:lnTo>
                  <a:pt x="85" y="61"/>
                </a:lnTo>
                <a:lnTo>
                  <a:pt x="84" y="60"/>
                </a:lnTo>
                <a:lnTo>
                  <a:pt x="78" y="60"/>
                </a:lnTo>
                <a:lnTo>
                  <a:pt x="78" y="61"/>
                </a:lnTo>
                <a:lnTo>
                  <a:pt x="76" y="63"/>
                </a:lnTo>
                <a:lnTo>
                  <a:pt x="75" y="60"/>
                </a:lnTo>
                <a:lnTo>
                  <a:pt x="75" y="58"/>
                </a:lnTo>
                <a:lnTo>
                  <a:pt x="76" y="58"/>
                </a:lnTo>
                <a:lnTo>
                  <a:pt x="79" y="55"/>
                </a:lnTo>
                <a:lnTo>
                  <a:pt x="79" y="54"/>
                </a:lnTo>
                <a:lnTo>
                  <a:pt x="76" y="57"/>
                </a:lnTo>
                <a:lnTo>
                  <a:pt x="76" y="55"/>
                </a:lnTo>
                <a:lnTo>
                  <a:pt x="78" y="51"/>
                </a:lnTo>
                <a:lnTo>
                  <a:pt x="76" y="52"/>
                </a:lnTo>
                <a:lnTo>
                  <a:pt x="75" y="52"/>
                </a:lnTo>
                <a:lnTo>
                  <a:pt x="73" y="55"/>
                </a:lnTo>
                <a:lnTo>
                  <a:pt x="73" y="57"/>
                </a:lnTo>
                <a:lnTo>
                  <a:pt x="70" y="55"/>
                </a:lnTo>
                <a:lnTo>
                  <a:pt x="70" y="52"/>
                </a:lnTo>
                <a:lnTo>
                  <a:pt x="70" y="51"/>
                </a:lnTo>
                <a:lnTo>
                  <a:pt x="69" y="49"/>
                </a:lnTo>
                <a:lnTo>
                  <a:pt x="67" y="49"/>
                </a:lnTo>
                <a:lnTo>
                  <a:pt x="67" y="51"/>
                </a:lnTo>
                <a:lnTo>
                  <a:pt x="61" y="45"/>
                </a:lnTo>
                <a:lnTo>
                  <a:pt x="59" y="45"/>
                </a:lnTo>
                <a:lnTo>
                  <a:pt x="54" y="37"/>
                </a:lnTo>
                <a:lnTo>
                  <a:pt x="56" y="36"/>
                </a:lnTo>
                <a:lnTo>
                  <a:pt x="54" y="31"/>
                </a:lnTo>
                <a:lnTo>
                  <a:pt x="53" y="33"/>
                </a:lnTo>
                <a:lnTo>
                  <a:pt x="47" y="12"/>
                </a:lnTo>
                <a:lnTo>
                  <a:pt x="45" y="15"/>
                </a:lnTo>
                <a:lnTo>
                  <a:pt x="47" y="19"/>
                </a:lnTo>
                <a:lnTo>
                  <a:pt x="47" y="21"/>
                </a:lnTo>
                <a:lnTo>
                  <a:pt x="45" y="19"/>
                </a:lnTo>
                <a:lnTo>
                  <a:pt x="53" y="46"/>
                </a:lnTo>
                <a:lnTo>
                  <a:pt x="51" y="51"/>
                </a:lnTo>
                <a:lnTo>
                  <a:pt x="48" y="49"/>
                </a:lnTo>
                <a:lnTo>
                  <a:pt x="47" y="43"/>
                </a:lnTo>
                <a:lnTo>
                  <a:pt x="45" y="42"/>
                </a:lnTo>
                <a:lnTo>
                  <a:pt x="45" y="45"/>
                </a:lnTo>
                <a:lnTo>
                  <a:pt x="39" y="45"/>
                </a:lnTo>
                <a:lnTo>
                  <a:pt x="39" y="39"/>
                </a:lnTo>
                <a:lnTo>
                  <a:pt x="41" y="39"/>
                </a:lnTo>
                <a:lnTo>
                  <a:pt x="39" y="37"/>
                </a:lnTo>
                <a:lnTo>
                  <a:pt x="38" y="34"/>
                </a:lnTo>
                <a:lnTo>
                  <a:pt x="36" y="30"/>
                </a:lnTo>
                <a:lnTo>
                  <a:pt x="38" y="30"/>
                </a:lnTo>
                <a:lnTo>
                  <a:pt x="36" y="27"/>
                </a:lnTo>
                <a:lnTo>
                  <a:pt x="35" y="28"/>
                </a:lnTo>
                <a:lnTo>
                  <a:pt x="35" y="31"/>
                </a:lnTo>
                <a:lnTo>
                  <a:pt x="33" y="33"/>
                </a:lnTo>
                <a:lnTo>
                  <a:pt x="30" y="30"/>
                </a:lnTo>
                <a:lnTo>
                  <a:pt x="27" y="27"/>
                </a:lnTo>
                <a:lnTo>
                  <a:pt x="26" y="25"/>
                </a:lnTo>
                <a:lnTo>
                  <a:pt x="27" y="27"/>
                </a:lnTo>
                <a:lnTo>
                  <a:pt x="26" y="28"/>
                </a:lnTo>
                <a:lnTo>
                  <a:pt x="21" y="25"/>
                </a:lnTo>
                <a:lnTo>
                  <a:pt x="23" y="27"/>
                </a:lnTo>
                <a:lnTo>
                  <a:pt x="23" y="28"/>
                </a:lnTo>
                <a:lnTo>
                  <a:pt x="20" y="28"/>
                </a:lnTo>
                <a:lnTo>
                  <a:pt x="24" y="28"/>
                </a:lnTo>
                <a:lnTo>
                  <a:pt x="26" y="31"/>
                </a:lnTo>
                <a:lnTo>
                  <a:pt x="27" y="33"/>
                </a:lnTo>
                <a:lnTo>
                  <a:pt x="30" y="36"/>
                </a:lnTo>
                <a:lnTo>
                  <a:pt x="30" y="37"/>
                </a:lnTo>
                <a:lnTo>
                  <a:pt x="32" y="37"/>
                </a:lnTo>
                <a:lnTo>
                  <a:pt x="33" y="37"/>
                </a:lnTo>
                <a:lnTo>
                  <a:pt x="36" y="42"/>
                </a:lnTo>
                <a:lnTo>
                  <a:pt x="35" y="45"/>
                </a:lnTo>
                <a:lnTo>
                  <a:pt x="33" y="46"/>
                </a:lnTo>
                <a:lnTo>
                  <a:pt x="30" y="48"/>
                </a:lnTo>
                <a:lnTo>
                  <a:pt x="29" y="45"/>
                </a:lnTo>
                <a:lnTo>
                  <a:pt x="30" y="46"/>
                </a:lnTo>
                <a:lnTo>
                  <a:pt x="30" y="48"/>
                </a:lnTo>
                <a:lnTo>
                  <a:pt x="26" y="49"/>
                </a:lnTo>
                <a:lnTo>
                  <a:pt x="20" y="45"/>
                </a:lnTo>
                <a:lnTo>
                  <a:pt x="17" y="43"/>
                </a:lnTo>
                <a:lnTo>
                  <a:pt x="12" y="39"/>
                </a:lnTo>
                <a:lnTo>
                  <a:pt x="11" y="39"/>
                </a:lnTo>
                <a:lnTo>
                  <a:pt x="12" y="34"/>
                </a:lnTo>
                <a:lnTo>
                  <a:pt x="11" y="34"/>
                </a:lnTo>
                <a:lnTo>
                  <a:pt x="8" y="36"/>
                </a:lnTo>
                <a:lnTo>
                  <a:pt x="0" y="25"/>
                </a:lnTo>
                <a:lnTo>
                  <a:pt x="0" y="22"/>
                </a:lnTo>
                <a:lnTo>
                  <a:pt x="2" y="15"/>
                </a:lnTo>
                <a:lnTo>
                  <a:pt x="3" y="13"/>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47" name="Freeform 1019"/>
          <p:cNvSpPr>
            <a:spLocks/>
          </p:cNvSpPr>
          <p:nvPr/>
        </p:nvSpPr>
        <p:spPr bwMode="auto">
          <a:xfrm>
            <a:off x="5265738" y="3367095"/>
            <a:ext cx="560388" cy="463550"/>
          </a:xfrm>
          <a:custGeom>
            <a:avLst/>
            <a:gdLst>
              <a:gd name="T0" fmla="*/ 282 w 353"/>
              <a:gd name="T1" fmla="*/ 147 h 292"/>
              <a:gd name="T2" fmla="*/ 283 w 353"/>
              <a:gd name="T3" fmla="*/ 151 h 292"/>
              <a:gd name="T4" fmla="*/ 301 w 353"/>
              <a:gd name="T5" fmla="*/ 175 h 292"/>
              <a:gd name="T6" fmla="*/ 353 w 353"/>
              <a:gd name="T7" fmla="*/ 193 h 292"/>
              <a:gd name="T8" fmla="*/ 243 w 353"/>
              <a:gd name="T9" fmla="*/ 253 h 292"/>
              <a:gd name="T10" fmla="*/ 217 w 353"/>
              <a:gd name="T11" fmla="*/ 280 h 292"/>
              <a:gd name="T12" fmla="*/ 204 w 353"/>
              <a:gd name="T13" fmla="*/ 275 h 292"/>
              <a:gd name="T14" fmla="*/ 148 w 353"/>
              <a:gd name="T15" fmla="*/ 280 h 292"/>
              <a:gd name="T16" fmla="*/ 141 w 353"/>
              <a:gd name="T17" fmla="*/ 286 h 292"/>
              <a:gd name="T18" fmla="*/ 136 w 353"/>
              <a:gd name="T19" fmla="*/ 290 h 292"/>
              <a:gd name="T20" fmla="*/ 135 w 353"/>
              <a:gd name="T21" fmla="*/ 286 h 292"/>
              <a:gd name="T22" fmla="*/ 129 w 353"/>
              <a:gd name="T23" fmla="*/ 277 h 292"/>
              <a:gd name="T24" fmla="*/ 120 w 353"/>
              <a:gd name="T25" fmla="*/ 265 h 292"/>
              <a:gd name="T26" fmla="*/ 109 w 353"/>
              <a:gd name="T27" fmla="*/ 250 h 292"/>
              <a:gd name="T28" fmla="*/ 90 w 353"/>
              <a:gd name="T29" fmla="*/ 221 h 292"/>
              <a:gd name="T30" fmla="*/ 79 w 353"/>
              <a:gd name="T31" fmla="*/ 215 h 292"/>
              <a:gd name="T32" fmla="*/ 73 w 353"/>
              <a:gd name="T33" fmla="*/ 192 h 292"/>
              <a:gd name="T34" fmla="*/ 72 w 353"/>
              <a:gd name="T35" fmla="*/ 177 h 292"/>
              <a:gd name="T36" fmla="*/ 54 w 353"/>
              <a:gd name="T37" fmla="*/ 153 h 292"/>
              <a:gd name="T38" fmla="*/ 49 w 353"/>
              <a:gd name="T39" fmla="*/ 150 h 292"/>
              <a:gd name="T40" fmla="*/ 43 w 353"/>
              <a:gd name="T41" fmla="*/ 142 h 292"/>
              <a:gd name="T42" fmla="*/ 35 w 353"/>
              <a:gd name="T43" fmla="*/ 123 h 292"/>
              <a:gd name="T44" fmla="*/ 30 w 353"/>
              <a:gd name="T45" fmla="*/ 115 h 292"/>
              <a:gd name="T46" fmla="*/ 23 w 353"/>
              <a:gd name="T47" fmla="*/ 103 h 292"/>
              <a:gd name="T48" fmla="*/ 9 w 353"/>
              <a:gd name="T49" fmla="*/ 81 h 292"/>
              <a:gd name="T50" fmla="*/ 2 w 353"/>
              <a:gd name="T51" fmla="*/ 79 h 292"/>
              <a:gd name="T52" fmla="*/ 5 w 353"/>
              <a:gd name="T53" fmla="*/ 63 h 292"/>
              <a:gd name="T54" fmla="*/ 6 w 353"/>
              <a:gd name="T55" fmla="*/ 57 h 292"/>
              <a:gd name="T56" fmla="*/ 35 w 353"/>
              <a:gd name="T57" fmla="*/ 46 h 292"/>
              <a:gd name="T58" fmla="*/ 57 w 353"/>
              <a:gd name="T59" fmla="*/ 33 h 292"/>
              <a:gd name="T60" fmla="*/ 70 w 353"/>
              <a:gd name="T61" fmla="*/ 6 h 292"/>
              <a:gd name="T62" fmla="*/ 142 w 353"/>
              <a:gd name="T63" fmla="*/ 36 h 292"/>
              <a:gd name="T64" fmla="*/ 151 w 353"/>
              <a:gd name="T65" fmla="*/ 49 h 292"/>
              <a:gd name="T66" fmla="*/ 201 w 353"/>
              <a:gd name="T67" fmla="*/ 60 h 292"/>
              <a:gd name="T68" fmla="*/ 220 w 353"/>
              <a:gd name="T69" fmla="*/ 72 h 292"/>
              <a:gd name="T70" fmla="*/ 240 w 353"/>
              <a:gd name="T71" fmla="*/ 85 h 292"/>
              <a:gd name="T72" fmla="*/ 247 w 353"/>
              <a:gd name="T73" fmla="*/ 93 h 292"/>
              <a:gd name="T74" fmla="*/ 247 w 353"/>
              <a:gd name="T75" fmla="*/ 97 h 292"/>
              <a:gd name="T76" fmla="*/ 259 w 353"/>
              <a:gd name="T77" fmla="*/ 106 h 292"/>
              <a:gd name="T78" fmla="*/ 262 w 353"/>
              <a:gd name="T79" fmla="*/ 115 h 292"/>
              <a:gd name="T80" fmla="*/ 261 w 353"/>
              <a:gd name="T81" fmla="*/ 123 h 292"/>
              <a:gd name="T82" fmla="*/ 270 w 353"/>
              <a:gd name="T83" fmla="*/ 138 h 292"/>
              <a:gd name="T84" fmla="*/ 271 w 353"/>
              <a:gd name="T85" fmla="*/ 142 h 292"/>
              <a:gd name="T86" fmla="*/ 282 w 353"/>
              <a:gd name="T87" fmla="*/ 144 h 2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3"/>
              <a:gd name="T133" fmla="*/ 0 h 292"/>
              <a:gd name="T134" fmla="*/ 353 w 353"/>
              <a:gd name="T135" fmla="*/ 292 h 2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3" h="292">
                <a:moveTo>
                  <a:pt x="282" y="144"/>
                </a:moveTo>
                <a:lnTo>
                  <a:pt x="282" y="145"/>
                </a:lnTo>
                <a:lnTo>
                  <a:pt x="282" y="147"/>
                </a:lnTo>
                <a:lnTo>
                  <a:pt x="282" y="148"/>
                </a:lnTo>
                <a:lnTo>
                  <a:pt x="282" y="151"/>
                </a:lnTo>
                <a:lnTo>
                  <a:pt x="283" y="151"/>
                </a:lnTo>
                <a:lnTo>
                  <a:pt x="284" y="151"/>
                </a:lnTo>
                <a:lnTo>
                  <a:pt x="284" y="154"/>
                </a:lnTo>
                <a:lnTo>
                  <a:pt x="301" y="175"/>
                </a:lnTo>
                <a:lnTo>
                  <a:pt x="344" y="181"/>
                </a:lnTo>
                <a:lnTo>
                  <a:pt x="346" y="180"/>
                </a:lnTo>
                <a:lnTo>
                  <a:pt x="353" y="193"/>
                </a:lnTo>
                <a:lnTo>
                  <a:pt x="343" y="227"/>
                </a:lnTo>
                <a:lnTo>
                  <a:pt x="292" y="245"/>
                </a:lnTo>
                <a:lnTo>
                  <a:pt x="243" y="253"/>
                </a:lnTo>
                <a:lnTo>
                  <a:pt x="228" y="260"/>
                </a:lnTo>
                <a:lnTo>
                  <a:pt x="217" y="274"/>
                </a:lnTo>
                <a:lnTo>
                  <a:pt x="217" y="280"/>
                </a:lnTo>
                <a:lnTo>
                  <a:pt x="211" y="281"/>
                </a:lnTo>
                <a:lnTo>
                  <a:pt x="208" y="281"/>
                </a:lnTo>
                <a:lnTo>
                  <a:pt x="204" y="275"/>
                </a:lnTo>
                <a:lnTo>
                  <a:pt x="163" y="274"/>
                </a:lnTo>
                <a:lnTo>
                  <a:pt x="156" y="280"/>
                </a:lnTo>
                <a:lnTo>
                  <a:pt x="148" y="280"/>
                </a:lnTo>
                <a:lnTo>
                  <a:pt x="147" y="281"/>
                </a:lnTo>
                <a:lnTo>
                  <a:pt x="145" y="283"/>
                </a:lnTo>
                <a:lnTo>
                  <a:pt x="141" y="286"/>
                </a:lnTo>
                <a:lnTo>
                  <a:pt x="141" y="289"/>
                </a:lnTo>
                <a:lnTo>
                  <a:pt x="139" y="290"/>
                </a:lnTo>
                <a:lnTo>
                  <a:pt x="136" y="290"/>
                </a:lnTo>
                <a:lnTo>
                  <a:pt x="136" y="292"/>
                </a:lnTo>
                <a:lnTo>
                  <a:pt x="135" y="289"/>
                </a:lnTo>
                <a:lnTo>
                  <a:pt x="135" y="286"/>
                </a:lnTo>
                <a:lnTo>
                  <a:pt x="132" y="280"/>
                </a:lnTo>
                <a:lnTo>
                  <a:pt x="130" y="278"/>
                </a:lnTo>
                <a:lnTo>
                  <a:pt x="129" y="277"/>
                </a:lnTo>
                <a:lnTo>
                  <a:pt x="127" y="272"/>
                </a:lnTo>
                <a:lnTo>
                  <a:pt x="123" y="266"/>
                </a:lnTo>
                <a:lnTo>
                  <a:pt x="120" y="265"/>
                </a:lnTo>
                <a:lnTo>
                  <a:pt x="112" y="251"/>
                </a:lnTo>
                <a:lnTo>
                  <a:pt x="111" y="251"/>
                </a:lnTo>
                <a:lnTo>
                  <a:pt x="109" y="250"/>
                </a:lnTo>
                <a:lnTo>
                  <a:pt x="109" y="242"/>
                </a:lnTo>
                <a:lnTo>
                  <a:pt x="99" y="227"/>
                </a:lnTo>
                <a:lnTo>
                  <a:pt x="90" y="221"/>
                </a:lnTo>
                <a:lnTo>
                  <a:pt x="90" y="223"/>
                </a:lnTo>
                <a:lnTo>
                  <a:pt x="82" y="218"/>
                </a:lnTo>
                <a:lnTo>
                  <a:pt x="79" y="215"/>
                </a:lnTo>
                <a:lnTo>
                  <a:pt x="75" y="196"/>
                </a:lnTo>
                <a:lnTo>
                  <a:pt x="73" y="195"/>
                </a:lnTo>
                <a:lnTo>
                  <a:pt x="73" y="192"/>
                </a:lnTo>
                <a:lnTo>
                  <a:pt x="75" y="186"/>
                </a:lnTo>
                <a:lnTo>
                  <a:pt x="73" y="178"/>
                </a:lnTo>
                <a:lnTo>
                  <a:pt x="72" y="177"/>
                </a:lnTo>
                <a:lnTo>
                  <a:pt x="63" y="160"/>
                </a:lnTo>
                <a:lnTo>
                  <a:pt x="55" y="153"/>
                </a:lnTo>
                <a:lnTo>
                  <a:pt x="54" y="153"/>
                </a:lnTo>
                <a:lnTo>
                  <a:pt x="54" y="151"/>
                </a:lnTo>
                <a:lnTo>
                  <a:pt x="52" y="150"/>
                </a:lnTo>
                <a:lnTo>
                  <a:pt x="49" y="150"/>
                </a:lnTo>
                <a:lnTo>
                  <a:pt x="48" y="150"/>
                </a:lnTo>
                <a:lnTo>
                  <a:pt x="46" y="148"/>
                </a:lnTo>
                <a:lnTo>
                  <a:pt x="43" y="142"/>
                </a:lnTo>
                <a:lnTo>
                  <a:pt x="43" y="139"/>
                </a:lnTo>
                <a:lnTo>
                  <a:pt x="38" y="124"/>
                </a:lnTo>
                <a:lnTo>
                  <a:pt x="35" y="123"/>
                </a:lnTo>
                <a:lnTo>
                  <a:pt x="33" y="121"/>
                </a:lnTo>
                <a:lnTo>
                  <a:pt x="33" y="120"/>
                </a:lnTo>
                <a:lnTo>
                  <a:pt x="30" y="115"/>
                </a:lnTo>
                <a:lnTo>
                  <a:pt x="27" y="108"/>
                </a:lnTo>
                <a:lnTo>
                  <a:pt x="26" y="105"/>
                </a:lnTo>
                <a:lnTo>
                  <a:pt x="23" y="103"/>
                </a:lnTo>
                <a:lnTo>
                  <a:pt x="20" y="99"/>
                </a:lnTo>
                <a:lnTo>
                  <a:pt x="18" y="96"/>
                </a:lnTo>
                <a:lnTo>
                  <a:pt x="9" y="81"/>
                </a:lnTo>
                <a:lnTo>
                  <a:pt x="8" y="79"/>
                </a:lnTo>
                <a:lnTo>
                  <a:pt x="3" y="79"/>
                </a:lnTo>
                <a:lnTo>
                  <a:pt x="2" y="79"/>
                </a:lnTo>
                <a:lnTo>
                  <a:pt x="0" y="81"/>
                </a:lnTo>
                <a:lnTo>
                  <a:pt x="3" y="72"/>
                </a:lnTo>
                <a:lnTo>
                  <a:pt x="5" y="63"/>
                </a:lnTo>
                <a:lnTo>
                  <a:pt x="6" y="60"/>
                </a:lnTo>
                <a:lnTo>
                  <a:pt x="6" y="55"/>
                </a:lnTo>
                <a:lnTo>
                  <a:pt x="6" y="57"/>
                </a:lnTo>
                <a:lnTo>
                  <a:pt x="26" y="60"/>
                </a:lnTo>
                <a:lnTo>
                  <a:pt x="30" y="55"/>
                </a:lnTo>
                <a:lnTo>
                  <a:pt x="35" y="46"/>
                </a:lnTo>
                <a:lnTo>
                  <a:pt x="48" y="43"/>
                </a:lnTo>
                <a:lnTo>
                  <a:pt x="49" y="36"/>
                </a:lnTo>
                <a:lnTo>
                  <a:pt x="57" y="33"/>
                </a:lnTo>
                <a:lnTo>
                  <a:pt x="57" y="31"/>
                </a:lnTo>
                <a:lnTo>
                  <a:pt x="39" y="13"/>
                </a:lnTo>
                <a:lnTo>
                  <a:pt x="70" y="6"/>
                </a:lnTo>
                <a:lnTo>
                  <a:pt x="76" y="0"/>
                </a:lnTo>
                <a:lnTo>
                  <a:pt x="139" y="30"/>
                </a:lnTo>
                <a:lnTo>
                  <a:pt x="142" y="36"/>
                </a:lnTo>
                <a:lnTo>
                  <a:pt x="151" y="36"/>
                </a:lnTo>
                <a:lnTo>
                  <a:pt x="151" y="37"/>
                </a:lnTo>
                <a:lnTo>
                  <a:pt x="151" y="49"/>
                </a:lnTo>
                <a:lnTo>
                  <a:pt x="153" y="49"/>
                </a:lnTo>
                <a:lnTo>
                  <a:pt x="171" y="58"/>
                </a:lnTo>
                <a:lnTo>
                  <a:pt x="201" y="60"/>
                </a:lnTo>
                <a:lnTo>
                  <a:pt x="216" y="64"/>
                </a:lnTo>
                <a:lnTo>
                  <a:pt x="217" y="66"/>
                </a:lnTo>
                <a:lnTo>
                  <a:pt x="220" y="72"/>
                </a:lnTo>
                <a:lnTo>
                  <a:pt x="231" y="72"/>
                </a:lnTo>
                <a:lnTo>
                  <a:pt x="238" y="84"/>
                </a:lnTo>
                <a:lnTo>
                  <a:pt x="240" y="85"/>
                </a:lnTo>
                <a:lnTo>
                  <a:pt x="243" y="90"/>
                </a:lnTo>
                <a:lnTo>
                  <a:pt x="246" y="93"/>
                </a:lnTo>
                <a:lnTo>
                  <a:pt x="247" y="93"/>
                </a:lnTo>
                <a:lnTo>
                  <a:pt x="246" y="93"/>
                </a:lnTo>
                <a:lnTo>
                  <a:pt x="246" y="94"/>
                </a:lnTo>
                <a:lnTo>
                  <a:pt x="247" y="97"/>
                </a:lnTo>
                <a:lnTo>
                  <a:pt x="250" y="99"/>
                </a:lnTo>
                <a:lnTo>
                  <a:pt x="258" y="105"/>
                </a:lnTo>
                <a:lnTo>
                  <a:pt x="259" y="106"/>
                </a:lnTo>
                <a:lnTo>
                  <a:pt x="259" y="109"/>
                </a:lnTo>
                <a:lnTo>
                  <a:pt x="261" y="114"/>
                </a:lnTo>
                <a:lnTo>
                  <a:pt x="262" y="115"/>
                </a:lnTo>
                <a:lnTo>
                  <a:pt x="262" y="117"/>
                </a:lnTo>
                <a:lnTo>
                  <a:pt x="261" y="118"/>
                </a:lnTo>
                <a:lnTo>
                  <a:pt x="261" y="123"/>
                </a:lnTo>
                <a:lnTo>
                  <a:pt x="267" y="130"/>
                </a:lnTo>
                <a:lnTo>
                  <a:pt x="268" y="136"/>
                </a:lnTo>
                <a:lnTo>
                  <a:pt x="270" y="138"/>
                </a:lnTo>
                <a:lnTo>
                  <a:pt x="270" y="139"/>
                </a:lnTo>
                <a:lnTo>
                  <a:pt x="271" y="141"/>
                </a:lnTo>
                <a:lnTo>
                  <a:pt x="271" y="142"/>
                </a:lnTo>
                <a:lnTo>
                  <a:pt x="274" y="147"/>
                </a:lnTo>
                <a:lnTo>
                  <a:pt x="276" y="147"/>
                </a:lnTo>
                <a:lnTo>
                  <a:pt x="282" y="14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48" name="Freeform 1020"/>
          <p:cNvSpPr>
            <a:spLocks/>
          </p:cNvSpPr>
          <p:nvPr/>
        </p:nvSpPr>
        <p:spPr bwMode="auto">
          <a:xfrm>
            <a:off x="5065713" y="5054607"/>
            <a:ext cx="61913" cy="63500"/>
          </a:xfrm>
          <a:custGeom>
            <a:avLst/>
            <a:gdLst>
              <a:gd name="T0" fmla="*/ 39 w 39"/>
              <a:gd name="T1" fmla="*/ 16 h 40"/>
              <a:gd name="T2" fmla="*/ 39 w 39"/>
              <a:gd name="T3" fmla="*/ 15 h 40"/>
              <a:gd name="T4" fmla="*/ 39 w 39"/>
              <a:gd name="T5" fmla="*/ 18 h 40"/>
              <a:gd name="T6" fmla="*/ 32 w 39"/>
              <a:gd name="T7" fmla="*/ 31 h 40"/>
              <a:gd name="T8" fmla="*/ 23 w 39"/>
              <a:gd name="T9" fmla="*/ 34 h 40"/>
              <a:gd name="T10" fmla="*/ 20 w 39"/>
              <a:gd name="T11" fmla="*/ 39 h 40"/>
              <a:gd name="T12" fmla="*/ 18 w 39"/>
              <a:gd name="T13" fmla="*/ 40 h 40"/>
              <a:gd name="T14" fmla="*/ 14 w 39"/>
              <a:gd name="T15" fmla="*/ 40 h 40"/>
              <a:gd name="T16" fmla="*/ 5 w 39"/>
              <a:gd name="T17" fmla="*/ 31 h 40"/>
              <a:gd name="T18" fmla="*/ 0 w 39"/>
              <a:gd name="T19" fmla="*/ 24 h 40"/>
              <a:gd name="T20" fmla="*/ 2 w 39"/>
              <a:gd name="T21" fmla="*/ 19 h 40"/>
              <a:gd name="T22" fmla="*/ 14 w 39"/>
              <a:gd name="T23" fmla="*/ 6 h 40"/>
              <a:gd name="T24" fmla="*/ 21 w 39"/>
              <a:gd name="T25" fmla="*/ 1 h 40"/>
              <a:gd name="T26" fmla="*/ 26 w 39"/>
              <a:gd name="T27" fmla="*/ 0 h 40"/>
              <a:gd name="T28" fmla="*/ 30 w 39"/>
              <a:gd name="T29" fmla="*/ 3 h 40"/>
              <a:gd name="T30" fmla="*/ 38 w 39"/>
              <a:gd name="T31" fmla="*/ 13 h 40"/>
              <a:gd name="T32" fmla="*/ 39 w 39"/>
              <a:gd name="T33" fmla="*/ 16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39" y="16"/>
                </a:moveTo>
                <a:lnTo>
                  <a:pt x="39" y="15"/>
                </a:lnTo>
                <a:lnTo>
                  <a:pt x="39" y="18"/>
                </a:lnTo>
                <a:lnTo>
                  <a:pt x="32" y="31"/>
                </a:lnTo>
                <a:lnTo>
                  <a:pt x="23" y="34"/>
                </a:lnTo>
                <a:lnTo>
                  <a:pt x="20" y="39"/>
                </a:lnTo>
                <a:lnTo>
                  <a:pt x="18" y="40"/>
                </a:lnTo>
                <a:lnTo>
                  <a:pt x="14" y="40"/>
                </a:lnTo>
                <a:lnTo>
                  <a:pt x="5" y="31"/>
                </a:lnTo>
                <a:lnTo>
                  <a:pt x="0" y="24"/>
                </a:lnTo>
                <a:lnTo>
                  <a:pt x="2" y="19"/>
                </a:lnTo>
                <a:lnTo>
                  <a:pt x="14" y="6"/>
                </a:lnTo>
                <a:lnTo>
                  <a:pt x="21" y="1"/>
                </a:lnTo>
                <a:lnTo>
                  <a:pt x="26" y="0"/>
                </a:lnTo>
                <a:lnTo>
                  <a:pt x="30" y="3"/>
                </a:lnTo>
                <a:lnTo>
                  <a:pt x="38" y="13"/>
                </a:lnTo>
                <a:lnTo>
                  <a:pt x="39" y="1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49" name="Freeform 1021"/>
          <p:cNvSpPr>
            <a:spLocks/>
          </p:cNvSpPr>
          <p:nvPr/>
        </p:nvSpPr>
        <p:spPr bwMode="auto">
          <a:xfrm>
            <a:off x="5207000" y="3275020"/>
            <a:ext cx="47625" cy="19050"/>
          </a:xfrm>
          <a:custGeom>
            <a:avLst/>
            <a:gdLst>
              <a:gd name="T0" fmla="*/ 24 w 30"/>
              <a:gd name="T1" fmla="*/ 0 h 12"/>
              <a:gd name="T2" fmla="*/ 21 w 30"/>
              <a:gd name="T3" fmla="*/ 0 h 12"/>
              <a:gd name="T4" fmla="*/ 18 w 30"/>
              <a:gd name="T5" fmla="*/ 0 h 12"/>
              <a:gd name="T6" fmla="*/ 15 w 30"/>
              <a:gd name="T7" fmla="*/ 0 h 12"/>
              <a:gd name="T8" fmla="*/ 12 w 30"/>
              <a:gd name="T9" fmla="*/ 1 h 12"/>
              <a:gd name="T10" fmla="*/ 10 w 30"/>
              <a:gd name="T11" fmla="*/ 1 h 12"/>
              <a:gd name="T12" fmla="*/ 9 w 30"/>
              <a:gd name="T13" fmla="*/ 0 h 12"/>
              <a:gd name="T14" fmla="*/ 0 w 30"/>
              <a:gd name="T15" fmla="*/ 3 h 12"/>
              <a:gd name="T16" fmla="*/ 4 w 30"/>
              <a:gd name="T17" fmla="*/ 9 h 12"/>
              <a:gd name="T18" fmla="*/ 7 w 30"/>
              <a:gd name="T19" fmla="*/ 10 h 12"/>
              <a:gd name="T20" fmla="*/ 13 w 30"/>
              <a:gd name="T21" fmla="*/ 12 h 12"/>
              <a:gd name="T22" fmla="*/ 16 w 30"/>
              <a:gd name="T23" fmla="*/ 9 h 12"/>
              <a:gd name="T24" fmla="*/ 21 w 30"/>
              <a:gd name="T25" fmla="*/ 9 h 12"/>
              <a:gd name="T26" fmla="*/ 25 w 30"/>
              <a:gd name="T27" fmla="*/ 4 h 12"/>
              <a:gd name="T28" fmla="*/ 28 w 30"/>
              <a:gd name="T29" fmla="*/ 4 h 12"/>
              <a:gd name="T30" fmla="*/ 30 w 30"/>
              <a:gd name="T31" fmla="*/ 1 h 12"/>
              <a:gd name="T32" fmla="*/ 30 w 30"/>
              <a:gd name="T33" fmla="*/ 0 h 12"/>
              <a:gd name="T34" fmla="*/ 27 w 30"/>
              <a:gd name="T35" fmla="*/ 0 h 12"/>
              <a:gd name="T36" fmla="*/ 24 w 30"/>
              <a:gd name="T37" fmla="*/ 0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12"/>
              <a:gd name="T59" fmla="*/ 30 w 30"/>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12">
                <a:moveTo>
                  <a:pt x="24" y="0"/>
                </a:moveTo>
                <a:lnTo>
                  <a:pt x="21" y="0"/>
                </a:lnTo>
                <a:lnTo>
                  <a:pt x="18" y="0"/>
                </a:lnTo>
                <a:lnTo>
                  <a:pt x="15" y="0"/>
                </a:lnTo>
                <a:lnTo>
                  <a:pt x="12" y="1"/>
                </a:lnTo>
                <a:lnTo>
                  <a:pt x="10" y="1"/>
                </a:lnTo>
                <a:lnTo>
                  <a:pt x="9" y="0"/>
                </a:lnTo>
                <a:lnTo>
                  <a:pt x="0" y="3"/>
                </a:lnTo>
                <a:lnTo>
                  <a:pt x="4" y="9"/>
                </a:lnTo>
                <a:lnTo>
                  <a:pt x="7" y="10"/>
                </a:lnTo>
                <a:lnTo>
                  <a:pt x="13" y="12"/>
                </a:lnTo>
                <a:lnTo>
                  <a:pt x="16" y="9"/>
                </a:lnTo>
                <a:lnTo>
                  <a:pt x="21" y="9"/>
                </a:lnTo>
                <a:lnTo>
                  <a:pt x="25" y="4"/>
                </a:lnTo>
                <a:lnTo>
                  <a:pt x="28" y="4"/>
                </a:lnTo>
                <a:lnTo>
                  <a:pt x="30" y="1"/>
                </a:lnTo>
                <a:lnTo>
                  <a:pt x="30" y="0"/>
                </a:lnTo>
                <a:lnTo>
                  <a:pt x="27" y="0"/>
                </a:lnTo>
                <a:lnTo>
                  <a:pt x="24"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50" name="Freeform 1022"/>
          <p:cNvSpPr>
            <a:spLocks/>
          </p:cNvSpPr>
          <p:nvPr/>
        </p:nvSpPr>
        <p:spPr bwMode="auto">
          <a:xfrm>
            <a:off x="5221288" y="3255970"/>
            <a:ext cx="47625" cy="20637"/>
          </a:xfrm>
          <a:custGeom>
            <a:avLst/>
            <a:gdLst>
              <a:gd name="T0" fmla="*/ 27 w 30"/>
              <a:gd name="T1" fmla="*/ 6 h 13"/>
              <a:gd name="T2" fmla="*/ 28 w 30"/>
              <a:gd name="T3" fmla="*/ 3 h 13"/>
              <a:gd name="T4" fmla="*/ 30 w 30"/>
              <a:gd name="T5" fmla="*/ 0 h 13"/>
              <a:gd name="T6" fmla="*/ 28 w 30"/>
              <a:gd name="T7" fmla="*/ 0 h 13"/>
              <a:gd name="T8" fmla="*/ 19 w 30"/>
              <a:gd name="T9" fmla="*/ 6 h 13"/>
              <a:gd name="T10" fmla="*/ 4 w 30"/>
              <a:gd name="T11" fmla="*/ 9 h 13"/>
              <a:gd name="T12" fmla="*/ 3 w 30"/>
              <a:gd name="T13" fmla="*/ 7 h 13"/>
              <a:gd name="T14" fmla="*/ 3 w 30"/>
              <a:gd name="T15" fmla="*/ 10 h 13"/>
              <a:gd name="T16" fmla="*/ 0 w 30"/>
              <a:gd name="T17" fmla="*/ 12 h 13"/>
              <a:gd name="T18" fmla="*/ 1 w 30"/>
              <a:gd name="T19" fmla="*/ 13 h 13"/>
              <a:gd name="T20" fmla="*/ 3 w 30"/>
              <a:gd name="T21" fmla="*/ 13 h 13"/>
              <a:gd name="T22" fmla="*/ 6 w 30"/>
              <a:gd name="T23" fmla="*/ 12 h 13"/>
              <a:gd name="T24" fmla="*/ 9 w 30"/>
              <a:gd name="T25" fmla="*/ 12 h 13"/>
              <a:gd name="T26" fmla="*/ 12 w 30"/>
              <a:gd name="T27" fmla="*/ 12 h 13"/>
              <a:gd name="T28" fmla="*/ 15 w 30"/>
              <a:gd name="T29" fmla="*/ 12 h 13"/>
              <a:gd name="T30" fmla="*/ 18 w 30"/>
              <a:gd name="T31" fmla="*/ 12 h 13"/>
              <a:gd name="T32" fmla="*/ 21 w 30"/>
              <a:gd name="T33" fmla="*/ 12 h 13"/>
              <a:gd name="T34" fmla="*/ 24 w 30"/>
              <a:gd name="T35" fmla="*/ 7 h 13"/>
              <a:gd name="T36" fmla="*/ 27 w 30"/>
              <a:gd name="T37" fmla="*/ 6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13"/>
              <a:gd name="T59" fmla="*/ 30 w 30"/>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13">
                <a:moveTo>
                  <a:pt x="27" y="6"/>
                </a:moveTo>
                <a:lnTo>
                  <a:pt x="28" y="3"/>
                </a:lnTo>
                <a:lnTo>
                  <a:pt x="30" y="0"/>
                </a:lnTo>
                <a:lnTo>
                  <a:pt x="28" y="0"/>
                </a:lnTo>
                <a:lnTo>
                  <a:pt x="19" y="6"/>
                </a:lnTo>
                <a:lnTo>
                  <a:pt x="4" y="9"/>
                </a:lnTo>
                <a:lnTo>
                  <a:pt x="3" y="7"/>
                </a:lnTo>
                <a:lnTo>
                  <a:pt x="3" y="10"/>
                </a:lnTo>
                <a:lnTo>
                  <a:pt x="0" y="12"/>
                </a:lnTo>
                <a:lnTo>
                  <a:pt x="1" y="13"/>
                </a:lnTo>
                <a:lnTo>
                  <a:pt x="3" y="13"/>
                </a:lnTo>
                <a:lnTo>
                  <a:pt x="6" y="12"/>
                </a:lnTo>
                <a:lnTo>
                  <a:pt x="9" y="12"/>
                </a:lnTo>
                <a:lnTo>
                  <a:pt x="12" y="12"/>
                </a:lnTo>
                <a:lnTo>
                  <a:pt x="15" y="12"/>
                </a:lnTo>
                <a:lnTo>
                  <a:pt x="18" y="12"/>
                </a:lnTo>
                <a:lnTo>
                  <a:pt x="21" y="12"/>
                </a:lnTo>
                <a:lnTo>
                  <a:pt x="24" y="7"/>
                </a:lnTo>
                <a:lnTo>
                  <a:pt x="27"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51" name="Freeform 1023"/>
          <p:cNvSpPr>
            <a:spLocks/>
          </p:cNvSpPr>
          <p:nvPr/>
        </p:nvSpPr>
        <p:spPr bwMode="auto">
          <a:xfrm>
            <a:off x="4603750" y="2490795"/>
            <a:ext cx="6350" cy="6350"/>
          </a:xfrm>
          <a:custGeom>
            <a:avLst/>
            <a:gdLst>
              <a:gd name="T0" fmla="*/ 0 w 11"/>
              <a:gd name="T1" fmla="*/ 0 h 11"/>
              <a:gd name="T2" fmla="*/ 0 w 11"/>
              <a:gd name="T3" fmla="*/ 0 h 11"/>
              <a:gd name="T4" fmla="*/ 0 w 11"/>
              <a:gd name="T5" fmla="*/ 0 h 11"/>
              <a:gd name="T6" fmla="*/ 0 w 11"/>
              <a:gd name="T7" fmla="*/ 0 h 11"/>
              <a:gd name="T8" fmla="*/ 0 w 11"/>
              <a:gd name="T9" fmla="*/ 0 h 11"/>
              <a:gd name="T10" fmla="*/ 0 w 11"/>
              <a:gd name="T11" fmla="*/ 0 h 11"/>
              <a:gd name="T12" fmla="*/ 0 w 11"/>
              <a:gd name="T13" fmla="*/ 0 h 11"/>
              <a:gd name="T14" fmla="*/ 0 w 11"/>
              <a:gd name="T15" fmla="*/ 0 h 11"/>
              <a:gd name="T16" fmla="*/ 0 w 11"/>
              <a:gd name="T17" fmla="*/ 0 h 11"/>
              <a:gd name="T18" fmla="*/ 0 w 11"/>
              <a:gd name="T19" fmla="*/ 0 h 11"/>
              <a:gd name="T20" fmla="*/ 0 w 11"/>
              <a:gd name="T21" fmla="*/ 0 h 11"/>
              <a:gd name="T22" fmla="*/ 0 w 11"/>
              <a:gd name="T23" fmla="*/ 0 h 11"/>
              <a:gd name="T24" fmla="*/ 0 w 11"/>
              <a:gd name="T25" fmla="*/ 0 h 11"/>
              <a:gd name="T26" fmla="*/ 0 w 11"/>
              <a:gd name="T27" fmla="*/ 0 h 11"/>
              <a:gd name="T28" fmla="*/ 0 w 11"/>
              <a:gd name="T29" fmla="*/ 0 h 11"/>
              <a:gd name="T30" fmla="*/ 0 w 11"/>
              <a:gd name="T31" fmla="*/ 0 h 11"/>
              <a:gd name="T32" fmla="*/ 0 w 11"/>
              <a:gd name="T33" fmla="*/ 0 h 11"/>
              <a:gd name="T34" fmla="*/ 0 w 11"/>
              <a:gd name="T35" fmla="*/ 0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1"/>
              <a:gd name="T56" fmla="*/ 11 w 11"/>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1">
                <a:moveTo>
                  <a:pt x="0" y="6"/>
                </a:moveTo>
                <a:lnTo>
                  <a:pt x="1" y="8"/>
                </a:lnTo>
                <a:lnTo>
                  <a:pt x="1" y="10"/>
                </a:lnTo>
                <a:lnTo>
                  <a:pt x="2" y="11"/>
                </a:lnTo>
                <a:lnTo>
                  <a:pt x="4" y="11"/>
                </a:lnTo>
                <a:lnTo>
                  <a:pt x="5" y="11"/>
                </a:lnTo>
                <a:lnTo>
                  <a:pt x="7" y="10"/>
                </a:lnTo>
                <a:lnTo>
                  <a:pt x="9" y="8"/>
                </a:lnTo>
                <a:lnTo>
                  <a:pt x="10" y="6"/>
                </a:lnTo>
                <a:lnTo>
                  <a:pt x="11" y="5"/>
                </a:lnTo>
                <a:lnTo>
                  <a:pt x="10" y="3"/>
                </a:lnTo>
                <a:lnTo>
                  <a:pt x="9" y="2"/>
                </a:lnTo>
                <a:lnTo>
                  <a:pt x="7" y="1"/>
                </a:lnTo>
                <a:lnTo>
                  <a:pt x="5" y="0"/>
                </a:lnTo>
                <a:lnTo>
                  <a:pt x="3" y="1"/>
                </a:lnTo>
                <a:lnTo>
                  <a:pt x="1" y="2"/>
                </a:lnTo>
                <a:lnTo>
                  <a:pt x="0" y="3"/>
                </a:lnTo>
                <a:lnTo>
                  <a:pt x="0" y="6"/>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52" name="Freeform 1024"/>
          <p:cNvSpPr>
            <a:spLocks/>
          </p:cNvSpPr>
          <p:nvPr/>
        </p:nvSpPr>
        <p:spPr bwMode="auto">
          <a:xfrm>
            <a:off x="4394200" y="2478095"/>
            <a:ext cx="7938" cy="7937"/>
          </a:xfrm>
          <a:custGeom>
            <a:avLst/>
            <a:gdLst>
              <a:gd name="T0" fmla="*/ 1 w 9"/>
              <a:gd name="T1" fmla="*/ 0 h 11"/>
              <a:gd name="T2" fmla="*/ 1 w 9"/>
              <a:gd name="T3" fmla="*/ 0 h 11"/>
              <a:gd name="T4" fmla="*/ 1 w 9"/>
              <a:gd name="T5" fmla="*/ 0 h 11"/>
              <a:gd name="T6" fmla="*/ 1 w 9"/>
              <a:gd name="T7" fmla="*/ 0 h 11"/>
              <a:gd name="T8" fmla="*/ 1 w 9"/>
              <a:gd name="T9" fmla="*/ 0 h 11"/>
              <a:gd name="T10" fmla="*/ 1 w 9"/>
              <a:gd name="T11" fmla="*/ 0 h 11"/>
              <a:gd name="T12" fmla="*/ 0 w 9"/>
              <a:gd name="T13" fmla="*/ 0 h 11"/>
              <a:gd name="T14" fmla="*/ 1 w 9"/>
              <a:gd name="T15" fmla="*/ 0 h 11"/>
              <a:gd name="T16" fmla="*/ 1 w 9"/>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3" y="10"/>
                </a:moveTo>
                <a:lnTo>
                  <a:pt x="5" y="7"/>
                </a:lnTo>
                <a:lnTo>
                  <a:pt x="7" y="7"/>
                </a:lnTo>
                <a:lnTo>
                  <a:pt x="8" y="7"/>
                </a:lnTo>
                <a:lnTo>
                  <a:pt x="9" y="7"/>
                </a:lnTo>
                <a:lnTo>
                  <a:pt x="6" y="0"/>
                </a:lnTo>
                <a:lnTo>
                  <a:pt x="0" y="1"/>
                </a:lnTo>
                <a:lnTo>
                  <a:pt x="1" y="11"/>
                </a:lnTo>
                <a:lnTo>
                  <a:pt x="3" y="1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53" name="Freeform 1025"/>
          <p:cNvSpPr>
            <a:spLocks/>
          </p:cNvSpPr>
          <p:nvPr/>
        </p:nvSpPr>
        <p:spPr bwMode="auto">
          <a:xfrm>
            <a:off x="4645025" y="2943232"/>
            <a:ext cx="17463" cy="15875"/>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w 23"/>
              <a:gd name="T11" fmla="*/ 0 h 23"/>
              <a:gd name="T12" fmla="*/ 0 w 23"/>
              <a:gd name="T13" fmla="*/ 0 h 23"/>
              <a:gd name="T14" fmla="*/ 0 w 23"/>
              <a:gd name="T15" fmla="*/ 0 h 23"/>
              <a:gd name="T16" fmla="*/ 0 w 23"/>
              <a:gd name="T17" fmla="*/ 0 h 23"/>
              <a:gd name="T18" fmla="*/ 0 w 23"/>
              <a:gd name="T19" fmla="*/ 0 h 23"/>
              <a:gd name="T20" fmla="*/ 0 w 23"/>
              <a:gd name="T21" fmla="*/ 0 h 23"/>
              <a:gd name="T22" fmla="*/ 0 w 23"/>
              <a:gd name="T23" fmla="*/ 0 h 23"/>
              <a:gd name="T24" fmla="*/ 0 w 23"/>
              <a:gd name="T25" fmla="*/ 0 h 23"/>
              <a:gd name="T26" fmla="*/ 0 w 23"/>
              <a:gd name="T27" fmla="*/ 0 h 23"/>
              <a:gd name="T28" fmla="*/ 0 w 23"/>
              <a:gd name="T29" fmla="*/ 0 h 23"/>
              <a:gd name="T30" fmla="*/ 0 w 23"/>
              <a:gd name="T31" fmla="*/ 0 h 23"/>
              <a:gd name="T32" fmla="*/ 0 w 23"/>
              <a:gd name="T33" fmla="*/ 0 h 23"/>
              <a:gd name="T34" fmla="*/ 0 w 23"/>
              <a:gd name="T35" fmla="*/ 0 h 23"/>
              <a:gd name="T36" fmla="*/ 0 w 23"/>
              <a:gd name="T37" fmla="*/ 0 h 23"/>
              <a:gd name="T38" fmla="*/ 0 w 23"/>
              <a:gd name="T39" fmla="*/ 0 h 23"/>
              <a:gd name="T40" fmla="*/ 0 w 23"/>
              <a:gd name="T41" fmla="*/ 0 h 23"/>
              <a:gd name="T42" fmla="*/ 0 w 23"/>
              <a:gd name="T43" fmla="*/ 0 h 23"/>
              <a:gd name="T44" fmla="*/ 0 w 23"/>
              <a:gd name="T45" fmla="*/ 0 h 23"/>
              <a:gd name="T46" fmla="*/ 0 w 23"/>
              <a:gd name="T47" fmla="*/ 0 h 23"/>
              <a:gd name="T48" fmla="*/ 0 w 23"/>
              <a:gd name="T49" fmla="*/ 0 h 23"/>
              <a:gd name="T50" fmla="*/ 0 w 23"/>
              <a:gd name="T51" fmla="*/ 0 h 23"/>
              <a:gd name="T52" fmla="*/ 0 w 23"/>
              <a:gd name="T53" fmla="*/ 0 h 23"/>
              <a:gd name="T54" fmla="*/ 0 w 23"/>
              <a:gd name="T55" fmla="*/ 0 h 23"/>
              <a:gd name="T56" fmla="*/ 0 w 23"/>
              <a:gd name="T57" fmla="*/ 0 h 23"/>
              <a:gd name="T58" fmla="*/ 0 w 23"/>
              <a:gd name="T59" fmla="*/ 0 h 23"/>
              <a:gd name="T60" fmla="*/ 0 w 23"/>
              <a:gd name="T61" fmla="*/ 0 h 23"/>
              <a:gd name="T62" fmla="*/ 0 w 23"/>
              <a:gd name="T63" fmla="*/ 0 h 23"/>
              <a:gd name="T64" fmla="*/ 0 w 23"/>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23"/>
              <a:gd name="T101" fmla="*/ 23 w 23"/>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23">
                <a:moveTo>
                  <a:pt x="0" y="0"/>
                </a:moveTo>
                <a:lnTo>
                  <a:pt x="0" y="1"/>
                </a:lnTo>
                <a:lnTo>
                  <a:pt x="0" y="4"/>
                </a:lnTo>
                <a:lnTo>
                  <a:pt x="0" y="6"/>
                </a:lnTo>
                <a:lnTo>
                  <a:pt x="0" y="7"/>
                </a:lnTo>
                <a:lnTo>
                  <a:pt x="1" y="8"/>
                </a:lnTo>
                <a:lnTo>
                  <a:pt x="3" y="8"/>
                </a:lnTo>
                <a:lnTo>
                  <a:pt x="8" y="9"/>
                </a:lnTo>
                <a:lnTo>
                  <a:pt x="8" y="14"/>
                </a:lnTo>
                <a:lnTo>
                  <a:pt x="8" y="16"/>
                </a:lnTo>
                <a:lnTo>
                  <a:pt x="8" y="18"/>
                </a:lnTo>
                <a:lnTo>
                  <a:pt x="11" y="20"/>
                </a:lnTo>
                <a:lnTo>
                  <a:pt x="14" y="20"/>
                </a:lnTo>
                <a:lnTo>
                  <a:pt x="14" y="22"/>
                </a:lnTo>
                <a:lnTo>
                  <a:pt x="17" y="23"/>
                </a:lnTo>
                <a:lnTo>
                  <a:pt x="19" y="23"/>
                </a:lnTo>
                <a:lnTo>
                  <a:pt x="22" y="23"/>
                </a:lnTo>
                <a:lnTo>
                  <a:pt x="23" y="23"/>
                </a:lnTo>
                <a:lnTo>
                  <a:pt x="23" y="22"/>
                </a:lnTo>
                <a:lnTo>
                  <a:pt x="23" y="19"/>
                </a:lnTo>
                <a:lnTo>
                  <a:pt x="23" y="18"/>
                </a:lnTo>
                <a:lnTo>
                  <a:pt x="22" y="15"/>
                </a:lnTo>
                <a:lnTo>
                  <a:pt x="17" y="13"/>
                </a:lnTo>
                <a:lnTo>
                  <a:pt x="12" y="11"/>
                </a:lnTo>
                <a:lnTo>
                  <a:pt x="11" y="9"/>
                </a:lnTo>
                <a:lnTo>
                  <a:pt x="10" y="7"/>
                </a:lnTo>
                <a:lnTo>
                  <a:pt x="8" y="5"/>
                </a:lnTo>
                <a:lnTo>
                  <a:pt x="5" y="3"/>
                </a:lnTo>
                <a:lnTo>
                  <a:pt x="5" y="0"/>
                </a:lnTo>
                <a:lnTo>
                  <a:pt x="4" y="0"/>
                </a:lnTo>
                <a:lnTo>
                  <a:pt x="2" y="0"/>
                </a:lnTo>
                <a:lnTo>
                  <a:pt x="1" y="0"/>
                </a:lnTo>
                <a:lnTo>
                  <a:pt x="0" y="0"/>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54" name="Freeform 1026"/>
          <p:cNvSpPr>
            <a:spLocks/>
          </p:cNvSpPr>
          <p:nvPr/>
        </p:nvSpPr>
        <p:spPr bwMode="auto">
          <a:xfrm>
            <a:off x="4513263" y="2295532"/>
            <a:ext cx="11113" cy="17462"/>
          </a:xfrm>
          <a:custGeom>
            <a:avLst/>
            <a:gdLst>
              <a:gd name="T0" fmla="*/ 1 w 12"/>
              <a:gd name="T1" fmla="*/ 0 h 24"/>
              <a:gd name="T2" fmla="*/ 1 w 12"/>
              <a:gd name="T3" fmla="*/ 0 h 24"/>
              <a:gd name="T4" fmla="*/ 1 w 12"/>
              <a:gd name="T5" fmla="*/ 0 h 24"/>
              <a:gd name="T6" fmla="*/ 1 w 12"/>
              <a:gd name="T7" fmla="*/ 0 h 24"/>
              <a:gd name="T8" fmla="*/ 1 w 12"/>
              <a:gd name="T9" fmla="*/ 0 h 24"/>
              <a:gd name="T10" fmla="*/ 1 w 12"/>
              <a:gd name="T11" fmla="*/ 0 h 24"/>
              <a:gd name="T12" fmla="*/ 1 w 12"/>
              <a:gd name="T13" fmla="*/ 0 h 24"/>
              <a:gd name="T14" fmla="*/ 1 w 12"/>
              <a:gd name="T15" fmla="*/ 0 h 24"/>
              <a:gd name="T16" fmla="*/ 1 w 12"/>
              <a:gd name="T17" fmla="*/ 0 h 24"/>
              <a:gd name="T18" fmla="*/ 1 w 12"/>
              <a:gd name="T19" fmla="*/ 0 h 24"/>
              <a:gd name="T20" fmla="*/ 1 w 12"/>
              <a:gd name="T21" fmla="*/ 0 h 24"/>
              <a:gd name="T22" fmla="*/ 1 w 12"/>
              <a:gd name="T23" fmla="*/ 0 h 24"/>
              <a:gd name="T24" fmla="*/ 1 w 12"/>
              <a:gd name="T25" fmla="*/ 0 h 24"/>
              <a:gd name="T26" fmla="*/ 1 w 12"/>
              <a:gd name="T27" fmla="*/ 0 h 24"/>
              <a:gd name="T28" fmla="*/ 1 w 12"/>
              <a:gd name="T29" fmla="*/ 0 h 24"/>
              <a:gd name="T30" fmla="*/ 1 w 12"/>
              <a:gd name="T31" fmla="*/ 0 h 24"/>
              <a:gd name="T32" fmla="*/ 1 w 12"/>
              <a:gd name="T33" fmla="*/ 0 h 24"/>
              <a:gd name="T34" fmla="*/ 1 w 12"/>
              <a:gd name="T35" fmla="*/ 0 h 24"/>
              <a:gd name="T36" fmla="*/ 1 w 12"/>
              <a:gd name="T37" fmla="*/ 0 h 24"/>
              <a:gd name="T38" fmla="*/ 1 w 12"/>
              <a:gd name="T39" fmla="*/ 0 h 24"/>
              <a:gd name="T40" fmla="*/ 1 w 12"/>
              <a:gd name="T41" fmla="*/ 0 h 24"/>
              <a:gd name="T42" fmla="*/ 1 w 12"/>
              <a:gd name="T43" fmla="*/ 0 h 24"/>
              <a:gd name="T44" fmla="*/ 0 w 12"/>
              <a:gd name="T45" fmla="*/ 0 h 24"/>
              <a:gd name="T46" fmla="*/ 0 w 12"/>
              <a:gd name="T47" fmla="*/ 0 h 24"/>
              <a:gd name="T48" fmla="*/ 1 w 12"/>
              <a:gd name="T49" fmla="*/ 0 h 24"/>
              <a:gd name="T50" fmla="*/ 1 w 12"/>
              <a:gd name="T51" fmla="*/ 0 h 24"/>
              <a:gd name="T52" fmla="*/ 1 w 12"/>
              <a:gd name="T53" fmla="*/ 0 h 24"/>
              <a:gd name="T54" fmla="*/ 1 w 12"/>
              <a:gd name="T55" fmla="*/ 0 h 24"/>
              <a:gd name="T56" fmla="*/ 1 w 12"/>
              <a:gd name="T57" fmla="*/ 0 h 24"/>
              <a:gd name="T58" fmla="*/ 1 w 12"/>
              <a:gd name="T59" fmla="*/ 0 h 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
              <a:gd name="T91" fmla="*/ 0 h 24"/>
              <a:gd name="T92" fmla="*/ 12 w 12"/>
              <a:gd name="T93" fmla="*/ 24 h 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 h="24">
                <a:moveTo>
                  <a:pt x="9" y="24"/>
                </a:moveTo>
                <a:lnTo>
                  <a:pt x="10" y="23"/>
                </a:lnTo>
                <a:lnTo>
                  <a:pt x="11" y="21"/>
                </a:lnTo>
                <a:lnTo>
                  <a:pt x="11" y="19"/>
                </a:lnTo>
                <a:lnTo>
                  <a:pt x="10" y="17"/>
                </a:lnTo>
                <a:lnTo>
                  <a:pt x="10" y="16"/>
                </a:lnTo>
                <a:lnTo>
                  <a:pt x="9" y="14"/>
                </a:lnTo>
                <a:lnTo>
                  <a:pt x="10" y="13"/>
                </a:lnTo>
                <a:lnTo>
                  <a:pt x="11" y="11"/>
                </a:lnTo>
                <a:lnTo>
                  <a:pt x="11" y="9"/>
                </a:lnTo>
                <a:lnTo>
                  <a:pt x="12" y="8"/>
                </a:lnTo>
                <a:lnTo>
                  <a:pt x="11" y="5"/>
                </a:lnTo>
                <a:lnTo>
                  <a:pt x="10" y="4"/>
                </a:lnTo>
                <a:lnTo>
                  <a:pt x="9" y="2"/>
                </a:lnTo>
                <a:lnTo>
                  <a:pt x="7" y="0"/>
                </a:lnTo>
                <a:lnTo>
                  <a:pt x="5" y="5"/>
                </a:lnTo>
                <a:lnTo>
                  <a:pt x="4" y="9"/>
                </a:lnTo>
                <a:lnTo>
                  <a:pt x="3" y="12"/>
                </a:lnTo>
                <a:lnTo>
                  <a:pt x="3" y="14"/>
                </a:lnTo>
                <a:lnTo>
                  <a:pt x="2" y="17"/>
                </a:lnTo>
                <a:lnTo>
                  <a:pt x="2" y="18"/>
                </a:lnTo>
                <a:lnTo>
                  <a:pt x="1" y="19"/>
                </a:lnTo>
                <a:lnTo>
                  <a:pt x="0" y="20"/>
                </a:lnTo>
                <a:lnTo>
                  <a:pt x="0" y="21"/>
                </a:lnTo>
                <a:lnTo>
                  <a:pt x="1" y="22"/>
                </a:lnTo>
                <a:lnTo>
                  <a:pt x="3" y="22"/>
                </a:lnTo>
                <a:lnTo>
                  <a:pt x="4" y="22"/>
                </a:lnTo>
                <a:lnTo>
                  <a:pt x="6" y="23"/>
                </a:lnTo>
                <a:lnTo>
                  <a:pt x="8" y="24"/>
                </a:lnTo>
                <a:lnTo>
                  <a:pt x="9" y="24"/>
                </a:lnTo>
                <a:close/>
              </a:path>
            </a:pathLst>
          </a:custGeom>
          <a:solidFill>
            <a:schemeClr val="bg2">
              <a:lumMod val="75000"/>
            </a:schemeClr>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 name="Title 1"/>
          <p:cNvSpPr>
            <a:spLocks noGrp="1"/>
          </p:cNvSpPr>
          <p:nvPr>
            <p:ph type="title"/>
          </p:nvPr>
        </p:nvSpPr>
        <p:spPr>
          <a:xfrm>
            <a:off x="0" y="0"/>
            <a:ext cx="6465782" cy="931569"/>
          </a:xfrm>
          <a:solidFill>
            <a:schemeClr val="accent1"/>
          </a:solidFill>
          <a:ln w="9525">
            <a:noFill/>
            <a:miter lim="800000"/>
            <a:headEnd/>
            <a:tailEnd/>
          </a:ln>
        </p:spPr>
        <p:txBody>
          <a:bodyPr vert="horz" wrap="none" lIns="360000" tIns="126000" rIns="360000" bIns="126000" numCol="1" anchor="t" anchorCtr="0" compatLnSpc="1">
            <a:prstTxWarp prst="textNoShape">
              <a:avLst/>
            </a:prstTxWarp>
            <a:spAutoFit/>
          </a:bodyPr>
          <a:lstStyle/>
          <a:p>
            <a:pPr eaLnBrk="1" hangingPunct="1"/>
            <a:r>
              <a:rPr lang="en-GB" smtClean="0"/>
              <a:t>Net sales by country</a:t>
            </a:r>
            <a:br>
              <a:rPr lang="en-GB" smtClean="0"/>
            </a:br>
            <a:r>
              <a:rPr lang="en-GB" sz="2000" smtClean="0"/>
              <a:t>Top 10 countries as a percent of 2011 net sales</a:t>
            </a:r>
          </a:p>
        </p:txBody>
      </p:sp>
      <p:graphicFrame>
        <p:nvGraphicFramePr>
          <p:cNvPr id="2055" name="Table 2054"/>
          <p:cNvGraphicFramePr>
            <a:graphicFrameLocks noGrp="1"/>
          </p:cNvGraphicFramePr>
          <p:nvPr/>
        </p:nvGraphicFramePr>
        <p:xfrm>
          <a:off x="120769" y="3845132"/>
          <a:ext cx="2286001" cy="2712720"/>
        </p:xfrm>
        <a:graphic>
          <a:graphicData uri="http://schemas.openxmlformats.org/drawingml/2006/table">
            <a:tbl>
              <a:tblPr/>
              <a:tblGrid>
                <a:gridCol w="1457865"/>
                <a:gridCol w="828136"/>
              </a:tblGrid>
              <a:tr h="416316">
                <a:tc>
                  <a:txBody>
                    <a:bodyPr/>
                    <a:lstStyle/>
                    <a:p>
                      <a:pPr algn="l" fontAlgn="ctr"/>
                      <a:r>
                        <a:rPr lang="en-GB" sz="1400" b="1" i="0" u="none" strike="noStrike" dirty="0">
                          <a:solidFill>
                            <a:srgbClr val="000000"/>
                          </a:solidFill>
                          <a:latin typeface="Arial"/>
                        </a:rPr>
                        <a:t>  Country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1" i="0" u="none" strike="noStrike">
                          <a:solidFill>
                            <a:srgbClr val="000000"/>
                          </a:solidFill>
                          <a:latin typeface="Arial"/>
                        </a:rPr>
                        <a:t>% of </a:t>
                      </a:r>
                      <a:br>
                        <a:rPr lang="en-GB" sz="1400" b="1" i="0" u="none" strike="noStrike">
                          <a:solidFill>
                            <a:srgbClr val="000000"/>
                          </a:solidFill>
                          <a:latin typeface="Arial"/>
                        </a:rPr>
                      </a:br>
                      <a:r>
                        <a:rPr lang="en-GB" sz="1400" b="1" i="0" u="none" strike="noStrike">
                          <a:solidFill>
                            <a:srgbClr val="000000"/>
                          </a:solidFill>
                          <a:latin typeface="Arial"/>
                        </a:rPr>
                        <a:t>net sales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l" fontAlgn="b"/>
                      <a:r>
                        <a:rPr lang="en-GB" sz="1200" b="0" i="0" u="none" strike="noStrike" dirty="0">
                          <a:solidFill>
                            <a:srgbClr val="000000"/>
                          </a:solidFill>
                          <a:latin typeface="Arial"/>
                        </a:rPr>
                        <a:t> </a:t>
                      </a:r>
                      <a:r>
                        <a:rPr lang="en-GB" sz="1200" b="0" i="0" u="none" strike="noStrike" dirty="0" smtClean="0">
                          <a:solidFill>
                            <a:srgbClr val="000000"/>
                          </a:solidFill>
                          <a:latin typeface="Arial"/>
                        </a:rPr>
                        <a:t>China</a:t>
                      </a:r>
                      <a:endParaRPr lang="en-GB" sz="1200" b="0" i="0" u="none" strike="noStrike"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GB" sz="1200" b="0" i="0" u="none" strike="noStrike">
                          <a:solidFill>
                            <a:srgbClr val="000000"/>
                          </a:solidFill>
                          <a:latin typeface="Arial"/>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28600">
                <a:tc>
                  <a:txBody>
                    <a:bodyPr/>
                    <a:lstStyle/>
                    <a:p>
                      <a:pPr algn="l" fontAlgn="b"/>
                      <a:r>
                        <a:rPr lang="en-GB" sz="1200" b="0" i="0" u="none" strike="noStrike" dirty="0">
                          <a:solidFill>
                            <a:srgbClr val="000000"/>
                          </a:solidFill>
                          <a:latin typeface="Arial"/>
                        </a:rPr>
                        <a:t> </a:t>
                      </a:r>
                      <a:r>
                        <a:rPr lang="en-GB" sz="1200" b="0" i="0" u="none" strike="noStrike" dirty="0" smtClean="0">
                          <a:solidFill>
                            <a:srgbClr val="000000"/>
                          </a:solidFill>
                          <a:latin typeface="Arial"/>
                        </a:rPr>
                        <a:t>Turkey</a:t>
                      </a:r>
                      <a:endParaRPr lang="en-GB" sz="1200" b="0" i="0" u="none" strike="noStrike"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200" b="0" i="0" u="none" strike="noStrike">
                          <a:solidFill>
                            <a:srgbClr val="000000"/>
                          </a:solidFill>
                          <a:latin typeface="Arial"/>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28600">
                <a:tc>
                  <a:txBody>
                    <a:bodyPr/>
                    <a:lstStyle/>
                    <a:p>
                      <a:pPr algn="l" fontAlgn="b"/>
                      <a:r>
                        <a:rPr lang="en-GB" sz="1200" b="0" i="0" u="none" strike="noStrike" dirty="0">
                          <a:solidFill>
                            <a:srgbClr val="000000"/>
                          </a:solidFill>
                          <a:latin typeface="Arial"/>
                        </a:rPr>
                        <a:t> </a:t>
                      </a:r>
                      <a:r>
                        <a:rPr lang="en-GB" sz="1200" b="0" i="0" u="none" strike="noStrike" dirty="0" smtClean="0">
                          <a:solidFill>
                            <a:srgbClr val="000000"/>
                          </a:solidFill>
                          <a:latin typeface="Arial"/>
                        </a:rPr>
                        <a:t>Norway</a:t>
                      </a:r>
                      <a:endParaRPr lang="en-GB" sz="1200" b="0" i="0" u="none" strike="noStrike"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200" b="0" i="0" u="none" strike="noStrike" dirty="0">
                          <a:solidFill>
                            <a:srgbClr val="000000"/>
                          </a:solidFill>
                          <a:latin typeface="Arial"/>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28600">
                <a:tc>
                  <a:txBody>
                    <a:bodyPr/>
                    <a:lstStyle/>
                    <a:p>
                      <a:pPr algn="l" fontAlgn="b"/>
                      <a:r>
                        <a:rPr lang="en-GB" sz="1200" b="0" i="0" u="none" strike="noStrike" dirty="0">
                          <a:solidFill>
                            <a:srgbClr val="000000"/>
                          </a:solidFill>
                          <a:latin typeface="Arial"/>
                        </a:rPr>
                        <a:t> </a:t>
                      </a:r>
                      <a:r>
                        <a:rPr lang="en-GB" sz="1200" b="0" i="0" u="none" strike="noStrike" dirty="0" smtClean="0">
                          <a:solidFill>
                            <a:srgbClr val="000000"/>
                          </a:solidFill>
                          <a:latin typeface="Arial"/>
                        </a:rPr>
                        <a:t>USA</a:t>
                      </a:r>
                      <a:endParaRPr lang="en-GB" sz="1200" b="0" i="0" u="none" strike="noStrike"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200" b="0" i="0" u="none" strike="noStrike" dirty="0">
                          <a:solidFill>
                            <a:srgbClr val="000000"/>
                          </a:solidFill>
                          <a:latin typeface="Arial"/>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28600">
                <a:tc>
                  <a:txBody>
                    <a:bodyPr/>
                    <a:lstStyle/>
                    <a:p>
                      <a:pPr algn="l" fontAlgn="b"/>
                      <a:r>
                        <a:rPr lang="en-GB" sz="1200" b="0" i="0" u="none" strike="noStrike" dirty="0">
                          <a:solidFill>
                            <a:srgbClr val="000000"/>
                          </a:solidFill>
                          <a:latin typeface="Arial"/>
                        </a:rPr>
                        <a:t> </a:t>
                      </a:r>
                      <a:r>
                        <a:rPr lang="en-GB" sz="1200" b="0" i="0" u="none" strike="noStrike" dirty="0" smtClean="0">
                          <a:solidFill>
                            <a:srgbClr val="000000"/>
                          </a:solidFill>
                          <a:latin typeface="Arial"/>
                        </a:rPr>
                        <a:t>the </a:t>
                      </a:r>
                      <a:r>
                        <a:rPr lang="en-GB" sz="1200" b="0" i="0" u="none" strike="noStrike" dirty="0">
                          <a:solidFill>
                            <a:srgbClr val="000000"/>
                          </a:solidFill>
                          <a:latin typeface="Arial"/>
                        </a:rPr>
                        <a:t>Netherlands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200" b="0" i="0" u="none" strike="noStrike" dirty="0">
                          <a:solidFill>
                            <a:srgbClr val="000000"/>
                          </a:solidFill>
                          <a:latin typeface="Arial"/>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28600">
                <a:tc>
                  <a:txBody>
                    <a:bodyPr/>
                    <a:lstStyle/>
                    <a:p>
                      <a:pPr algn="l" fontAlgn="b"/>
                      <a:r>
                        <a:rPr lang="en-GB" sz="1200" b="0" i="0" u="none" strike="noStrike" dirty="0">
                          <a:solidFill>
                            <a:srgbClr val="000000"/>
                          </a:solidFill>
                          <a:latin typeface="Arial"/>
                        </a:rPr>
                        <a:t> </a:t>
                      </a:r>
                      <a:r>
                        <a:rPr lang="en-GB" sz="1200" b="0" i="0" u="none" strike="noStrike" dirty="0" smtClean="0">
                          <a:solidFill>
                            <a:srgbClr val="000000"/>
                          </a:solidFill>
                          <a:latin typeface="Arial"/>
                        </a:rPr>
                        <a:t>Brazil</a:t>
                      </a:r>
                      <a:endParaRPr lang="en-GB" sz="1200" b="0" i="0" u="none" strike="noStrike"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200" b="0" i="0" u="none" strike="noStrike" dirty="0">
                          <a:solidFill>
                            <a:srgbClr val="000000"/>
                          </a:solidFill>
                          <a:latin typeface="Arial"/>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28600">
                <a:tc>
                  <a:txBody>
                    <a:bodyPr/>
                    <a:lstStyle/>
                    <a:p>
                      <a:pPr algn="l" fontAlgn="b"/>
                      <a:r>
                        <a:rPr lang="en-GB" sz="1200" b="0" i="0" u="none" strike="noStrike" dirty="0">
                          <a:solidFill>
                            <a:srgbClr val="000000"/>
                          </a:solidFill>
                          <a:latin typeface="Arial"/>
                        </a:rPr>
                        <a:t> </a:t>
                      </a:r>
                      <a:r>
                        <a:rPr lang="en-GB" sz="1200" b="0" i="0" u="none" strike="noStrike" dirty="0" smtClean="0">
                          <a:solidFill>
                            <a:srgbClr val="000000"/>
                          </a:solidFill>
                          <a:latin typeface="Arial"/>
                        </a:rPr>
                        <a:t>Dominican Republic</a:t>
                      </a:r>
                      <a:endParaRPr lang="en-GB" sz="1200" b="0" i="0" u="none" strike="noStrike"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200" b="0" i="0" u="none" strike="noStrike" dirty="0">
                          <a:solidFill>
                            <a:srgbClr val="000000"/>
                          </a:solidFill>
                          <a:latin typeface="Arial"/>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28600">
                <a:tc>
                  <a:txBody>
                    <a:bodyPr/>
                    <a:lstStyle/>
                    <a:p>
                      <a:pPr algn="l" fontAlgn="b"/>
                      <a:r>
                        <a:rPr lang="en-GB" sz="1200" b="0" i="0" u="none" strike="noStrike" dirty="0">
                          <a:solidFill>
                            <a:srgbClr val="000000"/>
                          </a:solidFill>
                          <a:latin typeface="Arial"/>
                        </a:rPr>
                        <a:t> </a:t>
                      </a:r>
                      <a:r>
                        <a:rPr lang="en-GB" sz="1200" b="0" i="0" u="none" strike="noStrike" dirty="0" smtClean="0">
                          <a:solidFill>
                            <a:srgbClr val="000000"/>
                          </a:solidFill>
                          <a:latin typeface="+mn-lt"/>
                        </a:rPr>
                        <a:t>Singapore</a:t>
                      </a:r>
                      <a:endParaRPr lang="en-GB" sz="1200" b="0" i="0" u="none" strike="noStrike"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200" b="0" i="0" u="none" strike="noStrike" dirty="0">
                          <a:solidFill>
                            <a:srgbClr val="000000"/>
                          </a:solidFill>
                          <a:latin typeface="Arial"/>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28600">
                <a:tc>
                  <a:txBody>
                    <a:bodyPr/>
                    <a:lstStyle/>
                    <a:p>
                      <a:pPr algn="l" fontAlgn="b"/>
                      <a:r>
                        <a:rPr lang="en-GB" sz="1200" b="0" i="0" u="none" strike="noStrike" dirty="0">
                          <a:solidFill>
                            <a:srgbClr val="000000"/>
                          </a:solidFill>
                          <a:latin typeface="Arial"/>
                        </a:rPr>
                        <a:t> </a:t>
                      </a:r>
                      <a:r>
                        <a:rPr lang="en-GB" sz="1200" b="0" i="0" u="none" strike="noStrike" dirty="0" smtClean="0">
                          <a:solidFill>
                            <a:srgbClr val="000000"/>
                          </a:solidFill>
                          <a:latin typeface="+mn-lt"/>
                        </a:rPr>
                        <a:t>Bangladesh</a:t>
                      </a:r>
                      <a:endParaRPr lang="en-GB" sz="1200" b="0" i="0" u="none" strike="noStrike"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200" b="0" i="0" u="none" strike="noStrike" dirty="0">
                          <a:solidFill>
                            <a:srgbClr val="000000"/>
                          </a:solidFill>
                          <a:latin typeface="Arial"/>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28600">
                <a:tc>
                  <a:txBody>
                    <a:bodyPr/>
                    <a:lstStyle/>
                    <a:p>
                      <a:pPr algn="l" fontAlgn="b"/>
                      <a:r>
                        <a:rPr lang="en-GB" sz="1200" b="0" i="0" u="none" strike="noStrike" dirty="0" smtClean="0">
                          <a:solidFill>
                            <a:srgbClr val="000000"/>
                          </a:solidFill>
                          <a:latin typeface="+mn-lt"/>
                        </a:rPr>
                        <a:t> South</a:t>
                      </a:r>
                      <a:r>
                        <a:rPr lang="en-GB" sz="1200" b="0" i="0" u="none" strike="noStrike" baseline="0" dirty="0" smtClean="0">
                          <a:solidFill>
                            <a:srgbClr val="000000"/>
                          </a:solidFill>
                          <a:latin typeface="+mn-lt"/>
                        </a:rPr>
                        <a:t> Korea</a:t>
                      </a:r>
                      <a:endParaRPr lang="en-GB" sz="1200" b="0" i="0" u="none" strike="noStrike"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solidFill>
                            <a:srgbClr val="000000"/>
                          </a:solidFill>
                          <a:latin typeface="Arial"/>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1029" name="Footer Placeholder 1028"/>
          <p:cNvSpPr>
            <a:spLocks noGrp="1"/>
          </p:cNvSpPr>
          <p:nvPr>
            <p:ph type="ftr" sz="quarter" idx="11"/>
          </p:nvPr>
        </p:nvSpPr>
        <p:spPr/>
        <p:txBody>
          <a:bodyPr/>
          <a:lstStyle/>
          <a:p>
            <a:r>
              <a:rPr lang="en-GB" smtClean="0"/>
              <a:t>Copyright, Petra Metsola, Wärtsilä Corporation</a:t>
            </a:r>
            <a:endParaRPr lang="en-GB"/>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27"/>
          <p:cNvGrpSpPr>
            <a:grpSpLocks/>
          </p:cNvGrpSpPr>
          <p:nvPr/>
        </p:nvGrpSpPr>
        <p:grpSpPr bwMode="auto">
          <a:xfrm>
            <a:off x="0" y="563570"/>
            <a:ext cx="9134475" cy="5491162"/>
            <a:chOff x="0" y="391"/>
            <a:chExt cx="5754" cy="3459"/>
          </a:xfrm>
        </p:grpSpPr>
        <p:sp>
          <p:nvSpPr>
            <p:cNvPr id="1229" name="Freeform 3"/>
            <p:cNvSpPr>
              <a:spLocks/>
            </p:cNvSpPr>
            <p:nvPr/>
          </p:nvSpPr>
          <p:spPr bwMode="auto">
            <a:xfrm>
              <a:off x="4380" y="2311"/>
              <a:ext cx="164" cy="186"/>
            </a:xfrm>
            <a:custGeom>
              <a:avLst/>
              <a:gdLst>
                <a:gd name="T0" fmla="*/ 42 w 164"/>
                <a:gd name="T1" fmla="*/ 142 h 186"/>
                <a:gd name="T2" fmla="*/ 0 w 164"/>
                <a:gd name="T3" fmla="*/ 54 h 186"/>
                <a:gd name="T4" fmla="*/ 50 w 164"/>
                <a:gd name="T5" fmla="*/ 0 h 186"/>
                <a:gd name="T6" fmla="*/ 112 w 164"/>
                <a:gd name="T7" fmla="*/ 38 h 186"/>
                <a:gd name="T8" fmla="*/ 120 w 164"/>
                <a:gd name="T9" fmla="*/ 76 h 186"/>
                <a:gd name="T10" fmla="*/ 120 w 164"/>
                <a:gd name="T11" fmla="*/ 94 h 186"/>
                <a:gd name="T12" fmla="*/ 158 w 164"/>
                <a:gd name="T13" fmla="*/ 140 h 186"/>
                <a:gd name="T14" fmla="*/ 164 w 164"/>
                <a:gd name="T15" fmla="*/ 178 h 186"/>
                <a:gd name="T16" fmla="*/ 120 w 164"/>
                <a:gd name="T17" fmla="*/ 186 h 186"/>
                <a:gd name="T18" fmla="*/ 84 w 164"/>
                <a:gd name="T19" fmla="*/ 176 h 186"/>
                <a:gd name="T20" fmla="*/ 42 w 164"/>
                <a:gd name="T21" fmla="*/ 142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
                <a:gd name="T34" fmla="*/ 0 h 186"/>
                <a:gd name="T35" fmla="*/ 164 w 164"/>
                <a:gd name="T36" fmla="*/ 186 h 1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 h="186">
                  <a:moveTo>
                    <a:pt x="42" y="142"/>
                  </a:moveTo>
                  <a:lnTo>
                    <a:pt x="0" y="54"/>
                  </a:lnTo>
                  <a:lnTo>
                    <a:pt x="50" y="0"/>
                  </a:lnTo>
                  <a:lnTo>
                    <a:pt x="112" y="38"/>
                  </a:lnTo>
                  <a:lnTo>
                    <a:pt x="120" y="76"/>
                  </a:lnTo>
                  <a:lnTo>
                    <a:pt x="120" y="94"/>
                  </a:lnTo>
                  <a:lnTo>
                    <a:pt x="158" y="140"/>
                  </a:lnTo>
                  <a:lnTo>
                    <a:pt x="164" y="178"/>
                  </a:lnTo>
                  <a:lnTo>
                    <a:pt x="120" y="186"/>
                  </a:lnTo>
                  <a:lnTo>
                    <a:pt x="84" y="176"/>
                  </a:lnTo>
                  <a:lnTo>
                    <a:pt x="42" y="142"/>
                  </a:lnTo>
                  <a:close/>
                </a:path>
              </a:pathLst>
            </a:custGeom>
            <a:solidFill>
              <a:srgbClr val="C0C0C0"/>
            </a:solidFill>
            <a:ln w="12700">
              <a:noFill/>
              <a:round/>
              <a:headEnd/>
              <a:tailEnd/>
            </a:ln>
          </p:spPr>
          <p:txBody>
            <a:bodyPr anchor="ctr"/>
            <a:lstStyle/>
            <a:p>
              <a:pPr algn="ctr" eaLnBrk="0" fontAlgn="base" hangingPunct="0">
                <a:spcBef>
                  <a:spcPct val="0"/>
                </a:spcBef>
                <a:spcAft>
                  <a:spcPct val="0"/>
                </a:spcAft>
              </a:pPr>
              <a:endParaRPr lang="en-GB" sz="2000">
                <a:solidFill>
                  <a:srgbClr val="000000"/>
                </a:solidFill>
              </a:endParaRPr>
            </a:p>
          </p:txBody>
        </p:sp>
        <p:sp>
          <p:nvSpPr>
            <p:cNvPr id="1230" name="Freeform 4"/>
            <p:cNvSpPr>
              <a:spLocks/>
            </p:cNvSpPr>
            <p:nvPr/>
          </p:nvSpPr>
          <p:spPr bwMode="auto">
            <a:xfrm>
              <a:off x="4340" y="2633"/>
              <a:ext cx="179" cy="189"/>
            </a:xfrm>
            <a:custGeom>
              <a:avLst/>
              <a:gdLst>
                <a:gd name="T0" fmla="*/ 1 w 121"/>
                <a:gd name="T1" fmla="*/ 0 h 128"/>
                <a:gd name="T2" fmla="*/ 69868 w 121"/>
                <a:gd name="T3" fmla="*/ 0 h 128"/>
                <a:gd name="T4" fmla="*/ 100734 w 121"/>
                <a:gd name="T5" fmla="*/ 31018 h 128"/>
                <a:gd name="T6" fmla="*/ 149020 w 121"/>
                <a:gd name="T7" fmla="*/ 45800 h 128"/>
                <a:gd name="T8" fmla="*/ 269259 w 121"/>
                <a:gd name="T9" fmla="*/ 52213 h 128"/>
                <a:gd name="T10" fmla="*/ 309853 w 121"/>
                <a:gd name="T11" fmla="*/ 52213 h 128"/>
                <a:gd name="T12" fmla="*/ 374617 w 121"/>
                <a:gd name="T13" fmla="*/ 99855 h 128"/>
                <a:gd name="T14" fmla="*/ 374617 w 121"/>
                <a:gd name="T15" fmla="*/ 142417 h 128"/>
                <a:gd name="T16" fmla="*/ 425806 w 121"/>
                <a:gd name="T17" fmla="*/ 186658 h 128"/>
                <a:gd name="T18" fmla="*/ 574307 w 121"/>
                <a:gd name="T19" fmla="*/ 275612 h 128"/>
                <a:gd name="T20" fmla="*/ 652951 w 121"/>
                <a:gd name="T21" fmla="*/ 366469 h 128"/>
                <a:gd name="T22" fmla="*/ 699748 w 121"/>
                <a:gd name="T23" fmla="*/ 406958 h 128"/>
                <a:gd name="T24" fmla="*/ 761410 w 121"/>
                <a:gd name="T25" fmla="*/ 458477 h 128"/>
                <a:gd name="T26" fmla="*/ 761410 w 121"/>
                <a:gd name="T27" fmla="*/ 441687 h 128"/>
                <a:gd name="T28" fmla="*/ 806530 w 121"/>
                <a:gd name="T29" fmla="*/ 456162 h 128"/>
                <a:gd name="T30" fmla="*/ 852719 w 121"/>
                <a:gd name="T31" fmla="*/ 509522 h 128"/>
                <a:gd name="T32" fmla="*/ 916847 w 121"/>
                <a:gd name="T33" fmla="*/ 530368 h 128"/>
                <a:gd name="T34" fmla="*/ 955853 w 121"/>
                <a:gd name="T35" fmla="*/ 576952 h 128"/>
                <a:gd name="T36" fmla="*/ 965936 w 121"/>
                <a:gd name="T37" fmla="*/ 555148 h 128"/>
                <a:gd name="T38" fmla="*/ 987583 w 121"/>
                <a:gd name="T39" fmla="*/ 586725 h 128"/>
                <a:gd name="T40" fmla="*/ 1058523 w 121"/>
                <a:gd name="T41" fmla="*/ 586725 h 128"/>
                <a:gd name="T42" fmla="*/ 1058523 w 121"/>
                <a:gd name="T43" fmla="*/ 609907 h 128"/>
                <a:gd name="T44" fmla="*/ 1035165 w 121"/>
                <a:gd name="T45" fmla="*/ 623346 h 128"/>
                <a:gd name="T46" fmla="*/ 1055804 w 121"/>
                <a:gd name="T47" fmla="*/ 655893 h 128"/>
                <a:gd name="T48" fmla="*/ 1026179 w 121"/>
                <a:gd name="T49" fmla="*/ 676970 h 128"/>
                <a:gd name="T50" fmla="*/ 1105331 w 121"/>
                <a:gd name="T51" fmla="*/ 655893 h 128"/>
                <a:gd name="T52" fmla="*/ 1136048 w 121"/>
                <a:gd name="T53" fmla="*/ 676970 h 128"/>
                <a:gd name="T54" fmla="*/ 1151377 w 121"/>
                <a:gd name="T55" fmla="*/ 721203 h 128"/>
                <a:gd name="T56" fmla="*/ 1151377 w 121"/>
                <a:gd name="T57" fmla="*/ 758128 h 128"/>
                <a:gd name="T58" fmla="*/ 1126383 w 121"/>
                <a:gd name="T59" fmla="*/ 783121 h 128"/>
                <a:gd name="T60" fmla="*/ 1126383 w 121"/>
                <a:gd name="T61" fmla="*/ 831531 h 128"/>
                <a:gd name="T62" fmla="*/ 1183996 w 121"/>
                <a:gd name="T63" fmla="*/ 851906 h 128"/>
                <a:gd name="T64" fmla="*/ 1229314 w 121"/>
                <a:gd name="T65" fmla="*/ 866336 h 128"/>
                <a:gd name="T66" fmla="*/ 1256839 w 121"/>
                <a:gd name="T67" fmla="*/ 968467 h 128"/>
                <a:gd name="T68" fmla="*/ 1289557 w 121"/>
                <a:gd name="T69" fmla="*/ 983705 h 128"/>
                <a:gd name="T70" fmla="*/ 1289557 w 121"/>
                <a:gd name="T71" fmla="*/ 1021611 h 128"/>
                <a:gd name="T72" fmla="*/ 1400900 w 121"/>
                <a:gd name="T73" fmla="*/ 1034856 h 128"/>
                <a:gd name="T74" fmla="*/ 1460970 w 121"/>
                <a:gd name="T75" fmla="*/ 1110878 h 128"/>
                <a:gd name="T76" fmla="*/ 1435803 w 121"/>
                <a:gd name="T77" fmla="*/ 1200863 h 128"/>
                <a:gd name="T78" fmla="*/ 1449566 w 121"/>
                <a:gd name="T79" fmla="*/ 1227807 h 128"/>
                <a:gd name="T80" fmla="*/ 1414030 w 121"/>
                <a:gd name="T81" fmla="*/ 1468503 h 128"/>
                <a:gd name="T82" fmla="*/ 1360990 w 121"/>
                <a:gd name="T83" fmla="*/ 1445246 h 128"/>
                <a:gd name="T84" fmla="*/ 1338216 w 121"/>
                <a:gd name="T85" fmla="*/ 1468503 h 128"/>
                <a:gd name="T86" fmla="*/ 1261460 w 121"/>
                <a:gd name="T87" fmla="*/ 1430002 h 128"/>
                <a:gd name="T88" fmla="*/ 1277806 w 121"/>
                <a:gd name="T89" fmla="*/ 1475954 h 128"/>
                <a:gd name="T90" fmla="*/ 1136048 w 121"/>
                <a:gd name="T91" fmla="*/ 1351134 h 128"/>
                <a:gd name="T92" fmla="*/ 1009733 w 121"/>
                <a:gd name="T93" fmla="*/ 1257892 h 128"/>
                <a:gd name="T94" fmla="*/ 965936 w 121"/>
                <a:gd name="T95" fmla="*/ 1232268 h 128"/>
                <a:gd name="T96" fmla="*/ 934975 w 121"/>
                <a:gd name="T97" fmla="*/ 1186726 h 128"/>
                <a:gd name="T98" fmla="*/ 778305 w 121"/>
                <a:gd name="T99" fmla="*/ 999588 h 128"/>
                <a:gd name="T100" fmla="*/ 713700 w 121"/>
                <a:gd name="T101" fmla="*/ 866336 h 128"/>
                <a:gd name="T102" fmla="*/ 632022 w 121"/>
                <a:gd name="T103" fmla="*/ 758128 h 128"/>
                <a:gd name="T104" fmla="*/ 574307 w 121"/>
                <a:gd name="T105" fmla="*/ 691885 h 128"/>
                <a:gd name="T106" fmla="*/ 482445 w 121"/>
                <a:gd name="T107" fmla="*/ 530368 h 128"/>
                <a:gd name="T108" fmla="*/ 447749 w 121"/>
                <a:gd name="T109" fmla="*/ 458477 h 128"/>
                <a:gd name="T110" fmla="*/ 334618 w 121"/>
                <a:gd name="T111" fmla="*/ 428360 h 128"/>
                <a:gd name="T112" fmla="*/ 302668 w 121"/>
                <a:gd name="T113" fmla="*/ 345073 h 128"/>
                <a:gd name="T114" fmla="*/ 204597 w 121"/>
                <a:gd name="T115" fmla="*/ 243262 h 128"/>
                <a:gd name="T116" fmla="*/ 1 w 121"/>
                <a:gd name="T117" fmla="*/ 52213 h 128"/>
                <a:gd name="T118" fmla="*/ 0 w 121"/>
                <a:gd name="T119" fmla="*/ 0 h 1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1"/>
                <a:gd name="T181" fmla="*/ 0 h 128"/>
                <a:gd name="T182" fmla="*/ 121 w 121"/>
                <a:gd name="T183" fmla="*/ 128 h 1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1" h="128">
                  <a:moveTo>
                    <a:pt x="0" y="0"/>
                  </a:moveTo>
                  <a:lnTo>
                    <a:pt x="1" y="0"/>
                  </a:lnTo>
                  <a:lnTo>
                    <a:pt x="2" y="0"/>
                  </a:lnTo>
                  <a:lnTo>
                    <a:pt x="6" y="0"/>
                  </a:lnTo>
                  <a:lnTo>
                    <a:pt x="7" y="1"/>
                  </a:lnTo>
                  <a:lnTo>
                    <a:pt x="8" y="3"/>
                  </a:lnTo>
                  <a:lnTo>
                    <a:pt x="11" y="4"/>
                  </a:lnTo>
                  <a:lnTo>
                    <a:pt x="12" y="4"/>
                  </a:lnTo>
                  <a:lnTo>
                    <a:pt x="20" y="4"/>
                  </a:lnTo>
                  <a:lnTo>
                    <a:pt x="22" y="5"/>
                  </a:lnTo>
                  <a:lnTo>
                    <a:pt x="25" y="5"/>
                  </a:lnTo>
                  <a:lnTo>
                    <a:pt x="26" y="5"/>
                  </a:lnTo>
                  <a:lnTo>
                    <a:pt x="30" y="8"/>
                  </a:lnTo>
                  <a:lnTo>
                    <a:pt x="31" y="9"/>
                  </a:lnTo>
                  <a:lnTo>
                    <a:pt x="31" y="11"/>
                  </a:lnTo>
                  <a:lnTo>
                    <a:pt x="31" y="12"/>
                  </a:lnTo>
                  <a:lnTo>
                    <a:pt x="33" y="13"/>
                  </a:lnTo>
                  <a:lnTo>
                    <a:pt x="35" y="16"/>
                  </a:lnTo>
                  <a:lnTo>
                    <a:pt x="40" y="21"/>
                  </a:lnTo>
                  <a:lnTo>
                    <a:pt x="47" y="24"/>
                  </a:lnTo>
                  <a:lnTo>
                    <a:pt x="53" y="30"/>
                  </a:lnTo>
                  <a:lnTo>
                    <a:pt x="54" y="32"/>
                  </a:lnTo>
                  <a:lnTo>
                    <a:pt x="56" y="33"/>
                  </a:lnTo>
                  <a:lnTo>
                    <a:pt x="58" y="35"/>
                  </a:lnTo>
                  <a:lnTo>
                    <a:pt x="62" y="39"/>
                  </a:lnTo>
                  <a:lnTo>
                    <a:pt x="63" y="40"/>
                  </a:lnTo>
                  <a:lnTo>
                    <a:pt x="63" y="39"/>
                  </a:lnTo>
                  <a:lnTo>
                    <a:pt x="63" y="38"/>
                  </a:lnTo>
                  <a:lnTo>
                    <a:pt x="65" y="38"/>
                  </a:lnTo>
                  <a:lnTo>
                    <a:pt x="67" y="39"/>
                  </a:lnTo>
                  <a:lnTo>
                    <a:pt x="69" y="43"/>
                  </a:lnTo>
                  <a:lnTo>
                    <a:pt x="71" y="44"/>
                  </a:lnTo>
                  <a:lnTo>
                    <a:pt x="72" y="44"/>
                  </a:lnTo>
                  <a:lnTo>
                    <a:pt x="76" y="46"/>
                  </a:lnTo>
                  <a:lnTo>
                    <a:pt x="78" y="49"/>
                  </a:lnTo>
                  <a:lnTo>
                    <a:pt x="79" y="50"/>
                  </a:lnTo>
                  <a:lnTo>
                    <a:pt x="79" y="48"/>
                  </a:lnTo>
                  <a:lnTo>
                    <a:pt x="80" y="48"/>
                  </a:lnTo>
                  <a:lnTo>
                    <a:pt x="81" y="50"/>
                  </a:lnTo>
                  <a:lnTo>
                    <a:pt x="82" y="51"/>
                  </a:lnTo>
                  <a:lnTo>
                    <a:pt x="86" y="51"/>
                  </a:lnTo>
                  <a:lnTo>
                    <a:pt x="88" y="51"/>
                  </a:lnTo>
                  <a:lnTo>
                    <a:pt x="88" y="52"/>
                  </a:lnTo>
                  <a:lnTo>
                    <a:pt x="88" y="53"/>
                  </a:lnTo>
                  <a:lnTo>
                    <a:pt x="87" y="54"/>
                  </a:lnTo>
                  <a:lnTo>
                    <a:pt x="86" y="54"/>
                  </a:lnTo>
                  <a:lnTo>
                    <a:pt x="87" y="55"/>
                  </a:lnTo>
                  <a:lnTo>
                    <a:pt x="87" y="57"/>
                  </a:lnTo>
                  <a:lnTo>
                    <a:pt x="87" y="58"/>
                  </a:lnTo>
                  <a:lnTo>
                    <a:pt x="85" y="59"/>
                  </a:lnTo>
                  <a:lnTo>
                    <a:pt x="85" y="60"/>
                  </a:lnTo>
                  <a:lnTo>
                    <a:pt x="92" y="57"/>
                  </a:lnTo>
                  <a:lnTo>
                    <a:pt x="93" y="58"/>
                  </a:lnTo>
                  <a:lnTo>
                    <a:pt x="94" y="59"/>
                  </a:lnTo>
                  <a:lnTo>
                    <a:pt x="95" y="61"/>
                  </a:lnTo>
                  <a:lnTo>
                    <a:pt x="95" y="62"/>
                  </a:lnTo>
                  <a:lnTo>
                    <a:pt x="93" y="65"/>
                  </a:lnTo>
                  <a:lnTo>
                    <a:pt x="95" y="66"/>
                  </a:lnTo>
                  <a:lnTo>
                    <a:pt x="94" y="67"/>
                  </a:lnTo>
                  <a:lnTo>
                    <a:pt x="93" y="68"/>
                  </a:lnTo>
                  <a:lnTo>
                    <a:pt x="92" y="70"/>
                  </a:lnTo>
                  <a:lnTo>
                    <a:pt x="93" y="72"/>
                  </a:lnTo>
                  <a:lnTo>
                    <a:pt x="97" y="74"/>
                  </a:lnTo>
                  <a:lnTo>
                    <a:pt x="98" y="74"/>
                  </a:lnTo>
                  <a:lnTo>
                    <a:pt x="99" y="75"/>
                  </a:lnTo>
                  <a:lnTo>
                    <a:pt x="102" y="75"/>
                  </a:lnTo>
                  <a:lnTo>
                    <a:pt x="104" y="82"/>
                  </a:lnTo>
                  <a:lnTo>
                    <a:pt x="104" y="84"/>
                  </a:lnTo>
                  <a:lnTo>
                    <a:pt x="105" y="84"/>
                  </a:lnTo>
                  <a:lnTo>
                    <a:pt x="107" y="85"/>
                  </a:lnTo>
                  <a:lnTo>
                    <a:pt x="108" y="86"/>
                  </a:lnTo>
                  <a:lnTo>
                    <a:pt x="107" y="89"/>
                  </a:lnTo>
                  <a:lnTo>
                    <a:pt x="114" y="89"/>
                  </a:lnTo>
                  <a:lnTo>
                    <a:pt x="116" y="90"/>
                  </a:lnTo>
                  <a:lnTo>
                    <a:pt x="119" y="95"/>
                  </a:lnTo>
                  <a:lnTo>
                    <a:pt x="121" y="96"/>
                  </a:lnTo>
                  <a:lnTo>
                    <a:pt x="121" y="98"/>
                  </a:lnTo>
                  <a:lnTo>
                    <a:pt x="119" y="104"/>
                  </a:lnTo>
                  <a:lnTo>
                    <a:pt x="120" y="105"/>
                  </a:lnTo>
                  <a:lnTo>
                    <a:pt x="120" y="106"/>
                  </a:lnTo>
                  <a:lnTo>
                    <a:pt x="118" y="127"/>
                  </a:lnTo>
                  <a:lnTo>
                    <a:pt x="117" y="127"/>
                  </a:lnTo>
                  <a:lnTo>
                    <a:pt x="113" y="124"/>
                  </a:lnTo>
                  <a:lnTo>
                    <a:pt x="113" y="125"/>
                  </a:lnTo>
                  <a:lnTo>
                    <a:pt x="112" y="127"/>
                  </a:lnTo>
                  <a:lnTo>
                    <a:pt x="111" y="127"/>
                  </a:lnTo>
                  <a:lnTo>
                    <a:pt x="107" y="124"/>
                  </a:lnTo>
                  <a:lnTo>
                    <a:pt x="105" y="124"/>
                  </a:lnTo>
                  <a:lnTo>
                    <a:pt x="107" y="128"/>
                  </a:lnTo>
                  <a:lnTo>
                    <a:pt x="106" y="128"/>
                  </a:lnTo>
                  <a:lnTo>
                    <a:pt x="96" y="118"/>
                  </a:lnTo>
                  <a:lnTo>
                    <a:pt x="94" y="117"/>
                  </a:lnTo>
                  <a:lnTo>
                    <a:pt x="93" y="117"/>
                  </a:lnTo>
                  <a:lnTo>
                    <a:pt x="84" y="109"/>
                  </a:lnTo>
                  <a:lnTo>
                    <a:pt x="81" y="109"/>
                  </a:lnTo>
                  <a:lnTo>
                    <a:pt x="80" y="107"/>
                  </a:lnTo>
                  <a:lnTo>
                    <a:pt x="79" y="104"/>
                  </a:lnTo>
                  <a:lnTo>
                    <a:pt x="78" y="103"/>
                  </a:lnTo>
                  <a:lnTo>
                    <a:pt x="76" y="101"/>
                  </a:lnTo>
                  <a:lnTo>
                    <a:pt x="64" y="87"/>
                  </a:lnTo>
                  <a:lnTo>
                    <a:pt x="63" y="84"/>
                  </a:lnTo>
                  <a:lnTo>
                    <a:pt x="59" y="75"/>
                  </a:lnTo>
                  <a:lnTo>
                    <a:pt x="58" y="72"/>
                  </a:lnTo>
                  <a:lnTo>
                    <a:pt x="53" y="66"/>
                  </a:lnTo>
                  <a:lnTo>
                    <a:pt x="51" y="63"/>
                  </a:lnTo>
                  <a:lnTo>
                    <a:pt x="47" y="60"/>
                  </a:lnTo>
                  <a:lnTo>
                    <a:pt x="45" y="60"/>
                  </a:lnTo>
                  <a:lnTo>
                    <a:pt x="40" y="46"/>
                  </a:lnTo>
                  <a:lnTo>
                    <a:pt x="40" y="44"/>
                  </a:lnTo>
                  <a:lnTo>
                    <a:pt x="37" y="40"/>
                  </a:lnTo>
                  <a:lnTo>
                    <a:pt x="31" y="37"/>
                  </a:lnTo>
                  <a:lnTo>
                    <a:pt x="28" y="37"/>
                  </a:lnTo>
                  <a:lnTo>
                    <a:pt x="27" y="31"/>
                  </a:lnTo>
                  <a:lnTo>
                    <a:pt x="25" y="30"/>
                  </a:lnTo>
                  <a:lnTo>
                    <a:pt x="21" y="24"/>
                  </a:lnTo>
                  <a:lnTo>
                    <a:pt x="17" y="21"/>
                  </a:lnTo>
                  <a:lnTo>
                    <a:pt x="15" y="21"/>
                  </a:lnTo>
                  <a:lnTo>
                    <a:pt x="1" y="5"/>
                  </a:lnTo>
                  <a:lnTo>
                    <a:pt x="0" y="1"/>
                  </a:lnTo>
                  <a:lnTo>
                    <a:pt x="0" y="0"/>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31" name="Freeform 5"/>
            <p:cNvSpPr>
              <a:spLocks/>
            </p:cNvSpPr>
            <p:nvPr/>
          </p:nvSpPr>
          <p:spPr bwMode="auto">
            <a:xfrm>
              <a:off x="4506" y="2824"/>
              <a:ext cx="153" cy="47"/>
            </a:xfrm>
            <a:custGeom>
              <a:avLst/>
              <a:gdLst>
                <a:gd name="T0" fmla="*/ 981666 w 103"/>
                <a:gd name="T1" fmla="*/ 261132 h 32"/>
                <a:gd name="T2" fmla="*/ 896106 w 103"/>
                <a:gd name="T3" fmla="*/ 261132 h 32"/>
                <a:gd name="T4" fmla="*/ 880643 w 103"/>
                <a:gd name="T5" fmla="*/ 252839 h 32"/>
                <a:gd name="T6" fmla="*/ 720198 w 103"/>
                <a:gd name="T7" fmla="*/ 218447 h 32"/>
                <a:gd name="T8" fmla="*/ 570397 w 103"/>
                <a:gd name="T9" fmla="*/ 191319 h 32"/>
                <a:gd name="T10" fmla="*/ 557670 w 103"/>
                <a:gd name="T11" fmla="*/ 203091 h 32"/>
                <a:gd name="T12" fmla="*/ 519475 w 103"/>
                <a:gd name="T13" fmla="*/ 191319 h 32"/>
                <a:gd name="T14" fmla="*/ 495545 w 103"/>
                <a:gd name="T15" fmla="*/ 218447 h 32"/>
                <a:gd name="T16" fmla="*/ 170143 w 103"/>
                <a:gd name="T17" fmla="*/ 148730 h 32"/>
                <a:gd name="T18" fmla="*/ 186186 w 103"/>
                <a:gd name="T19" fmla="*/ 121050 h 32"/>
                <a:gd name="T20" fmla="*/ 0 w 103"/>
                <a:gd name="T21" fmla="*/ 82417 h 32"/>
                <a:gd name="T22" fmla="*/ 23526 w 103"/>
                <a:gd name="T23" fmla="*/ 82417 h 32"/>
                <a:gd name="T24" fmla="*/ 51910 w 103"/>
                <a:gd name="T25" fmla="*/ 69432 h 32"/>
                <a:gd name="T26" fmla="*/ 77109 w 103"/>
                <a:gd name="T27" fmla="*/ 60383 h 32"/>
                <a:gd name="T28" fmla="*/ 144839 w 103"/>
                <a:gd name="T29" fmla="*/ 0 h 32"/>
                <a:gd name="T30" fmla="*/ 276568 w 103"/>
                <a:gd name="T31" fmla="*/ 0 h 32"/>
                <a:gd name="T32" fmla="*/ 319590 w 103"/>
                <a:gd name="T33" fmla="*/ 1 h 32"/>
                <a:gd name="T34" fmla="*/ 459539 w 103"/>
                <a:gd name="T35" fmla="*/ 41112 h 32"/>
                <a:gd name="T36" fmla="*/ 500926 w 103"/>
                <a:gd name="T37" fmla="*/ 88688 h 32"/>
                <a:gd name="T38" fmla="*/ 635253 w 103"/>
                <a:gd name="T39" fmla="*/ 88688 h 32"/>
                <a:gd name="T40" fmla="*/ 771647 w 103"/>
                <a:gd name="T41" fmla="*/ 111813 h 32"/>
                <a:gd name="T42" fmla="*/ 818324 w 103"/>
                <a:gd name="T43" fmla="*/ 60383 h 32"/>
                <a:gd name="T44" fmla="*/ 847289 w 103"/>
                <a:gd name="T45" fmla="*/ 47273 h 32"/>
                <a:gd name="T46" fmla="*/ 880643 w 103"/>
                <a:gd name="T47" fmla="*/ 82417 h 32"/>
                <a:gd name="T48" fmla="*/ 929765 w 103"/>
                <a:gd name="T49" fmla="*/ 69432 h 32"/>
                <a:gd name="T50" fmla="*/ 1069809 w 103"/>
                <a:gd name="T51" fmla="*/ 101978 h 32"/>
                <a:gd name="T52" fmla="*/ 1105305 w 103"/>
                <a:gd name="T53" fmla="*/ 148730 h 32"/>
                <a:gd name="T54" fmla="*/ 1129624 w 103"/>
                <a:gd name="T55" fmla="*/ 177792 h 32"/>
                <a:gd name="T56" fmla="*/ 1308140 w 103"/>
                <a:gd name="T57" fmla="*/ 191319 h 32"/>
                <a:gd name="T58" fmla="*/ 1364640 w 103"/>
                <a:gd name="T59" fmla="*/ 218447 h 32"/>
                <a:gd name="T60" fmla="*/ 1369873 w 103"/>
                <a:gd name="T61" fmla="*/ 323109 h 32"/>
                <a:gd name="T62" fmla="*/ 1346537 w 103"/>
                <a:gd name="T63" fmla="*/ 306647 h 32"/>
                <a:gd name="T64" fmla="*/ 1105305 w 103"/>
                <a:gd name="T65" fmla="*/ 28100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
                <a:gd name="T100" fmla="*/ 0 h 32"/>
                <a:gd name="T101" fmla="*/ 103 w 103"/>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 h="32">
                  <a:moveTo>
                    <a:pt x="76" y="26"/>
                  </a:moveTo>
                  <a:lnTo>
                    <a:pt x="74" y="26"/>
                  </a:lnTo>
                  <a:lnTo>
                    <a:pt x="72" y="27"/>
                  </a:lnTo>
                  <a:lnTo>
                    <a:pt x="67" y="26"/>
                  </a:lnTo>
                  <a:lnTo>
                    <a:pt x="67" y="25"/>
                  </a:lnTo>
                  <a:lnTo>
                    <a:pt x="66" y="25"/>
                  </a:lnTo>
                  <a:lnTo>
                    <a:pt x="62" y="25"/>
                  </a:lnTo>
                  <a:lnTo>
                    <a:pt x="54" y="21"/>
                  </a:lnTo>
                  <a:lnTo>
                    <a:pt x="44" y="19"/>
                  </a:lnTo>
                  <a:lnTo>
                    <a:pt x="43" y="19"/>
                  </a:lnTo>
                  <a:lnTo>
                    <a:pt x="43" y="20"/>
                  </a:lnTo>
                  <a:lnTo>
                    <a:pt x="42" y="20"/>
                  </a:lnTo>
                  <a:lnTo>
                    <a:pt x="41" y="19"/>
                  </a:lnTo>
                  <a:lnTo>
                    <a:pt x="39" y="19"/>
                  </a:lnTo>
                  <a:lnTo>
                    <a:pt x="38" y="20"/>
                  </a:lnTo>
                  <a:lnTo>
                    <a:pt x="37" y="21"/>
                  </a:lnTo>
                  <a:lnTo>
                    <a:pt x="14" y="15"/>
                  </a:lnTo>
                  <a:lnTo>
                    <a:pt x="13" y="14"/>
                  </a:lnTo>
                  <a:lnTo>
                    <a:pt x="15" y="12"/>
                  </a:lnTo>
                  <a:lnTo>
                    <a:pt x="14" y="12"/>
                  </a:lnTo>
                  <a:lnTo>
                    <a:pt x="1" y="9"/>
                  </a:lnTo>
                  <a:lnTo>
                    <a:pt x="0" y="8"/>
                  </a:lnTo>
                  <a:lnTo>
                    <a:pt x="1" y="7"/>
                  </a:lnTo>
                  <a:lnTo>
                    <a:pt x="2" y="8"/>
                  </a:lnTo>
                  <a:lnTo>
                    <a:pt x="3" y="8"/>
                  </a:lnTo>
                  <a:lnTo>
                    <a:pt x="4" y="7"/>
                  </a:lnTo>
                  <a:lnTo>
                    <a:pt x="5" y="6"/>
                  </a:lnTo>
                  <a:lnTo>
                    <a:pt x="6" y="6"/>
                  </a:lnTo>
                  <a:lnTo>
                    <a:pt x="8" y="1"/>
                  </a:lnTo>
                  <a:lnTo>
                    <a:pt x="11" y="0"/>
                  </a:lnTo>
                  <a:lnTo>
                    <a:pt x="18" y="1"/>
                  </a:lnTo>
                  <a:lnTo>
                    <a:pt x="21" y="0"/>
                  </a:lnTo>
                  <a:lnTo>
                    <a:pt x="23" y="0"/>
                  </a:lnTo>
                  <a:lnTo>
                    <a:pt x="24" y="1"/>
                  </a:lnTo>
                  <a:lnTo>
                    <a:pt x="25" y="3"/>
                  </a:lnTo>
                  <a:lnTo>
                    <a:pt x="34" y="4"/>
                  </a:lnTo>
                  <a:lnTo>
                    <a:pt x="36" y="6"/>
                  </a:lnTo>
                  <a:lnTo>
                    <a:pt x="38" y="9"/>
                  </a:lnTo>
                  <a:lnTo>
                    <a:pt x="46" y="10"/>
                  </a:lnTo>
                  <a:lnTo>
                    <a:pt x="48" y="9"/>
                  </a:lnTo>
                  <a:lnTo>
                    <a:pt x="57" y="11"/>
                  </a:lnTo>
                  <a:lnTo>
                    <a:pt x="58" y="11"/>
                  </a:lnTo>
                  <a:lnTo>
                    <a:pt x="60" y="7"/>
                  </a:lnTo>
                  <a:lnTo>
                    <a:pt x="61" y="6"/>
                  </a:lnTo>
                  <a:lnTo>
                    <a:pt x="62" y="5"/>
                  </a:lnTo>
                  <a:lnTo>
                    <a:pt x="64" y="5"/>
                  </a:lnTo>
                  <a:lnTo>
                    <a:pt x="65" y="7"/>
                  </a:lnTo>
                  <a:lnTo>
                    <a:pt x="66" y="8"/>
                  </a:lnTo>
                  <a:lnTo>
                    <a:pt x="68" y="8"/>
                  </a:lnTo>
                  <a:lnTo>
                    <a:pt x="70" y="7"/>
                  </a:lnTo>
                  <a:lnTo>
                    <a:pt x="76" y="10"/>
                  </a:lnTo>
                  <a:lnTo>
                    <a:pt x="80" y="10"/>
                  </a:lnTo>
                  <a:lnTo>
                    <a:pt x="81" y="11"/>
                  </a:lnTo>
                  <a:lnTo>
                    <a:pt x="83" y="14"/>
                  </a:lnTo>
                  <a:lnTo>
                    <a:pt x="84" y="15"/>
                  </a:lnTo>
                  <a:lnTo>
                    <a:pt x="85" y="18"/>
                  </a:lnTo>
                  <a:lnTo>
                    <a:pt x="89" y="20"/>
                  </a:lnTo>
                  <a:lnTo>
                    <a:pt x="98" y="19"/>
                  </a:lnTo>
                  <a:lnTo>
                    <a:pt x="100" y="19"/>
                  </a:lnTo>
                  <a:lnTo>
                    <a:pt x="102" y="21"/>
                  </a:lnTo>
                  <a:lnTo>
                    <a:pt x="102" y="27"/>
                  </a:lnTo>
                  <a:lnTo>
                    <a:pt x="103" y="32"/>
                  </a:lnTo>
                  <a:lnTo>
                    <a:pt x="102" y="32"/>
                  </a:lnTo>
                  <a:lnTo>
                    <a:pt x="101" y="30"/>
                  </a:lnTo>
                  <a:lnTo>
                    <a:pt x="88" y="26"/>
                  </a:lnTo>
                  <a:lnTo>
                    <a:pt x="83" y="28"/>
                  </a:lnTo>
                  <a:lnTo>
                    <a:pt x="76" y="26"/>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32" name="Freeform 6"/>
            <p:cNvSpPr>
              <a:spLocks/>
            </p:cNvSpPr>
            <p:nvPr/>
          </p:nvSpPr>
          <p:spPr bwMode="auto">
            <a:xfrm>
              <a:off x="4733" y="2698"/>
              <a:ext cx="105" cy="121"/>
            </a:xfrm>
            <a:custGeom>
              <a:avLst/>
              <a:gdLst>
                <a:gd name="T0" fmla="*/ 350818 w 71"/>
                <a:gd name="T1" fmla="*/ 45410 h 82"/>
                <a:gd name="T2" fmla="*/ 356240 w 71"/>
                <a:gd name="T3" fmla="*/ 76360 h 82"/>
                <a:gd name="T4" fmla="*/ 502628 w 71"/>
                <a:gd name="T5" fmla="*/ 95617 h 82"/>
                <a:gd name="T6" fmla="*/ 540231 w 71"/>
                <a:gd name="T7" fmla="*/ 98876 h 82"/>
                <a:gd name="T8" fmla="*/ 674206 w 71"/>
                <a:gd name="T9" fmla="*/ 98876 h 82"/>
                <a:gd name="T10" fmla="*/ 798933 w 71"/>
                <a:gd name="T11" fmla="*/ 1 h 82"/>
                <a:gd name="T12" fmla="*/ 842544 w 71"/>
                <a:gd name="T13" fmla="*/ 0 h 82"/>
                <a:gd name="T14" fmla="*/ 842544 w 71"/>
                <a:gd name="T15" fmla="*/ 45410 h 82"/>
                <a:gd name="T16" fmla="*/ 721320 w 71"/>
                <a:gd name="T17" fmla="*/ 166269 h 82"/>
                <a:gd name="T18" fmla="*/ 573801 w 71"/>
                <a:gd name="T19" fmla="*/ 162636 h 82"/>
                <a:gd name="T20" fmla="*/ 385239 w 71"/>
                <a:gd name="T21" fmla="*/ 145902 h 82"/>
                <a:gd name="T22" fmla="*/ 356240 w 71"/>
                <a:gd name="T23" fmla="*/ 162636 h 82"/>
                <a:gd name="T24" fmla="*/ 322841 w 71"/>
                <a:gd name="T25" fmla="*/ 145902 h 82"/>
                <a:gd name="T26" fmla="*/ 218302 w 71"/>
                <a:gd name="T27" fmla="*/ 162636 h 82"/>
                <a:gd name="T28" fmla="*/ 170025 w 71"/>
                <a:gd name="T29" fmla="*/ 307219 h 82"/>
                <a:gd name="T30" fmla="*/ 218302 w 71"/>
                <a:gd name="T31" fmla="*/ 340625 h 82"/>
                <a:gd name="T32" fmla="*/ 299439 w 71"/>
                <a:gd name="T33" fmla="*/ 385894 h 82"/>
                <a:gd name="T34" fmla="*/ 350818 w 71"/>
                <a:gd name="T35" fmla="*/ 328279 h 82"/>
                <a:gd name="T36" fmla="*/ 423438 w 71"/>
                <a:gd name="T37" fmla="*/ 340625 h 82"/>
                <a:gd name="T38" fmla="*/ 526834 w 71"/>
                <a:gd name="T39" fmla="*/ 317690 h 82"/>
                <a:gd name="T40" fmla="*/ 573801 w 71"/>
                <a:gd name="T41" fmla="*/ 287018 h 82"/>
                <a:gd name="T42" fmla="*/ 607727 w 71"/>
                <a:gd name="T43" fmla="*/ 293125 h 82"/>
                <a:gd name="T44" fmla="*/ 595839 w 71"/>
                <a:gd name="T45" fmla="*/ 340625 h 82"/>
                <a:gd name="T46" fmla="*/ 540231 w 71"/>
                <a:gd name="T47" fmla="*/ 328279 h 82"/>
                <a:gd name="T48" fmla="*/ 371855 w 71"/>
                <a:gd name="T49" fmla="*/ 453335 h 82"/>
                <a:gd name="T50" fmla="*/ 333211 w 71"/>
                <a:gd name="T51" fmla="*/ 468786 h 82"/>
                <a:gd name="T52" fmla="*/ 442832 w 71"/>
                <a:gd name="T53" fmla="*/ 580202 h 82"/>
                <a:gd name="T54" fmla="*/ 470841 w 71"/>
                <a:gd name="T55" fmla="*/ 601039 h 82"/>
                <a:gd name="T56" fmla="*/ 470841 w 71"/>
                <a:gd name="T57" fmla="*/ 638257 h 82"/>
                <a:gd name="T58" fmla="*/ 455892 w 71"/>
                <a:gd name="T59" fmla="*/ 661637 h 82"/>
                <a:gd name="T60" fmla="*/ 502628 w 71"/>
                <a:gd name="T61" fmla="*/ 699170 h 82"/>
                <a:gd name="T62" fmla="*/ 518815 w 71"/>
                <a:gd name="T63" fmla="*/ 741686 h 82"/>
                <a:gd name="T64" fmla="*/ 540231 w 71"/>
                <a:gd name="T65" fmla="*/ 744658 h 82"/>
                <a:gd name="T66" fmla="*/ 477441 w 71"/>
                <a:gd name="T67" fmla="*/ 771084 h 82"/>
                <a:gd name="T68" fmla="*/ 425087 w 71"/>
                <a:gd name="T69" fmla="*/ 811994 h 82"/>
                <a:gd name="T70" fmla="*/ 371855 w 71"/>
                <a:gd name="T71" fmla="*/ 832248 h 82"/>
                <a:gd name="T72" fmla="*/ 356240 w 71"/>
                <a:gd name="T73" fmla="*/ 771084 h 82"/>
                <a:gd name="T74" fmla="*/ 350818 w 71"/>
                <a:gd name="T75" fmla="*/ 714803 h 82"/>
                <a:gd name="T76" fmla="*/ 272438 w 71"/>
                <a:gd name="T77" fmla="*/ 645855 h 82"/>
                <a:gd name="T78" fmla="*/ 286325 w 71"/>
                <a:gd name="T79" fmla="*/ 548819 h 82"/>
                <a:gd name="T80" fmla="*/ 202478 w 71"/>
                <a:gd name="T81" fmla="*/ 580202 h 82"/>
                <a:gd name="T82" fmla="*/ 202478 w 71"/>
                <a:gd name="T83" fmla="*/ 645855 h 82"/>
                <a:gd name="T84" fmla="*/ 218302 w 71"/>
                <a:gd name="T85" fmla="*/ 811994 h 82"/>
                <a:gd name="T86" fmla="*/ 218302 w 71"/>
                <a:gd name="T87" fmla="*/ 922199 h 82"/>
                <a:gd name="T88" fmla="*/ 130917 w 71"/>
                <a:gd name="T89" fmla="*/ 932867 h 82"/>
                <a:gd name="T90" fmla="*/ 82035 w 71"/>
                <a:gd name="T91" fmla="*/ 922199 h 82"/>
                <a:gd name="T92" fmla="*/ 103021 w 71"/>
                <a:gd name="T93" fmla="*/ 724194 h 82"/>
                <a:gd name="T94" fmla="*/ 82035 w 71"/>
                <a:gd name="T95" fmla="*/ 645855 h 82"/>
                <a:gd name="T96" fmla="*/ 1 w 71"/>
                <a:gd name="T97" fmla="*/ 624961 h 82"/>
                <a:gd name="T98" fmla="*/ 31852 w 71"/>
                <a:gd name="T99" fmla="*/ 522553 h 82"/>
                <a:gd name="T100" fmla="*/ 55471 w 71"/>
                <a:gd name="T101" fmla="*/ 372915 h 82"/>
                <a:gd name="T102" fmla="*/ 103021 w 71"/>
                <a:gd name="T103" fmla="*/ 307219 h 82"/>
                <a:gd name="T104" fmla="*/ 130917 w 71"/>
                <a:gd name="T105" fmla="*/ 317690 h 82"/>
                <a:gd name="T106" fmla="*/ 121319 w 71"/>
                <a:gd name="T107" fmla="*/ 215294 h 82"/>
                <a:gd name="T108" fmla="*/ 147614 w 71"/>
                <a:gd name="T109" fmla="*/ 162636 h 82"/>
                <a:gd name="T110" fmla="*/ 179415 w 71"/>
                <a:gd name="T111" fmla="*/ 98876 h 82"/>
                <a:gd name="T112" fmla="*/ 218302 w 71"/>
                <a:gd name="T113" fmla="*/ 112678 h 82"/>
                <a:gd name="T114" fmla="*/ 251445 w 71"/>
                <a:gd name="T115" fmla="*/ 95617 h 82"/>
                <a:gd name="T116" fmla="*/ 272438 w 71"/>
                <a:gd name="T117" fmla="*/ 45410 h 8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
                <a:gd name="T178" fmla="*/ 0 h 82"/>
                <a:gd name="T179" fmla="*/ 71 w 71"/>
                <a:gd name="T180" fmla="*/ 82 h 8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 h="82">
                  <a:moveTo>
                    <a:pt x="25" y="4"/>
                  </a:moveTo>
                  <a:lnTo>
                    <a:pt x="29" y="4"/>
                  </a:lnTo>
                  <a:lnTo>
                    <a:pt x="29" y="5"/>
                  </a:lnTo>
                  <a:lnTo>
                    <a:pt x="30" y="7"/>
                  </a:lnTo>
                  <a:lnTo>
                    <a:pt x="41" y="7"/>
                  </a:lnTo>
                  <a:lnTo>
                    <a:pt x="42" y="8"/>
                  </a:lnTo>
                  <a:lnTo>
                    <a:pt x="44" y="9"/>
                  </a:lnTo>
                  <a:lnTo>
                    <a:pt x="45" y="9"/>
                  </a:lnTo>
                  <a:lnTo>
                    <a:pt x="47" y="8"/>
                  </a:lnTo>
                  <a:lnTo>
                    <a:pt x="56" y="9"/>
                  </a:lnTo>
                  <a:lnTo>
                    <a:pt x="59" y="8"/>
                  </a:lnTo>
                  <a:lnTo>
                    <a:pt x="67" y="1"/>
                  </a:lnTo>
                  <a:lnTo>
                    <a:pt x="69" y="0"/>
                  </a:lnTo>
                  <a:lnTo>
                    <a:pt x="70" y="0"/>
                  </a:lnTo>
                  <a:lnTo>
                    <a:pt x="71" y="2"/>
                  </a:lnTo>
                  <a:lnTo>
                    <a:pt x="70" y="4"/>
                  </a:lnTo>
                  <a:lnTo>
                    <a:pt x="64" y="12"/>
                  </a:lnTo>
                  <a:lnTo>
                    <a:pt x="60" y="15"/>
                  </a:lnTo>
                  <a:lnTo>
                    <a:pt x="50" y="15"/>
                  </a:lnTo>
                  <a:lnTo>
                    <a:pt x="48" y="14"/>
                  </a:lnTo>
                  <a:lnTo>
                    <a:pt x="34" y="14"/>
                  </a:lnTo>
                  <a:lnTo>
                    <a:pt x="32" y="13"/>
                  </a:lnTo>
                  <a:lnTo>
                    <a:pt x="30" y="13"/>
                  </a:lnTo>
                  <a:lnTo>
                    <a:pt x="30" y="14"/>
                  </a:lnTo>
                  <a:lnTo>
                    <a:pt x="28" y="13"/>
                  </a:lnTo>
                  <a:lnTo>
                    <a:pt x="27" y="13"/>
                  </a:lnTo>
                  <a:lnTo>
                    <a:pt x="25" y="14"/>
                  </a:lnTo>
                  <a:lnTo>
                    <a:pt x="18" y="14"/>
                  </a:lnTo>
                  <a:lnTo>
                    <a:pt x="14" y="19"/>
                  </a:lnTo>
                  <a:lnTo>
                    <a:pt x="14" y="27"/>
                  </a:lnTo>
                  <a:lnTo>
                    <a:pt x="15" y="29"/>
                  </a:lnTo>
                  <a:lnTo>
                    <a:pt x="18" y="30"/>
                  </a:lnTo>
                  <a:lnTo>
                    <a:pt x="21" y="34"/>
                  </a:lnTo>
                  <a:lnTo>
                    <a:pt x="25" y="34"/>
                  </a:lnTo>
                  <a:lnTo>
                    <a:pt x="26" y="33"/>
                  </a:lnTo>
                  <a:lnTo>
                    <a:pt x="29" y="29"/>
                  </a:lnTo>
                  <a:lnTo>
                    <a:pt x="31" y="28"/>
                  </a:lnTo>
                  <a:lnTo>
                    <a:pt x="35" y="30"/>
                  </a:lnTo>
                  <a:lnTo>
                    <a:pt x="36" y="28"/>
                  </a:lnTo>
                  <a:lnTo>
                    <a:pt x="44" y="28"/>
                  </a:lnTo>
                  <a:lnTo>
                    <a:pt x="45" y="26"/>
                  </a:lnTo>
                  <a:lnTo>
                    <a:pt x="48" y="25"/>
                  </a:lnTo>
                  <a:lnTo>
                    <a:pt x="50" y="25"/>
                  </a:lnTo>
                  <a:lnTo>
                    <a:pt x="51" y="26"/>
                  </a:lnTo>
                  <a:lnTo>
                    <a:pt x="51" y="29"/>
                  </a:lnTo>
                  <a:lnTo>
                    <a:pt x="50" y="30"/>
                  </a:lnTo>
                  <a:lnTo>
                    <a:pt x="47" y="29"/>
                  </a:lnTo>
                  <a:lnTo>
                    <a:pt x="45" y="29"/>
                  </a:lnTo>
                  <a:lnTo>
                    <a:pt x="39" y="36"/>
                  </a:lnTo>
                  <a:lnTo>
                    <a:pt x="31" y="40"/>
                  </a:lnTo>
                  <a:lnTo>
                    <a:pt x="28" y="39"/>
                  </a:lnTo>
                  <a:lnTo>
                    <a:pt x="28" y="41"/>
                  </a:lnTo>
                  <a:lnTo>
                    <a:pt x="31" y="43"/>
                  </a:lnTo>
                  <a:lnTo>
                    <a:pt x="37" y="51"/>
                  </a:lnTo>
                  <a:lnTo>
                    <a:pt x="38" y="51"/>
                  </a:lnTo>
                  <a:lnTo>
                    <a:pt x="39" y="53"/>
                  </a:lnTo>
                  <a:lnTo>
                    <a:pt x="40" y="55"/>
                  </a:lnTo>
                  <a:lnTo>
                    <a:pt x="39" y="56"/>
                  </a:lnTo>
                  <a:lnTo>
                    <a:pt x="38" y="56"/>
                  </a:lnTo>
                  <a:lnTo>
                    <a:pt x="38" y="58"/>
                  </a:lnTo>
                  <a:lnTo>
                    <a:pt x="38" y="59"/>
                  </a:lnTo>
                  <a:lnTo>
                    <a:pt x="42" y="62"/>
                  </a:lnTo>
                  <a:lnTo>
                    <a:pt x="42" y="64"/>
                  </a:lnTo>
                  <a:lnTo>
                    <a:pt x="43" y="65"/>
                  </a:lnTo>
                  <a:lnTo>
                    <a:pt x="44" y="65"/>
                  </a:lnTo>
                  <a:lnTo>
                    <a:pt x="45" y="66"/>
                  </a:lnTo>
                  <a:lnTo>
                    <a:pt x="43" y="68"/>
                  </a:lnTo>
                  <a:lnTo>
                    <a:pt x="40" y="68"/>
                  </a:lnTo>
                  <a:lnTo>
                    <a:pt x="37" y="69"/>
                  </a:lnTo>
                  <a:lnTo>
                    <a:pt x="36" y="72"/>
                  </a:lnTo>
                  <a:lnTo>
                    <a:pt x="34" y="73"/>
                  </a:lnTo>
                  <a:lnTo>
                    <a:pt x="31" y="73"/>
                  </a:lnTo>
                  <a:lnTo>
                    <a:pt x="30" y="70"/>
                  </a:lnTo>
                  <a:lnTo>
                    <a:pt x="30" y="68"/>
                  </a:lnTo>
                  <a:lnTo>
                    <a:pt x="30" y="65"/>
                  </a:lnTo>
                  <a:lnTo>
                    <a:pt x="29" y="63"/>
                  </a:lnTo>
                  <a:lnTo>
                    <a:pt x="25" y="60"/>
                  </a:lnTo>
                  <a:lnTo>
                    <a:pt x="23" y="57"/>
                  </a:lnTo>
                  <a:lnTo>
                    <a:pt x="25" y="53"/>
                  </a:lnTo>
                  <a:lnTo>
                    <a:pt x="24" y="48"/>
                  </a:lnTo>
                  <a:lnTo>
                    <a:pt x="22" y="48"/>
                  </a:lnTo>
                  <a:lnTo>
                    <a:pt x="17" y="51"/>
                  </a:lnTo>
                  <a:lnTo>
                    <a:pt x="16" y="54"/>
                  </a:lnTo>
                  <a:lnTo>
                    <a:pt x="17" y="57"/>
                  </a:lnTo>
                  <a:lnTo>
                    <a:pt x="17" y="70"/>
                  </a:lnTo>
                  <a:lnTo>
                    <a:pt x="18" y="72"/>
                  </a:lnTo>
                  <a:lnTo>
                    <a:pt x="16" y="75"/>
                  </a:lnTo>
                  <a:lnTo>
                    <a:pt x="18" y="81"/>
                  </a:lnTo>
                  <a:lnTo>
                    <a:pt x="17" y="81"/>
                  </a:lnTo>
                  <a:lnTo>
                    <a:pt x="11" y="82"/>
                  </a:lnTo>
                  <a:lnTo>
                    <a:pt x="9" y="82"/>
                  </a:lnTo>
                  <a:lnTo>
                    <a:pt x="7" y="81"/>
                  </a:lnTo>
                  <a:lnTo>
                    <a:pt x="6" y="78"/>
                  </a:lnTo>
                  <a:lnTo>
                    <a:pt x="9" y="64"/>
                  </a:lnTo>
                  <a:lnTo>
                    <a:pt x="8" y="63"/>
                  </a:lnTo>
                  <a:lnTo>
                    <a:pt x="7" y="57"/>
                  </a:lnTo>
                  <a:lnTo>
                    <a:pt x="2" y="58"/>
                  </a:lnTo>
                  <a:lnTo>
                    <a:pt x="1" y="55"/>
                  </a:lnTo>
                  <a:lnTo>
                    <a:pt x="0" y="48"/>
                  </a:lnTo>
                  <a:lnTo>
                    <a:pt x="3" y="46"/>
                  </a:lnTo>
                  <a:lnTo>
                    <a:pt x="5" y="39"/>
                  </a:lnTo>
                  <a:lnTo>
                    <a:pt x="5" y="33"/>
                  </a:lnTo>
                  <a:lnTo>
                    <a:pt x="8" y="29"/>
                  </a:lnTo>
                  <a:lnTo>
                    <a:pt x="9" y="27"/>
                  </a:lnTo>
                  <a:lnTo>
                    <a:pt x="10" y="26"/>
                  </a:lnTo>
                  <a:lnTo>
                    <a:pt x="11" y="28"/>
                  </a:lnTo>
                  <a:lnTo>
                    <a:pt x="11" y="21"/>
                  </a:lnTo>
                  <a:lnTo>
                    <a:pt x="10" y="19"/>
                  </a:lnTo>
                  <a:lnTo>
                    <a:pt x="11" y="17"/>
                  </a:lnTo>
                  <a:lnTo>
                    <a:pt x="12" y="14"/>
                  </a:lnTo>
                  <a:lnTo>
                    <a:pt x="13" y="11"/>
                  </a:lnTo>
                  <a:lnTo>
                    <a:pt x="15" y="9"/>
                  </a:lnTo>
                  <a:lnTo>
                    <a:pt x="16" y="9"/>
                  </a:lnTo>
                  <a:lnTo>
                    <a:pt x="18" y="10"/>
                  </a:lnTo>
                  <a:lnTo>
                    <a:pt x="19" y="10"/>
                  </a:lnTo>
                  <a:lnTo>
                    <a:pt x="21" y="8"/>
                  </a:lnTo>
                  <a:lnTo>
                    <a:pt x="21" y="5"/>
                  </a:lnTo>
                  <a:lnTo>
                    <a:pt x="23" y="4"/>
                  </a:lnTo>
                  <a:lnTo>
                    <a:pt x="25" y="4"/>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33" name="Freeform 7"/>
            <p:cNvSpPr>
              <a:spLocks/>
            </p:cNvSpPr>
            <p:nvPr/>
          </p:nvSpPr>
          <p:spPr bwMode="auto">
            <a:xfrm>
              <a:off x="4567" y="2654"/>
              <a:ext cx="167" cy="140"/>
            </a:xfrm>
            <a:custGeom>
              <a:avLst/>
              <a:gdLst>
                <a:gd name="T0" fmla="*/ 1138071 w 113"/>
                <a:gd name="T1" fmla="*/ 29695 h 95"/>
                <a:gd name="T2" fmla="*/ 1116525 w 113"/>
                <a:gd name="T3" fmla="*/ 43761 h 95"/>
                <a:gd name="T4" fmla="*/ 1153129 w 113"/>
                <a:gd name="T5" fmla="*/ 64490 h 95"/>
                <a:gd name="T6" fmla="*/ 1164037 w 113"/>
                <a:gd name="T7" fmla="*/ 93648 h 95"/>
                <a:gd name="T8" fmla="*/ 1132205 w 113"/>
                <a:gd name="T9" fmla="*/ 93648 h 95"/>
                <a:gd name="T10" fmla="*/ 1091061 w 113"/>
                <a:gd name="T11" fmla="*/ 95038 h 95"/>
                <a:gd name="T12" fmla="*/ 1116525 w 113"/>
                <a:gd name="T13" fmla="*/ 138008 h 95"/>
                <a:gd name="T14" fmla="*/ 1106301 w 113"/>
                <a:gd name="T15" fmla="*/ 140056 h 95"/>
                <a:gd name="T16" fmla="*/ 1138071 w 113"/>
                <a:gd name="T17" fmla="*/ 179476 h 95"/>
                <a:gd name="T18" fmla="*/ 1183389 w 113"/>
                <a:gd name="T19" fmla="*/ 285072 h 95"/>
                <a:gd name="T20" fmla="*/ 1183389 w 113"/>
                <a:gd name="T21" fmla="*/ 304165 h 95"/>
                <a:gd name="T22" fmla="*/ 1332533 w 113"/>
                <a:gd name="T23" fmla="*/ 428161 h 95"/>
                <a:gd name="T24" fmla="*/ 1230327 w 113"/>
                <a:gd name="T25" fmla="*/ 428161 h 95"/>
                <a:gd name="T26" fmla="*/ 1185404 w 113"/>
                <a:gd name="T27" fmla="*/ 420106 h 95"/>
                <a:gd name="T28" fmla="*/ 1185404 w 113"/>
                <a:gd name="T29" fmla="*/ 441690 h 95"/>
                <a:gd name="T30" fmla="*/ 1138071 w 113"/>
                <a:gd name="T31" fmla="*/ 492193 h 95"/>
                <a:gd name="T32" fmla="*/ 1106301 w 113"/>
                <a:gd name="T33" fmla="*/ 619104 h 95"/>
                <a:gd name="T34" fmla="*/ 1060787 w 113"/>
                <a:gd name="T35" fmla="*/ 694648 h 95"/>
                <a:gd name="T36" fmla="*/ 968534 w 113"/>
                <a:gd name="T37" fmla="*/ 748058 h 95"/>
                <a:gd name="T38" fmla="*/ 986343 w 113"/>
                <a:gd name="T39" fmla="*/ 760165 h 95"/>
                <a:gd name="T40" fmla="*/ 1015115 w 113"/>
                <a:gd name="T41" fmla="*/ 813861 h 95"/>
                <a:gd name="T42" fmla="*/ 986343 w 113"/>
                <a:gd name="T43" fmla="*/ 846495 h 95"/>
                <a:gd name="T44" fmla="*/ 982764 w 113"/>
                <a:gd name="T45" fmla="*/ 880397 h 95"/>
                <a:gd name="T46" fmla="*/ 956059 w 113"/>
                <a:gd name="T47" fmla="*/ 901099 h 95"/>
                <a:gd name="T48" fmla="*/ 956059 w 113"/>
                <a:gd name="T49" fmla="*/ 929856 h 95"/>
                <a:gd name="T50" fmla="*/ 939786 w 113"/>
                <a:gd name="T51" fmla="*/ 931675 h 95"/>
                <a:gd name="T52" fmla="*/ 934268 w 113"/>
                <a:gd name="T53" fmla="*/ 973470 h 95"/>
                <a:gd name="T54" fmla="*/ 738263 w 113"/>
                <a:gd name="T55" fmla="*/ 973470 h 95"/>
                <a:gd name="T56" fmla="*/ 717778 w 113"/>
                <a:gd name="T57" fmla="*/ 973470 h 95"/>
                <a:gd name="T58" fmla="*/ 635903 w 113"/>
                <a:gd name="T59" fmla="*/ 959239 h 95"/>
                <a:gd name="T60" fmla="*/ 619747 w 113"/>
                <a:gd name="T61" fmla="*/ 929856 h 95"/>
                <a:gd name="T62" fmla="*/ 551959 w 113"/>
                <a:gd name="T63" fmla="*/ 912364 h 95"/>
                <a:gd name="T64" fmla="*/ 532955 w 113"/>
                <a:gd name="T65" fmla="*/ 912364 h 95"/>
                <a:gd name="T66" fmla="*/ 485682 w 113"/>
                <a:gd name="T67" fmla="*/ 959239 h 95"/>
                <a:gd name="T68" fmla="*/ 414862 w 113"/>
                <a:gd name="T69" fmla="*/ 959239 h 95"/>
                <a:gd name="T70" fmla="*/ 387977 w 113"/>
                <a:gd name="T71" fmla="*/ 973470 h 95"/>
                <a:gd name="T72" fmla="*/ 350761 w 113"/>
                <a:gd name="T73" fmla="*/ 886891 h 95"/>
                <a:gd name="T74" fmla="*/ 318958 w 113"/>
                <a:gd name="T75" fmla="*/ 886891 h 95"/>
                <a:gd name="T76" fmla="*/ 296190 w 113"/>
                <a:gd name="T77" fmla="*/ 901099 h 95"/>
                <a:gd name="T78" fmla="*/ 268976 w 113"/>
                <a:gd name="T79" fmla="*/ 912364 h 95"/>
                <a:gd name="T80" fmla="*/ 222370 w 113"/>
                <a:gd name="T81" fmla="*/ 912364 h 95"/>
                <a:gd name="T82" fmla="*/ 200416 w 113"/>
                <a:gd name="T83" fmla="*/ 901099 h 95"/>
                <a:gd name="T84" fmla="*/ 167856 w 113"/>
                <a:gd name="T85" fmla="*/ 866310 h 95"/>
                <a:gd name="T86" fmla="*/ 167856 w 113"/>
                <a:gd name="T87" fmla="*/ 836534 h 95"/>
                <a:gd name="T88" fmla="*/ 146035 w 113"/>
                <a:gd name="T89" fmla="*/ 748058 h 95"/>
                <a:gd name="T90" fmla="*/ 98814 w 113"/>
                <a:gd name="T91" fmla="*/ 619104 h 95"/>
                <a:gd name="T92" fmla="*/ 55032 w 113"/>
                <a:gd name="T93" fmla="*/ 601819 h 95"/>
                <a:gd name="T94" fmla="*/ 31542 w 113"/>
                <a:gd name="T95" fmla="*/ 597412 h 95"/>
                <a:gd name="T96" fmla="*/ 1 w 113"/>
                <a:gd name="T97" fmla="*/ 492193 h 95"/>
                <a:gd name="T98" fmla="*/ 21343 w 113"/>
                <a:gd name="T99" fmla="*/ 344450 h 95"/>
                <a:gd name="T100" fmla="*/ 81330 w 113"/>
                <a:gd name="T101" fmla="*/ 285072 h 95"/>
                <a:gd name="T102" fmla="*/ 177635 w 113"/>
                <a:gd name="T103" fmla="*/ 420106 h 95"/>
                <a:gd name="T104" fmla="*/ 237341 w 113"/>
                <a:gd name="T105" fmla="*/ 420106 h 95"/>
                <a:gd name="T106" fmla="*/ 280715 w 113"/>
                <a:gd name="T107" fmla="*/ 428161 h 95"/>
                <a:gd name="T108" fmla="*/ 350761 w 113"/>
                <a:gd name="T109" fmla="*/ 420106 h 95"/>
                <a:gd name="T110" fmla="*/ 437732 w 113"/>
                <a:gd name="T111" fmla="*/ 350025 h 95"/>
                <a:gd name="T112" fmla="*/ 511202 w 113"/>
                <a:gd name="T113" fmla="*/ 350025 h 95"/>
                <a:gd name="T114" fmla="*/ 518381 w 113"/>
                <a:gd name="T115" fmla="*/ 374750 h 95"/>
                <a:gd name="T116" fmla="*/ 613115 w 113"/>
                <a:gd name="T117" fmla="*/ 389776 h 95"/>
                <a:gd name="T118" fmla="*/ 733817 w 113"/>
                <a:gd name="T119" fmla="*/ 344450 h 95"/>
                <a:gd name="T120" fmla="*/ 863244 w 113"/>
                <a:gd name="T121" fmla="*/ 138008 h 95"/>
                <a:gd name="T122" fmla="*/ 906108 w 113"/>
                <a:gd name="T123" fmla="*/ 0 h 95"/>
                <a:gd name="T124" fmla="*/ 1091061 w 113"/>
                <a:gd name="T125" fmla="*/ 1 h 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3"/>
                <a:gd name="T190" fmla="*/ 0 h 95"/>
                <a:gd name="T191" fmla="*/ 113 w 113"/>
                <a:gd name="T192" fmla="*/ 95 h 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3" h="95">
                  <a:moveTo>
                    <a:pt x="97" y="2"/>
                  </a:moveTo>
                  <a:lnTo>
                    <a:pt x="97" y="3"/>
                  </a:lnTo>
                  <a:lnTo>
                    <a:pt x="96" y="3"/>
                  </a:lnTo>
                  <a:lnTo>
                    <a:pt x="95" y="4"/>
                  </a:lnTo>
                  <a:lnTo>
                    <a:pt x="96" y="4"/>
                  </a:lnTo>
                  <a:lnTo>
                    <a:pt x="98" y="6"/>
                  </a:lnTo>
                  <a:lnTo>
                    <a:pt x="99" y="6"/>
                  </a:lnTo>
                  <a:lnTo>
                    <a:pt x="99" y="8"/>
                  </a:lnTo>
                  <a:lnTo>
                    <a:pt x="98" y="8"/>
                  </a:lnTo>
                  <a:lnTo>
                    <a:pt x="96" y="8"/>
                  </a:lnTo>
                  <a:lnTo>
                    <a:pt x="96" y="9"/>
                  </a:lnTo>
                  <a:lnTo>
                    <a:pt x="93" y="9"/>
                  </a:lnTo>
                  <a:lnTo>
                    <a:pt x="94" y="11"/>
                  </a:lnTo>
                  <a:lnTo>
                    <a:pt x="95" y="12"/>
                  </a:lnTo>
                  <a:lnTo>
                    <a:pt x="95" y="13"/>
                  </a:lnTo>
                  <a:lnTo>
                    <a:pt x="94" y="13"/>
                  </a:lnTo>
                  <a:lnTo>
                    <a:pt x="95" y="14"/>
                  </a:lnTo>
                  <a:lnTo>
                    <a:pt x="97" y="16"/>
                  </a:lnTo>
                  <a:lnTo>
                    <a:pt x="101" y="23"/>
                  </a:lnTo>
                  <a:lnTo>
                    <a:pt x="100" y="26"/>
                  </a:lnTo>
                  <a:lnTo>
                    <a:pt x="100" y="27"/>
                  </a:lnTo>
                  <a:lnTo>
                    <a:pt x="100" y="28"/>
                  </a:lnTo>
                  <a:lnTo>
                    <a:pt x="113" y="38"/>
                  </a:lnTo>
                  <a:lnTo>
                    <a:pt x="113" y="39"/>
                  </a:lnTo>
                  <a:lnTo>
                    <a:pt x="107" y="40"/>
                  </a:lnTo>
                  <a:lnTo>
                    <a:pt x="104" y="39"/>
                  </a:lnTo>
                  <a:lnTo>
                    <a:pt x="101" y="37"/>
                  </a:lnTo>
                  <a:lnTo>
                    <a:pt x="101" y="38"/>
                  </a:lnTo>
                  <a:lnTo>
                    <a:pt x="102" y="39"/>
                  </a:lnTo>
                  <a:lnTo>
                    <a:pt x="101" y="40"/>
                  </a:lnTo>
                  <a:lnTo>
                    <a:pt x="99" y="41"/>
                  </a:lnTo>
                  <a:lnTo>
                    <a:pt x="97" y="45"/>
                  </a:lnTo>
                  <a:lnTo>
                    <a:pt x="96" y="54"/>
                  </a:lnTo>
                  <a:lnTo>
                    <a:pt x="94" y="56"/>
                  </a:lnTo>
                  <a:lnTo>
                    <a:pt x="91" y="62"/>
                  </a:lnTo>
                  <a:lnTo>
                    <a:pt x="90" y="63"/>
                  </a:lnTo>
                  <a:lnTo>
                    <a:pt x="89" y="63"/>
                  </a:lnTo>
                  <a:lnTo>
                    <a:pt x="82" y="68"/>
                  </a:lnTo>
                  <a:lnTo>
                    <a:pt x="83" y="69"/>
                  </a:lnTo>
                  <a:lnTo>
                    <a:pt x="84" y="69"/>
                  </a:lnTo>
                  <a:lnTo>
                    <a:pt x="84" y="73"/>
                  </a:lnTo>
                  <a:lnTo>
                    <a:pt x="86" y="74"/>
                  </a:lnTo>
                  <a:lnTo>
                    <a:pt x="85" y="78"/>
                  </a:lnTo>
                  <a:lnTo>
                    <a:pt x="84" y="77"/>
                  </a:lnTo>
                  <a:lnTo>
                    <a:pt x="84" y="78"/>
                  </a:lnTo>
                  <a:lnTo>
                    <a:pt x="83" y="80"/>
                  </a:lnTo>
                  <a:lnTo>
                    <a:pt x="83" y="82"/>
                  </a:lnTo>
                  <a:lnTo>
                    <a:pt x="81" y="82"/>
                  </a:lnTo>
                  <a:lnTo>
                    <a:pt x="81" y="83"/>
                  </a:lnTo>
                  <a:lnTo>
                    <a:pt x="81" y="84"/>
                  </a:lnTo>
                  <a:lnTo>
                    <a:pt x="81" y="85"/>
                  </a:lnTo>
                  <a:lnTo>
                    <a:pt x="80" y="85"/>
                  </a:lnTo>
                  <a:lnTo>
                    <a:pt x="80" y="86"/>
                  </a:lnTo>
                  <a:lnTo>
                    <a:pt x="79" y="88"/>
                  </a:lnTo>
                  <a:lnTo>
                    <a:pt x="65" y="95"/>
                  </a:lnTo>
                  <a:lnTo>
                    <a:pt x="63" y="88"/>
                  </a:lnTo>
                  <a:lnTo>
                    <a:pt x="62" y="88"/>
                  </a:lnTo>
                  <a:lnTo>
                    <a:pt x="61" y="88"/>
                  </a:lnTo>
                  <a:lnTo>
                    <a:pt x="60" y="86"/>
                  </a:lnTo>
                  <a:lnTo>
                    <a:pt x="54" y="87"/>
                  </a:lnTo>
                  <a:lnTo>
                    <a:pt x="53" y="86"/>
                  </a:lnTo>
                  <a:lnTo>
                    <a:pt x="53" y="84"/>
                  </a:lnTo>
                  <a:lnTo>
                    <a:pt x="49" y="84"/>
                  </a:lnTo>
                  <a:lnTo>
                    <a:pt x="47" y="83"/>
                  </a:lnTo>
                  <a:lnTo>
                    <a:pt x="46" y="83"/>
                  </a:lnTo>
                  <a:lnTo>
                    <a:pt x="45" y="83"/>
                  </a:lnTo>
                  <a:lnTo>
                    <a:pt x="45" y="84"/>
                  </a:lnTo>
                  <a:lnTo>
                    <a:pt x="41" y="87"/>
                  </a:lnTo>
                  <a:lnTo>
                    <a:pt x="37" y="86"/>
                  </a:lnTo>
                  <a:lnTo>
                    <a:pt x="35" y="87"/>
                  </a:lnTo>
                  <a:lnTo>
                    <a:pt x="34" y="87"/>
                  </a:lnTo>
                  <a:lnTo>
                    <a:pt x="33" y="88"/>
                  </a:lnTo>
                  <a:lnTo>
                    <a:pt x="31" y="80"/>
                  </a:lnTo>
                  <a:lnTo>
                    <a:pt x="30" y="81"/>
                  </a:lnTo>
                  <a:lnTo>
                    <a:pt x="29" y="82"/>
                  </a:lnTo>
                  <a:lnTo>
                    <a:pt x="27" y="81"/>
                  </a:lnTo>
                  <a:lnTo>
                    <a:pt x="26" y="81"/>
                  </a:lnTo>
                  <a:lnTo>
                    <a:pt x="25" y="82"/>
                  </a:lnTo>
                  <a:lnTo>
                    <a:pt x="24" y="83"/>
                  </a:lnTo>
                  <a:lnTo>
                    <a:pt x="23" y="83"/>
                  </a:lnTo>
                  <a:lnTo>
                    <a:pt x="21" y="82"/>
                  </a:lnTo>
                  <a:lnTo>
                    <a:pt x="19" y="83"/>
                  </a:lnTo>
                  <a:lnTo>
                    <a:pt x="17" y="81"/>
                  </a:lnTo>
                  <a:lnTo>
                    <a:pt x="17" y="82"/>
                  </a:lnTo>
                  <a:lnTo>
                    <a:pt x="15" y="82"/>
                  </a:lnTo>
                  <a:lnTo>
                    <a:pt x="14" y="79"/>
                  </a:lnTo>
                  <a:lnTo>
                    <a:pt x="14" y="77"/>
                  </a:lnTo>
                  <a:lnTo>
                    <a:pt x="14" y="76"/>
                  </a:lnTo>
                  <a:lnTo>
                    <a:pt x="11" y="68"/>
                  </a:lnTo>
                  <a:lnTo>
                    <a:pt x="12" y="68"/>
                  </a:lnTo>
                  <a:lnTo>
                    <a:pt x="12" y="64"/>
                  </a:lnTo>
                  <a:lnTo>
                    <a:pt x="8" y="56"/>
                  </a:lnTo>
                  <a:lnTo>
                    <a:pt x="6" y="56"/>
                  </a:lnTo>
                  <a:lnTo>
                    <a:pt x="5" y="55"/>
                  </a:lnTo>
                  <a:lnTo>
                    <a:pt x="4" y="55"/>
                  </a:lnTo>
                  <a:lnTo>
                    <a:pt x="3" y="54"/>
                  </a:lnTo>
                  <a:lnTo>
                    <a:pt x="2" y="47"/>
                  </a:lnTo>
                  <a:lnTo>
                    <a:pt x="1" y="45"/>
                  </a:lnTo>
                  <a:lnTo>
                    <a:pt x="0" y="40"/>
                  </a:lnTo>
                  <a:lnTo>
                    <a:pt x="2" y="31"/>
                  </a:lnTo>
                  <a:lnTo>
                    <a:pt x="5" y="27"/>
                  </a:lnTo>
                  <a:lnTo>
                    <a:pt x="7" y="26"/>
                  </a:lnTo>
                  <a:lnTo>
                    <a:pt x="7" y="27"/>
                  </a:lnTo>
                  <a:lnTo>
                    <a:pt x="15" y="38"/>
                  </a:lnTo>
                  <a:lnTo>
                    <a:pt x="18" y="38"/>
                  </a:lnTo>
                  <a:lnTo>
                    <a:pt x="20" y="38"/>
                  </a:lnTo>
                  <a:lnTo>
                    <a:pt x="23" y="37"/>
                  </a:lnTo>
                  <a:lnTo>
                    <a:pt x="24" y="39"/>
                  </a:lnTo>
                  <a:lnTo>
                    <a:pt x="28" y="38"/>
                  </a:lnTo>
                  <a:lnTo>
                    <a:pt x="30" y="38"/>
                  </a:lnTo>
                  <a:lnTo>
                    <a:pt x="32" y="37"/>
                  </a:lnTo>
                  <a:lnTo>
                    <a:pt x="37" y="32"/>
                  </a:lnTo>
                  <a:lnTo>
                    <a:pt x="38" y="32"/>
                  </a:lnTo>
                  <a:lnTo>
                    <a:pt x="43" y="32"/>
                  </a:lnTo>
                  <a:lnTo>
                    <a:pt x="44" y="32"/>
                  </a:lnTo>
                  <a:lnTo>
                    <a:pt x="44" y="34"/>
                  </a:lnTo>
                  <a:lnTo>
                    <a:pt x="50" y="35"/>
                  </a:lnTo>
                  <a:lnTo>
                    <a:pt x="52" y="35"/>
                  </a:lnTo>
                  <a:lnTo>
                    <a:pt x="61" y="32"/>
                  </a:lnTo>
                  <a:lnTo>
                    <a:pt x="62" y="31"/>
                  </a:lnTo>
                  <a:lnTo>
                    <a:pt x="67" y="18"/>
                  </a:lnTo>
                  <a:lnTo>
                    <a:pt x="73" y="12"/>
                  </a:lnTo>
                  <a:lnTo>
                    <a:pt x="76" y="2"/>
                  </a:lnTo>
                  <a:lnTo>
                    <a:pt x="77" y="0"/>
                  </a:lnTo>
                  <a:lnTo>
                    <a:pt x="91" y="0"/>
                  </a:lnTo>
                  <a:lnTo>
                    <a:pt x="93" y="1"/>
                  </a:lnTo>
                  <a:lnTo>
                    <a:pt x="97" y="2"/>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34" name="Freeform 8"/>
            <p:cNvSpPr>
              <a:spLocks/>
            </p:cNvSpPr>
            <p:nvPr/>
          </p:nvSpPr>
          <p:spPr bwMode="auto">
            <a:xfrm>
              <a:off x="4933" y="2732"/>
              <a:ext cx="172" cy="145"/>
            </a:xfrm>
            <a:custGeom>
              <a:avLst/>
              <a:gdLst>
                <a:gd name="T0" fmla="*/ 1319454 w 116"/>
                <a:gd name="T1" fmla="*/ 1059238 h 98"/>
                <a:gd name="T2" fmla="*/ 1190574 w 116"/>
                <a:gd name="T3" fmla="*/ 1059238 h 98"/>
                <a:gd name="T4" fmla="*/ 1143278 w 116"/>
                <a:gd name="T5" fmla="*/ 1061563 h 98"/>
                <a:gd name="T6" fmla="*/ 1108681 w 116"/>
                <a:gd name="T7" fmla="*/ 1061563 h 98"/>
                <a:gd name="T8" fmla="*/ 1021327 w 116"/>
                <a:gd name="T9" fmla="*/ 1006013 h 98"/>
                <a:gd name="T10" fmla="*/ 1108681 w 116"/>
                <a:gd name="T11" fmla="*/ 943733 h 98"/>
                <a:gd name="T12" fmla="*/ 1160585 w 116"/>
                <a:gd name="T13" fmla="*/ 958330 h 98"/>
                <a:gd name="T14" fmla="*/ 1160585 w 116"/>
                <a:gd name="T15" fmla="*/ 921722 h 98"/>
                <a:gd name="T16" fmla="*/ 1108681 w 116"/>
                <a:gd name="T17" fmla="*/ 886856 h 98"/>
                <a:gd name="T18" fmla="*/ 1083643 w 116"/>
                <a:gd name="T19" fmla="*/ 804484 h 98"/>
                <a:gd name="T20" fmla="*/ 1054854 w 116"/>
                <a:gd name="T21" fmla="*/ 731488 h 98"/>
                <a:gd name="T22" fmla="*/ 996206 w 116"/>
                <a:gd name="T23" fmla="*/ 679926 h 98"/>
                <a:gd name="T24" fmla="*/ 892241 w 116"/>
                <a:gd name="T25" fmla="*/ 615651 h 98"/>
                <a:gd name="T26" fmla="*/ 556685 w 116"/>
                <a:gd name="T27" fmla="*/ 531586 h 98"/>
                <a:gd name="T28" fmla="*/ 501898 w 116"/>
                <a:gd name="T29" fmla="*/ 483849 h 98"/>
                <a:gd name="T30" fmla="*/ 446666 w 116"/>
                <a:gd name="T31" fmla="*/ 474851 h 98"/>
                <a:gd name="T32" fmla="*/ 405827 w 116"/>
                <a:gd name="T33" fmla="*/ 426723 h 98"/>
                <a:gd name="T34" fmla="*/ 420834 w 116"/>
                <a:gd name="T35" fmla="*/ 356659 h 98"/>
                <a:gd name="T36" fmla="*/ 290593 w 116"/>
                <a:gd name="T37" fmla="*/ 507312 h 98"/>
                <a:gd name="T38" fmla="*/ 266671 w 116"/>
                <a:gd name="T39" fmla="*/ 405106 h 98"/>
                <a:gd name="T40" fmla="*/ 208122 w 116"/>
                <a:gd name="T41" fmla="*/ 356659 h 98"/>
                <a:gd name="T42" fmla="*/ 154687 w 116"/>
                <a:gd name="T43" fmla="*/ 327015 h 98"/>
                <a:gd name="T44" fmla="*/ 253203 w 116"/>
                <a:gd name="T45" fmla="*/ 310583 h 98"/>
                <a:gd name="T46" fmla="*/ 375439 w 116"/>
                <a:gd name="T47" fmla="*/ 291355 h 98"/>
                <a:gd name="T48" fmla="*/ 420834 w 116"/>
                <a:gd name="T49" fmla="*/ 242823 h 98"/>
                <a:gd name="T50" fmla="*/ 229364 w 116"/>
                <a:gd name="T51" fmla="*/ 254255 h 98"/>
                <a:gd name="T52" fmla="*/ 140361 w 116"/>
                <a:gd name="T53" fmla="*/ 185048 h 98"/>
                <a:gd name="T54" fmla="*/ 74584 w 116"/>
                <a:gd name="T55" fmla="*/ 153774 h 98"/>
                <a:gd name="T56" fmla="*/ 0 w 116"/>
                <a:gd name="T57" fmla="*/ 149377 h 98"/>
                <a:gd name="T58" fmla="*/ 129092 w 116"/>
                <a:gd name="T59" fmla="*/ 47474 h 98"/>
                <a:gd name="T60" fmla="*/ 283818 w 116"/>
                <a:gd name="T61" fmla="*/ 0 h 98"/>
                <a:gd name="T62" fmla="*/ 446666 w 116"/>
                <a:gd name="T63" fmla="*/ 100958 h 98"/>
                <a:gd name="T64" fmla="*/ 457572 w 116"/>
                <a:gd name="T65" fmla="*/ 221017 h 98"/>
                <a:gd name="T66" fmla="*/ 504273 w 116"/>
                <a:gd name="T67" fmla="*/ 310583 h 98"/>
                <a:gd name="T68" fmla="*/ 574828 w 116"/>
                <a:gd name="T69" fmla="*/ 376194 h 98"/>
                <a:gd name="T70" fmla="*/ 678469 w 116"/>
                <a:gd name="T71" fmla="*/ 376194 h 98"/>
                <a:gd name="T72" fmla="*/ 771048 w 116"/>
                <a:gd name="T73" fmla="*/ 291355 h 98"/>
                <a:gd name="T74" fmla="*/ 905782 w 116"/>
                <a:gd name="T75" fmla="*/ 221017 h 98"/>
                <a:gd name="T76" fmla="*/ 1006006 w 116"/>
                <a:gd name="T77" fmla="*/ 149377 h 98"/>
                <a:gd name="T78" fmla="*/ 1119710 w 116"/>
                <a:gd name="T79" fmla="*/ 205406 h 98"/>
                <a:gd name="T80" fmla="*/ 1289015 w 116"/>
                <a:gd name="T81" fmla="*/ 273796 h 98"/>
                <a:gd name="T82" fmla="*/ 1343056 w 116"/>
                <a:gd name="T83" fmla="*/ 273796 h 98"/>
                <a:gd name="T84" fmla="*/ 1393350 w 116"/>
                <a:gd name="T85" fmla="*/ 275006 h 98"/>
                <a:gd name="T86" fmla="*/ 1420119 w 116"/>
                <a:gd name="T87" fmla="*/ 303917 h 98"/>
                <a:gd name="T88" fmla="*/ 1456110 w 116"/>
                <a:gd name="T89" fmla="*/ 291355 h 98"/>
                <a:gd name="T90" fmla="*/ 1475033 w 116"/>
                <a:gd name="T91" fmla="*/ 910912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6"/>
                <a:gd name="T139" fmla="*/ 0 h 98"/>
                <a:gd name="T140" fmla="*/ 116 w 116"/>
                <a:gd name="T141" fmla="*/ 98 h 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6" h="98">
                  <a:moveTo>
                    <a:pt x="116" y="98"/>
                  </a:moveTo>
                  <a:lnTo>
                    <a:pt x="114" y="97"/>
                  </a:lnTo>
                  <a:lnTo>
                    <a:pt x="103" y="87"/>
                  </a:lnTo>
                  <a:lnTo>
                    <a:pt x="102" y="86"/>
                  </a:lnTo>
                  <a:lnTo>
                    <a:pt x="97" y="87"/>
                  </a:lnTo>
                  <a:lnTo>
                    <a:pt x="93" y="87"/>
                  </a:lnTo>
                  <a:lnTo>
                    <a:pt x="92" y="88"/>
                  </a:lnTo>
                  <a:lnTo>
                    <a:pt x="90" y="87"/>
                  </a:lnTo>
                  <a:lnTo>
                    <a:pt x="90" y="88"/>
                  </a:lnTo>
                  <a:lnTo>
                    <a:pt x="90" y="89"/>
                  </a:lnTo>
                  <a:lnTo>
                    <a:pt x="88" y="89"/>
                  </a:lnTo>
                  <a:lnTo>
                    <a:pt x="87" y="88"/>
                  </a:lnTo>
                  <a:lnTo>
                    <a:pt x="77" y="90"/>
                  </a:lnTo>
                  <a:lnTo>
                    <a:pt x="77" y="88"/>
                  </a:lnTo>
                  <a:lnTo>
                    <a:pt x="80" y="83"/>
                  </a:lnTo>
                  <a:lnTo>
                    <a:pt x="83" y="79"/>
                  </a:lnTo>
                  <a:lnTo>
                    <a:pt x="86" y="78"/>
                  </a:lnTo>
                  <a:lnTo>
                    <a:pt x="87" y="78"/>
                  </a:lnTo>
                  <a:lnTo>
                    <a:pt x="89" y="80"/>
                  </a:lnTo>
                  <a:lnTo>
                    <a:pt x="91" y="80"/>
                  </a:lnTo>
                  <a:lnTo>
                    <a:pt x="91" y="79"/>
                  </a:lnTo>
                  <a:lnTo>
                    <a:pt x="89" y="77"/>
                  </a:lnTo>
                  <a:lnTo>
                    <a:pt x="89" y="76"/>
                  </a:lnTo>
                  <a:lnTo>
                    <a:pt x="91" y="76"/>
                  </a:lnTo>
                  <a:lnTo>
                    <a:pt x="88" y="75"/>
                  </a:lnTo>
                  <a:lnTo>
                    <a:pt x="86" y="73"/>
                  </a:lnTo>
                  <a:lnTo>
                    <a:pt x="87" y="73"/>
                  </a:lnTo>
                  <a:lnTo>
                    <a:pt x="88" y="69"/>
                  </a:lnTo>
                  <a:lnTo>
                    <a:pt x="86" y="68"/>
                  </a:lnTo>
                  <a:lnTo>
                    <a:pt x="85" y="66"/>
                  </a:lnTo>
                  <a:lnTo>
                    <a:pt x="84" y="61"/>
                  </a:lnTo>
                  <a:lnTo>
                    <a:pt x="84" y="60"/>
                  </a:lnTo>
                  <a:lnTo>
                    <a:pt x="83" y="60"/>
                  </a:lnTo>
                  <a:lnTo>
                    <a:pt x="81" y="57"/>
                  </a:lnTo>
                  <a:lnTo>
                    <a:pt x="80" y="57"/>
                  </a:lnTo>
                  <a:lnTo>
                    <a:pt x="78" y="56"/>
                  </a:lnTo>
                  <a:lnTo>
                    <a:pt x="77" y="55"/>
                  </a:lnTo>
                  <a:lnTo>
                    <a:pt x="76" y="53"/>
                  </a:lnTo>
                  <a:lnTo>
                    <a:pt x="70" y="51"/>
                  </a:lnTo>
                  <a:lnTo>
                    <a:pt x="68" y="51"/>
                  </a:lnTo>
                  <a:lnTo>
                    <a:pt x="47" y="45"/>
                  </a:lnTo>
                  <a:lnTo>
                    <a:pt x="44" y="44"/>
                  </a:lnTo>
                  <a:lnTo>
                    <a:pt x="43" y="42"/>
                  </a:lnTo>
                  <a:lnTo>
                    <a:pt x="43" y="40"/>
                  </a:lnTo>
                  <a:lnTo>
                    <a:pt x="39" y="40"/>
                  </a:lnTo>
                  <a:lnTo>
                    <a:pt x="39" y="42"/>
                  </a:lnTo>
                  <a:lnTo>
                    <a:pt x="38" y="40"/>
                  </a:lnTo>
                  <a:lnTo>
                    <a:pt x="35" y="39"/>
                  </a:lnTo>
                  <a:lnTo>
                    <a:pt x="34" y="37"/>
                  </a:lnTo>
                  <a:lnTo>
                    <a:pt x="32" y="36"/>
                  </a:lnTo>
                  <a:lnTo>
                    <a:pt x="32" y="35"/>
                  </a:lnTo>
                  <a:lnTo>
                    <a:pt x="32" y="33"/>
                  </a:lnTo>
                  <a:lnTo>
                    <a:pt x="33" y="30"/>
                  </a:lnTo>
                  <a:lnTo>
                    <a:pt x="33" y="29"/>
                  </a:lnTo>
                  <a:lnTo>
                    <a:pt x="29" y="39"/>
                  </a:lnTo>
                  <a:lnTo>
                    <a:pt x="27" y="41"/>
                  </a:lnTo>
                  <a:lnTo>
                    <a:pt x="23" y="42"/>
                  </a:lnTo>
                  <a:lnTo>
                    <a:pt x="22" y="41"/>
                  </a:lnTo>
                  <a:lnTo>
                    <a:pt x="21" y="36"/>
                  </a:lnTo>
                  <a:lnTo>
                    <a:pt x="21" y="33"/>
                  </a:lnTo>
                  <a:lnTo>
                    <a:pt x="20" y="33"/>
                  </a:lnTo>
                  <a:lnTo>
                    <a:pt x="18" y="30"/>
                  </a:lnTo>
                  <a:lnTo>
                    <a:pt x="16" y="29"/>
                  </a:lnTo>
                  <a:lnTo>
                    <a:pt x="13" y="29"/>
                  </a:lnTo>
                  <a:lnTo>
                    <a:pt x="12" y="29"/>
                  </a:lnTo>
                  <a:lnTo>
                    <a:pt x="12" y="27"/>
                  </a:lnTo>
                  <a:lnTo>
                    <a:pt x="14" y="26"/>
                  </a:lnTo>
                  <a:lnTo>
                    <a:pt x="17" y="26"/>
                  </a:lnTo>
                  <a:lnTo>
                    <a:pt x="20" y="26"/>
                  </a:lnTo>
                  <a:lnTo>
                    <a:pt x="26" y="23"/>
                  </a:lnTo>
                  <a:lnTo>
                    <a:pt x="28" y="24"/>
                  </a:lnTo>
                  <a:lnTo>
                    <a:pt x="30" y="24"/>
                  </a:lnTo>
                  <a:lnTo>
                    <a:pt x="32" y="24"/>
                  </a:lnTo>
                  <a:lnTo>
                    <a:pt x="32" y="22"/>
                  </a:lnTo>
                  <a:lnTo>
                    <a:pt x="33" y="20"/>
                  </a:lnTo>
                  <a:lnTo>
                    <a:pt x="33" y="19"/>
                  </a:lnTo>
                  <a:lnTo>
                    <a:pt x="19" y="22"/>
                  </a:lnTo>
                  <a:lnTo>
                    <a:pt x="18" y="21"/>
                  </a:lnTo>
                  <a:lnTo>
                    <a:pt x="16" y="22"/>
                  </a:lnTo>
                  <a:lnTo>
                    <a:pt x="13" y="20"/>
                  </a:lnTo>
                  <a:lnTo>
                    <a:pt x="11" y="15"/>
                  </a:lnTo>
                  <a:lnTo>
                    <a:pt x="10" y="14"/>
                  </a:lnTo>
                  <a:lnTo>
                    <a:pt x="8" y="13"/>
                  </a:lnTo>
                  <a:lnTo>
                    <a:pt x="6" y="13"/>
                  </a:lnTo>
                  <a:lnTo>
                    <a:pt x="4" y="12"/>
                  </a:lnTo>
                  <a:lnTo>
                    <a:pt x="4" y="13"/>
                  </a:lnTo>
                  <a:lnTo>
                    <a:pt x="0" y="12"/>
                  </a:lnTo>
                  <a:lnTo>
                    <a:pt x="3" y="5"/>
                  </a:lnTo>
                  <a:lnTo>
                    <a:pt x="4" y="5"/>
                  </a:lnTo>
                  <a:lnTo>
                    <a:pt x="10" y="4"/>
                  </a:lnTo>
                  <a:lnTo>
                    <a:pt x="14" y="1"/>
                  </a:lnTo>
                  <a:lnTo>
                    <a:pt x="16" y="0"/>
                  </a:lnTo>
                  <a:lnTo>
                    <a:pt x="22" y="0"/>
                  </a:lnTo>
                  <a:lnTo>
                    <a:pt x="28" y="5"/>
                  </a:lnTo>
                  <a:lnTo>
                    <a:pt x="34" y="5"/>
                  </a:lnTo>
                  <a:lnTo>
                    <a:pt x="35" y="8"/>
                  </a:lnTo>
                  <a:lnTo>
                    <a:pt x="37" y="10"/>
                  </a:lnTo>
                  <a:lnTo>
                    <a:pt x="37" y="13"/>
                  </a:lnTo>
                  <a:lnTo>
                    <a:pt x="36" y="18"/>
                  </a:lnTo>
                  <a:lnTo>
                    <a:pt x="37" y="23"/>
                  </a:lnTo>
                  <a:lnTo>
                    <a:pt x="39" y="27"/>
                  </a:lnTo>
                  <a:lnTo>
                    <a:pt x="40" y="26"/>
                  </a:lnTo>
                  <a:lnTo>
                    <a:pt x="40" y="24"/>
                  </a:lnTo>
                  <a:lnTo>
                    <a:pt x="42" y="25"/>
                  </a:lnTo>
                  <a:lnTo>
                    <a:pt x="45" y="31"/>
                  </a:lnTo>
                  <a:lnTo>
                    <a:pt x="48" y="33"/>
                  </a:lnTo>
                  <a:lnTo>
                    <a:pt x="52" y="33"/>
                  </a:lnTo>
                  <a:lnTo>
                    <a:pt x="53" y="31"/>
                  </a:lnTo>
                  <a:lnTo>
                    <a:pt x="56" y="29"/>
                  </a:lnTo>
                  <a:lnTo>
                    <a:pt x="57" y="28"/>
                  </a:lnTo>
                  <a:lnTo>
                    <a:pt x="61" y="24"/>
                  </a:lnTo>
                  <a:lnTo>
                    <a:pt x="62" y="21"/>
                  </a:lnTo>
                  <a:lnTo>
                    <a:pt x="69" y="20"/>
                  </a:lnTo>
                  <a:lnTo>
                    <a:pt x="71" y="18"/>
                  </a:lnTo>
                  <a:lnTo>
                    <a:pt x="70" y="16"/>
                  </a:lnTo>
                  <a:lnTo>
                    <a:pt x="78" y="12"/>
                  </a:lnTo>
                  <a:lnTo>
                    <a:pt x="79" y="12"/>
                  </a:lnTo>
                  <a:lnTo>
                    <a:pt x="80" y="13"/>
                  </a:lnTo>
                  <a:lnTo>
                    <a:pt x="88" y="16"/>
                  </a:lnTo>
                  <a:lnTo>
                    <a:pt x="88" y="17"/>
                  </a:lnTo>
                  <a:lnTo>
                    <a:pt x="93" y="18"/>
                  </a:lnTo>
                  <a:lnTo>
                    <a:pt x="98" y="21"/>
                  </a:lnTo>
                  <a:lnTo>
                    <a:pt x="101" y="22"/>
                  </a:lnTo>
                  <a:lnTo>
                    <a:pt x="102" y="22"/>
                  </a:lnTo>
                  <a:lnTo>
                    <a:pt x="104" y="21"/>
                  </a:lnTo>
                  <a:lnTo>
                    <a:pt x="105" y="22"/>
                  </a:lnTo>
                  <a:lnTo>
                    <a:pt x="106" y="22"/>
                  </a:lnTo>
                  <a:lnTo>
                    <a:pt x="107" y="22"/>
                  </a:lnTo>
                  <a:lnTo>
                    <a:pt x="109" y="23"/>
                  </a:lnTo>
                  <a:lnTo>
                    <a:pt x="110" y="23"/>
                  </a:lnTo>
                  <a:lnTo>
                    <a:pt x="111" y="24"/>
                  </a:lnTo>
                  <a:lnTo>
                    <a:pt x="111" y="25"/>
                  </a:lnTo>
                  <a:lnTo>
                    <a:pt x="112" y="25"/>
                  </a:lnTo>
                  <a:lnTo>
                    <a:pt x="113" y="24"/>
                  </a:lnTo>
                  <a:lnTo>
                    <a:pt x="114" y="24"/>
                  </a:lnTo>
                  <a:lnTo>
                    <a:pt x="114" y="71"/>
                  </a:lnTo>
                  <a:lnTo>
                    <a:pt x="114" y="72"/>
                  </a:lnTo>
                  <a:lnTo>
                    <a:pt x="115" y="75"/>
                  </a:lnTo>
                  <a:lnTo>
                    <a:pt x="116" y="98"/>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35" name="Freeform 9"/>
            <p:cNvSpPr>
              <a:spLocks/>
            </p:cNvSpPr>
            <p:nvPr/>
          </p:nvSpPr>
          <p:spPr bwMode="auto">
            <a:xfrm>
              <a:off x="1365" y="2597"/>
              <a:ext cx="3" cy="6"/>
            </a:xfrm>
            <a:custGeom>
              <a:avLst/>
              <a:gdLst>
                <a:gd name="T0" fmla="*/ 2 w 3"/>
                <a:gd name="T1" fmla="*/ 0 h 6"/>
                <a:gd name="T2" fmla="*/ 0 w 3"/>
                <a:gd name="T3" fmla="*/ 2 h 6"/>
                <a:gd name="T4" fmla="*/ 0 w 3"/>
                <a:gd name="T5" fmla="*/ 5 h 6"/>
                <a:gd name="T6" fmla="*/ 2 w 3"/>
                <a:gd name="T7" fmla="*/ 6 h 6"/>
                <a:gd name="T8" fmla="*/ 3 w 3"/>
                <a:gd name="T9" fmla="*/ 0 h 6"/>
                <a:gd name="T10" fmla="*/ 2 w 3"/>
                <a:gd name="T11" fmla="*/ 0 h 6"/>
                <a:gd name="T12" fmla="*/ 0 60000 65536"/>
                <a:gd name="T13" fmla="*/ 0 60000 65536"/>
                <a:gd name="T14" fmla="*/ 0 60000 65536"/>
                <a:gd name="T15" fmla="*/ 0 60000 65536"/>
                <a:gd name="T16" fmla="*/ 0 60000 65536"/>
                <a:gd name="T17" fmla="*/ 0 60000 65536"/>
                <a:gd name="T18" fmla="*/ 0 w 3"/>
                <a:gd name="T19" fmla="*/ 0 h 6"/>
                <a:gd name="T20" fmla="*/ 3 w 3"/>
                <a:gd name="T21" fmla="*/ 6 h 6"/>
              </a:gdLst>
              <a:ahLst/>
              <a:cxnLst>
                <a:cxn ang="T12">
                  <a:pos x="T0" y="T1"/>
                </a:cxn>
                <a:cxn ang="T13">
                  <a:pos x="T2" y="T3"/>
                </a:cxn>
                <a:cxn ang="T14">
                  <a:pos x="T4" y="T5"/>
                </a:cxn>
                <a:cxn ang="T15">
                  <a:pos x="T6" y="T7"/>
                </a:cxn>
                <a:cxn ang="T16">
                  <a:pos x="T8" y="T9"/>
                </a:cxn>
                <a:cxn ang="T17">
                  <a:pos x="T10" y="T11"/>
                </a:cxn>
              </a:cxnLst>
              <a:rect l="T18" t="T19" r="T20" b="T21"/>
              <a:pathLst>
                <a:path w="3" h="6">
                  <a:moveTo>
                    <a:pt x="2" y="0"/>
                  </a:moveTo>
                  <a:lnTo>
                    <a:pt x="0" y="2"/>
                  </a:lnTo>
                  <a:lnTo>
                    <a:pt x="0" y="5"/>
                  </a:lnTo>
                  <a:lnTo>
                    <a:pt x="2" y="6"/>
                  </a:lnTo>
                  <a:lnTo>
                    <a:pt x="3" y="0"/>
                  </a:lnTo>
                  <a:lnTo>
                    <a:pt x="2"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36" name="Freeform 10"/>
            <p:cNvSpPr>
              <a:spLocks/>
            </p:cNvSpPr>
            <p:nvPr/>
          </p:nvSpPr>
          <p:spPr bwMode="auto">
            <a:xfrm>
              <a:off x="1653" y="2154"/>
              <a:ext cx="1" cy="3"/>
            </a:xfrm>
            <a:custGeom>
              <a:avLst/>
              <a:gdLst>
                <a:gd name="T0" fmla="*/ 1 w 1"/>
                <a:gd name="T1" fmla="*/ 0 h 3"/>
                <a:gd name="T2" fmla="*/ 0 w 1"/>
                <a:gd name="T3" fmla="*/ 1 h 3"/>
                <a:gd name="T4" fmla="*/ 0 w 1"/>
                <a:gd name="T5" fmla="*/ 3 h 3"/>
                <a:gd name="T6" fmla="*/ 1 w 1"/>
                <a:gd name="T7" fmla="*/ 3 h 3"/>
                <a:gd name="T8" fmla="*/ 1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0"/>
                  </a:moveTo>
                  <a:lnTo>
                    <a:pt x="0" y="1"/>
                  </a:lnTo>
                  <a:lnTo>
                    <a:pt x="0" y="3"/>
                  </a:lnTo>
                  <a:lnTo>
                    <a:pt x="1" y="3"/>
                  </a:lnTo>
                  <a:lnTo>
                    <a:pt x="1"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37" name="Freeform 11"/>
            <p:cNvSpPr>
              <a:spLocks/>
            </p:cNvSpPr>
            <p:nvPr/>
          </p:nvSpPr>
          <p:spPr bwMode="auto">
            <a:xfrm>
              <a:off x="1425" y="2410"/>
              <a:ext cx="33" cy="15"/>
            </a:xfrm>
            <a:custGeom>
              <a:avLst/>
              <a:gdLst>
                <a:gd name="T0" fmla="*/ 19 w 33"/>
                <a:gd name="T1" fmla="*/ 1 h 15"/>
                <a:gd name="T2" fmla="*/ 21 w 33"/>
                <a:gd name="T3" fmla="*/ 3 h 15"/>
                <a:gd name="T4" fmla="*/ 24 w 33"/>
                <a:gd name="T5" fmla="*/ 4 h 15"/>
                <a:gd name="T6" fmla="*/ 25 w 33"/>
                <a:gd name="T7" fmla="*/ 6 h 15"/>
                <a:gd name="T8" fmla="*/ 31 w 33"/>
                <a:gd name="T9" fmla="*/ 6 h 15"/>
                <a:gd name="T10" fmla="*/ 33 w 33"/>
                <a:gd name="T11" fmla="*/ 12 h 15"/>
                <a:gd name="T12" fmla="*/ 30 w 33"/>
                <a:gd name="T13" fmla="*/ 12 h 15"/>
                <a:gd name="T14" fmla="*/ 25 w 33"/>
                <a:gd name="T15" fmla="*/ 10 h 15"/>
                <a:gd name="T16" fmla="*/ 22 w 33"/>
                <a:gd name="T17" fmla="*/ 12 h 15"/>
                <a:gd name="T18" fmla="*/ 19 w 33"/>
                <a:gd name="T19" fmla="*/ 12 h 15"/>
                <a:gd name="T20" fmla="*/ 19 w 33"/>
                <a:gd name="T21" fmla="*/ 15 h 15"/>
                <a:gd name="T22" fmla="*/ 15 w 33"/>
                <a:gd name="T23" fmla="*/ 13 h 15"/>
                <a:gd name="T24" fmla="*/ 14 w 33"/>
                <a:gd name="T25" fmla="*/ 12 h 15"/>
                <a:gd name="T26" fmla="*/ 9 w 33"/>
                <a:gd name="T27" fmla="*/ 12 h 15"/>
                <a:gd name="T28" fmla="*/ 5 w 33"/>
                <a:gd name="T29" fmla="*/ 7 h 15"/>
                <a:gd name="T30" fmla="*/ 2 w 33"/>
                <a:gd name="T31" fmla="*/ 6 h 15"/>
                <a:gd name="T32" fmla="*/ 0 w 33"/>
                <a:gd name="T33" fmla="*/ 4 h 15"/>
                <a:gd name="T34" fmla="*/ 0 w 33"/>
                <a:gd name="T35" fmla="*/ 3 h 15"/>
                <a:gd name="T36" fmla="*/ 6 w 33"/>
                <a:gd name="T37" fmla="*/ 0 h 15"/>
                <a:gd name="T38" fmla="*/ 19 w 33"/>
                <a:gd name="T39" fmla="*/ 1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
                <a:gd name="T61" fmla="*/ 0 h 15"/>
                <a:gd name="T62" fmla="*/ 33 w 33"/>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 h="15">
                  <a:moveTo>
                    <a:pt x="19" y="1"/>
                  </a:moveTo>
                  <a:lnTo>
                    <a:pt x="21" y="3"/>
                  </a:lnTo>
                  <a:lnTo>
                    <a:pt x="24" y="4"/>
                  </a:lnTo>
                  <a:lnTo>
                    <a:pt x="25" y="6"/>
                  </a:lnTo>
                  <a:lnTo>
                    <a:pt x="31" y="6"/>
                  </a:lnTo>
                  <a:lnTo>
                    <a:pt x="33" y="12"/>
                  </a:lnTo>
                  <a:lnTo>
                    <a:pt x="30" y="12"/>
                  </a:lnTo>
                  <a:lnTo>
                    <a:pt x="25" y="10"/>
                  </a:lnTo>
                  <a:lnTo>
                    <a:pt x="22" y="12"/>
                  </a:lnTo>
                  <a:lnTo>
                    <a:pt x="19" y="12"/>
                  </a:lnTo>
                  <a:lnTo>
                    <a:pt x="19" y="15"/>
                  </a:lnTo>
                  <a:lnTo>
                    <a:pt x="15" y="13"/>
                  </a:lnTo>
                  <a:lnTo>
                    <a:pt x="14" y="12"/>
                  </a:lnTo>
                  <a:lnTo>
                    <a:pt x="9" y="12"/>
                  </a:lnTo>
                  <a:lnTo>
                    <a:pt x="5" y="7"/>
                  </a:lnTo>
                  <a:lnTo>
                    <a:pt x="2" y="6"/>
                  </a:lnTo>
                  <a:lnTo>
                    <a:pt x="0" y="4"/>
                  </a:lnTo>
                  <a:lnTo>
                    <a:pt x="0" y="3"/>
                  </a:lnTo>
                  <a:lnTo>
                    <a:pt x="6" y="0"/>
                  </a:lnTo>
                  <a:lnTo>
                    <a:pt x="19" y="1"/>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38" name="Freeform 12"/>
            <p:cNvSpPr>
              <a:spLocks/>
            </p:cNvSpPr>
            <p:nvPr/>
          </p:nvSpPr>
          <p:spPr bwMode="auto">
            <a:xfrm>
              <a:off x="1491" y="3601"/>
              <a:ext cx="16" cy="39"/>
            </a:xfrm>
            <a:custGeom>
              <a:avLst/>
              <a:gdLst>
                <a:gd name="T0" fmla="*/ 7 w 16"/>
                <a:gd name="T1" fmla="*/ 0 h 39"/>
                <a:gd name="T2" fmla="*/ 9 w 16"/>
                <a:gd name="T3" fmla="*/ 0 h 39"/>
                <a:gd name="T4" fmla="*/ 9 w 16"/>
                <a:gd name="T5" fmla="*/ 3 h 39"/>
                <a:gd name="T6" fmla="*/ 12 w 16"/>
                <a:gd name="T7" fmla="*/ 3 h 39"/>
                <a:gd name="T8" fmla="*/ 13 w 16"/>
                <a:gd name="T9" fmla="*/ 3 h 39"/>
                <a:gd name="T10" fmla="*/ 16 w 16"/>
                <a:gd name="T11" fmla="*/ 15 h 39"/>
                <a:gd name="T12" fmla="*/ 13 w 16"/>
                <a:gd name="T13" fmla="*/ 17 h 39"/>
                <a:gd name="T14" fmla="*/ 12 w 16"/>
                <a:gd name="T15" fmla="*/ 20 h 39"/>
                <a:gd name="T16" fmla="*/ 10 w 16"/>
                <a:gd name="T17" fmla="*/ 20 h 39"/>
                <a:gd name="T18" fmla="*/ 10 w 16"/>
                <a:gd name="T19" fmla="*/ 21 h 39"/>
                <a:gd name="T20" fmla="*/ 12 w 16"/>
                <a:gd name="T21" fmla="*/ 24 h 39"/>
                <a:gd name="T22" fmla="*/ 13 w 16"/>
                <a:gd name="T23" fmla="*/ 24 h 39"/>
                <a:gd name="T24" fmla="*/ 13 w 16"/>
                <a:gd name="T25" fmla="*/ 26 h 39"/>
                <a:gd name="T26" fmla="*/ 10 w 16"/>
                <a:gd name="T27" fmla="*/ 26 h 39"/>
                <a:gd name="T28" fmla="*/ 13 w 16"/>
                <a:gd name="T29" fmla="*/ 32 h 39"/>
                <a:gd name="T30" fmla="*/ 13 w 16"/>
                <a:gd name="T31" fmla="*/ 35 h 39"/>
                <a:gd name="T32" fmla="*/ 10 w 16"/>
                <a:gd name="T33" fmla="*/ 33 h 39"/>
                <a:gd name="T34" fmla="*/ 10 w 16"/>
                <a:gd name="T35" fmla="*/ 38 h 39"/>
                <a:gd name="T36" fmla="*/ 10 w 16"/>
                <a:gd name="T37" fmla="*/ 39 h 39"/>
                <a:gd name="T38" fmla="*/ 1 w 16"/>
                <a:gd name="T39" fmla="*/ 38 h 39"/>
                <a:gd name="T40" fmla="*/ 0 w 16"/>
                <a:gd name="T41" fmla="*/ 33 h 39"/>
                <a:gd name="T42" fmla="*/ 4 w 16"/>
                <a:gd name="T43" fmla="*/ 3 h 39"/>
                <a:gd name="T44" fmla="*/ 6 w 16"/>
                <a:gd name="T45" fmla="*/ 3 h 39"/>
                <a:gd name="T46" fmla="*/ 7 w 16"/>
                <a:gd name="T47" fmla="*/ 0 h 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39"/>
                <a:gd name="T74" fmla="*/ 16 w 16"/>
                <a:gd name="T75" fmla="*/ 39 h 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39">
                  <a:moveTo>
                    <a:pt x="7" y="0"/>
                  </a:moveTo>
                  <a:lnTo>
                    <a:pt x="9" y="0"/>
                  </a:lnTo>
                  <a:lnTo>
                    <a:pt x="9" y="3"/>
                  </a:lnTo>
                  <a:lnTo>
                    <a:pt x="12" y="3"/>
                  </a:lnTo>
                  <a:lnTo>
                    <a:pt x="13" y="3"/>
                  </a:lnTo>
                  <a:lnTo>
                    <a:pt x="16" y="15"/>
                  </a:lnTo>
                  <a:lnTo>
                    <a:pt x="13" y="17"/>
                  </a:lnTo>
                  <a:lnTo>
                    <a:pt x="12" y="20"/>
                  </a:lnTo>
                  <a:lnTo>
                    <a:pt x="10" y="20"/>
                  </a:lnTo>
                  <a:lnTo>
                    <a:pt x="10" y="21"/>
                  </a:lnTo>
                  <a:lnTo>
                    <a:pt x="12" y="24"/>
                  </a:lnTo>
                  <a:lnTo>
                    <a:pt x="13" y="24"/>
                  </a:lnTo>
                  <a:lnTo>
                    <a:pt x="13" y="26"/>
                  </a:lnTo>
                  <a:lnTo>
                    <a:pt x="10" y="26"/>
                  </a:lnTo>
                  <a:lnTo>
                    <a:pt x="13" y="32"/>
                  </a:lnTo>
                  <a:lnTo>
                    <a:pt x="13" y="35"/>
                  </a:lnTo>
                  <a:lnTo>
                    <a:pt x="10" y="33"/>
                  </a:lnTo>
                  <a:lnTo>
                    <a:pt x="10" y="38"/>
                  </a:lnTo>
                  <a:lnTo>
                    <a:pt x="10" y="39"/>
                  </a:lnTo>
                  <a:lnTo>
                    <a:pt x="1" y="38"/>
                  </a:lnTo>
                  <a:lnTo>
                    <a:pt x="0" y="33"/>
                  </a:lnTo>
                  <a:lnTo>
                    <a:pt x="4" y="3"/>
                  </a:lnTo>
                  <a:lnTo>
                    <a:pt x="6" y="3"/>
                  </a:lnTo>
                  <a:lnTo>
                    <a:pt x="7"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39" name="Freeform 13"/>
            <p:cNvSpPr>
              <a:spLocks/>
            </p:cNvSpPr>
            <p:nvPr/>
          </p:nvSpPr>
          <p:spPr bwMode="auto">
            <a:xfrm>
              <a:off x="1506" y="3663"/>
              <a:ext cx="12" cy="13"/>
            </a:xfrm>
            <a:custGeom>
              <a:avLst/>
              <a:gdLst>
                <a:gd name="T0" fmla="*/ 7 w 12"/>
                <a:gd name="T1" fmla="*/ 0 h 13"/>
                <a:gd name="T2" fmla="*/ 7 w 12"/>
                <a:gd name="T3" fmla="*/ 1 h 13"/>
                <a:gd name="T4" fmla="*/ 10 w 12"/>
                <a:gd name="T5" fmla="*/ 1 h 13"/>
                <a:gd name="T6" fmla="*/ 12 w 12"/>
                <a:gd name="T7" fmla="*/ 3 h 13"/>
                <a:gd name="T8" fmla="*/ 12 w 12"/>
                <a:gd name="T9" fmla="*/ 4 h 13"/>
                <a:gd name="T10" fmla="*/ 10 w 12"/>
                <a:gd name="T11" fmla="*/ 7 h 13"/>
                <a:gd name="T12" fmla="*/ 10 w 12"/>
                <a:gd name="T13" fmla="*/ 10 h 13"/>
                <a:gd name="T14" fmla="*/ 7 w 12"/>
                <a:gd name="T15" fmla="*/ 12 h 13"/>
                <a:gd name="T16" fmla="*/ 6 w 12"/>
                <a:gd name="T17" fmla="*/ 13 h 13"/>
                <a:gd name="T18" fmla="*/ 3 w 12"/>
                <a:gd name="T19" fmla="*/ 12 h 13"/>
                <a:gd name="T20" fmla="*/ 1 w 12"/>
                <a:gd name="T21" fmla="*/ 7 h 13"/>
                <a:gd name="T22" fmla="*/ 0 w 12"/>
                <a:gd name="T23" fmla="*/ 4 h 13"/>
                <a:gd name="T24" fmla="*/ 7 w 12"/>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3"/>
                <a:gd name="T41" fmla="*/ 12 w 12"/>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3">
                  <a:moveTo>
                    <a:pt x="7" y="0"/>
                  </a:moveTo>
                  <a:lnTo>
                    <a:pt x="7" y="1"/>
                  </a:lnTo>
                  <a:lnTo>
                    <a:pt x="10" y="1"/>
                  </a:lnTo>
                  <a:lnTo>
                    <a:pt x="12" y="3"/>
                  </a:lnTo>
                  <a:lnTo>
                    <a:pt x="12" y="4"/>
                  </a:lnTo>
                  <a:lnTo>
                    <a:pt x="10" y="7"/>
                  </a:lnTo>
                  <a:lnTo>
                    <a:pt x="10" y="10"/>
                  </a:lnTo>
                  <a:lnTo>
                    <a:pt x="7" y="12"/>
                  </a:lnTo>
                  <a:lnTo>
                    <a:pt x="6" y="13"/>
                  </a:lnTo>
                  <a:lnTo>
                    <a:pt x="3" y="12"/>
                  </a:lnTo>
                  <a:lnTo>
                    <a:pt x="1" y="7"/>
                  </a:lnTo>
                  <a:lnTo>
                    <a:pt x="0" y="4"/>
                  </a:lnTo>
                  <a:lnTo>
                    <a:pt x="7"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40" name="Freeform 14"/>
            <p:cNvSpPr>
              <a:spLocks/>
            </p:cNvSpPr>
            <p:nvPr/>
          </p:nvSpPr>
          <p:spPr bwMode="auto">
            <a:xfrm>
              <a:off x="1492" y="3669"/>
              <a:ext cx="6" cy="3"/>
            </a:xfrm>
            <a:custGeom>
              <a:avLst/>
              <a:gdLst>
                <a:gd name="T0" fmla="*/ 0 w 6"/>
                <a:gd name="T1" fmla="*/ 0 h 3"/>
                <a:gd name="T2" fmla="*/ 3 w 6"/>
                <a:gd name="T3" fmla="*/ 0 h 3"/>
                <a:gd name="T4" fmla="*/ 5 w 6"/>
                <a:gd name="T5" fmla="*/ 0 h 3"/>
                <a:gd name="T6" fmla="*/ 6 w 6"/>
                <a:gd name="T7" fmla="*/ 1 h 3"/>
                <a:gd name="T8" fmla="*/ 2 w 6"/>
                <a:gd name="T9" fmla="*/ 3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0" y="0"/>
                  </a:moveTo>
                  <a:lnTo>
                    <a:pt x="3" y="0"/>
                  </a:lnTo>
                  <a:lnTo>
                    <a:pt x="5" y="0"/>
                  </a:lnTo>
                  <a:lnTo>
                    <a:pt x="6" y="1"/>
                  </a:lnTo>
                  <a:lnTo>
                    <a:pt x="2" y="3"/>
                  </a:lnTo>
                  <a:lnTo>
                    <a:pt x="0" y="1"/>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41" name="Freeform 15"/>
            <p:cNvSpPr>
              <a:spLocks/>
            </p:cNvSpPr>
            <p:nvPr/>
          </p:nvSpPr>
          <p:spPr bwMode="auto">
            <a:xfrm>
              <a:off x="1491" y="3675"/>
              <a:ext cx="6" cy="3"/>
            </a:xfrm>
            <a:custGeom>
              <a:avLst/>
              <a:gdLst>
                <a:gd name="T0" fmla="*/ 3 w 6"/>
                <a:gd name="T1" fmla="*/ 3 h 3"/>
                <a:gd name="T2" fmla="*/ 0 w 6"/>
                <a:gd name="T3" fmla="*/ 3 h 3"/>
                <a:gd name="T4" fmla="*/ 1 w 6"/>
                <a:gd name="T5" fmla="*/ 1 h 3"/>
                <a:gd name="T6" fmla="*/ 3 w 6"/>
                <a:gd name="T7" fmla="*/ 0 h 3"/>
                <a:gd name="T8" fmla="*/ 6 w 6"/>
                <a:gd name="T9" fmla="*/ 0 h 3"/>
                <a:gd name="T10" fmla="*/ 6 w 6"/>
                <a:gd name="T11" fmla="*/ 1 h 3"/>
                <a:gd name="T12" fmla="*/ 3 w 6"/>
                <a:gd name="T13" fmla="*/ 3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3"/>
                  </a:moveTo>
                  <a:lnTo>
                    <a:pt x="0" y="3"/>
                  </a:lnTo>
                  <a:lnTo>
                    <a:pt x="1" y="1"/>
                  </a:lnTo>
                  <a:lnTo>
                    <a:pt x="3" y="0"/>
                  </a:lnTo>
                  <a:lnTo>
                    <a:pt x="6" y="0"/>
                  </a:lnTo>
                  <a:lnTo>
                    <a:pt x="6" y="1"/>
                  </a:lnTo>
                  <a:lnTo>
                    <a:pt x="3"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42" name="Freeform 16"/>
            <p:cNvSpPr>
              <a:spLocks/>
            </p:cNvSpPr>
            <p:nvPr/>
          </p:nvSpPr>
          <p:spPr bwMode="auto">
            <a:xfrm>
              <a:off x="1494" y="3679"/>
              <a:ext cx="7" cy="5"/>
            </a:xfrm>
            <a:custGeom>
              <a:avLst/>
              <a:gdLst>
                <a:gd name="T0" fmla="*/ 0 w 7"/>
                <a:gd name="T1" fmla="*/ 0 h 5"/>
                <a:gd name="T2" fmla="*/ 6 w 7"/>
                <a:gd name="T3" fmla="*/ 0 h 5"/>
                <a:gd name="T4" fmla="*/ 7 w 7"/>
                <a:gd name="T5" fmla="*/ 2 h 5"/>
                <a:gd name="T6" fmla="*/ 7 w 7"/>
                <a:gd name="T7" fmla="*/ 5 h 5"/>
                <a:gd name="T8" fmla="*/ 3 w 7"/>
                <a:gd name="T9" fmla="*/ 2 h 5"/>
                <a:gd name="T10" fmla="*/ 0 w 7"/>
                <a:gd name="T11" fmla="*/ 0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0" y="0"/>
                  </a:moveTo>
                  <a:lnTo>
                    <a:pt x="6" y="0"/>
                  </a:lnTo>
                  <a:lnTo>
                    <a:pt x="7" y="2"/>
                  </a:lnTo>
                  <a:lnTo>
                    <a:pt x="7" y="5"/>
                  </a:lnTo>
                  <a:lnTo>
                    <a:pt x="3" y="2"/>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43" name="Freeform 17"/>
            <p:cNvSpPr>
              <a:spLocks/>
            </p:cNvSpPr>
            <p:nvPr/>
          </p:nvSpPr>
          <p:spPr bwMode="auto">
            <a:xfrm>
              <a:off x="1494" y="3682"/>
              <a:ext cx="6" cy="5"/>
            </a:xfrm>
            <a:custGeom>
              <a:avLst/>
              <a:gdLst>
                <a:gd name="T0" fmla="*/ 0 w 6"/>
                <a:gd name="T1" fmla="*/ 0 h 5"/>
                <a:gd name="T2" fmla="*/ 3 w 6"/>
                <a:gd name="T3" fmla="*/ 2 h 5"/>
                <a:gd name="T4" fmla="*/ 6 w 6"/>
                <a:gd name="T5" fmla="*/ 5 h 5"/>
                <a:gd name="T6" fmla="*/ 1 w 6"/>
                <a:gd name="T7" fmla="*/ 2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0"/>
                  </a:moveTo>
                  <a:lnTo>
                    <a:pt x="3" y="2"/>
                  </a:lnTo>
                  <a:lnTo>
                    <a:pt x="6" y="5"/>
                  </a:lnTo>
                  <a:lnTo>
                    <a:pt x="1" y="2"/>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44" name="Freeform 18"/>
            <p:cNvSpPr>
              <a:spLocks/>
            </p:cNvSpPr>
            <p:nvPr/>
          </p:nvSpPr>
          <p:spPr bwMode="auto">
            <a:xfrm>
              <a:off x="1498" y="3696"/>
              <a:ext cx="3" cy="3"/>
            </a:xfrm>
            <a:custGeom>
              <a:avLst/>
              <a:gdLst>
                <a:gd name="T0" fmla="*/ 2 w 3"/>
                <a:gd name="T1" fmla="*/ 0 h 3"/>
                <a:gd name="T2" fmla="*/ 3 w 3"/>
                <a:gd name="T3" fmla="*/ 0 h 3"/>
                <a:gd name="T4" fmla="*/ 3 w 3"/>
                <a:gd name="T5" fmla="*/ 3 h 3"/>
                <a:gd name="T6" fmla="*/ 2 w 3"/>
                <a:gd name="T7" fmla="*/ 3 h 3"/>
                <a:gd name="T8" fmla="*/ 0 w 3"/>
                <a:gd name="T9" fmla="*/ 1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0"/>
                  </a:lnTo>
                  <a:lnTo>
                    <a:pt x="3" y="3"/>
                  </a:lnTo>
                  <a:lnTo>
                    <a:pt x="2" y="3"/>
                  </a:lnTo>
                  <a:lnTo>
                    <a:pt x="0" y="1"/>
                  </a:lnTo>
                  <a:lnTo>
                    <a:pt x="2"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45" name="Freeform 19"/>
            <p:cNvSpPr>
              <a:spLocks/>
            </p:cNvSpPr>
            <p:nvPr/>
          </p:nvSpPr>
          <p:spPr bwMode="auto">
            <a:xfrm>
              <a:off x="1486" y="3739"/>
              <a:ext cx="6" cy="4"/>
            </a:xfrm>
            <a:custGeom>
              <a:avLst/>
              <a:gdLst>
                <a:gd name="T0" fmla="*/ 6 w 6"/>
                <a:gd name="T1" fmla="*/ 4 h 4"/>
                <a:gd name="T2" fmla="*/ 3 w 6"/>
                <a:gd name="T3" fmla="*/ 4 h 4"/>
                <a:gd name="T4" fmla="*/ 0 w 6"/>
                <a:gd name="T5" fmla="*/ 4 h 4"/>
                <a:gd name="T6" fmla="*/ 0 w 6"/>
                <a:gd name="T7" fmla="*/ 1 h 4"/>
                <a:gd name="T8" fmla="*/ 2 w 6"/>
                <a:gd name="T9" fmla="*/ 0 h 4"/>
                <a:gd name="T10" fmla="*/ 3 w 6"/>
                <a:gd name="T11" fmla="*/ 0 h 4"/>
                <a:gd name="T12" fmla="*/ 6 w 6"/>
                <a:gd name="T13" fmla="*/ 1 h 4"/>
                <a:gd name="T14" fmla="*/ 6 w 6"/>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4"/>
                <a:gd name="T26" fmla="*/ 6 w 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4">
                  <a:moveTo>
                    <a:pt x="6" y="4"/>
                  </a:moveTo>
                  <a:lnTo>
                    <a:pt x="3" y="4"/>
                  </a:lnTo>
                  <a:lnTo>
                    <a:pt x="0" y="4"/>
                  </a:lnTo>
                  <a:lnTo>
                    <a:pt x="0" y="1"/>
                  </a:lnTo>
                  <a:lnTo>
                    <a:pt x="2" y="0"/>
                  </a:lnTo>
                  <a:lnTo>
                    <a:pt x="3" y="0"/>
                  </a:lnTo>
                  <a:lnTo>
                    <a:pt x="6" y="1"/>
                  </a:lnTo>
                  <a:lnTo>
                    <a:pt x="6" y="4"/>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46" name="Freeform 20"/>
            <p:cNvSpPr>
              <a:spLocks/>
            </p:cNvSpPr>
            <p:nvPr/>
          </p:nvSpPr>
          <p:spPr bwMode="auto">
            <a:xfrm>
              <a:off x="1476" y="3742"/>
              <a:ext cx="4" cy="4"/>
            </a:xfrm>
            <a:custGeom>
              <a:avLst/>
              <a:gdLst>
                <a:gd name="T0" fmla="*/ 4 w 4"/>
                <a:gd name="T1" fmla="*/ 0 h 4"/>
                <a:gd name="T2" fmla="*/ 4 w 4"/>
                <a:gd name="T3" fmla="*/ 1 h 4"/>
                <a:gd name="T4" fmla="*/ 3 w 4"/>
                <a:gd name="T5" fmla="*/ 3 h 4"/>
                <a:gd name="T6" fmla="*/ 1 w 4"/>
                <a:gd name="T7" fmla="*/ 4 h 4"/>
                <a:gd name="T8" fmla="*/ 0 w 4"/>
                <a:gd name="T9" fmla="*/ 3 h 4"/>
                <a:gd name="T10" fmla="*/ 0 w 4"/>
                <a:gd name="T11" fmla="*/ 1 h 4"/>
                <a:gd name="T12" fmla="*/ 3 w 4"/>
                <a:gd name="T13" fmla="*/ 0 h 4"/>
                <a:gd name="T14" fmla="*/ 4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0"/>
                  </a:moveTo>
                  <a:lnTo>
                    <a:pt x="4" y="1"/>
                  </a:lnTo>
                  <a:lnTo>
                    <a:pt x="3" y="3"/>
                  </a:lnTo>
                  <a:lnTo>
                    <a:pt x="1" y="4"/>
                  </a:lnTo>
                  <a:lnTo>
                    <a:pt x="0" y="3"/>
                  </a:lnTo>
                  <a:lnTo>
                    <a:pt x="0" y="1"/>
                  </a:lnTo>
                  <a:lnTo>
                    <a:pt x="3" y="0"/>
                  </a:lnTo>
                  <a:lnTo>
                    <a:pt x="4"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47" name="Freeform 21"/>
            <p:cNvSpPr>
              <a:spLocks/>
            </p:cNvSpPr>
            <p:nvPr/>
          </p:nvSpPr>
          <p:spPr bwMode="auto">
            <a:xfrm>
              <a:off x="1477" y="3751"/>
              <a:ext cx="6" cy="7"/>
            </a:xfrm>
            <a:custGeom>
              <a:avLst/>
              <a:gdLst>
                <a:gd name="T0" fmla="*/ 0 w 6"/>
                <a:gd name="T1" fmla="*/ 1 h 7"/>
                <a:gd name="T2" fmla="*/ 0 w 6"/>
                <a:gd name="T3" fmla="*/ 0 h 7"/>
                <a:gd name="T4" fmla="*/ 6 w 6"/>
                <a:gd name="T5" fmla="*/ 3 h 7"/>
                <a:gd name="T6" fmla="*/ 6 w 6"/>
                <a:gd name="T7" fmla="*/ 6 h 7"/>
                <a:gd name="T8" fmla="*/ 6 w 6"/>
                <a:gd name="T9" fmla="*/ 7 h 7"/>
                <a:gd name="T10" fmla="*/ 5 w 6"/>
                <a:gd name="T11" fmla="*/ 7 h 7"/>
                <a:gd name="T12" fmla="*/ 0 w 6"/>
                <a:gd name="T13" fmla="*/ 1 h 7"/>
                <a:gd name="T14" fmla="*/ 0 60000 65536"/>
                <a:gd name="T15" fmla="*/ 0 60000 65536"/>
                <a:gd name="T16" fmla="*/ 0 60000 65536"/>
                <a:gd name="T17" fmla="*/ 0 60000 65536"/>
                <a:gd name="T18" fmla="*/ 0 60000 65536"/>
                <a:gd name="T19" fmla="*/ 0 60000 65536"/>
                <a:gd name="T20" fmla="*/ 0 60000 65536"/>
                <a:gd name="T21" fmla="*/ 0 w 6"/>
                <a:gd name="T22" fmla="*/ 0 h 7"/>
                <a:gd name="T23" fmla="*/ 6 w 6"/>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7">
                  <a:moveTo>
                    <a:pt x="0" y="1"/>
                  </a:moveTo>
                  <a:lnTo>
                    <a:pt x="0" y="0"/>
                  </a:lnTo>
                  <a:lnTo>
                    <a:pt x="6" y="3"/>
                  </a:lnTo>
                  <a:lnTo>
                    <a:pt x="6" y="6"/>
                  </a:lnTo>
                  <a:lnTo>
                    <a:pt x="6" y="7"/>
                  </a:lnTo>
                  <a:lnTo>
                    <a:pt x="5" y="7"/>
                  </a:lnTo>
                  <a:lnTo>
                    <a:pt x="0"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48" name="Freeform 22"/>
            <p:cNvSpPr>
              <a:spLocks/>
            </p:cNvSpPr>
            <p:nvPr/>
          </p:nvSpPr>
          <p:spPr bwMode="auto">
            <a:xfrm>
              <a:off x="1473" y="3749"/>
              <a:ext cx="6" cy="15"/>
            </a:xfrm>
            <a:custGeom>
              <a:avLst/>
              <a:gdLst>
                <a:gd name="T0" fmla="*/ 0 w 6"/>
                <a:gd name="T1" fmla="*/ 5 h 15"/>
                <a:gd name="T2" fmla="*/ 0 w 6"/>
                <a:gd name="T3" fmla="*/ 2 h 15"/>
                <a:gd name="T4" fmla="*/ 1 w 6"/>
                <a:gd name="T5" fmla="*/ 0 h 15"/>
                <a:gd name="T6" fmla="*/ 6 w 6"/>
                <a:gd name="T7" fmla="*/ 14 h 15"/>
                <a:gd name="T8" fmla="*/ 6 w 6"/>
                <a:gd name="T9" fmla="*/ 15 h 15"/>
                <a:gd name="T10" fmla="*/ 4 w 6"/>
                <a:gd name="T11" fmla="*/ 14 h 15"/>
                <a:gd name="T12" fmla="*/ 4 w 6"/>
                <a:gd name="T13" fmla="*/ 11 h 15"/>
                <a:gd name="T14" fmla="*/ 1 w 6"/>
                <a:gd name="T15" fmla="*/ 8 h 15"/>
                <a:gd name="T16" fmla="*/ 0 w 6"/>
                <a:gd name="T17" fmla="*/ 5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5"/>
                <a:gd name="T29" fmla="*/ 6 w 6"/>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5">
                  <a:moveTo>
                    <a:pt x="0" y="5"/>
                  </a:moveTo>
                  <a:lnTo>
                    <a:pt x="0" y="2"/>
                  </a:lnTo>
                  <a:lnTo>
                    <a:pt x="1" y="0"/>
                  </a:lnTo>
                  <a:lnTo>
                    <a:pt x="6" y="14"/>
                  </a:lnTo>
                  <a:lnTo>
                    <a:pt x="6" y="15"/>
                  </a:lnTo>
                  <a:lnTo>
                    <a:pt x="4" y="14"/>
                  </a:lnTo>
                  <a:lnTo>
                    <a:pt x="4" y="11"/>
                  </a:lnTo>
                  <a:lnTo>
                    <a:pt x="1" y="8"/>
                  </a:lnTo>
                  <a:lnTo>
                    <a:pt x="0" y="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49" name="Freeform 23"/>
            <p:cNvSpPr>
              <a:spLocks/>
            </p:cNvSpPr>
            <p:nvPr/>
          </p:nvSpPr>
          <p:spPr bwMode="auto">
            <a:xfrm>
              <a:off x="1480" y="3760"/>
              <a:ext cx="8" cy="6"/>
            </a:xfrm>
            <a:custGeom>
              <a:avLst/>
              <a:gdLst>
                <a:gd name="T0" fmla="*/ 2 w 8"/>
                <a:gd name="T1" fmla="*/ 0 h 6"/>
                <a:gd name="T2" fmla="*/ 5 w 8"/>
                <a:gd name="T3" fmla="*/ 0 h 6"/>
                <a:gd name="T4" fmla="*/ 6 w 8"/>
                <a:gd name="T5" fmla="*/ 3 h 6"/>
                <a:gd name="T6" fmla="*/ 8 w 8"/>
                <a:gd name="T7" fmla="*/ 4 h 6"/>
                <a:gd name="T8" fmla="*/ 8 w 8"/>
                <a:gd name="T9" fmla="*/ 6 h 6"/>
                <a:gd name="T10" fmla="*/ 2 w 8"/>
                <a:gd name="T11" fmla="*/ 3 h 6"/>
                <a:gd name="T12" fmla="*/ 2 w 8"/>
                <a:gd name="T13" fmla="*/ 1 h 6"/>
                <a:gd name="T14" fmla="*/ 0 w 8"/>
                <a:gd name="T15" fmla="*/ 0 h 6"/>
                <a:gd name="T16" fmla="*/ 2 w 8"/>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6"/>
                <a:gd name="T29" fmla="*/ 8 w 8"/>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6">
                  <a:moveTo>
                    <a:pt x="2" y="0"/>
                  </a:moveTo>
                  <a:lnTo>
                    <a:pt x="5" y="0"/>
                  </a:lnTo>
                  <a:lnTo>
                    <a:pt x="6" y="3"/>
                  </a:lnTo>
                  <a:lnTo>
                    <a:pt x="8" y="4"/>
                  </a:lnTo>
                  <a:lnTo>
                    <a:pt x="8" y="6"/>
                  </a:lnTo>
                  <a:lnTo>
                    <a:pt x="2" y="3"/>
                  </a:lnTo>
                  <a:lnTo>
                    <a:pt x="2" y="1"/>
                  </a:lnTo>
                  <a:lnTo>
                    <a:pt x="0" y="0"/>
                  </a:lnTo>
                  <a:lnTo>
                    <a:pt x="2"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50" name="Freeform 24"/>
            <p:cNvSpPr>
              <a:spLocks/>
            </p:cNvSpPr>
            <p:nvPr/>
          </p:nvSpPr>
          <p:spPr bwMode="auto">
            <a:xfrm>
              <a:off x="1471" y="3761"/>
              <a:ext cx="5" cy="8"/>
            </a:xfrm>
            <a:custGeom>
              <a:avLst/>
              <a:gdLst>
                <a:gd name="T0" fmla="*/ 2 w 5"/>
                <a:gd name="T1" fmla="*/ 3 h 8"/>
                <a:gd name="T2" fmla="*/ 0 w 5"/>
                <a:gd name="T3" fmla="*/ 0 h 8"/>
                <a:gd name="T4" fmla="*/ 3 w 5"/>
                <a:gd name="T5" fmla="*/ 0 h 8"/>
                <a:gd name="T6" fmla="*/ 5 w 5"/>
                <a:gd name="T7" fmla="*/ 3 h 8"/>
                <a:gd name="T8" fmla="*/ 3 w 5"/>
                <a:gd name="T9" fmla="*/ 6 h 8"/>
                <a:gd name="T10" fmla="*/ 2 w 5"/>
                <a:gd name="T11" fmla="*/ 8 h 8"/>
                <a:gd name="T12" fmla="*/ 2 w 5"/>
                <a:gd name="T13" fmla="*/ 6 h 8"/>
                <a:gd name="T14" fmla="*/ 2 w 5"/>
                <a:gd name="T15" fmla="*/ 3 h 8"/>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8"/>
                <a:gd name="T26" fmla="*/ 5 w 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8">
                  <a:moveTo>
                    <a:pt x="2" y="3"/>
                  </a:moveTo>
                  <a:lnTo>
                    <a:pt x="0" y="0"/>
                  </a:lnTo>
                  <a:lnTo>
                    <a:pt x="3" y="0"/>
                  </a:lnTo>
                  <a:lnTo>
                    <a:pt x="5" y="3"/>
                  </a:lnTo>
                  <a:lnTo>
                    <a:pt x="3" y="6"/>
                  </a:lnTo>
                  <a:lnTo>
                    <a:pt x="2" y="8"/>
                  </a:lnTo>
                  <a:lnTo>
                    <a:pt x="2" y="6"/>
                  </a:lnTo>
                  <a:lnTo>
                    <a:pt x="2"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51" name="Freeform 25"/>
            <p:cNvSpPr>
              <a:spLocks/>
            </p:cNvSpPr>
            <p:nvPr/>
          </p:nvSpPr>
          <p:spPr bwMode="auto">
            <a:xfrm>
              <a:off x="1476" y="3657"/>
              <a:ext cx="13" cy="36"/>
            </a:xfrm>
            <a:custGeom>
              <a:avLst/>
              <a:gdLst>
                <a:gd name="T0" fmla="*/ 4 w 13"/>
                <a:gd name="T1" fmla="*/ 9 h 36"/>
                <a:gd name="T2" fmla="*/ 4 w 13"/>
                <a:gd name="T3" fmla="*/ 7 h 36"/>
                <a:gd name="T4" fmla="*/ 4 w 13"/>
                <a:gd name="T5" fmla="*/ 6 h 36"/>
                <a:gd name="T6" fmla="*/ 4 w 13"/>
                <a:gd name="T7" fmla="*/ 4 h 36"/>
                <a:gd name="T8" fmla="*/ 6 w 13"/>
                <a:gd name="T9" fmla="*/ 1 h 36"/>
                <a:gd name="T10" fmla="*/ 7 w 13"/>
                <a:gd name="T11" fmla="*/ 0 h 36"/>
                <a:gd name="T12" fmla="*/ 12 w 13"/>
                <a:gd name="T13" fmla="*/ 4 h 36"/>
                <a:gd name="T14" fmla="*/ 13 w 13"/>
                <a:gd name="T15" fmla="*/ 33 h 36"/>
                <a:gd name="T16" fmla="*/ 12 w 13"/>
                <a:gd name="T17" fmla="*/ 36 h 36"/>
                <a:gd name="T18" fmla="*/ 9 w 13"/>
                <a:gd name="T19" fmla="*/ 36 h 36"/>
                <a:gd name="T20" fmla="*/ 7 w 13"/>
                <a:gd name="T21" fmla="*/ 33 h 36"/>
                <a:gd name="T22" fmla="*/ 7 w 13"/>
                <a:gd name="T23" fmla="*/ 25 h 36"/>
                <a:gd name="T24" fmla="*/ 7 w 13"/>
                <a:gd name="T25" fmla="*/ 22 h 36"/>
                <a:gd name="T26" fmla="*/ 3 w 13"/>
                <a:gd name="T27" fmla="*/ 19 h 36"/>
                <a:gd name="T28" fmla="*/ 0 w 13"/>
                <a:gd name="T29" fmla="*/ 16 h 36"/>
                <a:gd name="T30" fmla="*/ 1 w 13"/>
                <a:gd name="T31" fmla="*/ 15 h 36"/>
                <a:gd name="T32" fmla="*/ 3 w 13"/>
                <a:gd name="T33" fmla="*/ 16 h 36"/>
                <a:gd name="T34" fmla="*/ 4 w 13"/>
                <a:gd name="T35" fmla="*/ 18 h 36"/>
                <a:gd name="T36" fmla="*/ 4 w 13"/>
                <a:gd name="T37" fmla="*/ 13 h 36"/>
                <a:gd name="T38" fmla="*/ 3 w 13"/>
                <a:gd name="T39" fmla="*/ 13 h 36"/>
                <a:gd name="T40" fmla="*/ 1 w 13"/>
                <a:gd name="T41" fmla="*/ 12 h 36"/>
                <a:gd name="T42" fmla="*/ 1 w 13"/>
                <a:gd name="T43" fmla="*/ 10 h 36"/>
                <a:gd name="T44" fmla="*/ 4 w 13"/>
                <a:gd name="T45" fmla="*/ 9 h 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
                <a:gd name="T70" fmla="*/ 0 h 36"/>
                <a:gd name="T71" fmla="*/ 13 w 13"/>
                <a:gd name="T72" fmla="*/ 36 h 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 h="36">
                  <a:moveTo>
                    <a:pt x="4" y="9"/>
                  </a:moveTo>
                  <a:lnTo>
                    <a:pt x="4" y="7"/>
                  </a:lnTo>
                  <a:lnTo>
                    <a:pt x="4" y="6"/>
                  </a:lnTo>
                  <a:lnTo>
                    <a:pt x="4" y="4"/>
                  </a:lnTo>
                  <a:lnTo>
                    <a:pt x="6" y="1"/>
                  </a:lnTo>
                  <a:lnTo>
                    <a:pt x="7" y="0"/>
                  </a:lnTo>
                  <a:lnTo>
                    <a:pt x="12" y="4"/>
                  </a:lnTo>
                  <a:lnTo>
                    <a:pt x="13" y="33"/>
                  </a:lnTo>
                  <a:lnTo>
                    <a:pt x="12" y="36"/>
                  </a:lnTo>
                  <a:lnTo>
                    <a:pt x="9" y="36"/>
                  </a:lnTo>
                  <a:lnTo>
                    <a:pt x="7" y="33"/>
                  </a:lnTo>
                  <a:lnTo>
                    <a:pt x="7" y="25"/>
                  </a:lnTo>
                  <a:lnTo>
                    <a:pt x="7" y="22"/>
                  </a:lnTo>
                  <a:lnTo>
                    <a:pt x="3" y="19"/>
                  </a:lnTo>
                  <a:lnTo>
                    <a:pt x="0" y="16"/>
                  </a:lnTo>
                  <a:lnTo>
                    <a:pt x="1" y="15"/>
                  </a:lnTo>
                  <a:lnTo>
                    <a:pt x="3" y="16"/>
                  </a:lnTo>
                  <a:lnTo>
                    <a:pt x="4" y="18"/>
                  </a:lnTo>
                  <a:lnTo>
                    <a:pt x="4" y="13"/>
                  </a:lnTo>
                  <a:lnTo>
                    <a:pt x="3" y="13"/>
                  </a:lnTo>
                  <a:lnTo>
                    <a:pt x="1" y="12"/>
                  </a:lnTo>
                  <a:lnTo>
                    <a:pt x="1" y="10"/>
                  </a:lnTo>
                  <a:lnTo>
                    <a:pt x="4" y="9"/>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52" name="Freeform 26"/>
            <p:cNvSpPr>
              <a:spLocks/>
            </p:cNvSpPr>
            <p:nvPr/>
          </p:nvSpPr>
          <p:spPr bwMode="auto">
            <a:xfrm>
              <a:off x="1471" y="3682"/>
              <a:ext cx="5" cy="6"/>
            </a:xfrm>
            <a:custGeom>
              <a:avLst/>
              <a:gdLst>
                <a:gd name="T0" fmla="*/ 0 w 5"/>
                <a:gd name="T1" fmla="*/ 2 h 6"/>
                <a:gd name="T2" fmla="*/ 0 w 5"/>
                <a:gd name="T3" fmla="*/ 0 h 6"/>
                <a:gd name="T4" fmla="*/ 3 w 5"/>
                <a:gd name="T5" fmla="*/ 0 h 6"/>
                <a:gd name="T6" fmla="*/ 5 w 5"/>
                <a:gd name="T7" fmla="*/ 5 h 6"/>
                <a:gd name="T8" fmla="*/ 5 w 5"/>
                <a:gd name="T9" fmla="*/ 6 h 6"/>
                <a:gd name="T10" fmla="*/ 2 w 5"/>
                <a:gd name="T11" fmla="*/ 6 h 6"/>
                <a:gd name="T12" fmla="*/ 0 w 5"/>
                <a:gd name="T13" fmla="*/ 3 h 6"/>
                <a:gd name="T14" fmla="*/ 0 w 5"/>
                <a:gd name="T15" fmla="*/ 2 h 6"/>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6"/>
                <a:gd name="T26" fmla="*/ 5 w 5"/>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6">
                  <a:moveTo>
                    <a:pt x="0" y="2"/>
                  </a:moveTo>
                  <a:lnTo>
                    <a:pt x="0" y="0"/>
                  </a:lnTo>
                  <a:lnTo>
                    <a:pt x="3" y="0"/>
                  </a:lnTo>
                  <a:lnTo>
                    <a:pt x="5" y="5"/>
                  </a:lnTo>
                  <a:lnTo>
                    <a:pt x="5" y="6"/>
                  </a:lnTo>
                  <a:lnTo>
                    <a:pt x="2" y="6"/>
                  </a:lnTo>
                  <a:lnTo>
                    <a:pt x="0" y="3"/>
                  </a:lnTo>
                  <a:lnTo>
                    <a:pt x="0"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53" name="Freeform 27"/>
            <p:cNvSpPr>
              <a:spLocks/>
            </p:cNvSpPr>
            <p:nvPr/>
          </p:nvSpPr>
          <p:spPr bwMode="auto">
            <a:xfrm>
              <a:off x="1474" y="3696"/>
              <a:ext cx="9" cy="9"/>
            </a:xfrm>
            <a:custGeom>
              <a:avLst/>
              <a:gdLst>
                <a:gd name="T0" fmla="*/ 0 w 9"/>
                <a:gd name="T1" fmla="*/ 3 h 9"/>
                <a:gd name="T2" fmla="*/ 0 w 9"/>
                <a:gd name="T3" fmla="*/ 1 h 9"/>
                <a:gd name="T4" fmla="*/ 0 w 9"/>
                <a:gd name="T5" fmla="*/ 0 h 9"/>
                <a:gd name="T6" fmla="*/ 3 w 9"/>
                <a:gd name="T7" fmla="*/ 1 h 9"/>
                <a:gd name="T8" fmla="*/ 5 w 9"/>
                <a:gd name="T9" fmla="*/ 0 h 9"/>
                <a:gd name="T10" fmla="*/ 8 w 9"/>
                <a:gd name="T11" fmla="*/ 0 h 9"/>
                <a:gd name="T12" fmla="*/ 9 w 9"/>
                <a:gd name="T13" fmla="*/ 1 h 9"/>
                <a:gd name="T14" fmla="*/ 8 w 9"/>
                <a:gd name="T15" fmla="*/ 4 h 9"/>
                <a:gd name="T16" fmla="*/ 6 w 9"/>
                <a:gd name="T17" fmla="*/ 9 h 9"/>
                <a:gd name="T18" fmla="*/ 3 w 9"/>
                <a:gd name="T19" fmla="*/ 7 h 9"/>
                <a:gd name="T20" fmla="*/ 3 w 9"/>
                <a:gd name="T21" fmla="*/ 4 h 9"/>
                <a:gd name="T22" fmla="*/ 0 w 9"/>
                <a:gd name="T23" fmla="*/ 6 h 9"/>
                <a:gd name="T24" fmla="*/ 0 w 9"/>
                <a:gd name="T25" fmla="*/ 3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9"/>
                <a:gd name="T41" fmla="*/ 9 w 9"/>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9">
                  <a:moveTo>
                    <a:pt x="0" y="3"/>
                  </a:moveTo>
                  <a:lnTo>
                    <a:pt x="0" y="1"/>
                  </a:lnTo>
                  <a:lnTo>
                    <a:pt x="0" y="0"/>
                  </a:lnTo>
                  <a:lnTo>
                    <a:pt x="3" y="1"/>
                  </a:lnTo>
                  <a:lnTo>
                    <a:pt x="5" y="0"/>
                  </a:lnTo>
                  <a:lnTo>
                    <a:pt x="8" y="0"/>
                  </a:lnTo>
                  <a:lnTo>
                    <a:pt x="9" y="1"/>
                  </a:lnTo>
                  <a:lnTo>
                    <a:pt x="8" y="4"/>
                  </a:lnTo>
                  <a:lnTo>
                    <a:pt x="6" y="9"/>
                  </a:lnTo>
                  <a:lnTo>
                    <a:pt x="3" y="7"/>
                  </a:lnTo>
                  <a:lnTo>
                    <a:pt x="3" y="4"/>
                  </a:lnTo>
                  <a:lnTo>
                    <a:pt x="0" y="6"/>
                  </a:lnTo>
                  <a:lnTo>
                    <a:pt x="0"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54" name="Freeform 28"/>
            <p:cNvSpPr>
              <a:spLocks/>
            </p:cNvSpPr>
            <p:nvPr/>
          </p:nvSpPr>
          <p:spPr bwMode="auto">
            <a:xfrm>
              <a:off x="1485" y="3702"/>
              <a:ext cx="9" cy="12"/>
            </a:xfrm>
            <a:custGeom>
              <a:avLst/>
              <a:gdLst>
                <a:gd name="T0" fmla="*/ 4 w 9"/>
                <a:gd name="T1" fmla="*/ 7 h 12"/>
                <a:gd name="T2" fmla="*/ 3 w 9"/>
                <a:gd name="T3" fmla="*/ 7 h 12"/>
                <a:gd name="T4" fmla="*/ 3 w 9"/>
                <a:gd name="T5" fmla="*/ 4 h 12"/>
                <a:gd name="T6" fmla="*/ 0 w 9"/>
                <a:gd name="T7" fmla="*/ 1 h 12"/>
                <a:gd name="T8" fmla="*/ 0 w 9"/>
                <a:gd name="T9" fmla="*/ 0 h 12"/>
                <a:gd name="T10" fmla="*/ 1 w 9"/>
                <a:gd name="T11" fmla="*/ 0 h 12"/>
                <a:gd name="T12" fmla="*/ 7 w 9"/>
                <a:gd name="T13" fmla="*/ 6 h 12"/>
                <a:gd name="T14" fmla="*/ 9 w 9"/>
                <a:gd name="T15" fmla="*/ 12 h 12"/>
                <a:gd name="T16" fmla="*/ 4 w 9"/>
                <a:gd name="T17" fmla="*/ 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2"/>
                <a:gd name="T29" fmla="*/ 9 w 9"/>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2">
                  <a:moveTo>
                    <a:pt x="4" y="7"/>
                  </a:moveTo>
                  <a:lnTo>
                    <a:pt x="3" y="7"/>
                  </a:lnTo>
                  <a:lnTo>
                    <a:pt x="3" y="4"/>
                  </a:lnTo>
                  <a:lnTo>
                    <a:pt x="0" y="1"/>
                  </a:lnTo>
                  <a:lnTo>
                    <a:pt x="0" y="0"/>
                  </a:lnTo>
                  <a:lnTo>
                    <a:pt x="1" y="0"/>
                  </a:lnTo>
                  <a:lnTo>
                    <a:pt x="7" y="6"/>
                  </a:lnTo>
                  <a:lnTo>
                    <a:pt x="9" y="12"/>
                  </a:lnTo>
                  <a:lnTo>
                    <a:pt x="4" y="7"/>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55" name="Freeform 29"/>
            <p:cNvSpPr>
              <a:spLocks/>
            </p:cNvSpPr>
            <p:nvPr/>
          </p:nvSpPr>
          <p:spPr bwMode="auto">
            <a:xfrm>
              <a:off x="1483" y="3709"/>
              <a:ext cx="8" cy="14"/>
            </a:xfrm>
            <a:custGeom>
              <a:avLst/>
              <a:gdLst>
                <a:gd name="T0" fmla="*/ 8 w 8"/>
                <a:gd name="T1" fmla="*/ 8 h 14"/>
                <a:gd name="T2" fmla="*/ 6 w 8"/>
                <a:gd name="T3" fmla="*/ 11 h 14"/>
                <a:gd name="T4" fmla="*/ 6 w 8"/>
                <a:gd name="T5" fmla="*/ 14 h 14"/>
                <a:gd name="T6" fmla="*/ 3 w 8"/>
                <a:gd name="T7" fmla="*/ 12 h 14"/>
                <a:gd name="T8" fmla="*/ 0 w 8"/>
                <a:gd name="T9" fmla="*/ 6 h 14"/>
                <a:gd name="T10" fmla="*/ 0 w 8"/>
                <a:gd name="T11" fmla="*/ 0 h 14"/>
                <a:gd name="T12" fmla="*/ 6 w 8"/>
                <a:gd name="T13" fmla="*/ 3 h 14"/>
                <a:gd name="T14" fmla="*/ 8 w 8"/>
                <a:gd name="T15" fmla="*/ 8 h 14"/>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4"/>
                <a:gd name="T26" fmla="*/ 8 w 8"/>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4">
                  <a:moveTo>
                    <a:pt x="8" y="8"/>
                  </a:moveTo>
                  <a:lnTo>
                    <a:pt x="6" y="11"/>
                  </a:lnTo>
                  <a:lnTo>
                    <a:pt x="6" y="14"/>
                  </a:lnTo>
                  <a:lnTo>
                    <a:pt x="3" y="12"/>
                  </a:lnTo>
                  <a:lnTo>
                    <a:pt x="0" y="6"/>
                  </a:lnTo>
                  <a:lnTo>
                    <a:pt x="0" y="0"/>
                  </a:lnTo>
                  <a:lnTo>
                    <a:pt x="6" y="3"/>
                  </a:lnTo>
                  <a:lnTo>
                    <a:pt x="8" y="8"/>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56" name="Freeform 30"/>
            <p:cNvSpPr>
              <a:spLocks/>
            </p:cNvSpPr>
            <p:nvPr/>
          </p:nvSpPr>
          <p:spPr bwMode="auto">
            <a:xfrm>
              <a:off x="1482" y="3723"/>
              <a:ext cx="6" cy="7"/>
            </a:xfrm>
            <a:custGeom>
              <a:avLst/>
              <a:gdLst>
                <a:gd name="T0" fmla="*/ 0 w 6"/>
                <a:gd name="T1" fmla="*/ 6 h 7"/>
                <a:gd name="T2" fmla="*/ 0 w 6"/>
                <a:gd name="T3" fmla="*/ 4 h 7"/>
                <a:gd name="T4" fmla="*/ 3 w 6"/>
                <a:gd name="T5" fmla="*/ 0 h 7"/>
                <a:gd name="T6" fmla="*/ 4 w 6"/>
                <a:gd name="T7" fmla="*/ 0 h 7"/>
                <a:gd name="T8" fmla="*/ 6 w 6"/>
                <a:gd name="T9" fmla="*/ 6 h 7"/>
                <a:gd name="T10" fmla="*/ 3 w 6"/>
                <a:gd name="T11" fmla="*/ 7 h 7"/>
                <a:gd name="T12" fmla="*/ 0 w 6"/>
                <a:gd name="T13" fmla="*/ 6 h 7"/>
                <a:gd name="T14" fmla="*/ 0 60000 65536"/>
                <a:gd name="T15" fmla="*/ 0 60000 65536"/>
                <a:gd name="T16" fmla="*/ 0 60000 65536"/>
                <a:gd name="T17" fmla="*/ 0 60000 65536"/>
                <a:gd name="T18" fmla="*/ 0 60000 65536"/>
                <a:gd name="T19" fmla="*/ 0 60000 65536"/>
                <a:gd name="T20" fmla="*/ 0 60000 65536"/>
                <a:gd name="T21" fmla="*/ 0 w 6"/>
                <a:gd name="T22" fmla="*/ 0 h 7"/>
                <a:gd name="T23" fmla="*/ 6 w 6"/>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7">
                  <a:moveTo>
                    <a:pt x="0" y="6"/>
                  </a:moveTo>
                  <a:lnTo>
                    <a:pt x="0" y="4"/>
                  </a:lnTo>
                  <a:lnTo>
                    <a:pt x="3" y="0"/>
                  </a:lnTo>
                  <a:lnTo>
                    <a:pt x="4" y="0"/>
                  </a:lnTo>
                  <a:lnTo>
                    <a:pt x="6" y="6"/>
                  </a:lnTo>
                  <a:lnTo>
                    <a:pt x="3" y="7"/>
                  </a:lnTo>
                  <a:lnTo>
                    <a:pt x="0"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57" name="Freeform 31"/>
            <p:cNvSpPr>
              <a:spLocks/>
            </p:cNvSpPr>
            <p:nvPr/>
          </p:nvSpPr>
          <p:spPr bwMode="auto">
            <a:xfrm>
              <a:off x="1480" y="3736"/>
              <a:ext cx="3" cy="12"/>
            </a:xfrm>
            <a:custGeom>
              <a:avLst/>
              <a:gdLst>
                <a:gd name="T0" fmla="*/ 2 w 3"/>
                <a:gd name="T1" fmla="*/ 12 h 12"/>
                <a:gd name="T2" fmla="*/ 0 w 3"/>
                <a:gd name="T3" fmla="*/ 12 h 12"/>
                <a:gd name="T4" fmla="*/ 2 w 3"/>
                <a:gd name="T5" fmla="*/ 5 h 12"/>
                <a:gd name="T6" fmla="*/ 2 w 3"/>
                <a:gd name="T7" fmla="*/ 3 h 12"/>
                <a:gd name="T8" fmla="*/ 3 w 3"/>
                <a:gd name="T9" fmla="*/ 0 h 12"/>
                <a:gd name="T10" fmla="*/ 3 w 3"/>
                <a:gd name="T11" fmla="*/ 2 h 12"/>
                <a:gd name="T12" fmla="*/ 3 w 3"/>
                <a:gd name="T13" fmla="*/ 12 h 12"/>
                <a:gd name="T14" fmla="*/ 2 w 3"/>
                <a:gd name="T15" fmla="*/ 12 h 1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2"/>
                <a:gd name="T26" fmla="*/ 3 w 3"/>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2">
                  <a:moveTo>
                    <a:pt x="2" y="12"/>
                  </a:moveTo>
                  <a:lnTo>
                    <a:pt x="0" y="12"/>
                  </a:lnTo>
                  <a:lnTo>
                    <a:pt x="2" y="5"/>
                  </a:lnTo>
                  <a:lnTo>
                    <a:pt x="2" y="3"/>
                  </a:lnTo>
                  <a:lnTo>
                    <a:pt x="3" y="0"/>
                  </a:lnTo>
                  <a:lnTo>
                    <a:pt x="3" y="2"/>
                  </a:lnTo>
                  <a:lnTo>
                    <a:pt x="3" y="12"/>
                  </a:lnTo>
                  <a:lnTo>
                    <a:pt x="2" y="1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58" name="Freeform 32"/>
            <p:cNvSpPr>
              <a:spLocks/>
            </p:cNvSpPr>
            <p:nvPr/>
          </p:nvSpPr>
          <p:spPr bwMode="auto">
            <a:xfrm>
              <a:off x="1494" y="3733"/>
              <a:ext cx="6" cy="8"/>
            </a:xfrm>
            <a:custGeom>
              <a:avLst/>
              <a:gdLst>
                <a:gd name="T0" fmla="*/ 1 w 6"/>
                <a:gd name="T1" fmla="*/ 3 h 8"/>
                <a:gd name="T2" fmla="*/ 6 w 6"/>
                <a:gd name="T3" fmla="*/ 8 h 8"/>
                <a:gd name="T4" fmla="*/ 3 w 6"/>
                <a:gd name="T5" fmla="*/ 8 h 8"/>
                <a:gd name="T6" fmla="*/ 1 w 6"/>
                <a:gd name="T7" fmla="*/ 6 h 8"/>
                <a:gd name="T8" fmla="*/ 0 w 6"/>
                <a:gd name="T9" fmla="*/ 3 h 8"/>
                <a:gd name="T10" fmla="*/ 0 w 6"/>
                <a:gd name="T11" fmla="*/ 0 h 8"/>
                <a:gd name="T12" fmla="*/ 1 w 6"/>
                <a:gd name="T13" fmla="*/ 0 h 8"/>
                <a:gd name="T14" fmla="*/ 1 w 6"/>
                <a:gd name="T15" fmla="*/ 3 h 8"/>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8"/>
                <a:gd name="T26" fmla="*/ 6 w 6"/>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8">
                  <a:moveTo>
                    <a:pt x="1" y="3"/>
                  </a:moveTo>
                  <a:lnTo>
                    <a:pt x="6" y="8"/>
                  </a:lnTo>
                  <a:lnTo>
                    <a:pt x="3" y="8"/>
                  </a:lnTo>
                  <a:lnTo>
                    <a:pt x="1" y="6"/>
                  </a:lnTo>
                  <a:lnTo>
                    <a:pt x="0" y="3"/>
                  </a:lnTo>
                  <a:lnTo>
                    <a:pt x="0" y="0"/>
                  </a:lnTo>
                  <a:lnTo>
                    <a:pt x="1" y="0"/>
                  </a:lnTo>
                  <a:lnTo>
                    <a:pt x="1"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59" name="Freeform 33"/>
            <p:cNvSpPr>
              <a:spLocks/>
            </p:cNvSpPr>
            <p:nvPr/>
          </p:nvSpPr>
          <p:spPr bwMode="auto">
            <a:xfrm>
              <a:off x="1498" y="3729"/>
              <a:ext cx="5" cy="9"/>
            </a:xfrm>
            <a:custGeom>
              <a:avLst/>
              <a:gdLst>
                <a:gd name="T0" fmla="*/ 3 w 5"/>
                <a:gd name="T1" fmla="*/ 3 h 9"/>
                <a:gd name="T2" fmla="*/ 5 w 5"/>
                <a:gd name="T3" fmla="*/ 4 h 9"/>
                <a:gd name="T4" fmla="*/ 5 w 5"/>
                <a:gd name="T5" fmla="*/ 9 h 9"/>
                <a:gd name="T6" fmla="*/ 2 w 5"/>
                <a:gd name="T7" fmla="*/ 4 h 9"/>
                <a:gd name="T8" fmla="*/ 0 w 5"/>
                <a:gd name="T9" fmla="*/ 1 h 9"/>
                <a:gd name="T10" fmla="*/ 0 w 5"/>
                <a:gd name="T11" fmla="*/ 0 h 9"/>
                <a:gd name="T12" fmla="*/ 2 w 5"/>
                <a:gd name="T13" fmla="*/ 3 h 9"/>
                <a:gd name="T14" fmla="*/ 3 w 5"/>
                <a:gd name="T15" fmla="*/ 3 h 9"/>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9"/>
                <a:gd name="T26" fmla="*/ 5 w 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9">
                  <a:moveTo>
                    <a:pt x="3" y="3"/>
                  </a:moveTo>
                  <a:lnTo>
                    <a:pt x="5" y="4"/>
                  </a:lnTo>
                  <a:lnTo>
                    <a:pt x="5" y="9"/>
                  </a:lnTo>
                  <a:lnTo>
                    <a:pt x="2" y="4"/>
                  </a:lnTo>
                  <a:lnTo>
                    <a:pt x="0" y="1"/>
                  </a:lnTo>
                  <a:lnTo>
                    <a:pt x="0" y="0"/>
                  </a:lnTo>
                  <a:lnTo>
                    <a:pt x="2" y="3"/>
                  </a:lnTo>
                  <a:lnTo>
                    <a:pt x="3"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60" name="Freeform 34"/>
            <p:cNvSpPr>
              <a:spLocks/>
            </p:cNvSpPr>
            <p:nvPr/>
          </p:nvSpPr>
          <p:spPr bwMode="auto">
            <a:xfrm>
              <a:off x="1504" y="3745"/>
              <a:ext cx="35" cy="41"/>
            </a:xfrm>
            <a:custGeom>
              <a:avLst/>
              <a:gdLst>
                <a:gd name="T0" fmla="*/ 0 w 35"/>
                <a:gd name="T1" fmla="*/ 6 h 41"/>
                <a:gd name="T2" fmla="*/ 2 w 35"/>
                <a:gd name="T3" fmla="*/ 5 h 41"/>
                <a:gd name="T4" fmla="*/ 3 w 35"/>
                <a:gd name="T5" fmla="*/ 5 h 41"/>
                <a:gd name="T6" fmla="*/ 5 w 35"/>
                <a:gd name="T7" fmla="*/ 6 h 41"/>
                <a:gd name="T8" fmla="*/ 6 w 35"/>
                <a:gd name="T9" fmla="*/ 5 h 41"/>
                <a:gd name="T10" fmla="*/ 8 w 35"/>
                <a:gd name="T11" fmla="*/ 3 h 41"/>
                <a:gd name="T12" fmla="*/ 9 w 35"/>
                <a:gd name="T13" fmla="*/ 5 h 41"/>
                <a:gd name="T14" fmla="*/ 11 w 35"/>
                <a:gd name="T15" fmla="*/ 9 h 41"/>
                <a:gd name="T16" fmla="*/ 12 w 35"/>
                <a:gd name="T17" fmla="*/ 8 h 41"/>
                <a:gd name="T18" fmla="*/ 14 w 35"/>
                <a:gd name="T19" fmla="*/ 3 h 41"/>
                <a:gd name="T20" fmla="*/ 12 w 35"/>
                <a:gd name="T21" fmla="*/ 3 h 41"/>
                <a:gd name="T22" fmla="*/ 12 w 35"/>
                <a:gd name="T23" fmla="*/ 0 h 41"/>
                <a:gd name="T24" fmla="*/ 14 w 35"/>
                <a:gd name="T25" fmla="*/ 0 h 41"/>
                <a:gd name="T26" fmla="*/ 15 w 35"/>
                <a:gd name="T27" fmla="*/ 2 h 41"/>
                <a:gd name="T28" fmla="*/ 17 w 35"/>
                <a:gd name="T29" fmla="*/ 9 h 41"/>
                <a:gd name="T30" fmla="*/ 14 w 35"/>
                <a:gd name="T31" fmla="*/ 12 h 41"/>
                <a:gd name="T32" fmla="*/ 11 w 35"/>
                <a:gd name="T33" fmla="*/ 17 h 41"/>
                <a:gd name="T34" fmla="*/ 14 w 35"/>
                <a:gd name="T35" fmla="*/ 18 h 41"/>
                <a:gd name="T36" fmla="*/ 15 w 35"/>
                <a:gd name="T37" fmla="*/ 21 h 41"/>
                <a:gd name="T38" fmla="*/ 15 w 35"/>
                <a:gd name="T39" fmla="*/ 23 h 41"/>
                <a:gd name="T40" fmla="*/ 20 w 35"/>
                <a:gd name="T41" fmla="*/ 24 h 41"/>
                <a:gd name="T42" fmla="*/ 24 w 35"/>
                <a:gd name="T43" fmla="*/ 20 h 41"/>
                <a:gd name="T44" fmla="*/ 33 w 35"/>
                <a:gd name="T45" fmla="*/ 20 h 41"/>
                <a:gd name="T46" fmla="*/ 35 w 35"/>
                <a:gd name="T47" fmla="*/ 21 h 41"/>
                <a:gd name="T48" fmla="*/ 35 w 35"/>
                <a:gd name="T49" fmla="*/ 24 h 41"/>
                <a:gd name="T50" fmla="*/ 26 w 35"/>
                <a:gd name="T51" fmla="*/ 32 h 41"/>
                <a:gd name="T52" fmla="*/ 23 w 35"/>
                <a:gd name="T53" fmla="*/ 30 h 41"/>
                <a:gd name="T54" fmla="*/ 23 w 35"/>
                <a:gd name="T55" fmla="*/ 32 h 41"/>
                <a:gd name="T56" fmla="*/ 23 w 35"/>
                <a:gd name="T57" fmla="*/ 33 h 41"/>
                <a:gd name="T58" fmla="*/ 21 w 35"/>
                <a:gd name="T59" fmla="*/ 33 h 41"/>
                <a:gd name="T60" fmla="*/ 20 w 35"/>
                <a:gd name="T61" fmla="*/ 33 h 41"/>
                <a:gd name="T62" fmla="*/ 18 w 35"/>
                <a:gd name="T63" fmla="*/ 35 h 41"/>
                <a:gd name="T64" fmla="*/ 18 w 35"/>
                <a:gd name="T65" fmla="*/ 36 h 41"/>
                <a:gd name="T66" fmla="*/ 18 w 35"/>
                <a:gd name="T67" fmla="*/ 38 h 41"/>
                <a:gd name="T68" fmla="*/ 18 w 35"/>
                <a:gd name="T69" fmla="*/ 39 h 41"/>
                <a:gd name="T70" fmla="*/ 18 w 35"/>
                <a:gd name="T71" fmla="*/ 41 h 41"/>
                <a:gd name="T72" fmla="*/ 15 w 35"/>
                <a:gd name="T73" fmla="*/ 41 h 41"/>
                <a:gd name="T74" fmla="*/ 8 w 35"/>
                <a:gd name="T75" fmla="*/ 33 h 41"/>
                <a:gd name="T76" fmla="*/ 11 w 35"/>
                <a:gd name="T77" fmla="*/ 32 h 41"/>
                <a:gd name="T78" fmla="*/ 14 w 35"/>
                <a:gd name="T79" fmla="*/ 33 h 41"/>
                <a:gd name="T80" fmla="*/ 15 w 35"/>
                <a:gd name="T81" fmla="*/ 33 h 41"/>
                <a:gd name="T82" fmla="*/ 15 w 35"/>
                <a:gd name="T83" fmla="*/ 30 h 41"/>
                <a:gd name="T84" fmla="*/ 14 w 35"/>
                <a:gd name="T85" fmla="*/ 29 h 41"/>
                <a:gd name="T86" fmla="*/ 12 w 35"/>
                <a:gd name="T87" fmla="*/ 26 h 41"/>
                <a:gd name="T88" fmla="*/ 11 w 35"/>
                <a:gd name="T89" fmla="*/ 27 h 41"/>
                <a:gd name="T90" fmla="*/ 9 w 35"/>
                <a:gd name="T91" fmla="*/ 29 h 41"/>
                <a:gd name="T92" fmla="*/ 5 w 35"/>
                <a:gd name="T93" fmla="*/ 29 h 41"/>
                <a:gd name="T94" fmla="*/ 6 w 35"/>
                <a:gd name="T95" fmla="*/ 27 h 41"/>
                <a:gd name="T96" fmla="*/ 6 w 35"/>
                <a:gd name="T97" fmla="*/ 26 h 41"/>
                <a:gd name="T98" fmla="*/ 3 w 35"/>
                <a:gd name="T99" fmla="*/ 24 h 41"/>
                <a:gd name="T100" fmla="*/ 2 w 35"/>
                <a:gd name="T101" fmla="*/ 23 h 41"/>
                <a:gd name="T102" fmla="*/ 2 w 35"/>
                <a:gd name="T103" fmla="*/ 21 h 41"/>
                <a:gd name="T104" fmla="*/ 2 w 35"/>
                <a:gd name="T105" fmla="*/ 20 h 41"/>
                <a:gd name="T106" fmla="*/ 0 w 35"/>
                <a:gd name="T107" fmla="*/ 21 h 41"/>
                <a:gd name="T108" fmla="*/ 0 w 35"/>
                <a:gd name="T109" fmla="*/ 6 h 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
                <a:gd name="T166" fmla="*/ 0 h 41"/>
                <a:gd name="T167" fmla="*/ 35 w 35"/>
                <a:gd name="T168" fmla="*/ 41 h 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 h="41">
                  <a:moveTo>
                    <a:pt x="0" y="6"/>
                  </a:moveTo>
                  <a:lnTo>
                    <a:pt x="2" y="5"/>
                  </a:lnTo>
                  <a:lnTo>
                    <a:pt x="3" y="5"/>
                  </a:lnTo>
                  <a:lnTo>
                    <a:pt x="5" y="6"/>
                  </a:lnTo>
                  <a:lnTo>
                    <a:pt x="6" y="5"/>
                  </a:lnTo>
                  <a:lnTo>
                    <a:pt x="8" y="3"/>
                  </a:lnTo>
                  <a:lnTo>
                    <a:pt x="9" y="5"/>
                  </a:lnTo>
                  <a:lnTo>
                    <a:pt x="11" y="9"/>
                  </a:lnTo>
                  <a:lnTo>
                    <a:pt x="12" y="8"/>
                  </a:lnTo>
                  <a:lnTo>
                    <a:pt x="14" y="3"/>
                  </a:lnTo>
                  <a:lnTo>
                    <a:pt x="12" y="3"/>
                  </a:lnTo>
                  <a:lnTo>
                    <a:pt x="12" y="0"/>
                  </a:lnTo>
                  <a:lnTo>
                    <a:pt x="14" y="0"/>
                  </a:lnTo>
                  <a:lnTo>
                    <a:pt x="15" y="2"/>
                  </a:lnTo>
                  <a:lnTo>
                    <a:pt x="17" y="9"/>
                  </a:lnTo>
                  <a:lnTo>
                    <a:pt x="14" y="12"/>
                  </a:lnTo>
                  <a:lnTo>
                    <a:pt x="11" y="17"/>
                  </a:lnTo>
                  <a:lnTo>
                    <a:pt x="14" y="18"/>
                  </a:lnTo>
                  <a:lnTo>
                    <a:pt x="15" y="21"/>
                  </a:lnTo>
                  <a:lnTo>
                    <a:pt x="15" y="23"/>
                  </a:lnTo>
                  <a:lnTo>
                    <a:pt x="20" y="24"/>
                  </a:lnTo>
                  <a:lnTo>
                    <a:pt x="24" y="20"/>
                  </a:lnTo>
                  <a:lnTo>
                    <a:pt x="33" y="20"/>
                  </a:lnTo>
                  <a:lnTo>
                    <a:pt x="35" y="21"/>
                  </a:lnTo>
                  <a:lnTo>
                    <a:pt x="35" y="24"/>
                  </a:lnTo>
                  <a:lnTo>
                    <a:pt x="26" y="32"/>
                  </a:lnTo>
                  <a:lnTo>
                    <a:pt x="23" y="30"/>
                  </a:lnTo>
                  <a:lnTo>
                    <a:pt x="23" y="32"/>
                  </a:lnTo>
                  <a:lnTo>
                    <a:pt x="23" y="33"/>
                  </a:lnTo>
                  <a:lnTo>
                    <a:pt x="21" y="33"/>
                  </a:lnTo>
                  <a:lnTo>
                    <a:pt x="20" y="33"/>
                  </a:lnTo>
                  <a:lnTo>
                    <a:pt x="18" y="35"/>
                  </a:lnTo>
                  <a:lnTo>
                    <a:pt x="18" y="36"/>
                  </a:lnTo>
                  <a:lnTo>
                    <a:pt x="18" y="38"/>
                  </a:lnTo>
                  <a:lnTo>
                    <a:pt x="18" y="39"/>
                  </a:lnTo>
                  <a:lnTo>
                    <a:pt x="18" y="41"/>
                  </a:lnTo>
                  <a:lnTo>
                    <a:pt x="15" y="41"/>
                  </a:lnTo>
                  <a:lnTo>
                    <a:pt x="8" y="33"/>
                  </a:lnTo>
                  <a:lnTo>
                    <a:pt x="11" y="32"/>
                  </a:lnTo>
                  <a:lnTo>
                    <a:pt x="14" y="33"/>
                  </a:lnTo>
                  <a:lnTo>
                    <a:pt x="15" y="33"/>
                  </a:lnTo>
                  <a:lnTo>
                    <a:pt x="15" y="30"/>
                  </a:lnTo>
                  <a:lnTo>
                    <a:pt x="14" y="29"/>
                  </a:lnTo>
                  <a:lnTo>
                    <a:pt x="12" y="26"/>
                  </a:lnTo>
                  <a:lnTo>
                    <a:pt x="11" y="27"/>
                  </a:lnTo>
                  <a:lnTo>
                    <a:pt x="9" y="29"/>
                  </a:lnTo>
                  <a:lnTo>
                    <a:pt x="5" y="29"/>
                  </a:lnTo>
                  <a:lnTo>
                    <a:pt x="6" y="27"/>
                  </a:lnTo>
                  <a:lnTo>
                    <a:pt x="6" y="26"/>
                  </a:lnTo>
                  <a:lnTo>
                    <a:pt x="3" y="24"/>
                  </a:lnTo>
                  <a:lnTo>
                    <a:pt x="2" y="23"/>
                  </a:lnTo>
                  <a:lnTo>
                    <a:pt x="2" y="21"/>
                  </a:lnTo>
                  <a:lnTo>
                    <a:pt x="2" y="20"/>
                  </a:lnTo>
                  <a:lnTo>
                    <a:pt x="0" y="21"/>
                  </a:lnTo>
                  <a:lnTo>
                    <a:pt x="0"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61" name="Freeform 35"/>
            <p:cNvSpPr>
              <a:spLocks/>
            </p:cNvSpPr>
            <p:nvPr/>
          </p:nvSpPr>
          <p:spPr bwMode="auto">
            <a:xfrm>
              <a:off x="1498" y="3757"/>
              <a:ext cx="5" cy="8"/>
            </a:xfrm>
            <a:custGeom>
              <a:avLst/>
              <a:gdLst>
                <a:gd name="T0" fmla="*/ 3 w 5"/>
                <a:gd name="T1" fmla="*/ 0 h 8"/>
                <a:gd name="T2" fmla="*/ 5 w 5"/>
                <a:gd name="T3" fmla="*/ 0 h 8"/>
                <a:gd name="T4" fmla="*/ 3 w 5"/>
                <a:gd name="T5" fmla="*/ 5 h 8"/>
                <a:gd name="T6" fmla="*/ 2 w 5"/>
                <a:gd name="T7" fmla="*/ 8 h 8"/>
                <a:gd name="T8" fmla="*/ 0 w 5"/>
                <a:gd name="T9" fmla="*/ 6 h 8"/>
                <a:gd name="T10" fmla="*/ 2 w 5"/>
                <a:gd name="T11" fmla="*/ 5 h 8"/>
                <a:gd name="T12" fmla="*/ 2 w 5"/>
                <a:gd name="T13" fmla="*/ 3 h 8"/>
                <a:gd name="T14" fmla="*/ 2 w 5"/>
                <a:gd name="T15" fmla="*/ 5 h 8"/>
                <a:gd name="T16" fmla="*/ 0 w 5"/>
                <a:gd name="T17" fmla="*/ 5 h 8"/>
                <a:gd name="T18" fmla="*/ 0 w 5"/>
                <a:gd name="T19" fmla="*/ 3 h 8"/>
                <a:gd name="T20" fmla="*/ 0 w 5"/>
                <a:gd name="T21" fmla="*/ 2 h 8"/>
                <a:gd name="T22" fmla="*/ 3 w 5"/>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8"/>
                <a:gd name="T38" fmla="*/ 5 w 5"/>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8">
                  <a:moveTo>
                    <a:pt x="3" y="0"/>
                  </a:moveTo>
                  <a:lnTo>
                    <a:pt x="5" y="0"/>
                  </a:lnTo>
                  <a:lnTo>
                    <a:pt x="3" y="5"/>
                  </a:lnTo>
                  <a:lnTo>
                    <a:pt x="2" y="8"/>
                  </a:lnTo>
                  <a:lnTo>
                    <a:pt x="0" y="6"/>
                  </a:lnTo>
                  <a:lnTo>
                    <a:pt x="2" y="5"/>
                  </a:lnTo>
                  <a:lnTo>
                    <a:pt x="2" y="3"/>
                  </a:lnTo>
                  <a:lnTo>
                    <a:pt x="2" y="5"/>
                  </a:lnTo>
                  <a:lnTo>
                    <a:pt x="0" y="5"/>
                  </a:lnTo>
                  <a:lnTo>
                    <a:pt x="0" y="3"/>
                  </a:lnTo>
                  <a:lnTo>
                    <a:pt x="0" y="2"/>
                  </a:lnTo>
                  <a:lnTo>
                    <a:pt x="3"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62" name="Freeform 36"/>
            <p:cNvSpPr>
              <a:spLocks/>
            </p:cNvSpPr>
            <p:nvPr/>
          </p:nvSpPr>
          <p:spPr bwMode="auto">
            <a:xfrm>
              <a:off x="1486" y="3766"/>
              <a:ext cx="26" cy="17"/>
            </a:xfrm>
            <a:custGeom>
              <a:avLst/>
              <a:gdLst>
                <a:gd name="T0" fmla="*/ 0 w 26"/>
                <a:gd name="T1" fmla="*/ 0 h 17"/>
                <a:gd name="T2" fmla="*/ 3 w 26"/>
                <a:gd name="T3" fmla="*/ 3 h 17"/>
                <a:gd name="T4" fmla="*/ 18 w 26"/>
                <a:gd name="T5" fmla="*/ 11 h 17"/>
                <a:gd name="T6" fmla="*/ 20 w 26"/>
                <a:gd name="T7" fmla="*/ 14 h 17"/>
                <a:gd name="T8" fmla="*/ 21 w 26"/>
                <a:gd name="T9" fmla="*/ 12 h 17"/>
                <a:gd name="T10" fmla="*/ 23 w 26"/>
                <a:gd name="T11" fmla="*/ 14 h 17"/>
                <a:gd name="T12" fmla="*/ 26 w 26"/>
                <a:gd name="T13" fmla="*/ 15 h 17"/>
                <a:gd name="T14" fmla="*/ 26 w 26"/>
                <a:gd name="T15" fmla="*/ 17 h 17"/>
                <a:gd name="T16" fmla="*/ 23 w 26"/>
                <a:gd name="T17" fmla="*/ 17 h 17"/>
                <a:gd name="T18" fmla="*/ 20 w 26"/>
                <a:gd name="T19" fmla="*/ 15 h 17"/>
                <a:gd name="T20" fmla="*/ 18 w 26"/>
                <a:gd name="T21" fmla="*/ 14 h 17"/>
                <a:gd name="T22" fmla="*/ 14 w 26"/>
                <a:gd name="T23" fmla="*/ 9 h 17"/>
                <a:gd name="T24" fmla="*/ 14 w 26"/>
                <a:gd name="T25" fmla="*/ 11 h 17"/>
                <a:gd name="T26" fmla="*/ 14 w 26"/>
                <a:gd name="T27" fmla="*/ 12 h 17"/>
                <a:gd name="T28" fmla="*/ 3 w 26"/>
                <a:gd name="T29" fmla="*/ 6 h 17"/>
                <a:gd name="T30" fmla="*/ 0 w 26"/>
                <a:gd name="T31" fmla="*/ 0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17"/>
                <a:gd name="T50" fmla="*/ 26 w 26"/>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17">
                  <a:moveTo>
                    <a:pt x="0" y="0"/>
                  </a:moveTo>
                  <a:lnTo>
                    <a:pt x="3" y="3"/>
                  </a:lnTo>
                  <a:lnTo>
                    <a:pt x="18" y="11"/>
                  </a:lnTo>
                  <a:lnTo>
                    <a:pt x="20" y="14"/>
                  </a:lnTo>
                  <a:lnTo>
                    <a:pt x="21" y="12"/>
                  </a:lnTo>
                  <a:lnTo>
                    <a:pt x="23" y="14"/>
                  </a:lnTo>
                  <a:lnTo>
                    <a:pt x="26" y="15"/>
                  </a:lnTo>
                  <a:lnTo>
                    <a:pt x="26" y="17"/>
                  </a:lnTo>
                  <a:lnTo>
                    <a:pt x="23" y="17"/>
                  </a:lnTo>
                  <a:lnTo>
                    <a:pt x="20" y="15"/>
                  </a:lnTo>
                  <a:lnTo>
                    <a:pt x="18" y="14"/>
                  </a:lnTo>
                  <a:lnTo>
                    <a:pt x="14" y="9"/>
                  </a:lnTo>
                  <a:lnTo>
                    <a:pt x="14" y="11"/>
                  </a:lnTo>
                  <a:lnTo>
                    <a:pt x="14" y="12"/>
                  </a:lnTo>
                  <a:lnTo>
                    <a:pt x="3" y="6"/>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63" name="Freeform 37"/>
            <p:cNvSpPr>
              <a:spLocks/>
            </p:cNvSpPr>
            <p:nvPr/>
          </p:nvSpPr>
          <p:spPr bwMode="auto">
            <a:xfrm>
              <a:off x="1485" y="3738"/>
              <a:ext cx="3" cy="10"/>
            </a:xfrm>
            <a:custGeom>
              <a:avLst/>
              <a:gdLst>
                <a:gd name="T0" fmla="*/ 1 w 3"/>
                <a:gd name="T1" fmla="*/ 0 h 10"/>
                <a:gd name="T2" fmla="*/ 3 w 3"/>
                <a:gd name="T3" fmla="*/ 1 h 10"/>
                <a:gd name="T4" fmla="*/ 3 w 3"/>
                <a:gd name="T5" fmla="*/ 7 h 10"/>
                <a:gd name="T6" fmla="*/ 1 w 3"/>
                <a:gd name="T7" fmla="*/ 9 h 10"/>
                <a:gd name="T8" fmla="*/ 0 w 3"/>
                <a:gd name="T9" fmla="*/ 10 h 10"/>
                <a:gd name="T10" fmla="*/ 0 w 3"/>
                <a:gd name="T11" fmla="*/ 9 h 10"/>
                <a:gd name="T12" fmla="*/ 0 w 3"/>
                <a:gd name="T13" fmla="*/ 4 h 10"/>
                <a:gd name="T14" fmla="*/ 1 w 3"/>
                <a:gd name="T15" fmla="*/ 3 h 10"/>
                <a:gd name="T16" fmla="*/ 0 w 3"/>
                <a:gd name="T17" fmla="*/ 0 h 10"/>
                <a:gd name="T18" fmla="*/ 1 w 3"/>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10"/>
                <a:gd name="T32" fmla="*/ 3 w 3"/>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10">
                  <a:moveTo>
                    <a:pt x="1" y="0"/>
                  </a:moveTo>
                  <a:lnTo>
                    <a:pt x="3" y="1"/>
                  </a:lnTo>
                  <a:lnTo>
                    <a:pt x="3" y="7"/>
                  </a:lnTo>
                  <a:lnTo>
                    <a:pt x="1" y="9"/>
                  </a:lnTo>
                  <a:lnTo>
                    <a:pt x="0" y="10"/>
                  </a:lnTo>
                  <a:lnTo>
                    <a:pt x="0" y="9"/>
                  </a:lnTo>
                  <a:lnTo>
                    <a:pt x="0" y="4"/>
                  </a:lnTo>
                  <a:lnTo>
                    <a:pt x="1" y="3"/>
                  </a:lnTo>
                  <a:lnTo>
                    <a:pt x="0" y="0"/>
                  </a:lnTo>
                  <a:lnTo>
                    <a:pt x="1"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64" name="Freeform 38"/>
            <p:cNvSpPr>
              <a:spLocks/>
            </p:cNvSpPr>
            <p:nvPr/>
          </p:nvSpPr>
          <p:spPr bwMode="auto">
            <a:xfrm>
              <a:off x="1503" y="3783"/>
              <a:ext cx="24" cy="22"/>
            </a:xfrm>
            <a:custGeom>
              <a:avLst/>
              <a:gdLst>
                <a:gd name="T0" fmla="*/ 0 w 24"/>
                <a:gd name="T1" fmla="*/ 0 h 22"/>
                <a:gd name="T2" fmla="*/ 1 w 24"/>
                <a:gd name="T3" fmla="*/ 0 h 22"/>
                <a:gd name="T4" fmla="*/ 3 w 24"/>
                <a:gd name="T5" fmla="*/ 0 h 22"/>
                <a:gd name="T6" fmla="*/ 4 w 24"/>
                <a:gd name="T7" fmla="*/ 3 h 22"/>
                <a:gd name="T8" fmla="*/ 7 w 24"/>
                <a:gd name="T9" fmla="*/ 3 h 22"/>
                <a:gd name="T10" fmla="*/ 7 w 24"/>
                <a:gd name="T11" fmla="*/ 4 h 22"/>
                <a:gd name="T12" fmla="*/ 9 w 24"/>
                <a:gd name="T13" fmla="*/ 4 h 22"/>
                <a:gd name="T14" fmla="*/ 9 w 24"/>
                <a:gd name="T15" fmla="*/ 1 h 22"/>
                <a:gd name="T16" fmla="*/ 10 w 24"/>
                <a:gd name="T17" fmla="*/ 1 h 22"/>
                <a:gd name="T18" fmla="*/ 12 w 24"/>
                <a:gd name="T19" fmla="*/ 1 h 22"/>
                <a:gd name="T20" fmla="*/ 13 w 24"/>
                <a:gd name="T21" fmla="*/ 4 h 22"/>
                <a:gd name="T22" fmla="*/ 13 w 24"/>
                <a:gd name="T23" fmla="*/ 3 h 22"/>
                <a:gd name="T24" fmla="*/ 16 w 24"/>
                <a:gd name="T25" fmla="*/ 7 h 22"/>
                <a:gd name="T26" fmla="*/ 18 w 24"/>
                <a:gd name="T27" fmla="*/ 6 h 22"/>
                <a:gd name="T28" fmla="*/ 19 w 24"/>
                <a:gd name="T29" fmla="*/ 6 h 22"/>
                <a:gd name="T30" fmla="*/ 21 w 24"/>
                <a:gd name="T31" fmla="*/ 7 h 22"/>
                <a:gd name="T32" fmla="*/ 21 w 24"/>
                <a:gd name="T33" fmla="*/ 9 h 22"/>
                <a:gd name="T34" fmla="*/ 24 w 24"/>
                <a:gd name="T35" fmla="*/ 10 h 22"/>
                <a:gd name="T36" fmla="*/ 24 w 24"/>
                <a:gd name="T37" fmla="*/ 12 h 22"/>
                <a:gd name="T38" fmla="*/ 24 w 24"/>
                <a:gd name="T39" fmla="*/ 13 h 22"/>
                <a:gd name="T40" fmla="*/ 22 w 24"/>
                <a:gd name="T41" fmla="*/ 13 h 22"/>
                <a:gd name="T42" fmla="*/ 21 w 24"/>
                <a:gd name="T43" fmla="*/ 18 h 22"/>
                <a:gd name="T44" fmla="*/ 21 w 24"/>
                <a:gd name="T45" fmla="*/ 19 h 22"/>
                <a:gd name="T46" fmla="*/ 18 w 24"/>
                <a:gd name="T47" fmla="*/ 19 h 22"/>
                <a:gd name="T48" fmla="*/ 18 w 24"/>
                <a:gd name="T49" fmla="*/ 18 h 22"/>
                <a:gd name="T50" fmla="*/ 16 w 24"/>
                <a:gd name="T51" fmla="*/ 19 h 22"/>
                <a:gd name="T52" fmla="*/ 18 w 24"/>
                <a:gd name="T53" fmla="*/ 21 h 22"/>
                <a:gd name="T54" fmla="*/ 16 w 24"/>
                <a:gd name="T55" fmla="*/ 22 h 22"/>
                <a:gd name="T56" fmla="*/ 13 w 24"/>
                <a:gd name="T57" fmla="*/ 21 h 22"/>
                <a:gd name="T58" fmla="*/ 12 w 24"/>
                <a:gd name="T59" fmla="*/ 21 h 22"/>
                <a:gd name="T60" fmla="*/ 13 w 24"/>
                <a:gd name="T61" fmla="*/ 19 h 22"/>
                <a:gd name="T62" fmla="*/ 7 w 24"/>
                <a:gd name="T63" fmla="*/ 18 h 22"/>
                <a:gd name="T64" fmla="*/ 6 w 24"/>
                <a:gd name="T65" fmla="*/ 16 h 22"/>
                <a:gd name="T66" fmla="*/ 6 w 24"/>
                <a:gd name="T67" fmla="*/ 12 h 22"/>
                <a:gd name="T68" fmla="*/ 3 w 24"/>
                <a:gd name="T69" fmla="*/ 10 h 22"/>
                <a:gd name="T70" fmla="*/ 1 w 24"/>
                <a:gd name="T71" fmla="*/ 6 h 22"/>
                <a:gd name="T72" fmla="*/ 0 w 24"/>
                <a:gd name="T73" fmla="*/ 3 h 22"/>
                <a:gd name="T74" fmla="*/ 0 w 24"/>
                <a:gd name="T75" fmla="*/ 1 h 22"/>
                <a:gd name="T76" fmla="*/ 0 w 24"/>
                <a:gd name="T77" fmla="*/ 0 h 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
                <a:gd name="T118" fmla="*/ 0 h 22"/>
                <a:gd name="T119" fmla="*/ 24 w 24"/>
                <a:gd name="T120" fmla="*/ 22 h 2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 h="22">
                  <a:moveTo>
                    <a:pt x="0" y="0"/>
                  </a:moveTo>
                  <a:lnTo>
                    <a:pt x="1" y="0"/>
                  </a:lnTo>
                  <a:lnTo>
                    <a:pt x="3" y="0"/>
                  </a:lnTo>
                  <a:lnTo>
                    <a:pt x="4" y="3"/>
                  </a:lnTo>
                  <a:lnTo>
                    <a:pt x="7" y="3"/>
                  </a:lnTo>
                  <a:lnTo>
                    <a:pt x="7" y="4"/>
                  </a:lnTo>
                  <a:lnTo>
                    <a:pt x="9" y="4"/>
                  </a:lnTo>
                  <a:lnTo>
                    <a:pt x="9" y="1"/>
                  </a:lnTo>
                  <a:lnTo>
                    <a:pt x="10" y="1"/>
                  </a:lnTo>
                  <a:lnTo>
                    <a:pt x="12" y="1"/>
                  </a:lnTo>
                  <a:lnTo>
                    <a:pt x="13" y="4"/>
                  </a:lnTo>
                  <a:lnTo>
                    <a:pt x="13" y="3"/>
                  </a:lnTo>
                  <a:lnTo>
                    <a:pt x="16" y="7"/>
                  </a:lnTo>
                  <a:lnTo>
                    <a:pt x="18" y="6"/>
                  </a:lnTo>
                  <a:lnTo>
                    <a:pt x="19" y="6"/>
                  </a:lnTo>
                  <a:lnTo>
                    <a:pt x="21" y="7"/>
                  </a:lnTo>
                  <a:lnTo>
                    <a:pt x="21" y="9"/>
                  </a:lnTo>
                  <a:lnTo>
                    <a:pt x="24" y="10"/>
                  </a:lnTo>
                  <a:lnTo>
                    <a:pt x="24" y="12"/>
                  </a:lnTo>
                  <a:lnTo>
                    <a:pt x="24" y="13"/>
                  </a:lnTo>
                  <a:lnTo>
                    <a:pt x="22" y="13"/>
                  </a:lnTo>
                  <a:lnTo>
                    <a:pt x="21" y="18"/>
                  </a:lnTo>
                  <a:lnTo>
                    <a:pt x="21" y="19"/>
                  </a:lnTo>
                  <a:lnTo>
                    <a:pt x="18" y="19"/>
                  </a:lnTo>
                  <a:lnTo>
                    <a:pt x="18" y="18"/>
                  </a:lnTo>
                  <a:lnTo>
                    <a:pt x="16" y="19"/>
                  </a:lnTo>
                  <a:lnTo>
                    <a:pt x="18" y="21"/>
                  </a:lnTo>
                  <a:lnTo>
                    <a:pt x="16" y="22"/>
                  </a:lnTo>
                  <a:lnTo>
                    <a:pt x="13" y="21"/>
                  </a:lnTo>
                  <a:lnTo>
                    <a:pt x="12" y="21"/>
                  </a:lnTo>
                  <a:lnTo>
                    <a:pt x="13" y="19"/>
                  </a:lnTo>
                  <a:lnTo>
                    <a:pt x="7" y="18"/>
                  </a:lnTo>
                  <a:lnTo>
                    <a:pt x="6" y="16"/>
                  </a:lnTo>
                  <a:lnTo>
                    <a:pt x="6" y="12"/>
                  </a:lnTo>
                  <a:lnTo>
                    <a:pt x="3" y="10"/>
                  </a:lnTo>
                  <a:lnTo>
                    <a:pt x="1" y="6"/>
                  </a:lnTo>
                  <a:lnTo>
                    <a:pt x="0" y="3"/>
                  </a:lnTo>
                  <a:lnTo>
                    <a:pt x="0" y="1"/>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65" name="Freeform 39"/>
            <p:cNvSpPr>
              <a:spLocks/>
            </p:cNvSpPr>
            <p:nvPr/>
          </p:nvSpPr>
          <p:spPr bwMode="auto">
            <a:xfrm>
              <a:off x="1527" y="3796"/>
              <a:ext cx="21" cy="15"/>
            </a:xfrm>
            <a:custGeom>
              <a:avLst/>
              <a:gdLst>
                <a:gd name="T0" fmla="*/ 6 w 21"/>
                <a:gd name="T1" fmla="*/ 0 h 15"/>
                <a:gd name="T2" fmla="*/ 7 w 21"/>
                <a:gd name="T3" fmla="*/ 2 h 15"/>
                <a:gd name="T4" fmla="*/ 9 w 21"/>
                <a:gd name="T5" fmla="*/ 2 h 15"/>
                <a:gd name="T6" fmla="*/ 9 w 21"/>
                <a:gd name="T7" fmla="*/ 5 h 15"/>
                <a:gd name="T8" fmla="*/ 9 w 21"/>
                <a:gd name="T9" fmla="*/ 6 h 15"/>
                <a:gd name="T10" fmla="*/ 9 w 21"/>
                <a:gd name="T11" fmla="*/ 8 h 15"/>
                <a:gd name="T12" fmla="*/ 10 w 21"/>
                <a:gd name="T13" fmla="*/ 5 h 15"/>
                <a:gd name="T14" fmla="*/ 13 w 21"/>
                <a:gd name="T15" fmla="*/ 5 h 15"/>
                <a:gd name="T16" fmla="*/ 13 w 21"/>
                <a:gd name="T17" fmla="*/ 6 h 15"/>
                <a:gd name="T18" fmla="*/ 15 w 21"/>
                <a:gd name="T19" fmla="*/ 5 h 15"/>
                <a:gd name="T20" fmla="*/ 16 w 21"/>
                <a:gd name="T21" fmla="*/ 11 h 15"/>
                <a:gd name="T22" fmla="*/ 18 w 21"/>
                <a:gd name="T23" fmla="*/ 9 h 15"/>
                <a:gd name="T24" fmla="*/ 19 w 21"/>
                <a:gd name="T25" fmla="*/ 9 h 15"/>
                <a:gd name="T26" fmla="*/ 19 w 21"/>
                <a:gd name="T27" fmla="*/ 11 h 15"/>
                <a:gd name="T28" fmla="*/ 21 w 21"/>
                <a:gd name="T29" fmla="*/ 12 h 15"/>
                <a:gd name="T30" fmla="*/ 19 w 21"/>
                <a:gd name="T31" fmla="*/ 15 h 15"/>
                <a:gd name="T32" fmla="*/ 16 w 21"/>
                <a:gd name="T33" fmla="*/ 15 h 15"/>
                <a:gd name="T34" fmla="*/ 15 w 21"/>
                <a:gd name="T35" fmla="*/ 12 h 15"/>
                <a:gd name="T36" fmla="*/ 9 w 21"/>
                <a:gd name="T37" fmla="*/ 11 h 15"/>
                <a:gd name="T38" fmla="*/ 9 w 21"/>
                <a:gd name="T39" fmla="*/ 12 h 15"/>
                <a:gd name="T40" fmla="*/ 9 w 21"/>
                <a:gd name="T41" fmla="*/ 14 h 15"/>
                <a:gd name="T42" fmla="*/ 6 w 21"/>
                <a:gd name="T43" fmla="*/ 12 h 15"/>
                <a:gd name="T44" fmla="*/ 6 w 21"/>
                <a:gd name="T45" fmla="*/ 11 h 15"/>
                <a:gd name="T46" fmla="*/ 4 w 21"/>
                <a:gd name="T47" fmla="*/ 9 h 15"/>
                <a:gd name="T48" fmla="*/ 1 w 21"/>
                <a:gd name="T49" fmla="*/ 9 h 15"/>
                <a:gd name="T50" fmla="*/ 0 w 21"/>
                <a:gd name="T51" fmla="*/ 3 h 15"/>
                <a:gd name="T52" fmla="*/ 1 w 21"/>
                <a:gd name="T53" fmla="*/ 3 h 15"/>
                <a:gd name="T54" fmla="*/ 4 w 21"/>
                <a:gd name="T55" fmla="*/ 2 h 15"/>
                <a:gd name="T56" fmla="*/ 4 w 21"/>
                <a:gd name="T57" fmla="*/ 0 h 15"/>
                <a:gd name="T58" fmla="*/ 6 w 21"/>
                <a:gd name="T59" fmla="*/ 0 h 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
                <a:gd name="T91" fmla="*/ 0 h 15"/>
                <a:gd name="T92" fmla="*/ 21 w 21"/>
                <a:gd name="T93" fmla="*/ 15 h 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 h="15">
                  <a:moveTo>
                    <a:pt x="6" y="0"/>
                  </a:moveTo>
                  <a:lnTo>
                    <a:pt x="7" y="2"/>
                  </a:lnTo>
                  <a:lnTo>
                    <a:pt x="9" y="2"/>
                  </a:lnTo>
                  <a:lnTo>
                    <a:pt x="9" y="5"/>
                  </a:lnTo>
                  <a:lnTo>
                    <a:pt x="9" y="6"/>
                  </a:lnTo>
                  <a:lnTo>
                    <a:pt x="9" y="8"/>
                  </a:lnTo>
                  <a:lnTo>
                    <a:pt x="10" y="5"/>
                  </a:lnTo>
                  <a:lnTo>
                    <a:pt x="13" y="5"/>
                  </a:lnTo>
                  <a:lnTo>
                    <a:pt x="13" y="6"/>
                  </a:lnTo>
                  <a:lnTo>
                    <a:pt x="15" y="5"/>
                  </a:lnTo>
                  <a:lnTo>
                    <a:pt x="16" y="11"/>
                  </a:lnTo>
                  <a:lnTo>
                    <a:pt x="18" y="9"/>
                  </a:lnTo>
                  <a:lnTo>
                    <a:pt x="19" y="9"/>
                  </a:lnTo>
                  <a:lnTo>
                    <a:pt x="19" y="11"/>
                  </a:lnTo>
                  <a:lnTo>
                    <a:pt x="21" y="12"/>
                  </a:lnTo>
                  <a:lnTo>
                    <a:pt x="19" y="15"/>
                  </a:lnTo>
                  <a:lnTo>
                    <a:pt x="16" y="15"/>
                  </a:lnTo>
                  <a:lnTo>
                    <a:pt x="15" y="12"/>
                  </a:lnTo>
                  <a:lnTo>
                    <a:pt x="9" y="11"/>
                  </a:lnTo>
                  <a:lnTo>
                    <a:pt x="9" y="12"/>
                  </a:lnTo>
                  <a:lnTo>
                    <a:pt x="9" y="14"/>
                  </a:lnTo>
                  <a:lnTo>
                    <a:pt x="6" y="12"/>
                  </a:lnTo>
                  <a:lnTo>
                    <a:pt x="6" y="11"/>
                  </a:lnTo>
                  <a:lnTo>
                    <a:pt x="4" y="9"/>
                  </a:lnTo>
                  <a:lnTo>
                    <a:pt x="1" y="9"/>
                  </a:lnTo>
                  <a:lnTo>
                    <a:pt x="0" y="3"/>
                  </a:lnTo>
                  <a:lnTo>
                    <a:pt x="1" y="3"/>
                  </a:lnTo>
                  <a:lnTo>
                    <a:pt x="4" y="2"/>
                  </a:lnTo>
                  <a:lnTo>
                    <a:pt x="4" y="0"/>
                  </a:lnTo>
                  <a:lnTo>
                    <a:pt x="6"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66" name="Freeform 40"/>
            <p:cNvSpPr>
              <a:spLocks/>
            </p:cNvSpPr>
            <p:nvPr/>
          </p:nvSpPr>
          <p:spPr bwMode="auto">
            <a:xfrm>
              <a:off x="1549" y="3789"/>
              <a:ext cx="9" cy="19"/>
            </a:xfrm>
            <a:custGeom>
              <a:avLst/>
              <a:gdLst>
                <a:gd name="T0" fmla="*/ 6 w 9"/>
                <a:gd name="T1" fmla="*/ 0 h 19"/>
                <a:gd name="T2" fmla="*/ 6 w 9"/>
                <a:gd name="T3" fmla="*/ 1 h 19"/>
                <a:gd name="T4" fmla="*/ 9 w 9"/>
                <a:gd name="T5" fmla="*/ 15 h 19"/>
                <a:gd name="T6" fmla="*/ 8 w 9"/>
                <a:gd name="T7" fmla="*/ 13 h 19"/>
                <a:gd name="T8" fmla="*/ 5 w 9"/>
                <a:gd name="T9" fmla="*/ 12 h 19"/>
                <a:gd name="T10" fmla="*/ 5 w 9"/>
                <a:gd name="T11" fmla="*/ 13 h 19"/>
                <a:gd name="T12" fmla="*/ 5 w 9"/>
                <a:gd name="T13" fmla="*/ 16 h 19"/>
                <a:gd name="T14" fmla="*/ 6 w 9"/>
                <a:gd name="T15" fmla="*/ 18 h 19"/>
                <a:gd name="T16" fmla="*/ 9 w 9"/>
                <a:gd name="T17" fmla="*/ 18 h 19"/>
                <a:gd name="T18" fmla="*/ 9 w 9"/>
                <a:gd name="T19" fmla="*/ 19 h 19"/>
                <a:gd name="T20" fmla="*/ 8 w 9"/>
                <a:gd name="T21" fmla="*/ 19 h 19"/>
                <a:gd name="T22" fmla="*/ 6 w 9"/>
                <a:gd name="T23" fmla="*/ 19 h 19"/>
                <a:gd name="T24" fmla="*/ 2 w 9"/>
                <a:gd name="T25" fmla="*/ 13 h 19"/>
                <a:gd name="T26" fmla="*/ 0 w 9"/>
                <a:gd name="T27" fmla="*/ 9 h 19"/>
                <a:gd name="T28" fmla="*/ 2 w 9"/>
                <a:gd name="T29" fmla="*/ 9 h 19"/>
                <a:gd name="T30" fmla="*/ 5 w 9"/>
                <a:gd name="T31" fmla="*/ 7 h 19"/>
                <a:gd name="T32" fmla="*/ 5 w 9"/>
                <a:gd name="T33" fmla="*/ 6 h 19"/>
                <a:gd name="T34" fmla="*/ 3 w 9"/>
                <a:gd name="T35" fmla="*/ 4 h 19"/>
                <a:gd name="T36" fmla="*/ 6 w 9"/>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
                <a:gd name="T58" fmla="*/ 0 h 19"/>
                <a:gd name="T59" fmla="*/ 9 w 9"/>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 h="19">
                  <a:moveTo>
                    <a:pt x="6" y="0"/>
                  </a:moveTo>
                  <a:lnTo>
                    <a:pt x="6" y="1"/>
                  </a:lnTo>
                  <a:lnTo>
                    <a:pt x="9" y="15"/>
                  </a:lnTo>
                  <a:lnTo>
                    <a:pt x="8" y="13"/>
                  </a:lnTo>
                  <a:lnTo>
                    <a:pt x="5" y="12"/>
                  </a:lnTo>
                  <a:lnTo>
                    <a:pt x="5" y="13"/>
                  </a:lnTo>
                  <a:lnTo>
                    <a:pt x="5" y="16"/>
                  </a:lnTo>
                  <a:lnTo>
                    <a:pt x="6" y="18"/>
                  </a:lnTo>
                  <a:lnTo>
                    <a:pt x="9" y="18"/>
                  </a:lnTo>
                  <a:lnTo>
                    <a:pt x="9" y="19"/>
                  </a:lnTo>
                  <a:lnTo>
                    <a:pt x="8" y="19"/>
                  </a:lnTo>
                  <a:lnTo>
                    <a:pt x="6" y="19"/>
                  </a:lnTo>
                  <a:lnTo>
                    <a:pt x="2" y="13"/>
                  </a:lnTo>
                  <a:lnTo>
                    <a:pt x="0" y="9"/>
                  </a:lnTo>
                  <a:lnTo>
                    <a:pt x="2" y="9"/>
                  </a:lnTo>
                  <a:lnTo>
                    <a:pt x="5" y="7"/>
                  </a:lnTo>
                  <a:lnTo>
                    <a:pt x="5" y="6"/>
                  </a:lnTo>
                  <a:lnTo>
                    <a:pt x="3" y="4"/>
                  </a:lnTo>
                  <a:lnTo>
                    <a:pt x="6"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67" name="Freeform 41"/>
            <p:cNvSpPr>
              <a:spLocks/>
            </p:cNvSpPr>
            <p:nvPr/>
          </p:nvSpPr>
          <p:spPr bwMode="auto">
            <a:xfrm>
              <a:off x="1548" y="3829"/>
              <a:ext cx="4" cy="5"/>
            </a:xfrm>
            <a:custGeom>
              <a:avLst/>
              <a:gdLst>
                <a:gd name="T0" fmla="*/ 0 w 4"/>
                <a:gd name="T1" fmla="*/ 3 h 5"/>
                <a:gd name="T2" fmla="*/ 0 w 4"/>
                <a:gd name="T3" fmla="*/ 2 h 5"/>
                <a:gd name="T4" fmla="*/ 1 w 4"/>
                <a:gd name="T5" fmla="*/ 0 h 5"/>
                <a:gd name="T6" fmla="*/ 3 w 4"/>
                <a:gd name="T7" fmla="*/ 0 h 5"/>
                <a:gd name="T8" fmla="*/ 4 w 4"/>
                <a:gd name="T9" fmla="*/ 3 h 5"/>
                <a:gd name="T10" fmla="*/ 4 w 4"/>
                <a:gd name="T11" fmla="*/ 5 h 5"/>
                <a:gd name="T12" fmla="*/ 3 w 4"/>
                <a:gd name="T13" fmla="*/ 5 h 5"/>
                <a:gd name="T14" fmla="*/ 1 w 4"/>
                <a:gd name="T15" fmla="*/ 5 h 5"/>
                <a:gd name="T16" fmla="*/ 0 w 4"/>
                <a:gd name="T17" fmla="*/ 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5"/>
                <a:gd name="T29" fmla="*/ 4 w 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5">
                  <a:moveTo>
                    <a:pt x="0" y="3"/>
                  </a:moveTo>
                  <a:lnTo>
                    <a:pt x="0" y="2"/>
                  </a:lnTo>
                  <a:lnTo>
                    <a:pt x="1" y="0"/>
                  </a:lnTo>
                  <a:lnTo>
                    <a:pt x="3" y="0"/>
                  </a:lnTo>
                  <a:lnTo>
                    <a:pt x="4" y="3"/>
                  </a:lnTo>
                  <a:lnTo>
                    <a:pt x="4" y="5"/>
                  </a:lnTo>
                  <a:lnTo>
                    <a:pt x="3" y="5"/>
                  </a:lnTo>
                  <a:lnTo>
                    <a:pt x="1" y="5"/>
                  </a:lnTo>
                  <a:lnTo>
                    <a:pt x="0"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68" name="Freeform 42"/>
            <p:cNvSpPr>
              <a:spLocks/>
            </p:cNvSpPr>
            <p:nvPr/>
          </p:nvSpPr>
          <p:spPr bwMode="auto">
            <a:xfrm>
              <a:off x="1554" y="3832"/>
              <a:ext cx="4" cy="5"/>
            </a:xfrm>
            <a:custGeom>
              <a:avLst/>
              <a:gdLst>
                <a:gd name="T0" fmla="*/ 4 w 4"/>
                <a:gd name="T1" fmla="*/ 5 h 5"/>
                <a:gd name="T2" fmla="*/ 3 w 4"/>
                <a:gd name="T3" fmla="*/ 5 h 5"/>
                <a:gd name="T4" fmla="*/ 1 w 4"/>
                <a:gd name="T5" fmla="*/ 3 h 5"/>
                <a:gd name="T6" fmla="*/ 0 w 4"/>
                <a:gd name="T7" fmla="*/ 2 h 5"/>
                <a:gd name="T8" fmla="*/ 0 w 4"/>
                <a:gd name="T9" fmla="*/ 0 h 5"/>
                <a:gd name="T10" fmla="*/ 3 w 4"/>
                <a:gd name="T11" fmla="*/ 2 h 5"/>
                <a:gd name="T12" fmla="*/ 4 w 4"/>
                <a:gd name="T13" fmla="*/ 2 h 5"/>
                <a:gd name="T14" fmla="*/ 4 w 4"/>
                <a:gd name="T15" fmla="*/ 3 h 5"/>
                <a:gd name="T16" fmla="*/ 4 w 4"/>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5"/>
                <a:gd name="T29" fmla="*/ 4 w 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5">
                  <a:moveTo>
                    <a:pt x="4" y="5"/>
                  </a:moveTo>
                  <a:lnTo>
                    <a:pt x="3" y="5"/>
                  </a:lnTo>
                  <a:lnTo>
                    <a:pt x="1" y="3"/>
                  </a:lnTo>
                  <a:lnTo>
                    <a:pt x="0" y="2"/>
                  </a:lnTo>
                  <a:lnTo>
                    <a:pt x="0" y="0"/>
                  </a:lnTo>
                  <a:lnTo>
                    <a:pt x="3" y="2"/>
                  </a:lnTo>
                  <a:lnTo>
                    <a:pt x="4" y="2"/>
                  </a:lnTo>
                  <a:lnTo>
                    <a:pt x="4" y="3"/>
                  </a:lnTo>
                  <a:lnTo>
                    <a:pt x="4" y="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69" name="Freeform 43"/>
            <p:cNvSpPr>
              <a:spLocks/>
            </p:cNvSpPr>
            <p:nvPr/>
          </p:nvSpPr>
          <p:spPr bwMode="auto">
            <a:xfrm>
              <a:off x="1567" y="3826"/>
              <a:ext cx="11" cy="6"/>
            </a:xfrm>
            <a:custGeom>
              <a:avLst/>
              <a:gdLst>
                <a:gd name="T0" fmla="*/ 11 w 11"/>
                <a:gd name="T1" fmla="*/ 3 h 6"/>
                <a:gd name="T2" fmla="*/ 0 w 11"/>
                <a:gd name="T3" fmla="*/ 6 h 6"/>
                <a:gd name="T4" fmla="*/ 0 w 11"/>
                <a:gd name="T5" fmla="*/ 5 h 6"/>
                <a:gd name="T6" fmla="*/ 0 w 11"/>
                <a:gd name="T7" fmla="*/ 3 h 6"/>
                <a:gd name="T8" fmla="*/ 0 w 11"/>
                <a:gd name="T9" fmla="*/ 2 h 6"/>
                <a:gd name="T10" fmla="*/ 2 w 11"/>
                <a:gd name="T11" fmla="*/ 0 h 6"/>
                <a:gd name="T12" fmla="*/ 2 w 11"/>
                <a:gd name="T13" fmla="*/ 2 h 6"/>
                <a:gd name="T14" fmla="*/ 5 w 11"/>
                <a:gd name="T15" fmla="*/ 0 h 6"/>
                <a:gd name="T16" fmla="*/ 11 w 11"/>
                <a:gd name="T17" fmla="*/ 2 h 6"/>
                <a:gd name="T18" fmla="*/ 11 w 11"/>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11" y="3"/>
                  </a:moveTo>
                  <a:lnTo>
                    <a:pt x="0" y="6"/>
                  </a:lnTo>
                  <a:lnTo>
                    <a:pt x="0" y="5"/>
                  </a:lnTo>
                  <a:lnTo>
                    <a:pt x="0" y="3"/>
                  </a:lnTo>
                  <a:lnTo>
                    <a:pt x="0" y="2"/>
                  </a:lnTo>
                  <a:lnTo>
                    <a:pt x="2" y="0"/>
                  </a:lnTo>
                  <a:lnTo>
                    <a:pt x="2" y="2"/>
                  </a:lnTo>
                  <a:lnTo>
                    <a:pt x="5" y="0"/>
                  </a:lnTo>
                  <a:lnTo>
                    <a:pt x="11" y="2"/>
                  </a:lnTo>
                  <a:lnTo>
                    <a:pt x="11"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70" name="Freeform 44"/>
            <p:cNvSpPr>
              <a:spLocks/>
            </p:cNvSpPr>
            <p:nvPr/>
          </p:nvSpPr>
          <p:spPr bwMode="auto">
            <a:xfrm>
              <a:off x="1564" y="3829"/>
              <a:ext cx="35" cy="21"/>
            </a:xfrm>
            <a:custGeom>
              <a:avLst/>
              <a:gdLst>
                <a:gd name="T0" fmla="*/ 2 w 35"/>
                <a:gd name="T1" fmla="*/ 5 h 21"/>
                <a:gd name="T2" fmla="*/ 24 w 35"/>
                <a:gd name="T3" fmla="*/ 0 h 21"/>
                <a:gd name="T4" fmla="*/ 26 w 35"/>
                <a:gd name="T5" fmla="*/ 0 h 21"/>
                <a:gd name="T6" fmla="*/ 29 w 35"/>
                <a:gd name="T7" fmla="*/ 2 h 21"/>
                <a:gd name="T8" fmla="*/ 29 w 35"/>
                <a:gd name="T9" fmla="*/ 3 h 21"/>
                <a:gd name="T10" fmla="*/ 26 w 35"/>
                <a:gd name="T11" fmla="*/ 5 h 21"/>
                <a:gd name="T12" fmla="*/ 24 w 35"/>
                <a:gd name="T13" fmla="*/ 5 h 21"/>
                <a:gd name="T14" fmla="*/ 20 w 35"/>
                <a:gd name="T15" fmla="*/ 3 h 21"/>
                <a:gd name="T16" fmla="*/ 18 w 35"/>
                <a:gd name="T17" fmla="*/ 3 h 21"/>
                <a:gd name="T18" fmla="*/ 23 w 35"/>
                <a:gd name="T19" fmla="*/ 6 h 21"/>
                <a:gd name="T20" fmla="*/ 29 w 35"/>
                <a:gd name="T21" fmla="*/ 6 h 21"/>
                <a:gd name="T22" fmla="*/ 30 w 35"/>
                <a:gd name="T23" fmla="*/ 8 h 21"/>
                <a:gd name="T24" fmla="*/ 30 w 35"/>
                <a:gd name="T25" fmla="*/ 9 h 21"/>
                <a:gd name="T26" fmla="*/ 32 w 35"/>
                <a:gd name="T27" fmla="*/ 9 h 21"/>
                <a:gd name="T28" fmla="*/ 26 w 35"/>
                <a:gd name="T29" fmla="*/ 9 h 21"/>
                <a:gd name="T30" fmla="*/ 26 w 35"/>
                <a:gd name="T31" fmla="*/ 11 h 21"/>
                <a:gd name="T32" fmla="*/ 30 w 35"/>
                <a:gd name="T33" fmla="*/ 12 h 21"/>
                <a:gd name="T34" fmla="*/ 32 w 35"/>
                <a:gd name="T35" fmla="*/ 14 h 21"/>
                <a:gd name="T36" fmla="*/ 33 w 35"/>
                <a:gd name="T37" fmla="*/ 15 h 21"/>
                <a:gd name="T38" fmla="*/ 35 w 35"/>
                <a:gd name="T39" fmla="*/ 18 h 21"/>
                <a:gd name="T40" fmla="*/ 35 w 35"/>
                <a:gd name="T41" fmla="*/ 20 h 21"/>
                <a:gd name="T42" fmla="*/ 35 w 35"/>
                <a:gd name="T43" fmla="*/ 21 h 21"/>
                <a:gd name="T44" fmla="*/ 33 w 35"/>
                <a:gd name="T45" fmla="*/ 20 h 21"/>
                <a:gd name="T46" fmla="*/ 32 w 35"/>
                <a:gd name="T47" fmla="*/ 18 h 21"/>
                <a:gd name="T48" fmla="*/ 32 w 35"/>
                <a:gd name="T49" fmla="*/ 17 h 21"/>
                <a:gd name="T50" fmla="*/ 30 w 35"/>
                <a:gd name="T51" fmla="*/ 15 h 21"/>
                <a:gd name="T52" fmla="*/ 27 w 35"/>
                <a:gd name="T53" fmla="*/ 14 h 21"/>
                <a:gd name="T54" fmla="*/ 23 w 35"/>
                <a:gd name="T55" fmla="*/ 15 h 21"/>
                <a:gd name="T56" fmla="*/ 21 w 35"/>
                <a:gd name="T57" fmla="*/ 14 h 21"/>
                <a:gd name="T58" fmla="*/ 20 w 35"/>
                <a:gd name="T59" fmla="*/ 11 h 21"/>
                <a:gd name="T60" fmla="*/ 18 w 35"/>
                <a:gd name="T61" fmla="*/ 9 h 21"/>
                <a:gd name="T62" fmla="*/ 17 w 35"/>
                <a:gd name="T63" fmla="*/ 8 h 21"/>
                <a:gd name="T64" fmla="*/ 14 w 35"/>
                <a:gd name="T65" fmla="*/ 8 h 21"/>
                <a:gd name="T66" fmla="*/ 12 w 35"/>
                <a:gd name="T67" fmla="*/ 9 h 21"/>
                <a:gd name="T68" fmla="*/ 12 w 35"/>
                <a:gd name="T69" fmla="*/ 12 h 21"/>
                <a:gd name="T70" fmla="*/ 17 w 35"/>
                <a:gd name="T71" fmla="*/ 17 h 21"/>
                <a:gd name="T72" fmla="*/ 11 w 35"/>
                <a:gd name="T73" fmla="*/ 17 h 21"/>
                <a:gd name="T74" fmla="*/ 11 w 35"/>
                <a:gd name="T75" fmla="*/ 15 h 21"/>
                <a:gd name="T76" fmla="*/ 11 w 35"/>
                <a:gd name="T77" fmla="*/ 14 h 21"/>
                <a:gd name="T78" fmla="*/ 6 w 35"/>
                <a:gd name="T79" fmla="*/ 11 h 21"/>
                <a:gd name="T80" fmla="*/ 11 w 35"/>
                <a:gd name="T81" fmla="*/ 8 h 21"/>
                <a:gd name="T82" fmla="*/ 11 w 35"/>
                <a:gd name="T83" fmla="*/ 6 h 21"/>
                <a:gd name="T84" fmla="*/ 9 w 35"/>
                <a:gd name="T85" fmla="*/ 6 h 21"/>
                <a:gd name="T86" fmla="*/ 6 w 35"/>
                <a:gd name="T87" fmla="*/ 8 h 21"/>
                <a:gd name="T88" fmla="*/ 3 w 35"/>
                <a:gd name="T89" fmla="*/ 9 h 21"/>
                <a:gd name="T90" fmla="*/ 2 w 35"/>
                <a:gd name="T91" fmla="*/ 8 h 21"/>
                <a:gd name="T92" fmla="*/ 0 w 35"/>
                <a:gd name="T93" fmla="*/ 6 h 21"/>
                <a:gd name="T94" fmla="*/ 2 w 35"/>
                <a:gd name="T95" fmla="*/ 5 h 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
                <a:gd name="T145" fmla="*/ 0 h 21"/>
                <a:gd name="T146" fmla="*/ 35 w 35"/>
                <a:gd name="T147" fmla="*/ 21 h 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 h="21">
                  <a:moveTo>
                    <a:pt x="2" y="5"/>
                  </a:moveTo>
                  <a:lnTo>
                    <a:pt x="24" y="0"/>
                  </a:lnTo>
                  <a:lnTo>
                    <a:pt x="26" y="0"/>
                  </a:lnTo>
                  <a:lnTo>
                    <a:pt x="29" y="2"/>
                  </a:lnTo>
                  <a:lnTo>
                    <a:pt x="29" y="3"/>
                  </a:lnTo>
                  <a:lnTo>
                    <a:pt x="26" y="5"/>
                  </a:lnTo>
                  <a:lnTo>
                    <a:pt x="24" y="5"/>
                  </a:lnTo>
                  <a:lnTo>
                    <a:pt x="20" y="3"/>
                  </a:lnTo>
                  <a:lnTo>
                    <a:pt x="18" y="3"/>
                  </a:lnTo>
                  <a:lnTo>
                    <a:pt x="23" y="6"/>
                  </a:lnTo>
                  <a:lnTo>
                    <a:pt x="29" y="6"/>
                  </a:lnTo>
                  <a:lnTo>
                    <a:pt x="30" y="8"/>
                  </a:lnTo>
                  <a:lnTo>
                    <a:pt x="30" y="9"/>
                  </a:lnTo>
                  <a:lnTo>
                    <a:pt x="32" y="9"/>
                  </a:lnTo>
                  <a:lnTo>
                    <a:pt x="26" y="9"/>
                  </a:lnTo>
                  <a:lnTo>
                    <a:pt x="26" y="11"/>
                  </a:lnTo>
                  <a:lnTo>
                    <a:pt x="30" y="12"/>
                  </a:lnTo>
                  <a:lnTo>
                    <a:pt x="32" y="14"/>
                  </a:lnTo>
                  <a:lnTo>
                    <a:pt x="33" y="15"/>
                  </a:lnTo>
                  <a:lnTo>
                    <a:pt x="35" y="18"/>
                  </a:lnTo>
                  <a:lnTo>
                    <a:pt x="35" y="20"/>
                  </a:lnTo>
                  <a:lnTo>
                    <a:pt x="35" y="21"/>
                  </a:lnTo>
                  <a:lnTo>
                    <a:pt x="33" y="20"/>
                  </a:lnTo>
                  <a:lnTo>
                    <a:pt x="32" y="18"/>
                  </a:lnTo>
                  <a:lnTo>
                    <a:pt x="32" y="17"/>
                  </a:lnTo>
                  <a:lnTo>
                    <a:pt x="30" y="15"/>
                  </a:lnTo>
                  <a:lnTo>
                    <a:pt x="27" y="14"/>
                  </a:lnTo>
                  <a:lnTo>
                    <a:pt x="23" y="15"/>
                  </a:lnTo>
                  <a:lnTo>
                    <a:pt x="21" y="14"/>
                  </a:lnTo>
                  <a:lnTo>
                    <a:pt x="20" y="11"/>
                  </a:lnTo>
                  <a:lnTo>
                    <a:pt x="18" y="9"/>
                  </a:lnTo>
                  <a:lnTo>
                    <a:pt x="17" y="8"/>
                  </a:lnTo>
                  <a:lnTo>
                    <a:pt x="14" y="8"/>
                  </a:lnTo>
                  <a:lnTo>
                    <a:pt x="12" y="9"/>
                  </a:lnTo>
                  <a:lnTo>
                    <a:pt x="12" y="12"/>
                  </a:lnTo>
                  <a:lnTo>
                    <a:pt x="17" y="17"/>
                  </a:lnTo>
                  <a:lnTo>
                    <a:pt x="11" y="17"/>
                  </a:lnTo>
                  <a:lnTo>
                    <a:pt x="11" y="15"/>
                  </a:lnTo>
                  <a:lnTo>
                    <a:pt x="11" y="14"/>
                  </a:lnTo>
                  <a:lnTo>
                    <a:pt x="6" y="11"/>
                  </a:lnTo>
                  <a:lnTo>
                    <a:pt x="11" y="8"/>
                  </a:lnTo>
                  <a:lnTo>
                    <a:pt x="11" y="6"/>
                  </a:lnTo>
                  <a:lnTo>
                    <a:pt x="9" y="6"/>
                  </a:lnTo>
                  <a:lnTo>
                    <a:pt x="6" y="8"/>
                  </a:lnTo>
                  <a:lnTo>
                    <a:pt x="3" y="9"/>
                  </a:lnTo>
                  <a:lnTo>
                    <a:pt x="2" y="8"/>
                  </a:lnTo>
                  <a:lnTo>
                    <a:pt x="0" y="6"/>
                  </a:lnTo>
                  <a:lnTo>
                    <a:pt x="2" y="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71" name="Freeform 45"/>
            <p:cNvSpPr>
              <a:spLocks/>
            </p:cNvSpPr>
            <p:nvPr/>
          </p:nvSpPr>
          <p:spPr bwMode="auto">
            <a:xfrm>
              <a:off x="1593" y="3826"/>
              <a:ext cx="21" cy="14"/>
            </a:xfrm>
            <a:custGeom>
              <a:avLst/>
              <a:gdLst>
                <a:gd name="T0" fmla="*/ 3 w 21"/>
                <a:gd name="T1" fmla="*/ 3 h 14"/>
                <a:gd name="T2" fmla="*/ 3 w 21"/>
                <a:gd name="T3" fmla="*/ 5 h 14"/>
                <a:gd name="T4" fmla="*/ 0 w 21"/>
                <a:gd name="T5" fmla="*/ 3 h 14"/>
                <a:gd name="T6" fmla="*/ 0 w 21"/>
                <a:gd name="T7" fmla="*/ 2 h 14"/>
                <a:gd name="T8" fmla="*/ 9 w 21"/>
                <a:gd name="T9" fmla="*/ 0 h 14"/>
                <a:gd name="T10" fmla="*/ 19 w 21"/>
                <a:gd name="T11" fmla="*/ 3 h 14"/>
                <a:gd name="T12" fmla="*/ 19 w 21"/>
                <a:gd name="T13" fmla="*/ 5 h 14"/>
                <a:gd name="T14" fmla="*/ 21 w 21"/>
                <a:gd name="T15" fmla="*/ 9 h 14"/>
                <a:gd name="T16" fmla="*/ 21 w 21"/>
                <a:gd name="T17" fmla="*/ 11 h 14"/>
                <a:gd name="T18" fmla="*/ 19 w 21"/>
                <a:gd name="T19" fmla="*/ 12 h 14"/>
                <a:gd name="T20" fmla="*/ 18 w 21"/>
                <a:gd name="T21" fmla="*/ 12 h 14"/>
                <a:gd name="T22" fmla="*/ 16 w 21"/>
                <a:gd name="T23" fmla="*/ 14 h 14"/>
                <a:gd name="T24" fmla="*/ 15 w 21"/>
                <a:gd name="T25" fmla="*/ 12 h 14"/>
                <a:gd name="T26" fmla="*/ 15 w 21"/>
                <a:gd name="T27" fmla="*/ 11 h 14"/>
                <a:gd name="T28" fmla="*/ 13 w 21"/>
                <a:gd name="T29" fmla="*/ 9 h 14"/>
                <a:gd name="T30" fmla="*/ 12 w 21"/>
                <a:gd name="T31" fmla="*/ 9 h 14"/>
                <a:gd name="T32" fmla="*/ 12 w 21"/>
                <a:gd name="T33" fmla="*/ 11 h 14"/>
                <a:gd name="T34" fmla="*/ 10 w 21"/>
                <a:gd name="T35" fmla="*/ 11 h 14"/>
                <a:gd name="T36" fmla="*/ 9 w 21"/>
                <a:gd name="T37" fmla="*/ 11 h 14"/>
                <a:gd name="T38" fmla="*/ 10 w 21"/>
                <a:gd name="T39" fmla="*/ 11 h 14"/>
                <a:gd name="T40" fmla="*/ 4 w 21"/>
                <a:gd name="T41" fmla="*/ 9 h 14"/>
                <a:gd name="T42" fmla="*/ 3 w 21"/>
                <a:gd name="T43" fmla="*/ 3 h 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4"/>
                <a:gd name="T68" fmla="*/ 21 w 21"/>
                <a:gd name="T69" fmla="*/ 14 h 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4">
                  <a:moveTo>
                    <a:pt x="3" y="3"/>
                  </a:moveTo>
                  <a:lnTo>
                    <a:pt x="3" y="5"/>
                  </a:lnTo>
                  <a:lnTo>
                    <a:pt x="0" y="3"/>
                  </a:lnTo>
                  <a:lnTo>
                    <a:pt x="0" y="2"/>
                  </a:lnTo>
                  <a:lnTo>
                    <a:pt x="9" y="0"/>
                  </a:lnTo>
                  <a:lnTo>
                    <a:pt x="19" y="3"/>
                  </a:lnTo>
                  <a:lnTo>
                    <a:pt x="19" y="5"/>
                  </a:lnTo>
                  <a:lnTo>
                    <a:pt x="21" y="9"/>
                  </a:lnTo>
                  <a:lnTo>
                    <a:pt x="21" y="11"/>
                  </a:lnTo>
                  <a:lnTo>
                    <a:pt x="19" y="12"/>
                  </a:lnTo>
                  <a:lnTo>
                    <a:pt x="18" y="12"/>
                  </a:lnTo>
                  <a:lnTo>
                    <a:pt x="16" y="14"/>
                  </a:lnTo>
                  <a:lnTo>
                    <a:pt x="15" y="12"/>
                  </a:lnTo>
                  <a:lnTo>
                    <a:pt x="15" y="11"/>
                  </a:lnTo>
                  <a:lnTo>
                    <a:pt x="13" y="9"/>
                  </a:lnTo>
                  <a:lnTo>
                    <a:pt x="12" y="9"/>
                  </a:lnTo>
                  <a:lnTo>
                    <a:pt x="12" y="11"/>
                  </a:lnTo>
                  <a:lnTo>
                    <a:pt x="10" y="11"/>
                  </a:lnTo>
                  <a:lnTo>
                    <a:pt x="9" y="11"/>
                  </a:lnTo>
                  <a:lnTo>
                    <a:pt x="10" y="11"/>
                  </a:lnTo>
                  <a:lnTo>
                    <a:pt x="4" y="9"/>
                  </a:lnTo>
                  <a:lnTo>
                    <a:pt x="3"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72" name="Freeform 46"/>
            <p:cNvSpPr>
              <a:spLocks/>
            </p:cNvSpPr>
            <p:nvPr/>
          </p:nvSpPr>
          <p:spPr bwMode="auto">
            <a:xfrm>
              <a:off x="1621" y="3835"/>
              <a:ext cx="3" cy="3"/>
            </a:xfrm>
            <a:custGeom>
              <a:avLst/>
              <a:gdLst>
                <a:gd name="T0" fmla="*/ 0 w 3"/>
                <a:gd name="T1" fmla="*/ 0 h 3"/>
                <a:gd name="T2" fmla="*/ 2 w 3"/>
                <a:gd name="T3" fmla="*/ 0 h 3"/>
                <a:gd name="T4" fmla="*/ 3 w 3"/>
                <a:gd name="T5" fmla="*/ 2 h 3"/>
                <a:gd name="T6" fmla="*/ 2 w 3"/>
                <a:gd name="T7" fmla="*/ 3 h 3"/>
                <a:gd name="T8" fmla="*/ 0 w 3"/>
                <a:gd name="T9" fmla="*/ 3 h 3"/>
                <a:gd name="T10" fmla="*/ 0 w 3"/>
                <a:gd name="T11" fmla="*/ 2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2" y="0"/>
                  </a:lnTo>
                  <a:lnTo>
                    <a:pt x="3" y="2"/>
                  </a:lnTo>
                  <a:lnTo>
                    <a:pt x="2" y="3"/>
                  </a:lnTo>
                  <a:lnTo>
                    <a:pt x="0" y="3"/>
                  </a:lnTo>
                  <a:lnTo>
                    <a:pt x="0" y="2"/>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73" name="Freeform 47"/>
            <p:cNvSpPr>
              <a:spLocks/>
            </p:cNvSpPr>
            <p:nvPr/>
          </p:nvSpPr>
          <p:spPr bwMode="auto">
            <a:xfrm>
              <a:off x="1614" y="3829"/>
              <a:ext cx="4" cy="5"/>
            </a:xfrm>
            <a:custGeom>
              <a:avLst/>
              <a:gdLst>
                <a:gd name="T0" fmla="*/ 4 w 4"/>
                <a:gd name="T1" fmla="*/ 5 h 5"/>
                <a:gd name="T2" fmla="*/ 0 w 4"/>
                <a:gd name="T3" fmla="*/ 2 h 5"/>
                <a:gd name="T4" fmla="*/ 0 w 4"/>
                <a:gd name="T5" fmla="*/ 0 h 5"/>
                <a:gd name="T6" fmla="*/ 3 w 4"/>
                <a:gd name="T7" fmla="*/ 2 h 5"/>
                <a:gd name="T8" fmla="*/ 4 w 4"/>
                <a:gd name="T9" fmla="*/ 3 h 5"/>
                <a:gd name="T10" fmla="*/ 4 w 4"/>
                <a:gd name="T11" fmla="*/ 5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4" y="5"/>
                  </a:moveTo>
                  <a:lnTo>
                    <a:pt x="0" y="2"/>
                  </a:lnTo>
                  <a:lnTo>
                    <a:pt x="0" y="0"/>
                  </a:lnTo>
                  <a:lnTo>
                    <a:pt x="3" y="2"/>
                  </a:lnTo>
                  <a:lnTo>
                    <a:pt x="4" y="3"/>
                  </a:lnTo>
                  <a:lnTo>
                    <a:pt x="4" y="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74" name="Freeform 48"/>
            <p:cNvSpPr>
              <a:spLocks/>
            </p:cNvSpPr>
            <p:nvPr/>
          </p:nvSpPr>
          <p:spPr bwMode="auto">
            <a:xfrm>
              <a:off x="1614" y="3837"/>
              <a:ext cx="4" cy="3"/>
            </a:xfrm>
            <a:custGeom>
              <a:avLst/>
              <a:gdLst>
                <a:gd name="T0" fmla="*/ 4 w 4"/>
                <a:gd name="T1" fmla="*/ 3 h 3"/>
                <a:gd name="T2" fmla="*/ 1 w 4"/>
                <a:gd name="T3" fmla="*/ 3 h 3"/>
                <a:gd name="T4" fmla="*/ 0 w 4"/>
                <a:gd name="T5" fmla="*/ 3 h 3"/>
                <a:gd name="T6" fmla="*/ 0 w 4"/>
                <a:gd name="T7" fmla="*/ 0 h 3"/>
                <a:gd name="T8" fmla="*/ 1 w 4"/>
                <a:gd name="T9" fmla="*/ 0 h 3"/>
                <a:gd name="T10" fmla="*/ 3 w 4"/>
                <a:gd name="T11" fmla="*/ 0 h 3"/>
                <a:gd name="T12" fmla="*/ 4 w 4"/>
                <a:gd name="T13" fmla="*/ 1 h 3"/>
                <a:gd name="T14" fmla="*/ 4 w 4"/>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3"/>
                  </a:moveTo>
                  <a:lnTo>
                    <a:pt x="1" y="3"/>
                  </a:lnTo>
                  <a:lnTo>
                    <a:pt x="0" y="3"/>
                  </a:lnTo>
                  <a:lnTo>
                    <a:pt x="0" y="0"/>
                  </a:lnTo>
                  <a:lnTo>
                    <a:pt x="1" y="0"/>
                  </a:lnTo>
                  <a:lnTo>
                    <a:pt x="3" y="0"/>
                  </a:lnTo>
                  <a:lnTo>
                    <a:pt x="4" y="1"/>
                  </a:lnTo>
                  <a:lnTo>
                    <a:pt x="4"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75" name="Freeform 49"/>
            <p:cNvSpPr>
              <a:spLocks/>
            </p:cNvSpPr>
            <p:nvPr/>
          </p:nvSpPr>
          <p:spPr bwMode="auto">
            <a:xfrm>
              <a:off x="3066" y="1450"/>
              <a:ext cx="7" cy="15"/>
            </a:xfrm>
            <a:custGeom>
              <a:avLst/>
              <a:gdLst>
                <a:gd name="T0" fmla="*/ 6 w 7"/>
                <a:gd name="T1" fmla="*/ 2 h 15"/>
                <a:gd name="T2" fmla="*/ 4 w 7"/>
                <a:gd name="T3" fmla="*/ 2 h 15"/>
                <a:gd name="T4" fmla="*/ 3 w 7"/>
                <a:gd name="T5" fmla="*/ 0 h 15"/>
                <a:gd name="T6" fmla="*/ 1 w 7"/>
                <a:gd name="T7" fmla="*/ 2 h 15"/>
                <a:gd name="T8" fmla="*/ 3 w 7"/>
                <a:gd name="T9" fmla="*/ 3 h 15"/>
                <a:gd name="T10" fmla="*/ 3 w 7"/>
                <a:gd name="T11" fmla="*/ 6 h 15"/>
                <a:gd name="T12" fmla="*/ 0 w 7"/>
                <a:gd name="T13" fmla="*/ 5 h 15"/>
                <a:gd name="T14" fmla="*/ 0 w 7"/>
                <a:gd name="T15" fmla="*/ 11 h 15"/>
                <a:gd name="T16" fmla="*/ 4 w 7"/>
                <a:gd name="T17" fmla="*/ 12 h 15"/>
                <a:gd name="T18" fmla="*/ 7 w 7"/>
                <a:gd name="T19" fmla="*/ 15 h 15"/>
                <a:gd name="T20" fmla="*/ 7 w 7"/>
                <a:gd name="T21" fmla="*/ 12 h 15"/>
                <a:gd name="T22" fmla="*/ 6 w 7"/>
                <a:gd name="T23" fmla="*/ 11 h 15"/>
                <a:gd name="T24" fmla="*/ 4 w 7"/>
                <a:gd name="T25" fmla="*/ 9 h 15"/>
                <a:gd name="T26" fmla="*/ 7 w 7"/>
                <a:gd name="T27" fmla="*/ 8 h 15"/>
                <a:gd name="T28" fmla="*/ 7 w 7"/>
                <a:gd name="T29" fmla="*/ 6 h 15"/>
                <a:gd name="T30" fmla="*/ 7 w 7"/>
                <a:gd name="T31" fmla="*/ 5 h 15"/>
                <a:gd name="T32" fmla="*/ 6 w 7"/>
                <a:gd name="T33" fmla="*/ 2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15"/>
                <a:gd name="T53" fmla="*/ 7 w 7"/>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15">
                  <a:moveTo>
                    <a:pt x="6" y="2"/>
                  </a:moveTo>
                  <a:lnTo>
                    <a:pt x="4" y="2"/>
                  </a:lnTo>
                  <a:lnTo>
                    <a:pt x="3" y="0"/>
                  </a:lnTo>
                  <a:lnTo>
                    <a:pt x="1" y="2"/>
                  </a:lnTo>
                  <a:lnTo>
                    <a:pt x="3" y="3"/>
                  </a:lnTo>
                  <a:lnTo>
                    <a:pt x="3" y="6"/>
                  </a:lnTo>
                  <a:lnTo>
                    <a:pt x="0" y="5"/>
                  </a:lnTo>
                  <a:lnTo>
                    <a:pt x="0" y="11"/>
                  </a:lnTo>
                  <a:lnTo>
                    <a:pt x="4" y="12"/>
                  </a:lnTo>
                  <a:lnTo>
                    <a:pt x="7" y="15"/>
                  </a:lnTo>
                  <a:lnTo>
                    <a:pt x="7" y="12"/>
                  </a:lnTo>
                  <a:lnTo>
                    <a:pt x="6" y="11"/>
                  </a:lnTo>
                  <a:lnTo>
                    <a:pt x="4" y="9"/>
                  </a:lnTo>
                  <a:lnTo>
                    <a:pt x="7" y="8"/>
                  </a:lnTo>
                  <a:lnTo>
                    <a:pt x="7" y="6"/>
                  </a:lnTo>
                  <a:lnTo>
                    <a:pt x="7" y="5"/>
                  </a:lnTo>
                  <a:lnTo>
                    <a:pt x="6"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76" name="Freeform 50"/>
            <p:cNvSpPr>
              <a:spLocks/>
            </p:cNvSpPr>
            <p:nvPr/>
          </p:nvSpPr>
          <p:spPr bwMode="auto">
            <a:xfrm>
              <a:off x="3099" y="1458"/>
              <a:ext cx="4" cy="3"/>
            </a:xfrm>
            <a:custGeom>
              <a:avLst/>
              <a:gdLst>
                <a:gd name="T0" fmla="*/ 4 w 4"/>
                <a:gd name="T1" fmla="*/ 0 h 3"/>
                <a:gd name="T2" fmla="*/ 3 w 4"/>
                <a:gd name="T3" fmla="*/ 0 h 3"/>
                <a:gd name="T4" fmla="*/ 1 w 4"/>
                <a:gd name="T5" fmla="*/ 0 h 3"/>
                <a:gd name="T6" fmla="*/ 0 w 4"/>
                <a:gd name="T7" fmla="*/ 1 h 3"/>
                <a:gd name="T8" fmla="*/ 1 w 4"/>
                <a:gd name="T9" fmla="*/ 3 h 3"/>
                <a:gd name="T10" fmla="*/ 3 w 4"/>
                <a:gd name="T11" fmla="*/ 3 h 3"/>
                <a:gd name="T12" fmla="*/ 4 w 4"/>
                <a:gd name="T13" fmla="*/ 0 h 3"/>
                <a:gd name="T14" fmla="*/ 0 60000 65536"/>
                <a:gd name="T15" fmla="*/ 0 60000 65536"/>
                <a:gd name="T16" fmla="*/ 0 60000 65536"/>
                <a:gd name="T17" fmla="*/ 0 60000 65536"/>
                <a:gd name="T18" fmla="*/ 0 60000 65536"/>
                <a:gd name="T19" fmla="*/ 0 60000 65536"/>
                <a:gd name="T20" fmla="*/ 0 60000 65536"/>
                <a:gd name="T21" fmla="*/ 0 w 4"/>
                <a:gd name="T22" fmla="*/ 0 h 3"/>
                <a:gd name="T23" fmla="*/ 4 w 4"/>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3">
                  <a:moveTo>
                    <a:pt x="4" y="0"/>
                  </a:moveTo>
                  <a:lnTo>
                    <a:pt x="3" y="0"/>
                  </a:lnTo>
                  <a:lnTo>
                    <a:pt x="1" y="0"/>
                  </a:lnTo>
                  <a:lnTo>
                    <a:pt x="0" y="1"/>
                  </a:lnTo>
                  <a:lnTo>
                    <a:pt x="1" y="3"/>
                  </a:lnTo>
                  <a:lnTo>
                    <a:pt x="3" y="3"/>
                  </a:lnTo>
                  <a:lnTo>
                    <a:pt x="4"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77" name="Freeform 51"/>
            <p:cNvSpPr>
              <a:spLocks/>
            </p:cNvSpPr>
            <p:nvPr/>
          </p:nvSpPr>
          <p:spPr bwMode="auto">
            <a:xfrm>
              <a:off x="3111" y="1455"/>
              <a:ext cx="7" cy="9"/>
            </a:xfrm>
            <a:custGeom>
              <a:avLst/>
              <a:gdLst>
                <a:gd name="T0" fmla="*/ 4 w 7"/>
                <a:gd name="T1" fmla="*/ 9 h 9"/>
                <a:gd name="T2" fmla="*/ 6 w 7"/>
                <a:gd name="T3" fmla="*/ 7 h 9"/>
                <a:gd name="T4" fmla="*/ 7 w 7"/>
                <a:gd name="T5" fmla="*/ 0 h 9"/>
                <a:gd name="T6" fmla="*/ 6 w 7"/>
                <a:gd name="T7" fmla="*/ 1 h 9"/>
                <a:gd name="T8" fmla="*/ 1 w 7"/>
                <a:gd name="T9" fmla="*/ 3 h 9"/>
                <a:gd name="T10" fmla="*/ 1 w 7"/>
                <a:gd name="T11" fmla="*/ 6 h 9"/>
                <a:gd name="T12" fmla="*/ 1 w 7"/>
                <a:gd name="T13" fmla="*/ 7 h 9"/>
                <a:gd name="T14" fmla="*/ 0 w 7"/>
                <a:gd name="T15" fmla="*/ 9 h 9"/>
                <a:gd name="T16" fmla="*/ 3 w 7"/>
                <a:gd name="T17" fmla="*/ 7 h 9"/>
                <a:gd name="T18" fmla="*/ 4 w 7"/>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9"/>
                <a:gd name="T32" fmla="*/ 7 w 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9">
                  <a:moveTo>
                    <a:pt x="4" y="9"/>
                  </a:moveTo>
                  <a:lnTo>
                    <a:pt x="6" y="7"/>
                  </a:lnTo>
                  <a:lnTo>
                    <a:pt x="7" y="0"/>
                  </a:lnTo>
                  <a:lnTo>
                    <a:pt x="6" y="1"/>
                  </a:lnTo>
                  <a:lnTo>
                    <a:pt x="1" y="3"/>
                  </a:lnTo>
                  <a:lnTo>
                    <a:pt x="1" y="6"/>
                  </a:lnTo>
                  <a:lnTo>
                    <a:pt x="1" y="7"/>
                  </a:lnTo>
                  <a:lnTo>
                    <a:pt x="0" y="9"/>
                  </a:lnTo>
                  <a:lnTo>
                    <a:pt x="3" y="7"/>
                  </a:lnTo>
                  <a:lnTo>
                    <a:pt x="4" y="9"/>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78" name="Freeform 52"/>
            <p:cNvSpPr>
              <a:spLocks/>
            </p:cNvSpPr>
            <p:nvPr/>
          </p:nvSpPr>
          <p:spPr bwMode="auto">
            <a:xfrm>
              <a:off x="2947" y="2033"/>
              <a:ext cx="53" cy="34"/>
            </a:xfrm>
            <a:custGeom>
              <a:avLst/>
              <a:gdLst>
                <a:gd name="T0" fmla="*/ 53 w 53"/>
                <a:gd name="T1" fmla="*/ 0 h 34"/>
                <a:gd name="T2" fmla="*/ 51 w 53"/>
                <a:gd name="T3" fmla="*/ 0 h 34"/>
                <a:gd name="T4" fmla="*/ 51 w 53"/>
                <a:gd name="T5" fmla="*/ 4 h 34"/>
                <a:gd name="T6" fmla="*/ 44 w 53"/>
                <a:gd name="T7" fmla="*/ 18 h 34"/>
                <a:gd name="T8" fmla="*/ 44 w 53"/>
                <a:gd name="T9" fmla="*/ 19 h 34"/>
                <a:gd name="T10" fmla="*/ 45 w 53"/>
                <a:gd name="T11" fmla="*/ 21 h 34"/>
                <a:gd name="T12" fmla="*/ 47 w 53"/>
                <a:gd name="T13" fmla="*/ 27 h 34"/>
                <a:gd name="T14" fmla="*/ 44 w 53"/>
                <a:gd name="T15" fmla="*/ 34 h 34"/>
                <a:gd name="T16" fmla="*/ 36 w 53"/>
                <a:gd name="T17" fmla="*/ 33 h 34"/>
                <a:gd name="T18" fmla="*/ 30 w 53"/>
                <a:gd name="T19" fmla="*/ 27 h 34"/>
                <a:gd name="T20" fmla="*/ 21 w 53"/>
                <a:gd name="T21" fmla="*/ 24 h 34"/>
                <a:gd name="T22" fmla="*/ 11 w 53"/>
                <a:gd name="T23" fmla="*/ 18 h 34"/>
                <a:gd name="T24" fmla="*/ 2 w 53"/>
                <a:gd name="T25" fmla="*/ 15 h 34"/>
                <a:gd name="T26" fmla="*/ 0 w 53"/>
                <a:gd name="T27" fmla="*/ 12 h 34"/>
                <a:gd name="T28" fmla="*/ 0 w 53"/>
                <a:gd name="T29" fmla="*/ 7 h 34"/>
                <a:gd name="T30" fmla="*/ 0 w 53"/>
                <a:gd name="T31" fmla="*/ 6 h 34"/>
                <a:gd name="T32" fmla="*/ 2 w 53"/>
                <a:gd name="T33" fmla="*/ 3 h 34"/>
                <a:gd name="T34" fmla="*/ 3 w 53"/>
                <a:gd name="T35" fmla="*/ 3 h 34"/>
                <a:gd name="T36" fmla="*/ 6 w 53"/>
                <a:gd name="T37" fmla="*/ 4 h 34"/>
                <a:gd name="T38" fmla="*/ 8 w 53"/>
                <a:gd name="T39" fmla="*/ 4 h 34"/>
                <a:gd name="T40" fmla="*/ 12 w 53"/>
                <a:gd name="T41" fmla="*/ 1 h 34"/>
                <a:gd name="T42" fmla="*/ 18 w 53"/>
                <a:gd name="T43" fmla="*/ 4 h 34"/>
                <a:gd name="T44" fmla="*/ 20 w 53"/>
                <a:gd name="T45" fmla="*/ 7 h 34"/>
                <a:gd name="T46" fmla="*/ 36 w 53"/>
                <a:gd name="T47" fmla="*/ 4 h 34"/>
                <a:gd name="T48" fmla="*/ 39 w 53"/>
                <a:gd name="T49" fmla="*/ 3 h 34"/>
                <a:gd name="T50" fmla="*/ 45 w 53"/>
                <a:gd name="T51" fmla="*/ 3 h 34"/>
                <a:gd name="T52" fmla="*/ 47 w 53"/>
                <a:gd name="T53" fmla="*/ 1 h 34"/>
                <a:gd name="T54" fmla="*/ 50 w 53"/>
                <a:gd name="T55" fmla="*/ 1 h 34"/>
                <a:gd name="T56" fmla="*/ 53 w 53"/>
                <a:gd name="T57" fmla="*/ 0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3"/>
                <a:gd name="T88" fmla="*/ 0 h 34"/>
                <a:gd name="T89" fmla="*/ 53 w 53"/>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3" h="34">
                  <a:moveTo>
                    <a:pt x="53" y="0"/>
                  </a:moveTo>
                  <a:lnTo>
                    <a:pt x="51" y="0"/>
                  </a:lnTo>
                  <a:lnTo>
                    <a:pt x="51" y="4"/>
                  </a:lnTo>
                  <a:lnTo>
                    <a:pt x="44" y="18"/>
                  </a:lnTo>
                  <a:lnTo>
                    <a:pt x="44" y="19"/>
                  </a:lnTo>
                  <a:lnTo>
                    <a:pt x="45" y="21"/>
                  </a:lnTo>
                  <a:lnTo>
                    <a:pt x="47" y="27"/>
                  </a:lnTo>
                  <a:lnTo>
                    <a:pt x="44" y="34"/>
                  </a:lnTo>
                  <a:lnTo>
                    <a:pt x="36" y="33"/>
                  </a:lnTo>
                  <a:lnTo>
                    <a:pt x="30" y="27"/>
                  </a:lnTo>
                  <a:lnTo>
                    <a:pt x="21" y="24"/>
                  </a:lnTo>
                  <a:lnTo>
                    <a:pt x="11" y="18"/>
                  </a:lnTo>
                  <a:lnTo>
                    <a:pt x="2" y="15"/>
                  </a:lnTo>
                  <a:lnTo>
                    <a:pt x="0" y="12"/>
                  </a:lnTo>
                  <a:lnTo>
                    <a:pt x="0" y="7"/>
                  </a:lnTo>
                  <a:lnTo>
                    <a:pt x="0" y="6"/>
                  </a:lnTo>
                  <a:lnTo>
                    <a:pt x="2" y="3"/>
                  </a:lnTo>
                  <a:lnTo>
                    <a:pt x="3" y="3"/>
                  </a:lnTo>
                  <a:lnTo>
                    <a:pt x="6" y="4"/>
                  </a:lnTo>
                  <a:lnTo>
                    <a:pt x="8" y="4"/>
                  </a:lnTo>
                  <a:lnTo>
                    <a:pt x="12" y="1"/>
                  </a:lnTo>
                  <a:lnTo>
                    <a:pt x="18" y="4"/>
                  </a:lnTo>
                  <a:lnTo>
                    <a:pt x="20" y="7"/>
                  </a:lnTo>
                  <a:lnTo>
                    <a:pt x="36" y="4"/>
                  </a:lnTo>
                  <a:lnTo>
                    <a:pt x="39" y="3"/>
                  </a:lnTo>
                  <a:lnTo>
                    <a:pt x="45" y="3"/>
                  </a:lnTo>
                  <a:lnTo>
                    <a:pt x="47" y="1"/>
                  </a:lnTo>
                  <a:lnTo>
                    <a:pt x="50" y="1"/>
                  </a:lnTo>
                  <a:lnTo>
                    <a:pt x="53"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79" name="Freeform 53"/>
            <p:cNvSpPr>
              <a:spLocks/>
            </p:cNvSpPr>
            <p:nvPr/>
          </p:nvSpPr>
          <p:spPr bwMode="auto">
            <a:xfrm>
              <a:off x="2876" y="1967"/>
              <a:ext cx="23" cy="54"/>
            </a:xfrm>
            <a:custGeom>
              <a:avLst/>
              <a:gdLst>
                <a:gd name="T0" fmla="*/ 14 w 23"/>
                <a:gd name="T1" fmla="*/ 0 h 54"/>
                <a:gd name="T2" fmla="*/ 17 w 23"/>
                <a:gd name="T3" fmla="*/ 1 h 54"/>
                <a:gd name="T4" fmla="*/ 19 w 23"/>
                <a:gd name="T5" fmla="*/ 3 h 54"/>
                <a:gd name="T6" fmla="*/ 20 w 23"/>
                <a:gd name="T7" fmla="*/ 4 h 54"/>
                <a:gd name="T8" fmla="*/ 23 w 23"/>
                <a:gd name="T9" fmla="*/ 13 h 54"/>
                <a:gd name="T10" fmla="*/ 23 w 23"/>
                <a:gd name="T11" fmla="*/ 43 h 54"/>
                <a:gd name="T12" fmla="*/ 22 w 23"/>
                <a:gd name="T13" fmla="*/ 45 h 54"/>
                <a:gd name="T14" fmla="*/ 22 w 23"/>
                <a:gd name="T15" fmla="*/ 46 h 54"/>
                <a:gd name="T16" fmla="*/ 20 w 23"/>
                <a:gd name="T17" fmla="*/ 48 h 54"/>
                <a:gd name="T18" fmla="*/ 16 w 23"/>
                <a:gd name="T19" fmla="*/ 46 h 54"/>
                <a:gd name="T20" fmla="*/ 14 w 23"/>
                <a:gd name="T21" fmla="*/ 48 h 54"/>
                <a:gd name="T22" fmla="*/ 13 w 23"/>
                <a:gd name="T23" fmla="*/ 51 h 54"/>
                <a:gd name="T24" fmla="*/ 11 w 23"/>
                <a:gd name="T25" fmla="*/ 52 h 54"/>
                <a:gd name="T26" fmla="*/ 8 w 23"/>
                <a:gd name="T27" fmla="*/ 54 h 54"/>
                <a:gd name="T28" fmla="*/ 4 w 23"/>
                <a:gd name="T29" fmla="*/ 48 h 54"/>
                <a:gd name="T30" fmla="*/ 3 w 23"/>
                <a:gd name="T31" fmla="*/ 45 h 54"/>
                <a:gd name="T32" fmla="*/ 4 w 23"/>
                <a:gd name="T33" fmla="*/ 43 h 54"/>
                <a:gd name="T34" fmla="*/ 3 w 23"/>
                <a:gd name="T35" fmla="*/ 40 h 54"/>
                <a:gd name="T36" fmla="*/ 4 w 23"/>
                <a:gd name="T37" fmla="*/ 34 h 54"/>
                <a:gd name="T38" fmla="*/ 4 w 23"/>
                <a:gd name="T39" fmla="*/ 33 h 54"/>
                <a:gd name="T40" fmla="*/ 4 w 23"/>
                <a:gd name="T41" fmla="*/ 31 h 54"/>
                <a:gd name="T42" fmla="*/ 4 w 23"/>
                <a:gd name="T43" fmla="*/ 30 h 54"/>
                <a:gd name="T44" fmla="*/ 4 w 23"/>
                <a:gd name="T45" fmla="*/ 22 h 54"/>
                <a:gd name="T46" fmla="*/ 3 w 23"/>
                <a:gd name="T47" fmla="*/ 16 h 54"/>
                <a:gd name="T48" fmla="*/ 1 w 23"/>
                <a:gd name="T49" fmla="*/ 16 h 54"/>
                <a:gd name="T50" fmla="*/ 0 w 23"/>
                <a:gd name="T51" fmla="*/ 16 h 54"/>
                <a:gd name="T52" fmla="*/ 0 w 23"/>
                <a:gd name="T53" fmla="*/ 15 h 54"/>
                <a:gd name="T54" fmla="*/ 0 w 23"/>
                <a:gd name="T55" fmla="*/ 9 h 54"/>
                <a:gd name="T56" fmla="*/ 0 w 23"/>
                <a:gd name="T57" fmla="*/ 7 h 54"/>
                <a:gd name="T58" fmla="*/ 3 w 23"/>
                <a:gd name="T59" fmla="*/ 10 h 54"/>
                <a:gd name="T60" fmla="*/ 5 w 23"/>
                <a:gd name="T61" fmla="*/ 10 h 54"/>
                <a:gd name="T62" fmla="*/ 11 w 23"/>
                <a:gd name="T63" fmla="*/ 4 h 54"/>
                <a:gd name="T64" fmla="*/ 13 w 23"/>
                <a:gd name="T65" fmla="*/ 3 h 54"/>
                <a:gd name="T66" fmla="*/ 14 w 23"/>
                <a:gd name="T67" fmla="*/ 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
                <a:gd name="T103" fmla="*/ 0 h 54"/>
                <a:gd name="T104" fmla="*/ 23 w 23"/>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 h="54">
                  <a:moveTo>
                    <a:pt x="14" y="0"/>
                  </a:moveTo>
                  <a:lnTo>
                    <a:pt x="17" y="1"/>
                  </a:lnTo>
                  <a:lnTo>
                    <a:pt x="19" y="3"/>
                  </a:lnTo>
                  <a:lnTo>
                    <a:pt x="20" y="4"/>
                  </a:lnTo>
                  <a:lnTo>
                    <a:pt x="23" y="13"/>
                  </a:lnTo>
                  <a:lnTo>
                    <a:pt x="23" y="43"/>
                  </a:lnTo>
                  <a:lnTo>
                    <a:pt x="22" y="45"/>
                  </a:lnTo>
                  <a:lnTo>
                    <a:pt x="22" y="46"/>
                  </a:lnTo>
                  <a:lnTo>
                    <a:pt x="20" y="48"/>
                  </a:lnTo>
                  <a:lnTo>
                    <a:pt x="16" y="46"/>
                  </a:lnTo>
                  <a:lnTo>
                    <a:pt x="14" y="48"/>
                  </a:lnTo>
                  <a:lnTo>
                    <a:pt x="13" y="51"/>
                  </a:lnTo>
                  <a:lnTo>
                    <a:pt x="11" y="52"/>
                  </a:lnTo>
                  <a:lnTo>
                    <a:pt x="8" y="54"/>
                  </a:lnTo>
                  <a:lnTo>
                    <a:pt x="4" y="48"/>
                  </a:lnTo>
                  <a:lnTo>
                    <a:pt x="3" y="45"/>
                  </a:lnTo>
                  <a:lnTo>
                    <a:pt x="4" y="43"/>
                  </a:lnTo>
                  <a:lnTo>
                    <a:pt x="3" y="40"/>
                  </a:lnTo>
                  <a:lnTo>
                    <a:pt x="4" y="34"/>
                  </a:lnTo>
                  <a:lnTo>
                    <a:pt x="4" y="33"/>
                  </a:lnTo>
                  <a:lnTo>
                    <a:pt x="4" y="31"/>
                  </a:lnTo>
                  <a:lnTo>
                    <a:pt x="4" y="30"/>
                  </a:lnTo>
                  <a:lnTo>
                    <a:pt x="4" y="22"/>
                  </a:lnTo>
                  <a:lnTo>
                    <a:pt x="3" y="16"/>
                  </a:lnTo>
                  <a:lnTo>
                    <a:pt x="1" y="16"/>
                  </a:lnTo>
                  <a:lnTo>
                    <a:pt x="0" y="16"/>
                  </a:lnTo>
                  <a:lnTo>
                    <a:pt x="0" y="15"/>
                  </a:lnTo>
                  <a:lnTo>
                    <a:pt x="0" y="9"/>
                  </a:lnTo>
                  <a:lnTo>
                    <a:pt x="0" y="7"/>
                  </a:lnTo>
                  <a:lnTo>
                    <a:pt x="3" y="10"/>
                  </a:lnTo>
                  <a:lnTo>
                    <a:pt x="5" y="10"/>
                  </a:lnTo>
                  <a:lnTo>
                    <a:pt x="11" y="4"/>
                  </a:lnTo>
                  <a:lnTo>
                    <a:pt x="13" y="3"/>
                  </a:lnTo>
                  <a:lnTo>
                    <a:pt x="14"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80" name="Freeform 54"/>
            <p:cNvSpPr>
              <a:spLocks/>
            </p:cNvSpPr>
            <p:nvPr/>
          </p:nvSpPr>
          <p:spPr bwMode="auto">
            <a:xfrm>
              <a:off x="3148" y="1979"/>
              <a:ext cx="6" cy="4"/>
            </a:xfrm>
            <a:custGeom>
              <a:avLst/>
              <a:gdLst>
                <a:gd name="T0" fmla="*/ 4 w 6"/>
                <a:gd name="T1" fmla="*/ 4 h 4"/>
                <a:gd name="T2" fmla="*/ 6 w 6"/>
                <a:gd name="T3" fmla="*/ 3 h 4"/>
                <a:gd name="T4" fmla="*/ 4 w 6"/>
                <a:gd name="T5" fmla="*/ 3 h 4"/>
                <a:gd name="T6" fmla="*/ 4 w 6"/>
                <a:gd name="T7" fmla="*/ 0 h 4"/>
                <a:gd name="T8" fmla="*/ 3 w 6"/>
                <a:gd name="T9" fmla="*/ 0 h 4"/>
                <a:gd name="T10" fmla="*/ 0 w 6"/>
                <a:gd name="T11" fmla="*/ 3 h 4"/>
                <a:gd name="T12" fmla="*/ 0 w 6"/>
                <a:gd name="T13" fmla="*/ 4 h 4"/>
                <a:gd name="T14" fmla="*/ 3 w 6"/>
                <a:gd name="T15" fmla="*/ 4 h 4"/>
                <a:gd name="T16" fmla="*/ 4 w 6"/>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4"/>
                <a:gd name="T29" fmla="*/ 6 w 6"/>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4">
                  <a:moveTo>
                    <a:pt x="4" y="4"/>
                  </a:moveTo>
                  <a:lnTo>
                    <a:pt x="6" y="3"/>
                  </a:lnTo>
                  <a:lnTo>
                    <a:pt x="4" y="3"/>
                  </a:lnTo>
                  <a:lnTo>
                    <a:pt x="4" y="0"/>
                  </a:lnTo>
                  <a:lnTo>
                    <a:pt x="3" y="0"/>
                  </a:lnTo>
                  <a:lnTo>
                    <a:pt x="0" y="3"/>
                  </a:lnTo>
                  <a:lnTo>
                    <a:pt x="0" y="4"/>
                  </a:lnTo>
                  <a:lnTo>
                    <a:pt x="3" y="4"/>
                  </a:lnTo>
                  <a:lnTo>
                    <a:pt x="4" y="4"/>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81" name="Freeform 55"/>
            <p:cNvSpPr>
              <a:spLocks/>
            </p:cNvSpPr>
            <p:nvPr/>
          </p:nvSpPr>
          <p:spPr bwMode="auto">
            <a:xfrm>
              <a:off x="3157" y="1997"/>
              <a:ext cx="6" cy="4"/>
            </a:xfrm>
            <a:custGeom>
              <a:avLst/>
              <a:gdLst>
                <a:gd name="T0" fmla="*/ 6 w 6"/>
                <a:gd name="T1" fmla="*/ 1 h 4"/>
                <a:gd name="T2" fmla="*/ 4 w 6"/>
                <a:gd name="T3" fmla="*/ 1 h 4"/>
                <a:gd name="T4" fmla="*/ 4 w 6"/>
                <a:gd name="T5" fmla="*/ 0 h 4"/>
                <a:gd name="T6" fmla="*/ 3 w 6"/>
                <a:gd name="T7" fmla="*/ 0 h 4"/>
                <a:gd name="T8" fmla="*/ 1 w 6"/>
                <a:gd name="T9" fmla="*/ 0 h 4"/>
                <a:gd name="T10" fmla="*/ 0 w 6"/>
                <a:gd name="T11" fmla="*/ 3 h 4"/>
                <a:gd name="T12" fmla="*/ 1 w 6"/>
                <a:gd name="T13" fmla="*/ 4 h 4"/>
                <a:gd name="T14" fmla="*/ 1 w 6"/>
                <a:gd name="T15" fmla="*/ 3 h 4"/>
                <a:gd name="T16" fmla="*/ 4 w 6"/>
                <a:gd name="T17" fmla="*/ 4 h 4"/>
                <a:gd name="T18" fmla="*/ 6 w 6"/>
                <a:gd name="T19" fmla="*/ 1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4"/>
                <a:gd name="T32" fmla="*/ 6 w 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4">
                  <a:moveTo>
                    <a:pt x="6" y="1"/>
                  </a:moveTo>
                  <a:lnTo>
                    <a:pt x="4" y="1"/>
                  </a:lnTo>
                  <a:lnTo>
                    <a:pt x="4" y="0"/>
                  </a:lnTo>
                  <a:lnTo>
                    <a:pt x="3" y="0"/>
                  </a:lnTo>
                  <a:lnTo>
                    <a:pt x="1" y="0"/>
                  </a:lnTo>
                  <a:lnTo>
                    <a:pt x="0" y="3"/>
                  </a:lnTo>
                  <a:lnTo>
                    <a:pt x="1" y="4"/>
                  </a:lnTo>
                  <a:lnTo>
                    <a:pt x="1" y="3"/>
                  </a:lnTo>
                  <a:lnTo>
                    <a:pt x="4" y="4"/>
                  </a:lnTo>
                  <a:lnTo>
                    <a:pt x="6"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82" name="Freeform 56"/>
            <p:cNvSpPr>
              <a:spLocks/>
            </p:cNvSpPr>
            <p:nvPr/>
          </p:nvSpPr>
          <p:spPr bwMode="auto">
            <a:xfrm>
              <a:off x="3172" y="2009"/>
              <a:ext cx="12" cy="9"/>
            </a:xfrm>
            <a:custGeom>
              <a:avLst/>
              <a:gdLst>
                <a:gd name="T0" fmla="*/ 10 w 12"/>
                <a:gd name="T1" fmla="*/ 7 h 9"/>
                <a:gd name="T2" fmla="*/ 12 w 12"/>
                <a:gd name="T3" fmla="*/ 7 h 9"/>
                <a:gd name="T4" fmla="*/ 7 w 12"/>
                <a:gd name="T5" fmla="*/ 0 h 9"/>
                <a:gd name="T6" fmla="*/ 0 w 12"/>
                <a:gd name="T7" fmla="*/ 3 h 9"/>
                <a:gd name="T8" fmla="*/ 0 w 12"/>
                <a:gd name="T9" fmla="*/ 6 h 9"/>
                <a:gd name="T10" fmla="*/ 1 w 12"/>
                <a:gd name="T11" fmla="*/ 6 h 9"/>
                <a:gd name="T12" fmla="*/ 4 w 12"/>
                <a:gd name="T13" fmla="*/ 4 h 9"/>
                <a:gd name="T14" fmla="*/ 6 w 12"/>
                <a:gd name="T15" fmla="*/ 4 h 9"/>
                <a:gd name="T16" fmla="*/ 4 w 12"/>
                <a:gd name="T17" fmla="*/ 7 h 9"/>
                <a:gd name="T18" fmla="*/ 7 w 12"/>
                <a:gd name="T19" fmla="*/ 9 h 9"/>
                <a:gd name="T20" fmla="*/ 9 w 12"/>
                <a:gd name="T21" fmla="*/ 7 h 9"/>
                <a:gd name="T22" fmla="*/ 9 w 12"/>
                <a:gd name="T23" fmla="*/ 6 h 9"/>
                <a:gd name="T24" fmla="*/ 10 w 12"/>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9"/>
                <a:gd name="T41" fmla="*/ 12 w 12"/>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9">
                  <a:moveTo>
                    <a:pt x="10" y="7"/>
                  </a:moveTo>
                  <a:lnTo>
                    <a:pt x="12" y="7"/>
                  </a:lnTo>
                  <a:lnTo>
                    <a:pt x="7" y="0"/>
                  </a:lnTo>
                  <a:lnTo>
                    <a:pt x="0" y="3"/>
                  </a:lnTo>
                  <a:lnTo>
                    <a:pt x="0" y="6"/>
                  </a:lnTo>
                  <a:lnTo>
                    <a:pt x="1" y="6"/>
                  </a:lnTo>
                  <a:lnTo>
                    <a:pt x="4" y="4"/>
                  </a:lnTo>
                  <a:lnTo>
                    <a:pt x="6" y="4"/>
                  </a:lnTo>
                  <a:lnTo>
                    <a:pt x="4" y="7"/>
                  </a:lnTo>
                  <a:lnTo>
                    <a:pt x="7" y="9"/>
                  </a:lnTo>
                  <a:lnTo>
                    <a:pt x="9" y="7"/>
                  </a:lnTo>
                  <a:lnTo>
                    <a:pt x="9" y="6"/>
                  </a:lnTo>
                  <a:lnTo>
                    <a:pt x="10" y="7"/>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83" name="Freeform 57"/>
            <p:cNvSpPr>
              <a:spLocks/>
            </p:cNvSpPr>
            <p:nvPr/>
          </p:nvSpPr>
          <p:spPr bwMode="auto">
            <a:xfrm>
              <a:off x="3172" y="2025"/>
              <a:ext cx="4" cy="9"/>
            </a:xfrm>
            <a:custGeom>
              <a:avLst/>
              <a:gdLst>
                <a:gd name="T0" fmla="*/ 1 w 4"/>
                <a:gd name="T1" fmla="*/ 9 h 9"/>
                <a:gd name="T2" fmla="*/ 3 w 4"/>
                <a:gd name="T3" fmla="*/ 8 h 9"/>
                <a:gd name="T4" fmla="*/ 4 w 4"/>
                <a:gd name="T5" fmla="*/ 3 h 9"/>
                <a:gd name="T6" fmla="*/ 3 w 4"/>
                <a:gd name="T7" fmla="*/ 2 h 9"/>
                <a:gd name="T8" fmla="*/ 0 w 4"/>
                <a:gd name="T9" fmla="*/ 0 h 9"/>
                <a:gd name="T10" fmla="*/ 0 w 4"/>
                <a:gd name="T11" fmla="*/ 3 h 9"/>
                <a:gd name="T12" fmla="*/ 1 w 4"/>
                <a:gd name="T13" fmla="*/ 6 h 9"/>
                <a:gd name="T14" fmla="*/ 0 w 4"/>
                <a:gd name="T15" fmla="*/ 8 h 9"/>
                <a:gd name="T16" fmla="*/ 0 w 4"/>
                <a:gd name="T17" fmla="*/ 9 h 9"/>
                <a:gd name="T18" fmla="*/ 1 w 4"/>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
                <a:gd name="T32" fmla="*/ 4 w 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
                  <a:moveTo>
                    <a:pt x="1" y="9"/>
                  </a:moveTo>
                  <a:lnTo>
                    <a:pt x="3" y="8"/>
                  </a:lnTo>
                  <a:lnTo>
                    <a:pt x="4" y="3"/>
                  </a:lnTo>
                  <a:lnTo>
                    <a:pt x="3" y="2"/>
                  </a:lnTo>
                  <a:lnTo>
                    <a:pt x="0" y="0"/>
                  </a:lnTo>
                  <a:lnTo>
                    <a:pt x="0" y="3"/>
                  </a:lnTo>
                  <a:lnTo>
                    <a:pt x="1" y="6"/>
                  </a:lnTo>
                  <a:lnTo>
                    <a:pt x="0" y="8"/>
                  </a:lnTo>
                  <a:lnTo>
                    <a:pt x="0" y="9"/>
                  </a:lnTo>
                  <a:lnTo>
                    <a:pt x="1" y="9"/>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84" name="Freeform 58"/>
            <p:cNvSpPr>
              <a:spLocks/>
            </p:cNvSpPr>
            <p:nvPr/>
          </p:nvSpPr>
          <p:spPr bwMode="auto">
            <a:xfrm>
              <a:off x="3203" y="2072"/>
              <a:ext cx="9" cy="10"/>
            </a:xfrm>
            <a:custGeom>
              <a:avLst/>
              <a:gdLst>
                <a:gd name="T0" fmla="*/ 5 w 9"/>
                <a:gd name="T1" fmla="*/ 7 h 10"/>
                <a:gd name="T2" fmla="*/ 6 w 9"/>
                <a:gd name="T3" fmla="*/ 7 h 10"/>
                <a:gd name="T4" fmla="*/ 8 w 9"/>
                <a:gd name="T5" fmla="*/ 6 h 10"/>
                <a:gd name="T6" fmla="*/ 8 w 9"/>
                <a:gd name="T7" fmla="*/ 3 h 10"/>
                <a:gd name="T8" fmla="*/ 9 w 9"/>
                <a:gd name="T9" fmla="*/ 0 h 10"/>
                <a:gd name="T10" fmla="*/ 5 w 9"/>
                <a:gd name="T11" fmla="*/ 1 h 10"/>
                <a:gd name="T12" fmla="*/ 0 w 9"/>
                <a:gd name="T13" fmla="*/ 6 h 10"/>
                <a:gd name="T14" fmla="*/ 0 w 9"/>
                <a:gd name="T15" fmla="*/ 7 h 10"/>
                <a:gd name="T16" fmla="*/ 0 w 9"/>
                <a:gd name="T17" fmla="*/ 10 h 10"/>
                <a:gd name="T18" fmla="*/ 5 w 9"/>
                <a:gd name="T19" fmla="*/ 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0"/>
                <a:gd name="T32" fmla="*/ 9 w 9"/>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0">
                  <a:moveTo>
                    <a:pt x="5" y="7"/>
                  </a:moveTo>
                  <a:lnTo>
                    <a:pt x="6" y="7"/>
                  </a:lnTo>
                  <a:lnTo>
                    <a:pt x="8" y="6"/>
                  </a:lnTo>
                  <a:lnTo>
                    <a:pt x="8" y="3"/>
                  </a:lnTo>
                  <a:lnTo>
                    <a:pt x="9" y="0"/>
                  </a:lnTo>
                  <a:lnTo>
                    <a:pt x="5" y="1"/>
                  </a:lnTo>
                  <a:lnTo>
                    <a:pt x="0" y="6"/>
                  </a:lnTo>
                  <a:lnTo>
                    <a:pt x="0" y="7"/>
                  </a:lnTo>
                  <a:lnTo>
                    <a:pt x="0" y="10"/>
                  </a:lnTo>
                  <a:lnTo>
                    <a:pt x="5" y="7"/>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85" name="Freeform 59"/>
            <p:cNvSpPr>
              <a:spLocks/>
            </p:cNvSpPr>
            <p:nvPr/>
          </p:nvSpPr>
          <p:spPr bwMode="auto">
            <a:xfrm>
              <a:off x="3131" y="2090"/>
              <a:ext cx="48" cy="15"/>
            </a:xfrm>
            <a:custGeom>
              <a:avLst/>
              <a:gdLst>
                <a:gd name="T0" fmla="*/ 27 w 48"/>
                <a:gd name="T1" fmla="*/ 4 h 15"/>
                <a:gd name="T2" fmla="*/ 24 w 48"/>
                <a:gd name="T3" fmla="*/ 3 h 15"/>
                <a:gd name="T4" fmla="*/ 15 w 48"/>
                <a:gd name="T5" fmla="*/ 4 h 15"/>
                <a:gd name="T6" fmla="*/ 12 w 48"/>
                <a:gd name="T7" fmla="*/ 3 h 15"/>
                <a:gd name="T8" fmla="*/ 11 w 48"/>
                <a:gd name="T9" fmla="*/ 3 h 15"/>
                <a:gd name="T10" fmla="*/ 12 w 48"/>
                <a:gd name="T11" fmla="*/ 1 h 15"/>
                <a:gd name="T12" fmla="*/ 11 w 48"/>
                <a:gd name="T13" fmla="*/ 0 h 15"/>
                <a:gd name="T14" fmla="*/ 9 w 48"/>
                <a:gd name="T15" fmla="*/ 1 h 15"/>
                <a:gd name="T16" fmla="*/ 5 w 48"/>
                <a:gd name="T17" fmla="*/ 0 h 15"/>
                <a:gd name="T18" fmla="*/ 3 w 48"/>
                <a:gd name="T19" fmla="*/ 1 h 15"/>
                <a:gd name="T20" fmla="*/ 2 w 48"/>
                <a:gd name="T21" fmla="*/ 1 h 15"/>
                <a:gd name="T22" fmla="*/ 0 w 48"/>
                <a:gd name="T23" fmla="*/ 9 h 15"/>
                <a:gd name="T24" fmla="*/ 12 w 48"/>
                <a:gd name="T25" fmla="*/ 7 h 15"/>
                <a:gd name="T26" fmla="*/ 17 w 48"/>
                <a:gd name="T27" fmla="*/ 9 h 15"/>
                <a:gd name="T28" fmla="*/ 18 w 48"/>
                <a:gd name="T29" fmla="*/ 10 h 15"/>
                <a:gd name="T30" fmla="*/ 21 w 48"/>
                <a:gd name="T31" fmla="*/ 10 h 15"/>
                <a:gd name="T32" fmla="*/ 23 w 48"/>
                <a:gd name="T33" fmla="*/ 15 h 15"/>
                <a:gd name="T34" fmla="*/ 42 w 48"/>
                <a:gd name="T35" fmla="*/ 12 h 15"/>
                <a:gd name="T36" fmla="*/ 45 w 48"/>
                <a:gd name="T37" fmla="*/ 13 h 15"/>
                <a:gd name="T38" fmla="*/ 48 w 48"/>
                <a:gd name="T39" fmla="*/ 9 h 15"/>
                <a:gd name="T40" fmla="*/ 47 w 48"/>
                <a:gd name="T41" fmla="*/ 7 h 15"/>
                <a:gd name="T42" fmla="*/ 41 w 48"/>
                <a:gd name="T43" fmla="*/ 9 h 15"/>
                <a:gd name="T44" fmla="*/ 39 w 48"/>
                <a:gd name="T45" fmla="*/ 9 h 15"/>
                <a:gd name="T46" fmla="*/ 38 w 48"/>
                <a:gd name="T47" fmla="*/ 6 h 15"/>
                <a:gd name="T48" fmla="*/ 29 w 48"/>
                <a:gd name="T49" fmla="*/ 6 h 15"/>
                <a:gd name="T50" fmla="*/ 27 w 48"/>
                <a:gd name="T51" fmla="*/ 6 h 15"/>
                <a:gd name="T52" fmla="*/ 27 w 48"/>
                <a:gd name="T53" fmla="*/ 4 h 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
                <a:gd name="T82" fmla="*/ 0 h 15"/>
                <a:gd name="T83" fmla="*/ 48 w 48"/>
                <a:gd name="T84" fmla="*/ 15 h 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 h="15">
                  <a:moveTo>
                    <a:pt x="27" y="4"/>
                  </a:moveTo>
                  <a:lnTo>
                    <a:pt x="24" y="3"/>
                  </a:lnTo>
                  <a:lnTo>
                    <a:pt x="15" y="4"/>
                  </a:lnTo>
                  <a:lnTo>
                    <a:pt x="12" y="3"/>
                  </a:lnTo>
                  <a:lnTo>
                    <a:pt x="11" y="3"/>
                  </a:lnTo>
                  <a:lnTo>
                    <a:pt x="12" y="1"/>
                  </a:lnTo>
                  <a:lnTo>
                    <a:pt x="11" y="0"/>
                  </a:lnTo>
                  <a:lnTo>
                    <a:pt x="9" y="1"/>
                  </a:lnTo>
                  <a:lnTo>
                    <a:pt x="5" y="0"/>
                  </a:lnTo>
                  <a:lnTo>
                    <a:pt x="3" y="1"/>
                  </a:lnTo>
                  <a:lnTo>
                    <a:pt x="2" y="1"/>
                  </a:lnTo>
                  <a:lnTo>
                    <a:pt x="0" y="9"/>
                  </a:lnTo>
                  <a:lnTo>
                    <a:pt x="12" y="7"/>
                  </a:lnTo>
                  <a:lnTo>
                    <a:pt x="17" y="9"/>
                  </a:lnTo>
                  <a:lnTo>
                    <a:pt x="18" y="10"/>
                  </a:lnTo>
                  <a:lnTo>
                    <a:pt x="21" y="10"/>
                  </a:lnTo>
                  <a:lnTo>
                    <a:pt x="23" y="15"/>
                  </a:lnTo>
                  <a:lnTo>
                    <a:pt x="42" y="12"/>
                  </a:lnTo>
                  <a:lnTo>
                    <a:pt x="45" y="13"/>
                  </a:lnTo>
                  <a:lnTo>
                    <a:pt x="48" y="9"/>
                  </a:lnTo>
                  <a:lnTo>
                    <a:pt x="47" y="7"/>
                  </a:lnTo>
                  <a:lnTo>
                    <a:pt x="41" y="9"/>
                  </a:lnTo>
                  <a:lnTo>
                    <a:pt x="39" y="9"/>
                  </a:lnTo>
                  <a:lnTo>
                    <a:pt x="38" y="6"/>
                  </a:lnTo>
                  <a:lnTo>
                    <a:pt x="29" y="6"/>
                  </a:lnTo>
                  <a:lnTo>
                    <a:pt x="27" y="6"/>
                  </a:lnTo>
                  <a:lnTo>
                    <a:pt x="27" y="4"/>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86" name="Freeform 60"/>
            <p:cNvSpPr>
              <a:spLocks/>
            </p:cNvSpPr>
            <p:nvPr/>
          </p:nvSpPr>
          <p:spPr bwMode="auto">
            <a:xfrm>
              <a:off x="3151" y="2040"/>
              <a:ext cx="6" cy="6"/>
            </a:xfrm>
            <a:custGeom>
              <a:avLst/>
              <a:gdLst>
                <a:gd name="T0" fmla="*/ 4 w 6"/>
                <a:gd name="T1" fmla="*/ 6 h 6"/>
                <a:gd name="T2" fmla="*/ 6 w 6"/>
                <a:gd name="T3" fmla="*/ 6 h 6"/>
                <a:gd name="T4" fmla="*/ 6 w 6"/>
                <a:gd name="T5" fmla="*/ 3 h 6"/>
                <a:gd name="T6" fmla="*/ 4 w 6"/>
                <a:gd name="T7" fmla="*/ 2 h 6"/>
                <a:gd name="T8" fmla="*/ 3 w 6"/>
                <a:gd name="T9" fmla="*/ 0 h 6"/>
                <a:gd name="T10" fmla="*/ 1 w 6"/>
                <a:gd name="T11" fmla="*/ 0 h 6"/>
                <a:gd name="T12" fmla="*/ 0 w 6"/>
                <a:gd name="T13" fmla="*/ 2 h 6"/>
                <a:gd name="T14" fmla="*/ 1 w 6"/>
                <a:gd name="T15" fmla="*/ 3 h 6"/>
                <a:gd name="T16" fmla="*/ 4 w 6"/>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4" y="6"/>
                  </a:moveTo>
                  <a:lnTo>
                    <a:pt x="6" y="6"/>
                  </a:lnTo>
                  <a:lnTo>
                    <a:pt x="6" y="3"/>
                  </a:lnTo>
                  <a:lnTo>
                    <a:pt x="4" y="2"/>
                  </a:lnTo>
                  <a:lnTo>
                    <a:pt x="3" y="0"/>
                  </a:lnTo>
                  <a:lnTo>
                    <a:pt x="1" y="0"/>
                  </a:lnTo>
                  <a:lnTo>
                    <a:pt x="0" y="2"/>
                  </a:lnTo>
                  <a:lnTo>
                    <a:pt x="1" y="3"/>
                  </a:lnTo>
                  <a:lnTo>
                    <a:pt x="4"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87" name="Freeform 61"/>
            <p:cNvSpPr>
              <a:spLocks/>
            </p:cNvSpPr>
            <p:nvPr/>
          </p:nvSpPr>
          <p:spPr bwMode="auto">
            <a:xfrm>
              <a:off x="3163" y="2057"/>
              <a:ext cx="3" cy="6"/>
            </a:xfrm>
            <a:custGeom>
              <a:avLst/>
              <a:gdLst>
                <a:gd name="T0" fmla="*/ 1 w 3"/>
                <a:gd name="T1" fmla="*/ 6 h 6"/>
                <a:gd name="T2" fmla="*/ 3 w 3"/>
                <a:gd name="T3" fmla="*/ 6 h 6"/>
                <a:gd name="T4" fmla="*/ 3 w 3"/>
                <a:gd name="T5" fmla="*/ 0 h 6"/>
                <a:gd name="T6" fmla="*/ 1 w 3"/>
                <a:gd name="T7" fmla="*/ 1 h 6"/>
                <a:gd name="T8" fmla="*/ 0 w 3"/>
                <a:gd name="T9" fmla="*/ 3 h 6"/>
                <a:gd name="T10" fmla="*/ 0 w 3"/>
                <a:gd name="T11" fmla="*/ 4 h 6"/>
                <a:gd name="T12" fmla="*/ 1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1" y="6"/>
                  </a:moveTo>
                  <a:lnTo>
                    <a:pt x="3" y="6"/>
                  </a:lnTo>
                  <a:lnTo>
                    <a:pt x="3" y="0"/>
                  </a:lnTo>
                  <a:lnTo>
                    <a:pt x="1" y="1"/>
                  </a:lnTo>
                  <a:lnTo>
                    <a:pt x="0" y="3"/>
                  </a:lnTo>
                  <a:lnTo>
                    <a:pt x="0" y="4"/>
                  </a:lnTo>
                  <a:lnTo>
                    <a:pt x="1"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88" name="Freeform 62"/>
            <p:cNvSpPr>
              <a:spLocks/>
            </p:cNvSpPr>
            <p:nvPr/>
          </p:nvSpPr>
          <p:spPr bwMode="auto">
            <a:xfrm>
              <a:off x="3079" y="2031"/>
              <a:ext cx="6" cy="8"/>
            </a:xfrm>
            <a:custGeom>
              <a:avLst/>
              <a:gdLst>
                <a:gd name="T0" fmla="*/ 6 w 6"/>
                <a:gd name="T1" fmla="*/ 8 h 8"/>
                <a:gd name="T2" fmla="*/ 6 w 6"/>
                <a:gd name="T3" fmla="*/ 5 h 8"/>
                <a:gd name="T4" fmla="*/ 5 w 6"/>
                <a:gd name="T5" fmla="*/ 3 h 8"/>
                <a:gd name="T6" fmla="*/ 3 w 6"/>
                <a:gd name="T7" fmla="*/ 0 h 8"/>
                <a:gd name="T8" fmla="*/ 0 w 6"/>
                <a:gd name="T9" fmla="*/ 3 h 8"/>
                <a:gd name="T10" fmla="*/ 2 w 6"/>
                <a:gd name="T11" fmla="*/ 6 h 8"/>
                <a:gd name="T12" fmla="*/ 5 w 6"/>
                <a:gd name="T13" fmla="*/ 6 h 8"/>
                <a:gd name="T14" fmla="*/ 6 w 6"/>
                <a:gd name="T15" fmla="*/ 8 h 8"/>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8"/>
                <a:gd name="T26" fmla="*/ 6 w 6"/>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8">
                  <a:moveTo>
                    <a:pt x="6" y="8"/>
                  </a:moveTo>
                  <a:lnTo>
                    <a:pt x="6" y="5"/>
                  </a:lnTo>
                  <a:lnTo>
                    <a:pt x="5" y="3"/>
                  </a:lnTo>
                  <a:lnTo>
                    <a:pt x="3" y="0"/>
                  </a:lnTo>
                  <a:lnTo>
                    <a:pt x="0" y="3"/>
                  </a:lnTo>
                  <a:lnTo>
                    <a:pt x="2" y="6"/>
                  </a:lnTo>
                  <a:lnTo>
                    <a:pt x="5" y="6"/>
                  </a:lnTo>
                  <a:lnTo>
                    <a:pt x="6" y="8"/>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89" name="Freeform 63"/>
            <p:cNvSpPr>
              <a:spLocks/>
            </p:cNvSpPr>
            <p:nvPr/>
          </p:nvSpPr>
          <p:spPr bwMode="auto">
            <a:xfrm>
              <a:off x="3122" y="2018"/>
              <a:ext cx="27" cy="22"/>
            </a:xfrm>
            <a:custGeom>
              <a:avLst/>
              <a:gdLst>
                <a:gd name="T0" fmla="*/ 27 w 27"/>
                <a:gd name="T1" fmla="*/ 19 h 22"/>
                <a:gd name="T2" fmla="*/ 27 w 27"/>
                <a:gd name="T3" fmla="*/ 21 h 22"/>
                <a:gd name="T4" fmla="*/ 27 w 27"/>
                <a:gd name="T5" fmla="*/ 18 h 22"/>
                <a:gd name="T6" fmla="*/ 23 w 27"/>
                <a:gd name="T7" fmla="*/ 16 h 22"/>
                <a:gd name="T8" fmla="*/ 21 w 27"/>
                <a:gd name="T9" fmla="*/ 12 h 22"/>
                <a:gd name="T10" fmla="*/ 21 w 27"/>
                <a:gd name="T11" fmla="*/ 10 h 22"/>
                <a:gd name="T12" fmla="*/ 20 w 27"/>
                <a:gd name="T13" fmla="*/ 7 h 22"/>
                <a:gd name="T14" fmla="*/ 15 w 27"/>
                <a:gd name="T15" fmla="*/ 7 h 22"/>
                <a:gd name="T16" fmla="*/ 12 w 27"/>
                <a:gd name="T17" fmla="*/ 6 h 22"/>
                <a:gd name="T18" fmla="*/ 6 w 27"/>
                <a:gd name="T19" fmla="*/ 1 h 22"/>
                <a:gd name="T20" fmla="*/ 6 w 27"/>
                <a:gd name="T21" fmla="*/ 0 h 22"/>
                <a:gd name="T22" fmla="*/ 5 w 27"/>
                <a:gd name="T23" fmla="*/ 0 h 22"/>
                <a:gd name="T24" fmla="*/ 0 w 27"/>
                <a:gd name="T25" fmla="*/ 4 h 22"/>
                <a:gd name="T26" fmla="*/ 3 w 27"/>
                <a:gd name="T27" fmla="*/ 4 h 22"/>
                <a:gd name="T28" fmla="*/ 9 w 27"/>
                <a:gd name="T29" fmla="*/ 9 h 22"/>
                <a:gd name="T30" fmla="*/ 11 w 27"/>
                <a:gd name="T31" fmla="*/ 12 h 22"/>
                <a:gd name="T32" fmla="*/ 12 w 27"/>
                <a:gd name="T33" fmla="*/ 13 h 22"/>
                <a:gd name="T34" fmla="*/ 17 w 27"/>
                <a:gd name="T35" fmla="*/ 13 h 22"/>
                <a:gd name="T36" fmla="*/ 20 w 27"/>
                <a:gd name="T37" fmla="*/ 16 h 22"/>
                <a:gd name="T38" fmla="*/ 21 w 27"/>
                <a:gd name="T39" fmla="*/ 18 h 22"/>
                <a:gd name="T40" fmla="*/ 21 w 27"/>
                <a:gd name="T41" fmla="*/ 21 h 22"/>
                <a:gd name="T42" fmla="*/ 23 w 27"/>
                <a:gd name="T43" fmla="*/ 22 h 22"/>
                <a:gd name="T44" fmla="*/ 27 w 27"/>
                <a:gd name="T45" fmla="*/ 22 h 22"/>
                <a:gd name="T46" fmla="*/ 27 w 27"/>
                <a:gd name="T47" fmla="*/ 19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
                <a:gd name="T73" fmla="*/ 0 h 22"/>
                <a:gd name="T74" fmla="*/ 27 w 27"/>
                <a:gd name="T75" fmla="*/ 22 h 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 h="22">
                  <a:moveTo>
                    <a:pt x="27" y="19"/>
                  </a:moveTo>
                  <a:lnTo>
                    <a:pt x="27" y="21"/>
                  </a:lnTo>
                  <a:lnTo>
                    <a:pt x="27" y="18"/>
                  </a:lnTo>
                  <a:lnTo>
                    <a:pt x="23" y="16"/>
                  </a:lnTo>
                  <a:lnTo>
                    <a:pt x="21" y="12"/>
                  </a:lnTo>
                  <a:lnTo>
                    <a:pt x="21" y="10"/>
                  </a:lnTo>
                  <a:lnTo>
                    <a:pt x="20" y="7"/>
                  </a:lnTo>
                  <a:lnTo>
                    <a:pt x="15" y="7"/>
                  </a:lnTo>
                  <a:lnTo>
                    <a:pt x="12" y="6"/>
                  </a:lnTo>
                  <a:lnTo>
                    <a:pt x="6" y="1"/>
                  </a:lnTo>
                  <a:lnTo>
                    <a:pt x="6" y="0"/>
                  </a:lnTo>
                  <a:lnTo>
                    <a:pt x="5" y="0"/>
                  </a:lnTo>
                  <a:lnTo>
                    <a:pt x="0" y="4"/>
                  </a:lnTo>
                  <a:lnTo>
                    <a:pt x="3" y="4"/>
                  </a:lnTo>
                  <a:lnTo>
                    <a:pt x="9" y="9"/>
                  </a:lnTo>
                  <a:lnTo>
                    <a:pt x="11" y="12"/>
                  </a:lnTo>
                  <a:lnTo>
                    <a:pt x="12" y="13"/>
                  </a:lnTo>
                  <a:lnTo>
                    <a:pt x="17" y="13"/>
                  </a:lnTo>
                  <a:lnTo>
                    <a:pt x="20" y="16"/>
                  </a:lnTo>
                  <a:lnTo>
                    <a:pt x="21" y="18"/>
                  </a:lnTo>
                  <a:lnTo>
                    <a:pt x="21" y="21"/>
                  </a:lnTo>
                  <a:lnTo>
                    <a:pt x="23" y="22"/>
                  </a:lnTo>
                  <a:lnTo>
                    <a:pt x="27" y="22"/>
                  </a:lnTo>
                  <a:lnTo>
                    <a:pt x="27" y="19"/>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90" name="Freeform 64"/>
            <p:cNvSpPr>
              <a:spLocks/>
            </p:cNvSpPr>
            <p:nvPr/>
          </p:nvSpPr>
          <p:spPr bwMode="auto">
            <a:xfrm>
              <a:off x="3067" y="2001"/>
              <a:ext cx="6" cy="9"/>
            </a:xfrm>
            <a:custGeom>
              <a:avLst/>
              <a:gdLst>
                <a:gd name="T0" fmla="*/ 6 w 6"/>
                <a:gd name="T1" fmla="*/ 9 h 9"/>
                <a:gd name="T2" fmla="*/ 6 w 6"/>
                <a:gd name="T3" fmla="*/ 8 h 9"/>
                <a:gd name="T4" fmla="*/ 5 w 6"/>
                <a:gd name="T5" fmla="*/ 2 h 9"/>
                <a:gd name="T6" fmla="*/ 2 w 6"/>
                <a:gd name="T7" fmla="*/ 0 h 9"/>
                <a:gd name="T8" fmla="*/ 0 w 6"/>
                <a:gd name="T9" fmla="*/ 2 h 9"/>
                <a:gd name="T10" fmla="*/ 3 w 6"/>
                <a:gd name="T11" fmla="*/ 6 h 9"/>
                <a:gd name="T12" fmla="*/ 5 w 6"/>
                <a:gd name="T13" fmla="*/ 9 h 9"/>
                <a:gd name="T14" fmla="*/ 6 w 6"/>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9"/>
                <a:gd name="T26" fmla="*/ 6 w 6"/>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9">
                  <a:moveTo>
                    <a:pt x="6" y="9"/>
                  </a:moveTo>
                  <a:lnTo>
                    <a:pt x="6" y="8"/>
                  </a:lnTo>
                  <a:lnTo>
                    <a:pt x="5" y="2"/>
                  </a:lnTo>
                  <a:lnTo>
                    <a:pt x="2" y="0"/>
                  </a:lnTo>
                  <a:lnTo>
                    <a:pt x="0" y="2"/>
                  </a:lnTo>
                  <a:lnTo>
                    <a:pt x="3" y="6"/>
                  </a:lnTo>
                  <a:lnTo>
                    <a:pt x="5" y="9"/>
                  </a:lnTo>
                  <a:lnTo>
                    <a:pt x="6" y="9"/>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91" name="Freeform 65"/>
            <p:cNvSpPr>
              <a:spLocks/>
            </p:cNvSpPr>
            <p:nvPr/>
          </p:nvSpPr>
          <p:spPr bwMode="auto">
            <a:xfrm>
              <a:off x="3664" y="2259"/>
              <a:ext cx="15" cy="7"/>
            </a:xfrm>
            <a:custGeom>
              <a:avLst/>
              <a:gdLst>
                <a:gd name="T0" fmla="*/ 15 w 15"/>
                <a:gd name="T1" fmla="*/ 0 h 7"/>
                <a:gd name="T2" fmla="*/ 14 w 15"/>
                <a:gd name="T3" fmla="*/ 0 h 7"/>
                <a:gd name="T4" fmla="*/ 8 w 15"/>
                <a:gd name="T5" fmla="*/ 0 h 7"/>
                <a:gd name="T6" fmla="*/ 6 w 15"/>
                <a:gd name="T7" fmla="*/ 3 h 7"/>
                <a:gd name="T8" fmla="*/ 0 w 15"/>
                <a:gd name="T9" fmla="*/ 6 h 7"/>
                <a:gd name="T10" fmla="*/ 0 w 15"/>
                <a:gd name="T11" fmla="*/ 7 h 7"/>
                <a:gd name="T12" fmla="*/ 8 w 15"/>
                <a:gd name="T13" fmla="*/ 6 h 7"/>
                <a:gd name="T14" fmla="*/ 15 w 15"/>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15" y="0"/>
                  </a:moveTo>
                  <a:lnTo>
                    <a:pt x="14" y="0"/>
                  </a:lnTo>
                  <a:lnTo>
                    <a:pt x="8" y="0"/>
                  </a:lnTo>
                  <a:lnTo>
                    <a:pt x="6" y="3"/>
                  </a:lnTo>
                  <a:lnTo>
                    <a:pt x="0" y="6"/>
                  </a:lnTo>
                  <a:lnTo>
                    <a:pt x="0" y="7"/>
                  </a:lnTo>
                  <a:lnTo>
                    <a:pt x="8" y="6"/>
                  </a:lnTo>
                  <a:lnTo>
                    <a:pt x="15"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92" name="Freeform 66"/>
            <p:cNvSpPr>
              <a:spLocks/>
            </p:cNvSpPr>
            <p:nvPr/>
          </p:nvSpPr>
          <p:spPr bwMode="auto">
            <a:xfrm>
              <a:off x="4289" y="2498"/>
              <a:ext cx="7" cy="33"/>
            </a:xfrm>
            <a:custGeom>
              <a:avLst/>
              <a:gdLst>
                <a:gd name="T0" fmla="*/ 7 w 7"/>
                <a:gd name="T1" fmla="*/ 0 h 33"/>
                <a:gd name="T2" fmla="*/ 0 w 7"/>
                <a:gd name="T3" fmla="*/ 27 h 33"/>
                <a:gd name="T4" fmla="*/ 1 w 7"/>
                <a:gd name="T5" fmla="*/ 32 h 33"/>
                <a:gd name="T6" fmla="*/ 3 w 7"/>
                <a:gd name="T7" fmla="*/ 33 h 33"/>
                <a:gd name="T8" fmla="*/ 3 w 7"/>
                <a:gd name="T9" fmla="*/ 32 h 33"/>
                <a:gd name="T10" fmla="*/ 7 w 7"/>
                <a:gd name="T11" fmla="*/ 12 h 33"/>
                <a:gd name="T12" fmla="*/ 6 w 7"/>
                <a:gd name="T13" fmla="*/ 11 h 33"/>
                <a:gd name="T14" fmla="*/ 6 w 7"/>
                <a:gd name="T15" fmla="*/ 8 h 33"/>
                <a:gd name="T16" fmla="*/ 7 w 7"/>
                <a:gd name="T17" fmla="*/ 8 h 33"/>
                <a:gd name="T18" fmla="*/ 7 w 7"/>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33"/>
                <a:gd name="T32" fmla="*/ 7 w 7"/>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33">
                  <a:moveTo>
                    <a:pt x="7" y="0"/>
                  </a:moveTo>
                  <a:lnTo>
                    <a:pt x="0" y="27"/>
                  </a:lnTo>
                  <a:lnTo>
                    <a:pt x="1" y="32"/>
                  </a:lnTo>
                  <a:lnTo>
                    <a:pt x="3" y="33"/>
                  </a:lnTo>
                  <a:lnTo>
                    <a:pt x="3" y="32"/>
                  </a:lnTo>
                  <a:lnTo>
                    <a:pt x="7" y="12"/>
                  </a:lnTo>
                  <a:lnTo>
                    <a:pt x="6" y="11"/>
                  </a:lnTo>
                  <a:lnTo>
                    <a:pt x="6" y="8"/>
                  </a:lnTo>
                  <a:lnTo>
                    <a:pt x="7" y="8"/>
                  </a:lnTo>
                  <a:lnTo>
                    <a:pt x="7"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93" name="Freeform 67"/>
            <p:cNvSpPr>
              <a:spLocks/>
            </p:cNvSpPr>
            <p:nvPr/>
          </p:nvSpPr>
          <p:spPr bwMode="auto">
            <a:xfrm>
              <a:off x="4308" y="2603"/>
              <a:ext cx="3" cy="8"/>
            </a:xfrm>
            <a:custGeom>
              <a:avLst/>
              <a:gdLst>
                <a:gd name="T0" fmla="*/ 3 w 3"/>
                <a:gd name="T1" fmla="*/ 0 h 8"/>
                <a:gd name="T2" fmla="*/ 2 w 3"/>
                <a:gd name="T3" fmla="*/ 0 h 8"/>
                <a:gd name="T4" fmla="*/ 0 w 3"/>
                <a:gd name="T5" fmla="*/ 2 h 8"/>
                <a:gd name="T6" fmla="*/ 0 w 3"/>
                <a:gd name="T7" fmla="*/ 5 h 8"/>
                <a:gd name="T8" fmla="*/ 2 w 3"/>
                <a:gd name="T9" fmla="*/ 8 h 8"/>
                <a:gd name="T10" fmla="*/ 3 w 3"/>
                <a:gd name="T11" fmla="*/ 6 h 8"/>
                <a:gd name="T12" fmla="*/ 3 w 3"/>
                <a:gd name="T13" fmla="*/ 2 h 8"/>
                <a:gd name="T14" fmla="*/ 3 w 3"/>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8"/>
                <a:gd name="T26" fmla="*/ 3 w 3"/>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8">
                  <a:moveTo>
                    <a:pt x="3" y="0"/>
                  </a:moveTo>
                  <a:lnTo>
                    <a:pt x="2" y="0"/>
                  </a:lnTo>
                  <a:lnTo>
                    <a:pt x="0" y="2"/>
                  </a:lnTo>
                  <a:lnTo>
                    <a:pt x="0" y="5"/>
                  </a:lnTo>
                  <a:lnTo>
                    <a:pt x="2" y="8"/>
                  </a:lnTo>
                  <a:lnTo>
                    <a:pt x="3" y="6"/>
                  </a:lnTo>
                  <a:lnTo>
                    <a:pt x="3" y="2"/>
                  </a:lnTo>
                  <a:lnTo>
                    <a:pt x="3"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94" name="Freeform 68"/>
            <p:cNvSpPr>
              <a:spLocks/>
            </p:cNvSpPr>
            <p:nvPr/>
          </p:nvSpPr>
          <p:spPr bwMode="auto">
            <a:xfrm>
              <a:off x="4480" y="2551"/>
              <a:ext cx="3" cy="6"/>
            </a:xfrm>
            <a:custGeom>
              <a:avLst/>
              <a:gdLst>
                <a:gd name="T0" fmla="*/ 0 w 3"/>
                <a:gd name="T1" fmla="*/ 0 h 6"/>
                <a:gd name="T2" fmla="*/ 2 w 3"/>
                <a:gd name="T3" fmla="*/ 1 h 6"/>
                <a:gd name="T4" fmla="*/ 3 w 3"/>
                <a:gd name="T5" fmla="*/ 3 h 6"/>
                <a:gd name="T6" fmla="*/ 2 w 3"/>
                <a:gd name="T7" fmla="*/ 6 h 6"/>
                <a:gd name="T8" fmla="*/ 0 w 3"/>
                <a:gd name="T9" fmla="*/ 1 h 6"/>
                <a:gd name="T10" fmla="*/ 0 w 3"/>
                <a:gd name="T11" fmla="*/ 0 h 6"/>
                <a:gd name="T12" fmla="*/ 0 60000 65536"/>
                <a:gd name="T13" fmla="*/ 0 60000 65536"/>
                <a:gd name="T14" fmla="*/ 0 60000 65536"/>
                <a:gd name="T15" fmla="*/ 0 60000 65536"/>
                <a:gd name="T16" fmla="*/ 0 60000 65536"/>
                <a:gd name="T17" fmla="*/ 0 60000 65536"/>
                <a:gd name="T18" fmla="*/ 0 w 3"/>
                <a:gd name="T19" fmla="*/ 0 h 6"/>
                <a:gd name="T20" fmla="*/ 3 w 3"/>
                <a:gd name="T21" fmla="*/ 6 h 6"/>
              </a:gdLst>
              <a:ahLst/>
              <a:cxnLst>
                <a:cxn ang="T12">
                  <a:pos x="T0" y="T1"/>
                </a:cxn>
                <a:cxn ang="T13">
                  <a:pos x="T2" y="T3"/>
                </a:cxn>
                <a:cxn ang="T14">
                  <a:pos x="T4" y="T5"/>
                </a:cxn>
                <a:cxn ang="T15">
                  <a:pos x="T6" y="T7"/>
                </a:cxn>
                <a:cxn ang="T16">
                  <a:pos x="T8" y="T9"/>
                </a:cxn>
                <a:cxn ang="T17">
                  <a:pos x="T10" y="T11"/>
                </a:cxn>
              </a:cxnLst>
              <a:rect l="T18" t="T19" r="T20" b="T21"/>
              <a:pathLst>
                <a:path w="3" h="6">
                  <a:moveTo>
                    <a:pt x="0" y="0"/>
                  </a:moveTo>
                  <a:lnTo>
                    <a:pt x="2" y="1"/>
                  </a:lnTo>
                  <a:lnTo>
                    <a:pt x="3" y="3"/>
                  </a:lnTo>
                  <a:lnTo>
                    <a:pt x="2" y="6"/>
                  </a:lnTo>
                  <a:lnTo>
                    <a:pt x="0" y="1"/>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95" name="Freeform 69"/>
            <p:cNvSpPr>
              <a:spLocks/>
            </p:cNvSpPr>
            <p:nvPr/>
          </p:nvSpPr>
          <p:spPr bwMode="auto">
            <a:xfrm>
              <a:off x="4904" y="2117"/>
              <a:ext cx="1" cy="4"/>
            </a:xfrm>
            <a:custGeom>
              <a:avLst/>
              <a:gdLst>
                <a:gd name="T0" fmla="*/ 1 w 1"/>
                <a:gd name="T1" fmla="*/ 0 h 4"/>
                <a:gd name="T2" fmla="*/ 0 w 1"/>
                <a:gd name="T3" fmla="*/ 3 h 4"/>
                <a:gd name="T4" fmla="*/ 0 w 1"/>
                <a:gd name="T5" fmla="*/ 4 h 4"/>
                <a:gd name="T6" fmla="*/ 1 w 1"/>
                <a:gd name="T7" fmla="*/ 3 h 4"/>
                <a:gd name="T8" fmla="*/ 1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0"/>
                  </a:moveTo>
                  <a:lnTo>
                    <a:pt x="0" y="3"/>
                  </a:lnTo>
                  <a:lnTo>
                    <a:pt x="0" y="4"/>
                  </a:lnTo>
                  <a:lnTo>
                    <a:pt x="1" y="3"/>
                  </a:lnTo>
                  <a:lnTo>
                    <a:pt x="1"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96" name="Freeform 70"/>
            <p:cNvSpPr>
              <a:spLocks/>
            </p:cNvSpPr>
            <p:nvPr/>
          </p:nvSpPr>
          <p:spPr bwMode="auto">
            <a:xfrm>
              <a:off x="4907" y="2109"/>
              <a:ext cx="1" cy="8"/>
            </a:xfrm>
            <a:custGeom>
              <a:avLst/>
              <a:gdLst>
                <a:gd name="T0" fmla="*/ 0 w 1"/>
                <a:gd name="T1" fmla="*/ 0 h 8"/>
                <a:gd name="T2" fmla="*/ 1 w 1"/>
                <a:gd name="T3" fmla="*/ 2 h 8"/>
                <a:gd name="T4" fmla="*/ 1 w 1"/>
                <a:gd name="T5" fmla="*/ 5 h 8"/>
                <a:gd name="T6" fmla="*/ 0 w 1"/>
                <a:gd name="T7" fmla="*/ 8 h 8"/>
                <a:gd name="T8" fmla="*/ 0 w 1"/>
                <a:gd name="T9" fmla="*/ 5 h 8"/>
                <a:gd name="T10" fmla="*/ 0 w 1"/>
                <a:gd name="T11" fmla="*/ 2 h 8"/>
                <a:gd name="T12" fmla="*/ 0 w 1"/>
                <a:gd name="T13" fmla="*/ 0 h 8"/>
                <a:gd name="T14" fmla="*/ 0 60000 65536"/>
                <a:gd name="T15" fmla="*/ 0 60000 65536"/>
                <a:gd name="T16" fmla="*/ 0 60000 65536"/>
                <a:gd name="T17" fmla="*/ 0 60000 65536"/>
                <a:gd name="T18" fmla="*/ 0 60000 65536"/>
                <a:gd name="T19" fmla="*/ 0 60000 65536"/>
                <a:gd name="T20" fmla="*/ 0 60000 65536"/>
                <a:gd name="T21" fmla="*/ 0 w 1"/>
                <a:gd name="T22" fmla="*/ 0 h 8"/>
                <a:gd name="T23" fmla="*/ 1 w 1"/>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8">
                  <a:moveTo>
                    <a:pt x="0" y="0"/>
                  </a:moveTo>
                  <a:lnTo>
                    <a:pt x="1" y="2"/>
                  </a:lnTo>
                  <a:lnTo>
                    <a:pt x="1" y="5"/>
                  </a:lnTo>
                  <a:lnTo>
                    <a:pt x="0" y="8"/>
                  </a:lnTo>
                  <a:lnTo>
                    <a:pt x="0" y="5"/>
                  </a:lnTo>
                  <a:lnTo>
                    <a:pt x="0" y="2"/>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97" name="Freeform 71"/>
            <p:cNvSpPr>
              <a:spLocks/>
            </p:cNvSpPr>
            <p:nvPr/>
          </p:nvSpPr>
          <p:spPr bwMode="auto">
            <a:xfrm>
              <a:off x="4931" y="2049"/>
              <a:ext cx="3" cy="2"/>
            </a:xfrm>
            <a:custGeom>
              <a:avLst/>
              <a:gdLst>
                <a:gd name="T0" fmla="*/ 1 w 3"/>
                <a:gd name="T1" fmla="*/ 0 h 2"/>
                <a:gd name="T2" fmla="*/ 0 w 3"/>
                <a:gd name="T3" fmla="*/ 2 h 2"/>
                <a:gd name="T4" fmla="*/ 1 w 3"/>
                <a:gd name="T5" fmla="*/ 2 h 2"/>
                <a:gd name="T6" fmla="*/ 3 w 3"/>
                <a:gd name="T7" fmla="*/ 0 h 2"/>
                <a:gd name="T8" fmla="*/ 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lnTo>
                    <a:pt x="0" y="2"/>
                  </a:lnTo>
                  <a:lnTo>
                    <a:pt x="1" y="2"/>
                  </a:lnTo>
                  <a:lnTo>
                    <a:pt x="3" y="0"/>
                  </a:lnTo>
                  <a:lnTo>
                    <a:pt x="1"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98" name="Freeform 72"/>
            <p:cNvSpPr>
              <a:spLocks/>
            </p:cNvSpPr>
            <p:nvPr/>
          </p:nvSpPr>
          <p:spPr bwMode="auto">
            <a:xfrm>
              <a:off x="4853" y="2133"/>
              <a:ext cx="12" cy="6"/>
            </a:xfrm>
            <a:custGeom>
              <a:avLst/>
              <a:gdLst>
                <a:gd name="T0" fmla="*/ 3 w 12"/>
                <a:gd name="T1" fmla="*/ 1 h 6"/>
                <a:gd name="T2" fmla="*/ 0 w 12"/>
                <a:gd name="T3" fmla="*/ 4 h 6"/>
                <a:gd name="T4" fmla="*/ 1 w 12"/>
                <a:gd name="T5" fmla="*/ 6 h 6"/>
                <a:gd name="T6" fmla="*/ 9 w 12"/>
                <a:gd name="T7" fmla="*/ 6 h 6"/>
                <a:gd name="T8" fmla="*/ 12 w 12"/>
                <a:gd name="T9" fmla="*/ 1 h 6"/>
                <a:gd name="T10" fmla="*/ 12 w 12"/>
                <a:gd name="T11" fmla="*/ 0 h 6"/>
                <a:gd name="T12" fmla="*/ 7 w 12"/>
                <a:gd name="T13" fmla="*/ 0 h 6"/>
                <a:gd name="T14" fmla="*/ 3 w 12"/>
                <a:gd name="T15" fmla="*/ 1 h 6"/>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6"/>
                <a:gd name="T26" fmla="*/ 12 w 12"/>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6">
                  <a:moveTo>
                    <a:pt x="3" y="1"/>
                  </a:moveTo>
                  <a:lnTo>
                    <a:pt x="0" y="4"/>
                  </a:lnTo>
                  <a:lnTo>
                    <a:pt x="1" y="6"/>
                  </a:lnTo>
                  <a:lnTo>
                    <a:pt x="9" y="6"/>
                  </a:lnTo>
                  <a:lnTo>
                    <a:pt x="12" y="1"/>
                  </a:lnTo>
                  <a:lnTo>
                    <a:pt x="12" y="0"/>
                  </a:lnTo>
                  <a:lnTo>
                    <a:pt x="7" y="0"/>
                  </a:lnTo>
                  <a:lnTo>
                    <a:pt x="3"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299" name="Freeform 73"/>
            <p:cNvSpPr>
              <a:spLocks/>
            </p:cNvSpPr>
            <p:nvPr/>
          </p:nvSpPr>
          <p:spPr bwMode="auto">
            <a:xfrm>
              <a:off x="4916" y="2917"/>
              <a:ext cx="9" cy="6"/>
            </a:xfrm>
            <a:custGeom>
              <a:avLst/>
              <a:gdLst>
                <a:gd name="T0" fmla="*/ 1 w 9"/>
                <a:gd name="T1" fmla="*/ 6 h 6"/>
                <a:gd name="T2" fmla="*/ 0 w 9"/>
                <a:gd name="T3" fmla="*/ 5 h 6"/>
                <a:gd name="T4" fmla="*/ 1 w 9"/>
                <a:gd name="T5" fmla="*/ 3 h 6"/>
                <a:gd name="T6" fmla="*/ 1 w 9"/>
                <a:gd name="T7" fmla="*/ 2 h 6"/>
                <a:gd name="T8" fmla="*/ 3 w 9"/>
                <a:gd name="T9" fmla="*/ 0 h 6"/>
                <a:gd name="T10" fmla="*/ 4 w 9"/>
                <a:gd name="T11" fmla="*/ 0 h 6"/>
                <a:gd name="T12" fmla="*/ 6 w 9"/>
                <a:gd name="T13" fmla="*/ 3 h 6"/>
                <a:gd name="T14" fmla="*/ 9 w 9"/>
                <a:gd name="T15" fmla="*/ 6 h 6"/>
                <a:gd name="T16" fmla="*/ 1 w 9"/>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6"/>
                <a:gd name="T29" fmla="*/ 9 w 9"/>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6">
                  <a:moveTo>
                    <a:pt x="1" y="6"/>
                  </a:moveTo>
                  <a:lnTo>
                    <a:pt x="0" y="5"/>
                  </a:lnTo>
                  <a:lnTo>
                    <a:pt x="1" y="3"/>
                  </a:lnTo>
                  <a:lnTo>
                    <a:pt x="1" y="2"/>
                  </a:lnTo>
                  <a:lnTo>
                    <a:pt x="3" y="0"/>
                  </a:lnTo>
                  <a:lnTo>
                    <a:pt x="4" y="0"/>
                  </a:lnTo>
                  <a:lnTo>
                    <a:pt x="6" y="3"/>
                  </a:lnTo>
                  <a:lnTo>
                    <a:pt x="9" y="6"/>
                  </a:lnTo>
                  <a:lnTo>
                    <a:pt x="1"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00" name="Freeform 74"/>
            <p:cNvSpPr>
              <a:spLocks/>
            </p:cNvSpPr>
            <p:nvPr/>
          </p:nvSpPr>
          <p:spPr bwMode="auto">
            <a:xfrm>
              <a:off x="4920" y="2914"/>
              <a:ext cx="20" cy="11"/>
            </a:xfrm>
            <a:custGeom>
              <a:avLst/>
              <a:gdLst>
                <a:gd name="T0" fmla="*/ 0 w 20"/>
                <a:gd name="T1" fmla="*/ 0 h 11"/>
                <a:gd name="T2" fmla="*/ 2 w 20"/>
                <a:gd name="T3" fmla="*/ 0 h 11"/>
                <a:gd name="T4" fmla="*/ 3 w 20"/>
                <a:gd name="T5" fmla="*/ 2 h 11"/>
                <a:gd name="T6" fmla="*/ 5 w 20"/>
                <a:gd name="T7" fmla="*/ 3 h 11"/>
                <a:gd name="T8" fmla="*/ 8 w 20"/>
                <a:gd name="T9" fmla="*/ 3 h 11"/>
                <a:gd name="T10" fmla="*/ 11 w 20"/>
                <a:gd name="T11" fmla="*/ 2 h 11"/>
                <a:gd name="T12" fmla="*/ 12 w 20"/>
                <a:gd name="T13" fmla="*/ 3 h 11"/>
                <a:gd name="T14" fmla="*/ 17 w 20"/>
                <a:gd name="T15" fmla="*/ 0 h 11"/>
                <a:gd name="T16" fmla="*/ 18 w 20"/>
                <a:gd name="T17" fmla="*/ 0 h 11"/>
                <a:gd name="T18" fmla="*/ 20 w 20"/>
                <a:gd name="T19" fmla="*/ 2 h 11"/>
                <a:gd name="T20" fmla="*/ 20 w 20"/>
                <a:gd name="T21" fmla="*/ 5 h 11"/>
                <a:gd name="T22" fmla="*/ 18 w 20"/>
                <a:gd name="T23" fmla="*/ 8 h 11"/>
                <a:gd name="T24" fmla="*/ 12 w 20"/>
                <a:gd name="T25" fmla="*/ 11 h 11"/>
                <a:gd name="T26" fmla="*/ 11 w 20"/>
                <a:gd name="T27" fmla="*/ 11 h 11"/>
                <a:gd name="T28" fmla="*/ 3 w 20"/>
                <a:gd name="T29" fmla="*/ 6 h 11"/>
                <a:gd name="T30" fmla="*/ 0 w 20"/>
                <a:gd name="T31" fmla="*/ 0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11"/>
                <a:gd name="T50" fmla="*/ 20 w 20"/>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11">
                  <a:moveTo>
                    <a:pt x="0" y="0"/>
                  </a:moveTo>
                  <a:lnTo>
                    <a:pt x="2" y="0"/>
                  </a:lnTo>
                  <a:lnTo>
                    <a:pt x="3" y="2"/>
                  </a:lnTo>
                  <a:lnTo>
                    <a:pt x="5" y="3"/>
                  </a:lnTo>
                  <a:lnTo>
                    <a:pt x="8" y="3"/>
                  </a:lnTo>
                  <a:lnTo>
                    <a:pt x="11" y="2"/>
                  </a:lnTo>
                  <a:lnTo>
                    <a:pt x="12" y="3"/>
                  </a:lnTo>
                  <a:lnTo>
                    <a:pt x="17" y="0"/>
                  </a:lnTo>
                  <a:lnTo>
                    <a:pt x="18" y="0"/>
                  </a:lnTo>
                  <a:lnTo>
                    <a:pt x="20" y="2"/>
                  </a:lnTo>
                  <a:lnTo>
                    <a:pt x="20" y="5"/>
                  </a:lnTo>
                  <a:lnTo>
                    <a:pt x="18" y="8"/>
                  </a:lnTo>
                  <a:lnTo>
                    <a:pt x="12" y="11"/>
                  </a:lnTo>
                  <a:lnTo>
                    <a:pt x="11" y="11"/>
                  </a:lnTo>
                  <a:lnTo>
                    <a:pt x="3" y="6"/>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01" name="Freeform 75"/>
            <p:cNvSpPr>
              <a:spLocks/>
            </p:cNvSpPr>
            <p:nvPr/>
          </p:nvSpPr>
          <p:spPr bwMode="auto">
            <a:xfrm>
              <a:off x="5024" y="2911"/>
              <a:ext cx="3" cy="8"/>
            </a:xfrm>
            <a:custGeom>
              <a:avLst/>
              <a:gdLst>
                <a:gd name="T0" fmla="*/ 1 w 3"/>
                <a:gd name="T1" fmla="*/ 8 h 8"/>
                <a:gd name="T2" fmla="*/ 0 w 3"/>
                <a:gd name="T3" fmla="*/ 8 h 8"/>
                <a:gd name="T4" fmla="*/ 1 w 3"/>
                <a:gd name="T5" fmla="*/ 3 h 8"/>
                <a:gd name="T6" fmla="*/ 3 w 3"/>
                <a:gd name="T7" fmla="*/ 0 h 8"/>
                <a:gd name="T8" fmla="*/ 3 w 3"/>
                <a:gd name="T9" fmla="*/ 3 h 8"/>
                <a:gd name="T10" fmla="*/ 1 w 3"/>
                <a:gd name="T11" fmla="*/ 8 h 8"/>
                <a:gd name="T12" fmla="*/ 0 60000 65536"/>
                <a:gd name="T13" fmla="*/ 0 60000 65536"/>
                <a:gd name="T14" fmla="*/ 0 60000 65536"/>
                <a:gd name="T15" fmla="*/ 0 60000 65536"/>
                <a:gd name="T16" fmla="*/ 0 60000 65536"/>
                <a:gd name="T17" fmla="*/ 0 60000 65536"/>
                <a:gd name="T18" fmla="*/ 0 w 3"/>
                <a:gd name="T19" fmla="*/ 0 h 8"/>
                <a:gd name="T20" fmla="*/ 3 w 3"/>
                <a:gd name="T21" fmla="*/ 8 h 8"/>
              </a:gdLst>
              <a:ahLst/>
              <a:cxnLst>
                <a:cxn ang="T12">
                  <a:pos x="T0" y="T1"/>
                </a:cxn>
                <a:cxn ang="T13">
                  <a:pos x="T2" y="T3"/>
                </a:cxn>
                <a:cxn ang="T14">
                  <a:pos x="T4" y="T5"/>
                </a:cxn>
                <a:cxn ang="T15">
                  <a:pos x="T6" y="T7"/>
                </a:cxn>
                <a:cxn ang="T16">
                  <a:pos x="T8" y="T9"/>
                </a:cxn>
                <a:cxn ang="T17">
                  <a:pos x="T10" y="T11"/>
                </a:cxn>
              </a:cxnLst>
              <a:rect l="T18" t="T19" r="T20" b="T21"/>
              <a:pathLst>
                <a:path w="3" h="8">
                  <a:moveTo>
                    <a:pt x="1" y="8"/>
                  </a:moveTo>
                  <a:lnTo>
                    <a:pt x="0" y="8"/>
                  </a:lnTo>
                  <a:lnTo>
                    <a:pt x="1" y="3"/>
                  </a:lnTo>
                  <a:lnTo>
                    <a:pt x="3" y="0"/>
                  </a:lnTo>
                  <a:lnTo>
                    <a:pt x="3" y="3"/>
                  </a:lnTo>
                  <a:lnTo>
                    <a:pt x="1" y="8"/>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02" name="Freeform 76"/>
            <p:cNvSpPr>
              <a:spLocks/>
            </p:cNvSpPr>
            <p:nvPr/>
          </p:nvSpPr>
          <p:spPr bwMode="auto">
            <a:xfrm>
              <a:off x="5024" y="2956"/>
              <a:ext cx="9" cy="11"/>
            </a:xfrm>
            <a:custGeom>
              <a:avLst/>
              <a:gdLst>
                <a:gd name="T0" fmla="*/ 0 w 9"/>
                <a:gd name="T1" fmla="*/ 2 h 11"/>
                <a:gd name="T2" fmla="*/ 1 w 9"/>
                <a:gd name="T3" fmla="*/ 2 h 11"/>
                <a:gd name="T4" fmla="*/ 1 w 9"/>
                <a:gd name="T5" fmla="*/ 3 h 11"/>
                <a:gd name="T6" fmla="*/ 3 w 9"/>
                <a:gd name="T7" fmla="*/ 0 h 11"/>
                <a:gd name="T8" fmla="*/ 4 w 9"/>
                <a:gd name="T9" fmla="*/ 3 h 11"/>
                <a:gd name="T10" fmla="*/ 6 w 9"/>
                <a:gd name="T11" fmla="*/ 2 h 11"/>
                <a:gd name="T12" fmla="*/ 7 w 9"/>
                <a:gd name="T13" fmla="*/ 8 h 11"/>
                <a:gd name="T14" fmla="*/ 9 w 9"/>
                <a:gd name="T15" fmla="*/ 9 h 11"/>
                <a:gd name="T16" fmla="*/ 6 w 9"/>
                <a:gd name="T17" fmla="*/ 11 h 11"/>
                <a:gd name="T18" fmla="*/ 1 w 9"/>
                <a:gd name="T19" fmla="*/ 11 h 11"/>
                <a:gd name="T20" fmla="*/ 0 w 9"/>
                <a:gd name="T21" fmla="*/ 8 h 11"/>
                <a:gd name="T22" fmla="*/ 0 w 9"/>
                <a:gd name="T23" fmla="*/ 2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1"/>
                <a:gd name="T38" fmla="*/ 9 w 9"/>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1">
                  <a:moveTo>
                    <a:pt x="0" y="2"/>
                  </a:moveTo>
                  <a:lnTo>
                    <a:pt x="1" y="2"/>
                  </a:lnTo>
                  <a:lnTo>
                    <a:pt x="1" y="3"/>
                  </a:lnTo>
                  <a:lnTo>
                    <a:pt x="3" y="0"/>
                  </a:lnTo>
                  <a:lnTo>
                    <a:pt x="4" y="3"/>
                  </a:lnTo>
                  <a:lnTo>
                    <a:pt x="6" y="2"/>
                  </a:lnTo>
                  <a:lnTo>
                    <a:pt x="7" y="8"/>
                  </a:lnTo>
                  <a:lnTo>
                    <a:pt x="9" y="9"/>
                  </a:lnTo>
                  <a:lnTo>
                    <a:pt x="6" y="11"/>
                  </a:lnTo>
                  <a:lnTo>
                    <a:pt x="1" y="11"/>
                  </a:lnTo>
                  <a:lnTo>
                    <a:pt x="0" y="8"/>
                  </a:lnTo>
                  <a:lnTo>
                    <a:pt x="0"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03" name="Freeform 77"/>
            <p:cNvSpPr>
              <a:spLocks/>
            </p:cNvSpPr>
            <p:nvPr/>
          </p:nvSpPr>
          <p:spPr bwMode="auto">
            <a:xfrm>
              <a:off x="5071" y="3003"/>
              <a:ext cx="9" cy="6"/>
            </a:xfrm>
            <a:custGeom>
              <a:avLst/>
              <a:gdLst>
                <a:gd name="T0" fmla="*/ 6 w 9"/>
                <a:gd name="T1" fmla="*/ 0 h 6"/>
                <a:gd name="T2" fmla="*/ 8 w 9"/>
                <a:gd name="T3" fmla="*/ 0 h 6"/>
                <a:gd name="T4" fmla="*/ 9 w 9"/>
                <a:gd name="T5" fmla="*/ 3 h 6"/>
                <a:gd name="T6" fmla="*/ 8 w 9"/>
                <a:gd name="T7" fmla="*/ 3 h 6"/>
                <a:gd name="T8" fmla="*/ 5 w 9"/>
                <a:gd name="T9" fmla="*/ 3 h 6"/>
                <a:gd name="T10" fmla="*/ 5 w 9"/>
                <a:gd name="T11" fmla="*/ 4 h 6"/>
                <a:gd name="T12" fmla="*/ 2 w 9"/>
                <a:gd name="T13" fmla="*/ 6 h 6"/>
                <a:gd name="T14" fmla="*/ 0 w 9"/>
                <a:gd name="T15" fmla="*/ 4 h 6"/>
                <a:gd name="T16" fmla="*/ 2 w 9"/>
                <a:gd name="T17" fmla="*/ 1 h 6"/>
                <a:gd name="T18" fmla="*/ 3 w 9"/>
                <a:gd name="T19" fmla="*/ 1 h 6"/>
                <a:gd name="T20" fmla="*/ 5 w 9"/>
                <a:gd name="T21" fmla="*/ 0 h 6"/>
                <a:gd name="T22" fmla="*/ 6 w 9"/>
                <a:gd name="T23" fmla="*/ 0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6"/>
                <a:gd name="T38" fmla="*/ 9 w 9"/>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6">
                  <a:moveTo>
                    <a:pt x="6" y="0"/>
                  </a:moveTo>
                  <a:lnTo>
                    <a:pt x="8" y="0"/>
                  </a:lnTo>
                  <a:lnTo>
                    <a:pt x="9" y="3"/>
                  </a:lnTo>
                  <a:lnTo>
                    <a:pt x="8" y="3"/>
                  </a:lnTo>
                  <a:lnTo>
                    <a:pt x="5" y="3"/>
                  </a:lnTo>
                  <a:lnTo>
                    <a:pt x="5" y="4"/>
                  </a:lnTo>
                  <a:lnTo>
                    <a:pt x="2" y="6"/>
                  </a:lnTo>
                  <a:lnTo>
                    <a:pt x="0" y="4"/>
                  </a:lnTo>
                  <a:lnTo>
                    <a:pt x="2" y="1"/>
                  </a:lnTo>
                  <a:lnTo>
                    <a:pt x="3" y="1"/>
                  </a:lnTo>
                  <a:lnTo>
                    <a:pt x="5" y="0"/>
                  </a:lnTo>
                  <a:lnTo>
                    <a:pt x="6"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04" name="Freeform 78"/>
            <p:cNvSpPr>
              <a:spLocks/>
            </p:cNvSpPr>
            <p:nvPr/>
          </p:nvSpPr>
          <p:spPr bwMode="auto">
            <a:xfrm>
              <a:off x="5302" y="3151"/>
              <a:ext cx="4" cy="18"/>
            </a:xfrm>
            <a:custGeom>
              <a:avLst/>
              <a:gdLst>
                <a:gd name="T0" fmla="*/ 1 w 4"/>
                <a:gd name="T1" fmla="*/ 1 h 18"/>
                <a:gd name="T2" fmla="*/ 3 w 4"/>
                <a:gd name="T3" fmla="*/ 0 h 18"/>
                <a:gd name="T4" fmla="*/ 4 w 4"/>
                <a:gd name="T5" fmla="*/ 4 h 18"/>
                <a:gd name="T6" fmla="*/ 4 w 4"/>
                <a:gd name="T7" fmla="*/ 9 h 18"/>
                <a:gd name="T8" fmla="*/ 1 w 4"/>
                <a:gd name="T9" fmla="*/ 18 h 18"/>
                <a:gd name="T10" fmla="*/ 0 w 4"/>
                <a:gd name="T11" fmla="*/ 18 h 18"/>
                <a:gd name="T12" fmla="*/ 0 w 4"/>
                <a:gd name="T13" fmla="*/ 9 h 18"/>
                <a:gd name="T14" fmla="*/ 3 w 4"/>
                <a:gd name="T15" fmla="*/ 3 h 18"/>
                <a:gd name="T16" fmla="*/ 1 w 4"/>
                <a:gd name="T17" fmla="*/ 1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8"/>
                <a:gd name="T29" fmla="*/ 4 w 4"/>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8">
                  <a:moveTo>
                    <a:pt x="1" y="1"/>
                  </a:moveTo>
                  <a:lnTo>
                    <a:pt x="3" y="0"/>
                  </a:lnTo>
                  <a:lnTo>
                    <a:pt x="4" y="4"/>
                  </a:lnTo>
                  <a:lnTo>
                    <a:pt x="4" y="9"/>
                  </a:lnTo>
                  <a:lnTo>
                    <a:pt x="1" y="18"/>
                  </a:lnTo>
                  <a:lnTo>
                    <a:pt x="0" y="18"/>
                  </a:lnTo>
                  <a:lnTo>
                    <a:pt x="0" y="9"/>
                  </a:lnTo>
                  <a:lnTo>
                    <a:pt x="3" y="3"/>
                  </a:lnTo>
                  <a:lnTo>
                    <a:pt x="1"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05" name="Freeform 79"/>
            <p:cNvSpPr>
              <a:spLocks/>
            </p:cNvSpPr>
            <p:nvPr/>
          </p:nvSpPr>
          <p:spPr bwMode="auto">
            <a:xfrm>
              <a:off x="5309" y="3199"/>
              <a:ext cx="2" cy="6"/>
            </a:xfrm>
            <a:custGeom>
              <a:avLst/>
              <a:gdLst>
                <a:gd name="T0" fmla="*/ 0 w 2"/>
                <a:gd name="T1" fmla="*/ 0 h 6"/>
                <a:gd name="T2" fmla="*/ 2 w 2"/>
                <a:gd name="T3" fmla="*/ 0 h 6"/>
                <a:gd name="T4" fmla="*/ 2 w 2"/>
                <a:gd name="T5" fmla="*/ 1 h 6"/>
                <a:gd name="T6" fmla="*/ 0 w 2"/>
                <a:gd name="T7" fmla="*/ 6 h 6"/>
                <a:gd name="T8" fmla="*/ 0 w 2"/>
                <a:gd name="T9" fmla="*/ 4 h 6"/>
                <a:gd name="T10" fmla="*/ 0 w 2"/>
                <a:gd name="T11" fmla="*/ 3 h 6"/>
                <a:gd name="T12" fmla="*/ 0 w 2"/>
                <a:gd name="T13" fmla="*/ 0 h 6"/>
                <a:gd name="T14" fmla="*/ 0 w 2"/>
                <a:gd name="T15" fmla="*/ 3 h 6"/>
                <a:gd name="T16" fmla="*/ 0 w 2"/>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6"/>
                <a:gd name="T29" fmla="*/ 2 w 2"/>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6">
                  <a:moveTo>
                    <a:pt x="0" y="0"/>
                  </a:moveTo>
                  <a:lnTo>
                    <a:pt x="2" y="0"/>
                  </a:lnTo>
                  <a:lnTo>
                    <a:pt x="2" y="1"/>
                  </a:lnTo>
                  <a:lnTo>
                    <a:pt x="0" y="6"/>
                  </a:lnTo>
                  <a:lnTo>
                    <a:pt x="0" y="4"/>
                  </a:lnTo>
                  <a:lnTo>
                    <a:pt x="0" y="3"/>
                  </a:lnTo>
                  <a:lnTo>
                    <a:pt x="0" y="0"/>
                  </a:lnTo>
                  <a:lnTo>
                    <a:pt x="0" y="3"/>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06" name="Freeform 80"/>
            <p:cNvSpPr>
              <a:spLocks/>
            </p:cNvSpPr>
            <p:nvPr/>
          </p:nvSpPr>
          <p:spPr bwMode="auto">
            <a:xfrm>
              <a:off x="5027" y="3360"/>
              <a:ext cx="25" cy="11"/>
            </a:xfrm>
            <a:custGeom>
              <a:avLst/>
              <a:gdLst>
                <a:gd name="T0" fmla="*/ 0 w 25"/>
                <a:gd name="T1" fmla="*/ 5 h 11"/>
                <a:gd name="T2" fmla="*/ 12 w 25"/>
                <a:gd name="T3" fmla="*/ 0 h 11"/>
                <a:gd name="T4" fmla="*/ 16 w 25"/>
                <a:gd name="T5" fmla="*/ 2 h 11"/>
                <a:gd name="T6" fmla="*/ 16 w 25"/>
                <a:gd name="T7" fmla="*/ 3 h 11"/>
                <a:gd name="T8" fmla="*/ 23 w 25"/>
                <a:gd name="T9" fmla="*/ 5 h 11"/>
                <a:gd name="T10" fmla="*/ 25 w 25"/>
                <a:gd name="T11" fmla="*/ 8 h 11"/>
                <a:gd name="T12" fmla="*/ 17 w 25"/>
                <a:gd name="T13" fmla="*/ 8 h 11"/>
                <a:gd name="T14" fmla="*/ 17 w 25"/>
                <a:gd name="T15" fmla="*/ 9 h 11"/>
                <a:gd name="T16" fmla="*/ 14 w 25"/>
                <a:gd name="T17" fmla="*/ 11 h 11"/>
                <a:gd name="T18" fmla="*/ 12 w 25"/>
                <a:gd name="T19" fmla="*/ 9 h 11"/>
                <a:gd name="T20" fmla="*/ 1 w 25"/>
                <a:gd name="T21" fmla="*/ 9 h 11"/>
                <a:gd name="T22" fmla="*/ 0 w 25"/>
                <a:gd name="T23" fmla="*/ 6 h 11"/>
                <a:gd name="T24" fmla="*/ 0 w 25"/>
                <a:gd name="T25" fmla="*/ 5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1"/>
                <a:gd name="T41" fmla="*/ 25 w 25"/>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1">
                  <a:moveTo>
                    <a:pt x="0" y="5"/>
                  </a:moveTo>
                  <a:lnTo>
                    <a:pt x="12" y="0"/>
                  </a:lnTo>
                  <a:lnTo>
                    <a:pt x="16" y="2"/>
                  </a:lnTo>
                  <a:lnTo>
                    <a:pt x="16" y="3"/>
                  </a:lnTo>
                  <a:lnTo>
                    <a:pt x="23" y="5"/>
                  </a:lnTo>
                  <a:lnTo>
                    <a:pt x="25" y="8"/>
                  </a:lnTo>
                  <a:lnTo>
                    <a:pt x="17" y="8"/>
                  </a:lnTo>
                  <a:lnTo>
                    <a:pt x="17" y="9"/>
                  </a:lnTo>
                  <a:lnTo>
                    <a:pt x="14" y="11"/>
                  </a:lnTo>
                  <a:lnTo>
                    <a:pt x="12" y="9"/>
                  </a:lnTo>
                  <a:lnTo>
                    <a:pt x="1" y="9"/>
                  </a:lnTo>
                  <a:lnTo>
                    <a:pt x="0" y="6"/>
                  </a:lnTo>
                  <a:lnTo>
                    <a:pt x="0" y="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07" name="Freeform 81"/>
            <p:cNvSpPr>
              <a:spLocks/>
            </p:cNvSpPr>
            <p:nvPr/>
          </p:nvSpPr>
          <p:spPr bwMode="auto">
            <a:xfrm>
              <a:off x="5217" y="3449"/>
              <a:ext cx="7" cy="12"/>
            </a:xfrm>
            <a:custGeom>
              <a:avLst/>
              <a:gdLst>
                <a:gd name="T0" fmla="*/ 0 w 7"/>
                <a:gd name="T1" fmla="*/ 1 h 12"/>
                <a:gd name="T2" fmla="*/ 1 w 7"/>
                <a:gd name="T3" fmla="*/ 0 h 12"/>
                <a:gd name="T4" fmla="*/ 6 w 7"/>
                <a:gd name="T5" fmla="*/ 4 h 12"/>
                <a:gd name="T6" fmla="*/ 7 w 7"/>
                <a:gd name="T7" fmla="*/ 7 h 12"/>
                <a:gd name="T8" fmla="*/ 7 w 7"/>
                <a:gd name="T9" fmla="*/ 10 h 12"/>
                <a:gd name="T10" fmla="*/ 4 w 7"/>
                <a:gd name="T11" fmla="*/ 12 h 12"/>
                <a:gd name="T12" fmla="*/ 3 w 7"/>
                <a:gd name="T13" fmla="*/ 7 h 12"/>
                <a:gd name="T14" fmla="*/ 1 w 7"/>
                <a:gd name="T15" fmla="*/ 4 h 12"/>
                <a:gd name="T16" fmla="*/ 0 w 7"/>
                <a:gd name="T17" fmla="*/ 3 h 12"/>
                <a:gd name="T18" fmla="*/ 0 w 7"/>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2"/>
                <a:gd name="T32" fmla="*/ 7 w 7"/>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2">
                  <a:moveTo>
                    <a:pt x="0" y="1"/>
                  </a:moveTo>
                  <a:lnTo>
                    <a:pt x="1" y="0"/>
                  </a:lnTo>
                  <a:lnTo>
                    <a:pt x="6" y="4"/>
                  </a:lnTo>
                  <a:lnTo>
                    <a:pt x="7" y="7"/>
                  </a:lnTo>
                  <a:lnTo>
                    <a:pt x="7" y="10"/>
                  </a:lnTo>
                  <a:lnTo>
                    <a:pt x="4" y="12"/>
                  </a:lnTo>
                  <a:lnTo>
                    <a:pt x="3" y="7"/>
                  </a:lnTo>
                  <a:lnTo>
                    <a:pt x="1" y="4"/>
                  </a:lnTo>
                  <a:lnTo>
                    <a:pt x="0" y="3"/>
                  </a:lnTo>
                  <a:lnTo>
                    <a:pt x="0"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08" name="Freeform 82"/>
            <p:cNvSpPr>
              <a:spLocks/>
            </p:cNvSpPr>
            <p:nvPr/>
          </p:nvSpPr>
          <p:spPr bwMode="auto">
            <a:xfrm>
              <a:off x="5220" y="3461"/>
              <a:ext cx="7" cy="3"/>
            </a:xfrm>
            <a:custGeom>
              <a:avLst/>
              <a:gdLst>
                <a:gd name="T0" fmla="*/ 1 w 7"/>
                <a:gd name="T1" fmla="*/ 3 h 3"/>
                <a:gd name="T2" fmla="*/ 0 w 7"/>
                <a:gd name="T3" fmla="*/ 1 h 3"/>
                <a:gd name="T4" fmla="*/ 4 w 7"/>
                <a:gd name="T5" fmla="*/ 0 h 3"/>
                <a:gd name="T6" fmla="*/ 6 w 7"/>
                <a:gd name="T7" fmla="*/ 1 h 3"/>
                <a:gd name="T8" fmla="*/ 7 w 7"/>
                <a:gd name="T9" fmla="*/ 3 h 3"/>
                <a:gd name="T10" fmla="*/ 4 w 7"/>
                <a:gd name="T11" fmla="*/ 3 h 3"/>
                <a:gd name="T12" fmla="*/ 1 w 7"/>
                <a:gd name="T13" fmla="*/ 3 h 3"/>
                <a:gd name="T14" fmla="*/ 0 60000 65536"/>
                <a:gd name="T15" fmla="*/ 0 60000 65536"/>
                <a:gd name="T16" fmla="*/ 0 60000 65536"/>
                <a:gd name="T17" fmla="*/ 0 60000 65536"/>
                <a:gd name="T18" fmla="*/ 0 60000 65536"/>
                <a:gd name="T19" fmla="*/ 0 60000 65536"/>
                <a:gd name="T20" fmla="*/ 0 60000 65536"/>
                <a:gd name="T21" fmla="*/ 0 w 7"/>
                <a:gd name="T22" fmla="*/ 0 h 3"/>
                <a:gd name="T23" fmla="*/ 7 w 7"/>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3">
                  <a:moveTo>
                    <a:pt x="1" y="3"/>
                  </a:moveTo>
                  <a:lnTo>
                    <a:pt x="0" y="1"/>
                  </a:lnTo>
                  <a:lnTo>
                    <a:pt x="4" y="0"/>
                  </a:lnTo>
                  <a:lnTo>
                    <a:pt x="6" y="1"/>
                  </a:lnTo>
                  <a:lnTo>
                    <a:pt x="7" y="3"/>
                  </a:lnTo>
                  <a:lnTo>
                    <a:pt x="4" y="3"/>
                  </a:lnTo>
                  <a:lnTo>
                    <a:pt x="1"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09" name="Freeform 83"/>
            <p:cNvSpPr>
              <a:spLocks/>
            </p:cNvSpPr>
            <p:nvPr/>
          </p:nvSpPr>
          <p:spPr bwMode="auto">
            <a:xfrm>
              <a:off x="5164" y="3468"/>
              <a:ext cx="62" cy="68"/>
            </a:xfrm>
            <a:custGeom>
              <a:avLst/>
              <a:gdLst>
                <a:gd name="T0" fmla="*/ 0 w 62"/>
                <a:gd name="T1" fmla="*/ 0 h 68"/>
                <a:gd name="T2" fmla="*/ 2 w 62"/>
                <a:gd name="T3" fmla="*/ 2 h 68"/>
                <a:gd name="T4" fmla="*/ 6 w 62"/>
                <a:gd name="T5" fmla="*/ 5 h 68"/>
                <a:gd name="T6" fmla="*/ 8 w 62"/>
                <a:gd name="T7" fmla="*/ 3 h 68"/>
                <a:gd name="T8" fmla="*/ 9 w 62"/>
                <a:gd name="T9" fmla="*/ 3 h 68"/>
                <a:gd name="T10" fmla="*/ 21 w 62"/>
                <a:gd name="T11" fmla="*/ 11 h 68"/>
                <a:gd name="T12" fmla="*/ 32 w 62"/>
                <a:gd name="T13" fmla="*/ 12 h 68"/>
                <a:gd name="T14" fmla="*/ 39 w 62"/>
                <a:gd name="T15" fmla="*/ 8 h 68"/>
                <a:gd name="T16" fmla="*/ 45 w 62"/>
                <a:gd name="T17" fmla="*/ 8 h 68"/>
                <a:gd name="T18" fmla="*/ 48 w 62"/>
                <a:gd name="T19" fmla="*/ 5 h 68"/>
                <a:gd name="T20" fmla="*/ 53 w 62"/>
                <a:gd name="T21" fmla="*/ 6 h 68"/>
                <a:gd name="T22" fmla="*/ 54 w 62"/>
                <a:gd name="T23" fmla="*/ 3 h 68"/>
                <a:gd name="T24" fmla="*/ 57 w 62"/>
                <a:gd name="T25" fmla="*/ 5 h 68"/>
                <a:gd name="T26" fmla="*/ 59 w 62"/>
                <a:gd name="T27" fmla="*/ 8 h 68"/>
                <a:gd name="T28" fmla="*/ 60 w 62"/>
                <a:gd name="T29" fmla="*/ 32 h 68"/>
                <a:gd name="T30" fmla="*/ 62 w 62"/>
                <a:gd name="T31" fmla="*/ 35 h 68"/>
                <a:gd name="T32" fmla="*/ 60 w 62"/>
                <a:gd name="T33" fmla="*/ 38 h 68"/>
                <a:gd name="T34" fmla="*/ 60 w 62"/>
                <a:gd name="T35" fmla="*/ 32 h 68"/>
                <a:gd name="T36" fmla="*/ 60 w 62"/>
                <a:gd name="T37" fmla="*/ 30 h 68"/>
                <a:gd name="T38" fmla="*/ 56 w 62"/>
                <a:gd name="T39" fmla="*/ 38 h 68"/>
                <a:gd name="T40" fmla="*/ 56 w 62"/>
                <a:gd name="T41" fmla="*/ 42 h 68"/>
                <a:gd name="T42" fmla="*/ 54 w 62"/>
                <a:gd name="T43" fmla="*/ 42 h 68"/>
                <a:gd name="T44" fmla="*/ 54 w 62"/>
                <a:gd name="T45" fmla="*/ 48 h 68"/>
                <a:gd name="T46" fmla="*/ 53 w 62"/>
                <a:gd name="T47" fmla="*/ 50 h 68"/>
                <a:gd name="T48" fmla="*/ 51 w 62"/>
                <a:gd name="T49" fmla="*/ 50 h 68"/>
                <a:gd name="T50" fmla="*/ 48 w 62"/>
                <a:gd name="T51" fmla="*/ 48 h 68"/>
                <a:gd name="T52" fmla="*/ 47 w 62"/>
                <a:gd name="T53" fmla="*/ 50 h 68"/>
                <a:gd name="T54" fmla="*/ 47 w 62"/>
                <a:gd name="T55" fmla="*/ 53 h 68"/>
                <a:gd name="T56" fmla="*/ 47 w 62"/>
                <a:gd name="T57" fmla="*/ 54 h 68"/>
                <a:gd name="T58" fmla="*/ 44 w 62"/>
                <a:gd name="T59" fmla="*/ 56 h 68"/>
                <a:gd name="T60" fmla="*/ 44 w 62"/>
                <a:gd name="T61" fmla="*/ 59 h 68"/>
                <a:gd name="T62" fmla="*/ 42 w 62"/>
                <a:gd name="T63" fmla="*/ 57 h 68"/>
                <a:gd name="T64" fmla="*/ 41 w 62"/>
                <a:gd name="T65" fmla="*/ 56 h 68"/>
                <a:gd name="T66" fmla="*/ 39 w 62"/>
                <a:gd name="T67" fmla="*/ 59 h 68"/>
                <a:gd name="T68" fmla="*/ 38 w 62"/>
                <a:gd name="T69" fmla="*/ 65 h 68"/>
                <a:gd name="T70" fmla="*/ 36 w 62"/>
                <a:gd name="T71" fmla="*/ 66 h 68"/>
                <a:gd name="T72" fmla="*/ 35 w 62"/>
                <a:gd name="T73" fmla="*/ 68 h 68"/>
                <a:gd name="T74" fmla="*/ 32 w 62"/>
                <a:gd name="T75" fmla="*/ 66 h 68"/>
                <a:gd name="T76" fmla="*/ 30 w 62"/>
                <a:gd name="T77" fmla="*/ 65 h 68"/>
                <a:gd name="T78" fmla="*/ 29 w 62"/>
                <a:gd name="T79" fmla="*/ 66 h 68"/>
                <a:gd name="T80" fmla="*/ 26 w 62"/>
                <a:gd name="T81" fmla="*/ 65 h 68"/>
                <a:gd name="T82" fmla="*/ 23 w 62"/>
                <a:gd name="T83" fmla="*/ 65 h 68"/>
                <a:gd name="T84" fmla="*/ 21 w 62"/>
                <a:gd name="T85" fmla="*/ 63 h 68"/>
                <a:gd name="T86" fmla="*/ 24 w 62"/>
                <a:gd name="T87" fmla="*/ 62 h 68"/>
                <a:gd name="T88" fmla="*/ 24 w 62"/>
                <a:gd name="T89" fmla="*/ 60 h 68"/>
                <a:gd name="T90" fmla="*/ 21 w 62"/>
                <a:gd name="T91" fmla="*/ 60 h 68"/>
                <a:gd name="T92" fmla="*/ 18 w 62"/>
                <a:gd name="T93" fmla="*/ 59 h 68"/>
                <a:gd name="T94" fmla="*/ 11 w 62"/>
                <a:gd name="T95" fmla="*/ 47 h 68"/>
                <a:gd name="T96" fmla="*/ 8 w 62"/>
                <a:gd name="T97" fmla="*/ 33 h 68"/>
                <a:gd name="T98" fmla="*/ 12 w 62"/>
                <a:gd name="T99" fmla="*/ 41 h 68"/>
                <a:gd name="T100" fmla="*/ 14 w 62"/>
                <a:gd name="T101" fmla="*/ 36 h 68"/>
                <a:gd name="T102" fmla="*/ 11 w 62"/>
                <a:gd name="T103" fmla="*/ 35 h 68"/>
                <a:gd name="T104" fmla="*/ 0 w 62"/>
                <a:gd name="T105" fmla="*/ 12 h 68"/>
                <a:gd name="T106" fmla="*/ 0 w 62"/>
                <a:gd name="T107" fmla="*/ 0 h 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
                <a:gd name="T163" fmla="*/ 0 h 68"/>
                <a:gd name="T164" fmla="*/ 62 w 62"/>
                <a:gd name="T165" fmla="*/ 68 h 6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 h="68">
                  <a:moveTo>
                    <a:pt x="0" y="0"/>
                  </a:moveTo>
                  <a:lnTo>
                    <a:pt x="2" y="2"/>
                  </a:lnTo>
                  <a:lnTo>
                    <a:pt x="6" y="5"/>
                  </a:lnTo>
                  <a:lnTo>
                    <a:pt x="8" y="3"/>
                  </a:lnTo>
                  <a:lnTo>
                    <a:pt x="9" y="3"/>
                  </a:lnTo>
                  <a:lnTo>
                    <a:pt x="21" y="11"/>
                  </a:lnTo>
                  <a:lnTo>
                    <a:pt x="32" y="12"/>
                  </a:lnTo>
                  <a:lnTo>
                    <a:pt x="39" y="8"/>
                  </a:lnTo>
                  <a:lnTo>
                    <a:pt x="45" y="8"/>
                  </a:lnTo>
                  <a:lnTo>
                    <a:pt x="48" y="5"/>
                  </a:lnTo>
                  <a:lnTo>
                    <a:pt x="53" y="6"/>
                  </a:lnTo>
                  <a:lnTo>
                    <a:pt x="54" y="3"/>
                  </a:lnTo>
                  <a:lnTo>
                    <a:pt x="57" y="5"/>
                  </a:lnTo>
                  <a:lnTo>
                    <a:pt x="59" y="8"/>
                  </a:lnTo>
                  <a:lnTo>
                    <a:pt x="60" y="32"/>
                  </a:lnTo>
                  <a:lnTo>
                    <a:pt x="62" y="35"/>
                  </a:lnTo>
                  <a:lnTo>
                    <a:pt x="60" y="38"/>
                  </a:lnTo>
                  <a:lnTo>
                    <a:pt x="60" y="32"/>
                  </a:lnTo>
                  <a:lnTo>
                    <a:pt x="60" y="30"/>
                  </a:lnTo>
                  <a:lnTo>
                    <a:pt x="56" y="38"/>
                  </a:lnTo>
                  <a:lnTo>
                    <a:pt x="56" y="42"/>
                  </a:lnTo>
                  <a:lnTo>
                    <a:pt x="54" y="42"/>
                  </a:lnTo>
                  <a:lnTo>
                    <a:pt x="54" y="48"/>
                  </a:lnTo>
                  <a:lnTo>
                    <a:pt x="53" y="50"/>
                  </a:lnTo>
                  <a:lnTo>
                    <a:pt x="51" y="50"/>
                  </a:lnTo>
                  <a:lnTo>
                    <a:pt x="48" y="48"/>
                  </a:lnTo>
                  <a:lnTo>
                    <a:pt x="47" y="50"/>
                  </a:lnTo>
                  <a:lnTo>
                    <a:pt x="47" y="53"/>
                  </a:lnTo>
                  <a:lnTo>
                    <a:pt x="47" y="54"/>
                  </a:lnTo>
                  <a:lnTo>
                    <a:pt x="44" y="56"/>
                  </a:lnTo>
                  <a:lnTo>
                    <a:pt x="44" y="59"/>
                  </a:lnTo>
                  <a:lnTo>
                    <a:pt x="42" y="57"/>
                  </a:lnTo>
                  <a:lnTo>
                    <a:pt x="41" y="56"/>
                  </a:lnTo>
                  <a:lnTo>
                    <a:pt x="39" y="59"/>
                  </a:lnTo>
                  <a:lnTo>
                    <a:pt x="38" y="65"/>
                  </a:lnTo>
                  <a:lnTo>
                    <a:pt x="36" y="66"/>
                  </a:lnTo>
                  <a:lnTo>
                    <a:pt x="35" y="68"/>
                  </a:lnTo>
                  <a:lnTo>
                    <a:pt x="32" y="66"/>
                  </a:lnTo>
                  <a:lnTo>
                    <a:pt x="30" y="65"/>
                  </a:lnTo>
                  <a:lnTo>
                    <a:pt x="29" y="66"/>
                  </a:lnTo>
                  <a:lnTo>
                    <a:pt x="26" y="65"/>
                  </a:lnTo>
                  <a:lnTo>
                    <a:pt x="23" y="65"/>
                  </a:lnTo>
                  <a:lnTo>
                    <a:pt x="21" y="63"/>
                  </a:lnTo>
                  <a:lnTo>
                    <a:pt x="24" y="62"/>
                  </a:lnTo>
                  <a:lnTo>
                    <a:pt x="24" y="60"/>
                  </a:lnTo>
                  <a:lnTo>
                    <a:pt x="21" y="60"/>
                  </a:lnTo>
                  <a:lnTo>
                    <a:pt x="18" y="59"/>
                  </a:lnTo>
                  <a:lnTo>
                    <a:pt x="11" y="47"/>
                  </a:lnTo>
                  <a:lnTo>
                    <a:pt x="8" y="33"/>
                  </a:lnTo>
                  <a:lnTo>
                    <a:pt x="12" y="41"/>
                  </a:lnTo>
                  <a:lnTo>
                    <a:pt x="14" y="36"/>
                  </a:lnTo>
                  <a:lnTo>
                    <a:pt x="11" y="35"/>
                  </a:lnTo>
                  <a:lnTo>
                    <a:pt x="0" y="12"/>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10" name="Freeform 84"/>
            <p:cNvSpPr>
              <a:spLocks/>
            </p:cNvSpPr>
            <p:nvPr/>
          </p:nvSpPr>
          <p:spPr bwMode="auto">
            <a:xfrm>
              <a:off x="4634" y="2904"/>
              <a:ext cx="677" cy="531"/>
            </a:xfrm>
            <a:custGeom>
              <a:avLst/>
              <a:gdLst>
                <a:gd name="T0" fmla="*/ 29 w 677"/>
                <a:gd name="T1" fmla="*/ 193 h 531"/>
                <a:gd name="T2" fmla="*/ 77 w 677"/>
                <a:gd name="T3" fmla="*/ 172 h 531"/>
                <a:gd name="T4" fmla="*/ 144 w 677"/>
                <a:gd name="T5" fmla="*/ 135 h 531"/>
                <a:gd name="T6" fmla="*/ 159 w 677"/>
                <a:gd name="T7" fmla="*/ 105 h 531"/>
                <a:gd name="T8" fmla="*/ 174 w 677"/>
                <a:gd name="T9" fmla="*/ 103 h 531"/>
                <a:gd name="T10" fmla="*/ 187 w 677"/>
                <a:gd name="T11" fmla="*/ 94 h 531"/>
                <a:gd name="T12" fmla="*/ 202 w 677"/>
                <a:gd name="T13" fmla="*/ 76 h 531"/>
                <a:gd name="T14" fmla="*/ 214 w 677"/>
                <a:gd name="T15" fmla="*/ 57 h 531"/>
                <a:gd name="T16" fmla="*/ 229 w 677"/>
                <a:gd name="T17" fmla="*/ 55 h 531"/>
                <a:gd name="T18" fmla="*/ 250 w 677"/>
                <a:gd name="T19" fmla="*/ 75 h 531"/>
                <a:gd name="T20" fmla="*/ 277 w 677"/>
                <a:gd name="T21" fmla="*/ 72 h 531"/>
                <a:gd name="T22" fmla="*/ 283 w 677"/>
                <a:gd name="T23" fmla="*/ 45 h 531"/>
                <a:gd name="T24" fmla="*/ 297 w 677"/>
                <a:gd name="T25" fmla="*/ 30 h 531"/>
                <a:gd name="T26" fmla="*/ 310 w 677"/>
                <a:gd name="T27" fmla="*/ 12 h 531"/>
                <a:gd name="T28" fmla="*/ 322 w 677"/>
                <a:gd name="T29" fmla="*/ 10 h 531"/>
                <a:gd name="T30" fmla="*/ 342 w 677"/>
                <a:gd name="T31" fmla="*/ 21 h 531"/>
                <a:gd name="T32" fmla="*/ 367 w 677"/>
                <a:gd name="T33" fmla="*/ 27 h 531"/>
                <a:gd name="T34" fmla="*/ 382 w 677"/>
                <a:gd name="T35" fmla="*/ 31 h 531"/>
                <a:gd name="T36" fmla="*/ 397 w 677"/>
                <a:gd name="T37" fmla="*/ 28 h 531"/>
                <a:gd name="T38" fmla="*/ 384 w 677"/>
                <a:gd name="T39" fmla="*/ 45 h 531"/>
                <a:gd name="T40" fmla="*/ 384 w 677"/>
                <a:gd name="T41" fmla="*/ 79 h 531"/>
                <a:gd name="T42" fmla="*/ 434 w 677"/>
                <a:gd name="T43" fmla="*/ 109 h 531"/>
                <a:gd name="T44" fmla="*/ 476 w 677"/>
                <a:gd name="T45" fmla="*/ 33 h 531"/>
                <a:gd name="T46" fmla="*/ 497 w 677"/>
                <a:gd name="T47" fmla="*/ 6 h 531"/>
                <a:gd name="T48" fmla="*/ 509 w 677"/>
                <a:gd name="T49" fmla="*/ 46 h 531"/>
                <a:gd name="T50" fmla="*/ 536 w 677"/>
                <a:gd name="T51" fmla="*/ 72 h 531"/>
                <a:gd name="T52" fmla="*/ 553 w 677"/>
                <a:gd name="T53" fmla="*/ 126 h 531"/>
                <a:gd name="T54" fmla="*/ 557 w 677"/>
                <a:gd name="T55" fmla="*/ 145 h 531"/>
                <a:gd name="T56" fmla="*/ 590 w 677"/>
                <a:gd name="T57" fmla="*/ 165 h 531"/>
                <a:gd name="T58" fmla="*/ 611 w 677"/>
                <a:gd name="T59" fmla="*/ 199 h 531"/>
                <a:gd name="T60" fmla="*/ 628 w 677"/>
                <a:gd name="T61" fmla="*/ 202 h 531"/>
                <a:gd name="T62" fmla="*/ 657 w 677"/>
                <a:gd name="T63" fmla="*/ 245 h 531"/>
                <a:gd name="T64" fmla="*/ 671 w 677"/>
                <a:gd name="T65" fmla="*/ 290 h 531"/>
                <a:gd name="T66" fmla="*/ 668 w 677"/>
                <a:gd name="T67" fmla="*/ 371 h 531"/>
                <a:gd name="T68" fmla="*/ 640 w 677"/>
                <a:gd name="T69" fmla="*/ 418 h 531"/>
                <a:gd name="T70" fmla="*/ 625 w 677"/>
                <a:gd name="T71" fmla="*/ 458 h 531"/>
                <a:gd name="T72" fmla="*/ 590 w 677"/>
                <a:gd name="T73" fmla="*/ 503 h 531"/>
                <a:gd name="T74" fmla="*/ 557 w 677"/>
                <a:gd name="T75" fmla="*/ 527 h 531"/>
                <a:gd name="T76" fmla="*/ 544 w 677"/>
                <a:gd name="T77" fmla="*/ 519 h 531"/>
                <a:gd name="T78" fmla="*/ 532 w 677"/>
                <a:gd name="T79" fmla="*/ 504 h 531"/>
                <a:gd name="T80" fmla="*/ 478 w 677"/>
                <a:gd name="T81" fmla="*/ 513 h 531"/>
                <a:gd name="T82" fmla="*/ 446 w 677"/>
                <a:gd name="T83" fmla="*/ 482 h 531"/>
                <a:gd name="T84" fmla="*/ 425 w 677"/>
                <a:gd name="T85" fmla="*/ 440 h 531"/>
                <a:gd name="T86" fmla="*/ 399 w 677"/>
                <a:gd name="T87" fmla="*/ 443 h 531"/>
                <a:gd name="T88" fmla="*/ 415 w 677"/>
                <a:gd name="T89" fmla="*/ 401 h 531"/>
                <a:gd name="T90" fmla="*/ 399 w 677"/>
                <a:gd name="T91" fmla="*/ 419 h 531"/>
                <a:gd name="T92" fmla="*/ 379 w 677"/>
                <a:gd name="T93" fmla="*/ 445 h 531"/>
                <a:gd name="T94" fmla="*/ 369 w 677"/>
                <a:gd name="T95" fmla="*/ 421 h 531"/>
                <a:gd name="T96" fmla="*/ 340 w 677"/>
                <a:gd name="T97" fmla="*/ 388 h 531"/>
                <a:gd name="T98" fmla="*/ 250 w 677"/>
                <a:gd name="T99" fmla="*/ 386 h 531"/>
                <a:gd name="T100" fmla="*/ 177 w 677"/>
                <a:gd name="T101" fmla="*/ 421 h 531"/>
                <a:gd name="T102" fmla="*/ 111 w 677"/>
                <a:gd name="T103" fmla="*/ 424 h 531"/>
                <a:gd name="T104" fmla="*/ 80 w 677"/>
                <a:gd name="T105" fmla="*/ 443 h 531"/>
                <a:gd name="T106" fmla="*/ 32 w 677"/>
                <a:gd name="T107" fmla="*/ 416 h 531"/>
                <a:gd name="T108" fmla="*/ 33 w 677"/>
                <a:gd name="T109" fmla="*/ 358 h 531"/>
                <a:gd name="T110" fmla="*/ 0 w 677"/>
                <a:gd name="T111" fmla="*/ 274 h 531"/>
                <a:gd name="T112" fmla="*/ 11 w 677"/>
                <a:gd name="T113" fmla="*/ 277 h 531"/>
                <a:gd name="T114" fmla="*/ 15 w 677"/>
                <a:gd name="T115" fmla="*/ 266 h 531"/>
                <a:gd name="T116" fmla="*/ 12 w 677"/>
                <a:gd name="T117" fmla="*/ 196 h 5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7"/>
                <a:gd name="T178" fmla="*/ 0 h 531"/>
                <a:gd name="T179" fmla="*/ 677 w 677"/>
                <a:gd name="T180" fmla="*/ 531 h 5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7" h="531">
                  <a:moveTo>
                    <a:pt x="14" y="195"/>
                  </a:moveTo>
                  <a:lnTo>
                    <a:pt x="15" y="193"/>
                  </a:lnTo>
                  <a:lnTo>
                    <a:pt x="15" y="199"/>
                  </a:lnTo>
                  <a:lnTo>
                    <a:pt x="14" y="201"/>
                  </a:lnTo>
                  <a:lnTo>
                    <a:pt x="14" y="202"/>
                  </a:lnTo>
                  <a:lnTo>
                    <a:pt x="15" y="202"/>
                  </a:lnTo>
                  <a:lnTo>
                    <a:pt x="14" y="207"/>
                  </a:lnTo>
                  <a:lnTo>
                    <a:pt x="15" y="207"/>
                  </a:lnTo>
                  <a:lnTo>
                    <a:pt x="18" y="205"/>
                  </a:lnTo>
                  <a:lnTo>
                    <a:pt x="23" y="195"/>
                  </a:lnTo>
                  <a:lnTo>
                    <a:pt x="29" y="193"/>
                  </a:lnTo>
                  <a:lnTo>
                    <a:pt x="30" y="190"/>
                  </a:lnTo>
                  <a:lnTo>
                    <a:pt x="36" y="189"/>
                  </a:lnTo>
                  <a:lnTo>
                    <a:pt x="41" y="184"/>
                  </a:lnTo>
                  <a:lnTo>
                    <a:pt x="42" y="183"/>
                  </a:lnTo>
                  <a:lnTo>
                    <a:pt x="45" y="180"/>
                  </a:lnTo>
                  <a:lnTo>
                    <a:pt x="60" y="171"/>
                  </a:lnTo>
                  <a:lnTo>
                    <a:pt x="60" y="172"/>
                  </a:lnTo>
                  <a:lnTo>
                    <a:pt x="65" y="172"/>
                  </a:lnTo>
                  <a:lnTo>
                    <a:pt x="68" y="174"/>
                  </a:lnTo>
                  <a:lnTo>
                    <a:pt x="71" y="174"/>
                  </a:lnTo>
                  <a:lnTo>
                    <a:pt x="77" y="172"/>
                  </a:lnTo>
                  <a:lnTo>
                    <a:pt x="83" y="168"/>
                  </a:lnTo>
                  <a:lnTo>
                    <a:pt x="92" y="166"/>
                  </a:lnTo>
                  <a:lnTo>
                    <a:pt x="98" y="160"/>
                  </a:lnTo>
                  <a:lnTo>
                    <a:pt x="102" y="160"/>
                  </a:lnTo>
                  <a:lnTo>
                    <a:pt x="105" y="162"/>
                  </a:lnTo>
                  <a:lnTo>
                    <a:pt x="129" y="154"/>
                  </a:lnTo>
                  <a:lnTo>
                    <a:pt x="140" y="147"/>
                  </a:lnTo>
                  <a:lnTo>
                    <a:pt x="140" y="145"/>
                  </a:lnTo>
                  <a:lnTo>
                    <a:pt x="140" y="142"/>
                  </a:lnTo>
                  <a:lnTo>
                    <a:pt x="144" y="136"/>
                  </a:lnTo>
                  <a:lnTo>
                    <a:pt x="144" y="135"/>
                  </a:lnTo>
                  <a:lnTo>
                    <a:pt x="146" y="135"/>
                  </a:lnTo>
                  <a:lnTo>
                    <a:pt x="152" y="129"/>
                  </a:lnTo>
                  <a:lnTo>
                    <a:pt x="153" y="127"/>
                  </a:lnTo>
                  <a:lnTo>
                    <a:pt x="152" y="126"/>
                  </a:lnTo>
                  <a:lnTo>
                    <a:pt x="150" y="117"/>
                  </a:lnTo>
                  <a:lnTo>
                    <a:pt x="150" y="114"/>
                  </a:lnTo>
                  <a:lnTo>
                    <a:pt x="153" y="109"/>
                  </a:lnTo>
                  <a:lnTo>
                    <a:pt x="153" y="108"/>
                  </a:lnTo>
                  <a:lnTo>
                    <a:pt x="156" y="109"/>
                  </a:lnTo>
                  <a:lnTo>
                    <a:pt x="156" y="106"/>
                  </a:lnTo>
                  <a:lnTo>
                    <a:pt x="159" y="105"/>
                  </a:lnTo>
                  <a:lnTo>
                    <a:pt x="161" y="105"/>
                  </a:lnTo>
                  <a:lnTo>
                    <a:pt x="161" y="103"/>
                  </a:lnTo>
                  <a:lnTo>
                    <a:pt x="161" y="99"/>
                  </a:lnTo>
                  <a:lnTo>
                    <a:pt x="162" y="99"/>
                  </a:lnTo>
                  <a:lnTo>
                    <a:pt x="171" y="117"/>
                  </a:lnTo>
                  <a:lnTo>
                    <a:pt x="172" y="118"/>
                  </a:lnTo>
                  <a:lnTo>
                    <a:pt x="174" y="115"/>
                  </a:lnTo>
                  <a:lnTo>
                    <a:pt x="174" y="111"/>
                  </a:lnTo>
                  <a:lnTo>
                    <a:pt x="177" y="111"/>
                  </a:lnTo>
                  <a:lnTo>
                    <a:pt x="177" y="106"/>
                  </a:lnTo>
                  <a:lnTo>
                    <a:pt x="174" y="103"/>
                  </a:lnTo>
                  <a:lnTo>
                    <a:pt x="172" y="102"/>
                  </a:lnTo>
                  <a:lnTo>
                    <a:pt x="172" y="100"/>
                  </a:lnTo>
                  <a:lnTo>
                    <a:pt x="172" y="96"/>
                  </a:lnTo>
                  <a:lnTo>
                    <a:pt x="174" y="94"/>
                  </a:lnTo>
                  <a:lnTo>
                    <a:pt x="177" y="96"/>
                  </a:lnTo>
                  <a:lnTo>
                    <a:pt x="180" y="96"/>
                  </a:lnTo>
                  <a:lnTo>
                    <a:pt x="183" y="100"/>
                  </a:lnTo>
                  <a:lnTo>
                    <a:pt x="189" y="100"/>
                  </a:lnTo>
                  <a:lnTo>
                    <a:pt x="189" y="99"/>
                  </a:lnTo>
                  <a:lnTo>
                    <a:pt x="186" y="97"/>
                  </a:lnTo>
                  <a:lnTo>
                    <a:pt x="187" y="94"/>
                  </a:lnTo>
                  <a:lnTo>
                    <a:pt x="190" y="90"/>
                  </a:lnTo>
                  <a:lnTo>
                    <a:pt x="192" y="88"/>
                  </a:lnTo>
                  <a:lnTo>
                    <a:pt x="190" y="84"/>
                  </a:lnTo>
                  <a:lnTo>
                    <a:pt x="192" y="82"/>
                  </a:lnTo>
                  <a:lnTo>
                    <a:pt x="193" y="81"/>
                  </a:lnTo>
                  <a:lnTo>
                    <a:pt x="196" y="82"/>
                  </a:lnTo>
                  <a:lnTo>
                    <a:pt x="198" y="82"/>
                  </a:lnTo>
                  <a:lnTo>
                    <a:pt x="196" y="78"/>
                  </a:lnTo>
                  <a:lnTo>
                    <a:pt x="196" y="76"/>
                  </a:lnTo>
                  <a:lnTo>
                    <a:pt x="198" y="75"/>
                  </a:lnTo>
                  <a:lnTo>
                    <a:pt x="202" y="76"/>
                  </a:lnTo>
                  <a:lnTo>
                    <a:pt x="202" y="75"/>
                  </a:lnTo>
                  <a:lnTo>
                    <a:pt x="201" y="72"/>
                  </a:lnTo>
                  <a:lnTo>
                    <a:pt x="201" y="69"/>
                  </a:lnTo>
                  <a:lnTo>
                    <a:pt x="207" y="66"/>
                  </a:lnTo>
                  <a:lnTo>
                    <a:pt x="210" y="66"/>
                  </a:lnTo>
                  <a:lnTo>
                    <a:pt x="210" y="69"/>
                  </a:lnTo>
                  <a:lnTo>
                    <a:pt x="214" y="66"/>
                  </a:lnTo>
                  <a:lnTo>
                    <a:pt x="216" y="63"/>
                  </a:lnTo>
                  <a:lnTo>
                    <a:pt x="216" y="61"/>
                  </a:lnTo>
                  <a:lnTo>
                    <a:pt x="214" y="58"/>
                  </a:lnTo>
                  <a:lnTo>
                    <a:pt x="214" y="57"/>
                  </a:lnTo>
                  <a:lnTo>
                    <a:pt x="216" y="58"/>
                  </a:lnTo>
                  <a:lnTo>
                    <a:pt x="217" y="61"/>
                  </a:lnTo>
                  <a:lnTo>
                    <a:pt x="219" y="60"/>
                  </a:lnTo>
                  <a:lnTo>
                    <a:pt x="220" y="58"/>
                  </a:lnTo>
                  <a:lnTo>
                    <a:pt x="220" y="60"/>
                  </a:lnTo>
                  <a:lnTo>
                    <a:pt x="222" y="60"/>
                  </a:lnTo>
                  <a:lnTo>
                    <a:pt x="226" y="58"/>
                  </a:lnTo>
                  <a:lnTo>
                    <a:pt x="228" y="57"/>
                  </a:lnTo>
                  <a:lnTo>
                    <a:pt x="226" y="54"/>
                  </a:lnTo>
                  <a:lnTo>
                    <a:pt x="229" y="54"/>
                  </a:lnTo>
                  <a:lnTo>
                    <a:pt x="229" y="55"/>
                  </a:lnTo>
                  <a:lnTo>
                    <a:pt x="232" y="55"/>
                  </a:lnTo>
                  <a:lnTo>
                    <a:pt x="235" y="55"/>
                  </a:lnTo>
                  <a:lnTo>
                    <a:pt x="241" y="60"/>
                  </a:lnTo>
                  <a:lnTo>
                    <a:pt x="246" y="67"/>
                  </a:lnTo>
                  <a:lnTo>
                    <a:pt x="250" y="70"/>
                  </a:lnTo>
                  <a:lnTo>
                    <a:pt x="249" y="78"/>
                  </a:lnTo>
                  <a:lnTo>
                    <a:pt x="249" y="79"/>
                  </a:lnTo>
                  <a:lnTo>
                    <a:pt x="250" y="79"/>
                  </a:lnTo>
                  <a:lnTo>
                    <a:pt x="250" y="78"/>
                  </a:lnTo>
                  <a:lnTo>
                    <a:pt x="252" y="76"/>
                  </a:lnTo>
                  <a:lnTo>
                    <a:pt x="250" y="75"/>
                  </a:lnTo>
                  <a:lnTo>
                    <a:pt x="252" y="73"/>
                  </a:lnTo>
                  <a:lnTo>
                    <a:pt x="253" y="73"/>
                  </a:lnTo>
                  <a:lnTo>
                    <a:pt x="256" y="73"/>
                  </a:lnTo>
                  <a:lnTo>
                    <a:pt x="255" y="72"/>
                  </a:lnTo>
                  <a:lnTo>
                    <a:pt x="256" y="72"/>
                  </a:lnTo>
                  <a:lnTo>
                    <a:pt x="259" y="72"/>
                  </a:lnTo>
                  <a:lnTo>
                    <a:pt x="267" y="72"/>
                  </a:lnTo>
                  <a:lnTo>
                    <a:pt x="274" y="78"/>
                  </a:lnTo>
                  <a:lnTo>
                    <a:pt x="276" y="78"/>
                  </a:lnTo>
                  <a:lnTo>
                    <a:pt x="274" y="73"/>
                  </a:lnTo>
                  <a:lnTo>
                    <a:pt x="277" y="72"/>
                  </a:lnTo>
                  <a:lnTo>
                    <a:pt x="271" y="63"/>
                  </a:lnTo>
                  <a:lnTo>
                    <a:pt x="273" y="58"/>
                  </a:lnTo>
                  <a:lnTo>
                    <a:pt x="273" y="60"/>
                  </a:lnTo>
                  <a:lnTo>
                    <a:pt x="274" y="58"/>
                  </a:lnTo>
                  <a:lnTo>
                    <a:pt x="277" y="54"/>
                  </a:lnTo>
                  <a:lnTo>
                    <a:pt x="277" y="51"/>
                  </a:lnTo>
                  <a:lnTo>
                    <a:pt x="279" y="49"/>
                  </a:lnTo>
                  <a:lnTo>
                    <a:pt x="285" y="49"/>
                  </a:lnTo>
                  <a:lnTo>
                    <a:pt x="286" y="48"/>
                  </a:lnTo>
                  <a:lnTo>
                    <a:pt x="286" y="43"/>
                  </a:lnTo>
                  <a:lnTo>
                    <a:pt x="283" y="45"/>
                  </a:lnTo>
                  <a:lnTo>
                    <a:pt x="285" y="42"/>
                  </a:lnTo>
                  <a:lnTo>
                    <a:pt x="285" y="39"/>
                  </a:lnTo>
                  <a:lnTo>
                    <a:pt x="286" y="36"/>
                  </a:lnTo>
                  <a:lnTo>
                    <a:pt x="291" y="34"/>
                  </a:lnTo>
                  <a:lnTo>
                    <a:pt x="292" y="31"/>
                  </a:lnTo>
                  <a:lnTo>
                    <a:pt x="294" y="33"/>
                  </a:lnTo>
                  <a:lnTo>
                    <a:pt x="297" y="34"/>
                  </a:lnTo>
                  <a:lnTo>
                    <a:pt x="298" y="36"/>
                  </a:lnTo>
                  <a:lnTo>
                    <a:pt x="298" y="34"/>
                  </a:lnTo>
                  <a:lnTo>
                    <a:pt x="297" y="31"/>
                  </a:lnTo>
                  <a:lnTo>
                    <a:pt x="297" y="30"/>
                  </a:lnTo>
                  <a:lnTo>
                    <a:pt x="298" y="28"/>
                  </a:lnTo>
                  <a:lnTo>
                    <a:pt x="303" y="28"/>
                  </a:lnTo>
                  <a:lnTo>
                    <a:pt x="303" y="27"/>
                  </a:lnTo>
                  <a:lnTo>
                    <a:pt x="316" y="28"/>
                  </a:lnTo>
                  <a:lnTo>
                    <a:pt x="325" y="25"/>
                  </a:lnTo>
                  <a:lnTo>
                    <a:pt x="325" y="18"/>
                  </a:lnTo>
                  <a:lnTo>
                    <a:pt x="322" y="16"/>
                  </a:lnTo>
                  <a:lnTo>
                    <a:pt x="319" y="15"/>
                  </a:lnTo>
                  <a:lnTo>
                    <a:pt x="318" y="16"/>
                  </a:lnTo>
                  <a:lnTo>
                    <a:pt x="313" y="12"/>
                  </a:lnTo>
                  <a:lnTo>
                    <a:pt x="310" y="12"/>
                  </a:lnTo>
                  <a:lnTo>
                    <a:pt x="312" y="10"/>
                  </a:lnTo>
                  <a:lnTo>
                    <a:pt x="313" y="12"/>
                  </a:lnTo>
                  <a:lnTo>
                    <a:pt x="313" y="10"/>
                  </a:lnTo>
                  <a:lnTo>
                    <a:pt x="315" y="9"/>
                  </a:lnTo>
                  <a:lnTo>
                    <a:pt x="315" y="10"/>
                  </a:lnTo>
                  <a:lnTo>
                    <a:pt x="316" y="15"/>
                  </a:lnTo>
                  <a:lnTo>
                    <a:pt x="318" y="12"/>
                  </a:lnTo>
                  <a:lnTo>
                    <a:pt x="318" y="10"/>
                  </a:lnTo>
                  <a:lnTo>
                    <a:pt x="319" y="9"/>
                  </a:lnTo>
                  <a:lnTo>
                    <a:pt x="321" y="10"/>
                  </a:lnTo>
                  <a:lnTo>
                    <a:pt x="322" y="10"/>
                  </a:lnTo>
                  <a:lnTo>
                    <a:pt x="324" y="13"/>
                  </a:lnTo>
                  <a:lnTo>
                    <a:pt x="327" y="16"/>
                  </a:lnTo>
                  <a:lnTo>
                    <a:pt x="327" y="13"/>
                  </a:lnTo>
                  <a:lnTo>
                    <a:pt x="328" y="13"/>
                  </a:lnTo>
                  <a:lnTo>
                    <a:pt x="330" y="15"/>
                  </a:lnTo>
                  <a:lnTo>
                    <a:pt x="331" y="16"/>
                  </a:lnTo>
                  <a:lnTo>
                    <a:pt x="333" y="18"/>
                  </a:lnTo>
                  <a:lnTo>
                    <a:pt x="337" y="19"/>
                  </a:lnTo>
                  <a:lnTo>
                    <a:pt x="339" y="19"/>
                  </a:lnTo>
                  <a:lnTo>
                    <a:pt x="340" y="19"/>
                  </a:lnTo>
                  <a:lnTo>
                    <a:pt x="342" y="21"/>
                  </a:lnTo>
                  <a:lnTo>
                    <a:pt x="345" y="19"/>
                  </a:lnTo>
                  <a:lnTo>
                    <a:pt x="345" y="21"/>
                  </a:lnTo>
                  <a:lnTo>
                    <a:pt x="346" y="22"/>
                  </a:lnTo>
                  <a:lnTo>
                    <a:pt x="349" y="22"/>
                  </a:lnTo>
                  <a:lnTo>
                    <a:pt x="352" y="24"/>
                  </a:lnTo>
                  <a:lnTo>
                    <a:pt x="355" y="24"/>
                  </a:lnTo>
                  <a:lnTo>
                    <a:pt x="357" y="25"/>
                  </a:lnTo>
                  <a:lnTo>
                    <a:pt x="360" y="24"/>
                  </a:lnTo>
                  <a:lnTo>
                    <a:pt x="363" y="25"/>
                  </a:lnTo>
                  <a:lnTo>
                    <a:pt x="366" y="25"/>
                  </a:lnTo>
                  <a:lnTo>
                    <a:pt x="367" y="27"/>
                  </a:lnTo>
                  <a:lnTo>
                    <a:pt x="369" y="28"/>
                  </a:lnTo>
                  <a:lnTo>
                    <a:pt x="372" y="25"/>
                  </a:lnTo>
                  <a:lnTo>
                    <a:pt x="375" y="24"/>
                  </a:lnTo>
                  <a:lnTo>
                    <a:pt x="378" y="24"/>
                  </a:lnTo>
                  <a:lnTo>
                    <a:pt x="381" y="22"/>
                  </a:lnTo>
                  <a:lnTo>
                    <a:pt x="379" y="25"/>
                  </a:lnTo>
                  <a:lnTo>
                    <a:pt x="379" y="27"/>
                  </a:lnTo>
                  <a:lnTo>
                    <a:pt x="381" y="27"/>
                  </a:lnTo>
                  <a:lnTo>
                    <a:pt x="382" y="25"/>
                  </a:lnTo>
                  <a:lnTo>
                    <a:pt x="382" y="27"/>
                  </a:lnTo>
                  <a:lnTo>
                    <a:pt x="382" y="31"/>
                  </a:lnTo>
                  <a:lnTo>
                    <a:pt x="382" y="33"/>
                  </a:lnTo>
                  <a:lnTo>
                    <a:pt x="385" y="31"/>
                  </a:lnTo>
                  <a:lnTo>
                    <a:pt x="387" y="28"/>
                  </a:lnTo>
                  <a:lnTo>
                    <a:pt x="387" y="25"/>
                  </a:lnTo>
                  <a:lnTo>
                    <a:pt x="390" y="22"/>
                  </a:lnTo>
                  <a:lnTo>
                    <a:pt x="391" y="22"/>
                  </a:lnTo>
                  <a:lnTo>
                    <a:pt x="391" y="24"/>
                  </a:lnTo>
                  <a:lnTo>
                    <a:pt x="391" y="28"/>
                  </a:lnTo>
                  <a:lnTo>
                    <a:pt x="394" y="27"/>
                  </a:lnTo>
                  <a:lnTo>
                    <a:pt x="396" y="27"/>
                  </a:lnTo>
                  <a:lnTo>
                    <a:pt x="397" y="28"/>
                  </a:lnTo>
                  <a:lnTo>
                    <a:pt x="394" y="36"/>
                  </a:lnTo>
                  <a:lnTo>
                    <a:pt x="393" y="37"/>
                  </a:lnTo>
                  <a:lnTo>
                    <a:pt x="391" y="37"/>
                  </a:lnTo>
                  <a:lnTo>
                    <a:pt x="393" y="40"/>
                  </a:lnTo>
                  <a:lnTo>
                    <a:pt x="391" y="43"/>
                  </a:lnTo>
                  <a:lnTo>
                    <a:pt x="390" y="45"/>
                  </a:lnTo>
                  <a:lnTo>
                    <a:pt x="387" y="45"/>
                  </a:lnTo>
                  <a:lnTo>
                    <a:pt x="387" y="42"/>
                  </a:lnTo>
                  <a:lnTo>
                    <a:pt x="385" y="45"/>
                  </a:lnTo>
                  <a:lnTo>
                    <a:pt x="385" y="48"/>
                  </a:lnTo>
                  <a:lnTo>
                    <a:pt x="384" y="45"/>
                  </a:lnTo>
                  <a:lnTo>
                    <a:pt x="382" y="45"/>
                  </a:lnTo>
                  <a:lnTo>
                    <a:pt x="381" y="52"/>
                  </a:lnTo>
                  <a:lnTo>
                    <a:pt x="384" y="52"/>
                  </a:lnTo>
                  <a:lnTo>
                    <a:pt x="382" y="58"/>
                  </a:lnTo>
                  <a:lnTo>
                    <a:pt x="382" y="60"/>
                  </a:lnTo>
                  <a:lnTo>
                    <a:pt x="376" y="72"/>
                  </a:lnTo>
                  <a:lnTo>
                    <a:pt x="376" y="75"/>
                  </a:lnTo>
                  <a:lnTo>
                    <a:pt x="378" y="76"/>
                  </a:lnTo>
                  <a:lnTo>
                    <a:pt x="379" y="78"/>
                  </a:lnTo>
                  <a:lnTo>
                    <a:pt x="381" y="78"/>
                  </a:lnTo>
                  <a:lnTo>
                    <a:pt x="384" y="79"/>
                  </a:lnTo>
                  <a:lnTo>
                    <a:pt x="388" y="82"/>
                  </a:lnTo>
                  <a:lnTo>
                    <a:pt x="390" y="87"/>
                  </a:lnTo>
                  <a:lnTo>
                    <a:pt x="390" y="91"/>
                  </a:lnTo>
                  <a:lnTo>
                    <a:pt x="393" y="90"/>
                  </a:lnTo>
                  <a:lnTo>
                    <a:pt x="400" y="91"/>
                  </a:lnTo>
                  <a:lnTo>
                    <a:pt x="403" y="91"/>
                  </a:lnTo>
                  <a:lnTo>
                    <a:pt x="405" y="93"/>
                  </a:lnTo>
                  <a:lnTo>
                    <a:pt x="413" y="99"/>
                  </a:lnTo>
                  <a:lnTo>
                    <a:pt x="418" y="103"/>
                  </a:lnTo>
                  <a:lnTo>
                    <a:pt x="431" y="106"/>
                  </a:lnTo>
                  <a:lnTo>
                    <a:pt x="434" y="109"/>
                  </a:lnTo>
                  <a:lnTo>
                    <a:pt x="437" y="114"/>
                  </a:lnTo>
                  <a:lnTo>
                    <a:pt x="451" y="123"/>
                  </a:lnTo>
                  <a:lnTo>
                    <a:pt x="463" y="118"/>
                  </a:lnTo>
                  <a:lnTo>
                    <a:pt x="464" y="117"/>
                  </a:lnTo>
                  <a:lnTo>
                    <a:pt x="476" y="76"/>
                  </a:lnTo>
                  <a:lnTo>
                    <a:pt x="475" y="51"/>
                  </a:lnTo>
                  <a:lnTo>
                    <a:pt x="478" y="45"/>
                  </a:lnTo>
                  <a:lnTo>
                    <a:pt x="476" y="40"/>
                  </a:lnTo>
                  <a:lnTo>
                    <a:pt x="478" y="37"/>
                  </a:lnTo>
                  <a:lnTo>
                    <a:pt x="479" y="34"/>
                  </a:lnTo>
                  <a:lnTo>
                    <a:pt x="476" y="33"/>
                  </a:lnTo>
                  <a:lnTo>
                    <a:pt x="478" y="24"/>
                  </a:lnTo>
                  <a:lnTo>
                    <a:pt x="481" y="22"/>
                  </a:lnTo>
                  <a:lnTo>
                    <a:pt x="484" y="15"/>
                  </a:lnTo>
                  <a:lnTo>
                    <a:pt x="488" y="10"/>
                  </a:lnTo>
                  <a:lnTo>
                    <a:pt x="488" y="4"/>
                  </a:lnTo>
                  <a:lnTo>
                    <a:pt x="490" y="4"/>
                  </a:lnTo>
                  <a:lnTo>
                    <a:pt x="493" y="3"/>
                  </a:lnTo>
                  <a:lnTo>
                    <a:pt x="494" y="0"/>
                  </a:lnTo>
                  <a:lnTo>
                    <a:pt x="496" y="1"/>
                  </a:lnTo>
                  <a:lnTo>
                    <a:pt x="496" y="3"/>
                  </a:lnTo>
                  <a:lnTo>
                    <a:pt x="497" y="6"/>
                  </a:lnTo>
                  <a:lnTo>
                    <a:pt x="496" y="6"/>
                  </a:lnTo>
                  <a:lnTo>
                    <a:pt x="497" y="21"/>
                  </a:lnTo>
                  <a:lnTo>
                    <a:pt x="502" y="21"/>
                  </a:lnTo>
                  <a:lnTo>
                    <a:pt x="502" y="24"/>
                  </a:lnTo>
                  <a:lnTo>
                    <a:pt x="502" y="28"/>
                  </a:lnTo>
                  <a:lnTo>
                    <a:pt x="503" y="30"/>
                  </a:lnTo>
                  <a:lnTo>
                    <a:pt x="505" y="33"/>
                  </a:lnTo>
                  <a:lnTo>
                    <a:pt x="506" y="33"/>
                  </a:lnTo>
                  <a:lnTo>
                    <a:pt x="506" y="37"/>
                  </a:lnTo>
                  <a:lnTo>
                    <a:pt x="508" y="39"/>
                  </a:lnTo>
                  <a:lnTo>
                    <a:pt x="509" y="46"/>
                  </a:lnTo>
                  <a:lnTo>
                    <a:pt x="509" y="54"/>
                  </a:lnTo>
                  <a:lnTo>
                    <a:pt x="512" y="61"/>
                  </a:lnTo>
                  <a:lnTo>
                    <a:pt x="515" y="64"/>
                  </a:lnTo>
                  <a:lnTo>
                    <a:pt x="517" y="66"/>
                  </a:lnTo>
                  <a:lnTo>
                    <a:pt x="521" y="63"/>
                  </a:lnTo>
                  <a:lnTo>
                    <a:pt x="524" y="61"/>
                  </a:lnTo>
                  <a:lnTo>
                    <a:pt x="527" y="61"/>
                  </a:lnTo>
                  <a:lnTo>
                    <a:pt x="529" y="66"/>
                  </a:lnTo>
                  <a:lnTo>
                    <a:pt x="532" y="67"/>
                  </a:lnTo>
                  <a:lnTo>
                    <a:pt x="535" y="70"/>
                  </a:lnTo>
                  <a:lnTo>
                    <a:pt x="536" y="72"/>
                  </a:lnTo>
                  <a:lnTo>
                    <a:pt x="539" y="75"/>
                  </a:lnTo>
                  <a:lnTo>
                    <a:pt x="538" y="78"/>
                  </a:lnTo>
                  <a:lnTo>
                    <a:pt x="539" y="79"/>
                  </a:lnTo>
                  <a:lnTo>
                    <a:pt x="539" y="85"/>
                  </a:lnTo>
                  <a:lnTo>
                    <a:pt x="541" y="88"/>
                  </a:lnTo>
                  <a:lnTo>
                    <a:pt x="541" y="91"/>
                  </a:lnTo>
                  <a:lnTo>
                    <a:pt x="541" y="94"/>
                  </a:lnTo>
                  <a:lnTo>
                    <a:pt x="542" y="102"/>
                  </a:lnTo>
                  <a:lnTo>
                    <a:pt x="547" y="108"/>
                  </a:lnTo>
                  <a:lnTo>
                    <a:pt x="548" y="108"/>
                  </a:lnTo>
                  <a:lnTo>
                    <a:pt x="553" y="126"/>
                  </a:lnTo>
                  <a:lnTo>
                    <a:pt x="551" y="132"/>
                  </a:lnTo>
                  <a:lnTo>
                    <a:pt x="553" y="135"/>
                  </a:lnTo>
                  <a:lnTo>
                    <a:pt x="554" y="136"/>
                  </a:lnTo>
                  <a:lnTo>
                    <a:pt x="556" y="136"/>
                  </a:lnTo>
                  <a:lnTo>
                    <a:pt x="556" y="138"/>
                  </a:lnTo>
                  <a:lnTo>
                    <a:pt x="557" y="136"/>
                  </a:lnTo>
                  <a:lnTo>
                    <a:pt x="557" y="138"/>
                  </a:lnTo>
                  <a:lnTo>
                    <a:pt x="556" y="139"/>
                  </a:lnTo>
                  <a:lnTo>
                    <a:pt x="557" y="139"/>
                  </a:lnTo>
                  <a:lnTo>
                    <a:pt x="557" y="142"/>
                  </a:lnTo>
                  <a:lnTo>
                    <a:pt x="557" y="145"/>
                  </a:lnTo>
                  <a:lnTo>
                    <a:pt x="562" y="147"/>
                  </a:lnTo>
                  <a:lnTo>
                    <a:pt x="563" y="148"/>
                  </a:lnTo>
                  <a:lnTo>
                    <a:pt x="572" y="151"/>
                  </a:lnTo>
                  <a:lnTo>
                    <a:pt x="574" y="151"/>
                  </a:lnTo>
                  <a:lnTo>
                    <a:pt x="575" y="150"/>
                  </a:lnTo>
                  <a:lnTo>
                    <a:pt x="577" y="157"/>
                  </a:lnTo>
                  <a:lnTo>
                    <a:pt x="578" y="159"/>
                  </a:lnTo>
                  <a:lnTo>
                    <a:pt x="581" y="157"/>
                  </a:lnTo>
                  <a:lnTo>
                    <a:pt x="584" y="159"/>
                  </a:lnTo>
                  <a:lnTo>
                    <a:pt x="587" y="160"/>
                  </a:lnTo>
                  <a:lnTo>
                    <a:pt x="590" y="165"/>
                  </a:lnTo>
                  <a:lnTo>
                    <a:pt x="592" y="163"/>
                  </a:lnTo>
                  <a:lnTo>
                    <a:pt x="599" y="168"/>
                  </a:lnTo>
                  <a:lnTo>
                    <a:pt x="599" y="171"/>
                  </a:lnTo>
                  <a:lnTo>
                    <a:pt x="598" y="171"/>
                  </a:lnTo>
                  <a:lnTo>
                    <a:pt x="598" y="174"/>
                  </a:lnTo>
                  <a:lnTo>
                    <a:pt x="599" y="175"/>
                  </a:lnTo>
                  <a:lnTo>
                    <a:pt x="602" y="177"/>
                  </a:lnTo>
                  <a:lnTo>
                    <a:pt x="607" y="187"/>
                  </a:lnTo>
                  <a:lnTo>
                    <a:pt x="610" y="189"/>
                  </a:lnTo>
                  <a:lnTo>
                    <a:pt x="610" y="198"/>
                  </a:lnTo>
                  <a:lnTo>
                    <a:pt x="611" y="199"/>
                  </a:lnTo>
                  <a:lnTo>
                    <a:pt x="611" y="202"/>
                  </a:lnTo>
                  <a:lnTo>
                    <a:pt x="613" y="204"/>
                  </a:lnTo>
                  <a:lnTo>
                    <a:pt x="613" y="207"/>
                  </a:lnTo>
                  <a:lnTo>
                    <a:pt x="614" y="207"/>
                  </a:lnTo>
                  <a:lnTo>
                    <a:pt x="616" y="205"/>
                  </a:lnTo>
                  <a:lnTo>
                    <a:pt x="617" y="205"/>
                  </a:lnTo>
                  <a:lnTo>
                    <a:pt x="617" y="201"/>
                  </a:lnTo>
                  <a:lnTo>
                    <a:pt x="619" y="199"/>
                  </a:lnTo>
                  <a:lnTo>
                    <a:pt x="620" y="202"/>
                  </a:lnTo>
                  <a:lnTo>
                    <a:pt x="628" y="208"/>
                  </a:lnTo>
                  <a:lnTo>
                    <a:pt x="628" y="202"/>
                  </a:lnTo>
                  <a:lnTo>
                    <a:pt x="629" y="204"/>
                  </a:lnTo>
                  <a:lnTo>
                    <a:pt x="629" y="207"/>
                  </a:lnTo>
                  <a:lnTo>
                    <a:pt x="631" y="207"/>
                  </a:lnTo>
                  <a:lnTo>
                    <a:pt x="632" y="224"/>
                  </a:lnTo>
                  <a:lnTo>
                    <a:pt x="641" y="233"/>
                  </a:lnTo>
                  <a:lnTo>
                    <a:pt x="646" y="233"/>
                  </a:lnTo>
                  <a:lnTo>
                    <a:pt x="647" y="235"/>
                  </a:lnTo>
                  <a:lnTo>
                    <a:pt x="651" y="241"/>
                  </a:lnTo>
                  <a:lnTo>
                    <a:pt x="651" y="242"/>
                  </a:lnTo>
                  <a:lnTo>
                    <a:pt x="654" y="245"/>
                  </a:lnTo>
                  <a:lnTo>
                    <a:pt x="657" y="245"/>
                  </a:lnTo>
                  <a:lnTo>
                    <a:pt x="657" y="247"/>
                  </a:lnTo>
                  <a:lnTo>
                    <a:pt x="662" y="253"/>
                  </a:lnTo>
                  <a:lnTo>
                    <a:pt x="660" y="254"/>
                  </a:lnTo>
                  <a:lnTo>
                    <a:pt x="665" y="256"/>
                  </a:lnTo>
                  <a:lnTo>
                    <a:pt x="666" y="265"/>
                  </a:lnTo>
                  <a:lnTo>
                    <a:pt x="668" y="269"/>
                  </a:lnTo>
                  <a:lnTo>
                    <a:pt x="669" y="266"/>
                  </a:lnTo>
                  <a:lnTo>
                    <a:pt x="669" y="271"/>
                  </a:lnTo>
                  <a:lnTo>
                    <a:pt x="669" y="277"/>
                  </a:lnTo>
                  <a:lnTo>
                    <a:pt x="672" y="290"/>
                  </a:lnTo>
                  <a:lnTo>
                    <a:pt x="671" y="290"/>
                  </a:lnTo>
                  <a:lnTo>
                    <a:pt x="669" y="292"/>
                  </a:lnTo>
                  <a:lnTo>
                    <a:pt x="671" y="293"/>
                  </a:lnTo>
                  <a:lnTo>
                    <a:pt x="671" y="295"/>
                  </a:lnTo>
                  <a:lnTo>
                    <a:pt x="672" y="296"/>
                  </a:lnTo>
                  <a:lnTo>
                    <a:pt x="677" y="314"/>
                  </a:lnTo>
                  <a:lnTo>
                    <a:pt x="672" y="350"/>
                  </a:lnTo>
                  <a:lnTo>
                    <a:pt x="671" y="350"/>
                  </a:lnTo>
                  <a:lnTo>
                    <a:pt x="669" y="356"/>
                  </a:lnTo>
                  <a:lnTo>
                    <a:pt x="669" y="368"/>
                  </a:lnTo>
                  <a:lnTo>
                    <a:pt x="668" y="370"/>
                  </a:lnTo>
                  <a:lnTo>
                    <a:pt x="668" y="371"/>
                  </a:lnTo>
                  <a:lnTo>
                    <a:pt x="660" y="388"/>
                  </a:lnTo>
                  <a:lnTo>
                    <a:pt x="659" y="389"/>
                  </a:lnTo>
                  <a:lnTo>
                    <a:pt x="659" y="392"/>
                  </a:lnTo>
                  <a:lnTo>
                    <a:pt x="660" y="394"/>
                  </a:lnTo>
                  <a:lnTo>
                    <a:pt x="656" y="398"/>
                  </a:lnTo>
                  <a:lnTo>
                    <a:pt x="653" y="400"/>
                  </a:lnTo>
                  <a:lnTo>
                    <a:pt x="654" y="401"/>
                  </a:lnTo>
                  <a:lnTo>
                    <a:pt x="648" y="403"/>
                  </a:lnTo>
                  <a:lnTo>
                    <a:pt x="643" y="416"/>
                  </a:lnTo>
                  <a:lnTo>
                    <a:pt x="640" y="416"/>
                  </a:lnTo>
                  <a:lnTo>
                    <a:pt x="640" y="418"/>
                  </a:lnTo>
                  <a:lnTo>
                    <a:pt x="641" y="419"/>
                  </a:lnTo>
                  <a:lnTo>
                    <a:pt x="641" y="422"/>
                  </a:lnTo>
                  <a:lnTo>
                    <a:pt x="640" y="427"/>
                  </a:lnTo>
                  <a:lnTo>
                    <a:pt x="638" y="427"/>
                  </a:lnTo>
                  <a:lnTo>
                    <a:pt x="638" y="430"/>
                  </a:lnTo>
                  <a:lnTo>
                    <a:pt x="635" y="433"/>
                  </a:lnTo>
                  <a:lnTo>
                    <a:pt x="631" y="449"/>
                  </a:lnTo>
                  <a:lnTo>
                    <a:pt x="629" y="448"/>
                  </a:lnTo>
                  <a:lnTo>
                    <a:pt x="626" y="453"/>
                  </a:lnTo>
                  <a:lnTo>
                    <a:pt x="625" y="455"/>
                  </a:lnTo>
                  <a:lnTo>
                    <a:pt x="625" y="458"/>
                  </a:lnTo>
                  <a:lnTo>
                    <a:pt x="623" y="459"/>
                  </a:lnTo>
                  <a:lnTo>
                    <a:pt x="622" y="461"/>
                  </a:lnTo>
                  <a:lnTo>
                    <a:pt x="620" y="471"/>
                  </a:lnTo>
                  <a:lnTo>
                    <a:pt x="622" y="473"/>
                  </a:lnTo>
                  <a:lnTo>
                    <a:pt x="617" y="486"/>
                  </a:lnTo>
                  <a:lnTo>
                    <a:pt x="619" y="494"/>
                  </a:lnTo>
                  <a:lnTo>
                    <a:pt x="617" y="498"/>
                  </a:lnTo>
                  <a:lnTo>
                    <a:pt x="616" y="497"/>
                  </a:lnTo>
                  <a:lnTo>
                    <a:pt x="614" y="497"/>
                  </a:lnTo>
                  <a:lnTo>
                    <a:pt x="614" y="501"/>
                  </a:lnTo>
                  <a:lnTo>
                    <a:pt x="590" y="503"/>
                  </a:lnTo>
                  <a:lnTo>
                    <a:pt x="574" y="513"/>
                  </a:lnTo>
                  <a:lnTo>
                    <a:pt x="571" y="516"/>
                  </a:lnTo>
                  <a:lnTo>
                    <a:pt x="571" y="518"/>
                  </a:lnTo>
                  <a:lnTo>
                    <a:pt x="566" y="521"/>
                  </a:lnTo>
                  <a:lnTo>
                    <a:pt x="565" y="522"/>
                  </a:lnTo>
                  <a:lnTo>
                    <a:pt x="563" y="521"/>
                  </a:lnTo>
                  <a:lnTo>
                    <a:pt x="560" y="522"/>
                  </a:lnTo>
                  <a:lnTo>
                    <a:pt x="557" y="522"/>
                  </a:lnTo>
                  <a:lnTo>
                    <a:pt x="556" y="522"/>
                  </a:lnTo>
                  <a:lnTo>
                    <a:pt x="556" y="525"/>
                  </a:lnTo>
                  <a:lnTo>
                    <a:pt x="557" y="527"/>
                  </a:lnTo>
                  <a:lnTo>
                    <a:pt x="559" y="525"/>
                  </a:lnTo>
                  <a:lnTo>
                    <a:pt x="560" y="524"/>
                  </a:lnTo>
                  <a:lnTo>
                    <a:pt x="562" y="524"/>
                  </a:lnTo>
                  <a:lnTo>
                    <a:pt x="560" y="530"/>
                  </a:lnTo>
                  <a:lnTo>
                    <a:pt x="559" y="531"/>
                  </a:lnTo>
                  <a:lnTo>
                    <a:pt x="554" y="525"/>
                  </a:lnTo>
                  <a:lnTo>
                    <a:pt x="553" y="525"/>
                  </a:lnTo>
                  <a:lnTo>
                    <a:pt x="550" y="525"/>
                  </a:lnTo>
                  <a:lnTo>
                    <a:pt x="548" y="522"/>
                  </a:lnTo>
                  <a:lnTo>
                    <a:pt x="545" y="522"/>
                  </a:lnTo>
                  <a:lnTo>
                    <a:pt x="544" y="519"/>
                  </a:lnTo>
                  <a:lnTo>
                    <a:pt x="542" y="518"/>
                  </a:lnTo>
                  <a:lnTo>
                    <a:pt x="544" y="513"/>
                  </a:lnTo>
                  <a:lnTo>
                    <a:pt x="542" y="512"/>
                  </a:lnTo>
                  <a:lnTo>
                    <a:pt x="538" y="515"/>
                  </a:lnTo>
                  <a:lnTo>
                    <a:pt x="535" y="516"/>
                  </a:lnTo>
                  <a:lnTo>
                    <a:pt x="532" y="515"/>
                  </a:lnTo>
                  <a:lnTo>
                    <a:pt x="530" y="513"/>
                  </a:lnTo>
                  <a:lnTo>
                    <a:pt x="535" y="513"/>
                  </a:lnTo>
                  <a:lnTo>
                    <a:pt x="535" y="510"/>
                  </a:lnTo>
                  <a:lnTo>
                    <a:pt x="535" y="506"/>
                  </a:lnTo>
                  <a:lnTo>
                    <a:pt x="532" y="504"/>
                  </a:lnTo>
                  <a:lnTo>
                    <a:pt x="527" y="507"/>
                  </a:lnTo>
                  <a:lnTo>
                    <a:pt x="524" y="509"/>
                  </a:lnTo>
                  <a:lnTo>
                    <a:pt x="529" y="510"/>
                  </a:lnTo>
                  <a:lnTo>
                    <a:pt x="529" y="512"/>
                  </a:lnTo>
                  <a:lnTo>
                    <a:pt x="523" y="513"/>
                  </a:lnTo>
                  <a:lnTo>
                    <a:pt x="520" y="516"/>
                  </a:lnTo>
                  <a:lnTo>
                    <a:pt x="517" y="521"/>
                  </a:lnTo>
                  <a:lnTo>
                    <a:pt x="506" y="525"/>
                  </a:lnTo>
                  <a:lnTo>
                    <a:pt x="506" y="522"/>
                  </a:lnTo>
                  <a:lnTo>
                    <a:pt x="481" y="513"/>
                  </a:lnTo>
                  <a:lnTo>
                    <a:pt x="478" y="513"/>
                  </a:lnTo>
                  <a:lnTo>
                    <a:pt x="475" y="515"/>
                  </a:lnTo>
                  <a:lnTo>
                    <a:pt x="473" y="512"/>
                  </a:lnTo>
                  <a:lnTo>
                    <a:pt x="467" y="509"/>
                  </a:lnTo>
                  <a:lnTo>
                    <a:pt x="461" y="507"/>
                  </a:lnTo>
                  <a:lnTo>
                    <a:pt x="457" y="504"/>
                  </a:lnTo>
                  <a:lnTo>
                    <a:pt x="454" y="501"/>
                  </a:lnTo>
                  <a:lnTo>
                    <a:pt x="452" y="497"/>
                  </a:lnTo>
                  <a:lnTo>
                    <a:pt x="449" y="495"/>
                  </a:lnTo>
                  <a:lnTo>
                    <a:pt x="445" y="486"/>
                  </a:lnTo>
                  <a:lnTo>
                    <a:pt x="445" y="485"/>
                  </a:lnTo>
                  <a:lnTo>
                    <a:pt x="446" y="482"/>
                  </a:lnTo>
                  <a:lnTo>
                    <a:pt x="446" y="477"/>
                  </a:lnTo>
                  <a:lnTo>
                    <a:pt x="445" y="468"/>
                  </a:lnTo>
                  <a:lnTo>
                    <a:pt x="437" y="459"/>
                  </a:lnTo>
                  <a:lnTo>
                    <a:pt x="439" y="453"/>
                  </a:lnTo>
                  <a:lnTo>
                    <a:pt x="434" y="453"/>
                  </a:lnTo>
                  <a:lnTo>
                    <a:pt x="425" y="458"/>
                  </a:lnTo>
                  <a:lnTo>
                    <a:pt x="421" y="458"/>
                  </a:lnTo>
                  <a:lnTo>
                    <a:pt x="419" y="458"/>
                  </a:lnTo>
                  <a:lnTo>
                    <a:pt x="424" y="449"/>
                  </a:lnTo>
                  <a:lnTo>
                    <a:pt x="425" y="445"/>
                  </a:lnTo>
                  <a:lnTo>
                    <a:pt x="425" y="440"/>
                  </a:lnTo>
                  <a:lnTo>
                    <a:pt x="422" y="434"/>
                  </a:lnTo>
                  <a:lnTo>
                    <a:pt x="418" y="430"/>
                  </a:lnTo>
                  <a:lnTo>
                    <a:pt x="415" y="436"/>
                  </a:lnTo>
                  <a:lnTo>
                    <a:pt x="413" y="448"/>
                  </a:lnTo>
                  <a:lnTo>
                    <a:pt x="412" y="448"/>
                  </a:lnTo>
                  <a:lnTo>
                    <a:pt x="409" y="448"/>
                  </a:lnTo>
                  <a:lnTo>
                    <a:pt x="406" y="449"/>
                  </a:lnTo>
                  <a:lnTo>
                    <a:pt x="403" y="449"/>
                  </a:lnTo>
                  <a:lnTo>
                    <a:pt x="400" y="451"/>
                  </a:lnTo>
                  <a:lnTo>
                    <a:pt x="397" y="449"/>
                  </a:lnTo>
                  <a:lnTo>
                    <a:pt x="399" y="443"/>
                  </a:lnTo>
                  <a:lnTo>
                    <a:pt x="403" y="445"/>
                  </a:lnTo>
                  <a:lnTo>
                    <a:pt x="406" y="442"/>
                  </a:lnTo>
                  <a:lnTo>
                    <a:pt x="407" y="434"/>
                  </a:lnTo>
                  <a:lnTo>
                    <a:pt x="407" y="428"/>
                  </a:lnTo>
                  <a:lnTo>
                    <a:pt x="412" y="419"/>
                  </a:lnTo>
                  <a:lnTo>
                    <a:pt x="413" y="418"/>
                  </a:lnTo>
                  <a:lnTo>
                    <a:pt x="415" y="415"/>
                  </a:lnTo>
                  <a:lnTo>
                    <a:pt x="415" y="407"/>
                  </a:lnTo>
                  <a:lnTo>
                    <a:pt x="416" y="409"/>
                  </a:lnTo>
                  <a:lnTo>
                    <a:pt x="415" y="404"/>
                  </a:lnTo>
                  <a:lnTo>
                    <a:pt x="415" y="401"/>
                  </a:lnTo>
                  <a:lnTo>
                    <a:pt x="413" y="400"/>
                  </a:lnTo>
                  <a:lnTo>
                    <a:pt x="413" y="397"/>
                  </a:lnTo>
                  <a:lnTo>
                    <a:pt x="413" y="395"/>
                  </a:lnTo>
                  <a:lnTo>
                    <a:pt x="412" y="398"/>
                  </a:lnTo>
                  <a:lnTo>
                    <a:pt x="412" y="404"/>
                  </a:lnTo>
                  <a:lnTo>
                    <a:pt x="410" y="404"/>
                  </a:lnTo>
                  <a:lnTo>
                    <a:pt x="405" y="415"/>
                  </a:lnTo>
                  <a:lnTo>
                    <a:pt x="405" y="416"/>
                  </a:lnTo>
                  <a:lnTo>
                    <a:pt x="403" y="419"/>
                  </a:lnTo>
                  <a:lnTo>
                    <a:pt x="400" y="419"/>
                  </a:lnTo>
                  <a:lnTo>
                    <a:pt x="399" y="419"/>
                  </a:lnTo>
                  <a:lnTo>
                    <a:pt x="399" y="421"/>
                  </a:lnTo>
                  <a:lnTo>
                    <a:pt x="394" y="424"/>
                  </a:lnTo>
                  <a:lnTo>
                    <a:pt x="393" y="425"/>
                  </a:lnTo>
                  <a:lnTo>
                    <a:pt x="390" y="427"/>
                  </a:lnTo>
                  <a:lnTo>
                    <a:pt x="388" y="431"/>
                  </a:lnTo>
                  <a:lnTo>
                    <a:pt x="382" y="437"/>
                  </a:lnTo>
                  <a:lnTo>
                    <a:pt x="381" y="440"/>
                  </a:lnTo>
                  <a:lnTo>
                    <a:pt x="382" y="440"/>
                  </a:lnTo>
                  <a:lnTo>
                    <a:pt x="382" y="446"/>
                  </a:lnTo>
                  <a:lnTo>
                    <a:pt x="381" y="445"/>
                  </a:lnTo>
                  <a:lnTo>
                    <a:pt x="379" y="445"/>
                  </a:lnTo>
                  <a:lnTo>
                    <a:pt x="376" y="442"/>
                  </a:lnTo>
                  <a:lnTo>
                    <a:pt x="373" y="439"/>
                  </a:lnTo>
                  <a:lnTo>
                    <a:pt x="372" y="437"/>
                  </a:lnTo>
                  <a:lnTo>
                    <a:pt x="369" y="437"/>
                  </a:lnTo>
                  <a:lnTo>
                    <a:pt x="369" y="434"/>
                  </a:lnTo>
                  <a:lnTo>
                    <a:pt x="373" y="437"/>
                  </a:lnTo>
                  <a:lnTo>
                    <a:pt x="373" y="434"/>
                  </a:lnTo>
                  <a:lnTo>
                    <a:pt x="373" y="431"/>
                  </a:lnTo>
                  <a:lnTo>
                    <a:pt x="372" y="428"/>
                  </a:lnTo>
                  <a:lnTo>
                    <a:pt x="370" y="424"/>
                  </a:lnTo>
                  <a:lnTo>
                    <a:pt x="369" y="421"/>
                  </a:lnTo>
                  <a:lnTo>
                    <a:pt x="366" y="418"/>
                  </a:lnTo>
                  <a:lnTo>
                    <a:pt x="364" y="413"/>
                  </a:lnTo>
                  <a:lnTo>
                    <a:pt x="361" y="409"/>
                  </a:lnTo>
                  <a:lnTo>
                    <a:pt x="360" y="409"/>
                  </a:lnTo>
                  <a:lnTo>
                    <a:pt x="354" y="406"/>
                  </a:lnTo>
                  <a:lnTo>
                    <a:pt x="351" y="403"/>
                  </a:lnTo>
                  <a:lnTo>
                    <a:pt x="351" y="400"/>
                  </a:lnTo>
                  <a:lnTo>
                    <a:pt x="352" y="400"/>
                  </a:lnTo>
                  <a:lnTo>
                    <a:pt x="354" y="395"/>
                  </a:lnTo>
                  <a:lnTo>
                    <a:pt x="348" y="394"/>
                  </a:lnTo>
                  <a:lnTo>
                    <a:pt x="340" y="388"/>
                  </a:lnTo>
                  <a:lnTo>
                    <a:pt x="339" y="386"/>
                  </a:lnTo>
                  <a:lnTo>
                    <a:pt x="339" y="389"/>
                  </a:lnTo>
                  <a:lnTo>
                    <a:pt x="337" y="389"/>
                  </a:lnTo>
                  <a:lnTo>
                    <a:pt x="327" y="383"/>
                  </a:lnTo>
                  <a:lnTo>
                    <a:pt x="325" y="385"/>
                  </a:lnTo>
                  <a:lnTo>
                    <a:pt x="322" y="386"/>
                  </a:lnTo>
                  <a:lnTo>
                    <a:pt x="319" y="385"/>
                  </a:lnTo>
                  <a:lnTo>
                    <a:pt x="312" y="377"/>
                  </a:lnTo>
                  <a:lnTo>
                    <a:pt x="304" y="376"/>
                  </a:lnTo>
                  <a:lnTo>
                    <a:pt x="268" y="376"/>
                  </a:lnTo>
                  <a:lnTo>
                    <a:pt x="250" y="386"/>
                  </a:lnTo>
                  <a:lnTo>
                    <a:pt x="243" y="388"/>
                  </a:lnTo>
                  <a:lnTo>
                    <a:pt x="238" y="389"/>
                  </a:lnTo>
                  <a:lnTo>
                    <a:pt x="220" y="389"/>
                  </a:lnTo>
                  <a:lnTo>
                    <a:pt x="217" y="389"/>
                  </a:lnTo>
                  <a:lnTo>
                    <a:pt x="213" y="391"/>
                  </a:lnTo>
                  <a:lnTo>
                    <a:pt x="201" y="398"/>
                  </a:lnTo>
                  <a:lnTo>
                    <a:pt x="196" y="398"/>
                  </a:lnTo>
                  <a:lnTo>
                    <a:pt x="192" y="403"/>
                  </a:lnTo>
                  <a:lnTo>
                    <a:pt x="187" y="403"/>
                  </a:lnTo>
                  <a:lnTo>
                    <a:pt x="184" y="404"/>
                  </a:lnTo>
                  <a:lnTo>
                    <a:pt x="177" y="421"/>
                  </a:lnTo>
                  <a:lnTo>
                    <a:pt x="171" y="422"/>
                  </a:lnTo>
                  <a:lnTo>
                    <a:pt x="168" y="422"/>
                  </a:lnTo>
                  <a:lnTo>
                    <a:pt x="165" y="421"/>
                  </a:lnTo>
                  <a:lnTo>
                    <a:pt x="152" y="424"/>
                  </a:lnTo>
                  <a:lnTo>
                    <a:pt x="150" y="421"/>
                  </a:lnTo>
                  <a:lnTo>
                    <a:pt x="149" y="421"/>
                  </a:lnTo>
                  <a:lnTo>
                    <a:pt x="141" y="422"/>
                  </a:lnTo>
                  <a:lnTo>
                    <a:pt x="134" y="421"/>
                  </a:lnTo>
                  <a:lnTo>
                    <a:pt x="128" y="422"/>
                  </a:lnTo>
                  <a:lnTo>
                    <a:pt x="114" y="422"/>
                  </a:lnTo>
                  <a:lnTo>
                    <a:pt x="111" y="424"/>
                  </a:lnTo>
                  <a:lnTo>
                    <a:pt x="108" y="427"/>
                  </a:lnTo>
                  <a:lnTo>
                    <a:pt x="107" y="428"/>
                  </a:lnTo>
                  <a:lnTo>
                    <a:pt x="108" y="430"/>
                  </a:lnTo>
                  <a:lnTo>
                    <a:pt x="107" y="431"/>
                  </a:lnTo>
                  <a:lnTo>
                    <a:pt x="105" y="433"/>
                  </a:lnTo>
                  <a:lnTo>
                    <a:pt x="96" y="434"/>
                  </a:lnTo>
                  <a:lnTo>
                    <a:pt x="89" y="440"/>
                  </a:lnTo>
                  <a:lnTo>
                    <a:pt x="87" y="442"/>
                  </a:lnTo>
                  <a:lnTo>
                    <a:pt x="86" y="445"/>
                  </a:lnTo>
                  <a:lnTo>
                    <a:pt x="83" y="445"/>
                  </a:lnTo>
                  <a:lnTo>
                    <a:pt x="80" y="443"/>
                  </a:lnTo>
                  <a:lnTo>
                    <a:pt x="80" y="446"/>
                  </a:lnTo>
                  <a:lnTo>
                    <a:pt x="77" y="446"/>
                  </a:lnTo>
                  <a:lnTo>
                    <a:pt x="75" y="446"/>
                  </a:lnTo>
                  <a:lnTo>
                    <a:pt x="72" y="445"/>
                  </a:lnTo>
                  <a:lnTo>
                    <a:pt x="59" y="445"/>
                  </a:lnTo>
                  <a:lnTo>
                    <a:pt x="56" y="442"/>
                  </a:lnTo>
                  <a:lnTo>
                    <a:pt x="53" y="442"/>
                  </a:lnTo>
                  <a:lnTo>
                    <a:pt x="50" y="442"/>
                  </a:lnTo>
                  <a:lnTo>
                    <a:pt x="39" y="431"/>
                  </a:lnTo>
                  <a:lnTo>
                    <a:pt x="33" y="428"/>
                  </a:lnTo>
                  <a:lnTo>
                    <a:pt x="32" y="416"/>
                  </a:lnTo>
                  <a:lnTo>
                    <a:pt x="33" y="416"/>
                  </a:lnTo>
                  <a:lnTo>
                    <a:pt x="36" y="416"/>
                  </a:lnTo>
                  <a:lnTo>
                    <a:pt x="38" y="416"/>
                  </a:lnTo>
                  <a:lnTo>
                    <a:pt x="44" y="407"/>
                  </a:lnTo>
                  <a:lnTo>
                    <a:pt x="44" y="404"/>
                  </a:lnTo>
                  <a:lnTo>
                    <a:pt x="42" y="400"/>
                  </a:lnTo>
                  <a:lnTo>
                    <a:pt x="42" y="395"/>
                  </a:lnTo>
                  <a:lnTo>
                    <a:pt x="42" y="398"/>
                  </a:lnTo>
                  <a:lnTo>
                    <a:pt x="44" y="394"/>
                  </a:lnTo>
                  <a:lnTo>
                    <a:pt x="42" y="379"/>
                  </a:lnTo>
                  <a:lnTo>
                    <a:pt x="33" y="358"/>
                  </a:lnTo>
                  <a:lnTo>
                    <a:pt x="30" y="335"/>
                  </a:lnTo>
                  <a:lnTo>
                    <a:pt x="24" y="323"/>
                  </a:lnTo>
                  <a:lnTo>
                    <a:pt x="23" y="319"/>
                  </a:lnTo>
                  <a:lnTo>
                    <a:pt x="17" y="307"/>
                  </a:lnTo>
                  <a:lnTo>
                    <a:pt x="17" y="301"/>
                  </a:lnTo>
                  <a:lnTo>
                    <a:pt x="12" y="290"/>
                  </a:lnTo>
                  <a:lnTo>
                    <a:pt x="9" y="287"/>
                  </a:lnTo>
                  <a:lnTo>
                    <a:pt x="3" y="281"/>
                  </a:lnTo>
                  <a:lnTo>
                    <a:pt x="3" y="278"/>
                  </a:lnTo>
                  <a:lnTo>
                    <a:pt x="2" y="277"/>
                  </a:lnTo>
                  <a:lnTo>
                    <a:pt x="0" y="274"/>
                  </a:lnTo>
                  <a:lnTo>
                    <a:pt x="0" y="272"/>
                  </a:lnTo>
                  <a:lnTo>
                    <a:pt x="0" y="274"/>
                  </a:lnTo>
                  <a:lnTo>
                    <a:pt x="2" y="274"/>
                  </a:lnTo>
                  <a:lnTo>
                    <a:pt x="3" y="275"/>
                  </a:lnTo>
                  <a:lnTo>
                    <a:pt x="5" y="277"/>
                  </a:lnTo>
                  <a:lnTo>
                    <a:pt x="5" y="280"/>
                  </a:lnTo>
                  <a:lnTo>
                    <a:pt x="6" y="280"/>
                  </a:lnTo>
                  <a:lnTo>
                    <a:pt x="6" y="281"/>
                  </a:lnTo>
                  <a:lnTo>
                    <a:pt x="9" y="281"/>
                  </a:lnTo>
                  <a:lnTo>
                    <a:pt x="11" y="280"/>
                  </a:lnTo>
                  <a:lnTo>
                    <a:pt x="11" y="277"/>
                  </a:lnTo>
                  <a:lnTo>
                    <a:pt x="8" y="274"/>
                  </a:lnTo>
                  <a:lnTo>
                    <a:pt x="5" y="265"/>
                  </a:lnTo>
                  <a:lnTo>
                    <a:pt x="3" y="262"/>
                  </a:lnTo>
                  <a:lnTo>
                    <a:pt x="5" y="263"/>
                  </a:lnTo>
                  <a:lnTo>
                    <a:pt x="8" y="274"/>
                  </a:lnTo>
                  <a:lnTo>
                    <a:pt x="11" y="271"/>
                  </a:lnTo>
                  <a:lnTo>
                    <a:pt x="12" y="277"/>
                  </a:lnTo>
                  <a:lnTo>
                    <a:pt x="14" y="277"/>
                  </a:lnTo>
                  <a:lnTo>
                    <a:pt x="15" y="275"/>
                  </a:lnTo>
                  <a:lnTo>
                    <a:pt x="17" y="271"/>
                  </a:lnTo>
                  <a:lnTo>
                    <a:pt x="15" y="266"/>
                  </a:lnTo>
                  <a:lnTo>
                    <a:pt x="14" y="263"/>
                  </a:lnTo>
                  <a:lnTo>
                    <a:pt x="12" y="260"/>
                  </a:lnTo>
                  <a:lnTo>
                    <a:pt x="11" y="260"/>
                  </a:lnTo>
                  <a:lnTo>
                    <a:pt x="12" y="259"/>
                  </a:lnTo>
                  <a:lnTo>
                    <a:pt x="3" y="241"/>
                  </a:lnTo>
                  <a:lnTo>
                    <a:pt x="3" y="232"/>
                  </a:lnTo>
                  <a:lnTo>
                    <a:pt x="5" y="229"/>
                  </a:lnTo>
                  <a:lnTo>
                    <a:pt x="8" y="224"/>
                  </a:lnTo>
                  <a:lnTo>
                    <a:pt x="9" y="214"/>
                  </a:lnTo>
                  <a:lnTo>
                    <a:pt x="6" y="209"/>
                  </a:lnTo>
                  <a:lnTo>
                    <a:pt x="12" y="196"/>
                  </a:lnTo>
                  <a:lnTo>
                    <a:pt x="14" y="19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11" name="Rectangle 85"/>
            <p:cNvSpPr>
              <a:spLocks noChangeArrowheads="1"/>
            </p:cNvSpPr>
            <p:nvPr/>
          </p:nvSpPr>
          <p:spPr bwMode="auto">
            <a:xfrm>
              <a:off x="2257" y="2027"/>
              <a:ext cx="2" cy="1"/>
            </a:xfrm>
            <a:prstGeom prst="rect">
              <a:avLst/>
            </a:prstGeom>
            <a:solidFill>
              <a:srgbClr val="C0C0C0"/>
            </a:solidFill>
            <a:ln w="1905">
              <a:noFill/>
              <a:miter lim="800000"/>
              <a:headEnd/>
              <a:tailEnd/>
            </a:ln>
          </p:spPr>
          <p:txBody>
            <a:bodyPr/>
            <a:lstStyle/>
            <a:p>
              <a:pPr algn="ctr" eaLnBrk="0" fontAlgn="base" hangingPunct="0">
                <a:spcBef>
                  <a:spcPct val="0"/>
                </a:spcBef>
                <a:spcAft>
                  <a:spcPct val="0"/>
                </a:spcAft>
              </a:pPr>
              <a:endParaRPr lang="fi-FI" sz="2000">
                <a:solidFill>
                  <a:srgbClr val="000000"/>
                </a:solidFill>
              </a:endParaRPr>
            </a:p>
          </p:txBody>
        </p:sp>
        <p:sp>
          <p:nvSpPr>
            <p:cNvPr id="1312" name="Freeform 86"/>
            <p:cNvSpPr>
              <a:spLocks/>
            </p:cNvSpPr>
            <p:nvPr/>
          </p:nvSpPr>
          <p:spPr bwMode="auto">
            <a:xfrm>
              <a:off x="2262" y="2028"/>
              <a:ext cx="7" cy="3"/>
            </a:xfrm>
            <a:custGeom>
              <a:avLst/>
              <a:gdLst>
                <a:gd name="T0" fmla="*/ 6 w 7"/>
                <a:gd name="T1" fmla="*/ 3 h 3"/>
                <a:gd name="T2" fmla="*/ 7 w 7"/>
                <a:gd name="T3" fmla="*/ 2 h 3"/>
                <a:gd name="T4" fmla="*/ 6 w 7"/>
                <a:gd name="T5" fmla="*/ 2 h 3"/>
                <a:gd name="T6" fmla="*/ 0 w 7"/>
                <a:gd name="T7" fmla="*/ 0 h 3"/>
                <a:gd name="T8" fmla="*/ 0 w 7"/>
                <a:gd name="T9" fmla="*/ 2 h 3"/>
                <a:gd name="T10" fmla="*/ 1 w 7"/>
                <a:gd name="T11" fmla="*/ 3 h 3"/>
                <a:gd name="T12" fmla="*/ 3 w 7"/>
                <a:gd name="T13" fmla="*/ 3 h 3"/>
                <a:gd name="T14" fmla="*/ 6 w 7"/>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3"/>
                <a:gd name="T26" fmla="*/ 7 w 7"/>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3">
                  <a:moveTo>
                    <a:pt x="6" y="3"/>
                  </a:moveTo>
                  <a:lnTo>
                    <a:pt x="7" y="2"/>
                  </a:lnTo>
                  <a:lnTo>
                    <a:pt x="6" y="2"/>
                  </a:lnTo>
                  <a:lnTo>
                    <a:pt x="0" y="0"/>
                  </a:lnTo>
                  <a:lnTo>
                    <a:pt x="0" y="2"/>
                  </a:lnTo>
                  <a:lnTo>
                    <a:pt x="1" y="3"/>
                  </a:lnTo>
                  <a:lnTo>
                    <a:pt x="3" y="3"/>
                  </a:lnTo>
                  <a:lnTo>
                    <a:pt x="6"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13" name="Freeform 87"/>
            <p:cNvSpPr>
              <a:spLocks/>
            </p:cNvSpPr>
            <p:nvPr/>
          </p:nvSpPr>
          <p:spPr bwMode="auto">
            <a:xfrm>
              <a:off x="2266" y="2024"/>
              <a:ext cx="8" cy="4"/>
            </a:xfrm>
            <a:custGeom>
              <a:avLst/>
              <a:gdLst>
                <a:gd name="T0" fmla="*/ 6 w 8"/>
                <a:gd name="T1" fmla="*/ 3 h 4"/>
                <a:gd name="T2" fmla="*/ 8 w 8"/>
                <a:gd name="T3" fmla="*/ 3 h 4"/>
                <a:gd name="T4" fmla="*/ 2 w 8"/>
                <a:gd name="T5" fmla="*/ 0 h 4"/>
                <a:gd name="T6" fmla="*/ 0 w 8"/>
                <a:gd name="T7" fmla="*/ 0 h 4"/>
                <a:gd name="T8" fmla="*/ 3 w 8"/>
                <a:gd name="T9" fmla="*/ 3 h 4"/>
                <a:gd name="T10" fmla="*/ 6 w 8"/>
                <a:gd name="T11" fmla="*/ 4 h 4"/>
                <a:gd name="T12" fmla="*/ 6 w 8"/>
                <a:gd name="T13" fmla="*/ 3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6" y="3"/>
                  </a:moveTo>
                  <a:lnTo>
                    <a:pt x="8" y="3"/>
                  </a:lnTo>
                  <a:lnTo>
                    <a:pt x="2" y="0"/>
                  </a:lnTo>
                  <a:lnTo>
                    <a:pt x="0" y="0"/>
                  </a:lnTo>
                  <a:lnTo>
                    <a:pt x="3" y="3"/>
                  </a:lnTo>
                  <a:lnTo>
                    <a:pt x="6" y="4"/>
                  </a:lnTo>
                  <a:lnTo>
                    <a:pt x="6"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14" name="Freeform 88"/>
            <p:cNvSpPr>
              <a:spLocks/>
            </p:cNvSpPr>
            <p:nvPr/>
          </p:nvSpPr>
          <p:spPr bwMode="auto">
            <a:xfrm>
              <a:off x="2281" y="2022"/>
              <a:ext cx="5" cy="5"/>
            </a:xfrm>
            <a:custGeom>
              <a:avLst/>
              <a:gdLst>
                <a:gd name="T0" fmla="*/ 3 w 5"/>
                <a:gd name="T1" fmla="*/ 2 h 5"/>
                <a:gd name="T2" fmla="*/ 2 w 5"/>
                <a:gd name="T3" fmla="*/ 0 h 5"/>
                <a:gd name="T4" fmla="*/ 0 w 5"/>
                <a:gd name="T5" fmla="*/ 2 h 5"/>
                <a:gd name="T6" fmla="*/ 0 w 5"/>
                <a:gd name="T7" fmla="*/ 3 h 5"/>
                <a:gd name="T8" fmla="*/ 3 w 5"/>
                <a:gd name="T9" fmla="*/ 5 h 5"/>
                <a:gd name="T10" fmla="*/ 5 w 5"/>
                <a:gd name="T11" fmla="*/ 3 h 5"/>
                <a:gd name="T12" fmla="*/ 3 w 5"/>
                <a:gd name="T13" fmla="*/ 2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3" y="2"/>
                  </a:moveTo>
                  <a:lnTo>
                    <a:pt x="2" y="0"/>
                  </a:lnTo>
                  <a:lnTo>
                    <a:pt x="0" y="2"/>
                  </a:lnTo>
                  <a:lnTo>
                    <a:pt x="0" y="3"/>
                  </a:lnTo>
                  <a:lnTo>
                    <a:pt x="3" y="5"/>
                  </a:lnTo>
                  <a:lnTo>
                    <a:pt x="5" y="3"/>
                  </a:lnTo>
                  <a:lnTo>
                    <a:pt x="3"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15" name="Freeform 89"/>
            <p:cNvSpPr>
              <a:spLocks/>
            </p:cNvSpPr>
            <p:nvPr/>
          </p:nvSpPr>
          <p:spPr bwMode="auto">
            <a:xfrm>
              <a:off x="2307" y="2043"/>
              <a:ext cx="10" cy="3"/>
            </a:xfrm>
            <a:custGeom>
              <a:avLst/>
              <a:gdLst>
                <a:gd name="T0" fmla="*/ 10 w 10"/>
                <a:gd name="T1" fmla="*/ 0 h 3"/>
                <a:gd name="T2" fmla="*/ 0 w 10"/>
                <a:gd name="T3" fmla="*/ 0 h 3"/>
                <a:gd name="T4" fmla="*/ 6 w 10"/>
                <a:gd name="T5" fmla="*/ 3 h 3"/>
                <a:gd name="T6" fmla="*/ 9 w 10"/>
                <a:gd name="T7" fmla="*/ 2 h 3"/>
                <a:gd name="T8" fmla="*/ 10 w 10"/>
                <a:gd name="T9" fmla="*/ 0 h 3"/>
                <a:gd name="T10" fmla="*/ 0 60000 65536"/>
                <a:gd name="T11" fmla="*/ 0 60000 65536"/>
                <a:gd name="T12" fmla="*/ 0 60000 65536"/>
                <a:gd name="T13" fmla="*/ 0 60000 65536"/>
                <a:gd name="T14" fmla="*/ 0 60000 65536"/>
                <a:gd name="T15" fmla="*/ 0 w 10"/>
                <a:gd name="T16" fmla="*/ 0 h 3"/>
                <a:gd name="T17" fmla="*/ 10 w 10"/>
                <a:gd name="T18" fmla="*/ 3 h 3"/>
              </a:gdLst>
              <a:ahLst/>
              <a:cxnLst>
                <a:cxn ang="T10">
                  <a:pos x="T0" y="T1"/>
                </a:cxn>
                <a:cxn ang="T11">
                  <a:pos x="T2" y="T3"/>
                </a:cxn>
                <a:cxn ang="T12">
                  <a:pos x="T4" y="T5"/>
                </a:cxn>
                <a:cxn ang="T13">
                  <a:pos x="T6" y="T7"/>
                </a:cxn>
                <a:cxn ang="T14">
                  <a:pos x="T8" y="T9"/>
                </a:cxn>
              </a:cxnLst>
              <a:rect l="T15" t="T16" r="T17" b="T18"/>
              <a:pathLst>
                <a:path w="10" h="3">
                  <a:moveTo>
                    <a:pt x="10" y="0"/>
                  </a:moveTo>
                  <a:lnTo>
                    <a:pt x="0" y="0"/>
                  </a:lnTo>
                  <a:lnTo>
                    <a:pt x="6" y="3"/>
                  </a:lnTo>
                  <a:lnTo>
                    <a:pt x="9" y="2"/>
                  </a:lnTo>
                  <a:lnTo>
                    <a:pt x="1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16" name="Freeform 90"/>
            <p:cNvSpPr>
              <a:spLocks/>
            </p:cNvSpPr>
            <p:nvPr/>
          </p:nvSpPr>
          <p:spPr bwMode="auto">
            <a:xfrm>
              <a:off x="2317" y="2060"/>
              <a:ext cx="3" cy="1"/>
            </a:xfrm>
            <a:custGeom>
              <a:avLst/>
              <a:gdLst>
                <a:gd name="T0" fmla="*/ 3 w 3"/>
                <a:gd name="T1" fmla="*/ 1 h 1"/>
                <a:gd name="T2" fmla="*/ 3 w 3"/>
                <a:gd name="T3" fmla="*/ 0 h 1"/>
                <a:gd name="T4" fmla="*/ 2 w 3"/>
                <a:gd name="T5" fmla="*/ 0 h 1"/>
                <a:gd name="T6" fmla="*/ 0 w 3"/>
                <a:gd name="T7" fmla="*/ 1 h 1"/>
                <a:gd name="T8" fmla="*/ 2 w 3"/>
                <a:gd name="T9" fmla="*/ 1 h 1"/>
                <a:gd name="T10" fmla="*/ 3 w 3"/>
                <a:gd name="T11" fmla="*/ 1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3" y="1"/>
                  </a:moveTo>
                  <a:lnTo>
                    <a:pt x="3" y="0"/>
                  </a:lnTo>
                  <a:lnTo>
                    <a:pt x="2" y="0"/>
                  </a:lnTo>
                  <a:lnTo>
                    <a:pt x="0" y="1"/>
                  </a:lnTo>
                  <a:lnTo>
                    <a:pt x="2" y="1"/>
                  </a:lnTo>
                  <a:lnTo>
                    <a:pt x="3"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17" name="Freeform 91"/>
            <p:cNvSpPr>
              <a:spLocks/>
            </p:cNvSpPr>
            <p:nvPr/>
          </p:nvSpPr>
          <p:spPr bwMode="auto">
            <a:xfrm>
              <a:off x="3462" y="2914"/>
              <a:ext cx="5" cy="11"/>
            </a:xfrm>
            <a:custGeom>
              <a:avLst/>
              <a:gdLst>
                <a:gd name="T0" fmla="*/ 2 w 5"/>
                <a:gd name="T1" fmla="*/ 2 h 11"/>
                <a:gd name="T2" fmla="*/ 3 w 5"/>
                <a:gd name="T3" fmla="*/ 2 h 11"/>
                <a:gd name="T4" fmla="*/ 3 w 5"/>
                <a:gd name="T5" fmla="*/ 6 h 11"/>
                <a:gd name="T6" fmla="*/ 5 w 5"/>
                <a:gd name="T7" fmla="*/ 9 h 11"/>
                <a:gd name="T8" fmla="*/ 5 w 5"/>
                <a:gd name="T9" fmla="*/ 11 h 11"/>
                <a:gd name="T10" fmla="*/ 3 w 5"/>
                <a:gd name="T11" fmla="*/ 11 h 11"/>
                <a:gd name="T12" fmla="*/ 2 w 5"/>
                <a:gd name="T13" fmla="*/ 11 h 11"/>
                <a:gd name="T14" fmla="*/ 2 w 5"/>
                <a:gd name="T15" fmla="*/ 9 h 11"/>
                <a:gd name="T16" fmla="*/ 0 w 5"/>
                <a:gd name="T17" fmla="*/ 8 h 11"/>
                <a:gd name="T18" fmla="*/ 0 w 5"/>
                <a:gd name="T19" fmla="*/ 6 h 11"/>
                <a:gd name="T20" fmla="*/ 0 w 5"/>
                <a:gd name="T21" fmla="*/ 2 h 11"/>
                <a:gd name="T22" fmla="*/ 2 w 5"/>
                <a:gd name="T23" fmla="*/ 0 h 11"/>
                <a:gd name="T24" fmla="*/ 2 w 5"/>
                <a:gd name="T25" fmla="*/ 2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11"/>
                <a:gd name="T41" fmla="*/ 5 w 5"/>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11">
                  <a:moveTo>
                    <a:pt x="2" y="2"/>
                  </a:moveTo>
                  <a:lnTo>
                    <a:pt x="3" y="2"/>
                  </a:lnTo>
                  <a:lnTo>
                    <a:pt x="3" y="6"/>
                  </a:lnTo>
                  <a:lnTo>
                    <a:pt x="5" y="9"/>
                  </a:lnTo>
                  <a:lnTo>
                    <a:pt x="5" y="11"/>
                  </a:lnTo>
                  <a:lnTo>
                    <a:pt x="3" y="11"/>
                  </a:lnTo>
                  <a:lnTo>
                    <a:pt x="2" y="11"/>
                  </a:lnTo>
                  <a:lnTo>
                    <a:pt x="2" y="9"/>
                  </a:lnTo>
                  <a:lnTo>
                    <a:pt x="0" y="8"/>
                  </a:lnTo>
                  <a:lnTo>
                    <a:pt x="0" y="6"/>
                  </a:lnTo>
                  <a:lnTo>
                    <a:pt x="0" y="2"/>
                  </a:lnTo>
                  <a:lnTo>
                    <a:pt x="2" y="0"/>
                  </a:lnTo>
                  <a:lnTo>
                    <a:pt x="2"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18" name="Freeform 92"/>
            <p:cNvSpPr>
              <a:spLocks/>
            </p:cNvSpPr>
            <p:nvPr/>
          </p:nvSpPr>
          <p:spPr bwMode="auto">
            <a:xfrm>
              <a:off x="3468" y="2931"/>
              <a:ext cx="5" cy="3"/>
            </a:xfrm>
            <a:custGeom>
              <a:avLst/>
              <a:gdLst>
                <a:gd name="T0" fmla="*/ 5 w 5"/>
                <a:gd name="T1" fmla="*/ 1 h 3"/>
                <a:gd name="T2" fmla="*/ 5 w 5"/>
                <a:gd name="T3" fmla="*/ 3 h 3"/>
                <a:gd name="T4" fmla="*/ 3 w 5"/>
                <a:gd name="T5" fmla="*/ 1 h 3"/>
                <a:gd name="T6" fmla="*/ 2 w 5"/>
                <a:gd name="T7" fmla="*/ 1 h 3"/>
                <a:gd name="T8" fmla="*/ 0 w 5"/>
                <a:gd name="T9" fmla="*/ 0 h 3"/>
                <a:gd name="T10" fmla="*/ 2 w 5"/>
                <a:gd name="T11" fmla="*/ 0 h 3"/>
                <a:gd name="T12" fmla="*/ 5 w 5"/>
                <a:gd name="T13" fmla="*/ 1 h 3"/>
                <a:gd name="T14" fmla="*/ 0 60000 65536"/>
                <a:gd name="T15" fmla="*/ 0 60000 65536"/>
                <a:gd name="T16" fmla="*/ 0 60000 65536"/>
                <a:gd name="T17" fmla="*/ 0 60000 65536"/>
                <a:gd name="T18" fmla="*/ 0 60000 65536"/>
                <a:gd name="T19" fmla="*/ 0 60000 65536"/>
                <a:gd name="T20" fmla="*/ 0 60000 65536"/>
                <a:gd name="T21" fmla="*/ 0 w 5"/>
                <a:gd name="T22" fmla="*/ 0 h 3"/>
                <a:gd name="T23" fmla="*/ 5 w 5"/>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3">
                  <a:moveTo>
                    <a:pt x="5" y="1"/>
                  </a:moveTo>
                  <a:lnTo>
                    <a:pt x="5" y="3"/>
                  </a:lnTo>
                  <a:lnTo>
                    <a:pt x="3" y="1"/>
                  </a:lnTo>
                  <a:lnTo>
                    <a:pt x="2" y="1"/>
                  </a:lnTo>
                  <a:lnTo>
                    <a:pt x="0" y="0"/>
                  </a:lnTo>
                  <a:lnTo>
                    <a:pt x="2" y="0"/>
                  </a:lnTo>
                  <a:lnTo>
                    <a:pt x="5"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19" name="Freeform 93"/>
            <p:cNvSpPr>
              <a:spLocks/>
            </p:cNvSpPr>
            <p:nvPr/>
          </p:nvSpPr>
          <p:spPr bwMode="auto">
            <a:xfrm>
              <a:off x="3480" y="2928"/>
              <a:ext cx="5" cy="6"/>
            </a:xfrm>
            <a:custGeom>
              <a:avLst/>
              <a:gdLst>
                <a:gd name="T0" fmla="*/ 3 w 5"/>
                <a:gd name="T1" fmla="*/ 0 h 6"/>
                <a:gd name="T2" fmla="*/ 3 w 5"/>
                <a:gd name="T3" fmla="*/ 1 h 6"/>
                <a:gd name="T4" fmla="*/ 5 w 5"/>
                <a:gd name="T5" fmla="*/ 4 h 6"/>
                <a:gd name="T6" fmla="*/ 3 w 5"/>
                <a:gd name="T7" fmla="*/ 6 h 6"/>
                <a:gd name="T8" fmla="*/ 3 w 5"/>
                <a:gd name="T9" fmla="*/ 4 h 6"/>
                <a:gd name="T10" fmla="*/ 2 w 5"/>
                <a:gd name="T11" fmla="*/ 3 h 6"/>
                <a:gd name="T12" fmla="*/ 0 w 5"/>
                <a:gd name="T13" fmla="*/ 3 h 6"/>
                <a:gd name="T14" fmla="*/ 0 w 5"/>
                <a:gd name="T15" fmla="*/ 1 h 6"/>
                <a:gd name="T16" fmla="*/ 2 w 5"/>
                <a:gd name="T17" fmla="*/ 1 h 6"/>
                <a:gd name="T18" fmla="*/ 3 w 5"/>
                <a:gd name="T19" fmla="*/ 1 h 6"/>
                <a:gd name="T20" fmla="*/ 3 w 5"/>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6"/>
                <a:gd name="T35" fmla="*/ 5 w 5"/>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6">
                  <a:moveTo>
                    <a:pt x="3" y="0"/>
                  </a:moveTo>
                  <a:lnTo>
                    <a:pt x="3" y="1"/>
                  </a:lnTo>
                  <a:lnTo>
                    <a:pt x="5" y="4"/>
                  </a:lnTo>
                  <a:lnTo>
                    <a:pt x="3" y="6"/>
                  </a:lnTo>
                  <a:lnTo>
                    <a:pt x="3" y="4"/>
                  </a:lnTo>
                  <a:lnTo>
                    <a:pt x="2" y="3"/>
                  </a:lnTo>
                  <a:lnTo>
                    <a:pt x="0" y="3"/>
                  </a:lnTo>
                  <a:lnTo>
                    <a:pt x="0" y="1"/>
                  </a:lnTo>
                  <a:lnTo>
                    <a:pt x="2" y="1"/>
                  </a:lnTo>
                  <a:lnTo>
                    <a:pt x="3" y="1"/>
                  </a:lnTo>
                  <a:lnTo>
                    <a:pt x="3"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20" name="Freeform 94"/>
            <p:cNvSpPr>
              <a:spLocks/>
            </p:cNvSpPr>
            <p:nvPr/>
          </p:nvSpPr>
          <p:spPr bwMode="auto">
            <a:xfrm>
              <a:off x="3492" y="2938"/>
              <a:ext cx="5" cy="6"/>
            </a:xfrm>
            <a:custGeom>
              <a:avLst/>
              <a:gdLst>
                <a:gd name="T0" fmla="*/ 5 w 5"/>
                <a:gd name="T1" fmla="*/ 2 h 6"/>
                <a:gd name="T2" fmla="*/ 3 w 5"/>
                <a:gd name="T3" fmla="*/ 5 h 6"/>
                <a:gd name="T4" fmla="*/ 5 w 5"/>
                <a:gd name="T5" fmla="*/ 5 h 6"/>
                <a:gd name="T6" fmla="*/ 3 w 5"/>
                <a:gd name="T7" fmla="*/ 6 h 6"/>
                <a:gd name="T8" fmla="*/ 2 w 5"/>
                <a:gd name="T9" fmla="*/ 5 h 6"/>
                <a:gd name="T10" fmla="*/ 2 w 5"/>
                <a:gd name="T11" fmla="*/ 3 h 6"/>
                <a:gd name="T12" fmla="*/ 0 w 5"/>
                <a:gd name="T13" fmla="*/ 2 h 6"/>
                <a:gd name="T14" fmla="*/ 2 w 5"/>
                <a:gd name="T15" fmla="*/ 0 h 6"/>
                <a:gd name="T16" fmla="*/ 2 w 5"/>
                <a:gd name="T17" fmla="*/ 2 h 6"/>
                <a:gd name="T18" fmla="*/ 5 w 5"/>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6"/>
                <a:gd name="T32" fmla="*/ 5 w 5"/>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6">
                  <a:moveTo>
                    <a:pt x="5" y="2"/>
                  </a:moveTo>
                  <a:lnTo>
                    <a:pt x="3" y="5"/>
                  </a:lnTo>
                  <a:lnTo>
                    <a:pt x="5" y="5"/>
                  </a:lnTo>
                  <a:lnTo>
                    <a:pt x="3" y="6"/>
                  </a:lnTo>
                  <a:lnTo>
                    <a:pt x="2" y="5"/>
                  </a:lnTo>
                  <a:lnTo>
                    <a:pt x="2" y="3"/>
                  </a:lnTo>
                  <a:lnTo>
                    <a:pt x="0" y="2"/>
                  </a:lnTo>
                  <a:lnTo>
                    <a:pt x="2" y="0"/>
                  </a:lnTo>
                  <a:lnTo>
                    <a:pt x="2" y="2"/>
                  </a:lnTo>
                  <a:lnTo>
                    <a:pt x="5"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21" name="Freeform 95"/>
            <p:cNvSpPr>
              <a:spLocks/>
            </p:cNvSpPr>
            <p:nvPr/>
          </p:nvSpPr>
          <p:spPr bwMode="auto">
            <a:xfrm>
              <a:off x="2467" y="2539"/>
              <a:ext cx="4" cy="3"/>
            </a:xfrm>
            <a:custGeom>
              <a:avLst/>
              <a:gdLst>
                <a:gd name="T0" fmla="*/ 4 w 4"/>
                <a:gd name="T1" fmla="*/ 0 h 3"/>
                <a:gd name="T2" fmla="*/ 3 w 4"/>
                <a:gd name="T3" fmla="*/ 0 h 3"/>
                <a:gd name="T4" fmla="*/ 0 w 4"/>
                <a:gd name="T5" fmla="*/ 1 h 3"/>
                <a:gd name="T6" fmla="*/ 1 w 4"/>
                <a:gd name="T7" fmla="*/ 3 h 3"/>
                <a:gd name="T8" fmla="*/ 3 w 4"/>
                <a:gd name="T9" fmla="*/ 1 h 3"/>
                <a:gd name="T10" fmla="*/ 4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4" y="0"/>
                  </a:moveTo>
                  <a:lnTo>
                    <a:pt x="3" y="0"/>
                  </a:lnTo>
                  <a:lnTo>
                    <a:pt x="0" y="1"/>
                  </a:lnTo>
                  <a:lnTo>
                    <a:pt x="1" y="3"/>
                  </a:lnTo>
                  <a:lnTo>
                    <a:pt x="3" y="1"/>
                  </a:lnTo>
                  <a:lnTo>
                    <a:pt x="4"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22" name="Freeform 96"/>
            <p:cNvSpPr>
              <a:spLocks/>
            </p:cNvSpPr>
            <p:nvPr/>
          </p:nvSpPr>
          <p:spPr bwMode="auto">
            <a:xfrm>
              <a:off x="2879" y="2661"/>
              <a:ext cx="7" cy="9"/>
            </a:xfrm>
            <a:custGeom>
              <a:avLst/>
              <a:gdLst>
                <a:gd name="T0" fmla="*/ 7 w 7"/>
                <a:gd name="T1" fmla="*/ 3 h 9"/>
                <a:gd name="T2" fmla="*/ 7 w 7"/>
                <a:gd name="T3" fmla="*/ 5 h 9"/>
                <a:gd name="T4" fmla="*/ 5 w 7"/>
                <a:gd name="T5" fmla="*/ 8 h 9"/>
                <a:gd name="T6" fmla="*/ 5 w 7"/>
                <a:gd name="T7" fmla="*/ 9 h 9"/>
                <a:gd name="T8" fmla="*/ 4 w 7"/>
                <a:gd name="T9" fmla="*/ 9 h 9"/>
                <a:gd name="T10" fmla="*/ 1 w 7"/>
                <a:gd name="T11" fmla="*/ 9 h 9"/>
                <a:gd name="T12" fmla="*/ 0 w 7"/>
                <a:gd name="T13" fmla="*/ 8 h 9"/>
                <a:gd name="T14" fmla="*/ 0 w 7"/>
                <a:gd name="T15" fmla="*/ 6 h 9"/>
                <a:gd name="T16" fmla="*/ 2 w 7"/>
                <a:gd name="T17" fmla="*/ 0 h 9"/>
                <a:gd name="T18" fmla="*/ 5 w 7"/>
                <a:gd name="T19" fmla="*/ 0 h 9"/>
                <a:gd name="T20" fmla="*/ 7 w 7"/>
                <a:gd name="T21" fmla="*/ 3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7" y="3"/>
                  </a:moveTo>
                  <a:lnTo>
                    <a:pt x="7" y="5"/>
                  </a:lnTo>
                  <a:lnTo>
                    <a:pt x="5" y="8"/>
                  </a:lnTo>
                  <a:lnTo>
                    <a:pt x="5" y="9"/>
                  </a:lnTo>
                  <a:lnTo>
                    <a:pt x="4" y="9"/>
                  </a:lnTo>
                  <a:lnTo>
                    <a:pt x="1" y="9"/>
                  </a:lnTo>
                  <a:lnTo>
                    <a:pt x="0" y="8"/>
                  </a:lnTo>
                  <a:lnTo>
                    <a:pt x="0" y="6"/>
                  </a:lnTo>
                  <a:lnTo>
                    <a:pt x="2" y="0"/>
                  </a:lnTo>
                  <a:lnTo>
                    <a:pt x="5" y="0"/>
                  </a:lnTo>
                  <a:lnTo>
                    <a:pt x="7"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23" name="Freeform 97"/>
            <p:cNvSpPr>
              <a:spLocks/>
            </p:cNvSpPr>
            <p:nvPr/>
          </p:nvSpPr>
          <p:spPr bwMode="auto">
            <a:xfrm>
              <a:off x="2831" y="2748"/>
              <a:ext cx="1" cy="2"/>
            </a:xfrm>
            <a:custGeom>
              <a:avLst/>
              <a:gdLst>
                <a:gd name="T0" fmla="*/ 0 w 1"/>
                <a:gd name="T1" fmla="*/ 0 h 2"/>
                <a:gd name="T2" fmla="*/ 1 w 1"/>
                <a:gd name="T3" fmla="*/ 0 h 2"/>
                <a:gd name="T4" fmla="*/ 1 w 1"/>
                <a:gd name="T5" fmla="*/ 2 h 2"/>
                <a:gd name="T6" fmla="*/ 0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0"/>
                  </a:moveTo>
                  <a:lnTo>
                    <a:pt x="1" y="0"/>
                  </a:lnTo>
                  <a:lnTo>
                    <a:pt x="1" y="2"/>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24" name="Freeform 98"/>
            <p:cNvSpPr>
              <a:spLocks/>
            </p:cNvSpPr>
            <p:nvPr/>
          </p:nvSpPr>
          <p:spPr bwMode="auto">
            <a:xfrm>
              <a:off x="3407" y="2453"/>
              <a:ext cx="3" cy="3"/>
            </a:xfrm>
            <a:custGeom>
              <a:avLst/>
              <a:gdLst>
                <a:gd name="T0" fmla="*/ 1 w 3"/>
                <a:gd name="T1" fmla="*/ 0 h 3"/>
                <a:gd name="T2" fmla="*/ 1 w 3"/>
                <a:gd name="T3" fmla="*/ 2 h 3"/>
                <a:gd name="T4" fmla="*/ 0 w 3"/>
                <a:gd name="T5" fmla="*/ 2 h 3"/>
                <a:gd name="T6" fmla="*/ 1 w 3"/>
                <a:gd name="T7" fmla="*/ 3 h 3"/>
                <a:gd name="T8" fmla="*/ 3 w 3"/>
                <a:gd name="T9" fmla="*/ 2 h 3"/>
                <a:gd name="T10" fmla="*/ 1 w 3"/>
                <a:gd name="T11" fmla="*/ 0 h 3"/>
                <a:gd name="T12" fmla="*/ 0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1" y="2"/>
                  </a:lnTo>
                  <a:lnTo>
                    <a:pt x="0" y="2"/>
                  </a:lnTo>
                  <a:lnTo>
                    <a:pt x="1" y="3"/>
                  </a:lnTo>
                  <a:lnTo>
                    <a:pt x="3" y="2"/>
                  </a:lnTo>
                  <a:lnTo>
                    <a:pt x="1" y="0"/>
                  </a:lnTo>
                  <a:lnTo>
                    <a:pt x="0" y="0"/>
                  </a:lnTo>
                  <a:lnTo>
                    <a:pt x="1"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25" name="Freeform 99"/>
            <p:cNvSpPr>
              <a:spLocks/>
            </p:cNvSpPr>
            <p:nvPr/>
          </p:nvSpPr>
          <p:spPr bwMode="auto">
            <a:xfrm>
              <a:off x="3405" y="2458"/>
              <a:ext cx="9" cy="4"/>
            </a:xfrm>
            <a:custGeom>
              <a:avLst/>
              <a:gdLst>
                <a:gd name="T0" fmla="*/ 6 w 9"/>
                <a:gd name="T1" fmla="*/ 3 h 4"/>
                <a:gd name="T2" fmla="*/ 5 w 9"/>
                <a:gd name="T3" fmla="*/ 4 h 4"/>
                <a:gd name="T4" fmla="*/ 5 w 9"/>
                <a:gd name="T5" fmla="*/ 3 h 4"/>
                <a:gd name="T6" fmla="*/ 5 w 9"/>
                <a:gd name="T7" fmla="*/ 1 h 4"/>
                <a:gd name="T8" fmla="*/ 3 w 9"/>
                <a:gd name="T9" fmla="*/ 0 h 4"/>
                <a:gd name="T10" fmla="*/ 2 w 9"/>
                <a:gd name="T11" fmla="*/ 0 h 4"/>
                <a:gd name="T12" fmla="*/ 0 w 9"/>
                <a:gd name="T13" fmla="*/ 1 h 4"/>
                <a:gd name="T14" fmla="*/ 2 w 9"/>
                <a:gd name="T15" fmla="*/ 1 h 4"/>
                <a:gd name="T16" fmla="*/ 3 w 9"/>
                <a:gd name="T17" fmla="*/ 1 h 4"/>
                <a:gd name="T18" fmla="*/ 3 w 9"/>
                <a:gd name="T19" fmla="*/ 3 h 4"/>
                <a:gd name="T20" fmla="*/ 2 w 9"/>
                <a:gd name="T21" fmla="*/ 3 h 4"/>
                <a:gd name="T22" fmla="*/ 2 w 9"/>
                <a:gd name="T23" fmla="*/ 4 h 4"/>
                <a:gd name="T24" fmla="*/ 9 w 9"/>
                <a:gd name="T25" fmla="*/ 4 h 4"/>
                <a:gd name="T26" fmla="*/ 8 w 9"/>
                <a:gd name="T27" fmla="*/ 3 h 4"/>
                <a:gd name="T28" fmla="*/ 6 w 9"/>
                <a:gd name="T29" fmla="*/ 3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4"/>
                <a:gd name="T47" fmla="*/ 9 w 9"/>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4">
                  <a:moveTo>
                    <a:pt x="6" y="3"/>
                  </a:moveTo>
                  <a:lnTo>
                    <a:pt x="5" y="4"/>
                  </a:lnTo>
                  <a:lnTo>
                    <a:pt x="5" y="3"/>
                  </a:lnTo>
                  <a:lnTo>
                    <a:pt x="5" y="1"/>
                  </a:lnTo>
                  <a:lnTo>
                    <a:pt x="3" y="0"/>
                  </a:lnTo>
                  <a:lnTo>
                    <a:pt x="2" y="0"/>
                  </a:lnTo>
                  <a:lnTo>
                    <a:pt x="0" y="1"/>
                  </a:lnTo>
                  <a:lnTo>
                    <a:pt x="2" y="1"/>
                  </a:lnTo>
                  <a:lnTo>
                    <a:pt x="3" y="1"/>
                  </a:lnTo>
                  <a:lnTo>
                    <a:pt x="3" y="3"/>
                  </a:lnTo>
                  <a:lnTo>
                    <a:pt x="2" y="3"/>
                  </a:lnTo>
                  <a:lnTo>
                    <a:pt x="2" y="4"/>
                  </a:lnTo>
                  <a:lnTo>
                    <a:pt x="9" y="4"/>
                  </a:lnTo>
                  <a:lnTo>
                    <a:pt x="8" y="3"/>
                  </a:lnTo>
                  <a:lnTo>
                    <a:pt x="6"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26" name="Freeform 100"/>
            <p:cNvSpPr>
              <a:spLocks/>
            </p:cNvSpPr>
            <p:nvPr/>
          </p:nvSpPr>
          <p:spPr bwMode="auto">
            <a:xfrm>
              <a:off x="3513" y="2883"/>
              <a:ext cx="5" cy="1"/>
            </a:xfrm>
            <a:custGeom>
              <a:avLst/>
              <a:gdLst>
                <a:gd name="T0" fmla="*/ 3 w 5"/>
                <a:gd name="T1" fmla="*/ 0 h 1"/>
                <a:gd name="T2" fmla="*/ 2 w 5"/>
                <a:gd name="T3" fmla="*/ 0 h 1"/>
                <a:gd name="T4" fmla="*/ 0 w 5"/>
                <a:gd name="T5" fmla="*/ 1 h 1"/>
                <a:gd name="T6" fmla="*/ 3 w 5"/>
                <a:gd name="T7" fmla="*/ 1 h 1"/>
                <a:gd name="T8" fmla="*/ 5 w 5"/>
                <a:gd name="T9" fmla="*/ 0 h 1"/>
                <a:gd name="T10" fmla="*/ 3 w 5"/>
                <a:gd name="T11" fmla="*/ 0 h 1"/>
                <a:gd name="T12" fmla="*/ 0 60000 65536"/>
                <a:gd name="T13" fmla="*/ 0 60000 65536"/>
                <a:gd name="T14" fmla="*/ 0 60000 65536"/>
                <a:gd name="T15" fmla="*/ 0 60000 65536"/>
                <a:gd name="T16" fmla="*/ 0 60000 65536"/>
                <a:gd name="T17" fmla="*/ 0 60000 65536"/>
                <a:gd name="T18" fmla="*/ 0 w 5"/>
                <a:gd name="T19" fmla="*/ 0 h 1"/>
                <a:gd name="T20" fmla="*/ 5 w 5"/>
                <a:gd name="T21" fmla="*/ 1 h 1"/>
              </a:gdLst>
              <a:ahLst/>
              <a:cxnLst>
                <a:cxn ang="T12">
                  <a:pos x="T0" y="T1"/>
                </a:cxn>
                <a:cxn ang="T13">
                  <a:pos x="T2" y="T3"/>
                </a:cxn>
                <a:cxn ang="T14">
                  <a:pos x="T4" y="T5"/>
                </a:cxn>
                <a:cxn ang="T15">
                  <a:pos x="T6" y="T7"/>
                </a:cxn>
                <a:cxn ang="T16">
                  <a:pos x="T8" y="T9"/>
                </a:cxn>
                <a:cxn ang="T17">
                  <a:pos x="T10" y="T11"/>
                </a:cxn>
              </a:cxnLst>
              <a:rect l="T18" t="T19" r="T20" b="T21"/>
              <a:pathLst>
                <a:path w="5" h="1">
                  <a:moveTo>
                    <a:pt x="3" y="0"/>
                  </a:moveTo>
                  <a:lnTo>
                    <a:pt x="2" y="0"/>
                  </a:lnTo>
                  <a:lnTo>
                    <a:pt x="0" y="1"/>
                  </a:lnTo>
                  <a:lnTo>
                    <a:pt x="3" y="1"/>
                  </a:lnTo>
                  <a:lnTo>
                    <a:pt x="5" y="0"/>
                  </a:lnTo>
                  <a:lnTo>
                    <a:pt x="3"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27" name="Freeform 101"/>
            <p:cNvSpPr>
              <a:spLocks/>
            </p:cNvSpPr>
            <p:nvPr/>
          </p:nvSpPr>
          <p:spPr bwMode="auto">
            <a:xfrm>
              <a:off x="2326" y="1221"/>
              <a:ext cx="184" cy="125"/>
            </a:xfrm>
            <a:custGeom>
              <a:avLst/>
              <a:gdLst>
                <a:gd name="T0" fmla="*/ 68 w 184"/>
                <a:gd name="T1" fmla="*/ 113 h 125"/>
                <a:gd name="T2" fmla="*/ 36 w 184"/>
                <a:gd name="T3" fmla="*/ 108 h 125"/>
                <a:gd name="T4" fmla="*/ 35 w 184"/>
                <a:gd name="T5" fmla="*/ 102 h 125"/>
                <a:gd name="T6" fmla="*/ 44 w 184"/>
                <a:gd name="T7" fmla="*/ 87 h 125"/>
                <a:gd name="T8" fmla="*/ 41 w 184"/>
                <a:gd name="T9" fmla="*/ 83 h 125"/>
                <a:gd name="T10" fmla="*/ 33 w 184"/>
                <a:gd name="T11" fmla="*/ 69 h 125"/>
                <a:gd name="T12" fmla="*/ 15 w 184"/>
                <a:gd name="T13" fmla="*/ 72 h 125"/>
                <a:gd name="T14" fmla="*/ 23 w 184"/>
                <a:gd name="T15" fmla="*/ 63 h 125"/>
                <a:gd name="T16" fmla="*/ 38 w 184"/>
                <a:gd name="T17" fmla="*/ 62 h 125"/>
                <a:gd name="T18" fmla="*/ 41 w 184"/>
                <a:gd name="T19" fmla="*/ 57 h 125"/>
                <a:gd name="T20" fmla="*/ 45 w 184"/>
                <a:gd name="T21" fmla="*/ 45 h 125"/>
                <a:gd name="T22" fmla="*/ 38 w 184"/>
                <a:gd name="T23" fmla="*/ 42 h 125"/>
                <a:gd name="T24" fmla="*/ 26 w 184"/>
                <a:gd name="T25" fmla="*/ 39 h 125"/>
                <a:gd name="T26" fmla="*/ 8 w 184"/>
                <a:gd name="T27" fmla="*/ 42 h 125"/>
                <a:gd name="T28" fmla="*/ 14 w 184"/>
                <a:gd name="T29" fmla="*/ 39 h 125"/>
                <a:gd name="T30" fmla="*/ 6 w 184"/>
                <a:gd name="T31" fmla="*/ 30 h 125"/>
                <a:gd name="T32" fmla="*/ 21 w 184"/>
                <a:gd name="T33" fmla="*/ 33 h 125"/>
                <a:gd name="T34" fmla="*/ 17 w 184"/>
                <a:gd name="T35" fmla="*/ 27 h 125"/>
                <a:gd name="T36" fmla="*/ 15 w 184"/>
                <a:gd name="T37" fmla="*/ 18 h 125"/>
                <a:gd name="T38" fmla="*/ 24 w 184"/>
                <a:gd name="T39" fmla="*/ 23 h 125"/>
                <a:gd name="T40" fmla="*/ 33 w 184"/>
                <a:gd name="T41" fmla="*/ 26 h 125"/>
                <a:gd name="T42" fmla="*/ 27 w 184"/>
                <a:gd name="T43" fmla="*/ 14 h 125"/>
                <a:gd name="T44" fmla="*/ 32 w 184"/>
                <a:gd name="T45" fmla="*/ 9 h 125"/>
                <a:gd name="T46" fmla="*/ 24 w 184"/>
                <a:gd name="T47" fmla="*/ 6 h 125"/>
                <a:gd name="T48" fmla="*/ 32 w 184"/>
                <a:gd name="T49" fmla="*/ 3 h 125"/>
                <a:gd name="T50" fmla="*/ 48 w 184"/>
                <a:gd name="T51" fmla="*/ 18 h 125"/>
                <a:gd name="T52" fmla="*/ 54 w 184"/>
                <a:gd name="T53" fmla="*/ 30 h 125"/>
                <a:gd name="T54" fmla="*/ 48 w 184"/>
                <a:gd name="T55" fmla="*/ 36 h 125"/>
                <a:gd name="T56" fmla="*/ 53 w 184"/>
                <a:gd name="T57" fmla="*/ 45 h 125"/>
                <a:gd name="T58" fmla="*/ 62 w 184"/>
                <a:gd name="T59" fmla="*/ 47 h 125"/>
                <a:gd name="T60" fmla="*/ 71 w 184"/>
                <a:gd name="T61" fmla="*/ 39 h 125"/>
                <a:gd name="T62" fmla="*/ 81 w 184"/>
                <a:gd name="T63" fmla="*/ 29 h 125"/>
                <a:gd name="T64" fmla="*/ 85 w 184"/>
                <a:gd name="T65" fmla="*/ 20 h 125"/>
                <a:gd name="T66" fmla="*/ 97 w 184"/>
                <a:gd name="T67" fmla="*/ 17 h 125"/>
                <a:gd name="T68" fmla="*/ 108 w 184"/>
                <a:gd name="T69" fmla="*/ 36 h 125"/>
                <a:gd name="T70" fmla="*/ 109 w 184"/>
                <a:gd name="T71" fmla="*/ 15 h 125"/>
                <a:gd name="T72" fmla="*/ 121 w 184"/>
                <a:gd name="T73" fmla="*/ 17 h 125"/>
                <a:gd name="T74" fmla="*/ 132 w 184"/>
                <a:gd name="T75" fmla="*/ 15 h 125"/>
                <a:gd name="T76" fmla="*/ 139 w 184"/>
                <a:gd name="T77" fmla="*/ 0 h 125"/>
                <a:gd name="T78" fmla="*/ 147 w 184"/>
                <a:gd name="T79" fmla="*/ 11 h 125"/>
                <a:gd name="T80" fmla="*/ 159 w 184"/>
                <a:gd name="T81" fmla="*/ 11 h 125"/>
                <a:gd name="T82" fmla="*/ 163 w 184"/>
                <a:gd name="T83" fmla="*/ 9 h 125"/>
                <a:gd name="T84" fmla="*/ 165 w 184"/>
                <a:gd name="T85" fmla="*/ 26 h 125"/>
                <a:gd name="T86" fmla="*/ 171 w 184"/>
                <a:gd name="T87" fmla="*/ 38 h 125"/>
                <a:gd name="T88" fmla="*/ 181 w 184"/>
                <a:gd name="T89" fmla="*/ 48 h 125"/>
                <a:gd name="T90" fmla="*/ 184 w 184"/>
                <a:gd name="T91" fmla="*/ 59 h 125"/>
                <a:gd name="T92" fmla="*/ 177 w 184"/>
                <a:gd name="T93" fmla="*/ 71 h 125"/>
                <a:gd name="T94" fmla="*/ 168 w 184"/>
                <a:gd name="T95" fmla="*/ 77 h 125"/>
                <a:gd name="T96" fmla="*/ 162 w 184"/>
                <a:gd name="T97" fmla="*/ 92 h 125"/>
                <a:gd name="T98" fmla="*/ 153 w 184"/>
                <a:gd name="T99" fmla="*/ 89 h 125"/>
                <a:gd name="T100" fmla="*/ 123 w 184"/>
                <a:gd name="T101" fmla="*/ 107 h 125"/>
                <a:gd name="T102" fmla="*/ 102 w 184"/>
                <a:gd name="T103" fmla="*/ 123 h 125"/>
                <a:gd name="T104" fmla="*/ 85 w 184"/>
                <a:gd name="T105" fmla="*/ 122 h 1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4"/>
                <a:gd name="T160" fmla="*/ 0 h 125"/>
                <a:gd name="T161" fmla="*/ 184 w 184"/>
                <a:gd name="T162" fmla="*/ 125 h 12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4" h="125">
                  <a:moveTo>
                    <a:pt x="76" y="119"/>
                  </a:moveTo>
                  <a:lnTo>
                    <a:pt x="75" y="120"/>
                  </a:lnTo>
                  <a:lnTo>
                    <a:pt x="74" y="117"/>
                  </a:lnTo>
                  <a:lnTo>
                    <a:pt x="71" y="117"/>
                  </a:lnTo>
                  <a:lnTo>
                    <a:pt x="68" y="113"/>
                  </a:lnTo>
                  <a:lnTo>
                    <a:pt x="56" y="107"/>
                  </a:lnTo>
                  <a:lnTo>
                    <a:pt x="53" y="108"/>
                  </a:lnTo>
                  <a:lnTo>
                    <a:pt x="47" y="107"/>
                  </a:lnTo>
                  <a:lnTo>
                    <a:pt x="45" y="108"/>
                  </a:lnTo>
                  <a:lnTo>
                    <a:pt x="36" y="108"/>
                  </a:lnTo>
                  <a:lnTo>
                    <a:pt x="33" y="110"/>
                  </a:lnTo>
                  <a:lnTo>
                    <a:pt x="32" y="108"/>
                  </a:lnTo>
                  <a:lnTo>
                    <a:pt x="32" y="104"/>
                  </a:lnTo>
                  <a:lnTo>
                    <a:pt x="30" y="99"/>
                  </a:lnTo>
                  <a:lnTo>
                    <a:pt x="35" y="102"/>
                  </a:lnTo>
                  <a:lnTo>
                    <a:pt x="36" y="99"/>
                  </a:lnTo>
                  <a:lnTo>
                    <a:pt x="47" y="95"/>
                  </a:lnTo>
                  <a:lnTo>
                    <a:pt x="47" y="89"/>
                  </a:lnTo>
                  <a:lnTo>
                    <a:pt x="41" y="90"/>
                  </a:lnTo>
                  <a:lnTo>
                    <a:pt x="44" y="87"/>
                  </a:lnTo>
                  <a:lnTo>
                    <a:pt x="44" y="86"/>
                  </a:lnTo>
                  <a:lnTo>
                    <a:pt x="44" y="83"/>
                  </a:lnTo>
                  <a:lnTo>
                    <a:pt x="47" y="80"/>
                  </a:lnTo>
                  <a:lnTo>
                    <a:pt x="44" y="80"/>
                  </a:lnTo>
                  <a:lnTo>
                    <a:pt x="41" y="83"/>
                  </a:lnTo>
                  <a:lnTo>
                    <a:pt x="39" y="81"/>
                  </a:lnTo>
                  <a:lnTo>
                    <a:pt x="39" y="80"/>
                  </a:lnTo>
                  <a:lnTo>
                    <a:pt x="38" y="80"/>
                  </a:lnTo>
                  <a:lnTo>
                    <a:pt x="36" y="71"/>
                  </a:lnTo>
                  <a:lnTo>
                    <a:pt x="33" y="69"/>
                  </a:lnTo>
                  <a:lnTo>
                    <a:pt x="29" y="71"/>
                  </a:lnTo>
                  <a:lnTo>
                    <a:pt x="27" y="69"/>
                  </a:lnTo>
                  <a:lnTo>
                    <a:pt x="24" y="69"/>
                  </a:lnTo>
                  <a:lnTo>
                    <a:pt x="18" y="71"/>
                  </a:lnTo>
                  <a:lnTo>
                    <a:pt x="15" y="72"/>
                  </a:lnTo>
                  <a:lnTo>
                    <a:pt x="12" y="74"/>
                  </a:lnTo>
                  <a:lnTo>
                    <a:pt x="11" y="71"/>
                  </a:lnTo>
                  <a:lnTo>
                    <a:pt x="11" y="68"/>
                  </a:lnTo>
                  <a:lnTo>
                    <a:pt x="20" y="65"/>
                  </a:lnTo>
                  <a:lnTo>
                    <a:pt x="23" y="63"/>
                  </a:lnTo>
                  <a:lnTo>
                    <a:pt x="26" y="63"/>
                  </a:lnTo>
                  <a:lnTo>
                    <a:pt x="29" y="60"/>
                  </a:lnTo>
                  <a:lnTo>
                    <a:pt x="32" y="63"/>
                  </a:lnTo>
                  <a:lnTo>
                    <a:pt x="35" y="60"/>
                  </a:lnTo>
                  <a:lnTo>
                    <a:pt x="38" y="62"/>
                  </a:lnTo>
                  <a:lnTo>
                    <a:pt x="44" y="62"/>
                  </a:lnTo>
                  <a:lnTo>
                    <a:pt x="47" y="54"/>
                  </a:lnTo>
                  <a:lnTo>
                    <a:pt x="45" y="56"/>
                  </a:lnTo>
                  <a:lnTo>
                    <a:pt x="44" y="59"/>
                  </a:lnTo>
                  <a:lnTo>
                    <a:pt x="41" y="57"/>
                  </a:lnTo>
                  <a:lnTo>
                    <a:pt x="33" y="56"/>
                  </a:lnTo>
                  <a:lnTo>
                    <a:pt x="35" y="54"/>
                  </a:lnTo>
                  <a:lnTo>
                    <a:pt x="36" y="51"/>
                  </a:lnTo>
                  <a:lnTo>
                    <a:pt x="38" y="51"/>
                  </a:lnTo>
                  <a:lnTo>
                    <a:pt x="45" y="45"/>
                  </a:lnTo>
                  <a:lnTo>
                    <a:pt x="45" y="44"/>
                  </a:lnTo>
                  <a:lnTo>
                    <a:pt x="42" y="42"/>
                  </a:lnTo>
                  <a:lnTo>
                    <a:pt x="41" y="44"/>
                  </a:lnTo>
                  <a:lnTo>
                    <a:pt x="38" y="44"/>
                  </a:lnTo>
                  <a:lnTo>
                    <a:pt x="38" y="42"/>
                  </a:lnTo>
                  <a:lnTo>
                    <a:pt x="36" y="41"/>
                  </a:lnTo>
                  <a:lnTo>
                    <a:pt x="36" y="42"/>
                  </a:lnTo>
                  <a:lnTo>
                    <a:pt x="36" y="39"/>
                  </a:lnTo>
                  <a:lnTo>
                    <a:pt x="27" y="38"/>
                  </a:lnTo>
                  <a:lnTo>
                    <a:pt x="26" y="39"/>
                  </a:lnTo>
                  <a:lnTo>
                    <a:pt x="23" y="42"/>
                  </a:lnTo>
                  <a:lnTo>
                    <a:pt x="20" y="42"/>
                  </a:lnTo>
                  <a:lnTo>
                    <a:pt x="15" y="45"/>
                  </a:lnTo>
                  <a:lnTo>
                    <a:pt x="12" y="45"/>
                  </a:lnTo>
                  <a:lnTo>
                    <a:pt x="8" y="42"/>
                  </a:lnTo>
                  <a:lnTo>
                    <a:pt x="0" y="44"/>
                  </a:lnTo>
                  <a:lnTo>
                    <a:pt x="3" y="38"/>
                  </a:lnTo>
                  <a:lnTo>
                    <a:pt x="5" y="39"/>
                  </a:lnTo>
                  <a:lnTo>
                    <a:pt x="11" y="42"/>
                  </a:lnTo>
                  <a:lnTo>
                    <a:pt x="14" y="39"/>
                  </a:lnTo>
                  <a:lnTo>
                    <a:pt x="9" y="38"/>
                  </a:lnTo>
                  <a:lnTo>
                    <a:pt x="11" y="38"/>
                  </a:lnTo>
                  <a:lnTo>
                    <a:pt x="11" y="36"/>
                  </a:lnTo>
                  <a:lnTo>
                    <a:pt x="8" y="35"/>
                  </a:lnTo>
                  <a:lnTo>
                    <a:pt x="6" y="30"/>
                  </a:lnTo>
                  <a:lnTo>
                    <a:pt x="14" y="33"/>
                  </a:lnTo>
                  <a:lnTo>
                    <a:pt x="17" y="38"/>
                  </a:lnTo>
                  <a:lnTo>
                    <a:pt x="21" y="36"/>
                  </a:lnTo>
                  <a:lnTo>
                    <a:pt x="20" y="35"/>
                  </a:lnTo>
                  <a:lnTo>
                    <a:pt x="21" y="33"/>
                  </a:lnTo>
                  <a:lnTo>
                    <a:pt x="21" y="30"/>
                  </a:lnTo>
                  <a:lnTo>
                    <a:pt x="15" y="32"/>
                  </a:lnTo>
                  <a:lnTo>
                    <a:pt x="12" y="29"/>
                  </a:lnTo>
                  <a:lnTo>
                    <a:pt x="12" y="27"/>
                  </a:lnTo>
                  <a:lnTo>
                    <a:pt x="17" y="27"/>
                  </a:lnTo>
                  <a:lnTo>
                    <a:pt x="12" y="20"/>
                  </a:lnTo>
                  <a:lnTo>
                    <a:pt x="12" y="21"/>
                  </a:lnTo>
                  <a:lnTo>
                    <a:pt x="15" y="23"/>
                  </a:lnTo>
                  <a:lnTo>
                    <a:pt x="17" y="21"/>
                  </a:lnTo>
                  <a:lnTo>
                    <a:pt x="15" y="18"/>
                  </a:lnTo>
                  <a:lnTo>
                    <a:pt x="18" y="20"/>
                  </a:lnTo>
                  <a:lnTo>
                    <a:pt x="15" y="15"/>
                  </a:lnTo>
                  <a:lnTo>
                    <a:pt x="18" y="15"/>
                  </a:lnTo>
                  <a:lnTo>
                    <a:pt x="24" y="18"/>
                  </a:lnTo>
                  <a:lnTo>
                    <a:pt x="24" y="23"/>
                  </a:lnTo>
                  <a:lnTo>
                    <a:pt x="27" y="24"/>
                  </a:lnTo>
                  <a:lnTo>
                    <a:pt x="29" y="21"/>
                  </a:lnTo>
                  <a:lnTo>
                    <a:pt x="32" y="24"/>
                  </a:lnTo>
                  <a:lnTo>
                    <a:pt x="32" y="29"/>
                  </a:lnTo>
                  <a:lnTo>
                    <a:pt x="33" y="26"/>
                  </a:lnTo>
                  <a:lnTo>
                    <a:pt x="35" y="29"/>
                  </a:lnTo>
                  <a:lnTo>
                    <a:pt x="36" y="24"/>
                  </a:lnTo>
                  <a:lnTo>
                    <a:pt x="35" y="20"/>
                  </a:lnTo>
                  <a:lnTo>
                    <a:pt x="35" y="18"/>
                  </a:lnTo>
                  <a:lnTo>
                    <a:pt x="27" y="14"/>
                  </a:lnTo>
                  <a:lnTo>
                    <a:pt x="29" y="11"/>
                  </a:lnTo>
                  <a:lnTo>
                    <a:pt x="32" y="12"/>
                  </a:lnTo>
                  <a:lnTo>
                    <a:pt x="33" y="12"/>
                  </a:lnTo>
                  <a:lnTo>
                    <a:pt x="35" y="12"/>
                  </a:lnTo>
                  <a:lnTo>
                    <a:pt x="32" y="9"/>
                  </a:lnTo>
                  <a:lnTo>
                    <a:pt x="30" y="8"/>
                  </a:lnTo>
                  <a:lnTo>
                    <a:pt x="29" y="8"/>
                  </a:lnTo>
                  <a:lnTo>
                    <a:pt x="26" y="9"/>
                  </a:lnTo>
                  <a:lnTo>
                    <a:pt x="23" y="8"/>
                  </a:lnTo>
                  <a:lnTo>
                    <a:pt x="24" y="6"/>
                  </a:lnTo>
                  <a:lnTo>
                    <a:pt x="24" y="3"/>
                  </a:lnTo>
                  <a:lnTo>
                    <a:pt x="27" y="3"/>
                  </a:lnTo>
                  <a:lnTo>
                    <a:pt x="27" y="2"/>
                  </a:lnTo>
                  <a:lnTo>
                    <a:pt x="30" y="5"/>
                  </a:lnTo>
                  <a:lnTo>
                    <a:pt x="32" y="3"/>
                  </a:lnTo>
                  <a:lnTo>
                    <a:pt x="33" y="5"/>
                  </a:lnTo>
                  <a:lnTo>
                    <a:pt x="35" y="5"/>
                  </a:lnTo>
                  <a:lnTo>
                    <a:pt x="38" y="11"/>
                  </a:lnTo>
                  <a:lnTo>
                    <a:pt x="42" y="11"/>
                  </a:lnTo>
                  <a:lnTo>
                    <a:pt x="48" y="18"/>
                  </a:lnTo>
                  <a:lnTo>
                    <a:pt x="51" y="20"/>
                  </a:lnTo>
                  <a:lnTo>
                    <a:pt x="53" y="21"/>
                  </a:lnTo>
                  <a:lnTo>
                    <a:pt x="50" y="24"/>
                  </a:lnTo>
                  <a:lnTo>
                    <a:pt x="54" y="26"/>
                  </a:lnTo>
                  <a:lnTo>
                    <a:pt x="54" y="30"/>
                  </a:lnTo>
                  <a:lnTo>
                    <a:pt x="53" y="32"/>
                  </a:lnTo>
                  <a:lnTo>
                    <a:pt x="53" y="33"/>
                  </a:lnTo>
                  <a:lnTo>
                    <a:pt x="51" y="35"/>
                  </a:lnTo>
                  <a:lnTo>
                    <a:pt x="47" y="33"/>
                  </a:lnTo>
                  <a:lnTo>
                    <a:pt x="48" y="36"/>
                  </a:lnTo>
                  <a:lnTo>
                    <a:pt x="51" y="38"/>
                  </a:lnTo>
                  <a:lnTo>
                    <a:pt x="51" y="41"/>
                  </a:lnTo>
                  <a:lnTo>
                    <a:pt x="54" y="39"/>
                  </a:lnTo>
                  <a:lnTo>
                    <a:pt x="54" y="44"/>
                  </a:lnTo>
                  <a:lnTo>
                    <a:pt x="53" y="45"/>
                  </a:lnTo>
                  <a:lnTo>
                    <a:pt x="56" y="45"/>
                  </a:lnTo>
                  <a:lnTo>
                    <a:pt x="56" y="54"/>
                  </a:lnTo>
                  <a:lnTo>
                    <a:pt x="59" y="50"/>
                  </a:lnTo>
                  <a:lnTo>
                    <a:pt x="59" y="47"/>
                  </a:lnTo>
                  <a:lnTo>
                    <a:pt x="62" y="47"/>
                  </a:lnTo>
                  <a:lnTo>
                    <a:pt x="62" y="39"/>
                  </a:lnTo>
                  <a:lnTo>
                    <a:pt x="63" y="36"/>
                  </a:lnTo>
                  <a:lnTo>
                    <a:pt x="66" y="36"/>
                  </a:lnTo>
                  <a:lnTo>
                    <a:pt x="68" y="42"/>
                  </a:lnTo>
                  <a:lnTo>
                    <a:pt x="71" y="39"/>
                  </a:lnTo>
                  <a:lnTo>
                    <a:pt x="72" y="30"/>
                  </a:lnTo>
                  <a:lnTo>
                    <a:pt x="69" y="18"/>
                  </a:lnTo>
                  <a:lnTo>
                    <a:pt x="72" y="17"/>
                  </a:lnTo>
                  <a:lnTo>
                    <a:pt x="74" y="18"/>
                  </a:lnTo>
                  <a:lnTo>
                    <a:pt x="81" y="29"/>
                  </a:lnTo>
                  <a:lnTo>
                    <a:pt x="82" y="33"/>
                  </a:lnTo>
                  <a:lnTo>
                    <a:pt x="84" y="33"/>
                  </a:lnTo>
                  <a:lnTo>
                    <a:pt x="85" y="32"/>
                  </a:lnTo>
                  <a:lnTo>
                    <a:pt x="87" y="23"/>
                  </a:lnTo>
                  <a:lnTo>
                    <a:pt x="85" y="20"/>
                  </a:lnTo>
                  <a:lnTo>
                    <a:pt x="90" y="18"/>
                  </a:lnTo>
                  <a:lnTo>
                    <a:pt x="91" y="20"/>
                  </a:lnTo>
                  <a:lnTo>
                    <a:pt x="93" y="17"/>
                  </a:lnTo>
                  <a:lnTo>
                    <a:pt x="97" y="14"/>
                  </a:lnTo>
                  <a:lnTo>
                    <a:pt x="97" y="17"/>
                  </a:lnTo>
                  <a:lnTo>
                    <a:pt x="99" y="18"/>
                  </a:lnTo>
                  <a:lnTo>
                    <a:pt x="100" y="20"/>
                  </a:lnTo>
                  <a:lnTo>
                    <a:pt x="102" y="24"/>
                  </a:lnTo>
                  <a:lnTo>
                    <a:pt x="105" y="26"/>
                  </a:lnTo>
                  <a:lnTo>
                    <a:pt x="108" y="36"/>
                  </a:lnTo>
                  <a:lnTo>
                    <a:pt x="108" y="27"/>
                  </a:lnTo>
                  <a:lnTo>
                    <a:pt x="105" y="18"/>
                  </a:lnTo>
                  <a:lnTo>
                    <a:pt x="105" y="15"/>
                  </a:lnTo>
                  <a:lnTo>
                    <a:pt x="106" y="15"/>
                  </a:lnTo>
                  <a:lnTo>
                    <a:pt x="109" y="15"/>
                  </a:lnTo>
                  <a:lnTo>
                    <a:pt x="112" y="18"/>
                  </a:lnTo>
                  <a:lnTo>
                    <a:pt x="115" y="23"/>
                  </a:lnTo>
                  <a:lnTo>
                    <a:pt x="118" y="21"/>
                  </a:lnTo>
                  <a:lnTo>
                    <a:pt x="120" y="20"/>
                  </a:lnTo>
                  <a:lnTo>
                    <a:pt x="121" y="17"/>
                  </a:lnTo>
                  <a:lnTo>
                    <a:pt x="121" y="15"/>
                  </a:lnTo>
                  <a:lnTo>
                    <a:pt x="126" y="14"/>
                  </a:lnTo>
                  <a:lnTo>
                    <a:pt x="126" y="17"/>
                  </a:lnTo>
                  <a:lnTo>
                    <a:pt x="129" y="18"/>
                  </a:lnTo>
                  <a:lnTo>
                    <a:pt x="132" y="15"/>
                  </a:lnTo>
                  <a:lnTo>
                    <a:pt x="135" y="15"/>
                  </a:lnTo>
                  <a:lnTo>
                    <a:pt x="135" y="5"/>
                  </a:lnTo>
                  <a:lnTo>
                    <a:pt x="133" y="2"/>
                  </a:lnTo>
                  <a:lnTo>
                    <a:pt x="138" y="3"/>
                  </a:lnTo>
                  <a:lnTo>
                    <a:pt x="139" y="0"/>
                  </a:lnTo>
                  <a:lnTo>
                    <a:pt x="142" y="0"/>
                  </a:lnTo>
                  <a:lnTo>
                    <a:pt x="142" y="5"/>
                  </a:lnTo>
                  <a:lnTo>
                    <a:pt x="147" y="6"/>
                  </a:lnTo>
                  <a:lnTo>
                    <a:pt x="147" y="9"/>
                  </a:lnTo>
                  <a:lnTo>
                    <a:pt x="147" y="11"/>
                  </a:lnTo>
                  <a:lnTo>
                    <a:pt x="151" y="15"/>
                  </a:lnTo>
                  <a:lnTo>
                    <a:pt x="153" y="15"/>
                  </a:lnTo>
                  <a:lnTo>
                    <a:pt x="154" y="14"/>
                  </a:lnTo>
                  <a:lnTo>
                    <a:pt x="153" y="11"/>
                  </a:lnTo>
                  <a:lnTo>
                    <a:pt x="159" y="11"/>
                  </a:lnTo>
                  <a:lnTo>
                    <a:pt x="160" y="8"/>
                  </a:lnTo>
                  <a:lnTo>
                    <a:pt x="162" y="6"/>
                  </a:lnTo>
                  <a:lnTo>
                    <a:pt x="166" y="6"/>
                  </a:lnTo>
                  <a:lnTo>
                    <a:pt x="168" y="8"/>
                  </a:lnTo>
                  <a:lnTo>
                    <a:pt x="163" y="9"/>
                  </a:lnTo>
                  <a:lnTo>
                    <a:pt x="157" y="18"/>
                  </a:lnTo>
                  <a:lnTo>
                    <a:pt x="159" y="21"/>
                  </a:lnTo>
                  <a:lnTo>
                    <a:pt x="160" y="23"/>
                  </a:lnTo>
                  <a:lnTo>
                    <a:pt x="165" y="20"/>
                  </a:lnTo>
                  <a:lnTo>
                    <a:pt x="165" y="26"/>
                  </a:lnTo>
                  <a:lnTo>
                    <a:pt x="163" y="30"/>
                  </a:lnTo>
                  <a:lnTo>
                    <a:pt x="163" y="33"/>
                  </a:lnTo>
                  <a:lnTo>
                    <a:pt x="171" y="33"/>
                  </a:lnTo>
                  <a:lnTo>
                    <a:pt x="171" y="35"/>
                  </a:lnTo>
                  <a:lnTo>
                    <a:pt x="171" y="38"/>
                  </a:lnTo>
                  <a:lnTo>
                    <a:pt x="175" y="39"/>
                  </a:lnTo>
                  <a:lnTo>
                    <a:pt x="177" y="35"/>
                  </a:lnTo>
                  <a:lnTo>
                    <a:pt x="178" y="38"/>
                  </a:lnTo>
                  <a:lnTo>
                    <a:pt x="181" y="45"/>
                  </a:lnTo>
                  <a:lnTo>
                    <a:pt x="181" y="48"/>
                  </a:lnTo>
                  <a:lnTo>
                    <a:pt x="180" y="51"/>
                  </a:lnTo>
                  <a:lnTo>
                    <a:pt x="181" y="56"/>
                  </a:lnTo>
                  <a:lnTo>
                    <a:pt x="183" y="56"/>
                  </a:lnTo>
                  <a:lnTo>
                    <a:pt x="184" y="53"/>
                  </a:lnTo>
                  <a:lnTo>
                    <a:pt x="184" y="59"/>
                  </a:lnTo>
                  <a:lnTo>
                    <a:pt x="183" y="62"/>
                  </a:lnTo>
                  <a:lnTo>
                    <a:pt x="181" y="63"/>
                  </a:lnTo>
                  <a:lnTo>
                    <a:pt x="181" y="66"/>
                  </a:lnTo>
                  <a:lnTo>
                    <a:pt x="180" y="68"/>
                  </a:lnTo>
                  <a:lnTo>
                    <a:pt x="177" y="71"/>
                  </a:lnTo>
                  <a:lnTo>
                    <a:pt x="171" y="72"/>
                  </a:lnTo>
                  <a:lnTo>
                    <a:pt x="171" y="75"/>
                  </a:lnTo>
                  <a:lnTo>
                    <a:pt x="168" y="74"/>
                  </a:lnTo>
                  <a:lnTo>
                    <a:pt x="169" y="75"/>
                  </a:lnTo>
                  <a:lnTo>
                    <a:pt x="168" y="77"/>
                  </a:lnTo>
                  <a:lnTo>
                    <a:pt x="169" y="78"/>
                  </a:lnTo>
                  <a:lnTo>
                    <a:pt x="172" y="75"/>
                  </a:lnTo>
                  <a:lnTo>
                    <a:pt x="166" y="87"/>
                  </a:lnTo>
                  <a:lnTo>
                    <a:pt x="163" y="89"/>
                  </a:lnTo>
                  <a:lnTo>
                    <a:pt x="162" y="92"/>
                  </a:lnTo>
                  <a:lnTo>
                    <a:pt x="157" y="89"/>
                  </a:lnTo>
                  <a:lnTo>
                    <a:pt x="157" y="87"/>
                  </a:lnTo>
                  <a:lnTo>
                    <a:pt x="156" y="86"/>
                  </a:lnTo>
                  <a:lnTo>
                    <a:pt x="154" y="84"/>
                  </a:lnTo>
                  <a:lnTo>
                    <a:pt x="153" y="89"/>
                  </a:lnTo>
                  <a:lnTo>
                    <a:pt x="133" y="105"/>
                  </a:lnTo>
                  <a:lnTo>
                    <a:pt x="129" y="105"/>
                  </a:lnTo>
                  <a:lnTo>
                    <a:pt x="126" y="107"/>
                  </a:lnTo>
                  <a:lnTo>
                    <a:pt x="126" y="105"/>
                  </a:lnTo>
                  <a:lnTo>
                    <a:pt x="123" y="107"/>
                  </a:lnTo>
                  <a:lnTo>
                    <a:pt x="123" y="108"/>
                  </a:lnTo>
                  <a:lnTo>
                    <a:pt x="123" y="110"/>
                  </a:lnTo>
                  <a:lnTo>
                    <a:pt x="118" y="111"/>
                  </a:lnTo>
                  <a:lnTo>
                    <a:pt x="109" y="120"/>
                  </a:lnTo>
                  <a:lnTo>
                    <a:pt x="102" y="123"/>
                  </a:lnTo>
                  <a:lnTo>
                    <a:pt x="99" y="125"/>
                  </a:lnTo>
                  <a:lnTo>
                    <a:pt x="94" y="123"/>
                  </a:lnTo>
                  <a:lnTo>
                    <a:pt x="93" y="125"/>
                  </a:lnTo>
                  <a:lnTo>
                    <a:pt x="88" y="122"/>
                  </a:lnTo>
                  <a:lnTo>
                    <a:pt x="85" y="122"/>
                  </a:lnTo>
                  <a:lnTo>
                    <a:pt x="79" y="119"/>
                  </a:lnTo>
                  <a:lnTo>
                    <a:pt x="76" y="119"/>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28" name="Freeform 102"/>
            <p:cNvSpPr>
              <a:spLocks/>
            </p:cNvSpPr>
            <p:nvPr/>
          </p:nvSpPr>
          <p:spPr bwMode="auto">
            <a:xfrm>
              <a:off x="2612" y="1392"/>
              <a:ext cx="6" cy="3"/>
            </a:xfrm>
            <a:custGeom>
              <a:avLst/>
              <a:gdLst>
                <a:gd name="T0" fmla="*/ 6 w 6"/>
                <a:gd name="T1" fmla="*/ 1 h 3"/>
                <a:gd name="T2" fmla="*/ 2 w 6"/>
                <a:gd name="T3" fmla="*/ 0 h 3"/>
                <a:gd name="T4" fmla="*/ 0 w 6"/>
                <a:gd name="T5" fmla="*/ 1 h 3"/>
                <a:gd name="T6" fmla="*/ 2 w 6"/>
                <a:gd name="T7" fmla="*/ 3 h 3"/>
                <a:gd name="T8" fmla="*/ 6 w 6"/>
                <a:gd name="T9" fmla="*/ 3 h 3"/>
                <a:gd name="T10" fmla="*/ 6 w 6"/>
                <a:gd name="T11" fmla="*/ 1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6" y="1"/>
                  </a:moveTo>
                  <a:lnTo>
                    <a:pt x="2" y="0"/>
                  </a:lnTo>
                  <a:lnTo>
                    <a:pt x="0" y="1"/>
                  </a:lnTo>
                  <a:lnTo>
                    <a:pt x="2" y="3"/>
                  </a:lnTo>
                  <a:lnTo>
                    <a:pt x="6" y="3"/>
                  </a:lnTo>
                  <a:lnTo>
                    <a:pt x="6"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29" name="Freeform 103"/>
            <p:cNvSpPr>
              <a:spLocks/>
            </p:cNvSpPr>
            <p:nvPr/>
          </p:nvSpPr>
          <p:spPr bwMode="auto">
            <a:xfrm>
              <a:off x="2615" y="1386"/>
              <a:ext cx="9" cy="12"/>
            </a:xfrm>
            <a:custGeom>
              <a:avLst/>
              <a:gdLst>
                <a:gd name="T0" fmla="*/ 9 w 9"/>
                <a:gd name="T1" fmla="*/ 12 h 12"/>
                <a:gd name="T2" fmla="*/ 9 w 9"/>
                <a:gd name="T3" fmla="*/ 9 h 12"/>
                <a:gd name="T4" fmla="*/ 5 w 9"/>
                <a:gd name="T5" fmla="*/ 3 h 12"/>
                <a:gd name="T6" fmla="*/ 2 w 9"/>
                <a:gd name="T7" fmla="*/ 0 h 12"/>
                <a:gd name="T8" fmla="*/ 0 w 9"/>
                <a:gd name="T9" fmla="*/ 4 h 12"/>
                <a:gd name="T10" fmla="*/ 2 w 9"/>
                <a:gd name="T11" fmla="*/ 4 h 12"/>
                <a:gd name="T12" fmla="*/ 5 w 9"/>
                <a:gd name="T13" fmla="*/ 7 h 12"/>
                <a:gd name="T14" fmla="*/ 8 w 9"/>
                <a:gd name="T15" fmla="*/ 9 h 12"/>
                <a:gd name="T16" fmla="*/ 8 w 9"/>
                <a:gd name="T17" fmla="*/ 12 h 12"/>
                <a:gd name="T18" fmla="*/ 9 w 9"/>
                <a:gd name="T19" fmla="*/ 12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2"/>
                <a:gd name="T32" fmla="*/ 9 w 9"/>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2">
                  <a:moveTo>
                    <a:pt x="9" y="12"/>
                  </a:moveTo>
                  <a:lnTo>
                    <a:pt x="9" y="9"/>
                  </a:lnTo>
                  <a:lnTo>
                    <a:pt x="5" y="3"/>
                  </a:lnTo>
                  <a:lnTo>
                    <a:pt x="2" y="0"/>
                  </a:lnTo>
                  <a:lnTo>
                    <a:pt x="0" y="4"/>
                  </a:lnTo>
                  <a:lnTo>
                    <a:pt x="2" y="4"/>
                  </a:lnTo>
                  <a:lnTo>
                    <a:pt x="5" y="7"/>
                  </a:lnTo>
                  <a:lnTo>
                    <a:pt x="8" y="9"/>
                  </a:lnTo>
                  <a:lnTo>
                    <a:pt x="8" y="12"/>
                  </a:lnTo>
                  <a:lnTo>
                    <a:pt x="9" y="1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30" name="Freeform 104"/>
            <p:cNvSpPr>
              <a:spLocks/>
            </p:cNvSpPr>
            <p:nvPr/>
          </p:nvSpPr>
          <p:spPr bwMode="auto">
            <a:xfrm>
              <a:off x="2620" y="1386"/>
              <a:ext cx="7" cy="9"/>
            </a:xfrm>
            <a:custGeom>
              <a:avLst/>
              <a:gdLst>
                <a:gd name="T0" fmla="*/ 6 w 7"/>
                <a:gd name="T1" fmla="*/ 9 h 9"/>
                <a:gd name="T2" fmla="*/ 7 w 7"/>
                <a:gd name="T3" fmla="*/ 7 h 9"/>
                <a:gd name="T4" fmla="*/ 4 w 7"/>
                <a:gd name="T5" fmla="*/ 3 h 9"/>
                <a:gd name="T6" fmla="*/ 3 w 7"/>
                <a:gd name="T7" fmla="*/ 1 h 9"/>
                <a:gd name="T8" fmla="*/ 1 w 7"/>
                <a:gd name="T9" fmla="*/ 0 h 9"/>
                <a:gd name="T10" fmla="*/ 0 w 7"/>
                <a:gd name="T11" fmla="*/ 0 h 9"/>
                <a:gd name="T12" fmla="*/ 1 w 7"/>
                <a:gd name="T13" fmla="*/ 3 h 9"/>
                <a:gd name="T14" fmla="*/ 3 w 7"/>
                <a:gd name="T15" fmla="*/ 4 h 9"/>
                <a:gd name="T16" fmla="*/ 4 w 7"/>
                <a:gd name="T17" fmla="*/ 7 h 9"/>
                <a:gd name="T18" fmla="*/ 6 w 7"/>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9"/>
                <a:gd name="T32" fmla="*/ 7 w 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9">
                  <a:moveTo>
                    <a:pt x="6" y="9"/>
                  </a:moveTo>
                  <a:lnTo>
                    <a:pt x="7" y="7"/>
                  </a:lnTo>
                  <a:lnTo>
                    <a:pt x="4" y="3"/>
                  </a:lnTo>
                  <a:lnTo>
                    <a:pt x="3" y="1"/>
                  </a:lnTo>
                  <a:lnTo>
                    <a:pt x="1" y="0"/>
                  </a:lnTo>
                  <a:lnTo>
                    <a:pt x="0" y="0"/>
                  </a:lnTo>
                  <a:lnTo>
                    <a:pt x="1" y="3"/>
                  </a:lnTo>
                  <a:lnTo>
                    <a:pt x="3" y="4"/>
                  </a:lnTo>
                  <a:lnTo>
                    <a:pt x="4" y="7"/>
                  </a:lnTo>
                  <a:lnTo>
                    <a:pt x="6" y="9"/>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31" name="Freeform 105"/>
            <p:cNvSpPr>
              <a:spLocks/>
            </p:cNvSpPr>
            <p:nvPr/>
          </p:nvSpPr>
          <p:spPr bwMode="auto">
            <a:xfrm>
              <a:off x="2626" y="1386"/>
              <a:ext cx="4" cy="4"/>
            </a:xfrm>
            <a:custGeom>
              <a:avLst/>
              <a:gdLst>
                <a:gd name="T0" fmla="*/ 3 w 4"/>
                <a:gd name="T1" fmla="*/ 1 h 4"/>
                <a:gd name="T2" fmla="*/ 4 w 4"/>
                <a:gd name="T3" fmla="*/ 1 h 4"/>
                <a:gd name="T4" fmla="*/ 0 w 4"/>
                <a:gd name="T5" fmla="*/ 0 h 4"/>
                <a:gd name="T6" fmla="*/ 0 w 4"/>
                <a:gd name="T7" fmla="*/ 1 h 4"/>
                <a:gd name="T8" fmla="*/ 1 w 4"/>
                <a:gd name="T9" fmla="*/ 3 h 4"/>
                <a:gd name="T10" fmla="*/ 1 w 4"/>
                <a:gd name="T11" fmla="*/ 4 h 4"/>
                <a:gd name="T12" fmla="*/ 3 w 4"/>
                <a:gd name="T13" fmla="*/ 4 h 4"/>
                <a:gd name="T14" fmla="*/ 3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3" y="1"/>
                  </a:moveTo>
                  <a:lnTo>
                    <a:pt x="4" y="1"/>
                  </a:lnTo>
                  <a:lnTo>
                    <a:pt x="0" y="0"/>
                  </a:lnTo>
                  <a:lnTo>
                    <a:pt x="0" y="1"/>
                  </a:lnTo>
                  <a:lnTo>
                    <a:pt x="1" y="3"/>
                  </a:lnTo>
                  <a:lnTo>
                    <a:pt x="1" y="4"/>
                  </a:lnTo>
                  <a:lnTo>
                    <a:pt x="3" y="4"/>
                  </a:lnTo>
                  <a:lnTo>
                    <a:pt x="3"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32" name="Freeform 106"/>
            <p:cNvSpPr>
              <a:spLocks/>
            </p:cNvSpPr>
            <p:nvPr/>
          </p:nvSpPr>
          <p:spPr bwMode="auto">
            <a:xfrm>
              <a:off x="2623" y="1401"/>
              <a:ext cx="4" cy="4"/>
            </a:xfrm>
            <a:custGeom>
              <a:avLst/>
              <a:gdLst>
                <a:gd name="T0" fmla="*/ 4 w 4"/>
                <a:gd name="T1" fmla="*/ 4 h 4"/>
                <a:gd name="T2" fmla="*/ 4 w 4"/>
                <a:gd name="T3" fmla="*/ 1 h 4"/>
                <a:gd name="T4" fmla="*/ 4 w 4"/>
                <a:gd name="T5" fmla="*/ 0 h 4"/>
                <a:gd name="T6" fmla="*/ 1 w 4"/>
                <a:gd name="T7" fmla="*/ 0 h 4"/>
                <a:gd name="T8" fmla="*/ 0 w 4"/>
                <a:gd name="T9" fmla="*/ 0 h 4"/>
                <a:gd name="T10" fmla="*/ 0 w 4"/>
                <a:gd name="T11" fmla="*/ 1 h 4"/>
                <a:gd name="T12" fmla="*/ 1 w 4"/>
                <a:gd name="T13" fmla="*/ 3 h 4"/>
                <a:gd name="T14" fmla="*/ 3 w 4"/>
                <a:gd name="T15" fmla="*/ 4 h 4"/>
                <a:gd name="T16" fmla="*/ 4 w 4"/>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4"/>
                  </a:moveTo>
                  <a:lnTo>
                    <a:pt x="4" y="1"/>
                  </a:lnTo>
                  <a:lnTo>
                    <a:pt x="4" y="0"/>
                  </a:lnTo>
                  <a:lnTo>
                    <a:pt x="1" y="0"/>
                  </a:lnTo>
                  <a:lnTo>
                    <a:pt x="0" y="0"/>
                  </a:lnTo>
                  <a:lnTo>
                    <a:pt x="0" y="1"/>
                  </a:lnTo>
                  <a:lnTo>
                    <a:pt x="1" y="3"/>
                  </a:lnTo>
                  <a:lnTo>
                    <a:pt x="3" y="4"/>
                  </a:lnTo>
                  <a:lnTo>
                    <a:pt x="4" y="4"/>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33" name="Freeform 107"/>
            <p:cNvSpPr>
              <a:spLocks/>
            </p:cNvSpPr>
            <p:nvPr/>
          </p:nvSpPr>
          <p:spPr bwMode="auto">
            <a:xfrm>
              <a:off x="2621" y="1408"/>
              <a:ext cx="3" cy="9"/>
            </a:xfrm>
            <a:custGeom>
              <a:avLst/>
              <a:gdLst>
                <a:gd name="T0" fmla="*/ 2 w 3"/>
                <a:gd name="T1" fmla="*/ 2 h 9"/>
                <a:gd name="T2" fmla="*/ 0 w 3"/>
                <a:gd name="T3" fmla="*/ 0 h 9"/>
                <a:gd name="T4" fmla="*/ 0 w 3"/>
                <a:gd name="T5" fmla="*/ 3 h 9"/>
                <a:gd name="T6" fmla="*/ 0 w 3"/>
                <a:gd name="T7" fmla="*/ 8 h 9"/>
                <a:gd name="T8" fmla="*/ 2 w 3"/>
                <a:gd name="T9" fmla="*/ 9 h 9"/>
                <a:gd name="T10" fmla="*/ 3 w 3"/>
                <a:gd name="T11" fmla="*/ 9 h 9"/>
                <a:gd name="T12" fmla="*/ 3 w 3"/>
                <a:gd name="T13" fmla="*/ 8 h 9"/>
                <a:gd name="T14" fmla="*/ 3 w 3"/>
                <a:gd name="T15" fmla="*/ 5 h 9"/>
                <a:gd name="T16" fmla="*/ 2 w 3"/>
                <a:gd name="T17" fmla="*/ 2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9"/>
                <a:gd name="T29" fmla="*/ 3 w 3"/>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9">
                  <a:moveTo>
                    <a:pt x="2" y="2"/>
                  </a:moveTo>
                  <a:lnTo>
                    <a:pt x="0" y="0"/>
                  </a:lnTo>
                  <a:lnTo>
                    <a:pt x="0" y="3"/>
                  </a:lnTo>
                  <a:lnTo>
                    <a:pt x="0" y="8"/>
                  </a:lnTo>
                  <a:lnTo>
                    <a:pt x="2" y="9"/>
                  </a:lnTo>
                  <a:lnTo>
                    <a:pt x="3" y="9"/>
                  </a:lnTo>
                  <a:lnTo>
                    <a:pt x="3" y="8"/>
                  </a:lnTo>
                  <a:lnTo>
                    <a:pt x="3" y="5"/>
                  </a:lnTo>
                  <a:lnTo>
                    <a:pt x="2"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34" name="Freeform 108"/>
            <p:cNvSpPr>
              <a:spLocks/>
            </p:cNvSpPr>
            <p:nvPr/>
          </p:nvSpPr>
          <p:spPr bwMode="auto">
            <a:xfrm>
              <a:off x="2982" y="1614"/>
              <a:ext cx="7" cy="7"/>
            </a:xfrm>
            <a:custGeom>
              <a:avLst/>
              <a:gdLst>
                <a:gd name="T0" fmla="*/ 7 w 7"/>
                <a:gd name="T1" fmla="*/ 7 h 7"/>
                <a:gd name="T2" fmla="*/ 6 w 7"/>
                <a:gd name="T3" fmla="*/ 3 h 7"/>
                <a:gd name="T4" fmla="*/ 3 w 7"/>
                <a:gd name="T5" fmla="*/ 0 h 7"/>
                <a:gd name="T6" fmla="*/ 1 w 7"/>
                <a:gd name="T7" fmla="*/ 0 h 7"/>
                <a:gd name="T8" fmla="*/ 0 w 7"/>
                <a:gd name="T9" fmla="*/ 4 h 7"/>
                <a:gd name="T10" fmla="*/ 1 w 7"/>
                <a:gd name="T11" fmla="*/ 6 h 7"/>
                <a:gd name="T12" fmla="*/ 3 w 7"/>
                <a:gd name="T13" fmla="*/ 7 h 7"/>
                <a:gd name="T14" fmla="*/ 7 w 7"/>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7"/>
                <a:gd name="T26" fmla="*/ 7 w 7"/>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7">
                  <a:moveTo>
                    <a:pt x="7" y="7"/>
                  </a:moveTo>
                  <a:lnTo>
                    <a:pt x="6" y="3"/>
                  </a:lnTo>
                  <a:lnTo>
                    <a:pt x="3" y="0"/>
                  </a:lnTo>
                  <a:lnTo>
                    <a:pt x="1" y="0"/>
                  </a:lnTo>
                  <a:lnTo>
                    <a:pt x="0" y="4"/>
                  </a:lnTo>
                  <a:lnTo>
                    <a:pt x="1" y="6"/>
                  </a:lnTo>
                  <a:lnTo>
                    <a:pt x="3" y="7"/>
                  </a:lnTo>
                  <a:lnTo>
                    <a:pt x="7" y="7"/>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35" name="Freeform 109"/>
            <p:cNvSpPr>
              <a:spLocks/>
            </p:cNvSpPr>
            <p:nvPr/>
          </p:nvSpPr>
          <p:spPr bwMode="auto">
            <a:xfrm>
              <a:off x="2935" y="1623"/>
              <a:ext cx="6" cy="10"/>
            </a:xfrm>
            <a:custGeom>
              <a:avLst/>
              <a:gdLst>
                <a:gd name="T0" fmla="*/ 0 w 6"/>
                <a:gd name="T1" fmla="*/ 0 h 10"/>
                <a:gd name="T2" fmla="*/ 2 w 6"/>
                <a:gd name="T3" fmla="*/ 0 h 10"/>
                <a:gd name="T4" fmla="*/ 3 w 6"/>
                <a:gd name="T5" fmla="*/ 0 h 10"/>
                <a:gd name="T6" fmla="*/ 3 w 6"/>
                <a:gd name="T7" fmla="*/ 1 h 10"/>
                <a:gd name="T8" fmla="*/ 6 w 6"/>
                <a:gd name="T9" fmla="*/ 3 h 10"/>
                <a:gd name="T10" fmla="*/ 6 w 6"/>
                <a:gd name="T11" fmla="*/ 4 h 10"/>
                <a:gd name="T12" fmla="*/ 5 w 6"/>
                <a:gd name="T13" fmla="*/ 6 h 10"/>
                <a:gd name="T14" fmla="*/ 3 w 6"/>
                <a:gd name="T15" fmla="*/ 10 h 10"/>
                <a:gd name="T16" fmla="*/ 3 w 6"/>
                <a:gd name="T17" fmla="*/ 6 h 10"/>
                <a:gd name="T18" fmla="*/ 2 w 6"/>
                <a:gd name="T19" fmla="*/ 4 h 10"/>
                <a:gd name="T20" fmla="*/ 2 w 6"/>
                <a:gd name="T21" fmla="*/ 3 h 10"/>
                <a:gd name="T22" fmla="*/ 0 w 6"/>
                <a:gd name="T23" fmla="*/ 3 h 10"/>
                <a:gd name="T24" fmla="*/ 0 w 6"/>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10"/>
                <a:gd name="T41" fmla="*/ 6 w 6"/>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10">
                  <a:moveTo>
                    <a:pt x="0" y="0"/>
                  </a:moveTo>
                  <a:lnTo>
                    <a:pt x="2" y="0"/>
                  </a:lnTo>
                  <a:lnTo>
                    <a:pt x="3" y="0"/>
                  </a:lnTo>
                  <a:lnTo>
                    <a:pt x="3" y="1"/>
                  </a:lnTo>
                  <a:lnTo>
                    <a:pt x="6" y="3"/>
                  </a:lnTo>
                  <a:lnTo>
                    <a:pt x="6" y="4"/>
                  </a:lnTo>
                  <a:lnTo>
                    <a:pt x="5" y="6"/>
                  </a:lnTo>
                  <a:lnTo>
                    <a:pt x="3" y="10"/>
                  </a:lnTo>
                  <a:lnTo>
                    <a:pt x="3" y="6"/>
                  </a:lnTo>
                  <a:lnTo>
                    <a:pt x="2" y="4"/>
                  </a:lnTo>
                  <a:lnTo>
                    <a:pt x="2" y="3"/>
                  </a:lnTo>
                  <a:lnTo>
                    <a:pt x="0" y="3"/>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36" name="Freeform 110"/>
            <p:cNvSpPr>
              <a:spLocks/>
            </p:cNvSpPr>
            <p:nvPr/>
          </p:nvSpPr>
          <p:spPr bwMode="auto">
            <a:xfrm>
              <a:off x="2922" y="1623"/>
              <a:ext cx="13" cy="9"/>
            </a:xfrm>
            <a:custGeom>
              <a:avLst/>
              <a:gdLst>
                <a:gd name="T0" fmla="*/ 4 w 13"/>
                <a:gd name="T1" fmla="*/ 0 h 9"/>
                <a:gd name="T2" fmla="*/ 6 w 13"/>
                <a:gd name="T3" fmla="*/ 0 h 9"/>
                <a:gd name="T4" fmla="*/ 6 w 13"/>
                <a:gd name="T5" fmla="*/ 1 h 9"/>
                <a:gd name="T6" fmla="*/ 7 w 13"/>
                <a:gd name="T7" fmla="*/ 1 h 9"/>
                <a:gd name="T8" fmla="*/ 7 w 13"/>
                <a:gd name="T9" fmla="*/ 3 h 9"/>
                <a:gd name="T10" fmla="*/ 9 w 13"/>
                <a:gd name="T11" fmla="*/ 3 h 9"/>
                <a:gd name="T12" fmla="*/ 10 w 13"/>
                <a:gd name="T13" fmla="*/ 3 h 9"/>
                <a:gd name="T14" fmla="*/ 10 w 13"/>
                <a:gd name="T15" fmla="*/ 1 h 9"/>
                <a:gd name="T16" fmla="*/ 12 w 13"/>
                <a:gd name="T17" fmla="*/ 1 h 9"/>
                <a:gd name="T18" fmla="*/ 12 w 13"/>
                <a:gd name="T19" fmla="*/ 3 h 9"/>
                <a:gd name="T20" fmla="*/ 13 w 13"/>
                <a:gd name="T21" fmla="*/ 4 h 9"/>
                <a:gd name="T22" fmla="*/ 13 w 13"/>
                <a:gd name="T23" fmla="*/ 7 h 9"/>
                <a:gd name="T24" fmla="*/ 12 w 13"/>
                <a:gd name="T25" fmla="*/ 9 h 9"/>
                <a:gd name="T26" fmla="*/ 10 w 13"/>
                <a:gd name="T27" fmla="*/ 7 h 9"/>
                <a:gd name="T28" fmla="*/ 9 w 13"/>
                <a:gd name="T29" fmla="*/ 9 h 9"/>
                <a:gd name="T30" fmla="*/ 7 w 13"/>
                <a:gd name="T31" fmla="*/ 9 h 9"/>
                <a:gd name="T32" fmla="*/ 4 w 13"/>
                <a:gd name="T33" fmla="*/ 7 h 9"/>
                <a:gd name="T34" fmla="*/ 1 w 13"/>
                <a:gd name="T35" fmla="*/ 6 h 9"/>
                <a:gd name="T36" fmla="*/ 0 w 13"/>
                <a:gd name="T37" fmla="*/ 4 h 9"/>
                <a:gd name="T38" fmla="*/ 1 w 13"/>
                <a:gd name="T39" fmla="*/ 4 h 9"/>
                <a:gd name="T40" fmla="*/ 3 w 13"/>
                <a:gd name="T41" fmla="*/ 3 h 9"/>
                <a:gd name="T42" fmla="*/ 1 w 13"/>
                <a:gd name="T43" fmla="*/ 3 h 9"/>
                <a:gd name="T44" fmla="*/ 1 w 13"/>
                <a:gd name="T45" fmla="*/ 1 h 9"/>
                <a:gd name="T46" fmla="*/ 1 w 13"/>
                <a:gd name="T47" fmla="*/ 0 h 9"/>
                <a:gd name="T48" fmla="*/ 4 w 13"/>
                <a:gd name="T49" fmla="*/ 0 h 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
                <a:gd name="T76" fmla="*/ 0 h 9"/>
                <a:gd name="T77" fmla="*/ 13 w 13"/>
                <a:gd name="T78" fmla="*/ 9 h 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 h="9">
                  <a:moveTo>
                    <a:pt x="4" y="0"/>
                  </a:moveTo>
                  <a:lnTo>
                    <a:pt x="6" y="0"/>
                  </a:lnTo>
                  <a:lnTo>
                    <a:pt x="6" y="1"/>
                  </a:lnTo>
                  <a:lnTo>
                    <a:pt x="7" y="1"/>
                  </a:lnTo>
                  <a:lnTo>
                    <a:pt x="7" y="3"/>
                  </a:lnTo>
                  <a:lnTo>
                    <a:pt x="9" y="3"/>
                  </a:lnTo>
                  <a:lnTo>
                    <a:pt x="10" y="3"/>
                  </a:lnTo>
                  <a:lnTo>
                    <a:pt x="10" y="1"/>
                  </a:lnTo>
                  <a:lnTo>
                    <a:pt x="12" y="1"/>
                  </a:lnTo>
                  <a:lnTo>
                    <a:pt x="12" y="3"/>
                  </a:lnTo>
                  <a:lnTo>
                    <a:pt x="13" y="4"/>
                  </a:lnTo>
                  <a:lnTo>
                    <a:pt x="13" y="7"/>
                  </a:lnTo>
                  <a:lnTo>
                    <a:pt x="12" y="9"/>
                  </a:lnTo>
                  <a:lnTo>
                    <a:pt x="10" y="7"/>
                  </a:lnTo>
                  <a:lnTo>
                    <a:pt x="9" y="9"/>
                  </a:lnTo>
                  <a:lnTo>
                    <a:pt x="7" y="9"/>
                  </a:lnTo>
                  <a:lnTo>
                    <a:pt x="4" y="7"/>
                  </a:lnTo>
                  <a:lnTo>
                    <a:pt x="1" y="6"/>
                  </a:lnTo>
                  <a:lnTo>
                    <a:pt x="0" y="4"/>
                  </a:lnTo>
                  <a:lnTo>
                    <a:pt x="1" y="4"/>
                  </a:lnTo>
                  <a:lnTo>
                    <a:pt x="3" y="3"/>
                  </a:lnTo>
                  <a:lnTo>
                    <a:pt x="1" y="3"/>
                  </a:lnTo>
                  <a:lnTo>
                    <a:pt x="1" y="1"/>
                  </a:lnTo>
                  <a:lnTo>
                    <a:pt x="1" y="0"/>
                  </a:lnTo>
                  <a:lnTo>
                    <a:pt x="4"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37" name="Freeform 111"/>
            <p:cNvSpPr>
              <a:spLocks/>
            </p:cNvSpPr>
            <p:nvPr/>
          </p:nvSpPr>
          <p:spPr bwMode="auto">
            <a:xfrm>
              <a:off x="2901" y="1603"/>
              <a:ext cx="19" cy="17"/>
            </a:xfrm>
            <a:custGeom>
              <a:avLst/>
              <a:gdLst>
                <a:gd name="T0" fmla="*/ 4 w 19"/>
                <a:gd name="T1" fmla="*/ 3 h 17"/>
                <a:gd name="T2" fmla="*/ 6 w 19"/>
                <a:gd name="T3" fmla="*/ 2 h 17"/>
                <a:gd name="T4" fmla="*/ 10 w 19"/>
                <a:gd name="T5" fmla="*/ 2 h 17"/>
                <a:gd name="T6" fmla="*/ 13 w 19"/>
                <a:gd name="T7" fmla="*/ 3 h 17"/>
                <a:gd name="T8" fmla="*/ 13 w 19"/>
                <a:gd name="T9" fmla="*/ 0 h 17"/>
                <a:gd name="T10" fmla="*/ 15 w 19"/>
                <a:gd name="T11" fmla="*/ 0 h 17"/>
                <a:gd name="T12" fmla="*/ 16 w 19"/>
                <a:gd name="T13" fmla="*/ 5 h 17"/>
                <a:gd name="T14" fmla="*/ 16 w 19"/>
                <a:gd name="T15" fmla="*/ 6 h 17"/>
                <a:gd name="T16" fmla="*/ 16 w 19"/>
                <a:gd name="T17" fmla="*/ 9 h 17"/>
                <a:gd name="T18" fmla="*/ 18 w 19"/>
                <a:gd name="T19" fmla="*/ 9 h 17"/>
                <a:gd name="T20" fmla="*/ 19 w 19"/>
                <a:gd name="T21" fmla="*/ 9 h 17"/>
                <a:gd name="T22" fmla="*/ 19 w 19"/>
                <a:gd name="T23" fmla="*/ 11 h 17"/>
                <a:gd name="T24" fmla="*/ 18 w 19"/>
                <a:gd name="T25" fmla="*/ 11 h 17"/>
                <a:gd name="T26" fmla="*/ 18 w 19"/>
                <a:gd name="T27" fmla="*/ 17 h 17"/>
                <a:gd name="T28" fmla="*/ 15 w 19"/>
                <a:gd name="T29" fmla="*/ 17 h 17"/>
                <a:gd name="T30" fmla="*/ 13 w 19"/>
                <a:gd name="T31" fmla="*/ 17 h 17"/>
                <a:gd name="T32" fmla="*/ 12 w 19"/>
                <a:gd name="T33" fmla="*/ 17 h 17"/>
                <a:gd name="T34" fmla="*/ 9 w 19"/>
                <a:gd name="T35" fmla="*/ 15 h 17"/>
                <a:gd name="T36" fmla="*/ 6 w 19"/>
                <a:gd name="T37" fmla="*/ 17 h 17"/>
                <a:gd name="T38" fmla="*/ 6 w 19"/>
                <a:gd name="T39" fmla="*/ 15 h 17"/>
                <a:gd name="T40" fmla="*/ 7 w 19"/>
                <a:gd name="T41" fmla="*/ 14 h 17"/>
                <a:gd name="T42" fmla="*/ 6 w 19"/>
                <a:gd name="T43" fmla="*/ 14 h 17"/>
                <a:gd name="T44" fmla="*/ 3 w 19"/>
                <a:gd name="T45" fmla="*/ 12 h 17"/>
                <a:gd name="T46" fmla="*/ 3 w 19"/>
                <a:gd name="T47" fmla="*/ 11 h 17"/>
                <a:gd name="T48" fmla="*/ 1 w 19"/>
                <a:gd name="T49" fmla="*/ 9 h 17"/>
                <a:gd name="T50" fmla="*/ 1 w 19"/>
                <a:gd name="T51" fmla="*/ 8 h 17"/>
                <a:gd name="T52" fmla="*/ 0 w 19"/>
                <a:gd name="T53" fmla="*/ 6 h 17"/>
                <a:gd name="T54" fmla="*/ 1 w 19"/>
                <a:gd name="T55" fmla="*/ 6 h 17"/>
                <a:gd name="T56" fmla="*/ 1 w 19"/>
                <a:gd name="T57" fmla="*/ 5 h 17"/>
                <a:gd name="T58" fmla="*/ 0 w 19"/>
                <a:gd name="T59" fmla="*/ 5 h 17"/>
                <a:gd name="T60" fmla="*/ 0 w 19"/>
                <a:gd name="T61" fmla="*/ 3 h 17"/>
                <a:gd name="T62" fmla="*/ 1 w 19"/>
                <a:gd name="T63" fmla="*/ 3 h 17"/>
                <a:gd name="T64" fmla="*/ 3 w 19"/>
                <a:gd name="T65" fmla="*/ 3 h 17"/>
                <a:gd name="T66" fmla="*/ 4 w 19"/>
                <a:gd name="T67" fmla="*/ 3 h 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
                <a:gd name="T103" fmla="*/ 0 h 17"/>
                <a:gd name="T104" fmla="*/ 19 w 19"/>
                <a:gd name="T105" fmla="*/ 17 h 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 h="17">
                  <a:moveTo>
                    <a:pt x="4" y="3"/>
                  </a:moveTo>
                  <a:lnTo>
                    <a:pt x="6" y="2"/>
                  </a:lnTo>
                  <a:lnTo>
                    <a:pt x="10" y="2"/>
                  </a:lnTo>
                  <a:lnTo>
                    <a:pt x="13" y="3"/>
                  </a:lnTo>
                  <a:lnTo>
                    <a:pt x="13" y="0"/>
                  </a:lnTo>
                  <a:lnTo>
                    <a:pt x="15" y="0"/>
                  </a:lnTo>
                  <a:lnTo>
                    <a:pt x="16" y="5"/>
                  </a:lnTo>
                  <a:lnTo>
                    <a:pt x="16" y="6"/>
                  </a:lnTo>
                  <a:lnTo>
                    <a:pt x="16" y="9"/>
                  </a:lnTo>
                  <a:lnTo>
                    <a:pt x="18" y="9"/>
                  </a:lnTo>
                  <a:lnTo>
                    <a:pt x="19" y="9"/>
                  </a:lnTo>
                  <a:lnTo>
                    <a:pt x="19" y="11"/>
                  </a:lnTo>
                  <a:lnTo>
                    <a:pt x="18" y="11"/>
                  </a:lnTo>
                  <a:lnTo>
                    <a:pt x="18" y="17"/>
                  </a:lnTo>
                  <a:lnTo>
                    <a:pt x="15" y="17"/>
                  </a:lnTo>
                  <a:lnTo>
                    <a:pt x="13" y="17"/>
                  </a:lnTo>
                  <a:lnTo>
                    <a:pt x="12" y="17"/>
                  </a:lnTo>
                  <a:lnTo>
                    <a:pt x="9" y="15"/>
                  </a:lnTo>
                  <a:lnTo>
                    <a:pt x="6" y="17"/>
                  </a:lnTo>
                  <a:lnTo>
                    <a:pt x="6" y="15"/>
                  </a:lnTo>
                  <a:lnTo>
                    <a:pt x="7" y="14"/>
                  </a:lnTo>
                  <a:lnTo>
                    <a:pt x="6" y="14"/>
                  </a:lnTo>
                  <a:lnTo>
                    <a:pt x="3" y="12"/>
                  </a:lnTo>
                  <a:lnTo>
                    <a:pt x="3" y="11"/>
                  </a:lnTo>
                  <a:lnTo>
                    <a:pt x="1" y="9"/>
                  </a:lnTo>
                  <a:lnTo>
                    <a:pt x="1" y="8"/>
                  </a:lnTo>
                  <a:lnTo>
                    <a:pt x="0" y="6"/>
                  </a:lnTo>
                  <a:lnTo>
                    <a:pt x="1" y="6"/>
                  </a:lnTo>
                  <a:lnTo>
                    <a:pt x="1" y="5"/>
                  </a:lnTo>
                  <a:lnTo>
                    <a:pt x="0" y="5"/>
                  </a:lnTo>
                  <a:lnTo>
                    <a:pt x="0" y="3"/>
                  </a:lnTo>
                  <a:lnTo>
                    <a:pt x="1" y="3"/>
                  </a:lnTo>
                  <a:lnTo>
                    <a:pt x="3" y="3"/>
                  </a:lnTo>
                  <a:lnTo>
                    <a:pt x="4"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38" name="Freeform 112"/>
            <p:cNvSpPr>
              <a:spLocks/>
            </p:cNvSpPr>
            <p:nvPr/>
          </p:nvSpPr>
          <p:spPr bwMode="auto">
            <a:xfrm>
              <a:off x="2916" y="1617"/>
              <a:ext cx="6" cy="13"/>
            </a:xfrm>
            <a:custGeom>
              <a:avLst/>
              <a:gdLst>
                <a:gd name="T0" fmla="*/ 4 w 6"/>
                <a:gd name="T1" fmla="*/ 3 h 13"/>
                <a:gd name="T2" fmla="*/ 4 w 6"/>
                <a:gd name="T3" fmla="*/ 1 h 13"/>
                <a:gd name="T4" fmla="*/ 4 w 6"/>
                <a:gd name="T5" fmla="*/ 0 h 13"/>
                <a:gd name="T6" fmla="*/ 6 w 6"/>
                <a:gd name="T7" fmla="*/ 0 h 13"/>
                <a:gd name="T8" fmla="*/ 6 w 6"/>
                <a:gd name="T9" fmla="*/ 4 h 13"/>
                <a:gd name="T10" fmla="*/ 4 w 6"/>
                <a:gd name="T11" fmla="*/ 7 h 13"/>
                <a:gd name="T12" fmla="*/ 4 w 6"/>
                <a:gd name="T13" fmla="*/ 9 h 13"/>
                <a:gd name="T14" fmla="*/ 3 w 6"/>
                <a:gd name="T15" fmla="*/ 10 h 13"/>
                <a:gd name="T16" fmla="*/ 3 w 6"/>
                <a:gd name="T17" fmla="*/ 12 h 13"/>
                <a:gd name="T18" fmla="*/ 1 w 6"/>
                <a:gd name="T19" fmla="*/ 13 h 13"/>
                <a:gd name="T20" fmla="*/ 1 w 6"/>
                <a:gd name="T21" fmla="*/ 10 h 13"/>
                <a:gd name="T22" fmla="*/ 0 w 6"/>
                <a:gd name="T23" fmla="*/ 9 h 13"/>
                <a:gd name="T24" fmla="*/ 1 w 6"/>
                <a:gd name="T25" fmla="*/ 9 h 13"/>
                <a:gd name="T26" fmla="*/ 1 w 6"/>
                <a:gd name="T27" fmla="*/ 6 h 13"/>
                <a:gd name="T28" fmla="*/ 3 w 6"/>
                <a:gd name="T29" fmla="*/ 3 h 13"/>
                <a:gd name="T30" fmla="*/ 4 w 6"/>
                <a:gd name="T31" fmla="*/ 3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
                <a:gd name="T49" fmla="*/ 0 h 13"/>
                <a:gd name="T50" fmla="*/ 6 w 6"/>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 h="13">
                  <a:moveTo>
                    <a:pt x="4" y="3"/>
                  </a:moveTo>
                  <a:lnTo>
                    <a:pt x="4" y="1"/>
                  </a:lnTo>
                  <a:lnTo>
                    <a:pt x="4" y="0"/>
                  </a:lnTo>
                  <a:lnTo>
                    <a:pt x="6" y="0"/>
                  </a:lnTo>
                  <a:lnTo>
                    <a:pt x="6" y="4"/>
                  </a:lnTo>
                  <a:lnTo>
                    <a:pt x="4" y="7"/>
                  </a:lnTo>
                  <a:lnTo>
                    <a:pt x="4" y="9"/>
                  </a:lnTo>
                  <a:lnTo>
                    <a:pt x="3" y="10"/>
                  </a:lnTo>
                  <a:lnTo>
                    <a:pt x="3" y="12"/>
                  </a:lnTo>
                  <a:lnTo>
                    <a:pt x="1" y="13"/>
                  </a:lnTo>
                  <a:lnTo>
                    <a:pt x="1" y="10"/>
                  </a:lnTo>
                  <a:lnTo>
                    <a:pt x="0" y="9"/>
                  </a:lnTo>
                  <a:lnTo>
                    <a:pt x="1" y="9"/>
                  </a:lnTo>
                  <a:lnTo>
                    <a:pt x="1" y="6"/>
                  </a:lnTo>
                  <a:lnTo>
                    <a:pt x="3" y="3"/>
                  </a:lnTo>
                  <a:lnTo>
                    <a:pt x="4"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39" name="Freeform 113"/>
            <p:cNvSpPr>
              <a:spLocks/>
            </p:cNvSpPr>
            <p:nvPr/>
          </p:nvSpPr>
          <p:spPr bwMode="auto">
            <a:xfrm>
              <a:off x="2920" y="1588"/>
              <a:ext cx="30" cy="33"/>
            </a:xfrm>
            <a:custGeom>
              <a:avLst/>
              <a:gdLst>
                <a:gd name="T0" fmla="*/ 15 w 30"/>
                <a:gd name="T1" fmla="*/ 5 h 33"/>
                <a:gd name="T2" fmla="*/ 15 w 30"/>
                <a:gd name="T3" fmla="*/ 9 h 33"/>
                <a:gd name="T4" fmla="*/ 14 w 30"/>
                <a:gd name="T5" fmla="*/ 11 h 33"/>
                <a:gd name="T6" fmla="*/ 15 w 30"/>
                <a:gd name="T7" fmla="*/ 14 h 33"/>
                <a:gd name="T8" fmla="*/ 17 w 30"/>
                <a:gd name="T9" fmla="*/ 9 h 33"/>
                <a:gd name="T10" fmla="*/ 18 w 30"/>
                <a:gd name="T11" fmla="*/ 8 h 33"/>
                <a:gd name="T12" fmla="*/ 18 w 30"/>
                <a:gd name="T13" fmla="*/ 6 h 33"/>
                <a:gd name="T14" fmla="*/ 20 w 30"/>
                <a:gd name="T15" fmla="*/ 12 h 33"/>
                <a:gd name="T16" fmla="*/ 18 w 30"/>
                <a:gd name="T17" fmla="*/ 14 h 33"/>
                <a:gd name="T18" fmla="*/ 20 w 30"/>
                <a:gd name="T19" fmla="*/ 6 h 33"/>
                <a:gd name="T20" fmla="*/ 18 w 30"/>
                <a:gd name="T21" fmla="*/ 5 h 33"/>
                <a:gd name="T22" fmla="*/ 20 w 30"/>
                <a:gd name="T23" fmla="*/ 2 h 33"/>
                <a:gd name="T24" fmla="*/ 26 w 30"/>
                <a:gd name="T25" fmla="*/ 0 h 33"/>
                <a:gd name="T26" fmla="*/ 29 w 30"/>
                <a:gd name="T27" fmla="*/ 6 h 33"/>
                <a:gd name="T28" fmla="*/ 29 w 30"/>
                <a:gd name="T29" fmla="*/ 9 h 33"/>
                <a:gd name="T30" fmla="*/ 30 w 30"/>
                <a:gd name="T31" fmla="*/ 14 h 33"/>
                <a:gd name="T32" fmla="*/ 27 w 30"/>
                <a:gd name="T33" fmla="*/ 15 h 33"/>
                <a:gd name="T34" fmla="*/ 23 w 30"/>
                <a:gd name="T35" fmla="*/ 18 h 33"/>
                <a:gd name="T36" fmla="*/ 26 w 30"/>
                <a:gd name="T37" fmla="*/ 21 h 33"/>
                <a:gd name="T38" fmla="*/ 26 w 30"/>
                <a:gd name="T39" fmla="*/ 26 h 33"/>
                <a:gd name="T40" fmla="*/ 21 w 30"/>
                <a:gd name="T41" fmla="*/ 29 h 33"/>
                <a:gd name="T42" fmla="*/ 21 w 30"/>
                <a:gd name="T43" fmla="*/ 30 h 33"/>
                <a:gd name="T44" fmla="*/ 21 w 30"/>
                <a:gd name="T45" fmla="*/ 33 h 33"/>
                <a:gd name="T46" fmla="*/ 18 w 30"/>
                <a:gd name="T47" fmla="*/ 33 h 33"/>
                <a:gd name="T48" fmla="*/ 14 w 30"/>
                <a:gd name="T49" fmla="*/ 32 h 33"/>
                <a:gd name="T50" fmla="*/ 15 w 30"/>
                <a:gd name="T51" fmla="*/ 32 h 33"/>
                <a:gd name="T52" fmla="*/ 11 w 30"/>
                <a:gd name="T53" fmla="*/ 27 h 33"/>
                <a:gd name="T54" fmla="*/ 6 w 30"/>
                <a:gd name="T55" fmla="*/ 24 h 33"/>
                <a:gd name="T56" fmla="*/ 5 w 30"/>
                <a:gd name="T57" fmla="*/ 23 h 33"/>
                <a:gd name="T58" fmla="*/ 2 w 30"/>
                <a:gd name="T59" fmla="*/ 15 h 33"/>
                <a:gd name="T60" fmla="*/ 3 w 30"/>
                <a:gd name="T61" fmla="*/ 14 h 33"/>
                <a:gd name="T62" fmla="*/ 2 w 30"/>
                <a:gd name="T63" fmla="*/ 11 h 33"/>
                <a:gd name="T64" fmla="*/ 8 w 30"/>
                <a:gd name="T65" fmla="*/ 11 h 33"/>
                <a:gd name="T66" fmla="*/ 11 w 30"/>
                <a:gd name="T67" fmla="*/ 9 h 33"/>
                <a:gd name="T68" fmla="*/ 11 w 30"/>
                <a:gd name="T69" fmla="*/ 6 h 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
                <a:gd name="T106" fmla="*/ 0 h 33"/>
                <a:gd name="T107" fmla="*/ 30 w 30"/>
                <a:gd name="T108" fmla="*/ 33 h 3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 h="33">
                  <a:moveTo>
                    <a:pt x="9" y="5"/>
                  </a:moveTo>
                  <a:lnTo>
                    <a:pt x="15" y="5"/>
                  </a:lnTo>
                  <a:lnTo>
                    <a:pt x="15" y="6"/>
                  </a:lnTo>
                  <a:lnTo>
                    <a:pt x="15" y="9"/>
                  </a:lnTo>
                  <a:lnTo>
                    <a:pt x="14" y="9"/>
                  </a:lnTo>
                  <a:lnTo>
                    <a:pt x="14" y="11"/>
                  </a:lnTo>
                  <a:lnTo>
                    <a:pt x="15" y="9"/>
                  </a:lnTo>
                  <a:lnTo>
                    <a:pt x="15" y="14"/>
                  </a:lnTo>
                  <a:lnTo>
                    <a:pt x="17" y="12"/>
                  </a:lnTo>
                  <a:lnTo>
                    <a:pt x="17" y="9"/>
                  </a:lnTo>
                  <a:lnTo>
                    <a:pt x="18" y="9"/>
                  </a:lnTo>
                  <a:lnTo>
                    <a:pt x="18" y="8"/>
                  </a:lnTo>
                  <a:lnTo>
                    <a:pt x="17" y="8"/>
                  </a:lnTo>
                  <a:lnTo>
                    <a:pt x="18" y="6"/>
                  </a:lnTo>
                  <a:lnTo>
                    <a:pt x="20" y="11"/>
                  </a:lnTo>
                  <a:lnTo>
                    <a:pt x="20" y="12"/>
                  </a:lnTo>
                  <a:lnTo>
                    <a:pt x="18" y="12"/>
                  </a:lnTo>
                  <a:lnTo>
                    <a:pt x="18" y="14"/>
                  </a:lnTo>
                  <a:lnTo>
                    <a:pt x="20" y="14"/>
                  </a:lnTo>
                  <a:lnTo>
                    <a:pt x="20" y="6"/>
                  </a:lnTo>
                  <a:lnTo>
                    <a:pt x="20" y="5"/>
                  </a:lnTo>
                  <a:lnTo>
                    <a:pt x="18" y="5"/>
                  </a:lnTo>
                  <a:lnTo>
                    <a:pt x="18" y="3"/>
                  </a:lnTo>
                  <a:lnTo>
                    <a:pt x="20" y="2"/>
                  </a:lnTo>
                  <a:lnTo>
                    <a:pt x="23" y="0"/>
                  </a:lnTo>
                  <a:lnTo>
                    <a:pt x="26" y="0"/>
                  </a:lnTo>
                  <a:lnTo>
                    <a:pt x="27" y="2"/>
                  </a:lnTo>
                  <a:lnTo>
                    <a:pt x="29" y="6"/>
                  </a:lnTo>
                  <a:lnTo>
                    <a:pt x="29" y="8"/>
                  </a:lnTo>
                  <a:lnTo>
                    <a:pt x="29" y="9"/>
                  </a:lnTo>
                  <a:lnTo>
                    <a:pt x="29" y="11"/>
                  </a:lnTo>
                  <a:lnTo>
                    <a:pt x="30" y="14"/>
                  </a:lnTo>
                  <a:lnTo>
                    <a:pt x="29" y="14"/>
                  </a:lnTo>
                  <a:lnTo>
                    <a:pt x="27" y="15"/>
                  </a:lnTo>
                  <a:lnTo>
                    <a:pt x="26" y="15"/>
                  </a:lnTo>
                  <a:lnTo>
                    <a:pt x="23" y="18"/>
                  </a:lnTo>
                  <a:lnTo>
                    <a:pt x="23" y="21"/>
                  </a:lnTo>
                  <a:lnTo>
                    <a:pt x="26" y="21"/>
                  </a:lnTo>
                  <a:lnTo>
                    <a:pt x="27" y="23"/>
                  </a:lnTo>
                  <a:lnTo>
                    <a:pt x="26" y="26"/>
                  </a:lnTo>
                  <a:lnTo>
                    <a:pt x="21" y="27"/>
                  </a:lnTo>
                  <a:lnTo>
                    <a:pt x="21" y="29"/>
                  </a:lnTo>
                  <a:lnTo>
                    <a:pt x="23" y="30"/>
                  </a:lnTo>
                  <a:lnTo>
                    <a:pt x="21" y="30"/>
                  </a:lnTo>
                  <a:lnTo>
                    <a:pt x="21" y="32"/>
                  </a:lnTo>
                  <a:lnTo>
                    <a:pt x="21" y="33"/>
                  </a:lnTo>
                  <a:lnTo>
                    <a:pt x="20" y="33"/>
                  </a:lnTo>
                  <a:lnTo>
                    <a:pt x="18" y="33"/>
                  </a:lnTo>
                  <a:lnTo>
                    <a:pt x="15" y="32"/>
                  </a:lnTo>
                  <a:lnTo>
                    <a:pt x="14" y="32"/>
                  </a:lnTo>
                  <a:lnTo>
                    <a:pt x="14" y="30"/>
                  </a:lnTo>
                  <a:lnTo>
                    <a:pt x="15" y="32"/>
                  </a:lnTo>
                  <a:lnTo>
                    <a:pt x="15" y="29"/>
                  </a:lnTo>
                  <a:lnTo>
                    <a:pt x="11" y="27"/>
                  </a:lnTo>
                  <a:lnTo>
                    <a:pt x="8" y="27"/>
                  </a:lnTo>
                  <a:lnTo>
                    <a:pt x="6" y="24"/>
                  </a:lnTo>
                  <a:lnTo>
                    <a:pt x="5" y="24"/>
                  </a:lnTo>
                  <a:lnTo>
                    <a:pt x="5" y="23"/>
                  </a:lnTo>
                  <a:lnTo>
                    <a:pt x="5" y="15"/>
                  </a:lnTo>
                  <a:lnTo>
                    <a:pt x="2" y="15"/>
                  </a:lnTo>
                  <a:lnTo>
                    <a:pt x="2" y="14"/>
                  </a:lnTo>
                  <a:lnTo>
                    <a:pt x="3" y="14"/>
                  </a:lnTo>
                  <a:lnTo>
                    <a:pt x="0" y="12"/>
                  </a:lnTo>
                  <a:lnTo>
                    <a:pt x="2" y="11"/>
                  </a:lnTo>
                  <a:lnTo>
                    <a:pt x="6" y="11"/>
                  </a:lnTo>
                  <a:lnTo>
                    <a:pt x="8" y="11"/>
                  </a:lnTo>
                  <a:lnTo>
                    <a:pt x="9" y="9"/>
                  </a:lnTo>
                  <a:lnTo>
                    <a:pt x="11" y="9"/>
                  </a:lnTo>
                  <a:lnTo>
                    <a:pt x="11" y="8"/>
                  </a:lnTo>
                  <a:lnTo>
                    <a:pt x="11" y="6"/>
                  </a:lnTo>
                  <a:lnTo>
                    <a:pt x="9" y="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40" name="Freeform 114"/>
            <p:cNvSpPr>
              <a:spLocks/>
            </p:cNvSpPr>
            <p:nvPr/>
          </p:nvSpPr>
          <p:spPr bwMode="auto">
            <a:xfrm>
              <a:off x="1700" y="2435"/>
              <a:ext cx="3" cy="3"/>
            </a:xfrm>
            <a:custGeom>
              <a:avLst/>
              <a:gdLst>
                <a:gd name="T0" fmla="*/ 0 w 3"/>
                <a:gd name="T1" fmla="*/ 0 h 3"/>
                <a:gd name="T2" fmla="*/ 0 w 3"/>
                <a:gd name="T3" fmla="*/ 2 h 3"/>
                <a:gd name="T4" fmla="*/ 0 w 3"/>
                <a:gd name="T5" fmla="*/ 3 h 3"/>
                <a:gd name="T6" fmla="*/ 2 w 3"/>
                <a:gd name="T7" fmla="*/ 3 h 3"/>
                <a:gd name="T8" fmla="*/ 3 w 3"/>
                <a:gd name="T9" fmla="*/ 2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0"/>
                  </a:moveTo>
                  <a:lnTo>
                    <a:pt x="0" y="2"/>
                  </a:lnTo>
                  <a:lnTo>
                    <a:pt x="0" y="3"/>
                  </a:lnTo>
                  <a:lnTo>
                    <a:pt x="2" y="3"/>
                  </a:lnTo>
                  <a:lnTo>
                    <a:pt x="3" y="2"/>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41" name="Freeform 115"/>
            <p:cNvSpPr>
              <a:spLocks/>
            </p:cNvSpPr>
            <p:nvPr/>
          </p:nvSpPr>
          <p:spPr bwMode="auto">
            <a:xfrm>
              <a:off x="1711" y="2474"/>
              <a:ext cx="6" cy="8"/>
            </a:xfrm>
            <a:custGeom>
              <a:avLst/>
              <a:gdLst>
                <a:gd name="T0" fmla="*/ 0 w 6"/>
                <a:gd name="T1" fmla="*/ 0 h 8"/>
                <a:gd name="T2" fmla="*/ 1 w 6"/>
                <a:gd name="T3" fmla="*/ 0 h 8"/>
                <a:gd name="T4" fmla="*/ 4 w 6"/>
                <a:gd name="T5" fmla="*/ 2 h 8"/>
                <a:gd name="T6" fmla="*/ 6 w 6"/>
                <a:gd name="T7" fmla="*/ 8 h 8"/>
                <a:gd name="T8" fmla="*/ 4 w 6"/>
                <a:gd name="T9" fmla="*/ 8 h 8"/>
                <a:gd name="T10" fmla="*/ 3 w 6"/>
                <a:gd name="T11" fmla="*/ 8 h 8"/>
                <a:gd name="T12" fmla="*/ 0 w 6"/>
                <a:gd name="T13" fmla="*/ 2 h 8"/>
                <a:gd name="T14" fmla="*/ 0 w 6"/>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8"/>
                <a:gd name="T26" fmla="*/ 6 w 6"/>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8">
                  <a:moveTo>
                    <a:pt x="0" y="0"/>
                  </a:moveTo>
                  <a:lnTo>
                    <a:pt x="1" y="0"/>
                  </a:lnTo>
                  <a:lnTo>
                    <a:pt x="4" y="2"/>
                  </a:lnTo>
                  <a:lnTo>
                    <a:pt x="6" y="8"/>
                  </a:lnTo>
                  <a:lnTo>
                    <a:pt x="4" y="8"/>
                  </a:lnTo>
                  <a:lnTo>
                    <a:pt x="3" y="8"/>
                  </a:lnTo>
                  <a:lnTo>
                    <a:pt x="0" y="2"/>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42" name="Freeform 116"/>
            <p:cNvSpPr>
              <a:spLocks/>
            </p:cNvSpPr>
            <p:nvPr/>
          </p:nvSpPr>
          <p:spPr bwMode="auto">
            <a:xfrm>
              <a:off x="1659" y="2539"/>
              <a:ext cx="9" cy="4"/>
            </a:xfrm>
            <a:custGeom>
              <a:avLst/>
              <a:gdLst>
                <a:gd name="T0" fmla="*/ 7 w 9"/>
                <a:gd name="T1" fmla="*/ 0 h 4"/>
                <a:gd name="T2" fmla="*/ 9 w 9"/>
                <a:gd name="T3" fmla="*/ 0 h 4"/>
                <a:gd name="T4" fmla="*/ 9 w 9"/>
                <a:gd name="T5" fmla="*/ 3 h 4"/>
                <a:gd name="T6" fmla="*/ 6 w 9"/>
                <a:gd name="T7" fmla="*/ 4 h 4"/>
                <a:gd name="T8" fmla="*/ 4 w 9"/>
                <a:gd name="T9" fmla="*/ 4 h 4"/>
                <a:gd name="T10" fmla="*/ 3 w 9"/>
                <a:gd name="T11" fmla="*/ 3 h 4"/>
                <a:gd name="T12" fmla="*/ 0 w 9"/>
                <a:gd name="T13" fmla="*/ 3 h 4"/>
                <a:gd name="T14" fmla="*/ 0 w 9"/>
                <a:gd name="T15" fmla="*/ 1 h 4"/>
                <a:gd name="T16" fmla="*/ 1 w 9"/>
                <a:gd name="T17" fmla="*/ 0 h 4"/>
                <a:gd name="T18" fmla="*/ 3 w 9"/>
                <a:gd name="T19" fmla="*/ 0 h 4"/>
                <a:gd name="T20" fmla="*/ 4 w 9"/>
                <a:gd name="T21" fmla="*/ 1 h 4"/>
                <a:gd name="T22" fmla="*/ 7 w 9"/>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4"/>
                <a:gd name="T38" fmla="*/ 9 w 9"/>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4">
                  <a:moveTo>
                    <a:pt x="7" y="0"/>
                  </a:moveTo>
                  <a:lnTo>
                    <a:pt x="9" y="0"/>
                  </a:lnTo>
                  <a:lnTo>
                    <a:pt x="9" y="3"/>
                  </a:lnTo>
                  <a:lnTo>
                    <a:pt x="6" y="4"/>
                  </a:lnTo>
                  <a:lnTo>
                    <a:pt x="4" y="4"/>
                  </a:lnTo>
                  <a:lnTo>
                    <a:pt x="3" y="3"/>
                  </a:lnTo>
                  <a:lnTo>
                    <a:pt x="0" y="3"/>
                  </a:lnTo>
                  <a:lnTo>
                    <a:pt x="0" y="1"/>
                  </a:lnTo>
                  <a:lnTo>
                    <a:pt x="1" y="0"/>
                  </a:lnTo>
                  <a:lnTo>
                    <a:pt x="3" y="0"/>
                  </a:lnTo>
                  <a:lnTo>
                    <a:pt x="4" y="1"/>
                  </a:lnTo>
                  <a:lnTo>
                    <a:pt x="7"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43" name="Freeform 117"/>
            <p:cNvSpPr>
              <a:spLocks/>
            </p:cNvSpPr>
            <p:nvPr/>
          </p:nvSpPr>
          <p:spPr bwMode="auto">
            <a:xfrm>
              <a:off x="2435" y="465"/>
              <a:ext cx="9" cy="18"/>
            </a:xfrm>
            <a:custGeom>
              <a:avLst/>
              <a:gdLst>
                <a:gd name="T0" fmla="*/ 5 w 9"/>
                <a:gd name="T1" fmla="*/ 0 h 18"/>
                <a:gd name="T2" fmla="*/ 6 w 9"/>
                <a:gd name="T3" fmla="*/ 0 h 18"/>
                <a:gd name="T4" fmla="*/ 9 w 9"/>
                <a:gd name="T5" fmla="*/ 6 h 18"/>
                <a:gd name="T6" fmla="*/ 8 w 9"/>
                <a:gd name="T7" fmla="*/ 9 h 18"/>
                <a:gd name="T8" fmla="*/ 6 w 9"/>
                <a:gd name="T9" fmla="*/ 11 h 18"/>
                <a:gd name="T10" fmla="*/ 8 w 9"/>
                <a:gd name="T11" fmla="*/ 14 h 18"/>
                <a:gd name="T12" fmla="*/ 6 w 9"/>
                <a:gd name="T13" fmla="*/ 15 h 18"/>
                <a:gd name="T14" fmla="*/ 3 w 9"/>
                <a:gd name="T15" fmla="*/ 15 h 18"/>
                <a:gd name="T16" fmla="*/ 3 w 9"/>
                <a:gd name="T17" fmla="*/ 18 h 18"/>
                <a:gd name="T18" fmla="*/ 2 w 9"/>
                <a:gd name="T19" fmla="*/ 18 h 18"/>
                <a:gd name="T20" fmla="*/ 0 w 9"/>
                <a:gd name="T21" fmla="*/ 8 h 18"/>
                <a:gd name="T22" fmla="*/ 5 w 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8"/>
                <a:gd name="T38" fmla="*/ 9 w 9"/>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8">
                  <a:moveTo>
                    <a:pt x="5" y="0"/>
                  </a:moveTo>
                  <a:lnTo>
                    <a:pt x="6" y="0"/>
                  </a:lnTo>
                  <a:lnTo>
                    <a:pt x="9" y="6"/>
                  </a:lnTo>
                  <a:lnTo>
                    <a:pt x="8" y="9"/>
                  </a:lnTo>
                  <a:lnTo>
                    <a:pt x="6" y="11"/>
                  </a:lnTo>
                  <a:lnTo>
                    <a:pt x="8" y="14"/>
                  </a:lnTo>
                  <a:lnTo>
                    <a:pt x="6" y="15"/>
                  </a:lnTo>
                  <a:lnTo>
                    <a:pt x="3" y="15"/>
                  </a:lnTo>
                  <a:lnTo>
                    <a:pt x="3" y="18"/>
                  </a:lnTo>
                  <a:lnTo>
                    <a:pt x="2" y="18"/>
                  </a:lnTo>
                  <a:lnTo>
                    <a:pt x="0" y="8"/>
                  </a:lnTo>
                  <a:lnTo>
                    <a:pt x="5"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44" name="Freeform 118"/>
            <p:cNvSpPr>
              <a:spLocks/>
            </p:cNvSpPr>
            <p:nvPr/>
          </p:nvSpPr>
          <p:spPr bwMode="auto">
            <a:xfrm>
              <a:off x="2434" y="576"/>
              <a:ext cx="9" cy="20"/>
            </a:xfrm>
            <a:custGeom>
              <a:avLst/>
              <a:gdLst>
                <a:gd name="T0" fmla="*/ 6 w 9"/>
                <a:gd name="T1" fmla="*/ 0 h 20"/>
                <a:gd name="T2" fmla="*/ 7 w 9"/>
                <a:gd name="T3" fmla="*/ 0 h 20"/>
                <a:gd name="T4" fmla="*/ 9 w 9"/>
                <a:gd name="T5" fmla="*/ 3 h 20"/>
                <a:gd name="T6" fmla="*/ 7 w 9"/>
                <a:gd name="T7" fmla="*/ 14 h 20"/>
                <a:gd name="T8" fmla="*/ 6 w 9"/>
                <a:gd name="T9" fmla="*/ 18 h 20"/>
                <a:gd name="T10" fmla="*/ 0 w 9"/>
                <a:gd name="T11" fmla="*/ 20 h 20"/>
                <a:gd name="T12" fmla="*/ 0 w 9"/>
                <a:gd name="T13" fmla="*/ 14 h 20"/>
                <a:gd name="T14" fmla="*/ 4 w 9"/>
                <a:gd name="T15" fmla="*/ 2 h 20"/>
                <a:gd name="T16" fmla="*/ 6 w 9"/>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20"/>
                <a:gd name="T29" fmla="*/ 9 w 9"/>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20">
                  <a:moveTo>
                    <a:pt x="6" y="0"/>
                  </a:moveTo>
                  <a:lnTo>
                    <a:pt x="7" y="0"/>
                  </a:lnTo>
                  <a:lnTo>
                    <a:pt x="9" y="3"/>
                  </a:lnTo>
                  <a:lnTo>
                    <a:pt x="7" y="14"/>
                  </a:lnTo>
                  <a:lnTo>
                    <a:pt x="6" y="18"/>
                  </a:lnTo>
                  <a:lnTo>
                    <a:pt x="0" y="20"/>
                  </a:lnTo>
                  <a:lnTo>
                    <a:pt x="0" y="14"/>
                  </a:lnTo>
                  <a:lnTo>
                    <a:pt x="4" y="2"/>
                  </a:lnTo>
                  <a:lnTo>
                    <a:pt x="6"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45" name="Freeform 119"/>
            <p:cNvSpPr>
              <a:spLocks/>
            </p:cNvSpPr>
            <p:nvPr/>
          </p:nvSpPr>
          <p:spPr bwMode="auto">
            <a:xfrm>
              <a:off x="1817" y="1048"/>
              <a:ext cx="50" cy="51"/>
            </a:xfrm>
            <a:custGeom>
              <a:avLst/>
              <a:gdLst>
                <a:gd name="T0" fmla="*/ 9 w 50"/>
                <a:gd name="T1" fmla="*/ 0 h 51"/>
                <a:gd name="T2" fmla="*/ 15 w 50"/>
                <a:gd name="T3" fmla="*/ 3 h 51"/>
                <a:gd name="T4" fmla="*/ 21 w 50"/>
                <a:gd name="T5" fmla="*/ 4 h 51"/>
                <a:gd name="T6" fmla="*/ 29 w 50"/>
                <a:gd name="T7" fmla="*/ 7 h 51"/>
                <a:gd name="T8" fmla="*/ 39 w 50"/>
                <a:gd name="T9" fmla="*/ 24 h 51"/>
                <a:gd name="T10" fmla="*/ 47 w 50"/>
                <a:gd name="T11" fmla="*/ 27 h 51"/>
                <a:gd name="T12" fmla="*/ 50 w 50"/>
                <a:gd name="T13" fmla="*/ 30 h 51"/>
                <a:gd name="T14" fmla="*/ 50 w 50"/>
                <a:gd name="T15" fmla="*/ 39 h 51"/>
                <a:gd name="T16" fmla="*/ 45 w 50"/>
                <a:gd name="T17" fmla="*/ 43 h 51"/>
                <a:gd name="T18" fmla="*/ 21 w 50"/>
                <a:gd name="T19" fmla="*/ 51 h 51"/>
                <a:gd name="T20" fmla="*/ 18 w 50"/>
                <a:gd name="T21" fmla="*/ 51 h 51"/>
                <a:gd name="T22" fmla="*/ 12 w 50"/>
                <a:gd name="T23" fmla="*/ 46 h 51"/>
                <a:gd name="T24" fmla="*/ 12 w 50"/>
                <a:gd name="T25" fmla="*/ 43 h 51"/>
                <a:gd name="T26" fmla="*/ 17 w 50"/>
                <a:gd name="T27" fmla="*/ 43 h 51"/>
                <a:gd name="T28" fmla="*/ 21 w 50"/>
                <a:gd name="T29" fmla="*/ 43 h 51"/>
                <a:gd name="T30" fmla="*/ 24 w 50"/>
                <a:gd name="T31" fmla="*/ 43 h 51"/>
                <a:gd name="T32" fmla="*/ 24 w 50"/>
                <a:gd name="T33" fmla="*/ 40 h 51"/>
                <a:gd name="T34" fmla="*/ 21 w 50"/>
                <a:gd name="T35" fmla="*/ 42 h 51"/>
                <a:gd name="T36" fmla="*/ 21 w 50"/>
                <a:gd name="T37" fmla="*/ 40 h 51"/>
                <a:gd name="T38" fmla="*/ 18 w 50"/>
                <a:gd name="T39" fmla="*/ 39 h 51"/>
                <a:gd name="T40" fmla="*/ 17 w 50"/>
                <a:gd name="T41" fmla="*/ 36 h 51"/>
                <a:gd name="T42" fmla="*/ 14 w 50"/>
                <a:gd name="T43" fmla="*/ 39 h 51"/>
                <a:gd name="T44" fmla="*/ 8 w 50"/>
                <a:gd name="T45" fmla="*/ 39 h 51"/>
                <a:gd name="T46" fmla="*/ 2 w 50"/>
                <a:gd name="T47" fmla="*/ 36 h 51"/>
                <a:gd name="T48" fmla="*/ 0 w 50"/>
                <a:gd name="T49" fmla="*/ 31 h 51"/>
                <a:gd name="T50" fmla="*/ 3 w 50"/>
                <a:gd name="T51" fmla="*/ 31 h 51"/>
                <a:gd name="T52" fmla="*/ 9 w 50"/>
                <a:gd name="T53" fmla="*/ 33 h 51"/>
                <a:gd name="T54" fmla="*/ 0 w 50"/>
                <a:gd name="T55" fmla="*/ 24 h 51"/>
                <a:gd name="T56" fmla="*/ 2 w 50"/>
                <a:gd name="T57" fmla="*/ 22 h 51"/>
                <a:gd name="T58" fmla="*/ 11 w 50"/>
                <a:gd name="T59" fmla="*/ 21 h 51"/>
                <a:gd name="T60" fmla="*/ 6 w 50"/>
                <a:gd name="T61" fmla="*/ 18 h 51"/>
                <a:gd name="T62" fmla="*/ 3 w 50"/>
                <a:gd name="T63" fmla="*/ 10 h 51"/>
                <a:gd name="T64" fmla="*/ 3 w 50"/>
                <a:gd name="T65" fmla="*/ 4 h 51"/>
                <a:gd name="T66" fmla="*/ 9 w 50"/>
                <a:gd name="T67" fmla="*/ 0 h 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
                <a:gd name="T103" fmla="*/ 0 h 51"/>
                <a:gd name="T104" fmla="*/ 50 w 50"/>
                <a:gd name="T105" fmla="*/ 51 h 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 h="51">
                  <a:moveTo>
                    <a:pt x="9" y="0"/>
                  </a:moveTo>
                  <a:lnTo>
                    <a:pt x="15" y="3"/>
                  </a:lnTo>
                  <a:lnTo>
                    <a:pt x="21" y="4"/>
                  </a:lnTo>
                  <a:lnTo>
                    <a:pt x="29" y="7"/>
                  </a:lnTo>
                  <a:lnTo>
                    <a:pt x="39" y="24"/>
                  </a:lnTo>
                  <a:lnTo>
                    <a:pt x="47" y="27"/>
                  </a:lnTo>
                  <a:lnTo>
                    <a:pt x="50" y="30"/>
                  </a:lnTo>
                  <a:lnTo>
                    <a:pt x="50" y="39"/>
                  </a:lnTo>
                  <a:lnTo>
                    <a:pt x="45" y="43"/>
                  </a:lnTo>
                  <a:lnTo>
                    <a:pt x="21" y="51"/>
                  </a:lnTo>
                  <a:lnTo>
                    <a:pt x="18" y="51"/>
                  </a:lnTo>
                  <a:lnTo>
                    <a:pt x="12" y="46"/>
                  </a:lnTo>
                  <a:lnTo>
                    <a:pt x="12" y="43"/>
                  </a:lnTo>
                  <a:lnTo>
                    <a:pt x="17" y="43"/>
                  </a:lnTo>
                  <a:lnTo>
                    <a:pt x="21" y="43"/>
                  </a:lnTo>
                  <a:lnTo>
                    <a:pt x="24" y="43"/>
                  </a:lnTo>
                  <a:lnTo>
                    <a:pt x="24" y="40"/>
                  </a:lnTo>
                  <a:lnTo>
                    <a:pt x="21" y="42"/>
                  </a:lnTo>
                  <a:lnTo>
                    <a:pt x="21" y="40"/>
                  </a:lnTo>
                  <a:lnTo>
                    <a:pt x="18" y="39"/>
                  </a:lnTo>
                  <a:lnTo>
                    <a:pt x="17" y="36"/>
                  </a:lnTo>
                  <a:lnTo>
                    <a:pt x="14" y="39"/>
                  </a:lnTo>
                  <a:lnTo>
                    <a:pt x="8" y="39"/>
                  </a:lnTo>
                  <a:lnTo>
                    <a:pt x="2" y="36"/>
                  </a:lnTo>
                  <a:lnTo>
                    <a:pt x="0" y="31"/>
                  </a:lnTo>
                  <a:lnTo>
                    <a:pt x="3" y="31"/>
                  </a:lnTo>
                  <a:lnTo>
                    <a:pt x="9" y="33"/>
                  </a:lnTo>
                  <a:lnTo>
                    <a:pt x="0" y="24"/>
                  </a:lnTo>
                  <a:lnTo>
                    <a:pt x="2" y="22"/>
                  </a:lnTo>
                  <a:lnTo>
                    <a:pt x="11" y="21"/>
                  </a:lnTo>
                  <a:lnTo>
                    <a:pt x="6" y="18"/>
                  </a:lnTo>
                  <a:lnTo>
                    <a:pt x="3" y="10"/>
                  </a:lnTo>
                  <a:lnTo>
                    <a:pt x="3" y="4"/>
                  </a:lnTo>
                  <a:lnTo>
                    <a:pt x="9"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46" name="Freeform 120"/>
            <p:cNvSpPr>
              <a:spLocks/>
            </p:cNvSpPr>
            <p:nvPr/>
          </p:nvSpPr>
          <p:spPr bwMode="auto">
            <a:xfrm>
              <a:off x="2417" y="666"/>
              <a:ext cx="8" cy="55"/>
            </a:xfrm>
            <a:custGeom>
              <a:avLst/>
              <a:gdLst>
                <a:gd name="T0" fmla="*/ 6 w 8"/>
                <a:gd name="T1" fmla="*/ 15 h 55"/>
                <a:gd name="T2" fmla="*/ 8 w 8"/>
                <a:gd name="T3" fmla="*/ 55 h 55"/>
                <a:gd name="T4" fmla="*/ 0 w 8"/>
                <a:gd name="T5" fmla="*/ 12 h 55"/>
                <a:gd name="T6" fmla="*/ 5 w 8"/>
                <a:gd name="T7" fmla="*/ 9 h 55"/>
                <a:gd name="T8" fmla="*/ 2 w 8"/>
                <a:gd name="T9" fmla="*/ 9 h 55"/>
                <a:gd name="T10" fmla="*/ 2 w 8"/>
                <a:gd name="T11" fmla="*/ 0 h 55"/>
                <a:gd name="T12" fmla="*/ 6 w 8"/>
                <a:gd name="T13" fmla="*/ 10 h 55"/>
                <a:gd name="T14" fmla="*/ 6 w 8"/>
                <a:gd name="T15" fmla="*/ 15 h 5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5"/>
                <a:gd name="T26" fmla="*/ 8 w 8"/>
                <a:gd name="T27" fmla="*/ 55 h 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5">
                  <a:moveTo>
                    <a:pt x="6" y="15"/>
                  </a:moveTo>
                  <a:lnTo>
                    <a:pt x="8" y="55"/>
                  </a:lnTo>
                  <a:lnTo>
                    <a:pt x="0" y="12"/>
                  </a:lnTo>
                  <a:lnTo>
                    <a:pt x="5" y="9"/>
                  </a:lnTo>
                  <a:lnTo>
                    <a:pt x="2" y="9"/>
                  </a:lnTo>
                  <a:lnTo>
                    <a:pt x="2" y="0"/>
                  </a:lnTo>
                  <a:lnTo>
                    <a:pt x="6" y="10"/>
                  </a:lnTo>
                  <a:lnTo>
                    <a:pt x="6" y="1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47" name="Freeform 121"/>
            <p:cNvSpPr>
              <a:spLocks/>
            </p:cNvSpPr>
            <p:nvPr/>
          </p:nvSpPr>
          <p:spPr bwMode="auto">
            <a:xfrm>
              <a:off x="2420" y="759"/>
              <a:ext cx="24" cy="30"/>
            </a:xfrm>
            <a:custGeom>
              <a:avLst/>
              <a:gdLst>
                <a:gd name="T0" fmla="*/ 15 w 24"/>
                <a:gd name="T1" fmla="*/ 4 h 30"/>
                <a:gd name="T2" fmla="*/ 17 w 24"/>
                <a:gd name="T3" fmla="*/ 7 h 30"/>
                <a:gd name="T4" fmla="*/ 12 w 24"/>
                <a:gd name="T5" fmla="*/ 9 h 30"/>
                <a:gd name="T6" fmla="*/ 12 w 24"/>
                <a:gd name="T7" fmla="*/ 12 h 30"/>
                <a:gd name="T8" fmla="*/ 14 w 24"/>
                <a:gd name="T9" fmla="*/ 15 h 30"/>
                <a:gd name="T10" fmla="*/ 17 w 24"/>
                <a:gd name="T11" fmla="*/ 19 h 30"/>
                <a:gd name="T12" fmla="*/ 20 w 24"/>
                <a:gd name="T13" fmla="*/ 19 h 30"/>
                <a:gd name="T14" fmla="*/ 21 w 24"/>
                <a:gd name="T15" fmla="*/ 16 h 30"/>
                <a:gd name="T16" fmla="*/ 24 w 24"/>
                <a:gd name="T17" fmla="*/ 16 h 30"/>
                <a:gd name="T18" fmla="*/ 24 w 24"/>
                <a:gd name="T19" fmla="*/ 21 h 30"/>
                <a:gd name="T20" fmla="*/ 24 w 24"/>
                <a:gd name="T21" fmla="*/ 25 h 30"/>
                <a:gd name="T22" fmla="*/ 21 w 24"/>
                <a:gd name="T23" fmla="*/ 30 h 30"/>
                <a:gd name="T24" fmla="*/ 15 w 24"/>
                <a:gd name="T25" fmla="*/ 24 h 30"/>
                <a:gd name="T26" fmla="*/ 8 w 24"/>
                <a:gd name="T27" fmla="*/ 27 h 30"/>
                <a:gd name="T28" fmla="*/ 5 w 24"/>
                <a:gd name="T29" fmla="*/ 25 h 30"/>
                <a:gd name="T30" fmla="*/ 0 w 24"/>
                <a:gd name="T31" fmla="*/ 27 h 30"/>
                <a:gd name="T32" fmla="*/ 0 w 24"/>
                <a:gd name="T33" fmla="*/ 9 h 30"/>
                <a:gd name="T34" fmla="*/ 0 w 24"/>
                <a:gd name="T35" fmla="*/ 6 h 30"/>
                <a:gd name="T36" fmla="*/ 0 w 24"/>
                <a:gd name="T37" fmla="*/ 4 h 30"/>
                <a:gd name="T38" fmla="*/ 6 w 24"/>
                <a:gd name="T39" fmla="*/ 3 h 30"/>
                <a:gd name="T40" fmla="*/ 8 w 24"/>
                <a:gd name="T41" fmla="*/ 6 h 30"/>
                <a:gd name="T42" fmla="*/ 11 w 24"/>
                <a:gd name="T43" fmla="*/ 4 h 30"/>
                <a:gd name="T44" fmla="*/ 12 w 24"/>
                <a:gd name="T45" fmla="*/ 0 h 30"/>
                <a:gd name="T46" fmla="*/ 14 w 24"/>
                <a:gd name="T47" fmla="*/ 0 h 30"/>
                <a:gd name="T48" fmla="*/ 15 w 24"/>
                <a:gd name="T49" fmla="*/ 4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
                <a:gd name="T76" fmla="*/ 0 h 30"/>
                <a:gd name="T77" fmla="*/ 24 w 24"/>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 h="30">
                  <a:moveTo>
                    <a:pt x="15" y="4"/>
                  </a:moveTo>
                  <a:lnTo>
                    <a:pt x="17" y="7"/>
                  </a:lnTo>
                  <a:lnTo>
                    <a:pt x="12" y="9"/>
                  </a:lnTo>
                  <a:lnTo>
                    <a:pt x="12" y="12"/>
                  </a:lnTo>
                  <a:lnTo>
                    <a:pt x="14" y="15"/>
                  </a:lnTo>
                  <a:lnTo>
                    <a:pt x="17" y="19"/>
                  </a:lnTo>
                  <a:lnTo>
                    <a:pt x="20" y="19"/>
                  </a:lnTo>
                  <a:lnTo>
                    <a:pt x="21" y="16"/>
                  </a:lnTo>
                  <a:lnTo>
                    <a:pt x="24" y="16"/>
                  </a:lnTo>
                  <a:lnTo>
                    <a:pt x="24" y="21"/>
                  </a:lnTo>
                  <a:lnTo>
                    <a:pt x="24" y="25"/>
                  </a:lnTo>
                  <a:lnTo>
                    <a:pt x="21" y="30"/>
                  </a:lnTo>
                  <a:lnTo>
                    <a:pt x="15" y="24"/>
                  </a:lnTo>
                  <a:lnTo>
                    <a:pt x="8" y="27"/>
                  </a:lnTo>
                  <a:lnTo>
                    <a:pt x="5" y="25"/>
                  </a:lnTo>
                  <a:lnTo>
                    <a:pt x="0" y="27"/>
                  </a:lnTo>
                  <a:lnTo>
                    <a:pt x="0" y="9"/>
                  </a:lnTo>
                  <a:lnTo>
                    <a:pt x="0" y="6"/>
                  </a:lnTo>
                  <a:lnTo>
                    <a:pt x="0" y="4"/>
                  </a:lnTo>
                  <a:lnTo>
                    <a:pt x="6" y="3"/>
                  </a:lnTo>
                  <a:lnTo>
                    <a:pt x="8" y="6"/>
                  </a:lnTo>
                  <a:lnTo>
                    <a:pt x="11" y="4"/>
                  </a:lnTo>
                  <a:lnTo>
                    <a:pt x="12" y="0"/>
                  </a:lnTo>
                  <a:lnTo>
                    <a:pt x="14" y="0"/>
                  </a:lnTo>
                  <a:lnTo>
                    <a:pt x="15" y="4"/>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48" name="Freeform 122"/>
            <p:cNvSpPr>
              <a:spLocks/>
            </p:cNvSpPr>
            <p:nvPr/>
          </p:nvSpPr>
          <p:spPr bwMode="auto">
            <a:xfrm>
              <a:off x="2368" y="820"/>
              <a:ext cx="30" cy="21"/>
            </a:xfrm>
            <a:custGeom>
              <a:avLst/>
              <a:gdLst>
                <a:gd name="T0" fmla="*/ 5 w 30"/>
                <a:gd name="T1" fmla="*/ 5 h 21"/>
                <a:gd name="T2" fmla="*/ 2 w 30"/>
                <a:gd name="T3" fmla="*/ 9 h 21"/>
                <a:gd name="T4" fmla="*/ 0 w 30"/>
                <a:gd name="T5" fmla="*/ 15 h 21"/>
                <a:gd name="T6" fmla="*/ 3 w 30"/>
                <a:gd name="T7" fmla="*/ 17 h 21"/>
                <a:gd name="T8" fmla="*/ 11 w 30"/>
                <a:gd name="T9" fmla="*/ 18 h 21"/>
                <a:gd name="T10" fmla="*/ 14 w 30"/>
                <a:gd name="T11" fmla="*/ 21 h 21"/>
                <a:gd name="T12" fmla="*/ 29 w 30"/>
                <a:gd name="T13" fmla="*/ 18 h 21"/>
                <a:gd name="T14" fmla="*/ 30 w 30"/>
                <a:gd name="T15" fmla="*/ 14 h 21"/>
                <a:gd name="T16" fmla="*/ 27 w 30"/>
                <a:gd name="T17" fmla="*/ 12 h 21"/>
                <a:gd name="T18" fmla="*/ 26 w 30"/>
                <a:gd name="T19" fmla="*/ 6 h 21"/>
                <a:gd name="T20" fmla="*/ 24 w 30"/>
                <a:gd name="T21" fmla="*/ 2 h 21"/>
                <a:gd name="T22" fmla="*/ 12 w 30"/>
                <a:gd name="T23" fmla="*/ 0 h 21"/>
                <a:gd name="T24" fmla="*/ 8 w 30"/>
                <a:gd name="T25" fmla="*/ 2 h 21"/>
                <a:gd name="T26" fmla="*/ 5 w 30"/>
                <a:gd name="T27" fmla="*/ 5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21"/>
                <a:gd name="T44" fmla="*/ 30 w 30"/>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21">
                  <a:moveTo>
                    <a:pt x="5" y="5"/>
                  </a:moveTo>
                  <a:lnTo>
                    <a:pt x="2" y="9"/>
                  </a:lnTo>
                  <a:lnTo>
                    <a:pt x="0" y="15"/>
                  </a:lnTo>
                  <a:lnTo>
                    <a:pt x="3" y="17"/>
                  </a:lnTo>
                  <a:lnTo>
                    <a:pt x="11" y="18"/>
                  </a:lnTo>
                  <a:lnTo>
                    <a:pt x="14" y="21"/>
                  </a:lnTo>
                  <a:lnTo>
                    <a:pt x="29" y="18"/>
                  </a:lnTo>
                  <a:lnTo>
                    <a:pt x="30" y="14"/>
                  </a:lnTo>
                  <a:lnTo>
                    <a:pt x="27" y="12"/>
                  </a:lnTo>
                  <a:lnTo>
                    <a:pt x="26" y="6"/>
                  </a:lnTo>
                  <a:lnTo>
                    <a:pt x="24" y="2"/>
                  </a:lnTo>
                  <a:lnTo>
                    <a:pt x="12" y="0"/>
                  </a:lnTo>
                  <a:lnTo>
                    <a:pt x="8" y="2"/>
                  </a:lnTo>
                  <a:lnTo>
                    <a:pt x="5" y="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49" name="Freeform 123"/>
            <p:cNvSpPr>
              <a:spLocks/>
            </p:cNvSpPr>
            <p:nvPr/>
          </p:nvSpPr>
          <p:spPr bwMode="auto">
            <a:xfrm>
              <a:off x="2307" y="882"/>
              <a:ext cx="45" cy="23"/>
            </a:xfrm>
            <a:custGeom>
              <a:avLst/>
              <a:gdLst>
                <a:gd name="T0" fmla="*/ 1 w 45"/>
                <a:gd name="T1" fmla="*/ 12 h 23"/>
                <a:gd name="T2" fmla="*/ 0 w 45"/>
                <a:gd name="T3" fmla="*/ 16 h 23"/>
                <a:gd name="T4" fmla="*/ 22 w 45"/>
                <a:gd name="T5" fmla="*/ 23 h 23"/>
                <a:gd name="T6" fmla="*/ 27 w 45"/>
                <a:gd name="T7" fmla="*/ 22 h 23"/>
                <a:gd name="T8" fmla="*/ 30 w 45"/>
                <a:gd name="T9" fmla="*/ 20 h 23"/>
                <a:gd name="T10" fmla="*/ 40 w 45"/>
                <a:gd name="T11" fmla="*/ 19 h 23"/>
                <a:gd name="T12" fmla="*/ 45 w 45"/>
                <a:gd name="T13" fmla="*/ 17 h 23"/>
                <a:gd name="T14" fmla="*/ 45 w 45"/>
                <a:gd name="T15" fmla="*/ 14 h 23"/>
                <a:gd name="T16" fmla="*/ 13 w 45"/>
                <a:gd name="T17" fmla="*/ 7 h 23"/>
                <a:gd name="T18" fmla="*/ 22 w 45"/>
                <a:gd name="T19" fmla="*/ 7 h 23"/>
                <a:gd name="T20" fmla="*/ 30 w 45"/>
                <a:gd name="T21" fmla="*/ 10 h 23"/>
                <a:gd name="T22" fmla="*/ 39 w 45"/>
                <a:gd name="T23" fmla="*/ 12 h 23"/>
                <a:gd name="T24" fmla="*/ 39 w 45"/>
                <a:gd name="T25" fmla="*/ 9 h 23"/>
                <a:gd name="T26" fmla="*/ 24 w 45"/>
                <a:gd name="T27" fmla="*/ 1 h 23"/>
                <a:gd name="T28" fmla="*/ 10 w 45"/>
                <a:gd name="T29" fmla="*/ 0 h 23"/>
                <a:gd name="T30" fmla="*/ 1 w 45"/>
                <a:gd name="T31" fmla="*/ 12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23"/>
                <a:gd name="T50" fmla="*/ 45 w 45"/>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23">
                  <a:moveTo>
                    <a:pt x="1" y="12"/>
                  </a:moveTo>
                  <a:lnTo>
                    <a:pt x="0" y="16"/>
                  </a:lnTo>
                  <a:lnTo>
                    <a:pt x="22" y="23"/>
                  </a:lnTo>
                  <a:lnTo>
                    <a:pt x="27" y="22"/>
                  </a:lnTo>
                  <a:lnTo>
                    <a:pt x="30" y="20"/>
                  </a:lnTo>
                  <a:lnTo>
                    <a:pt x="40" y="19"/>
                  </a:lnTo>
                  <a:lnTo>
                    <a:pt x="45" y="17"/>
                  </a:lnTo>
                  <a:lnTo>
                    <a:pt x="45" y="14"/>
                  </a:lnTo>
                  <a:lnTo>
                    <a:pt x="13" y="7"/>
                  </a:lnTo>
                  <a:lnTo>
                    <a:pt x="22" y="7"/>
                  </a:lnTo>
                  <a:lnTo>
                    <a:pt x="30" y="10"/>
                  </a:lnTo>
                  <a:lnTo>
                    <a:pt x="39" y="12"/>
                  </a:lnTo>
                  <a:lnTo>
                    <a:pt x="39" y="9"/>
                  </a:lnTo>
                  <a:lnTo>
                    <a:pt x="24" y="1"/>
                  </a:lnTo>
                  <a:lnTo>
                    <a:pt x="10" y="0"/>
                  </a:lnTo>
                  <a:lnTo>
                    <a:pt x="1" y="1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50" name="Freeform 124"/>
            <p:cNvSpPr>
              <a:spLocks/>
            </p:cNvSpPr>
            <p:nvPr/>
          </p:nvSpPr>
          <p:spPr bwMode="auto">
            <a:xfrm>
              <a:off x="2325" y="904"/>
              <a:ext cx="43" cy="19"/>
            </a:xfrm>
            <a:custGeom>
              <a:avLst/>
              <a:gdLst>
                <a:gd name="T0" fmla="*/ 43 w 43"/>
                <a:gd name="T1" fmla="*/ 9 h 19"/>
                <a:gd name="T2" fmla="*/ 40 w 43"/>
                <a:gd name="T3" fmla="*/ 10 h 19"/>
                <a:gd name="T4" fmla="*/ 40 w 43"/>
                <a:gd name="T5" fmla="*/ 13 h 19"/>
                <a:gd name="T6" fmla="*/ 43 w 43"/>
                <a:gd name="T7" fmla="*/ 18 h 19"/>
                <a:gd name="T8" fmla="*/ 39 w 43"/>
                <a:gd name="T9" fmla="*/ 19 h 19"/>
                <a:gd name="T10" fmla="*/ 33 w 43"/>
                <a:gd name="T11" fmla="*/ 18 h 19"/>
                <a:gd name="T12" fmla="*/ 33 w 43"/>
                <a:gd name="T13" fmla="*/ 16 h 19"/>
                <a:gd name="T14" fmla="*/ 27 w 43"/>
                <a:gd name="T15" fmla="*/ 10 h 19"/>
                <a:gd name="T16" fmla="*/ 1 w 43"/>
                <a:gd name="T17" fmla="*/ 6 h 19"/>
                <a:gd name="T18" fmla="*/ 0 w 43"/>
                <a:gd name="T19" fmla="*/ 3 h 19"/>
                <a:gd name="T20" fmla="*/ 22 w 43"/>
                <a:gd name="T21" fmla="*/ 0 h 19"/>
                <a:gd name="T22" fmla="*/ 25 w 43"/>
                <a:gd name="T23" fmla="*/ 1 h 19"/>
                <a:gd name="T24" fmla="*/ 28 w 43"/>
                <a:gd name="T25" fmla="*/ 1 h 19"/>
                <a:gd name="T26" fmla="*/ 33 w 43"/>
                <a:gd name="T27" fmla="*/ 3 h 19"/>
                <a:gd name="T28" fmla="*/ 36 w 43"/>
                <a:gd name="T29" fmla="*/ 3 h 19"/>
                <a:gd name="T30" fmla="*/ 43 w 43"/>
                <a:gd name="T31" fmla="*/ 7 h 19"/>
                <a:gd name="T32" fmla="*/ 43 w 43"/>
                <a:gd name="T33" fmla="*/ 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19"/>
                <a:gd name="T53" fmla="*/ 43 w 43"/>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19">
                  <a:moveTo>
                    <a:pt x="43" y="9"/>
                  </a:moveTo>
                  <a:lnTo>
                    <a:pt x="40" y="10"/>
                  </a:lnTo>
                  <a:lnTo>
                    <a:pt x="40" y="13"/>
                  </a:lnTo>
                  <a:lnTo>
                    <a:pt x="43" y="18"/>
                  </a:lnTo>
                  <a:lnTo>
                    <a:pt x="39" y="19"/>
                  </a:lnTo>
                  <a:lnTo>
                    <a:pt x="33" y="18"/>
                  </a:lnTo>
                  <a:lnTo>
                    <a:pt x="33" y="16"/>
                  </a:lnTo>
                  <a:lnTo>
                    <a:pt x="27" y="10"/>
                  </a:lnTo>
                  <a:lnTo>
                    <a:pt x="1" y="6"/>
                  </a:lnTo>
                  <a:lnTo>
                    <a:pt x="0" y="3"/>
                  </a:lnTo>
                  <a:lnTo>
                    <a:pt x="22" y="0"/>
                  </a:lnTo>
                  <a:lnTo>
                    <a:pt x="25" y="1"/>
                  </a:lnTo>
                  <a:lnTo>
                    <a:pt x="28" y="1"/>
                  </a:lnTo>
                  <a:lnTo>
                    <a:pt x="33" y="3"/>
                  </a:lnTo>
                  <a:lnTo>
                    <a:pt x="36" y="3"/>
                  </a:lnTo>
                  <a:lnTo>
                    <a:pt x="43" y="7"/>
                  </a:lnTo>
                  <a:lnTo>
                    <a:pt x="43" y="9"/>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51" name="Freeform 125"/>
            <p:cNvSpPr>
              <a:spLocks/>
            </p:cNvSpPr>
            <p:nvPr/>
          </p:nvSpPr>
          <p:spPr bwMode="auto">
            <a:xfrm>
              <a:off x="2326" y="913"/>
              <a:ext cx="42" cy="43"/>
            </a:xfrm>
            <a:custGeom>
              <a:avLst/>
              <a:gdLst>
                <a:gd name="T0" fmla="*/ 26 w 42"/>
                <a:gd name="T1" fmla="*/ 7 h 43"/>
                <a:gd name="T2" fmla="*/ 29 w 42"/>
                <a:gd name="T3" fmla="*/ 13 h 43"/>
                <a:gd name="T4" fmla="*/ 36 w 42"/>
                <a:gd name="T5" fmla="*/ 16 h 43"/>
                <a:gd name="T6" fmla="*/ 39 w 42"/>
                <a:gd name="T7" fmla="*/ 21 h 43"/>
                <a:gd name="T8" fmla="*/ 42 w 42"/>
                <a:gd name="T9" fmla="*/ 21 h 43"/>
                <a:gd name="T10" fmla="*/ 42 w 42"/>
                <a:gd name="T11" fmla="*/ 27 h 43"/>
                <a:gd name="T12" fmla="*/ 39 w 42"/>
                <a:gd name="T13" fmla="*/ 27 h 43"/>
                <a:gd name="T14" fmla="*/ 38 w 42"/>
                <a:gd name="T15" fmla="*/ 25 h 43"/>
                <a:gd name="T16" fmla="*/ 32 w 42"/>
                <a:gd name="T17" fmla="*/ 25 h 43"/>
                <a:gd name="T18" fmla="*/ 29 w 42"/>
                <a:gd name="T19" fmla="*/ 28 h 43"/>
                <a:gd name="T20" fmla="*/ 33 w 42"/>
                <a:gd name="T21" fmla="*/ 30 h 43"/>
                <a:gd name="T22" fmla="*/ 36 w 42"/>
                <a:gd name="T23" fmla="*/ 34 h 43"/>
                <a:gd name="T24" fmla="*/ 39 w 42"/>
                <a:gd name="T25" fmla="*/ 34 h 43"/>
                <a:gd name="T26" fmla="*/ 39 w 42"/>
                <a:gd name="T27" fmla="*/ 42 h 43"/>
                <a:gd name="T28" fmla="*/ 36 w 42"/>
                <a:gd name="T29" fmla="*/ 43 h 43"/>
                <a:gd name="T30" fmla="*/ 33 w 42"/>
                <a:gd name="T31" fmla="*/ 40 h 43"/>
                <a:gd name="T32" fmla="*/ 33 w 42"/>
                <a:gd name="T33" fmla="*/ 37 h 43"/>
                <a:gd name="T34" fmla="*/ 29 w 42"/>
                <a:gd name="T35" fmla="*/ 39 h 43"/>
                <a:gd name="T36" fmla="*/ 23 w 42"/>
                <a:gd name="T37" fmla="*/ 30 h 43"/>
                <a:gd name="T38" fmla="*/ 9 w 42"/>
                <a:gd name="T39" fmla="*/ 22 h 43"/>
                <a:gd name="T40" fmla="*/ 8 w 42"/>
                <a:gd name="T41" fmla="*/ 19 h 43"/>
                <a:gd name="T42" fmla="*/ 3 w 42"/>
                <a:gd name="T43" fmla="*/ 15 h 43"/>
                <a:gd name="T44" fmla="*/ 2 w 42"/>
                <a:gd name="T45" fmla="*/ 12 h 43"/>
                <a:gd name="T46" fmla="*/ 2 w 42"/>
                <a:gd name="T47" fmla="*/ 10 h 43"/>
                <a:gd name="T48" fmla="*/ 0 w 42"/>
                <a:gd name="T49" fmla="*/ 3 h 43"/>
                <a:gd name="T50" fmla="*/ 0 w 42"/>
                <a:gd name="T51" fmla="*/ 1 h 43"/>
                <a:gd name="T52" fmla="*/ 5 w 42"/>
                <a:gd name="T53" fmla="*/ 0 h 43"/>
                <a:gd name="T54" fmla="*/ 15 w 42"/>
                <a:gd name="T55" fmla="*/ 3 h 43"/>
                <a:gd name="T56" fmla="*/ 17 w 42"/>
                <a:gd name="T57" fmla="*/ 1 h 43"/>
                <a:gd name="T58" fmla="*/ 23 w 42"/>
                <a:gd name="T59" fmla="*/ 4 h 43"/>
                <a:gd name="T60" fmla="*/ 26 w 42"/>
                <a:gd name="T61" fmla="*/ 7 h 4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2"/>
                <a:gd name="T94" fmla="*/ 0 h 43"/>
                <a:gd name="T95" fmla="*/ 42 w 42"/>
                <a:gd name="T96" fmla="*/ 43 h 4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2" h="43">
                  <a:moveTo>
                    <a:pt x="26" y="7"/>
                  </a:moveTo>
                  <a:lnTo>
                    <a:pt x="29" y="13"/>
                  </a:lnTo>
                  <a:lnTo>
                    <a:pt x="36" y="16"/>
                  </a:lnTo>
                  <a:lnTo>
                    <a:pt x="39" y="21"/>
                  </a:lnTo>
                  <a:lnTo>
                    <a:pt x="42" y="21"/>
                  </a:lnTo>
                  <a:lnTo>
                    <a:pt x="42" y="27"/>
                  </a:lnTo>
                  <a:lnTo>
                    <a:pt x="39" y="27"/>
                  </a:lnTo>
                  <a:lnTo>
                    <a:pt x="38" y="25"/>
                  </a:lnTo>
                  <a:lnTo>
                    <a:pt x="32" y="25"/>
                  </a:lnTo>
                  <a:lnTo>
                    <a:pt x="29" y="28"/>
                  </a:lnTo>
                  <a:lnTo>
                    <a:pt x="33" y="30"/>
                  </a:lnTo>
                  <a:lnTo>
                    <a:pt x="36" y="34"/>
                  </a:lnTo>
                  <a:lnTo>
                    <a:pt x="39" y="34"/>
                  </a:lnTo>
                  <a:lnTo>
                    <a:pt x="39" y="42"/>
                  </a:lnTo>
                  <a:lnTo>
                    <a:pt x="36" y="43"/>
                  </a:lnTo>
                  <a:lnTo>
                    <a:pt x="33" y="40"/>
                  </a:lnTo>
                  <a:lnTo>
                    <a:pt x="33" y="37"/>
                  </a:lnTo>
                  <a:lnTo>
                    <a:pt x="29" y="39"/>
                  </a:lnTo>
                  <a:lnTo>
                    <a:pt x="23" y="30"/>
                  </a:lnTo>
                  <a:lnTo>
                    <a:pt x="9" y="22"/>
                  </a:lnTo>
                  <a:lnTo>
                    <a:pt x="8" y="19"/>
                  </a:lnTo>
                  <a:lnTo>
                    <a:pt x="3" y="15"/>
                  </a:lnTo>
                  <a:lnTo>
                    <a:pt x="2" y="12"/>
                  </a:lnTo>
                  <a:lnTo>
                    <a:pt x="2" y="10"/>
                  </a:lnTo>
                  <a:lnTo>
                    <a:pt x="0" y="3"/>
                  </a:lnTo>
                  <a:lnTo>
                    <a:pt x="0" y="1"/>
                  </a:lnTo>
                  <a:lnTo>
                    <a:pt x="5" y="0"/>
                  </a:lnTo>
                  <a:lnTo>
                    <a:pt x="15" y="3"/>
                  </a:lnTo>
                  <a:lnTo>
                    <a:pt x="17" y="1"/>
                  </a:lnTo>
                  <a:lnTo>
                    <a:pt x="23" y="4"/>
                  </a:lnTo>
                  <a:lnTo>
                    <a:pt x="26" y="7"/>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52" name="Freeform 126"/>
            <p:cNvSpPr>
              <a:spLocks/>
            </p:cNvSpPr>
            <p:nvPr/>
          </p:nvSpPr>
          <p:spPr bwMode="auto">
            <a:xfrm>
              <a:off x="2268" y="1012"/>
              <a:ext cx="43" cy="31"/>
            </a:xfrm>
            <a:custGeom>
              <a:avLst/>
              <a:gdLst>
                <a:gd name="T0" fmla="*/ 43 w 43"/>
                <a:gd name="T1" fmla="*/ 9 h 31"/>
                <a:gd name="T2" fmla="*/ 43 w 43"/>
                <a:gd name="T3" fmla="*/ 21 h 31"/>
                <a:gd name="T4" fmla="*/ 40 w 43"/>
                <a:gd name="T5" fmla="*/ 24 h 31"/>
                <a:gd name="T6" fmla="*/ 37 w 43"/>
                <a:gd name="T7" fmla="*/ 24 h 31"/>
                <a:gd name="T8" fmla="*/ 34 w 43"/>
                <a:gd name="T9" fmla="*/ 22 h 31"/>
                <a:gd name="T10" fmla="*/ 33 w 43"/>
                <a:gd name="T11" fmla="*/ 25 h 31"/>
                <a:gd name="T12" fmla="*/ 27 w 43"/>
                <a:gd name="T13" fmla="*/ 24 h 31"/>
                <a:gd name="T14" fmla="*/ 1 w 43"/>
                <a:gd name="T15" fmla="*/ 31 h 31"/>
                <a:gd name="T16" fmla="*/ 0 w 43"/>
                <a:gd name="T17" fmla="*/ 30 h 31"/>
                <a:gd name="T18" fmla="*/ 0 w 43"/>
                <a:gd name="T19" fmla="*/ 21 h 31"/>
                <a:gd name="T20" fmla="*/ 13 w 43"/>
                <a:gd name="T21" fmla="*/ 12 h 31"/>
                <a:gd name="T22" fmla="*/ 15 w 43"/>
                <a:gd name="T23" fmla="*/ 10 h 31"/>
                <a:gd name="T24" fmla="*/ 27 w 43"/>
                <a:gd name="T25" fmla="*/ 6 h 31"/>
                <a:gd name="T26" fmla="*/ 36 w 43"/>
                <a:gd name="T27" fmla="*/ 0 h 31"/>
                <a:gd name="T28" fmla="*/ 37 w 43"/>
                <a:gd name="T29" fmla="*/ 1 h 31"/>
                <a:gd name="T30" fmla="*/ 42 w 43"/>
                <a:gd name="T31" fmla="*/ 6 h 31"/>
                <a:gd name="T32" fmla="*/ 43 w 43"/>
                <a:gd name="T33" fmla="*/ 9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31"/>
                <a:gd name="T53" fmla="*/ 43 w 43"/>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31">
                  <a:moveTo>
                    <a:pt x="43" y="9"/>
                  </a:moveTo>
                  <a:lnTo>
                    <a:pt x="43" y="21"/>
                  </a:lnTo>
                  <a:lnTo>
                    <a:pt x="40" y="24"/>
                  </a:lnTo>
                  <a:lnTo>
                    <a:pt x="37" y="24"/>
                  </a:lnTo>
                  <a:lnTo>
                    <a:pt x="34" y="22"/>
                  </a:lnTo>
                  <a:lnTo>
                    <a:pt x="33" y="25"/>
                  </a:lnTo>
                  <a:lnTo>
                    <a:pt x="27" y="24"/>
                  </a:lnTo>
                  <a:lnTo>
                    <a:pt x="1" y="31"/>
                  </a:lnTo>
                  <a:lnTo>
                    <a:pt x="0" y="30"/>
                  </a:lnTo>
                  <a:lnTo>
                    <a:pt x="0" y="21"/>
                  </a:lnTo>
                  <a:lnTo>
                    <a:pt x="13" y="12"/>
                  </a:lnTo>
                  <a:lnTo>
                    <a:pt x="15" y="10"/>
                  </a:lnTo>
                  <a:lnTo>
                    <a:pt x="27" y="6"/>
                  </a:lnTo>
                  <a:lnTo>
                    <a:pt x="36" y="0"/>
                  </a:lnTo>
                  <a:lnTo>
                    <a:pt x="37" y="1"/>
                  </a:lnTo>
                  <a:lnTo>
                    <a:pt x="42" y="6"/>
                  </a:lnTo>
                  <a:lnTo>
                    <a:pt x="43" y="9"/>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53" name="Freeform 127"/>
            <p:cNvSpPr>
              <a:spLocks/>
            </p:cNvSpPr>
            <p:nvPr/>
          </p:nvSpPr>
          <p:spPr bwMode="auto">
            <a:xfrm>
              <a:off x="1582" y="614"/>
              <a:ext cx="51" cy="19"/>
            </a:xfrm>
            <a:custGeom>
              <a:avLst/>
              <a:gdLst>
                <a:gd name="T0" fmla="*/ 0 w 51"/>
                <a:gd name="T1" fmla="*/ 12 h 19"/>
                <a:gd name="T2" fmla="*/ 0 w 51"/>
                <a:gd name="T3" fmla="*/ 10 h 19"/>
                <a:gd name="T4" fmla="*/ 5 w 51"/>
                <a:gd name="T5" fmla="*/ 7 h 19"/>
                <a:gd name="T6" fmla="*/ 9 w 51"/>
                <a:gd name="T7" fmla="*/ 1 h 19"/>
                <a:gd name="T8" fmla="*/ 29 w 51"/>
                <a:gd name="T9" fmla="*/ 0 h 19"/>
                <a:gd name="T10" fmla="*/ 36 w 51"/>
                <a:gd name="T11" fmla="*/ 3 h 19"/>
                <a:gd name="T12" fmla="*/ 39 w 51"/>
                <a:gd name="T13" fmla="*/ 4 h 19"/>
                <a:gd name="T14" fmla="*/ 42 w 51"/>
                <a:gd name="T15" fmla="*/ 9 h 19"/>
                <a:gd name="T16" fmla="*/ 50 w 51"/>
                <a:gd name="T17" fmla="*/ 12 h 19"/>
                <a:gd name="T18" fmla="*/ 51 w 51"/>
                <a:gd name="T19" fmla="*/ 13 h 19"/>
                <a:gd name="T20" fmla="*/ 47 w 51"/>
                <a:gd name="T21" fmla="*/ 18 h 19"/>
                <a:gd name="T22" fmla="*/ 38 w 51"/>
                <a:gd name="T23" fmla="*/ 19 h 19"/>
                <a:gd name="T24" fmla="*/ 20 w 51"/>
                <a:gd name="T25" fmla="*/ 13 h 19"/>
                <a:gd name="T26" fmla="*/ 14 w 51"/>
                <a:gd name="T27" fmla="*/ 15 h 19"/>
                <a:gd name="T28" fmla="*/ 9 w 51"/>
                <a:gd name="T29" fmla="*/ 15 h 19"/>
                <a:gd name="T30" fmla="*/ 0 w 51"/>
                <a:gd name="T31" fmla="*/ 12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19"/>
                <a:gd name="T50" fmla="*/ 51 w 51"/>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19">
                  <a:moveTo>
                    <a:pt x="0" y="12"/>
                  </a:moveTo>
                  <a:lnTo>
                    <a:pt x="0" y="10"/>
                  </a:lnTo>
                  <a:lnTo>
                    <a:pt x="5" y="7"/>
                  </a:lnTo>
                  <a:lnTo>
                    <a:pt x="9" y="1"/>
                  </a:lnTo>
                  <a:lnTo>
                    <a:pt x="29" y="0"/>
                  </a:lnTo>
                  <a:lnTo>
                    <a:pt x="36" y="3"/>
                  </a:lnTo>
                  <a:lnTo>
                    <a:pt x="39" y="4"/>
                  </a:lnTo>
                  <a:lnTo>
                    <a:pt x="42" y="9"/>
                  </a:lnTo>
                  <a:lnTo>
                    <a:pt x="50" y="12"/>
                  </a:lnTo>
                  <a:lnTo>
                    <a:pt x="51" y="13"/>
                  </a:lnTo>
                  <a:lnTo>
                    <a:pt x="47" y="18"/>
                  </a:lnTo>
                  <a:lnTo>
                    <a:pt x="38" y="19"/>
                  </a:lnTo>
                  <a:lnTo>
                    <a:pt x="20" y="13"/>
                  </a:lnTo>
                  <a:lnTo>
                    <a:pt x="14" y="15"/>
                  </a:lnTo>
                  <a:lnTo>
                    <a:pt x="9" y="15"/>
                  </a:lnTo>
                  <a:lnTo>
                    <a:pt x="0" y="1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54" name="Freeform 128"/>
            <p:cNvSpPr>
              <a:spLocks/>
            </p:cNvSpPr>
            <p:nvPr/>
          </p:nvSpPr>
          <p:spPr bwMode="auto">
            <a:xfrm>
              <a:off x="2000" y="1467"/>
              <a:ext cx="6" cy="7"/>
            </a:xfrm>
            <a:custGeom>
              <a:avLst/>
              <a:gdLst>
                <a:gd name="T0" fmla="*/ 1 w 6"/>
                <a:gd name="T1" fmla="*/ 0 h 7"/>
                <a:gd name="T2" fmla="*/ 1 w 6"/>
                <a:gd name="T3" fmla="*/ 7 h 7"/>
                <a:gd name="T4" fmla="*/ 0 w 6"/>
                <a:gd name="T5" fmla="*/ 0 h 7"/>
                <a:gd name="T6" fmla="*/ 0 w 6"/>
                <a:gd name="T7" fmla="*/ 4 h 7"/>
                <a:gd name="T8" fmla="*/ 4 w 6"/>
                <a:gd name="T9" fmla="*/ 4 h 7"/>
                <a:gd name="T10" fmla="*/ 6 w 6"/>
                <a:gd name="T11" fmla="*/ 3 h 7"/>
                <a:gd name="T12" fmla="*/ 3 w 6"/>
                <a:gd name="T13" fmla="*/ 0 h 7"/>
                <a:gd name="T14" fmla="*/ 1 w 6"/>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7"/>
                <a:gd name="T26" fmla="*/ 6 w 6"/>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7">
                  <a:moveTo>
                    <a:pt x="1" y="0"/>
                  </a:moveTo>
                  <a:lnTo>
                    <a:pt x="1" y="7"/>
                  </a:lnTo>
                  <a:lnTo>
                    <a:pt x="0" y="0"/>
                  </a:lnTo>
                  <a:lnTo>
                    <a:pt x="0" y="4"/>
                  </a:lnTo>
                  <a:lnTo>
                    <a:pt x="4" y="4"/>
                  </a:lnTo>
                  <a:lnTo>
                    <a:pt x="6" y="3"/>
                  </a:lnTo>
                  <a:lnTo>
                    <a:pt x="3" y="0"/>
                  </a:lnTo>
                  <a:lnTo>
                    <a:pt x="1"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55" name="Freeform 129"/>
            <p:cNvSpPr>
              <a:spLocks/>
            </p:cNvSpPr>
            <p:nvPr/>
          </p:nvSpPr>
          <p:spPr bwMode="auto">
            <a:xfrm>
              <a:off x="2001" y="1462"/>
              <a:ext cx="14" cy="5"/>
            </a:xfrm>
            <a:custGeom>
              <a:avLst/>
              <a:gdLst>
                <a:gd name="T0" fmla="*/ 14 w 14"/>
                <a:gd name="T1" fmla="*/ 2 h 5"/>
                <a:gd name="T2" fmla="*/ 12 w 14"/>
                <a:gd name="T3" fmla="*/ 2 h 5"/>
                <a:gd name="T4" fmla="*/ 2 w 14"/>
                <a:gd name="T5" fmla="*/ 0 h 5"/>
                <a:gd name="T6" fmla="*/ 0 w 14"/>
                <a:gd name="T7" fmla="*/ 0 h 5"/>
                <a:gd name="T8" fmla="*/ 0 w 14"/>
                <a:gd name="T9" fmla="*/ 3 h 5"/>
                <a:gd name="T10" fmla="*/ 2 w 14"/>
                <a:gd name="T11" fmla="*/ 5 h 5"/>
                <a:gd name="T12" fmla="*/ 8 w 14"/>
                <a:gd name="T13" fmla="*/ 5 h 5"/>
                <a:gd name="T14" fmla="*/ 8 w 14"/>
                <a:gd name="T15" fmla="*/ 3 h 5"/>
                <a:gd name="T16" fmla="*/ 8 w 14"/>
                <a:gd name="T17" fmla="*/ 2 h 5"/>
                <a:gd name="T18" fmla="*/ 12 w 14"/>
                <a:gd name="T19" fmla="*/ 2 h 5"/>
                <a:gd name="T20" fmla="*/ 14 w 14"/>
                <a:gd name="T21" fmla="*/ 2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5"/>
                <a:gd name="T35" fmla="*/ 14 w 14"/>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5">
                  <a:moveTo>
                    <a:pt x="14" y="2"/>
                  </a:moveTo>
                  <a:lnTo>
                    <a:pt x="12" y="2"/>
                  </a:lnTo>
                  <a:lnTo>
                    <a:pt x="2" y="0"/>
                  </a:lnTo>
                  <a:lnTo>
                    <a:pt x="0" y="0"/>
                  </a:lnTo>
                  <a:lnTo>
                    <a:pt x="0" y="3"/>
                  </a:lnTo>
                  <a:lnTo>
                    <a:pt x="2" y="5"/>
                  </a:lnTo>
                  <a:lnTo>
                    <a:pt x="8" y="5"/>
                  </a:lnTo>
                  <a:lnTo>
                    <a:pt x="8" y="3"/>
                  </a:lnTo>
                  <a:lnTo>
                    <a:pt x="8" y="2"/>
                  </a:lnTo>
                  <a:lnTo>
                    <a:pt x="12" y="2"/>
                  </a:lnTo>
                  <a:lnTo>
                    <a:pt x="14"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56" name="Freeform 130"/>
            <p:cNvSpPr>
              <a:spLocks/>
            </p:cNvSpPr>
            <p:nvPr/>
          </p:nvSpPr>
          <p:spPr bwMode="auto">
            <a:xfrm>
              <a:off x="756" y="2218"/>
              <a:ext cx="1" cy="6"/>
            </a:xfrm>
            <a:custGeom>
              <a:avLst/>
              <a:gdLst>
                <a:gd name="T0" fmla="*/ 0 w 1"/>
                <a:gd name="T1" fmla="*/ 3 h 6"/>
                <a:gd name="T2" fmla="*/ 0 w 1"/>
                <a:gd name="T3" fmla="*/ 2 h 6"/>
                <a:gd name="T4" fmla="*/ 0 w 1"/>
                <a:gd name="T5" fmla="*/ 0 h 6"/>
                <a:gd name="T6" fmla="*/ 1 w 1"/>
                <a:gd name="T7" fmla="*/ 6 h 6"/>
                <a:gd name="T8" fmla="*/ 0 w 1"/>
                <a:gd name="T9" fmla="*/ 3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0" y="3"/>
                  </a:moveTo>
                  <a:lnTo>
                    <a:pt x="0" y="2"/>
                  </a:lnTo>
                  <a:lnTo>
                    <a:pt x="0" y="0"/>
                  </a:lnTo>
                  <a:lnTo>
                    <a:pt x="1" y="6"/>
                  </a:lnTo>
                  <a:lnTo>
                    <a:pt x="0"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57" name="Freeform 131"/>
            <p:cNvSpPr>
              <a:spLocks/>
            </p:cNvSpPr>
            <p:nvPr/>
          </p:nvSpPr>
          <p:spPr bwMode="auto">
            <a:xfrm>
              <a:off x="807" y="2233"/>
              <a:ext cx="3" cy="6"/>
            </a:xfrm>
            <a:custGeom>
              <a:avLst/>
              <a:gdLst>
                <a:gd name="T0" fmla="*/ 1 w 3"/>
                <a:gd name="T1" fmla="*/ 6 h 6"/>
                <a:gd name="T2" fmla="*/ 0 w 3"/>
                <a:gd name="T3" fmla="*/ 6 h 6"/>
                <a:gd name="T4" fmla="*/ 0 w 3"/>
                <a:gd name="T5" fmla="*/ 5 h 6"/>
                <a:gd name="T6" fmla="*/ 0 w 3"/>
                <a:gd name="T7" fmla="*/ 3 h 6"/>
                <a:gd name="T8" fmla="*/ 1 w 3"/>
                <a:gd name="T9" fmla="*/ 0 h 6"/>
                <a:gd name="T10" fmla="*/ 3 w 3"/>
                <a:gd name="T11" fmla="*/ 5 h 6"/>
                <a:gd name="T12" fmla="*/ 1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1" y="6"/>
                  </a:moveTo>
                  <a:lnTo>
                    <a:pt x="0" y="6"/>
                  </a:lnTo>
                  <a:lnTo>
                    <a:pt x="0" y="5"/>
                  </a:lnTo>
                  <a:lnTo>
                    <a:pt x="0" y="3"/>
                  </a:lnTo>
                  <a:lnTo>
                    <a:pt x="1" y="0"/>
                  </a:lnTo>
                  <a:lnTo>
                    <a:pt x="3" y="5"/>
                  </a:lnTo>
                  <a:lnTo>
                    <a:pt x="1"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58" name="Freeform 132"/>
            <p:cNvSpPr>
              <a:spLocks/>
            </p:cNvSpPr>
            <p:nvPr/>
          </p:nvSpPr>
          <p:spPr bwMode="auto">
            <a:xfrm>
              <a:off x="835" y="2211"/>
              <a:ext cx="9" cy="10"/>
            </a:xfrm>
            <a:custGeom>
              <a:avLst/>
              <a:gdLst>
                <a:gd name="T0" fmla="*/ 9 w 9"/>
                <a:gd name="T1" fmla="*/ 9 h 10"/>
                <a:gd name="T2" fmla="*/ 8 w 9"/>
                <a:gd name="T3" fmla="*/ 10 h 10"/>
                <a:gd name="T4" fmla="*/ 2 w 9"/>
                <a:gd name="T5" fmla="*/ 1 h 10"/>
                <a:gd name="T6" fmla="*/ 0 w 9"/>
                <a:gd name="T7" fmla="*/ 0 h 10"/>
                <a:gd name="T8" fmla="*/ 2 w 9"/>
                <a:gd name="T9" fmla="*/ 0 h 10"/>
                <a:gd name="T10" fmla="*/ 5 w 9"/>
                <a:gd name="T11" fmla="*/ 4 h 10"/>
                <a:gd name="T12" fmla="*/ 6 w 9"/>
                <a:gd name="T13" fmla="*/ 6 h 10"/>
                <a:gd name="T14" fmla="*/ 8 w 9"/>
                <a:gd name="T15" fmla="*/ 7 h 10"/>
                <a:gd name="T16" fmla="*/ 9 w 9"/>
                <a:gd name="T17" fmla="*/ 9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0"/>
                <a:gd name="T29" fmla="*/ 9 w 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0">
                  <a:moveTo>
                    <a:pt x="9" y="9"/>
                  </a:moveTo>
                  <a:lnTo>
                    <a:pt x="8" y="10"/>
                  </a:lnTo>
                  <a:lnTo>
                    <a:pt x="2" y="1"/>
                  </a:lnTo>
                  <a:lnTo>
                    <a:pt x="0" y="0"/>
                  </a:lnTo>
                  <a:lnTo>
                    <a:pt x="2" y="0"/>
                  </a:lnTo>
                  <a:lnTo>
                    <a:pt x="5" y="4"/>
                  </a:lnTo>
                  <a:lnTo>
                    <a:pt x="6" y="6"/>
                  </a:lnTo>
                  <a:lnTo>
                    <a:pt x="8" y="7"/>
                  </a:lnTo>
                  <a:lnTo>
                    <a:pt x="9" y="9"/>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59" name="Freeform 133"/>
            <p:cNvSpPr>
              <a:spLocks/>
            </p:cNvSpPr>
            <p:nvPr/>
          </p:nvSpPr>
          <p:spPr bwMode="auto">
            <a:xfrm>
              <a:off x="853" y="2217"/>
              <a:ext cx="5" cy="7"/>
            </a:xfrm>
            <a:custGeom>
              <a:avLst/>
              <a:gdLst>
                <a:gd name="T0" fmla="*/ 0 w 5"/>
                <a:gd name="T1" fmla="*/ 3 h 7"/>
                <a:gd name="T2" fmla="*/ 2 w 5"/>
                <a:gd name="T3" fmla="*/ 0 h 7"/>
                <a:gd name="T4" fmla="*/ 3 w 5"/>
                <a:gd name="T5" fmla="*/ 0 h 7"/>
                <a:gd name="T6" fmla="*/ 3 w 5"/>
                <a:gd name="T7" fmla="*/ 1 h 7"/>
                <a:gd name="T8" fmla="*/ 5 w 5"/>
                <a:gd name="T9" fmla="*/ 4 h 7"/>
                <a:gd name="T10" fmla="*/ 5 w 5"/>
                <a:gd name="T11" fmla="*/ 7 h 7"/>
                <a:gd name="T12" fmla="*/ 2 w 5"/>
                <a:gd name="T13" fmla="*/ 7 h 7"/>
                <a:gd name="T14" fmla="*/ 0 w 5"/>
                <a:gd name="T15" fmla="*/ 7 h 7"/>
                <a:gd name="T16" fmla="*/ 0 w 5"/>
                <a:gd name="T17" fmla="*/ 6 h 7"/>
                <a:gd name="T18" fmla="*/ 0 w 5"/>
                <a:gd name="T19" fmla="*/ 3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7"/>
                <a:gd name="T32" fmla="*/ 5 w 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7">
                  <a:moveTo>
                    <a:pt x="0" y="3"/>
                  </a:moveTo>
                  <a:lnTo>
                    <a:pt x="2" y="0"/>
                  </a:lnTo>
                  <a:lnTo>
                    <a:pt x="3" y="0"/>
                  </a:lnTo>
                  <a:lnTo>
                    <a:pt x="3" y="1"/>
                  </a:lnTo>
                  <a:lnTo>
                    <a:pt x="5" y="4"/>
                  </a:lnTo>
                  <a:lnTo>
                    <a:pt x="5" y="7"/>
                  </a:lnTo>
                  <a:lnTo>
                    <a:pt x="2" y="7"/>
                  </a:lnTo>
                  <a:lnTo>
                    <a:pt x="0" y="7"/>
                  </a:lnTo>
                  <a:lnTo>
                    <a:pt x="0" y="6"/>
                  </a:lnTo>
                  <a:lnTo>
                    <a:pt x="0"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60" name="Freeform 134"/>
            <p:cNvSpPr>
              <a:spLocks/>
            </p:cNvSpPr>
            <p:nvPr/>
          </p:nvSpPr>
          <p:spPr bwMode="auto">
            <a:xfrm>
              <a:off x="1105" y="2290"/>
              <a:ext cx="3" cy="5"/>
            </a:xfrm>
            <a:custGeom>
              <a:avLst/>
              <a:gdLst>
                <a:gd name="T0" fmla="*/ 1 w 3"/>
                <a:gd name="T1" fmla="*/ 0 h 5"/>
                <a:gd name="T2" fmla="*/ 3 w 3"/>
                <a:gd name="T3" fmla="*/ 3 h 5"/>
                <a:gd name="T4" fmla="*/ 1 w 3"/>
                <a:gd name="T5" fmla="*/ 3 h 5"/>
                <a:gd name="T6" fmla="*/ 1 w 3"/>
                <a:gd name="T7" fmla="*/ 5 h 5"/>
                <a:gd name="T8" fmla="*/ 0 w 3"/>
                <a:gd name="T9" fmla="*/ 3 h 5"/>
                <a:gd name="T10" fmla="*/ 0 w 3"/>
                <a:gd name="T11" fmla="*/ 2 h 5"/>
                <a:gd name="T12" fmla="*/ 1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1" y="0"/>
                  </a:moveTo>
                  <a:lnTo>
                    <a:pt x="3" y="3"/>
                  </a:lnTo>
                  <a:lnTo>
                    <a:pt x="1" y="3"/>
                  </a:lnTo>
                  <a:lnTo>
                    <a:pt x="1" y="5"/>
                  </a:lnTo>
                  <a:lnTo>
                    <a:pt x="0" y="3"/>
                  </a:lnTo>
                  <a:lnTo>
                    <a:pt x="0" y="2"/>
                  </a:lnTo>
                  <a:lnTo>
                    <a:pt x="1"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61" name="Freeform 135"/>
            <p:cNvSpPr>
              <a:spLocks/>
            </p:cNvSpPr>
            <p:nvPr/>
          </p:nvSpPr>
          <p:spPr bwMode="auto">
            <a:xfrm>
              <a:off x="1278" y="2374"/>
              <a:ext cx="5" cy="4"/>
            </a:xfrm>
            <a:custGeom>
              <a:avLst/>
              <a:gdLst>
                <a:gd name="T0" fmla="*/ 5 w 5"/>
                <a:gd name="T1" fmla="*/ 0 h 4"/>
                <a:gd name="T2" fmla="*/ 2 w 5"/>
                <a:gd name="T3" fmla="*/ 0 h 4"/>
                <a:gd name="T4" fmla="*/ 0 w 5"/>
                <a:gd name="T5" fmla="*/ 3 h 4"/>
                <a:gd name="T6" fmla="*/ 0 w 5"/>
                <a:gd name="T7" fmla="*/ 4 h 4"/>
                <a:gd name="T8" fmla="*/ 3 w 5"/>
                <a:gd name="T9" fmla="*/ 3 h 4"/>
                <a:gd name="T10" fmla="*/ 5 w 5"/>
                <a:gd name="T11" fmla="*/ 0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5" y="0"/>
                  </a:moveTo>
                  <a:lnTo>
                    <a:pt x="2" y="0"/>
                  </a:lnTo>
                  <a:lnTo>
                    <a:pt x="0" y="3"/>
                  </a:lnTo>
                  <a:lnTo>
                    <a:pt x="0" y="4"/>
                  </a:lnTo>
                  <a:lnTo>
                    <a:pt x="3" y="3"/>
                  </a:lnTo>
                  <a:lnTo>
                    <a:pt x="5"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62" name="Freeform 136"/>
            <p:cNvSpPr>
              <a:spLocks/>
            </p:cNvSpPr>
            <p:nvPr/>
          </p:nvSpPr>
          <p:spPr bwMode="auto">
            <a:xfrm>
              <a:off x="1413" y="2260"/>
              <a:ext cx="18" cy="6"/>
            </a:xfrm>
            <a:custGeom>
              <a:avLst/>
              <a:gdLst>
                <a:gd name="T0" fmla="*/ 15 w 18"/>
                <a:gd name="T1" fmla="*/ 2 h 6"/>
                <a:gd name="T2" fmla="*/ 15 w 18"/>
                <a:gd name="T3" fmla="*/ 0 h 6"/>
                <a:gd name="T4" fmla="*/ 15 w 18"/>
                <a:gd name="T5" fmla="*/ 2 h 6"/>
                <a:gd name="T6" fmla="*/ 17 w 18"/>
                <a:gd name="T7" fmla="*/ 2 h 6"/>
                <a:gd name="T8" fmla="*/ 18 w 18"/>
                <a:gd name="T9" fmla="*/ 3 h 6"/>
                <a:gd name="T10" fmla="*/ 18 w 18"/>
                <a:gd name="T11" fmla="*/ 6 h 6"/>
                <a:gd name="T12" fmla="*/ 17 w 18"/>
                <a:gd name="T13" fmla="*/ 5 h 6"/>
                <a:gd name="T14" fmla="*/ 15 w 18"/>
                <a:gd name="T15" fmla="*/ 3 h 6"/>
                <a:gd name="T16" fmla="*/ 6 w 18"/>
                <a:gd name="T17" fmla="*/ 6 h 6"/>
                <a:gd name="T18" fmla="*/ 2 w 18"/>
                <a:gd name="T19" fmla="*/ 5 h 6"/>
                <a:gd name="T20" fmla="*/ 0 w 18"/>
                <a:gd name="T21" fmla="*/ 3 h 6"/>
                <a:gd name="T22" fmla="*/ 5 w 18"/>
                <a:gd name="T23" fmla="*/ 3 h 6"/>
                <a:gd name="T24" fmla="*/ 12 w 18"/>
                <a:gd name="T25" fmla="*/ 0 h 6"/>
                <a:gd name="T26" fmla="*/ 14 w 18"/>
                <a:gd name="T27" fmla="*/ 0 h 6"/>
                <a:gd name="T28" fmla="*/ 15 w 18"/>
                <a:gd name="T29" fmla="*/ 2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
                <a:gd name="T46" fmla="*/ 0 h 6"/>
                <a:gd name="T47" fmla="*/ 18 w 18"/>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 h="6">
                  <a:moveTo>
                    <a:pt x="15" y="2"/>
                  </a:moveTo>
                  <a:lnTo>
                    <a:pt x="15" y="0"/>
                  </a:lnTo>
                  <a:lnTo>
                    <a:pt x="15" y="2"/>
                  </a:lnTo>
                  <a:lnTo>
                    <a:pt x="17" y="2"/>
                  </a:lnTo>
                  <a:lnTo>
                    <a:pt x="18" y="3"/>
                  </a:lnTo>
                  <a:lnTo>
                    <a:pt x="18" y="6"/>
                  </a:lnTo>
                  <a:lnTo>
                    <a:pt x="17" y="5"/>
                  </a:lnTo>
                  <a:lnTo>
                    <a:pt x="15" y="3"/>
                  </a:lnTo>
                  <a:lnTo>
                    <a:pt x="6" y="6"/>
                  </a:lnTo>
                  <a:lnTo>
                    <a:pt x="2" y="5"/>
                  </a:lnTo>
                  <a:lnTo>
                    <a:pt x="0" y="3"/>
                  </a:lnTo>
                  <a:lnTo>
                    <a:pt x="5" y="3"/>
                  </a:lnTo>
                  <a:lnTo>
                    <a:pt x="12" y="0"/>
                  </a:lnTo>
                  <a:lnTo>
                    <a:pt x="14" y="0"/>
                  </a:lnTo>
                  <a:lnTo>
                    <a:pt x="15"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63" name="Freeform 137"/>
            <p:cNvSpPr>
              <a:spLocks/>
            </p:cNvSpPr>
            <p:nvPr/>
          </p:nvSpPr>
          <p:spPr bwMode="auto">
            <a:xfrm>
              <a:off x="1440" y="2265"/>
              <a:ext cx="4" cy="13"/>
            </a:xfrm>
            <a:custGeom>
              <a:avLst/>
              <a:gdLst>
                <a:gd name="T0" fmla="*/ 4 w 4"/>
                <a:gd name="T1" fmla="*/ 4 h 13"/>
                <a:gd name="T2" fmla="*/ 4 w 4"/>
                <a:gd name="T3" fmla="*/ 1 h 13"/>
                <a:gd name="T4" fmla="*/ 4 w 4"/>
                <a:gd name="T5" fmla="*/ 4 h 13"/>
                <a:gd name="T6" fmla="*/ 3 w 4"/>
                <a:gd name="T7" fmla="*/ 13 h 13"/>
                <a:gd name="T8" fmla="*/ 0 w 4"/>
                <a:gd name="T9" fmla="*/ 10 h 13"/>
                <a:gd name="T10" fmla="*/ 1 w 4"/>
                <a:gd name="T11" fmla="*/ 9 h 13"/>
                <a:gd name="T12" fmla="*/ 1 w 4"/>
                <a:gd name="T13" fmla="*/ 7 h 13"/>
                <a:gd name="T14" fmla="*/ 1 w 4"/>
                <a:gd name="T15" fmla="*/ 6 h 13"/>
                <a:gd name="T16" fmla="*/ 3 w 4"/>
                <a:gd name="T17" fmla="*/ 1 h 13"/>
                <a:gd name="T18" fmla="*/ 3 w 4"/>
                <a:gd name="T19" fmla="*/ 0 h 13"/>
                <a:gd name="T20" fmla="*/ 4 w 4"/>
                <a:gd name="T21" fmla="*/ 3 h 13"/>
                <a:gd name="T22" fmla="*/ 4 w 4"/>
                <a:gd name="T23" fmla="*/ 4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13"/>
                <a:gd name="T38" fmla="*/ 4 w 4"/>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13">
                  <a:moveTo>
                    <a:pt x="4" y="4"/>
                  </a:moveTo>
                  <a:lnTo>
                    <a:pt x="4" y="1"/>
                  </a:lnTo>
                  <a:lnTo>
                    <a:pt x="4" y="4"/>
                  </a:lnTo>
                  <a:lnTo>
                    <a:pt x="3" y="13"/>
                  </a:lnTo>
                  <a:lnTo>
                    <a:pt x="0" y="10"/>
                  </a:lnTo>
                  <a:lnTo>
                    <a:pt x="1" y="9"/>
                  </a:lnTo>
                  <a:lnTo>
                    <a:pt x="1" y="7"/>
                  </a:lnTo>
                  <a:lnTo>
                    <a:pt x="1" y="6"/>
                  </a:lnTo>
                  <a:lnTo>
                    <a:pt x="3" y="1"/>
                  </a:lnTo>
                  <a:lnTo>
                    <a:pt x="3" y="0"/>
                  </a:lnTo>
                  <a:lnTo>
                    <a:pt x="4" y="3"/>
                  </a:lnTo>
                  <a:lnTo>
                    <a:pt x="4" y="4"/>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64" name="Freeform 138"/>
            <p:cNvSpPr>
              <a:spLocks/>
            </p:cNvSpPr>
            <p:nvPr/>
          </p:nvSpPr>
          <p:spPr bwMode="auto">
            <a:xfrm>
              <a:off x="1437" y="2293"/>
              <a:ext cx="4" cy="2"/>
            </a:xfrm>
            <a:custGeom>
              <a:avLst/>
              <a:gdLst>
                <a:gd name="T0" fmla="*/ 3 w 4"/>
                <a:gd name="T1" fmla="*/ 2 h 2"/>
                <a:gd name="T2" fmla="*/ 4 w 4"/>
                <a:gd name="T3" fmla="*/ 0 h 2"/>
                <a:gd name="T4" fmla="*/ 0 w 4"/>
                <a:gd name="T5" fmla="*/ 0 h 2"/>
                <a:gd name="T6" fmla="*/ 0 w 4"/>
                <a:gd name="T7" fmla="*/ 2 h 2"/>
                <a:gd name="T8" fmla="*/ 3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2"/>
                  </a:moveTo>
                  <a:lnTo>
                    <a:pt x="4" y="0"/>
                  </a:lnTo>
                  <a:lnTo>
                    <a:pt x="0" y="0"/>
                  </a:lnTo>
                  <a:lnTo>
                    <a:pt x="0" y="2"/>
                  </a:lnTo>
                  <a:lnTo>
                    <a:pt x="3"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65" name="Freeform 139"/>
            <p:cNvSpPr>
              <a:spLocks/>
            </p:cNvSpPr>
            <p:nvPr/>
          </p:nvSpPr>
          <p:spPr bwMode="auto">
            <a:xfrm>
              <a:off x="1424" y="2290"/>
              <a:ext cx="9" cy="17"/>
            </a:xfrm>
            <a:custGeom>
              <a:avLst/>
              <a:gdLst>
                <a:gd name="T0" fmla="*/ 4 w 9"/>
                <a:gd name="T1" fmla="*/ 3 h 17"/>
                <a:gd name="T2" fmla="*/ 6 w 9"/>
                <a:gd name="T3" fmla="*/ 3 h 17"/>
                <a:gd name="T4" fmla="*/ 6 w 9"/>
                <a:gd name="T5" fmla="*/ 5 h 17"/>
                <a:gd name="T6" fmla="*/ 9 w 9"/>
                <a:gd name="T7" fmla="*/ 9 h 17"/>
                <a:gd name="T8" fmla="*/ 9 w 9"/>
                <a:gd name="T9" fmla="*/ 14 h 17"/>
                <a:gd name="T10" fmla="*/ 9 w 9"/>
                <a:gd name="T11" fmla="*/ 15 h 17"/>
                <a:gd name="T12" fmla="*/ 7 w 9"/>
                <a:gd name="T13" fmla="*/ 17 h 17"/>
                <a:gd name="T14" fmla="*/ 4 w 9"/>
                <a:gd name="T15" fmla="*/ 17 h 17"/>
                <a:gd name="T16" fmla="*/ 3 w 9"/>
                <a:gd name="T17" fmla="*/ 14 h 17"/>
                <a:gd name="T18" fmla="*/ 0 w 9"/>
                <a:gd name="T19" fmla="*/ 12 h 17"/>
                <a:gd name="T20" fmla="*/ 0 w 9"/>
                <a:gd name="T21" fmla="*/ 9 h 17"/>
                <a:gd name="T22" fmla="*/ 1 w 9"/>
                <a:gd name="T23" fmla="*/ 3 h 17"/>
                <a:gd name="T24" fmla="*/ 1 w 9"/>
                <a:gd name="T25" fmla="*/ 2 h 17"/>
                <a:gd name="T26" fmla="*/ 4 w 9"/>
                <a:gd name="T27" fmla="*/ 0 h 17"/>
                <a:gd name="T28" fmla="*/ 4 w 9"/>
                <a:gd name="T29" fmla="*/ 3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17"/>
                <a:gd name="T47" fmla="*/ 9 w 9"/>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17">
                  <a:moveTo>
                    <a:pt x="4" y="3"/>
                  </a:moveTo>
                  <a:lnTo>
                    <a:pt x="6" y="3"/>
                  </a:lnTo>
                  <a:lnTo>
                    <a:pt x="6" y="5"/>
                  </a:lnTo>
                  <a:lnTo>
                    <a:pt x="9" y="9"/>
                  </a:lnTo>
                  <a:lnTo>
                    <a:pt x="9" y="14"/>
                  </a:lnTo>
                  <a:lnTo>
                    <a:pt x="9" y="15"/>
                  </a:lnTo>
                  <a:lnTo>
                    <a:pt x="7" y="17"/>
                  </a:lnTo>
                  <a:lnTo>
                    <a:pt x="4" y="17"/>
                  </a:lnTo>
                  <a:lnTo>
                    <a:pt x="3" y="14"/>
                  </a:lnTo>
                  <a:lnTo>
                    <a:pt x="0" y="12"/>
                  </a:lnTo>
                  <a:lnTo>
                    <a:pt x="0" y="9"/>
                  </a:lnTo>
                  <a:lnTo>
                    <a:pt x="1" y="3"/>
                  </a:lnTo>
                  <a:lnTo>
                    <a:pt x="1" y="2"/>
                  </a:lnTo>
                  <a:lnTo>
                    <a:pt x="4" y="0"/>
                  </a:lnTo>
                  <a:lnTo>
                    <a:pt x="4"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66" name="Freeform 140"/>
            <p:cNvSpPr>
              <a:spLocks/>
            </p:cNvSpPr>
            <p:nvPr/>
          </p:nvSpPr>
          <p:spPr bwMode="auto">
            <a:xfrm>
              <a:off x="1433" y="2310"/>
              <a:ext cx="4" cy="7"/>
            </a:xfrm>
            <a:custGeom>
              <a:avLst/>
              <a:gdLst>
                <a:gd name="T0" fmla="*/ 0 w 4"/>
                <a:gd name="T1" fmla="*/ 3 h 7"/>
                <a:gd name="T2" fmla="*/ 3 w 4"/>
                <a:gd name="T3" fmla="*/ 0 h 7"/>
                <a:gd name="T4" fmla="*/ 4 w 4"/>
                <a:gd name="T5" fmla="*/ 6 h 7"/>
                <a:gd name="T6" fmla="*/ 3 w 4"/>
                <a:gd name="T7" fmla="*/ 7 h 7"/>
                <a:gd name="T8" fmla="*/ 1 w 4"/>
                <a:gd name="T9" fmla="*/ 6 h 7"/>
                <a:gd name="T10" fmla="*/ 0 w 4"/>
                <a:gd name="T11" fmla="*/ 3 h 7"/>
                <a:gd name="T12" fmla="*/ 0 60000 65536"/>
                <a:gd name="T13" fmla="*/ 0 60000 65536"/>
                <a:gd name="T14" fmla="*/ 0 60000 65536"/>
                <a:gd name="T15" fmla="*/ 0 60000 65536"/>
                <a:gd name="T16" fmla="*/ 0 60000 65536"/>
                <a:gd name="T17" fmla="*/ 0 60000 65536"/>
                <a:gd name="T18" fmla="*/ 0 w 4"/>
                <a:gd name="T19" fmla="*/ 0 h 7"/>
                <a:gd name="T20" fmla="*/ 4 w 4"/>
                <a:gd name="T21" fmla="*/ 7 h 7"/>
              </a:gdLst>
              <a:ahLst/>
              <a:cxnLst>
                <a:cxn ang="T12">
                  <a:pos x="T0" y="T1"/>
                </a:cxn>
                <a:cxn ang="T13">
                  <a:pos x="T2" y="T3"/>
                </a:cxn>
                <a:cxn ang="T14">
                  <a:pos x="T4" y="T5"/>
                </a:cxn>
                <a:cxn ang="T15">
                  <a:pos x="T6" y="T7"/>
                </a:cxn>
                <a:cxn ang="T16">
                  <a:pos x="T8" y="T9"/>
                </a:cxn>
                <a:cxn ang="T17">
                  <a:pos x="T10" y="T11"/>
                </a:cxn>
              </a:cxnLst>
              <a:rect l="T18" t="T19" r="T20" b="T21"/>
              <a:pathLst>
                <a:path w="4" h="7">
                  <a:moveTo>
                    <a:pt x="0" y="3"/>
                  </a:moveTo>
                  <a:lnTo>
                    <a:pt x="3" y="0"/>
                  </a:lnTo>
                  <a:lnTo>
                    <a:pt x="4" y="6"/>
                  </a:lnTo>
                  <a:lnTo>
                    <a:pt x="3" y="7"/>
                  </a:lnTo>
                  <a:lnTo>
                    <a:pt x="1" y="6"/>
                  </a:lnTo>
                  <a:lnTo>
                    <a:pt x="0"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67" name="Freeform 141"/>
            <p:cNvSpPr>
              <a:spLocks/>
            </p:cNvSpPr>
            <p:nvPr/>
          </p:nvSpPr>
          <p:spPr bwMode="auto">
            <a:xfrm>
              <a:off x="1458" y="2290"/>
              <a:ext cx="1" cy="11"/>
            </a:xfrm>
            <a:custGeom>
              <a:avLst/>
              <a:gdLst>
                <a:gd name="T0" fmla="*/ 1 w 1"/>
                <a:gd name="T1" fmla="*/ 2 h 11"/>
                <a:gd name="T2" fmla="*/ 1 w 1"/>
                <a:gd name="T3" fmla="*/ 0 h 11"/>
                <a:gd name="T4" fmla="*/ 1 w 1"/>
                <a:gd name="T5" fmla="*/ 3 h 11"/>
                <a:gd name="T6" fmla="*/ 1 w 1"/>
                <a:gd name="T7" fmla="*/ 11 h 11"/>
                <a:gd name="T8" fmla="*/ 0 w 1"/>
                <a:gd name="T9" fmla="*/ 9 h 11"/>
                <a:gd name="T10" fmla="*/ 0 w 1"/>
                <a:gd name="T11" fmla="*/ 6 h 11"/>
                <a:gd name="T12" fmla="*/ 0 w 1"/>
                <a:gd name="T13" fmla="*/ 5 h 11"/>
                <a:gd name="T14" fmla="*/ 1 w 1"/>
                <a:gd name="T15" fmla="*/ 2 h 1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1"/>
                <a:gd name="T26" fmla="*/ 1 w 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1">
                  <a:moveTo>
                    <a:pt x="1" y="2"/>
                  </a:moveTo>
                  <a:lnTo>
                    <a:pt x="1" y="0"/>
                  </a:lnTo>
                  <a:lnTo>
                    <a:pt x="1" y="3"/>
                  </a:lnTo>
                  <a:lnTo>
                    <a:pt x="1" y="11"/>
                  </a:lnTo>
                  <a:lnTo>
                    <a:pt x="0" y="9"/>
                  </a:lnTo>
                  <a:lnTo>
                    <a:pt x="0" y="6"/>
                  </a:lnTo>
                  <a:lnTo>
                    <a:pt x="0" y="5"/>
                  </a:lnTo>
                  <a:lnTo>
                    <a:pt x="1"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68" name="Freeform 142"/>
            <p:cNvSpPr>
              <a:spLocks/>
            </p:cNvSpPr>
            <p:nvPr/>
          </p:nvSpPr>
          <p:spPr bwMode="auto">
            <a:xfrm>
              <a:off x="1467" y="2299"/>
              <a:ext cx="7" cy="11"/>
            </a:xfrm>
            <a:custGeom>
              <a:avLst/>
              <a:gdLst>
                <a:gd name="T0" fmla="*/ 6 w 7"/>
                <a:gd name="T1" fmla="*/ 8 h 11"/>
                <a:gd name="T2" fmla="*/ 7 w 7"/>
                <a:gd name="T3" fmla="*/ 8 h 11"/>
                <a:gd name="T4" fmla="*/ 7 w 7"/>
                <a:gd name="T5" fmla="*/ 11 h 11"/>
                <a:gd name="T6" fmla="*/ 6 w 7"/>
                <a:gd name="T7" fmla="*/ 11 h 11"/>
                <a:gd name="T8" fmla="*/ 4 w 7"/>
                <a:gd name="T9" fmla="*/ 11 h 11"/>
                <a:gd name="T10" fmla="*/ 4 w 7"/>
                <a:gd name="T11" fmla="*/ 9 h 11"/>
                <a:gd name="T12" fmla="*/ 0 w 7"/>
                <a:gd name="T13" fmla="*/ 0 h 11"/>
                <a:gd name="T14" fmla="*/ 1 w 7"/>
                <a:gd name="T15" fmla="*/ 0 h 11"/>
                <a:gd name="T16" fmla="*/ 6 w 7"/>
                <a:gd name="T17" fmla="*/ 8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1"/>
                <a:gd name="T29" fmla="*/ 7 w 7"/>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1">
                  <a:moveTo>
                    <a:pt x="6" y="8"/>
                  </a:moveTo>
                  <a:lnTo>
                    <a:pt x="7" y="8"/>
                  </a:lnTo>
                  <a:lnTo>
                    <a:pt x="7" y="11"/>
                  </a:lnTo>
                  <a:lnTo>
                    <a:pt x="6" y="11"/>
                  </a:lnTo>
                  <a:lnTo>
                    <a:pt x="4" y="11"/>
                  </a:lnTo>
                  <a:lnTo>
                    <a:pt x="4" y="9"/>
                  </a:lnTo>
                  <a:lnTo>
                    <a:pt x="0" y="0"/>
                  </a:lnTo>
                  <a:lnTo>
                    <a:pt x="1" y="0"/>
                  </a:lnTo>
                  <a:lnTo>
                    <a:pt x="6" y="8"/>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69" name="Freeform 143"/>
            <p:cNvSpPr>
              <a:spLocks/>
            </p:cNvSpPr>
            <p:nvPr/>
          </p:nvSpPr>
          <p:spPr bwMode="auto">
            <a:xfrm>
              <a:off x="1486" y="2310"/>
              <a:ext cx="3" cy="3"/>
            </a:xfrm>
            <a:custGeom>
              <a:avLst/>
              <a:gdLst>
                <a:gd name="T0" fmla="*/ 2 w 3"/>
                <a:gd name="T1" fmla="*/ 0 h 3"/>
                <a:gd name="T2" fmla="*/ 2 w 3"/>
                <a:gd name="T3" fmla="*/ 1 h 3"/>
                <a:gd name="T4" fmla="*/ 0 w 3"/>
                <a:gd name="T5" fmla="*/ 3 h 3"/>
                <a:gd name="T6" fmla="*/ 3 w 3"/>
                <a:gd name="T7" fmla="*/ 3 h 3"/>
                <a:gd name="T8" fmla="*/ 3 w 3"/>
                <a:gd name="T9" fmla="*/ 0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2" y="1"/>
                  </a:lnTo>
                  <a:lnTo>
                    <a:pt x="0" y="3"/>
                  </a:lnTo>
                  <a:lnTo>
                    <a:pt x="3" y="3"/>
                  </a:lnTo>
                  <a:lnTo>
                    <a:pt x="3" y="0"/>
                  </a:lnTo>
                  <a:lnTo>
                    <a:pt x="2"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70" name="Freeform 144"/>
            <p:cNvSpPr>
              <a:spLocks/>
            </p:cNvSpPr>
            <p:nvPr/>
          </p:nvSpPr>
          <p:spPr bwMode="auto">
            <a:xfrm>
              <a:off x="1476" y="2320"/>
              <a:ext cx="6" cy="14"/>
            </a:xfrm>
            <a:custGeom>
              <a:avLst/>
              <a:gdLst>
                <a:gd name="T0" fmla="*/ 0 w 6"/>
                <a:gd name="T1" fmla="*/ 0 h 14"/>
                <a:gd name="T2" fmla="*/ 3 w 6"/>
                <a:gd name="T3" fmla="*/ 8 h 14"/>
                <a:gd name="T4" fmla="*/ 4 w 6"/>
                <a:gd name="T5" fmla="*/ 9 h 14"/>
                <a:gd name="T6" fmla="*/ 6 w 6"/>
                <a:gd name="T7" fmla="*/ 12 h 14"/>
                <a:gd name="T8" fmla="*/ 6 w 6"/>
                <a:gd name="T9" fmla="*/ 14 h 14"/>
                <a:gd name="T10" fmla="*/ 4 w 6"/>
                <a:gd name="T11" fmla="*/ 11 h 14"/>
                <a:gd name="T12" fmla="*/ 1 w 6"/>
                <a:gd name="T13" fmla="*/ 9 h 14"/>
                <a:gd name="T14" fmla="*/ 0 w 6"/>
                <a:gd name="T15" fmla="*/ 3 h 14"/>
                <a:gd name="T16" fmla="*/ 0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0" y="0"/>
                  </a:moveTo>
                  <a:lnTo>
                    <a:pt x="3" y="8"/>
                  </a:lnTo>
                  <a:lnTo>
                    <a:pt x="4" y="9"/>
                  </a:lnTo>
                  <a:lnTo>
                    <a:pt x="6" y="12"/>
                  </a:lnTo>
                  <a:lnTo>
                    <a:pt x="6" y="14"/>
                  </a:lnTo>
                  <a:lnTo>
                    <a:pt x="4" y="11"/>
                  </a:lnTo>
                  <a:lnTo>
                    <a:pt x="1" y="9"/>
                  </a:lnTo>
                  <a:lnTo>
                    <a:pt x="0" y="3"/>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71" name="Freeform 145"/>
            <p:cNvSpPr>
              <a:spLocks/>
            </p:cNvSpPr>
            <p:nvPr/>
          </p:nvSpPr>
          <p:spPr bwMode="auto">
            <a:xfrm>
              <a:off x="1489" y="2334"/>
              <a:ext cx="9" cy="12"/>
            </a:xfrm>
            <a:custGeom>
              <a:avLst/>
              <a:gdLst>
                <a:gd name="T0" fmla="*/ 6 w 9"/>
                <a:gd name="T1" fmla="*/ 4 h 12"/>
                <a:gd name="T2" fmla="*/ 6 w 9"/>
                <a:gd name="T3" fmla="*/ 3 h 12"/>
                <a:gd name="T4" fmla="*/ 3 w 9"/>
                <a:gd name="T5" fmla="*/ 3 h 12"/>
                <a:gd name="T6" fmla="*/ 2 w 9"/>
                <a:gd name="T7" fmla="*/ 1 h 12"/>
                <a:gd name="T8" fmla="*/ 0 w 9"/>
                <a:gd name="T9" fmla="*/ 1 h 12"/>
                <a:gd name="T10" fmla="*/ 2 w 9"/>
                <a:gd name="T11" fmla="*/ 0 h 12"/>
                <a:gd name="T12" fmla="*/ 3 w 9"/>
                <a:gd name="T13" fmla="*/ 1 h 12"/>
                <a:gd name="T14" fmla="*/ 5 w 9"/>
                <a:gd name="T15" fmla="*/ 3 h 12"/>
                <a:gd name="T16" fmla="*/ 8 w 9"/>
                <a:gd name="T17" fmla="*/ 3 h 12"/>
                <a:gd name="T18" fmla="*/ 9 w 9"/>
                <a:gd name="T19" fmla="*/ 3 h 12"/>
                <a:gd name="T20" fmla="*/ 9 w 9"/>
                <a:gd name="T21" fmla="*/ 6 h 12"/>
                <a:gd name="T22" fmla="*/ 3 w 9"/>
                <a:gd name="T23" fmla="*/ 12 h 12"/>
                <a:gd name="T24" fmla="*/ 3 w 9"/>
                <a:gd name="T25" fmla="*/ 10 h 12"/>
                <a:gd name="T26" fmla="*/ 6 w 9"/>
                <a:gd name="T27" fmla="*/ 6 h 12"/>
                <a:gd name="T28" fmla="*/ 6 w 9"/>
                <a:gd name="T29" fmla="*/ 4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12"/>
                <a:gd name="T47" fmla="*/ 9 w 9"/>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12">
                  <a:moveTo>
                    <a:pt x="6" y="4"/>
                  </a:moveTo>
                  <a:lnTo>
                    <a:pt x="6" y="3"/>
                  </a:lnTo>
                  <a:lnTo>
                    <a:pt x="3" y="3"/>
                  </a:lnTo>
                  <a:lnTo>
                    <a:pt x="2" y="1"/>
                  </a:lnTo>
                  <a:lnTo>
                    <a:pt x="0" y="1"/>
                  </a:lnTo>
                  <a:lnTo>
                    <a:pt x="2" y="0"/>
                  </a:lnTo>
                  <a:lnTo>
                    <a:pt x="3" y="1"/>
                  </a:lnTo>
                  <a:lnTo>
                    <a:pt x="5" y="3"/>
                  </a:lnTo>
                  <a:lnTo>
                    <a:pt x="8" y="3"/>
                  </a:lnTo>
                  <a:lnTo>
                    <a:pt x="9" y="3"/>
                  </a:lnTo>
                  <a:lnTo>
                    <a:pt x="9" y="6"/>
                  </a:lnTo>
                  <a:lnTo>
                    <a:pt x="3" y="12"/>
                  </a:lnTo>
                  <a:lnTo>
                    <a:pt x="3" y="10"/>
                  </a:lnTo>
                  <a:lnTo>
                    <a:pt x="6" y="6"/>
                  </a:lnTo>
                  <a:lnTo>
                    <a:pt x="6" y="4"/>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72" name="Freeform 146"/>
            <p:cNvSpPr>
              <a:spLocks/>
            </p:cNvSpPr>
            <p:nvPr/>
          </p:nvSpPr>
          <p:spPr bwMode="auto">
            <a:xfrm>
              <a:off x="1512" y="2341"/>
              <a:ext cx="6" cy="2"/>
            </a:xfrm>
            <a:custGeom>
              <a:avLst/>
              <a:gdLst>
                <a:gd name="T0" fmla="*/ 6 w 6"/>
                <a:gd name="T1" fmla="*/ 2 h 2"/>
                <a:gd name="T2" fmla="*/ 4 w 6"/>
                <a:gd name="T3" fmla="*/ 0 h 2"/>
                <a:gd name="T4" fmla="*/ 3 w 6"/>
                <a:gd name="T5" fmla="*/ 0 h 2"/>
                <a:gd name="T6" fmla="*/ 0 w 6"/>
                <a:gd name="T7" fmla="*/ 2 h 2"/>
                <a:gd name="T8" fmla="*/ 3 w 6"/>
                <a:gd name="T9" fmla="*/ 2 h 2"/>
                <a:gd name="T10" fmla="*/ 4 w 6"/>
                <a:gd name="T11" fmla="*/ 2 h 2"/>
                <a:gd name="T12" fmla="*/ 6 w 6"/>
                <a:gd name="T13" fmla="*/ 2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2"/>
                  </a:moveTo>
                  <a:lnTo>
                    <a:pt x="4" y="0"/>
                  </a:lnTo>
                  <a:lnTo>
                    <a:pt x="3" y="0"/>
                  </a:lnTo>
                  <a:lnTo>
                    <a:pt x="0" y="2"/>
                  </a:lnTo>
                  <a:lnTo>
                    <a:pt x="3" y="2"/>
                  </a:lnTo>
                  <a:lnTo>
                    <a:pt x="4" y="2"/>
                  </a:lnTo>
                  <a:lnTo>
                    <a:pt x="6"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73" name="Freeform 147"/>
            <p:cNvSpPr>
              <a:spLocks/>
            </p:cNvSpPr>
            <p:nvPr/>
          </p:nvSpPr>
          <p:spPr bwMode="auto">
            <a:xfrm>
              <a:off x="1524" y="2349"/>
              <a:ext cx="13" cy="6"/>
            </a:xfrm>
            <a:custGeom>
              <a:avLst/>
              <a:gdLst>
                <a:gd name="T0" fmla="*/ 3 w 13"/>
                <a:gd name="T1" fmla="*/ 1 h 6"/>
                <a:gd name="T2" fmla="*/ 4 w 13"/>
                <a:gd name="T3" fmla="*/ 0 h 6"/>
                <a:gd name="T4" fmla="*/ 13 w 13"/>
                <a:gd name="T5" fmla="*/ 4 h 6"/>
                <a:gd name="T6" fmla="*/ 13 w 13"/>
                <a:gd name="T7" fmla="*/ 6 h 6"/>
                <a:gd name="T8" fmla="*/ 12 w 13"/>
                <a:gd name="T9" fmla="*/ 6 h 6"/>
                <a:gd name="T10" fmla="*/ 6 w 13"/>
                <a:gd name="T11" fmla="*/ 1 h 6"/>
                <a:gd name="T12" fmla="*/ 3 w 13"/>
                <a:gd name="T13" fmla="*/ 4 h 6"/>
                <a:gd name="T14" fmla="*/ 0 w 13"/>
                <a:gd name="T15" fmla="*/ 4 h 6"/>
                <a:gd name="T16" fmla="*/ 1 w 13"/>
                <a:gd name="T17" fmla="*/ 3 h 6"/>
                <a:gd name="T18" fmla="*/ 3 w 13"/>
                <a:gd name="T19" fmla="*/ 1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6"/>
                <a:gd name="T32" fmla="*/ 13 w 13"/>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6">
                  <a:moveTo>
                    <a:pt x="3" y="1"/>
                  </a:moveTo>
                  <a:lnTo>
                    <a:pt x="4" y="0"/>
                  </a:lnTo>
                  <a:lnTo>
                    <a:pt x="13" y="4"/>
                  </a:lnTo>
                  <a:lnTo>
                    <a:pt x="13" y="6"/>
                  </a:lnTo>
                  <a:lnTo>
                    <a:pt x="12" y="6"/>
                  </a:lnTo>
                  <a:lnTo>
                    <a:pt x="6" y="1"/>
                  </a:lnTo>
                  <a:lnTo>
                    <a:pt x="3" y="4"/>
                  </a:lnTo>
                  <a:lnTo>
                    <a:pt x="0" y="4"/>
                  </a:lnTo>
                  <a:lnTo>
                    <a:pt x="1" y="3"/>
                  </a:lnTo>
                  <a:lnTo>
                    <a:pt x="3"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74" name="Freeform 148"/>
            <p:cNvSpPr>
              <a:spLocks/>
            </p:cNvSpPr>
            <p:nvPr/>
          </p:nvSpPr>
          <p:spPr bwMode="auto">
            <a:xfrm>
              <a:off x="1503" y="2361"/>
              <a:ext cx="10" cy="7"/>
            </a:xfrm>
            <a:custGeom>
              <a:avLst/>
              <a:gdLst>
                <a:gd name="T0" fmla="*/ 10 w 10"/>
                <a:gd name="T1" fmla="*/ 0 h 7"/>
                <a:gd name="T2" fmla="*/ 9 w 10"/>
                <a:gd name="T3" fmla="*/ 6 h 7"/>
                <a:gd name="T4" fmla="*/ 7 w 10"/>
                <a:gd name="T5" fmla="*/ 6 h 7"/>
                <a:gd name="T6" fmla="*/ 0 w 10"/>
                <a:gd name="T7" fmla="*/ 7 h 7"/>
                <a:gd name="T8" fmla="*/ 0 w 10"/>
                <a:gd name="T9" fmla="*/ 3 h 7"/>
                <a:gd name="T10" fmla="*/ 3 w 10"/>
                <a:gd name="T11" fmla="*/ 3 h 7"/>
                <a:gd name="T12" fmla="*/ 6 w 10"/>
                <a:gd name="T13" fmla="*/ 3 h 7"/>
                <a:gd name="T14" fmla="*/ 10 w 10"/>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7"/>
                <a:gd name="T26" fmla="*/ 10 w 10"/>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7">
                  <a:moveTo>
                    <a:pt x="10" y="0"/>
                  </a:moveTo>
                  <a:lnTo>
                    <a:pt x="9" y="6"/>
                  </a:lnTo>
                  <a:lnTo>
                    <a:pt x="7" y="6"/>
                  </a:lnTo>
                  <a:lnTo>
                    <a:pt x="0" y="7"/>
                  </a:lnTo>
                  <a:lnTo>
                    <a:pt x="0" y="3"/>
                  </a:lnTo>
                  <a:lnTo>
                    <a:pt x="3" y="3"/>
                  </a:lnTo>
                  <a:lnTo>
                    <a:pt x="6" y="3"/>
                  </a:lnTo>
                  <a:lnTo>
                    <a:pt x="1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75" name="Freeform 149"/>
            <p:cNvSpPr>
              <a:spLocks/>
            </p:cNvSpPr>
            <p:nvPr/>
          </p:nvSpPr>
          <p:spPr bwMode="auto">
            <a:xfrm>
              <a:off x="1431" y="2308"/>
              <a:ext cx="5" cy="3"/>
            </a:xfrm>
            <a:custGeom>
              <a:avLst/>
              <a:gdLst>
                <a:gd name="T0" fmla="*/ 3 w 5"/>
                <a:gd name="T1" fmla="*/ 0 h 3"/>
                <a:gd name="T2" fmla="*/ 0 w 5"/>
                <a:gd name="T3" fmla="*/ 2 h 3"/>
                <a:gd name="T4" fmla="*/ 0 w 5"/>
                <a:gd name="T5" fmla="*/ 3 h 3"/>
                <a:gd name="T6" fmla="*/ 3 w 5"/>
                <a:gd name="T7" fmla="*/ 3 h 3"/>
                <a:gd name="T8" fmla="*/ 5 w 5"/>
                <a:gd name="T9" fmla="*/ 0 h 3"/>
                <a:gd name="T10" fmla="*/ 3 w 5"/>
                <a:gd name="T11" fmla="*/ 0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3" y="0"/>
                  </a:moveTo>
                  <a:lnTo>
                    <a:pt x="0" y="2"/>
                  </a:lnTo>
                  <a:lnTo>
                    <a:pt x="0" y="3"/>
                  </a:lnTo>
                  <a:lnTo>
                    <a:pt x="3" y="3"/>
                  </a:lnTo>
                  <a:lnTo>
                    <a:pt x="5" y="0"/>
                  </a:lnTo>
                  <a:lnTo>
                    <a:pt x="3"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76" name="Freeform 150"/>
            <p:cNvSpPr>
              <a:spLocks/>
            </p:cNvSpPr>
            <p:nvPr/>
          </p:nvSpPr>
          <p:spPr bwMode="auto">
            <a:xfrm>
              <a:off x="1711" y="3736"/>
              <a:ext cx="7" cy="8"/>
            </a:xfrm>
            <a:custGeom>
              <a:avLst/>
              <a:gdLst>
                <a:gd name="T0" fmla="*/ 6 w 7"/>
                <a:gd name="T1" fmla="*/ 3 h 8"/>
                <a:gd name="T2" fmla="*/ 7 w 7"/>
                <a:gd name="T3" fmla="*/ 5 h 8"/>
                <a:gd name="T4" fmla="*/ 7 w 7"/>
                <a:gd name="T5" fmla="*/ 8 h 8"/>
                <a:gd name="T6" fmla="*/ 6 w 7"/>
                <a:gd name="T7" fmla="*/ 8 h 8"/>
                <a:gd name="T8" fmla="*/ 4 w 7"/>
                <a:gd name="T9" fmla="*/ 8 h 8"/>
                <a:gd name="T10" fmla="*/ 0 w 7"/>
                <a:gd name="T11" fmla="*/ 5 h 8"/>
                <a:gd name="T12" fmla="*/ 0 w 7"/>
                <a:gd name="T13" fmla="*/ 2 h 8"/>
                <a:gd name="T14" fmla="*/ 1 w 7"/>
                <a:gd name="T15" fmla="*/ 0 h 8"/>
                <a:gd name="T16" fmla="*/ 1 w 7"/>
                <a:gd name="T17" fmla="*/ 2 h 8"/>
                <a:gd name="T18" fmla="*/ 1 w 7"/>
                <a:gd name="T19" fmla="*/ 3 h 8"/>
                <a:gd name="T20" fmla="*/ 1 w 7"/>
                <a:gd name="T21" fmla="*/ 5 h 8"/>
                <a:gd name="T22" fmla="*/ 3 w 7"/>
                <a:gd name="T23" fmla="*/ 5 h 8"/>
                <a:gd name="T24" fmla="*/ 3 w 7"/>
                <a:gd name="T25" fmla="*/ 3 h 8"/>
                <a:gd name="T26" fmla="*/ 4 w 7"/>
                <a:gd name="T27" fmla="*/ 3 h 8"/>
                <a:gd name="T28" fmla="*/ 6 w 7"/>
                <a:gd name="T29" fmla="*/ 3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
                <a:gd name="T46" fmla="*/ 0 h 8"/>
                <a:gd name="T47" fmla="*/ 7 w 7"/>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 h="8">
                  <a:moveTo>
                    <a:pt x="6" y="3"/>
                  </a:moveTo>
                  <a:lnTo>
                    <a:pt x="7" y="5"/>
                  </a:lnTo>
                  <a:lnTo>
                    <a:pt x="7" y="8"/>
                  </a:lnTo>
                  <a:lnTo>
                    <a:pt x="6" y="8"/>
                  </a:lnTo>
                  <a:lnTo>
                    <a:pt x="4" y="8"/>
                  </a:lnTo>
                  <a:lnTo>
                    <a:pt x="0" y="5"/>
                  </a:lnTo>
                  <a:lnTo>
                    <a:pt x="0" y="2"/>
                  </a:lnTo>
                  <a:lnTo>
                    <a:pt x="1" y="0"/>
                  </a:lnTo>
                  <a:lnTo>
                    <a:pt x="1" y="2"/>
                  </a:lnTo>
                  <a:lnTo>
                    <a:pt x="1" y="3"/>
                  </a:lnTo>
                  <a:lnTo>
                    <a:pt x="1" y="5"/>
                  </a:lnTo>
                  <a:lnTo>
                    <a:pt x="3" y="5"/>
                  </a:lnTo>
                  <a:lnTo>
                    <a:pt x="3" y="3"/>
                  </a:lnTo>
                  <a:lnTo>
                    <a:pt x="4" y="3"/>
                  </a:lnTo>
                  <a:lnTo>
                    <a:pt x="6"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77" name="Freeform 151"/>
            <p:cNvSpPr>
              <a:spLocks/>
            </p:cNvSpPr>
            <p:nvPr/>
          </p:nvSpPr>
          <p:spPr bwMode="auto">
            <a:xfrm>
              <a:off x="1717" y="3727"/>
              <a:ext cx="28" cy="24"/>
            </a:xfrm>
            <a:custGeom>
              <a:avLst/>
              <a:gdLst>
                <a:gd name="T0" fmla="*/ 27 w 28"/>
                <a:gd name="T1" fmla="*/ 2 h 24"/>
                <a:gd name="T2" fmla="*/ 28 w 28"/>
                <a:gd name="T3" fmla="*/ 2 h 24"/>
                <a:gd name="T4" fmla="*/ 28 w 28"/>
                <a:gd name="T5" fmla="*/ 3 h 24"/>
                <a:gd name="T6" fmla="*/ 28 w 28"/>
                <a:gd name="T7" fmla="*/ 5 h 24"/>
                <a:gd name="T8" fmla="*/ 27 w 28"/>
                <a:gd name="T9" fmla="*/ 8 h 24"/>
                <a:gd name="T10" fmla="*/ 25 w 28"/>
                <a:gd name="T11" fmla="*/ 8 h 24"/>
                <a:gd name="T12" fmla="*/ 22 w 28"/>
                <a:gd name="T13" fmla="*/ 14 h 24"/>
                <a:gd name="T14" fmla="*/ 21 w 28"/>
                <a:gd name="T15" fmla="*/ 14 h 24"/>
                <a:gd name="T16" fmla="*/ 19 w 28"/>
                <a:gd name="T17" fmla="*/ 17 h 24"/>
                <a:gd name="T18" fmla="*/ 18 w 28"/>
                <a:gd name="T19" fmla="*/ 18 h 24"/>
                <a:gd name="T20" fmla="*/ 16 w 28"/>
                <a:gd name="T21" fmla="*/ 17 h 24"/>
                <a:gd name="T22" fmla="*/ 13 w 28"/>
                <a:gd name="T23" fmla="*/ 18 h 24"/>
                <a:gd name="T24" fmla="*/ 12 w 28"/>
                <a:gd name="T25" fmla="*/ 18 h 24"/>
                <a:gd name="T26" fmla="*/ 12 w 28"/>
                <a:gd name="T27" fmla="*/ 21 h 24"/>
                <a:gd name="T28" fmla="*/ 10 w 28"/>
                <a:gd name="T29" fmla="*/ 23 h 24"/>
                <a:gd name="T30" fmla="*/ 9 w 28"/>
                <a:gd name="T31" fmla="*/ 23 h 24"/>
                <a:gd name="T32" fmla="*/ 6 w 28"/>
                <a:gd name="T33" fmla="*/ 24 h 24"/>
                <a:gd name="T34" fmla="*/ 4 w 28"/>
                <a:gd name="T35" fmla="*/ 21 h 24"/>
                <a:gd name="T36" fmla="*/ 3 w 28"/>
                <a:gd name="T37" fmla="*/ 21 h 24"/>
                <a:gd name="T38" fmla="*/ 3 w 28"/>
                <a:gd name="T39" fmla="*/ 23 h 24"/>
                <a:gd name="T40" fmla="*/ 0 w 28"/>
                <a:gd name="T41" fmla="*/ 20 h 24"/>
                <a:gd name="T42" fmla="*/ 0 w 28"/>
                <a:gd name="T43" fmla="*/ 18 h 24"/>
                <a:gd name="T44" fmla="*/ 3 w 28"/>
                <a:gd name="T45" fmla="*/ 18 h 24"/>
                <a:gd name="T46" fmla="*/ 3 w 28"/>
                <a:gd name="T47" fmla="*/ 17 h 24"/>
                <a:gd name="T48" fmla="*/ 4 w 28"/>
                <a:gd name="T49" fmla="*/ 18 h 24"/>
                <a:gd name="T50" fmla="*/ 7 w 28"/>
                <a:gd name="T51" fmla="*/ 18 h 24"/>
                <a:gd name="T52" fmla="*/ 9 w 28"/>
                <a:gd name="T53" fmla="*/ 17 h 24"/>
                <a:gd name="T54" fmla="*/ 7 w 28"/>
                <a:gd name="T55" fmla="*/ 17 h 24"/>
                <a:gd name="T56" fmla="*/ 7 w 28"/>
                <a:gd name="T57" fmla="*/ 15 h 24"/>
                <a:gd name="T58" fmla="*/ 9 w 28"/>
                <a:gd name="T59" fmla="*/ 14 h 24"/>
                <a:gd name="T60" fmla="*/ 10 w 28"/>
                <a:gd name="T61" fmla="*/ 14 h 24"/>
                <a:gd name="T62" fmla="*/ 12 w 28"/>
                <a:gd name="T63" fmla="*/ 11 h 24"/>
                <a:gd name="T64" fmla="*/ 15 w 28"/>
                <a:gd name="T65" fmla="*/ 11 h 24"/>
                <a:gd name="T66" fmla="*/ 10 w 28"/>
                <a:gd name="T67" fmla="*/ 6 h 24"/>
                <a:gd name="T68" fmla="*/ 9 w 28"/>
                <a:gd name="T69" fmla="*/ 6 h 24"/>
                <a:gd name="T70" fmla="*/ 7 w 28"/>
                <a:gd name="T71" fmla="*/ 5 h 24"/>
                <a:gd name="T72" fmla="*/ 9 w 28"/>
                <a:gd name="T73" fmla="*/ 5 h 24"/>
                <a:gd name="T74" fmla="*/ 9 w 28"/>
                <a:gd name="T75" fmla="*/ 3 h 24"/>
                <a:gd name="T76" fmla="*/ 7 w 28"/>
                <a:gd name="T77" fmla="*/ 3 h 24"/>
                <a:gd name="T78" fmla="*/ 6 w 28"/>
                <a:gd name="T79" fmla="*/ 0 h 24"/>
                <a:gd name="T80" fmla="*/ 9 w 28"/>
                <a:gd name="T81" fmla="*/ 3 h 24"/>
                <a:gd name="T82" fmla="*/ 13 w 28"/>
                <a:gd name="T83" fmla="*/ 5 h 24"/>
                <a:gd name="T84" fmla="*/ 16 w 28"/>
                <a:gd name="T85" fmla="*/ 3 h 24"/>
                <a:gd name="T86" fmla="*/ 27 w 28"/>
                <a:gd name="T87" fmla="*/ 3 h 24"/>
                <a:gd name="T88" fmla="*/ 27 w 28"/>
                <a:gd name="T89" fmla="*/ 2 h 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
                <a:gd name="T136" fmla="*/ 0 h 24"/>
                <a:gd name="T137" fmla="*/ 28 w 28"/>
                <a:gd name="T138" fmla="*/ 24 h 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 h="24">
                  <a:moveTo>
                    <a:pt x="27" y="2"/>
                  </a:moveTo>
                  <a:lnTo>
                    <a:pt x="28" y="2"/>
                  </a:lnTo>
                  <a:lnTo>
                    <a:pt x="28" y="3"/>
                  </a:lnTo>
                  <a:lnTo>
                    <a:pt x="28" y="5"/>
                  </a:lnTo>
                  <a:lnTo>
                    <a:pt x="27" y="8"/>
                  </a:lnTo>
                  <a:lnTo>
                    <a:pt x="25" y="8"/>
                  </a:lnTo>
                  <a:lnTo>
                    <a:pt x="22" y="14"/>
                  </a:lnTo>
                  <a:lnTo>
                    <a:pt x="21" y="14"/>
                  </a:lnTo>
                  <a:lnTo>
                    <a:pt x="19" y="17"/>
                  </a:lnTo>
                  <a:lnTo>
                    <a:pt x="18" y="18"/>
                  </a:lnTo>
                  <a:lnTo>
                    <a:pt x="16" y="17"/>
                  </a:lnTo>
                  <a:lnTo>
                    <a:pt x="13" y="18"/>
                  </a:lnTo>
                  <a:lnTo>
                    <a:pt x="12" y="18"/>
                  </a:lnTo>
                  <a:lnTo>
                    <a:pt x="12" y="21"/>
                  </a:lnTo>
                  <a:lnTo>
                    <a:pt x="10" y="23"/>
                  </a:lnTo>
                  <a:lnTo>
                    <a:pt x="9" y="23"/>
                  </a:lnTo>
                  <a:lnTo>
                    <a:pt x="6" y="24"/>
                  </a:lnTo>
                  <a:lnTo>
                    <a:pt x="4" y="21"/>
                  </a:lnTo>
                  <a:lnTo>
                    <a:pt x="3" y="21"/>
                  </a:lnTo>
                  <a:lnTo>
                    <a:pt x="3" y="23"/>
                  </a:lnTo>
                  <a:lnTo>
                    <a:pt x="0" y="20"/>
                  </a:lnTo>
                  <a:lnTo>
                    <a:pt x="0" y="18"/>
                  </a:lnTo>
                  <a:lnTo>
                    <a:pt x="3" y="18"/>
                  </a:lnTo>
                  <a:lnTo>
                    <a:pt x="3" y="17"/>
                  </a:lnTo>
                  <a:lnTo>
                    <a:pt x="4" y="18"/>
                  </a:lnTo>
                  <a:lnTo>
                    <a:pt x="7" y="18"/>
                  </a:lnTo>
                  <a:lnTo>
                    <a:pt x="9" y="17"/>
                  </a:lnTo>
                  <a:lnTo>
                    <a:pt x="7" y="17"/>
                  </a:lnTo>
                  <a:lnTo>
                    <a:pt x="7" y="15"/>
                  </a:lnTo>
                  <a:lnTo>
                    <a:pt x="9" y="14"/>
                  </a:lnTo>
                  <a:lnTo>
                    <a:pt x="10" y="14"/>
                  </a:lnTo>
                  <a:lnTo>
                    <a:pt x="12" y="11"/>
                  </a:lnTo>
                  <a:lnTo>
                    <a:pt x="15" y="11"/>
                  </a:lnTo>
                  <a:lnTo>
                    <a:pt x="10" y="6"/>
                  </a:lnTo>
                  <a:lnTo>
                    <a:pt x="9" y="6"/>
                  </a:lnTo>
                  <a:lnTo>
                    <a:pt x="7" y="5"/>
                  </a:lnTo>
                  <a:lnTo>
                    <a:pt x="9" y="5"/>
                  </a:lnTo>
                  <a:lnTo>
                    <a:pt x="9" y="3"/>
                  </a:lnTo>
                  <a:lnTo>
                    <a:pt x="7" y="3"/>
                  </a:lnTo>
                  <a:lnTo>
                    <a:pt x="6" y="0"/>
                  </a:lnTo>
                  <a:lnTo>
                    <a:pt x="9" y="3"/>
                  </a:lnTo>
                  <a:lnTo>
                    <a:pt x="13" y="5"/>
                  </a:lnTo>
                  <a:lnTo>
                    <a:pt x="16" y="3"/>
                  </a:lnTo>
                  <a:lnTo>
                    <a:pt x="27" y="3"/>
                  </a:lnTo>
                  <a:lnTo>
                    <a:pt x="27"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78" name="Freeform 152"/>
            <p:cNvSpPr>
              <a:spLocks/>
            </p:cNvSpPr>
            <p:nvPr/>
          </p:nvSpPr>
          <p:spPr bwMode="auto">
            <a:xfrm>
              <a:off x="1738" y="3726"/>
              <a:ext cx="31" cy="28"/>
            </a:xfrm>
            <a:custGeom>
              <a:avLst/>
              <a:gdLst>
                <a:gd name="T0" fmla="*/ 30 w 31"/>
                <a:gd name="T1" fmla="*/ 12 h 28"/>
                <a:gd name="T2" fmla="*/ 28 w 31"/>
                <a:gd name="T3" fmla="*/ 12 h 28"/>
                <a:gd name="T4" fmla="*/ 27 w 31"/>
                <a:gd name="T5" fmla="*/ 15 h 28"/>
                <a:gd name="T6" fmla="*/ 24 w 31"/>
                <a:gd name="T7" fmla="*/ 16 h 28"/>
                <a:gd name="T8" fmla="*/ 15 w 31"/>
                <a:gd name="T9" fmla="*/ 15 h 28"/>
                <a:gd name="T10" fmla="*/ 13 w 31"/>
                <a:gd name="T11" fmla="*/ 15 h 28"/>
                <a:gd name="T12" fmla="*/ 13 w 31"/>
                <a:gd name="T13" fmla="*/ 16 h 28"/>
                <a:gd name="T14" fmla="*/ 18 w 31"/>
                <a:gd name="T15" fmla="*/ 19 h 28"/>
                <a:gd name="T16" fmla="*/ 18 w 31"/>
                <a:gd name="T17" fmla="*/ 22 h 28"/>
                <a:gd name="T18" fmla="*/ 15 w 31"/>
                <a:gd name="T19" fmla="*/ 21 h 28"/>
                <a:gd name="T20" fmla="*/ 12 w 31"/>
                <a:gd name="T21" fmla="*/ 21 h 28"/>
                <a:gd name="T22" fmla="*/ 10 w 31"/>
                <a:gd name="T23" fmla="*/ 21 h 28"/>
                <a:gd name="T24" fmla="*/ 10 w 31"/>
                <a:gd name="T25" fmla="*/ 24 h 28"/>
                <a:gd name="T26" fmla="*/ 12 w 31"/>
                <a:gd name="T27" fmla="*/ 24 h 28"/>
                <a:gd name="T28" fmla="*/ 12 w 31"/>
                <a:gd name="T29" fmla="*/ 25 h 28"/>
                <a:gd name="T30" fmla="*/ 9 w 31"/>
                <a:gd name="T31" fmla="*/ 25 h 28"/>
                <a:gd name="T32" fmla="*/ 6 w 31"/>
                <a:gd name="T33" fmla="*/ 24 h 28"/>
                <a:gd name="T34" fmla="*/ 6 w 31"/>
                <a:gd name="T35" fmla="*/ 28 h 28"/>
                <a:gd name="T36" fmla="*/ 4 w 31"/>
                <a:gd name="T37" fmla="*/ 27 h 28"/>
                <a:gd name="T38" fmla="*/ 1 w 31"/>
                <a:gd name="T39" fmla="*/ 24 h 28"/>
                <a:gd name="T40" fmla="*/ 0 w 31"/>
                <a:gd name="T41" fmla="*/ 22 h 28"/>
                <a:gd name="T42" fmla="*/ 3 w 31"/>
                <a:gd name="T43" fmla="*/ 15 h 28"/>
                <a:gd name="T44" fmla="*/ 4 w 31"/>
                <a:gd name="T45" fmla="*/ 15 h 28"/>
                <a:gd name="T46" fmla="*/ 4 w 31"/>
                <a:gd name="T47" fmla="*/ 13 h 28"/>
                <a:gd name="T48" fmla="*/ 7 w 31"/>
                <a:gd name="T49" fmla="*/ 10 h 28"/>
                <a:gd name="T50" fmla="*/ 9 w 31"/>
                <a:gd name="T51" fmla="*/ 12 h 28"/>
                <a:gd name="T52" fmla="*/ 12 w 31"/>
                <a:gd name="T53" fmla="*/ 13 h 28"/>
                <a:gd name="T54" fmla="*/ 10 w 31"/>
                <a:gd name="T55" fmla="*/ 4 h 28"/>
                <a:gd name="T56" fmla="*/ 10 w 31"/>
                <a:gd name="T57" fmla="*/ 3 h 28"/>
                <a:gd name="T58" fmla="*/ 12 w 31"/>
                <a:gd name="T59" fmla="*/ 3 h 28"/>
                <a:gd name="T60" fmla="*/ 13 w 31"/>
                <a:gd name="T61" fmla="*/ 1 h 28"/>
                <a:gd name="T62" fmla="*/ 15 w 31"/>
                <a:gd name="T63" fmla="*/ 0 h 28"/>
                <a:gd name="T64" fmla="*/ 16 w 31"/>
                <a:gd name="T65" fmla="*/ 1 h 28"/>
                <a:gd name="T66" fmla="*/ 19 w 31"/>
                <a:gd name="T67" fmla="*/ 0 h 28"/>
                <a:gd name="T68" fmla="*/ 22 w 31"/>
                <a:gd name="T69" fmla="*/ 4 h 28"/>
                <a:gd name="T70" fmla="*/ 27 w 31"/>
                <a:gd name="T71" fmla="*/ 3 h 28"/>
                <a:gd name="T72" fmla="*/ 30 w 31"/>
                <a:gd name="T73" fmla="*/ 4 h 28"/>
                <a:gd name="T74" fmla="*/ 31 w 31"/>
                <a:gd name="T75" fmla="*/ 6 h 28"/>
                <a:gd name="T76" fmla="*/ 31 w 31"/>
                <a:gd name="T77" fmla="*/ 7 h 28"/>
                <a:gd name="T78" fmla="*/ 30 w 31"/>
                <a:gd name="T79" fmla="*/ 7 h 28"/>
                <a:gd name="T80" fmla="*/ 31 w 31"/>
                <a:gd name="T81" fmla="*/ 9 h 28"/>
                <a:gd name="T82" fmla="*/ 31 w 31"/>
                <a:gd name="T83" fmla="*/ 10 h 28"/>
                <a:gd name="T84" fmla="*/ 30 w 31"/>
                <a:gd name="T85" fmla="*/ 12 h 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
                <a:gd name="T130" fmla="*/ 0 h 28"/>
                <a:gd name="T131" fmla="*/ 31 w 31"/>
                <a:gd name="T132" fmla="*/ 28 h 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 h="28">
                  <a:moveTo>
                    <a:pt x="30" y="12"/>
                  </a:moveTo>
                  <a:lnTo>
                    <a:pt x="28" y="12"/>
                  </a:lnTo>
                  <a:lnTo>
                    <a:pt x="27" y="15"/>
                  </a:lnTo>
                  <a:lnTo>
                    <a:pt x="24" y="16"/>
                  </a:lnTo>
                  <a:lnTo>
                    <a:pt x="15" y="15"/>
                  </a:lnTo>
                  <a:lnTo>
                    <a:pt x="13" y="15"/>
                  </a:lnTo>
                  <a:lnTo>
                    <a:pt x="13" y="16"/>
                  </a:lnTo>
                  <a:lnTo>
                    <a:pt x="18" y="19"/>
                  </a:lnTo>
                  <a:lnTo>
                    <a:pt x="18" y="22"/>
                  </a:lnTo>
                  <a:lnTo>
                    <a:pt x="15" y="21"/>
                  </a:lnTo>
                  <a:lnTo>
                    <a:pt x="12" y="21"/>
                  </a:lnTo>
                  <a:lnTo>
                    <a:pt x="10" y="21"/>
                  </a:lnTo>
                  <a:lnTo>
                    <a:pt x="10" y="24"/>
                  </a:lnTo>
                  <a:lnTo>
                    <a:pt x="12" y="24"/>
                  </a:lnTo>
                  <a:lnTo>
                    <a:pt x="12" y="25"/>
                  </a:lnTo>
                  <a:lnTo>
                    <a:pt x="9" y="25"/>
                  </a:lnTo>
                  <a:lnTo>
                    <a:pt x="6" y="24"/>
                  </a:lnTo>
                  <a:lnTo>
                    <a:pt x="6" y="28"/>
                  </a:lnTo>
                  <a:lnTo>
                    <a:pt x="4" y="27"/>
                  </a:lnTo>
                  <a:lnTo>
                    <a:pt x="1" y="24"/>
                  </a:lnTo>
                  <a:lnTo>
                    <a:pt x="0" y="22"/>
                  </a:lnTo>
                  <a:lnTo>
                    <a:pt x="3" y="15"/>
                  </a:lnTo>
                  <a:lnTo>
                    <a:pt x="4" y="15"/>
                  </a:lnTo>
                  <a:lnTo>
                    <a:pt x="4" y="13"/>
                  </a:lnTo>
                  <a:lnTo>
                    <a:pt x="7" y="10"/>
                  </a:lnTo>
                  <a:lnTo>
                    <a:pt x="9" y="12"/>
                  </a:lnTo>
                  <a:lnTo>
                    <a:pt x="12" y="13"/>
                  </a:lnTo>
                  <a:lnTo>
                    <a:pt x="10" y="4"/>
                  </a:lnTo>
                  <a:lnTo>
                    <a:pt x="10" y="3"/>
                  </a:lnTo>
                  <a:lnTo>
                    <a:pt x="12" y="3"/>
                  </a:lnTo>
                  <a:lnTo>
                    <a:pt x="13" y="1"/>
                  </a:lnTo>
                  <a:lnTo>
                    <a:pt x="15" y="0"/>
                  </a:lnTo>
                  <a:lnTo>
                    <a:pt x="16" y="1"/>
                  </a:lnTo>
                  <a:lnTo>
                    <a:pt x="19" y="0"/>
                  </a:lnTo>
                  <a:lnTo>
                    <a:pt x="22" y="4"/>
                  </a:lnTo>
                  <a:lnTo>
                    <a:pt x="27" y="3"/>
                  </a:lnTo>
                  <a:lnTo>
                    <a:pt x="30" y="4"/>
                  </a:lnTo>
                  <a:lnTo>
                    <a:pt x="31" y="6"/>
                  </a:lnTo>
                  <a:lnTo>
                    <a:pt x="31" y="7"/>
                  </a:lnTo>
                  <a:lnTo>
                    <a:pt x="30" y="7"/>
                  </a:lnTo>
                  <a:lnTo>
                    <a:pt x="31" y="9"/>
                  </a:lnTo>
                  <a:lnTo>
                    <a:pt x="31" y="10"/>
                  </a:lnTo>
                  <a:lnTo>
                    <a:pt x="30" y="1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79" name="Freeform 153"/>
            <p:cNvSpPr>
              <a:spLocks/>
            </p:cNvSpPr>
            <p:nvPr/>
          </p:nvSpPr>
          <p:spPr bwMode="auto">
            <a:xfrm>
              <a:off x="756" y="2218"/>
              <a:ext cx="1" cy="6"/>
            </a:xfrm>
            <a:custGeom>
              <a:avLst/>
              <a:gdLst>
                <a:gd name="T0" fmla="*/ 0 w 1"/>
                <a:gd name="T1" fmla="*/ 3 h 6"/>
                <a:gd name="T2" fmla="*/ 0 w 1"/>
                <a:gd name="T3" fmla="*/ 2 h 6"/>
                <a:gd name="T4" fmla="*/ 0 w 1"/>
                <a:gd name="T5" fmla="*/ 0 h 6"/>
                <a:gd name="T6" fmla="*/ 1 w 1"/>
                <a:gd name="T7" fmla="*/ 6 h 6"/>
                <a:gd name="T8" fmla="*/ 0 w 1"/>
                <a:gd name="T9" fmla="*/ 3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0" y="3"/>
                  </a:moveTo>
                  <a:lnTo>
                    <a:pt x="0" y="2"/>
                  </a:lnTo>
                  <a:lnTo>
                    <a:pt x="0" y="0"/>
                  </a:lnTo>
                  <a:lnTo>
                    <a:pt x="1" y="6"/>
                  </a:lnTo>
                  <a:lnTo>
                    <a:pt x="0"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80" name="Freeform 154"/>
            <p:cNvSpPr>
              <a:spLocks/>
            </p:cNvSpPr>
            <p:nvPr/>
          </p:nvSpPr>
          <p:spPr bwMode="auto">
            <a:xfrm>
              <a:off x="3010" y="1551"/>
              <a:ext cx="11" cy="33"/>
            </a:xfrm>
            <a:custGeom>
              <a:avLst/>
              <a:gdLst>
                <a:gd name="T0" fmla="*/ 0 w 11"/>
                <a:gd name="T1" fmla="*/ 33 h 33"/>
                <a:gd name="T2" fmla="*/ 2 w 11"/>
                <a:gd name="T3" fmla="*/ 30 h 33"/>
                <a:gd name="T4" fmla="*/ 11 w 11"/>
                <a:gd name="T5" fmla="*/ 1 h 33"/>
                <a:gd name="T6" fmla="*/ 11 w 11"/>
                <a:gd name="T7" fmla="*/ 0 h 33"/>
                <a:gd name="T8" fmla="*/ 9 w 11"/>
                <a:gd name="T9" fmla="*/ 1 h 33"/>
                <a:gd name="T10" fmla="*/ 0 w 11"/>
                <a:gd name="T11" fmla="*/ 33 h 33"/>
                <a:gd name="T12" fmla="*/ 0 60000 65536"/>
                <a:gd name="T13" fmla="*/ 0 60000 65536"/>
                <a:gd name="T14" fmla="*/ 0 60000 65536"/>
                <a:gd name="T15" fmla="*/ 0 60000 65536"/>
                <a:gd name="T16" fmla="*/ 0 60000 65536"/>
                <a:gd name="T17" fmla="*/ 0 60000 65536"/>
                <a:gd name="T18" fmla="*/ 0 w 11"/>
                <a:gd name="T19" fmla="*/ 0 h 33"/>
                <a:gd name="T20" fmla="*/ 11 w 11"/>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11" h="33">
                  <a:moveTo>
                    <a:pt x="0" y="33"/>
                  </a:moveTo>
                  <a:lnTo>
                    <a:pt x="2" y="30"/>
                  </a:lnTo>
                  <a:lnTo>
                    <a:pt x="11" y="1"/>
                  </a:lnTo>
                  <a:lnTo>
                    <a:pt x="11" y="0"/>
                  </a:lnTo>
                  <a:lnTo>
                    <a:pt x="9" y="1"/>
                  </a:lnTo>
                  <a:lnTo>
                    <a:pt x="0" y="3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81" name="Freeform 155"/>
            <p:cNvSpPr>
              <a:spLocks/>
            </p:cNvSpPr>
            <p:nvPr/>
          </p:nvSpPr>
          <p:spPr bwMode="auto">
            <a:xfrm>
              <a:off x="3039" y="1533"/>
              <a:ext cx="15" cy="30"/>
            </a:xfrm>
            <a:custGeom>
              <a:avLst/>
              <a:gdLst>
                <a:gd name="T0" fmla="*/ 1 w 15"/>
                <a:gd name="T1" fmla="*/ 30 h 30"/>
                <a:gd name="T2" fmla="*/ 3 w 15"/>
                <a:gd name="T3" fmla="*/ 28 h 30"/>
                <a:gd name="T4" fmla="*/ 6 w 15"/>
                <a:gd name="T5" fmla="*/ 24 h 30"/>
                <a:gd name="T6" fmla="*/ 10 w 15"/>
                <a:gd name="T7" fmla="*/ 19 h 30"/>
                <a:gd name="T8" fmla="*/ 10 w 15"/>
                <a:gd name="T9" fmla="*/ 18 h 30"/>
                <a:gd name="T10" fmla="*/ 13 w 15"/>
                <a:gd name="T11" fmla="*/ 16 h 30"/>
                <a:gd name="T12" fmla="*/ 12 w 15"/>
                <a:gd name="T13" fmla="*/ 6 h 30"/>
                <a:gd name="T14" fmla="*/ 13 w 15"/>
                <a:gd name="T15" fmla="*/ 6 h 30"/>
                <a:gd name="T16" fmla="*/ 15 w 15"/>
                <a:gd name="T17" fmla="*/ 4 h 30"/>
                <a:gd name="T18" fmla="*/ 15 w 15"/>
                <a:gd name="T19" fmla="*/ 0 h 30"/>
                <a:gd name="T20" fmla="*/ 13 w 15"/>
                <a:gd name="T21" fmla="*/ 0 h 30"/>
                <a:gd name="T22" fmla="*/ 12 w 15"/>
                <a:gd name="T23" fmla="*/ 1 h 30"/>
                <a:gd name="T24" fmla="*/ 9 w 15"/>
                <a:gd name="T25" fmla="*/ 0 h 30"/>
                <a:gd name="T26" fmla="*/ 1 w 15"/>
                <a:gd name="T27" fmla="*/ 10 h 30"/>
                <a:gd name="T28" fmla="*/ 0 w 15"/>
                <a:gd name="T29" fmla="*/ 22 h 30"/>
                <a:gd name="T30" fmla="*/ 1 w 15"/>
                <a:gd name="T31" fmla="*/ 24 h 30"/>
                <a:gd name="T32" fmla="*/ 1 w 15"/>
                <a:gd name="T33" fmla="*/ 25 h 30"/>
                <a:gd name="T34" fmla="*/ 3 w 15"/>
                <a:gd name="T35" fmla="*/ 25 h 30"/>
                <a:gd name="T36" fmla="*/ 3 w 15"/>
                <a:gd name="T37" fmla="*/ 27 h 30"/>
                <a:gd name="T38" fmla="*/ 1 w 15"/>
                <a:gd name="T39" fmla="*/ 30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30"/>
                <a:gd name="T62" fmla="*/ 15 w 15"/>
                <a:gd name="T63" fmla="*/ 30 h 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30">
                  <a:moveTo>
                    <a:pt x="1" y="30"/>
                  </a:moveTo>
                  <a:lnTo>
                    <a:pt x="3" y="28"/>
                  </a:lnTo>
                  <a:lnTo>
                    <a:pt x="6" y="24"/>
                  </a:lnTo>
                  <a:lnTo>
                    <a:pt x="10" y="19"/>
                  </a:lnTo>
                  <a:lnTo>
                    <a:pt x="10" y="18"/>
                  </a:lnTo>
                  <a:lnTo>
                    <a:pt x="13" y="16"/>
                  </a:lnTo>
                  <a:lnTo>
                    <a:pt x="12" y="6"/>
                  </a:lnTo>
                  <a:lnTo>
                    <a:pt x="13" y="6"/>
                  </a:lnTo>
                  <a:lnTo>
                    <a:pt x="15" y="4"/>
                  </a:lnTo>
                  <a:lnTo>
                    <a:pt x="15" y="0"/>
                  </a:lnTo>
                  <a:lnTo>
                    <a:pt x="13" y="0"/>
                  </a:lnTo>
                  <a:lnTo>
                    <a:pt x="12" y="1"/>
                  </a:lnTo>
                  <a:lnTo>
                    <a:pt x="9" y="0"/>
                  </a:lnTo>
                  <a:lnTo>
                    <a:pt x="1" y="10"/>
                  </a:lnTo>
                  <a:lnTo>
                    <a:pt x="0" y="22"/>
                  </a:lnTo>
                  <a:lnTo>
                    <a:pt x="1" y="24"/>
                  </a:lnTo>
                  <a:lnTo>
                    <a:pt x="1" y="25"/>
                  </a:lnTo>
                  <a:lnTo>
                    <a:pt x="3" y="25"/>
                  </a:lnTo>
                  <a:lnTo>
                    <a:pt x="3" y="27"/>
                  </a:lnTo>
                  <a:lnTo>
                    <a:pt x="1" y="3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82" name="Freeform 156"/>
            <p:cNvSpPr>
              <a:spLocks/>
            </p:cNvSpPr>
            <p:nvPr/>
          </p:nvSpPr>
          <p:spPr bwMode="auto">
            <a:xfrm>
              <a:off x="2817" y="1672"/>
              <a:ext cx="6" cy="9"/>
            </a:xfrm>
            <a:custGeom>
              <a:avLst/>
              <a:gdLst>
                <a:gd name="T0" fmla="*/ 5 w 6"/>
                <a:gd name="T1" fmla="*/ 3 h 9"/>
                <a:gd name="T2" fmla="*/ 6 w 6"/>
                <a:gd name="T3" fmla="*/ 0 h 9"/>
                <a:gd name="T4" fmla="*/ 0 w 6"/>
                <a:gd name="T5" fmla="*/ 9 h 9"/>
                <a:gd name="T6" fmla="*/ 3 w 6"/>
                <a:gd name="T7" fmla="*/ 7 h 9"/>
                <a:gd name="T8" fmla="*/ 5 w 6"/>
                <a:gd name="T9" fmla="*/ 4 h 9"/>
                <a:gd name="T10" fmla="*/ 5 w 6"/>
                <a:gd name="T11" fmla="*/ 3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5" y="3"/>
                  </a:moveTo>
                  <a:lnTo>
                    <a:pt x="6" y="0"/>
                  </a:lnTo>
                  <a:lnTo>
                    <a:pt x="0" y="9"/>
                  </a:lnTo>
                  <a:lnTo>
                    <a:pt x="3" y="7"/>
                  </a:lnTo>
                  <a:lnTo>
                    <a:pt x="5" y="4"/>
                  </a:lnTo>
                  <a:lnTo>
                    <a:pt x="5"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83" name="Freeform 157"/>
            <p:cNvSpPr>
              <a:spLocks/>
            </p:cNvSpPr>
            <p:nvPr/>
          </p:nvSpPr>
          <p:spPr bwMode="auto">
            <a:xfrm>
              <a:off x="2805" y="1711"/>
              <a:ext cx="5" cy="4"/>
            </a:xfrm>
            <a:custGeom>
              <a:avLst/>
              <a:gdLst>
                <a:gd name="T0" fmla="*/ 0 w 5"/>
                <a:gd name="T1" fmla="*/ 1 h 4"/>
                <a:gd name="T2" fmla="*/ 2 w 5"/>
                <a:gd name="T3" fmla="*/ 0 h 4"/>
                <a:gd name="T4" fmla="*/ 5 w 5"/>
                <a:gd name="T5" fmla="*/ 3 h 4"/>
                <a:gd name="T6" fmla="*/ 5 w 5"/>
                <a:gd name="T7" fmla="*/ 4 h 4"/>
                <a:gd name="T8" fmla="*/ 0 w 5"/>
                <a:gd name="T9" fmla="*/ 1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1"/>
                  </a:moveTo>
                  <a:lnTo>
                    <a:pt x="2" y="0"/>
                  </a:lnTo>
                  <a:lnTo>
                    <a:pt x="5" y="3"/>
                  </a:lnTo>
                  <a:lnTo>
                    <a:pt x="5" y="4"/>
                  </a:lnTo>
                  <a:lnTo>
                    <a:pt x="0"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84" name="Freeform 158"/>
            <p:cNvSpPr>
              <a:spLocks/>
            </p:cNvSpPr>
            <p:nvPr/>
          </p:nvSpPr>
          <p:spPr bwMode="auto">
            <a:xfrm>
              <a:off x="2802" y="1714"/>
              <a:ext cx="5" cy="1"/>
            </a:xfrm>
            <a:custGeom>
              <a:avLst/>
              <a:gdLst>
                <a:gd name="T0" fmla="*/ 0 w 5"/>
                <a:gd name="T1" fmla="*/ 0 h 1"/>
                <a:gd name="T2" fmla="*/ 2 w 5"/>
                <a:gd name="T3" fmla="*/ 0 h 1"/>
                <a:gd name="T4" fmla="*/ 5 w 5"/>
                <a:gd name="T5" fmla="*/ 1 h 1"/>
                <a:gd name="T6" fmla="*/ 0 w 5"/>
                <a:gd name="T7" fmla="*/ 0 h 1"/>
                <a:gd name="T8" fmla="*/ 0 60000 65536"/>
                <a:gd name="T9" fmla="*/ 0 60000 65536"/>
                <a:gd name="T10" fmla="*/ 0 60000 65536"/>
                <a:gd name="T11" fmla="*/ 0 60000 65536"/>
                <a:gd name="T12" fmla="*/ 0 w 5"/>
                <a:gd name="T13" fmla="*/ 0 h 1"/>
                <a:gd name="T14" fmla="*/ 5 w 5"/>
                <a:gd name="T15" fmla="*/ 1 h 1"/>
              </a:gdLst>
              <a:ahLst/>
              <a:cxnLst>
                <a:cxn ang="T8">
                  <a:pos x="T0" y="T1"/>
                </a:cxn>
                <a:cxn ang="T9">
                  <a:pos x="T2" y="T3"/>
                </a:cxn>
                <a:cxn ang="T10">
                  <a:pos x="T4" y="T5"/>
                </a:cxn>
                <a:cxn ang="T11">
                  <a:pos x="T6" y="T7"/>
                </a:cxn>
              </a:cxnLst>
              <a:rect l="T12" t="T13" r="T14" b="T15"/>
              <a:pathLst>
                <a:path w="5" h="1">
                  <a:moveTo>
                    <a:pt x="0" y="0"/>
                  </a:moveTo>
                  <a:lnTo>
                    <a:pt x="2" y="0"/>
                  </a:lnTo>
                  <a:lnTo>
                    <a:pt x="5" y="1"/>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85" name="Freeform 159"/>
            <p:cNvSpPr>
              <a:spLocks/>
            </p:cNvSpPr>
            <p:nvPr/>
          </p:nvSpPr>
          <p:spPr bwMode="auto">
            <a:xfrm>
              <a:off x="2799" y="1718"/>
              <a:ext cx="2" cy="3"/>
            </a:xfrm>
            <a:custGeom>
              <a:avLst/>
              <a:gdLst>
                <a:gd name="T0" fmla="*/ 0 w 2"/>
                <a:gd name="T1" fmla="*/ 0 h 3"/>
                <a:gd name="T2" fmla="*/ 0 w 2"/>
                <a:gd name="T3" fmla="*/ 3 h 3"/>
                <a:gd name="T4" fmla="*/ 2 w 2"/>
                <a:gd name="T5" fmla="*/ 2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0" y="3"/>
                  </a:lnTo>
                  <a:lnTo>
                    <a:pt x="2" y="2"/>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86" name="Freeform 160"/>
            <p:cNvSpPr>
              <a:spLocks/>
            </p:cNvSpPr>
            <p:nvPr/>
          </p:nvSpPr>
          <p:spPr bwMode="auto">
            <a:xfrm>
              <a:off x="2881" y="1929"/>
              <a:ext cx="17" cy="36"/>
            </a:xfrm>
            <a:custGeom>
              <a:avLst/>
              <a:gdLst>
                <a:gd name="T0" fmla="*/ 12 w 17"/>
                <a:gd name="T1" fmla="*/ 0 h 36"/>
                <a:gd name="T2" fmla="*/ 14 w 17"/>
                <a:gd name="T3" fmla="*/ 0 h 36"/>
                <a:gd name="T4" fmla="*/ 17 w 17"/>
                <a:gd name="T5" fmla="*/ 18 h 36"/>
                <a:gd name="T6" fmla="*/ 11 w 17"/>
                <a:gd name="T7" fmla="*/ 36 h 36"/>
                <a:gd name="T8" fmla="*/ 9 w 17"/>
                <a:gd name="T9" fmla="*/ 35 h 36"/>
                <a:gd name="T10" fmla="*/ 8 w 17"/>
                <a:gd name="T11" fmla="*/ 35 h 36"/>
                <a:gd name="T12" fmla="*/ 6 w 17"/>
                <a:gd name="T13" fmla="*/ 33 h 36"/>
                <a:gd name="T14" fmla="*/ 5 w 17"/>
                <a:gd name="T15" fmla="*/ 32 h 36"/>
                <a:gd name="T16" fmla="*/ 5 w 17"/>
                <a:gd name="T17" fmla="*/ 29 h 36"/>
                <a:gd name="T18" fmla="*/ 3 w 17"/>
                <a:gd name="T19" fmla="*/ 27 h 36"/>
                <a:gd name="T20" fmla="*/ 2 w 17"/>
                <a:gd name="T21" fmla="*/ 20 h 36"/>
                <a:gd name="T22" fmla="*/ 0 w 17"/>
                <a:gd name="T23" fmla="*/ 18 h 36"/>
                <a:gd name="T24" fmla="*/ 0 w 17"/>
                <a:gd name="T25" fmla="*/ 14 h 36"/>
                <a:gd name="T26" fmla="*/ 2 w 17"/>
                <a:gd name="T27" fmla="*/ 9 h 36"/>
                <a:gd name="T28" fmla="*/ 3 w 17"/>
                <a:gd name="T29" fmla="*/ 9 h 36"/>
                <a:gd name="T30" fmla="*/ 6 w 17"/>
                <a:gd name="T31" fmla="*/ 9 h 36"/>
                <a:gd name="T32" fmla="*/ 9 w 17"/>
                <a:gd name="T33" fmla="*/ 6 h 36"/>
                <a:gd name="T34" fmla="*/ 12 w 17"/>
                <a:gd name="T35" fmla="*/ 5 h 36"/>
                <a:gd name="T36" fmla="*/ 12 w 17"/>
                <a:gd name="T37" fmla="*/ 3 h 36"/>
                <a:gd name="T38" fmla="*/ 12 w 17"/>
                <a:gd name="T39" fmla="*/ 0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36"/>
                <a:gd name="T62" fmla="*/ 17 w 17"/>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36">
                  <a:moveTo>
                    <a:pt x="12" y="0"/>
                  </a:moveTo>
                  <a:lnTo>
                    <a:pt x="14" y="0"/>
                  </a:lnTo>
                  <a:lnTo>
                    <a:pt x="17" y="18"/>
                  </a:lnTo>
                  <a:lnTo>
                    <a:pt x="11" y="36"/>
                  </a:lnTo>
                  <a:lnTo>
                    <a:pt x="9" y="35"/>
                  </a:lnTo>
                  <a:lnTo>
                    <a:pt x="8" y="35"/>
                  </a:lnTo>
                  <a:lnTo>
                    <a:pt x="6" y="33"/>
                  </a:lnTo>
                  <a:lnTo>
                    <a:pt x="5" y="32"/>
                  </a:lnTo>
                  <a:lnTo>
                    <a:pt x="5" y="29"/>
                  </a:lnTo>
                  <a:lnTo>
                    <a:pt x="3" y="27"/>
                  </a:lnTo>
                  <a:lnTo>
                    <a:pt x="2" y="20"/>
                  </a:lnTo>
                  <a:lnTo>
                    <a:pt x="0" y="18"/>
                  </a:lnTo>
                  <a:lnTo>
                    <a:pt x="0" y="14"/>
                  </a:lnTo>
                  <a:lnTo>
                    <a:pt x="2" y="9"/>
                  </a:lnTo>
                  <a:lnTo>
                    <a:pt x="3" y="9"/>
                  </a:lnTo>
                  <a:lnTo>
                    <a:pt x="6" y="9"/>
                  </a:lnTo>
                  <a:lnTo>
                    <a:pt x="9" y="6"/>
                  </a:lnTo>
                  <a:lnTo>
                    <a:pt x="12" y="5"/>
                  </a:lnTo>
                  <a:lnTo>
                    <a:pt x="12" y="3"/>
                  </a:lnTo>
                  <a:lnTo>
                    <a:pt x="12"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87" name="Freeform 161"/>
            <p:cNvSpPr>
              <a:spLocks/>
            </p:cNvSpPr>
            <p:nvPr/>
          </p:nvSpPr>
          <p:spPr bwMode="auto">
            <a:xfrm>
              <a:off x="3636" y="2308"/>
              <a:ext cx="4" cy="3"/>
            </a:xfrm>
            <a:custGeom>
              <a:avLst/>
              <a:gdLst>
                <a:gd name="T0" fmla="*/ 0 w 4"/>
                <a:gd name="T1" fmla="*/ 2 h 3"/>
                <a:gd name="T2" fmla="*/ 3 w 4"/>
                <a:gd name="T3" fmla="*/ 3 h 3"/>
                <a:gd name="T4" fmla="*/ 3 w 4"/>
                <a:gd name="T5" fmla="*/ 2 h 3"/>
                <a:gd name="T6" fmla="*/ 4 w 4"/>
                <a:gd name="T7" fmla="*/ 3 h 3"/>
                <a:gd name="T8" fmla="*/ 4 w 4"/>
                <a:gd name="T9" fmla="*/ 2 h 3"/>
                <a:gd name="T10" fmla="*/ 3 w 4"/>
                <a:gd name="T11" fmla="*/ 0 h 3"/>
                <a:gd name="T12" fmla="*/ 1 w 4"/>
                <a:gd name="T13" fmla="*/ 0 h 3"/>
                <a:gd name="T14" fmla="*/ 0 w 4"/>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0" y="2"/>
                  </a:moveTo>
                  <a:lnTo>
                    <a:pt x="3" y="3"/>
                  </a:lnTo>
                  <a:lnTo>
                    <a:pt x="3" y="2"/>
                  </a:lnTo>
                  <a:lnTo>
                    <a:pt x="4" y="3"/>
                  </a:lnTo>
                  <a:lnTo>
                    <a:pt x="4" y="2"/>
                  </a:lnTo>
                  <a:lnTo>
                    <a:pt x="3" y="0"/>
                  </a:lnTo>
                  <a:lnTo>
                    <a:pt x="1" y="0"/>
                  </a:lnTo>
                  <a:lnTo>
                    <a:pt x="0"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88" name="Freeform 162"/>
            <p:cNvSpPr>
              <a:spLocks/>
            </p:cNvSpPr>
            <p:nvPr/>
          </p:nvSpPr>
          <p:spPr bwMode="auto">
            <a:xfrm>
              <a:off x="3452" y="2495"/>
              <a:ext cx="3" cy="2"/>
            </a:xfrm>
            <a:custGeom>
              <a:avLst/>
              <a:gdLst>
                <a:gd name="T0" fmla="*/ 1 w 3"/>
                <a:gd name="T1" fmla="*/ 0 h 2"/>
                <a:gd name="T2" fmla="*/ 0 w 3"/>
                <a:gd name="T3" fmla="*/ 2 h 2"/>
                <a:gd name="T4" fmla="*/ 3 w 3"/>
                <a:gd name="T5" fmla="*/ 0 h 2"/>
                <a:gd name="T6" fmla="*/ 1 w 3"/>
                <a:gd name="T7" fmla="*/ 0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1" y="0"/>
                  </a:moveTo>
                  <a:lnTo>
                    <a:pt x="0" y="2"/>
                  </a:lnTo>
                  <a:lnTo>
                    <a:pt x="3" y="0"/>
                  </a:lnTo>
                  <a:lnTo>
                    <a:pt x="1"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89" name="Freeform 163"/>
            <p:cNvSpPr>
              <a:spLocks/>
            </p:cNvSpPr>
            <p:nvPr/>
          </p:nvSpPr>
          <p:spPr bwMode="auto">
            <a:xfrm>
              <a:off x="3452" y="2491"/>
              <a:ext cx="3" cy="1"/>
            </a:xfrm>
            <a:custGeom>
              <a:avLst/>
              <a:gdLst>
                <a:gd name="T0" fmla="*/ 0 w 3"/>
                <a:gd name="T1" fmla="*/ 0 h 1"/>
                <a:gd name="T2" fmla="*/ 1 w 3"/>
                <a:gd name="T3" fmla="*/ 0 h 1"/>
                <a:gd name="T4" fmla="*/ 1 w 3"/>
                <a:gd name="T5" fmla="*/ 1 h 1"/>
                <a:gd name="T6" fmla="*/ 3 w 3"/>
                <a:gd name="T7" fmla="*/ 1 h 1"/>
                <a:gd name="T8" fmla="*/ 1 w 3"/>
                <a:gd name="T9" fmla="*/ 0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1" y="0"/>
                  </a:lnTo>
                  <a:lnTo>
                    <a:pt x="1" y="1"/>
                  </a:lnTo>
                  <a:lnTo>
                    <a:pt x="3" y="1"/>
                  </a:lnTo>
                  <a:lnTo>
                    <a:pt x="1" y="0"/>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90" name="Freeform 164"/>
            <p:cNvSpPr>
              <a:spLocks/>
            </p:cNvSpPr>
            <p:nvPr/>
          </p:nvSpPr>
          <p:spPr bwMode="auto">
            <a:xfrm>
              <a:off x="3449" y="2465"/>
              <a:ext cx="1" cy="2"/>
            </a:xfrm>
            <a:custGeom>
              <a:avLst/>
              <a:gdLst>
                <a:gd name="T0" fmla="*/ 1 w 1"/>
                <a:gd name="T1" fmla="*/ 2 h 2"/>
                <a:gd name="T2" fmla="*/ 1 w 1"/>
                <a:gd name="T3" fmla="*/ 0 h 2"/>
                <a:gd name="T4" fmla="*/ 0 w 1"/>
                <a:gd name="T5" fmla="*/ 2 h 2"/>
                <a:gd name="T6" fmla="*/ 1 w 1"/>
                <a:gd name="T7" fmla="*/ 2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2"/>
                  </a:moveTo>
                  <a:lnTo>
                    <a:pt x="1" y="0"/>
                  </a:lnTo>
                  <a:lnTo>
                    <a:pt x="0" y="2"/>
                  </a:lnTo>
                  <a:lnTo>
                    <a:pt x="1"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91" name="Freeform 165"/>
            <p:cNvSpPr>
              <a:spLocks/>
            </p:cNvSpPr>
            <p:nvPr/>
          </p:nvSpPr>
          <p:spPr bwMode="auto">
            <a:xfrm>
              <a:off x="4386" y="2527"/>
              <a:ext cx="4" cy="4"/>
            </a:xfrm>
            <a:custGeom>
              <a:avLst/>
              <a:gdLst>
                <a:gd name="T0" fmla="*/ 3 w 4"/>
                <a:gd name="T1" fmla="*/ 0 h 4"/>
                <a:gd name="T2" fmla="*/ 3 w 4"/>
                <a:gd name="T3" fmla="*/ 1 h 4"/>
                <a:gd name="T4" fmla="*/ 3 w 4"/>
                <a:gd name="T5" fmla="*/ 0 h 4"/>
                <a:gd name="T6" fmla="*/ 0 w 4"/>
                <a:gd name="T7" fmla="*/ 4 h 4"/>
                <a:gd name="T8" fmla="*/ 3 w 4"/>
                <a:gd name="T9" fmla="*/ 4 h 4"/>
                <a:gd name="T10" fmla="*/ 4 w 4"/>
                <a:gd name="T11" fmla="*/ 4 h 4"/>
                <a:gd name="T12" fmla="*/ 4 w 4"/>
                <a:gd name="T13" fmla="*/ 1 h 4"/>
                <a:gd name="T14" fmla="*/ 3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3" y="0"/>
                  </a:moveTo>
                  <a:lnTo>
                    <a:pt x="3" y="1"/>
                  </a:lnTo>
                  <a:lnTo>
                    <a:pt x="3" y="0"/>
                  </a:lnTo>
                  <a:lnTo>
                    <a:pt x="0" y="4"/>
                  </a:lnTo>
                  <a:lnTo>
                    <a:pt x="3" y="4"/>
                  </a:lnTo>
                  <a:lnTo>
                    <a:pt x="4" y="4"/>
                  </a:lnTo>
                  <a:lnTo>
                    <a:pt x="4" y="1"/>
                  </a:lnTo>
                  <a:lnTo>
                    <a:pt x="3"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92" name="Freeform 166"/>
            <p:cNvSpPr>
              <a:spLocks/>
            </p:cNvSpPr>
            <p:nvPr/>
          </p:nvSpPr>
          <p:spPr bwMode="auto">
            <a:xfrm>
              <a:off x="4384" y="2528"/>
              <a:ext cx="2" cy="5"/>
            </a:xfrm>
            <a:custGeom>
              <a:avLst/>
              <a:gdLst>
                <a:gd name="T0" fmla="*/ 2 w 2"/>
                <a:gd name="T1" fmla="*/ 0 h 5"/>
                <a:gd name="T2" fmla="*/ 0 w 2"/>
                <a:gd name="T3" fmla="*/ 5 h 5"/>
                <a:gd name="T4" fmla="*/ 2 w 2"/>
                <a:gd name="T5" fmla="*/ 3 h 5"/>
                <a:gd name="T6" fmla="*/ 2 w 2"/>
                <a:gd name="T7" fmla="*/ 0 h 5"/>
                <a:gd name="T8" fmla="*/ 0 60000 65536"/>
                <a:gd name="T9" fmla="*/ 0 60000 65536"/>
                <a:gd name="T10" fmla="*/ 0 60000 65536"/>
                <a:gd name="T11" fmla="*/ 0 60000 65536"/>
                <a:gd name="T12" fmla="*/ 0 w 2"/>
                <a:gd name="T13" fmla="*/ 0 h 5"/>
                <a:gd name="T14" fmla="*/ 2 w 2"/>
                <a:gd name="T15" fmla="*/ 5 h 5"/>
              </a:gdLst>
              <a:ahLst/>
              <a:cxnLst>
                <a:cxn ang="T8">
                  <a:pos x="T0" y="T1"/>
                </a:cxn>
                <a:cxn ang="T9">
                  <a:pos x="T2" y="T3"/>
                </a:cxn>
                <a:cxn ang="T10">
                  <a:pos x="T4" y="T5"/>
                </a:cxn>
                <a:cxn ang="T11">
                  <a:pos x="T6" y="T7"/>
                </a:cxn>
              </a:cxnLst>
              <a:rect l="T12" t="T13" r="T14" b="T15"/>
              <a:pathLst>
                <a:path w="2" h="5">
                  <a:moveTo>
                    <a:pt x="2" y="0"/>
                  </a:moveTo>
                  <a:lnTo>
                    <a:pt x="0" y="5"/>
                  </a:lnTo>
                  <a:lnTo>
                    <a:pt x="2" y="3"/>
                  </a:lnTo>
                  <a:lnTo>
                    <a:pt x="2"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93" name="Freeform 167"/>
            <p:cNvSpPr>
              <a:spLocks/>
            </p:cNvSpPr>
            <p:nvPr/>
          </p:nvSpPr>
          <p:spPr bwMode="auto">
            <a:xfrm>
              <a:off x="4386" y="2512"/>
              <a:ext cx="1" cy="6"/>
            </a:xfrm>
            <a:custGeom>
              <a:avLst/>
              <a:gdLst>
                <a:gd name="T0" fmla="*/ 0 w 1"/>
                <a:gd name="T1" fmla="*/ 0 h 6"/>
                <a:gd name="T2" fmla="*/ 0 w 1"/>
                <a:gd name="T3" fmla="*/ 4 h 6"/>
                <a:gd name="T4" fmla="*/ 1 w 1"/>
                <a:gd name="T5" fmla="*/ 6 h 6"/>
                <a:gd name="T6" fmla="*/ 1 w 1"/>
                <a:gd name="T7" fmla="*/ 4 h 6"/>
                <a:gd name="T8" fmla="*/ 0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0" y="0"/>
                  </a:moveTo>
                  <a:lnTo>
                    <a:pt x="0" y="4"/>
                  </a:lnTo>
                  <a:lnTo>
                    <a:pt x="1" y="6"/>
                  </a:lnTo>
                  <a:lnTo>
                    <a:pt x="1" y="4"/>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94" name="Freeform 168"/>
            <p:cNvSpPr>
              <a:spLocks/>
            </p:cNvSpPr>
            <p:nvPr/>
          </p:nvSpPr>
          <p:spPr bwMode="auto">
            <a:xfrm>
              <a:off x="4703" y="2534"/>
              <a:ext cx="39" cy="51"/>
            </a:xfrm>
            <a:custGeom>
              <a:avLst/>
              <a:gdLst>
                <a:gd name="T0" fmla="*/ 36 w 39"/>
                <a:gd name="T1" fmla="*/ 2 h 51"/>
                <a:gd name="T2" fmla="*/ 38 w 39"/>
                <a:gd name="T3" fmla="*/ 0 h 51"/>
                <a:gd name="T4" fmla="*/ 38 w 39"/>
                <a:gd name="T5" fmla="*/ 5 h 51"/>
                <a:gd name="T6" fmla="*/ 39 w 39"/>
                <a:gd name="T7" fmla="*/ 6 h 51"/>
                <a:gd name="T8" fmla="*/ 38 w 39"/>
                <a:gd name="T9" fmla="*/ 8 h 51"/>
                <a:gd name="T10" fmla="*/ 39 w 39"/>
                <a:gd name="T11" fmla="*/ 15 h 51"/>
                <a:gd name="T12" fmla="*/ 39 w 39"/>
                <a:gd name="T13" fmla="*/ 17 h 51"/>
                <a:gd name="T14" fmla="*/ 36 w 39"/>
                <a:gd name="T15" fmla="*/ 18 h 51"/>
                <a:gd name="T16" fmla="*/ 32 w 39"/>
                <a:gd name="T17" fmla="*/ 24 h 51"/>
                <a:gd name="T18" fmla="*/ 26 w 39"/>
                <a:gd name="T19" fmla="*/ 26 h 51"/>
                <a:gd name="T20" fmla="*/ 26 w 39"/>
                <a:gd name="T21" fmla="*/ 30 h 51"/>
                <a:gd name="T22" fmla="*/ 9 w 39"/>
                <a:gd name="T23" fmla="*/ 47 h 51"/>
                <a:gd name="T24" fmla="*/ 6 w 39"/>
                <a:gd name="T25" fmla="*/ 47 h 51"/>
                <a:gd name="T26" fmla="*/ 2 w 39"/>
                <a:gd name="T27" fmla="*/ 51 h 51"/>
                <a:gd name="T28" fmla="*/ 0 w 39"/>
                <a:gd name="T29" fmla="*/ 50 h 51"/>
                <a:gd name="T30" fmla="*/ 0 w 39"/>
                <a:gd name="T31" fmla="*/ 47 h 51"/>
                <a:gd name="T32" fmla="*/ 3 w 39"/>
                <a:gd name="T33" fmla="*/ 42 h 51"/>
                <a:gd name="T34" fmla="*/ 9 w 39"/>
                <a:gd name="T35" fmla="*/ 38 h 51"/>
                <a:gd name="T36" fmla="*/ 11 w 39"/>
                <a:gd name="T37" fmla="*/ 36 h 51"/>
                <a:gd name="T38" fmla="*/ 24 w 39"/>
                <a:gd name="T39" fmla="*/ 23 h 51"/>
                <a:gd name="T40" fmla="*/ 26 w 39"/>
                <a:gd name="T41" fmla="*/ 23 h 51"/>
                <a:gd name="T42" fmla="*/ 27 w 39"/>
                <a:gd name="T43" fmla="*/ 20 h 51"/>
                <a:gd name="T44" fmla="*/ 30 w 39"/>
                <a:gd name="T45" fmla="*/ 18 h 51"/>
                <a:gd name="T46" fmla="*/ 32 w 39"/>
                <a:gd name="T47" fmla="*/ 17 h 51"/>
                <a:gd name="T48" fmla="*/ 35 w 39"/>
                <a:gd name="T49" fmla="*/ 12 h 51"/>
                <a:gd name="T50" fmla="*/ 33 w 39"/>
                <a:gd name="T51" fmla="*/ 9 h 51"/>
                <a:gd name="T52" fmla="*/ 35 w 39"/>
                <a:gd name="T53" fmla="*/ 11 h 51"/>
                <a:gd name="T54" fmla="*/ 36 w 39"/>
                <a:gd name="T55" fmla="*/ 11 h 51"/>
                <a:gd name="T56" fmla="*/ 35 w 39"/>
                <a:gd name="T57" fmla="*/ 9 h 51"/>
                <a:gd name="T58" fmla="*/ 35 w 39"/>
                <a:gd name="T59" fmla="*/ 8 h 51"/>
                <a:gd name="T60" fmla="*/ 36 w 39"/>
                <a:gd name="T61" fmla="*/ 5 h 51"/>
                <a:gd name="T62" fmla="*/ 36 w 39"/>
                <a:gd name="T63" fmla="*/ 2 h 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51"/>
                <a:gd name="T98" fmla="*/ 39 w 39"/>
                <a:gd name="T99" fmla="*/ 51 h 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51">
                  <a:moveTo>
                    <a:pt x="36" y="2"/>
                  </a:moveTo>
                  <a:lnTo>
                    <a:pt x="38" y="0"/>
                  </a:lnTo>
                  <a:lnTo>
                    <a:pt x="38" y="5"/>
                  </a:lnTo>
                  <a:lnTo>
                    <a:pt x="39" y="6"/>
                  </a:lnTo>
                  <a:lnTo>
                    <a:pt x="38" y="8"/>
                  </a:lnTo>
                  <a:lnTo>
                    <a:pt x="39" y="15"/>
                  </a:lnTo>
                  <a:lnTo>
                    <a:pt x="39" y="17"/>
                  </a:lnTo>
                  <a:lnTo>
                    <a:pt x="36" y="18"/>
                  </a:lnTo>
                  <a:lnTo>
                    <a:pt x="32" y="24"/>
                  </a:lnTo>
                  <a:lnTo>
                    <a:pt x="26" y="26"/>
                  </a:lnTo>
                  <a:lnTo>
                    <a:pt x="26" y="30"/>
                  </a:lnTo>
                  <a:lnTo>
                    <a:pt x="9" y="47"/>
                  </a:lnTo>
                  <a:lnTo>
                    <a:pt x="6" y="47"/>
                  </a:lnTo>
                  <a:lnTo>
                    <a:pt x="2" y="51"/>
                  </a:lnTo>
                  <a:lnTo>
                    <a:pt x="0" y="50"/>
                  </a:lnTo>
                  <a:lnTo>
                    <a:pt x="0" y="47"/>
                  </a:lnTo>
                  <a:lnTo>
                    <a:pt x="3" y="42"/>
                  </a:lnTo>
                  <a:lnTo>
                    <a:pt x="9" y="38"/>
                  </a:lnTo>
                  <a:lnTo>
                    <a:pt x="11" y="36"/>
                  </a:lnTo>
                  <a:lnTo>
                    <a:pt x="24" y="23"/>
                  </a:lnTo>
                  <a:lnTo>
                    <a:pt x="26" y="23"/>
                  </a:lnTo>
                  <a:lnTo>
                    <a:pt x="27" y="20"/>
                  </a:lnTo>
                  <a:lnTo>
                    <a:pt x="30" y="18"/>
                  </a:lnTo>
                  <a:lnTo>
                    <a:pt x="32" y="17"/>
                  </a:lnTo>
                  <a:lnTo>
                    <a:pt x="35" y="12"/>
                  </a:lnTo>
                  <a:lnTo>
                    <a:pt x="33" y="9"/>
                  </a:lnTo>
                  <a:lnTo>
                    <a:pt x="35" y="11"/>
                  </a:lnTo>
                  <a:lnTo>
                    <a:pt x="36" y="11"/>
                  </a:lnTo>
                  <a:lnTo>
                    <a:pt x="35" y="9"/>
                  </a:lnTo>
                  <a:lnTo>
                    <a:pt x="35" y="8"/>
                  </a:lnTo>
                  <a:lnTo>
                    <a:pt x="36" y="5"/>
                  </a:lnTo>
                  <a:lnTo>
                    <a:pt x="36"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95" name="Freeform 169"/>
            <p:cNvSpPr>
              <a:spLocks/>
            </p:cNvSpPr>
            <p:nvPr/>
          </p:nvSpPr>
          <p:spPr bwMode="auto">
            <a:xfrm>
              <a:off x="4747" y="2525"/>
              <a:ext cx="3" cy="5"/>
            </a:xfrm>
            <a:custGeom>
              <a:avLst/>
              <a:gdLst>
                <a:gd name="T0" fmla="*/ 0 w 3"/>
                <a:gd name="T1" fmla="*/ 0 h 5"/>
                <a:gd name="T2" fmla="*/ 3 w 3"/>
                <a:gd name="T3" fmla="*/ 2 h 5"/>
                <a:gd name="T4" fmla="*/ 3 w 3"/>
                <a:gd name="T5" fmla="*/ 3 h 5"/>
                <a:gd name="T6" fmla="*/ 3 w 3"/>
                <a:gd name="T7" fmla="*/ 5 h 5"/>
                <a:gd name="T8" fmla="*/ 1 w 3"/>
                <a:gd name="T9" fmla="*/ 3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3" y="2"/>
                  </a:lnTo>
                  <a:lnTo>
                    <a:pt x="3" y="3"/>
                  </a:lnTo>
                  <a:lnTo>
                    <a:pt x="3" y="5"/>
                  </a:lnTo>
                  <a:lnTo>
                    <a:pt x="1" y="3"/>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96" name="Freeform 170"/>
            <p:cNvSpPr>
              <a:spLocks/>
            </p:cNvSpPr>
            <p:nvPr/>
          </p:nvSpPr>
          <p:spPr bwMode="auto">
            <a:xfrm>
              <a:off x="4747" y="2519"/>
              <a:ext cx="6" cy="5"/>
            </a:xfrm>
            <a:custGeom>
              <a:avLst/>
              <a:gdLst>
                <a:gd name="T0" fmla="*/ 1 w 6"/>
                <a:gd name="T1" fmla="*/ 0 h 5"/>
                <a:gd name="T2" fmla="*/ 0 w 6"/>
                <a:gd name="T3" fmla="*/ 0 h 5"/>
                <a:gd name="T4" fmla="*/ 3 w 6"/>
                <a:gd name="T5" fmla="*/ 2 h 5"/>
                <a:gd name="T6" fmla="*/ 6 w 6"/>
                <a:gd name="T7" fmla="*/ 2 h 5"/>
                <a:gd name="T8" fmla="*/ 6 w 6"/>
                <a:gd name="T9" fmla="*/ 3 h 5"/>
                <a:gd name="T10" fmla="*/ 6 w 6"/>
                <a:gd name="T11" fmla="*/ 5 h 5"/>
                <a:gd name="T12" fmla="*/ 4 w 6"/>
                <a:gd name="T13" fmla="*/ 5 h 5"/>
                <a:gd name="T14" fmla="*/ 3 w 6"/>
                <a:gd name="T15" fmla="*/ 3 h 5"/>
                <a:gd name="T16" fmla="*/ 1 w 6"/>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0"/>
                  </a:moveTo>
                  <a:lnTo>
                    <a:pt x="0" y="0"/>
                  </a:lnTo>
                  <a:lnTo>
                    <a:pt x="3" y="2"/>
                  </a:lnTo>
                  <a:lnTo>
                    <a:pt x="6" y="2"/>
                  </a:lnTo>
                  <a:lnTo>
                    <a:pt x="6" y="3"/>
                  </a:lnTo>
                  <a:lnTo>
                    <a:pt x="6" y="5"/>
                  </a:lnTo>
                  <a:lnTo>
                    <a:pt x="4" y="5"/>
                  </a:lnTo>
                  <a:lnTo>
                    <a:pt x="3" y="3"/>
                  </a:lnTo>
                  <a:lnTo>
                    <a:pt x="1"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97" name="Freeform 171"/>
            <p:cNvSpPr>
              <a:spLocks/>
            </p:cNvSpPr>
            <p:nvPr/>
          </p:nvSpPr>
          <p:spPr bwMode="auto">
            <a:xfrm>
              <a:off x="4756" y="2498"/>
              <a:ext cx="19" cy="23"/>
            </a:xfrm>
            <a:custGeom>
              <a:avLst/>
              <a:gdLst>
                <a:gd name="T0" fmla="*/ 0 w 19"/>
                <a:gd name="T1" fmla="*/ 2 h 23"/>
                <a:gd name="T2" fmla="*/ 0 w 19"/>
                <a:gd name="T3" fmla="*/ 0 h 23"/>
                <a:gd name="T4" fmla="*/ 13 w 19"/>
                <a:gd name="T5" fmla="*/ 2 h 23"/>
                <a:gd name="T6" fmla="*/ 18 w 19"/>
                <a:gd name="T7" fmla="*/ 6 h 23"/>
                <a:gd name="T8" fmla="*/ 19 w 19"/>
                <a:gd name="T9" fmla="*/ 17 h 23"/>
                <a:gd name="T10" fmla="*/ 18 w 19"/>
                <a:gd name="T11" fmla="*/ 17 h 23"/>
                <a:gd name="T12" fmla="*/ 18 w 19"/>
                <a:gd name="T13" fmla="*/ 20 h 23"/>
                <a:gd name="T14" fmla="*/ 13 w 19"/>
                <a:gd name="T15" fmla="*/ 23 h 23"/>
                <a:gd name="T16" fmla="*/ 13 w 19"/>
                <a:gd name="T17" fmla="*/ 20 h 23"/>
                <a:gd name="T18" fmla="*/ 10 w 19"/>
                <a:gd name="T19" fmla="*/ 18 h 23"/>
                <a:gd name="T20" fmla="*/ 7 w 19"/>
                <a:gd name="T21" fmla="*/ 12 h 23"/>
                <a:gd name="T22" fmla="*/ 6 w 19"/>
                <a:gd name="T23" fmla="*/ 8 h 23"/>
                <a:gd name="T24" fmla="*/ 4 w 19"/>
                <a:gd name="T25" fmla="*/ 6 h 23"/>
                <a:gd name="T26" fmla="*/ 3 w 19"/>
                <a:gd name="T27" fmla="*/ 5 h 23"/>
                <a:gd name="T28" fmla="*/ 1 w 19"/>
                <a:gd name="T29" fmla="*/ 2 h 23"/>
                <a:gd name="T30" fmla="*/ 0 w 19"/>
                <a:gd name="T31" fmla="*/ 2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23"/>
                <a:gd name="T50" fmla="*/ 19 w 19"/>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23">
                  <a:moveTo>
                    <a:pt x="0" y="2"/>
                  </a:moveTo>
                  <a:lnTo>
                    <a:pt x="0" y="0"/>
                  </a:lnTo>
                  <a:lnTo>
                    <a:pt x="13" y="2"/>
                  </a:lnTo>
                  <a:lnTo>
                    <a:pt x="18" y="6"/>
                  </a:lnTo>
                  <a:lnTo>
                    <a:pt x="19" y="17"/>
                  </a:lnTo>
                  <a:lnTo>
                    <a:pt x="18" y="17"/>
                  </a:lnTo>
                  <a:lnTo>
                    <a:pt x="18" y="20"/>
                  </a:lnTo>
                  <a:lnTo>
                    <a:pt x="13" y="23"/>
                  </a:lnTo>
                  <a:lnTo>
                    <a:pt x="13" y="20"/>
                  </a:lnTo>
                  <a:lnTo>
                    <a:pt x="10" y="18"/>
                  </a:lnTo>
                  <a:lnTo>
                    <a:pt x="7" y="12"/>
                  </a:lnTo>
                  <a:lnTo>
                    <a:pt x="6" y="8"/>
                  </a:lnTo>
                  <a:lnTo>
                    <a:pt x="4" y="6"/>
                  </a:lnTo>
                  <a:lnTo>
                    <a:pt x="3" y="5"/>
                  </a:lnTo>
                  <a:lnTo>
                    <a:pt x="1" y="2"/>
                  </a:lnTo>
                  <a:lnTo>
                    <a:pt x="0"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98" name="Freeform 172"/>
            <p:cNvSpPr>
              <a:spLocks/>
            </p:cNvSpPr>
            <p:nvPr/>
          </p:nvSpPr>
          <p:spPr bwMode="auto">
            <a:xfrm>
              <a:off x="4745" y="2410"/>
              <a:ext cx="73" cy="105"/>
            </a:xfrm>
            <a:custGeom>
              <a:avLst/>
              <a:gdLst>
                <a:gd name="T0" fmla="*/ 44 w 73"/>
                <a:gd name="T1" fmla="*/ 4 h 105"/>
                <a:gd name="T2" fmla="*/ 41 w 73"/>
                <a:gd name="T3" fmla="*/ 19 h 105"/>
                <a:gd name="T4" fmla="*/ 44 w 73"/>
                <a:gd name="T5" fmla="*/ 22 h 105"/>
                <a:gd name="T6" fmla="*/ 45 w 73"/>
                <a:gd name="T7" fmla="*/ 27 h 105"/>
                <a:gd name="T8" fmla="*/ 41 w 73"/>
                <a:gd name="T9" fmla="*/ 43 h 105"/>
                <a:gd name="T10" fmla="*/ 38 w 73"/>
                <a:gd name="T11" fmla="*/ 43 h 105"/>
                <a:gd name="T12" fmla="*/ 32 w 73"/>
                <a:gd name="T13" fmla="*/ 51 h 105"/>
                <a:gd name="T14" fmla="*/ 30 w 73"/>
                <a:gd name="T15" fmla="*/ 55 h 105"/>
                <a:gd name="T16" fmla="*/ 29 w 73"/>
                <a:gd name="T17" fmla="*/ 63 h 105"/>
                <a:gd name="T18" fmla="*/ 32 w 73"/>
                <a:gd name="T19" fmla="*/ 69 h 105"/>
                <a:gd name="T20" fmla="*/ 33 w 73"/>
                <a:gd name="T21" fmla="*/ 75 h 105"/>
                <a:gd name="T22" fmla="*/ 38 w 73"/>
                <a:gd name="T23" fmla="*/ 82 h 105"/>
                <a:gd name="T24" fmla="*/ 42 w 73"/>
                <a:gd name="T25" fmla="*/ 81 h 105"/>
                <a:gd name="T26" fmla="*/ 42 w 73"/>
                <a:gd name="T27" fmla="*/ 76 h 105"/>
                <a:gd name="T28" fmla="*/ 45 w 73"/>
                <a:gd name="T29" fmla="*/ 75 h 105"/>
                <a:gd name="T30" fmla="*/ 50 w 73"/>
                <a:gd name="T31" fmla="*/ 73 h 105"/>
                <a:gd name="T32" fmla="*/ 54 w 73"/>
                <a:gd name="T33" fmla="*/ 76 h 105"/>
                <a:gd name="T34" fmla="*/ 55 w 73"/>
                <a:gd name="T35" fmla="*/ 82 h 105"/>
                <a:gd name="T36" fmla="*/ 58 w 73"/>
                <a:gd name="T37" fmla="*/ 82 h 105"/>
                <a:gd name="T38" fmla="*/ 60 w 73"/>
                <a:gd name="T39" fmla="*/ 79 h 105"/>
                <a:gd name="T40" fmla="*/ 69 w 73"/>
                <a:gd name="T41" fmla="*/ 84 h 105"/>
                <a:gd name="T42" fmla="*/ 66 w 73"/>
                <a:gd name="T43" fmla="*/ 85 h 105"/>
                <a:gd name="T44" fmla="*/ 64 w 73"/>
                <a:gd name="T45" fmla="*/ 90 h 105"/>
                <a:gd name="T46" fmla="*/ 69 w 73"/>
                <a:gd name="T47" fmla="*/ 91 h 105"/>
                <a:gd name="T48" fmla="*/ 67 w 73"/>
                <a:gd name="T49" fmla="*/ 96 h 105"/>
                <a:gd name="T50" fmla="*/ 70 w 73"/>
                <a:gd name="T51" fmla="*/ 96 h 105"/>
                <a:gd name="T52" fmla="*/ 73 w 73"/>
                <a:gd name="T53" fmla="*/ 97 h 105"/>
                <a:gd name="T54" fmla="*/ 72 w 73"/>
                <a:gd name="T55" fmla="*/ 105 h 105"/>
                <a:gd name="T56" fmla="*/ 69 w 73"/>
                <a:gd name="T57" fmla="*/ 100 h 105"/>
                <a:gd name="T58" fmla="*/ 69 w 73"/>
                <a:gd name="T59" fmla="*/ 99 h 105"/>
                <a:gd name="T60" fmla="*/ 63 w 73"/>
                <a:gd name="T61" fmla="*/ 97 h 105"/>
                <a:gd name="T62" fmla="*/ 58 w 73"/>
                <a:gd name="T63" fmla="*/ 93 h 105"/>
                <a:gd name="T64" fmla="*/ 54 w 73"/>
                <a:gd name="T65" fmla="*/ 88 h 105"/>
                <a:gd name="T66" fmla="*/ 51 w 73"/>
                <a:gd name="T67" fmla="*/ 85 h 105"/>
                <a:gd name="T68" fmla="*/ 45 w 73"/>
                <a:gd name="T69" fmla="*/ 82 h 105"/>
                <a:gd name="T70" fmla="*/ 50 w 73"/>
                <a:gd name="T71" fmla="*/ 93 h 105"/>
                <a:gd name="T72" fmla="*/ 45 w 73"/>
                <a:gd name="T73" fmla="*/ 90 h 105"/>
                <a:gd name="T74" fmla="*/ 35 w 73"/>
                <a:gd name="T75" fmla="*/ 81 h 105"/>
                <a:gd name="T76" fmla="*/ 29 w 73"/>
                <a:gd name="T77" fmla="*/ 85 h 105"/>
                <a:gd name="T78" fmla="*/ 24 w 73"/>
                <a:gd name="T79" fmla="*/ 87 h 105"/>
                <a:gd name="T80" fmla="*/ 20 w 73"/>
                <a:gd name="T81" fmla="*/ 84 h 105"/>
                <a:gd name="T82" fmla="*/ 17 w 73"/>
                <a:gd name="T83" fmla="*/ 84 h 105"/>
                <a:gd name="T84" fmla="*/ 15 w 73"/>
                <a:gd name="T85" fmla="*/ 75 h 105"/>
                <a:gd name="T86" fmla="*/ 20 w 73"/>
                <a:gd name="T87" fmla="*/ 69 h 105"/>
                <a:gd name="T88" fmla="*/ 15 w 73"/>
                <a:gd name="T89" fmla="*/ 67 h 105"/>
                <a:gd name="T90" fmla="*/ 14 w 73"/>
                <a:gd name="T91" fmla="*/ 73 h 105"/>
                <a:gd name="T92" fmla="*/ 8 w 73"/>
                <a:gd name="T93" fmla="*/ 67 h 105"/>
                <a:gd name="T94" fmla="*/ 2 w 73"/>
                <a:gd name="T95" fmla="*/ 40 h 105"/>
                <a:gd name="T96" fmla="*/ 6 w 73"/>
                <a:gd name="T97" fmla="*/ 45 h 105"/>
                <a:gd name="T98" fmla="*/ 12 w 73"/>
                <a:gd name="T99" fmla="*/ 4 h 105"/>
                <a:gd name="T100" fmla="*/ 26 w 73"/>
                <a:gd name="T101" fmla="*/ 1 h 105"/>
                <a:gd name="T102" fmla="*/ 36 w 73"/>
                <a:gd name="T103" fmla="*/ 4 h 105"/>
                <a:gd name="T104" fmla="*/ 38 w 73"/>
                <a:gd name="T105" fmla="*/ 1 h 105"/>
                <a:gd name="T106" fmla="*/ 42 w 73"/>
                <a:gd name="T107" fmla="*/ 3 h 10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3"/>
                <a:gd name="T163" fmla="*/ 0 h 105"/>
                <a:gd name="T164" fmla="*/ 73 w 73"/>
                <a:gd name="T165" fmla="*/ 105 h 10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3" h="105">
                  <a:moveTo>
                    <a:pt x="42" y="3"/>
                  </a:moveTo>
                  <a:lnTo>
                    <a:pt x="44" y="4"/>
                  </a:lnTo>
                  <a:lnTo>
                    <a:pt x="41" y="10"/>
                  </a:lnTo>
                  <a:lnTo>
                    <a:pt x="41" y="19"/>
                  </a:lnTo>
                  <a:lnTo>
                    <a:pt x="42" y="22"/>
                  </a:lnTo>
                  <a:lnTo>
                    <a:pt x="44" y="22"/>
                  </a:lnTo>
                  <a:lnTo>
                    <a:pt x="44" y="24"/>
                  </a:lnTo>
                  <a:lnTo>
                    <a:pt x="45" y="27"/>
                  </a:lnTo>
                  <a:lnTo>
                    <a:pt x="45" y="30"/>
                  </a:lnTo>
                  <a:lnTo>
                    <a:pt x="41" y="43"/>
                  </a:lnTo>
                  <a:lnTo>
                    <a:pt x="38" y="45"/>
                  </a:lnTo>
                  <a:lnTo>
                    <a:pt x="38" y="43"/>
                  </a:lnTo>
                  <a:lnTo>
                    <a:pt x="33" y="48"/>
                  </a:lnTo>
                  <a:lnTo>
                    <a:pt x="32" y="51"/>
                  </a:lnTo>
                  <a:lnTo>
                    <a:pt x="32" y="52"/>
                  </a:lnTo>
                  <a:lnTo>
                    <a:pt x="30" y="55"/>
                  </a:lnTo>
                  <a:lnTo>
                    <a:pt x="27" y="57"/>
                  </a:lnTo>
                  <a:lnTo>
                    <a:pt x="29" y="63"/>
                  </a:lnTo>
                  <a:lnTo>
                    <a:pt x="32" y="67"/>
                  </a:lnTo>
                  <a:lnTo>
                    <a:pt x="32" y="69"/>
                  </a:lnTo>
                  <a:lnTo>
                    <a:pt x="32" y="72"/>
                  </a:lnTo>
                  <a:lnTo>
                    <a:pt x="33" y="75"/>
                  </a:lnTo>
                  <a:lnTo>
                    <a:pt x="33" y="78"/>
                  </a:lnTo>
                  <a:lnTo>
                    <a:pt x="38" y="82"/>
                  </a:lnTo>
                  <a:lnTo>
                    <a:pt x="39" y="82"/>
                  </a:lnTo>
                  <a:lnTo>
                    <a:pt x="42" y="81"/>
                  </a:lnTo>
                  <a:lnTo>
                    <a:pt x="41" y="79"/>
                  </a:lnTo>
                  <a:lnTo>
                    <a:pt x="42" y="76"/>
                  </a:lnTo>
                  <a:lnTo>
                    <a:pt x="42" y="78"/>
                  </a:lnTo>
                  <a:lnTo>
                    <a:pt x="45" y="75"/>
                  </a:lnTo>
                  <a:lnTo>
                    <a:pt x="48" y="75"/>
                  </a:lnTo>
                  <a:lnTo>
                    <a:pt x="50" y="73"/>
                  </a:lnTo>
                  <a:lnTo>
                    <a:pt x="53" y="75"/>
                  </a:lnTo>
                  <a:lnTo>
                    <a:pt x="54" y="76"/>
                  </a:lnTo>
                  <a:lnTo>
                    <a:pt x="55" y="81"/>
                  </a:lnTo>
                  <a:lnTo>
                    <a:pt x="55" y="82"/>
                  </a:lnTo>
                  <a:lnTo>
                    <a:pt x="57" y="84"/>
                  </a:lnTo>
                  <a:lnTo>
                    <a:pt x="58" y="82"/>
                  </a:lnTo>
                  <a:lnTo>
                    <a:pt x="58" y="79"/>
                  </a:lnTo>
                  <a:lnTo>
                    <a:pt x="60" y="79"/>
                  </a:lnTo>
                  <a:lnTo>
                    <a:pt x="61" y="81"/>
                  </a:lnTo>
                  <a:lnTo>
                    <a:pt x="69" y="84"/>
                  </a:lnTo>
                  <a:lnTo>
                    <a:pt x="69" y="85"/>
                  </a:lnTo>
                  <a:lnTo>
                    <a:pt x="66" y="85"/>
                  </a:lnTo>
                  <a:lnTo>
                    <a:pt x="64" y="87"/>
                  </a:lnTo>
                  <a:lnTo>
                    <a:pt x="64" y="90"/>
                  </a:lnTo>
                  <a:lnTo>
                    <a:pt x="67" y="91"/>
                  </a:lnTo>
                  <a:lnTo>
                    <a:pt x="69" y="91"/>
                  </a:lnTo>
                  <a:lnTo>
                    <a:pt x="67" y="94"/>
                  </a:lnTo>
                  <a:lnTo>
                    <a:pt x="67" y="96"/>
                  </a:lnTo>
                  <a:lnTo>
                    <a:pt x="69" y="96"/>
                  </a:lnTo>
                  <a:lnTo>
                    <a:pt x="70" y="96"/>
                  </a:lnTo>
                  <a:lnTo>
                    <a:pt x="72" y="97"/>
                  </a:lnTo>
                  <a:lnTo>
                    <a:pt x="73" y="97"/>
                  </a:lnTo>
                  <a:lnTo>
                    <a:pt x="73" y="103"/>
                  </a:lnTo>
                  <a:lnTo>
                    <a:pt x="72" y="105"/>
                  </a:lnTo>
                  <a:lnTo>
                    <a:pt x="69" y="103"/>
                  </a:lnTo>
                  <a:lnTo>
                    <a:pt x="69" y="100"/>
                  </a:lnTo>
                  <a:lnTo>
                    <a:pt x="70" y="99"/>
                  </a:lnTo>
                  <a:lnTo>
                    <a:pt x="69" y="99"/>
                  </a:lnTo>
                  <a:lnTo>
                    <a:pt x="66" y="99"/>
                  </a:lnTo>
                  <a:lnTo>
                    <a:pt x="63" y="97"/>
                  </a:lnTo>
                  <a:lnTo>
                    <a:pt x="60" y="96"/>
                  </a:lnTo>
                  <a:lnTo>
                    <a:pt x="58" y="93"/>
                  </a:lnTo>
                  <a:lnTo>
                    <a:pt x="57" y="90"/>
                  </a:lnTo>
                  <a:lnTo>
                    <a:pt x="54" y="88"/>
                  </a:lnTo>
                  <a:lnTo>
                    <a:pt x="53" y="87"/>
                  </a:lnTo>
                  <a:lnTo>
                    <a:pt x="51" y="85"/>
                  </a:lnTo>
                  <a:lnTo>
                    <a:pt x="50" y="82"/>
                  </a:lnTo>
                  <a:lnTo>
                    <a:pt x="45" y="82"/>
                  </a:lnTo>
                  <a:lnTo>
                    <a:pt x="47" y="85"/>
                  </a:lnTo>
                  <a:lnTo>
                    <a:pt x="50" y="93"/>
                  </a:lnTo>
                  <a:lnTo>
                    <a:pt x="48" y="93"/>
                  </a:lnTo>
                  <a:lnTo>
                    <a:pt x="45" y="90"/>
                  </a:lnTo>
                  <a:lnTo>
                    <a:pt x="39" y="84"/>
                  </a:lnTo>
                  <a:lnTo>
                    <a:pt x="35" y="81"/>
                  </a:lnTo>
                  <a:lnTo>
                    <a:pt x="30" y="82"/>
                  </a:lnTo>
                  <a:lnTo>
                    <a:pt x="29" y="85"/>
                  </a:lnTo>
                  <a:lnTo>
                    <a:pt x="27" y="87"/>
                  </a:lnTo>
                  <a:lnTo>
                    <a:pt x="24" y="87"/>
                  </a:lnTo>
                  <a:lnTo>
                    <a:pt x="23" y="85"/>
                  </a:lnTo>
                  <a:lnTo>
                    <a:pt x="20" y="84"/>
                  </a:lnTo>
                  <a:lnTo>
                    <a:pt x="18" y="82"/>
                  </a:lnTo>
                  <a:lnTo>
                    <a:pt x="17" y="84"/>
                  </a:lnTo>
                  <a:lnTo>
                    <a:pt x="15" y="78"/>
                  </a:lnTo>
                  <a:lnTo>
                    <a:pt x="15" y="75"/>
                  </a:lnTo>
                  <a:lnTo>
                    <a:pt x="20" y="70"/>
                  </a:lnTo>
                  <a:lnTo>
                    <a:pt x="20" y="69"/>
                  </a:lnTo>
                  <a:lnTo>
                    <a:pt x="18" y="67"/>
                  </a:lnTo>
                  <a:lnTo>
                    <a:pt x="15" y="67"/>
                  </a:lnTo>
                  <a:lnTo>
                    <a:pt x="14" y="72"/>
                  </a:lnTo>
                  <a:lnTo>
                    <a:pt x="14" y="73"/>
                  </a:lnTo>
                  <a:lnTo>
                    <a:pt x="9" y="67"/>
                  </a:lnTo>
                  <a:lnTo>
                    <a:pt x="8" y="67"/>
                  </a:lnTo>
                  <a:lnTo>
                    <a:pt x="0" y="42"/>
                  </a:lnTo>
                  <a:lnTo>
                    <a:pt x="2" y="40"/>
                  </a:lnTo>
                  <a:lnTo>
                    <a:pt x="3" y="42"/>
                  </a:lnTo>
                  <a:lnTo>
                    <a:pt x="6" y="45"/>
                  </a:lnTo>
                  <a:lnTo>
                    <a:pt x="11" y="43"/>
                  </a:lnTo>
                  <a:lnTo>
                    <a:pt x="12" y="4"/>
                  </a:lnTo>
                  <a:lnTo>
                    <a:pt x="17" y="0"/>
                  </a:lnTo>
                  <a:lnTo>
                    <a:pt x="26" y="1"/>
                  </a:lnTo>
                  <a:lnTo>
                    <a:pt x="32" y="4"/>
                  </a:lnTo>
                  <a:lnTo>
                    <a:pt x="36" y="4"/>
                  </a:lnTo>
                  <a:lnTo>
                    <a:pt x="38" y="4"/>
                  </a:lnTo>
                  <a:lnTo>
                    <a:pt x="38" y="1"/>
                  </a:lnTo>
                  <a:lnTo>
                    <a:pt x="41" y="1"/>
                  </a:lnTo>
                  <a:lnTo>
                    <a:pt x="42"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399" name="Freeform 173"/>
            <p:cNvSpPr>
              <a:spLocks/>
            </p:cNvSpPr>
            <p:nvPr/>
          </p:nvSpPr>
          <p:spPr bwMode="auto">
            <a:xfrm>
              <a:off x="4781" y="2471"/>
              <a:ext cx="2" cy="8"/>
            </a:xfrm>
            <a:custGeom>
              <a:avLst/>
              <a:gdLst>
                <a:gd name="T0" fmla="*/ 0 w 2"/>
                <a:gd name="T1" fmla="*/ 2 h 8"/>
                <a:gd name="T2" fmla="*/ 0 w 2"/>
                <a:gd name="T3" fmla="*/ 0 h 8"/>
                <a:gd name="T4" fmla="*/ 2 w 2"/>
                <a:gd name="T5" fmla="*/ 0 h 8"/>
                <a:gd name="T6" fmla="*/ 2 w 2"/>
                <a:gd name="T7" fmla="*/ 6 h 8"/>
                <a:gd name="T8" fmla="*/ 0 w 2"/>
                <a:gd name="T9" fmla="*/ 8 h 8"/>
                <a:gd name="T10" fmla="*/ 0 w 2"/>
                <a:gd name="T11" fmla="*/ 2 h 8"/>
                <a:gd name="T12" fmla="*/ 0 60000 65536"/>
                <a:gd name="T13" fmla="*/ 0 60000 65536"/>
                <a:gd name="T14" fmla="*/ 0 60000 65536"/>
                <a:gd name="T15" fmla="*/ 0 60000 65536"/>
                <a:gd name="T16" fmla="*/ 0 60000 65536"/>
                <a:gd name="T17" fmla="*/ 0 60000 65536"/>
                <a:gd name="T18" fmla="*/ 0 w 2"/>
                <a:gd name="T19" fmla="*/ 0 h 8"/>
                <a:gd name="T20" fmla="*/ 2 w 2"/>
                <a:gd name="T21" fmla="*/ 8 h 8"/>
              </a:gdLst>
              <a:ahLst/>
              <a:cxnLst>
                <a:cxn ang="T12">
                  <a:pos x="T0" y="T1"/>
                </a:cxn>
                <a:cxn ang="T13">
                  <a:pos x="T2" y="T3"/>
                </a:cxn>
                <a:cxn ang="T14">
                  <a:pos x="T4" y="T5"/>
                </a:cxn>
                <a:cxn ang="T15">
                  <a:pos x="T6" y="T7"/>
                </a:cxn>
                <a:cxn ang="T16">
                  <a:pos x="T8" y="T9"/>
                </a:cxn>
                <a:cxn ang="T17">
                  <a:pos x="T10" y="T11"/>
                </a:cxn>
              </a:cxnLst>
              <a:rect l="T18" t="T19" r="T20" b="T21"/>
              <a:pathLst>
                <a:path w="2" h="8">
                  <a:moveTo>
                    <a:pt x="0" y="2"/>
                  </a:moveTo>
                  <a:lnTo>
                    <a:pt x="0" y="0"/>
                  </a:lnTo>
                  <a:lnTo>
                    <a:pt x="2" y="0"/>
                  </a:lnTo>
                  <a:lnTo>
                    <a:pt x="2" y="6"/>
                  </a:lnTo>
                  <a:lnTo>
                    <a:pt x="0" y="8"/>
                  </a:lnTo>
                  <a:lnTo>
                    <a:pt x="0"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00" name="Freeform 174"/>
            <p:cNvSpPr>
              <a:spLocks/>
            </p:cNvSpPr>
            <p:nvPr/>
          </p:nvSpPr>
          <p:spPr bwMode="auto">
            <a:xfrm>
              <a:off x="4780" y="2498"/>
              <a:ext cx="4" cy="5"/>
            </a:xfrm>
            <a:custGeom>
              <a:avLst/>
              <a:gdLst>
                <a:gd name="T0" fmla="*/ 0 w 4"/>
                <a:gd name="T1" fmla="*/ 3 h 5"/>
                <a:gd name="T2" fmla="*/ 0 w 4"/>
                <a:gd name="T3" fmla="*/ 0 h 5"/>
                <a:gd name="T4" fmla="*/ 3 w 4"/>
                <a:gd name="T5" fmla="*/ 0 h 5"/>
                <a:gd name="T6" fmla="*/ 4 w 4"/>
                <a:gd name="T7" fmla="*/ 0 h 5"/>
                <a:gd name="T8" fmla="*/ 4 w 4"/>
                <a:gd name="T9" fmla="*/ 2 h 5"/>
                <a:gd name="T10" fmla="*/ 4 w 4"/>
                <a:gd name="T11" fmla="*/ 5 h 5"/>
                <a:gd name="T12" fmla="*/ 3 w 4"/>
                <a:gd name="T13" fmla="*/ 5 h 5"/>
                <a:gd name="T14" fmla="*/ 0 w 4"/>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0" y="3"/>
                  </a:moveTo>
                  <a:lnTo>
                    <a:pt x="0" y="0"/>
                  </a:lnTo>
                  <a:lnTo>
                    <a:pt x="3" y="0"/>
                  </a:lnTo>
                  <a:lnTo>
                    <a:pt x="4" y="0"/>
                  </a:lnTo>
                  <a:lnTo>
                    <a:pt x="4" y="2"/>
                  </a:lnTo>
                  <a:lnTo>
                    <a:pt x="4" y="5"/>
                  </a:lnTo>
                  <a:lnTo>
                    <a:pt x="3" y="5"/>
                  </a:lnTo>
                  <a:lnTo>
                    <a:pt x="0"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01" name="Freeform 175"/>
            <p:cNvSpPr>
              <a:spLocks/>
            </p:cNvSpPr>
            <p:nvPr/>
          </p:nvSpPr>
          <p:spPr bwMode="auto">
            <a:xfrm>
              <a:off x="4783" y="2513"/>
              <a:ext cx="1" cy="9"/>
            </a:xfrm>
            <a:custGeom>
              <a:avLst/>
              <a:gdLst>
                <a:gd name="T0" fmla="*/ 0 w 1"/>
                <a:gd name="T1" fmla="*/ 3 h 9"/>
                <a:gd name="T2" fmla="*/ 0 w 1"/>
                <a:gd name="T3" fmla="*/ 0 h 9"/>
                <a:gd name="T4" fmla="*/ 1 w 1"/>
                <a:gd name="T5" fmla="*/ 0 h 9"/>
                <a:gd name="T6" fmla="*/ 1 w 1"/>
                <a:gd name="T7" fmla="*/ 8 h 9"/>
                <a:gd name="T8" fmla="*/ 0 w 1"/>
                <a:gd name="T9" fmla="*/ 9 h 9"/>
                <a:gd name="T10" fmla="*/ 0 w 1"/>
                <a:gd name="T11" fmla="*/ 6 h 9"/>
                <a:gd name="T12" fmla="*/ 0 w 1"/>
                <a:gd name="T13" fmla="*/ 3 h 9"/>
                <a:gd name="T14" fmla="*/ 0 60000 65536"/>
                <a:gd name="T15" fmla="*/ 0 60000 65536"/>
                <a:gd name="T16" fmla="*/ 0 60000 65536"/>
                <a:gd name="T17" fmla="*/ 0 60000 65536"/>
                <a:gd name="T18" fmla="*/ 0 60000 65536"/>
                <a:gd name="T19" fmla="*/ 0 60000 65536"/>
                <a:gd name="T20" fmla="*/ 0 60000 65536"/>
                <a:gd name="T21" fmla="*/ 0 w 1"/>
                <a:gd name="T22" fmla="*/ 0 h 9"/>
                <a:gd name="T23" fmla="*/ 1 w 1"/>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9">
                  <a:moveTo>
                    <a:pt x="0" y="3"/>
                  </a:moveTo>
                  <a:lnTo>
                    <a:pt x="0" y="0"/>
                  </a:lnTo>
                  <a:lnTo>
                    <a:pt x="1" y="0"/>
                  </a:lnTo>
                  <a:lnTo>
                    <a:pt x="1" y="8"/>
                  </a:lnTo>
                  <a:lnTo>
                    <a:pt x="0" y="9"/>
                  </a:lnTo>
                  <a:lnTo>
                    <a:pt x="0" y="6"/>
                  </a:lnTo>
                  <a:lnTo>
                    <a:pt x="0"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02" name="Freeform 176"/>
            <p:cNvSpPr>
              <a:spLocks/>
            </p:cNvSpPr>
            <p:nvPr/>
          </p:nvSpPr>
          <p:spPr bwMode="auto">
            <a:xfrm>
              <a:off x="4790" y="2516"/>
              <a:ext cx="3" cy="3"/>
            </a:xfrm>
            <a:custGeom>
              <a:avLst/>
              <a:gdLst>
                <a:gd name="T0" fmla="*/ 0 w 3"/>
                <a:gd name="T1" fmla="*/ 0 h 3"/>
                <a:gd name="T2" fmla="*/ 2 w 3"/>
                <a:gd name="T3" fmla="*/ 0 h 3"/>
                <a:gd name="T4" fmla="*/ 3 w 3"/>
                <a:gd name="T5" fmla="*/ 0 h 3"/>
                <a:gd name="T6" fmla="*/ 3 w 3"/>
                <a:gd name="T7" fmla="*/ 2 h 3"/>
                <a:gd name="T8" fmla="*/ 3 w 3"/>
                <a:gd name="T9" fmla="*/ 3 h 3"/>
                <a:gd name="T10" fmla="*/ 0 w 3"/>
                <a:gd name="T11" fmla="*/ 2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2" y="0"/>
                  </a:lnTo>
                  <a:lnTo>
                    <a:pt x="3" y="0"/>
                  </a:lnTo>
                  <a:lnTo>
                    <a:pt x="3" y="2"/>
                  </a:lnTo>
                  <a:lnTo>
                    <a:pt x="3" y="3"/>
                  </a:lnTo>
                  <a:lnTo>
                    <a:pt x="0" y="2"/>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03" name="Freeform 177"/>
            <p:cNvSpPr>
              <a:spLocks/>
            </p:cNvSpPr>
            <p:nvPr/>
          </p:nvSpPr>
          <p:spPr bwMode="auto">
            <a:xfrm>
              <a:off x="4799" y="2504"/>
              <a:ext cx="6" cy="8"/>
            </a:xfrm>
            <a:custGeom>
              <a:avLst/>
              <a:gdLst>
                <a:gd name="T0" fmla="*/ 0 w 6"/>
                <a:gd name="T1" fmla="*/ 0 h 8"/>
                <a:gd name="T2" fmla="*/ 1 w 6"/>
                <a:gd name="T3" fmla="*/ 0 h 8"/>
                <a:gd name="T4" fmla="*/ 1 w 6"/>
                <a:gd name="T5" fmla="*/ 2 h 8"/>
                <a:gd name="T6" fmla="*/ 3 w 6"/>
                <a:gd name="T7" fmla="*/ 3 h 8"/>
                <a:gd name="T8" fmla="*/ 4 w 6"/>
                <a:gd name="T9" fmla="*/ 5 h 8"/>
                <a:gd name="T10" fmla="*/ 6 w 6"/>
                <a:gd name="T11" fmla="*/ 6 h 8"/>
                <a:gd name="T12" fmla="*/ 6 w 6"/>
                <a:gd name="T13" fmla="*/ 8 h 8"/>
                <a:gd name="T14" fmla="*/ 6 w 6"/>
                <a:gd name="T15" fmla="*/ 6 h 8"/>
                <a:gd name="T16" fmla="*/ 4 w 6"/>
                <a:gd name="T17" fmla="*/ 6 h 8"/>
                <a:gd name="T18" fmla="*/ 0 w 6"/>
                <a:gd name="T19" fmla="*/ 2 h 8"/>
                <a:gd name="T20" fmla="*/ 0 w 6"/>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8"/>
                <a:gd name="T35" fmla="*/ 6 w 6"/>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8">
                  <a:moveTo>
                    <a:pt x="0" y="0"/>
                  </a:moveTo>
                  <a:lnTo>
                    <a:pt x="1" y="0"/>
                  </a:lnTo>
                  <a:lnTo>
                    <a:pt x="1" y="2"/>
                  </a:lnTo>
                  <a:lnTo>
                    <a:pt x="3" y="3"/>
                  </a:lnTo>
                  <a:lnTo>
                    <a:pt x="4" y="5"/>
                  </a:lnTo>
                  <a:lnTo>
                    <a:pt x="6" y="6"/>
                  </a:lnTo>
                  <a:lnTo>
                    <a:pt x="6" y="8"/>
                  </a:lnTo>
                  <a:lnTo>
                    <a:pt x="6" y="6"/>
                  </a:lnTo>
                  <a:lnTo>
                    <a:pt x="4" y="6"/>
                  </a:lnTo>
                  <a:lnTo>
                    <a:pt x="0" y="2"/>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04" name="Freeform 178"/>
            <p:cNvSpPr>
              <a:spLocks/>
            </p:cNvSpPr>
            <p:nvPr/>
          </p:nvSpPr>
          <p:spPr bwMode="auto">
            <a:xfrm>
              <a:off x="4811" y="2513"/>
              <a:ext cx="1" cy="3"/>
            </a:xfrm>
            <a:custGeom>
              <a:avLst/>
              <a:gdLst>
                <a:gd name="T0" fmla="*/ 0 w 1"/>
                <a:gd name="T1" fmla="*/ 0 h 3"/>
                <a:gd name="T2" fmla="*/ 1 w 1"/>
                <a:gd name="T3" fmla="*/ 2 h 3"/>
                <a:gd name="T4" fmla="*/ 1 w 1"/>
                <a:gd name="T5" fmla="*/ 3 h 3"/>
                <a:gd name="T6" fmla="*/ 0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1" y="2"/>
                  </a:lnTo>
                  <a:lnTo>
                    <a:pt x="1" y="3"/>
                  </a:lnTo>
                  <a:lnTo>
                    <a:pt x="0" y="3"/>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05" name="Freeform 179"/>
            <p:cNvSpPr>
              <a:spLocks/>
            </p:cNvSpPr>
            <p:nvPr/>
          </p:nvSpPr>
          <p:spPr bwMode="auto">
            <a:xfrm>
              <a:off x="4803" y="2515"/>
              <a:ext cx="14" cy="13"/>
            </a:xfrm>
            <a:custGeom>
              <a:avLst/>
              <a:gdLst>
                <a:gd name="T0" fmla="*/ 0 w 14"/>
                <a:gd name="T1" fmla="*/ 0 h 13"/>
                <a:gd name="T2" fmla="*/ 2 w 14"/>
                <a:gd name="T3" fmla="*/ 0 h 13"/>
                <a:gd name="T4" fmla="*/ 2 w 14"/>
                <a:gd name="T5" fmla="*/ 1 h 13"/>
                <a:gd name="T6" fmla="*/ 3 w 14"/>
                <a:gd name="T7" fmla="*/ 1 h 13"/>
                <a:gd name="T8" fmla="*/ 5 w 14"/>
                <a:gd name="T9" fmla="*/ 1 h 13"/>
                <a:gd name="T10" fmla="*/ 12 w 14"/>
                <a:gd name="T11" fmla="*/ 9 h 13"/>
                <a:gd name="T12" fmla="*/ 14 w 14"/>
                <a:gd name="T13" fmla="*/ 10 h 13"/>
                <a:gd name="T14" fmla="*/ 14 w 14"/>
                <a:gd name="T15" fmla="*/ 13 h 13"/>
                <a:gd name="T16" fmla="*/ 11 w 14"/>
                <a:gd name="T17" fmla="*/ 12 h 13"/>
                <a:gd name="T18" fmla="*/ 8 w 14"/>
                <a:gd name="T19" fmla="*/ 10 h 13"/>
                <a:gd name="T20" fmla="*/ 6 w 14"/>
                <a:gd name="T21" fmla="*/ 7 h 13"/>
                <a:gd name="T22" fmla="*/ 5 w 14"/>
                <a:gd name="T23" fmla="*/ 6 h 13"/>
                <a:gd name="T24" fmla="*/ 3 w 14"/>
                <a:gd name="T25" fmla="*/ 7 h 13"/>
                <a:gd name="T26" fmla="*/ 0 w 14"/>
                <a:gd name="T27" fmla="*/ 9 h 13"/>
                <a:gd name="T28" fmla="*/ 0 w 14"/>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13"/>
                <a:gd name="T47" fmla="*/ 14 w 14"/>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13">
                  <a:moveTo>
                    <a:pt x="0" y="0"/>
                  </a:moveTo>
                  <a:lnTo>
                    <a:pt x="2" y="0"/>
                  </a:lnTo>
                  <a:lnTo>
                    <a:pt x="2" y="1"/>
                  </a:lnTo>
                  <a:lnTo>
                    <a:pt x="3" y="1"/>
                  </a:lnTo>
                  <a:lnTo>
                    <a:pt x="5" y="1"/>
                  </a:lnTo>
                  <a:lnTo>
                    <a:pt x="12" y="9"/>
                  </a:lnTo>
                  <a:lnTo>
                    <a:pt x="14" y="10"/>
                  </a:lnTo>
                  <a:lnTo>
                    <a:pt x="14" y="13"/>
                  </a:lnTo>
                  <a:lnTo>
                    <a:pt x="11" y="12"/>
                  </a:lnTo>
                  <a:lnTo>
                    <a:pt x="8" y="10"/>
                  </a:lnTo>
                  <a:lnTo>
                    <a:pt x="6" y="7"/>
                  </a:lnTo>
                  <a:lnTo>
                    <a:pt x="5" y="6"/>
                  </a:lnTo>
                  <a:lnTo>
                    <a:pt x="3" y="7"/>
                  </a:lnTo>
                  <a:lnTo>
                    <a:pt x="0" y="9"/>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06" name="Freeform 180"/>
            <p:cNvSpPr>
              <a:spLocks/>
            </p:cNvSpPr>
            <p:nvPr/>
          </p:nvSpPr>
          <p:spPr bwMode="auto">
            <a:xfrm>
              <a:off x="4821" y="2513"/>
              <a:ext cx="24" cy="27"/>
            </a:xfrm>
            <a:custGeom>
              <a:avLst/>
              <a:gdLst>
                <a:gd name="T0" fmla="*/ 0 w 24"/>
                <a:gd name="T1" fmla="*/ 2 h 27"/>
                <a:gd name="T2" fmla="*/ 2 w 24"/>
                <a:gd name="T3" fmla="*/ 2 h 27"/>
                <a:gd name="T4" fmla="*/ 8 w 24"/>
                <a:gd name="T5" fmla="*/ 2 h 27"/>
                <a:gd name="T6" fmla="*/ 12 w 24"/>
                <a:gd name="T7" fmla="*/ 0 h 27"/>
                <a:gd name="T8" fmla="*/ 14 w 24"/>
                <a:gd name="T9" fmla="*/ 2 h 27"/>
                <a:gd name="T10" fmla="*/ 17 w 24"/>
                <a:gd name="T11" fmla="*/ 3 h 27"/>
                <a:gd name="T12" fmla="*/ 17 w 24"/>
                <a:gd name="T13" fmla="*/ 5 h 27"/>
                <a:gd name="T14" fmla="*/ 20 w 24"/>
                <a:gd name="T15" fmla="*/ 8 h 27"/>
                <a:gd name="T16" fmla="*/ 20 w 24"/>
                <a:gd name="T17" fmla="*/ 15 h 27"/>
                <a:gd name="T18" fmla="*/ 23 w 24"/>
                <a:gd name="T19" fmla="*/ 24 h 27"/>
                <a:gd name="T20" fmla="*/ 24 w 24"/>
                <a:gd name="T21" fmla="*/ 27 h 27"/>
                <a:gd name="T22" fmla="*/ 20 w 24"/>
                <a:gd name="T23" fmla="*/ 27 h 27"/>
                <a:gd name="T24" fmla="*/ 17 w 24"/>
                <a:gd name="T25" fmla="*/ 26 h 27"/>
                <a:gd name="T26" fmla="*/ 15 w 24"/>
                <a:gd name="T27" fmla="*/ 23 h 27"/>
                <a:gd name="T28" fmla="*/ 12 w 24"/>
                <a:gd name="T29" fmla="*/ 23 h 27"/>
                <a:gd name="T30" fmla="*/ 11 w 24"/>
                <a:gd name="T31" fmla="*/ 20 h 27"/>
                <a:gd name="T32" fmla="*/ 11 w 24"/>
                <a:gd name="T33" fmla="*/ 18 h 27"/>
                <a:gd name="T34" fmla="*/ 12 w 24"/>
                <a:gd name="T35" fmla="*/ 17 h 27"/>
                <a:gd name="T36" fmla="*/ 11 w 24"/>
                <a:gd name="T37" fmla="*/ 15 h 27"/>
                <a:gd name="T38" fmla="*/ 6 w 24"/>
                <a:gd name="T39" fmla="*/ 11 h 27"/>
                <a:gd name="T40" fmla="*/ 5 w 24"/>
                <a:gd name="T41" fmla="*/ 9 h 27"/>
                <a:gd name="T42" fmla="*/ 2 w 24"/>
                <a:gd name="T43" fmla="*/ 8 h 27"/>
                <a:gd name="T44" fmla="*/ 0 w 24"/>
                <a:gd name="T45" fmla="*/ 3 h 27"/>
                <a:gd name="T46" fmla="*/ 0 w 24"/>
                <a:gd name="T47" fmla="*/ 2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
                <a:gd name="T73" fmla="*/ 0 h 27"/>
                <a:gd name="T74" fmla="*/ 24 w 24"/>
                <a:gd name="T75" fmla="*/ 27 h 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 h="27">
                  <a:moveTo>
                    <a:pt x="0" y="2"/>
                  </a:moveTo>
                  <a:lnTo>
                    <a:pt x="2" y="2"/>
                  </a:lnTo>
                  <a:lnTo>
                    <a:pt x="8" y="2"/>
                  </a:lnTo>
                  <a:lnTo>
                    <a:pt x="12" y="0"/>
                  </a:lnTo>
                  <a:lnTo>
                    <a:pt x="14" y="2"/>
                  </a:lnTo>
                  <a:lnTo>
                    <a:pt x="17" y="3"/>
                  </a:lnTo>
                  <a:lnTo>
                    <a:pt x="17" y="5"/>
                  </a:lnTo>
                  <a:lnTo>
                    <a:pt x="20" y="8"/>
                  </a:lnTo>
                  <a:lnTo>
                    <a:pt x="20" y="15"/>
                  </a:lnTo>
                  <a:lnTo>
                    <a:pt x="23" y="24"/>
                  </a:lnTo>
                  <a:lnTo>
                    <a:pt x="24" y="27"/>
                  </a:lnTo>
                  <a:lnTo>
                    <a:pt x="20" y="27"/>
                  </a:lnTo>
                  <a:lnTo>
                    <a:pt x="17" y="26"/>
                  </a:lnTo>
                  <a:lnTo>
                    <a:pt x="15" y="23"/>
                  </a:lnTo>
                  <a:lnTo>
                    <a:pt x="12" y="23"/>
                  </a:lnTo>
                  <a:lnTo>
                    <a:pt x="11" y="20"/>
                  </a:lnTo>
                  <a:lnTo>
                    <a:pt x="11" y="18"/>
                  </a:lnTo>
                  <a:lnTo>
                    <a:pt x="12" y="17"/>
                  </a:lnTo>
                  <a:lnTo>
                    <a:pt x="11" y="15"/>
                  </a:lnTo>
                  <a:lnTo>
                    <a:pt x="6" y="11"/>
                  </a:lnTo>
                  <a:lnTo>
                    <a:pt x="5" y="9"/>
                  </a:lnTo>
                  <a:lnTo>
                    <a:pt x="2" y="8"/>
                  </a:lnTo>
                  <a:lnTo>
                    <a:pt x="0" y="3"/>
                  </a:lnTo>
                  <a:lnTo>
                    <a:pt x="0"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07" name="Freeform 181"/>
            <p:cNvSpPr>
              <a:spLocks/>
            </p:cNvSpPr>
            <p:nvPr/>
          </p:nvSpPr>
          <p:spPr bwMode="auto">
            <a:xfrm>
              <a:off x="4781" y="2525"/>
              <a:ext cx="19" cy="26"/>
            </a:xfrm>
            <a:custGeom>
              <a:avLst/>
              <a:gdLst>
                <a:gd name="T0" fmla="*/ 0 w 19"/>
                <a:gd name="T1" fmla="*/ 2 h 26"/>
                <a:gd name="T2" fmla="*/ 2 w 19"/>
                <a:gd name="T3" fmla="*/ 0 h 26"/>
                <a:gd name="T4" fmla="*/ 5 w 19"/>
                <a:gd name="T5" fmla="*/ 2 h 26"/>
                <a:gd name="T6" fmla="*/ 8 w 19"/>
                <a:gd name="T7" fmla="*/ 5 h 26"/>
                <a:gd name="T8" fmla="*/ 9 w 19"/>
                <a:gd name="T9" fmla="*/ 6 h 26"/>
                <a:gd name="T10" fmla="*/ 15 w 19"/>
                <a:gd name="T11" fmla="*/ 6 h 26"/>
                <a:gd name="T12" fmla="*/ 17 w 19"/>
                <a:gd name="T13" fmla="*/ 8 h 26"/>
                <a:gd name="T14" fmla="*/ 19 w 19"/>
                <a:gd name="T15" fmla="*/ 6 h 26"/>
                <a:gd name="T16" fmla="*/ 19 w 19"/>
                <a:gd name="T17" fmla="*/ 8 h 26"/>
                <a:gd name="T18" fmla="*/ 19 w 19"/>
                <a:gd name="T19" fmla="*/ 11 h 26"/>
                <a:gd name="T20" fmla="*/ 19 w 19"/>
                <a:gd name="T21" fmla="*/ 14 h 26"/>
                <a:gd name="T22" fmla="*/ 17 w 19"/>
                <a:gd name="T23" fmla="*/ 15 h 26"/>
                <a:gd name="T24" fmla="*/ 12 w 19"/>
                <a:gd name="T25" fmla="*/ 21 h 26"/>
                <a:gd name="T26" fmla="*/ 5 w 19"/>
                <a:gd name="T27" fmla="*/ 23 h 26"/>
                <a:gd name="T28" fmla="*/ 2 w 19"/>
                <a:gd name="T29" fmla="*/ 26 h 26"/>
                <a:gd name="T30" fmla="*/ 2 w 19"/>
                <a:gd name="T31" fmla="*/ 23 h 26"/>
                <a:gd name="T32" fmla="*/ 2 w 19"/>
                <a:gd name="T33" fmla="*/ 5 h 26"/>
                <a:gd name="T34" fmla="*/ 0 w 19"/>
                <a:gd name="T35" fmla="*/ 3 h 26"/>
                <a:gd name="T36" fmla="*/ 0 w 19"/>
                <a:gd name="T37" fmla="*/ 2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26"/>
                <a:gd name="T59" fmla="*/ 19 w 19"/>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26">
                  <a:moveTo>
                    <a:pt x="0" y="2"/>
                  </a:moveTo>
                  <a:lnTo>
                    <a:pt x="2" y="0"/>
                  </a:lnTo>
                  <a:lnTo>
                    <a:pt x="5" y="2"/>
                  </a:lnTo>
                  <a:lnTo>
                    <a:pt x="8" y="5"/>
                  </a:lnTo>
                  <a:lnTo>
                    <a:pt x="9" y="6"/>
                  </a:lnTo>
                  <a:lnTo>
                    <a:pt x="15" y="6"/>
                  </a:lnTo>
                  <a:lnTo>
                    <a:pt x="17" y="8"/>
                  </a:lnTo>
                  <a:lnTo>
                    <a:pt x="19" y="6"/>
                  </a:lnTo>
                  <a:lnTo>
                    <a:pt x="19" y="8"/>
                  </a:lnTo>
                  <a:lnTo>
                    <a:pt x="19" y="11"/>
                  </a:lnTo>
                  <a:lnTo>
                    <a:pt x="19" y="14"/>
                  </a:lnTo>
                  <a:lnTo>
                    <a:pt x="17" y="15"/>
                  </a:lnTo>
                  <a:lnTo>
                    <a:pt x="12" y="21"/>
                  </a:lnTo>
                  <a:lnTo>
                    <a:pt x="5" y="23"/>
                  </a:lnTo>
                  <a:lnTo>
                    <a:pt x="2" y="26"/>
                  </a:lnTo>
                  <a:lnTo>
                    <a:pt x="2" y="23"/>
                  </a:lnTo>
                  <a:lnTo>
                    <a:pt x="2" y="5"/>
                  </a:lnTo>
                  <a:lnTo>
                    <a:pt x="0" y="3"/>
                  </a:lnTo>
                  <a:lnTo>
                    <a:pt x="0"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08" name="Freeform 182"/>
            <p:cNvSpPr>
              <a:spLocks/>
            </p:cNvSpPr>
            <p:nvPr/>
          </p:nvSpPr>
          <p:spPr bwMode="auto">
            <a:xfrm>
              <a:off x="4792" y="2546"/>
              <a:ext cx="3" cy="5"/>
            </a:xfrm>
            <a:custGeom>
              <a:avLst/>
              <a:gdLst>
                <a:gd name="T0" fmla="*/ 1 w 3"/>
                <a:gd name="T1" fmla="*/ 0 h 5"/>
                <a:gd name="T2" fmla="*/ 3 w 3"/>
                <a:gd name="T3" fmla="*/ 2 h 5"/>
                <a:gd name="T4" fmla="*/ 3 w 3"/>
                <a:gd name="T5" fmla="*/ 3 h 5"/>
                <a:gd name="T6" fmla="*/ 1 w 3"/>
                <a:gd name="T7" fmla="*/ 5 h 5"/>
                <a:gd name="T8" fmla="*/ 0 w 3"/>
                <a:gd name="T9" fmla="*/ 5 h 5"/>
                <a:gd name="T10" fmla="*/ 0 w 3"/>
                <a:gd name="T11" fmla="*/ 2 h 5"/>
                <a:gd name="T12" fmla="*/ 1 w 3"/>
                <a:gd name="T13" fmla="*/ 2 h 5"/>
                <a:gd name="T14" fmla="*/ 1 w 3"/>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5"/>
                <a:gd name="T26" fmla="*/ 3 w 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5">
                  <a:moveTo>
                    <a:pt x="1" y="0"/>
                  </a:moveTo>
                  <a:lnTo>
                    <a:pt x="3" y="2"/>
                  </a:lnTo>
                  <a:lnTo>
                    <a:pt x="3" y="3"/>
                  </a:lnTo>
                  <a:lnTo>
                    <a:pt x="1" y="5"/>
                  </a:lnTo>
                  <a:lnTo>
                    <a:pt x="0" y="5"/>
                  </a:lnTo>
                  <a:lnTo>
                    <a:pt x="0" y="2"/>
                  </a:lnTo>
                  <a:lnTo>
                    <a:pt x="1" y="2"/>
                  </a:lnTo>
                  <a:lnTo>
                    <a:pt x="1"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09" name="Freeform 183"/>
            <p:cNvSpPr>
              <a:spLocks/>
            </p:cNvSpPr>
            <p:nvPr/>
          </p:nvSpPr>
          <p:spPr bwMode="auto">
            <a:xfrm>
              <a:off x="4790" y="2542"/>
              <a:ext cx="18" cy="33"/>
            </a:xfrm>
            <a:custGeom>
              <a:avLst/>
              <a:gdLst>
                <a:gd name="T0" fmla="*/ 9 w 18"/>
                <a:gd name="T1" fmla="*/ 1 h 33"/>
                <a:gd name="T2" fmla="*/ 12 w 18"/>
                <a:gd name="T3" fmla="*/ 0 h 33"/>
                <a:gd name="T4" fmla="*/ 13 w 18"/>
                <a:gd name="T5" fmla="*/ 0 h 33"/>
                <a:gd name="T6" fmla="*/ 18 w 18"/>
                <a:gd name="T7" fmla="*/ 1 h 33"/>
                <a:gd name="T8" fmla="*/ 18 w 18"/>
                <a:gd name="T9" fmla="*/ 7 h 33"/>
                <a:gd name="T10" fmla="*/ 16 w 18"/>
                <a:gd name="T11" fmla="*/ 9 h 33"/>
                <a:gd name="T12" fmla="*/ 15 w 18"/>
                <a:gd name="T13" fmla="*/ 12 h 33"/>
                <a:gd name="T14" fmla="*/ 12 w 18"/>
                <a:gd name="T15" fmla="*/ 19 h 33"/>
                <a:gd name="T16" fmla="*/ 12 w 18"/>
                <a:gd name="T17" fmla="*/ 25 h 33"/>
                <a:gd name="T18" fmla="*/ 13 w 18"/>
                <a:gd name="T19" fmla="*/ 27 h 33"/>
                <a:gd name="T20" fmla="*/ 13 w 18"/>
                <a:gd name="T21" fmla="*/ 31 h 33"/>
                <a:gd name="T22" fmla="*/ 10 w 18"/>
                <a:gd name="T23" fmla="*/ 33 h 33"/>
                <a:gd name="T24" fmla="*/ 6 w 18"/>
                <a:gd name="T25" fmla="*/ 27 h 33"/>
                <a:gd name="T26" fmla="*/ 5 w 18"/>
                <a:gd name="T27" fmla="*/ 25 h 33"/>
                <a:gd name="T28" fmla="*/ 0 w 18"/>
                <a:gd name="T29" fmla="*/ 21 h 33"/>
                <a:gd name="T30" fmla="*/ 0 w 18"/>
                <a:gd name="T31" fmla="*/ 16 h 33"/>
                <a:gd name="T32" fmla="*/ 6 w 18"/>
                <a:gd name="T33" fmla="*/ 15 h 33"/>
                <a:gd name="T34" fmla="*/ 6 w 18"/>
                <a:gd name="T35" fmla="*/ 13 h 33"/>
                <a:gd name="T36" fmla="*/ 6 w 18"/>
                <a:gd name="T37" fmla="*/ 7 h 33"/>
                <a:gd name="T38" fmla="*/ 8 w 18"/>
                <a:gd name="T39" fmla="*/ 3 h 33"/>
                <a:gd name="T40" fmla="*/ 9 w 18"/>
                <a:gd name="T41" fmla="*/ 1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33"/>
                <a:gd name="T65" fmla="*/ 18 w 18"/>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33">
                  <a:moveTo>
                    <a:pt x="9" y="1"/>
                  </a:moveTo>
                  <a:lnTo>
                    <a:pt x="12" y="0"/>
                  </a:lnTo>
                  <a:lnTo>
                    <a:pt x="13" y="0"/>
                  </a:lnTo>
                  <a:lnTo>
                    <a:pt x="18" y="1"/>
                  </a:lnTo>
                  <a:lnTo>
                    <a:pt x="18" y="7"/>
                  </a:lnTo>
                  <a:lnTo>
                    <a:pt x="16" y="9"/>
                  </a:lnTo>
                  <a:lnTo>
                    <a:pt x="15" y="12"/>
                  </a:lnTo>
                  <a:lnTo>
                    <a:pt x="12" y="19"/>
                  </a:lnTo>
                  <a:lnTo>
                    <a:pt x="12" y="25"/>
                  </a:lnTo>
                  <a:lnTo>
                    <a:pt x="13" y="27"/>
                  </a:lnTo>
                  <a:lnTo>
                    <a:pt x="13" y="31"/>
                  </a:lnTo>
                  <a:lnTo>
                    <a:pt x="10" y="33"/>
                  </a:lnTo>
                  <a:lnTo>
                    <a:pt x="6" y="27"/>
                  </a:lnTo>
                  <a:lnTo>
                    <a:pt x="5" y="25"/>
                  </a:lnTo>
                  <a:lnTo>
                    <a:pt x="0" y="21"/>
                  </a:lnTo>
                  <a:lnTo>
                    <a:pt x="0" y="16"/>
                  </a:lnTo>
                  <a:lnTo>
                    <a:pt x="6" y="15"/>
                  </a:lnTo>
                  <a:lnTo>
                    <a:pt x="6" y="13"/>
                  </a:lnTo>
                  <a:lnTo>
                    <a:pt x="6" y="7"/>
                  </a:lnTo>
                  <a:lnTo>
                    <a:pt x="8" y="3"/>
                  </a:lnTo>
                  <a:lnTo>
                    <a:pt x="9"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10" name="Freeform 184"/>
            <p:cNvSpPr>
              <a:spLocks/>
            </p:cNvSpPr>
            <p:nvPr/>
          </p:nvSpPr>
          <p:spPr bwMode="auto">
            <a:xfrm>
              <a:off x="4823" y="2528"/>
              <a:ext cx="3" cy="5"/>
            </a:xfrm>
            <a:custGeom>
              <a:avLst/>
              <a:gdLst>
                <a:gd name="T0" fmla="*/ 0 w 3"/>
                <a:gd name="T1" fmla="*/ 2 h 5"/>
                <a:gd name="T2" fmla="*/ 0 w 3"/>
                <a:gd name="T3" fmla="*/ 0 h 5"/>
                <a:gd name="T4" fmla="*/ 1 w 3"/>
                <a:gd name="T5" fmla="*/ 2 h 5"/>
                <a:gd name="T6" fmla="*/ 3 w 3"/>
                <a:gd name="T7" fmla="*/ 3 h 5"/>
                <a:gd name="T8" fmla="*/ 1 w 3"/>
                <a:gd name="T9" fmla="*/ 5 h 5"/>
                <a:gd name="T10" fmla="*/ 0 w 3"/>
                <a:gd name="T11" fmla="*/ 2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2"/>
                  </a:moveTo>
                  <a:lnTo>
                    <a:pt x="0" y="0"/>
                  </a:lnTo>
                  <a:lnTo>
                    <a:pt x="1" y="2"/>
                  </a:lnTo>
                  <a:lnTo>
                    <a:pt x="3" y="3"/>
                  </a:lnTo>
                  <a:lnTo>
                    <a:pt x="1" y="5"/>
                  </a:lnTo>
                  <a:lnTo>
                    <a:pt x="0"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11" name="Freeform 185"/>
            <p:cNvSpPr>
              <a:spLocks/>
            </p:cNvSpPr>
            <p:nvPr/>
          </p:nvSpPr>
          <p:spPr bwMode="auto">
            <a:xfrm>
              <a:off x="4821" y="2533"/>
              <a:ext cx="15" cy="24"/>
            </a:xfrm>
            <a:custGeom>
              <a:avLst/>
              <a:gdLst>
                <a:gd name="T0" fmla="*/ 0 w 15"/>
                <a:gd name="T1" fmla="*/ 0 h 24"/>
                <a:gd name="T2" fmla="*/ 0 w 15"/>
                <a:gd name="T3" fmla="*/ 1 h 24"/>
                <a:gd name="T4" fmla="*/ 2 w 15"/>
                <a:gd name="T5" fmla="*/ 3 h 24"/>
                <a:gd name="T6" fmla="*/ 3 w 15"/>
                <a:gd name="T7" fmla="*/ 1 h 24"/>
                <a:gd name="T8" fmla="*/ 5 w 15"/>
                <a:gd name="T9" fmla="*/ 3 h 24"/>
                <a:gd name="T10" fmla="*/ 9 w 15"/>
                <a:gd name="T11" fmla="*/ 1 h 24"/>
                <a:gd name="T12" fmla="*/ 12 w 15"/>
                <a:gd name="T13" fmla="*/ 6 h 24"/>
                <a:gd name="T14" fmla="*/ 12 w 15"/>
                <a:gd name="T15" fmla="*/ 13 h 24"/>
                <a:gd name="T16" fmla="*/ 15 w 15"/>
                <a:gd name="T17" fmla="*/ 21 h 24"/>
                <a:gd name="T18" fmla="*/ 14 w 15"/>
                <a:gd name="T19" fmla="*/ 22 h 24"/>
                <a:gd name="T20" fmla="*/ 12 w 15"/>
                <a:gd name="T21" fmla="*/ 21 h 24"/>
                <a:gd name="T22" fmla="*/ 12 w 15"/>
                <a:gd name="T23" fmla="*/ 24 h 24"/>
                <a:gd name="T24" fmla="*/ 9 w 15"/>
                <a:gd name="T25" fmla="*/ 24 h 24"/>
                <a:gd name="T26" fmla="*/ 8 w 15"/>
                <a:gd name="T27" fmla="*/ 21 h 24"/>
                <a:gd name="T28" fmla="*/ 8 w 15"/>
                <a:gd name="T29" fmla="*/ 13 h 24"/>
                <a:gd name="T30" fmla="*/ 6 w 15"/>
                <a:gd name="T31" fmla="*/ 9 h 24"/>
                <a:gd name="T32" fmla="*/ 3 w 15"/>
                <a:gd name="T33" fmla="*/ 10 h 24"/>
                <a:gd name="T34" fmla="*/ 2 w 15"/>
                <a:gd name="T35" fmla="*/ 3 h 24"/>
                <a:gd name="T36" fmla="*/ 0 w 15"/>
                <a:gd name="T37" fmla="*/ 1 h 24"/>
                <a:gd name="T38" fmla="*/ 0 w 15"/>
                <a:gd name="T39" fmla="*/ 0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24"/>
                <a:gd name="T62" fmla="*/ 15 w 15"/>
                <a:gd name="T63" fmla="*/ 24 h 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24">
                  <a:moveTo>
                    <a:pt x="0" y="0"/>
                  </a:moveTo>
                  <a:lnTo>
                    <a:pt x="0" y="1"/>
                  </a:lnTo>
                  <a:lnTo>
                    <a:pt x="2" y="3"/>
                  </a:lnTo>
                  <a:lnTo>
                    <a:pt x="3" y="1"/>
                  </a:lnTo>
                  <a:lnTo>
                    <a:pt x="5" y="3"/>
                  </a:lnTo>
                  <a:lnTo>
                    <a:pt x="9" y="1"/>
                  </a:lnTo>
                  <a:lnTo>
                    <a:pt x="12" y="6"/>
                  </a:lnTo>
                  <a:lnTo>
                    <a:pt x="12" y="13"/>
                  </a:lnTo>
                  <a:lnTo>
                    <a:pt x="15" y="21"/>
                  </a:lnTo>
                  <a:lnTo>
                    <a:pt x="14" y="22"/>
                  </a:lnTo>
                  <a:lnTo>
                    <a:pt x="12" y="21"/>
                  </a:lnTo>
                  <a:lnTo>
                    <a:pt x="12" y="24"/>
                  </a:lnTo>
                  <a:lnTo>
                    <a:pt x="9" y="24"/>
                  </a:lnTo>
                  <a:lnTo>
                    <a:pt x="8" y="21"/>
                  </a:lnTo>
                  <a:lnTo>
                    <a:pt x="8" y="13"/>
                  </a:lnTo>
                  <a:lnTo>
                    <a:pt x="6" y="9"/>
                  </a:lnTo>
                  <a:lnTo>
                    <a:pt x="3" y="10"/>
                  </a:lnTo>
                  <a:lnTo>
                    <a:pt x="2" y="3"/>
                  </a:lnTo>
                  <a:lnTo>
                    <a:pt x="0" y="1"/>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12" name="Freeform 186"/>
            <p:cNvSpPr>
              <a:spLocks/>
            </p:cNvSpPr>
            <p:nvPr/>
          </p:nvSpPr>
          <p:spPr bwMode="auto">
            <a:xfrm>
              <a:off x="4842" y="2549"/>
              <a:ext cx="3" cy="12"/>
            </a:xfrm>
            <a:custGeom>
              <a:avLst/>
              <a:gdLst>
                <a:gd name="T0" fmla="*/ 0 w 3"/>
                <a:gd name="T1" fmla="*/ 6 h 12"/>
                <a:gd name="T2" fmla="*/ 0 w 3"/>
                <a:gd name="T3" fmla="*/ 3 h 12"/>
                <a:gd name="T4" fmla="*/ 2 w 3"/>
                <a:gd name="T5" fmla="*/ 0 h 12"/>
                <a:gd name="T6" fmla="*/ 2 w 3"/>
                <a:gd name="T7" fmla="*/ 2 h 12"/>
                <a:gd name="T8" fmla="*/ 3 w 3"/>
                <a:gd name="T9" fmla="*/ 11 h 12"/>
                <a:gd name="T10" fmla="*/ 2 w 3"/>
                <a:gd name="T11" fmla="*/ 12 h 12"/>
                <a:gd name="T12" fmla="*/ 2 w 3"/>
                <a:gd name="T13" fmla="*/ 9 h 12"/>
                <a:gd name="T14" fmla="*/ 0 w 3"/>
                <a:gd name="T15" fmla="*/ 8 h 12"/>
                <a:gd name="T16" fmla="*/ 0 w 3"/>
                <a:gd name="T17" fmla="*/ 6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2"/>
                <a:gd name="T29" fmla="*/ 3 w 3"/>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2">
                  <a:moveTo>
                    <a:pt x="0" y="6"/>
                  </a:moveTo>
                  <a:lnTo>
                    <a:pt x="0" y="3"/>
                  </a:lnTo>
                  <a:lnTo>
                    <a:pt x="2" y="0"/>
                  </a:lnTo>
                  <a:lnTo>
                    <a:pt x="2" y="2"/>
                  </a:lnTo>
                  <a:lnTo>
                    <a:pt x="3" y="11"/>
                  </a:lnTo>
                  <a:lnTo>
                    <a:pt x="2" y="12"/>
                  </a:lnTo>
                  <a:lnTo>
                    <a:pt x="2" y="9"/>
                  </a:lnTo>
                  <a:lnTo>
                    <a:pt x="0" y="8"/>
                  </a:lnTo>
                  <a:lnTo>
                    <a:pt x="0"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13" name="Freeform 187"/>
            <p:cNvSpPr>
              <a:spLocks/>
            </p:cNvSpPr>
            <p:nvPr/>
          </p:nvSpPr>
          <p:spPr bwMode="auto">
            <a:xfrm>
              <a:off x="4850" y="2558"/>
              <a:ext cx="1" cy="3"/>
            </a:xfrm>
            <a:custGeom>
              <a:avLst/>
              <a:gdLst>
                <a:gd name="T0" fmla="*/ 0 w 1"/>
                <a:gd name="T1" fmla="*/ 0 h 3"/>
                <a:gd name="T2" fmla="*/ 1 w 1"/>
                <a:gd name="T3" fmla="*/ 2 h 3"/>
                <a:gd name="T4" fmla="*/ 1 w 1"/>
                <a:gd name="T5" fmla="*/ 3 h 3"/>
                <a:gd name="T6" fmla="*/ 0 w 1"/>
                <a:gd name="T7" fmla="*/ 2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1" y="2"/>
                  </a:lnTo>
                  <a:lnTo>
                    <a:pt x="1" y="3"/>
                  </a:lnTo>
                  <a:lnTo>
                    <a:pt x="0" y="2"/>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14" name="Freeform 188"/>
            <p:cNvSpPr>
              <a:spLocks/>
            </p:cNvSpPr>
            <p:nvPr/>
          </p:nvSpPr>
          <p:spPr bwMode="auto">
            <a:xfrm>
              <a:off x="4805" y="2537"/>
              <a:ext cx="12" cy="30"/>
            </a:xfrm>
            <a:custGeom>
              <a:avLst/>
              <a:gdLst>
                <a:gd name="T0" fmla="*/ 10 w 12"/>
                <a:gd name="T1" fmla="*/ 0 h 30"/>
                <a:gd name="T2" fmla="*/ 12 w 12"/>
                <a:gd name="T3" fmla="*/ 0 h 30"/>
                <a:gd name="T4" fmla="*/ 12 w 12"/>
                <a:gd name="T5" fmla="*/ 14 h 30"/>
                <a:gd name="T6" fmla="*/ 7 w 12"/>
                <a:gd name="T7" fmla="*/ 17 h 30"/>
                <a:gd name="T8" fmla="*/ 3 w 12"/>
                <a:gd name="T9" fmla="*/ 29 h 30"/>
                <a:gd name="T10" fmla="*/ 1 w 12"/>
                <a:gd name="T11" fmla="*/ 30 h 30"/>
                <a:gd name="T12" fmla="*/ 0 w 12"/>
                <a:gd name="T13" fmla="*/ 23 h 30"/>
                <a:gd name="T14" fmla="*/ 10 w 12"/>
                <a:gd name="T15" fmla="*/ 2 h 30"/>
                <a:gd name="T16" fmla="*/ 10 w 12"/>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0"/>
                <a:gd name="T29" fmla="*/ 12 w 1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0">
                  <a:moveTo>
                    <a:pt x="10" y="0"/>
                  </a:moveTo>
                  <a:lnTo>
                    <a:pt x="12" y="0"/>
                  </a:lnTo>
                  <a:lnTo>
                    <a:pt x="12" y="14"/>
                  </a:lnTo>
                  <a:lnTo>
                    <a:pt x="7" y="17"/>
                  </a:lnTo>
                  <a:lnTo>
                    <a:pt x="3" y="29"/>
                  </a:lnTo>
                  <a:lnTo>
                    <a:pt x="1" y="30"/>
                  </a:lnTo>
                  <a:lnTo>
                    <a:pt x="0" y="23"/>
                  </a:lnTo>
                  <a:lnTo>
                    <a:pt x="10" y="2"/>
                  </a:lnTo>
                  <a:lnTo>
                    <a:pt x="1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15" name="Freeform 189"/>
            <p:cNvSpPr>
              <a:spLocks/>
            </p:cNvSpPr>
            <p:nvPr/>
          </p:nvSpPr>
          <p:spPr bwMode="auto">
            <a:xfrm>
              <a:off x="4814" y="2555"/>
              <a:ext cx="12" cy="9"/>
            </a:xfrm>
            <a:custGeom>
              <a:avLst/>
              <a:gdLst>
                <a:gd name="T0" fmla="*/ 0 w 12"/>
                <a:gd name="T1" fmla="*/ 6 h 9"/>
                <a:gd name="T2" fmla="*/ 0 w 12"/>
                <a:gd name="T3" fmla="*/ 5 h 9"/>
                <a:gd name="T4" fmla="*/ 1 w 12"/>
                <a:gd name="T5" fmla="*/ 3 h 9"/>
                <a:gd name="T6" fmla="*/ 3 w 12"/>
                <a:gd name="T7" fmla="*/ 2 h 9"/>
                <a:gd name="T8" fmla="*/ 6 w 12"/>
                <a:gd name="T9" fmla="*/ 0 h 9"/>
                <a:gd name="T10" fmla="*/ 9 w 12"/>
                <a:gd name="T11" fmla="*/ 2 h 9"/>
                <a:gd name="T12" fmla="*/ 12 w 12"/>
                <a:gd name="T13" fmla="*/ 0 h 9"/>
                <a:gd name="T14" fmla="*/ 12 w 12"/>
                <a:gd name="T15" fmla="*/ 5 h 9"/>
                <a:gd name="T16" fmla="*/ 10 w 12"/>
                <a:gd name="T17" fmla="*/ 6 h 9"/>
                <a:gd name="T18" fmla="*/ 12 w 12"/>
                <a:gd name="T19" fmla="*/ 8 h 9"/>
                <a:gd name="T20" fmla="*/ 10 w 12"/>
                <a:gd name="T21" fmla="*/ 9 h 9"/>
                <a:gd name="T22" fmla="*/ 6 w 12"/>
                <a:gd name="T23" fmla="*/ 9 h 9"/>
                <a:gd name="T24" fmla="*/ 1 w 12"/>
                <a:gd name="T25" fmla="*/ 9 h 9"/>
                <a:gd name="T26" fmla="*/ 0 w 12"/>
                <a:gd name="T27" fmla="*/ 6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9"/>
                <a:gd name="T44" fmla="*/ 12 w 12"/>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9">
                  <a:moveTo>
                    <a:pt x="0" y="6"/>
                  </a:moveTo>
                  <a:lnTo>
                    <a:pt x="0" y="5"/>
                  </a:lnTo>
                  <a:lnTo>
                    <a:pt x="1" y="3"/>
                  </a:lnTo>
                  <a:lnTo>
                    <a:pt x="3" y="2"/>
                  </a:lnTo>
                  <a:lnTo>
                    <a:pt x="6" y="0"/>
                  </a:lnTo>
                  <a:lnTo>
                    <a:pt x="9" y="2"/>
                  </a:lnTo>
                  <a:lnTo>
                    <a:pt x="12" y="0"/>
                  </a:lnTo>
                  <a:lnTo>
                    <a:pt x="12" y="5"/>
                  </a:lnTo>
                  <a:lnTo>
                    <a:pt x="10" y="6"/>
                  </a:lnTo>
                  <a:lnTo>
                    <a:pt x="12" y="8"/>
                  </a:lnTo>
                  <a:lnTo>
                    <a:pt x="10" y="9"/>
                  </a:lnTo>
                  <a:lnTo>
                    <a:pt x="6" y="9"/>
                  </a:lnTo>
                  <a:lnTo>
                    <a:pt x="1" y="9"/>
                  </a:lnTo>
                  <a:lnTo>
                    <a:pt x="0"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16" name="Freeform 190"/>
            <p:cNvSpPr>
              <a:spLocks/>
            </p:cNvSpPr>
            <p:nvPr/>
          </p:nvSpPr>
          <p:spPr bwMode="auto">
            <a:xfrm>
              <a:off x="4781" y="2563"/>
              <a:ext cx="78" cy="68"/>
            </a:xfrm>
            <a:custGeom>
              <a:avLst/>
              <a:gdLst>
                <a:gd name="T0" fmla="*/ 61 w 78"/>
                <a:gd name="T1" fmla="*/ 0 h 68"/>
                <a:gd name="T2" fmla="*/ 66 w 78"/>
                <a:gd name="T3" fmla="*/ 4 h 68"/>
                <a:gd name="T4" fmla="*/ 70 w 78"/>
                <a:gd name="T5" fmla="*/ 7 h 68"/>
                <a:gd name="T6" fmla="*/ 75 w 78"/>
                <a:gd name="T7" fmla="*/ 15 h 68"/>
                <a:gd name="T8" fmla="*/ 75 w 78"/>
                <a:gd name="T9" fmla="*/ 21 h 68"/>
                <a:gd name="T10" fmla="*/ 76 w 78"/>
                <a:gd name="T11" fmla="*/ 25 h 68"/>
                <a:gd name="T12" fmla="*/ 78 w 78"/>
                <a:gd name="T13" fmla="*/ 37 h 68"/>
                <a:gd name="T14" fmla="*/ 76 w 78"/>
                <a:gd name="T15" fmla="*/ 45 h 68"/>
                <a:gd name="T16" fmla="*/ 73 w 78"/>
                <a:gd name="T17" fmla="*/ 49 h 68"/>
                <a:gd name="T18" fmla="*/ 70 w 78"/>
                <a:gd name="T19" fmla="*/ 54 h 68"/>
                <a:gd name="T20" fmla="*/ 67 w 78"/>
                <a:gd name="T21" fmla="*/ 40 h 68"/>
                <a:gd name="T22" fmla="*/ 60 w 78"/>
                <a:gd name="T23" fmla="*/ 48 h 68"/>
                <a:gd name="T24" fmla="*/ 61 w 78"/>
                <a:gd name="T25" fmla="*/ 54 h 68"/>
                <a:gd name="T26" fmla="*/ 63 w 78"/>
                <a:gd name="T27" fmla="*/ 62 h 68"/>
                <a:gd name="T28" fmla="*/ 57 w 78"/>
                <a:gd name="T29" fmla="*/ 67 h 68"/>
                <a:gd name="T30" fmla="*/ 54 w 78"/>
                <a:gd name="T31" fmla="*/ 64 h 68"/>
                <a:gd name="T32" fmla="*/ 42 w 78"/>
                <a:gd name="T33" fmla="*/ 59 h 68"/>
                <a:gd name="T34" fmla="*/ 36 w 78"/>
                <a:gd name="T35" fmla="*/ 45 h 68"/>
                <a:gd name="T36" fmla="*/ 39 w 78"/>
                <a:gd name="T37" fmla="*/ 39 h 68"/>
                <a:gd name="T38" fmla="*/ 30 w 78"/>
                <a:gd name="T39" fmla="*/ 31 h 68"/>
                <a:gd name="T40" fmla="*/ 25 w 78"/>
                <a:gd name="T41" fmla="*/ 36 h 68"/>
                <a:gd name="T42" fmla="*/ 22 w 78"/>
                <a:gd name="T43" fmla="*/ 37 h 68"/>
                <a:gd name="T44" fmla="*/ 21 w 78"/>
                <a:gd name="T45" fmla="*/ 34 h 68"/>
                <a:gd name="T46" fmla="*/ 17 w 78"/>
                <a:gd name="T47" fmla="*/ 40 h 68"/>
                <a:gd name="T48" fmla="*/ 12 w 78"/>
                <a:gd name="T49" fmla="*/ 34 h 68"/>
                <a:gd name="T50" fmla="*/ 6 w 78"/>
                <a:gd name="T51" fmla="*/ 46 h 68"/>
                <a:gd name="T52" fmla="*/ 2 w 78"/>
                <a:gd name="T53" fmla="*/ 46 h 68"/>
                <a:gd name="T54" fmla="*/ 5 w 78"/>
                <a:gd name="T55" fmla="*/ 31 h 68"/>
                <a:gd name="T56" fmla="*/ 17 w 78"/>
                <a:gd name="T57" fmla="*/ 25 h 68"/>
                <a:gd name="T58" fmla="*/ 19 w 78"/>
                <a:gd name="T59" fmla="*/ 21 h 68"/>
                <a:gd name="T60" fmla="*/ 25 w 78"/>
                <a:gd name="T61" fmla="*/ 16 h 68"/>
                <a:gd name="T62" fmla="*/ 33 w 78"/>
                <a:gd name="T63" fmla="*/ 22 h 68"/>
                <a:gd name="T64" fmla="*/ 37 w 78"/>
                <a:gd name="T65" fmla="*/ 25 h 68"/>
                <a:gd name="T66" fmla="*/ 43 w 78"/>
                <a:gd name="T67" fmla="*/ 19 h 68"/>
                <a:gd name="T68" fmla="*/ 46 w 78"/>
                <a:gd name="T69" fmla="*/ 18 h 68"/>
                <a:gd name="T70" fmla="*/ 49 w 78"/>
                <a:gd name="T71" fmla="*/ 12 h 68"/>
                <a:gd name="T72" fmla="*/ 55 w 78"/>
                <a:gd name="T73" fmla="*/ 12 h 68"/>
                <a:gd name="T74" fmla="*/ 60 w 78"/>
                <a:gd name="T75" fmla="*/ 12 h 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8"/>
                <a:gd name="T115" fmla="*/ 0 h 68"/>
                <a:gd name="T116" fmla="*/ 78 w 78"/>
                <a:gd name="T117" fmla="*/ 68 h 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8" h="68">
                  <a:moveTo>
                    <a:pt x="58" y="0"/>
                  </a:moveTo>
                  <a:lnTo>
                    <a:pt x="61" y="0"/>
                  </a:lnTo>
                  <a:lnTo>
                    <a:pt x="64" y="3"/>
                  </a:lnTo>
                  <a:lnTo>
                    <a:pt x="66" y="4"/>
                  </a:lnTo>
                  <a:lnTo>
                    <a:pt x="69" y="7"/>
                  </a:lnTo>
                  <a:lnTo>
                    <a:pt x="70" y="7"/>
                  </a:lnTo>
                  <a:lnTo>
                    <a:pt x="73" y="13"/>
                  </a:lnTo>
                  <a:lnTo>
                    <a:pt x="75" y="15"/>
                  </a:lnTo>
                  <a:lnTo>
                    <a:pt x="72" y="19"/>
                  </a:lnTo>
                  <a:lnTo>
                    <a:pt x="75" y="21"/>
                  </a:lnTo>
                  <a:lnTo>
                    <a:pt x="75" y="24"/>
                  </a:lnTo>
                  <a:lnTo>
                    <a:pt x="76" y="25"/>
                  </a:lnTo>
                  <a:lnTo>
                    <a:pt x="76" y="31"/>
                  </a:lnTo>
                  <a:lnTo>
                    <a:pt x="78" y="37"/>
                  </a:lnTo>
                  <a:lnTo>
                    <a:pt x="78" y="43"/>
                  </a:lnTo>
                  <a:lnTo>
                    <a:pt x="76" y="45"/>
                  </a:lnTo>
                  <a:lnTo>
                    <a:pt x="75" y="46"/>
                  </a:lnTo>
                  <a:lnTo>
                    <a:pt x="73" y="49"/>
                  </a:lnTo>
                  <a:lnTo>
                    <a:pt x="73" y="56"/>
                  </a:lnTo>
                  <a:lnTo>
                    <a:pt x="70" y="54"/>
                  </a:lnTo>
                  <a:lnTo>
                    <a:pt x="70" y="46"/>
                  </a:lnTo>
                  <a:lnTo>
                    <a:pt x="67" y="40"/>
                  </a:lnTo>
                  <a:lnTo>
                    <a:pt x="66" y="40"/>
                  </a:lnTo>
                  <a:lnTo>
                    <a:pt x="60" y="48"/>
                  </a:lnTo>
                  <a:lnTo>
                    <a:pt x="58" y="52"/>
                  </a:lnTo>
                  <a:lnTo>
                    <a:pt x="61" y="54"/>
                  </a:lnTo>
                  <a:lnTo>
                    <a:pt x="64" y="61"/>
                  </a:lnTo>
                  <a:lnTo>
                    <a:pt x="63" y="62"/>
                  </a:lnTo>
                  <a:lnTo>
                    <a:pt x="60" y="68"/>
                  </a:lnTo>
                  <a:lnTo>
                    <a:pt x="57" y="67"/>
                  </a:lnTo>
                  <a:lnTo>
                    <a:pt x="57" y="62"/>
                  </a:lnTo>
                  <a:lnTo>
                    <a:pt x="54" y="64"/>
                  </a:lnTo>
                  <a:lnTo>
                    <a:pt x="51" y="64"/>
                  </a:lnTo>
                  <a:lnTo>
                    <a:pt x="42" y="59"/>
                  </a:lnTo>
                  <a:lnTo>
                    <a:pt x="37" y="55"/>
                  </a:lnTo>
                  <a:lnTo>
                    <a:pt x="36" y="45"/>
                  </a:lnTo>
                  <a:lnTo>
                    <a:pt x="39" y="40"/>
                  </a:lnTo>
                  <a:lnTo>
                    <a:pt x="39" y="39"/>
                  </a:lnTo>
                  <a:lnTo>
                    <a:pt x="33" y="33"/>
                  </a:lnTo>
                  <a:lnTo>
                    <a:pt x="30" y="31"/>
                  </a:lnTo>
                  <a:lnTo>
                    <a:pt x="28" y="31"/>
                  </a:lnTo>
                  <a:lnTo>
                    <a:pt x="25" y="36"/>
                  </a:lnTo>
                  <a:lnTo>
                    <a:pt x="25" y="37"/>
                  </a:lnTo>
                  <a:lnTo>
                    <a:pt x="22" y="37"/>
                  </a:lnTo>
                  <a:lnTo>
                    <a:pt x="21" y="37"/>
                  </a:lnTo>
                  <a:lnTo>
                    <a:pt x="21" y="34"/>
                  </a:lnTo>
                  <a:lnTo>
                    <a:pt x="18" y="39"/>
                  </a:lnTo>
                  <a:lnTo>
                    <a:pt x="17" y="40"/>
                  </a:lnTo>
                  <a:lnTo>
                    <a:pt x="15" y="34"/>
                  </a:lnTo>
                  <a:lnTo>
                    <a:pt x="12" y="34"/>
                  </a:lnTo>
                  <a:lnTo>
                    <a:pt x="9" y="37"/>
                  </a:lnTo>
                  <a:lnTo>
                    <a:pt x="6" y="46"/>
                  </a:lnTo>
                  <a:lnTo>
                    <a:pt x="3" y="48"/>
                  </a:lnTo>
                  <a:lnTo>
                    <a:pt x="2" y="46"/>
                  </a:lnTo>
                  <a:lnTo>
                    <a:pt x="0" y="43"/>
                  </a:lnTo>
                  <a:lnTo>
                    <a:pt x="5" y="31"/>
                  </a:lnTo>
                  <a:lnTo>
                    <a:pt x="8" y="28"/>
                  </a:lnTo>
                  <a:lnTo>
                    <a:pt x="17" y="25"/>
                  </a:lnTo>
                  <a:lnTo>
                    <a:pt x="18" y="22"/>
                  </a:lnTo>
                  <a:lnTo>
                    <a:pt x="19" y="21"/>
                  </a:lnTo>
                  <a:lnTo>
                    <a:pt x="22" y="19"/>
                  </a:lnTo>
                  <a:lnTo>
                    <a:pt x="25" y="16"/>
                  </a:lnTo>
                  <a:lnTo>
                    <a:pt x="31" y="19"/>
                  </a:lnTo>
                  <a:lnTo>
                    <a:pt x="33" y="22"/>
                  </a:lnTo>
                  <a:lnTo>
                    <a:pt x="30" y="28"/>
                  </a:lnTo>
                  <a:lnTo>
                    <a:pt x="37" y="25"/>
                  </a:lnTo>
                  <a:lnTo>
                    <a:pt x="39" y="21"/>
                  </a:lnTo>
                  <a:lnTo>
                    <a:pt x="43" y="19"/>
                  </a:lnTo>
                  <a:lnTo>
                    <a:pt x="45" y="19"/>
                  </a:lnTo>
                  <a:lnTo>
                    <a:pt x="46" y="18"/>
                  </a:lnTo>
                  <a:lnTo>
                    <a:pt x="48" y="15"/>
                  </a:lnTo>
                  <a:lnTo>
                    <a:pt x="49" y="12"/>
                  </a:lnTo>
                  <a:lnTo>
                    <a:pt x="52" y="13"/>
                  </a:lnTo>
                  <a:lnTo>
                    <a:pt x="55" y="12"/>
                  </a:lnTo>
                  <a:lnTo>
                    <a:pt x="58" y="13"/>
                  </a:lnTo>
                  <a:lnTo>
                    <a:pt x="60" y="12"/>
                  </a:lnTo>
                  <a:lnTo>
                    <a:pt x="58"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17" name="Freeform 191"/>
            <p:cNvSpPr>
              <a:spLocks/>
            </p:cNvSpPr>
            <p:nvPr/>
          </p:nvSpPr>
          <p:spPr bwMode="auto">
            <a:xfrm>
              <a:off x="4780" y="2614"/>
              <a:ext cx="7" cy="4"/>
            </a:xfrm>
            <a:custGeom>
              <a:avLst/>
              <a:gdLst>
                <a:gd name="T0" fmla="*/ 0 w 7"/>
                <a:gd name="T1" fmla="*/ 1 h 4"/>
                <a:gd name="T2" fmla="*/ 1 w 7"/>
                <a:gd name="T3" fmla="*/ 0 h 4"/>
                <a:gd name="T4" fmla="*/ 4 w 7"/>
                <a:gd name="T5" fmla="*/ 0 h 4"/>
                <a:gd name="T6" fmla="*/ 7 w 7"/>
                <a:gd name="T7" fmla="*/ 1 h 4"/>
                <a:gd name="T8" fmla="*/ 6 w 7"/>
                <a:gd name="T9" fmla="*/ 4 h 4"/>
                <a:gd name="T10" fmla="*/ 3 w 7"/>
                <a:gd name="T11" fmla="*/ 4 h 4"/>
                <a:gd name="T12" fmla="*/ 0 w 7"/>
                <a:gd name="T13" fmla="*/ 1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0" y="1"/>
                  </a:moveTo>
                  <a:lnTo>
                    <a:pt x="1" y="0"/>
                  </a:lnTo>
                  <a:lnTo>
                    <a:pt x="4" y="0"/>
                  </a:lnTo>
                  <a:lnTo>
                    <a:pt x="7" y="1"/>
                  </a:lnTo>
                  <a:lnTo>
                    <a:pt x="6" y="4"/>
                  </a:lnTo>
                  <a:lnTo>
                    <a:pt x="3" y="4"/>
                  </a:lnTo>
                  <a:lnTo>
                    <a:pt x="0"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18" name="Freeform 192"/>
            <p:cNvSpPr>
              <a:spLocks/>
            </p:cNvSpPr>
            <p:nvPr/>
          </p:nvSpPr>
          <p:spPr bwMode="auto">
            <a:xfrm>
              <a:off x="4765" y="2624"/>
              <a:ext cx="9" cy="4"/>
            </a:xfrm>
            <a:custGeom>
              <a:avLst/>
              <a:gdLst>
                <a:gd name="T0" fmla="*/ 0 w 9"/>
                <a:gd name="T1" fmla="*/ 3 h 4"/>
                <a:gd name="T2" fmla="*/ 0 w 9"/>
                <a:gd name="T3" fmla="*/ 1 h 4"/>
                <a:gd name="T4" fmla="*/ 1 w 9"/>
                <a:gd name="T5" fmla="*/ 1 h 4"/>
                <a:gd name="T6" fmla="*/ 3 w 9"/>
                <a:gd name="T7" fmla="*/ 0 h 4"/>
                <a:gd name="T8" fmla="*/ 9 w 9"/>
                <a:gd name="T9" fmla="*/ 1 h 4"/>
                <a:gd name="T10" fmla="*/ 7 w 9"/>
                <a:gd name="T11" fmla="*/ 4 h 4"/>
                <a:gd name="T12" fmla="*/ 4 w 9"/>
                <a:gd name="T13" fmla="*/ 3 h 4"/>
                <a:gd name="T14" fmla="*/ 1 w 9"/>
                <a:gd name="T15" fmla="*/ 3 h 4"/>
                <a:gd name="T16" fmla="*/ 0 w 9"/>
                <a:gd name="T17" fmla="*/ 3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
                <a:gd name="T29" fmla="*/ 9 w 9"/>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
                  <a:moveTo>
                    <a:pt x="0" y="3"/>
                  </a:moveTo>
                  <a:lnTo>
                    <a:pt x="0" y="1"/>
                  </a:lnTo>
                  <a:lnTo>
                    <a:pt x="1" y="1"/>
                  </a:lnTo>
                  <a:lnTo>
                    <a:pt x="3" y="0"/>
                  </a:lnTo>
                  <a:lnTo>
                    <a:pt x="9" y="1"/>
                  </a:lnTo>
                  <a:lnTo>
                    <a:pt x="7" y="4"/>
                  </a:lnTo>
                  <a:lnTo>
                    <a:pt x="4" y="3"/>
                  </a:lnTo>
                  <a:lnTo>
                    <a:pt x="1" y="3"/>
                  </a:lnTo>
                  <a:lnTo>
                    <a:pt x="0"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19" name="Freeform 193"/>
            <p:cNvSpPr>
              <a:spLocks/>
            </p:cNvSpPr>
            <p:nvPr/>
          </p:nvSpPr>
          <p:spPr bwMode="auto">
            <a:xfrm>
              <a:off x="4747" y="2637"/>
              <a:ext cx="6" cy="5"/>
            </a:xfrm>
            <a:custGeom>
              <a:avLst/>
              <a:gdLst>
                <a:gd name="T0" fmla="*/ 0 w 6"/>
                <a:gd name="T1" fmla="*/ 5 h 5"/>
                <a:gd name="T2" fmla="*/ 1 w 6"/>
                <a:gd name="T3" fmla="*/ 2 h 5"/>
                <a:gd name="T4" fmla="*/ 4 w 6"/>
                <a:gd name="T5" fmla="*/ 0 h 5"/>
                <a:gd name="T6" fmla="*/ 6 w 6"/>
                <a:gd name="T7" fmla="*/ 0 h 5"/>
                <a:gd name="T8" fmla="*/ 6 w 6"/>
                <a:gd name="T9" fmla="*/ 2 h 5"/>
                <a:gd name="T10" fmla="*/ 0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0" y="5"/>
                  </a:moveTo>
                  <a:lnTo>
                    <a:pt x="1" y="2"/>
                  </a:lnTo>
                  <a:lnTo>
                    <a:pt x="4" y="0"/>
                  </a:lnTo>
                  <a:lnTo>
                    <a:pt x="6" y="0"/>
                  </a:lnTo>
                  <a:lnTo>
                    <a:pt x="6" y="2"/>
                  </a:lnTo>
                  <a:lnTo>
                    <a:pt x="0" y="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20" name="Freeform 194"/>
            <p:cNvSpPr>
              <a:spLocks/>
            </p:cNvSpPr>
            <p:nvPr/>
          </p:nvSpPr>
          <p:spPr bwMode="auto">
            <a:xfrm>
              <a:off x="5519" y="3706"/>
              <a:ext cx="4" cy="11"/>
            </a:xfrm>
            <a:custGeom>
              <a:avLst/>
              <a:gdLst>
                <a:gd name="T0" fmla="*/ 4 w 4"/>
                <a:gd name="T1" fmla="*/ 2 h 11"/>
                <a:gd name="T2" fmla="*/ 4 w 4"/>
                <a:gd name="T3" fmla="*/ 6 h 11"/>
                <a:gd name="T4" fmla="*/ 4 w 4"/>
                <a:gd name="T5" fmla="*/ 8 h 11"/>
                <a:gd name="T6" fmla="*/ 3 w 4"/>
                <a:gd name="T7" fmla="*/ 8 h 11"/>
                <a:gd name="T8" fmla="*/ 3 w 4"/>
                <a:gd name="T9" fmla="*/ 9 h 11"/>
                <a:gd name="T10" fmla="*/ 3 w 4"/>
                <a:gd name="T11" fmla="*/ 11 h 11"/>
                <a:gd name="T12" fmla="*/ 1 w 4"/>
                <a:gd name="T13" fmla="*/ 11 h 11"/>
                <a:gd name="T14" fmla="*/ 0 w 4"/>
                <a:gd name="T15" fmla="*/ 9 h 11"/>
                <a:gd name="T16" fmla="*/ 0 w 4"/>
                <a:gd name="T17" fmla="*/ 8 h 11"/>
                <a:gd name="T18" fmla="*/ 0 w 4"/>
                <a:gd name="T19" fmla="*/ 6 h 11"/>
                <a:gd name="T20" fmla="*/ 0 w 4"/>
                <a:gd name="T21" fmla="*/ 5 h 11"/>
                <a:gd name="T22" fmla="*/ 1 w 4"/>
                <a:gd name="T23" fmla="*/ 3 h 11"/>
                <a:gd name="T24" fmla="*/ 3 w 4"/>
                <a:gd name="T25" fmla="*/ 0 h 11"/>
                <a:gd name="T26" fmla="*/ 4 w 4"/>
                <a:gd name="T27" fmla="*/ 2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
                <a:gd name="T43" fmla="*/ 0 h 11"/>
                <a:gd name="T44" fmla="*/ 4 w 4"/>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 h="11">
                  <a:moveTo>
                    <a:pt x="4" y="2"/>
                  </a:moveTo>
                  <a:lnTo>
                    <a:pt x="4" y="6"/>
                  </a:lnTo>
                  <a:lnTo>
                    <a:pt x="4" y="8"/>
                  </a:lnTo>
                  <a:lnTo>
                    <a:pt x="3" y="8"/>
                  </a:lnTo>
                  <a:lnTo>
                    <a:pt x="3" y="9"/>
                  </a:lnTo>
                  <a:lnTo>
                    <a:pt x="3" y="11"/>
                  </a:lnTo>
                  <a:lnTo>
                    <a:pt x="1" y="11"/>
                  </a:lnTo>
                  <a:lnTo>
                    <a:pt x="0" y="9"/>
                  </a:lnTo>
                  <a:lnTo>
                    <a:pt x="0" y="8"/>
                  </a:lnTo>
                  <a:lnTo>
                    <a:pt x="0" y="6"/>
                  </a:lnTo>
                  <a:lnTo>
                    <a:pt x="0" y="5"/>
                  </a:lnTo>
                  <a:lnTo>
                    <a:pt x="1" y="3"/>
                  </a:lnTo>
                  <a:lnTo>
                    <a:pt x="3" y="0"/>
                  </a:lnTo>
                  <a:lnTo>
                    <a:pt x="4"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21" name="Freeform 195"/>
            <p:cNvSpPr>
              <a:spLocks/>
            </p:cNvSpPr>
            <p:nvPr/>
          </p:nvSpPr>
          <p:spPr bwMode="auto">
            <a:xfrm>
              <a:off x="5544" y="3609"/>
              <a:ext cx="11" cy="15"/>
            </a:xfrm>
            <a:custGeom>
              <a:avLst/>
              <a:gdLst>
                <a:gd name="T0" fmla="*/ 8 w 11"/>
                <a:gd name="T1" fmla="*/ 0 h 15"/>
                <a:gd name="T2" fmla="*/ 8 w 11"/>
                <a:gd name="T3" fmla="*/ 1 h 15"/>
                <a:gd name="T4" fmla="*/ 11 w 11"/>
                <a:gd name="T5" fmla="*/ 3 h 15"/>
                <a:gd name="T6" fmla="*/ 11 w 11"/>
                <a:gd name="T7" fmla="*/ 4 h 15"/>
                <a:gd name="T8" fmla="*/ 9 w 11"/>
                <a:gd name="T9" fmla="*/ 6 h 15"/>
                <a:gd name="T10" fmla="*/ 11 w 11"/>
                <a:gd name="T11" fmla="*/ 6 h 15"/>
                <a:gd name="T12" fmla="*/ 11 w 11"/>
                <a:gd name="T13" fmla="*/ 9 h 15"/>
                <a:gd name="T14" fmla="*/ 9 w 11"/>
                <a:gd name="T15" fmla="*/ 9 h 15"/>
                <a:gd name="T16" fmla="*/ 8 w 11"/>
                <a:gd name="T17" fmla="*/ 10 h 15"/>
                <a:gd name="T18" fmla="*/ 6 w 11"/>
                <a:gd name="T19" fmla="*/ 12 h 15"/>
                <a:gd name="T20" fmla="*/ 6 w 11"/>
                <a:gd name="T21" fmla="*/ 10 h 15"/>
                <a:gd name="T22" fmla="*/ 5 w 11"/>
                <a:gd name="T23" fmla="*/ 10 h 15"/>
                <a:gd name="T24" fmla="*/ 3 w 11"/>
                <a:gd name="T25" fmla="*/ 15 h 15"/>
                <a:gd name="T26" fmla="*/ 2 w 11"/>
                <a:gd name="T27" fmla="*/ 13 h 15"/>
                <a:gd name="T28" fmla="*/ 0 w 11"/>
                <a:gd name="T29" fmla="*/ 12 h 15"/>
                <a:gd name="T30" fmla="*/ 2 w 11"/>
                <a:gd name="T31" fmla="*/ 9 h 15"/>
                <a:gd name="T32" fmla="*/ 5 w 11"/>
                <a:gd name="T33" fmla="*/ 3 h 15"/>
                <a:gd name="T34" fmla="*/ 5 w 11"/>
                <a:gd name="T35" fmla="*/ 0 h 15"/>
                <a:gd name="T36" fmla="*/ 6 w 11"/>
                <a:gd name="T37" fmla="*/ 0 h 15"/>
                <a:gd name="T38" fmla="*/ 8 w 11"/>
                <a:gd name="T39" fmla="*/ 0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
                <a:gd name="T61" fmla="*/ 0 h 15"/>
                <a:gd name="T62" fmla="*/ 11 w 11"/>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 h="15">
                  <a:moveTo>
                    <a:pt x="8" y="0"/>
                  </a:moveTo>
                  <a:lnTo>
                    <a:pt x="8" y="1"/>
                  </a:lnTo>
                  <a:lnTo>
                    <a:pt x="11" y="3"/>
                  </a:lnTo>
                  <a:lnTo>
                    <a:pt x="11" y="4"/>
                  </a:lnTo>
                  <a:lnTo>
                    <a:pt x="9" y="6"/>
                  </a:lnTo>
                  <a:lnTo>
                    <a:pt x="11" y="6"/>
                  </a:lnTo>
                  <a:lnTo>
                    <a:pt x="11" y="9"/>
                  </a:lnTo>
                  <a:lnTo>
                    <a:pt x="9" y="9"/>
                  </a:lnTo>
                  <a:lnTo>
                    <a:pt x="8" y="10"/>
                  </a:lnTo>
                  <a:lnTo>
                    <a:pt x="6" y="12"/>
                  </a:lnTo>
                  <a:lnTo>
                    <a:pt x="6" y="10"/>
                  </a:lnTo>
                  <a:lnTo>
                    <a:pt x="5" y="10"/>
                  </a:lnTo>
                  <a:lnTo>
                    <a:pt x="3" y="15"/>
                  </a:lnTo>
                  <a:lnTo>
                    <a:pt x="2" y="13"/>
                  </a:lnTo>
                  <a:lnTo>
                    <a:pt x="0" y="12"/>
                  </a:lnTo>
                  <a:lnTo>
                    <a:pt x="2" y="9"/>
                  </a:lnTo>
                  <a:lnTo>
                    <a:pt x="5" y="3"/>
                  </a:lnTo>
                  <a:lnTo>
                    <a:pt x="5" y="0"/>
                  </a:lnTo>
                  <a:lnTo>
                    <a:pt x="6" y="0"/>
                  </a:lnTo>
                  <a:lnTo>
                    <a:pt x="8"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22" name="Freeform 196"/>
            <p:cNvSpPr>
              <a:spLocks/>
            </p:cNvSpPr>
            <p:nvPr/>
          </p:nvSpPr>
          <p:spPr bwMode="auto">
            <a:xfrm>
              <a:off x="5528" y="3467"/>
              <a:ext cx="129" cy="140"/>
            </a:xfrm>
            <a:custGeom>
              <a:avLst/>
              <a:gdLst>
                <a:gd name="T0" fmla="*/ 97 w 129"/>
                <a:gd name="T1" fmla="*/ 4 h 140"/>
                <a:gd name="T2" fmla="*/ 103 w 129"/>
                <a:gd name="T3" fmla="*/ 0 h 140"/>
                <a:gd name="T4" fmla="*/ 105 w 129"/>
                <a:gd name="T5" fmla="*/ 6 h 140"/>
                <a:gd name="T6" fmla="*/ 109 w 129"/>
                <a:gd name="T7" fmla="*/ 9 h 140"/>
                <a:gd name="T8" fmla="*/ 112 w 129"/>
                <a:gd name="T9" fmla="*/ 16 h 140"/>
                <a:gd name="T10" fmla="*/ 120 w 129"/>
                <a:gd name="T11" fmla="*/ 10 h 140"/>
                <a:gd name="T12" fmla="*/ 123 w 129"/>
                <a:gd name="T13" fmla="*/ 10 h 140"/>
                <a:gd name="T14" fmla="*/ 126 w 129"/>
                <a:gd name="T15" fmla="*/ 15 h 140"/>
                <a:gd name="T16" fmla="*/ 127 w 129"/>
                <a:gd name="T17" fmla="*/ 10 h 140"/>
                <a:gd name="T18" fmla="*/ 127 w 129"/>
                <a:gd name="T19" fmla="*/ 16 h 140"/>
                <a:gd name="T20" fmla="*/ 129 w 129"/>
                <a:gd name="T21" fmla="*/ 27 h 140"/>
                <a:gd name="T22" fmla="*/ 123 w 129"/>
                <a:gd name="T23" fmla="*/ 37 h 140"/>
                <a:gd name="T24" fmla="*/ 118 w 129"/>
                <a:gd name="T25" fmla="*/ 43 h 140"/>
                <a:gd name="T26" fmla="*/ 111 w 129"/>
                <a:gd name="T27" fmla="*/ 54 h 140"/>
                <a:gd name="T28" fmla="*/ 105 w 129"/>
                <a:gd name="T29" fmla="*/ 69 h 140"/>
                <a:gd name="T30" fmla="*/ 109 w 129"/>
                <a:gd name="T31" fmla="*/ 75 h 140"/>
                <a:gd name="T32" fmla="*/ 99 w 129"/>
                <a:gd name="T33" fmla="*/ 72 h 140"/>
                <a:gd name="T34" fmla="*/ 96 w 129"/>
                <a:gd name="T35" fmla="*/ 75 h 140"/>
                <a:gd name="T36" fmla="*/ 85 w 129"/>
                <a:gd name="T37" fmla="*/ 79 h 140"/>
                <a:gd name="T38" fmla="*/ 82 w 129"/>
                <a:gd name="T39" fmla="*/ 85 h 140"/>
                <a:gd name="T40" fmla="*/ 78 w 129"/>
                <a:gd name="T41" fmla="*/ 99 h 140"/>
                <a:gd name="T42" fmla="*/ 75 w 129"/>
                <a:gd name="T43" fmla="*/ 112 h 140"/>
                <a:gd name="T44" fmla="*/ 70 w 129"/>
                <a:gd name="T45" fmla="*/ 120 h 140"/>
                <a:gd name="T46" fmla="*/ 70 w 129"/>
                <a:gd name="T47" fmla="*/ 123 h 140"/>
                <a:gd name="T48" fmla="*/ 66 w 129"/>
                <a:gd name="T49" fmla="*/ 127 h 140"/>
                <a:gd name="T50" fmla="*/ 55 w 129"/>
                <a:gd name="T51" fmla="*/ 135 h 140"/>
                <a:gd name="T52" fmla="*/ 52 w 129"/>
                <a:gd name="T53" fmla="*/ 137 h 140"/>
                <a:gd name="T54" fmla="*/ 42 w 129"/>
                <a:gd name="T55" fmla="*/ 140 h 140"/>
                <a:gd name="T56" fmla="*/ 36 w 129"/>
                <a:gd name="T57" fmla="*/ 139 h 140"/>
                <a:gd name="T58" fmla="*/ 33 w 129"/>
                <a:gd name="T59" fmla="*/ 137 h 140"/>
                <a:gd name="T60" fmla="*/ 31 w 129"/>
                <a:gd name="T61" fmla="*/ 136 h 140"/>
                <a:gd name="T62" fmla="*/ 22 w 129"/>
                <a:gd name="T63" fmla="*/ 135 h 140"/>
                <a:gd name="T64" fmla="*/ 16 w 129"/>
                <a:gd name="T65" fmla="*/ 129 h 140"/>
                <a:gd name="T66" fmla="*/ 4 w 129"/>
                <a:gd name="T67" fmla="*/ 130 h 140"/>
                <a:gd name="T68" fmla="*/ 6 w 129"/>
                <a:gd name="T69" fmla="*/ 124 h 140"/>
                <a:gd name="T70" fmla="*/ 3 w 129"/>
                <a:gd name="T71" fmla="*/ 127 h 140"/>
                <a:gd name="T72" fmla="*/ 0 w 129"/>
                <a:gd name="T73" fmla="*/ 124 h 140"/>
                <a:gd name="T74" fmla="*/ 4 w 129"/>
                <a:gd name="T75" fmla="*/ 120 h 140"/>
                <a:gd name="T76" fmla="*/ 6 w 129"/>
                <a:gd name="T77" fmla="*/ 117 h 140"/>
                <a:gd name="T78" fmla="*/ 6 w 129"/>
                <a:gd name="T79" fmla="*/ 114 h 140"/>
                <a:gd name="T80" fmla="*/ 6 w 129"/>
                <a:gd name="T81" fmla="*/ 112 h 140"/>
                <a:gd name="T82" fmla="*/ 6 w 129"/>
                <a:gd name="T83" fmla="*/ 108 h 140"/>
                <a:gd name="T84" fmla="*/ 10 w 129"/>
                <a:gd name="T85" fmla="*/ 108 h 140"/>
                <a:gd name="T86" fmla="*/ 10 w 129"/>
                <a:gd name="T87" fmla="*/ 108 h 140"/>
                <a:gd name="T88" fmla="*/ 12 w 129"/>
                <a:gd name="T89" fmla="*/ 99 h 140"/>
                <a:gd name="T90" fmla="*/ 16 w 129"/>
                <a:gd name="T91" fmla="*/ 102 h 140"/>
                <a:gd name="T92" fmla="*/ 16 w 129"/>
                <a:gd name="T93" fmla="*/ 96 h 140"/>
                <a:gd name="T94" fmla="*/ 21 w 129"/>
                <a:gd name="T95" fmla="*/ 93 h 140"/>
                <a:gd name="T96" fmla="*/ 25 w 129"/>
                <a:gd name="T97" fmla="*/ 85 h 140"/>
                <a:gd name="T98" fmla="*/ 30 w 129"/>
                <a:gd name="T99" fmla="*/ 79 h 140"/>
                <a:gd name="T100" fmla="*/ 36 w 129"/>
                <a:gd name="T101" fmla="*/ 76 h 140"/>
                <a:gd name="T102" fmla="*/ 61 w 129"/>
                <a:gd name="T103" fmla="*/ 58 h 140"/>
                <a:gd name="T104" fmla="*/ 73 w 129"/>
                <a:gd name="T105" fmla="*/ 49 h 140"/>
                <a:gd name="T106" fmla="*/ 88 w 129"/>
                <a:gd name="T107" fmla="*/ 24 h 140"/>
                <a:gd name="T108" fmla="*/ 94 w 129"/>
                <a:gd name="T109" fmla="*/ 10 h 1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40"/>
                <a:gd name="T167" fmla="*/ 129 w 129"/>
                <a:gd name="T168" fmla="*/ 140 h 14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40">
                  <a:moveTo>
                    <a:pt x="94" y="10"/>
                  </a:moveTo>
                  <a:lnTo>
                    <a:pt x="94" y="6"/>
                  </a:lnTo>
                  <a:lnTo>
                    <a:pt x="97" y="4"/>
                  </a:lnTo>
                  <a:lnTo>
                    <a:pt x="100" y="1"/>
                  </a:lnTo>
                  <a:lnTo>
                    <a:pt x="102" y="0"/>
                  </a:lnTo>
                  <a:lnTo>
                    <a:pt x="103" y="0"/>
                  </a:lnTo>
                  <a:lnTo>
                    <a:pt x="103" y="1"/>
                  </a:lnTo>
                  <a:lnTo>
                    <a:pt x="103" y="4"/>
                  </a:lnTo>
                  <a:lnTo>
                    <a:pt x="105" y="6"/>
                  </a:lnTo>
                  <a:lnTo>
                    <a:pt x="106" y="7"/>
                  </a:lnTo>
                  <a:lnTo>
                    <a:pt x="108" y="6"/>
                  </a:lnTo>
                  <a:lnTo>
                    <a:pt x="109" y="9"/>
                  </a:lnTo>
                  <a:lnTo>
                    <a:pt x="109" y="13"/>
                  </a:lnTo>
                  <a:lnTo>
                    <a:pt x="111" y="16"/>
                  </a:lnTo>
                  <a:lnTo>
                    <a:pt x="112" y="16"/>
                  </a:lnTo>
                  <a:lnTo>
                    <a:pt x="117" y="13"/>
                  </a:lnTo>
                  <a:lnTo>
                    <a:pt x="118" y="12"/>
                  </a:lnTo>
                  <a:lnTo>
                    <a:pt x="120" y="10"/>
                  </a:lnTo>
                  <a:lnTo>
                    <a:pt x="123" y="9"/>
                  </a:lnTo>
                  <a:lnTo>
                    <a:pt x="124" y="9"/>
                  </a:lnTo>
                  <a:lnTo>
                    <a:pt x="123" y="10"/>
                  </a:lnTo>
                  <a:lnTo>
                    <a:pt x="123" y="13"/>
                  </a:lnTo>
                  <a:lnTo>
                    <a:pt x="123" y="16"/>
                  </a:lnTo>
                  <a:lnTo>
                    <a:pt x="126" y="15"/>
                  </a:lnTo>
                  <a:lnTo>
                    <a:pt x="124" y="13"/>
                  </a:lnTo>
                  <a:lnTo>
                    <a:pt x="126" y="10"/>
                  </a:lnTo>
                  <a:lnTo>
                    <a:pt x="127" y="10"/>
                  </a:lnTo>
                  <a:lnTo>
                    <a:pt x="129" y="12"/>
                  </a:lnTo>
                  <a:lnTo>
                    <a:pt x="126" y="15"/>
                  </a:lnTo>
                  <a:lnTo>
                    <a:pt x="127" y="16"/>
                  </a:lnTo>
                  <a:lnTo>
                    <a:pt x="129" y="18"/>
                  </a:lnTo>
                  <a:lnTo>
                    <a:pt x="127" y="21"/>
                  </a:lnTo>
                  <a:lnTo>
                    <a:pt x="129" y="27"/>
                  </a:lnTo>
                  <a:lnTo>
                    <a:pt x="126" y="33"/>
                  </a:lnTo>
                  <a:lnTo>
                    <a:pt x="126" y="34"/>
                  </a:lnTo>
                  <a:lnTo>
                    <a:pt x="123" y="37"/>
                  </a:lnTo>
                  <a:lnTo>
                    <a:pt x="121" y="37"/>
                  </a:lnTo>
                  <a:lnTo>
                    <a:pt x="121" y="39"/>
                  </a:lnTo>
                  <a:lnTo>
                    <a:pt x="118" y="43"/>
                  </a:lnTo>
                  <a:lnTo>
                    <a:pt x="114" y="51"/>
                  </a:lnTo>
                  <a:lnTo>
                    <a:pt x="112" y="52"/>
                  </a:lnTo>
                  <a:lnTo>
                    <a:pt x="111" y="54"/>
                  </a:lnTo>
                  <a:lnTo>
                    <a:pt x="111" y="55"/>
                  </a:lnTo>
                  <a:lnTo>
                    <a:pt x="106" y="58"/>
                  </a:lnTo>
                  <a:lnTo>
                    <a:pt x="105" y="69"/>
                  </a:lnTo>
                  <a:lnTo>
                    <a:pt x="109" y="72"/>
                  </a:lnTo>
                  <a:lnTo>
                    <a:pt x="111" y="75"/>
                  </a:lnTo>
                  <a:lnTo>
                    <a:pt x="109" y="75"/>
                  </a:lnTo>
                  <a:lnTo>
                    <a:pt x="108" y="73"/>
                  </a:lnTo>
                  <a:lnTo>
                    <a:pt x="108" y="75"/>
                  </a:lnTo>
                  <a:lnTo>
                    <a:pt x="99" y="72"/>
                  </a:lnTo>
                  <a:lnTo>
                    <a:pt x="99" y="75"/>
                  </a:lnTo>
                  <a:lnTo>
                    <a:pt x="97" y="76"/>
                  </a:lnTo>
                  <a:lnTo>
                    <a:pt x="96" y="75"/>
                  </a:lnTo>
                  <a:lnTo>
                    <a:pt x="94" y="76"/>
                  </a:lnTo>
                  <a:lnTo>
                    <a:pt x="87" y="81"/>
                  </a:lnTo>
                  <a:lnTo>
                    <a:pt x="85" y="79"/>
                  </a:lnTo>
                  <a:lnTo>
                    <a:pt x="85" y="78"/>
                  </a:lnTo>
                  <a:lnTo>
                    <a:pt x="84" y="78"/>
                  </a:lnTo>
                  <a:lnTo>
                    <a:pt x="82" y="85"/>
                  </a:lnTo>
                  <a:lnTo>
                    <a:pt x="81" y="88"/>
                  </a:lnTo>
                  <a:lnTo>
                    <a:pt x="79" y="97"/>
                  </a:lnTo>
                  <a:lnTo>
                    <a:pt x="78" y="99"/>
                  </a:lnTo>
                  <a:lnTo>
                    <a:pt x="78" y="102"/>
                  </a:lnTo>
                  <a:lnTo>
                    <a:pt x="75" y="106"/>
                  </a:lnTo>
                  <a:lnTo>
                    <a:pt x="75" y="112"/>
                  </a:lnTo>
                  <a:lnTo>
                    <a:pt x="73" y="115"/>
                  </a:lnTo>
                  <a:lnTo>
                    <a:pt x="70" y="118"/>
                  </a:lnTo>
                  <a:lnTo>
                    <a:pt x="70" y="120"/>
                  </a:lnTo>
                  <a:lnTo>
                    <a:pt x="70" y="121"/>
                  </a:lnTo>
                  <a:lnTo>
                    <a:pt x="69" y="123"/>
                  </a:lnTo>
                  <a:lnTo>
                    <a:pt x="70" y="123"/>
                  </a:lnTo>
                  <a:lnTo>
                    <a:pt x="70" y="126"/>
                  </a:lnTo>
                  <a:lnTo>
                    <a:pt x="67" y="124"/>
                  </a:lnTo>
                  <a:lnTo>
                    <a:pt x="66" y="127"/>
                  </a:lnTo>
                  <a:lnTo>
                    <a:pt x="61" y="130"/>
                  </a:lnTo>
                  <a:lnTo>
                    <a:pt x="57" y="133"/>
                  </a:lnTo>
                  <a:lnTo>
                    <a:pt x="55" y="135"/>
                  </a:lnTo>
                  <a:lnTo>
                    <a:pt x="54" y="135"/>
                  </a:lnTo>
                  <a:lnTo>
                    <a:pt x="54" y="137"/>
                  </a:lnTo>
                  <a:lnTo>
                    <a:pt x="52" y="137"/>
                  </a:lnTo>
                  <a:lnTo>
                    <a:pt x="46" y="140"/>
                  </a:lnTo>
                  <a:lnTo>
                    <a:pt x="45" y="140"/>
                  </a:lnTo>
                  <a:lnTo>
                    <a:pt x="42" y="140"/>
                  </a:lnTo>
                  <a:lnTo>
                    <a:pt x="40" y="140"/>
                  </a:lnTo>
                  <a:lnTo>
                    <a:pt x="39" y="137"/>
                  </a:lnTo>
                  <a:lnTo>
                    <a:pt x="36" y="139"/>
                  </a:lnTo>
                  <a:lnTo>
                    <a:pt x="34" y="139"/>
                  </a:lnTo>
                  <a:lnTo>
                    <a:pt x="33" y="139"/>
                  </a:lnTo>
                  <a:lnTo>
                    <a:pt x="33" y="137"/>
                  </a:lnTo>
                  <a:lnTo>
                    <a:pt x="31" y="139"/>
                  </a:lnTo>
                  <a:lnTo>
                    <a:pt x="31" y="137"/>
                  </a:lnTo>
                  <a:lnTo>
                    <a:pt x="31" y="136"/>
                  </a:lnTo>
                  <a:lnTo>
                    <a:pt x="30" y="136"/>
                  </a:lnTo>
                  <a:lnTo>
                    <a:pt x="27" y="135"/>
                  </a:lnTo>
                  <a:lnTo>
                    <a:pt x="22" y="135"/>
                  </a:lnTo>
                  <a:lnTo>
                    <a:pt x="21" y="130"/>
                  </a:lnTo>
                  <a:lnTo>
                    <a:pt x="19" y="129"/>
                  </a:lnTo>
                  <a:lnTo>
                    <a:pt x="16" y="129"/>
                  </a:lnTo>
                  <a:lnTo>
                    <a:pt x="13" y="130"/>
                  </a:lnTo>
                  <a:lnTo>
                    <a:pt x="12" y="132"/>
                  </a:lnTo>
                  <a:lnTo>
                    <a:pt x="4" y="130"/>
                  </a:lnTo>
                  <a:lnTo>
                    <a:pt x="3" y="129"/>
                  </a:lnTo>
                  <a:lnTo>
                    <a:pt x="4" y="127"/>
                  </a:lnTo>
                  <a:lnTo>
                    <a:pt x="6" y="124"/>
                  </a:lnTo>
                  <a:lnTo>
                    <a:pt x="7" y="123"/>
                  </a:lnTo>
                  <a:lnTo>
                    <a:pt x="3" y="126"/>
                  </a:lnTo>
                  <a:lnTo>
                    <a:pt x="3" y="127"/>
                  </a:lnTo>
                  <a:lnTo>
                    <a:pt x="4" y="123"/>
                  </a:lnTo>
                  <a:lnTo>
                    <a:pt x="3" y="124"/>
                  </a:lnTo>
                  <a:lnTo>
                    <a:pt x="0" y="124"/>
                  </a:lnTo>
                  <a:lnTo>
                    <a:pt x="0" y="123"/>
                  </a:lnTo>
                  <a:lnTo>
                    <a:pt x="0" y="121"/>
                  </a:lnTo>
                  <a:lnTo>
                    <a:pt x="4" y="120"/>
                  </a:lnTo>
                  <a:lnTo>
                    <a:pt x="7" y="118"/>
                  </a:lnTo>
                  <a:lnTo>
                    <a:pt x="6" y="118"/>
                  </a:lnTo>
                  <a:lnTo>
                    <a:pt x="6" y="117"/>
                  </a:lnTo>
                  <a:lnTo>
                    <a:pt x="7" y="115"/>
                  </a:lnTo>
                  <a:lnTo>
                    <a:pt x="7" y="114"/>
                  </a:lnTo>
                  <a:lnTo>
                    <a:pt x="6" y="114"/>
                  </a:lnTo>
                  <a:lnTo>
                    <a:pt x="4" y="114"/>
                  </a:lnTo>
                  <a:lnTo>
                    <a:pt x="4" y="112"/>
                  </a:lnTo>
                  <a:lnTo>
                    <a:pt x="6" y="112"/>
                  </a:lnTo>
                  <a:lnTo>
                    <a:pt x="7" y="111"/>
                  </a:lnTo>
                  <a:lnTo>
                    <a:pt x="6" y="109"/>
                  </a:lnTo>
                  <a:lnTo>
                    <a:pt x="6" y="108"/>
                  </a:lnTo>
                  <a:lnTo>
                    <a:pt x="7" y="108"/>
                  </a:lnTo>
                  <a:lnTo>
                    <a:pt x="9" y="109"/>
                  </a:lnTo>
                  <a:lnTo>
                    <a:pt x="10" y="108"/>
                  </a:lnTo>
                  <a:lnTo>
                    <a:pt x="10" y="109"/>
                  </a:lnTo>
                  <a:lnTo>
                    <a:pt x="12" y="108"/>
                  </a:lnTo>
                  <a:lnTo>
                    <a:pt x="10" y="108"/>
                  </a:lnTo>
                  <a:lnTo>
                    <a:pt x="9" y="106"/>
                  </a:lnTo>
                  <a:lnTo>
                    <a:pt x="10" y="100"/>
                  </a:lnTo>
                  <a:lnTo>
                    <a:pt x="12" y="99"/>
                  </a:lnTo>
                  <a:lnTo>
                    <a:pt x="13" y="99"/>
                  </a:lnTo>
                  <a:lnTo>
                    <a:pt x="15" y="102"/>
                  </a:lnTo>
                  <a:lnTo>
                    <a:pt x="16" y="102"/>
                  </a:lnTo>
                  <a:lnTo>
                    <a:pt x="16" y="100"/>
                  </a:lnTo>
                  <a:lnTo>
                    <a:pt x="16" y="97"/>
                  </a:lnTo>
                  <a:lnTo>
                    <a:pt x="16" y="96"/>
                  </a:lnTo>
                  <a:lnTo>
                    <a:pt x="18" y="96"/>
                  </a:lnTo>
                  <a:lnTo>
                    <a:pt x="18" y="93"/>
                  </a:lnTo>
                  <a:lnTo>
                    <a:pt x="21" y="93"/>
                  </a:lnTo>
                  <a:lnTo>
                    <a:pt x="22" y="90"/>
                  </a:lnTo>
                  <a:lnTo>
                    <a:pt x="22" y="87"/>
                  </a:lnTo>
                  <a:lnTo>
                    <a:pt x="25" y="85"/>
                  </a:lnTo>
                  <a:lnTo>
                    <a:pt x="27" y="84"/>
                  </a:lnTo>
                  <a:lnTo>
                    <a:pt x="28" y="79"/>
                  </a:lnTo>
                  <a:lnTo>
                    <a:pt x="30" y="79"/>
                  </a:lnTo>
                  <a:lnTo>
                    <a:pt x="31" y="78"/>
                  </a:lnTo>
                  <a:lnTo>
                    <a:pt x="33" y="78"/>
                  </a:lnTo>
                  <a:lnTo>
                    <a:pt x="36" y="76"/>
                  </a:lnTo>
                  <a:lnTo>
                    <a:pt x="40" y="76"/>
                  </a:lnTo>
                  <a:lnTo>
                    <a:pt x="61" y="61"/>
                  </a:lnTo>
                  <a:lnTo>
                    <a:pt x="61" y="58"/>
                  </a:lnTo>
                  <a:lnTo>
                    <a:pt x="66" y="54"/>
                  </a:lnTo>
                  <a:lnTo>
                    <a:pt x="69" y="54"/>
                  </a:lnTo>
                  <a:lnTo>
                    <a:pt x="73" y="49"/>
                  </a:lnTo>
                  <a:lnTo>
                    <a:pt x="78" y="45"/>
                  </a:lnTo>
                  <a:lnTo>
                    <a:pt x="82" y="28"/>
                  </a:lnTo>
                  <a:lnTo>
                    <a:pt x="88" y="24"/>
                  </a:lnTo>
                  <a:lnTo>
                    <a:pt x="90" y="24"/>
                  </a:lnTo>
                  <a:lnTo>
                    <a:pt x="93" y="18"/>
                  </a:lnTo>
                  <a:lnTo>
                    <a:pt x="94" y="1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23" name="Freeform 197"/>
            <p:cNvSpPr>
              <a:spLocks/>
            </p:cNvSpPr>
            <p:nvPr/>
          </p:nvSpPr>
          <p:spPr bwMode="auto">
            <a:xfrm>
              <a:off x="5631" y="3338"/>
              <a:ext cx="96" cy="151"/>
            </a:xfrm>
            <a:custGeom>
              <a:avLst/>
              <a:gdLst>
                <a:gd name="T0" fmla="*/ 44 w 96"/>
                <a:gd name="T1" fmla="*/ 124 h 151"/>
                <a:gd name="T2" fmla="*/ 33 w 96"/>
                <a:gd name="T3" fmla="*/ 114 h 151"/>
                <a:gd name="T4" fmla="*/ 18 w 96"/>
                <a:gd name="T5" fmla="*/ 103 h 151"/>
                <a:gd name="T6" fmla="*/ 29 w 96"/>
                <a:gd name="T7" fmla="*/ 93 h 151"/>
                <a:gd name="T8" fmla="*/ 36 w 96"/>
                <a:gd name="T9" fmla="*/ 76 h 151"/>
                <a:gd name="T10" fmla="*/ 38 w 96"/>
                <a:gd name="T11" fmla="*/ 69 h 151"/>
                <a:gd name="T12" fmla="*/ 36 w 96"/>
                <a:gd name="T13" fmla="*/ 60 h 151"/>
                <a:gd name="T14" fmla="*/ 32 w 96"/>
                <a:gd name="T15" fmla="*/ 55 h 151"/>
                <a:gd name="T16" fmla="*/ 35 w 96"/>
                <a:gd name="T17" fmla="*/ 52 h 151"/>
                <a:gd name="T18" fmla="*/ 26 w 96"/>
                <a:gd name="T19" fmla="*/ 42 h 151"/>
                <a:gd name="T20" fmla="*/ 29 w 96"/>
                <a:gd name="T21" fmla="*/ 40 h 151"/>
                <a:gd name="T22" fmla="*/ 27 w 96"/>
                <a:gd name="T23" fmla="*/ 36 h 151"/>
                <a:gd name="T24" fmla="*/ 23 w 96"/>
                <a:gd name="T25" fmla="*/ 36 h 151"/>
                <a:gd name="T26" fmla="*/ 12 w 96"/>
                <a:gd name="T27" fmla="*/ 22 h 151"/>
                <a:gd name="T28" fmla="*/ 14 w 96"/>
                <a:gd name="T29" fmla="*/ 18 h 151"/>
                <a:gd name="T30" fmla="*/ 8 w 96"/>
                <a:gd name="T31" fmla="*/ 15 h 151"/>
                <a:gd name="T32" fmla="*/ 0 w 96"/>
                <a:gd name="T33" fmla="*/ 0 h 151"/>
                <a:gd name="T34" fmla="*/ 5 w 96"/>
                <a:gd name="T35" fmla="*/ 3 h 151"/>
                <a:gd name="T36" fmla="*/ 8 w 96"/>
                <a:gd name="T37" fmla="*/ 11 h 151"/>
                <a:gd name="T38" fmla="*/ 12 w 96"/>
                <a:gd name="T39" fmla="*/ 9 h 151"/>
                <a:gd name="T40" fmla="*/ 17 w 96"/>
                <a:gd name="T41" fmla="*/ 12 h 151"/>
                <a:gd name="T42" fmla="*/ 23 w 96"/>
                <a:gd name="T43" fmla="*/ 15 h 151"/>
                <a:gd name="T44" fmla="*/ 26 w 96"/>
                <a:gd name="T45" fmla="*/ 17 h 151"/>
                <a:gd name="T46" fmla="*/ 27 w 96"/>
                <a:gd name="T47" fmla="*/ 21 h 151"/>
                <a:gd name="T48" fmla="*/ 30 w 96"/>
                <a:gd name="T49" fmla="*/ 27 h 151"/>
                <a:gd name="T50" fmla="*/ 29 w 96"/>
                <a:gd name="T51" fmla="*/ 27 h 151"/>
                <a:gd name="T52" fmla="*/ 27 w 96"/>
                <a:gd name="T53" fmla="*/ 30 h 151"/>
                <a:gd name="T54" fmla="*/ 30 w 96"/>
                <a:gd name="T55" fmla="*/ 33 h 151"/>
                <a:gd name="T56" fmla="*/ 35 w 96"/>
                <a:gd name="T57" fmla="*/ 45 h 151"/>
                <a:gd name="T58" fmla="*/ 33 w 96"/>
                <a:gd name="T59" fmla="*/ 49 h 151"/>
                <a:gd name="T60" fmla="*/ 38 w 96"/>
                <a:gd name="T61" fmla="*/ 51 h 151"/>
                <a:gd name="T62" fmla="*/ 42 w 96"/>
                <a:gd name="T63" fmla="*/ 51 h 151"/>
                <a:gd name="T64" fmla="*/ 47 w 96"/>
                <a:gd name="T65" fmla="*/ 55 h 151"/>
                <a:gd name="T66" fmla="*/ 47 w 96"/>
                <a:gd name="T67" fmla="*/ 43 h 151"/>
                <a:gd name="T68" fmla="*/ 51 w 96"/>
                <a:gd name="T69" fmla="*/ 49 h 151"/>
                <a:gd name="T70" fmla="*/ 56 w 96"/>
                <a:gd name="T71" fmla="*/ 64 h 151"/>
                <a:gd name="T72" fmla="*/ 63 w 96"/>
                <a:gd name="T73" fmla="*/ 69 h 151"/>
                <a:gd name="T74" fmla="*/ 77 w 96"/>
                <a:gd name="T75" fmla="*/ 73 h 151"/>
                <a:gd name="T76" fmla="*/ 83 w 96"/>
                <a:gd name="T77" fmla="*/ 69 h 151"/>
                <a:gd name="T78" fmla="*/ 93 w 96"/>
                <a:gd name="T79" fmla="*/ 64 h 151"/>
                <a:gd name="T80" fmla="*/ 89 w 96"/>
                <a:gd name="T81" fmla="*/ 88 h 151"/>
                <a:gd name="T82" fmla="*/ 89 w 96"/>
                <a:gd name="T83" fmla="*/ 96 h 151"/>
                <a:gd name="T84" fmla="*/ 87 w 96"/>
                <a:gd name="T85" fmla="*/ 96 h 151"/>
                <a:gd name="T86" fmla="*/ 77 w 96"/>
                <a:gd name="T87" fmla="*/ 97 h 151"/>
                <a:gd name="T88" fmla="*/ 72 w 96"/>
                <a:gd name="T89" fmla="*/ 109 h 151"/>
                <a:gd name="T90" fmla="*/ 45 w 96"/>
                <a:gd name="T91" fmla="*/ 151 h 151"/>
                <a:gd name="T92" fmla="*/ 35 w 96"/>
                <a:gd name="T93" fmla="*/ 145 h 1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6"/>
                <a:gd name="T142" fmla="*/ 0 h 151"/>
                <a:gd name="T143" fmla="*/ 96 w 96"/>
                <a:gd name="T144" fmla="*/ 151 h 1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6" h="151">
                  <a:moveTo>
                    <a:pt x="35" y="144"/>
                  </a:moveTo>
                  <a:lnTo>
                    <a:pt x="41" y="135"/>
                  </a:lnTo>
                  <a:lnTo>
                    <a:pt x="44" y="124"/>
                  </a:lnTo>
                  <a:lnTo>
                    <a:pt x="44" y="121"/>
                  </a:lnTo>
                  <a:lnTo>
                    <a:pt x="38" y="114"/>
                  </a:lnTo>
                  <a:lnTo>
                    <a:pt x="33" y="114"/>
                  </a:lnTo>
                  <a:lnTo>
                    <a:pt x="26" y="106"/>
                  </a:lnTo>
                  <a:lnTo>
                    <a:pt x="21" y="106"/>
                  </a:lnTo>
                  <a:lnTo>
                    <a:pt x="18" y="103"/>
                  </a:lnTo>
                  <a:lnTo>
                    <a:pt x="18" y="99"/>
                  </a:lnTo>
                  <a:lnTo>
                    <a:pt x="21" y="96"/>
                  </a:lnTo>
                  <a:lnTo>
                    <a:pt x="29" y="93"/>
                  </a:lnTo>
                  <a:lnTo>
                    <a:pt x="32" y="90"/>
                  </a:lnTo>
                  <a:lnTo>
                    <a:pt x="35" y="76"/>
                  </a:lnTo>
                  <a:lnTo>
                    <a:pt x="36" y="76"/>
                  </a:lnTo>
                  <a:lnTo>
                    <a:pt x="36" y="75"/>
                  </a:lnTo>
                  <a:lnTo>
                    <a:pt x="36" y="70"/>
                  </a:lnTo>
                  <a:lnTo>
                    <a:pt x="38" y="69"/>
                  </a:lnTo>
                  <a:lnTo>
                    <a:pt x="36" y="67"/>
                  </a:lnTo>
                  <a:lnTo>
                    <a:pt x="36" y="63"/>
                  </a:lnTo>
                  <a:lnTo>
                    <a:pt x="36" y="60"/>
                  </a:lnTo>
                  <a:lnTo>
                    <a:pt x="35" y="60"/>
                  </a:lnTo>
                  <a:lnTo>
                    <a:pt x="33" y="57"/>
                  </a:lnTo>
                  <a:lnTo>
                    <a:pt x="32" y="55"/>
                  </a:lnTo>
                  <a:lnTo>
                    <a:pt x="33" y="55"/>
                  </a:lnTo>
                  <a:lnTo>
                    <a:pt x="35" y="54"/>
                  </a:lnTo>
                  <a:lnTo>
                    <a:pt x="35" y="52"/>
                  </a:lnTo>
                  <a:lnTo>
                    <a:pt x="33" y="51"/>
                  </a:lnTo>
                  <a:lnTo>
                    <a:pt x="30" y="52"/>
                  </a:lnTo>
                  <a:lnTo>
                    <a:pt x="26" y="42"/>
                  </a:lnTo>
                  <a:lnTo>
                    <a:pt x="27" y="45"/>
                  </a:lnTo>
                  <a:lnTo>
                    <a:pt x="29" y="43"/>
                  </a:lnTo>
                  <a:lnTo>
                    <a:pt x="29" y="40"/>
                  </a:lnTo>
                  <a:lnTo>
                    <a:pt x="27" y="40"/>
                  </a:lnTo>
                  <a:lnTo>
                    <a:pt x="27" y="39"/>
                  </a:lnTo>
                  <a:lnTo>
                    <a:pt x="27" y="36"/>
                  </a:lnTo>
                  <a:lnTo>
                    <a:pt x="26" y="34"/>
                  </a:lnTo>
                  <a:lnTo>
                    <a:pt x="26" y="36"/>
                  </a:lnTo>
                  <a:lnTo>
                    <a:pt x="23" y="36"/>
                  </a:lnTo>
                  <a:lnTo>
                    <a:pt x="23" y="37"/>
                  </a:lnTo>
                  <a:lnTo>
                    <a:pt x="23" y="39"/>
                  </a:lnTo>
                  <a:lnTo>
                    <a:pt x="12" y="22"/>
                  </a:lnTo>
                  <a:lnTo>
                    <a:pt x="15" y="18"/>
                  </a:lnTo>
                  <a:lnTo>
                    <a:pt x="14" y="17"/>
                  </a:lnTo>
                  <a:lnTo>
                    <a:pt x="14" y="18"/>
                  </a:lnTo>
                  <a:lnTo>
                    <a:pt x="11" y="21"/>
                  </a:lnTo>
                  <a:lnTo>
                    <a:pt x="9" y="18"/>
                  </a:lnTo>
                  <a:lnTo>
                    <a:pt x="8" y="15"/>
                  </a:lnTo>
                  <a:lnTo>
                    <a:pt x="8" y="14"/>
                  </a:lnTo>
                  <a:lnTo>
                    <a:pt x="8" y="11"/>
                  </a:lnTo>
                  <a:lnTo>
                    <a:pt x="0" y="0"/>
                  </a:lnTo>
                  <a:lnTo>
                    <a:pt x="3" y="0"/>
                  </a:lnTo>
                  <a:lnTo>
                    <a:pt x="5" y="0"/>
                  </a:lnTo>
                  <a:lnTo>
                    <a:pt x="5" y="3"/>
                  </a:lnTo>
                  <a:lnTo>
                    <a:pt x="6" y="6"/>
                  </a:lnTo>
                  <a:lnTo>
                    <a:pt x="6" y="9"/>
                  </a:lnTo>
                  <a:lnTo>
                    <a:pt x="8" y="11"/>
                  </a:lnTo>
                  <a:lnTo>
                    <a:pt x="9" y="9"/>
                  </a:lnTo>
                  <a:lnTo>
                    <a:pt x="11" y="8"/>
                  </a:lnTo>
                  <a:lnTo>
                    <a:pt x="12" y="9"/>
                  </a:lnTo>
                  <a:lnTo>
                    <a:pt x="12" y="11"/>
                  </a:lnTo>
                  <a:lnTo>
                    <a:pt x="15" y="11"/>
                  </a:lnTo>
                  <a:lnTo>
                    <a:pt x="17" y="12"/>
                  </a:lnTo>
                  <a:lnTo>
                    <a:pt x="18" y="12"/>
                  </a:lnTo>
                  <a:lnTo>
                    <a:pt x="20" y="12"/>
                  </a:lnTo>
                  <a:lnTo>
                    <a:pt x="23" y="15"/>
                  </a:lnTo>
                  <a:lnTo>
                    <a:pt x="21" y="15"/>
                  </a:lnTo>
                  <a:lnTo>
                    <a:pt x="24" y="18"/>
                  </a:lnTo>
                  <a:lnTo>
                    <a:pt x="26" y="17"/>
                  </a:lnTo>
                  <a:lnTo>
                    <a:pt x="27" y="18"/>
                  </a:lnTo>
                  <a:lnTo>
                    <a:pt x="27" y="19"/>
                  </a:lnTo>
                  <a:lnTo>
                    <a:pt x="27" y="21"/>
                  </a:lnTo>
                  <a:lnTo>
                    <a:pt x="30" y="24"/>
                  </a:lnTo>
                  <a:lnTo>
                    <a:pt x="30" y="25"/>
                  </a:lnTo>
                  <a:lnTo>
                    <a:pt x="30" y="27"/>
                  </a:lnTo>
                  <a:lnTo>
                    <a:pt x="32" y="28"/>
                  </a:lnTo>
                  <a:lnTo>
                    <a:pt x="30" y="28"/>
                  </a:lnTo>
                  <a:lnTo>
                    <a:pt x="29" y="27"/>
                  </a:lnTo>
                  <a:lnTo>
                    <a:pt x="27" y="27"/>
                  </a:lnTo>
                  <a:lnTo>
                    <a:pt x="27" y="28"/>
                  </a:lnTo>
                  <a:lnTo>
                    <a:pt x="27" y="30"/>
                  </a:lnTo>
                  <a:lnTo>
                    <a:pt x="29" y="30"/>
                  </a:lnTo>
                  <a:lnTo>
                    <a:pt x="30" y="30"/>
                  </a:lnTo>
                  <a:lnTo>
                    <a:pt x="30" y="33"/>
                  </a:lnTo>
                  <a:lnTo>
                    <a:pt x="36" y="40"/>
                  </a:lnTo>
                  <a:lnTo>
                    <a:pt x="35" y="42"/>
                  </a:lnTo>
                  <a:lnTo>
                    <a:pt x="35" y="45"/>
                  </a:lnTo>
                  <a:lnTo>
                    <a:pt x="35" y="46"/>
                  </a:lnTo>
                  <a:lnTo>
                    <a:pt x="35" y="48"/>
                  </a:lnTo>
                  <a:lnTo>
                    <a:pt x="33" y="49"/>
                  </a:lnTo>
                  <a:lnTo>
                    <a:pt x="35" y="49"/>
                  </a:lnTo>
                  <a:lnTo>
                    <a:pt x="36" y="51"/>
                  </a:lnTo>
                  <a:lnTo>
                    <a:pt x="38" y="51"/>
                  </a:lnTo>
                  <a:lnTo>
                    <a:pt x="39" y="51"/>
                  </a:lnTo>
                  <a:lnTo>
                    <a:pt x="41" y="51"/>
                  </a:lnTo>
                  <a:lnTo>
                    <a:pt x="42" y="51"/>
                  </a:lnTo>
                  <a:lnTo>
                    <a:pt x="44" y="57"/>
                  </a:lnTo>
                  <a:lnTo>
                    <a:pt x="45" y="57"/>
                  </a:lnTo>
                  <a:lnTo>
                    <a:pt x="47" y="55"/>
                  </a:lnTo>
                  <a:lnTo>
                    <a:pt x="47" y="46"/>
                  </a:lnTo>
                  <a:lnTo>
                    <a:pt x="45" y="43"/>
                  </a:lnTo>
                  <a:lnTo>
                    <a:pt x="47" y="43"/>
                  </a:lnTo>
                  <a:lnTo>
                    <a:pt x="47" y="45"/>
                  </a:lnTo>
                  <a:lnTo>
                    <a:pt x="51" y="46"/>
                  </a:lnTo>
                  <a:lnTo>
                    <a:pt x="51" y="49"/>
                  </a:lnTo>
                  <a:lnTo>
                    <a:pt x="53" y="58"/>
                  </a:lnTo>
                  <a:lnTo>
                    <a:pt x="54" y="60"/>
                  </a:lnTo>
                  <a:lnTo>
                    <a:pt x="56" y="64"/>
                  </a:lnTo>
                  <a:lnTo>
                    <a:pt x="57" y="66"/>
                  </a:lnTo>
                  <a:lnTo>
                    <a:pt x="60" y="66"/>
                  </a:lnTo>
                  <a:lnTo>
                    <a:pt x="63" y="69"/>
                  </a:lnTo>
                  <a:lnTo>
                    <a:pt x="72" y="72"/>
                  </a:lnTo>
                  <a:lnTo>
                    <a:pt x="74" y="73"/>
                  </a:lnTo>
                  <a:lnTo>
                    <a:pt x="77" y="73"/>
                  </a:lnTo>
                  <a:lnTo>
                    <a:pt x="78" y="72"/>
                  </a:lnTo>
                  <a:lnTo>
                    <a:pt x="80" y="72"/>
                  </a:lnTo>
                  <a:lnTo>
                    <a:pt x="83" y="69"/>
                  </a:lnTo>
                  <a:lnTo>
                    <a:pt x="89" y="64"/>
                  </a:lnTo>
                  <a:lnTo>
                    <a:pt x="90" y="63"/>
                  </a:lnTo>
                  <a:lnTo>
                    <a:pt x="93" y="64"/>
                  </a:lnTo>
                  <a:lnTo>
                    <a:pt x="96" y="66"/>
                  </a:lnTo>
                  <a:lnTo>
                    <a:pt x="95" y="85"/>
                  </a:lnTo>
                  <a:lnTo>
                    <a:pt x="89" y="88"/>
                  </a:lnTo>
                  <a:lnTo>
                    <a:pt x="89" y="93"/>
                  </a:lnTo>
                  <a:lnTo>
                    <a:pt x="87" y="94"/>
                  </a:lnTo>
                  <a:lnTo>
                    <a:pt x="89" y="96"/>
                  </a:lnTo>
                  <a:lnTo>
                    <a:pt x="89" y="97"/>
                  </a:lnTo>
                  <a:lnTo>
                    <a:pt x="87" y="100"/>
                  </a:lnTo>
                  <a:lnTo>
                    <a:pt x="87" y="96"/>
                  </a:lnTo>
                  <a:lnTo>
                    <a:pt x="86" y="96"/>
                  </a:lnTo>
                  <a:lnTo>
                    <a:pt x="78" y="96"/>
                  </a:lnTo>
                  <a:lnTo>
                    <a:pt x="77" y="97"/>
                  </a:lnTo>
                  <a:lnTo>
                    <a:pt x="69" y="105"/>
                  </a:lnTo>
                  <a:lnTo>
                    <a:pt x="71" y="106"/>
                  </a:lnTo>
                  <a:lnTo>
                    <a:pt x="72" y="109"/>
                  </a:lnTo>
                  <a:lnTo>
                    <a:pt x="74" y="109"/>
                  </a:lnTo>
                  <a:lnTo>
                    <a:pt x="53" y="147"/>
                  </a:lnTo>
                  <a:lnTo>
                    <a:pt x="45" y="151"/>
                  </a:lnTo>
                  <a:lnTo>
                    <a:pt x="42" y="147"/>
                  </a:lnTo>
                  <a:lnTo>
                    <a:pt x="35" y="147"/>
                  </a:lnTo>
                  <a:lnTo>
                    <a:pt x="35" y="145"/>
                  </a:lnTo>
                  <a:lnTo>
                    <a:pt x="35" y="144"/>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24" name="Freeform 198"/>
            <p:cNvSpPr>
              <a:spLocks/>
            </p:cNvSpPr>
            <p:nvPr/>
          </p:nvSpPr>
          <p:spPr bwMode="auto">
            <a:xfrm>
              <a:off x="5330" y="2808"/>
              <a:ext cx="2" cy="6"/>
            </a:xfrm>
            <a:custGeom>
              <a:avLst/>
              <a:gdLst>
                <a:gd name="T0" fmla="*/ 0 w 2"/>
                <a:gd name="T1" fmla="*/ 0 h 6"/>
                <a:gd name="T2" fmla="*/ 2 w 2"/>
                <a:gd name="T3" fmla="*/ 6 h 6"/>
                <a:gd name="T4" fmla="*/ 0 w 2"/>
                <a:gd name="T5" fmla="*/ 3 h 6"/>
                <a:gd name="T6" fmla="*/ 0 w 2"/>
                <a:gd name="T7" fmla="*/ 0 h 6"/>
                <a:gd name="T8" fmla="*/ 0 60000 65536"/>
                <a:gd name="T9" fmla="*/ 0 60000 65536"/>
                <a:gd name="T10" fmla="*/ 0 60000 65536"/>
                <a:gd name="T11" fmla="*/ 0 60000 65536"/>
                <a:gd name="T12" fmla="*/ 0 w 2"/>
                <a:gd name="T13" fmla="*/ 0 h 6"/>
                <a:gd name="T14" fmla="*/ 2 w 2"/>
                <a:gd name="T15" fmla="*/ 6 h 6"/>
              </a:gdLst>
              <a:ahLst/>
              <a:cxnLst>
                <a:cxn ang="T8">
                  <a:pos x="T0" y="T1"/>
                </a:cxn>
                <a:cxn ang="T9">
                  <a:pos x="T2" y="T3"/>
                </a:cxn>
                <a:cxn ang="T10">
                  <a:pos x="T4" y="T5"/>
                </a:cxn>
                <a:cxn ang="T11">
                  <a:pos x="T6" y="T7"/>
                </a:cxn>
              </a:cxnLst>
              <a:rect l="T12" t="T13" r="T14" b="T15"/>
              <a:pathLst>
                <a:path w="2" h="6">
                  <a:moveTo>
                    <a:pt x="0" y="0"/>
                  </a:moveTo>
                  <a:lnTo>
                    <a:pt x="2" y="6"/>
                  </a:lnTo>
                  <a:lnTo>
                    <a:pt x="0" y="3"/>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25" name="Freeform 199"/>
            <p:cNvSpPr>
              <a:spLocks/>
            </p:cNvSpPr>
            <p:nvPr/>
          </p:nvSpPr>
          <p:spPr bwMode="auto">
            <a:xfrm>
              <a:off x="5333" y="2816"/>
              <a:ext cx="1" cy="6"/>
            </a:xfrm>
            <a:custGeom>
              <a:avLst/>
              <a:gdLst>
                <a:gd name="T0" fmla="*/ 0 w 1"/>
                <a:gd name="T1" fmla="*/ 0 h 6"/>
                <a:gd name="T2" fmla="*/ 0 w 1"/>
                <a:gd name="T3" fmla="*/ 6 h 6"/>
                <a:gd name="T4" fmla="*/ 0 w 1"/>
                <a:gd name="T5" fmla="*/ 0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6"/>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26" name="Freeform 200"/>
            <p:cNvSpPr>
              <a:spLocks/>
            </p:cNvSpPr>
            <p:nvPr/>
          </p:nvSpPr>
          <p:spPr bwMode="auto">
            <a:xfrm>
              <a:off x="2524" y="2600"/>
              <a:ext cx="6" cy="2"/>
            </a:xfrm>
            <a:custGeom>
              <a:avLst/>
              <a:gdLst>
                <a:gd name="T0" fmla="*/ 6 w 6"/>
                <a:gd name="T1" fmla="*/ 0 h 2"/>
                <a:gd name="T2" fmla="*/ 4 w 6"/>
                <a:gd name="T3" fmla="*/ 0 h 2"/>
                <a:gd name="T4" fmla="*/ 3 w 6"/>
                <a:gd name="T5" fmla="*/ 0 h 2"/>
                <a:gd name="T6" fmla="*/ 1 w 6"/>
                <a:gd name="T7" fmla="*/ 0 h 2"/>
                <a:gd name="T8" fmla="*/ 0 w 6"/>
                <a:gd name="T9" fmla="*/ 0 h 2"/>
                <a:gd name="T10" fmla="*/ 1 w 6"/>
                <a:gd name="T11" fmla="*/ 2 h 2"/>
                <a:gd name="T12" fmla="*/ 3 w 6"/>
                <a:gd name="T13" fmla="*/ 2 h 2"/>
                <a:gd name="T14" fmla="*/ 4 w 6"/>
                <a:gd name="T15" fmla="*/ 2 h 2"/>
                <a:gd name="T16" fmla="*/ 6 w 6"/>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
                <a:gd name="T29" fmla="*/ 6 w 6"/>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
                  <a:moveTo>
                    <a:pt x="6" y="0"/>
                  </a:moveTo>
                  <a:lnTo>
                    <a:pt x="4" y="0"/>
                  </a:lnTo>
                  <a:lnTo>
                    <a:pt x="3" y="0"/>
                  </a:lnTo>
                  <a:lnTo>
                    <a:pt x="1" y="0"/>
                  </a:lnTo>
                  <a:lnTo>
                    <a:pt x="0" y="0"/>
                  </a:lnTo>
                  <a:lnTo>
                    <a:pt x="1" y="2"/>
                  </a:lnTo>
                  <a:lnTo>
                    <a:pt x="3" y="2"/>
                  </a:lnTo>
                  <a:lnTo>
                    <a:pt x="4" y="2"/>
                  </a:lnTo>
                  <a:lnTo>
                    <a:pt x="6"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27" name="Freeform 201"/>
            <p:cNvSpPr>
              <a:spLocks/>
            </p:cNvSpPr>
            <p:nvPr/>
          </p:nvSpPr>
          <p:spPr bwMode="auto">
            <a:xfrm>
              <a:off x="3404" y="2807"/>
              <a:ext cx="3" cy="9"/>
            </a:xfrm>
            <a:custGeom>
              <a:avLst/>
              <a:gdLst>
                <a:gd name="T0" fmla="*/ 3 w 3"/>
                <a:gd name="T1" fmla="*/ 3 h 9"/>
                <a:gd name="T2" fmla="*/ 3 w 3"/>
                <a:gd name="T3" fmla="*/ 6 h 9"/>
                <a:gd name="T4" fmla="*/ 1 w 3"/>
                <a:gd name="T5" fmla="*/ 9 h 9"/>
                <a:gd name="T6" fmla="*/ 0 w 3"/>
                <a:gd name="T7" fmla="*/ 7 h 9"/>
                <a:gd name="T8" fmla="*/ 0 w 3"/>
                <a:gd name="T9" fmla="*/ 0 h 9"/>
                <a:gd name="T10" fmla="*/ 1 w 3"/>
                <a:gd name="T11" fmla="*/ 0 h 9"/>
                <a:gd name="T12" fmla="*/ 3 w 3"/>
                <a:gd name="T13" fmla="*/ 0 h 9"/>
                <a:gd name="T14" fmla="*/ 3 w 3"/>
                <a:gd name="T15" fmla="*/ 3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3"/>
                  </a:moveTo>
                  <a:lnTo>
                    <a:pt x="3" y="6"/>
                  </a:lnTo>
                  <a:lnTo>
                    <a:pt x="1" y="9"/>
                  </a:lnTo>
                  <a:lnTo>
                    <a:pt x="0" y="7"/>
                  </a:lnTo>
                  <a:lnTo>
                    <a:pt x="0" y="0"/>
                  </a:lnTo>
                  <a:lnTo>
                    <a:pt x="1" y="0"/>
                  </a:lnTo>
                  <a:lnTo>
                    <a:pt x="3" y="0"/>
                  </a:lnTo>
                  <a:lnTo>
                    <a:pt x="3"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28" name="Freeform 202"/>
            <p:cNvSpPr>
              <a:spLocks/>
            </p:cNvSpPr>
            <p:nvPr/>
          </p:nvSpPr>
          <p:spPr bwMode="auto">
            <a:xfrm>
              <a:off x="3396" y="2822"/>
              <a:ext cx="6" cy="10"/>
            </a:xfrm>
            <a:custGeom>
              <a:avLst/>
              <a:gdLst>
                <a:gd name="T0" fmla="*/ 2 w 6"/>
                <a:gd name="T1" fmla="*/ 0 h 10"/>
                <a:gd name="T2" fmla="*/ 3 w 6"/>
                <a:gd name="T3" fmla="*/ 6 h 10"/>
                <a:gd name="T4" fmla="*/ 3 w 6"/>
                <a:gd name="T5" fmla="*/ 7 h 10"/>
                <a:gd name="T6" fmla="*/ 5 w 6"/>
                <a:gd name="T7" fmla="*/ 7 h 10"/>
                <a:gd name="T8" fmla="*/ 6 w 6"/>
                <a:gd name="T9" fmla="*/ 10 h 10"/>
                <a:gd name="T10" fmla="*/ 2 w 6"/>
                <a:gd name="T11" fmla="*/ 7 h 10"/>
                <a:gd name="T12" fmla="*/ 0 w 6"/>
                <a:gd name="T13" fmla="*/ 1 h 10"/>
                <a:gd name="T14" fmla="*/ 2 w 6"/>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0"/>
                <a:gd name="T26" fmla="*/ 6 w 6"/>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0">
                  <a:moveTo>
                    <a:pt x="2" y="0"/>
                  </a:moveTo>
                  <a:lnTo>
                    <a:pt x="3" y="6"/>
                  </a:lnTo>
                  <a:lnTo>
                    <a:pt x="3" y="7"/>
                  </a:lnTo>
                  <a:lnTo>
                    <a:pt x="5" y="7"/>
                  </a:lnTo>
                  <a:lnTo>
                    <a:pt x="6" y="10"/>
                  </a:lnTo>
                  <a:lnTo>
                    <a:pt x="2" y="7"/>
                  </a:lnTo>
                  <a:lnTo>
                    <a:pt x="0" y="1"/>
                  </a:lnTo>
                  <a:lnTo>
                    <a:pt x="2"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29" name="Freeform 203"/>
            <p:cNvSpPr>
              <a:spLocks/>
            </p:cNvSpPr>
            <p:nvPr/>
          </p:nvSpPr>
          <p:spPr bwMode="auto">
            <a:xfrm>
              <a:off x="3612" y="2521"/>
              <a:ext cx="4" cy="1"/>
            </a:xfrm>
            <a:custGeom>
              <a:avLst/>
              <a:gdLst>
                <a:gd name="T0" fmla="*/ 1 w 4"/>
                <a:gd name="T1" fmla="*/ 0 h 1"/>
                <a:gd name="T2" fmla="*/ 3 w 4"/>
                <a:gd name="T3" fmla="*/ 1 h 1"/>
                <a:gd name="T4" fmla="*/ 3 w 4"/>
                <a:gd name="T5" fmla="*/ 0 h 1"/>
                <a:gd name="T6" fmla="*/ 4 w 4"/>
                <a:gd name="T7" fmla="*/ 1 h 1"/>
                <a:gd name="T8" fmla="*/ 4 w 4"/>
                <a:gd name="T9" fmla="*/ 0 h 1"/>
                <a:gd name="T10" fmla="*/ 0 w 4"/>
                <a:gd name="T11" fmla="*/ 0 h 1"/>
                <a:gd name="T12" fmla="*/ 1 w 4"/>
                <a:gd name="T13" fmla="*/ 0 h 1"/>
                <a:gd name="T14" fmla="*/ 0 60000 65536"/>
                <a:gd name="T15" fmla="*/ 0 60000 65536"/>
                <a:gd name="T16" fmla="*/ 0 60000 65536"/>
                <a:gd name="T17" fmla="*/ 0 60000 65536"/>
                <a:gd name="T18" fmla="*/ 0 60000 65536"/>
                <a:gd name="T19" fmla="*/ 0 60000 65536"/>
                <a:gd name="T20" fmla="*/ 0 60000 65536"/>
                <a:gd name="T21" fmla="*/ 0 w 4"/>
                <a:gd name="T22" fmla="*/ 0 h 1"/>
                <a:gd name="T23" fmla="*/ 4 w 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
                  <a:moveTo>
                    <a:pt x="1" y="0"/>
                  </a:moveTo>
                  <a:lnTo>
                    <a:pt x="3" y="1"/>
                  </a:lnTo>
                  <a:lnTo>
                    <a:pt x="3" y="0"/>
                  </a:lnTo>
                  <a:lnTo>
                    <a:pt x="4" y="1"/>
                  </a:lnTo>
                  <a:lnTo>
                    <a:pt x="4" y="0"/>
                  </a:lnTo>
                  <a:lnTo>
                    <a:pt x="0" y="0"/>
                  </a:lnTo>
                  <a:lnTo>
                    <a:pt x="1"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30" name="Freeform 204"/>
            <p:cNvSpPr>
              <a:spLocks/>
            </p:cNvSpPr>
            <p:nvPr/>
          </p:nvSpPr>
          <p:spPr bwMode="auto">
            <a:xfrm>
              <a:off x="3633" y="2512"/>
              <a:ext cx="18" cy="7"/>
            </a:xfrm>
            <a:custGeom>
              <a:avLst/>
              <a:gdLst>
                <a:gd name="T0" fmla="*/ 16 w 18"/>
                <a:gd name="T1" fmla="*/ 3 h 7"/>
                <a:gd name="T2" fmla="*/ 18 w 18"/>
                <a:gd name="T3" fmla="*/ 3 h 7"/>
                <a:gd name="T4" fmla="*/ 16 w 18"/>
                <a:gd name="T5" fmla="*/ 6 h 7"/>
                <a:gd name="T6" fmla="*/ 10 w 18"/>
                <a:gd name="T7" fmla="*/ 7 h 7"/>
                <a:gd name="T8" fmla="*/ 3 w 18"/>
                <a:gd name="T9" fmla="*/ 6 h 7"/>
                <a:gd name="T10" fmla="*/ 0 w 18"/>
                <a:gd name="T11" fmla="*/ 4 h 7"/>
                <a:gd name="T12" fmla="*/ 1 w 18"/>
                <a:gd name="T13" fmla="*/ 1 h 7"/>
                <a:gd name="T14" fmla="*/ 3 w 18"/>
                <a:gd name="T15" fmla="*/ 0 h 7"/>
                <a:gd name="T16" fmla="*/ 6 w 18"/>
                <a:gd name="T17" fmla="*/ 3 h 7"/>
                <a:gd name="T18" fmla="*/ 7 w 18"/>
                <a:gd name="T19" fmla="*/ 3 h 7"/>
                <a:gd name="T20" fmla="*/ 10 w 18"/>
                <a:gd name="T21" fmla="*/ 1 h 7"/>
                <a:gd name="T22" fmla="*/ 16 w 18"/>
                <a:gd name="T23" fmla="*/ 3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7"/>
                <a:gd name="T38" fmla="*/ 18 w 18"/>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7">
                  <a:moveTo>
                    <a:pt x="16" y="3"/>
                  </a:moveTo>
                  <a:lnTo>
                    <a:pt x="18" y="3"/>
                  </a:lnTo>
                  <a:lnTo>
                    <a:pt x="16" y="6"/>
                  </a:lnTo>
                  <a:lnTo>
                    <a:pt x="10" y="7"/>
                  </a:lnTo>
                  <a:lnTo>
                    <a:pt x="3" y="6"/>
                  </a:lnTo>
                  <a:lnTo>
                    <a:pt x="0" y="4"/>
                  </a:lnTo>
                  <a:lnTo>
                    <a:pt x="1" y="1"/>
                  </a:lnTo>
                  <a:lnTo>
                    <a:pt x="3" y="0"/>
                  </a:lnTo>
                  <a:lnTo>
                    <a:pt x="6" y="3"/>
                  </a:lnTo>
                  <a:lnTo>
                    <a:pt x="7" y="3"/>
                  </a:lnTo>
                  <a:lnTo>
                    <a:pt x="10" y="1"/>
                  </a:lnTo>
                  <a:lnTo>
                    <a:pt x="16"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31" name="Freeform 205"/>
            <p:cNvSpPr>
              <a:spLocks/>
            </p:cNvSpPr>
            <p:nvPr/>
          </p:nvSpPr>
          <p:spPr bwMode="auto">
            <a:xfrm>
              <a:off x="5113" y="1640"/>
              <a:ext cx="51" cy="221"/>
            </a:xfrm>
            <a:custGeom>
              <a:avLst/>
              <a:gdLst>
                <a:gd name="T0" fmla="*/ 15 w 51"/>
                <a:gd name="T1" fmla="*/ 0 h 221"/>
                <a:gd name="T2" fmla="*/ 17 w 51"/>
                <a:gd name="T3" fmla="*/ 0 h 221"/>
                <a:gd name="T4" fmla="*/ 18 w 51"/>
                <a:gd name="T5" fmla="*/ 0 h 221"/>
                <a:gd name="T6" fmla="*/ 29 w 51"/>
                <a:gd name="T7" fmla="*/ 44 h 221"/>
                <a:gd name="T8" fmla="*/ 27 w 51"/>
                <a:gd name="T9" fmla="*/ 57 h 221"/>
                <a:gd name="T10" fmla="*/ 24 w 51"/>
                <a:gd name="T11" fmla="*/ 59 h 221"/>
                <a:gd name="T12" fmla="*/ 27 w 51"/>
                <a:gd name="T13" fmla="*/ 78 h 221"/>
                <a:gd name="T14" fmla="*/ 29 w 51"/>
                <a:gd name="T15" fmla="*/ 78 h 221"/>
                <a:gd name="T16" fmla="*/ 45 w 51"/>
                <a:gd name="T17" fmla="*/ 140 h 221"/>
                <a:gd name="T18" fmla="*/ 51 w 51"/>
                <a:gd name="T19" fmla="*/ 149 h 221"/>
                <a:gd name="T20" fmla="*/ 51 w 51"/>
                <a:gd name="T21" fmla="*/ 152 h 221"/>
                <a:gd name="T22" fmla="*/ 45 w 51"/>
                <a:gd name="T23" fmla="*/ 143 h 221"/>
                <a:gd name="T24" fmla="*/ 36 w 51"/>
                <a:gd name="T25" fmla="*/ 137 h 221"/>
                <a:gd name="T26" fmla="*/ 32 w 51"/>
                <a:gd name="T27" fmla="*/ 135 h 221"/>
                <a:gd name="T28" fmla="*/ 27 w 51"/>
                <a:gd name="T29" fmla="*/ 137 h 221"/>
                <a:gd name="T30" fmla="*/ 24 w 51"/>
                <a:gd name="T31" fmla="*/ 140 h 221"/>
                <a:gd name="T32" fmla="*/ 17 w 51"/>
                <a:gd name="T33" fmla="*/ 179 h 221"/>
                <a:gd name="T34" fmla="*/ 23 w 51"/>
                <a:gd name="T35" fmla="*/ 191 h 221"/>
                <a:gd name="T36" fmla="*/ 26 w 51"/>
                <a:gd name="T37" fmla="*/ 197 h 221"/>
                <a:gd name="T38" fmla="*/ 29 w 51"/>
                <a:gd name="T39" fmla="*/ 201 h 221"/>
                <a:gd name="T40" fmla="*/ 30 w 51"/>
                <a:gd name="T41" fmla="*/ 200 h 221"/>
                <a:gd name="T42" fmla="*/ 32 w 51"/>
                <a:gd name="T43" fmla="*/ 201 h 221"/>
                <a:gd name="T44" fmla="*/ 33 w 51"/>
                <a:gd name="T45" fmla="*/ 209 h 221"/>
                <a:gd name="T46" fmla="*/ 33 w 51"/>
                <a:gd name="T47" fmla="*/ 215 h 221"/>
                <a:gd name="T48" fmla="*/ 30 w 51"/>
                <a:gd name="T49" fmla="*/ 218 h 221"/>
                <a:gd name="T50" fmla="*/ 29 w 51"/>
                <a:gd name="T51" fmla="*/ 206 h 221"/>
                <a:gd name="T52" fmla="*/ 21 w 51"/>
                <a:gd name="T53" fmla="*/ 203 h 221"/>
                <a:gd name="T54" fmla="*/ 17 w 51"/>
                <a:gd name="T55" fmla="*/ 203 h 221"/>
                <a:gd name="T56" fmla="*/ 14 w 51"/>
                <a:gd name="T57" fmla="*/ 206 h 221"/>
                <a:gd name="T58" fmla="*/ 9 w 51"/>
                <a:gd name="T59" fmla="*/ 221 h 221"/>
                <a:gd name="T60" fmla="*/ 5 w 51"/>
                <a:gd name="T61" fmla="*/ 218 h 221"/>
                <a:gd name="T62" fmla="*/ 8 w 51"/>
                <a:gd name="T63" fmla="*/ 173 h 221"/>
                <a:gd name="T64" fmla="*/ 9 w 51"/>
                <a:gd name="T65" fmla="*/ 170 h 221"/>
                <a:gd name="T66" fmla="*/ 5 w 51"/>
                <a:gd name="T67" fmla="*/ 152 h 221"/>
                <a:gd name="T68" fmla="*/ 8 w 51"/>
                <a:gd name="T69" fmla="*/ 120 h 221"/>
                <a:gd name="T70" fmla="*/ 9 w 51"/>
                <a:gd name="T71" fmla="*/ 120 h 221"/>
                <a:gd name="T72" fmla="*/ 9 w 51"/>
                <a:gd name="T73" fmla="*/ 117 h 221"/>
                <a:gd name="T74" fmla="*/ 8 w 51"/>
                <a:gd name="T75" fmla="*/ 110 h 221"/>
                <a:gd name="T76" fmla="*/ 8 w 51"/>
                <a:gd name="T77" fmla="*/ 107 h 221"/>
                <a:gd name="T78" fmla="*/ 9 w 51"/>
                <a:gd name="T79" fmla="*/ 87 h 221"/>
                <a:gd name="T80" fmla="*/ 6 w 51"/>
                <a:gd name="T81" fmla="*/ 80 h 221"/>
                <a:gd name="T82" fmla="*/ 0 w 51"/>
                <a:gd name="T83" fmla="*/ 74 h 221"/>
                <a:gd name="T84" fmla="*/ 2 w 51"/>
                <a:gd name="T85" fmla="*/ 72 h 221"/>
                <a:gd name="T86" fmla="*/ 0 w 51"/>
                <a:gd name="T87" fmla="*/ 57 h 221"/>
                <a:gd name="T88" fmla="*/ 3 w 51"/>
                <a:gd name="T89" fmla="*/ 38 h 221"/>
                <a:gd name="T90" fmla="*/ 2 w 51"/>
                <a:gd name="T91" fmla="*/ 29 h 221"/>
                <a:gd name="T92" fmla="*/ 3 w 51"/>
                <a:gd name="T93" fmla="*/ 26 h 221"/>
                <a:gd name="T94" fmla="*/ 8 w 51"/>
                <a:gd name="T95" fmla="*/ 24 h 221"/>
                <a:gd name="T96" fmla="*/ 9 w 51"/>
                <a:gd name="T97" fmla="*/ 24 h 221"/>
                <a:gd name="T98" fmla="*/ 11 w 51"/>
                <a:gd name="T99" fmla="*/ 26 h 221"/>
                <a:gd name="T100" fmla="*/ 15 w 51"/>
                <a:gd name="T101" fmla="*/ 26 h 221"/>
                <a:gd name="T102" fmla="*/ 15 w 51"/>
                <a:gd name="T103" fmla="*/ 24 h 221"/>
                <a:gd name="T104" fmla="*/ 15 w 51"/>
                <a:gd name="T105" fmla="*/ 23 h 221"/>
                <a:gd name="T106" fmla="*/ 15 w 51"/>
                <a:gd name="T107" fmla="*/ 20 h 221"/>
                <a:gd name="T108" fmla="*/ 17 w 51"/>
                <a:gd name="T109" fmla="*/ 20 h 221"/>
                <a:gd name="T110" fmla="*/ 18 w 51"/>
                <a:gd name="T111" fmla="*/ 20 h 221"/>
                <a:gd name="T112" fmla="*/ 11 w 51"/>
                <a:gd name="T113" fmla="*/ 2 h 221"/>
                <a:gd name="T114" fmla="*/ 12 w 51"/>
                <a:gd name="T115" fmla="*/ 2 h 221"/>
                <a:gd name="T116" fmla="*/ 14 w 51"/>
                <a:gd name="T117" fmla="*/ 2 h 221"/>
                <a:gd name="T118" fmla="*/ 15 w 51"/>
                <a:gd name="T119" fmla="*/ 0 h 2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1"/>
                <a:gd name="T181" fmla="*/ 0 h 221"/>
                <a:gd name="T182" fmla="*/ 51 w 51"/>
                <a:gd name="T183" fmla="*/ 221 h 2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1" h="221">
                  <a:moveTo>
                    <a:pt x="15" y="0"/>
                  </a:moveTo>
                  <a:lnTo>
                    <a:pt x="17" y="0"/>
                  </a:lnTo>
                  <a:lnTo>
                    <a:pt x="18" y="0"/>
                  </a:lnTo>
                  <a:lnTo>
                    <a:pt x="29" y="44"/>
                  </a:lnTo>
                  <a:lnTo>
                    <a:pt x="27" y="57"/>
                  </a:lnTo>
                  <a:lnTo>
                    <a:pt x="24" y="59"/>
                  </a:lnTo>
                  <a:lnTo>
                    <a:pt x="27" y="78"/>
                  </a:lnTo>
                  <a:lnTo>
                    <a:pt x="29" y="78"/>
                  </a:lnTo>
                  <a:lnTo>
                    <a:pt x="45" y="140"/>
                  </a:lnTo>
                  <a:lnTo>
                    <a:pt x="51" y="149"/>
                  </a:lnTo>
                  <a:lnTo>
                    <a:pt x="51" y="152"/>
                  </a:lnTo>
                  <a:lnTo>
                    <a:pt x="45" y="143"/>
                  </a:lnTo>
                  <a:lnTo>
                    <a:pt x="36" y="137"/>
                  </a:lnTo>
                  <a:lnTo>
                    <a:pt x="32" y="135"/>
                  </a:lnTo>
                  <a:lnTo>
                    <a:pt x="27" y="137"/>
                  </a:lnTo>
                  <a:lnTo>
                    <a:pt x="24" y="140"/>
                  </a:lnTo>
                  <a:lnTo>
                    <a:pt x="17" y="179"/>
                  </a:lnTo>
                  <a:lnTo>
                    <a:pt x="23" y="191"/>
                  </a:lnTo>
                  <a:lnTo>
                    <a:pt x="26" y="197"/>
                  </a:lnTo>
                  <a:lnTo>
                    <a:pt x="29" y="201"/>
                  </a:lnTo>
                  <a:lnTo>
                    <a:pt x="30" y="200"/>
                  </a:lnTo>
                  <a:lnTo>
                    <a:pt x="32" y="201"/>
                  </a:lnTo>
                  <a:lnTo>
                    <a:pt x="33" y="209"/>
                  </a:lnTo>
                  <a:lnTo>
                    <a:pt x="33" y="215"/>
                  </a:lnTo>
                  <a:lnTo>
                    <a:pt x="30" y="218"/>
                  </a:lnTo>
                  <a:lnTo>
                    <a:pt x="29" y="206"/>
                  </a:lnTo>
                  <a:lnTo>
                    <a:pt x="21" y="203"/>
                  </a:lnTo>
                  <a:lnTo>
                    <a:pt x="17" y="203"/>
                  </a:lnTo>
                  <a:lnTo>
                    <a:pt x="14" y="206"/>
                  </a:lnTo>
                  <a:lnTo>
                    <a:pt x="9" y="221"/>
                  </a:lnTo>
                  <a:lnTo>
                    <a:pt x="5" y="218"/>
                  </a:lnTo>
                  <a:lnTo>
                    <a:pt x="8" y="173"/>
                  </a:lnTo>
                  <a:lnTo>
                    <a:pt x="9" y="170"/>
                  </a:lnTo>
                  <a:lnTo>
                    <a:pt x="5" y="152"/>
                  </a:lnTo>
                  <a:lnTo>
                    <a:pt x="8" y="120"/>
                  </a:lnTo>
                  <a:lnTo>
                    <a:pt x="9" y="120"/>
                  </a:lnTo>
                  <a:lnTo>
                    <a:pt x="9" y="117"/>
                  </a:lnTo>
                  <a:lnTo>
                    <a:pt x="8" y="110"/>
                  </a:lnTo>
                  <a:lnTo>
                    <a:pt x="8" y="107"/>
                  </a:lnTo>
                  <a:lnTo>
                    <a:pt x="9" y="87"/>
                  </a:lnTo>
                  <a:lnTo>
                    <a:pt x="6" y="80"/>
                  </a:lnTo>
                  <a:lnTo>
                    <a:pt x="0" y="74"/>
                  </a:lnTo>
                  <a:lnTo>
                    <a:pt x="2" y="72"/>
                  </a:lnTo>
                  <a:lnTo>
                    <a:pt x="0" y="57"/>
                  </a:lnTo>
                  <a:lnTo>
                    <a:pt x="3" y="38"/>
                  </a:lnTo>
                  <a:lnTo>
                    <a:pt x="2" y="29"/>
                  </a:lnTo>
                  <a:lnTo>
                    <a:pt x="3" y="26"/>
                  </a:lnTo>
                  <a:lnTo>
                    <a:pt x="8" y="24"/>
                  </a:lnTo>
                  <a:lnTo>
                    <a:pt x="9" y="24"/>
                  </a:lnTo>
                  <a:lnTo>
                    <a:pt x="11" y="26"/>
                  </a:lnTo>
                  <a:lnTo>
                    <a:pt x="15" y="26"/>
                  </a:lnTo>
                  <a:lnTo>
                    <a:pt x="15" y="24"/>
                  </a:lnTo>
                  <a:lnTo>
                    <a:pt x="15" y="23"/>
                  </a:lnTo>
                  <a:lnTo>
                    <a:pt x="15" y="20"/>
                  </a:lnTo>
                  <a:lnTo>
                    <a:pt x="17" y="20"/>
                  </a:lnTo>
                  <a:lnTo>
                    <a:pt x="18" y="20"/>
                  </a:lnTo>
                  <a:lnTo>
                    <a:pt x="11" y="2"/>
                  </a:lnTo>
                  <a:lnTo>
                    <a:pt x="12" y="2"/>
                  </a:lnTo>
                  <a:lnTo>
                    <a:pt x="14" y="2"/>
                  </a:lnTo>
                  <a:lnTo>
                    <a:pt x="15"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32" name="Freeform 206"/>
            <p:cNvSpPr>
              <a:spLocks/>
            </p:cNvSpPr>
            <p:nvPr/>
          </p:nvSpPr>
          <p:spPr bwMode="auto">
            <a:xfrm>
              <a:off x="5039" y="1617"/>
              <a:ext cx="14" cy="16"/>
            </a:xfrm>
            <a:custGeom>
              <a:avLst/>
              <a:gdLst>
                <a:gd name="T0" fmla="*/ 1 w 14"/>
                <a:gd name="T1" fmla="*/ 10 h 16"/>
                <a:gd name="T2" fmla="*/ 0 w 14"/>
                <a:gd name="T3" fmla="*/ 13 h 16"/>
                <a:gd name="T4" fmla="*/ 1 w 14"/>
                <a:gd name="T5" fmla="*/ 10 h 16"/>
                <a:gd name="T6" fmla="*/ 4 w 14"/>
                <a:gd name="T7" fmla="*/ 12 h 16"/>
                <a:gd name="T8" fmla="*/ 5 w 14"/>
                <a:gd name="T9" fmla="*/ 15 h 16"/>
                <a:gd name="T10" fmla="*/ 8 w 14"/>
                <a:gd name="T11" fmla="*/ 16 h 16"/>
                <a:gd name="T12" fmla="*/ 10 w 14"/>
                <a:gd name="T13" fmla="*/ 13 h 16"/>
                <a:gd name="T14" fmla="*/ 11 w 14"/>
                <a:gd name="T15" fmla="*/ 10 h 16"/>
                <a:gd name="T16" fmla="*/ 13 w 14"/>
                <a:gd name="T17" fmla="*/ 6 h 16"/>
                <a:gd name="T18" fmla="*/ 14 w 14"/>
                <a:gd name="T19" fmla="*/ 4 h 16"/>
                <a:gd name="T20" fmla="*/ 11 w 14"/>
                <a:gd name="T21" fmla="*/ 1 h 16"/>
                <a:gd name="T22" fmla="*/ 5 w 14"/>
                <a:gd name="T23" fmla="*/ 0 h 16"/>
                <a:gd name="T24" fmla="*/ 4 w 14"/>
                <a:gd name="T25" fmla="*/ 7 h 16"/>
                <a:gd name="T26" fmla="*/ 1 w 14"/>
                <a:gd name="T27" fmla="*/ 1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6"/>
                <a:gd name="T44" fmla="*/ 14 w 14"/>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6">
                  <a:moveTo>
                    <a:pt x="1" y="10"/>
                  </a:moveTo>
                  <a:lnTo>
                    <a:pt x="0" y="13"/>
                  </a:lnTo>
                  <a:lnTo>
                    <a:pt x="1" y="10"/>
                  </a:lnTo>
                  <a:lnTo>
                    <a:pt x="4" y="12"/>
                  </a:lnTo>
                  <a:lnTo>
                    <a:pt x="5" y="15"/>
                  </a:lnTo>
                  <a:lnTo>
                    <a:pt x="8" y="16"/>
                  </a:lnTo>
                  <a:lnTo>
                    <a:pt x="10" y="13"/>
                  </a:lnTo>
                  <a:lnTo>
                    <a:pt x="11" y="10"/>
                  </a:lnTo>
                  <a:lnTo>
                    <a:pt x="13" y="6"/>
                  </a:lnTo>
                  <a:lnTo>
                    <a:pt x="14" y="4"/>
                  </a:lnTo>
                  <a:lnTo>
                    <a:pt x="11" y="1"/>
                  </a:lnTo>
                  <a:lnTo>
                    <a:pt x="5" y="0"/>
                  </a:lnTo>
                  <a:lnTo>
                    <a:pt x="4" y="7"/>
                  </a:lnTo>
                  <a:lnTo>
                    <a:pt x="1" y="1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33" name="Freeform 207"/>
            <p:cNvSpPr>
              <a:spLocks/>
            </p:cNvSpPr>
            <p:nvPr/>
          </p:nvSpPr>
          <p:spPr bwMode="auto">
            <a:xfrm>
              <a:off x="5476" y="1492"/>
              <a:ext cx="21" cy="24"/>
            </a:xfrm>
            <a:custGeom>
              <a:avLst/>
              <a:gdLst>
                <a:gd name="T0" fmla="*/ 18 w 21"/>
                <a:gd name="T1" fmla="*/ 0 h 24"/>
                <a:gd name="T2" fmla="*/ 15 w 21"/>
                <a:gd name="T3" fmla="*/ 3 h 24"/>
                <a:gd name="T4" fmla="*/ 7 w 21"/>
                <a:gd name="T5" fmla="*/ 6 h 24"/>
                <a:gd name="T6" fmla="*/ 4 w 21"/>
                <a:gd name="T7" fmla="*/ 8 h 24"/>
                <a:gd name="T8" fmla="*/ 7 w 21"/>
                <a:gd name="T9" fmla="*/ 9 h 24"/>
                <a:gd name="T10" fmla="*/ 0 w 21"/>
                <a:gd name="T11" fmla="*/ 24 h 24"/>
                <a:gd name="T12" fmla="*/ 12 w 21"/>
                <a:gd name="T13" fmla="*/ 14 h 24"/>
                <a:gd name="T14" fmla="*/ 18 w 21"/>
                <a:gd name="T15" fmla="*/ 12 h 24"/>
                <a:gd name="T16" fmla="*/ 21 w 21"/>
                <a:gd name="T17" fmla="*/ 8 h 24"/>
                <a:gd name="T18" fmla="*/ 21 w 21"/>
                <a:gd name="T19" fmla="*/ 3 h 24"/>
                <a:gd name="T20" fmla="*/ 19 w 21"/>
                <a:gd name="T21" fmla="*/ 0 h 24"/>
                <a:gd name="T22" fmla="*/ 18 w 21"/>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4"/>
                <a:gd name="T38" fmla="*/ 21 w 21"/>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4">
                  <a:moveTo>
                    <a:pt x="18" y="0"/>
                  </a:moveTo>
                  <a:lnTo>
                    <a:pt x="15" y="3"/>
                  </a:lnTo>
                  <a:lnTo>
                    <a:pt x="7" y="6"/>
                  </a:lnTo>
                  <a:lnTo>
                    <a:pt x="4" y="8"/>
                  </a:lnTo>
                  <a:lnTo>
                    <a:pt x="7" y="9"/>
                  </a:lnTo>
                  <a:lnTo>
                    <a:pt x="0" y="24"/>
                  </a:lnTo>
                  <a:lnTo>
                    <a:pt x="12" y="14"/>
                  </a:lnTo>
                  <a:lnTo>
                    <a:pt x="18" y="12"/>
                  </a:lnTo>
                  <a:lnTo>
                    <a:pt x="21" y="8"/>
                  </a:lnTo>
                  <a:lnTo>
                    <a:pt x="21" y="3"/>
                  </a:lnTo>
                  <a:lnTo>
                    <a:pt x="19" y="0"/>
                  </a:lnTo>
                  <a:lnTo>
                    <a:pt x="18"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34" name="Freeform 208"/>
            <p:cNvSpPr>
              <a:spLocks/>
            </p:cNvSpPr>
            <p:nvPr/>
          </p:nvSpPr>
          <p:spPr bwMode="auto">
            <a:xfrm>
              <a:off x="5357" y="1736"/>
              <a:ext cx="5" cy="6"/>
            </a:xfrm>
            <a:custGeom>
              <a:avLst/>
              <a:gdLst>
                <a:gd name="T0" fmla="*/ 5 w 5"/>
                <a:gd name="T1" fmla="*/ 2 h 6"/>
                <a:gd name="T2" fmla="*/ 5 w 5"/>
                <a:gd name="T3" fmla="*/ 0 h 6"/>
                <a:gd name="T4" fmla="*/ 0 w 5"/>
                <a:gd name="T5" fmla="*/ 5 h 6"/>
                <a:gd name="T6" fmla="*/ 0 w 5"/>
                <a:gd name="T7" fmla="*/ 6 h 6"/>
                <a:gd name="T8" fmla="*/ 3 w 5"/>
                <a:gd name="T9" fmla="*/ 6 h 6"/>
                <a:gd name="T10" fmla="*/ 5 w 5"/>
                <a:gd name="T11" fmla="*/ 2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2"/>
                  </a:moveTo>
                  <a:lnTo>
                    <a:pt x="5" y="0"/>
                  </a:lnTo>
                  <a:lnTo>
                    <a:pt x="0" y="5"/>
                  </a:lnTo>
                  <a:lnTo>
                    <a:pt x="0" y="6"/>
                  </a:lnTo>
                  <a:lnTo>
                    <a:pt x="3" y="6"/>
                  </a:lnTo>
                  <a:lnTo>
                    <a:pt x="5"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35" name="Freeform 209"/>
            <p:cNvSpPr>
              <a:spLocks/>
            </p:cNvSpPr>
            <p:nvPr/>
          </p:nvSpPr>
          <p:spPr bwMode="auto">
            <a:xfrm>
              <a:off x="5354" y="1741"/>
              <a:ext cx="2" cy="1"/>
            </a:xfrm>
            <a:custGeom>
              <a:avLst/>
              <a:gdLst>
                <a:gd name="T0" fmla="*/ 0 w 2"/>
                <a:gd name="T1" fmla="*/ 0 h 1"/>
                <a:gd name="T2" fmla="*/ 2 w 2"/>
                <a:gd name="T3" fmla="*/ 1 h 1"/>
                <a:gd name="T4" fmla="*/ 2 w 2"/>
                <a:gd name="T5" fmla="*/ 0 h 1"/>
                <a:gd name="T6" fmla="*/ 0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0" y="0"/>
                  </a:moveTo>
                  <a:lnTo>
                    <a:pt x="2" y="1"/>
                  </a:lnTo>
                  <a:lnTo>
                    <a:pt x="2" y="0"/>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36" name="Freeform 210"/>
            <p:cNvSpPr>
              <a:spLocks/>
            </p:cNvSpPr>
            <p:nvPr/>
          </p:nvSpPr>
          <p:spPr bwMode="auto">
            <a:xfrm>
              <a:off x="5329" y="1768"/>
              <a:ext cx="4" cy="9"/>
            </a:xfrm>
            <a:custGeom>
              <a:avLst/>
              <a:gdLst>
                <a:gd name="T0" fmla="*/ 4 w 4"/>
                <a:gd name="T1" fmla="*/ 0 h 9"/>
                <a:gd name="T2" fmla="*/ 0 w 4"/>
                <a:gd name="T3" fmla="*/ 9 h 9"/>
                <a:gd name="T4" fmla="*/ 3 w 4"/>
                <a:gd name="T5" fmla="*/ 7 h 9"/>
                <a:gd name="T6" fmla="*/ 4 w 4"/>
                <a:gd name="T7" fmla="*/ 0 h 9"/>
                <a:gd name="T8" fmla="*/ 0 60000 65536"/>
                <a:gd name="T9" fmla="*/ 0 60000 65536"/>
                <a:gd name="T10" fmla="*/ 0 60000 65536"/>
                <a:gd name="T11" fmla="*/ 0 60000 65536"/>
                <a:gd name="T12" fmla="*/ 0 w 4"/>
                <a:gd name="T13" fmla="*/ 0 h 9"/>
                <a:gd name="T14" fmla="*/ 4 w 4"/>
                <a:gd name="T15" fmla="*/ 9 h 9"/>
              </a:gdLst>
              <a:ahLst/>
              <a:cxnLst>
                <a:cxn ang="T8">
                  <a:pos x="T0" y="T1"/>
                </a:cxn>
                <a:cxn ang="T9">
                  <a:pos x="T2" y="T3"/>
                </a:cxn>
                <a:cxn ang="T10">
                  <a:pos x="T4" y="T5"/>
                </a:cxn>
                <a:cxn ang="T11">
                  <a:pos x="T6" y="T7"/>
                </a:cxn>
              </a:cxnLst>
              <a:rect l="T12" t="T13" r="T14" b="T15"/>
              <a:pathLst>
                <a:path w="4" h="9">
                  <a:moveTo>
                    <a:pt x="4" y="0"/>
                  </a:moveTo>
                  <a:lnTo>
                    <a:pt x="0" y="9"/>
                  </a:lnTo>
                  <a:lnTo>
                    <a:pt x="3" y="7"/>
                  </a:lnTo>
                  <a:lnTo>
                    <a:pt x="4"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37" name="Freeform 211"/>
            <p:cNvSpPr>
              <a:spLocks/>
            </p:cNvSpPr>
            <p:nvPr/>
          </p:nvSpPr>
          <p:spPr bwMode="auto">
            <a:xfrm>
              <a:off x="5321" y="1787"/>
              <a:ext cx="3" cy="5"/>
            </a:xfrm>
            <a:custGeom>
              <a:avLst/>
              <a:gdLst>
                <a:gd name="T0" fmla="*/ 2 w 3"/>
                <a:gd name="T1" fmla="*/ 0 h 5"/>
                <a:gd name="T2" fmla="*/ 0 w 3"/>
                <a:gd name="T3" fmla="*/ 5 h 5"/>
                <a:gd name="T4" fmla="*/ 2 w 3"/>
                <a:gd name="T5" fmla="*/ 3 h 5"/>
                <a:gd name="T6" fmla="*/ 3 w 3"/>
                <a:gd name="T7" fmla="*/ 2 h 5"/>
                <a:gd name="T8" fmla="*/ 2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0"/>
                  </a:moveTo>
                  <a:lnTo>
                    <a:pt x="0" y="5"/>
                  </a:lnTo>
                  <a:lnTo>
                    <a:pt x="2" y="3"/>
                  </a:lnTo>
                  <a:lnTo>
                    <a:pt x="3" y="2"/>
                  </a:lnTo>
                  <a:lnTo>
                    <a:pt x="2"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38" name="Freeform 212"/>
            <p:cNvSpPr>
              <a:spLocks/>
            </p:cNvSpPr>
            <p:nvPr/>
          </p:nvSpPr>
          <p:spPr bwMode="auto">
            <a:xfrm>
              <a:off x="5282" y="1832"/>
              <a:ext cx="8" cy="8"/>
            </a:xfrm>
            <a:custGeom>
              <a:avLst/>
              <a:gdLst>
                <a:gd name="T0" fmla="*/ 8 w 8"/>
                <a:gd name="T1" fmla="*/ 0 h 8"/>
                <a:gd name="T2" fmla="*/ 8 w 8"/>
                <a:gd name="T3" fmla="*/ 2 h 8"/>
                <a:gd name="T4" fmla="*/ 2 w 8"/>
                <a:gd name="T5" fmla="*/ 8 h 8"/>
                <a:gd name="T6" fmla="*/ 0 w 8"/>
                <a:gd name="T7" fmla="*/ 8 h 8"/>
                <a:gd name="T8" fmla="*/ 2 w 8"/>
                <a:gd name="T9" fmla="*/ 5 h 8"/>
                <a:gd name="T10" fmla="*/ 5 w 8"/>
                <a:gd name="T11" fmla="*/ 3 h 8"/>
                <a:gd name="T12" fmla="*/ 6 w 8"/>
                <a:gd name="T13" fmla="*/ 0 h 8"/>
                <a:gd name="T14" fmla="*/ 8 w 8"/>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8"/>
                <a:gd name="T26" fmla="*/ 8 w 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8">
                  <a:moveTo>
                    <a:pt x="8" y="0"/>
                  </a:moveTo>
                  <a:lnTo>
                    <a:pt x="8" y="2"/>
                  </a:lnTo>
                  <a:lnTo>
                    <a:pt x="2" y="8"/>
                  </a:lnTo>
                  <a:lnTo>
                    <a:pt x="0" y="8"/>
                  </a:lnTo>
                  <a:lnTo>
                    <a:pt x="2" y="5"/>
                  </a:lnTo>
                  <a:lnTo>
                    <a:pt x="5" y="3"/>
                  </a:lnTo>
                  <a:lnTo>
                    <a:pt x="6" y="0"/>
                  </a:lnTo>
                  <a:lnTo>
                    <a:pt x="8"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39" name="Freeform 213"/>
            <p:cNvSpPr>
              <a:spLocks/>
            </p:cNvSpPr>
            <p:nvPr/>
          </p:nvSpPr>
          <p:spPr bwMode="auto">
            <a:xfrm>
              <a:off x="5247" y="1853"/>
              <a:ext cx="15" cy="17"/>
            </a:xfrm>
            <a:custGeom>
              <a:avLst/>
              <a:gdLst>
                <a:gd name="T0" fmla="*/ 15 w 15"/>
                <a:gd name="T1" fmla="*/ 2 h 17"/>
                <a:gd name="T2" fmla="*/ 15 w 15"/>
                <a:gd name="T3" fmla="*/ 3 h 17"/>
                <a:gd name="T4" fmla="*/ 1 w 15"/>
                <a:gd name="T5" fmla="*/ 15 h 17"/>
                <a:gd name="T6" fmla="*/ 0 w 15"/>
                <a:gd name="T7" fmla="*/ 17 h 17"/>
                <a:gd name="T8" fmla="*/ 0 w 15"/>
                <a:gd name="T9" fmla="*/ 12 h 17"/>
                <a:gd name="T10" fmla="*/ 13 w 15"/>
                <a:gd name="T11" fmla="*/ 0 h 17"/>
                <a:gd name="T12" fmla="*/ 15 w 15"/>
                <a:gd name="T13" fmla="*/ 0 h 17"/>
                <a:gd name="T14" fmla="*/ 15 w 15"/>
                <a:gd name="T15" fmla="*/ 2 h 1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7"/>
                <a:gd name="T26" fmla="*/ 15 w 15"/>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7">
                  <a:moveTo>
                    <a:pt x="15" y="2"/>
                  </a:moveTo>
                  <a:lnTo>
                    <a:pt x="15" y="3"/>
                  </a:lnTo>
                  <a:lnTo>
                    <a:pt x="1" y="15"/>
                  </a:lnTo>
                  <a:lnTo>
                    <a:pt x="0" y="17"/>
                  </a:lnTo>
                  <a:lnTo>
                    <a:pt x="0" y="12"/>
                  </a:lnTo>
                  <a:lnTo>
                    <a:pt x="13" y="0"/>
                  </a:lnTo>
                  <a:lnTo>
                    <a:pt x="15" y="0"/>
                  </a:lnTo>
                  <a:lnTo>
                    <a:pt x="15"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40" name="Freeform 214"/>
            <p:cNvSpPr>
              <a:spLocks/>
            </p:cNvSpPr>
            <p:nvPr/>
          </p:nvSpPr>
          <p:spPr bwMode="auto">
            <a:xfrm>
              <a:off x="5203" y="1871"/>
              <a:ext cx="32" cy="25"/>
            </a:xfrm>
            <a:custGeom>
              <a:avLst/>
              <a:gdLst>
                <a:gd name="T0" fmla="*/ 32 w 32"/>
                <a:gd name="T1" fmla="*/ 3 h 25"/>
                <a:gd name="T2" fmla="*/ 32 w 32"/>
                <a:gd name="T3" fmla="*/ 2 h 25"/>
                <a:gd name="T4" fmla="*/ 32 w 32"/>
                <a:gd name="T5" fmla="*/ 3 h 25"/>
                <a:gd name="T6" fmla="*/ 17 w 32"/>
                <a:gd name="T7" fmla="*/ 13 h 25"/>
                <a:gd name="T8" fmla="*/ 14 w 32"/>
                <a:gd name="T9" fmla="*/ 13 h 25"/>
                <a:gd name="T10" fmla="*/ 12 w 32"/>
                <a:gd name="T11" fmla="*/ 15 h 25"/>
                <a:gd name="T12" fmla="*/ 11 w 32"/>
                <a:gd name="T13" fmla="*/ 18 h 25"/>
                <a:gd name="T14" fmla="*/ 2 w 32"/>
                <a:gd name="T15" fmla="*/ 25 h 25"/>
                <a:gd name="T16" fmla="*/ 0 w 32"/>
                <a:gd name="T17" fmla="*/ 25 h 25"/>
                <a:gd name="T18" fmla="*/ 3 w 32"/>
                <a:gd name="T19" fmla="*/ 18 h 25"/>
                <a:gd name="T20" fmla="*/ 5 w 32"/>
                <a:gd name="T21" fmla="*/ 16 h 25"/>
                <a:gd name="T22" fmla="*/ 11 w 32"/>
                <a:gd name="T23" fmla="*/ 9 h 25"/>
                <a:gd name="T24" fmla="*/ 14 w 32"/>
                <a:gd name="T25" fmla="*/ 9 h 25"/>
                <a:gd name="T26" fmla="*/ 15 w 32"/>
                <a:gd name="T27" fmla="*/ 5 h 25"/>
                <a:gd name="T28" fmla="*/ 17 w 32"/>
                <a:gd name="T29" fmla="*/ 5 h 25"/>
                <a:gd name="T30" fmla="*/ 18 w 32"/>
                <a:gd name="T31" fmla="*/ 5 h 25"/>
                <a:gd name="T32" fmla="*/ 18 w 32"/>
                <a:gd name="T33" fmla="*/ 6 h 25"/>
                <a:gd name="T34" fmla="*/ 21 w 32"/>
                <a:gd name="T35" fmla="*/ 6 h 25"/>
                <a:gd name="T36" fmla="*/ 27 w 32"/>
                <a:gd name="T37" fmla="*/ 0 h 25"/>
                <a:gd name="T38" fmla="*/ 30 w 32"/>
                <a:gd name="T39" fmla="*/ 0 h 25"/>
                <a:gd name="T40" fmla="*/ 32 w 32"/>
                <a:gd name="T41" fmla="*/ 0 h 25"/>
                <a:gd name="T42" fmla="*/ 32 w 32"/>
                <a:gd name="T43" fmla="*/ 3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25"/>
                <a:gd name="T68" fmla="*/ 32 w 32"/>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25">
                  <a:moveTo>
                    <a:pt x="32" y="3"/>
                  </a:moveTo>
                  <a:lnTo>
                    <a:pt x="32" y="2"/>
                  </a:lnTo>
                  <a:lnTo>
                    <a:pt x="32" y="3"/>
                  </a:lnTo>
                  <a:lnTo>
                    <a:pt x="17" y="13"/>
                  </a:lnTo>
                  <a:lnTo>
                    <a:pt x="14" y="13"/>
                  </a:lnTo>
                  <a:lnTo>
                    <a:pt x="12" y="15"/>
                  </a:lnTo>
                  <a:lnTo>
                    <a:pt x="11" y="18"/>
                  </a:lnTo>
                  <a:lnTo>
                    <a:pt x="2" y="25"/>
                  </a:lnTo>
                  <a:lnTo>
                    <a:pt x="0" y="25"/>
                  </a:lnTo>
                  <a:lnTo>
                    <a:pt x="3" y="18"/>
                  </a:lnTo>
                  <a:lnTo>
                    <a:pt x="5" y="16"/>
                  </a:lnTo>
                  <a:lnTo>
                    <a:pt x="11" y="9"/>
                  </a:lnTo>
                  <a:lnTo>
                    <a:pt x="14" y="9"/>
                  </a:lnTo>
                  <a:lnTo>
                    <a:pt x="15" y="5"/>
                  </a:lnTo>
                  <a:lnTo>
                    <a:pt x="17" y="5"/>
                  </a:lnTo>
                  <a:lnTo>
                    <a:pt x="18" y="5"/>
                  </a:lnTo>
                  <a:lnTo>
                    <a:pt x="18" y="6"/>
                  </a:lnTo>
                  <a:lnTo>
                    <a:pt x="21" y="6"/>
                  </a:lnTo>
                  <a:lnTo>
                    <a:pt x="27" y="0"/>
                  </a:lnTo>
                  <a:lnTo>
                    <a:pt x="30" y="0"/>
                  </a:lnTo>
                  <a:lnTo>
                    <a:pt x="32" y="0"/>
                  </a:lnTo>
                  <a:lnTo>
                    <a:pt x="32"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41" name="Freeform 215"/>
            <p:cNvSpPr>
              <a:spLocks/>
            </p:cNvSpPr>
            <p:nvPr/>
          </p:nvSpPr>
          <p:spPr bwMode="auto">
            <a:xfrm>
              <a:off x="5196" y="1910"/>
              <a:ext cx="6" cy="3"/>
            </a:xfrm>
            <a:custGeom>
              <a:avLst/>
              <a:gdLst>
                <a:gd name="T0" fmla="*/ 4 w 6"/>
                <a:gd name="T1" fmla="*/ 0 h 3"/>
                <a:gd name="T2" fmla="*/ 6 w 6"/>
                <a:gd name="T3" fmla="*/ 1 h 3"/>
                <a:gd name="T4" fmla="*/ 4 w 6"/>
                <a:gd name="T5" fmla="*/ 1 h 3"/>
                <a:gd name="T6" fmla="*/ 1 w 6"/>
                <a:gd name="T7" fmla="*/ 3 h 3"/>
                <a:gd name="T8" fmla="*/ 0 w 6"/>
                <a:gd name="T9" fmla="*/ 3 h 3"/>
                <a:gd name="T10" fmla="*/ 1 w 6"/>
                <a:gd name="T11" fmla="*/ 1 h 3"/>
                <a:gd name="T12" fmla="*/ 4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4" y="0"/>
                  </a:moveTo>
                  <a:lnTo>
                    <a:pt x="6" y="1"/>
                  </a:lnTo>
                  <a:lnTo>
                    <a:pt x="4" y="1"/>
                  </a:lnTo>
                  <a:lnTo>
                    <a:pt x="1" y="3"/>
                  </a:lnTo>
                  <a:lnTo>
                    <a:pt x="0" y="3"/>
                  </a:lnTo>
                  <a:lnTo>
                    <a:pt x="1" y="1"/>
                  </a:lnTo>
                  <a:lnTo>
                    <a:pt x="4"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42" name="Freeform 216"/>
            <p:cNvSpPr>
              <a:spLocks/>
            </p:cNvSpPr>
            <p:nvPr/>
          </p:nvSpPr>
          <p:spPr bwMode="auto">
            <a:xfrm>
              <a:off x="5178" y="1895"/>
              <a:ext cx="15" cy="19"/>
            </a:xfrm>
            <a:custGeom>
              <a:avLst/>
              <a:gdLst>
                <a:gd name="T0" fmla="*/ 10 w 15"/>
                <a:gd name="T1" fmla="*/ 1 h 19"/>
                <a:gd name="T2" fmla="*/ 10 w 15"/>
                <a:gd name="T3" fmla="*/ 0 h 19"/>
                <a:gd name="T4" fmla="*/ 13 w 15"/>
                <a:gd name="T5" fmla="*/ 1 h 19"/>
                <a:gd name="T6" fmla="*/ 15 w 15"/>
                <a:gd name="T7" fmla="*/ 4 h 19"/>
                <a:gd name="T8" fmla="*/ 0 w 15"/>
                <a:gd name="T9" fmla="*/ 19 h 19"/>
                <a:gd name="T10" fmla="*/ 0 w 15"/>
                <a:gd name="T11" fmla="*/ 16 h 19"/>
                <a:gd name="T12" fmla="*/ 9 w 15"/>
                <a:gd name="T13" fmla="*/ 4 h 19"/>
                <a:gd name="T14" fmla="*/ 9 w 15"/>
                <a:gd name="T15" fmla="*/ 1 h 19"/>
                <a:gd name="T16" fmla="*/ 10 w 15"/>
                <a:gd name="T17" fmla="*/ 1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9"/>
                <a:gd name="T29" fmla="*/ 15 w 15"/>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9">
                  <a:moveTo>
                    <a:pt x="10" y="1"/>
                  </a:moveTo>
                  <a:lnTo>
                    <a:pt x="10" y="0"/>
                  </a:lnTo>
                  <a:lnTo>
                    <a:pt x="13" y="1"/>
                  </a:lnTo>
                  <a:lnTo>
                    <a:pt x="15" y="4"/>
                  </a:lnTo>
                  <a:lnTo>
                    <a:pt x="0" y="19"/>
                  </a:lnTo>
                  <a:lnTo>
                    <a:pt x="0" y="16"/>
                  </a:lnTo>
                  <a:lnTo>
                    <a:pt x="9" y="4"/>
                  </a:lnTo>
                  <a:lnTo>
                    <a:pt x="9" y="1"/>
                  </a:lnTo>
                  <a:lnTo>
                    <a:pt x="10"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43" name="Freeform 217"/>
            <p:cNvSpPr>
              <a:spLocks/>
            </p:cNvSpPr>
            <p:nvPr/>
          </p:nvSpPr>
          <p:spPr bwMode="auto">
            <a:xfrm>
              <a:off x="5518" y="1612"/>
              <a:ext cx="7" cy="14"/>
            </a:xfrm>
            <a:custGeom>
              <a:avLst/>
              <a:gdLst>
                <a:gd name="T0" fmla="*/ 2 w 7"/>
                <a:gd name="T1" fmla="*/ 0 h 14"/>
                <a:gd name="T2" fmla="*/ 5 w 7"/>
                <a:gd name="T3" fmla="*/ 2 h 14"/>
                <a:gd name="T4" fmla="*/ 5 w 7"/>
                <a:gd name="T5" fmla="*/ 5 h 14"/>
                <a:gd name="T6" fmla="*/ 5 w 7"/>
                <a:gd name="T7" fmla="*/ 6 h 14"/>
                <a:gd name="T8" fmla="*/ 7 w 7"/>
                <a:gd name="T9" fmla="*/ 6 h 14"/>
                <a:gd name="T10" fmla="*/ 7 w 7"/>
                <a:gd name="T11" fmla="*/ 9 h 14"/>
                <a:gd name="T12" fmla="*/ 5 w 7"/>
                <a:gd name="T13" fmla="*/ 14 h 14"/>
                <a:gd name="T14" fmla="*/ 0 w 7"/>
                <a:gd name="T15" fmla="*/ 2 h 14"/>
                <a:gd name="T16" fmla="*/ 0 w 7"/>
                <a:gd name="T17" fmla="*/ 0 h 14"/>
                <a:gd name="T18" fmla="*/ 2 w 7"/>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2" y="0"/>
                  </a:moveTo>
                  <a:lnTo>
                    <a:pt x="5" y="2"/>
                  </a:lnTo>
                  <a:lnTo>
                    <a:pt x="5" y="5"/>
                  </a:lnTo>
                  <a:lnTo>
                    <a:pt x="5" y="6"/>
                  </a:lnTo>
                  <a:lnTo>
                    <a:pt x="7" y="6"/>
                  </a:lnTo>
                  <a:lnTo>
                    <a:pt x="7" y="9"/>
                  </a:lnTo>
                  <a:lnTo>
                    <a:pt x="5" y="14"/>
                  </a:lnTo>
                  <a:lnTo>
                    <a:pt x="0" y="2"/>
                  </a:lnTo>
                  <a:lnTo>
                    <a:pt x="0" y="0"/>
                  </a:lnTo>
                  <a:lnTo>
                    <a:pt x="2"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44" name="Freeform 218"/>
            <p:cNvSpPr>
              <a:spLocks/>
            </p:cNvSpPr>
            <p:nvPr/>
          </p:nvSpPr>
          <p:spPr bwMode="auto">
            <a:xfrm>
              <a:off x="5007" y="832"/>
              <a:ext cx="15" cy="21"/>
            </a:xfrm>
            <a:custGeom>
              <a:avLst/>
              <a:gdLst>
                <a:gd name="T0" fmla="*/ 11 w 15"/>
                <a:gd name="T1" fmla="*/ 11 h 21"/>
                <a:gd name="T2" fmla="*/ 12 w 15"/>
                <a:gd name="T3" fmla="*/ 14 h 21"/>
                <a:gd name="T4" fmla="*/ 14 w 15"/>
                <a:gd name="T5" fmla="*/ 15 h 21"/>
                <a:gd name="T6" fmla="*/ 15 w 15"/>
                <a:gd name="T7" fmla="*/ 17 h 21"/>
                <a:gd name="T8" fmla="*/ 14 w 15"/>
                <a:gd name="T9" fmla="*/ 21 h 21"/>
                <a:gd name="T10" fmla="*/ 12 w 15"/>
                <a:gd name="T11" fmla="*/ 21 h 21"/>
                <a:gd name="T12" fmla="*/ 11 w 15"/>
                <a:gd name="T13" fmla="*/ 17 h 21"/>
                <a:gd name="T14" fmla="*/ 6 w 15"/>
                <a:gd name="T15" fmla="*/ 12 h 21"/>
                <a:gd name="T16" fmla="*/ 5 w 15"/>
                <a:gd name="T17" fmla="*/ 9 h 21"/>
                <a:gd name="T18" fmla="*/ 0 w 15"/>
                <a:gd name="T19" fmla="*/ 3 h 21"/>
                <a:gd name="T20" fmla="*/ 2 w 15"/>
                <a:gd name="T21" fmla="*/ 0 h 21"/>
                <a:gd name="T22" fmla="*/ 3 w 15"/>
                <a:gd name="T23" fmla="*/ 0 h 21"/>
                <a:gd name="T24" fmla="*/ 5 w 15"/>
                <a:gd name="T25" fmla="*/ 5 h 21"/>
                <a:gd name="T26" fmla="*/ 11 w 15"/>
                <a:gd name="T27" fmla="*/ 11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21"/>
                <a:gd name="T44" fmla="*/ 15 w 15"/>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21">
                  <a:moveTo>
                    <a:pt x="11" y="11"/>
                  </a:moveTo>
                  <a:lnTo>
                    <a:pt x="12" y="14"/>
                  </a:lnTo>
                  <a:lnTo>
                    <a:pt x="14" y="15"/>
                  </a:lnTo>
                  <a:lnTo>
                    <a:pt x="15" y="17"/>
                  </a:lnTo>
                  <a:lnTo>
                    <a:pt x="14" y="21"/>
                  </a:lnTo>
                  <a:lnTo>
                    <a:pt x="12" y="21"/>
                  </a:lnTo>
                  <a:lnTo>
                    <a:pt x="11" y="17"/>
                  </a:lnTo>
                  <a:lnTo>
                    <a:pt x="6" y="12"/>
                  </a:lnTo>
                  <a:lnTo>
                    <a:pt x="5" y="9"/>
                  </a:lnTo>
                  <a:lnTo>
                    <a:pt x="0" y="3"/>
                  </a:lnTo>
                  <a:lnTo>
                    <a:pt x="2" y="0"/>
                  </a:lnTo>
                  <a:lnTo>
                    <a:pt x="3" y="0"/>
                  </a:lnTo>
                  <a:lnTo>
                    <a:pt x="5" y="5"/>
                  </a:lnTo>
                  <a:lnTo>
                    <a:pt x="11" y="1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45" name="Freeform 219"/>
            <p:cNvSpPr>
              <a:spLocks/>
            </p:cNvSpPr>
            <p:nvPr/>
          </p:nvSpPr>
          <p:spPr bwMode="auto">
            <a:xfrm>
              <a:off x="5007" y="727"/>
              <a:ext cx="11" cy="33"/>
            </a:xfrm>
            <a:custGeom>
              <a:avLst/>
              <a:gdLst>
                <a:gd name="T0" fmla="*/ 8 w 11"/>
                <a:gd name="T1" fmla="*/ 20 h 33"/>
                <a:gd name="T2" fmla="*/ 8 w 11"/>
                <a:gd name="T3" fmla="*/ 24 h 33"/>
                <a:gd name="T4" fmla="*/ 6 w 11"/>
                <a:gd name="T5" fmla="*/ 26 h 33"/>
                <a:gd name="T6" fmla="*/ 8 w 11"/>
                <a:gd name="T7" fmla="*/ 32 h 33"/>
                <a:gd name="T8" fmla="*/ 6 w 11"/>
                <a:gd name="T9" fmla="*/ 33 h 33"/>
                <a:gd name="T10" fmla="*/ 2 w 11"/>
                <a:gd name="T11" fmla="*/ 32 h 33"/>
                <a:gd name="T12" fmla="*/ 0 w 11"/>
                <a:gd name="T13" fmla="*/ 29 h 33"/>
                <a:gd name="T14" fmla="*/ 2 w 11"/>
                <a:gd name="T15" fmla="*/ 26 h 33"/>
                <a:gd name="T16" fmla="*/ 0 w 11"/>
                <a:gd name="T17" fmla="*/ 23 h 33"/>
                <a:gd name="T18" fmla="*/ 2 w 11"/>
                <a:gd name="T19" fmla="*/ 0 h 33"/>
                <a:gd name="T20" fmla="*/ 3 w 11"/>
                <a:gd name="T21" fmla="*/ 3 h 33"/>
                <a:gd name="T22" fmla="*/ 5 w 11"/>
                <a:gd name="T23" fmla="*/ 6 h 33"/>
                <a:gd name="T24" fmla="*/ 6 w 11"/>
                <a:gd name="T25" fmla="*/ 12 h 33"/>
                <a:gd name="T26" fmla="*/ 8 w 11"/>
                <a:gd name="T27" fmla="*/ 15 h 33"/>
                <a:gd name="T28" fmla="*/ 11 w 11"/>
                <a:gd name="T29" fmla="*/ 15 h 33"/>
                <a:gd name="T30" fmla="*/ 8 w 11"/>
                <a:gd name="T31" fmla="*/ 2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
                <a:gd name="T49" fmla="*/ 0 h 33"/>
                <a:gd name="T50" fmla="*/ 11 w 11"/>
                <a:gd name="T51" fmla="*/ 33 h 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 h="33">
                  <a:moveTo>
                    <a:pt x="8" y="20"/>
                  </a:moveTo>
                  <a:lnTo>
                    <a:pt x="8" y="24"/>
                  </a:lnTo>
                  <a:lnTo>
                    <a:pt x="6" y="26"/>
                  </a:lnTo>
                  <a:lnTo>
                    <a:pt x="8" y="32"/>
                  </a:lnTo>
                  <a:lnTo>
                    <a:pt x="6" y="33"/>
                  </a:lnTo>
                  <a:lnTo>
                    <a:pt x="2" y="32"/>
                  </a:lnTo>
                  <a:lnTo>
                    <a:pt x="0" y="29"/>
                  </a:lnTo>
                  <a:lnTo>
                    <a:pt x="2" y="26"/>
                  </a:lnTo>
                  <a:lnTo>
                    <a:pt x="0" y="23"/>
                  </a:lnTo>
                  <a:lnTo>
                    <a:pt x="2" y="0"/>
                  </a:lnTo>
                  <a:lnTo>
                    <a:pt x="3" y="3"/>
                  </a:lnTo>
                  <a:lnTo>
                    <a:pt x="5" y="6"/>
                  </a:lnTo>
                  <a:lnTo>
                    <a:pt x="6" y="12"/>
                  </a:lnTo>
                  <a:lnTo>
                    <a:pt x="8" y="15"/>
                  </a:lnTo>
                  <a:lnTo>
                    <a:pt x="11" y="15"/>
                  </a:lnTo>
                  <a:lnTo>
                    <a:pt x="8" y="2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46" name="Freeform 220"/>
            <p:cNvSpPr>
              <a:spLocks/>
            </p:cNvSpPr>
            <p:nvPr/>
          </p:nvSpPr>
          <p:spPr bwMode="auto">
            <a:xfrm>
              <a:off x="5028" y="702"/>
              <a:ext cx="112" cy="102"/>
            </a:xfrm>
            <a:custGeom>
              <a:avLst/>
              <a:gdLst>
                <a:gd name="T0" fmla="*/ 55 w 112"/>
                <a:gd name="T1" fmla="*/ 27 h 102"/>
                <a:gd name="T2" fmla="*/ 57 w 112"/>
                <a:gd name="T3" fmla="*/ 27 h 102"/>
                <a:gd name="T4" fmla="*/ 61 w 112"/>
                <a:gd name="T5" fmla="*/ 31 h 102"/>
                <a:gd name="T6" fmla="*/ 61 w 112"/>
                <a:gd name="T7" fmla="*/ 36 h 102"/>
                <a:gd name="T8" fmla="*/ 61 w 112"/>
                <a:gd name="T9" fmla="*/ 40 h 102"/>
                <a:gd name="T10" fmla="*/ 64 w 112"/>
                <a:gd name="T11" fmla="*/ 42 h 102"/>
                <a:gd name="T12" fmla="*/ 69 w 112"/>
                <a:gd name="T13" fmla="*/ 42 h 102"/>
                <a:gd name="T14" fmla="*/ 70 w 112"/>
                <a:gd name="T15" fmla="*/ 33 h 102"/>
                <a:gd name="T16" fmla="*/ 69 w 112"/>
                <a:gd name="T17" fmla="*/ 27 h 102"/>
                <a:gd name="T18" fmla="*/ 72 w 112"/>
                <a:gd name="T19" fmla="*/ 10 h 102"/>
                <a:gd name="T20" fmla="*/ 82 w 112"/>
                <a:gd name="T21" fmla="*/ 15 h 102"/>
                <a:gd name="T22" fmla="*/ 94 w 112"/>
                <a:gd name="T23" fmla="*/ 33 h 102"/>
                <a:gd name="T24" fmla="*/ 97 w 112"/>
                <a:gd name="T25" fmla="*/ 39 h 102"/>
                <a:gd name="T26" fmla="*/ 94 w 112"/>
                <a:gd name="T27" fmla="*/ 70 h 102"/>
                <a:gd name="T28" fmla="*/ 106 w 112"/>
                <a:gd name="T29" fmla="*/ 78 h 102"/>
                <a:gd name="T30" fmla="*/ 112 w 112"/>
                <a:gd name="T31" fmla="*/ 85 h 102"/>
                <a:gd name="T32" fmla="*/ 105 w 112"/>
                <a:gd name="T33" fmla="*/ 88 h 102"/>
                <a:gd name="T34" fmla="*/ 97 w 112"/>
                <a:gd name="T35" fmla="*/ 90 h 102"/>
                <a:gd name="T36" fmla="*/ 87 w 112"/>
                <a:gd name="T37" fmla="*/ 82 h 102"/>
                <a:gd name="T38" fmla="*/ 88 w 112"/>
                <a:gd name="T39" fmla="*/ 79 h 102"/>
                <a:gd name="T40" fmla="*/ 81 w 112"/>
                <a:gd name="T41" fmla="*/ 82 h 102"/>
                <a:gd name="T42" fmla="*/ 66 w 112"/>
                <a:gd name="T43" fmla="*/ 91 h 102"/>
                <a:gd name="T44" fmla="*/ 54 w 112"/>
                <a:gd name="T45" fmla="*/ 94 h 102"/>
                <a:gd name="T46" fmla="*/ 54 w 112"/>
                <a:gd name="T47" fmla="*/ 93 h 102"/>
                <a:gd name="T48" fmla="*/ 52 w 112"/>
                <a:gd name="T49" fmla="*/ 88 h 102"/>
                <a:gd name="T50" fmla="*/ 49 w 112"/>
                <a:gd name="T51" fmla="*/ 78 h 102"/>
                <a:gd name="T52" fmla="*/ 45 w 112"/>
                <a:gd name="T53" fmla="*/ 88 h 102"/>
                <a:gd name="T54" fmla="*/ 45 w 112"/>
                <a:gd name="T55" fmla="*/ 97 h 102"/>
                <a:gd name="T56" fmla="*/ 40 w 112"/>
                <a:gd name="T57" fmla="*/ 102 h 102"/>
                <a:gd name="T58" fmla="*/ 28 w 112"/>
                <a:gd name="T59" fmla="*/ 97 h 102"/>
                <a:gd name="T60" fmla="*/ 16 w 112"/>
                <a:gd name="T61" fmla="*/ 79 h 102"/>
                <a:gd name="T62" fmla="*/ 6 w 112"/>
                <a:gd name="T63" fmla="*/ 73 h 102"/>
                <a:gd name="T64" fmla="*/ 5 w 112"/>
                <a:gd name="T65" fmla="*/ 57 h 102"/>
                <a:gd name="T66" fmla="*/ 11 w 112"/>
                <a:gd name="T67" fmla="*/ 58 h 102"/>
                <a:gd name="T68" fmla="*/ 6 w 112"/>
                <a:gd name="T69" fmla="*/ 55 h 102"/>
                <a:gd name="T70" fmla="*/ 6 w 112"/>
                <a:gd name="T71" fmla="*/ 52 h 102"/>
                <a:gd name="T72" fmla="*/ 8 w 112"/>
                <a:gd name="T73" fmla="*/ 48 h 102"/>
                <a:gd name="T74" fmla="*/ 3 w 112"/>
                <a:gd name="T75" fmla="*/ 42 h 102"/>
                <a:gd name="T76" fmla="*/ 8 w 112"/>
                <a:gd name="T77" fmla="*/ 43 h 102"/>
                <a:gd name="T78" fmla="*/ 6 w 112"/>
                <a:gd name="T79" fmla="*/ 37 h 102"/>
                <a:gd name="T80" fmla="*/ 9 w 112"/>
                <a:gd name="T81" fmla="*/ 30 h 102"/>
                <a:gd name="T82" fmla="*/ 13 w 112"/>
                <a:gd name="T83" fmla="*/ 28 h 102"/>
                <a:gd name="T84" fmla="*/ 11 w 112"/>
                <a:gd name="T85" fmla="*/ 27 h 102"/>
                <a:gd name="T86" fmla="*/ 12 w 112"/>
                <a:gd name="T87" fmla="*/ 15 h 102"/>
                <a:gd name="T88" fmla="*/ 21 w 112"/>
                <a:gd name="T89" fmla="*/ 13 h 102"/>
                <a:gd name="T90" fmla="*/ 25 w 112"/>
                <a:gd name="T91" fmla="*/ 6 h 102"/>
                <a:gd name="T92" fmla="*/ 37 w 112"/>
                <a:gd name="T93" fmla="*/ 0 h 102"/>
                <a:gd name="T94" fmla="*/ 37 w 112"/>
                <a:gd name="T95" fmla="*/ 7 h 102"/>
                <a:gd name="T96" fmla="*/ 46 w 112"/>
                <a:gd name="T97" fmla="*/ 16 h 102"/>
                <a:gd name="T98" fmla="*/ 49 w 112"/>
                <a:gd name="T99" fmla="*/ 18 h 102"/>
                <a:gd name="T100" fmla="*/ 51 w 112"/>
                <a:gd name="T101" fmla="*/ 24 h 102"/>
                <a:gd name="T102" fmla="*/ 55 w 112"/>
                <a:gd name="T103" fmla="*/ 25 h 1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2"/>
                <a:gd name="T157" fmla="*/ 0 h 102"/>
                <a:gd name="T158" fmla="*/ 112 w 112"/>
                <a:gd name="T159" fmla="*/ 102 h 1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2" h="102">
                  <a:moveTo>
                    <a:pt x="55" y="25"/>
                  </a:moveTo>
                  <a:lnTo>
                    <a:pt x="55" y="27"/>
                  </a:lnTo>
                  <a:lnTo>
                    <a:pt x="55" y="28"/>
                  </a:lnTo>
                  <a:lnTo>
                    <a:pt x="57" y="27"/>
                  </a:lnTo>
                  <a:lnTo>
                    <a:pt x="61" y="28"/>
                  </a:lnTo>
                  <a:lnTo>
                    <a:pt x="61" y="31"/>
                  </a:lnTo>
                  <a:lnTo>
                    <a:pt x="60" y="36"/>
                  </a:lnTo>
                  <a:lnTo>
                    <a:pt x="61" y="36"/>
                  </a:lnTo>
                  <a:lnTo>
                    <a:pt x="60" y="39"/>
                  </a:lnTo>
                  <a:lnTo>
                    <a:pt x="61" y="40"/>
                  </a:lnTo>
                  <a:lnTo>
                    <a:pt x="63" y="40"/>
                  </a:lnTo>
                  <a:lnTo>
                    <a:pt x="64" y="42"/>
                  </a:lnTo>
                  <a:lnTo>
                    <a:pt x="67" y="40"/>
                  </a:lnTo>
                  <a:lnTo>
                    <a:pt x="69" y="42"/>
                  </a:lnTo>
                  <a:lnTo>
                    <a:pt x="70" y="40"/>
                  </a:lnTo>
                  <a:lnTo>
                    <a:pt x="70" y="33"/>
                  </a:lnTo>
                  <a:lnTo>
                    <a:pt x="72" y="31"/>
                  </a:lnTo>
                  <a:lnTo>
                    <a:pt x="69" y="27"/>
                  </a:lnTo>
                  <a:lnTo>
                    <a:pt x="69" y="13"/>
                  </a:lnTo>
                  <a:lnTo>
                    <a:pt x="72" y="10"/>
                  </a:lnTo>
                  <a:lnTo>
                    <a:pt x="75" y="9"/>
                  </a:lnTo>
                  <a:lnTo>
                    <a:pt x="82" y="15"/>
                  </a:lnTo>
                  <a:lnTo>
                    <a:pt x="91" y="33"/>
                  </a:lnTo>
                  <a:lnTo>
                    <a:pt x="94" y="33"/>
                  </a:lnTo>
                  <a:lnTo>
                    <a:pt x="97" y="34"/>
                  </a:lnTo>
                  <a:lnTo>
                    <a:pt x="97" y="39"/>
                  </a:lnTo>
                  <a:lnTo>
                    <a:pt x="91" y="55"/>
                  </a:lnTo>
                  <a:lnTo>
                    <a:pt x="94" y="70"/>
                  </a:lnTo>
                  <a:lnTo>
                    <a:pt x="99" y="78"/>
                  </a:lnTo>
                  <a:lnTo>
                    <a:pt x="106" y="78"/>
                  </a:lnTo>
                  <a:lnTo>
                    <a:pt x="111" y="82"/>
                  </a:lnTo>
                  <a:lnTo>
                    <a:pt x="112" y="85"/>
                  </a:lnTo>
                  <a:lnTo>
                    <a:pt x="112" y="87"/>
                  </a:lnTo>
                  <a:lnTo>
                    <a:pt x="105" y="88"/>
                  </a:lnTo>
                  <a:lnTo>
                    <a:pt x="97" y="84"/>
                  </a:lnTo>
                  <a:lnTo>
                    <a:pt x="97" y="90"/>
                  </a:lnTo>
                  <a:lnTo>
                    <a:pt x="94" y="91"/>
                  </a:lnTo>
                  <a:lnTo>
                    <a:pt x="87" y="82"/>
                  </a:lnTo>
                  <a:lnTo>
                    <a:pt x="88" y="82"/>
                  </a:lnTo>
                  <a:lnTo>
                    <a:pt x="88" y="79"/>
                  </a:lnTo>
                  <a:lnTo>
                    <a:pt x="85" y="76"/>
                  </a:lnTo>
                  <a:lnTo>
                    <a:pt x="81" y="82"/>
                  </a:lnTo>
                  <a:lnTo>
                    <a:pt x="69" y="87"/>
                  </a:lnTo>
                  <a:lnTo>
                    <a:pt x="66" y="91"/>
                  </a:lnTo>
                  <a:lnTo>
                    <a:pt x="57" y="94"/>
                  </a:lnTo>
                  <a:lnTo>
                    <a:pt x="54" y="94"/>
                  </a:lnTo>
                  <a:lnTo>
                    <a:pt x="51" y="91"/>
                  </a:lnTo>
                  <a:lnTo>
                    <a:pt x="54" y="93"/>
                  </a:lnTo>
                  <a:lnTo>
                    <a:pt x="55" y="90"/>
                  </a:lnTo>
                  <a:lnTo>
                    <a:pt x="52" y="88"/>
                  </a:lnTo>
                  <a:lnTo>
                    <a:pt x="51" y="84"/>
                  </a:lnTo>
                  <a:lnTo>
                    <a:pt x="49" y="78"/>
                  </a:lnTo>
                  <a:lnTo>
                    <a:pt x="46" y="81"/>
                  </a:lnTo>
                  <a:lnTo>
                    <a:pt x="45" y="88"/>
                  </a:lnTo>
                  <a:lnTo>
                    <a:pt x="48" y="87"/>
                  </a:lnTo>
                  <a:lnTo>
                    <a:pt x="45" y="97"/>
                  </a:lnTo>
                  <a:lnTo>
                    <a:pt x="43" y="100"/>
                  </a:lnTo>
                  <a:lnTo>
                    <a:pt x="40" y="102"/>
                  </a:lnTo>
                  <a:lnTo>
                    <a:pt x="34" y="99"/>
                  </a:lnTo>
                  <a:lnTo>
                    <a:pt x="28" y="97"/>
                  </a:lnTo>
                  <a:lnTo>
                    <a:pt x="22" y="93"/>
                  </a:lnTo>
                  <a:lnTo>
                    <a:pt x="16" y="79"/>
                  </a:lnTo>
                  <a:lnTo>
                    <a:pt x="13" y="79"/>
                  </a:lnTo>
                  <a:lnTo>
                    <a:pt x="6" y="73"/>
                  </a:lnTo>
                  <a:lnTo>
                    <a:pt x="0" y="60"/>
                  </a:lnTo>
                  <a:lnTo>
                    <a:pt x="5" y="57"/>
                  </a:lnTo>
                  <a:lnTo>
                    <a:pt x="8" y="60"/>
                  </a:lnTo>
                  <a:lnTo>
                    <a:pt x="11" y="58"/>
                  </a:lnTo>
                  <a:lnTo>
                    <a:pt x="9" y="54"/>
                  </a:lnTo>
                  <a:lnTo>
                    <a:pt x="6" y="55"/>
                  </a:lnTo>
                  <a:lnTo>
                    <a:pt x="6" y="54"/>
                  </a:lnTo>
                  <a:lnTo>
                    <a:pt x="6" y="52"/>
                  </a:lnTo>
                  <a:lnTo>
                    <a:pt x="9" y="52"/>
                  </a:lnTo>
                  <a:lnTo>
                    <a:pt x="8" y="48"/>
                  </a:lnTo>
                  <a:lnTo>
                    <a:pt x="5" y="46"/>
                  </a:lnTo>
                  <a:lnTo>
                    <a:pt x="3" y="42"/>
                  </a:lnTo>
                  <a:lnTo>
                    <a:pt x="6" y="45"/>
                  </a:lnTo>
                  <a:lnTo>
                    <a:pt x="8" y="43"/>
                  </a:lnTo>
                  <a:lnTo>
                    <a:pt x="8" y="40"/>
                  </a:lnTo>
                  <a:lnTo>
                    <a:pt x="6" y="37"/>
                  </a:lnTo>
                  <a:lnTo>
                    <a:pt x="6" y="31"/>
                  </a:lnTo>
                  <a:lnTo>
                    <a:pt x="9" y="30"/>
                  </a:lnTo>
                  <a:lnTo>
                    <a:pt x="12" y="31"/>
                  </a:lnTo>
                  <a:lnTo>
                    <a:pt x="13" y="28"/>
                  </a:lnTo>
                  <a:lnTo>
                    <a:pt x="12" y="25"/>
                  </a:lnTo>
                  <a:lnTo>
                    <a:pt x="11" y="27"/>
                  </a:lnTo>
                  <a:lnTo>
                    <a:pt x="9" y="19"/>
                  </a:lnTo>
                  <a:lnTo>
                    <a:pt x="12" y="15"/>
                  </a:lnTo>
                  <a:lnTo>
                    <a:pt x="13" y="16"/>
                  </a:lnTo>
                  <a:lnTo>
                    <a:pt x="21" y="13"/>
                  </a:lnTo>
                  <a:lnTo>
                    <a:pt x="24" y="4"/>
                  </a:lnTo>
                  <a:lnTo>
                    <a:pt x="25" y="6"/>
                  </a:lnTo>
                  <a:lnTo>
                    <a:pt x="33" y="1"/>
                  </a:lnTo>
                  <a:lnTo>
                    <a:pt x="37" y="0"/>
                  </a:lnTo>
                  <a:lnTo>
                    <a:pt x="36" y="3"/>
                  </a:lnTo>
                  <a:lnTo>
                    <a:pt x="37" y="7"/>
                  </a:lnTo>
                  <a:lnTo>
                    <a:pt x="45" y="16"/>
                  </a:lnTo>
                  <a:lnTo>
                    <a:pt x="46" y="16"/>
                  </a:lnTo>
                  <a:lnTo>
                    <a:pt x="49" y="16"/>
                  </a:lnTo>
                  <a:lnTo>
                    <a:pt x="49" y="18"/>
                  </a:lnTo>
                  <a:lnTo>
                    <a:pt x="52" y="21"/>
                  </a:lnTo>
                  <a:lnTo>
                    <a:pt x="51" y="24"/>
                  </a:lnTo>
                  <a:lnTo>
                    <a:pt x="52" y="27"/>
                  </a:lnTo>
                  <a:lnTo>
                    <a:pt x="55" y="2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47" name="Freeform 221"/>
            <p:cNvSpPr>
              <a:spLocks/>
            </p:cNvSpPr>
            <p:nvPr/>
          </p:nvSpPr>
          <p:spPr bwMode="auto">
            <a:xfrm>
              <a:off x="5107" y="706"/>
              <a:ext cx="68" cy="77"/>
            </a:xfrm>
            <a:custGeom>
              <a:avLst/>
              <a:gdLst>
                <a:gd name="T0" fmla="*/ 0 w 68"/>
                <a:gd name="T1" fmla="*/ 0 h 77"/>
                <a:gd name="T2" fmla="*/ 5 w 68"/>
                <a:gd name="T3" fmla="*/ 3 h 77"/>
                <a:gd name="T4" fmla="*/ 9 w 68"/>
                <a:gd name="T5" fmla="*/ 9 h 77"/>
                <a:gd name="T6" fmla="*/ 12 w 68"/>
                <a:gd name="T7" fmla="*/ 12 h 77"/>
                <a:gd name="T8" fmla="*/ 17 w 68"/>
                <a:gd name="T9" fmla="*/ 18 h 77"/>
                <a:gd name="T10" fmla="*/ 20 w 68"/>
                <a:gd name="T11" fmla="*/ 21 h 77"/>
                <a:gd name="T12" fmla="*/ 27 w 68"/>
                <a:gd name="T13" fmla="*/ 23 h 77"/>
                <a:gd name="T14" fmla="*/ 32 w 68"/>
                <a:gd name="T15" fmla="*/ 18 h 77"/>
                <a:gd name="T16" fmla="*/ 35 w 68"/>
                <a:gd name="T17" fmla="*/ 18 h 77"/>
                <a:gd name="T18" fmla="*/ 42 w 68"/>
                <a:gd name="T19" fmla="*/ 20 h 77"/>
                <a:gd name="T20" fmla="*/ 45 w 68"/>
                <a:gd name="T21" fmla="*/ 27 h 77"/>
                <a:gd name="T22" fmla="*/ 60 w 68"/>
                <a:gd name="T23" fmla="*/ 38 h 77"/>
                <a:gd name="T24" fmla="*/ 65 w 68"/>
                <a:gd name="T25" fmla="*/ 42 h 77"/>
                <a:gd name="T26" fmla="*/ 68 w 68"/>
                <a:gd name="T27" fmla="*/ 42 h 77"/>
                <a:gd name="T28" fmla="*/ 68 w 68"/>
                <a:gd name="T29" fmla="*/ 45 h 77"/>
                <a:gd name="T30" fmla="*/ 62 w 68"/>
                <a:gd name="T31" fmla="*/ 44 h 77"/>
                <a:gd name="T32" fmla="*/ 60 w 68"/>
                <a:gd name="T33" fmla="*/ 45 h 77"/>
                <a:gd name="T34" fmla="*/ 59 w 68"/>
                <a:gd name="T35" fmla="*/ 48 h 77"/>
                <a:gd name="T36" fmla="*/ 56 w 68"/>
                <a:gd name="T37" fmla="*/ 48 h 77"/>
                <a:gd name="T38" fmla="*/ 56 w 68"/>
                <a:gd name="T39" fmla="*/ 50 h 77"/>
                <a:gd name="T40" fmla="*/ 56 w 68"/>
                <a:gd name="T41" fmla="*/ 57 h 77"/>
                <a:gd name="T42" fmla="*/ 57 w 68"/>
                <a:gd name="T43" fmla="*/ 60 h 77"/>
                <a:gd name="T44" fmla="*/ 56 w 68"/>
                <a:gd name="T45" fmla="*/ 62 h 77"/>
                <a:gd name="T46" fmla="*/ 54 w 68"/>
                <a:gd name="T47" fmla="*/ 66 h 77"/>
                <a:gd name="T48" fmla="*/ 51 w 68"/>
                <a:gd name="T49" fmla="*/ 69 h 77"/>
                <a:gd name="T50" fmla="*/ 50 w 68"/>
                <a:gd name="T51" fmla="*/ 72 h 77"/>
                <a:gd name="T52" fmla="*/ 42 w 68"/>
                <a:gd name="T53" fmla="*/ 77 h 77"/>
                <a:gd name="T54" fmla="*/ 39 w 68"/>
                <a:gd name="T55" fmla="*/ 74 h 77"/>
                <a:gd name="T56" fmla="*/ 27 w 68"/>
                <a:gd name="T57" fmla="*/ 72 h 77"/>
                <a:gd name="T58" fmla="*/ 23 w 68"/>
                <a:gd name="T59" fmla="*/ 68 h 77"/>
                <a:gd name="T60" fmla="*/ 17 w 68"/>
                <a:gd name="T61" fmla="*/ 51 h 77"/>
                <a:gd name="T62" fmla="*/ 21 w 68"/>
                <a:gd name="T63" fmla="*/ 26 h 77"/>
                <a:gd name="T64" fmla="*/ 20 w 68"/>
                <a:gd name="T65" fmla="*/ 26 h 77"/>
                <a:gd name="T66" fmla="*/ 18 w 68"/>
                <a:gd name="T67" fmla="*/ 23 h 77"/>
                <a:gd name="T68" fmla="*/ 0 w 68"/>
                <a:gd name="T69" fmla="*/ 0 h 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8"/>
                <a:gd name="T106" fmla="*/ 0 h 77"/>
                <a:gd name="T107" fmla="*/ 68 w 68"/>
                <a:gd name="T108" fmla="*/ 77 h 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8" h="77">
                  <a:moveTo>
                    <a:pt x="0" y="0"/>
                  </a:moveTo>
                  <a:lnTo>
                    <a:pt x="5" y="3"/>
                  </a:lnTo>
                  <a:lnTo>
                    <a:pt x="9" y="9"/>
                  </a:lnTo>
                  <a:lnTo>
                    <a:pt x="12" y="12"/>
                  </a:lnTo>
                  <a:lnTo>
                    <a:pt x="17" y="18"/>
                  </a:lnTo>
                  <a:lnTo>
                    <a:pt x="20" y="21"/>
                  </a:lnTo>
                  <a:lnTo>
                    <a:pt x="27" y="23"/>
                  </a:lnTo>
                  <a:lnTo>
                    <a:pt x="32" y="18"/>
                  </a:lnTo>
                  <a:lnTo>
                    <a:pt x="35" y="18"/>
                  </a:lnTo>
                  <a:lnTo>
                    <a:pt x="42" y="20"/>
                  </a:lnTo>
                  <a:lnTo>
                    <a:pt x="45" y="27"/>
                  </a:lnTo>
                  <a:lnTo>
                    <a:pt x="60" y="38"/>
                  </a:lnTo>
                  <a:lnTo>
                    <a:pt x="65" y="42"/>
                  </a:lnTo>
                  <a:lnTo>
                    <a:pt x="68" y="42"/>
                  </a:lnTo>
                  <a:lnTo>
                    <a:pt x="68" y="45"/>
                  </a:lnTo>
                  <a:lnTo>
                    <a:pt x="62" y="44"/>
                  </a:lnTo>
                  <a:lnTo>
                    <a:pt x="60" y="45"/>
                  </a:lnTo>
                  <a:lnTo>
                    <a:pt x="59" y="48"/>
                  </a:lnTo>
                  <a:lnTo>
                    <a:pt x="56" y="48"/>
                  </a:lnTo>
                  <a:lnTo>
                    <a:pt x="56" y="50"/>
                  </a:lnTo>
                  <a:lnTo>
                    <a:pt x="56" y="57"/>
                  </a:lnTo>
                  <a:lnTo>
                    <a:pt x="57" y="60"/>
                  </a:lnTo>
                  <a:lnTo>
                    <a:pt x="56" y="62"/>
                  </a:lnTo>
                  <a:lnTo>
                    <a:pt x="54" y="66"/>
                  </a:lnTo>
                  <a:lnTo>
                    <a:pt x="51" y="69"/>
                  </a:lnTo>
                  <a:lnTo>
                    <a:pt x="50" y="72"/>
                  </a:lnTo>
                  <a:lnTo>
                    <a:pt x="42" y="77"/>
                  </a:lnTo>
                  <a:lnTo>
                    <a:pt x="39" y="74"/>
                  </a:lnTo>
                  <a:lnTo>
                    <a:pt x="27" y="72"/>
                  </a:lnTo>
                  <a:lnTo>
                    <a:pt x="23" y="68"/>
                  </a:lnTo>
                  <a:lnTo>
                    <a:pt x="17" y="51"/>
                  </a:lnTo>
                  <a:lnTo>
                    <a:pt x="21" y="26"/>
                  </a:lnTo>
                  <a:lnTo>
                    <a:pt x="20" y="26"/>
                  </a:lnTo>
                  <a:lnTo>
                    <a:pt x="18" y="23"/>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48" name="Freeform 222"/>
            <p:cNvSpPr>
              <a:spLocks/>
            </p:cNvSpPr>
            <p:nvPr/>
          </p:nvSpPr>
          <p:spPr bwMode="auto">
            <a:xfrm>
              <a:off x="5190" y="747"/>
              <a:ext cx="81" cy="54"/>
            </a:xfrm>
            <a:custGeom>
              <a:avLst/>
              <a:gdLst>
                <a:gd name="T0" fmla="*/ 0 w 81"/>
                <a:gd name="T1" fmla="*/ 0 h 54"/>
                <a:gd name="T2" fmla="*/ 1 w 81"/>
                <a:gd name="T3" fmla="*/ 1 h 54"/>
                <a:gd name="T4" fmla="*/ 4 w 81"/>
                <a:gd name="T5" fmla="*/ 3 h 54"/>
                <a:gd name="T6" fmla="*/ 6 w 81"/>
                <a:gd name="T7" fmla="*/ 4 h 54"/>
                <a:gd name="T8" fmla="*/ 7 w 81"/>
                <a:gd name="T9" fmla="*/ 7 h 54"/>
                <a:gd name="T10" fmla="*/ 15 w 81"/>
                <a:gd name="T11" fmla="*/ 10 h 54"/>
                <a:gd name="T12" fmla="*/ 19 w 81"/>
                <a:gd name="T13" fmla="*/ 10 h 54"/>
                <a:gd name="T14" fmla="*/ 21 w 81"/>
                <a:gd name="T15" fmla="*/ 9 h 54"/>
                <a:gd name="T16" fmla="*/ 37 w 81"/>
                <a:gd name="T17" fmla="*/ 12 h 54"/>
                <a:gd name="T18" fmla="*/ 39 w 81"/>
                <a:gd name="T19" fmla="*/ 15 h 54"/>
                <a:gd name="T20" fmla="*/ 36 w 81"/>
                <a:gd name="T21" fmla="*/ 15 h 54"/>
                <a:gd name="T22" fmla="*/ 36 w 81"/>
                <a:gd name="T23" fmla="*/ 16 h 54"/>
                <a:gd name="T24" fmla="*/ 33 w 81"/>
                <a:gd name="T25" fmla="*/ 21 h 54"/>
                <a:gd name="T26" fmla="*/ 46 w 81"/>
                <a:gd name="T27" fmla="*/ 21 h 54"/>
                <a:gd name="T28" fmla="*/ 49 w 81"/>
                <a:gd name="T29" fmla="*/ 18 h 54"/>
                <a:gd name="T30" fmla="*/ 52 w 81"/>
                <a:gd name="T31" fmla="*/ 18 h 54"/>
                <a:gd name="T32" fmla="*/ 55 w 81"/>
                <a:gd name="T33" fmla="*/ 21 h 54"/>
                <a:gd name="T34" fmla="*/ 57 w 81"/>
                <a:gd name="T35" fmla="*/ 24 h 54"/>
                <a:gd name="T36" fmla="*/ 63 w 81"/>
                <a:gd name="T37" fmla="*/ 22 h 54"/>
                <a:gd name="T38" fmla="*/ 66 w 81"/>
                <a:gd name="T39" fmla="*/ 24 h 54"/>
                <a:gd name="T40" fmla="*/ 69 w 81"/>
                <a:gd name="T41" fmla="*/ 27 h 54"/>
                <a:gd name="T42" fmla="*/ 81 w 81"/>
                <a:gd name="T43" fmla="*/ 30 h 54"/>
                <a:gd name="T44" fmla="*/ 78 w 81"/>
                <a:gd name="T45" fmla="*/ 33 h 54"/>
                <a:gd name="T46" fmla="*/ 78 w 81"/>
                <a:gd name="T47" fmla="*/ 42 h 54"/>
                <a:gd name="T48" fmla="*/ 73 w 81"/>
                <a:gd name="T49" fmla="*/ 46 h 54"/>
                <a:gd name="T50" fmla="*/ 63 w 81"/>
                <a:gd name="T51" fmla="*/ 54 h 54"/>
                <a:gd name="T52" fmla="*/ 60 w 81"/>
                <a:gd name="T53" fmla="*/ 54 h 54"/>
                <a:gd name="T54" fmla="*/ 58 w 81"/>
                <a:gd name="T55" fmla="*/ 52 h 54"/>
                <a:gd name="T56" fmla="*/ 55 w 81"/>
                <a:gd name="T57" fmla="*/ 54 h 54"/>
                <a:gd name="T58" fmla="*/ 54 w 81"/>
                <a:gd name="T59" fmla="*/ 52 h 54"/>
                <a:gd name="T60" fmla="*/ 52 w 81"/>
                <a:gd name="T61" fmla="*/ 49 h 54"/>
                <a:gd name="T62" fmla="*/ 51 w 81"/>
                <a:gd name="T63" fmla="*/ 54 h 54"/>
                <a:gd name="T64" fmla="*/ 48 w 81"/>
                <a:gd name="T65" fmla="*/ 54 h 54"/>
                <a:gd name="T66" fmla="*/ 43 w 81"/>
                <a:gd name="T67" fmla="*/ 51 h 54"/>
                <a:gd name="T68" fmla="*/ 40 w 81"/>
                <a:gd name="T69" fmla="*/ 48 h 54"/>
                <a:gd name="T70" fmla="*/ 34 w 81"/>
                <a:gd name="T71" fmla="*/ 48 h 54"/>
                <a:gd name="T72" fmla="*/ 31 w 81"/>
                <a:gd name="T73" fmla="*/ 46 h 54"/>
                <a:gd name="T74" fmla="*/ 28 w 81"/>
                <a:gd name="T75" fmla="*/ 42 h 54"/>
                <a:gd name="T76" fmla="*/ 25 w 81"/>
                <a:gd name="T77" fmla="*/ 42 h 54"/>
                <a:gd name="T78" fmla="*/ 22 w 81"/>
                <a:gd name="T79" fmla="*/ 37 h 54"/>
                <a:gd name="T80" fmla="*/ 16 w 81"/>
                <a:gd name="T81" fmla="*/ 36 h 54"/>
                <a:gd name="T82" fmla="*/ 13 w 81"/>
                <a:gd name="T83" fmla="*/ 33 h 54"/>
                <a:gd name="T84" fmla="*/ 13 w 81"/>
                <a:gd name="T85" fmla="*/ 25 h 54"/>
                <a:gd name="T86" fmla="*/ 9 w 81"/>
                <a:gd name="T87" fmla="*/ 19 h 54"/>
                <a:gd name="T88" fmla="*/ 7 w 81"/>
                <a:gd name="T89" fmla="*/ 15 h 54"/>
                <a:gd name="T90" fmla="*/ 0 w 81"/>
                <a:gd name="T91" fmla="*/ 6 h 54"/>
                <a:gd name="T92" fmla="*/ 0 w 81"/>
                <a:gd name="T93" fmla="*/ 1 h 54"/>
                <a:gd name="T94" fmla="*/ 0 w 81"/>
                <a:gd name="T95" fmla="*/ 0 h 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1"/>
                <a:gd name="T145" fmla="*/ 0 h 54"/>
                <a:gd name="T146" fmla="*/ 81 w 81"/>
                <a:gd name="T147" fmla="*/ 54 h 5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1" h="54">
                  <a:moveTo>
                    <a:pt x="0" y="0"/>
                  </a:moveTo>
                  <a:lnTo>
                    <a:pt x="1" y="1"/>
                  </a:lnTo>
                  <a:lnTo>
                    <a:pt x="4" y="3"/>
                  </a:lnTo>
                  <a:lnTo>
                    <a:pt x="6" y="4"/>
                  </a:lnTo>
                  <a:lnTo>
                    <a:pt x="7" y="7"/>
                  </a:lnTo>
                  <a:lnTo>
                    <a:pt x="15" y="10"/>
                  </a:lnTo>
                  <a:lnTo>
                    <a:pt x="19" y="10"/>
                  </a:lnTo>
                  <a:lnTo>
                    <a:pt x="21" y="9"/>
                  </a:lnTo>
                  <a:lnTo>
                    <a:pt x="37" y="12"/>
                  </a:lnTo>
                  <a:lnTo>
                    <a:pt x="39" y="15"/>
                  </a:lnTo>
                  <a:lnTo>
                    <a:pt x="36" y="15"/>
                  </a:lnTo>
                  <a:lnTo>
                    <a:pt x="36" y="16"/>
                  </a:lnTo>
                  <a:lnTo>
                    <a:pt x="33" y="21"/>
                  </a:lnTo>
                  <a:lnTo>
                    <a:pt x="46" y="21"/>
                  </a:lnTo>
                  <a:lnTo>
                    <a:pt x="49" y="18"/>
                  </a:lnTo>
                  <a:lnTo>
                    <a:pt x="52" y="18"/>
                  </a:lnTo>
                  <a:lnTo>
                    <a:pt x="55" y="21"/>
                  </a:lnTo>
                  <a:lnTo>
                    <a:pt x="57" y="24"/>
                  </a:lnTo>
                  <a:lnTo>
                    <a:pt x="63" y="22"/>
                  </a:lnTo>
                  <a:lnTo>
                    <a:pt x="66" y="24"/>
                  </a:lnTo>
                  <a:lnTo>
                    <a:pt x="69" y="27"/>
                  </a:lnTo>
                  <a:lnTo>
                    <a:pt x="81" y="30"/>
                  </a:lnTo>
                  <a:lnTo>
                    <a:pt x="78" y="33"/>
                  </a:lnTo>
                  <a:lnTo>
                    <a:pt x="78" y="42"/>
                  </a:lnTo>
                  <a:lnTo>
                    <a:pt x="73" y="46"/>
                  </a:lnTo>
                  <a:lnTo>
                    <a:pt x="63" y="54"/>
                  </a:lnTo>
                  <a:lnTo>
                    <a:pt x="60" y="54"/>
                  </a:lnTo>
                  <a:lnTo>
                    <a:pt x="58" y="52"/>
                  </a:lnTo>
                  <a:lnTo>
                    <a:pt x="55" y="54"/>
                  </a:lnTo>
                  <a:lnTo>
                    <a:pt x="54" y="52"/>
                  </a:lnTo>
                  <a:lnTo>
                    <a:pt x="52" y="49"/>
                  </a:lnTo>
                  <a:lnTo>
                    <a:pt x="51" y="54"/>
                  </a:lnTo>
                  <a:lnTo>
                    <a:pt x="48" y="54"/>
                  </a:lnTo>
                  <a:lnTo>
                    <a:pt x="43" y="51"/>
                  </a:lnTo>
                  <a:lnTo>
                    <a:pt x="40" y="48"/>
                  </a:lnTo>
                  <a:lnTo>
                    <a:pt x="34" y="48"/>
                  </a:lnTo>
                  <a:lnTo>
                    <a:pt x="31" y="46"/>
                  </a:lnTo>
                  <a:lnTo>
                    <a:pt x="28" y="42"/>
                  </a:lnTo>
                  <a:lnTo>
                    <a:pt x="25" y="42"/>
                  </a:lnTo>
                  <a:lnTo>
                    <a:pt x="22" y="37"/>
                  </a:lnTo>
                  <a:lnTo>
                    <a:pt x="16" y="36"/>
                  </a:lnTo>
                  <a:lnTo>
                    <a:pt x="13" y="33"/>
                  </a:lnTo>
                  <a:lnTo>
                    <a:pt x="13" y="25"/>
                  </a:lnTo>
                  <a:lnTo>
                    <a:pt x="9" y="19"/>
                  </a:lnTo>
                  <a:lnTo>
                    <a:pt x="7" y="15"/>
                  </a:lnTo>
                  <a:lnTo>
                    <a:pt x="0" y="6"/>
                  </a:lnTo>
                  <a:lnTo>
                    <a:pt x="0" y="1"/>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49" name="Freeform 223"/>
            <p:cNvSpPr>
              <a:spLocks/>
            </p:cNvSpPr>
            <p:nvPr/>
          </p:nvSpPr>
          <p:spPr bwMode="auto">
            <a:xfrm>
              <a:off x="5086" y="828"/>
              <a:ext cx="15" cy="25"/>
            </a:xfrm>
            <a:custGeom>
              <a:avLst/>
              <a:gdLst>
                <a:gd name="T0" fmla="*/ 14 w 15"/>
                <a:gd name="T1" fmla="*/ 10 h 25"/>
                <a:gd name="T2" fmla="*/ 15 w 15"/>
                <a:gd name="T3" fmla="*/ 4 h 25"/>
                <a:gd name="T4" fmla="*/ 12 w 15"/>
                <a:gd name="T5" fmla="*/ 1 h 25"/>
                <a:gd name="T6" fmla="*/ 8 w 15"/>
                <a:gd name="T7" fmla="*/ 0 h 25"/>
                <a:gd name="T8" fmla="*/ 2 w 15"/>
                <a:gd name="T9" fmla="*/ 3 h 25"/>
                <a:gd name="T10" fmla="*/ 0 w 15"/>
                <a:gd name="T11" fmla="*/ 6 h 25"/>
                <a:gd name="T12" fmla="*/ 0 w 15"/>
                <a:gd name="T13" fmla="*/ 22 h 25"/>
                <a:gd name="T14" fmla="*/ 6 w 15"/>
                <a:gd name="T15" fmla="*/ 25 h 25"/>
                <a:gd name="T16" fmla="*/ 8 w 15"/>
                <a:gd name="T17" fmla="*/ 25 h 25"/>
                <a:gd name="T18" fmla="*/ 6 w 15"/>
                <a:gd name="T19" fmla="*/ 24 h 25"/>
                <a:gd name="T20" fmla="*/ 5 w 15"/>
                <a:gd name="T21" fmla="*/ 22 h 25"/>
                <a:gd name="T22" fmla="*/ 9 w 15"/>
                <a:gd name="T23" fmla="*/ 21 h 25"/>
                <a:gd name="T24" fmla="*/ 9 w 15"/>
                <a:gd name="T25" fmla="*/ 19 h 25"/>
                <a:gd name="T26" fmla="*/ 12 w 15"/>
                <a:gd name="T27" fmla="*/ 18 h 25"/>
                <a:gd name="T28" fmla="*/ 14 w 15"/>
                <a:gd name="T29" fmla="*/ 15 h 25"/>
                <a:gd name="T30" fmla="*/ 15 w 15"/>
                <a:gd name="T31" fmla="*/ 13 h 25"/>
                <a:gd name="T32" fmla="*/ 14 w 15"/>
                <a:gd name="T33" fmla="*/ 12 h 25"/>
                <a:gd name="T34" fmla="*/ 14 w 15"/>
                <a:gd name="T35" fmla="*/ 10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25"/>
                <a:gd name="T56" fmla="*/ 15 w 15"/>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25">
                  <a:moveTo>
                    <a:pt x="14" y="10"/>
                  </a:moveTo>
                  <a:lnTo>
                    <a:pt x="15" y="4"/>
                  </a:lnTo>
                  <a:lnTo>
                    <a:pt x="12" y="1"/>
                  </a:lnTo>
                  <a:lnTo>
                    <a:pt x="8" y="0"/>
                  </a:lnTo>
                  <a:lnTo>
                    <a:pt x="2" y="3"/>
                  </a:lnTo>
                  <a:lnTo>
                    <a:pt x="0" y="6"/>
                  </a:lnTo>
                  <a:lnTo>
                    <a:pt x="0" y="22"/>
                  </a:lnTo>
                  <a:lnTo>
                    <a:pt x="6" y="25"/>
                  </a:lnTo>
                  <a:lnTo>
                    <a:pt x="8" y="25"/>
                  </a:lnTo>
                  <a:lnTo>
                    <a:pt x="6" y="24"/>
                  </a:lnTo>
                  <a:lnTo>
                    <a:pt x="5" y="22"/>
                  </a:lnTo>
                  <a:lnTo>
                    <a:pt x="9" y="21"/>
                  </a:lnTo>
                  <a:lnTo>
                    <a:pt x="9" y="19"/>
                  </a:lnTo>
                  <a:lnTo>
                    <a:pt x="12" y="18"/>
                  </a:lnTo>
                  <a:lnTo>
                    <a:pt x="14" y="15"/>
                  </a:lnTo>
                  <a:lnTo>
                    <a:pt x="15" y="13"/>
                  </a:lnTo>
                  <a:lnTo>
                    <a:pt x="14" y="12"/>
                  </a:lnTo>
                  <a:lnTo>
                    <a:pt x="14" y="1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50" name="Freeform 224"/>
            <p:cNvSpPr>
              <a:spLocks/>
            </p:cNvSpPr>
            <p:nvPr/>
          </p:nvSpPr>
          <p:spPr bwMode="auto">
            <a:xfrm>
              <a:off x="5079" y="850"/>
              <a:ext cx="64" cy="42"/>
            </a:xfrm>
            <a:custGeom>
              <a:avLst/>
              <a:gdLst>
                <a:gd name="T0" fmla="*/ 28 w 64"/>
                <a:gd name="T1" fmla="*/ 3 h 42"/>
                <a:gd name="T2" fmla="*/ 33 w 64"/>
                <a:gd name="T3" fmla="*/ 0 h 42"/>
                <a:gd name="T4" fmla="*/ 37 w 64"/>
                <a:gd name="T5" fmla="*/ 2 h 42"/>
                <a:gd name="T6" fmla="*/ 42 w 64"/>
                <a:gd name="T7" fmla="*/ 3 h 42"/>
                <a:gd name="T8" fmla="*/ 45 w 64"/>
                <a:gd name="T9" fmla="*/ 6 h 42"/>
                <a:gd name="T10" fmla="*/ 48 w 64"/>
                <a:gd name="T11" fmla="*/ 6 h 42"/>
                <a:gd name="T12" fmla="*/ 51 w 64"/>
                <a:gd name="T13" fmla="*/ 12 h 42"/>
                <a:gd name="T14" fmla="*/ 57 w 64"/>
                <a:gd name="T15" fmla="*/ 17 h 42"/>
                <a:gd name="T16" fmla="*/ 61 w 64"/>
                <a:gd name="T17" fmla="*/ 24 h 42"/>
                <a:gd name="T18" fmla="*/ 64 w 64"/>
                <a:gd name="T19" fmla="*/ 42 h 42"/>
                <a:gd name="T20" fmla="*/ 61 w 64"/>
                <a:gd name="T21" fmla="*/ 41 h 42"/>
                <a:gd name="T22" fmla="*/ 58 w 64"/>
                <a:gd name="T23" fmla="*/ 42 h 42"/>
                <a:gd name="T24" fmla="*/ 55 w 64"/>
                <a:gd name="T25" fmla="*/ 42 h 42"/>
                <a:gd name="T26" fmla="*/ 51 w 64"/>
                <a:gd name="T27" fmla="*/ 39 h 42"/>
                <a:gd name="T28" fmla="*/ 42 w 64"/>
                <a:gd name="T29" fmla="*/ 41 h 42"/>
                <a:gd name="T30" fmla="*/ 37 w 64"/>
                <a:gd name="T31" fmla="*/ 38 h 42"/>
                <a:gd name="T32" fmla="*/ 34 w 64"/>
                <a:gd name="T33" fmla="*/ 35 h 42"/>
                <a:gd name="T34" fmla="*/ 30 w 64"/>
                <a:gd name="T35" fmla="*/ 36 h 42"/>
                <a:gd name="T36" fmla="*/ 25 w 64"/>
                <a:gd name="T37" fmla="*/ 35 h 42"/>
                <a:gd name="T38" fmla="*/ 21 w 64"/>
                <a:gd name="T39" fmla="*/ 32 h 42"/>
                <a:gd name="T40" fmla="*/ 15 w 64"/>
                <a:gd name="T41" fmla="*/ 30 h 42"/>
                <a:gd name="T42" fmla="*/ 6 w 64"/>
                <a:gd name="T43" fmla="*/ 35 h 42"/>
                <a:gd name="T44" fmla="*/ 3 w 64"/>
                <a:gd name="T45" fmla="*/ 35 h 42"/>
                <a:gd name="T46" fmla="*/ 0 w 64"/>
                <a:gd name="T47" fmla="*/ 30 h 42"/>
                <a:gd name="T48" fmla="*/ 1 w 64"/>
                <a:gd name="T49" fmla="*/ 29 h 42"/>
                <a:gd name="T50" fmla="*/ 10 w 64"/>
                <a:gd name="T51" fmla="*/ 27 h 42"/>
                <a:gd name="T52" fmla="*/ 18 w 64"/>
                <a:gd name="T53" fmla="*/ 11 h 42"/>
                <a:gd name="T54" fmla="*/ 18 w 64"/>
                <a:gd name="T55" fmla="*/ 6 h 42"/>
                <a:gd name="T56" fmla="*/ 19 w 64"/>
                <a:gd name="T57" fmla="*/ 3 h 42"/>
                <a:gd name="T58" fmla="*/ 28 w 64"/>
                <a:gd name="T59" fmla="*/ 3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4"/>
                <a:gd name="T91" fmla="*/ 0 h 42"/>
                <a:gd name="T92" fmla="*/ 64 w 64"/>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4" h="42">
                  <a:moveTo>
                    <a:pt x="28" y="3"/>
                  </a:moveTo>
                  <a:lnTo>
                    <a:pt x="33" y="0"/>
                  </a:lnTo>
                  <a:lnTo>
                    <a:pt x="37" y="2"/>
                  </a:lnTo>
                  <a:lnTo>
                    <a:pt x="42" y="3"/>
                  </a:lnTo>
                  <a:lnTo>
                    <a:pt x="45" y="6"/>
                  </a:lnTo>
                  <a:lnTo>
                    <a:pt x="48" y="6"/>
                  </a:lnTo>
                  <a:lnTo>
                    <a:pt x="51" y="12"/>
                  </a:lnTo>
                  <a:lnTo>
                    <a:pt x="57" y="17"/>
                  </a:lnTo>
                  <a:lnTo>
                    <a:pt x="61" y="24"/>
                  </a:lnTo>
                  <a:lnTo>
                    <a:pt x="64" y="42"/>
                  </a:lnTo>
                  <a:lnTo>
                    <a:pt x="61" y="41"/>
                  </a:lnTo>
                  <a:lnTo>
                    <a:pt x="58" y="42"/>
                  </a:lnTo>
                  <a:lnTo>
                    <a:pt x="55" y="42"/>
                  </a:lnTo>
                  <a:lnTo>
                    <a:pt x="51" y="39"/>
                  </a:lnTo>
                  <a:lnTo>
                    <a:pt x="42" y="41"/>
                  </a:lnTo>
                  <a:lnTo>
                    <a:pt x="37" y="38"/>
                  </a:lnTo>
                  <a:lnTo>
                    <a:pt x="34" y="35"/>
                  </a:lnTo>
                  <a:lnTo>
                    <a:pt x="30" y="36"/>
                  </a:lnTo>
                  <a:lnTo>
                    <a:pt x="25" y="35"/>
                  </a:lnTo>
                  <a:lnTo>
                    <a:pt x="21" y="32"/>
                  </a:lnTo>
                  <a:lnTo>
                    <a:pt x="15" y="30"/>
                  </a:lnTo>
                  <a:lnTo>
                    <a:pt x="6" y="35"/>
                  </a:lnTo>
                  <a:lnTo>
                    <a:pt x="3" y="35"/>
                  </a:lnTo>
                  <a:lnTo>
                    <a:pt x="0" y="30"/>
                  </a:lnTo>
                  <a:lnTo>
                    <a:pt x="1" y="29"/>
                  </a:lnTo>
                  <a:lnTo>
                    <a:pt x="10" y="27"/>
                  </a:lnTo>
                  <a:lnTo>
                    <a:pt x="18" y="11"/>
                  </a:lnTo>
                  <a:lnTo>
                    <a:pt x="18" y="6"/>
                  </a:lnTo>
                  <a:lnTo>
                    <a:pt x="19" y="3"/>
                  </a:lnTo>
                  <a:lnTo>
                    <a:pt x="28"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51" name="Freeform 225"/>
            <p:cNvSpPr>
              <a:spLocks/>
            </p:cNvSpPr>
            <p:nvPr/>
          </p:nvSpPr>
          <p:spPr bwMode="auto">
            <a:xfrm>
              <a:off x="3601" y="885"/>
              <a:ext cx="102" cy="154"/>
            </a:xfrm>
            <a:custGeom>
              <a:avLst/>
              <a:gdLst>
                <a:gd name="T0" fmla="*/ 45 w 102"/>
                <a:gd name="T1" fmla="*/ 6 h 154"/>
                <a:gd name="T2" fmla="*/ 60 w 102"/>
                <a:gd name="T3" fmla="*/ 0 h 154"/>
                <a:gd name="T4" fmla="*/ 71 w 102"/>
                <a:gd name="T5" fmla="*/ 4 h 154"/>
                <a:gd name="T6" fmla="*/ 84 w 102"/>
                <a:gd name="T7" fmla="*/ 13 h 154"/>
                <a:gd name="T8" fmla="*/ 83 w 102"/>
                <a:gd name="T9" fmla="*/ 20 h 154"/>
                <a:gd name="T10" fmla="*/ 71 w 102"/>
                <a:gd name="T11" fmla="*/ 25 h 154"/>
                <a:gd name="T12" fmla="*/ 81 w 102"/>
                <a:gd name="T13" fmla="*/ 28 h 154"/>
                <a:gd name="T14" fmla="*/ 74 w 102"/>
                <a:gd name="T15" fmla="*/ 34 h 154"/>
                <a:gd name="T16" fmla="*/ 72 w 102"/>
                <a:gd name="T17" fmla="*/ 35 h 154"/>
                <a:gd name="T18" fmla="*/ 71 w 102"/>
                <a:gd name="T19" fmla="*/ 47 h 154"/>
                <a:gd name="T20" fmla="*/ 68 w 102"/>
                <a:gd name="T21" fmla="*/ 49 h 154"/>
                <a:gd name="T22" fmla="*/ 66 w 102"/>
                <a:gd name="T23" fmla="*/ 64 h 154"/>
                <a:gd name="T24" fmla="*/ 66 w 102"/>
                <a:gd name="T25" fmla="*/ 80 h 154"/>
                <a:gd name="T26" fmla="*/ 75 w 102"/>
                <a:gd name="T27" fmla="*/ 113 h 154"/>
                <a:gd name="T28" fmla="*/ 90 w 102"/>
                <a:gd name="T29" fmla="*/ 133 h 154"/>
                <a:gd name="T30" fmla="*/ 102 w 102"/>
                <a:gd name="T31" fmla="*/ 143 h 154"/>
                <a:gd name="T32" fmla="*/ 98 w 102"/>
                <a:gd name="T33" fmla="*/ 149 h 154"/>
                <a:gd name="T34" fmla="*/ 96 w 102"/>
                <a:gd name="T35" fmla="*/ 151 h 154"/>
                <a:gd name="T36" fmla="*/ 92 w 102"/>
                <a:gd name="T37" fmla="*/ 152 h 154"/>
                <a:gd name="T38" fmla="*/ 86 w 102"/>
                <a:gd name="T39" fmla="*/ 143 h 154"/>
                <a:gd name="T40" fmla="*/ 78 w 102"/>
                <a:gd name="T41" fmla="*/ 146 h 154"/>
                <a:gd name="T42" fmla="*/ 83 w 102"/>
                <a:gd name="T43" fmla="*/ 148 h 154"/>
                <a:gd name="T44" fmla="*/ 75 w 102"/>
                <a:gd name="T45" fmla="*/ 149 h 154"/>
                <a:gd name="T46" fmla="*/ 74 w 102"/>
                <a:gd name="T47" fmla="*/ 151 h 154"/>
                <a:gd name="T48" fmla="*/ 66 w 102"/>
                <a:gd name="T49" fmla="*/ 145 h 154"/>
                <a:gd name="T50" fmla="*/ 63 w 102"/>
                <a:gd name="T51" fmla="*/ 152 h 154"/>
                <a:gd name="T52" fmla="*/ 54 w 102"/>
                <a:gd name="T53" fmla="*/ 143 h 154"/>
                <a:gd name="T54" fmla="*/ 53 w 102"/>
                <a:gd name="T55" fmla="*/ 142 h 154"/>
                <a:gd name="T56" fmla="*/ 42 w 102"/>
                <a:gd name="T57" fmla="*/ 140 h 154"/>
                <a:gd name="T58" fmla="*/ 38 w 102"/>
                <a:gd name="T59" fmla="*/ 139 h 154"/>
                <a:gd name="T60" fmla="*/ 38 w 102"/>
                <a:gd name="T61" fmla="*/ 128 h 154"/>
                <a:gd name="T62" fmla="*/ 41 w 102"/>
                <a:gd name="T63" fmla="*/ 125 h 154"/>
                <a:gd name="T64" fmla="*/ 47 w 102"/>
                <a:gd name="T65" fmla="*/ 125 h 154"/>
                <a:gd name="T66" fmla="*/ 42 w 102"/>
                <a:gd name="T67" fmla="*/ 121 h 154"/>
                <a:gd name="T68" fmla="*/ 35 w 102"/>
                <a:gd name="T69" fmla="*/ 115 h 154"/>
                <a:gd name="T70" fmla="*/ 41 w 102"/>
                <a:gd name="T71" fmla="*/ 106 h 154"/>
                <a:gd name="T72" fmla="*/ 32 w 102"/>
                <a:gd name="T73" fmla="*/ 110 h 154"/>
                <a:gd name="T74" fmla="*/ 29 w 102"/>
                <a:gd name="T75" fmla="*/ 106 h 154"/>
                <a:gd name="T76" fmla="*/ 23 w 102"/>
                <a:gd name="T77" fmla="*/ 106 h 154"/>
                <a:gd name="T78" fmla="*/ 18 w 102"/>
                <a:gd name="T79" fmla="*/ 97 h 154"/>
                <a:gd name="T80" fmla="*/ 15 w 102"/>
                <a:gd name="T81" fmla="*/ 100 h 154"/>
                <a:gd name="T82" fmla="*/ 8 w 102"/>
                <a:gd name="T83" fmla="*/ 104 h 154"/>
                <a:gd name="T84" fmla="*/ 0 w 102"/>
                <a:gd name="T85" fmla="*/ 94 h 154"/>
                <a:gd name="T86" fmla="*/ 6 w 102"/>
                <a:gd name="T87" fmla="*/ 70 h 154"/>
                <a:gd name="T88" fmla="*/ 12 w 102"/>
                <a:gd name="T89" fmla="*/ 70 h 154"/>
                <a:gd name="T90" fmla="*/ 15 w 102"/>
                <a:gd name="T91" fmla="*/ 70 h 154"/>
                <a:gd name="T92" fmla="*/ 18 w 102"/>
                <a:gd name="T93" fmla="*/ 62 h 154"/>
                <a:gd name="T94" fmla="*/ 20 w 102"/>
                <a:gd name="T95" fmla="*/ 56 h 154"/>
                <a:gd name="T96" fmla="*/ 23 w 102"/>
                <a:gd name="T97" fmla="*/ 49 h 154"/>
                <a:gd name="T98" fmla="*/ 23 w 102"/>
                <a:gd name="T99" fmla="*/ 47 h 154"/>
                <a:gd name="T100" fmla="*/ 20 w 102"/>
                <a:gd name="T101" fmla="*/ 41 h 154"/>
                <a:gd name="T102" fmla="*/ 21 w 102"/>
                <a:gd name="T103" fmla="*/ 28 h 154"/>
                <a:gd name="T104" fmla="*/ 30 w 102"/>
                <a:gd name="T105" fmla="*/ 25 h 154"/>
                <a:gd name="T106" fmla="*/ 27 w 102"/>
                <a:gd name="T107" fmla="*/ 22 h 154"/>
                <a:gd name="T108" fmla="*/ 27 w 102"/>
                <a:gd name="T109" fmla="*/ 17 h 154"/>
                <a:gd name="T110" fmla="*/ 38 w 102"/>
                <a:gd name="T111" fmla="*/ 6 h 1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2"/>
                <a:gd name="T169" fmla="*/ 0 h 154"/>
                <a:gd name="T170" fmla="*/ 102 w 102"/>
                <a:gd name="T171" fmla="*/ 154 h 1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2" h="154">
                  <a:moveTo>
                    <a:pt x="38" y="6"/>
                  </a:moveTo>
                  <a:lnTo>
                    <a:pt x="38" y="4"/>
                  </a:lnTo>
                  <a:lnTo>
                    <a:pt x="45" y="6"/>
                  </a:lnTo>
                  <a:lnTo>
                    <a:pt x="48" y="3"/>
                  </a:lnTo>
                  <a:lnTo>
                    <a:pt x="56" y="0"/>
                  </a:lnTo>
                  <a:lnTo>
                    <a:pt x="60" y="0"/>
                  </a:lnTo>
                  <a:lnTo>
                    <a:pt x="63" y="3"/>
                  </a:lnTo>
                  <a:lnTo>
                    <a:pt x="66" y="4"/>
                  </a:lnTo>
                  <a:lnTo>
                    <a:pt x="71" y="4"/>
                  </a:lnTo>
                  <a:lnTo>
                    <a:pt x="77" y="9"/>
                  </a:lnTo>
                  <a:lnTo>
                    <a:pt x="81" y="9"/>
                  </a:lnTo>
                  <a:lnTo>
                    <a:pt x="84" y="13"/>
                  </a:lnTo>
                  <a:lnTo>
                    <a:pt x="84" y="16"/>
                  </a:lnTo>
                  <a:lnTo>
                    <a:pt x="74" y="19"/>
                  </a:lnTo>
                  <a:lnTo>
                    <a:pt x="83" y="20"/>
                  </a:lnTo>
                  <a:lnTo>
                    <a:pt x="81" y="22"/>
                  </a:lnTo>
                  <a:lnTo>
                    <a:pt x="77" y="22"/>
                  </a:lnTo>
                  <a:lnTo>
                    <a:pt x="71" y="25"/>
                  </a:lnTo>
                  <a:lnTo>
                    <a:pt x="74" y="26"/>
                  </a:lnTo>
                  <a:lnTo>
                    <a:pt x="80" y="23"/>
                  </a:lnTo>
                  <a:lnTo>
                    <a:pt x="81" y="28"/>
                  </a:lnTo>
                  <a:lnTo>
                    <a:pt x="80" y="31"/>
                  </a:lnTo>
                  <a:lnTo>
                    <a:pt x="77" y="32"/>
                  </a:lnTo>
                  <a:lnTo>
                    <a:pt x="74" y="34"/>
                  </a:lnTo>
                  <a:lnTo>
                    <a:pt x="68" y="32"/>
                  </a:lnTo>
                  <a:lnTo>
                    <a:pt x="68" y="35"/>
                  </a:lnTo>
                  <a:lnTo>
                    <a:pt x="72" y="35"/>
                  </a:lnTo>
                  <a:lnTo>
                    <a:pt x="74" y="38"/>
                  </a:lnTo>
                  <a:lnTo>
                    <a:pt x="71" y="43"/>
                  </a:lnTo>
                  <a:lnTo>
                    <a:pt x="71" y="47"/>
                  </a:lnTo>
                  <a:lnTo>
                    <a:pt x="68" y="46"/>
                  </a:lnTo>
                  <a:lnTo>
                    <a:pt x="68" y="47"/>
                  </a:lnTo>
                  <a:lnTo>
                    <a:pt x="68" y="49"/>
                  </a:lnTo>
                  <a:lnTo>
                    <a:pt x="68" y="53"/>
                  </a:lnTo>
                  <a:lnTo>
                    <a:pt x="66" y="53"/>
                  </a:lnTo>
                  <a:lnTo>
                    <a:pt x="66" y="64"/>
                  </a:lnTo>
                  <a:lnTo>
                    <a:pt x="68" y="68"/>
                  </a:lnTo>
                  <a:lnTo>
                    <a:pt x="65" y="77"/>
                  </a:lnTo>
                  <a:lnTo>
                    <a:pt x="66" y="80"/>
                  </a:lnTo>
                  <a:lnTo>
                    <a:pt x="68" y="82"/>
                  </a:lnTo>
                  <a:lnTo>
                    <a:pt x="71" y="103"/>
                  </a:lnTo>
                  <a:lnTo>
                    <a:pt x="75" y="113"/>
                  </a:lnTo>
                  <a:lnTo>
                    <a:pt x="77" y="119"/>
                  </a:lnTo>
                  <a:lnTo>
                    <a:pt x="87" y="133"/>
                  </a:lnTo>
                  <a:lnTo>
                    <a:pt x="90" y="133"/>
                  </a:lnTo>
                  <a:lnTo>
                    <a:pt x="98" y="140"/>
                  </a:lnTo>
                  <a:lnTo>
                    <a:pt x="99" y="140"/>
                  </a:lnTo>
                  <a:lnTo>
                    <a:pt x="102" y="143"/>
                  </a:lnTo>
                  <a:lnTo>
                    <a:pt x="101" y="145"/>
                  </a:lnTo>
                  <a:lnTo>
                    <a:pt x="101" y="148"/>
                  </a:lnTo>
                  <a:lnTo>
                    <a:pt x="98" y="149"/>
                  </a:lnTo>
                  <a:lnTo>
                    <a:pt x="92" y="148"/>
                  </a:lnTo>
                  <a:lnTo>
                    <a:pt x="90" y="149"/>
                  </a:lnTo>
                  <a:lnTo>
                    <a:pt x="96" y="151"/>
                  </a:lnTo>
                  <a:lnTo>
                    <a:pt x="95" y="152"/>
                  </a:lnTo>
                  <a:lnTo>
                    <a:pt x="93" y="154"/>
                  </a:lnTo>
                  <a:lnTo>
                    <a:pt x="92" y="152"/>
                  </a:lnTo>
                  <a:lnTo>
                    <a:pt x="87" y="148"/>
                  </a:lnTo>
                  <a:lnTo>
                    <a:pt x="86" y="146"/>
                  </a:lnTo>
                  <a:lnTo>
                    <a:pt x="86" y="143"/>
                  </a:lnTo>
                  <a:lnTo>
                    <a:pt x="83" y="145"/>
                  </a:lnTo>
                  <a:lnTo>
                    <a:pt x="80" y="145"/>
                  </a:lnTo>
                  <a:lnTo>
                    <a:pt x="78" y="146"/>
                  </a:lnTo>
                  <a:lnTo>
                    <a:pt x="80" y="148"/>
                  </a:lnTo>
                  <a:lnTo>
                    <a:pt x="81" y="149"/>
                  </a:lnTo>
                  <a:lnTo>
                    <a:pt x="83" y="148"/>
                  </a:lnTo>
                  <a:lnTo>
                    <a:pt x="83" y="151"/>
                  </a:lnTo>
                  <a:lnTo>
                    <a:pt x="78" y="152"/>
                  </a:lnTo>
                  <a:lnTo>
                    <a:pt x="75" y="149"/>
                  </a:lnTo>
                  <a:lnTo>
                    <a:pt x="74" y="149"/>
                  </a:lnTo>
                  <a:lnTo>
                    <a:pt x="75" y="151"/>
                  </a:lnTo>
                  <a:lnTo>
                    <a:pt x="74" y="151"/>
                  </a:lnTo>
                  <a:lnTo>
                    <a:pt x="72" y="146"/>
                  </a:lnTo>
                  <a:lnTo>
                    <a:pt x="69" y="146"/>
                  </a:lnTo>
                  <a:lnTo>
                    <a:pt x="66" y="145"/>
                  </a:lnTo>
                  <a:lnTo>
                    <a:pt x="65" y="148"/>
                  </a:lnTo>
                  <a:lnTo>
                    <a:pt x="63" y="148"/>
                  </a:lnTo>
                  <a:lnTo>
                    <a:pt x="63" y="152"/>
                  </a:lnTo>
                  <a:lnTo>
                    <a:pt x="62" y="152"/>
                  </a:lnTo>
                  <a:lnTo>
                    <a:pt x="54" y="146"/>
                  </a:lnTo>
                  <a:lnTo>
                    <a:pt x="54" y="143"/>
                  </a:lnTo>
                  <a:lnTo>
                    <a:pt x="57" y="143"/>
                  </a:lnTo>
                  <a:lnTo>
                    <a:pt x="57" y="142"/>
                  </a:lnTo>
                  <a:lnTo>
                    <a:pt x="53" y="142"/>
                  </a:lnTo>
                  <a:lnTo>
                    <a:pt x="45" y="143"/>
                  </a:lnTo>
                  <a:lnTo>
                    <a:pt x="44" y="143"/>
                  </a:lnTo>
                  <a:lnTo>
                    <a:pt x="42" y="140"/>
                  </a:lnTo>
                  <a:lnTo>
                    <a:pt x="41" y="142"/>
                  </a:lnTo>
                  <a:lnTo>
                    <a:pt x="38" y="140"/>
                  </a:lnTo>
                  <a:lnTo>
                    <a:pt x="38" y="139"/>
                  </a:lnTo>
                  <a:lnTo>
                    <a:pt x="38" y="131"/>
                  </a:lnTo>
                  <a:lnTo>
                    <a:pt x="36" y="128"/>
                  </a:lnTo>
                  <a:lnTo>
                    <a:pt x="38" y="128"/>
                  </a:lnTo>
                  <a:lnTo>
                    <a:pt x="41" y="130"/>
                  </a:lnTo>
                  <a:lnTo>
                    <a:pt x="42" y="128"/>
                  </a:lnTo>
                  <a:lnTo>
                    <a:pt x="41" y="125"/>
                  </a:lnTo>
                  <a:lnTo>
                    <a:pt x="44" y="127"/>
                  </a:lnTo>
                  <a:lnTo>
                    <a:pt x="47" y="127"/>
                  </a:lnTo>
                  <a:lnTo>
                    <a:pt x="47" y="125"/>
                  </a:lnTo>
                  <a:lnTo>
                    <a:pt x="44" y="124"/>
                  </a:lnTo>
                  <a:lnTo>
                    <a:pt x="45" y="122"/>
                  </a:lnTo>
                  <a:lnTo>
                    <a:pt x="42" y="121"/>
                  </a:lnTo>
                  <a:lnTo>
                    <a:pt x="38" y="121"/>
                  </a:lnTo>
                  <a:lnTo>
                    <a:pt x="35" y="118"/>
                  </a:lnTo>
                  <a:lnTo>
                    <a:pt x="35" y="115"/>
                  </a:lnTo>
                  <a:lnTo>
                    <a:pt x="35" y="116"/>
                  </a:lnTo>
                  <a:lnTo>
                    <a:pt x="36" y="113"/>
                  </a:lnTo>
                  <a:lnTo>
                    <a:pt x="41" y="106"/>
                  </a:lnTo>
                  <a:lnTo>
                    <a:pt x="38" y="109"/>
                  </a:lnTo>
                  <a:lnTo>
                    <a:pt x="32" y="115"/>
                  </a:lnTo>
                  <a:lnTo>
                    <a:pt x="32" y="110"/>
                  </a:lnTo>
                  <a:lnTo>
                    <a:pt x="32" y="107"/>
                  </a:lnTo>
                  <a:lnTo>
                    <a:pt x="32" y="101"/>
                  </a:lnTo>
                  <a:lnTo>
                    <a:pt x="29" y="106"/>
                  </a:lnTo>
                  <a:lnTo>
                    <a:pt x="26" y="104"/>
                  </a:lnTo>
                  <a:lnTo>
                    <a:pt x="26" y="107"/>
                  </a:lnTo>
                  <a:lnTo>
                    <a:pt x="23" y="106"/>
                  </a:lnTo>
                  <a:lnTo>
                    <a:pt x="23" y="107"/>
                  </a:lnTo>
                  <a:lnTo>
                    <a:pt x="21" y="98"/>
                  </a:lnTo>
                  <a:lnTo>
                    <a:pt x="18" y="97"/>
                  </a:lnTo>
                  <a:lnTo>
                    <a:pt x="17" y="101"/>
                  </a:lnTo>
                  <a:lnTo>
                    <a:pt x="15" y="104"/>
                  </a:lnTo>
                  <a:lnTo>
                    <a:pt x="15" y="100"/>
                  </a:lnTo>
                  <a:lnTo>
                    <a:pt x="12" y="101"/>
                  </a:lnTo>
                  <a:lnTo>
                    <a:pt x="12" y="106"/>
                  </a:lnTo>
                  <a:lnTo>
                    <a:pt x="8" y="104"/>
                  </a:lnTo>
                  <a:lnTo>
                    <a:pt x="6" y="103"/>
                  </a:lnTo>
                  <a:lnTo>
                    <a:pt x="3" y="103"/>
                  </a:lnTo>
                  <a:lnTo>
                    <a:pt x="0" y="94"/>
                  </a:lnTo>
                  <a:lnTo>
                    <a:pt x="0" y="77"/>
                  </a:lnTo>
                  <a:lnTo>
                    <a:pt x="2" y="74"/>
                  </a:lnTo>
                  <a:lnTo>
                    <a:pt x="6" y="70"/>
                  </a:lnTo>
                  <a:lnTo>
                    <a:pt x="8" y="73"/>
                  </a:lnTo>
                  <a:lnTo>
                    <a:pt x="9" y="71"/>
                  </a:lnTo>
                  <a:lnTo>
                    <a:pt x="12" y="70"/>
                  </a:lnTo>
                  <a:lnTo>
                    <a:pt x="12" y="73"/>
                  </a:lnTo>
                  <a:lnTo>
                    <a:pt x="14" y="76"/>
                  </a:lnTo>
                  <a:lnTo>
                    <a:pt x="15" y="70"/>
                  </a:lnTo>
                  <a:lnTo>
                    <a:pt x="17" y="68"/>
                  </a:lnTo>
                  <a:lnTo>
                    <a:pt x="17" y="62"/>
                  </a:lnTo>
                  <a:lnTo>
                    <a:pt x="18" y="62"/>
                  </a:lnTo>
                  <a:lnTo>
                    <a:pt x="18" y="59"/>
                  </a:lnTo>
                  <a:lnTo>
                    <a:pt x="18" y="56"/>
                  </a:lnTo>
                  <a:lnTo>
                    <a:pt x="20" y="56"/>
                  </a:lnTo>
                  <a:lnTo>
                    <a:pt x="20" y="52"/>
                  </a:lnTo>
                  <a:lnTo>
                    <a:pt x="21" y="52"/>
                  </a:lnTo>
                  <a:lnTo>
                    <a:pt x="23" y="49"/>
                  </a:lnTo>
                  <a:lnTo>
                    <a:pt x="24" y="46"/>
                  </a:lnTo>
                  <a:lnTo>
                    <a:pt x="26" y="44"/>
                  </a:lnTo>
                  <a:lnTo>
                    <a:pt x="23" y="47"/>
                  </a:lnTo>
                  <a:lnTo>
                    <a:pt x="21" y="46"/>
                  </a:lnTo>
                  <a:lnTo>
                    <a:pt x="23" y="41"/>
                  </a:lnTo>
                  <a:lnTo>
                    <a:pt x="20" y="41"/>
                  </a:lnTo>
                  <a:lnTo>
                    <a:pt x="15" y="37"/>
                  </a:lnTo>
                  <a:lnTo>
                    <a:pt x="15" y="32"/>
                  </a:lnTo>
                  <a:lnTo>
                    <a:pt x="21" y="28"/>
                  </a:lnTo>
                  <a:lnTo>
                    <a:pt x="24" y="26"/>
                  </a:lnTo>
                  <a:lnTo>
                    <a:pt x="27" y="28"/>
                  </a:lnTo>
                  <a:lnTo>
                    <a:pt x="30" y="25"/>
                  </a:lnTo>
                  <a:lnTo>
                    <a:pt x="29" y="25"/>
                  </a:lnTo>
                  <a:lnTo>
                    <a:pt x="26" y="23"/>
                  </a:lnTo>
                  <a:lnTo>
                    <a:pt x="27" y="22"/>
                  </a:lnTo>
                  <a:lnTo>
                    <a:pt x="30" y="20"/>
                  </a:lnTo>
                  <a:lnTo>
                    <a:pt x="29" y="19"/>
                  </a:lnTo>
                  <a:lnTo>
                    <a:pt x="27" y="17"/>
                  </a:lnTo>
                  <a:lnTo>
                    <a:pt x="27" y="14"/>
                  </a:lnTo>
                  <a:lnTo>
                    <a:pt x="32" y="9"/>
                  </a:lnTo>
                  <a:lnTo>
                    <a:pt x="38"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52" name="Freeform 226"/>
            <p:cNvSpPr>
              <a:spLocks/>
            </p:cNvSpPr>
            <p:nvPr/>
          </p:nvSpPr>
          <p:spPr bwMode="auto">
            <a:xfrm>
              <a:off x="3637" y="649"/>
              <a:ext cx="258" cy="243"/>
            </a:xfrm>
            <a:custGeom>
              <a:avLst/>
              <a:gdLst>
                <a:gd name="T0" fmla="*/ 9 w 258"/>
                <a:gd name="T1" fmla="*/ 204 h 243"/>
                <a:gd name="T2" fmla="*/ 27 w 258"/>
                <a:gd name="T3" fmla="*/ 192 h 243"/>
                <a:gd name="T4" fmla="*/ 26 w 258"/>
                <a:gd name="T5" fmla="*/ 188 h 243"/>
                <a:gd name="T6" fmla="*/ 26 w 258"/>
                <a:gd name="T7" fmla="*/ 177 h 243"/>
                <a:gd name="T8" fmla="*/ 33 w 258"/>
                <a:gd name="T9" fmla="*/ 170 h 243"/>
                <a:gd name="T10" fmla="*/ 47 w 258"/>
                <a:gd name="T11" fmla="*/ 159 h 243"/>
                <a:gd name="T12" fmla="*/ 39 w 258"/>
                <a:gd name="T13" fmla="*/ 150 h 243"/>
                <a:gd name="T14" fmla="*/ 36 w 258"/>
                <a:gd name="T15" fmla="*/ 140 h 243"/>
                <a:gd name="T16" fmla="*/ 30 w 258"/>
                <a:gd name="T17" fmla="*/ 134 h 243"/>
                <a:gd name="T18" fmla="*/ 38 w 258"/>
                <a:gd name="T19" fmla="*/ 131 h 243"/>
                <a:gd name="T20" fmla="*/ 56 w 258"/>
                <a:gd name="T21" fmla="*/ 116 h 243"/>
                <a:gd name="T22" fmla="*/ 72 w 258"/>
                <a:gd name="T23" fmla="*/ 101 h 243"/>
                <a:gd name="T24" fmla="*/ 81 w 258"/>
                <a:gd name="T25" fmla="*/ 90 h 243"/>
                <a:gd name="T26" fmla="*/ 107 w 258"/>
                <a:gd name="T27" fmla="*/ 65 h 243"/>
                <a:gd name="T28" fmla="*/ 119 w 258"/>
                <a:gd name="T29" fmla="*/ 66 h 243"/>
                <a:gd name="T30" fmla="*/ 122 w 258"/>
                <a:gd name="T31" fmla="*/ 51 h 243"/>
                <a:gd name="T32" fmla="*/ 131 w 258"/>
                <a:gd name="T33" fmla="*/ 48 h 243"/>
                <a:gd name="T34" fmla="*/ 153 w 258"/>
                <a:gd name="T35" fmla="*/ 56 h 243"/>
                <a:gd name="T36" fmla="*/ 176 w 258"/>
                <a:gd name="T37" fmla="*/ 48 h 243"/>
                <a:gd name="T38" fmla="*/ 189 w 258"/>
                <a:gd name="T39" fmla="*/ 38 h 243"/>
                <a:gd name="T40" fmla="*/ 204 w 258"/>
                <a:gd name="T41" fmla="*/ 29 h 243"/>
                <a:gd name="T42" fmla="*/ 213 w 258"/>
                <a:gd name="T43" fmla="*/ 12 h 243"/>
                <a:gd name="T44" fmla="*/ 240 w 258"/>
                <a:gd name="T45" fmla="*/ 0 h 243"/>
                <a:gd name="T46" fmla="*/ 255 w 258"/>
                <a:gd name="T47" fmla="*/ 14 h 243"/>
                <a:gd name="T48" fmla="*/ 258 w 258"/>
                <a:gd name="T49" fmla="*/ 33 h 243"/>
                <a:gd name="T50" fmla="*/ 241 w 258"/>
                <a:gd name="T51" fmla="*/ 54 h 243"/>
                <a:gd name="T52" fmla="*/ 214 w 258"/>
                <a:gd name="T53" fmla="*/ 69 h 243"/>
                <a:gd name="T54" fmla="*/ 195 w 258"/>
                <a:gd name="T55" fmla="*/ 80 h 243"/>
                <a:gd name="T56" fmla="*/ 170 w 258"/>
                <a:gd name="T57" fmla="*/ 95 h 243"/>
                <a:gd name="T58" fmla="*/ 155 w 258"/>
                <a:gd name="T59" fmla="*/ 107 h 243"/>
                <a:gd name="T60" fmla="*/ 122 w 258"/>
                <a:gd name="T61" fmla="*/ 134 h 243"/>
                <a:gd name="T62" fmla="*/ 113 w 258"/>
                <a:gd name="T63" fmla="*/ 135 h 243"/>
                <a:gd name="T64" fmla="*/ 111 w 258"/>
                <a:gd name="T65" fmla="*/ 153 h 243"/>
                <a:gd name="T66" fmla="*/ 98 w 258"/>
                <a:gd name="T67" fmla="*/ 155 h 243"/>
                <a:gd name="T68" fmla="*/ 90 w 258"/>
                <a:gd name="T69" fmla="*/ 161 h 243"/>
                <a:gd name="T70" fmla="*/ 89 w 258"/>
                <a:gd name="T71" fmla="*/ 167 h 243"/>
                <a:gd name="T72" fmla="*/ 77 w 258"/>
                <a:gd name="T73" fmla="*/ 164 h 243"/>
                <a:gd name="T74" fmla="*/ 84 w 258"/>
                <a:gd name="T75" fmla="*/ 185 h 243"/>
                <a:gd name="T76" fmla="*/ 81 w 258"/>
                <a:gd name="T77" fmla="*/ 192 h 243"/>
                <a:gd name="T78" fmla="*/ 75 w 258"/>
                <a:gd name="T79" fmla="*/ 200 h 243"/>
                <a:gd name="T80" fmla="*/ 65 w 258"/>
                <a:gd name="T81" fmla="*/ 194 h 243"/>
                <a:gd name="T82" fmla="*/ 71 w 258"/>
                <a:gd name="T83" fmla="*/ 204 h 243"/>
                <a:gd name="T84" fmla="*/ 65 w 258"/>
                <a:gd name="T85" fmla="*/ 210 h 243"/>
                <a:gd name="T86" fmla="*/ 63 w 258"/>
                <a:gd name="T87" fmla="*/ 218 h 243"/>
                <a:gd name="T88" fmla="*/ 59 w 258"/>
                <a:gd name="T89" fmla="*/ 224 h 243"/>
                <a:gd name="T90" fmla="*/ 59 w 258"/>
                <a:gd name="T91" fmla="*/ 233 h 243"/>
                <a:gd name="T92" fmla="*/ 48 w 258"/>
                <a:gd name="T93" fmla="*/ 243 h 243"/>
                <a:gd name="T94" fmla="*/ 24 w 258"/>
                <a:gd name="T95" fmla="*/ 233 h 243"/>
                <a:gd name="T96" fmla="*/ 12 w 258"/>
                <a:gd name="T97" fmla="*/ 231 h 243"/>
                <a:gd name="T98" fmla="*/ 20 w 258"/>
                <a:gd name="T99" fmla="*/ 221 h 243"/>
                <a:gd name="T100" fmla="*/ 12 w 258"/>
                <a:gd name="T101" fmla="*/ 222 h 2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8"/>
                <a:gd name="T154" fmla="*/ 0 h 243"/>
                <a:gd name="T155" fmla="*/ 258 w 258"/>
                <a:gd name="T156" fmla="*/ 243 h 24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8" h="243">
                  <a:moveTo>
                    <a:pt x="0" y="212"/>
                  </a:moveTo>
                  <a:lnTo>
                    <a:pt x="0" y="210"/>
                  </a:lnTo>
                  <a:lnTo>
                    <a:pt x="2" y="212"/>
                  </a:lnTo>
                  <a:lnTo>
                    <a:pt x="5" y="210"/>
                  </a:lnTo>
                  <a:lnTo>
                    <a:pt x="9" y="204"/>
                  </a:lnTo>
                  <a:lnTo>
                    <a:pt x="18" y="201"/>
                  </a:lnTo>
                  <a:lnTo>
                    <a:pt x="17" y="200"/>
                  </a:lnTo>
                  <a:lnTo>
                    <a:pt x="18" y="194"/>
                  </a:lnTo>
                  <a:lnTo>
                    <a:pt x="24" y="189"/>
                  </a:lnTo>
                  <a:lnTo>
                    <a:pt x="27" y="192"/>
                  </a:lnTo>
                  <a:lnTo>
                    <a:pt x="32" y="192"/>
                  </a:lnTo>
                  <a:lnTo>
                    <a:pt x="36" y="195"/>
                  </a:lnTo>
                  <a:lnTo>
                    <a:pt x="41" y="197"/>
                  </a:lnTo>
                  <a:lnTo>
                    <a:pt x="38" y="192"/>
                  </a:lnTo>
                  <a:lnTo>
                    <a:pt x="26" y="188"/>
                  </a:lnTo>
                  <a:lnTo>
                    <a:pt x="24" y="185"/>
                  </a:lnTo>
                  <a:lnTo>
                    <a:pt x="26" y="185"/>
                  </a:lnTo>
                  <a:lnTo>
                    <a:pt x="32" y="185"/>
                  </a:lnTo>
                  <a:lnTo>
                    <a:pt x="33" y="182"/>
                  </a:lnTo>
                  <a:lnTo>
                    <a:pt x="26" y="177"/>
                  </a:lnTo>
                  <a:lnTo>
                    <a:pt x="26" y="174"/>
                  </a:lnTo>
                  <a:lnTo>
                    <a:pt x="36" y="174"/>
                  </a:lnTo>
                  <a:lnTo>
                    <a:pt x="39" y="173"/>
                  </a:lnTo>
                  <a:lnTo>
                    <a:pt x="38" y="170"/>
                  </a:lnTo>
                  <a:lnTo>
                    <a:pt x="33" y="170"/>
                  </a:lnTo>
                  <a:lnTo>
                    <a:pt x="30" y="164"/>
                  </a:lnTo>
                  <a:lnTo>
                    <a:pt x="30" y="159"/>
                  </a:lnTo>
                  <a:lnTo>
                    <a:pt x="33" y="161"/>
                  </a:lnTo>
                  <a:lnTo>
                    <a:pt x="39" y="156"/>
                  </a:lnTo>
                  <a:lnTo>
                    <a:pt x="47" y="159"/>
                  </a:lnTo>
                  <a:lnTo>
                    <a:pt x="50" y="156"/>
                  </a:lnTo>
                  <a:lnTo>
                    <a:pt x="47" y="156"/>
                  </a:lnTo>
                  <a:lnTo>
                    <a:pt x="44" y="156"/>
                  </a:lnTo>
                  <a:lnTo>
                    <a:pt x="42" y="152"/>
                  </a:lnTo>
                  <a:lnTo>
                    <a:pt x="39" y="150"/>
                  </a:lnTo>
                  <a:lnTo>
                    <a:pt x="33" y="152"/>
                  </a:lnTo>
                  <a:lnTo>
                    <a:pt x="32" y="149"/>
                  </a:lnTo>
                  <a:lnTo>
                    <a:pt x="35" y="147"/>
                  </a:lnTo>
                  <a:lnTo>
                    <a:pt x="38" y="140"/>
                  </a:lnTo>
                  <a:lnTo>
                    <a:pt x="36" y="140"/>
                  </a:lnTo>
                  <a:lnTo>
                    <a:pt x="36" y="138"/>
                  </a:lnTo>
                  <a:lnTo>
                    <a:pt x="35" y="135"/>
                  </a:lnTo>
                  <a:lnTo>
                    <a:pt x="32" y="140"/>
                  </a:lnTo>
                  <a:lnTo>
                    <a:pt x="32" y="135"/>
                  </a:lnTo>
                  <a:lnTo>
                    <a:pt x="30" y="134"/>
                  </a:lnTo>
                  <a:lnTo>
                    <a:pt x="32" y="131"/>
                  </a:lnTo>
                  <a:lnTo>
                    <a:pt x="30" y="129"/>
                  </a:lnTo>
                  <a:lnTo>
                    <a:pt x="32" y="125"/>
                  </a:lnTo>
                  <a:lnTo>
                    <a:pt x="38" y="125"/>
                  </a:lnTo>
                  <a:lnTo>
                    <a:pt x="38" y="131"/>
                  </a:lnTo>
                  <a:lnTo>
                    <a:pt x="41" y="132"/>
                  </a:lnTo>
                  <a:lnTo>
                    <a:pt x="47" y="128"/>
                  </a:lnTo>
                  <a:lnTo>
                    <a:pt x="50" y="123"/>
                  </a:lnTo>
                  <a:lnTo>
                    <a:pt x="51" y="119"/>
                  </a:lnTo>
                  <a:lnTo>
                    <a:pt x="56" y="116"/>
                  </a:lnTo>
                  <a:lnTo>
                    <a:pt x="65" y="117"/>
                  </a:lnTo>
                  <a:lnTo>
                    <a:pt x="71" y="111"/>
                  </a:lnTo>
                  <a:lnTo>
                    <a:pt x="71" y="107"/>
                  </a:lnTo>
                  <a:lnTo>
                    <a:pt x="69" y="104"/>
                  </a:lnTo>
                  <a:lnTo>
                    <a:pt x="72" y="101"/>
                  </a:lnTo>
                  <a:lnTo>
                    <a:pt x="72" y="98"/>
                  </a:lnTo>
                  <a:lnTo>
                    <a:pt x="77" y="93"/>
                  </a:lnTo>
                  <a:lnTo>
                    <a:pt x="80" y="95"/>
                  </a:lnTo>
                  <a:lnTo>
                    <a:pt x="83" y="93"/>
                  </a:lnTo>
                  <a:lnTo>
                    <a:pt x="81" y="90"/>
                  </a:lnTo>
                  <a:lnTo>
                    <a:pt x="83" y="84"/>
                  </a:lnTo>
                  <a:lnTo>
                    <a:pt x="86" y="81"/>
                  </a:lnTo>
                  <a:lnTo>
                    <a:pt x="102" y="74"/>
                  </a:lnTo>
                  <a:lnTo>
                    <a:pt x="104" y="71"/>
                  </a:lnTo>
                  <a:lnTo>
                    <a:pt x="107" y="65"/>
                  </a:lnTo>
                  <a:lnTo>
                    <a:pt x="114" y="60"/>
                  </a:lnTo>
                  <a:lnTo>
                    <a:pt x="117" y="62"/>
                  </a:lnTo>
                  <a:lnTo>
                    <a:pt x="114" y="69"/>
                  </a:lnTo>
                  <a:lnTo>
                    <a:pt x="117" y="71"/>
                  </a:lnTo>
                  <a:lnTo>
                    <a:pt x="119" y="66"/>
                  </a:lnTo>
                  <a:lnTo>
                    <a:pt x="123" y="65"/>
                  </a:lnTo>
                  <a:lnTo>
                    <a:pt x="125" y="62"/>
                  </a:lnTo>
                  <a:lnTo>
                    <a:pt x="123" y="59"/>
                  </a:lnTo>
                  <a:lnTo>
                    <a:pt x="122" y="56"/>
                  </a:lnTo>
                  <a:lnTo>
                    <a:pt x="122" y="51"/>
                  </a:lnTo>
                  <a:lnTo>
                    <a:pt x="123" y="53"/>
                  </a:lnTo>
                  <a:lnTo>
                    <a:pt x="125" y="50"/>
                  </a:lnTo>
                  <a:lnTo>
                    <a:pt x="123" y="48"/>
                  </a:lnTo>
                  <a:lnTo>
                    <a:pt x="129" y="47"/>
                  </a:lnTo>
                  <a:lnTo>
                    <a:pt x="131" y="48"/>
                  </a:lnTo>
                  <a:lnTo>
                    <a:pt x="144" y="50"/>
                  </a:lnTo>
                  <a:lnTo>
                    <a:pt x="144" y="56"/>
                  </a:lnTo>
                  <a:lnTo>
                    <a:pt x="147" y="57"/>
                  </a:lnTo>
                  <a:lnTo>
                    <a:pt x="150" y="54"/>
                  </a:lnTo>
                  <a:lnTo>
                    <a:pt x="153" y="56"/>
                  </a:lnTo>
                  <a:lnTo>
                    <a:pt x="168" y="47"/>
                  </a:lnTo>
                  <a:lnTo>
                    <a:pt x="171" y="47"/>
                  </a:lnTo>
                  <a:lnTo>
                    <a:pt x="171" y="48"/>
                  </a:lnTo>
                  <a:lnTo>
                    <a:pt x="173" y="50"/>
                  </a:lnTo>
                  <a:lnTo>
                    <a:pt x="176" y="48"/>
                  </a:lnTo>
                  <a:lnTo>
                    <a:pt x="177" y="47"/>
                  </a:lnTo>
                  <a:lnTo>
                    <a:pt x="179" y="47"/>
                  </a:lnTo>
                  <a:lnTo>
                    <a:pt x="180" y="45"/>
                  </a:lnTo>
                  <a:lnTo>
                    <a:pt x="183" y="44"/>
                  </a:lnTo>
                  <a:lnTo>
                    <a:pt x="189" y="38"/>
                  </a:lnTo>
                  <a:lnTo>
                    <a:pt x="194" y="38"/>
                  </a:lnTo>
                  <a:lnTo>
                    <a:pt x="197" y="30"/>
                  </a:lnTo>
                  <a:lnTo>
                    <a:pt x="200" y="33"/>
                  </a:lnTo>
                  <a:lnTo>
                    <a:pt x="203" y="32"/>
                  </a:lnTo>
                  <a:lnTo>
                    <a:pt x="204" y="29"/>
                  </a:lnTo>
                  <a:lnTo>
                    <a:pt x="203" y="21"/>
                  </a:lnTo>
                  <a:lnTo>
                    <a:pt x="204" y="17"/>
                  </a:lnTo>
                  <a:lnTo>
                    <a:pt x="208" y="15"/>
                  </a:lnTo>
                  <a:lnTo>
                    <a:pt x="211" y="12"/>
                  </a:lnTo>
                  <a:lnTo>
                    <a:pt x="213" y="12"/>
                  </a:lnTo>
                  <a:lnTo>
                    <a:pt x="217" y="8"/>
                  </a:lnTo>
                  <a:lnTo>
                    <a:pt x="217" y="5"/>
                  </a:lnTo>
                  <a:lnTo>
                    <a:pt x="222" y="6"/>
                  </a:lnTo>
                  <a:lnTo>
                    <a:pt x="229" y="0"/>
                  </a:lnTo>
                  <a:lnTo>
                    <a:pt x="240" y="0"/>
                  </a:lnTo>
                  <a:lnTo>
                    <a:pt x="249" y="3"/>
                  </a:lnTo>
                  <a:lnTo>
                    <a:pt x="250" y="6"/>
                  </a:lnTo>
                  <a:lnTo>
                    <a:pt x="252" y="9"/>
                  </a:lnTo>
                  <a:lnTo>
                    <a:pt x="255" y="11"/>
                  </a:lnTo>
                  <a:lnTo>
                    <a:pt x="255" y="14"/>
                  </a:lnTo>
                  <a:lnTo>
                    <a:pt x="258" y="23"/>
                  </a:lnTo>
                  <a:lnTo>
                    <a:pt x="258" y="26"/>
                  </a:lnTo>
                  <a:lnTo>
                    <a:pt x="255" y="29"/>
                  </a:lnTo>
                  <a:lnTo>
                    <a:pt x="253" y="33"/>
                  </a:lnTo>
                  <a:lnTo>
                    <a:pt x="258" y="33"/>
                  </a:lnTo>
                  <a:lnTo>
                    <a:pt x="258" y="36"/>
                  </a:lnTo>
                  <a:lnTo>
                    <a:pt x="253" y="38"/>
                  </a:lnTo>
                  <a:lnTo>
                    <a:pt x="244" y="54"/>
                  </a:lnTo>
                  <a:lnTo>
                    <a:pt x="247" y="57"/>
                  </a:lnTo>
                  <a:lnTo>
                    <a:pt x="241" y="54"/>
                  </a:lnTo>
                  <a:lnTo>
                    <a:pt x="238" y="54"/>
                  </a:lnTo>
                  <a:lnTo>
                    <a:pt x="237" y="56"/>
                  </a:lnTo>
                  <a:lnTo>
                    <a:pt x="225" y="68"/>
                  </a:lnTo>
                  <a:lnTo>
                    <a:pt x="217" y="69"/>
                  </a:lnTo>
                  <a:lnTo>
                    <a:pt x="214" y="69"/>
                  </a:lnTo>
                  <a:lnTo>
                    <a:pt x="208" y="74"/>
                  </a:lnTo>
                  <a:lnTo>
                    <a:pt x="204" y="72"/>
                  </a:lnTo>
                  <a:lnTo>
                    <a:pt x="198" y="75"/>
                  </a:lnTo>
                  <a:lnTo>
                    <a:pt x="197" y="77"/>
                  </a:lnTo>
                  <a:lnTo>
                    <a:pt x="195" y="80"/>
                  </a:lnTo>
                  <a:lnTo>
                    <a:pt x="192" y="83"/>
                  </a:lnTo>
                  <a:lnTo>
                    <a:pt x="191" y="80"/>
                  </a:lnTo>
                  <a:lnTo>
                    <a:pt x="188" y="84"/>
                  </a:lnTo>
                  <a:lnTo>
                    <a:pt x="171" y="95"/>
                  </a:lnTo>
                  <a:lnTo>
                    <a:pt x="170" y="95"/>
                  </a:lnTo>
                  <a:lnTo>
                    <a:pt x="167" y="89"/>
                  </a:lnTo>
                  <a:lnTo>
                    <a:pt x="165" y="90"/>
                  </a:lnTo>
                  <a:lnTo>
                    <a:pt x="165" y="93"/>
                  </a:lnTo>
                  <a:lnTo>
                    <a:pt x="164" y="98"/>
                  </a:lnTo>
                  <a:lnTo>
                    <a:pt x="155" y="107"/>
                  </a:lnTo>
                  <a:lnTo>
                    <a:pt x="147" y="108"/>
                  </a:lnTo>
                  <a:lnTo>
                    <a:pt x="144" y="114"/>
                  </a:lnTo>
                  <a:lnTo>
                    <a:pt x="144" y="111"/>
                  </a:lnTo>
                  <a:lnTo>
                    <a:pt x="129" y="131"/>
                  </a:lnTo>
                  <a:lnTo>
                    <a:pt x="122" y="134"/>
                  </a:lnTo>
                  <a:lnTo>
                    <a:pt x="120" y="135"/>
                  </a:lnTo>
                  <a:lnTo>
                    <a:pt x="119" y="132"/>
                  </a:lnTo>
                  <a:lnTo>
                    <a:pt x="116" y="134"/>
                  </a:lnTo>
                  <a:lnTo>
                    <a:pt x="114" y="131"/>
                  </a:lnTo>
                  <a:lnTo>
                    <a:pt x="113" y="135"/>
                  </a:lnTo>
                  <a:lnTo>
                    <a:pt x="114" y="138"/>
                  </a:lnTo>
                  <a:lnTo>
                    <a:pt x="117" y="138"/>
                  </a:lnTo>
                  <a:lnTo>
                    <a:pt x="119" y="141"/>
                  </a:lnTo>
                  <a:lnTo>
                    <a:pt x="110" y="150"/>
                  </a:lnTo>
                  <a:lnTo>
                    <a:pt x="111" y="153"/>
                  </a:lnTo>
                  <a:lnTo>
                    <a:pt x="110" y="156"/>
                  </a:lnTo>
                  <a:lnTo>
                    <a:pt x="104" y="158"/>
                  </a:lnTo>
                  <a:lnTo>
                    <a:pt x="101" y="155"/>
                  </a:lnTo>
                  <a:lnTo>
                    <a:pt x="98" y="152"/>
                  </a:lnTo>
                  <a:lnTo>
                    <a:pt x="98" y="155"/>
                  </a:lnTo>
                  <a:lnTo>
                    <a:pt x="101" y="159"/>
                  </a:lnTo>
                  <a:lnTo>
                    <a:pt x="104" y="165"/>
                  </a:lnTo>
                  <a:lnTo>
                    <a:pt x="93" y="158"/>
                  </a:lnTo>
                  <a:lnTo>
                    <a:pt x="90" y="159"/>
                  </a:lnTo>
                  <a:lnTo>
                    <a:pt x="90" y="161"/>
                  </a:lnTo>
                  <a:lnTo>
                    <a:pt x="90" y="162"/>
                  </a:lnTo>
                  <a:lnTo>
                    <a:pt x="92" y="167"/>
                  </a:lnTo>
                  <a:lnTo>
                    <a:pt x="93" y="168"/>
                  </a:lnTo>
                  <a:lnTo>
                    <a:pt x="90" y="165"/>
                  </a:lnTo>
                  <a:lnTo>
                    <a:pt x="89" y="167"/>
                  </a:lnTo>
                  <a:lnTo>
                    <a:pt x="92" y="171"/>
                  </a:lnTo>
                  <a:lnTo>
                    <a:pt x="90" y="174"/>
                  </a:lnTo>
                  <a:lnTo>
                    <a:pt x="87" y="174"/>
                  </a:lnTo>
                  <a:lnTo>
                    <a:pt x="86" y="171"/>
                  </a:lnTo>
                  <a:lnTo>
                    <a:pt x="77" y="164"/>
                  </a:lnTo>
                  <a:lnTo>
                    <a:pt x="77" y="167"/>
                  </a:lnTo>
                  <a:lnTo>
                    <a:pt x="81" y="171"/>
                  </a:lnTo>
                  <a:lnTo>
                    <a:pt x="86" y="182"/>
                  </a:lnTo>
                  <a:lnTo>
                    <a:pt x="86" y="185"/>
                  </a:lnTo>
                  <a:lnTo>
                    <a:pt x="84" y="185"/>
                  </a:lnTo>
                  <a:lnTo>
                    <a:pt x="83" y="189"/>
                  </a:lnTo>
                  <a:lnTo>
                    <a:pt x="81" y="188"/>
                  </a:lnTo>
                  <a:lnTo>
                    <a:pt x="80" y="188"/>
                  </a:lnTo>
                  <a:lnTo>
                    <a:pt x="80" y="191"/>
                  </a:lnTo>
                  <a:lnTo>
                    <a:pt x="81" y="192"/>
                  </a:lnTo>
                  <a:lnTo>
                    <a:pt x="80" y="194"/>
                  </a:lnTo>
                  <a:lnTo>
                    <a:pt x="77" y="191"/>
                  </a:lnTo>
                  <a:lnTo>
                    <a:pt x="77" y="194"/>
                  </a:lnTo>
                  <a:lnTo>
                    <a:pt x="77" y="198"/>
                  </a:lnTo>
                  <a:lnTo>
                    <a:pt x="75" y="200"/>
                  </a:lnTo>
                  <a:lnTo>
                    <a:pt x="74" y="197"/>
                  </a:lnTo>
                  <a:lnTo>
                    <a:pt x="71" y="197"/>
                  </a:lnTo>
                  <a:lnTo>
                    <a:pt x="65" y="183"/>
                  </a:lnTo>
                  <a:lnTo>
                    <a:pt x="63" y="189"/>
                  </a:lnTo>
                  <a:lnTo>
                    <a:pt x="65" y="194"/>
                  </a:lnTo>
                  <a:lnTo>
                    <a:pt x="60" y="195"/>
                  </a:lnTo>
                  <a:lnTo>
                    <a:pt x="66" y="197"/>
                  </a:lnTo>
                  <a:lnTo>
                    <a:pt x="68" y="200"/>
                  </a:lnTo>
                  <a:lnTo>
                    <a:pt x="68" y="203"/>
                  </a:lnTo>
                  <a:lnTo>
                    <a:pt x="71" y="204"/>
                  </a:lnTo>
                  <a:lnTo>
                    <a:pt x="69" y="206"/>
                  </a:lnTo>
                  <a:lnTo>
                    <a:pt x="69" y="207"/>
                  </a:lnTo>
                  <a:lnTo>
                    <a:pt x="69" y="215"/>
                  </a:lnTo>
                  <a:lnTo>
                    <a:pt x="66" y="215"/>
                  </a:lnTo>
                  <a:lnTo>
                    <a:pt x="65" y="210"/>
                  </a:lnTo>
                  <a:lnTo>
                    <a:pt x="56" y="207"/>
                  </a:lnTo>
                  <a:lnTo>
                    <a:pt x="53" y="209"/>
                  </a:lnTo>
                  <a:lnTo>
                    <a:pt x="56" y="210"/>
                  </a:lnTo>
                  <a:lnTo>
                    <a:pt x="59" y="212"/>
                  </a:lnTo>
                  <a:lnTo>
                    <a:pt x="63" y="218"/>
                  </a:lnTo>
                  <a:lnTo>
                    <a:pt x="65" y="221"/>
                  </a:lnTo>
                  <a:lnTo>
                    <a:pt x="63" y="224"/>
                  </a:lnTo>
                  <a:lnTo>
                    <a:pt x="62" y="224"/>
                  </a:lnTo>
                  <a:lnTo>
                    <a:pt x="62" y="225"/>
                  </a:lnTo>
                  <a:lnTo>
                    <a:pt x="59" y="224"/>
                  </a:lnTo>
                  <a:lnTo>
                    <a:pt x="57" y="219"/>
                  </a:lnTo>
                  <a:lnTo>
                    <a:pt x="53" y="219"/>
                  </a:lnTo>
                  <a:lnTo>
                    <a:pt x="56" y="227"/>
                  </a:lnTo>
                  <a:lnTo>
                    <a:pt x="59" y="230"/>
                  </a:lnTo>
                  <a:lnTo>
                    <a:pt x="59" y="233"/>
                  </a:lnTo>
                  <a:lnTo>
                    <a:pt x="57" y="234"/>
                  </a:lnTo>
                  <a:lnTo>
                    <a:pt x="56" y="239"/>
                  </a:lnTo>
                  <a:lnTo>
                    <a:pt x="53" y="239"/>
                  </a:lnTo>
                  <a:lnTo>
                    <a:pt x="51" y="243"/>
                  </a:lnTo>
                  <a:lnTo>
                    <a:pt x="48" y="243"/>
                  </a:lnTo>
                  <a:lnTo>
                    <a:pt x="47" y="242"/>
                  </a:lnTo>
                  <a:lnTo>
                    <a:pt x="41" y="242"/>
                  </a:lnTo>
                  <a:lnTo>
                    <a:pt x="35" y="237"/>
                  </a:lnTo>
                  <a:lnTo>
                    <a:pt x="30" y="237"/>
                  </a:lnTo>
                  <a:lnTo>
                    <a:pt x="24" y="233"/>
                  </a:lnTo>
                  <a:lnTo>
                    <a:pt x="18" y="234"/>
                  </a:lnTo>
                  <a:lnTo>
                    <a:pt x="12" y="237"/>
                  </a:lnTo>
                  <a:lnTo>
                    <a:pt x="8" y="237"/>
                  </a:lnTo>
                  <a:lnTo>
                    <a:pt x="11" y="234"/>
                  </a:lnTo>
                  <a:lnTo>
                    <a:pt x="12" y="231"/>
                  </a:lnTo>
                  <a:lnTo>
                    <a:pt x="11" y="231"/>
                  </a:lnTo>
                  <a:lnTo>
                    <a:pt x="11" y="228"/>
                  </a:lnTo>
                  <a:lnTo>
                    <a:pt x="12" y="225"/>
                  </a:lnTo>
                  <a:lnTo>
                    <a:pt x="17" y="221"/>
                  </a:lnTo>
                  <a:lnTo>
                    <a:pt x="20" y="221"/>
                  </a:lnTo>
                  <a:lnTo>
                    <a:pt x="24" y="218"/>
                  </a:lnTo>
                  <a:lnTo>
                    <a:pt x="21" y="215"/>
                  </a:lnTo>
                  <a:lnTo>
                    <a:pt x="20" y="218"/>
                  </a:lnTo>
                  <a:lnTo>
                    <a:pt x="17" y="218"/>
                  </a:lnTo>
                  <a:lnTo>
                    <a:pt x="12" y="222"/>
                  </a:lnTo>
                  <a:lnTo>
                    <a:pt x="6" y="221"/>
                  </a:lnTo>
                  <a:lnTo>
                    <a:pt x="5" y="219"/>
                  </a:lnTo>
                  <a:lnTo>
                    <a:pt x="2" y="216"/>
                  </a:lnTo>
                  <a:lnTo>
                    <a:pt x="0" y="21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53" name="Freeform 227"/>
            <p:cNvSpPr>
              <a:spLocks/>
            </p:cNvSpPr>
            <p:nvPr/>
          </p:nvSpPr>
          <p:spPr bwMode="auto">
            <a:xfrm>
              <a:off x="3615" y="995"/>
              <a:ext cx="15" cy="26"/>
            </a:xfrm>
            <a:custGeom>
              <a:avLst/>
              <a:gdLst>
                <a:gd name="T0" fmla="*/ 0 w 15"/>
                <a:gd name="T1" fmla="*/ 3 h 26"/>
                <a:gd name="T2" fmla="*/ 4 w 15"/>
                <a:gd name="T3" fmla="*/ 0 h 26"/>
                <a:gd name="T4" fmla="*/ 7 w 15"/>
                <a:gd name="T5" fmla="*/ 2 h 26"/>
                <a:gd name="T6" fmla="*/ 9 w 15"/>
                <a:gd name="T7" fmla="*/ 5 h 26"/>
                <a:gd name="T8" fmla="*/ 10 w 15"/>
                <a:gd name="T9" fmla="*/ 3 h 26"/>
                <a:gd name="T10" fmla="*/ 13 w 15"/>
                <a:gd name="T11" fmla="*/ 9 h 26"/>
                <a:gd name="T12" fmla="*/ 13 w 15"/>
                <a:gd name="T13" fmla="*/ 17 h 26"/>
                <a:gd name="T14" fmla="*/ 13 w 15"/>
                <a:gd name="T15" fmla="*/ 18 h 26"/>
                <a:gd name="T16" fmla="*/ 15 w 15"/>
                <a:gd name="T17" fmla="*/ 24 h 26"/>
                <a:gd name="T18" fmla="*/ 13 w 15"/>
                <a:gd name="T19" fmla="*/ 26 h 26"/>
                <a:gd name="T20" fmla="*/ 7 w 15"/>
                <a:gd name="T21" fmla="*/ 9 h 26"/>
                <a:gd name="T22" fmla="*/ 0 w 15"/>
                <a:gd name="T23" fmla="*/ 6 h 26"/>
                <a:gd name="T24" fmla="*/ 0 w 15"/>
                <a:gd name="T25" fmla="*/ 3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26"/>
                <a:gd name="T41" fmla="*/ 15 w 15"/>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26">
                  <a:moveTo>
                    <a:pt x="0" y="3"/>
                  </a:moveTo>
                  <a:lnTo>
                    <a:pt x="4" y="0"/>
                  </a:lnTo>
                  <a:lnTo>
                    <a:pt x="7" y="2"/>
                  </a:lnTo>
                  <a:lnTo>
                    <a:pt x="9" y="5"/>
                  </a:lnTo>
                  <a:lnTo>
                    <a:pt x="10" y="3"/>
                  </a:lnTo>
                  <a:lnTo>
                    <a:pt x="13" y="9"/>
                  </a:lnTo>
                  <a:lnTo>
                    <a:pt x="13" y="17"/>
                  </a:lnTo>
                  <a:lnTo>
                    <a:pt x="13" y="18"/>
                  </a:lnTo>
                  <a:lnTo>
                    <a:pt x="15" y="24"/>
                  </a:lnTo>
                  <a:lnTo>
                    <a:pt x="13" y="26"/>
                  </a:lnTo>
                  <a:lnTo>
                    <a:pt x="7" y="9"/>
                  </a:lnTo>
                  <a:lnTo>
                    <a:pt x="0" y="6"/>
                  </a:lnTo>
                  <a:lnTo>
                    <a:pt x="0"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54" name="Freeform 228"/>
            <p:cNvSpPr>
              <a:spLocks/>
            </p:cNvSpPr>
            <p:nvPr/>
          </p:nvSpPr>
          <p:spPr bwMode="auto">
            <a:xfrm>
              <a:off x="4232" y="621"/>
              <a:ext cx="7" cy="14"/>
            </a:xfrm>
            <a:custGeom>
              <a:avLst/>
              <a:gdLst>
                <a:gd name="T0" fmla="*/ 6 w 7"/>
                <a:gd name="T1" fmla="*/ 0 h 14"/>
                <a:gd name="T2" fmla="*/ 6 w 7"/>
                <a:gd name="T3" fmla="*/ 2 h 14"/>
                <a:gd name="T4" fmla="*/ 4 w 7"/>
                <a:gd name="T5" fmla="*/ 5 h 14"/>
                <a:gd name="T6" fmla="*/ 6 w 7"/>
                <a:gd name="T7" fmla="*/ 6 h 14"/>
                <a:gd name="T8" fmla="*/ 6 w 7"/>
                <a:gd name="T9" fmla="*/ 8 h 14"/>
                <a:gd name="T10" fmla="*/ 7 w 7"/>
                <a:gd name="T11" fmla="*/ 9 h 14"/>
                <a:gd name="T12" fmla="*/ 7 w 7"/>
                <a:gd name="T13" fmla="*/ 12 h 14"/>
                <a:gd name="T14" fmla="*/ 6 w 7"/>
                <a:gd name="T15" fmla="*/ 14 h 14"/>
                <a:gd name="T16" fmla="*/ 3 w 7"/>
                <a:gd name="T17" fmla="*/ 12 h 14"/>
                <a:gd name="T18" fmla="*/ 3 w 7"/>
                <a:gd name="T19" fmla="*/ 14 h 14"/>
                <a:gd name="T20" fmla="*/ 1 w 7"/>
                <a:gd name="T21" fmla="*/ 14 h 14"/>
                <a:gd name="T22" fmla="*/ 0 w 7"/>
                <a:gd name="T23" fmla="*/ 8 h 14"/>
                <a:gd name="T24" fmla="*/ 1 w 7"/>
                <a:gd name="T25" fmla="*/ 5 h 14"/>
                <a:gd name="T26" fmla="*/ 1 w 7"/>
                <a:gd name="T27" fmla="*/ 3 h 14"/>
                <a:gd name="T28" fmla="*/ 6 w 7"/>
                <a:gd name="T29" fmla="*/ 0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
                <a:gd name="T46" fmla="*/ 0 h 14"/>
                <a:gd name="T47" fmla="*/ 7 w 7"/>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 h="14">
                  <a:moveTo>
                    <a:pt x="6" y="0"/>
                  </a:moveTo>
                  <a:lnTo>
                    <a:pt x="6" y="2"/>
                  </a:lnTo>
                  <a:lnTo>
                    <a:pt x="4" y="5"/>
                  </a:lnTo>
                  <a:lnTo>
                    <a:pt x="6" y="6"/>
                  </a:lnTo>
                  <a:lnTo>
                    <a:pt x="6" y="8"/>
                  </a:lnTo>
                  <a:lnTo>
                    <a:pt x="7" y="9"/>
                  </a:lnTo>
                  <a:lnTo>
                    <a:pt x="7" y="12"/>
                  </a:lnTo>
                  <a:lnTo>
                    <a:pt x="6" y="14"/>
                  </a:lnTo>
                  <a:lnTo>
                    <a:pt x="3" y="12"/>
                  </a:lnTo>
                  <a:lnTo>
                    <a:pt x="3" y="14"/>
                  </a:lnTo>
                  <a:lnTo>
                    <a:pt x="1" y="14"/>
                  </a:lnTo>
                  <a:lnTo>
                    <a:pt x="0" y="8"/>
                  </a:lnTo>
                  <a:lnTo>
                    <a:pt x="1" y="5"/>
                  </a:lnTo>
                  <a:lnTo>
                    <a:pt x="1" y="3"/>
                  </a:lnTo>
                  <a:lnTo>
                    <a:pt x="6"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55" name="Freeform 229"/>
            <p:cNvSpPr>
              <a:spLocks/>
            </p:cNvSpPr>
            <p:nvPr/>
          </p:nvSpPr>
          <p:spPr bwMode="auto">
            <a:xfrm>
              <a:off x="4335" y="696"/>
              <a:ext cx="21" cy="12"/>
            </a:xfrm>
            <a:custGeom>
              <a:avLst/>
              <a:gdLst>
                <a:gd name="T0" fmla="*/ 18 w 21"/>
                <a:gd name="T1" fmla="*/ 1 h 12"/>
                <a:gd name="T2" fmla="*/ 16 w 21"/>
                <a:gd name="T3" fmla="*/ 3 h 12"/>
                <a:gd name="T4" fmla="*/ 16 w 21"/>
                <a:gd name="T5" fmla="*/ 6 h 12"/>
                <a:gd name="T6" fmla="*/ 18 w 21"/>
                <a:gd name="T7" fmla="*/ 7 h 12"/>
                <a:gd name="T8" fmla="*/ 18 w 21"/>
                <a:gd name="T9" fmla="*/ 12 h 12"/>
                <a:gd name="T10" fmla="*/ 7 w 21"/>
                <a:gd name="T11" fmla="*/ 10 h 12"/>
                <a:gd name="T12" fmla="*/ 0 w 21"/>
                <a:gd name="T13" fmla="*/ 6 h 12"/>
                <a:gd name="T14" fmla="*/ 0 w 21"/>
                <a:gd name="T15" fmla="*/ 3 h 12"/>
                <a:gd name="T16" fmla="*/ 1 w 21"/>
                <a:gd name="T17" fmla="*/ 1 h 12"/>
                <a:gd name="T18" fmla="*/ 3 w 21"/>
                <a:gd name="T19" fmla="*/ 3 h 12"/>
                <a:gd name="T20" fmla="*/ 3 w 21"/>
                <a:gd name="T21" fmla="*/ 6 h 12"/>
                <a:gd name="T22" fmla="*/ 4 w 21"/>
                <a:gd name="T23" fmla="*/ 3 h 12"/>
                <a:gd name="T24" fmla="*/ 7 w 21"/>
                <a:gd name="T25" fmla="*/ 0 h 12"/>
                <a:gd name="T26" fmla="*/ 12 w 21"/>
                <a:gd name="T27" fmla="*/ 4 h 12"/>
                <a:gd name="T28" fmla="*/ 16 w 21"/>
                <a:gd name="T29" fmla="*/ 0 h 12"/>
                <a:gd name="T30" fmla="*/ 19 w 21"/>
                <a:gd name="T31" fmla="*/ 1 h 12"/>
                <a:gd name="T32" fmla="*/ 21 w 21"/>
                <a:gd name="T33" fmla="*/ 3 h 12"/>
                <a:gd name="T34" fmla="*/ 21 w 21"/>
                <a:gd name="T35" fmla="*/ 4 h 12"/>
                <a:gd name="T36" fmla="*/ 21 w 21"/>
                <a:gd name="T37" fmla="*/ 9 h 12"/>
                <a:gd name="T38" fmla="*/ 19 w 21"/>
                <a:gd name="T39" fmla="*/ 4 h 12"/>
                <a:gd name="T40" fmla="*/ 18 w 21"/>
                <a:gd name="T41" fmla="*/ 1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12"/>
                <a:gd name="T65" fmla="*/ 21 w 21"/>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12">
                  <a:moveTo>
                    <a:pt x="18" y="1"/>
                  </a:moveTo>
                  <a:lnTo>
                    <a:pt x="16" y="3"/>
                  </a:lnTo>
                  <a:lnTo>
                    <a:pt x="16" y="6"/>
                  </a:lnTo>
                  <a:lnTo>
                    <a:pt x="18" y="7"/>
                  </a:lnTo>
                  <a:lnTo>
                    <a:pt x="18" y="12"/>
                  </a:lnTo>
                  <a:lnTo>
                    <a:pt x="7" y="10"/>
                  </a:lnTo>
                  <a:lnTo>
                    <a:pt x="0" y="6"/>
                  </a:lnTo>
                  <a:lnTo>
                    <a:pt x="0" y="3"/>
                  </a:lnTo>
                  <a:lnTo>
                    <a:pt x="1" y="1"/>
                  </a:lnTo>
                  <a:lnTo>
                    <a:pt x="3" y="3"/>
                  </a:lnTo>
                  <a:lnTo>
                    <a:pt x="3" y="6"/>
                  </a:lnTo>
                  <a:lnTo>
                    <a:pt x="4" y="3"/>
                  </a:lnTo>
                  <a:lnTo>
                    <a:pt x="7" y="0"/>
                  </a:lnTo>
                  <a:lnTo>
                    <a:pt x="12" y="4"/>
                  </a:lnTo>
                  <a:lnTo>
                    <a:pt x="16" y="0"/>
                  </a:lnTo>
                  <a:lnTo>
                    <a:pt x="19" y="1"/>
                  </a:lnTo>
                  <a:lnTo>
                    <a:pt x="21" y="3"/>
                  </a:lnTo>
                  <a:lnTo>
                    <a:pt x="21" y="4"/>
                  </a:lnTo>
                  <a:lnTo>
                    <a:pt x="21" y="9"/>
                  </a:lnTo>
                  <a:lnTo>
                    <a:pt x="19" y="4"/>
                  </a:lnTo>
                  <a:lnTo>
                    <a:pt x="18"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56" name="Freeform 230"/>
            <p:cNvSpPr>
              <a:spLocks/>
            </p:cNvSpPr>
            <p:nvPr/>
          </p:nvSpPr>
          <p:spPr bwMode="auto">
            <a:xfrm>
              <a:off x="4333" y="635"/>
              <a:ext cx="20" cy="20"/>
            </a:xfrm>
            <a:custGeom>
              <a:avLst/>
              <a:gdLst>
                <a:gd name="T0" fmla="*/ 18 w 20"/>
                <a:gd name="T1" fmla="*/ 10 h 20"/>
                <a:gd name="T2" fmla="*/ 14 w 20"/>
                <a:gd name="T3" fmla="*/ 17 h 20"/>
                <a:gd name="T4" fmla="*/ 9 w 20"/>
                <a:gd name="T5" fmla="*/ 20 h 20"/>
                <a:gd name="T6" fmla="*/ 8 w 20"/>
                <a:gd name="T7" fmla="*/ 19 h 20"/>
                <a:gd name="T8" fmla="*/ 8 w 20"/>
                <a:gd name="T9" fmla="*/ 17 h 20"/>
                <a:gd name="T10" fmla="*/ 9 w 20"/>
                <a:gd name="T11" fmla="*/ 17 h 20"/>
                <a:gd name="T12" fmla="*/ 12 w 20"/>
                <a:gd name="T13" fmla="*/ 14 h 20"/>
                <a:gd name="T14" fmla="*/ 11 w 20"/>
                <a:gd name="T15" fmla="*/ 13 h 20"/>
                <a:gd name="T16" fmla="*/ 6 w 20"/>
                <a:gd name="T17" fmla="*/ 16 h 20"/>
                <a:gd name="T18" fmla="*/ 0 w 20"/>
                <a:gd name="T19" fmla="*/ 17 h 20"/>
                <a:gd name="T20" fmla="*/ 0 w 20"/>
                <a:gd name="T21" fmla="*/ 16 h 20"/>
                <a:gd name="T22" fmla="*/ 5 w 20"/>
                <a:gd name="T23" fmla="*/ 10 h 20"/>
                <a:gd name="T24" fmla="*/ 8 w 20"/>
                <a:gd name="T25" fmla="*/ 10 h 20"/>
                <a:gd name="T26" fmla="*/ 14 w 20"/>
                <a:gd name="T27" fmla="*/ 4 h 20"/>
                <a:gd name="T28" fmla="*/ 18 w 20"/>
                <a:gd name="T29" fmla="*/ 0 h 20"/>
                <a:gd name="T30" fmla="*/ 20 w 20"/>
                <a:gd name="T31" fmla="*/ 3 h 20"/>
                <a:gd name="T32" fmla="*/ 20 w 20"/>
                <a:gd name="T33" fmla="*/ 9 h 20"/>
                <a:gd name="T34" fmla="*/ 20 w 20"/>
                <a:gd name="T35" fmla="*/ 10 h 20"/>
                <a:gd name="T36" fmla="*/ 18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18" y="10"/>
                  </a:moveTo>
                  <a:lnTo>
                    <a:pt x="14" y="17"/>
                  </a:lnTo>
                  <a:lnTo>
                    <a:pt x="9" y="20"/>
                  </a:lnTo>
                  <a:lnTo>
                    <a:pt x="8" y="19"/>
                  </a:lnTo>
                  <a:lnTo>
                    <a:pt x="8" y="17"/>
                  </a:lnTo>
                  <a:lnTo>
                    <a:pt x="9" y="17"/>
                  </a:lnTo>
                  <a:lnTo>
                    <a:pt x="12" y="14"/>
                  </a:lnTo>
                  <a:lnTo>
                    <a:pt x="11" y="13"/>
                  </a:lnTo>
                  <a:lnTo>
                    <a:pt x="6" y="16"/>
                  </a:lnTo>
                  <a:lnTo>
                    <a:pt x="0" y="17"/>
                  </a:lnTo>
                  <a:lnTo>
                    <a:pt x="0" y="16"/>
                  </a:lnTo>
                  <a:lnTo>
                    <a:pt x="5" y="10"/>
                  </a:lnTo>
                  <a:lnTo>
                    <a:pt x="8" y="10"/>
                  </a:lnTo>
                  <a:lnTo>
                    <a:pt x="14" y="4"/>
                  </a:lnTo>
                  <a:lnTo>
                    <a:pt x="18" y="0"/>
                  </a:lnTo>
                  <a:lnTo>
                    <a:pt x="20" y="3"/>
                  </a:lnTo>
                  <a:lnTo>
                    <a:pt x="20" y="9"/>
                  </a:lnTo>
                  <a:lnTo>
                    <a:pt x="20" y="10"/>
                  </a:lnTo>
                  <a:lnTo>
                    <a:pt x="18" y="1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57" name="Freeform 231"/>
            <p:cNvSpPr>
              <a:spLocks/>
            </p:cNvSpPr>
            <p:nvPr/>
          </p:nvSpPr>
          <p:spPr bwMode="auto">
            <a:xfrm>
              <a:off x="4606" y="813"/>
              <a:ext cx="31" cy="27"/>
            </a:xfrm>
            <a:custGeom>
              <a:avLst/>
              <a:gdLst>
                <a:gd name="T0" fmla="*/ 25 w 31"/>
                <a:gd name="T1" fmla="*/ 1 h 27"/>
                <a:gd name="T2" fmla="*/ 28 w 31"/>
                <a:gd name="T3" fmla="*/ 4 h 27"/>
                <a:gd name="T4" fmla="*/ 31 w 31"/>
                <a:gd name="T5" fmla="*/ 4 h 27"/>
                <a:gd name="T6" fmla="*/ 31 w 31"/>
                <a:gd name="T7" fmla="*/ 7 h 27"/>
                <a:gd name="T8" fmla="*/ 30 w 31"/>
                <a:gd name="T9" fmla="*/ 21 h 27"/>
                <a:gd name="T10" fmla="*/ 22 w 31"/>
                <a:gd name="T11" fmla="*/ 27 h 27"/>
                <a:gd name="T12" fmla="*/ 15 w 31"/>
                <a:gd name="T13" fmla="*/ 25 h 27"/>
                <a:gd name="T14" fmla="*/ 12 w 31"/>
                <a:gd name="T15" fmla="*/ 25 h 27"/>
                <a:gd name="T16" fmla="*/ 9 w 31"/>
                <a:gd name="T17" fmla="*/ 21 h 27"/>
                <a:gd name="T18" fmla="*/ 3 w 31"/>
                <a:gd name="T19" fmla="*/ 18 h 27"/>
                <a:gd name="T20" fmla="*/ 0 w 31"/>
                <a:gd name="T21" fmla="*/ 15 h 27"/>
                <a:gd name="T22" fmla="*/ 0 w 31"/>
                <a:gd name="T23" fmla="*/ 13 h 27"/>
                <a:gd name="T24" fmla="*/ 1 w 31"/>
                <a:gd name="T25" fmla="*/ 10 h 27"/>
                <a:gd name="T26" fmla="*/ 4 w 31"/>
                <a:gd name="T27" fmla="*/ 12 h 27"/>
                <a:gd name="T28" fmla="*/ 6 w 31"/>
                <a:gd name="T29" fmla="*/ 13 h 27"/>
                <a:gd name="T30" fmla="*/ 7 w 31"/>
                <a:gd name="T31" fmla="*/ 10 h 27"/>
                <a:gd name="T32" fmla="*/ 9 w 31"/>
                <a:gd name="T33" fmla="*/ 7 h 27"/>
                <a:gd name="T34" fmla="*/ 7 w 31"/>
                <a:gd name="T35" fmla="*/ 3 h 27"/>
                <a:gd name="T36" fmla="*/ 9 w 31"/>
                <a:gd name="T37" fmla="*/ 0 h 27"/>
                <a:gd name="T38" fmla="*/ 22 w 31"/>
                <a:gd name="T39" fmla="*/ 3 h 27"/>
                <a:gd name="T40" fmla="*/ 25 w 31"/>
                <a:gd name="T41" fmla="*/ 1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27"/>
                <a:gd name="T65" fmla="*/ 31 w 31"/>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27">
                  <a:moveTo>
                    <a:pt x="25" y="1"/>
                  </a:moveTo>
                  <a:lnTo>
                    <a:pt x="28" y="4"/>
                  </a:lnTo>
                  <a:lnTo>
                    <a:pt x="31" y="4"/>
                  </a:lnTo>
                  <a:lnTo>
                    <a:pt x="31" y="7"/>
                  </a:lnTo>
                  <a:lnTo>
                    <a:pt x="30" y="21"/>
                  </a:lnTo>
                  <a:lnTo>
                    <a:pt x="22" y="27"/>
                  </a:lnTo>
                  <a:lnTo>
                    <a:pt x="15" y="25"/>
                  </a:lnTo>
                  <a:lnTo>
                    <a:pt x="12" y="25"/>
                  </a:lnTo>
                  <a:lnTo>
                    <a:pt x="9" y="21"/>
                  </a:lnTo>
                  <a:lnTo>
                    <a:pt x="3" y="18"/>
                  </a:lnTo>
                  <a:lnTo>
                    <a:pt x="0" y="15"/>
                  </a:lnTo>
                  <a:lnTo>
                    <a:pt x="0" y="13"/>
                  </a:lnTo>
                  <a:lnTo>
                    <a:pt x="1" y="10"/>
                  </a:lnTo>
                  <a:lnTo>
                    <a:pt x="4" y="12"/>
                  </a:lnTo>
                  <a:lnTo>
                    <a:pt x="6" y="13"/>
                  </a:lnTo>
                  <a:lnTo>
                    <a:pt x="7" y="10"/>
                  </a:lnTo>
                  <a:lnTo>
                    <a:pt x="9" y="7"/>
                  </a:lnTo>
                  <a:lnTo>
                    <a:pt x="7" y="3"/>
                  </a:lnTo>
                  <a:lnTo>
                    <a:pt x="9" y="0"/>
                  </a:lnTo>
                  <a:lnTo>
                    <a:pt x="22" y="3"/>
                  </a:lnTo>
                  <a:lnTo>
                    <a:pt x="25"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58" name="Freeform 232"/>
            <p:cNvSpPr>
              <a:spLocks/>
            </p:cNvSpPr>
            <p:nvPr/>
          </p:nvSpPr>
          <p:spPr bwMode="auto">
            <a:xfrm>
              <a:off x="5030" y="982"/>
              <a:ext cx="20" cy="9"/>
            </a:xfrm>
            <a:custGeom>
              <a:avLst/>
              <a:gdLst>
                <a:gd name="T0" fmla="*/ 6 w 20"/>
                <a:gd name="T1" fmla="*/ 0 h 9"/>
                <a:gd name="T2" fmla="*/ 7 w 20"/>
                <a:gd name="T3" fmla="*/ 3 h 9"/>
                <a:gd name="T4" fmla="*/ 9 w 20"/>
                <a:gd name="T5" fmla="*/ 3 h 9"/>
                <a:gd name="T6" fmla="*/ 10 w 20"/>
                <a:gd name="T7" fmla="*/ 1 h 9"/>
                <a:gd name="T8" fmla="*/ 19 w 20"/>
                <a:gd name="T9" fmla="*/ 3 h 9"/>
                <a:gd name="T10" fmla="*/ 20 w 20"/>
                <a:gd name="T11" fmla="*/ 4 h 9"/>
                <a:gd name="T12" fmla="*/ 17 w 20"/>
                <a:gd name="T13" fmla="*/ 9 h 9"/>
                <a:gd name="T14" fmla="*/ 14 w 20"/>
                <a:gd name="T15" fmla="*/ 9 h 9"/>
                <a:gd name="T16" fmla="*/ 13 w 20"/>
                <a:gd name="T17" fmla="*/ 9 h 9"/>
                <a:gd name="T18" fmla="*/ 1 w 20"/>
                <a:gd name="T19" fmla="*/ 4 h 9"/>
                <a:gd name="T20" fmla="*/ 0 w 20"/>
                <a:gd name="T21" fmla="*/ 3 h 9"/>
                <a:gd name="T22" fmla="*/ 3 w 20"/>
                <a:gd name="T23" fmla="*/ 1 h 9"/>
                <a:gd name="T24" fmla="*/ 6 w 20"/>
                <a:gd name="T25" fmla="*/ 0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9"/>
                <a:gd name="T41" fmla="*/ 20 w 20"/>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9">
                  <a:moveTo>
                    <a:pt x="6" y="0"/>
                  </a:moveTo>
                  <a:lnTo>
                    <a:pt x="7" y="3"/>
                  </a:lnTo>
                  <a:lnTo>
                    <a:pt x="9" y="3"/>
                  </a:lnTo>
                  <a:lnTo>
                    <a:pt x="10" y="1"/>
                  </a:lnTo>
                  <a:lnTo>
                    <a:pt x="19" y="3"/>
                  </a:lnTo>
                  <a:lnTo>
                    <a:pt x="20" y="4"/>
                  </a:lnTo>
                  <a:lnTo>
                    <a:pt x="17" y="9"/>
                  </a:lnTo>
                  <a:lnTo>
                    <a:pt x="14" y="9"/>
                  </a:lnTo>
                  <a:lnTo>
                    <a:pt x="13" y="9"/>
                  </a:lnTo>
                  <a:lnTo>
                    <a:pt x="1" y="4"/>
                  </a:lnTo>
                  <a:lnTo>
                    <a:pt x="0" y="3"/>
                  </a:lnTo>
                  <a:lnTo>
                    <a:pt x="3" y="1"/>
                  </a:lnTo>
                  <a:lnTo>
                    <a:pt x="6"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59" name="Freeform 233"/>
            <p:cNvSpPr>
              <a:spLocks/>
            </p:cNvSpPr>
            <p:nvPr/>
          </p:nvSpPr>
          <p:spPr bwMode="auto">
            <a:xfrm>
              <a:off x="5049" y="980"/>
              <a:ext cx="18" cy="17"/>
            </a:xfrm>
            <a:custGeom>
              <a:avLst/>
              <a:gdLst>
                <a:gd name="T0" fmla="*/ 3 w 18"/>
                <a:gd name="T1" fmla="*/ 6 h 17"/>
                <a:gd name="T2" fmla="*/ 6 w 18"/>
                <a:gd name="T3" fmla="*/ 3 h 17"/>
                <a:gd name="T4" fmla="*/ 7 w 18"/>
                <a:gd name="T5" fmla="*/ 3 h 17"/>
                <a:gd name="T6" fmla="*/ 9 w 18"/>
                <a:gd name="T7" fmla="*/ 5 h 17"/>
                <a:gd name="T8" fmla="*/ 10 w 18"/>
                <a:gd name="T9" fmla="*/ 3 h 17"/>
                <a:gd name="T10" fmla="*/ 10 w 18"/>
                <a:gd name="T11" fmla="*/ 0 h 17"/>
                <a:gd name="T12" fmla="*/ 12 w 18"/>
                <a:gd name="T13" fmla="*/ 0 h 17"/>
                <a:gd name="T14" fmla="*/ 15 w 18"/>
                <a:gd name="T15" fmla="*/ 2 h 17"/>
                <a:gd name="T16" fmla="*/ 18 w 18"/>
                <a:gd name="T17" fmla="*/ 5 h 17"/>
                <a:gd name="T18" fmla="*/ 18 w 18"/>
                <a:gd name="T19" fmla="*/ 9 h 17"/>
                <a:gd name="T20" fmla="*/ 12 w 18"/>
                <a:gd name="T21" fmla="*/ 17 h 17"/>
                <a:gd name="T22" fmla="*/ 7 w 18"/>
                <a:gd name="T23" fmla="*/ 15 h 17"/>
                <a:gd name="T24" fmla="*/ 3 w 18"/>
                <a:gd name="T25" fmla="*/ 17 h 17"/>
                <a:gd name="T26" fmla="*/ 1 w 18"/>
                <a:gd name="T27" fmla="*/ 15 h 17"/>
                <a:gd name="T28" fmla="*/ 0 w 18"/>
                <a:gd name="T29" fmla="*/ 15 h 17"/>
                <a:gd name="T30" fmla="*/ 0 w 18"/>
                <a:gd name="T31" fmla="*/ 14 h 17"/>
                <a:gd name="T32" fmla="*/ 3 w 18"/>
                <a:gd name="T33" fmla="*/ 9 h 17"/>
                <a:gd name="T34" fmla="*/ 3 w 18"/>
                <a:gd name="T35" fmla="*/ 6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7"/>
                <a:gd name="T56" fmla="*/ 18 w 18"/>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7">
                  <a:moveTo>
                    <a:pt x="3" y="6"/>
                  </a:moveTo>
                  <a:lnTo>
                    <a:pt x="6" y="3"/>
                  </a:lnTo>
                  <a:lnTo>
                    <a:pt x="7" y="3"/>
                  </a:lnTo>
                  <a:lnTo>
                    <a:pt x="9" y="5"/>
                  </a:lnTo>
                  <a:lnTo>
                    <a:pt x="10" y="3"/>
                  </a:lnTo>
                  <a:lnTo>
                    <a:pt x="10" y="0"/>
                  </a:lnTo>
                  <a:lnTo>
                    <a:pt x="12" y="0"/>
                  </a:lnTo>
                  <a:lnTo>
                    <a:pt x="15" y="2"/>
                  </a:lnTo>
                  <a:lnTo>
                    <a:pt x="18" y="5"/>
                  </a:lnTo>
                  <a:lnTo>
                    <a:pt x="18" y="9"/>
                  </a:lnTo>
                  <a:lnTo>
                    <a:pt x="12" y="17"/>
                  </a:lnTo>
                  <a:lnTo>
                    <a:pt x="7" y="15"/>
                  </a:lnTo>
                  <a:lnTo>
                    <a:pt x="3" y="17"/>
                  </a:lnTo>
                  <a:lnTo>
                    <a:pt x="1" y="15"/>
                  </a:lnTo>
                  <a:lnTo>
                    <a:pt x="0" y="15"/>
                  </a:lnTo>
                  <a:lnTo>
                    <a:pt x="0" y="14"/>
                  </a:lnTo>
                  <a:lnTo>
                    <a:pt x="3" y="9"/>
                  </a:lnTo>
                  <a:lnTo>
                    <a:pt x="3"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60" name="Freeform 234"/>
            <p:cNvSpPr>
              <a:spLocks/>
            </p:cNvSpPr>
            <p:nvPr/>
          </p:nvSpPr>
          <p:spPr bwMode="auto">
            <a:xfrm>
              <a:off x="5070" y="934"/>
              <a:ext cx="27" cy="18"/>
            </a:xfrm>
            <a:custGeom>
              <a:avLst/>
              <a:gdLst>
                <a:gd name="T0" fmla="*/ 13 w 27"/>
                <a:gd name="T1" fmla="*/ 1 h 18"/>
                <a:gd name="T2" fmla="*/ 18 w 27"/>
                <a:gd name="T3" fmla="*/ 1 h 18"/>
                <a:gd name="T4" fmla="*/ 25 w 27"/>
                <a:gd name="T5" fmla="*/ 0 h 18"/>
                <a:gd name="T6" fmla="*/ 27 w 27"/>
                <a:gd name="T7" fmla="*/ 1 h 18"/>
                <a:gd name="T8" fmla="*/ 24 w 27"/>
                <a:gd name="T9" fmla="*/ 10 h 18"/>
                <a:gd name="T10" fmla="*/ 22 w 27"/>
                <a:gd name="T11" fmla="*/ 13 h 18"/>
                <a:gd name="T12" fmla="*/ 22 w 27"/>
                <a:gd name="T13" fmla="*/ 7 h 18"/>
                <a:gd name="T14" fmla="*/ 19 w 27"/>
                <a:gd name="T15" fmla="*/ 15 h 18"/>
                <a:gd name="T16" fmla="*/ 16 w 27"/>
                <a:gd name="T17" fmla="*/ 13 h 18"/>
                <a:gd name="T18" fmla="*/ 13 w 27"/>
                <a:gd name="T19" fmla="*/ 12 h 18"/>
                <a:gd name="T20" fmla="*/ 10 w 27"/>
                <a:gd name="T21" fmla="*/ 15 h 18"/>
                <a:gd name="T22" fmla="*/ 6 w 27"/>
                <a:gd name="T23" fmla="*/ 15 h 18"/>
                <a:gd name="T24" fmla="*/ 6 w 27"/>
                <a:gd name="T25" fmla="*/ 16 h 18"/>
                <a:gd name="T26" fmla="*/ 4 w 27"/>
                <a:gd name="T27" fmla="*/ 18 h 18"/>
                <a:gd name="T28" fmla="*/ 0 w 27"/>
                <a:gd name="T29" fmla="*/ 13 h 18"/>
                <a:gd name="T30" fmla="*/ 1 w 27"/>
                <a:gd name="T31" fmla="*/ 10 h 18"/>
                <a:gd name="T32" fmla="*/ 4 w 27"/>
                <a:gd name="T33" fmla="*/ 10 h 18"/>
                <a:gd name="T34" fmla="*/ 3 w 27"/>
                <a:gd name="T35" fmla="*/ 7 h 18"/>
                <a:gd name="T36" fmla="*/ 4 w 27"/>
                <a:gd name="T37" fmla="*/ 6 h 18"/>
                <a:gd name="T38" fmla="*/ 6 w 27"/>
                <a:gd name="T39" fmla="*/ 4 h 18"/>
                <a:gd name="T40" fmla="*/ 6 w 27"/>
                <a:gd name="T41" fmla="*/ 3 h 18"/>
                <a:gd name="T42" fmla="*/ 6 w 27"/>
                <a:gd name="T43" fmla="*/ 0 h 18"/>
                <a:gd name="T44" fmla="*/ 7 w 27"/>
                <a:gd name="T45" fmla="*/ 0 h 18"/>
                <a:gd name="T46" fmla="*/ 12 w 27"/>
                <a:gd name="T47" fmla="*/ 0 h 18"/>
                <a:gd name="T48" fmla="*/ 13 w 27"/>
                <a:gd name="T49" fmla="*/ 0 h 18"/>
                <a:gd name="T50" fmla="*/ 13 w 27"/>
                <a:gd name="T51" fmla="*/ 1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
                <a:gd name="T79" fmla="*/ 0 h 18"/>
                <a:gd name="T80" fmla="*/ 27 w 27"/>
                <a:gd name="T81" fmla="*/ 18 h 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 h="18">
                  <a:moveTo>
                    <a:pt x="13" y="1"/>
                  </a:moveTo>
                  <a:lnTo>
                    <a:pt x="18" y="1"/>
                  </a:lnTo>
                  <a:lnTo>
                    <a:pt x="25" y="0"/>
                  </a:lnTo>
                  <a:lnTo>
                    <a:pt x="27" y="1"/>
                  </a:lnTo>
                  <a:lnTo>
                    <a:pt x="24" y="10"/>
                  </a:lnTo>
                  <a:lnTo>
                    <a:pt x="22" y="13"/>
                  </a:lnTo>
                  <a:lnTo>
                    <a:pt x="22" y="7"/>
                  </a:lnTo>
                  <a:lnTo>
                    <a:pt x="19" y="15"/>
                  </a:lnTo>
                  <a:lnTo>
                    <a:pt x="16" y="13"/>
                  </a:lnTo>
                  <a:lnTo>
                    <a:pt x="13" y="12"/>
                  </a:lnTo>
                  <a:lnTo>
                    <a:pt x="10" y="15"/>
                  </a:lnTo>
                  <a:lnTo>
                    <a:pt x="6" y="15"/>
                  </a:lnTo>
                  <a:lnTo>
                    <a:pt x="6" y="16"/>
                  </a:lnTo>
                  <a:lnTo>
                    <a:pt x="4" y="18"/>
                  </a:lnTo>
                  <a:lnTo>
                    <a:pt x="0" y="13"/>
                  </a:lnTo>
                  <a:lnTo>
                    <a:pt x="1" y="10"/>
                  </a:lnTo>
                  <a:lnTo>
                    <a:pt x="4" y="10"/>
                  </a:lnTo>
                  <a:lnTo>
                    <a:pt x="3" y="7"/>
                  </a:lnTo>
                  <a:lnTo>
                    <a:pt x="4" y="6"/>
                  </a:lnTo>
                  <a:lnTo>
                    <a:pt x="6" y="4"/>
                  </a:lnTo>
                  <a:lnTo>
                    <a:pt x="6" y="3"/>
                  </a:lnTo>
                  <a:lnTo>
                    <a:pt x="6" y="0"/>
                  </a:lnTo>
                  <a:lnTo>
                    <a:pt x="7" y="0"/>
                  </a:lnTo>
                  <a:lnTo>
                    <a:pt x="12" y="0"/>
                  </a:lnTo>
                  <a:lnTo>
                    <a:pt x="13" y="0"/>
                  </a:lnTo>
                  <a:lnTo>
                    <a:pt x="13"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61" name="Freeform 235"/>
            <p:cNvSpPr>
              <a:spLocks/>
            </p:cNvSpPr>
            <p:nvPr/>
          </p:nvSpPr>
          <p:spPr bwMode="auto">
            <a:xfrm>
              <a:off x="5550" y="1063"/>
              <a:ext cx="27" cy="24"/>
            </a:xfrm>
            <a:custGeom>
              <a:avLst/>
              <a:gdLst>
                <a:gd name="T0" fmla="*/ 5 w 27"/>
                <a:gd name="T1" fmla="*/ 1 h 24"/>
                <a:gd name="T2" fmla="*/ 8 w 27"/>
                <a:gd name="T3" fmla="*/ 0 h 24"/>
                <a:gd name="T4" fmla="*/ 12 w 27"/>
                <a:gd name="T5" fmla="*/ 0 h 24"/>
                <a:gd name="T6" fmla="*/ 26 w 27"/>
                <a:gd name="T7" fmla="*/ 9 h 24"/>
                <a:gd name="T8" fmla="*/ 27 w 27"/>
                <a:gd name="T9" fmla="*/ 12 h 24"/>
                <a:gd name="T10" fmla="*/ 27 w 27"/>
                <a:gd name="T11" fmla="*/ 15 h 24"/>
                <a:gd name="T12" fmla="*/ 24 w 27"/>
                <a:gd name="T13" fmla="*/ 15 h 24"/>
                <a:gd name="T14" fmla="*/ 24 w 27"/>
                <a:gd name="T15" fmla="*/ 22 h 24"/>
                <a:gd name="T16" fmla="*/ 21 w 27"/>
                <a:gd name="T17" fmla="*/ 24 h 24"/>
                <a:gd name="T18" fmla="*/ 12 w 27"/>
                <a:gd name="T19" fmla="*/ 21 h 24"/>
                <a:gd name="T20" fmla="*/ 11 w 27"/>
                <a:gd name="T21" fmla="*/ 18 h 24"/>
                <a:gd name="T22" fmla="*/ 8 w 27"/>
                <a:gd name="T23" fmla="*/ 15 h 24"/>
                <a:gd name="T24" fmla="*/ 6 w 27"/>
                <a:gd name="T25" fmla="*/ 12 h 24"/>
                <a:gd name="T26" fmla="*/ 2 w 27"/>
                <a:gd name="T27" fmla="*/ 10 h 24"/>
                <a:gd name="T28" fmla="*/ 0 w 27"/>
                <a:gd name="T29" fmla="*/ 7 h 24"/>
                <a:gd name="T30" fmla="*/ 2 w 27"/>
                <a:gd name="T31" fmla="*/ 3 h 24"/>
                <a:gd name="T32" fmla="*/ 5 w 27"/>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4"/>
                <a:gd name="T53" fmla="*/ 27 w 27"/>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4">
                  <a:moveTo>
                    <a:pt x="5" y="1"/>
                  </a:moveTo>
                  <a:lnTo>
                    <a:pt x="8" y="0"/>
                  </a:lnTo>
                  <a:lnTo>
                    <a:pt x="12" y="0"/>
                  </a:lnTo>
                  <a:lnTo>
                    <a:pt x="26" y="9"/>
                  </a:lnTo>
                  <a:lnTo>
                    <a:pt x="27" y="12"/>
                  </a:lnTo>
                  <a:lnTo>
                    <a:pt x="27" y="15"/>
                  </a:lnTo>
                  <a:lnTo>
                    <a:pt x="24" y="15"/>
                  </a:lnTo>
                  <a:lnTo>
                    <a:pt x="24" y="22"/>
                  </a:lnTo>
                  <a:lnTo>
                    <a:pt x="21" y="24"/>
                  </a:lnTo>
                  <a:lnTo>
                    <a:pt x="12" y="21"/>
                  </a:lnTo>
                  <a:lnTo>
                    <a:pt x="11" y="18"/>
                  </a:lnTo>
                  <a:lnTo>
                    <a:pt x="8" y="15"/>
                  </a:lnTo>
                  <a:lnTo>
                    <a:pt x="6" y="12"/>
                  </a:lnTo>
                  <a:lnTo>
                    <a:pt x="2" y="10"/>
                  </a:lnTo>
                  <a:lnTo>
                    <a:pt x="0" y="7"/>
                  </a:lnTo>
                  <a:lnTo>
                    <a:pt x="2" y="3"/>
                  </a:lnTo>
                  <a:lnTo>
                    <a:pt x="5"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62" name="Freeform 236"/>
            <p:cNvSpPr>
              <a:spLocks/>
            </p:cNvSpPr>
            <p:nvPr/>
          </p:nvSpPr>
          <p:spPr bwMode="auto">
            <a:xfrm>
              <a:off x="3545" y="1088"/>
              <a:ext cx="36" cy="39"/>
            </a:xfrm>
            <a:custGeom>
              <a:avLst/>
              <a:gdLst>
                <a:gd name="T0" fmla="*/ 9 w 36"/>
                <a:gd name="T1" fmla="*/ 3 h 39"/>
                <a:gd name="T2" fmla="*/ 9 w 36"/>
                <a:gd name="T3" fmla="*/ 2 h 39"/>
                <a:gd name="T4" fmla="*/ 10 w 36"/>
                <a:gd name="T5" fmla="*/ 2 h 39"/>
                <a:gd name="T6" fmla="*/ 12 w 36"/>
                <a:gd name="T7" fmla="*/ 3 h 39"/>
                <a:gd name="T8" fmla="*/ 15 w 36"/>
                <a:gd name="T9" fmla="*/ 0 h 39"/>
                <a:gd name="T10" fmla="*/ 16 w 36"/>
                <a:gd name="T11" fmla="*/ 0 h 39"/>
                <a:gd name="T12" fmla="*/ 30 w 36"/>
                <a:gd name="T13" fmla="*/ 12 h 39"/>
                <a:gd name="T14" fmla="*/ 31 w 36"/>
                <a:gd name="T15" fmla="*/ 17 h 39"/>
                <a:gd name="T16" fmla="*/ 33 w 36"/>
                <a:gd name="T17" fmla="*/ 17 h 39"/>
                <a:gd name="T18" fmla="*/ 33 w 36"/>
                <a:gd name="T19" fmla="*/ 11 h 39"/>
                <a:gd name="T20" fmla="*/ 36 w 36"/>
                <a:gd name="T21" fmla="*/ 20 h 39"/>
                <a:gd name="T22" fmla="*/ 36 w 36"/>
                <a:gd name="T23" fmla="*/ 24 h 39"/>
                <a:gd name="T24" fmla="*/ 34 w 36"/>
                <a:gd name="T25" fmla="*/ 20 h 39"/>
                <a:gd name="T26" fmla="*/ 24 w 36"/>
                <a:gd name="T27" fmla="*/ 32 h 39"/>
                <a:gd name="T28" fmla="*/ 19 w 36"/>
                <a:gd name="T29" fmla="*/ 35 h 39"/>
                <a:gd name="T30" fmla="*/ 18 w 36"/>
                <a:gd name="T31" fmla="*/ 35 h 39"/>
                <a:gd name="T32" fmla="*/ 15 w 36"/>
                <a:gd name="T33" fmla="*/ 38 h 39"/>
                <a:gd name="T34" fmla="*/ 12 w 36"/>
                <a:gd name="T35" fmla="*/ 39 h 39"/>
                <a:gd name="T36" fmla="*/ 10 w 36"/>
                <a:gd name="T37" fmla="*/ 36 h 39"/>
                <a:gd name="T38" fmla="*/ 9 w 36"/>
                <a:gd name="T39" fmla="*/ 39 h 39"/>
                <a:gd name="T40" fmla="*/ 6 w 36"/>
                <a:gd name="T41" fmla="*/ 36 h 39"/>
                <a:gd name="T42" fmla="*/ 4 w 36"/>
                <a:gd name="T43" fmla="*/ 33 h 39"/>
                <a:gd name="T44" fmla="*/ 3 w 36"/>
                <a:gd name="T45" fmla="*/ 32 h 39"/>
                <a:gd name="T46" fmla="*/ 1 w 36"/>
                <a:gd name="T47" fmla="*/ 36 h 39"/>
                <a:gd name="T48" fmla="*/ 3 w 36"/>
                <a:gd name="T49" fmla="*/ 39 h 39"/>
                <a:gd name="T50" fmla="*/ 0 w 36"/>
                <a:gd name="T51" fmla="*/ 32 h 39"/>
                <a:gd name="T52" fmla="*/ 1 w 36"/>
                <a:gd name="T53" fmla="*/ 17 h 39"/>
                <a:gd name="T54" fmla="*/ 9 w 36"/>
                <a:gd name="T55" fmla="*/ 3 h 3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
                <a:gd name="T85" fmla="*/ 0 h 39"/>
                <a:gd name="T86" fmla="*/ 36 w 36"/>
                <a:gd name="T87" fmla="*/ 39 h 3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 h="39">
                  <a:moveTo>
                    <a:pt x="9" y="3"/>
                  </a:moveTo>
                  <a:lnTo>
                    <a:pt x="9" y="2"/>
                  </a:lnTo>
                  <a:lnTo>
                    <a:pt x="10" y="2"/>
                  </a:lnTo>
                  <a:lnTo>
                    <a:pt x="12" y="3"/>
                  </a:lnTo>
                  <a:lnTo>
                    <a:pt x="15" y="0"/>
                  </a:lnTo>
                  <a:lnTo>
                    <a:pt x="16" y="0"/>
                  </a:lnTo>
                  <a:lnTo>
                    <a:pt x="30" y="12"/>
                  </a:lnTo>
                  <a:lnTo>
                    <a:pt x="31" y="17"/>
                  </a:lnTo>
                  <a:lnTo>
                    <a:pt x="33" y="17"/>
                  </a:lnTo>
                  <a:lnTo>
                    <a:pt x="33" y="11"/>
                  </a:lnTo>
                  <a:lnTo>
                    <a:pt x="36" y="20"/>
                  </a:lnTo>
                  <a:lnTo>
                    <a:pt x="36" y="24"/>
                  </a:lnTo>
                  <a:lnTo>
                    <a:pt x="34" y="20"/>
                  </a:lnTo>
                  <a:lnTo>
                    <a:pt x="24" y="32"/>
                  </a:lnTo>
                  <a:lnTo>
                    <a:pt x="19" y="35"/>
                  </a:lnTo>
                  <a:lnTo>
                    <a:pt x="18" y="35"/>
                  </a:lnTo>
                  <a:lnTo>
                    <a:pt x="15" y="38"/>
                  </a:lnTo>
                  <a:lnTo>
                    <a:pt x="12" y="39"/>
                  </a:lnTo>
                  <a:lnTo>
                    <a:pt x="10" y="36"/>
                  </a:lnTo>
                  <a:lnTo>
                    <a:pt x="9" y="39"/>
                  </a:lnTo>
                  <a:lnTo>
                    <a:pt x="6" y="36"/>
                  </a:lnTo>
                  <a:lnTo>
                    <a:pt x="4" y="33"/>
                  </a:lnTo>
                  <a:lnTo>
                    <a:pt x="3" y="32"/>
                  </a:lnTo>
                  <a:lnTo>
                    <a:pt x="1" y="36"/>
                  </a:lnTo>
                  <a:lnTo>
                    <a:pt x="3" y="39"/>
                  </a:lnTo>
                  <a:lnTo>
                    <a:pt x="0" y="32"/>
                  </a:lnTo>
                  <a:lnTo>
                    <a:pt x="1" y="17"/>
                  </a:lnTo>
                  <a:lnTo>
                    <a:pt x="9"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63" name="Freeform 237"/>
            <p:cNvSpPr>
              <a:spLocks/>
            </p:cNvSpPr>
            <p:nvPr/>
          </p:nvSpPr>
          <p:spPr bwMode="auto">
            <a:xfrm>
              <a:off x="3718" y="1043"/>
              <a:ext cx="35" cy="38"/>
            </a:xfrm>
            <a:custGeom>
              <a:avLst/>
              <a:gdLst>
                <a:gd name="T0" fmla="*/ 5 w 35"/>
                <a:gd name="T1" fmla="*/ 23 h 38"/>
                <a:gd name="T2" fmla="*/ 3 w 35"/>
                <a:gd name="T3" fmla="*/ 17 h 38"/>
                <a:gd name="T4" fmla="*/ 3 w 35"/>
                <a:gd name="T5" fmla="*/ 15 h 38"/>
                <a:gd name="T6" fmla="*/ 2 w 35"/>
                <a:gd name="T7" fmla="*/ 14 h 38"/>
                <a:gd name="T8" fmla="*/ 0 w 35"/>
                <a:gd name="T9" fmla="*/ 11 h 38"/>
                <a:gd name="T10" fmla="*/ 3 w 35"/>
                <a:gd name="T11" fmla="*/ 12 h 38"/>
                <a:gd name="T12" fmla="*/ 6 w 35"/>
                <a:gd name="T13" fmla="*/ 11 h 38"/>
                <a:gd name="T14" fmla="*/ 2 w 35"/>
                <a:gd name="T15" fmla="*/ 8 h 38"/>
                <a:gd name="T16" fmla="*/ 3 w 35"/>
                <a:gd name="T17" fmla="*/ 6 h 38"/>
                <a:gd name="T18" fmla="*/ 6 w 35"/>
                <a:gd name="T19" fmla="*/ 0 h 38"/>
                <a:gd name="T20" fmla="*/ 9 w 35"/>
                <a:gd name="T21" fmla="*/ 0 h 38"/>
                <a:gd name="T22" fmla="*/ 12 w 35"/>
                <a:gd name="T23" fmla="*/ 5 h 38"/>
                <a:gd name="T24" fmla="*/ 15 w 35"/>
                <a:gd name="T25" fmla="*/ 6 h 38"/>
                <a:gd name="T26" fmla="*/ 17 w 35"/>
                <a:gd name="T27" fmla="*/ 11 h 38"/>
                <a:gd name="T28" fmla="*/ 21 w 35"/>
                <a:gd name="T29" fmla="*/ 14 h 38"/>
                <a:gd name="T30" fmla="*/ 35 w 35"/>
                <a:gd name="T31" fmla="*/ 30 h 38"/>
                <a:gd name="T32" fmla="*/ 35 w 35"/>
                <a:gd name="T33" fmla="*/ 33 h 38"/>
                <a:gd name="T34" fmla="*/ 32 w 35"/>
                <a:gd name="T35" fmla="*/ 38 h 38"/>
                <a:gd name="T36" fmla="*/ 30 w 35"/>
                <a:gd name="T37" fmla="*/ 36 h 38"/>
                <a:gd name="T38" fmla="*/ 27 w 35"/>
                <a:gd name="T39" fmla="*/ 36 h 38"/>
                <a:gd name="T40" fmla="*/ 26 w 35"/>
                <a:gd name="T41" fmla="*/ 36 h 38"/>
                <a:gd name="T42" fmla="*/ 23 w 35"/>
                <a:gd name="T43" fmla="*/ 38 h 38"/>
                <a:gd name="T44" fmla="*/ 20 w 35"/>
                <a:gd name="T45" fmla="*/ 35 h 38"/>
                <a:gd name="T46" fmla="*/ 20 w 35"/>
                <a:gd name="T47" fmla="*/ 32 h 38"/>
                <a:gd name="T48" fmla="*/ 17 w 35"/>
                <a:gd name="T49" fmla="*/ 29 h 38"/>
                <a:gd name="T50" fmla="*/ 14 w 35"/>
                <a:gd name="T51" fmla="*/ 29 h 38"/>
                <a:gd name="T52" fmla="*/ 9 w 35"/>
                <a:gd name="T53" fmla="*/ 26 h 38"/>
                <a:gd name="T54" fmla="*/ 12 w 35"/>
                <a:gd name="T55" fmla="*/ 32 h 38"/>
                <a:gd name="T56" fmla="*/ 12 w 35"/>
                <a:gd name="T57" fmla="*/ 35 h 38"/>
                <a:gd name="T58" fmla="*/ 5 w 35"/>
                <a:gd name="T59" fmla="*/ 23 h 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
                <a:gd name="T91" fmla="*/ 0 h 38"/>
                <a:gd name="T92" fmla="*/ 35 w 35"/>
                <a:gd name="T93" fmla="*/ 38 h 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5" h="38">
                  <a:moveTo>
                    <a:pt x="5" y="23"/>
                  </a:moveTo>
                  <a:lnTo>
                    <a:pt x="3" y="17"/>
                  </a:lnTo>
                  <a:lnTo>
                    <a:pt x="3" y="15"/>
                  </a:lnTo>
                  <a:lnTo>
                    <a:pt x="2" y="14"/>
                  </a:lnTo>
                  <a:lnTo>
                    <a:pt x="0" y="11"/>
                  </a:lnTo>
                  <a:lnTo>
                    <a:pt x="3" y="12"/>
                  </a:lnTo>
                  <a:lnTo>
                    <a:pt x="6" y="11"/>
                  </a:lnTo>
                  <a:lnTo>
                    <a:pt x="2" y="8"/>
                  </a:lnTo>
                  <a:lnTo>
                    <a:pt x="3" y="6"/>
                  </a:lnTo>
                  <a:lnTo>
                    <a:pt x="6" y="0"/>
                  </a:lnTo>
                  <a:lnTo>
                    <a:pt x="9" y="0"/>
                  </a:lnTo>
                  <a:lnTo>
                    <a:pt x="12" y="5"/>
                  </a:lnTo>
                  <a:lnTo>
                    <a:pt x="15" y="6"/>
                  </a:lnTo>
                  <a:lnTo>
                    <a:pt x="17" y="11"/>
                  </a:lnTo>
                  <a:lnTo>
                    <a:pt x="21" y="14"/>
                  </a:lnTo>
                  <a:lnTo>
                    <a:pt x="35" y="30"/>
                  </a:lnTo>
                  <a:lnTo>
                    <a:pt x="35" y="33"/>
                  </a:lnTo>
                  <a:lnTo>
                    <a:pt x="32" y="38"/>
                  </a:lnTo>
                  <a:lnTo>
                    <a:pt x="30" y="36"/>
                  </a:lnTo>
                  <a:lnTo>
                    <a:pt x="27" y="36"/>
                  </a:lnTo>
                  <a:lnTo>
                    <a:pt x="26" y="36"/>
                  </a:lnTo>
                  <a:lnTo>
                    <a:pt x="23" y="38"/>
                  </a:lnTo>
                  <a:lnTo>
                    <a:pt x="20" y="35"/>
                  </a:lnTo>
                  <a:lnTo>
                    <a:pt x="20" y="32"/>
                  </a:lnTo>
                  <a:lnTo>
                    <a:pt x="17" y="29"/>
                  </a:lnTo>
                  <a:lnTo>
                    <a:pt x="14" y="29"/>
                  </a:lnTo>
                  <a:lnTo>
                    <a:pt x="9" y="26"/>
                  </a:lnTo>
                  <a:lnTo>
                    <a:pt x="12" y="32"/>
                  </a:lnTo>
                  <a:lnTo>
                    <a:pt x="12" y="35"/>
                  </a:lnTo>
                  <a:lnTo>
                    <a:pt x="5" y="2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64" name="Freeform 238"/>
            <p:cNvSpPr>
              <a:spLocks/>
            </p:cNvSpPr>
            <p:nvPr/>
          </p:nvSpPr>
          <p:spPr bwMode="auto">
            <a:xfrm>
              <a:off x="3913" y="879"/>
              <a:ext cx="25" cy="25"/>
            </a:xfrm>
            <a:custGeom>
              <a:avLst/>
              <a:gdLst>
                <a:gd name="T0" fmla="*/ 1 w 25"/>
                <a:gd name="T1" fmla="*/ 25 h 25"/>
                <a:gd name="T2" fmla="*/ 0 w 25"/>
                <a:gd name="T3" fmla="*/ 25 h 25"/>
                <a:gd name="T4" fmla="*/ 3 w 25"/>
                <a:gd name="T5" fmla="*/ 19 h 25"/>
                <a:gd name="T6" fmla="*/ 1 w 25"/>
                <a:gd name="T7" fmla="*/ 10 h 25"/>
                <a:gd name="T8" fmla="*/ 6 w 25"/>
                <a:gd name="T9" fmla="*/ 1 h 25"/>
                <a:gd name="T10" fmla="*/ 12 w 25"/>
                <a:gd name="T11" fmla="*/ 0 h 25"/>
                <a:gd name="T12" fmla="*/ 16 w 25"/>
                <a:gd name="T13" fmla="*/ 1 h 25"/>
                <a:gd name="T14" fmla="*/ 18 w 25"/>
                <a:gd name="T15" fmla="*/ 4 h 25"/>
                <a:gd name="T16" fmla="*/ 16 w 25"/>
                <a:gd name="T17" fmla="*/ 12 h 25"/>
                <a:gd name="T18" fmla="*/ 24 w 25"/>
                <a:gd name="T19" fmla="*/ 13 h 25"/>
                <a:gd name="T20" fmla="*/ 25 w 25"/>
                <a:gd name="T21" fmla="*/ 16 h 25"/>
                <a:gd name="T22" fmla="*/ 21 w 25"/>
                <a:gd name="T23" fmla="*/ 17 h 25"/>
                <a:gd name="T24" fmla="*/ 18 w 25"/>
                <a:gd name="T25" fmla="*/ 22 h 25"/>
                <a:gd name="T26" fmla="*/ 12 w 25"/>
                <a:gd name="T27" fmla="*/ 20 h 25"/>
                <a:gd name="T28" fmla="*/ 6 w 25"/>
                <a:gd name="T29" fmla="*/ 23 h 25"/>
                <a:gd name="T30" fmla="*/ 6 w 25"/>
                <a:gd name="T31" fmla="*/ 19 h 25"/>
                <a:gd name="T32" fmla="*/ 3 w 25"/>
                <a:gd name="T33" fmla="*/ 25 h 25"/>
                <a:gd name="T34" fmla="*/ 1 w 25"/>
                <a:gd name="T35" fmla="*/ 25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25"/>
                <a:gd name="T56" fmla="*/ 25 w 25"/>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25">
                  <a:moveTo>
                    <a:pt x="1" y="25"/>
                  </a:moveTo>
                  <a:lnTo>
                    <a:pt x="0" y="25"/>
                  </a:lnTo>
                  <a:lnTo>
                    <a:pt x="3" y="19"/>
                  </a:lnTo>
                  <a:lnTo>
                    <a:pt x="1" y="10"/>
                  </a:lnTo>
                  <a:lnTo>
                    <a:pt x="6" y="1"/>
                  </a:lnTo>
                  <a:lnTo>
                    <a:pt x="12" y="0"/>
                  </a:lnTo>
                  <a:lnTo>
                    <a:pt x="16" y="1"/>
                  </a:lnTo>
                  <a:lnTo>
                    <a:pt x="18" y="4"/>
                  </a:lnTo>
                  <a:lnTo>
                    <a:pt x="16" y="12"/>
                  </a:lnTo>
                  <a:lnTo>
                    <a:pt x="24" y="13"/>
                  </a:lnTo>
                  <a:lnTo>
                    <a:pt x="25" y="16"/>
                  </a:lnTo>
                  <a:lnTo>
                    <a:pt x="21" y="17"/>
                  </a:lnTo>
                  <a:lnTo>
                    <a:pt x="18" y="22"/>
                  </a:lnTo>
                  <a:lnTo>
                    <a:pt x="12" y="20"/>
                  </a:lnTo>
                  <a:lnTo>
                    <a:pt x="6" y="23"/>
                  </a:lnTo>
                  <a:lnTo>
                    <a:pt x="6" y="19"/>
                  </a:lnTo>
                  <a:lnTo>
                    <a:pt x="3" y="25"/>
                  </a:lnTo>
                  <a:lnTo>
                    <a:pt x="1" y="2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65" name="Freeform 239"/>
            <p:cNvSpPr>
              <a:spLocks/>
            </p:cNvSpPr>
            <p:nvPr/>
          </p:nvSpPr>
          <p:spPr bwMode="auto">
            <a:xfrm>
              <a:off x="3982" y="901"/>
              <a:ext cx="10" cy="13"/>
            </a:xfrm>
            <a:custGeom>
              <a:avLst/>
              <a:gdLst>
                <a:gd name="T0" fmla="*/ 0 w 10"/>
                <a:gd name="T1" fmla="*/ 3 h 13"/>
                <a:gd name="T2" fmla="*/ 0 w 10"/>
                <a:gd name="T3" fmla="*/ 0 h 13"/>
                <a:gd name="T4" fmla="*/ 3 w 10"/>
                <a:gd name="T5" fmla="*/ 0 h 13"/>
                <a:gd name="T6" fmla="*/ 10 w 10"/>
                <a:gd name="T7" fmla="*/ 1 h 13"/>
                <a:gd name="T8" fmla="*/ 10 w 10"/>
                <a:gd name="T9" fmla="*/ 3 h 13"/>
                <a:gd name="T10" fmla="*/ 9 w 10"/>
                <a:gd name="T11" fmla="*/ 4 h 13"/>
                <a:gd name="T12" fmla="*/ 7 w 10"/>
                <a:gd name="T13" fmla="*/ 13 h 13"/>
                <a:gd name="T14" fmla="*/ 0 w 10"/>
                <a:gd name="T15" fmla="*/ 6 h 13"/>
                <a:gd name="T16" fmla="*/ 0 w 10"/>
                <a:gd name="T17" fmla="*/ 3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3"/>
                <a:gd name="T29" fmla="*/ 10 w 10"/>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3">
                  <a:moveTo>
                    <a:pt x="0" y="3"/>
                  </a:moveTo>
                  <a:lnTo>
                    <a:pt x="0" y="0"/>
                  </a:lnTo>
                  <a:lnTo>
                    <a:pt x="3" y="0"/>
                  </a:lnTo>
                  <a:lnTo>
                    <a:pt x="10" y="1"/>
                  </a:lnTo>
                  <a:lnTo>
                    <a:pt x="10" y="3"/>
                  </a:lnTo>
                  <a:lnTo>
                    <a:pt x="9" y="4"/>
                  </a:lnTo>
                  <a:lnTo>
                    <a:pt x="7" y="13"/>
                  </a:lnTo>
                  <a:lnTo>
                    <a:pt x="0" y="6"/>
                  </a:lnTo>
                  <a:lnTo>
                    <a:pt x="0"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66" name="Freeform 240"/>
            <p:cNvSpPr>
              <a:spLocks/>
            </p:cNvSpPr>
            <p:nvPr/>
          </p:nvSpPr>
          <p:spPr bwMode="auto">
            <a:xfrm>
              <a:off x="4057" y="902"/>
              <a:ext cx="13" cy="21"/>
            </a:xfrm>
            <a:custGeom>
              <a:avLst/>
              <a:gdLst>
                <a:gd name="T0" fmla="*/ 10 w 13"/>
                <a:gd name="T1" fmla="*/ 2 h 21"/>
                <a:gd name="T2" fmla="*/ 9 w 13"/>
                <a:gd name="T3" fmla="*/ 5 h 21"/>
                <a:gd name="T4" fmla="*/ 13 w 13"/>
                <a:gd name="T5" fmla="*/ 9 h 21"/>
                <a:gd name="T6" fmla="*/ 13 w 13"/>
                <a:gd name="T7" fmla="*/ 20 h 21"/>
                <a:gd name="T8" fmla="*/ 12 w 13"/>
                <a:gd name="T9" fmla="*/ 21 h 21"/>
                <a:gd name="T10" fmla="*/ 10 w 13"/>
                <a:gd name="T11" fmla="*/ 20 h 21"/>
                <a:gd name="T12" fmla="*/ 6 w 13"/>
                <a:gd name="T13" fmla="*/ 20 h 21"/>
                <a:gd name="T14" fmla="*/ 3 w 13"/>
                <a:gd name="T15" fmla="*/ 17 h 21"/>
                <a:gd name="T16" fmla="*/ 0 w 13"/>
                <a:gd name="T17" fmla="*/ 14 h 21"/>
                <a:gd name="T18" fmla="*/ 7 w 13"/>
                <a:gd name="T19" fmla="*/ 0 h 21"/>
                <a:gd name="T20" fmla="*/ 10 w 13"/>
                <a:gd name="T21" fmla="*/ 2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21"/>
                <a:gd name="T35" fmla="*/ 13 w 1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21">
                  <a:moveTo>
                    <a:pt x="10" y="2"/>
                  </a:moveTo>
                  <a:lnTo>
                    <a:pt x="9" y="5"/>
                  </a:lnTo>
                  <a:lnTo>
                    <a:pt x="13" y="9"/>
                  </a:lnTo>
                  <a:lnTo>
                    <a:pt x="13" y="20"/>
                  </a:lnTo>
                  <a:lnTo>
                    <a:pt x="12" y="21"/>
                  </a:lnTo>
                  <a:lnTo>
                    <a:pt x="10" y="20"/>
                  </a:lnTo>
                  <a:lnTo>
                    <a:pt x="6" y="20"/>
                  </a:lnTo>
                  <a:lnTo>
                    <a:pt x="3" y="17"/>
                  </a:lnTo>
                  <a:lnTo>
                    <a:pt x="0" y="14"/>
                  </a:lnTo>
                  <a:lnTo>
                    <a:pt x="7" y="0"/>
                  </a:lnTo>
                  <a:lnTo>
                    <a:pt x="10"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67" name="Freeform 241"/>
            <p:cNvSpPr>
              <a:spLocks/>
            </p:cNvSpPr>
            <p:nvPr/>
          </p:nvSpPr>
          <p:spPr bwMode="auto">
            <a:xfrm>
              <a:off x="4028" y="929"/>
              <a:ext cx="23" cy="20"/>
            </a:xfrm>
            <a:custGeom>
              <a:avLst/>
              <a:gdLst>
                <a:gd name="T0" fmla="*/ 6 w 23"/>
                <a:gd name="T1" fmla="*/ 5 h 20"/>
                <a:gd name="T2" fmla="*/ 8 w 23"/>
                <a:gd name="T3" fmla="*/ 3 h 20"/>
                <a:gd name="T4" fmla="*/ 11 w 23"/>
                <a:gd name="T5" fmla="*/ 0 h 20"/>
                <a:gd name="T6" fmla="*/ 20 w 23"/>
                <a:gd name="T7" fmla="*/ 3 h 20"/>
                <a:gd name="T8" fmla="*/ 23 w 23"/>
                <a:gd name="T9" fmla="*/ 6 h 20"/>
                <a:gd name="T10" fmla="*/ 21 w 23"/>
                <a:gd name="T11" fmla="*/ 9 h 20"/>
                <a:gd name="T12" fmla="*/ 18 w 23"/>
                <a:gd name="T13" fmla="*/ 12 h 20"/>
                <a:gd name="T14" fmla="*/ 15 w 23"/>
                <a:gd name="T15" fmla="*/ 17 h 20"/>
                <a:gd name="T16" fmla="*/ 0 w 23"/>
                <a:gd name="T17" fmla="*/ 20 h 20"/>
                <a:gd name="T18" fmla="*/ 0 w 23"/>
                <a:gd name="T19" fmla="*/ 15 h 20"/>
                <a:gd name="T20" fmla="*/ 2 w 23"/>
                <a:gd name="T21" fmla="*/ 11 h 20"/>
                <a:gd name="T22" fmla="*/ 6 w 23"/>
                <a:gd name="T23" fmla="*/ 5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0"/>
                <a:gd name="T38" fmla="*/ 23 w 23"/>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0">
                  <a:moveTo>
                    <a:pt x="6" y="5"/>
                  </a:moveTo>
                  <a:lnTo>
                    <a:pt x="8" y="3"/>
                  </a:lnTo>
                  <a:lnTo>
                    <a:pt x="11" y="0"/>
                  </a:lnTo>
                  <a:lnTo>
                    <a:pt x="20" y="3"/>
                  </a:lnTo>
                  <a:lnTo>
                    <a:pt x="23" y="6"/>
                  </a:lnTo>
                  <a:lnTo>
                    <a:pt x="21" y="9"/>
                  </a:lnTo>
                  <a:lnTo>
                    <a:pt x="18" y="12"/>
                  </a:lnTo>
                  <a:lnTo>
                    <a:pt x="15" y="17"/>
                  </a:lnTo>
                  <a:lnTo>
                    <a:pt x="0" y="20"/>
                  </a:lnTo>
                  <a:lnTo>
                    <a:pt x="0" y="15"/>
                  </a:lnTo>
                  <a:lnTo>
                    <a:pt x="2" y="11"/>
                  </a:lnTo>
                  <a:lnTo>
                    <a:pt x="6" y="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68" name="Freeform 242"/>
            <p:cNvSpPr>
              <a:spLocks/>
            </p:cNvSpPr>
            <p:nvPr/>
          </p:nvSpPr>
          <p:spPr bwMode="auto">
            <a:xfrm>
              <a:off x="4103" y="750"/>
              <a:ext cx="13" cy="21"/>
            </a:xfrm>
            <a:custGeom>
              <a:avLst/>
              <a:gdLst>
                <a:gd name="T0" fmla="*/ 12 w 13"/>
                <a:gd name="T1" fmla="*/ 6 h 21"/>
                <a:gd name="T2" fmla="*/ 13 w 13"/>
                <a:gd name="T3" fmla="*/ 7 h 21"/>
                <a:gd name="T4" fmla="*/ 13 w 13"/>
                <a:gd name="T5" fmla="*/ 12 h 21"/>
                <a:gd name="T6" fmla="*/ 10 w 13"/>
                <a:gd name="T7" fmla="*/ 10 h 21"/>
                <a:gd name="T8" fmla="*/ 10 w 13"/>
                <a:gd name="T9" fmla="*/ 13 h 21"/>
                <a:gd name="T10" fmla="*/ 10 w 13"/>
                <a:gd name="T11" fmla="*/ 21 h 21"/>
                <a:gd name="T12" fmla="*/ 7 w 13"/>
                <a:gd name="T13" fmla="*/ 18 h 21"/>
                <a:gd name="T14" fmla="*/ 7 w 13"/>
                <a:gd name="T15" fmla="*/ 10 h 21"/>
                <a:gd name="T16" fmla="*/ 6 w 13"/>
                <a:gd name="T17" fmla="*/ 12 h 21"/>
                <a:gd name="T18" fmla="*/ 4 w 13"/>
                <a:gd name="T19" fmla="*/ 9 h 21"/>
                <a:gd name="T20" fmla="*/ 3 w 13"/>
                <a:gd name="T21" fmla="*/ 9 h 21"/>
                <a:gd name="T22" fmla="*/ 4 w 13"/>
                <a:gd name="T23" fmla="*/ 21 h 21"/>
                <a:gd name="T24" fmla="*/ 0 w 13"/>
                <a:gd name="T25" fmla="*/ 9 h 21"/>
                <a:gd name="T26" fmla="*/ 1 w 13"/>
                <a:gd name="T27" fmla="*/ 6 h 21"/>
                <a:gd name="T28" fmla="*/ 3 w 13"/>
                <a:gd name="T29" fmla="*/ 3 h 21"/>
                <a:gd name="T30" fmla="*/ 4 w 13"/>
                <a:gd name="T31" fmla="*/ 6 h 21"/>
                <a:gd name="T32" fmla="*/ 4 w 13"/>
                <a:gd name="T33" fmla="*/ 7 h 21"/>
                <a:gd name="T34" fmla="*/ 9 w 13"/>
                <a:gd name="T35" fmla="*/ 1 h 21"/>
                <a:gd name="T36" fmla="*/ 6 w 13"/>
                <a:gd name="T37" fmla="*/ 1 h 21"/>
                <a:gd name="T38" fmla="*/ 7 w 13"/>
                <a:gd name="T39" fmla="*/ 0 h 21"/>
                <a:gd name="T40" fmla="*/ 10 w 13"/>
                <a:gd name="T41" fmla="*/ 0 h 21"/>
                <a:gd name="T42" fmla="*/ 13 w 13"/>
                <a:gd name="T43" fmla="*/ 1 h 21"/>
                <a:gd name="T44" fmla="*/ 12 w 13"/>
                <a:gd name="T45" fmla="*/ 3 h 21"/>
                <a:gd name="T46" fmla="*/ 12 w 13"/>
                <a:gd name="T47" fmla="*/ 6 h 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
                <a:gd name="T73" fmla="*/ 0 h 21"/>
                <a:gd name="T74" fmla="*/ 13 w 13"/>
                <a:gd name="T75" fmla="*/ 21 h 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 h="21">
                  <a:moveTo>
                    <a:pt x="12" y="6"/>
                  </a:moveTo>
                  <a:lnTo>
                    <a:pt x="13" y="7"/>
                  </a:lnTo>
                  <a:lnTo>
                    <a:pt x="13" y="12"/>
                  </a:lnTo>
                  <a:lnTo>
                    <a:pt x="10" y="10"/>
                  </a:lnTo>
                  <a:lnTo>
                    <a:pt x="10" y="13"/>
                  </a:lnTo>
                  <a:lnTo>
                    <a:pt x="10" y="21"/>
                  </a:lnTo>
                  <a:lnTo>
                    <a:pt x="7" y="18"/>
                  </a:lnTo>
                  <a:lnTo>
                    <a:pt x="7" y="10"/>
                  </a:lnTo>
                  <a:lnTo>
                    <a:pt x="6" y="12"/>
                  </a:lnTo>
                  <a:lnTo>
                    <a:pt x="4" y="9"/>
                  </a:lnTo>
                  <a:lnTo>
                    <a:pt x="3" y="9"/>
                  </a:lnTo>
                  <a:lnTo>
                    <a:pt x="4" y="21"/>
                  </a:lnTo>
                  <a:lnTo>
                    <a:pt x="0" y="9"/>
                  </a:lnTo>
                  <a:lnTo>
                    <a:pt x="1" y="6"/>
                  </a:lnTo>
                  <a:lnTo>
                    <a:pt x="3" y="3"/>
                  </a:lnTo>
                  <a:lnTo>
                    <a:pt x="4" y="6"/>
                  </a:lnTo>
                  <a:lnTo>
                    <a:pt x="4" y="7"/>
                  </a:lnTo>
                  <a:lnTo>
                    <a:pt x="9" y="1"/>
                  </a:lnTo>
                  <a:lnTo>
                    <a:pt x="6" y="1"/>
                  </a:lnTo>
                  <a:lnTo>
                    <a:pt x="7" y="0"/>
                  </a:lnTo>
                  <a:lnTo>
                    <a:pt x="10" y="0"/>
                  </a:lnTo>
                  <a:lnTo>
                    <a:pt x="13" y="1"/>
                  </a:lnTo>
                  <a:lnTo>
                    <a:pt x="12" y="3"/>
                  </a:lnTo>
                  <a:lnTo>
                    <a:pt x="12"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69" name="Freeform 243"/>
            <p:cNvSpPr>
              <a:spLocks/>
            </p:cNvSpPr>
            <p:nvPr/>
          </p:nvSpPr>
          <p:spPr bwMode="auto">
            <a:xfrm>
              <a:off x="3916" y="1208"/>
              <a:ext cx="22" cy="15"/>
            </a:xfrm>
            <a:custGeom>
              <a:avLst/>
              <a:gdLst>
                <a:gd name="T0" fmla="*/ 0 w 22"/>
                <a:gd name="T1" fmla="*/ 9 h 15"/>
                <a:gd name="T2" fmla="*/ 6 w 22"/>
                <a:gd name="T3" fmla="*/ 7 h 15"/>
                <a:gd name="T4" fmla="*/ 13 w 22"/>
                <a:gd name="T5" fmla="*/ 1 h 15"/>
                <a:gd name="T6" fmla="*/ 19 w 22"/>
                <a:gd name="T7" fmla="*/ 0 h 15"/>
                <a:gd name="T8" fmla="*/ 19 w 22"/>
                <a:gd name="T9" fmla="*/ 1 h 15"/>
                <a:gd name="T10" fmla="*/ 22 w 22"/>
                <a:gd name="T11" fmla="*/ 7 h 15"/>
                <a:gd name="T12" fmla="*/ 18 w 22"/>
                <a:gd name="T13" fmla="*/ 7 h 15"/>
                <a:gd name="T14" fmla="*/ 9 w 22"/>
                <a:gd name="T15" fmla="*/ 15 h 15"/>
                <a:gd name="T16" fmla="*/ 6 w 22"/>
                <a:gd name="T17" fmla="*/ 15 h 15"/>
                <a:gd name="T18" fmla="*/ 3 w 22"/>
                <a:gd name="T19" fmla="*/ 12 h 15"/>
                <a:gd name="T20" fmla="*/ 0 w 22"/>
                <a:gd name="T21" fmla="*/ 9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5"/>
                <a:gd name="T35" fmla="*/ 22 w 22"/>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5">
                  <a:moveTo>
                    <a:pt x="0" y="9"/>
                  </a:moveTo>
                  <a:lnTo>
                    <a:pt x="6" y="7"/>
                  </a:lnTo>
                  <a:lnTo>
                    <a:pt x="13" y="1"/>
                  </a:lnTo>
                  <a:lnTo>
                    <a:pt x="19" y="0"/>
                  </a:lnTo>
                  <a:lnTo>
                    <a:pt x="19" y="1"/>
                  </a:lnTo>
                  <a:lnTo>
                    <a:pt x="22" y="7"/>
                  </a:lnTo>
                  <a:lnTo>
                    <a:pt x="18" y="7"/>
                  </a:lnTo>
                  <a:lnTo>
                    <a:pt x="9" y="15"/>
                  </a:lnTo>
                  <a:lnTo>
                    <a:pt x="6" y="15"/>
                  </a:lnTo>
                  <a:lnTo>
                    <a:pt x="3" y="12"/>
                  </a:lnTo>
                  <a:lnTo>
                    <a:pt x="0" y="9"/>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70" name="Freeform 244"/>
            <p:cNvSpPr>
              <a:spLocks/>
            </p:cNvSpPr>
            <p:nvPr/>
          </p:nvSpPr>
          <p:spPr bwMode="auto">
            <a:xfrm>
              <a:off x="4118" y="1039"/>
              <a:ext cx="7" cy="18"/>
            </a:xfrm>
            <a:custGeom>
              <a:avLst/>
              <a:gdLst>
                <a:gd name="T0" fmla="*/ 0 w 7"/>
                <a:gd name="T1" fmla="*/ 6 h 18"/>
                <a:gd name="T2" fmla="*/ 0 w 7"/>
                <a:gd name="T3" fmla="*/ 1 h 18"/>
                <a:gd name="T4" fmla="*/ 1 w 7"/>
                <a:gd name="T5" fmla="*/ 0 h 18"/>
                <a:gd name="T6" fmla="*/ 3 w 7"/>
                <a:gd name="T7" fmla="*/ 0 h 18"/>
                <a:gd name="T8" fmla="*/ 7 w 7"/>
                <a:gd name="T9" fmla="*/ 13 h 18"/>
                <a:gd name="T10" fmla="*/ 4 w 7"/>
                <a:gd name="T11" fmla="*/ 18 h 18"/>
                <a:gd name="T12" fmla="*/ 3 w 7"/>
                <a:gd name="T13" fmla="*/ 16 h 18"/>
                <a:gd name="T14" fmla="*/ 1 w 7"/>
                <a:gd name="T15" fmla="*/ 13 h 18"/>
                <a:gd name="T16" fmla="*/ 0 w 7"/>
                <a:gd name="T17" fmla="*/ 7 h 18"/>
                <a:gd name="T18" fmla="*/ 0 w 7"/>
                <a:gd name="T19" fmla="*/ 6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8"/>
                <a:gd name="T32" fmla="*/ 7 w 7"/>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8">
                  <a:moveTo>
                    <a:pt x="0" y="6"/>
                  </a:moveTo>
                  <a:lnTo>
                    <a:pt x="0" y="1"/>
                  </a:lnTo>
                  <a:lnTo>
                    <a:pt x="1" y="0"/>
                  </a:lnTo>
                  <a:lnTo>
                    <a:pt x="3" y="0"/>
                  </a:lnTo>
                  <a:lnTo>
                    <a:pt x="7" y="13"/>
                  </a:lnTo>
                  <a:lnTo>
                    <a:pt x="4" y="18"/>
                  </a:lnTo>
                  <a:lnTo>
                    <a:pt x="3" y="16"/>
                  </a:lnTo>
                  <a:lnTo>
                    <a:pt x="1" y="13"/>
                  </a:lnTo>
                  <a:lnTo>
                    <a:pt x="0" y="7"/>
                  </a:lnTo>
                  <a:lnTo>
                    <a:pt x="0"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71" name="Freeform 245"/>
            <p:cNvSpPr>
              <a:spLocks/>
            </p:cNvSpPr>
            <p:nvPr/>
          </p:nvSpPr>
          <p:spPr bwMode="auto">
            <a:xfrm>
              <a:off x="2979" y="2082"/>
              <a:ext cx="3" cy="3"/>
            </a:xfrm>
            <a:custGeom>
              <a:avLst/>
              <a:gdLst>
                <a:gd name="T0" fmla="*/ 0 w 3"/>
                <a:gd name="T1" fmla="*/ 0 h 3"/>
                <a:gd name="T2" fmla="*/ 1 w 3"/>
                <a:gd name="T3" fmla="*/ 0 h 3"/>
                <a:gd name="T4" fmla="*/ 1 w 3"/>
                <a:gd name="T5" fmla="*/ 2 h 3"/>
                <a:gd name="T6" fmla="*/ 3 w 3"/>
                <a:gd name="T7" fmla="*/ 2 h 3"/>
                <a:gd name="T8" fmla="*/ 3 w 3"/>
                <a:gd name="T9" fmla="*/ 3 h 3"/>
                <a:gd name="T10" fmla="*/ 1 w 3"/>
                <a:gd name="T11" fmla="*/ 3 h 3"/>
                <a:gd name="T12" fmla="*/ 0 w 3"/>
                <a:gd name="T13" fmla="*/ 2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0"/>
                  </a:moveTo>
                  <a:lnTo>
                    <a:pt x="1" y="0"/>
                  </a:lnTo>
                  <a:lnTo>
                    <a:pt x="1" y="2"/>
                  </a:lnTo>
                  <a:lnTo>
                    <a:pt x="3" y="2"/>
                  </a:lnTo>
                  <a:lnTo>
                    <a:pt x="3" y="3"/>
                  </a:lnTo>
                  <a:lnTo>
                    <a:pt x="1" y="3"/>
                  </a:lnTo>
                  <a:lnTo>
                    <a:pt x="0" y="2"/>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72" name="Freeform 246"/>
            <p:cNvSpPr>
              <a:spLocks/>
            </p:cNvSpPr>
            <p:nvPr/>
          </p:nvSpPr>
          <p:spPr bwMode="auto">
            <a:xfrm>
              <a:off x="2452" y="2146"/>
              <a:ext cx="7" cy="3"/>
            </a:xfrm>
            <a:custGeom>
              <a:avLst/>
              <a:gdLst>
                <a:gd name="T0" fmla="*/ 4 w 7"/>
                <a:gd name="T1" fmla="*/ 0 h 3"/>
                <a:gd name="T2" fmla="*/ 3 w 7"/>
                <a:gd name="T3" fmla="*/ 0 h 3"/>
                <a:gd name="T4" fmla="*/ 0 w 7"/>
                <a:gd name="T5" fmla="*/ 0 h 3"/>
                <a:gd name="T6" fmla="*/ 1 w 7"/>
                <a:gd name="T7" fmla="*/ 3 h 3"/>
                <a:gd name="T8" fmla="*/ 4 w 7"/>
                <a:gd name="T9" fmla="*/ 3 h 3"/>
                <a:gd name="T10" fmla="*/ 7 w 7"/>
                <a:gd name="T11" fmla="*/ 3 h 3"/>
                <a:gd name="T12" fmla="*/ 7 w 7"/>
                <a:gd name="T13" fmla="*/ 0 h 3"/>
                <a:gd name="T14" fmla="*/ 4 w 7"/>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3"/>
                <a:gd name="T26" fmla="*/ 7 w 7"/>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3">
                  <a:moveTo>
                    <a:pt x="4" y="0"/>
                  </a:moveTo>
                  <a:lnTo>
                    <a:pt x="3" y="0"/>
                  </a:lnTo>
                  <a:lnTo>
                    <a:pt x="0" y="0"/>
                  </a:lnTo>
                  <a:lnTo>
                    <a:pt x="1" y="3"/>
                  </a:lnTo>
                  <a:lnTo>
                    <a:pt x="4" y="3"/>
                  </a:lnTo>
                  <a:lnTo>
                    <a:pt x="7" y="3"/>
                  </a:lnTo>
                  <a:lnTo>
                    <a:pt x="7" y="0"/>
                  </a:lnTo>
                  <a:lnTo>
                    <a:pt x="4"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73" name="Freeform 247"/>
            <p:cNvSpPr>
              <a:spLocks/>
            </p:cNvSpPr>
            <p:nvPr/>
          </p:nvSpPr>
          <p:spPr bwMode="auto">
            <a:xfrm>
              <a:off x="2464" y="2139"/>
              <a:ext cx="1" cy="3"/>
            </a:xfrm>
            <a:custGeom>
              <a:avLst/>
              <a:gdLst>
                <a:gd name="T0" fmla="*/ 1 w 1"/>
                <a:gd name="T1" fmla="*/ 0 h 3"/>
                <a:gd name="T2" fmla="*/ 1 w 1"/>
                <a:gd name="T3" fmla="*/ 1 h 3"/>
                <a:gd name="T4" fmla="*/ 0 w 1"/>
                <a:gd name="T5" fmla="*/ 3 h 3"/>
                <a:gd name="T6" fmla="*/ 1 w 1"/>
                <a:gd name="T7" fmla="*/ 3 h 3"/>
                <a:gd name="T8" fmla="*/ 1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0"/>
                  </a:moveTo>
                  <a:lnTo>
                    <a:pt x="1" y="1"/>
                  </a:lnTo>
                  <a:lnTo>
                    <a:pt x="0" y="3"/>
                  </a:lnTo>
                  <a:lnTo>
                    <a:pt x="1" y="3"/>
                  </a:lnTo>
                  <a:lnTo>
                    <a:pt x="1"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74" name="Freeform 248"/>
            <p:cNvSpPr>
              <a:spLocks/>
            </p:cNvSpPr>
            <p:nvPr/>
          </p:nvSpPr>
          <p:spPr bwMode="auto">
            <a:xfrm>
              <a:off x="3582" y="2271"/>
              <a:ext cx="3" cy="6"/>
            </a:xfrm>
            <a:custGeom>
              <a:avLst/>
              <a:gdLst>
                <a:gd name="T0" fmla="*/ 3 w 3"/>
                <a:gd name="T1" fmla="*/ 1 h 6"/>
                <a:gd name="T2" fmla="*/ 0 w 3"/>
                <a:gd name="T3" fmla="*/ 0 h 6"/>
                <a:gd name="T4" fmla="*/ 2 w 3"/>
                <a:gd name="T5" fmla="*/ 6 h 6"/>
                <a:gd name="T6" fmla="*/ 3 w 3"/>
                <a:gd name="T7" fmla="*/ 6 h 6"/>
                <a:gd name="T8" fmla="*/ 3 w 3"/>
                <a:gd name="T9" fmla="*/ 1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1"/>
                  </a:moveTo>
                  <a:lnTo>
                    <a:pt x="0" y="0"/>
                  </a:lnTo>
                  <a:lnTo>
                    <a:pt x="2" y="6"/>
                  </a:lnTo>
                  <a:lnTo>
                    <a:pt x="3" y="6"/>
                  </a:lnTo>
                  <a:lnTo>
                    <a:pt x="3"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75" name="Freeform 249"/>
            <p:cNvSpPr>
              <a:spLocks/>
            </p:cNvSpPr>
            <p:nvPr/>
          </p:nvSpPr>
          <p:spPr bwMode="auto">
            <a:xfrm>
              <a:off x="1615" y="1887"/>
              <a:ext cx="3" cy="5"/>
            </a:xfrm>
            <a:custGeom>
              <a:avLst/>
              <a:gdLst>
                <a:gd name="T0" fmla="*/ 2 w 3"/>
                <a:gd name="T1" fmla="*/ 0 h 5"/>
                <a:gd name="T2" fmla="*/ 2 w 3"/>
                <a:gd name="T3" fmla="*/ 2 h 5"/>
                <a:gd name="T4" fmla="*/ 0 w 3"/>
                <a:gd name="T5" fmla="*/ 5 h 5"/>
                <a:gd name="T6" fmla="*/ 2 w 3"/>
                <a:gd name="T7" fmla="*/ 3 h 5"/>
                <a:gd name="T8" fmla="*/ 3 w 3"/>
                <a:gd name="T9" fmla="*/ 3 h 5"/>
                <a:gd name="T10" fmla="*/ 3 w 3"/>
                <a:gd name="T11" fmla="*/ 0 h 5"/>
                <a:gd name="T12" fmla="*/ 2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2" y="0"/>
                  </a:moveTo>
                  <a:lnTo>
                    <a:pt x="2" y="2"/>
                  </a:lnTo>
                  <a:lnTo>
                    <a:pt x="0" y="5"/>
                  </a:lnTo>
                  <a:lnTo>
                    <a:pt x="2" y="3"/>
                  </a:lnTo>
                  <a:lnTo>
                    <a:pt x="3" y="3"/>
                  </a:lnTo>
                  <a:lnTo>
                    <a:pt x="3" y="0"/>
                  </a:lnTo>
                  <a:lnTo>
                    <a:pt x="2"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76" name="Freeform 250"/>
            <p:cNvSpPr>
              <a:spLocks/>
            </p:cNvSpPr>
            <p:nvPr/>
          </p:nvSpPr>
          <p:spPr bwMode="auto">
            <a:xfrm>
              <a:off x="1648" y="2413"/>
              <a:ext cx="2" cy="3"/>
            </a:xfrm>
            <a:custGeom>
              <a:avLst/>
              <a:gdLst>
                <a:gd name="T0" fmla="*/ 2 w 2"/>
                <a:gd name="T1" fmla="*/ 0 h 3"/>
                <a:gd name="T2" fmla="*/ 0 w 2"/>
                <a:gd name="T3" fmla="*/ 1 h 3"/>
                <a:gd name="T4" fmla="*/ 0 w 2"/>
                <a:gd name="T5" fmla="*/ 3 h 3"/>
                <a:gd name="T6" fmla="*/ 2 w 2"/>
                <a:gd name="T7" fmla="*/ 1 h 3"/>
                <a:gd name="T8" fmla="*/ 2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0"/>
                  </a:moveTo>
                  <a:lnTo>
                    <a:pt x="0" y="1"/>
                  </a:lnTo>
                  <a:lnTo>
                    <a:pt x="0" y="3"/>
                  </a:lnTo>
                  <a:lnTo>
                    <a:pt x="2" y="1"/>
                  </a:lnTo>
                  <a:lnTo>
                    <a:pt x="2"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77" name="Freeform 251"/>
            <p:cNvSpPr>
              <a:spLocks/>
            </p:cNvSpPr>
            <p:nvPr/>
          </p:nvSpPr>
          <p:spPr bwMode="auto">
            <a:xfrm>
              <a:off x="1650" y="2423"/>
              <a:ext cx="3" cy="3"/>
            </a:xfrm>
            <a:custGeom>
              <a:avLst/>
              <a:gdLst>
                <a:gd name="T0" fmla="*/ 1 w 3"/>
                <a:gd name="T1" fmla="*/ 2 h 3"/>
                <a:gd name="T2" fmla="*/ 0 w 3"/>
                <a:gd name="T3" fmla="*/ 2 h 3"/>
                <a:gd name="T4" fmla="*/ 1 w 3"/>
                <a:gd name="T5" fmla="*/ 3 h 3"/>
                <a:gd name="T6" fmla="*/ 3 w 3"/>
                <a:gd name="T7" fmla="*/ 0 h 3"/>
                <a:gd name="T8" fmla="*/ 1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lnTo>
                    <a:pt x="0" y="2"/>
                  </a:lnTo>
                  <a:lnTo>
                    <a:pt x="1" y="3"/>
                  </a:lnTo>
                  <a:lnTo>
                    <a:pt x="3" y="0"/>
                  </a:lnTo>
                  <a:lnTo>
                    <a:pt x="1"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78" name="Freeform 252"/>
            <p:cNvSpPr>
              <a:spLocks/>
            </p:cNvSpPr>
            <p:nvPr/>
          </p:nvSpPr>
          <p:spPr bwMode="auto">
            <a:xfrm>
              <a:off x="1709" y="2462"/>
              <a:ext cx="2" cy="6"/>
            </a:xfrm>
            <a:custGeom>
              <a:avLst/>
              <a:gdLst>
                <a:gd name="T0" fmla="*/ 0 w 2"/>
                <a:gd name="T1" fmla="*/ 0 h 6"/>
                <a:gd name="T2" fmla="*/ 0 w 2"/>
                <a:gd name="T3" fmla="*/ 5 h 6"/>
                <a:gd name="T4" fmla="*/ 0 w 2"/>
                <a:gd name="T5" fmla="*/ 6 h 6"/>
                <a:gd name="T6" fmla="*/ 2 w 2"/>
                <a:gd name="T7" fmla="*/ 6 h 6"/>
                <a:gd name="T8" fmla="*/ 2 w 2"/>
                <a:gd name="T9" fmla="*/ 5 h 6"/>
                <a:gd name="T10" fmla="*/ 2 w 2"/>
                <a:gd name="T11" fmla="*/ 0 h 6"/>
                <a:gd name="T12" fmla="*/ 0 w 2"/>
                <a:gd name="T13" fmla="*/ 0 h 6"/>
                <a:gd name="T14" fmla="*/ 0 60000 65536"/>
                <a:gd name="T15" fmla="*/ 0 60000 65536"/>
                <a:gd name="T16" fmla="*/ 0 60000 65536"/>
                <a:gd name="T17" fmla="*/ 0 60000 65536"/>
                <a:gd name="T18" fmla="*/ 0 60000 65536"/>
                <a:gd name="T19" fmla="*/ 0 60000 65536"/>
                <a:gd name="T20" fmla="*/ 0 60000 65536"/>
                <a:gd name="T21" fmla="*/ 0 w 2"/>
                <a:gd name="T22" fmla="*/ 0 h 6"/>
                <a:gd name="T23" fmla="*/ 2 w 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6">
                  <a:moveTo>
                    <a:pt x="0" y="0"/>
                  </a:moveTo>
                  <a:lnTo>
                    <a:pt x="0" y="5"/>
                  </a:lnTo>
                  <a:lnTo>
                    <a:pt x="0" y="6"/>
                  </a:lnTo>
                  <a:lnTo>
                    <a:pt x="2" y="6"/>
                  </a:lnTo>
                  <a:lnTo>
                    <a:pt x="2" y="5"/>
                  </a:lnTo>
                  <a:lnTo>
                    <a:pt x="2" y="0"/>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79" name="Freeform 253"/>
            <p:cNvSpPr>
              <a:spLocks/>
            </p:cNvSpPr>
            <p:nvPr/>
          </p:nvSpPr>
          <p:spPr bwMode="auto">
            <a:xfrm>
              <a:off x="1703" y="2521"/>
              <a:ext cx="3" cy="3"/>
            </a:xfrm>
            <a:custGeom>
              <a:avLst/>
              <a:gdLst>
                <a:gd name="T0" fmla="*/ 3 w 3"/>
                <a:gd name="T1" fmla="*/ 0 h 3"/>
                <a:gd name="T2" fmla="*/ 0 w 3"/>
                <a:gd name="T3" fmla="*/ 1 h 3"/>
                <a:gd name="T4" fmla="*/ 0 w 3"/>
                <a:gd name="T5" fmla="*/ 3 h 3"/>
                <a:gd name="T6" fmla="*/ 2 w 3"/>
                <a:gd name="T7" fmla="*/ 3 h 3"/>
                <a:gd name="T8" fmla="*/ 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lnTo>
                    <a:pt x="0" y="1"/>
                  </a:lnTo>
                  <a:lnTo>
                    <a:pt x="0" y="3"/>
                  </a:lnTo>
                  <a:lnTo>
                    <a:pt x="2" y="3"/>
                  </a:lnTo>
                  <a:lnTo>
                    <a:pt x="3"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80" name="Freeform 254"/>
            <p:cNvSpPr>
              <a:spLocks/>
            </p:cNvSpPr>
            <p:nvPr/>
          </p:nvSpPr>
          <p:spPr bwMode="auto">
            <a:xfrm>
              <a:off x="1629" y="391"/>
              <a:ext cx="9" cy="4"/>
            </a:xfrm>
            <a:custGeom>
              <a:avLst/>
              <a:gdLst>
                <a:gd name="T0" fmla="*/ 9 w 9"/>
                <a:gd name="T1" fmla="*/ 0 h 4"/>
                <a:gd name="T2" fmla="*/ 0 w 9"/>
                <a:gd name="T3" fmla="*/ 0 h 4"/>
                <a:gd name="T4" fmla="*/ 3 w 9"/>
                <a:gd name="T5" fmla="*/ 4 h 4"/>
                <a:gd name="T6" fmla="*/ 9 w 9"/>
                <a:gd name="T7" fmla="*/ 0 h 4"/>
                <a:gd name="T8" fmla="*/ 0 60000 65536"/>
                <a:gd name="T9" fmla="*/ 0 60000 65536"/>
                <a:gd name="T10" fmla="*/ 0 60000 65536"/>
                <a:gd name="T11" fmla="*/ 0 60000 65536"/>
                <a:gd name="T12" fmla="*/ 0 w 9"/>
                <a:gd name="T13" fmla="*/ 0 h 4"/>
                <a:gd name="T14" fmla="*/ 9 w 9"/>
                <a:gd name="T15" fmla="*/ 4 h 4"/>
              </a:gdLst>
              <a:ahLst/>
              <a:cxnLst>
                <a:cxn ang="T8">
                  <a:pos x="T0" y="T1"/>
                </a:cxn>
                <a:cxn ang="T9">
                  <a:pos x="T2" y="T3"/>
                </a:cxn>
                <a:cxn ang="T10">
                  <a:pos x="T4" y="T5"/>
                </a:cxn>
                <a:cxn ang="T11">
                  <a:pos x="T6" y="T7"/>
                </a:cxn>
              </a:cxnLst>
              <a:rect l="T12" t="T13" r="T14" b="T15"/>
              <a:pathLst>
                <a:path w="9" h="4">
                  <a:moveTo>
                    <a:pt x="9" y="0"/>
                  </a:moveTo>
                  <a:lnTo>
                    <a:pt x="0" y="0"/>
                  </a:lnTo>
                  <a:lnTo>
                    <a:pt x="3" y="4"/>
                  </a:lnTo>
                  <a:lnTo>
                    <a:pt x="9"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81" name="Freeform 255"/>
            <p:cNvSpPr>
              <a:spLocks/>
            </p:cNvSpPr>
            <p:nvPr/>
          </p:nvSpPr>
          <p:spPr bwMode="auto">
            <a:xfrm>
              <a:off x="1515" y="391"/>
              <a:ext cx="928" cy="1073"/>
            </a:xfrm>
            <a:custGeom>
              <a:avLst/>
              <a:gdLst>
                <a:gd name="T0" fmla="*/ 99 w 928"/>
                <a:gd name="T1" fmla="*/ 85 h 1073"/>
                <a:gd name="T2" fmla="*/ 18 w 928"/>
                <a:gd name="T3" fmla="*/ 130 h 1073"/>
                <a:gd name="T4" fmla="*/ 27 w 928"/>
                <a:gd name="T5" fmla="*/ 190 h 1073"/>
                <a:gd name="T6" fmla="*/ 109 w 928"/>
                <a:gd name="T7" fmla="*/ 197 h 1073"/>
                <a:gd name="T8" fmla="*/ 114 w 928"/>
                <a:gd name="T9" fmla="*/ 242 h 1073"/>
                <a:gd name="T10" fmla="*/ 72 w 928"/>
                <a:gd name="T11" fmla="*/ 279 h 1073"/>
                <a:gd name="T12" fmla="*/ 132 w 928"/>
                <a:gd name="T13" fmla="*/ 324 h 1073"/>
                <a:gd name="T14" fmla="*/ 206 w 928"/>
                <a:gd name="T15" fmla="*/ 323 h 1073"/>
                <a:gd name="T16" fmla="*/ 250 w 928"/>
                <a:gd name="T17" fmla="*/ 386 h 1073"/>
                <a:gd name="T18" fmla="*/ 281 w 928"/>
                <a:gd name="T19" fmla="*/ 459 h 1073"/>
                <a:gd name="T20" fmla="*/ 305 w 928"/>
                <a:gd name="T21" fmla="*/ 529 h 1073"/>
                <a:gd name="T22" fmla="*/ 316 w 928"/>
                <a:gd name="T23" fmla="*/ 586 h 1073"/>
                <a:gd name="T24" fmla="*/ 343 w 928"/>
                <a:gd name="T25" fmla="*/ 615 h 1073"/>
                <a:gd name="T26" fmla="*/ 373 w 928"/>
                <a:gd name="T27" fmla="*/ 649 h 1073"/>
                <a:gd name="T28" fmla="*/ 371 w 928"/>
                <a:gd name="T29" fmla="*/ 691 h 1073"/>
                <a:gd name="T30" fmla="*/ 365 w 928"/>
                <a:gd name="T31" fmla="*/ 741 h 1073"/>
                <a:gd name="T32" fmla="*/ 367 w 928"/>
                <a:gd name="T33" fmla="*/ 764 h 1073"/>
                <a:gd name="T34" fmla="*/ 328 w 928"/>
                <a:gd name="T35" fmla="*/ 787 h 1073"/>
                <a:gd name="T36" fmla="*/ 332 w 928"/>
                <a:gd name="T37" fmla="*/ 847 h 1073"/>
                <a:gd name="T38" fmla="*/ 349 w 928"/>
                <a:gd name="T39" fmla="*/ 886 h 1073"/>
                <a:gd name="T40" fmla="*/ 373 w 928"/>
                <a:gd name="T41" fmla="*/ 908 h 1073"/>
                <a:gd name="T42" fmla="*/ 377 w 928"/>
                <a:gd name="T43" fmla="*/ 971 h 1073"/>
                <a:gd name="T44" fmla="*/ 391 w 928"/>
                <a:gd name="T45" fmla="*/ 1004 h 1073"/>
                <a:gd name="T46" fmla="*/ 403 w 928"/>
                <a:gd name="T47" fmla="*/ 1028 h 1073"/>
                <a:gd name="T48" fmla="*/ 428 w 928"/>
                <a:gd name="T49" fmla="*/ 1046 h 1073"/>
                <a:gd name="T50" fmla="*/ 459 w 928"/>
                <a:gd name="T51" fmla="*/ 1046 h 1073"/>
                <a:gd name="T52" fmla="*/ 468 w 928"/>
                <a:gd name="T53" fmla="*/ 1071 h 1073"/>
                <a:gd name="T54" fmla="*/ 507 w 928"/>
                <a:gd name="T55" fmla="*/ 1029 h 1073"/>
                <a:gd name="T56" fmla="*/ 515 w 928"/>
                <a:gd name="T57" fmla="*/ 976 h 1073"/>
                <a:gd name="T58" fmla="*/ 534 w 928"/>
                <a:gd name="T59" fmla="*/ 958 h 1073"/>
                <a:gd name="T60" fmla="*/ 537 w 928"/>
                <a:gd name="T61" fmla="*/ 916 h 1073"/>
                <a:gd name="T62" fmla="*/ 549 w 928"/>
                <a:gd name="T63" fmla="*/ 892 h 1073"/>
                <a:gd name="T64" fmla="*/ 576 w 928"/>
                <a:gd name="T65" fmla="*/ 866 h 1073"/>
                <a:gd name="T66" fmla="*/ 585 w 928"/>
                <a:gd name="T67" fmla="*/ 839 h 1073"/>
                <a:gd name="T68" fmla="*/ 603 w 928"/>
                <a:gd name="T69" fmla="*/ 857 h 1073"/>
                <a:gd name="T70" fmla="*/ 635 w 928"/>
                <a:gd name="T71" fmla="*/ 842 h 1073"/>
                <a:gd name="T72" fmla="*/ 652 w 928"/>
                <a:gd name="T73" fmla="*/ 814 h 1073"/>
                <a:gd name="T74" fmla="*/ 682 w 928"/>
                <a:gd name="T75" fmla="*/ 770 h 1073"/>
                <a:gd name="T76" fmla="*/ 687 w 928"/>
                <a:gd name="T77" fmla="*/ 757 h 1073"/>
                <a:gd name="T78" fmla="*/ 715 w 928"/>
                <a:gd name="T79" fmla="*/ 763 h 1073"/>
                <a:gd name="T80" fmla="*/ 751 w 928"/>
                <a:gd name="T81" fmla="*/ 745 h 1073"/>
                <a:gd name="T82" fmla="*/ 787 w 928"/>
                <a:gd name="T83" fmla="*/ 730 h 1073"/>
                <a:gd name="T84" fmla="*/ 805 w 928"/>
                <a:gd name="T85" fmla="*/ 709 h 1073"/>
                <a:gd name="T86" fmla="*/ 825 w 928"/>
                <a:gd name="T87" fmla="*/ 685 h 1073"/>
                <a:gd name="T88" fmla="*/ 804 w 928"/>
                <a:gd name="T89" fmla="*/ 660 h 1073"/>
                <a:gd name="T90" fmla="*/ 750 w 928"/>
                <a:gd name="T91" fmla="*/ 642 h 1073"/>
                <a:gd name="T92" fmla="*/ 756 w 928"/>
                <a:gd name="T93" fmla="*/ 591 h 1073"/>
                <a:gd name="T94" fmla="*/ 846 w 928"/>
                <a:gd name="T95" fmla="*/ 633 h 1073"/>
                <a:gd name="T96" fmla="*/ 850 w 928"/>
                <a:gd name="T97" fmla="*/ 601 h 1073"/>
                <a:gd name="T98" fmla="*/ 823 w 928"/>
                <a:gd name="T99" fmla="*/ 564 h 1073"/>
                <a:gd name="T100" fmla="*/ 777 w 928"/>
                <a:gd name="T101" fmla="*/ 529 h 1073"/>
                <a:gd name="T102" fmla="*/ 795 w 928"/>
                <a:gd name="T103" fmla="*/ 495 h 1073"/>
                <a:gd name="T104" fmla="*/ 877 w 928"/>
                <a:gd name="T105" fmla="*/ 473 h 1073"/>
                <a:gd name="T106" fmla="*/ 882 w 928"/>
                <a:gd name="T107" fmla="*/ 429 h 1073"/>
                <a:gd name="T108" fmla="*/ 876 w 928"/>
                <a:gd name="T109" fmla="*/ 386 h 1073"/>
                <a:gd name="T110" fmla="*/ 886 w 928"/>
                <a:gd name="T111" fmla="*/ 324 h 1073"/>
                <a:gd name="T112" fmla="*/ 856 w 928"/>
                <a:gd name="T113" fmla="*/ 296 h 1073"/>
                <a:gd name="T114" fmla="*/ 874 w 928"/>
                <a:gd name="T115" fmla="*/ 261 h 1073"/>
                <a:gd name="T116" fmla="*/ 879 w 928"/>
                <a:gd name="T117" fmla="*/ 212 h 1073"/>
                <a:gd name="T118" fmla="*/ 865 w 928"/>
                <a:gd name="T119" fmla="*/ 169 h 1073"/>
                <a:gd name="T120" fmla="*/ 899 w 928"/>
                <a:gd name="T121" fmla="*/ 76 h 1073"/>
                <a:gd name="T122" fmla="*/ 889 w 928"/>
                <a:gd name="T123" fmla="*/ 20 h 10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28"/>
                <a:gd name="T187" fmla="*/ 0 h 1073"/>
                <a:gd name="T188" fmla="*/ 928 w 928"/>
                <a:gd name="T189" fmla="*/ 1073 h 107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28" h="1073">
                  <a:moveTo>
                    <a:pt x="132" y="6"/>
                  </a:moveTo>
                  <a:lnTo>
                    <a:pt x="136" y="9"/>
                  </a:lnTo>
                  <a:lnTo>
                    <a:pt x="139" y="9"/>
                  </a:lnTo>
                  <a:lnTo>
                    <a:pt x="144" y="16"/>
                  </a:lnTo>
                  <a:lnTo>
                    <a:pt x="141" y="19"/>
                  </a:lnTo>
                  <a:lnTo>
                    <a:pt x="136" y="20"/>
                  </a:lnTo>
                  <a:lnTo>
                    <a:pt x="132" y="19"/>
                  </a:lnTo>
                  <a:lnTo>
                    <a:pt x="129" y="28"/>
                  </a:lnTo>
                  <a:lnTo>
                    <a:pt x="132" y="31"/>
                  </a:lnTo>
                  <a:lnTo>
                    <a:pt x="136" y="40"/>
                  </a:lnTo>
                  <a:lnTo>
                    <a:pt x="136" y="47"/>
                  </a:lnTo>
                  <a:lnTo>
                    <a:pt x="130" y="56"/>
                  </a:lnTo>
                  <a:lnTo>
                    <a:pt x="127" y="62"/>
                  </a:lnTo>
                  <a:lnTo>
                    <a:pt x="124" y="65"/>
                  </a:lnTo>
                  <a:lnTo>
                    <a:pt x="115" y="85"/>
                  </a:lnTo>
                  <a:lnTo>
                    <a:pt x="112" y="86"/>
                  </a:lnTo>
                  <a:lnTo>
                    <a:pt x="112" y="85"/>
                  </a:lnTo>
                  <a:lnTo>
                    <a:pt x="108" y="85"/>
                  </a:lnTo>
                  <a:lnTo>
                    <a:pt x="102" y="82"/>
                  </a:lnTo>
                  <a:lnTo>
                    <a:pt x="99" y="85"/>
                  </a:lnTo>
                  <a:lnTo>
                    <a:pt x="96" y="79"/>
                  </a:lnTo>
                  <a:lnTo>
                    <a:pt x="84" y="83"/>
                  </a:lnTo>
                  <a:lnTo>
                    <a:pt x="84" y="86"/>
                  </a:lnTo>
                  <a:lnTo>
                    <a:pt x="81" y="85"/>
                  </a:lnTo>
                  <a:lnTo>
                    <a:pt x="70" y="88"/>
                  </a:lnTo>
                  <a:lnTo>
                    <a:pt x="60" y="97"/>
                  </a:lnTo>
                  <a:lnTo>
                    <a:pt x="61" y="100"/>
                  </a:lnTo>
                  <a:lnTo>
                    <a:pt x="67" y="101"/>
                  </a:lnTo>
                  <a:lnTo>
                    <a:pt x="66" y="104"/>
                  </a:lnTo>
                  <a:lnTo>
                    <a:pt x="61" y="103"/>
                  </a:lnTo>
                  <a:lnTo>
                    <a:pt x="58" y="104"/>
                  </a:lnTo>
                  <a:lnTo>
                    <a:pt x="58" y="107"/>
                  </a:lnTo>
                  <a:lnTo>
                    <a:pt x="57" y="109"/>
                  </a:lnTo>
                  <a:lnTo>
                    <a:pt x="48" y="109"/>
                  </a:lnTo>
                  <a:lnTo>
                    <a:pt x="43" y="113"/>
                  </a:lnTo>
                  <a:lnTo>
                    <a:pt x="34" y="116"/>
                  </a:lnTo>
                  <a:lnTo>
                    <a:pt x="33" y="125"/>
                  </a:lnTo>
                  <a:lnTo>
                    <a:pt x="27" y="122"/>
                  </a:lnTo>
                  <a:lnTo>
                    <a:pt x="21" y="125"/>
                  </a:lnTo>
                  <a:lnTo>
                    <a:pt x="18" y="130"/>
                  </a:lnTo>
                  <a:lnTo>
                    <a:pt x="10" y="133"/>
                  </a:lnTo>
                  <a:lnTo>
                    <a:pt x="6" y="136"/>
                  </a:lnTo>
                  <a:lnTo>
                    <a:pt x="4" y="142"/>
                  </a:lnTo>
                  <a:lnTo>
                    <a:pt x="1" y="148"/>
                  </a:lnTo>
                  <a:lnTo>
                    <a:pt x="3" y="151"/>
                  </a:lnTo>
                  <a:lnTo>
                    <a:pt x="9" y="152"/>
                  </a:lnTo>
                  <a:lnTo>
                    <a:pt x="4" y="154"/>
                  </a:lnTo>
                  <a:lnTo>
                    <a:pt x="3" y="161"/>
                  </a:lnTo>
                  <a:lnTo>
                    <a:pt x="0" y="163"/>
                  </a:lnTo>
                  <a:lnTo>
                    <a:pt x="1" y="166"/>
                  </a:lnTo>
                  <a:lnTo>
                    <a:pt x="6" y="170"/>
                  </a:lnTo>
                  <a:lnTo>
                    <a:pt x="10" y="172"/>
                  </a:lnTo>
                  <a:lnTo>
                    <a:pt x="12" y="175"/>
                  </a:lnTo>
                  <a:lnTo>
                    <a:pt x="12" y="179"/>
                  </a:lnTo>
                  <a:lnTo>
                    <a:pt x="12" y="181"/>
                  </a:lnTo>
                  <a:lnTo>
                    <a:pt x="18" y="184"/>
                  </a:lnTo>
                  <a:lnTo>
                    <a:pt x="19" y="184"/>
                  </a:lnTo>
                  <a:lnTo>
                    <a:pt x="24" y="185"/>
                  </a:lnTo>
                  <a:lnTo>
                    <a:pt x="28" y="187"/>
                  </a:lnTo>
                  <a:lnTo>
                    <a:pt x="27" y="190"/>
                  </a:lnTo>
                  <a:lnTo>
                    <a:pt x="28" y="194"/>
                  </a:lnTo>
                  <a:lnTo>
                    <a:pt x="48" y="188"/>
                  </a:lnTo>
                  <a:lnTo>
                    <a:pt x="42" y="196"/>
                  </a:lnTo>
                  <a:lnTo>
                    <a:pt x="39" y="202"/>
                  </a:lnTo>
                  <a:lnTo>
                    <a:pt x="49" y="202"/>
                  </a:lnTo>
                  <a:lnTo>
                    <a:pt x="55" y="199"/>
                  </a:lnTo>
                  <a:lnTo>
                    <a:pt x="55" y="202"/>
                  </a:lnTo>
                  <a:lnTo>
                    <a:pt x="48" y="208"/>
                  </a:lnTo>
                  <a:lnTo>
                    <a:pt x="49" y="212"/>
                  </a:lnTo>
                  <a:lnTo>
                    <a:pt x="66" y="218"/>
                  </a:lnTo>
                  <a:lnTo>
                    <a:pt x="72" y="214"/>
                  </a:lnTo>
                  <a:lnTo>
                    <a:pt x="73" y="209"/>
                  </a:lnTo>
                  <a:lnTo>
                    <a:pt x="70" y="203"/>
                  </a:lnTo>
                  <a:lnTo>
                    <a:pt x="73" y="202"/>
                  </a:lnTo>
                  <a:lnTo>
                    <a:pt x="78" y="208"/>
                  </a:lnTo>
                  <a:lnTo>
                    <a:pt x="79" y="212"/>
                  </a:lnTo>
                  <a:lnTo>
                    <a:pt x="97" y="211"/>
                  </a:lnTo>
                  <a:lnTo>
                    <a:pt x="100" y="203"/>
                  </a:lnTo>
                  <a:lnTo>
                    <a:pt x="106" y="199"/>
                  </a:lnTo>
                  <a:lnTo>
                    <a:pt x="109" y="197"/>
                  </a:lnTo>
                  <a:lnTo>
                    <a:pt x="109" y="202"/>
                  </a:lnTo>
                  <a:lnTo>
                    <a:pt x="105" y="203"/>
                  </a:lnTo>
                  <a:lnTo>
                    <a:pt x="106" y="206"/>
                  </a:lnTo>
                  <a:lnTo>
                    <a:pt x="108" y="205"/>
                  </a:lnTo>
                  <a:lnTo>
                    <a:pt x="111" y="202"/>
                  </a:lnTo>
                  <a:lnTo>
                    <a:pt x="115" y="200"/>
                  </a:lnTo>
                  <a:lnTo>
                    <a:pt x="117" y="203"/>
                  </a:lnTo>
                  <a:lnTo>
                    <a:pt x="117" y="208"/>
                  </a:lnTo>
                  <a:lnTo>
                    <a:pt x="120" y="211"/>
                  </a:lnTo>
                  <a:lnTo>
                    <a:pt x="120" y="217"/>
                  </a:lnTo>
                  <a:lnTo>
                    <a:pt x="117" y="220"/>
                  </a:lnTo>
                  <a:lnTo>
                    <a:pt x="112" y="218"/>
                  </a:lnTo>
                  <a:lnTo>
                    <a:pt x="109" y="221"/>
                  </a:lnTo>
                  <a:lnTo>
                    <a:pt x="109" y="226"/>
                  </a:lnTo>
                  <a:lnTo>
                    <a:pt x="112" y="229"/>
                  </a:lnTo>
                  <a:lnTo>
                    <a:pt x="121" y="233"/>
                  </a:lnTo>
                  <a:lnTo>
                    <a:pt x="123" y="235"/>
                  </a:lnTo>
                  <a:lnTo>
                    <a:pt x="121" y="238"/>
                  </a:lnTo>
                  <a:lnTo>
                    <a:pt x="120" y="241"/>
                  </a:lnTo>
                  <a:lnTo>
                    <a:pt x="114" y="242"/>
                  </a:lnTo>
                  <a:lnTo>
                    <a:pt x="114" y="245"/>
                  </a:lnTo>
                  <a:lnTo>
                    <a:pt x="111" y="245"/>
                  </a:lnTo>
                  <a:lnTo>
                    <a:pt x="88" y="239"/>
                  </a:lnTo>
                  <a:lnTo>
                    <a:pt x="79" y="242"/>
                  </a:lnTo>
                  <a:lnTo>
                    <a:pt x="45" y="236"/>
                  </a:lnTo>
                  <a:lnTo>
                    <a:pt x="36" y="241"/>
                  </a:lnTo>
                  <a:lnTo>
                    <a:pt x="37" y="244"/>
                  </a:lnTo>
                  <a:lnTo>
                    <a:pt x="33" y="245"/>
                  </a:lnTo>
                  <a:lnTo>
                    <a:pt x="25" y="257"/>
                  </a:lnTo>
                  <a:lnTo>
                    <a:pt x="27" y="257"/>
                  </a:lnTo>
                  <a:lnTo>
                    <a:pt x="34" y="260"/>
                  </a:lnTo>
                  <a:lnTo>
                    <a:pt x="34" y="263"/>
                  </a:lnTo>
                  <a:lnTo>
                    <a:pt x="34" y="267"/>
                  </a:lnTo>
                  <a:lnTo>
                    <a:pt x="40" y="270"/>
                  </a:lnTo>
                  <a:lnTo>
                    <a:pt x="46" y="269"/>
                  </a:lnTo>
                  <a:lnTo>
                    <a:pt x="54" y="253"/>
                  </a:lnTo>
                  <a:lnTo>
                    <a:pt x="55" y="254"/>
                  </a:lnTo>
                  <a:lnTo>
                    <a:pt x="49" y="266"/>
                  </a:lnTo>
                  <a:lnTo>
                    <a:pt x="51" y="273"/>
                  </a:lnTo>
                  <a:lnTo>
                    <a:pt x="72" y="279"/>
                  </a:lnTo>
                  <a:lnTo>
                    <a:pt x="81" y="278"/>
                  </a:lnTo>
                  <a:lnTo>
                    <a:pt x="79" y="282"/>
                  </a:lnTo>
                  <a:lnTo>
                    <a:pt x="75" y="287"/>
                  </a:lnTo>
                  <a:lnTo>
                    <a:pt x="69" y="287"/>
                  </a:lnTo>
                  <a:lnTo>
                    <a:pt x="57" y="299"/>
                  </a:lnTo>
                  <a:lnTo>
                    <a:pt x="81" y="324"/>
                  </a:lnTo>
                  <a:lnTo>
                    <a:pt x="111" y="336"/>
                  </a:lnTo>
                  <a:lnTo>
                    <a:pt x="102" y="320"/>
                  </a:lnTo>
                  <a:lnTo>
                    <a:pt x="96" y="317"/>
                  </a:lnTo>
                  <a:lnTo>
                    <a:pt x="100" y="311"/>
                  </a:lnTo>
                  <a:lnTo>
                    <a:pt x="105" y="311"/>
                  </a:lnTo>
                  <a:lnTo>
                    <a:pt x="109" y="318"/>
                  </a:lnTo>
                  <a:lnTo>
                    <a:pt x="112" y="320"/>
                  </a:lnTo>
                  <a:lnTo>
                    <a:pt x="114" y="312"/>
                  </a:lnTo>
                  <a:lnTo>
                    <a:pt x="117" y="308"/>
                  </a:lnTo>
                  <a:lnTo>
                    <a:pt x="126" y="311"/>
                  </a:lnTo>
                  <a:lnTo>
                    <a:pt x="124" y="314"/>
                  </a:lnTo>
                  <a:lnTo>
                    <a:pt x="123" y="323"/>
                  </a:lnTo>
                  <a:lnTo>
                    <a:pt x="129" y="327"/>
                  </a:lnTo>
                  <a:lnTo>
                    <a:pt x="132" y="324"/>
                  </a:lnTo>
                  <a:lnTo>
                    <a:pt x="135" y="318"/>
                  </a:lnTo>
                  <a:lnTo>
                    <a:pt x="139" y="317"/>
                  </a:lnTo>
                  <a:lnTo>
                    <a:pt x="141" y="317"/>
                  </a:lnTo>
                  <a:lnTo>
                    <a:pt x="142" y="312"/>
                  </a:lnTo>
                  <a:lnTo>
                    <a:pt x="147" y="309"/>
                  </a:lnTo>
                  <a:lnTo>
                    <a:pt x="150" y="306"/>
                  </a:lnTo>
                  <a:lnTo>
                    <a:pt x="151" y="312"/>
                  </a:lnTo>
                  <a:lnTo>
                    <a:pt x="154" y="318"/>
                  </a:lnTo>
                  <a:lnTo>
                    <a:pt x="160" y="312"/>
                  </a:lnTo>
                  <a:lnTo>
                    <a:pt x="163" y="303"/>
                  </a:lnTo>
                  <a:lnTo>
                    <a:pt x="169" y="305"/>
                  </a:lnTo>
                  <a:lnTo>
                    <a:pt x="172" y="311"/>
                  </a:lnTo>
                  <a:lnTo>
                    <a:pt x="176" y="312"/>
                  </a:lnTo>
                  <a:lnTo>
                    <a:pt x="178" y="312"/>
                  </a:lnTo>
                  <a:lnTo>
                    <a:pt x="200" y="318"/>
                  </a:lnTo>
                  <a:lnTo>
                    <a:pt x="203" y="324"/>
                  </a:lnTo>
                  <a:lnTo>
                    <a:pt x="205" y="326"/>
                  </a:lnTo>
                  <a:lnTo>
                    <a:pt x="205" y="329"/>
                  </a:lnTo>
                  <a:lnTo>
                    <a:pt x="205" y="323"/>
                  </a:lnTo>
                  <a:lnTo>
                    <a:pt x="206" y="323"/>
                  </a:lnTo>
                  <a:lnTo>
                    <a:pt x="218" y="332"/>
                  </a:lnTo>
                  <a:lnTo>
                    <a:pt x="221" y="330"/>
                  </a:lnTo>
                  <a:lnTo>
                    <a:pt x="223" y="335"/>
                  </a:lnTo>
                  <a:lnTo>
                    <a:pt x="221" y="342"/>
                  </a:lnTo>
                  <a:lnTo>
                    <a:pt x="226" y="341"/>
                  </a:lnTo>
                  <a:lnTo>
                    <a:pt x="230" y="336"/>
                  </a:lnTo>
                  <a:lnTo>
                    <a:pt x="232" y="342"/>
                  </a:lnTo>
                  <a:lnTo>
                    <a:pt x="233" y="344"/>
                  </a:lnTo>
                  <a:lnTo>
                    <a:pt x="236" y="347"/>
                  </a:lnTo>
                  <a:lnTo>
                    <a:pt x="241" y="345"/>
                  </a:lnTo>
                  <a:lnTo>
                    <a:pt x="244" y="353"/>
                  </a:lnTo>
                  <a:lnTo>
                    <a:pt x="244" y="356"/>
                  </a:lnTo>
                  <a:lnTo>
                    <a:pt x="245" y="357"/>
                  </a:lnTo>
                  <a:lnTo>
                    <a:pt x="245" y="362"/>
                  </a:lnTo>
                  <a:lnTo>
                    <a:pt x="241" y="371"/>
                  </a:lnTo>
                  <a:lnTo>
                    <a:pt x="244" y="368"/>
                  </a:lnTo>
                  <a:lnTo>
                    <a:pt x="245" y="371"/>
                  </a:lnTo>
                  <a:lnTo>
                    <a:pt x="245" y="374"/>
                  </a:lnTo>
                  <a:lnTo>
                    <a:pt x="248" y="380"/>
                  </a:lnTo>
                  <a:lnTo>
                    <a:pt x="250" y="386"/>
                  </a:lnTo>
                  <a:lnTo>
                    <a:pt x="251" y="390"/>
                  </a:lnTo>
                  <a:lnTo>
                    <a:pt x="268" y="402"/>
                  </a:lnTo>
                  <a:lnTo>
                    <a:pt x="269" y="404"/>
                  </a:lnTo>
                  <a:lnTo>
                    <a:pt x="266" y="407"/>
                  </a:lnTo>
                  <a:lnTo>
                    <a:pt x="265" y="408"/>
                  </a:lnTo>
                  <a:lnTo>
                    <a:pt x="266" y="413"/>
                  </a:lnTo>
                  <a:lnTo>
                    <a:pt x="271" y="414"/>
                  </a:lnTo>
                  <a:lnTo>
                    <a:pt x="280" y="426"/>
                  </a:lnTo>
                  <a:lnTo>
                    <a:pt x="277" y="428"/>
                  </a:lnTo>
                  <a:lnTo>
                    <a:pt x="269" y="429"/>
                  </a:lnTo>
                  <a:lnTo>
                    <a:pt x="275" y="431"/>
                  </a:lnTo>
                  <a:lnTo>
                    <a:pt x="280" y="431"/>
                  </a:lnTo>
                  <a:lnTo>
                    <a:pt x="280" y="435"/>
                  </a:lnTo>
                  <a:lnTo>
                    <a:pt x="272" y="435"/>
                  </a:lnTo>
                  <a:lnTo>
                    <a:pt x="280" y="438"/>
                  </a:lnTo>
                  <a:lnTo>
                    <a:pt x="281" y="440"/>
                  </a:lnTo>
                  <a:lnTo>
                    <a:pt x="278" y="453"/>
                  </a:lnTo>
                  <a:lnTo>
                    <a:pt x="283" y="453"/>
                  </a:lnTo>
                  <a:lnTo>
                    <a:pt x="284" y="455"/>
                  </a:lnTo>
                  <a:lnTo>
                    <a:pt x="281" y="459"/>
                  </a:lnTo>
                  <a:lnTo>
                    <a:pt x="287" y="465"/>
                  </a:lnTo>
                  <a:lnTo>
                    <a:pt x="287" y="471"/>
                  </a:lnTo>
                  <a:lnTo>
                    <a:pt x="287" y="474"/>
                  </a:lnTo>
                  <a:lnTo>
                    <a:pt x="284" y="473"/>
                  </a:lnTo>
                  <a:lnTo>
                    <a:pt x="284" y="479"/>
                  </a:lnTo>
                  <a:lnTo>
                    <a:pt x="292" y="483"/>
                  </a:lnTo>
                  <a:lnTo>
                    <a:pt x="292" y="489"/>
                  </a:lnTo>
                  <a:lnTo>
                    <a:pt x="290" y="495"/>
                  </a:lnTo>
                  <a:lnTo>
                    <a:pt x="293" y="495"/>
                  </a:lnTo>
                  <a:lnTo>
                    <a:pt x="298" y="492"/>
                  </a:lnTo>
                  <a:lnTo>
                    <a:pt x="296" y="494"/>
                  </a:lnTo>
                  <a:lnTo>
                    <a:pt x="293" y="500"/>
                  </a:lnTo>
                  <a:lnTo>
                    <a:pt x="298" y="504"/>
                  </a:lnTo>
                  <a:lnTo>
                    <a:pt x="295" y="505"/>
                  </a:lnTo>
                  <a:lnTo>
                    <a:pt x="293" y="510"/>
                  </a:lnTo>
                  <a:lnTo>
                    <a:pt x="290" y="511"/>
                  </a:lnTo>
                  <a:lnTo>
                    <a:pt x="305" y="517"/>
                  </a:lnTo>
                  <a:lnTo>
                    <a:pt x="308" y="523"/>
                  </a:lnTo>
                  <a:lnTo>
                    <a:pt x="308" y="528"/>
                  </a:lnTo>
                  <a:lnTo>
                    <a:pt x="305" y="529"/>
                  </a:lnTo>
                  <a:lnTo>
                    <a:pt x="307" y="544"/>
                  </a:lnTo>
                  <a:lnTo>
                    <a:pt x="304" y="546"/>
                  </a:lnTo>
                  <a:lnTo>
                    <a:pt x="305" y="550"/>
                  </a:lnTo>
                  <a:lnTo>
                    <a:pt x="302" y="553"/>
                  </a:lnTo>
                  <a:lnTo>
                    <a:pt x="302" y="558"/>
                  </a:lnTo>
                  <a:lnTo>
                    <a:pt x="296" y="567"/>
                  </a:lnTo>
                  <a:lnTo>
                    <a:pt x="292" y="568"/>
                  </a:lnTo>
                  <a:lnTo>
                    <a:pt x="296" y="574"/>
                  </a:lnTo>
                  <a:lnTo>
                    <a:pt x="304" y="571"/>
                  </a:lnTo>
                  <a:lnTo>
                    <a:pt x="296" y="580"/>
                  </a:lnTo>
                  <a:lnTo>
                    <a:pt x="290" y="583"/>
                  </a:lnTo>
                  <a:lnTo>
                    <a:pt x="287" y="588"/>
                  </a:lnTo>
                  <a:lnTo>
                    <a:pt x="295" y="601"/>
                  </a:lnTo>
                  <a:lnTo>
                    <a:pt x="298" y="598"/>
                  </a:lnTo>
                  <a:lnTo>
                    <a:pt x="302" y="603"/>
                  </a:lnTo>
                  <a:lnTo>
                    <a:pt x="308" y="604"/>
                  </a:lnTo>
                  <a:lnTo>
                    <a:pt x="317" y="600"/>
                  </a:lnTo>
                  <a:lnTo>
                    <a:pt x="317" y="594"/>
                  </a:lnTo>
                  <a:lnTo>
                    <a:pt x="314" y="591"/>
                  </a:lnTo>
                  <a:lnTo>
                    <a:pt x="316" y="586"/>
                  </a:lnTo>
                  <a:lnTo>
                    <a:pt x="319" y="589"/>
                  </a:lnTo>
                  <a:lnTo>
                    <a:pt x="320" y="586"/>
                  </a:lnTo>
                  <a:lnTo>
                    <a:pt x="319" y="583"/>
                  </a:lnTo>
                  <a:lnTo>
                    <a:pt x="325" y="580"/>
                  </a:lnTo>
                  <a:lnTo>
                    <a:pt x="325" y="570"/>
                  </a:lnTo>
                  <a:lnTo>
                    <a:pt x="331" y="580"/>
                  </a:lnTo>
                  <a:lnTo>
                    <a:pt x="335" y="576"/>
                  </a:lnTo>
                  <a:lnTo>
                    <a:pt x="332" y="582"/>
                  </a:lnTo>
                  <a:lnTo>
                    <a:pt x="332" y="586"/>
                  </a:lnTo>
                  <a:lnTo>
                    <a:pt x="338" y="589"/>
                  </a:lnTo>
                  <a:lnTo>
                    <a:pt x="341" y="591"/>
                  </a:lnTo>
                  <a:lnTo>
                    <a:pt x="353" y="588"/>
                  </a:lnTo>
                  <a:lnTo>
                    <a:pt x="349" y="594"/>
                  </a:lnTo>
                  <a:lnTo>
                    <a:pt x="338" y="597"/>
                  </a:lnTo>
                  <a:lnTo>
                    <a:pt x="334" y="601"/>
                  </a:lnTo>
                  <a:lnTo>
                    <a:pt x="343" y="603"/>
                  </a:lnTo>
                  <a:lnTo>
                    <a:pt x="353" y="600"/>
                  </a:lnTo>
                  <a:lnTo>
                    <a:pt x="346" y="604"/>
                  </a:lnTo>
                  <a:lnTo>
                    <a:pt x="346" y="610"/>
                  </a:lnTo>
                  <a:lnTo>
                    <a:pt x="343" y="615"/>
                  </a:lnTo>
                  <a:lnTo>
                    <a:pt x="356" y="606"/>
                  </a:lnTo>
                  <a:lnTo>
                    <a:pt x="347" y="616"/>
                  </a:lnTo>
                  <a:lnTo>
                    <a:pt x="361" y="615"/>
                  </a:lnTo>
                  <a:lnTo>
                    <a:pt x="359" y="619"/>
                  </a:lnTo>
                  <a:lnTo>
                    <a:pt x="362" y="622"/>
                  </a:lnTo>
                  <a:lnTo>
                    <a:pt x="361" y="624"/>
                  </a:lnTo>
                  <a:lnTo>
                    <a:pt x="353" y="621"/>
                  </a:lnTo>
                  <a:lnTo>
                    <a:pt x="358" y="625"/>
                  </a:lnTo>
                  <a:lnTo>
                    <a:pt x="367" y="630"/>
                  </a:lnTo>
                  <a:lnTo>
                    <a:pt x="371" y="634"/>
                  </a:lnTo>
                  <a:lnTo>
                    <a:pt x="373" y="639"/>
                  </a:lnTo>
                  <a:lnTo>
                    <a:pt x="367" y="637"/>
                  </a:lnTo>
                  <a:lnTo>
                    <a:pt x="371" y="640"/>
                  </a:lnTo>
                  <a:lnTo>
                    <a:pt x="371" y="642"/>
                  </a:lnTo>
                  <a:lnTo>
                    <a:pt x="367" y="643"/>
                  </a:lnTo>
                  <a:lnTo>
                    <a:pt x="368" y="646"/>
                  </a:lnTo>
                  <a:lnTo>
                    <a:pt x="364" y="643"/>
                  </a:lnTo>
                  <a:lnTo>
                    <a:pt x="364" y="649"/>
                  </a:lnTo>
                  <a:lnTo>
                    <a:pt x="367" y="652"/>
                  </a:lnTo>
                  <a:lnTo>
                    <a:pt x="373" y="649"/>
                  </a:lnTo>
                  <a:lnTo>
                    <a:pt x="374" y="654"/>
                  </a:lnTo>
                  <a:lnTo>
                    <a:pt x="374" y="657"/>
                  </a:lnTo>
                  <a:lnTo>
                    <a:pt x="356" y="652"/>
                  </a:lnTo>
                  <a:lnTo>
                    <a:pt x="337" y="636"/>
                  </a:lnTo>
                  <a:lnTo>
                    <a:pt x="317" y="633"/>
                  </a:lnTo>
                  <a:lnTo>
                    <a:pt x="313" y="634"/>
                  </a:lnTo>
                  <a:lnTo>
                    <a:pt x="310" y="639"/>
                  </a:lnTo>
                  <a:lnTo>
                    <a:pt x="319" y="654"/>
                  </a:lnTo>
                  <a:lnTo>
                    <a:pt x="337" y="661"/>
                  </a:lnTo>
                  <a:lnTo>
                    <a:pt x="344" y="670"/>
                  </a:lnTo>
                  <a:lnTo>
                    <a:pt x="359" y="673"/>
                  </a:lnTo>
                  <a:lnTo>
                    <a:pt x="362" y="672"/>
                  </a:lnTo>
                  <a:lnTo>
                    <a:pt x="367" y="672"/>
                  </a:lnTo>
                  <a:lnTo>
                    <a:pt x="368" y="673"/>
                  </a:lnTo>
                  <a:lnTo>
                    <a:pt x="377" y="673"/>
                  </a:lnTo>
                  <a:lnTo>
                    <a:pt x="377" y="678"/>
                  </a:lnTo>
                  <a:lnTo>
                    <a:pt x="379" y="682"/>
                  </a:lnTo>
                  <a:lnTo>
                    <a:pt x="374" y="684"/>
                  </a:lnTo>
                  <a:lnTo>
                    <a:pt x="374" y="690"/>
                  </a:lnTo>
                  <a:lnTo>
                    <a:pt x="371" y="691"/>
                  </a:lnTo>
                  <a:lnTo>
                    <a:pt x="371" y="696"/>
                  </a:lnTo>
                  <a:lnTo>
                    <a:pt x="373" y="697"/>
                  </a:lnTo>
                  <a:lnTo>
                    <a:pt x="368" y="700"/>
                  </a:lnTo>
                  <a:lnTo>
                    <a:pt x="368" y="708"/>
                  </a:lnTo>
                  <a:lnTo>
                    <a:pt x="373" y="711"/>
                  </a:lnTo>
                  <a:lnTo>
                    <a:pt x="377" y="706"/>
                  </a:lnTo>
                  <a:lnTo>
                    <a:pt x="380" y="712"/>
                  </a:lnTo>
                  <a:lnTo>
                    <a:pt x="374" y="715"/>
                  </a:lnTo>
                  <a:lnTo>
                    <a:pt x="377" y="718"/>
                  </a:lnTo>
                  <a:lnTo>
                    <a:pt x="374" y="718"/>
                  </a:lnTo>
                  <a:lnTo>
                    <a:pt x="371" y="715"/>
                  </a:lnTo>
                  <a:lnTo>
                    <a:pt x="368" y="714"/>
                  </a:lnTo>
                  <a:lnTo>
                    <a:pt x="365" y="717"/>
                  </a:lnTo>
                  <a:lnTo>
                    <a:pt x="365" y="724"/>
                  </a:lnTo>
                  <a:lnTo>
                    <a:pt x="367" y="727"/>
                  </a:lnTo>
                  <a:lnTo>
                    <a:pt x="364" y="732"/>
                  </a:lnTo>
                  <a:lnTo>
                    <a:pt x="364" y="733"/>
                  </a:lnTo>
                  <a:lnTo>
                    <a:pt x="368" y="733"/>
                  </a:lnTo>
                  <a:lnTo>
                    <a:pt x="367" y="735"/>
                  </a:lnTo>
                  <a:lnTo>
                    <a:pt x="365" y="741"/>
                  </a:lnTo>
                  <a:lnTo>
                    <a:pt x="358" y="742"/>
                  </a:lnTo>
                  <a:lnTo>
                    <a:pt x="349" y="741"/>
                  </a:lnTo>
                  <a:lnTo>
                    <a:pt x="341" y="742"/>
                  </a:lnTo>
                  <a:lnTo>
                    <a:pt x="341" y="745"/>
                  </a:lnTo>
                  <a:lnTo>
                    <a:pt x="335" y="749"/>
                  </a:lnTo>
                  <a:lnTo>
                    <a:pt x="337" y="752"/>
                  </a:lnTo>
                  <a:lnTo>
                    <a:pt x="337" y="757"/>
                  </a:lnTo>
                  <a:lnTo>
                    <a:pt x="341" y="754"/>
                  </a:lnTo>
                  <a:lnTo>
                    <a:pt x="346" y="757"/>
                  </a:lnTo>
                  <a:lnTo>
                    <a:pt x="362" y="752"/>
                  </a:lnTo>
                  <a:lnTo>
                    <a:pt x="359" y="747"/>
                  </a:lnTo>
                  <a:lnTo>
                    <a:pt x="364" y="747"/>
                  </a:lnTo>
                  <a:lnTo>
                    <a:pt x="365" y="748"/>
                  </a:lnTo>
                  <a:lnTo>
                    <a:pt x="364" y="751"/>
                  </a:lnTo>
                  <a:lnTo>
                    <a:pt x="359" y="754"/>
                  </a:lnTo>
                  <a:lnTo>
                    <a:pt x="367" y="758"/>
                  </a:lnTo>
                  <a:lnTo>
                    <a:pt x="362" y="757"/>
                  </a:lnTo>
                  <a:lnTo>
                    <a:pt x="364" y="760"/>
                  </a:lnTo>
                  <a:lnTo>
                    <a:pt x="368" y="763"/>
                  </a:lnTo>
                  <a:lnTo>
                    <a:pt x="367" y="764"/>
                  </a:lnTo>
                  <a:lnTo>
                    <a:pt x="364" y="763"/>
                  </a:lnTo>
                  <a:lnTo>
                    <a:pt x="358" y="764"/>
                  </a:lnTo>
                  <a:lnTo>
                    <a:pt x="353" y="764"/>
                  </a:lnTo>
                  <a:lnTo>
                    <a:pt x="341" y="758"/>
                  </a:lnTo>
                  <a:lnTo>
                    <a:pt x="337" y="760"/>
                  </a:lnTo>
                  <a:lnTo>
                    <a:pt x="337" y="761"/>
                  </a:lnTo>
                  <a:lnTo>
                    <a:pt x="329" y="760"/>
                  </a:lnTo>
                  <a:lnTo>
                    <a:pt x="328" y="761"/>
                  </a:lnTo>
                  <a:lnTo>
                    <a:pt x="332" y="761"/>
                  </a:lnTo>
                  <a:lnTo>
                    <a:pt x="338" y="767"/>
                  </a:lnTo>
                  <a:lnTo>
                    <a:pt x="335" y="769"/>
                  </a:lnTo>
                  <a:lnTo>
                    <a:pt x="331" y="766"/>
                  </a:lnTo>
                  <a:lnTo>
                    <a:pt x="334" y="769"/>
                  </a:lnTo>
                  <a:lnTo>
                    <a:pt x="329" y="769"/>
                  </a:lnTo>
                  <a:lnTo>
                    <a:pt x="326" y="772"/>
                  </a:lnTo>
                  <a:lnTo>
                    <a:pt x="326" y="781"/>
                  </a:lnTo>
                  <a:lnTo>
                    <a:pt x="326" y="782"/>
                  </a:lnTo>
                  <a:lnTo>
                    <a:pt x="323" y="785"/>
                  </a:lnTo>
                  <a:lnTo>
                    <a:pt x="326" y="788"/>
                  </a:lnTo>
                  <a:lnTo>
                    <a:pt x="328" y="787"/>
                  </a:lnTo>
                  <a:lnTo>
                    <a:pt x="322" y="791"/>
                  </a:lnTo>
                  <a:lnTo>
                    <a:pt x="323" y="796"/>
                  </a:lnTo>
                  <a:lnTo>
                    <a:pt x="320" y="797"/>
                  </a:lnTo>
                  <a:lnTo>
                    <a:pt x="319" y="800"/>
                  </a:lnTo>
                  <a:lnTo>
                    <a:pt x="319" y="808"/>
                  </a:lnTo>
                  <a:lnTo>
                    <a:pt x="325" y="811"/>
                  </a:lnTo>
                  <a:lnTo>
                    <a:pt x="325" y="815"/>
                  </a:lnTo>
                  <a:lnTo>
                    <a:pt x="329" y="814"/>
                  </a:lnTo>
                  <a:lnTo>
                    <a:pt x="334" y="815"/>
                  </a:lnTo>
                  <a:lnTo>
                    <a:pt x="334" y="821"/>
                  </a:lnTo>
                  <a:lnTo>
                    <a:pt x="331" y="823"/>
                  </a:lnTo>
                  <a:lnTo>
                    <a:pt x="328" y="827"/>
                  </a:lnTo>
                  <a:lnTo>
                    <a:pt x="332" y="832"/>
                  </a:lnTo>
                  <a:lnTo>
                    <a:pt x="326" y="830"/>
                  </a:lnTo>
                  <a:lnTo>
                    <a:pt x="325" y="835"/>
                  </a:lnTo>
                  <a:lnTo>
                    <a:pt x="325" y="841"/>
                  </a:lnTo>
                  <a:lnTo>
                    <a:pt x="329" y="841"/>
                  </a:lnTo>
                  <a:lnTo>
                    <a:pt x="326" y="845"/>
                  </a:lnTo>
                  <a:lnTo>
                    <a:pt x="328" y="847"/>
                  </a:lnTo>
                  <a:lnTo>
                    <a:pt x="332" y="847"/>
                  </a:lnTo>
                  <a:lnTo>
                    <a:pt x="335" y="845"/>
                  </a:lnTo>
                  <a:lnTo>
                    <a:pt x="328" y="853"/>
                  </a:lnTo>
                  <a:lnTo>
                    <a:pt x="328" y="856"/>
                  </a:lnTo>
                  <a:lnTo>
                    <a:pt x="332" y="857"/>
                  </a:lnTo>
                  <a:lnTo>
                    <a:pt x="332" y="859"/>
                  </a:lnTo>
                  <a:lnTo>
                    <a:pt x="337" y="857"/>
                  </a:lnTo>
                  <a:lnTo>
                    <a:pt x="335" y="859"/>
                  </a:lnTo>
                  <a:lnTo>
                    <a:pt x="334" y="860"/>
                  </a:lnTo>
                  <a:lnTo>
                    <a:pt x="334" y="863"/>
                  </a:lnTo>
                  <a:lnTo>
                    <a:pt x="332" y="866"/>
                  </a:lnTo>
                  <a:lnTo>
                    <a:pt x="337" y="865"/>
                  </a:lnTo>
                  <a:lnTo>
                    <a:pt x="340" y="863"/>
                  </a:lnTo>
                  <a:lnTo>
                    <a:pt x="340" y="874"/>
                  </a:lnTo>
                  <a:lnTo>
                    <a:pt x="344" y="874"/>
                  </a:lnTo>
                  <a:lnTo>
                    <a:pt x="344" y="875"/>
                  </a:lnTo>
                  <a:lnTo>
                    <a:pt x="349" y="875"/>
                  </a:lnTo>
                  <a:lnTo>
                    <a:pt x="343" y="881"/>
                  </a:lnTo>
                  <a:lnTo>
                    <a:pt x="344" y="886"/>
                  </a:lnTo>
                  <a:lnTo>
                    <a:pt x="347" y="881"/>
                  </a:lnTo>
                  <a:lnTo>
                    <a:pt x="349" y="886"/>
                  </a:lnTo>
                  <a:lnTo>
                    <a:pt x="347" y="887"/>
                  </a:lnTo>
                  <a:lnTo>
                    <a:pt x="346" y="892"/>
                  </a:lnTo>
                  <a:lnTo>
                    <a:pt x="349" y="893"/>
                  </a:lnTo>
                  <a:lnTo>
                    <a:pt x="350" y="901"/>
                  </a:lnTo>
                  <a:lnTo>
                    <a:pt x="352" y="898"/>
                  </a:lnTo>
                  <a:lnTo>
                    <a:pt x="352" y="899"/>
                  </a:lnTo>
                  <a:lnTo>
                    <a:pt x="353" y="901"/>
                  </a:lnTo>
                  <a:lnTo>
                    <a:pt x="350" y="904"/>
                  </a:lnTo>
                  <a:lnTo>
                    <a:pt x="350" y="923"/>
                  </a:lnTo>
                  <a:lnTo>
                    <a:pt x="352" y="922"/>
                  </a:lnTo>
                  <a:lnTo>
                    <a:pt x="356" y="922"/>
                  </a:lnTo>
                  <a:lnTo>
                    <a:pt x="364" y="905"/>
                  </a:lnTo>
                  <a:lnTo>
                    <a:pt x="367" y="907"/>
                  </a:lnTo>
                  <a:lnTo>
                    <a:pt x="371" y="905"/>
                  </a:lnTo>
                  <a:lnTo>
                    <a:pt x="373" y="901"/>
                  </a:lnTo>
                  <a:lnTo>
                    <a:pt x="379" y="904"/>
                  </a:lnTo>
                  <a:lnTo>
                    <a:pt x="382" y="902"/>
                  </a:lnTo>
                  <a:lnTo>
                    <a:pt x="385" y="907"/>
                  </a:lnTo>
                  <a:lnTo>
                    <a:pt x="374" y="905"/>
                  </a:lnTo>
                  <a:lnTo>
                    <a:pt x="373" y="908"/>
                  </a:lnTo>
                  <a:lnTo>
                    <a:pt x="371" y="911"/>
                  </a:lnTo>
                  <a:lnTo>
                    <a:pt x="376" y="914"/>
                  </a:lnTo>
                  <a:lnTo>
                    <a:pt x="382" y="914"/>
                  </a:lnTo>
                  <a:lnTo>
                    <a:pt x="370" y="919"/>
                  </a:lnTo>
                  <a:lnTo>
                    <a:pt x="368" y="923"/>
                  </a:lnTo>
                  <a:lnTo>
                    <a:pt x="364" y="925"/>
                  </a:lnTo>
                  <a:lnTo>
                    <a:pt x="359" y="926"/>
                  </a:lnTo>
                  <a:lnTo>
                    <a:pt x="359" y="929"/>
                  </a:lnTo>
                  <a:lnTo>
                    <a:pt x="361" y="935"/>
                  </a:lnTo>
                  <a:lnTo>
                    <a:pt x="361" y="943"/>
                  </a:lnTo>
                  <a:lnTo>
                    <a:pt x="364" y="941"/>
                  </a:lnTo>
                  <a:lnTo>
                    <a:pt x="361" y="946"/>
                  </a:lnTo>
                  <a:lnTo>
                    <a:pt x="364" y="953"/>
                  </a:lnTo>
                  <a:lnTo>
                    <a:pt x="365" y="953"/>
                  </a:lnTo>
                  <a:lnTo>
                    <a:pt x="367" y="959"/>
                  </a:lnTo>
                  <a:lnTo>
                    <a:pt x="371" y="967"/>
                  </a:lnTo>
                  <a:lnTo>
                    <a:pt x="373" y="967"/>
                  </a:lnTo>
                  <a:lnTo>
                    <a:pt x="373" y="968"/>
                  </a:lnTo>
                  <a:lnTo>
                    <a:pt x="373" y="970"/>
                  </a:lnTo>
                  <a:lnTo>
                    <a:pt x="377" y="971"/>
                  </a:lnTo>
                  <a:lnTo>
                    <a:pt x="379" y="974"/>
                  </a:lnTo>
                  <a:lnTo>
                    <a:pt x="380" y="977"/>
                  </a:lnTo>
                  <a:lnTo>
                    <a:pt x="380" y="980"/>
                  </a:lnTo>
                  <a:lnTo>
                    <a:pt x="382" y="977"/>
                  </a:lnTo>
                  <a:lnTo>
                    <a:pt x="383" y="977"/>
                  </a:lnTo>
                  <a:lnTo>
                    <a:pt x="382" y="982"/>
                  </a:lnTo>
                  <a:lnTo>
                    <a:pt x="382" y="986"/>
                  </a:lnTo>
                  <a:lnTo>
                    <a:pt x="383" y="989"/>
                  </a:lnTo>
                  <a:lnTo>
                    <a:pt x="386" y="989"/>
                  </a:lnTo>
                  <a:lnTo>
                    <a:pt x="388" y="991"/>
                  </a:lnTo>
                  <a:lnTo>
                    <a:pt x="388" y="992"/>
                  </a:lnTo>
                  <a:lnTo>
                    <a:pt x="388" y="995"/>
                  </a:lnTo>
                  <a:lnTo>
                    <a:pt x="391" y="996"/>
                  </a:lnTo>
                  <a:lnTo>
                    <a:pt x="394" y="996"/>
                  </a:lnTo>
                  <a:lnTo>
                    <a:pt x="391" y="998"/>
                  </a:lnTo>
                  <a:lnTo>
                    <a:pt x="391" y="1001"/>
                  </a:lnTo>
                  <a:lnTo>
                    <a:pt x="394" y="999"/>
                  </a:lnTo>
                  <a:lnTo>
                    <a:pt x="392" y="1001"/>
                  </a:lnTo>
                  <a:lnTo>
                    <a:pt x="389" y="1002"/>
                  </a:lnTo>
                  <a:lnTo>
                    <a:pt x="391" y="1004"/>
                  </a:lnTo>
                  <a:lnTo>
                    <a:pt x="391" y="1005"/>
                  </a:lnTo>
                  <a:lnTo>
                    <a:pt x="395" y="1005"/>
                  </a:lnTo>
                  <a:lnTo>
                    <a:pt x="400" y="1001"/>
                  </a:lnTo>
                  <a:lnTo>
                    <a:pt x="401" y="1001"/>
                  </a:lnTo>
                  <a:lnTo>
                    <a:pt x="403" y="1004"/>
                  </a:lnTo>
                  <a:lnTo>
                    <a:pt x="395" y="1008"/>
                  </a:lnTo>
                  <a:lnTo>
                    <a:pt x="395" y="1010"/>
                  </a:lnTo>
                  <a:lnTo>
                    <a:pt x="398" y="1013"/>
                  </a:lnTo>
                  <a:lnTo>
                    <a:pt x="400" y="1014"/>
                  </a:lnTo>
                  <a:lnTo>
                    <a:pt x="400" y="1016"/>
                  </a:lnTo>
                  <a:lnTo>
                    <a:pt x="403" y="1017"/>
                  </a:lnTo>
                  <a:lnTo>
                    <a:pt x="401" y="1019"/>
                  </a:lnTo>
                  <a:lnTo>
                    <a:pt x="397" y="1020"/>
                  </a:lnTo>
                  <a:lnTo>
                    <a:pt x="398" y="1022"/>
                  </a:lnTo>
                  <a:lnTo>
                    <a:pt x="401" y="1025"/>
                  </a:lnTo>
                  <a:lnTo>
                    <a:pt x="408" y="1020"/>
                  </a:lnTo>
                  <a:lnTo>
                    <a:pt x="411" y="1020"/>
                  </a:lnTo>
                  <a:lnTo>
                    <a:pt x="414" y="1022"/>
                  </a:lnTo>
                  <a:lnTo>
                    <a:pt x="401" y="1026"/>
                  </a:lnTo>
                  <a:lnTo>
                    <a:pt x="403" y="1028"/>
                  </a:lnTo>
                  <a:lnTo>
                    <a:pt x="404" y="1026"/>
                  </a:lnTo>
                  <a:lnTo>
                    <a:pt x="408" y="1026"/>
                  </a:lnTo>
                  <a:lnTo>
                    <a:pt x="408" y="1028"/>
                  </a:lnTo>
                  <a:lnTo>
                    <a:pt x="408" y="1029"/>
                  </a:lnTo>
                  <a:lnTo>
                    <a:pt x="408" y="1031"/>
                  </a:lnTo>
                  <a:lnTo>
                    <a:pt x="410" y="1032"/>
                  </a:lnTo>
                  <a:lnTo>
                    <a:pt x="411" y="1034"/>
                  </a:lnTo>
                  <a:lnTo>
                    <a:pt x="414" y="1032"/>
                  </a:lnTo>
                  <a:lnTo>
                    <a:pt x="416" y="1034"/>
                  </a:lnTo>
                  <a:lnTo>
                    <a:pt x="416" y="1035"/>
                  </a:lnTo>
                  <a:lnTo>
                    <a:pt x="417" y="1035"/>
                  </a:lnTo>
                  <a:lnTo>
                    <a:pt x="420" y="1037"/>
                  </a:lnTo>
                  <a:lnTo>
                    <a:pt x="423" y="1038"/>
                  </a:lnTo>
                  <a:lnTo>
                    <a:pt x="425" y="1038"/>
                  </a:lnTo>
                  <a:lnTo>
                    <a:pt x="425" y="1040"/>
                  </a:lnTo>
                  <a:lnTo>
                    <a:pt x="417" y="1044"/>
                  </a:lnTo>
                  <a:lnTo>
                    <a:pt x="416" y="1046"/>
                  </a:lnTo>
                  <a:lnTo>
                    <a:pt x="419" y="1046"/>
                  </a:lnTo>
                  <a:lnTo>
                    <a:pt x="420" y="1046"/>
                  </a:lnTo>
                  <a:lnTo>
                    <a:pt x="428" y="1046"/>
                  </a:lnTo>
                  <a:lnTo>
                    <a:pt x="426" y="1043"/>
                  </a:lnTo>
                  <a:lnTo>
                    <a:pt x="428" y="1041"/>
                  </a:lnTo>
                  <a:lnTo>
                    <a:pt x="431" y="1043"/>
                  </a:lnTo>
                  <a:lnTo>
                    <a:pt x="434" y="1041"/>
                  </a:lnTo>
                  <a:lnTo>
                    <a:pt x="441" y="1043"/>
                  </a:lnTo>
                  <a:lnTo>
                    <a:pt x="447" y="1038"/>
                  </a:lnTo>
                  <a:lnTo>
                    <a:pt x="447" y="1040"/>
                  </a:lnTo>
                  <a:lnTo>
                    <a:pt x="453" y="1038"/>
                  </a:lnTo>
                  <a:lnTo>
                    <a:pt x="452" y="1040"/>
                  </a:lnTo>
                  <a:lnTo>
                    <a:pt x="452" y="1041"/>
                  </a:lnTo>
                  <a:lnTo>
                    <a:pt x="453" y="1043"/>
                  </a:lnTo>
                  <a:lnTo>
                    <a:pt x="458" y="1041"/>
                  </a:lnTo>
                  <a:lnTo>
                    <a:pt x="456" y="1043"/>
                  </a:lnTo>
                  <a:lnTo>
                    <a:pt x="449" y="1046"/>
                  </a:lnTo>
                  <a:lnTo>
                    <a:pt x="452" y="1046"/>
                  </a:lnTo>
                  <a:lnTo>
                    <a:pt x="449" y="1049"/>
                  </a:lnTo>
                  <a:lnTo>
                    <a:pt x="450" y="1049"/>
                  </a:lnTo>
                  <a:lnTo>
                    <a:pt x="453" y="1047"/>
                  </a:lnTo>
                  <a:lnTo>
                    <a:pt x="456" y="1047"/>
                  </a:lnTo>
                  <a:lnTo>
                    <a:pt x="459" y="1046"/>
                  </a:lnTo>
                  <a:lnTo>
                    <a:pt x="461" y="1041"/>
                  </a:lnTo>
                  <a:lnTo>
                    <a:pt x="462" y="1043"/>
                  </a:lnTo>
                  <a:lnTo>
                    <a:pt x="461" y="1046"/>
                  </a:lnTo>
                  <a:lnTo>
                    <a:pt x="458" y="1049"/>
                  </a:lnTo>
                  <a:lnTo>
                    <a:pt x="456" y="1050"/>
                  </a:lnTo>
                  <a:lnTo>
                    <a:pt x="458" y="1052"/>
                  </a:lnTo>
                  <a:lnTo>
                    <a:pt x="459" y="1058"/>
                  </a:lnTo>
                  <a:lnTo>
                    <a:pt x="462" y="1053"/>
                  </a:lnTo>
                  <a:lnTo>
                    <a:pt x="464" y="1052"/>
                  </a:lnTo>
                  <a:lnTo>
                    <a:pt x="465" y="1052"/>
                  </a:lnTo>
                  <a:lnTo>
                    <a:pt x="464" y="1058"/>
                  </a:lnTo>
                  <a:lnTo>
                    <a:pt x="464" y="1059"/>
                  </a:lnTo>
                  <a:lnTo>
                    <a:pt x="467" y="1058"/>
                  </a:lnTo>
                  <a:lnTo>
                    <a:pt x="470" y="1055"/>
                  </a:lnTo>
                  <a:lnTo>
                    <a:pt x="468" y="1062"/>
                  </a:lnTo>
                  <a:lnTo>
                    <a:pt x="465" y="1067"/>
                  </a:lnTo>
                  <a:lnTo>
                    <a:pt x="465" y="1068"/>
                  </a:lnTo>
                  <a:lnTo>
                    <a:pt x="467" y="1068"/>
                  </a:lnTo>
                  <a:lnTo>
                    <a:pt x="467" y="1070"/>
                  </a:lnTo>
                  <a:lnTo>
                    <a:pt x="468" y="1071"/>
                  </a:lnTo>
                  <a:lnTo>
                    <a:pt x="471" y="1070"/>
                  </a:lnTo>
                  <a:lnTo>
                    <a:pt x="474" y="1073"/>
                  </a:lnTo>
                  <a:lnTo>
                    <a:pt x="479" y="1073"/>
                  </a:lnTo>
                  <a:lnTo>
                    <a:pt x="483" y="1065"/>
                  </a:lnTo>
                  <a:lnTo>
                    <a:pt x="485" y="1070"/>
                  </a:lnTo>
                  <a:lnTo>
                    <a:pt x="500" y="1070"/>
                  </a:lnTo>
                  <a:lnTo>
                    <a:pt x="500" y="1067"/>
                  </a:lnTo>
                  <a:lnTo>
                    <a:pt x="500" y="1065"/>
                  </a:lnTo>
                  <a:lnTo>
                    <a:pt x="498" y="1061"/>
                  </a:lnTo>
                  <a:lnTo>
                    <a:pt x="497" y="1059"/>
                  </a:lnTo>
                  <a:lnTo>
                    <a:pt x="491" y="1056"/>
                  </a:lnTo>
                  <a:lnTo>
                    <a:pt x="497" y="1058"/>
                  </a:lnTo>
                  <a:lnTo>
                    <a:pt x="500" y="1056"/>
                  </a:lnTo>
                  <a:lnTo>
                    <a:pt x="503" y="1056"/>
                  </a:lnTo>
                  <a:lnTo>
                    <a:pt x="504" y="1055"/>
                  </a:lnTo>
                  <a:lnTo>
                    <a:pt x="504" y="1043"/>
                  </a:lnTo>
                  <a:lnTo>
                    <a:pt x="506" y="1041"/>
                  </a:lnTo>
                  <a:lnTo>
                    <a:pt x="509" y="1031"/>
                  </a:lnTo>
                  <a:lnTo>
                    <a:pt x="507" y="1031"/>
                  </a:lnTo>
                  <a:lnTo>
                    <a:pt x="507" y="1029"/>
                  </a:lnTo>
                  <a:lnTo>
                    <a:pt x="510" y="1026"/>
                  </a:lnTo>
                  <a:lnTo>
                    <a:pt x="512" y="1023"/>
                  </a:lnTo>
                  <a:lnTo>
                    <a:pt x="510" y="1023"/>
                  </a:lnTo>
                  <a:lnTo>
                    <a:pt x="515" y="1014"/>
                  </a:lnTo>
                  <a:lnTo>
                    <a:pt x="516" y="1013"/>
                  </a:lnTo>
                  <a:lnTo>
                    <a:pt x="516" y="1011"/>
                  </a:lnTo>
                  <a:lnTo>
                    <a:pt x="516" y="1007"/>
                  </a:lnTo>
                  <a:lnTo>
                    <a:pt x="516" y="1005"/>
                  </a:lnTo>
                  <a:lnTo>
                    <a:pt x="515" y="1004"/>
                  </a:lnTo>
                  <a:lnTo>
                    <a:pt x="513" y="991"/>
                  </a:lnTo>
                  <a:lnTo>
                    <a:pt x="512" y="989"/>
                  </a:lnTo>
                  <a:lnTo>
                    <a:pt x="512" y="988"/>
                  </a:lnTo>
                  <a:lnTo>
                    <a:pt x="510" y="983"/>
                  </a:lnTo>
                  <a:lnTo>
                    <a:pt x="504" y="982"/>
                  </a:lnTo>
                  <a:lnTo>
                    <a:pt x="510" y="980"/>
                  </a:lnTo>
                  <a:lnTo>
                    <a:pt x="510" y="979"/>
                  </a:lnTo>
                  <a:lnTo>
                    <a:pt x="510" y="977"/>
                  </a:lnTo>
                  <a:lnTo>
                    <a:pt x="512" y="976"/>
                  </a:lnTo>
                  <a:lnTo>
                    <a:pt x="513" y="976"/>
                  </a:lnTo>
                  <a:lnTo>
                    <a:pt x="515" y="976"/>
                  </a:lnTo>
                  <a:lnTo>
                    <a:pt x="524" y="976"/>
                  </a:lnTo>
                  <a:lnTo>
                    <a:pt x="525" y="973"/>
                  </a:lnTo>
                  <a:lnTo>
                    <a:pt x="527" y="973"/>
                  </a:lnTo>
                  <a:lnTo>
                    <a:pt x="527" y="970"/>
                  </a:lnTo>
                  <a:lnTo>
                    <a:pt x="524" y="970"/>
                  </a:lnTo>
                  <a:lnTo>
                    <a:pt x="516" y="964"/>
                  </a:lnTo>
                  <a:lnTo>
                    <a:pt x="519" y="964"/>
                  </a:lnTo>
                  <a:lnTo>
                    <a:pt x="521" y="965"/>
                  </a:lnTo>
                  <a:lnTo>
                    <a:pt x="522" y="967"/>
                  </a:lnTo>
                  <a:lnTo>
                    <a:pt x="528" y="967"/>
                  </a:lnTo>
                  <a:lnTo>
                    <a:pt x="528" y="965"/>
                  </a:lnTo>
                  <a:lnTo>
                    <a:pt x="525" y="965"/>
                  </a:lnTo>
                  <a:lnTo>
                    <a:pt x="524" y="962"/>
                  </a:lnTo>
                  <a:lnTo>
                    <a:pt x="527" y="962"/>
                  </a:lnTo>
                  <a:lnTo>
                    <a:pt x="527" y="961"/>
                  </a:lnTo>
                  <a:lnTo>
                    <a:pt x="525" y="958"/>
                  </a:lnTo>
                  <a:lnTo>
                    <a:pt x="528" y="959"/>
                  </a:lnTo>
                  <a:lnTo>
                    <a:pt x="531" y="961"/>
                  </a:lnTo>
                  <a:lnTo>
                    <a:pt x="531" y="958"/>
                  </a:lnTo>
                  <a:lnTo>
                    <a:pt x="534" y="958"/>
                  </a:lnTo>
                  <a:lnTo>
                    <a:pt x="533" y="955"/>
                  </a:lnTo>
                  <a:lnTo>
                    <a:pt x="533" y="953"/>
                  </a:lnTo>
                  <a:lnTo>
                    <a:pt x="534" y="955"/>
                  </a:lnTo>
                  <a:lnTo>
                    <a:pt x="537" y="953"/>
                  </a:lnTo>
                  <a:lnTo>
                    <a:pt x="537" y="949"/>
                  </a:lnTo>
                  <a:lnTo>
                    <a:pt x="539" y="949"/>
                  </a:lnTo>
                  <a:lnTo>
                    <a:pt x="540" y="946"/>
                  </a:lnTo>
                  <a:lnTo>
                    <a:pt x="539" y="944"/>
                  </a:lnTo>
                  <a:lnTo>
                    <a:pt x="528" y="941"/>
                  </a:lnTo>
                  <a:lnTo>
                    <a:pt x="528" y="940"/>
                  </a:lnTo>
                  <a:lnTo>
                    <a:pt x="537" y="941"/>
                  </a:lnTo>
                  <a:lnTo>
                    <a:pt x="543" y="941"/>
                  </a:lnTo>
                  <a:lnTo>
                    <a:pt x="539" y="931"/>
                  </a:lnTo>
                  <a:lnTo>
                    <a:pt x="540" y="929"/>
                  </a:lnTo>
                  <a:lnTo>
                    <a:pt x="542" y="929"/>
                  </a:lnTo>
                  <a:lnTo>
                    <a:pt x="540" y="926"/>
                  </a:lnTo>
                  <a:lnTo>
                    <a:pt x="528" y="925"/>
                  </a:lnTo>
                  <a:lnTo>
                    <a:pt x="527" y="920"/>
                  </a:lnTo>
                  <a:lnTo>
                    <a:pt x="530" y="920"/>
                  </a:lnTo>
                  <a:lnTo>
                    <a:pt x="537" y="916"/>
                  </a:lnTo>
                  <a:lnTo>
                    <a:pt x="542" y="917"/>
                  </a:lnTo>
                  <a:lnTo>
                    <a:pt x="545" y="919"/>
                  </a:lnTo>
                  <a:lnTo>
                    <a:pt x="546" y="917"/>
                  </a:lnTo>
                  <a:lnTo>
                    <a:pt x="543" y="916"/>
                  </a:lnTo>
                  <a:lnTo>
                    <a:pt x="542" y="913"/>
                  </a:lnTo>
                  <a:lnTo>
                    <a:pt x="540" y="907"/>
                  </a:lnTo>
                  <a:lnTo>
                    <a:pt x="537" y="904"/>
                  </a:lnTo>
                  <a:lnTo>
                    <a:pt x="536" y="901"/>
                  </a:lnTo>
                  <a:lnTo>
                    <a:pt x="534" y="899"/>
                  </a:lnTo>
                  <a:lnTo>
                    <a:pt x="534" y="895"/>
                  </a:lnTo>
                  <a:lnTo>
                    <a:pt x="530" y="896"/>
                  </a:lnTo>
                  <a:lnTo>
                    <a:pt x="533" y="889"/>
                  </a:lnTo>
                  <a:lnTo>
                    <a:pt x="536" y="890"/>
                  </a:lnTo>
                  <a:lnTo>
                    <a:pt x="539" y="890"/>
                  </a:lnTo>
                  <a:lnTo>
                    <a:pt x="540" y="892"/>
                  </a:lnTo>
                  <a:lnTo>
                    <a:pt x="540" y="889"/>
                  </a:lnTo>
                  <a:lnTo>
                    <a:pt x="543" y="889"/>
                  </a:lnTo>
                  <a:lnTo>
                    <a:pt x="545" y="892"/>
                  </a:lnTo>
                  <a:lnTo>
                    <a:pt x="546" y="890"/>
                  </a:lnTo>
                  <a:lnTo>
                    <a:pt x="549" y="892"/>
                  </a:lnTo>
                  <a:lnTo>
                    <a:pt x="551" y="890"/>
                  </a:lnTo>
                  <a:lnTo>
                    <a:pt x="551" y="887"/>
                  </a:lnTo>
                  <a:lnTo>
                    <a:pt x="555" y="883"/>
                  </a:lnTo>
                  <a:lnTo>
                    <a:pt x="552" y="880"/>
                  </a:lnTo>
                  <a:lnTo>
                    <a:pt x="554" y="878"/>
                  </a:lnTo>
                  <a:lnTo>
                    <a:pt x="552" y="875"/>
                  </a:lnTo>
                  <a:lnTo>
                    <a:pt x="548" y="872"/>
                  </a:lnTo>
                  <a:lnTo>
                    <a:pt x="551" y="872"/>
                  </a:lnTo>
                  <a:lnTo>
                    <a:pt x="552" y="871"/>
                  </a:lnTo>
                  <a:lnTo>
                    <a:pt x="554" y="872"/>
                  </a:lnTo>
                  <a:lnTo>
                    <a:pt x="557" y="866"/>
                  </a:lnTo>
                  <a:lnTo>
                    <a:pt x="558" y="868"/>
                  </a:lnTo>
                  <a:lnTo>
                    <a:pt x="560" y="869"/>
                  </a:lnTo>
                  <a:lnTo>
                    <a:pt x="561" y="871"/>
                  </a:lnTo>
                  <a:lnTo>
                    <a:pt x="563" y="865"/>
                  </a:lnTo>
                  <a:lnTo>
                    <a:pt x="566" y="868"/>
                  </a:lnTo>
                  <a:lnTo>
                    <a:pt x="567" y="871"/>
                  </a:lnTo>
                  <a:lnTo>
                    <a:pt x="575" y="869"/>
                  </a:lnTo>
                  <a:lnTo>
                    <a:pt x="572" y="866"/>
                  </a:lnTo>
                  <a:lnTo>
                    <a:pt x="576" y="866"/>
                  </a:lnTo>
                  <a:lnTo>
                    <a:pt x="581" y="868"/>
                  </a:lnTo>
                  <a:lnTo>
                    <a:pt x="581" y="865"/>
                  </a:lnTo>
                  <a:lnTo>
                    <a:pt x="582" y="865"/>
                  </a:lnTo>
                  <a:lnTo>
                    <a:pt x="582" y="862"/>
                  </a:lnTo>
                  <a:lnTo>
                    <a:pt x="582" y="860"/>
                  </a:lnTo>
                  <a:lnTo>
                    <a:pt x="581" y="860"/>
                  </a:lnTo>
                  <a:lnTo>
                    <a:pt x="579" y="860"/>
                  </a:lnTo>
                  <a:lnTo>
                    <a:pt x="578" y="857"/>
                  </a:lnTo>
                  <a:lnTo>
                    <a:pt x="578" y="853"/>
                  </a:lnTo>
                  <a:lnTo>
                    <a:pt x="581" y="856"/>
                  </a:lnTo>
                  <a:lnTo>
                    <a:pt x="581" y="854"/>
                  </a:lnTo>
                  <a:lnTo>
                    <a:pt x="582" y="854"/>
                  </a:lnTo>
                  <a:lnTo>
                    <a:pt x="585" y="854"/>
                  </a:lnTo>
                  <a:lnTo>
                    <a:pt x="585" y="851"/>
                  </a:lnTo>
                  <a:lnTo>
                    <a:pt x="582" y="848"/>
                  </a:lnTo>
                  <a:lnTo>
                    <a:pt x="587" y="847"/>
                  </a:lnTo>
                  <a:lnTo>
                    <a:pt x="585" y="844"/>
                  </a:lnTo>
                  <a:lnTo>
                    <a:pt x="587" y="842"/>
                  </a:lnTo>
                  <a:lnTo>
                    <a:pt x="588" y="842"/>
                  </a:lnTo>
                  <a:lnTo>
                    <a:pt x="585" y="839"/>
                  </a:lnTo>
                  <a:lnTo>
                    <a:pt x="584" y="838"/>
                  </a:lnTo>
                  <a:lnTo>
                    <a:pt x="587" y="839"/>
                  </a:lnTo>
                  <a:lnTo>
                    <a:pt x="588" y="835"/>
                  </a:lnTo>
                  <a:lnTo>
                    <a:pt x="591" y="839"/>
                  </a:lnTo>
                  <a:lnTo>
                    <a:pt x="594" y="839"/>
                  </a:lnTo>
                  <a:lnTo>
                    <a:pt x="596" y="839"/>
                  </a:lnTo>
                  <a:lnTo>
                    <a:pt x="600" y="839"/>
                  </a:lnTo>
                  <a:lnTo>
                    <a:pt x="593" y="845"/>
                  </a:lnTo>
                  <a:lnTo>
                    <a:pt x="591" y="850"/>
                  </a:lnTo>
                  <a:lnTo>
                    <a:pt x="588" y="853"/>
                  </a:lnTo>
                  <a:lnTo>
                    <a:pt x="590" y="854"/>
                  </a:lnTo>
                  <a:lnTo>
                    <a:pt x="590" y="856"/>
                  </a:lnTo>
                  <a:lnTo>
                    <a:pt x="593" y="856"/>
                  </a:lnTo>
                  <a:lnTo>
                    <a:pt x="597" y="860"/>
                  </a:lnTo>
                  <a:lnTo>
                    <a:pt x="599" y="857"/>
                  </a:lnTo>
                  <a:lnTo>
                    <a:pt x="596" y="854"/>
                  </a:lnTo>
                  <a:lnTo>
                    <a:pt x="599" y="856"/>
                  </a:lnTo>
                  <a:lnTo>
                    <a:pt x="599" y="848"/>
                  </a:lnTo>
                  <a:lnTo>
                    <a:pt x="602" y="851"/>
                  </a:lnTo>
                  <a:lnTo>
                    <a:pt x="603" y="857"/>
                  </a:lnTo>
                  <a:lnTo>
                    <a:pt x="606" y="856"/>
                  </a:lnTo>
                  <a:lnTo>
                    <a:pt x="608" y="859"/>
                  </a:lnTo>
                  <a:lnTo>
                    <a:pt x="611" y="851"/>
                  </a:lnTo>
                  <a:lnTo>
                    <a:pt x="614" y="850"/>
                  </a:lnTo>
                  <a:lnTo>
                    <a:pt x="612" y="856"/>
                  </a:lnTo>
                  <a:lnTo>
                    <a:pt x="614" y="854"/>
                  </a:lnTo>
                  <a:lnTo>
                    <a:pt x="615" y="856"/>
                  </a:lnTo>
                  <a:lnTo>
                    <a:pt x="617" y="854"/>
                  </a:lnTo>
                  <a:lnTo>
                    <a:pt x="618" y="856"/>
                  </a:lnTo>
                  <a:lnTo>
                    <a:pt x="618" y="853"/>
                  </a:lnTo>
                  <a:lnTo>
                    <a:pt x="621" y="848"/>
                  </a:lnTo>
                  <a:lnTo>
                    <a:pt x="623" y="850"/>
                  </a:lnTo>
                  <a:lnTo>
                    <a:pt x="623" y="847"/>
                  </a:lnTo>
                  <a:lnTo>
                    <a:pt x="624" y="844"/>
                  </a:lnTo>
                  <a:lnTo>
                    <a:pt x="623" y="839"/>
                  </a:lnTo>
                  <a:lnTo>
                    <a:pt x="621" y="838"/>
                  </a:lnTo>
                  <a:lnTo>
                    <a:pt x="621" y="835"/>
                  </a:lnTo>
                  <a:lnTo>
                    <a:pt x="626" y="839"/>
                  </a:lnTo>
                  <a:lnTo>
                    <a:pt x="632" y="842"/>
                  </a:lnTo>
                  <a:lnTo>
                    <a:pt x="635" y="842"/>
                  </a:lnTo>
                  <a:lnTo>
                    <a:pt x="632" y="838"/>
                  </a:lnTo>
                  <a:lnTo>
                    <a:pt x="635" y="835"/>
                  </a:lnTo>
                  <a:lnTo>
                    <a:pt x="635" y="838"/>
                  </a:lnTo>
                  <a:lnTo>
                    <a:pt x="636" y="839"/>
                  </a:lnTo>
                  <a:lnTo>
                    <a:pt x="638" y="838"/>
                  </a:lnTo>
                  <a:lnTo>
                    <a:pt x="641" y="838"/>
                  </a:lnTo>
                  <a:lnTo>
                    <a:pt x="642" y="836"/>
                  </a:lnTo>
                  <a:lnTo>
                    <a:pt x="642" y="833"/>
                  </a:lnTo>
                  <a:lnTo>
                    <a:pt x="644" y="830"/>
                  </a:lnTo>
                  <a:lnTo>
                    <a:pt x="645" y="821"/>
                  </a:lnTo>
                  <a:lnTo>
                    <a:pt x="646" y="826"/>
                  </a:lnTo>
                  <a:lnTo>
                    <a:pt x="648" y="823"/>
                  </a:lnTo>
                  <a:lnTo>
                    <a:pt x="648" y="826"/>
                  </a:lnTo>
                  <a:lnTo>
                    <a:pt x="651" y="820"/>
                  </a:lnTo>
                  <a:lnTo>
                    <a:pt x="649" y="820"/>
                  </a:lnTo>
                  <a:lnTo>
                    <a:pt x="651" y="820"/>
                  </a:lnTo>
                  <a:lnTo>
                    <a:pt x="651" y="817"/>
                  </a:lnTo>
                  <a:lnTo>
                    <a:pt x="654" y="818"/>
                  </a:lnTo>
                  <a:lnTo>
                    <a:pt x="652" y="815"/>
                  </a:lnTo>
                  <a:lnTo>
                    <a:pt x="652" y="814"/>
                  </a:lnTo>
                  <a:lnTo>
                    <a:pt x="654" y="812"/>
                  </a:lnTo>
                  <a:lnTo>
                    <a:pt x="655" y="811"/>
                  </a:lnTo>
                  <a:lnTo>
                    <a:pt x="658" y="808"/>
                  </a:lnTo>
                  <a:lnTo>
                    <a:pt x="660" y="800"/>
                  </a:lnTo>
                  <a:lnTo>
                    <a:pt x="660" y="796"/>
                  </a:lnTo>
                  <a:lnTo>
                    <a:pt x="658" y="794"/>
                  </a:lnTo>
                  <a:lnTo>
                    <a:pt x="661" y="794"/>
                  </a:lnTo>
                  <a:lnTo>
                    <a:pt x="661" y="791"/>
                  </a:lnTo>
                  <a:lnTo>
                    <a:pt x="663" y="787"/>
                  </a:lnTo>
                  <a:lnTo>
                    <a:pt x="666" y="787"/>
                  </a:lnTo>
                  <a:lnTo>
                    <a:pt x="664" y="779"/>
                  </a:lnTo>
                  <a:lnTo>
                    <a:pt x="667" y="781"/>
                  </a:lnTo>
                  <a:lnTo>
                    <a:pt x="672" y="779"/>
                  </a:lnTo>
                  <a:lnTo>
                    <a:pt x="675" y="775"/>
                  </a:lnTo>
                  <a:lnTo>
                    <a:pt x="675" y="773"/>
                  </a:lnTo>
                  <a:lnTo>
                    <a:pt x="678" y="770"/>
                  </a:lnTo>
                  <a:lnTo>
                    <a:pt x="679" y="773"/>
                  </a:lnTo>
                  <a:lnTo>
                    <a:pt x="681" y="772"/>
                  </a:lnTo>
                  <a:lnTo>
                    <a:pt x="682" y="772"/>
                  </a:lnTo>
                  <a:lnTo>
                    <a:pt x="682" y="770"/>
                  </a:lnTo>
                  <a:lnTo>
                    <a:pt x="682" y="769"/>
                  </a:lnTo>
                  <a:lnTo>
                    <a:pt x="682" y="764"/>
                  </a:lnTo>
                  <a:lnTo>
                    <a:pt x="685" y="764"/>
                  </a:lnTo>
                  <a:lnTo>
                    <a:pt x="684" y="761"/>
                  </a:lnTo>
                  <a:lnTo>
                    <a:pt x="678" y="757"/>
                  </a:lnTo>
                  <a:lnTo>
                    <a:pt x="681" y="757"/>
                  </a:lnTo>
                  <a:lnTo>
                    <a:pt x="673" y="745"/>
                  </a:lnTo>
                  <a:lnTo>
                    <a:pt x="673" y="742"/>
                  </a:lnTo>
                  <a:lnTo>
                    <a:pt x="676" y="742"/>
                  </a:lnTo>
                  <a:lnTo>
                    <a:pt x="676" y="739"/>
                  </a:lnTo>
                  <a:lnTo>
                    <a:pt x="679" y="742"/>
                  </a:lnTo>
                  <a:lnTo>
                    <a:pt x="679" y="748"/>
                  </a:lnTo>
                  <a:lnTo>
                    <a:pt x="682" y="745"/>
                  </a:lnTo>
                  <a:lnTo>
                    <a:pt x="682" y="747"/>
                  </a:lnTo>
                  <a:lnTo>
                    <a:pt x="682" y="749"/>
                  </a:lnTo>
                  <a:lnTo>
                    <a:pt x="684" y="751"/>
                  </a:lnTo>
                  <a:lnTo>
                    <a:pt x="685" y="754"/>
                  </a:lnTo>
                  <a:lnTo>
                    <a:pt x="691" y="755"/>
                  </a:lnTo>
                  <a:lnTo>
                    <a:pt x="690" y="758"/>
                  </a:lnTo>
                  <a:lnTo>
                    <a:pt x="687" y="757"/>
                  </a:lnTo>
                  <a:lnTo>
                    <a:pt x="688" y="761"/>
                  </a:lnTo>
                  <a:lnTo>
                    <a:pt x="691" y="763"/>
                  </a:lnTo>
                  <a:lnTo>
                    <a:pt x="691" y="764"/>
                  </a:lnTo>
                  <a:lnTo>
                    <a:pt x="694" y="763"/>
                  </a:lnTo>
                  <a:lnTo>
                    <a:pt x="697" y="763"/>
                  </a:lnTo>
                  <a:lnTo>
                    <a:pt x="702" y="764"/>
                  </a:lnTo>
                  <a:lnTo>
                    <a:pt x="700" y="761"/>
                  </a:lnTo>
                  <a:lnTo>
                    <a:pt x="700" y="760"/>
                  </a:lnTo>
                  <a:lnTo>
                    <a:pt x="700" y="758"/>
                  </a:lnTo>
                  <a:lnTo>
                    <a:pt x="702" y="758"/>
                  </a:lnTo>
                  <a:lnTo>
                    <a:pt x="702" y="760"/>
                  </a:lnTo>
                  <a:lnTo>
                    <a:pt x="708" y="764"/>
                  </a:lnTo>
                  <a:lnTo>
                    <a:pt x="711" y="763"/>
                  </a:lnTo>
                  <a:lnTo>
                    <a:pt x="709" y="760"/>
                  </a:lnTo>
                  <a:lnTo>
                    <a:pt x="706" y="758"/>
                  </a:lnTo>
                  <a:lnTo>
                    <a:pt x="706" y="755"/>
                  </a:lnTo>
                  <a:lnTo>
                    <a:pt x="708" y="755"/>
                  </a:lnTo>
                  <a:lnTo>
                    <a:pt x="712" y="757"/>
                  </a:lnTo>
                  <a:lnTo>
                    <a:pt x="712" y="760"/>
                  </a:lnTo>
                  <a:lnTo>
                    <a:pt x="715" y="763"/>
                  </a:lnTo>
                  <a:lnTo>
                    <a:pt x="717" y="760"/>
                  </a:lnTo>
                  <a:lnTo>
                    <a:pt x="715" y="757"/>
                  </a:lnTo>
                  <a:lnTo>
                    <a:pt x="715" y="755"/>
                  </a:lnTo>
                  <a:lnTo>
                    <a:pt x="718" y="757"/>
                  </a:lnTo>
                  <a:lnTo>
                    <a:pt x="718" y="752"/>
                  </a:lnTo>
                  <a:lnTo>
                    <a:pt x="718" y="749"/>
                  </a:lnTo>
                  <a:lnTo>
                    <a:pt x="721" y="748"/>
                  </a:lnTo>
                  <a:lnTo>
                    <a:pt x="723" y="752"/>
                  </a:lnTo>
                  <a:lnTo>
                    <a:pt x="727" y="755"/>
                  </a:lnTo>
                  <a:lnTo>
                    <a:pt x="729" y="755"/>
                  </a:lnTo>
                  <a:lnTo>
                    <a:pt x="729" y="754"/>
                  </a:lnTo>
                  <a:lnTo>
                    <a:pt x="730" y="752"/>
                  </a:lnTo>
                  <a:lnTo>
                    <a:pt x="732" y="754"/>
                  </a:lnTo>
                  <a:lnTo>
                    <a:pt x="733" y="751"/>
                  </a:lnTo>
                  <a:lnTo>
                    <a:pt x="741" y="749"/>
                  </a:lnTo>
                  <a:lnTo>
                    <a:pt x="745" y="747"/>
                  </a:lnTo>
                  <a:lnTo>
                    <a:pt x="747" y="748"/>
                  </a:lnTo>
                  <a:lnTo>
                    <a:pt x="747" y="745"/>
                  </a:lnTo>
                  <a:lnTo>
                    <a:pt x="750" y="747"/>
                  </a:lnTo>
                  <a:lnTo>
                    <a:pt x="751" y="745"/>
                  </a:lnTo>
                  <a:lnTo>
                    <a:pt x="753" y="742"/>
                  </a:lnTo>
                  <a:lnTo>
                    <a:pt x="754" y="744"/>
                  </a:lnTo>
                  <a:lnTo>
                    <a:pt x="756" y="747"/>
                  </a:lnTo>
                  <a:lnTo>
                    <a:pt x="757" y="745"/>
                  </a:lnTo>
                  <a:lnTo>
                    <a:pt x="757" y="742"/>
                  </a:lnTo>
                  <a:lnTo>
                    <a:pt x="760" y="742"/>
                  </a:lnTo>
                  <a:lnTo>
                    <a:pt x="763" y="744"/>
                  </a:lnTo>
                  <a:lnTo>
                    <a:pt x="763" y="742"/>
                  </a:lnTo>
                  <a:lnTo>
                    <a:pt x="765" y="741"/>
                  </a:lnTo>
                  <a:lnTo>
                    <a:pt x="768" y="739"/>
                  </a:lnTo>
                  <a:lnTo>
                    <a:pt x="769" y="741"/>
                  </a:lnTo>
                  <a:lnTo>
                    <a:pt x="769" y="738"/>
                  </a:lnTo>
                  <a:lnTo>
                    <a:pt x="771" y="736"/>
                  </a:lnTo>
                  <a:lnTo>
                    <a:pt x="775" y="735"/>
                  </a:lnTo>
                  <a:lnTo>
                    <a:pt x="775" y="738"/>
                  </a:lnTo>
                  <a:lnTo>
                    <a:pt x="777" y="736"/>
                  </a:lnTo>
                  <a:lnTo>
                    <a:pt x="781" y="736"/>
                  </a:lnTo>
                  <a:lnTo>
                    <a:pt x="780" y="735"/>
                  </a:lnTo>
                  <a:lnTo>
                    <a:pt x="781" y="732"/>
                  </a:lnTo>
                  <a:lnTo>
                    <a:pt x="787" y="730"/>
                  </a:lnTo>
                  <a:lnTo>
                    <a:pt x="789" y="729"/>
                  </a:lnTo>
                  <a:lnTo>
                    <a:pt x="789" y="727"/>
                  </a:lnTo>
                  <a:lnTo>
                    <a:pt x="790" y="727"/>
                  </a:lnTo>
                  <a:lnTo>
                    <a:pt x="792" y="723"/>
                  </a:lnTo>
                  <a:lnTo>
                    <a:pt x="795" y="723"/>
                  </a:lnTo>
                  <a:lnTo>
                    <a:pt x="793" y="721"/>
                  </a:lnTo>
                  <a:lnTo>
                    <a:pt x="792" y="720"/>
                  </a:lnTo>
                  <a:lnTo>
                    <a:pt x="792" y="717"/>
                  </a:lnTo>
                  <a:lnTo>
                    <a:pt x="798" y="720"/>
                  </a:lnTo>
                  <a:lnTo>
                    <a:pt x="798" y="717"/>
                  </a:lnTo>
                  <a:lnTo>
                    <a:pt x="799" y="715"/>
                  </a:lnTo>
                  <a:lnTo>
                    <a:pt x="802" y="717"/>
                  </a:lnTo>
                  <a:lnTo>
                    <a:pt x="801" y="715"/>
                  </a:lnTo>
                  <a:lnTo>
                    <a:pt x="802" y="712"/>
                  </a:lnTo>
                  <a:lnTo>
                    <a:pt x="798" y="711"/>
                  </a:lnTo>
                  <a:lnTo>
                    <a:pt x="801" y="708"/>
                  </a:lnTo>
                  <a:lnTo>
                    <a:pt x="804" y="709"/>
                  </a:lnTo>
                  <a:lnTo>
                    <a:pt x="805" y="711"/>
                  </a:lnTo>
                  <a:lnTo>
                    <a:pt x="807" y="709"/>
                  </a:lnTo>
                  <a:lnTo>
                    <a:pt x="805" y="709"/>
                  </a:lnTo>
                  <a:lnTo>
                    <a:pt x="805" y="708"/>
                  </a:lnTo>
                  <a:lnTo>
                    <a:pt x="810" y="706"/>
                  </a:lnTo>
                  <a:lnTo>
                    <a:pt x="810" y="703"/>
                  </a:lnTo>
                  <a:lnTo>
                    <a:pt x="814" y="702"/>
                  </a:lnTo>
                  <a:lnTo>
                    <a:pt x="813" y="700"/>
                  </a:lnTo>
                  <a:lnTo>
                    <a:pt x="817" y="702"/>
                  </a:lnTo>
                  <a:lnTo>
                    <a:pt x="816" y="699"/>
                  </a:lnTo>
                  <a:lnTo>
                    <a:pt x="817" y="699"/>
                  </a:lnTo>
                  <a:lnTo>
                    <a:pt x="816" y="696"/>
                  </a:lnTo>
                  <a:lnTo>
                    <a:pt x="814" y="694"/>
                  </a:lnTo>
                  <a:lnTo>
                    <a:pt x="816" y="693"/>
                  </a:lnTo>
                  <a:lnTo>
                    <a:pt x="819" y="694"/>
                  </a:lnTo>
                  <a:lnTo>
                    <a:pt x="819" y="693"/>
                  </a:lnTo>
                  <a:lnTo>
                    <a:pt x="822" y="694"/>
                  </a:lnTo>
                  <a:lnTo>
                    <a:pt x="823" y="696"/>
                  </a:lnTo>
                  <a:lnTo>
                    <a:pt x="825" y="693"/>
                  </a:lnTo>
                  <a:lnTo>
                    <a:pt x="823" y="691"/>
                  </a:lnTo>
                  <a:lnTo>
                    <a:pt x="825" y="691"/>
                  </a:lnTo>
                  <a:lnTo>
                    <a:pt x="822" y="687"/>
                  </a:lnTo>
                  <a:lnTo>
                    <a:pt x="825" y="685"/>
                  </a:lnTo>
                  <a:lnTo>
                    <a:pt x="831" y="684"/>
                  </a:lnTo>
                  <a:lnTo>
                    <a:pt x="832" y="681"/>
                  </a:lnTo>
                  <a:lnTo>
                    <a:pt x="837" y="684"/>
                  </a:lnTo>
                  <a:lnTo>
                    <a:pt x="835" y="682"/>
                  </a:lnTo>
                  <a:lnTo>
                    <a:pt x="834" y="682"/>
                  </a:lnTo>
                  <a:lnTo>
                    <a:pt x="832" y="679"/>
                  </a:lnTo>
                  <a:lnTo>
                    <a:pt x="835" y="679"/>
                  </a:lnTo>
                  <a:lnTo>
                    <a:pt x="835" y="676"/>
                  </a:lnTo>
                  <a:lnTo>
                    <a:pt x="838" y="678"/>
                  </a:lnTo>
                  <a:lnTo>
                    <a:pt x="840" y="676"/>
                  </a:lnTo>
                  <a:lnTo>
                    <a:pt x="841" y="676"/>
                  </a:lnTo>
                  <a:lnTo>
                    <a:pt x="844" y="676"/>
                  </a:lnTo>
                  <a:lnTo>
                    <a:pt x="846" y="675"/>
                  </a:lnTo>
                  <a:lnTo>
                    <a:pt x="847" y="676"/>
                  </a:lnTo>
                  <a:lnTo>
                    <a:pt x="850" y="670"/>
                  </a:lnTo>
                  <a:lnTo>
                    <a:pt x="852" y="666"/>
                  </a:lnTo>
                  <a:lnTo>
                    <a:pt x="844" y="670"/>
                  </a:lnTo>
                  <a:lnTo>
                    <a:pt x="823" y="669"/>
                  </a:lnTo>
                  <a:lnTo>
                    <a:pt x="805" y="658"/>
                  </a:lnTo>
                  <a:lnTo>
                    <a:pt x="804" y="660"/>
                  </a:lnTo>
                  <a:lnTo>
                    <a:pt x="804" y="655"/>
                  </a:lnTo>
                  <a:lnTo>
                    <a:pt x="801" y="657"/>
                  </a:lnTo>
                  <a:lnTo>
                    <a:pt x="798" y="660"/>
                  </a:lnTo>
                  <a:lnTo>
                    <a:pt x="796" y="655"/>
                  </a:lnTo>
                  <a:lnTo>
                    <a:pt x="780" y="664"/>
                  </a:lnTo>
                  <a:lnTo>
                    <a:pt x="774" y="661"/>
                  </a:lnTo>
                  <a:lnTo>
                    <a:pt x="766" y="666"/>
                  </a:lnTo>
                  <a:lnTo>
                    <a:pt x="763" y="673"/>
                  </a:lnTo>
                  <a:lnTo>
                    <a:pt x="742" y="672"/>
                  </a:lnTo>
                  <a:lnTo>
                    <a:pt x="748" y="667"/>
                  </a:lnTo>
                  <a:lnTo>
                    <a:pt x="753" y="669"/>
                  </a:lnTo>
                  <a:lnTo>
                    <a:pt x="766" y="660"/>
                  </a:lnTo>
                  <a:lnTo>
                    <a:pt x="772" y="658"/>
                  </a:lnTo>
                  <a:lnTo>
                    <a:pt x="777" y="657"/>
                  </a:lnTo>
                  <a:lnTo>
                    <a:pt x="775" y="652"/>
                  </a:lnTo>
                  <a:lnTo>
                    <a:pt x="745" y="654"/>
                  </a:lnTo>
                  <a:lnTo>
                    <a:pt x="742" y="651"/>
                  </a:lnTo>
                  <a:lnTo>
                    <a:pt x="736" y="651"/>
                  </a:lnTo>
                  <a:lnTo>
                    <a:pt x="747" y="646"/>
                  </a:lnTo>
                  <a:lnTo>
                    <a:pt x="750" y="642"/>
                  </a:lnTo>
                  <a:lnTo>
                    <a:pt x="751" y="634"/>
                  </a:lnTo>
                  <a:lnTo>
                    <a:pt x="748" y="628"/>
                  </a:lnTo>
                  <a:lnTo>
                    <a:pt x="748" y="625"/>
                  </a:lnTo>
                  <a:lnTo>
                    <a:pt x="754" y="625"/>
                  </a:lnTo>
                  <a:lnTo>
                    <a:pt x="757" y="627"/>
                  </a:lnTo>
                  <a:lnTo>
                    <a:pt x="757" y="621"/>
                  </a:lnTo>
                  <a:lnTo>
                    <a:pt x="763" y="625"/>
                  </a:lnTo>
                  <a:lnTo>
                    <a:pt x="775" y="625"/>
                  </a:lnTo>
                  <a:lnTo>
                    <a:pt x="786" y="619"/>
                  </a:lnTo>
                  <a:lnTo>
                    <a:pt x="790" y="615"/>
                  </a:lnTo>
                  <a:lnTo>
                    <a:pt x="789" y="609"/>
                  </a:lnTo>
                  <a:lnTo>
                    <a:pt x="793" y="612"/>
                  </a:lnTo>
                  <a:lnTo>
                    <a:pt x="793" y="604"/>
                  </a:lnTo>
                  <a:lnTo>
                    <a:pt x="789" y="598"/>
                  </a:lnTo>
                  <a:lnTo>
                    <a:pt x="780" y="598"/>
                  </a:lnTo>
                  <a:lnTo>
                    <a:pt x="775" y="600"/>
                  </a:lnTo>
                  <a:lnTo>
                    <a:pt x="769" y="597"/>
                  </a:lnTo>
                  <a:lnTo>
                    <a:pt x="763" y="598"/>
                  </a:lnTo>
                  <a:lnTo>
                    <a:pt x="765" y="595"/>
                  </a:lnTo>
                  <a:lnTo>
                    <a:pt x="756" y="591"/>
                  </a:lnTo>
                  <a:lnTo>
                    <a:pt x="760" y="589"/>
                  </a:lnTo>
                  <a:lnTo>
                    <a:pt x="759" y="580"/>
                  </a:lnTo>
                  <a:lnTo>
                    <a:pt x="766" y="586"/>
                  </a:lnTo>
                  <a:lnTo>
                    <a:pt x="771" y="592"/>
                  </a:lnTo>
                  <a:lnTo>
                    <a:pt x="777" y="594"/>
                  </a:lnTo>
                  <a:lnTo>
                    <a:pt x="780" y="591"/>
                  </a:lnTo>
                  <a:lnTo>
                    <a:pt x="784" y="594"/>
                  </a:lnTo>
                  <a:lnTo>
                    <a:pt x="790" y="595"/>
                  </a:lnTo>
                  <a:lnTo>
                    <a:pt x="801" y="607"/>
                  </a:lnTo>
                  <a:lnTo>
                    <a:pt x="807" y="606"/>
                  </a:lnTo>
                  <a:lnTo>
                    <a:pt x="810" y="609"/>
                  </a:lnTo>
                  <a:lnTo>
                    <a:pt x="811" y="615"/>
                  </a:lnTo>
                  <a:lnTo>
                    <a:pt x="816" y="619"/>
                  </a:lnTo>
                  <a:lnTo>
                    <a:pt x="819" y="637"/>
                  </a:lnTo>
                  <a:lnTo>
                    <a:pt x="823" y="645"/>
                  </a:lnTo>
                  <a:lnTo>
                    <a:pt x="829" y="649"/>
                  </a:lnTo>
                  <a:lnTo>
                    <a:pt x="837" y="652"/>
                  </a:lnTo>
                  <a:lnTo>
                    <a:pt x="843" y="651"/>
                  </a:lnTo>
                  <a:lnTo>
                    <a:pt x="844" y="633"/>
                  </a:lnTo>
                  <a:lnTo>
                    <a:pt x="846" y="633"/>
                  </a:lnTo>
                  <a:lnTo>
                    <a:pt x="847" y="649"/>
                  </a:lnTo>
                  <a:lnTo>
                    <a:pt x="853" y="648"/>
                  </a:lnTo>
                  <a:lnTo>
                    <a:pt x="855" y="652"/>
                  </a:lnTo>
                  <a:lnTo>
                    <a:pt x="859" y="651"/>
                  </a:lnTo>
                  <a:lnTo>
                    <a:pt x="859" y="645"/>
                  </a:lnTo>
                  <a:lnTo>
                    <a:pt x="858" y="643"/>
                  </a:lnTo>
                  <a:lnTo>
                    <a:pt x="858" y="639"/>
                  </a:lnTo>
                  <a:lnTo>
                    <a:pt x="856" y="633"/>
                  </a:lnTo>
                  <a:lnTo>
                    <a:pt x="858" y="631"/>
                  </a:lnTo>
                  <a:lnTo>
                    <a:pt x="856" y="625"/>
                  </a:lnTo>
                  <a:lnTo>
                    <a:pt x="858" y="624"/>
                  </a:lnTo>
                  <a:lnTo>
                    <a:pt x="855" y="619"/>
                  </a:lnTo>
                  <a:lnTo>
                    <a:pt x="852" y="621"/>
                  </a:lnTo>
                  <a:lnTo>
                    <a:pt x="856" y="618"/>
                  </a:lnTo>
                  <a:lnTo>
                    <a:pt x="856" y="613"/>
                  </a:lnTo>
                  <a:lnTo>
                    <a:pt x="855" y="609"/>
                  </a:lnTo>
                  <a:lnTo>
                    <a:pt x="856" y="607"/>
                  </a:lnTo>
                  <a:lnTo>
                    <a:pt x="858" y="598"/>
                  </a:lnTo>
                  <a:lnTo>
                    <a:pt x="855" y="597"/>
                  </a:lnTo>
                  <a:lnTo>
                    <a:pt x="850" y="601"/>
                  </a:lnTo>
                  <a:lnTo>
                    <a:pt x="849" y="600"/>
                  </a:lnTo>
                  <a:lnTo>
                    <a:pt x="846" y="609"/>
                  </a:lnTo>
                  <a:lnTo>
                    <a:pt x="844" y="609"/>
                  </a:lnTo>
                  <a:lnTo>
                    <a:pt x="844" y="600"/>
                  </a:lnTo>
                  <a:lnTo>
                    <a:pt x="850" y="591"/>
                  </a:lnTo>
                  <a:lnTo>
                    <a:pt x="852" y="586"/>
                  </a:lnTo>
                  <a:lnTo>
                    <a:pt x="849" y="586"/>
                  </a:lnTo>
                  <a:lnTo>
                    <a:pt x="844" y="592"/>
                  </a:lnTo>
                  <a:lnTo>
                    <a:pt x="843" y="594"/>
                  </a:lnTo>
                  <a:lnTo>
                    <a:pt x="844" y="588"/>
                  </a:lnTo>
                  <a:lnTo>
                    <a:pt x="846" y="583"/>
                  </a:lnTo>
                  <a:lnTo>
                    <a:pt x="838" y="586"/>
                  </a:lnTo>
                  <a:lnTo>
                    <a:pt x="835" y="592"/>
                  </a:lnTo>
                  <a:lnTo>
                    <a:pt x="834" y="592"/>
                  </a:lnTo>
                  <a:lnTo>
                    <a:pt x="837" y="586"/>
                  </a:lnTo>
                  <a:lnTo>
                    <a:pt x="840" y="582"/>
                  </a:lnTo>
                  <a:lnTo>
                    <a:pt x="843" y="576"/>
                  </a:lnTo>
                  <a:lnTo>
                    <a:pt x="834" y="571"/>
                  </a:lnTo>
                  <a:lnTo>
                    <a:pt x="832" y="567"/>
                  </a:lnTo>
                  <a:lnTo>
                    <a:pt x="823" y="564"/>
                  </a:lnTo>
                  <a:lnTo>
                    <a:pt x="823" y="561"/>
                  </a:lnTo>
                  <a:lnTo>
                    <a:pt x="808" y="547"/>
                  </a:lnTo>
                  <a:lnTo>
                    <a:pt x="805" y="547"/>
                  </a:lnTo>
                  <a:lnTo>
                    <a:pt x="801" y="550"/>
                  </a:lnTo>
                  <a:lnTo>
                    <a:pt x="798" y="555"/>
                  </a:lnTo>
                  <a:lnTo>
                    <a:pt x="796" y="561"/>
                  </a:lnTo>
                  <a:lnTo>
                    <a:pt x="795" y="565"/>
                  </a:lnTo>
                  <a:lnTo>
                    <a:pt x="796" y="550"/>
                  </a:lnTo>
                  <a:lnTo>
                    <a:pt x="793" y="549"/>
                  </a:lnTo>
                  <a:lnTo>
                    <a:pt x="793" y="547"/>
                  </a:lnTo>
                  <a:lnTo>
                    <a:pt x="807" y="544"/>
                  </a:lnTo>
                  <a:lnTo>
                    <a:pt x="805" y="532"/>
                  </a:lnTo>
                  <a:lnTo>
                    <a:pt x="795" y="526"/>
                  </a:lnTo>
                  <a:lnTo>
                    <a:pt x="790" y="528"/>
                  </a:lnTo>
                  <a:lnTo>
                    <a:pt x="780" y="537"/>
                  </a:lnTo>
                  <a:lnTo>
                    <a:pt x="778" y="537"/>
                  </a:lnTo>
                  <a:lnTo>
                    <a:pt x="778" y="531"/>
                  </a:lnTo>
                  <a:lnTo>
                    <a:pt x="772" y="532"/>
                  </a:lnTo>
                  <a:lnTo>
                    <a:pt x="775" y="529"/>
                  </a:lnTo>
                  <a:lnTo>
                    <a:pt x="777" y="529"/>
                  </a:lnTo>
                  <a:lnTo>
                    <a:pt x="774" y="526"/>
                  </a:lnTo>
                  <a:lnTo>
                    <a:pt x="783" y="526"/>
                  </a:lnTo>
                  <a:lnTo>
                    <a:pt x="789" y="525"/>
                  </a:lnTo>
                  <a:lnTo>
                    <a:pt x="793" y="522"/>
                  </a:lnTo>
                  <a:lnTo>
                    <a:pt x="799" y="520"/>
                  </a:lnTo>
                  <a:lnTo>
                    <a:pt x="802" y="513"/>
                  </a:lnTo>
                  <a:lnTo>
                    <a:pt x="799" y="511"/>
                  </a:lnTo>
                  <a:lnTo>
                    <a:pt x="793" y="510"/>
                  </a:lnTo>
                  <a:lnTo>
                    <a:pt x="789" y="507"/>
                  </a:lnTo>
                  <a:lnTo>
                    <a:pt x="784" y="504"/>
                  </a:lnTo>
                  <a:lnTo>
                    <a:pt x="777" y="505"/>
                  </a:lnTo>
                  <a:lnTo>
                    <a:pt x="772" y="508"/>
                  </a:lnTo>
                  <a:lnTo>
                    <a:pt x="769" y="507"/>
                  </a:lnTo>
                  <a:lnTo>
                    <a:pt x="775" y="504"/>
                  </a:lnTo>
                  <a:lnTo>
                    <a:pt x="778" y="501"/>
                  </a:lnTo>
                  <a:lnTo>
                    <a:pt x="771" y="498"/>
                  </a:lnTo>
                  <a:lnTo>
                    <a:pt x="778" y="497"/>
                  </a:lnTo>
                  <a:lnTo>
                    <a:pt x="783" y="501"/>
                  </a:lnTo>
                  <a:lnTo>
                    <a:pt x="789" y="501"/>
                  </a:lnTo>
                  <a:lnTo>
                    <a:pt x="795" y="495"/>
                  </a:lnTo>
                  <a:lnTo>
                    <a:pt x="796" y="492"/>
                  </a:lnTo>
                  <a:lnTo>
                    <a:pt x="805" y="486"/>
                  </a:lnTo>
                  <a:lnTo>
                    <a:pt x="802" y="477"/>
                  </a:lnTo>
                  <a:lnTo>
                    <a:pt x="808" y="482"/>
                  </a:lnTo>
                  <a:lnTo>
                    <a:pt x="811" y="483"/>
                  </a:lnTo>
                  <a:lnTo>
                    <a:pt x="813" y="471"/>
                  </a:lnTo>
                  <a:lnTo>
                    <a:pt x="816" y="470"/>
                  </a:lnTo>
                  <a:lnTo>
                    <a:pt x="819" y="470"/>
                  </a:lnTo>
                  <a:lnTo>
                    <a:pt x="820" y="479"/>
                  </a:lnTo>
                  <a:lnTo>
                    <a:pt x="835" y="495"/>
                  </a:lnTo>
                  <a:lnTo>
                    <a:pt x="846" y="500"/>
                  </a:lnTo>
                  <a:lnTo>
                    <a:pt x="850" y="500"/>
                  </a:lnTo>
                  <a:lnTo>
                    <a:pt x="852" y="495"/>
                  </a:lnTo>
                  <a:lnTo>
                    <a:pt x="858" y="494"/>
                  </a:lnTo>
                  <a:lnTo>
                    <a:pt x="862" y="486"/>
                  </a:lnTo>
                  <a:lnTo>
                    <a:pt x="868" y="489"/>
                  </a:lnTo>
                  <a:lnTo>
                    <a:pt x="876" y="489"/>
                  </a:lnTo>
                  <a:lnTo>
                    <a:pt x="879" y="486"/>
                  </a:lnTo>
                  <a:lnTo>
                    <a:pt x="877" y="483"/>
                  </a:lnTo>
                  <a:lnTo>
                    <a:pt x="877" y="473"/>
                  </a:lnTo>
                  <a:lnTo>
                    <a:pt x="880" y="468"/>
                  </a:lnTo>
                  <a:lnTo>
                    <a:pt x="880" y="465"/>
                  </a:lnTo>
                  <a:lnTo>
                    <a:pt x="862" y="458"/>
                  </a:lnTo>
                  <a:lnTo>
                    <a:pt x="859" y="453"/>
                  </a:lnTo>
                  <a:lnTo>
                    <a:pt x="852" y="456"/>
                  </a:lnTo>
                  <a:lnTo>
                    <a:pt x="846" y="453"/>
                  </a:lnTo>
                  <a:lnTo>
                    <a:pt x="847" y="452"/>
                  </a:lnTo>
                  <a:lnTo>
                    <a:pt x="849" y="450"/>
                  </a:lnTo>
                  <a:lnTo>
                    <a:pt x="847" y="447"/>
                  </a:lnTo>
                  <a:lnTo>
                    <a:pt x="852" y="443"/>
                  </a:lnTo>
                  <a:lnTo>
                    <a:pt x="850" y="440"/>
                  </a:lnTo>
                  <a:lnTo>
                    <a:pt x="844" y="438"/>
                  </a:lnTo>
                  <a:lnTo>
                    <a:pt x="855" y="434"/>
                  </a:lnTo>
                  <a:lnTo>
                    <a:pt x="852" y="423"/>
                  </a:lnTo>
                  <a:lnTo>
                    <a:pt x="856" y="425"/>
                  </a:lnTo>
                  <a:lnTo>
                    <a:pt x="858" y="428"/>
                  </a:lnTo>
                  <a:lnTo>
                    <a:pt x="867" y="426"/>
                  </a:lnTo>
                  <a:lnTo>
                    <a:pt x="873" y="428"/>
                  </a:lnTo>
                  <a:lnTo>
                    <a:pt x="877" y="428"/>
                  </a:lnTo>
                  <a:lnTo>
                    <a:pt x="882" y="429"/>
                  </a:lnTo>
                  <a:lnTo>
                    <a:pt x="886" y="441"/>
                  </a:lnTo>
                  <a:lnTo>
                    <a:pt x="893" y="443"/>
                  </a:lnTo>
                  <a:lnTo>
                    <a:pt x="902" y="431"/>
                  </a:lnTo>
                  <a:lnTo>
                    <a:pt x="901" y="426"/>
                  </a:lnTo>
                  <a:lnTo>
                    <a:pt x="898" y="422"/>
                  </a:lnTo>
                  <a:lnTo>
                    <a:pt x="895" y="416"/>
                  </a:lnTo>
                  <a:lnTo>
                    <a:pt x="889" y="419"/>
                  </a:lnTo>
                  <a:lnTo>
                    <a:pt x="883" y="416"/>
                  </a:lnTo>
                  <a:lnTo>
                    <a:pt x="876" y="414"/>
                  </a:lnTo>
                  <a:lnTo>
                    <a:pt x="870" y="416"/>
                  </a:lnTo>
                  <a:lnTo>
                    <a:pt x="870" y="414"/>
                  </a:lnTo>
                  <a:lnTo>
                    <a:pt x="873" y="413"/>
                  </a:lnTo>
                  <a:lnTo>
                    <a:pt x="874" y="393"/>
                  </a:lnTo>
                  <a:lnTo>
                    <a:pt x="873" y="390"/>
                  </a:lnTo>
                  <a:lnTo>
                    <a:pt x="868" y="390"/>
                  </a:lnTo>
                  <a:lnTo>
                    <a:pt x="864" y="393"/>
                  </a:lnTo>
                  <a:lnTo>
                    <a:pt x="861" y="395"/>
                  </a:lnTo>
                  <a:lnTo>
                    <a:pt x="864" y="387"/>
                  </a:lnTo>
                  <a:lnTo>
                    <a:pt x="873" y="384"/>
                  </a:lnTo>
                  <a:lnTo>
                    <a:pt x="876" y="386"/>
                  </a:lnTo>
                  <a:lnTo>
                    <a:pt x="876" y="380"/>
                  </a:lnTo>
                  <a:lnTo>
                    <a:pt x="862" y="366"/>
                  </a:lnTo>
                  <a:lnTo>
                    <a:pt x="855" y="366"/>
                  </a:lnTo>
                  <a:lnTo>
                    <a:pt x="852" y="362"/>
                  </a:lnTo>
                  <a:lnTo>
                    <a:pt x="861" y="363"/>
                  </a:lnTo>
                  <a:lnTo>
                    <a:pt x="855" y="356"/>
                  </a:lnTo>
                  <a:lnTo>
                    <a:pt x="883" y="372"/>
                  </a:lnTo>
                  <a:lnTo>
                    <a:pt x="886" y="377"/>
                  </a:lnTo>
                  <a:lnTo>
                    <a:pt x="887" y="383"/>
                  </a:lnTo>
                  <a:lnTo>
                    <a:pt x="890" y="386"/>
                  </a:lnTo>
                  <a:lnTo>
                    <a:pt x="893" y="384"/>
                  </a:lnTo>
                  <a:lnTo>
                    <a:pt x="895" y="345"/>
                  </a:lnTo>
                  <a:lnTo>
                    <a:pt x="886" y="333"/>
                  </a:lnTo>
                  <a:lnTo>
                    <a:pt x="882" y="335"/>
                  </a:lnTo>
                  <a:lnTo>
                    <a:pt x="879" y="333"/>
                  </a:lnTo>
                  <a:lnTo>
                    <a:pt x="876" y="330"/>
                  </a:lnTo>
                  <a:lnTo>
                    <a:pt x="870" y="330"/>
                  </a:lnTo>
                  <a:lnTo>
                    <a:pt x="870" y="327"/>
                  </a:lnTo>
                  <a:lnTo>
                    <a:pt x="883" y="326"/>
                  </a:lnTo>
                  <a:lnTo>
                    <a:pt x="886" y="324"/>
                  </a:lnTo>
                  <a:lnTo>
                    <a:pt x="890" y="323"/>
                  </a:lnTo>
                  <a:lnTo>
                    <a:pt x="890" y="320"/>
                  </a:lnTo>
                  <a:lnTo>
                    <a:pt x="887" y="312"/>
                  </a:lnTo>
                  <a:lnTo>
                    <a:pt x="883" y="311"/>
                  </a:lnTo>
                  <a:lnTo>
                    <a:pt x="877" y="312"/>
                  </a:lnTo>
                  <a:lnTo>
                    <a:pt x="870" y="306"/>
                  </a:lnTo>
                  <a:lnTo>
                    <a:pt x="877" y="317"/>
                  </a:lnTo>
                  <a:lnTo>
                    <a:pt x="873" y="315"/>
                  </a:lnTo>
                  <a:lnTo>
                    <a:pt x="870" y="311"/>
                  </a:lnTo>
                  <a:lnTo>
                    <a:pt x="867" y="309"/>
                  </a:lnTo>
                  <a:lnTo>
                    <a:pt x="868" y="315"/>
                  </a:lnTo>
                  <a:lnTo>
                    <a:pt x="864" y="314"/>
                  </a:lnTo>
                  <a:lnTo>
                    <a:pt x="862" y="311"/>
                  </a:lnTo>
                  <a:lnTo>
                    <a:pt x="859" y="311"/>
                  </a:lnTo>
                  <a:lnTo>
                    <a:pt x="859" y="302"/>
                  </a:lnTo>
                  <a:lnTo>
                    <a:pt x="859" y="297"/>
                  </a:lnTo>
                  <a:lnTo>
                    <a:pt x="849" y="299"/>
                  </a:lnTo>
                  <a:lnTo>
                    <a:pt x="844" y="296"/>
                  </a:lnTo>
                  <a:lnTo>
                    <a:pt x="846" y="294"/>
                  </a:lnTo>
                  <a:lnTo>
                    <a:pt x="856" y="296"/>
                  </a:lnTo>
                  <a:lnTo>
                    <a:pt x="853" y="294"/>
                  </a:lnTo>
                  <a:lnTo>
                    <a:pt x="856" y="291"/>
                  </a:lnTo>
                  <a:lnTo>
                    <a:pt x="852" y="290"/>
                  </a:lnTo>
                  <a:lnTo>
                    <a:pt x="850" y="285"/>
                  </a:lnTo>
                  <a:lnTo>
                    <a:pt x="847" y="285"/>
                  </a:lnTo>
                  <a:lnTo>
                    <a:pt x="846" y="290"/>
                  </a:lnTo>
                  <a:lnTo>
                    <a:pt x="846" y="285"/>
                  </a:lnTo>
                  <a:lnTo>
                    <a:pt x="841" y="278"/>
                  </a:lnTo>
                  <a:lnTo>
                    <a:pt x="846" y="273"/>
                  </a:lnTo>
                  <a:lnTo>
                    <a:pt x="847" y="270"/>
                  </a:lnTo>
                  <a:lnTo>
                    <a:pt x="852" y="269"/>
                  </a:lnTo>
                  <a:lnTo>
                    <a:pt x="858" y="281"/>
                  </a:lnTo>
                  <a:lnTo>
                    <a:pt x="864" y="276"/>
                  </a:lnTo>
                  <a:lnTo>
                    <a:pt x="867" y="272"/>
                  </a:lnTo>
                  <a:lnTo>
                    <a:pt x="873" y="269"/>
                  </a:lnTo>
                  <a:lnTo>
                    <a:pt x="859" y="266"/>
                  </a:lnTo>
                  <a:lnTo>
                    <a:pt x="861" y="263"/>
                  </a:lnTo>
                  <a:lnTo>
                    <a:pt x="873" y="264"/>
                  </a:lnTo>
                  <a:lnTo>
                    <a:pt x="876" y="263"/>
                  </a:lnTo>
                  <a:lnTo>
                    <a:pt x="874" y="261"/>
                  </a:lnTo>
                  <a:lnTo>
                    <a:pt x="859" y="257"/>
                  </a:lnTo>
                  <a:lnTo>
                    <a:pt x="892" y="261"/>
                  </a:lnTo>
                  <a:lnTo>
                    <a:pt x="913" y="270"/>
                  </a:lnTo>
                  <a:lnTo>
                    <a:pt x="916" y="264"/>
                  </a:lnTo>
                  <a:lnTo>
                    <a:pt x="916" y="232"/>
                  </a:lnTo>
                  <a:lnTo>
                    <a:pt x="916" y="230"/>
                  </a:lnTo>
                  <a:lnTo>
                    <a:pt x="913" y="232"/>
                  </a:lnTo>
                  <a:lnTo>
                    <a:pt x="907" y="227"/>
                  </a:lnTo>
                  <a:lnTo>
                    <a:pt x="904" y="230"/>
                  </a:lnTo>
                  <a:lnTo>
                    <a:pt x="904" y="236"/>
                  </a:lnTo>
                  <a:lnTo>
                    <a:pt x="902" y="238"/>
                  </a:lnTo>
                  <a:lnTo>
                    <a:pt x="898" y="236"/>
                  </a:lnTo>
                  <a:lnTo>
                    <a:pt x="898" y="230"/>
                  </a:lnTo>
                  <a:lnTo>
                    <a:pt x="890" y="226"/>
                  </a:lnTo>
                  <a:lnTo>
                    <a:pt x="877" y="224"/>
                  </a:lnTo>
                  <a:lnTo>
                    <a:pt x="883" y="223"/>
                  </a:lnTo>
                  <a:lnTo>
                    <a:pt x="883" y="220"/>
                  </a:lnTo>
                  <a:lnTo>
                    <a:pt x="876" y="217"/>
                  </a:lnTo>
                  <a:lnTo>
                    <a:pt x="879" y="217"/>
                  </a:lnTo>
                  <a:lnTo>
                    <a:pt x="879" y="212"/>
                  </a:lnTo>
                  <a:lnTo>
                    <a:pt x="883" y="214"/>
                  </a:lnTo>
                  <a:lnTo>
                    <a:pt x="876" y="206"/>
                  </a:lnTo>
                  <a:lnTo>
                    <a:pt x="874" y="205"/>
                  </a:lnTo>
                  <a:lnTo>
                    <a:pt x="877" y="199"/>
                  </a:lnTo>
                  <a:lnTo>
                    <a:pt x="882" y="202"/>
                  </a:lnTo>
                  <a:lnTo>
                    <a:pt x="890" y="202"/>
                  </a:lnTo>
                  <a:lnTo>
                    <a:pt x="899" y="211"/>
                  </a:lnTo>
                  <a:lnTo>
                    <a:pt x="904" y="208"/>
                  </a:lnTo>
                  <a:lnTo>
                    <a:pt x="902" y="202"/>
                  </a:lnTo>
                  <a:lnTo>
                    <a:pt x="899" y="197"/>
                  </a:lnTo>
                  <a:lnTo>
                    <a:pt x="877" y="185"/>
                  </a:lnTo>
                  <a:lnTo>
                    <a:pt x="877" y="181"/>
                  </a:lnTo>
                  <a:lnTo>
                    <a:pt x="874" y="179"/>
                  </a:lnTo>
                  <a:lnTo>
                    <a:pt x="871" y="182"/>
                  </a:lnTo>
                  <a:lnTo>
                    <a:pt x="862" y="203"/>
                  </a:lnTo>
                  <a:lnTo>
                    <a:pt x="858" y="203"/>
                  </a:lnTo>
                  <a:lnTo>
                    <a:pt x="856" y="197"/>
                  </a:lnTo>
                  <a:lnTo>
                    <a:pt x="861" y="178"/>
                  </a:lnTo>
                  <a:lnTo>
                    <a:pt x="864" y="172"/>
                  </a:lnTo>
                  <a:lnTo>
                    <a:pt x="865" y="169"/>
                  </a:lnTo>
                  <a:lnTo>
                    <a:pt x="864" y="164"/>
                  </a:lnTo>
                  <a:lnTo>
                    <a:pt x="871" y="125"/>
                  </a:lnTo>
                  <a:lnTo>
                    <a:pt x="867" y="127"/>
                  </a:lnTo>
                  <a:lnTo>
                    <a:pt x="865" y="124"/>
                  </a:lnTo>
                  <a:lnTo>
                    <a:pt x="870" y="124"/>
                  </a:lnTo>
                  <a:lnTo>
                    <a:pt x="870" y="115"/>
                  </a:lnTo>
                  <a:lnTo>
                    <a:pt x="868" y="112"/>
                  </a:lnTo>
                  <a:lnTo>
                    <a:pt x="870" y="110"/>
                  </a:lnTo>
                  <a:lnTo>
                    <a:pt x="873" y="110"/>
                  </a:lnTo>
                  <a:lnTo>
                    <a:pt x="879" y="106"/>
                  </a:lnTo>
                  <a:lnTo>
                    <a:pt x="883" y="107"/>
                  </a:lnTo>
                  <a:lnTo>
                    <a:pt x="889" y="101"/>
                  </a:lnTo>
                  <a:lnTo>
                    <a:pt x="887" y="83"/>
                  </a:lnTo>
                  <a:lnTo>
                    <a:pt x="889" y="83"/>
                  </a:lnTo>
                  <a:lnTo>
                    <a:pt x="892" y="82"/>
                  </a:lnTo>
                  <a:lnTo>
                    <a:pt x="893" y="83"/>
                  </a:lnTo>
                  <a:lnTo>
                    <a:pt x="893" y="76"/>
                  </a:lnTo>
                  <a:lnTo>
                    <a:pt x="896" y="71"/>
                  </a:lnTo>
                  <a:lnTo>
                    <a:pt x="899" y="70"/>
                  </a:lnTo>
                  <a:lnTo>
                    <a:pt x="899" y="76"/>
                  </a:lnTo>
                  <a:lnTo>
                    <a:pt x="902" y="65"/>
                  </a:lnTo>
                  <a:lnTo>
                    <a:pt x="893" y="64"/>
                  </a:lnTo>
                  <a:lnTo>
                    <a:pt x="890" y="80"/>
                  </a:lnTo>
                  <a:lnTo>
                    <a:pt x="893" y="55"/>
                  </a:lnTo>
                  <a:lnTo>
                    <a:pt x="892" y="53"/>
                  </a:lnTo>
                  <a:lnTo>
                    <a:pt x="895" y="32"/>
                  </a:lnTo>
                  <a:lnTo>
                    <a:pt x="898" y="25"/>
                  </a:lnTo>
                  <a:lnTo>
                    <a:pt x="901" y="22"/>
                  </a:lnTo>
                  <a:lnTo>
                    <a:pt x="911" y="26"/>
                  </a:lnTo>
                  <a:lnTo>
                    <a:pt x="919" y="23"/>
                  </a:lnTo>
                  <a:lnTo>
                    <a:pt x="923" y="16"/>
                  </a:lnTo>
                  <a:lnTo>
                    <a:pt x="923" y="11"/>
                  </a:lnTo>
                  <a:lnTo>
                    <a:pt x="926" y="7"/>
                  </a:lnTo>
                  <a:lnTo>
                    <a:pt x="928" y="1"/>
                  </a:lnTo>
                  <a:lnTo>
                    <a:pt x="928" y="0"/>
                  </a:lnTo>
                  <a:lnTo>
                    <a:pt x="893" y="0"/>
                  </a:lnTo>
                  <a:lnTo>
                    <a:pt x="887" y="7"/>
                  </a:lnTo>
                  <a:lnTo>
                    <a:pt x="885" y="14"/>
                  </a:lnTo>
                  <a:lnTo>
                    <a:pt x="885" y="19"/>
                  </a:lnTo>
                  <a:lnTo>
                    <a:pt x="889" y="20"/>
                  </a:lnTo>
                  <a:lnTo>
                    <a:pt x="883" y="23"/>
                  </a:lnTo>
                  <a:lnTo>
                    <a:pt x="880" y="16"/>
                  </a:lnTo>
                  <a:lnTo>
                    <a:pt x="877" y="14"/>
                  </a:lnTo>
                  <a:lnTo>
                    <a:pt x="880" y="6"/>
                  </a:lnTo>
                  <a:lnTo>
                    <a:pt x="880" y="3"/>
                  </a:lnTo>
                  <a:lnTo>
                    <a:pt x="879" y="0"/>
                  </a:lnTo>
                  <a:lnTo>
                    <a:pt x="138" y="0"/>
                  </a:lnTo>
                  <a:lnTo>
                    <a:pt x="132"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82" name="Freeform 256"/>
            <p:cNvSpPr>
              <a:spLocks/>
            </p:cNvSpPr>
            <p:nvPr/>
          </p:nvSpPr>
          <p:spPr bwMode="auto">
            <a:xfrm>
              <a:off x="1579" y="2516"/>
              <a:ext cx="5" cy="6"/>
            </a:xfrm>
            <a:custGeom>
              <a:avLst/>
              <a:gdLst>
                <a:gd name="T0" fmla="*/ 2 w 5"/>
                <a:gd name="T1" fmla="*/ 3 h 6"/>
                <a:gd name="T2" fmla="*/ 0 w 5"/>
                <a:gd name="T3" fmla="*/ 0 h 6"/>
                <a:gd name="T4" fmla="*/ 0 w 5"/>
                <a:gd name="T5" fmla="*/ 3 h 6"/>
                <a:gd name="T6" fmla="*/ 2 w 5"/>
                <a:gd name="T7" fmla="*/ 5 h 6"/>
                <a:gd name="T8" fmla="*/ 5 w 5"/>
                <a:gd name="T9" fmla="*/ 6 h 6"/>
                <a:gd name="T10" fmla="*/ 5 w 5"/>
                <a:gd name="T11" fmla="*/ 5 h 6"/>
                <a:gd name="T12" fmla="*/ 3 w 5"/>
                <a:gd name="T13" fmla="*/ 5 h 6"/>
                <a:gd name="T14" fmla="*/ 2 w 5"/>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6"/>
                <a:gd name="T26" fmla="*/ 5 w 5"/>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6">
                  <a:moveTo>
                    <a:pt x="2" y="3"/>
                  </a:moveTo>
                  <a:lnTo>
                    <a:pt x="0" y="0"/>
                  </a:lnTo>
                  <a:lnTo>
                    <a:pt x="0" y="3"/>
                  </a:lnTo>
                  <a:lnTo>
                    <a:pt x="2" y="5"/>
                  </a:lnTo>
                  <a:lnTo>
                    <a:pt x="5" y="6"/>
                  </a:lnTo>
                  <a:lnTo>
                    <a:pt x="5" y="5"/>
                  </a:lnTo>
                  <a:lnTo>
                    <a:pt x="3" y="5"/>
                  </a:lnTo>
                  <a:lnTo>
                    <a:pt x="2"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83" name="Freeform 257"/>
            <p:cNvSpPr>
              <a:spLocks/>
            </p:cNvSpPr>
            <p:nvPr/>
          </p:nvSpPr>
          <p:spPr bwMode="auto">
            <a:xfrm>
              <a:off x="1590" y="2518"/>
              <a:ext cx="4" cy="4"/>
            </a:xfrm>
            <a:custGeom>
              <a:avLst/>
              <a:gdLst>
                <a:gd name="T0" fmla="*/ 1 w 4"/>
                <a:gd name="T1" fmla="*/ 1 h 4"/>
                <a:gd name="T2" fmla="*/ 0 w 4"/>
                <a:gd name="T3" fmla="*/ 0 h 4"/>
                <a:gd name="T4" fmla="*/ 1 w 4"/>
                <a:gd name="T5" fmla="*/ 1 h 4"/>
                <a:gd name="T6" fmla="*/ 3 w 4"/>
                <a:gd name="T7" fmla="*/ 3 h 4"/>
                <a:gd name="T8" fmla="*/ 3 w 4"/>
                <a:gd name="T9" fmla="*/ 4 h 4"/>
                <a:gd name="T10" fmla="*/ 4 w 4"/>
                <a:gd name="T11" fmla="*/ 4 h 4"/>
                <a:gd name="T12" fmla="*/ 4 w 4"/>
                <a:gd name="T13" fmla="*/ 3 h 4"/>
                <a:gd name="T14" fmla="*/ 3 w 4"/>
                <a:gd name="T15" fmla="*/ 1 h 4"/>
                <a:gd name="T16" fmla="*/ 1 w 4"/>
                <a:gd name="T17" fmla="*/ 1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1" y="1"/>
                  </a:moveTo>
                  <a:lnTo>
                    <a:pt x="0" y="0"/>
                  </a:lnTo>
                  <a:lnTo>
                    <a:pt x="1" y="1"/>
                  </a:lnTo>
                  <a:lnTo>
                    <a:pt x="3" y="3"/>
                  </a:lnTo>
                  <a:lnTo>
                    <a:pt x="3" y="4"/>
                  </a:lnTo>
                  <a:lnTo>
                    <a:pt x="4" y="4"/>
                  </a:lnTo>
                  <a:lnTo>
                    <a:pt x="4" y="3"/>
                  </a:lnTo>
                  <a:lnTo>
                    <a:pt x="3" y="1"/>
                  </a:lnTo>
                  <a:lnTo>
                    <a:pt x="1"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84" name="Freeform 258"/>
            <p:cNvSpPr>
              <a:spLocks/>
            </p:cNvSpPr>
            <p:nvPr/>
          </p:nvSpPr>
          <p:spPr bwMode="auto">
            <a:xfrm>
              <a:off x="1718" y="2536"/>
              <a:ext cx="5" cy="3"/>
            </a:xfrm>
            <a:custGeom>
              <a:avLst/>
              <a:gdLst>
                <a:gd name="T0" fmla="*/ 5 w 5"/>
                <a:gd name="T1" fmla="*/ 0 h 3"/>
                <a:gd name="T2" fmla="*/ 3 w 5"/>
                <a:gd name="T3" fmla="*/ 0 h 3"/>
                <a:gd name="T4" fmla="*/ 0 w 5"/>
                <a:gd name="T5" fmla="*/ 1 h 3"/>
                <a:gd name="T6" fmla="*/ 2 w 5"/>
                <a:gd name="T7" fmla="*/ 3 h 3"/>
                <a:gd name="T8" fmla="*/ 3 w 5"/>
                <a:gd name="T9" fmla="*/ 1 h 3"/>
                <a:gd name="T10" fmla="*/ 5 w 5"/>
                <a:gd name="T11" fmla="*/ 0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0"/>
                  </a:moveTo>
                  <a:lnTo>
                    <a:pt x="3" y="0"/>
                  </a:lnTo>
                  <a:lnTo>
                    <a:pt x="0" y="1"/>
                  </a:lnTo>
                  <a:lnTo>
                    <a:pt x="2" y="3"/>
                  </a:lnTo>
                  <a:lnTo>
                    <a:pt x="3" y="1"/>
                  </a:lnTo>
                  <a:lnTo>
                    <a:pt x="5"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85" name="Freeform 259"/>
            <p:cNvSpPr>
              <a:spLocks/>
            </p:cNvSpPr>
            <p:nvPr/>
          </p:nvSpPr>
          <p:spPr bwMode="auto">
            <a:xfrm>
              <a:off x="1700" y="2545"/>
              <a:ext cx="15" cy="12"/>
            </a:xfrm>
            <a:custGeom>
              <a:avLst/>
              <a:gdLst>
                <a:gd name="T0" fmla="*/ 15 w 15"/>
                <a:gd name="T1" fmla="*/ 0 h 12"/>
                <a:gd name="T2" fmla="*/ 14 w 15"/>
                <a:gd name="T3" fmla="*/ 1 h 12"/>
                <a:gd name="T4" fmla="*/ 14 w 15"/>
                <a:gd name="T5" fmla="*/ 4 h 12"/>
                <a:gd name="T6" fmla="*/ 14 w 15"/>
                <a:gd name="T7" fmla="*/ 7 h 12"/>
                <a:gd name="T8" fmla="*/ 15 w 15"/>
                <a:gd name="T9" fmla="*/ 7 h 12"/>
                <a:gd name="T10" fmla="*/ 14 w 15"/>
                <a:gd name="T11" fmla="*/ 10 h 12"/>
                <a:gd name="T12" fmla="*/ 12 w 15"/>
                <a:gd name="T13" fmla="*/ 12 h 12"/>
                <a:gd name="T14" fmla="*/ 0 w 15"/>
                <a:gd name="T15" fmla="*/ 12 h 12"/>
                <a:gd name="T16" fmla="*/ 5 w 15"/>
                <a:gd name="T17" fmla="*/ 9 h 12"/>
                <a:gd name="T18" fmla="*/ 6 w 15"/>
                <a:gd name="T19" fmla="*/ 7 h 12"/>
                <a:gd name="T20" fmla="*/ 6 w 15"/>
                <a:gd name="T21" fmla="*/ 4 h 12"/>
                <a:gd name="T22" fmla="*/ 6 w 15"/>
                <a:gd name="T23" fmla="*/ 3 h 12"/>
                <a:gd name="T24" fmla="*/ 5 w 15"/>
                <a:gd name="T25" fmla="*/ 3 h 12"/>
                <a:gd name="T26" fmla="*/ 3 w 15"/>
                <a:gd name="T27" fmla="*/ 1 h 12"/>
                <a:gd name="T28" fmla="*/ 5 w 15"/>
                <a:gd name="T29" fmla="*/ 1 h 12"/>
                <a:gd name="T30" fmla="*/ 6 w 15"/>
                <a:gd name="T31" fmla="*/ 0 h 12"/>
                <a:gd name="T32" fmla="*/ 15 w 15"/>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2"/>
                <a:gd name="T53" fmla="*/ 15 w 15"/>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2">
                  <a:moveTo>
                    <a:pt x="15" y="0"/>
                  </a:moveTo>
                  <a:lnTo>
                    <a:pt x="14" y="1"/>
                  </a:lnTo>
                  <a:lnTo>
                    <a:pt x="14" y="4"/>
                  </a:lnTo>
                  <a:lnTo>
                    <a:pt x="14" y="7"/>
                  </a:lnTo>
                  <a:lnTo>
                    <a:pt x="15" y="7"/>
                  </a:lnTo>
                  <a:lnTo>
                    <a:pt x="14" y="10"/>
                  </a:lnTo>
                  <a:lnTo>
                    <a:pt x="12" y="12"/>
                  </a:lnTo>
                  <a:lnTo>
                    <a:pt x="0" y="12"/>
                  </a:lnTo>
                  <a:lnTo>
                    <a:pt x="5" y="9"/>
                  </a:lnTo>
                  <a:lnTo>
                    <a:pt x="6" y="7"/>
                  </a:lnTo>
                  <a:lnTo>
                    <a:pt x="6" y="4"/>
                  </a:lnTo>
                  <a:lnTo>
                    <a:pt x="6" y="3"/>
                  </a:lnTo>
                  <a:lnTo>
                    <a:pt x="5" y="3"/>
                  </a:lnTo>
                  <a:lnTo>
                    <a:pt x="3" y="1"/>
                  </a:lnTo>
                  <a:lnTo>
                    <a:pt x="5" y="1"/>
                  </a:lnTo>
                  <a:lnTo>
                    <a:pt x="6" y="0"/>
                  </a:lnTo>
                  <a:lnTo>
                    <a:pt x="15"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86" name="Freeform 260"/>
            <p:cNvSpPr>
              <a:spLocks/>
            </p:cNvSpPr>
            <p:nvPr/>
          </p:nvSpPr>
          <p:spPr bwMode="auto">
            <a:xfrm>
              <a:off x="1894" y="2718"/>
              <a:ext cx="10" cy="8"/>
            </a:xfrm>
            <a:custGeom>
              <a:avLst/>
              <a:gdLst>
                <a:gd name="T0" fmla="*/ 3 w 10"/>
                <a:gd name="T1" fmla="*/ 0 h 8"/>
                <a:gd name="T2" fmla="*/ 0 w 10"/>
                <a:gd name="T3" fmla="*/ 2 h 8"/>
                <a:gd name="T4" fmla="*/ 0 w 10"/>
                <a:gd name="T5" fmla="*/ 3 h 8"/>
                <a:gd name="T6" fmla="*/ 1 w 10"/>
                <a:gd name="T7" fmla="*/ 6 h 8"/>
                <a:gd name="T8" fmla="*/ 7 w 10"/>
                <a:gd name="T9" fmla="*/ 8 h 8"/>
                <a:gd name="T10" fmla="*/ 9 w 10"/>
                <a:gd name="T11" fmla="*/ 8 h 8"/>
                <a:gd name="T12" fmla="*/ 10 w 10"/>
                <a:gd name="T13" fmla="*/ 5 h 8"/>
                <a:gd name="T14" fmla="*/ 7 w 10"/>
                <a:gd name="T15" fmla="*/ 3 h 8"/>
                <a:gd name="T16" fmla="*/ 6 w 10"/>
                <a:gd name="T17" fmla="*/ 3 h 8"/>
                <a:gd name="T18" fmla="*/ 3 w 10"/>
                <a:gd name="T19" fmla="*/ 2 h 8"/>
                <a:gd name="T20" fmla="*/ 3 w 10"/>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8"/>
                <a:gd name="T35" fmla="*/ 10 w 10"/>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8">
                  <a:moveTo>
                    <a:pt x="3" y="0"/>
                  </a:moveTo>
                  <a:lnTo>
                    <a:pt x="0" y="2"/>
                  </a:lnTo>
                  <a:lnTo>
                    <a:pt x="0" y="3"/>
                  </a:lnTo>
                  <a:lnTo>
                    <a:pt x="1" y="6"/>
                  </a:lnTo>
                  <a:lnTo>
                    <a:pt x="7" y="8"/>
                  </a:lnTo>
                  <a:lnTo>
                    <a:pt x="9" y="8"/>
                  </a:lnTo>
                  <a:lnTo>
                    <a:pt x="10" y="5"/>
                  </a:lnTo>
                  <a:lnTo>
                    <a:pt x="7" y="3"/>
                  </a:lnTo>
                  <a:lnTo>
                    <a:pt x="6" y="3"/>
                  </a:lnTo>
                  <a:lnTo>
                    <a:pt x="3" y="2"/>
                  </a:lnTo>
                  <a:lnTo>
                    <a:pt x="3"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87" name="Freeform 261"/>
            <p:cNvSpPr>
              <a:spLocks/>
            </p:cNvSpPr>
            <p:nvPr/>
          </p:nvSpPr>
          <p:spPr bwMode="auto">
            <a:xfrm>
              <a:off x="1904" y="2724"/>
              <a:ext cx="6" cy="5"/>
            </a:xfrm>
            <a:custGeom>
              <a:avLst/>
              <a:gdLst>
                <a:gd name="T0" fmla="*/ 6 w 6"/>
                <a:gd name="T1" fmla="*/ 3 h 5"/>
                <a:gd name="T2" fmla="*/ 5 w 6"/>
                <a:gd name="T3" fmla="*/ 5 h 5"/>
                <a:gd name="T4" fmla="*/ 2 w 6"/>
                <a:gd name="T5" fmla="*/ 5 h 5"/>
                <a:gd name="T6" fmla="*/ 0 w 6"/>
                <a:gd name="T7" fmla="*/ 5 h 5"/>
                <a:gd name="T8" fmla="*/ 0 w 6"/>
                <a:gd name="T9" fmla="*/ 3 h 5"/>
                <a:gd name="T10" fmla="*/ 2 w 6"/>
                <a:gd name="T11" fmla="*/ 3 h 5"/>
                <a:gd name="T12" fmla="*/ 3 w 6"/>
                <a:gd name="T13" fmla="*/ 2 h 5"/>
                <a:gd name="T14" fmla="*/ 5 w 6"/>
                <a:gd name="T15" fmla="*/ 0 h 5"/>
                <a:gd name="T16" fmla="*/ 6 w 6"/>
                <a:gd name="T17" fmla="*/ 2 h 5"/>
                <a:gd name="T18" fmla="*/ 6 w 6"/>
                <a:gd name="T19" fmla="*/ 3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5"/>
                <a:gd name="T32" fmla="*/ 6 w 6"/>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5">
                  <a:moveTo>
                    <a:pt x="6" y="3"/>
                  </a:moveTo>
                  <a:lnTo>
                    <a:pt x="5" y="5"/>
                  </a:lnTo>
                  <a:lnTo>
                    <a:pt x="2" y="5"/>
                  </a:lnTo>
                  <a:lnTo>
                    <a:pt x="0" y="5"/>
                  </a:lnTo>
                  <a:lnTo>
                    <a:pt x="0" y="3"/>
                  </a:lnTo>
                  <a:lnTo>
                    <a:pt x="2" y="3"/>
                  </a:lnTo>
                  <a:lnTo>
                    <a:pt x="3" y="2"/>
                  </a:lnTo>
                  <a:lnTo>
                    <a:pt x="5" y="0"/>
                  </a:lnTo>
                  <a:lnTo>
                    <a:pt x="6" y="2"/>
                  </a:lnTo>
                  <a:lnTo>
                    <a:pt x="6"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88" name="Freeform 262"/>
            <p:cNvSpPr>
              <a:spLocks/>
            </p:cNvSpPr>
            <p:nvPr/>
          </p:nvSpPr>
          <p:spPr bwMode="auto">
            <a:xfrm>
              <a:off x="1891" y="2729"/>
              <a:ext cx="35" cy="27"/>
            </a:xfrm>
            <a:custGeom>
              <a:avLst/>
              <a:gdLst>
                <a:gd name="T0" fmla="*/ 35 w 35"/>
                <a:gd name="T1" fmla="*/ 3 h 27"/>
                <a:gd name="T2" fmla="*/ 34 w 35"/>
                <a:gd name="T3" fmla="*/ 12 h 27"/>
                <a:gd name="T4" fmla="*/ 28 w 35"/>
                <a:gd name="T5" fmla="*/ 19 h 27"/>
                <a:gd name="T6" fmla="*/ 21 w 35"/>
                <a:gd name="T7" fmla="*/ 24 h 27"/>
                <a:gd name="T8" fmla="*/ 12 w 35"/>
                <a:gd name="T9" fmla="*/ 27 h 27"/>
                <a:gd name="T10" fmla="*/ 10 w 35"/>
                <a:gd name="T11" fmla="*/ 27 h 27"/>
                <a:gd name="T12" fmla="*/ 4 w 35"/>
                <a:gd name="T13" fmla="*/ 27 h 27"/>
                <a:gd name="T14" fmla="*/ 1 w 35"/>
                <a:gd name="T15" fmla="*/ 25 h 27"/>
                <a:gd name="T16" fmla="*/ 1 w 35"/>
                <a:gd name="T17" fmla="*/ 24 h 27"/>
                <a:gd name="T18" fmla="*/ 0 w 35"/>
                <a:gd name="T19" fmla="*/ 4 h 27"/>
                <a:gd name="T20" fmla="*/ 1 w 35"/>
                <a:gd name="T21" fmla="*/ 3 h 27"/>
                <a:gd name="T22" fmla="*/ 4 w 35"/>
                <a:gd name="T23" fmla="*/ 1 h 27"/>
                <a:gd name="T24" fmla="*/ 7 w 35"/>
                <a:gd name="T25" fmla="*/ 0 h 27"/>
                <a:gd name="T26" fmla="*/ 13 w 35"/>
                <a:gd name="T27" fmla="*/ 0 h 27"/>
                <a:gd name="T28" fmla="*/ 16 w 35"/>
                <a:gd name="T29" fmla="*/ 1 h 27"/>
                <a:gd name="T30" fmla="*/ 28 w 35"/>
                <a:gd name="T31" fmla="*/ 0 h 27"/>
                <a:gd name="T32" fmla="*/ 32 w 35"/>
                <a:gd name="T33" fmla="*/ 0 h 27"/>
                <a:gd name="T34" fmla="*/ 32 w 35"/>
                <a:gd name="T35" fmla="*/ 1 h 27"/>
                <a:gd name="T36" fmla="*/ 34 w 35"/>
                <a:gd name="T37" fmla="*/ 1 h 27"/>
                <a:gd name="T38" fmla="*/ 34 w 35"/>
                <a:gd name="T39" fmla="*/ 3 h 27"/>
                <a:gd name="T40" fmla="*/ 35 w 35"/>
                <a:gd name="T41" fmla="*/ 3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27"/>
                <a:gd name="T65" fmla="*/ 35 w 35"/>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27">
                  <a:moveTo>
                    <a:pt x="35" y="3"/>
                  </a:moveTo>
                  <a:lnTo>
                    <a:pt x="34" y="12"/>
                  </a:lnTo>
                  <a:lnTo>
                    <a:pt x="28" y="19"/>
                  </a:lnTo>
                  <a:lnTo>
                    <a:pt x="21" y="24"/>
                  </a:lnTo>
                  <a:lnTo>
                    <a:pt x="12" y="27"/>
                  </a:lnTo>
                  <a:lnTo>
                    <a:pt x="10" y="27"/>
                  </a:lnTo>
                  <a:lnTo>
                    <a:pt x="4" y="27"/>
                  </a:lnTo>
                  <a:lnTo>
                    <a:pt x="1" y="25"/>
                  </a:lnTo>
                  <a:lnTo>
                    <a:pt x="1" y="24"/>
                  </a:lnTo>
                  <a:lnTo>
                    <a:pt x="0" y="4"/>
                  </a:lnTo>
                  <a:lnTo>
                    <a:pt x="1" y="3"/>
                  </a:lnTo>
                  <a:lnTo>
                    <a:pt x="4" y="1"/>
                  </a:lnTo>
                  <a:lnTo>
                    <a:pt x="7" y="0"/>
                  </a:lnTo>
                  <a:lnTo>
                    <a:pt x="13" y="0"/>
                  </a:lnTo>
                  <a:lnTo>
                    <a:pt x="16" y="1"/>
                  </a:lnTo>
                  <a:lnTo>
                    <a:pt x="28" y="0"/>
                  </a:lnTo>
                  <a:lnTo>
                    <a:pt x="32" y="0"/>
                  </a:lnTo>
                  <a:lnTo>
                    <a:pt x="32" y="1"/>
                  </a:lnTo>
                  <a:lnTo>
                    <a:pt x="34" y="1"/>
                  </a:lnTo>
                  <a:lnTo>
                    <a:pt x="34" y="3"/>
                  </a:lnTo>
                  <a:lnTo>
                    <a:pt x="35"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89" name="Freeform 263"/>
            <p:cNvSpPr>
              <a:spLocks/>
            </p:cNvSpPr>
            <p:nvPr/>
          </p:nvSpPr>
          <p:spPr bwMode="auto">
            <a:xfrm>
              <a:off x="1882" y="2726"/>
              <a:ext cx="9" cy="12"/>
            </a:xfrm>
            <a:custGeom>
              <a:avLst/>
              <a:gdLst>
                <a:gd name="T0" fmla="*/ 9 w 9"/>
                <a:gd name="T1" fmla="*/ 4 h 12"/>
                <a:gd name="T2" fmla="*/ 9 w 9"/>
                <a:gd name="T3" fmla="*/ 6 h 12"/>
                <a:gd name="T4" fmla="*/ 6 w 9"/>
                <a:gd name="T5" fmla="*/ 7 h 12"/>
                <a:gd name="T6" fmla="*/ 6 w 9"/>
                <a:gd name="T7" fmla="*/ 9 h 12"/>
                <a:gd name="T8" fmla="*/ 3 w 9"/>
                <a:gd name="T9" fmla="*/ 12 h 12"/>
                <a:gd name="T10" fmla="*/ 1 w 9"/>
                <a:gd name="T11" fmla="*/ 12 h 12"/>
                <a:gd name="T12" fmla="*/ 1 w 9"/>
                <a:gd name="T13" fmla="*/ 10 h 12"/>
                <a:gd name="T14" fmla="*/ 0 w 9"/>
                <a:gd name="T15" fmla="*/ 9 h 12"/>
                <a:gd name="T16" fmla="*/ 0 w 9"/>
                <a:gd name="T17" fmla="*/ 7 h 12"/>
                <a:gd name="T18" fmla="*/ 1 w 9"/>
                <a:gd name="T19" fmla="*/ 4 h 12"/>
                <a:gd name="T20" fmla="*/ 3 w 9"/>
                <a:gd name="T21" fmla="*/ 3 h 12"/>
                <a:gd name="T22" fmla="*/ 3 w 9"/>
                <a:gd name="T23" fmla="*/ 1 h 12"/>
                <a:gd name="T24" fmla="*/ 4 w 9"/>
                <a:gd name="T25" fmla="*/ 1 h 12"/>
                <a:gd name="T26" fmla="*/ 6 w 9"/>
                <a:gd name="T27" fmla="*/ 1 h 12"/>
                <a:gd name="T28" fmla="*/ 6 w 9"/>
                <a:gd name="T29" fmla="*/ 0 h 12"/>
                <a:gd name="T30" fmla="*/ 9 w 9"/>
                <a:gd name="T31" fmla="*/ 0 h 12"/>
                <a:gd name="T32" fmla="*/ 9 w 9"/>
                <a:gd name="T33" fmla="*/ 1 h 12"/>
                <a:gd name="T34" fmla="*/ 6 w 9"/>
                <a:gd name="T35" fmla="*/ 1 h 12"/>
                <a:gd name="T36" fmla="*/ 6 w 9"/>
                <a:gd name="T37" fmla="*/ 3 h 12"/>
                <a:gd name="T38" fmla="*/ 6 w 9"/>
                <a:gd name="T39" fmla="*/ 4 h 12"/>
                <a:gd name="T40" fmla="*/ 7 w 9"/>
                <a:gd name="T41" fmla="*/ 3 h 12"/>
                <a:gd name="T42" fmla="*/ 9 w 9"/>
                <a:gd name="T43" fmla="*/ 4 h 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
                <a:gd name="T67" fmla="*/ 0 h 12"/>
                <a:gd name="T68" fmla="*/ 9 w 9"/>
                <a:gd name="T69" fmla="*/ 12 h 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 h="12">
                  <a:moveTo>
                    <a:pt x="9" y="4"/>
                  </a:moveTo>
                  <a:lnTo>
                    <a:pt x="9" y="6"/>
                  </a:lnTo>
                  <a:lnTo>
                    <a:pt x="6" y="7"/>
                  </a:lnTo>
                  <a:lnTo>
                    <a:pt x="6" y="9"/>
                  </a:lnTo>
                  <a:lnTo>
                    <a:pt x="3" y="12"/>
                  </a:lnTo>
                  <a:lnTo>
                    <a:pt x="1" y="12"/>
                  </a:lnTo>
                  <a:lnTo>
                    <a:pt x="1" y="10"/>
                  </a:lnTo>
                  <a:lnTo>
                    <a:pt x="0" y="9"/>
                  </a:lnTo>
                  <a:lnTo>
                    <a:pt x="0" y="7"/>
                  </a:lnTo>
                  <a:lnTo>
                    <a:pt x="1" y="4"/>
                  </a:lnTo>
                  <a:lnTo>
                    <a:pt x="3" y="3"/>
                  </a:lnTo>
                  <a:lnTo>
                    <a:pt x="3" y="1"/>
                  </a:lnTo>
                  <a:lnTo>
                    <a:pt x="4" y="1"/>
                  </a:lnTo>
                  <a:lnTo>
                    <a:pt x="6" y="1"/>
                  </a:lnTo>
                  <a:lnTo>
                    <a:pt x="6" y="0"/>
                  </a:lnTo>
                  <a:lnTo>
                    <a:pt x="9" y="0"/>
                  </a:lnTo>
                  <a:lnTo>
                    <a:pt x="9" y="1"/>
                  </a:lnTo>
                  <a:lnTo>
                    <a:pt x="6" y="1"/>
                  </a:lnTo>
                  <a:lnTo>
                    <a:pt x="6" y="3"/>
                  </a:lnTo>
                  <a:lnTo>
                    <a:pt x="6" y="4"/>
                  </a:lnTo>
                  <a:lnTo>
                    <a:pt x="7" y="3"/>
                  </a:lnTo>
                  <a:lnTo>
                    <a:pt x="9" y="4"/>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90" name="Freeform 264"/>
            <p:cNvSpPr>
              <a:spLocks/>
            </p:cNvSpPr>
            <p:nvPr/>
          </p:nvSpPr>
          <p:spPr bwMode="auto">
            <a:xfrm>
              <a:off x="1898" y="2717"/>
              <a:ext cx="3" cy="3"/>
            </a:xfrm>
            <a:custGeom>
              <a:avLst/>
              <a:gdLst>
                <a:gd name="T0" fmla="*/ 2 w 3"/>
                <a:gd name="T1" fmla="*/ 0 h 3"/>
                <a:gd name="T2" fmla="*/ 3 w 3"/>
                <a:gd name="T3" fmla="*/ 1 h 3"/>
                <a:gd name="T4" fmla="*/ 2 w 3"/>
                <a:gd name="T5" fmla="*/ 3 h 3"/>
                <a:gd name="T6" fmla="*/ 0 w 3"/>
                <a:gd name="T7" fmla="*/ 3 h 3"/>
                <a:gd name="T8" fmla="*/ 0 w 3"/>
                <a:gd name="T9" fmla="*/ 1 h 3"/>
                <a:gd name="T10" fmla="*/ 2 w 3"/>
                <a:gd name="T11" fmla="*/ 1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3" y="1"/>
                  </a:lnTo>
                  <a:lnTo>
                    <a:pt x="2" y="3"/>
                  </a:lnTo>
                  <a:lnTo>
                    <a:pt x="0" y="3"/>
                  </a:lnTo>
                  <a:lnTo>
                    <a:pt x="0" y="1"/>
                  </a:lnTo>
                  <a:lnTo>
                    <a:pt x="2" y="1"/>
                  </a:lnTo>
                  <a:lnTo>
                    <a:pt x="2"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91" name="Freeform 265"/>
            <p:cNvSpPr>
              <a:spLocks/>
            </p:cNvSpPr>
            <p:nvPr/>
          </p:nvSpPr>
          <p:spPr bwMode="auto">
            <a:xfrm>
              <a:off x="1892" y="2724"/>
              <a:ext cx="3" cy="3"/>
            </a:xfrm>
            <a:custGeom>
              <a:avLst/>
              <a:gdLst>
                <a:gd name="T0" fmla="*/ 3 w 3"/>
                <a:gd name="T1" fmla="*/ 0 h 3"/>
                <a:gd name="T2" fmla="*/ 3 w 3"/>
                <a:gd name="T3" fmla="*/ 2 h 3"/>
                <a:gd name="T4" fmla="*/ 3 w 3"/>
                <a:gd name="T5" fmla="*/ 3 h 3"/>
                <a:gd name="T6" fmla="*/ 2 w 3"/>
                <a:gd name="T7" fmla="*/ 3 h 3"/>
                <a:gd name="T8" fmla="*/ 0 w 3"/>
                <a:gd name="T9" fmla="*/ 2 h 3"/>
                <a:gd name="T10" fmla="*/ 3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0"/>
                  </a:moveTo>
                  <a:lnTo>
                    <a:pt x="3" y="2"/>
                  </a:lnTo>
                  <a:lnTo>
                    <a:pt x="3" y="3"/>
                  </a:lnTo>
                  <a:lnTo>
                    <a:pt x="2" y="3"/>
                  </a:lnTo>
                  <a:lnTo>
                    <a:pt x="0" y="2"/>
                  </a:lnTo>
                  <a:lnTo>
                    <a:pt x="3"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92" name="Freeform 266"/>
            <p:cNvSpPr>
              <a:spLocks/>
            </p:cNvSpPr>
            <p:nvPr/>
          </p:nvSpPr>
          <p:spPr bwMode="auto">
            <a:xfrm>
              <a:off x="2711" y="1444"/>
              <a:ext cx="9" cy="26"/>
            </a:xfrm>
            <a:custGeom>
              <a:avLst/>
              <a:gdLst>
                <a:gd name="T0" fmla="*/ 6 w 9"/>
                <a:gd name="T1" fmla="*/ 0 h 26"/>
                <a:gd name="T2" fmla="*/ 4 w 9"/>
                <a:gd name="T3" fmla="*/ 2 h 26"/>
                <a:gd name="T4" fmla="*/ 3 w 9"/>
                <a:gd name="T5" fmla="*/ 3 h 26"/>
                <a:gd name="T6" fmla="*/ 1 w 9"/>
                <a:gd name="T7" fmla="*/ 5 h 26"/>
                <a:gd name="T8" fmla="*/ 3 w 9"/>
                <a:gd name="T9" fmla="*/ 5 h 26"/>
                <a:gd name="T10" fmla="*/ 3 w 9"/>
                <a:gd name="T11" fmla="*/ 8 h 26"/>
                <a:gd name="T12" fmla="*/ 4 w 9"/>
                <a:gd name="T13" fmla="*/ 9 h 26"/>
                <a:gd name="T14" fmla="*/ 0 w 9"/>
                <a:gd name="T15" fmla="*/ 14 h 26"/>
                <a:gd name="T16" fmla="*/ 1 w 9"/>
                <a:gd name="T17" fmla="*/ 15 h 26"/>
                <a:gd name="T18" fmla="*/ 3 w 9"/>
                <a:gd name="T19" fmla="*/ 15 h 26"/>
                <a:gd name="T20" fmla="*/ 4 w 9"/>
                <a:gd name="T21" fmla="*/ 14 h 26"/>
                <a:gd name="T22" fmla="*/ 6 w 9"/>
                <a:gd name="T23" fmla="*/ 15 h 26"/>
                <a:gd name="T24" fmla="*/ 4 w 9"/>
                <a:gd name="T25" fmla="*/ 26 h 26"/>
                <a:gd name="T26" fmla="*/ 9 w 9"/>
                <a:gd name="T27" fmla="*/ 21 h 26"/>
                <a:gd name="T28" fmla="*/ 9 w 9"/>
                <a:gd name="T29" fmla="*/ 12 h 26"/>
                <a:gd name="T30" fmla="*/ 9 w 9"/>
                <a:gd name="T31" fmla="*/ 8 h 26"/>
                <a:gd name="T32" fmla="*/ 6 w 9"/>
                <a:gd name="T33" fmla="*/ 5 h 26"/>
                <a:gd name="T34" fmla="*/ 6 w 9"/>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
                <a:gd name="T55" fmla="*/ 0 h 26"/>
                <a:gd name="T56" fmla="*/ 9 w 9"/>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 h="26">
                  <a:moveTo>
                    <a:pt x="6" y="0"/>
                  </a:moveTo>
                  <a:lnTo>
                    <a:pt x="4" y="2"/>
                  </a:lnTo>
                  <a:lnTo>
                    <a:pt x="3" y="3"/>
                  </a:lnTo>
                  <a:lnTo>
                    <a:pt x="1" y="5"/>
                  </a:lnTo>
                  <a:lnTo>
                    <a:pt x="3" y="5"/>
                  </a:lnTo>
                  <a:lnTo>
                    <a:pt x="3" y="8"/>
                  </a:lnTo>
                  <a:lnTo>
                    <a:pt x="4" y="9"/>
                  </a:lnTo>
                  <a:lnTo>
                    <a:pt x="0" y="14"/>
                  </a:lnTo>
                  <a:lnTo>
                    <a:pt x="1" y="15"/>
                  </a:lnTo>
                  <a:lnTo>
                    <a:pt x="3" y="15"/>
                  </a:lnTo>
                  <a:lnTo>
                    <a:pt x="4" y="14"/>
                  </a:lnTo>
                  <a:lnTo>
                    <a:pt x="6" y="15"/>
                  </a:lnTo>
                  <a:lnTo>
                    <a:pt x="4" y="26"/>
                  </a:lnTo>
                  <a:lnTo>
                    <a:pt x="9" y="21"/>
                  </a:lnTo>
                  <a:lnTo>
                    <a:pt x="9" y="12"/>
                  </a:lnTo>
                  <a:lnTo>
                    <a:pt x="9" y="8"/>
                  </a:lnTo>
                  <a:lnTo>
                    <a:pt x="6" y="5"/>
                  </a:lnTo>
                  <a:lnTo>
                    <a:pt x="6"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93" name="Freeform 267"/>
            <p:cNvSpPr>
              <a:spLocks/>
            </p:cNvSpPr>
            <p:nvPr/>
          </p:nvSpPr>
          <p:spPr bwMode="auto">
            <a:xfrm>
              <a:off x="2621" y="1516"/>
              <a:ext cx="15" cy="23"/>
            </a:xfrm>
            <a:custGeom>
              <a:avLst/>
              <a:gdLst>
                <a:gd name="T0" fmla="*/ 14 w 15"/>
                <a:gd name="T1" fmla="*/ 0 h 23"/>
                <a:gd name="T2" fmla="*/ 12 w 15"/>
                <a:gd name="T3" fmla="*/ 0 h 23"/>
                <a:gd name="T4" fmla="*/ 5 w 15"/>
                <a:gd name="T5" fmla="*/ 6 h 23"/>
                <a:gd name="T6" fmla="*/ 5 w 15"/>
                <a:gd name="T7" fmla="*/ 8 h 23"/>
                <a:gd name="T8" fmla="*/ 5 w 15"/>
                <a:gd name="T9" fmla="*/ 9 h 23"/>
                <a:gd name="T10" fmla="*/ 3 w 15"/>
                <a:gd name="T11" fmla="*/ 9 h 23"/>
                <a:gd name="T12" fmla="*/ 0 w 15"/>
                <a:gd name="T13" fmla="*/ 8 h 23"/>
                <a:gd name="T14" fmla="*/ 0 w 15"/>
                <a:gd name="T15" fmla="*/ 11 h 23"/>
                <a:gd name="T16" fmla="*/ 0 w 15"/>
                <a:gd name="T17" fmla="*/ 15 h 23"/>
                <a:gd name="T18" fmla="*/ 2 w 15"/>
                <a:gd name="T19" fmla="*/ 18 h 23"/>
                <a:gd name="T20" fmla="*/ 0 w 15"/>
                <a:gd name="T21" fmla="*/ 20 h 23"/>
                <a:gd name="T22" fmla="*/ 0 w 15"/>
                <a:gd name="T23" fmla="*/ 21 h 23"/>
                <a:gd name="T24" fmla="*/ 0 w 15"/>
                <a:gd name="T25" fmla="*/ 23 h 23"/>
                <a:gd name="T26" fmla="*/ 3 w 15"/>
                <a:gd name="T27" fmla="*/ 21 h 23"/>
                <a:gd name="T28" fmla="*/ 5 w 15"/>
                <a:gd name="T29" fmla="*/ 20 h 23"/>
                <a:gd name="T30" fmla="*/ 5 w 15"/>
                <a:gd name="T31" fmla="*/ 18 h 23"/>
                <a:gd name="T32" fmla="*/ 6 w 15"/>
                <a:gd name="T33" fmla="*/ 17 h 23"/>
                <a:gd name="T34" fmla="*/ 8 w 15"/>
                <a:gd name="T35" fmla="*/ 17 h 23"/>
                <a:gd name="T36" fmla="*/ 11 w 15"/>
                <a:gd name="T37" fmla="*/ 15 h 23"/>
                <a:gd name="T38" fmla="*/ 11 w 15"/>
                <a:gd name="T39" fmla="*/ 12 h 23"/>
                <a:gd name="T40" fmla="*/ 11 w 15"/>
                <a:gd name="T41" fmla="*/ 11 h 23"/>
                <a:gd name="T42" fmla="*/ 11 w 15"/>
                <a:gd name="T43" fmla="*/ 9 h 23"/>
                <a:gd name="T44" fmla="*/ 14 w 15"/>
                <a:gd name="T45" fmla="*/ 9 h 23"/>
                <a:gd name="T46" fmla="*/ 15 w 15"/>
                <a:gd name="T47" fmla="*/ 8 h 23"/>
                <a:gd name="T48" fmla="*/ 14 w 15"/>
                <a:gd name="T49" fmla="*/ 8 h 23"/>
                <a:gd name="T50" fmla="*/ 12 w 15"/>
                <a:gd name="T51" fmla="*/ 6 h 23"/>
                <a:gd name="T52" fmla="*/ 14 w 15"/>
                <a:gd name="T53" fmla="*/ 0 h 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
                <a:gd name="T82" fmla="*/ 0 h 23"/>
                <a:gd name="T83" fmla="*/ 15 w 15"/>
                <a:gd name="T84" fmla="*/ 23 h 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 h="23">
                  <a:moveTo>
                    <a:pt x="14" y="0"/>
                  </a:moveTo>
                  <a:lnTo>
                    <a:pt x="12" y="0"/>
                  </a:lnTo>
                  <a:lnTo>
                    <a:pt x="5" y="6"/>
                  </a:lnTo>
                  <a:lnTo>
                    <a:pt x="5" y="8"/>
                  </a:lnTo>
                  <a:lnTo>
                    <a:pt x="5" y="9"/>
                  </a:lnTo>
                  <a:lnTo>
                    <a:pt x="3" y="9"/>
                  </a:lnTo>
                  <a:lnTo>
                    <a:pt x="0" y="8"/>
                  </a:lnTo>
                  <a:lnTo>
                    <a:pt x="0" y="11"/>
                  </a:lnTo>
                  <a:lnTo>
                    <a:pt x="0" y="15"/>
                  </a:lnTo>
                  <a:lnTo>
                    <a:pt x="2" y="18"/>
                  </a:lnTo>
                  <a:lnTo>
                    <a:pt x="0" y="20"/>
                  </a:lnTo>
                  <a:lnTo>
                    <a:pt x="0" y="21"/>
                  </a:lnTo>
                  <a:lnTo>
                    <a:pt x="0" y="23"/>
                  </a:lnTo>
                  <a:lnTo>
                    <a:pt x="3" y="21"/>
                  </a:lnTo>
                  <a:lnTo>
                    <a:pt x="5" y="20"/>
                  </a:lnTo>
                  <a:lnTo>
                    <a:pt x="5" y="18"/>
                  </a:lnTo>
                  <a:lnTo>
                    <a:pt x="6" y="17"/>
                  </a:lnTo>
                  <a:lnTo>
                    <a:pt x="8" y="17"/>
                  </a:lnTo>
                  <a:lnTo>
                    <a:pt x="11" y="15"/>
                  </a:lnTo>
                  <a:lnTo>
                    <a:pt x="11" y="12"/>
                  </a:lnTo>
                  <a:lnTo>
                    <a:pt x="11" y="11"/>
                  </a:lnTo>
                  <a:lnTo>
                    <a:pt x="11" y="9"/>
                  </a:lnTo>
                  <a:lnTo>
                    <a:pt x="14" y="9"/>
                  </a:lnTo>
                  <a:lnTo>
                    <a:pt x="15" y="8"/>
                  </a:lnTo>
                  <a:lnTo>
                    <a:pt x="14" y="8"/>
                  </a:lnTo>
                  <a:lnTo>
                    <a:pt x="12" y="6"/>
                  </a:lnTo>
                  <a:lnTo>
                    <a:pt x="14"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94" name="Freeform 268"/>
            <p:cNvSpPr>
              <a:spLocks/>
            </p:cNvSpPr>
            <p:nvPr/>
          </p:nvSpPr>
          <p:spPr bwMode="auto">
            <a:xfrm>
              <a:off x="2614" y="1542"/>
              <a:ext cx="7" cy="4"/>
            </a:xfrm>
            <a:custGeom>
              <a:avLst/>
              <a:gdLst>
                <a:gd name="T0" fmla="*/ 6 w 7"/>
                <a:gd name="T1" fmla="*/ 1 h 4"/>
                <a:gd name="T2" fmla="*/ 7 w 7"/>
                <a:gd name="T3" fmla="*/ 0 h 4"/>
                <a:gd name="T4" fmla="*/ 4 w 7"/>
                <a:gd name="T5" fmla="*/ 0 h 4"/>
                <a:gd name="T6" fmla="*/ 0 w 7"/>
                <a:gd name="T7" fmla="*/ 1 h 4"/>
                <a:gd name="T8" fmla="*/ 3 w 7"/>
                <a:gd name="T9" fmla="*/ 4 h 4"/>
                <a:gd name="T10" fmla="*/ 6 w 7"/>
                <a:gd name="T11" fmla="*/ 4 h 4"/>
                <a:gd name="T12" fmla="*/ 6 w 7"/>
                <a:gd name="T13" fmla="*/ 1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6" y="1"/>
                  </a:moveTo>
                  <a:lnTo>
                    <a:pt x="7" y="0"/>
                  </a:lnTo>
                  <a:lnTo>
                    <a:pt x="4" y="0"/>
                  </a:lnTo>
                  <a:lnTo>
                    <a:pt x="0" y="1"/>
                  </a:lnTo>
                  <a:lnTo>
                    <a:pt x="3" y="4"/>
                  </a:lnTo>
                  <a:lnTo>
                    <a:pt x="6" y="4"/>
                  </a:lnTo>
                  <a:lnTo>
                    <a:pt x="6"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95" name="Freeform 269"/>
            <p:cNvSpPr>
              <a:spLocks/>
            </p:cNvSpPr>
            <p:nvPr/>
          </p:nvSpPr>
          <p:spPr bwMode="auto">
            <a:xfrm>
              <a:off x="2684" y="1494"/>
              <a:ext cx="10" cy="7"/>
            </a:xfrm>
            <a:custGeom>
              <a:avLst/>
              <a:gdLst>
                <a:gd name="T0" fmla="*/ 9 w 10"/>
                <a:gd name="T1" fmla="*/ 6 h 7"/>
                <a:gd name="T2" fmla="*/ 10 w 10"/>
                <a:gd name="T3" fmla="*/ 6 h 7"/>
                <a:gd name="T4" fmla="*/ 9 w 10"/>
                <a:gd name="T5" fmla="*/ 4 h 7"/>
                <a:gd name="T6" fmla="*/ 3 w 10"/>
                <a:gd name="T7" fmla="*/ 4 h 7"/>
                <a:gd name="T8" fmla="*/ 3 w 10"/>
                <a:gd name="T9" fmla="*/ 1 h 7"/>
                <a:gd name="T10" fmla="*/ 1 w 10"/>
                <a:gd name="T11" fmla="*/ 0 h 7"/>
                <a:gd name="T12" fmla="*/ 0 w 10"/>
                <a:gd name="T13" fmla="*/ 0 h 7"/>
                <a:gd name="T14" fmla="*/ 0 w 10"/>
                <a:gd name="T15" fmla="*/ 4 h 7"/>
                <a:gd name="T16" fmla="*/ 1 w 10"/>
                <a:gd name="T17" fmla="*/ 6 h 7"/>
                <a:gd name="T18" fmla="*/ 6 w 10"/>
                <a:gd name="T19" fmla="*/ 6 h 7"/>
                <a:gd name="T20" fmla="*/ 9 w 10"/>
                <a:gd name="T21" fmla="*/ 7 h 7"/>
                <a:gd name="T22" fmla="*/ 9 w 10"/>
                <a:gd name="T23" fmla="*/ 6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7"/>
                <a:gd name="T38" fmla="*/ 10 w 10"/>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7">
                  <a:moveTo>
                    <a:pt x="9" y="6"/>
                  </a:moveTo>
                  <a:lnTo>
                    <a:pt x="10" y="6"/>
                  </a:lnTo>
                  <a:lnTo>
                    <a:pt x="9" y="4"/>
                  </a:lnTo>
                  <a:lnTo>
                    <a:pt x="3" y="4"/>
                  </a:lnTo>
                  <a:lnTo>
                    <a:pt x="3" y="1"/>
                  </a:lnTo>
                  <a:lnTo>
                    <a:pt x="1" y="0"/>
                  </a:lnTo>
                  <a:lnTo>
                    <a:pt x="0" y="0"/>
                  </a:lnTo>
                  <a:lnTo>
                    <a:pt x="0" y="4"/>
                  </a:lnTo>
                  <a:lnTo>
                    <a:pt x="1" y="6"/>
                  </a:lnTo>
                  <a:lnTo>
                    <a:pt x="6" y="6"/>
                  </a:lnTo>
                  <a:lnTo>
                    <a:pt x="9" y="7"/>
                  </a:lnTo>
                  <a:lnTo>
                    <a:pt x="9"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96" name="Freeform 270"/>
            <p:cNvSpPr>
              <a:spLocks/>
            </p:cNvSpPr>
            <p:nvPr/>
          </p:nvSpPr>
          <p:spPr bwMode="auto">
            <a:xfrm>
              <a:off x="2682" y="1501"/>
              <a:ext cx="3" cy="3"/>
            </a:xfrm>
            <a:custGeom>
              <a:avLst/>
              <a:gdLst>
                <a:gd name="T0" fmla="*/ 3 w 3"/>
                <a:gd name="T1" fmla="*/ 3 h 3"/>
                <a:gd name="T2" fmla="*/ 3 w 3"/>
                <a:gd name="T3" fmla="*/ 2 h 3"/>
                <a:gd name="T4" fmla="*/ 2 w 3"/>
                <a:gd name="T5" fmla="*/ 0 h 3"/>
                <a:gd name="T6" fmla="*/ 0 w 3"/>
                <a:gd name="T7" fmla="*/ 0 h 3"/>
                <a:gd name="T8" fmla="*/ 0 w 3"/>
                <a:gd name="T9" fmla="*/ 2 h 3"/>
                <a:gd name="T10" fmla="*/ 2 w 3"/>
                <a:gd name="T11" fmla="*/ 3 h 3"/>
                <a:gd name="T12" fmla="*/ 3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3"/>
                  </a:moveTo>
                  <a:lnTo>
                    <a:pt x="3" y="2"/>
                  </a:lnTo>
                  <a:lnTo>
                    <a:pt x="2" y="0"/>
                  </a:lnTo>
                  <a:lnTo>
                    <a:pt x="0" y="0"/>
                  </a:lnTo>
                  <a:lnTo>
                    <a:pt x="0" y="2"/>
                  </a:lnTo>
                  <a:lnTo>
                    <a:pt x="2" y="3"/>
                  </a:lnTo>
                  <a:lnTo>
                    <a:pt x="3"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97" name="Freeform 271"/>
            <p:cNvSpPr>
              <a:spLocks/>
            </p:cNvSpPr>
            <p:nvPr/>
          </p:nvSpPr>
          <p:spPr bwMode="auto">
            <a:xfrm>
              <a:off x="2636" y="1510"/>
              <a:ext cx="132" cy="250"/>
            </a:xfrm>
            <a:custGeom>
              <a:avLst/>
              <a:gdLst>
                <a:gd name="T0" fmla="*/ 70 w 132"/>
                <a:gd name="T1" fmla="*/ 234 h 250"/>
                <a:gd name="T2" fmla="*/ 81 w 132"/>
                <a:gd name="T3" fmla="*/ 226 h 250"/>
                <a:gd name="T4" fmla="*/ 90 w 132"/>
                <a:gd name="T5" fmla="*/ 229 h 250"/>
                <a:gd name="T6" fmla="*/ 126 w 132"/>
                <a:gd name="T7" fmla="*/ 219 h 250"/>
                <a:gd name="T8" fmla="*/ 114 w 132"/>
                <a:gd name="T9" fmla="*/ 210 h 250"/>
                <a:gd name="T10" fmla="*/ 117 w 132"/>
                <a:gd name="T11" fmla="*/ 204 h 250"/>
                <a:gd name="T12" fmla="*/ 124 w 132"/>
                <a:gd name="T13" fmla="*/ 199 h 250"/>
                <a:gd name="T14" fmla="*/ 132 w 132"/>
                <a:gd name="T15" fmla="*/ 181 h 250"/>
                <a:gd name="T16" fmla="*/ 109 w 132"/>
                <a:gd name="T17" fmla="*/ 175 h 250"/>
                <a:gd name="T18" fmla="*/ 109 w 132"/>
                <a:gd name="T19" fmla="*/ 165 h 250"/>
                <a:gd name="T20" fmla="*/ 99 w 132"/>
                <a:gd name="T21" fmla="*/ 148 h 250"/>
                <a:gd name="T22" fmla="*/ 99 w 132"/>
                <a:gd name="T23" fmla="*/ 136 h 250"/>
                <a:gd name="T24" fmla="*/ 76 w 132"/>
                <a:gd name="T25" fmla="*/ 96 h 250"/>
                <a:gd name="T26" fmla="*/ 52 w 132"/>
                <a:gd name="T27" fmla="*/ 84 h 250"/>
                <a:gd name="T28" fmla="*/ 58 w 132"/>
                <a:gd name="T29" fmla="*/ 75 h 250"/>
                <a:gd name="T30" fmla="*/ 58 w 132"/>
                <a:gd name="T31" fmla="*/ 68 h 250"/>
                <a:gd name="T32" fmla="*/ 72 w 132"/>
                <a:gd name="T33" fmla="*/ 41 h 250"/>
                <a:gd name="T34" fmla="*/ 36 w 132"/>
                <a:gd name="T35" fmla="*/ 35 h 250"/>
                <a:gd name="T36" fmla="*/ 31 w 132"/>
                <a:gd name="T37" fmla="*/ 33 h 250"/>
                <a:gd name="T38" fmla="*/ 34 w 132"/>
                <a:gd name="T39" fmla="*/ 24 h 250"/>
                <a:gd name="T40" fmla="*/ 51 w 132"/>
                <a:gd name="T41" fmla="*/ 2 h 250"/>
                <a:gd name="T42" fmla="*/ 21 w 132"/>
                <a:gd name="T43" fmla="*/ 3 h 250"/>
                <a:gd name="T44" fmla="*/ 12 w 132"/>
                <a:gd name="T45" fmla="*/ 20 h 250"/>
                <a:gd name="T46" fmla="*/ 9 w 132"/>
                <a:gd name="T47" fmla="*/ 35 h 250"/>
                <a:gd name="T48" fmla="*/ 10 w 132"/>
                <a:gd name="T49" fmla="*/ 41 h 250"/>
                <a:gd name="T50" fmla="*/ 9 w 132"/>
                <a:gd name="T51" fmla="*/ 50 h 250"/>
                <a:gd name="T52" fmla="*/ 2 w 132"/>
                <a:gd name="T53" fmla="*/ 60 h 250"/>
                <a:gd name="T54" fmla="*/ 13 w 132"/>
                <a:gd name="T55" fmla="*/ 63 h 250"/>
                <a:gd name="T56" fmla="*/ 10 w 132"/>
                <a:gd name="T57" fmla="*/ 87 h 250"/>
                <a:gd name="T58" fmla="*/ 9 w 132"/>
                <a:gd name="T59" fmla="*/ 104 h 250"/>
                <a:gd name="T60" fmla="*/ 16 w 132"/>
                <a:gd name="T61" fmla="*/ 78 h 250"/>
                <a:gd name="T62" fmla="*/ 16 w 132"/>
                <a:gd name="T63" fmla="*/ 84 h 250"/>
                <a:gd name="T64" fmla="*/ 22 w 132"/>
                <a:gd name="T65" fmla="*/ 83 h 250"/>
                <a:gd name="T66" fmla="*/ 22 w 132"/>
                <a:gd name="T67" fmla="*/ 93 h 250"/>
                <a:gd name="T68" fmla="*/ 16 w 132"/>
                <a:gd name="T69" fmla="*/ 113 h 250"/>
                <a:gd name="T70" fmla="*/ 21 w 132"/>
                <a:gd name="T71" fmla="*/ 119 h 250"/>
                <a:gd name="T72" fmla="*/ 30 w 132"/>
                <a:gd name="T73" fmla="*/ 117 h 250"/>
                <a:gd name="T74" fmla="*/ 51 w 132"/>
                <a:gd name="T75" fmla="*/ 114 h 250"/>
                <a:gd name="T76" fmla="*/ 43 w 132"/>
                <a:gd name="T77" fmla="*/ 129 h 250"/>
                <a:gd name="T78" fmla="*/ 54 w 132"/>
                <a:gd name="T79" fmla="*/ 136 h 250"/>
                <a:gd name="T80" fmla="*/ 54 w 132"/>
                <a:gd name="T81" fmla="*/ 144 h 250"/>
                <a:gd name="T82" fmla="*/ 54 w 132"/>
                <a:gd name="T83" fmla="*/ 157 h 250"/>
                <a:gd name="T84" fmla="*/ 30 w 132"/>
                <a:gd name="T85" fmla="*/ 171 h 250"/>
                <a:gd name="T86" fmla="*/ 15 w 132"/>
                <a:gd name="T87" fmla="*/ 199 h 250"/>
                <a:gd name="T88" fmla="*/ 22 w 132"/>
                <a:gd name="T89" fmla="*/ 207 h 250"/>
                <a:gd name="T90" fmla="*/ 31 w 132"/>
                <a:gd name="T91" fmla="*/ 208 h 250"/>
                <a:gd name="T92" fmla="*/ 43 w 132"/>
                <a:gd name="T93" fmla="*/ 213 h 250"/>
                <a:gd name="T94" fmla="*/ 60 w 132"/>
                <a:gd name="T95" fmla="*/ 204 h 250"/>
                <a:gd name="T96" fmla="*/ 34 w 132"/>
                <a:gd name="T97" fmla="*/ 219 h 250"/>
                <a:gd name="T98" fmla="*/ 9 w 132"/>
                <a:gd name="T99" fmla="*/ 249 h 250"/>
                <a:gd name="T100" fmla="*/ 18 w 132"/>
                <a:gd name="T101" fmla="*/ 249 h 250"/>
                <a:gd name="T102" fmla="*/ 39 w 132"/>
                <a:gd name="T103" fmla="*/ 243 h 250"/>
                <a:gd name="T104" fmla="*/ 48 w 132"/>
                <a:gd name="T105" fmla="*/ 232 h 2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
                <a:gd name="T160" fmla="*/ 0 h 250"/>
                <a:gd name="T161" fmla="*/ 132 w 132"/>
                <a:gd name="T162" fmla="*/ 250 h 2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 h="250">
                  <a:moveTo>
                    <a:pt x="61" y="235"/>
                  </a:moveTo>
                  <a:lnTo>
                    <a:pt x="63" y="234"/>
                  </a:lnTo>
                  <a:lnTo>
                    <a:pt x="66" y="234"/>
                  </a:lnTo>
                  <a:lnTo>
                    <a:pt x="69" y="234"/>
                  </a:lnTo>
                  <a:lnTo>
                    <a:pt x="70" y="234"/>
                  </a:lnTo>
                  <a:lnTo>
                    <a:pt x="69" y="231"/>
                  </a:lnTo>
                  <a:lnTo>
                    <a:pt x="76" y="231"/>
                  </a:lnTo>
                  <a:lnTo>
                    <a:pt x="78" y="231"/>
                  </a:lnTo>
                  <a:lnTo>
                    <a:pt x="79" y="229"/>
                  </a:lnTo>
                  <a:lnTo>
                    <a:pt x="81" y="226"/>
                  </a:lnTo>
                  <a:lnTo>
                    <a:pt x="82" y="228"/>
                  </a:lnTo>
                  <a:lnTo>
                    <a:pt x="84" y="228"/>
                  </a:lnTo>
                  <a:lnTo>
                    <a:pt x="87" y="228"/>
                  </a:lnTo>
                  <a:lnTo>
                    <a:pt x="87" y="229"/>
                  </a:lnTo>
                  <a:lnTo>
                    <a:pt x="90" y="229"/>
                  </a:lnTo>
                  <a:lnTo>
                    <a:pt x="100" y="228"/>
                  </a:lnTo>
                  <a:lnTo>
                    <a:pt x="105" y="229"/>
                  </a:lnTo>
                  <a:lnTo>
                    <a:pt x="120" y="225"/>
                  </a:lnTo>
                  <a:lnTo>
                    <a:pt x="120" y="223"/>
                  </a:lnTo>
                  <a:lnTo>
                    <a:pt x="126" y="219"/>
                  </a:lnTo>
                  <a:lnTo>
                    <a:pt x="127" y="216"/>
                  </a:lnTo>
                  <a:lnTo>
                    <a:pt x="126" y="214"/>
                  </a:lnTo>
                  <a:lnTo>
                    <a:pt x="115" y="214"/>
                  </a:lnTo>
                  <a:lnTo>
                    <a:pt x="115" y="211"/>
                  </a:lnTo>
                  <a:lnTo>
                    <a:pt x="114" y="210"/>
                  </a:lnTo>
                  <a:lnTo>
                    <a:pt x="117" y="208"/>
                  </a:lnTo>
                  <a:lnTo>
                    <a:pt x="117" y="207"/>
                  </a:lnTo>
                  <a:lnTo>
                    <a:pt x="118" y="205"/>
                  </a:lnTo>
                  <a:lnTo>
                    <a:pt x="118" y="204"/>
                  </a:lnTo>
                  <a:lnTo>
                    <a:pt x="117" y="204"/>
                  </a:lnTo>
                  <a:lnTo>
                    <a:pt x="118" y="202"/>
                  </a:lnTo>
                  <a:lnTo>
                    <a:pt x="120" y="201"/>
                  </a:lnTo>
                  <a:lnTo>
                    <a:pt x="121" y="202"/>
                  </a:lnTo>
                  <a:lnTo>
                    <a:pt x="124" y="201"/>
                  </a:lnTo>
                  <a:lnTo>
                    <a:pt x="124" y="199"/>
                  </a:lnTo>
                  <a:lnTo>
                    <a:pt x="124" y="196"/>
                  </a:lnTo>
                  <a:lnTo>
                    <a:pt x="126" y="198"/>
                  </a:lnTo>
                  <a:lnTo>
                    <a:pt x="127" y="196"/>
                  </a:lnTo>
                  <a:lnTo>
                    <a:pt x="130" y="193"/>
                  </a:lnTo>
                  <a:lnTo>
                    <a:pt x="132" y="181"/>
                  </a:lnTo>
                  <a:lnTo>
                    <a:pt x="130" y="177"/>
                  </a:lnTo>
                  <a:lnTo>
                    <a:pt x="129" y="174"/>
                  </a:lnTo>
                  <a:lnTo>
                    <a:pt x="123" y="171"/>
                  </a:lnTo>
                  <a:lnTo>
                    <a:pt x="112" y="171"/>
                  </a:lnTo>
                  <a:lnTo>
                    <a:pt x="109" y="175"/>
                  </a:lnTo>
                  <a:lnTo>
                    <a:pt x="108" y="174"/>
                  </a:lnTo>
                  <a:lnTo>
                    <a:pt x="103" y="174"/>
                  </a:lnTo>
                  <a:lnTo>
                    <a:pt x="105" y="171"/>
                  </a:lnTo>
                  <a:lnTo>
                    <a:pt x="108" y="166"/>
                  </a:lnTo>
                  <a:lnTo>
                    <a:pt x="109" y="165"/>
                  </a:lnTo>
                  <a:lnTo>
                    <a:pt x="109" y="162"/>
                  </a:lnTo>
                  <a:lnTo>
                    <a:pt x="103" y="154"/>
                  </a:lnTo>
                  <a:lnTo>
                    <a:pt x="102" y="153"/>
                  </a:lnTo>
                  <a:lnTo>
                    <a:pt x="97" y="148"/>
                  </a:lnTo>
                  <a:lnTo>
                    <a:pt x="99" y="148"/>
                  </a:lnTo>
                  <a:lnTo>
                    <a:pt x="102" y="151"/>
                  </a:lnTo>
                  <a:lnTo>
                    <a:pt x="106" y="151"/>
                  </a:lnTo>
                  <a:lnTo>
                    <a:pt x="105" y="147"/>
                  </a:lnTo>
                  <a:lnTo>
                    <a:pt x="100" y="141"/>
                  </a:lnTo>
                  <a:lnTo>
                    <a:pt x="99" y="136"/>
                  </a:lnTo>
                  <a:lnTo>
                    <a:pt x="93" y="126"/>
                  </a:lnTo>
                  <a:lnTo>
                    <a:pt x="85" y="124"/>
                  </a:lnTo>
                  <a:lnTo>
                    <a:pt x="84" y="123"/>
                  </a:lnTo>
                  <a:lnTo>
                    <a:pt x="78" y="108"/>
                  </a:lnTo>
                  <a:lnTo>
                    <a:pt x="76" y="96"/>
                  </a:lnTo>
                  <a:lnTo>
                    <a:pt x="70" y="90"/>
                  </a:lnTo>
                  <a:lnTo>
                    <a:pt x="69" y="87"/>
                  </a:lnTo>
                  <a:lnTo>
                    <a:pt x="60" y="83"/>
                  </a:lnTo>
                  <a:lnTo>
                    <a:pt x="58" y="81"/>
                  </a:lnTo>
                  <a:lnTo>
                    <a:pt x="52" y="84"/>
                  </a:lnTo>
                  <a:lnTo>
                    <a:pt x="48" y="83"/>
                  </a:lnTo>
                  <a:lnTo>
                    <a:pt x="49" y="80"/>
                  </a:lnTo>
                  <a:lnTo>
                    <a:pt x="51" y="78"/>
                  </a:lnTo>
                  <a:lnTo>
                    <a:pt x="57" y="77"/>
                  </a:lnTo>
                  <a:lnTo>
                    <a:pt x="58" y="75"/>
                  </a:lnTo>
                  <a:lnTo>
                    <a:pt x="55" y="71"/>
                  </a:lnTo>
                  <a:lnTo>
                    <a:pt x="54" y="71"/>
                  </a:lnTo>
                  <a:lnTo>
                    <a:pt x="54" y="69"/>
                  </a:lnTo>
                  <a:lnTo>
                    <a:pt x="57" y="69"/>
                  </a:lnTo>
                  <a:lnTo>
                    <a:pt x="58" y="68"/>
                  </a:lnTo>
                  <a:lnTo>
                    <a:pt x="60" y="65"/>
                  </a:lnTo>
                  <a:lnTo>
                    <a:pt x="61" y="63"/>
                  </a:lnTo>
                  <a:lnTo>
                    <a:pt x="64" y="57"/>
                  </a:lnTo>
                  <a:lnTo>
                    <a:pt x="67" y="45"/>
                  </a:lnTo>
                  <a:lnTo>
                    <a:pt x="72" y="41"/>
                  </a:lnTo>
                  <a:lnTo>
                    <a:pt x="72" y="35"/>
                  </a:lnTo>
                  <a:lnTo>
                    <a:pt x="70" y="32"/>
                  </a:lnTo>
                  <a:lnTo>
                    <a:pt x="51" y="32"/>
                  </a:lnTo>
                  <a:lnTo>
                    <a:pt x="48" y="30"/>
                  </a:lnTo>
                  <a:lnTo>
                    <a:pt x="36" y="35"/>
                  </a:lnTo>
                  <a:lnTo>
                    <a:pt x="34" y="36"/>
                  </a:lnTo>
                  <a:lnTo>
                    <a:pt x="33" y="35"/>
                  </a:lnTo>
                  <a:lnTo>
                    <a:pt x="34" y="33"/>
                  </a:lnTo>
                  <a:lnTo>
                    <a:pt x="34" y="32"/>
                  </a:lnTo>
                  <a:lnTo>
                    <a:pt x="31" y="33"/>
                  </a:lnTo>
                  <a:lnTo>
                    <a:pt x="31" y="32"/>
                  </a:lnTo>
                  <a:lnTo>
                    <a:pt x="36" y="30"/>
                  </a:lnTo>
                  <a:lnTo>
                    <a:pt x="39" y="27"/>
                  </a:lnTo>
                  <a:lnTo>
                    <a:pt x="33" y="27"/>
                  </a:lnTo>
                  <a:lnTo>
                    <a:pt x="34" y="24"/>
                  </a:lnTo>
                  <a:lnTo>
                    <a:pt x="37" y="21"/>
                  </a:lnTo>
                  <a:lnTo>
                    <a:pt x="43" y="17"/>
                  </a:lnTo>
                  <a:lnTo>
                    <a:pt x="45" y="12"/>
                  </a:lnTo>
                  <a:lnTo>
                    <a:pt x="49" y="9"/>
                  </a:lnTo>
                  <a:lnTo>
                    <a:pt x="51" y="2"/>
                  </a:lnTo>
                  <a:lnTo>
                    <a:pt x="46" y="0"/>
                  </a:lnTo>
                  <a:lnTo>
                    <a:pt x="30" y="5"/>
                  </a:lnTo>
                  <a:lnTo>
                    <a:pt x="30" y="3"/>
                  </a:lnTo>
                  <a:lnTo>
                    <a:pt x="24" y="3"/>
                  </a:lnTo>
                  <a:lnTo>
                    <a:pt x="21" y="3"/>
                  </a:lnTo>
                  <a:lnTo>
                    <a:pt x="16" y="9"/>
                  </a:lnTo>
                  <a:lnTo>
                    <a:pt x="16" y="14"/>
                  </a:lnTo>
                  <a:lnTo>
                    <a:pt x="13" y="14"/>
                  </a:lnTo>
                  <a:lnTo>
                    <a:pt x="13" y="18"/>
                  </a:lnTo>
                  <a:lnTo>
                    <a:pt x="12" y="20"/>
                  </a:lnTo>
                  <a:lnTo>
                    <a:pt x="12" y="21"/>
                  </a:lnTo>
                  <a:lnTo>
                    <a:pt x="15" y="23"/>
                  </a:lnTo>
                  <a:lnTo>
                    <a:pt x="6" y="27"/>
                  </a:lnTo>
                  <a:lnTo>
                    <a:pt x="7" y="35"/>
                  </a:lnTo>
                  <a:lnTo>
                    <a:pt x="9" y="35"/>
                  </a:lnTo>
                  <a:lnTo>
                    <a:pt x="9" y="36"/>
                  </a:lnTo>
                  <a:lnTo>
                    <a:pt x="6" y="36"/>
                  </a:lnTo>
                  <a:lnTo>
                    <a:pt x="6" y="41"/>
                  </a:lnTo>
                  <a:lnTo>
                    <a:pt x="7" y="41"/>
                  </a:lnTo>
                  <a:lnTo>
                    <a:pt x="10" y="41"/>
                  </a:lnTo>
                  <a:lnTo>
                    <a:pt x="10" y="42"/>
                  </a:lnTo>
                  <a:lnTo>
                    <a:pt x="9" y="42"/>
                  </a:lnTo>
                  <a:lnTo>
                    <a:pt x="10" y="44"/>
                  </a:lnTo>
                  <a:lnTo>
                    <a:pt x="9" y="47"/>
                  </a:lnTo>
                  <a:lnTo>
                    <a:pt x="9" y="50"/>
                  </a:lnTo>
                  <a:lnTo>
                    <a:pt x="7" y="51"/>
                  </a:lnTo>
                  <a:lnTo>
                    <a:pt x="6" y="53"/>
                  </a:lnTo>
                  <a:lnTo>
                    <a:pt x="6" y="56"/>
                  </a:lnTo>
                  <a:lnTo>
                    <a:pt x="6" y="60"/>
                  </a:lnTo>
                  <a:lnTo>
                    <a:pt x="2" y="60"/>
                  </a:lnTo>
                  <a:lnTo>
                    <a:pt x="0" y="62"/>
                  </a:lnTo>
                  <a:lnTo>
                    <a:pt x="3" y="63"/>
                  </a:lnTo>
                  <a:lnTo>
                    <a:pt x="4" y="65"/>
                  </a:lnTo>
                  <a:lnTo>
                    <a:pt x="7" y="69"/>
                  </a:lnTo>
                  <a:lnTo>
                    <a:pt x="13" y="63"/>
                  </a:lnTo>
                  <a:lnTo>
                    <a:pt x="15" y="65"/>
                  </a:lnTo>
                  <a:lnTo>
                    <a:pt x="15" y="66"/>
                  </a:lnTo>
                  <a:lnTo>
                    <a:pt x="9" y="86"/>
                  </a:lnTo>
                  <a:lnTo>
                    <a:pt x="9" y="87"/>
                  </a:lnTo>
                  <a:lnTo>
                    <a:pt x="10" y="87"/>
                  </a:lnTo>
                  <a:lnTo>
                    <a:pt x="10" y="89"/>
                  </a:lnTo>
                  <a:lnTo>
                    <a:pt x="10" y="90"/>
                  </a:lnTo>
                  <a:lnTo>
                    <a:pt x="9" y="95"/>
                  </a:lnTo>
                  <a:lnTo>
                    <a:pt x="6" y="104"/>
                  </a:lnTo>
                  <a:lnTo>
                    <a:pt x="9" y="104"/>
                  </a:lnTo>
                  <a:lnTo>
                    <a:pt x="9" y="102"/>
                  </a:lnTo>
                  <a:lnTo>
                    <a:pt x="13" y="90"/>
                  </a:lnTo>
                  <a:lnTo>
                    <a:pt x="12" y="83"/>
                  </a:lnTo>
                  <a:lnTo>
                    <a:pt x="16" y="77"/>
                  </a:lnTo>
                  <a:lnTo>
                    <a:pt x="16" y="78"/>
                  </a:lnTo>
                  <a:lnTo>
                    <a:pt x="15" y="84"/>
                  </a:lnTo>
                  <a:lnTo>
                    <a:pt x="15" y="87"/>
                  </a:lnTo>
                  <a:lnTo>
                    <a:pt x="15" y="86"/>
                  </a:lnTo>
                  <a:lnTo>
                    <a:pt x="16" y="86"/>
                  </a:lnTo>
                  <a:lnTo>
                    <a:pt x="16" y="84"/>
                  </a:lnTo>
                  <a:lnTo>
                    <a:pt x="18" y="84"/>
                  </a:lnTo>
                  <a:lnTo>
                    <a:pt x="19" y="86"/>
                  </a:lnTo>
                  <a:lnTo>
                    <a:pt x="19" y="84"/>
                  </a:lnTo>
                  <a:lnTo>
                    <a:pt x="19" y="81"/>
                  </a:lnTo>
                  <a:lnTo>
                    <a:pt x="22" y="83"/>
                  </a:lnTo>
                  <a:lnTo>
                    <a:pt x="25" y="84"/>
                  </a:lnTo>
                  <a:lnTo>
                    <a:pt x="22" y="84"/>
                  </a:lnTo>
                  <a:lnTo>
                    <a:pt x="22" y="87"/>
                  </a:lnTo>
                  <a:lnTo>
                    <a:pt x="21" y="92"/>
                  </a:lnTo>
                  <a:lnTo>
                    <a:pt x="22" y="93"/>
                  </a:lnTo>
                  <a:lnTo>
                    <a:pt x="24" y="95"/>
                  </a:lnTo>
                  <a:lnTo>
                    <a:pt x="25" y="98"/>
                  </a:lnTo>
                  <a:lnTo>
                    <a:pt x="19" y="111"/>
                  </a:lnTo>
                  <a:lnTo>
                    <a:pt x="19" y="114"/>
                  </a:lnTo>
                  <a:lnTo>
                    <a:pt x="16" y="113"/>
                  </a:lnTo>
                  <a:lnTo>
                    <a:pt x="16" y="114"/>
                  </a:lnTo>
                  <a:lnTo>
                    <a:pt x="19" y="122"/>
                  </a:lnTo>
                  <a:lnTo>
                    <a:pt x="19" y="123"/>
                  </a:lnTo>
                  <a:lnTo>
                    <a:pt x="21" y="122"/>
                  </a:lnTo>
                  <a:lnTo>
                    <a:pt x="21" y="119"/>
                  </a:lnTo>
                  <a:lnTo>
                    <a:pt x="21" y="117"/>
                  </a:lnTo>
                  <a:lnTo>
                    <a:pt x="22" y="117"/>
                  </a:lnTo>
                  <a:lnTo>
                    <a:pt x="28" y="122"/>
                  </a:lnTo>
                  <a:lnTo>
                    <a:pt x="30" y="120"/>
                  </a:lnTo>
                  <a:lnTo>
                    <a:pt x="30" y="117"/>
                  </a:lnTo>
                  <a:lnTo>
                    <a:pt x="37" y="119"/>
                  </a:lnTo>
                  <a:lnTo>
                    <a:pt x="42" y="116"/>
                  </a:lnTo>
                  <a:lnTo>
                    <a:pt x="42" y="114"/>
                  </a:lnTo>
                  <a:lnTo>
                    <a:pt x="45" y="113"/>
                  </a:lnTo>
                  <a:lnTo>
                    <a:pt x="51" y="114"/>
                  </a:lnTo>
                  <a:lnTo>
                    <a:pt x="51" y="116"/>
                  </a:lnTo>
                  <a:lnTo>
                    <a:pt x="49" y="116"/>
                  </a:lnTo>
                  <a:lnTo>
                    <a:pt x="46" y="117"/>
                  </a:lnTo>
                  <a:lnTo>
                    <a:pt x="42" y="127"/>
                  </a:lnTo>
                  <a:lnTo>
                    <a:pt x="43" y="129"/>
                  </a:lnTo>
                  <a:lnTo>
                    <a:pt x="45" y="132"/>
                  </a:lnTo>
                  <a:lnTo>
                    <a:pt x="46" y="135"/>
                  </a:lnTo>
                  <a:lnTo>
                    <a:pt x="46" y="133"/>
                  </a:lnTo>
                  <a:lnTo>
                    <a:pt x="49" y="138"/>
                  </a:lnTo>
                  <a:lnTo>
                    <a:pt x="54" y="136"/>
                  </a:lnTo>
                  <a:lnTo>
                    <a:pt x="55" y="133"/>
                  </a:lnTo>
                  <a:lnTo>
                    <a:pt x="57" y="135"/>
                  </a:lnTo>
                  <a:lnTo>
                    <a:pt x="55" y="136"/>
                  </a:lnTo>
                  <a:lnTo>
                    <a:pt x="55" y="142"/>
                  </a:lnTo>
                  <a:lnTo>
                    <a:pt x="54" y="144"/>
                  </a:lnTo>
                  <a:lnTo>
                    <a:pt x="52" y="147"/>
                  </a:lnTo>
                  <a:lnTo>
                    <a:pt x="55" y="148"/>
                  </a:lnTo>
                  <a:lnTo>
                    <a:pt x="54" y="150"/>
                  </a:lnTo>
                  <a:lnTo>
                    <a:pt x="52" y="156"/>
                  </a:lnTo>
                  <a:lnTo>
                    <a:pt x="54" y="157"/>
                  </a:lnTo>
                  <a:lnTo>
                    <a:pt x="54" y="159"/>
                  </a:lnTo>
                  <a:lnTo>
                    <a:pt x="52" y="160"/>
                  </a:lnTo>
                  <a:lnTo>
                    <a:pt x="40" y="160"/>
                  </a:lnTo>
                  <a:lnTo>
                    <a:pt x="25" y="174"/>
                  </a:lnTo>
                  <a:lnTo>
                    <a:pt x="30" y="171"/>
                  </a:lnTo>
                  <a:lnTo>
                    <a:pt x="34" y="171"/>
                  </a:lnTo>
                  <a:lnTo>
                    <a:pt x="34" y="181"/>
                  </a:lnTo>
                  <a:lnTo>
                    <a:pt x="37" y="183"/>
                  </a:lnTo>
                  <a:lnTo>
                    <a:pt x="34" y="189"/>
                  </a:lnTo>
                  <a:lnTo>
                    <a:pt x="15" y="199"/>
                  </a:lnTo>
                  <a:lnTo>
                    <a:pt x="16" y="201"/>
                  </a:lnTo>
                  <a:lnTo>
                    <a:pt x="18" y="205"/>
                  </a:lnTo>
                  <a:lnTo>
                    <a:pt x="19" y="207"/>
                  </a:lnTo>
                  <a:lnTo>
                    <a:pt x="21" y="207"/>
                  </a:lnTo>
                  <a:lnTo>
                    <a:pt x="22" y="207"/>
                  </a:lnTo>
                  <a:lnTo>
                    <a:pt x="25" y="204"/>
                  </a:lnTo>
                  <a:lnTo>
                    <a:pt x="28" y="202"/>
                  </a:lnTo>
                  <a:lnTo>
                    <a:pt x="30" y="202"/>
                  </a:lnTo>
                  <a:lnTo>
                    <a:pt x="30" y="207"/>
                  </a:lnTo>
                  <a:lnTo>
                    <a:pt x="31" y="208"/>
                  </a:lnTo>
                  <a:lnTo>
                    <a:pt x="34" y="208"/>
                  </a:lnTo>
                  <a:lnTo>
                    <a:pt x="37" y="205"/>
                  </a:lnTo>
                  <a:lnTo>
                    <a:pt x="39" y="205"/>
                  </a:lnTo>
                  <a:lnTo>
                    <a:pt x="39" y="207"/>
                  </a:lnTo>
                  <a:lnTo>
                    <a:pt x="43" y="213"/>
                  </a:lnTo>
                  <a:lnTo>
                    <a:pt x="45" y="213"/>
                  </a:lnTo>
                  <a:lnTo>
                    <a:pt x="48" y="213"/>
                  </a:lnTo>
                  <a:lnTo>
                    <a:pt x="49" y="211"/>
                  </a:lnTo>
                  <a:lnTo>
                    <a:pt x="51" y="210"/>
                  </a:lnTo>
                  <a:lnTo>
                    <a:pt x="60" y="204"/>
                  </a:lnTo>
                  <a:lnTo>
                    <a:pt x="60" y="205"/>
                  </a:lnTo>
                  <a:lnTo>
                    <a:pt x="54" y="214"/>
                  </a:lnTo>
                  <a:lnTo>
                    <a:pt x="54" y="216"/>
                  </a:lnTo>
                  <a:lnTo>
                    <a:pt x="52" y="217"/>
                  </a:lnTo>
                  <a:lnTo>
                    <a:pt x="34" y="219"/>
                  </a:lnTo>
                  <a:lnTo>
                    <a:pt x="33" y="222"/>
                  </a:lnTo>
                  <a:lnTo>
                    <a:pt x="30" y="225"/>
                  </a:lnTo>
                  <a:lnTo>
                    <a:pt x="27" y="228"/>
                  </a:lnTo>
                  <a:lnTo>
                    <a:pt x="10" y="246"/>
                  </a:lnTo>
                  <a:lnTo>
                    <a:pt x="9" y="249"/>
                  </a:lnTo>
                  <a:lnTo>
                    <a:pt x="10" y="247"/>
                  </a:lnTo>
                  <a:lnTo>
                    <a:pt x="15" y="249"/>
                  </a:lnTo>
                  <a:lnTo>
                    <a:pt x="16" y="249"/>
                  </a:lnTo>
                  <a:lnTo>
                    <a:pt x="16" y="250"/>
                  </a:lnTo>
                  <a:lnTo>
                    <a:pt x="18" y="249"/>
                  </a:lnTo>
                  <a:lnTo>
                    <a:pt x="19" y="246"/>
                  </a:lnTo>
                  <a:lnTo>
                    <a:pt x="22" y="244"/>
                  </a:lnTo>
                  <a:lnTo>
                    <a:pt x="24" y="240"/>
                  </a:lnTo>
                  <a:lnTo>
                    <a:pt x="33" y="240"/>
                  </a:lnTo>
                  <a:lnTo>
                    <a:pt x="39" y="243"/>
                  </a:lnTo>
                  <a:lnTo>
                    <a:pt x="42" y="243"/>
                  </a:lnTo>
                  <a:lnTo>
                    <a:pt x="43" y="240"/>
                  </a:lnTo>
                  <a:lnTo>
                    <a:pt x="45" y="234"/>
                  </a:lnTo>
                  <a:lnTo>
                    <a:pt x="46" y="232"/>
                  </a:lnTo>
                  <a:lnTo>
                    <a:pt x="48" y="232"/>
                  </a:lnTo>
                  <a:lnTo>
                    <a:pt x="57" y="229"/>
                  </a:lnTo>
                  <a:lnTo>
                    <a:pt x="61" y="23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98" name="Freeform 272"/>
            <p:cNvSpPr>
              <a:spLocks/>
            </p:cNvSpPr>
            <p:nvPr/>
          </p:nvSpPr>
          <p:spPr bwMode="auto">
            <a:xfrm>
              <a:off x="2715" y="1741"/>
              <a:ext cx="6" cy="3"/>
            </a:xfrm>
            <a:custGeom>
              <a:avLst/>
              <a:gdLst>
                <a:gd name="T0" fmla="*/ 3 w 6"/>
                <a:gd name="T1" fmla="*/ 0 h 3"/>
                <a:gd name="T2" fmla="*/ 2 w 6"/>
                <a:gd name="T3" fmla="*/ 0 h 3"/>
                <a:gd name="T4" fmla="*/ 0 w 6"/>
                <a:gd name="T5" fmla="*/ 1 h 3"/>
                <a:gd name="T6" fmla="*/ 0 w 6"/>
                <a:gd name="T7" fmla="*/ 3 h 3"/>
                <a:gd name="T8" fmla="*/ 3 w 6"/>
                <a:gd name="T9" fmla="*/ 3 h 3"/>
                <a:gd name="T10" fmla="*/ 5 w 6"/>
                <a:gd name="T11" fmla="*/ 3 h 3"/>
                <a:gd name="T12" fmla="*/ 6 w 6"/>
                <a:gd name="T13" fmla="*/ 1 h 3"/>
                <a:gd name="T14" fmla="*/ 6 w 6"/>
                <a:gd name="T15" fmla="*/ 0 h 3"/>
                <a:gd name="T16" fmla="*/ 3 w 6"/>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3" y="0"/>
                  </a:moveTo>
                  <a:lnTo>
                    <a:pt x="2" y="0"/>
                  </a:lnTo>
                  <a:lnTo>
                    <a:pt x="0" y="1"/>
                  </a:lnTo>
                  <a:lnTo>
                    <a:pt x="0" y="3"/>
                  </a:lnTo>
                  <a:lnTo>
                    <a:pt x="3" y="3"/>
                  </a:lnTo>
                  <a:lnTo>
                    <a:pt x="5" y="3"/>
                  </a:lnTo>
                  <a:lnTo>
                    <a:pt x="6" y="1"/>
                  </a:lnTo>
                  <a:lnTo>
                    <a:pt x="6" y="0"/>
                  </a:lnTo>
                  <a:lnTo>
                    <a:pt x="3"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499" name="Freeform 273"/>
            <p:cNvSpPr>
              <a:spLocks/>
            </p:cNvSpPr>
            <p:nvPr/>
          </p:nvSpPr>
          <p:spPr bwMode="auto">
            <a:xfrm>
              <a:off x="2666" y="1667"/>
              <a:ext cx="4" cy="5"/>
            </a:xfrm>
            <a:custGeom>
              <a:avLst/>
              <a:gdLst>
                <a:gd name="T0" fmla="*/ 3 w 4"/>
                <a:gd name="T1" fmla="*/ 5 h 5"/>
                <a:gd name="T2" fmla="*/ 4 w 4"/>
                <a:gd name="T3" fmla="*/ 3 h 5"/>
                <a:gd name="T4" fmla="*/ 1 w 4"/>
                <a:gd name="T5" fmla="*/ 0 h 5"/>
                <a:gd name="T6" fmla="*/ 0 w 4"/>
                <a:gd name="T7" fmla="*/ 0 h 5"/>
                <a:gd name="T8" fmla="*/ 3 w 4"/>
                <a:gd name="T9" fmla="*/ 5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3" y="5"/>
                  </a:moveTo>
                  <a:lnTo>
                    <a:pt x="4" y="3"/>
                  </a:lnTo>
                  <a:lnTo>
                    <a:pt x="1" y="0"/>
                  </a:lnTo>
                  <a:lnTo>
                    <a:pt x="0" y="0"/>
                  </a:lnTo>
                  <a:lnTo>
                    <a:pt x="3" y="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00" name="Freeform 274"/>
            <p:cNvSpPr>
              <a:spLocks/>
            </p:cNvSpPr>
            <p:nvPr/>
          </p:nvSpPr>
          <p:spPr bwMode="auto">
            <a:xfrm>
              <a:off x="2658" y="1640"/>
              <a:ext cx="8" cy="9"/>
            </a:xfrm>
            <a:custGeom>
              <a:avLst/>
              <a:gdLst>
                <a:gd name="T0" fmla="*/ 8 w 8"/>
                <a:gd name="T1" fmla="*/ 0 h 9"/>
                <a:gd name="T2" fmla="*/ 0 w 8"/>
                <a:gd name="T3" fmla="*/ 9 h 9"/>
                <a:gd name="T4" fmla="*/ 3 w 8"/>
                <a:gd name="T5" fmla="*/ 8 h 9"/>
                <a:gd name="T6" fmla="*/ 6 w 8"/>
                <a:gd name="T7" fmla="*/ 6 h 9"/>
                <a:gd name="T8" fmla="*/ 8 w 8"/>
                <a:gd name="T9" fmla="*/ 3 h 9"/>
                <a:gd name="T10" fmla="*/ 8 w 8"/>
                <a:gd name="T11" fmla="*/ 0 h 9"/>
                <a:gd name="T12" fmla="*/ 0 60000 65536"/>
                <a:gd name="T13" fmla="*/ 0 60000 65536"/>
                <a:gd name="T14" fmla="*/ 0 60000 65536"/>
                <a:gd name="T15" fmla="*/ 0 60000 65536"/>
                <a:gd name="T16" fmla="*/ 0 60000 65536"/>
                <a:gd name="T17" fmla="*/ 0 60000 65536"/>
                <a:gd name="T18" fmla="*/ 0 w 8"/>
                <a:gd name="T19" fmla="*/ 0 h 9"/>
                <a:gd name="T20" fmla="*/ 8 w 8"/>
                <a:gd name="T21" fmla="*/ 9 h 9"/>
              </a:gdLst>
              <a:ahLst/>
              <a:cxnLst>
                <a:cxn ang="T12">
                  <a:pos x="T0" y="T1"/>
                </a:cxn>
                <a:cxn ang="T13">
                  <a:pos x="T2" y="T3"/>
                </a:cxn>
                <a:cxn ang="T14">
                  <a:pos x="T4" y="T5"/>
                </a:cxn>
                <a:cxn ang="T15">
                  <a:pos x="T6" y="T7"/>
                </a:cxn>
                <a:cxn ang="T16">
                  <a:pos x="T8" y="T9"/>
                </a:cxn>
                <a:cxn ang="T17">
                  <a:pos x="T10" y="T11"/>
                </a:cxn>
              </a:cxnLst>
              <a:rect l="T18" t="T19" r="T20" b="T21"/>
              <a:pathLst>
                <a:path w="8" h="9">
                  <a:moveTo>
                    <a:pt x="8" y="0"/>
                  </a:moveTo>
                  <a:lnTo>
                    <a:pt x="0" y="9"/>
                  </a:lnTo>
                  <a:lnTo>
                    <a:pt x="3" y="8"/>
                  </a:lnTo>
                  <a:lnTo>
                    <a:pt x="6" y="6"/>
                  </a:lnTo>
                  <a:lnTo>
                    <a:pt x="8" y="3"/>
                  </a:lnTo>
                  <a:lnTo>
                    <a:pt x="8"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01" name="Freeform 275"/>
            <p:cNvSpPr>
              <a:spLocks/>
            </p:cNvSpPr>
            <p:nvPr/>
          </p:nvSpPr>
          <p:spPr bwMode="auto">
            <a:xfrm>
              <a:off x="2649" y="1602"/>
              <a:ext cx="5" cy="9"/>
            </a:xfrm>
            <a:custGeom>
              <a:avLst/>
              <a:gdLst>
                <a:gd name="T0" fmla="*/ 0 w 5"/>
                <a:gd name="T1" fmla="*/ 0 h 9"/>
                <a:gd name="T2" fmla="*/ 0 w 5"/>
                <a:gd name="T3" fmla="*/ 6 h 9"/>
                <a:gd name="T4" fmla="*/ 2 w 5"/>
                <a:gd name="T5" fmla="*/ 9 h 9"/>
                <a:gd name="T6" fmla="*/ 3 w 5"/>
                <a:gd name="T7" fmla="*/ 7 h 9"/>
                <a:gd name="T8" fmla="*/ 5 w 5"/>
                <a:gd name="T9" fmla="*/ 3 h 9"/>
                <a:gd name="T10" fmla="*/ 3 w 5"/>
                <a:gd name="T11" fmla="*/ 0 h 9"/>
                <a:gd name="T12" fmla="*/ 0 w 5"/>
                <a:gd name="T13" fmla="*/ 0 h 9"/>
                <a:gd name="T14" fmla="*/ 0 60000 65536"/>
                <a:gd name="T15" fmla="*/ 0 60000 65536"/>
                <a:gd name="T16" fmla="*/ 0 60000 65536"/>
                <a:gd name="T17" fmla="*/ 0 60000 65536"/>
                <a:gd name="T18" fmla="*/ 0 60000 65536"/>
                <a:gd name="T19" fmla="*/ 0 60000 65536"/>
                <a:gd name="T20" fmla="*/ 0 60000 65536"/>
                <a:gd name="T21" fmla="*/ 0 w 5"/>
                <a:gd name="T22" fmla="*/ 0 h 9"/>
                <a:gd name="T23" fmla="*/ 5 w 5"/>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9">
                  <a:moveTo>
                    <a:pt x="0" y="0"/>
                  </a:moveTo>
                  <a:lnTo>
                    <a:pt x="0" y="6"/>
                  </a:lnTo>
                  <a:lnTo>
                    <a:pt x="2" y="9"/>
                  </a:lnTo>
                  <a:lnTo>
                    <a:pt x="3" y="7"/>
                  </a:lnTo>
                  <a:lnTo>
                    <a:pt x="5" y="3"/>
                  </a:lnTo>
                  <a:lnTo>
                    <a:pt x="3" y="0"/>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02" name="Freeform 276"/>
            <p:cNvSpPr>
              <a:spLocks/>
            </p:cNvSpPr>
            <p:nvPr/>
          </p:nvSpPr>
          <p:spPr bwMode="auto">
            <a:xfrm>
              <a:off x="2630" y="1596"/>
              <a:ext cx="8" cy="9"/>
            </a:xfrm>
            <a:custGeom>
              <a:avLst/>
              <a:gdLst>
                <a:gd name="T0" fmla="*/ 6 w 8"/>
                <a:gd name="T1" fmla="*/ 0 h 9"/>
                <a:gd name="T2" fmla="*/ 5 w 8"/>
                <a:gd name="T3" fmla="*/ 1 h 9"/>
                <a:gd name="T4" fmla="*/ 2 w 8"/>
                <a:gd name="T5" fmla="*/ 3 h 9"/>
                <a:gd name="T6" fmla="*/ 0 w 8"/>
                <a:gd name="T7" fmla="*/ 6 h 9"/>
                <a:gd name="T8" fmla="*/ 3 w 8"/>
                <a:gd name="T9" fmla="*/ 4 h 9"/>
                <a:gd name="T10" fmla="*/ 5 w 8"/>
                <a:gd name="T11" fmla="*/ 9 h 9"/>
                <a:gd name="T12" fmla="*/ 8 w 8"/>
                <a:gd name="T13" fmla="*/ 7 h 9"/>
                <a:gd name="T14" fmla="*/ 8 w 8"/>
                <a:gd name="T15" fmla="*/ 4 h 9"/>
                <a:gd name="T16" fmla="*/ 6 w 8"/>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9"/>
                <a:gd name="T29" fmla="*/ 8 w 8"/>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9">
                  <a:moveTo>
                    <a:pt x="6" y="0"/>
                  </a:moveTo>
                  <a:lnTo>
                    <a:pt x="5" y="1"/>
                  </a:lnTo>
                  <a:lnTo>
                    <a:pt x="2" y="3"/>
                  </a:lnTo>
                  <a:lnTo>
                    <a:pt x="0" y="6"/>
                  </a:lnTo>
                  <a:lnTo>
                    <a:pt x="3" y="4"/>
                  </a:lnTo>
                  <a:lnTo>
                    <a:pt x="5" y="9"/>
                  </a:lnTo>
                  <a:lnTo>
                    <a:pt x="8" y="7"/>
                  </a:lnTo>
                  <a:lnTo>
                    <a:pt x="8" y="4"/>
                  </a:lnTo>
                  <a:lnTo>
                    <a:pt x="6"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03" name="Freeform 277"/>
            <p:cNvSpPr>
              <a:spLocks/>
            </p:cNvSpPr>
            <p:nvPr/>
          </p:nvSpPr>
          <p:spPr bwMode="auto">
            <a:xfrm>
              <a:off x="2638" y="1590"/>
              <a:ext cx="5" cy="9"/>
            </a:xfrm>
            <a:custGeom>
              <a:avLst/>
              <a:gdLst>
                <a:gd name="T0" fmla="*/ 5 w 5"/>
                <a:gd name="T1" fmla="*/ 0 h 9"/>
                <a:gd name="T2" fmla="*/ 2 w 5"/>
                <a:gd name="T3" fmla="*/ 1 h 9"/>
                <a:gd name="T4" fmla="*/ 1 w 5"/>
                <a:gd name="T5" fmla="*/ 3 h 9"/>
                <a:gd name="T6" fmla="*/ 1 w 5"/>
                <a:gd name="T7" fmla="*/ 6 h 9"/>
                <a:gd name="T8" fmla="*/ 0 w 5"/>
                <a:gd name="T9" fmla="*/ 7 h 9"/>
                <a:gd name="T10" fmla="*/ 0 w 5"/>
                <a:gd name="T11" fmla="*/ 9 h 9"/>
                <a:gd name="T12" fmla="*/ 1 w 5"/>
                <a:gd name="T13" fmla="*/ 9 h 9"/>
                <a:gd name="T14" fmla="*/ 5 w 5"/>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9"/>
                <a:gd name="T26" fmla="*/ 5 w 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9">
                  <a:moveTo>
                    <a:pt x="5" y="0"/>
                  </a:moveTo>
                  <a:lnTo>
                    <a:pt x="2" y="1"/>
                  </a:lnTo>
                  <a:lnTo>
                    <a:pt x="1" y="3"/>
                  </a:lnTo>
                  <a:lnTo>
                    <a:pt x="1" y="6"/>
                  </a:lnTo>
                  <a:lnTo>
                    <a:pt x="0" y="7"/>
                  </a:lnTo>
                  <a:lnTo>
                    <a:pt x="0" y="9"/>
                  </a:lnTo>
                  <a:lnTo>
                    <a:pt x="1" y="9"/>
                  </a:lnTo>
                  <a:lnTo>
                    <a:pt x="5"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04" name="Freeform 278"/>
            <p:cNvSpPr>
              <a:spLocks/>
            </p:cNvSpPr>
            <p:nvPr/>
          </p:nvSpPr>
          <p:spPr bwMode="auto">
            <a:xfrm>
              <a:off x="2632" y="1575"/>
              <a:ext cx="11" cy="10"/>
            </a:xfrm>
            <a:custGeom>
              <a:avLst/>
              <a:gdLst>
                <a:gd name="T0" fmla="*/ 1 w 11"/>
                <a:gd name="T1" fmla="*/ 9 h 10"/>
                <a:gd name="T2" fmla="*/ 0 w 11"/>
                <a:gd name="T3" fmla="*/ 7 h 10"/>
                <a:gd name="T4" fmla="*/ 1 w 11"/>
                <a:gd name="T5" fmla="*/ 9 h 10"/>
                <a:gd name="T6" fmla="*/ 3 w 11"/>
                <a:gd name="T7" fmla="*/ 10 h 10"/>
                <a:gd name="T8" fmla="*/ 6 w 11"/>
                <a:gd name="T9" fmla="*/ 10 h 10"/>
                <a:gd name="T10" fmla="*/ 8 w 11"/>
                <a:gd name="T11" fmla="*/ 7 h 10"/>
                <a:gd name="T12" fmla="*/ 11 w 11"/>
                <a:gd name="T13" fmla="*/ 7 h 10"/>
                <a:gd name="T14" fmla="*/ 10 w 11"/>
                <a:gd name="T15" fmla="*/ 6 h 10"/>
                <a:gd name="T16" fmla="*/ 6 w 11"/>
                <a:gd name="T17" fmla="*/ 0 h 10"/>
                <a:gd name="T18" fmla="*/ 3 w 11"/>
                <a:gd name="T19" fmla="*/ 0 h 10"/>
                <a:gd name="T20" fmla="*/ 3 w 11"/>
                <a:gd name="T21" fmla="*/ 1 h 10"/>
                <a:gd name="T22" fmla="*/ 3 w 11"/>
                <a:gd name="T23" fmla="*/ 3 h 10"/>
                <a:gd name="T24" fmla="*/ 4 w 11"/>
                <a:gd name="T25" fmla="*/ 4 h 10"/>
                <a:gd name="T26" fmla="*/ 4 w 11"/>
                <a:gd name="T27" fmla="*/ 6 h 10"/>
                <a:gd name="T28" fmla="*/ 6 w 11"/>
                <a:gd name="T29" fmla="*/ 7 h 10"/>
                <a:gd name="T30" fmla="*/ 4 w 11"/>
                <a:gd name="T31" fmla="*/ 7 h 10"/>
                <a:gd name="T32" fmla="*/ 3 w 11"/>
                <a:gd name="T33" fmla="*/ 9 h 10"/>
                <a:gd name="T34" fmla="*/ 1 w 11"/>
                <a:gd name="T35" fmla="*/ 9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0"/>
                <a:gd name="T56" fmla="*/ 11 w 11"/>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0">
                  <a:moveTo>
                    <a:pt x="1" y="9"/>
                  </a:moveTo>
                  <a:lnTo>
                    <a:pt x="0" y="7"/>
                  </a:lnTo>
                  <a:lnTo>
                    <a:pt x="1" y="9"/>
                  </a:lnTo>
                  <a:lnTo>
                    <a:pt x="3" y="10"/>
                  </a:lnTo>
                  <a:lnTo>
                    <a:pt x="6" y="10"/>
                  </a:lnTo>
                  <a:lnTo>
                    <a:pt x="8" y="7"/>
                  </a:lnTo>
                  <a:lnTo>
                    <a:pt x="11" y="7"/>
                  </a:lnTo>
                  <a:lnTo>
                    <a:pt x="10" y="6"/>
                  </a:lnTo>
                  <a:lnTo>
                    <a:pt x="6" y="0"/>
                  </a:lnTo>
                  <a:lnTo>
                    <a:pt x="3" y="0"/>
                  </a:lnTo>
                  <a:lnTo>
                    <a:pt x="3" y="1"/>
                  </a:lnTo>
                  <a:lnTo>
                    <a:pt x="3" y="3"/>
                  </a:lnTo>
                  <a:lnTo>
                    <a:pt x="4" y="4"/>
                  </a:lnTo>
                  <a:lnTo>
                    <a:pt x="4" y="6"/>
                  </a:lnTo>
                  <a:lnTo>
                    <a:pt x="6" y="7"/>
                  </a:lnTo>
                  <a:lnTo>
                    <a:pt x="4" y="7"/>
                  </a:lnTo>
                  <a:lnTo>
                    <a:pt x="3" y="9"/>
                  </a:lnTo>
                  <a:lnTo>
                    <a:pt x="1" y="9"/>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05" name="Freeform 279"/>
            <p:cNvSpPr>
              <a:spLocks/>
            </p:cNvSpPr>
            <p:nvPr/>
          </p:nvSpPr>
          <p:spPr bwMode="auto">
            <a:xfrm>
              <a:off x="2627" y="1540"/>
              <a:ext cx="16" cy="21"/>
            </a:xfrm>
            <a:custGeom>
              <a:avLst/>
              <a:gdLst>
                <a:gd name="T0" fmla="*/ 6 w 16"/>
                <a:gd name="T1" fmla="*/ 2 h 21"/>
                <a:gd name="T2" fmla="*/ 5 w 16"/>
                <a:gd name="T3" fmla="*/ 0 h 21"/>
                <a:gd name="T4" fmla="*/ 5 w 16"/>
                <a:gd name="T5" fmla="*/ 8 h 21"/>
                <a:gd name="T6" fmla="*/ 2 w 16"/>
                <a:gd name="T7" fmla="*/ 5 h 21"/>
                <a:gd name="T8" fmla="*/ 0 w 16"/>
                <a:gd name="T9" fmla="*/ 8 h 21"/>
                <a:gd name="T10" fmla="*/ 0 w 16"/>
                <a:gd name="T11" fmla="*/ 11 h 21"/>
                <a:gd name="T12" fmla="*/ 3 w 16"/>
                <a:gd name="T13" fmla="*/ 11 h 21"/>
                <a:gd name="T14" fmla="*/ 5 w 16"/>
                <a:gd name="T15" fmla="*/ 15 h 21"/>
                <a:gd name="T16" fmla="*/ 6 w 16"/>
                <a:gd name="T17" fmla="*/ 17 h 21"/>
                <a:gd name="T18" fmla="*/ 6 w 16"/>
                <a:gd name="T19" fmla="*/ 18 h 21"/>
                <a:gd name="T20" fmla="*/ 12 w 16"/>
                <a:gd name="T21" fmla="*/ 17 h 21"/>
                <a:gd name="T22" fmla="*/ 12 w 16"/>
                <a:gd name="T23" fmla="*/ 21 h 21"/>
                <a:gd name="T24" fmla="*/ 13 w 16"/>
                <a:gd name="T25" fmla="*/ 20 h 21"/>
                <a:gd name="T26" fmla="*/ 16 w 16"/>
                <a:gd name="T27" fmla="*/ 15 h 21"/>
                <a:gd name="T28" fmla="*/ 12 w 16"/>
                <a:gd name="T29" fmla="*/ 15 h 21"/>
                <a:gd name="T30" fmla="*/ 11 w 16"/>
                <a:gd name="T31" fmla="*/ 14 h 21"/>
                <a:gd name="T32" fmla="*/ 11 w 16"/>
                <a:gd name="T33" fmla="*/ 11 h 21"/>
                <a:gd name="T34" fmla="*/ 9 w 16"/>
                <a:gd name="T35" fmla="*/ 8 h 21"/>
                <a:gd name="T36" fmla="*/ 8 w 16"/>
                <a:gd name="T37" fmla="*/ 3 h 21"/>
                <a:gd name="T38" fmla="*/ 6 w 16"/>
                <a:gd name="T39" fmla="*/ 2 h 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1"/>
                <a:gd name="T62" fmla="*/ 16 w 16"/>
                <a:gd name="T63" fmla="*/ 21 h 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1">
                  <a:moveTo>
                    <a:pt x="6" y="2"/>
                  </a:moveTo>
                  <a:lnTo>
                    <a:pt x="5" y="0"/>
                  </a:lnTo>
                  <a:lnTo>
                    <a:pt x="5" y="8"/>
                  </a:lnTo>
                  <a:lnTo>
                    <a:pt x="2" y="5"/>
                  </a:lnTo>
                  <a:lnTo>
                    <a:pt x="0" y="8"/>
                  </a:lnTo>
                  <a:lnTo>
                    <a:pt x="0" y="11"/>
                  </a:lnTo>
                  <a:lnTo>
                    <a:pt x="3" y="11"/>
                  </a:lnTo>
                  <a:lnTo>
                    <a:pt x="5" y="15"/>
                  </a:lnTo>
                  <a:lnTo>
                    <a:pt x="6" y="17"/>
                  </a:lnTo>
                  <a:lnTo>
                    <a:pt x="6" y="18"/>
                  </a:lnTo>
                  <a:lnTo>
                    <a:pt x="12" y="17"/>
                  </a:lnTo>
                  <a:lnTo>
                    <a:pt x="12" y="21"/>
                  </a:lnTo>
                  <a:lnTo>
                    <a:pt x="13" y="20"/>
                  </a:lnTo>
                  <a:lnTo>
                    <a:pt x="16" y="15"/>
                  </a:lnTo>
                  <a:lnTo>
                    <a:pt x="12" y="15"/>
                  </a:lnTo>
                  <a:lnTo>
                    <a:pt x="11" y="14"/>
                  </a:lnTo>
                  <a:lnTo>
                    <a:pt x="11" y="11"/>
                  </a:lnTo>
                  <a:lnTo>
                    <a:pt x="9" y="8"/>
                  </a:lnTo>
                  <a:lnTo>
                    <a:pt x="8" y="3"/>
                  </a:lnTo>
                  <a:lnTo>
                    <a:pt x="6"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06" name="Freeform 280"/>
            <p:cNvSpPr>
              <a:spLocks/>
            </p:cNvSpPr>
            <p:nvPr/>
          </p:nvSpPr>
          <p:spPr bwMode="auto">
            <a:xfrm>
              <a:off x="2976" y="1115"/>
              <a:ext cx="39" cy="34"/>
            </a:xfrm>
            <a:custGeom>
              <a:avLst/>
              <a:gdLst>
                <a:gd name="T0" fmla="*/ 24 w 39"/>
                <a:gd name="T1" fmla="*/ 0 h 34"/>
                <a:gd name="T2" fmla="*/ 25 w 39"/>
                <a:gd name="T3" fmla="*/ 0 h 34"/>
                <a:gd name="T4" fmla="*/ 27 w 39"/>
                <a:gd name="T5" fmla="*/ 5 h 34"/>
                <a:gd name="T6" fmla="*/ 27 w 39"/>
                <a:gd name="T7" fmla="*/ 8 h 34"/>
                <a:gd name="T8" fmla="*/ 27 w 39"/>
                <a:gd name="T9" fmla="*/ 6 h 34"/>
                <a:gd name="T10" fmla="*/ 28 w 39"/>
                <a:gd name="T11" fmla="*/ 9 h 34"/>
                <a:gd name="T12" fmla="*/ 25 w 39"/>
                <a:gd name="T13" fmla="*/ 17 h 34"/>
                <a:gd name="T14" fmla="*/ 27 w 39"/>
                <a:gd name="T15" fmla="*/ 15 h 34"/>
                <a:gd name="T16" fmla="*/ 28 w 39"/>
                <a:gd name="T17" fmla="*/ 14 h 34"/>
                <a:gd name="T18" fmla="*/ 30 w 39"/>
                <a:gd name="T19" fmla="*/ 9 h 34"/>
                <a:gd name="T20" fmla="*/ 33 w 39"/>
                <a:gd name="T21" fmla="*/ 9 h 34"/>
                <a:gd name="T22" fmla="*/ 33 w 39"/>
                <a:gd name="T23" fmla="*/ 6 h 34"/>
                <a:gd name="T24" fmla="*/ 33 w 39"/>
                <a:gd name="T25" fmla="*/ 3 h 34"/>
                <a:gd name="T26" fmla="*/ 36 w 39"/>
                <a:gd name="T27" fmla="*/ 5 h 34"/>
                <a:gd name="T28" fmla="*/ 39 w 39"/>
                <a:gd name="T29" fmla="*/ 8 h 34"/>
                <a:gd name="T30" fmla="*/ 39 w 39"/>
                <a:gd name="T31" fmla="*/ 12 h 34"/>
                <a:gd name="T32" fmla="*/ 39 w 39"/>
                <a:gd name="T33" fmla="*/ 15 h 34"/>
                <a:gd name="T34" fmla="*/ 36 w 39"/>
                <a:gd name="T35" fmla="*/ 17 h 34"/>
                <a:gd name="T36" fmla="*/ 33 w 39"/>
                <a:gd name="T37" fmla="*/ 18 h 34"/>
                <a:gd name="T38" fmla="*/ 31 w 39"/>
                <a:gd name="T39" fmla="*/ 20 h 34"/>
                <a:gd name="T40" fmla="*/ 30 w 39"/>
                <a:gd name="T41" fmla="*/ 24 h 34"/>
                <a:gd name="T42" fmla="*/ 28 w 39"/>
                <a:gd name="T43" fmla="*/ 21 h 34"/>
                <a:gd name="T44" fmla="*/ 24 w 39"/>
                <a:gd name="T45" fmla="*/ 25 h 34"/>
                <a:gd name="T46" fmla="*/ 24 w 39"/>
                <a:gd name="T47" fmla="*/ 27 h 34"/>
                <a:gd name="T48" fmla="*/ 22 w 39"/>
                <a:gd name="T49" fmla="*/ 28 h 34"/>
                <a:gd name="T50" fmla="*/ 22 w 39"/>
                <a:gd name="T51" fmla="*/ 27 h 34"/>
                <a:gd name="T52" fmla="*/ 21 w 39"/>
                <a:gd name="T53" fmla="*/ 24 h 34"/>
                <a:gd name="T54" fmla="*/ 22 w 39"/>
                <a:gd name="T55" fmla="*/ 21 h 34"/>
                <a:gd name="T56" fmla="*/ 16 w 39"/>
                <a:gd name="T57" fmla="*/ 28 h 34"/>
                <a:gd name="T58" fmla="*/ 10 w 39"/>
                <a:gd name="T59" fmla="*/ 33 h 34"/>
                <a:gd name="T60" fmla="*/ 10 w 39"/>
                <a:gd name="T61" fmla="*/ 30 h 34"/>
                <a:gd name="T62" fmla="*/ 9 w 39"/>
                <a:gd name="T63" fmla="*/ 30 h 34"/>
                <a:gd name="T64" fmla="*/ 6 w 39"/>
                <a:gd name="T65" fmla="*/ 33 h 34"/>
                <a:gd name="T66" fmla="*/ 1 w 39"/>
                <a:gd name="T67" fmla="*/ 34 h 34"/>
                <a:gd name="T68" fmla="*/ 0 w 39"/>
                <a:gd name="T69" fmla="*/ 33 h 34"/>
                <a:gd name="T70" fmla="*/ 1 w 39"/>
                <a:gd name="T71" fmla="*/ 30 h 34"/>
                <a:gd name="T72" fmla="*/ 3 w 39"/>
                <a:gd name="T73" fmla="*/ 28 h 34"/>
                <a:gd name="T74" fmla="*/ 4 w 39"/>
                <a:gd name="T75" fmla="*/ 27 h 34"/>
                <a:gd name="T76" fmla="*/ 6 w 39"/>
                <a:gd name="T77" fmla="*/ 27 h 34"/>
                <a:gd name="T78" fmla="*/ 9 w 39"/>
                <a:gd name="T79" fmla="*/ 24 h 34"/>
                <a:gd name="T80" fmla="*/ 10 w 39"/>
                <a:gd name="T81" fmla="*/ 25 h 34"/>
                <a:gd name="T82" fmla="*/ 12 w 39"/>
                <a:gd name="T83" fmla="*/ 23 h 34"/>
                <a:gd name="T84" fmla="*/ 16 w 39"/>
                <a:gd name="T85" fmla="*/ 21 h 34"/>
                <a:gd name="T86" fmla="*/ 16 w 39"/>
                <a:gd name="T87" fmla="*/ 18 h 34"/>
                <a:gd name="T88" fmla="*/ 21 w 39"/>
                <a:gd name="T89" fmla="*/ 15 h 34"/>
                <a:gd name="T90" fmla="*/ 21 w 39"/>
                <a:gd name="T91" fmla="*/ 11 h 34"/>
                <a:gd name="T92" fmla="*/ 22 w 39"/>
                <a:gd name="T93" fmla="*/ 11 h 34"/>
                <a:gd name="T94" fmla="*/ 22 w 39"/>
                <a:gd name="T95" fmla="*/ 3 h 34"/>
                <a:gd name="T96" fmla="*/ 24 w 39"/>
                <a:gd name="T97" fmla="*/ 0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
                <a:gd name="T148" fmla="*/ 0 h 34"/>
                <a:gd name="T149" fmla="*/ 39 w 39"/>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 h="34">
                  <a:moveTo>
                    <a:pt x="24" y="0"/>
                  </a:moveTo>
                  <a:lnTo>
                    <a:pt x="25" y="0"/>
                  </a:lnTo>
                  <a:lnTo>
                    <a:pt x="27" y="5"/>
                  </a:lnTo>
                  <a:lnTo>
                    <a:pt x="27" y="8"/>
                  </a:lnTo>
                  <a:lnTo>
                    <a:pt x="27" y="6"/>
                  </a:lnTo>
                  <a:lnTo>
                    <a:pt x="28" y="9"/>
                  </a:lnTo>
                  <a:lnTo>
                    <a:pt x="25" y="17"/>
                  </a:lnTo>
                  <a:lnTo>
                    <a:pt x="27" y="15"/>
                  </a:lnTo>
                  <a:lnTo>
                    <a:pt x="28" y="14"/>
                  </a:lnTo>
                  <a:lnTo>
                    <a:pt x="30" y="9"/>
                  </a:lnTo>
                  <a:lnTo>
                    <a:pt x="33" y="9"/>
                  </a:lnTo>
                  <a:lnTo>
                    <a:pt x="33" y="6"/>
                  </a:lnTo>
                  <a:lnTo>
                    <a:pt x="33" y="3"/>
                  </a:lnTo>
                  <a:lnTo>
                    <a:pt x="36" y="5"/>
                  </a:lnTo>
                  <a:lnTo>
                    <a:pt x="39" y="8"/>
                  </a:lnTo>
                  <a:lnTo>
                    <a:pt x="39" y="12"/>
                  </a:lnTo>
                  <a:lnTo>
                    <a:pt x="39" y="15"/>
                  </a:lnTo>
                  <a:lnTo>
                    <a:pt x="36" y="17"/>
                  </a:lnTo>
                  <a:lnTo>
                    <a:pt x="33" y="18"/>
                  </a:lnTo>
                  <a:lnTo>
                    <a:pt x="31" y="20"/>
                  </a:lnTo>
                  <a:lnTo>
                    <a:pt x="30" y="24"/>
                  </a:lnTo>
                  <a:lnTo>
                    <a:pt x="28" y="21"/>
                  </a:lnTo>
                  <a:lnTo>
                    <a:pt x="24" y="25"/>
                  </a:lnTo>
                  <a:lnTo>
                    <a:pt x="24" y="27"/>
                  </a:lnTo>
                  <a:lnTo>
                    <a:pt x="22" y="28"/>
                  </a:lnTo>
                  <a:lnTo>
                    <a:pt x="22" y="27"/>
                  </a:lnTo>
                  <a:lnTo>
                    <a:pt x="21" y="24"/>
                  </a:lnTo>
                  <a:lnTo>
                    <a:pt x="22" y="21"/>
                  </a:lnTo>
                  <a:lnTo>
                    <a:pt x="16" y="28"/>
                  </a:lnTo>
                  <a:lnTo>
                    <a:pt x="10" y="33"/>
                  </a:lnTo>
                  <a:lnTo>
                    <a:pt x="10" y="30"/>
                  </a:lnTo>
                  <a:lnTo>
                    <a:pt x="9" y="30"/>
                  </a:lnTo>
                  <a:lnTo>
                    <a:pt x="6" y="33"/>
                  </a:lnTo>
                  <a:lnTo>
                    <a:pt x="1" y="34"/>
                  </a:lnTo>
                  <a:lnTo>
                    <a:pt x="0" y="33"/>
                  </a:lnTo>
                  <a:lnTo>
                    <a:pt x="1" y="30"/>
                  </a:lnTo>
                  <a:lnTo>
                    <a:pt x="3" y="28"/>
                  </a:lnTo>
                  <a:lnTo>
                    <a:pt x="4" y="27"/>
                  </a:lnTo>
                  <a:lnTo>
                    <a:pt x="6" y="27"/>
                  </a:lnTo>
                  <a:lnTo>
                    <a:pt x="9" y="24"/>
                  </a:lnTo>
                  <a:lnTo>
                    <a:pt x="10" y="25"/>
                  </a:lnTo>
                  <a:lnTo>
                    <a:pt x="12" y="23"/>
                  </a:lnTo>
                  <a:lnTo>
                    <a:pt x="16" y="21"/>
                  </a:lnTo>
                  <a:lnTo>
                    <a:pt x="16" y="18"/>
                  </a:lnTo>
                  <a:lnTo>
                    <a:pt x="21" y="15"/>
                  </a:lnTo>
                  <a:lnTo>
                    <a:pt x="21" y="11"/>
                  </a:lnTo>
                  <a:lnTo>
                    <a:pt x="22" y="11"/>
                  </a:lnTo>
                  <a:lnTo>
                    <a:pt x="22" y="3"/>
                  </a:lnTo>
                  <a:lnTo>
                    <a:pt x="24"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07" name="Freeform 281"/>
            <p:cNvSpPr>
              <a:spLocks/>
            </p:cNvSpPr>
            <p:nvPr/>
          </p:nvSpPr>
          <p:spPr bwMode="auto">
            <a:xfrm>
              <a:off x="2979" y="1114"/>
              <a:ext cx="15" cy="18"/>
            </a:xfrm>
            <a:custGeom>
              <a:avLst/>
              <a:gdLst>
                <a:gd name="T0" fmla="*/ 1 w 15"/>
                <a:gd name="T1" fmla="*/ 13 h 18"/>
                <a:gd name="T2" fmla="*/ 1 w 15"/>
                <a:gd name="T3" fmla="*/ 12 h 18"/>
                <a:gd name="T4" fmla="*/ 1 w 15"/>
                <a:gd name="T5" fmla="*/ 10 h 18"/>
                <a:gd name="T6" fmla="*/ 1 w 15"/>
                <a:gd name="T7" fmla="*/ 9 h 18"/>
                <a:gd name="T8" fmla="*/ 3 w 15"/>
                <a:gd name="T9" fmla="*/ 10 h 18"/>
                <a:gd name="T10" fmla="*/ 3 w 15"/>
                <a:gd name="T11" fmla="*/ 9 h 18"/>
                <a:gd name="T12" fmla="*/ 6 w 15"/>
                <a:gd name="T13" fmla="*/ 9 h 18"/>
                <a:gd name="T14" fmla="*/ 6 w 15"/>
                <a:gd name="T15" fmla="*/ 7 h 18"/>
                <a:gd name="T16" fmla="*/ 7 w 15"/>
                <a:gd name="T17" fmla="*/ 4 h 18"/>
                <a:gd name="T18" fmla="*/ 9 w 15"/>
                <a:gd name="T19" fmla="*/ 7 h 18"/>
                <a:gd name="T20" fmla="*/ 10 w 15"/>
                <a:gd name="T21" fmla="*/ 7 h 18"/>
                <a:gd name="T22" fmla="*/ 10 w 15"/>
                <a:gd name="T23" fmla="*/ 0 h 18"/>
                <a:gd name="T24" fmla="*/ 15 w 15"/>
                <a:gd name="T25" fmla="*/ 7 h 18"/>
                <a:gd name="T26" fmla="*/ 15 w 15"/>
                <a:gd name="T27" fmla="*/ 15 h 18"/>
                <a:gd name="T28" fmla="*/ 13 w 15"/>
                <a:gd name="T29" fmla="*/ 15 h 18"/>
                <a:gd name="T30" fmla="*/ 10 w 15"/>
                <a:gd name="T31" fmla="*/ 18 h 18"/>
                <a:gd name="T32" fmla="*/ 9 w 15"/>
                <a:gd name="T33" fmla="*/ 18 h 18"/>
                <a:gd name="T34" fmla="*/ 7 w 15"/>
                <a:gd name="T35" fmla="*/ 15 h 18"/>
                <a:gd name="T36" fmla="*/ 10 w 15"/>
                <a:gd name="T37" fmla="*/ 13 h 18"/>
                <a:gd name="T38" fmla="*/ 10 w 15"/>
                <a:gd name="T39" fmla="*/ 10 h 18"/>
                <a:gd name="T40" fmla="*/ 9 w 15"/>
                <a:gd name="T41" fmla="*/ 13 h 18"/>
                <a:gd name="T42" fmla="*/ 7 w 15"/>
                <a:gd name="T43" fmla="*/ 13 h 18"/>
                <a:gd name="T44" fmla="*/ 1 w 15"/>
                <a:gd name="T45" fmla="*/ 18 h 18"/>
                <a:gd name="T46" fmla="*/ 0 w 15"/>
                <a:gd name="T47" fmla="*/ 16 h 18"/>
                <a:gd name="T48" fmla="*/ 1 w 15"/>
                <a:gd name="T49" fmla="*/ 13 h 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
                <a:gd name="T76" fmla="*/ 0 h 18"/>
                <a:gd name="T77" fmla="*/ 15 w 15"/>
                <a:gd name="T78" fmla="*/ 18 h 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 h="18">
                  <a:moveTo>
                    <a:pt x="1" y="13"/>
                  </a:moveTo>
                  <a:lnTo>
                    <a:pt x="1" y="12"/>
                  </a:lnTo>
                  <a:lnTo>
                    <a:pt x="1" y="10"/>
                  </a:lnTo>
                  <a:lnTo>
                    <a:pt x="1" y="9"/>
                  </a:lnTo>
                  <a:lnTo>
                    <a:pt x="3" y="10"/>
                  </a:lnTo>
                  <a:lnTo>
                    <a:pt x="3" y="9"/>
                  </a:lnTo>
                  <a:lnTo>
                    <a:pt x="6" y="9"/>
                  </a:lnTo>
                  <a:lnTo>
                    <a:pt x="6" y="7"/>
                  </a:lnTo>
                  <a:lnTo>
                    <a:pt x="7" y="4"/>
                  </a:lnTo>
                  <a:lnTo>
                    <a:pt x="9" y="7"/>
                  </a:lnTo>
                  <a:lnTo>
                    <a:pt x="10" y="7"/>
                  </a:lnTo>
                  <a:lnTo>
                    <a:pt x="10" y="0"/>
                  </a:lnTo>
                  <a:lnTo>
                    <a:pt x="15" y="7"/>
                  </a:lnTo>
                  <a:lnTo>
                    <a:pt x="15" y="15"/>
                  </a:lnTo>
                  <a:lnTo>
                    <a:pt x="13" y="15"/>
                  </a:lnTo>
                  <a:lnTo>
                    <a:pt x="10" y="18"/>
                  </a:lnTo>
                  <a:lnTo>
                    <a:pt x="9" y="18"/>
                  </a:lnTo>
                  <a:lnTo>
                    <a:pt x="7" y="15"/>
                  </a:lnTo>
                  <a:lnTo>
                    <a:pt x="10" y="13"/>
                  </a:lnTo>
                  <a:lnTo>
                    <a:pt x="10" y="10"/>
                  </a:lnTo>
                  <a:lnTo>
                    <a:pt x="9" y="13"/>
                  </a:lnTo>
                  <a:lnTo>
                    <a:pt x="7" y="13"/>
                  </a:lnTo>
                  <a:lnTo>
                    <a:pt x="1" y="18"/>
                  </a:lnTo>
                  <a:lnTo>
                    <a:pt x="0" y="16"/>
                  </a:lnTo>
                  <a:lnTo>
                    <a:pt x="1" y="1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08" name="Freeform 282"/>
            <p:cNvSpPr>
              <a:spLocks/>
            </p:cNvSpPr>
            <p:nvPr/>
          </p:nvSpPr>
          <p:spPr bwMode="auto">
            <a:xfrm>
              <a:off x="2998" y="1097"/>
              <a:ext cx="11" cy="17"/>
            </a:xfrm>
            <a:custGeom>
              <a:avLst/>
              <a:gdLst>
                <a:gd name="T0" fmla="*/ 3 w 11"/>
                <a:gd name="T1" fmla="*/ 6 h 17"/>
                <a:gd name="T2" fmla="*/ 5 w 11"/>
                <a:gd name="T3" fmla="*/ 6 h 17"/>
                <a:gd name="T4" fmla="*/ 6 w 11"/>
                <a:gd name="T5" fmla="*/ 0 h 17"/>
                <a:gd name="T6" fmla="*/ 8 w 11"/>
                <a:gd name="T7" fmla="*/ 0 h 17"/>
                <a:gd name="T8" fmla="*/ 11 w 11"/>
                <a:gd name="T9" fmla="*/ 2 h 17"/>
                <a:gd name="T10" fmla="*/ 8 w 11"/>
                <a:gd name="T11" fmla="*/ 12 h 17"/>
                <a:gd name="T12" fmla="*/ 2 w 11"/>
                <a:gd name="T13" fmla="*/ 17 h 17"/>
                <a:gd name="T14" fmla="*/ 0 w 11"/>
                <a:gd name="T15" fmla="*/ 15 h 17"/>
                <a:gd name="T16" fmla="*/ 0 w 11"/>
                <a:gd name="T17" fmla="*/ 14 h 17"/>
                <a:gd name="T18" fmla="*/ 0 w 11"/>
                <a:gd name="T19" fmla="*/ 11 h 17"/>
                <a:gd name="T20" fmla="*/ 3 w 11"/>
                <a:gd name="T21" fmla="*/ 8 h 17"/>
                <a:gd name="T22" fmla="*/ 3 w 11"/>
                <a:gd name="T23" fmla="*/ 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17"/>
                <a:gd name="T38" fmla="*/ 11 w 11"/>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17">
                  <a:moveTo>
                    <a:pt x="3" y="6"/>
                  </a:moveTo>
                  <a:lnTo>
                    <a:pt x="5" y="6"/>
                  </a:lnTo>
                  <a:lnTo>
                    <a:pt x="6" y="0"/>
                  </a:lnTo>
                  <a:lnTo>
                    <a:pt x="8" y="0"/>
                  </a:lnTo>
                  <a:lnTo>
                    <a:pt x="11" y="2"/>
                  </a:lnTo>
                  <a:lnTo>
                    <a:pt x="8" y="12"/>
                  </a:lnTo>
                  <a:lnTo>
                    <a:pt x="2" y="17"/>
                  </a:lnTo>
                  <a:lnTo>
                    <a:pt x="0" y="15"/>
                  </a:lnTo>
                  <a:lnTo>
                    <a:pt x="0" y="14"/>
                  </a:lnTo>
                  <a:lnTo>
                    <a:pt x="0" y="11"/>
                  </a:lnTo>
                  <a:lnTo>
                    <a:pt x="3" y="8"/>
                  </a:lnTo>
                  <a:lnTo>
                    <a:pt x="3"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09" name="Freeform 283"/>
            <p:cNvSpPr>
              <a:spLocks/>
            </p:cNvSpPr>
            <p:nvPr/>
          </p:nvSpPr>
          <p:spPr bwMode="auto">
            <a:xfrm>
              <a:off x="2985" y="1161"/>
              <a:ext cx="9" cy="11"/>
            </a:xfrm>
            <a:custGeom>
              <a:avLst/>
              <a:gdLst>
                <a:gd name="T0" fmla="*/ 3 w 9"/>
                <a:gd name="T1" fmla="*/ 6 h 11"/>
                <a:gd name="T2" fmla="*/ 1 w 9"/>
                <a:gd name="T3" fmla="*/ 2 h 11"/>
                <a:gd name="T4" fmla="*/ 4 w 9"/>
                <a:gd name="T5" fmla="*/ 3 h 11"/>
                <a:gd name="T6" fmla="*/ 6 w 9"/>
                <a:gd name="T7" fmla="*/ 3 h 11"/>
                <a:gd name="T8" fmla="*/ 9 w 9"/>
                <a:gd name="T9" fmla="*/ 0 h 11"/>
                <a:gd name="T10" fmla="*/ 9 w 9"/>
                <a:gd name="T11" fmla="*/ 3 h 11"/>
                <a:gd name="T12" fmla="*/ 9 w 9"/>
                <a:gd name="T13" fmla="*/ 5 h 11"/>
                <a:gd name="T14" fmla="*/ 7 w 9"/>
                <a:gd name="T15" fmla="*/ 6 h 11"/>
                <a:gd name="T16" fmla="*/ 6 w 9"/>
                <a:gd name="T17" fmla="*/ 9 h 11"/>
                <a:gd name="T18" fmla="*/ 3 w 9"/>
                <a:gd name="T19" fmla="*/ 11 h 11"/>
                <a:gd name="T20" fmla="*/ 1 w 9"/>
                <a:gd name="T21" fmla="*/ 11 h 11"/>
                <a:gd name="T22" fmla="*/ 0 w 9"/>
                <a:gd name="T23" fmla="*/ 9 h 11"/>
                <a:gd name="T24" fmla="*/ 1 w 9"/>
                <a:gd name="T25" fmla="*/ 6 h 11"/>
                <a:gd name="T26" fmla="*/ 3 w 9"/>
                <a:gd name="T27" fmla="*/ 6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
                <a:gd name="T43" fmla="*/ 0 h 11"/>
                <a:gd name="T44" fmla="*/ 9 w 9"/>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 h="11">
                  <a:moveTo>
                    <a:pt x="3" y="6"/>
                  </a:moveTo>
                  <a:lnTo>
                    <a:pt x="1" y="2"/>
                  </a:lnTo>
                  <a:lnTo>
                    <a:pt x="4" y="3"/>
                  </a:lnTo>
                  <a:lnTo>
                    <a:pt x="6" y="3"/>
                  </a:lnTo>
                  <a:lnTo>
                    <a:pt x="9" y="0"/>
                  </a:lnTo>
                  <a:lnTo>
                    <a:pt x="9" y="3"/>
                  </a:lnTo>
                  <a:lnTo>
                    <a:pt x="9" y="5"/>
                  </a:lnTo>
                  <a:lnTo>
                    <a:pt x="7" y="6"/>
                  </a:lnTo>
                  <a:lnTo>
                    <a:pt x="6" y="9"/>
                  </a:lnTo>
                  <a:lnTo>
                    <a:pt x="3" y="11"/>
                  </a:lnTo>
                  <a:lnTo>
                    <a:pt x="1" y="11"/>
                  </a:lnTo>
                  <a:lnTo>
                    <a:pt x="0" y="9"/>
                  </a:lnTo>
                  <a:lnTo>
                    <a:pt x="1" y="6"/>
                  </a:lnTo>
                  <a:lnTo>
                    <a:pt x="3"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10" name="Freeform 284"/>
            <p:cNvSpPr>
              <a:spLocks/>
            </p:cNvSpPr>
            <p:nvPr/>
          </p:nvSpPr>
          <p:spPr bwMode="auto">
            <a:xfrm>
              <a:off x="3019" y="1085"/>
              <a:ext cx="20" cy="26"/>
            </a:xfrm>
            <a:custGeom>
              <a:avLst/>
              <a:gdLst>
                <a:gd name="T0" fmla="*/ 3 w 20"/>
                <a:gd name="T1" fmla="*/ 18 h 26"/>
                <a:gd name="T2" fmla="*/ 0 w 20"/>
                <a:gd name="T3" fmla="*/ 17 h 26"/>
                <a:gd name="T4" fmla="*/ 3 w 20"/>
                <a:gd name="T5" fmla="*/ 17 h 26"/>
                <a:gd name="T6" fmla="*/ 3 w 20"/>
                <a:gd name="T7" fmla="*/ 15 h 26"/>
                <a:gd name="T8" fmla="*/ 3 w 20"/>
                <a:gd name="T9" fmla="*/ 14 h 26"/>
                <a:gd name="T10" fmla="*/ 2 w 20"/>
                <a:gd name="T11" fmla="*/ 12 h 26"/>
                <a:gd name="T12" fmla="*/ 3 w 20"/>
                <a:gd name="T13" fmla="*/ 12 h 26"/>
                <a:gd name="T14" fmla="*/ 2 w 20"/>
                <a:gd name="T15" fmla="*/ 11 h 26"/>
                <a:gd name="T16" fmla="*/ 5 w 20"/>
                <a:gd name="T17" fmla="*/ 8 h 26"/>
                <a:gd name="T18" fmla="*/ 8 w 20"/>
                <a:gd name="T19" fmla="*/ 9 h 26"/>
                <a:gd name="T20" fmla="*/ 9 w 20"/>
                <a:gd name="T21" fmla="*/ 8 h 26"/>
                <a:gd name="T22" fmla="*/ 8 w 20"/>
                <a:gd name="T23" fmla="*/ 5 h 26"/>
                <a:gd name="T24" fmla="*/ 9 w 20"/>
                <a:gd name="T25" fmla="*/ 5 h 26"/>
                <a:gd name="T26" fmla="*/ 11 w 20"/>
                <a:gd name="T27" fmla="*/ 6 h 26"/>
                <a:gd name="T28" fmla="*/ 12 w 20"/>
                <a:gd name="T29" fmla="*/ 5 h 26"/>
                <a:gd name="T30" fmla="*/ 11 w 20"/>
                <a:gd name="T31" fmla="*/ 0 h 26"/>
                <a:gd name="T32" fmla="*/ 14 w 20"/>
                <a:gd name="T33" fmla="*/ 3 h 26"/>
                <a:gd name="T34" fmla="*/ 14 w 20"/>
                <a:gd name="T35" fmla="*/ 0 h 26"/>
                <a:gd name="T36" fmla="*/ 15 w 20"/>
                <a:gd name="T37" fmla="*/ 0 h 26"/>
                <a:gd name="T38" fmla="*/ 18 w 20"/>
                <a:gd name="T39" fmla="*/ 5 h 26"/>
                <a:gd name="T40" fmla="*/ 18 w 20"/>
                <a:gd name="T41" fmla="*/ 6 h 26"/>
                <a:gd name="T42" fmla="*/ 20 w 20"/>
                <a:gd name="T43" fmla="*/ 11 h 26"/>
                <a:gd name="T44" fmla="*/ 18 w 20"/>
                <a:gd name="T45" fmla="*/ 14 h 26"/>
                <a:gd name="T46" fmla="*/ 18 w 20"/>
                <a:gd name="T47" fmla="*/ 20 h 26"/>
                <a:gd name="T48" fmla="*/ 12 w 20"/>
                <a:gd name="T49" fmla="*/ 20 h 26"/>
                <a:gd name="T50" fmla="*/ 12 w 20"/>
                <a:gd name="T51" fmla="*/ 18 h 26"/>
                <a:gd name="T52" fmla="*/ 11 w 20"/>
                <a:gd name="T53" fmla="*/ 18 h 26"/>
                <a:gd name="T54" fmla="*/ 9 w 20"/>
                <a:gd name="T55" fmla="*/ 23 h 26"/>
                <a:gd name="T56" fmla="*/ 3 w 20"/>
                <a:gd name="T57" fmla="*/ 24 h 26"/>
                <a:gd name="T58" fmla="*/ 2 w 20"/>
                <a:gd name="T59" fmla="*/ 26 h 26"/>
                <a:gd name="T60" fmla="*/ 0 w 20"/>
                <a:gd name="T61" fmla="*/ 23 h 26"/>
                <a:gd name="T62" fmla="*/ 3 w 20"/>
                <a:gd name="T63" fmla="*/ 21 h 26"/>
                <a:gd name="T64" fmla="*/ 5 w 20"/>
                <a:gd name="T65" fmla="*/ 20 h 26"/>
                <a:gd name="T66" fmla="*/ 3 w 20"/>
                <a:gd name="T67" fmla="*/ 18 h 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26"/>
                <a:gd name="T104" fmla="*/ 20 w 20"/>
                <a:gd name="T105" fmla="*/ 26 h 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26">
                  <a:moveTo>
                    <a:pt x="3" y="18"/>
                  </a:moveTo>
                  <a:lnTo>
                    <a:pt x="0" y="17"/>
                  </a:lnTo>
                  <a:lnTo>
                    <a:pt x="3" y="17"/>
                  </a:lnTo>
                  <a:lnTo>
                    <a:pt x="3" y="15"/>
                  </a:lnTo>
                  <a:lnTo>
                    <a:pt x="3" y="14"/>
                  </a:lnTo>
                  <a:lnTo>
                    <a:pt x="2" y="12"/>
                  </a:lnTo>
                  <a:lnTo>
                    <a:pt x="3" y="12"/>
                  </a:lnTo>
                  <a:lnTo>
                    <a:pt x="2" y="11"/>
                  </a:lnTo>
                  <a:lnTo>
                    <a:pt x="5" y="8"/>
                  </a:lnTo>
                  <a:lnTo>
                    <a:pt x="8" y="9"/>
                  </a:lnTo>
                  <a:lnTo>
                    <a:pt x="9" y="8"/>
                  </a:lnTo>
                  <a:lnTo>
                    <a:pt x="8" y="5"/>
                  </a:lnTo>
                  <a:lnTo>
                    <a:pt x="9" y="5"/>
                  </a:lnTo>
                  <a:lnTo>
                    <a:pt x="11" y="6"/>
                  </a:lnTo>
                  <a:lnTo>
                    <a:pt x="12" y="5"/>
                  </a:lnTo>
                  <a:lnTo>
                    <a:pt x="11" y="0"/>
                  </a:lnTo>
                  <a:lnTo>
                    <a:pt x="14" y="3"/>
                  </a:lnTo>
                  <a:lnTo>
                    <a:pt x="14" y="0"/>
                  </a:lnTo>
                  <a:lnTo>
                    <a:pt x="15" y="0"/>
                  </a:lnTo>
                  <a:lnTo>
                    <a:pt x="18" y="5"/>
                  </a:lnTo>
                  <a:lnTo>
                    <a:pt x="18" y="6"/>
                  </a:lnTo>
                  <a:lnTo>
                    <a:pt x="20" y="11"/>
                  </a:lnTo>
                  <a:lnTo>
                    <a:pt x="18" y="14"/>
                  </a:lnTo>
                  <a:lnTo>
                    <a:pt x="18" y="20"/>
                  </a:lnTo>
                  <a:lnTo>
                    <a:pt x="12" y="20"/>
                  </a:lnTo>
                  <a:lnTo>
                    <a:pt x="12" y="18"/>
                  </a:lnTo>
                  <a:lnTo>
                    <a:pt x="11" y="18"/>
                  </a:lnTo>
                  <a:lnTo>
                    <a:pt x="9" y="23"/>
                  </a:lnTo>
                  <a:lnTo>
                    <a:pt x="3" y="24"/>
                  </a:lnTo>
                  <a:lnTo>
                    <a:pt x="2" y="26"/>
                  </a:lnTo>
                  <a:lnTo>
                    <a:pt x="0" y="23"/>
                  </a:lnTo>
                  <a:lnTo>
                    <a:pt x="3" y="21"/>
                  </a:lnTo>
                  <a:lnTo>
                    <a:pt x="5" y="20"/>
                  </a:lnTo>
                  <a:lnTo>
                    <a:pt x="3" y="18"/>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11" name="Freeform 285"/>
            <p:cNvSpPr>
              <a:spLocks/>
            </p:cNvSpPr>
            <p:nvPr/>
          </p:nvSpPr>
          <p:spPr bwMode="auto">
            <a:xfrm>
              <a:off x="3040" y="1072"/>
              <a:ext cx="15" cy="15"/>
            </a:xfrm>
            <a:custGeom>
              <a:avLst/>
              <a:gdLst>
                <a:gd name="T0" fmla="*/ 3 w 15"/>
                <a:gd name="T1" fmla="*/ 7 h 15"/>
                <a:gd name="T2" fmla="*/ 8 w 15"/>
                <a:gd name="T3" fmla="*/ 7 h 15"/>
                <a:gd name="T4" fmla="*/ 8 w 15"/>
                <a:gd name="T5" fmla="*/ 6 h 15"/>
                <a:gd name="T6" fmla="*/ 8 w 15"/>
                <a:gd name="T7" fmla="*/ 3 h 15"/>
                <a:gd name="T8" fmla="*/ 9 w 15"/>
                <a:gd name="T9" fmla="*/ 6 h 15"/>
                <a:gd name="T10" fmla="*/ 11 w 15"/>
                <a:gd name="T11" fmla="*/ 6 h 15"/>
                <a:gd name="T12" fmla="*/ 12 w 15"/>
                <a:gd name="T13" fmla="*/ 1 h 15"/>
                <a:gd name="T14" fmla="*/ 12 w 15"/>
                <a:gd name="T15" fmla="*/ 0 h 15"/>
                <a:gd name="T16" fmla="*/ 15 w 15"/>
                <a:gd name="T17" fmla="*/ 1 h 15"/>
                <a:gd name="T18" fmla="*/ 15 w 15"/>
                <a:gd name="T19" fmla="*/ 4 h 15"/>
                <a:gd name="T20" fmla="*/ 14 w 15"/>
                <a:gd name="T21" fmla="*/ 9 h 15"/>
                <a:gd name="T22" fmla="*/ 14 w 15"/>
                <a:gd name="T23" fmla="*/ 12 h 15"/>
                <a:gd name="T24" fmla="*/ 5 w 15"/>
                <a:gd name="T25" fmla="*/ 15 h 15"/>
                <a:gd name="T26" fmla="*/ 0 w 15"/>
                <a:gd name="T27" fmla="*/ 13 h 15"/>
                <a:gd name="T28" fmla="*/ 0 w 15"/>
                <a:gd name="T29" fmla="*/ 12 h 15"/>
                <a:gd name="T30" fmla="*/ 3 w 15"/>
                <a:gd name="T31" fmla="*/ 12 h 15"/>
                <a:gd name="T32" fmla="*/ 3 w 15"/>
                <a:gd name="T33" fmla="*/ 10 h 15"/>
                <a:gd name="T34" fmla="*/ 3 w 15"/>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3" y="7"/>
                  </a:moveTo>
                  <a:lnTo>
                    <a:pt x="8" y="7"/>
                  </a:lnTo>
                  <a:lnTo>
                    <a:pt x="8" y="6"/>
                  </a:lnTo>
                  <a:lnTo>
                    <a:pt x="8" y="3"/>
                  </a:lnTo>
                  <a:lnTo>
                    <a:pt x="9" y="6"/>
                  </a:lnTo>
                  <a:lnTo>
                    <a:pt x="11" y="6"/>
                  </a:lnTo>
                  <a:lnTo>
                    <a:pt x="12" y="1"/>
                  </a:lnTo>
                  <a:lnTo>
                    <a:pt x="12" y="0"/>
                  </a:lnTo>
                  <a:lnTo>
                    <a:pt x="15" y="1"/>
                  </a:lnTo>
                  <a:lnTo>
                    <a:pt x="15" y="4"/>
                  </a:lnTo>
                  <a:lnTo>
                    <a:pt x="14" y="9"/>
                  </a:lnTo>
                  <a:lnTo>
                    <a:pt x="14" y="12"/>
                  </a:lnTo>
                  <a:lnTo>
                    <a:pt x="5" y="15"/>
                  </a:lnTo>
                  <a:lnTo>
                    <a:pt x="0" y="13"/>
                  </a:lnTo>
                  <a:lnTo>
                    <a:pt x="0" y="12"/>
                  </a:lnTo>
                  <a:lnTo>
                    <a:pt x="3" y="12"/>
                  </a:lnTo>
                  <a:lnTo>
                    <a:pt x="3" y="10"/>
                  </a:lnTo>
                  <a:lnTo>
                    <a:pt x="3" y="7"/>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12" name="Freeform 286"/>
            <p:cNvSpPr>
              <a:spLocks/>
            </p:cNvSpPr>
            <p:nvPr/>
          </p:nvSpPr>
          <p:spPr bwMode="auto">
            <a:xfrm>
              <a:off x="3051" y="1060"/>
              <a:ext cx="15" cy="13"/>
            </a:xfrm>
            <a:custGeom>
              <a:avLst/>
              <a:gdLst>
                <a:gd name="T0" fmla="*/ 3 w 15"/>
                <a:gd name="T1" fmla="*/ 3 h 13"/>
                <a:gd name="T2" fmla="*/ 1 w 15"/>
                <a:gd name="T3" fmla="*/ 4 h 13"/>
                <a:gd name="T4" fmla="*/ 0 w 15"/>
                <a:gd name="T5" fmla="*/ 1 h 13"/>
                <a:gd name="T6" fmla="*/ 1 w 15"/>
                <a:gd name="T7" fmla="*/ 0 h 13"/>
                <a:gd name="T8" fmla="*/ 3 w 15"/>
                <a:gd name="T9" fmla="*/ 1 h 13"/>
                <a:gd name="T10" fmla="*/ 6 w 15"/>
                <a:gd name="T11" fmla="*/ 1 h 13"/>
                <a:gd name="T12" fmla="*/ 7 w 15"/>
                <a:gd name="T13" fmla="*/ 1 h 13"/>
                <a:gd name="T14" fmla="*/ 7 w 15"/>
                <a:gd name="T15" fmla="*/ 3 h 13"/>
                <a:gd name="T16" fmla="*/ 7 w 15"/>
                <a:gd name="T17" fmla="*/ 7 h 13"/>
                <a:gd name="T18" fmla="*/ 9 w 15"/>
                <a:gd name="T19" fmla="*/ 7 h 13"/>
                <a:gd name="T20" fmla="*/ 9 w 15"/>
                <a:gd name="T21" fmla="*/ 4 h 13"/>
                <a:gd name="T22" fmla="*/ 10 w 15"/>
                <a:gd name="T23" fmla="*/ 4 h 13"/>
                <a:gd name="T24" fmla="*/ 15 w 15"/>
                <a:gd name="T25" fmla="*/ 6 h 13"/>
                <a:gd name="T26" fmla="*/ 10 w 15"/>
                <a:gd name="T27" fmla="*/ 13 h 13"/>
                <a:gd name="T28" fmla="*/ 9 w 15"/>
                <a:gd name="T29" fmla="*/ 13 h 13"/>
                <a:gd name="T30" fmla="*/ 3 w 15"/>
                <a:gd name="T31" fmla="*/ 9 h 13"/>
                <a:gd name="T32" fmla="*/ 1 w 15"/>
                <a:gd name="T33" fmla="*/ 7 h 13"/>
                <a:gd name="T34" fmla="*/ 3 w 15"/>
                <a:gd name="T35" fmla="*/ 7 h 13"/>
                <a:gd name="T36" fmla="*/ 4 w 15"/>
                <a:gd name="T37" fmla="*/ 3 h 13"/>
                <a:gd name="T38" fmla="*/ 3 w 15"/>
                <a:gd name="T39" fmla="*/ 3 h 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3"/>
                <a:gd name="T62" fmla="*/ 15 w 15"/>
                <a:gd name="T63" fmla="*/ 13 h 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3">
                  <a:moveTo>
                    <a:pt x="3" y="3"/>
                  </a:moveTo>
                  <a:lnTo>
                    <a:pt x="1" y="4"/>
                  </a:lnTo>
                  <a:lnTo>
                    <a:pt x="0" y="1"/>
                  </a:lnTo>
                  <a:lnTo>
                    <a:pt x="1" y="0"/>
                  </a:lnTo>
                  <a:lnTo>
                    <a:pt x="3" y="1"/>
                  </a:lnTo>
                  <a:lnTo>
                    <a:pt x="6" y="1"/>
                  </a:lnTo>
                  <a:lnTo>
                    <a:pt x="7" y="1"/>
                  </a:lnTo>
                  <a:lnTo>
                    <a:pt x="7" y="3"/>
                  </a:lnTo>
                  <a:lnTo>
                    <a:pt x="7" y="7"/>
                  </a:lnTo>
                  <a:lnTo>
                    <a:pt x="9" y="7"/>
                  </a:lnTo>
                  <a:lnTo>
                    <a:pt x="9" y="4"/>
                  </a:lnTo>
                  <a:lnTo>
                    <a:pt x="10" y="4"/>
                  </a:lnTo>
                  <a:lnTo>
                    <a:pt x="15" y="6"/>
                  </a:lnTo>
                  <a:lnTo>
                    <a:pt x="10" y="13"/>
                  </a:lnTo>
                  <a:lnTo>
                    <a:pt x="9" y="13"/>
                  </a:lnTo>
                  <a:lnTo>
                    <a:pt x="3" y="9"/>
                  </a:lnTo>
                  <a:lnTo>
                    <a:pt x="1" y="7"/>
                  </a:lnTo>
                  <a:lnTo>
                    <a:pt x="3" y="7"/>
                  </a:lnTo>
                  <a:lnTo>
                    <a:pt x="4" y="3"/>
                  </a:lnTo>
                  <a:lnTo>
                    <a:pt x="3"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13" name="Freeform 287"/>
            <p:cNvSpPr>
              <a:spLocks/>
            </p:cNvSpPr>
            <p:nvPr/>
          </p:nvSpPr>
          <p:spPr bwMode="auto">
            <a:xfrm>
              <a:off x="3066" y="1052"/>
              <a:ext cx="7" cy="11"/>
            </a:xfrm>
            <a:custGeom>
              <a:avLst/>
              <a:gdLst>
                <a:gd name="T0" fmla="*/ 4 w 7"/>
                <a:gd name="T1" fmla="*/ 5 h 11"/>
                <a:gd name="T2" fmla="*/ 4 w 7"/>
                <a:gd name="T3" fmla="*/ 3 h 11"/>
                <a:gd name="T4" fmla="*/ 4 w 7"/>
                <a:gd name="T5" fmla="*/ 5 h 11"/>
                <a:gd name="T6" fmla="*/ 6 w 7"/>
                <a:gd name="T7" fmla="*/ 6 h 11"/>
                <a:gd name="T8" fmla="*/ 7 w 7"/>
                <a:gd name="T9" fmla="*/ 9 h 11"/>
                <a:gd name="T10" fmla="*/ 7 w 7"/>
                <a:gd name="T11" fmla="*/ 11 h 11"/>
                <a:gd name="T12" fmla="*/ 3 w 7"/>
                <a:gd name="T13" fmla="*/ 9 h 11"/>
                <a:gd name="T14" fmla="*/ 0 w 7"/>
                <a:gd name="T15" fmla="*/ 0 h 11"/>
                <a:gd name="T16" fmla="*/ 1 w 7"/>
                <a:gd name="T17" fmla="*/ 2 h 11"/>
                <a:gd name="T18" fmla="*/ 3 w 7"/>
                <a:gd name="T19" fmla="*/ 5 h 11"/>
                <a:gd name="T20" fmla="*/ 4 w 7"/>
                <a:gd name="T21" fmla="*/ 5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1"/>
                <a:gd name="T35" fmla="*/ 7 w 7"/>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1">
                  <a:moveTo>
                    <a:pt x="4" y="5"/>
                  </a:moveTo>
                  <a:lnTo>
                    <a:pt x="4" y="3"/>
                  </a:lnTo>
                  <a:lnTo>
                    <a:pt x="4" y="5"/>
                  </a:lnTo>
                  <a:lnTo>
                    <a:pt x="6" y="6"/>
                  </a:lnTo>
                  <a:lnTo>
                    <a:pt x="7" y="9"/>
                  </a:lnTo>
                  <a:lnTo>
                    <a:pt x="7" y="11"/>
                  </a:lnTo>
                  <a:lnTo>
                    <a:pt x="3" y="9"/>
                  </a:lnTo>
                  <a:lnTo>
                    <a:pt x="0" y="0"/>
                  </a:lnTo>
                  <a:lnTo>
                    <a:pt x="1" y="2"/>
                  </a:lnTo>
                  <a:lnTo>
                    <a:pt x="3" y="5"/>
                  </a:lnTo>
                  <a:lnTo>
                    <a:pt x="4" y="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14" name="Freeform 288"/>
            <p:cNvSpPr>
              <a:spLocks/>
            </p:cNvSpPr>
            <p:nvPr/>
          </p:nvSpPr>
          <p:spPr bwMode="auto">
            <a:xfrm>
              <a:off x="3081" y="1054"/>
              <a:ext cx="6" cy="9"/>
            </a:xfrm>
            <a:custGeom>
              <a:avLst/>
              <a:gdLst>
                <a:gd name="T0" fmla="*/ 3 w 6"/>
                <a:gd name="T1" fmla="*/ 0 h 9"/>
                <a:gd name="T2" fmla="*/ 4 w 6"/>
                <a:gd name="T3" fmla="*/ 0 h 9"/>
                <a:gd name="T4" fmla="*/ 6 w 6"/>
                <a:gd name="T5" fmla="*/ 1 h 9"/>
                <a:gd name="T6" fmla="*/ 4 w 6"/>
                <a:gd name="T7" fmla="*/ 9 h 9"/>
                <a:gd name="T8" fmla="*/ 3 w 6"/>
                <a:gd name="T9" fmla="*/ 9 h 9"/>
                <a:gd name="T10" fmla="*/ 3 w 6"/>
                <a:gd name="T11" fmla="*/ 6 h 9"/>
                <a:gd name="T12" fmla="*/ 1 w 6"/>
                <a:gd name="T13" fmla="*/ 7 h 9"/>
                <a:gd name="T14" fmla="*/ 0 w 6"/>
                <a:gd name="T15" fmla="*/ 6 h 9"/>
                <a:gd name="T16" fmla="*/ 0 w 6"/>
                <a:gd name="T17" fmla="*/ 3 h 9"/>
                <a:gd name="T18" fmla="*/ 1 w 6"/>
                <a:gd name="T19" fmla="*/ 1 h 9"/>
                <a:gd name="T20" fmla="*/ 3 w 6"/>
                <a:gd name="T21" fmla="*/ 0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9"/>
                <a:gd name="T35" fmla="*/ 6 w 6"/>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9">
                  <a:moveTo>
                    <a:pt x="3" y="0"/>
                  </a:moveTo>
                  <a:lnTo>
                    <a:pt x="4" y="0"/>
                  </a:lnTo>
                  <a:lnTo>
                    <a:pt x="6" y="1"/>
                  </a:lnTo>
                  <a:lnTo>
                    <a:pt x="4" y="9"/>
                  </a:lnTo>
                  <a:lnTo>
                    <a:pt x="3" y="9"/>
                  </a:lnTo>
                  <a:lnTo>
                    <a:pt x="3" y="6"/>
                  </a:lnTo>
                  <a:lnTo>
                    <a:pt x="1" y="7"/>
                  </a:lnTo>
                  <a:lnTo>
                    <a:pt x="0" y="6"/>
                  </a:lnTo>
                  <a:lnTo>
                    <a:pt x="0" y="3"/>
                  </a:lnTo>
                  <a:lnTo>
                    <a:pt x="1" y="1"/>
                  </a:lnTo>
                  <a:lnTo>
                    <a:pt x="3"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15" name="Freeform 289"/>
            <p:cNvSpPr>
              <a:spLocks/>
            </p:cNvSpPr>
            <p:nvPr/>
          </p:nvSpPr>
          <p:spPr bwMode="auto">
            <a:xfrm>
              <a:off x="3114" y="1046"/>
              <a:ext cx="8" cy="6"/>
            </a:xfrm>
            <a:custGeom>
              <a:avLst/>
              <a:gdLst>
                <a:gd name="T0" fmla="*/ 4 w 8"/>
                <a:gd name="T1" fmla="*/ 6 h 6"/>
                <a:gd name="T2" fmla="*/ 0 w 8"/>
                <a:gd name="T3" fmla="*/ 5 h 6"/>
                <a:gd name="T4" fmla="*/ 0 w 8"/>
                <a:gd name="T5" fmla="*/ 2 h 6"/>
                <a:gd name="T6" fmla="*/ 1 w 8"/>
                <a:gd name="T7" fmla="*/ 0 h 6"/>
                <a:gd name="T8" fmla="*/ 6 w 8"/>
                <a:gd name="T9" fmla="*/ 2 h 6"/>
                <a:gd name="T10" fmla="*/ 7 w 8"/>
                <a:gd name="T11" fmla="*/ 3 h 6"/>
                <a:gd name="T12" fmla="*/ 8 w 8"/>
                <a:gd name="T13" fmla="*/ 6 h 6"/>
                <a:gd name="T14" fmla="*/ 4 w 8"/>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6"/>
                <a:gd name="T26" fmla="*/ 8 w 8"/>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6">
                  <a:moveTo>
                    <a:pt x="4" y="6"/>
                  </a:moveTo>
                  <a:lnTo>
                    <a:pt x="0" y="5"/>
                  </a:lnTo>
                  <a:lnTo>
                    <a:pt x="0" y="2"/>
                  </a:lnTo>
                  <a:lnTo>
                    <a:pt x="1" y="0"/>
                  </a:lnTo>
                  <a:lnTo>
                    <a:pt x="6" y="2"/>
                  </a:lnTo>
                  <a:lnTo>
                    <a:pt x="7" y="3"/>
                  </a:lnTo>
                  <a:lnTo>
                    <a:pt x="8" y="6"/>
                  </a:lnTo>
                  <a:lnTo>
                    <a:pt x="4"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16" name="Freeform 290"/>
            <p:cNvSpPr>
              <a:spLocks/>
            </p:cNvSpPr>
            <p:nvPr/>
          </p:nvSpPr>
          <p:spPr bwMode="auto">
            <a:xfrm>
              <a:off x="3108" y="1028"/>
              <a:ext cx="16" cy="14"/>
            </a:xfrm>
            <a:custGeom>
              <a:avLst/>
              <a:gdLst>
                <a:gd name="T0" fmla="*/ 4 w 16"/>
                <a:gd name="T1" fmla="*/ 3 h 14"/>
                <a:gd name="T2" fmla="*/ 6 w 16"/>
                <a:gd name="T3" fmla="*/ 3 h 14"/>
                <a:gd name="T4" fmla="*/ 6 w 16"/>
                <a:gd name="T5" fmla="*/ 2 h 14"/>
                <a:gd name="T6" fmla="*/ 7 w 16"/>
                <a:gd name="T7" fmla="*/ 3 h 14"/>
                <a:gd name="T8" fmla="*/ 7 w 16"/>
                <a:gd name="T9" fmla="*/ 2 h 14"/>
                <a:gd name="T10" fmla="*/ 9 w 16"/>
                <a:gd name="T11" fmla="*/ 5 h 14"/>
                <a:gd name="T12" fmla="*/ 12 w 16"/>
                <a:gd name="T13" fmla="*/ 3 h 14"/>
                <a:gd name="T14" fmla="*/ 12 w 16"/>
                <a:gd name="T15" fmla="*/ 0 h 14"/>
                <a:gd name="T16" fmla="*/ 13 w 16"/>
                <a:gd name="T17" fmla="*/ 0 h 14"/>
                <a:gd name="T18" fmla="*/ 13 w 16"/>
                <a:gd name="T19" fmla="*/ 3 h 14"/>
                <a:gd name="T20" fmla="*/ 16 w 16"/>
                <a:gd name="T21" fmla="*/ 3 h 14"/>
                <a:gd name="T22" fmla="*/ 16 w 16"/>
                <a:gd name="T23" fmla="*/ 5 h 14"/>
                <a:gd name="T24" fmla="*/ 16 w 16"/>
                <a:gd name="T25" fmla="*/ 8 h 14"/>
                <a:gd name="T26" fmla="*/ 14 w 16"/>
                <a:gd name="T27" fmla="*/ 8 h 14"/>
                <a:gd name="T28" fmla="*/ 14 w 16"/>
                <a:gd name="T29" fmla="*/ 9 h 14"/>
                <a:gd name="T30" fmla="*/ 13 w 16"/>
                <a:gd name="T31" fmla="*/ 11 h 14"/>
                <a:gd name="T32" fmla="*/ 12 w 16"/>
                <a:gd name="T33" fmla="*/ 9 h 14"/>
                <a:gd name="T34" fmla="*/ 10 w 16"/>
                <a:gd name="T35" fmla="*/ 12 h 14"/>
                <a:gd name="T36" fmla="*/ 9 w 16"/>
                <a:gd name="T37" fmla="*/ 12 h 14"/>
                <a:gd name="T38" fmla="*/ 7 w 16"/>
                <a:gd name="T39" fmla="*/ 11 h 14"/>
                <a:gd name="T40" fmla="*/ 4 w 16"/>
                <a:gd name="T41" fmla="*/ 12 h 14"/>
                <a:gd name="T42" fmla="*/ 4 w 16"/>
                <a:gd name="T43" fmla="*/ 11 h 14"/>
                <a:gd name="T44" fmla="*/ 3 w 16"/>
                <a:gd name="T45" fmla="*/ 14 h 14"/>
                <a:gd name="T46" fmla="*/ 1 w 16"/>
                <a:gd name="T47" fmla="*/ 8 h 14"/>
                <a:gd name="T48" fmla="*/ 0 w 16"/>
                <a:gd name="T49" fmla="*/ 6 h 14"/>
                <a:gd name="T50" fmla="*/ 1 w 16"/>
                <a:gd name="T51" fmla="*/ 5 h 14"/>
                <a:gd name="T52" fmla="*/ 4 w 16"/>
                <a:gd name="T53" fmla="*/ 5 h 14"/>
                <a:gd name="T54" fmla="*/ 4 w 16"/>
                <a:gd name="T55" fmla="*/ 3 h 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
                <a:gd name="T85" fmla="*/ 0 h 14"/>
                <a:gd name="T86" fmla="*/ 16 w 16"/>
                <a:gd name="T87" fmla="*/ 14 h 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 h="14">
                  <a:moveTo>
                    <a:pt x="4" y="3"/>
                  </a:moveTo>
                  <a:lnTo>
                    <a:pt x="6" y="3"/>
                  </a:lnTo>
                  <a:lnTo>
                    <a:pt x="6" y="2"/>
                  </a:lnTo>
                  <a:lnTo>
                    <a:pt x="7" y="3"/>
                  </a:lnTo>
                  <a:lnTo>
                    <a:pt x="7" y="2"/>
                  </a:lnTo>
                  <a:lnTo>
                    <a:pt x="9" y="5"/>
                  </a:lnTo>
                  <a:lnTo>
                    <a:pt x="12" y="3"/>
                  </a:lnTo>
                  <a:lnTo>
                    <a:pt x="12" y="0"/>
                  </a:lnTo>
                  <a:lnTo>
                    <a:pt x="13" y="0"/>
                  </a:lnTo>
                  <a:lnTo>
                    <a:pt x="13" y="3"/>
                  </a:lnTo>
                  <a:lnTo>
                    <a:pt x="16" y="3"/>
                  </a:lnTo>
                  <a:lnTo>
                    <a:pt x="16" y="5"/>
                  </a:lnTo>
                  <a:lnTo>
                    <a:pt x="16" y="8"/>
                  </a:lnTo>
                  <a:lnTo>
                    <a:pt x="14" y="8"/>
                  </a:lnTo>
                  <a:lnTo>
                    <a:pt x="14" y="9"/>
                  </a:lnTo>
                  <a:lnTo>
                    <a:pt x="13" y="11"/>
                  </a:lnTo>
                  <a:lnTo>
                    <a:pt x="12" y="9"/>
                  </a:lnTo>
                  <a:lnTo>
                    <a:pt x="10" y="12"/>
                  </a:lnTo>
                  <a:lnTo>
                    <a:pt x="9" y="12"/>
                  </a:lnTo>
                  <a:lnTo>
                    <a:pt x="7" y="11"/>
                  </a:lnTo>
                  <a:lnTo>
                    <a:pt x="4" y="12"/>
                  </a:lnTo>
                  <a:lnTo>
                    <a:pt x="4" y="11"/>
                  </a:lnTo>
                  <a:lnTo>
                    <a:pt x="3" y="14"/>
                  </a:lnTo>
                  <a:lnTo>
                    <a:pt x="1" y="8"/>
                  </a:lnTo>
                  <a:lnTo>
                    <a:pt x="0" y="6"/>
                  </a:lnTo>
                  <a:lnTo>
                    <a:pt x="1" y="5"/>
                  </a:lnTo>
                  <a:lnTo>
                    <a:pt x="4" y="5"/>
                  </a:lnTo>
                  <a:lnTo>
                    <a:pt x="4"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17" name="Freeform 291"/>
            <p:cNvSpPr>
              <a:spLocks/>
            </p:cNvSpPr>
            <p:nvPr/>
          </p:nvSpPr>
          <p:spPr bwMode="auto">
            <a:xfrm>
              <a:off x="3122" y="1036"/>
              <a:ext cx="11" cy="15"/>
            </a:xfrm>
            <a:custGeom>
              <a:avLst/>
              <a:gdLst>
                <a:gd name="T0" fmla="*/ 8 w 11"/>
                <a:gd name="T1" fmla="*/ 12 h 15"/>
                <a:gd name="T2" fmla="*/ 6 w 11"/>
                <a:gd name="T3" fmla="*/ 12 h 15"/>
                <a:gd name="T4" fmla="*/ 6 w 11"/>
                <a:gd name="T5" fmla="*/ 13 h 15"/>
                <a:gd name="T6" fmla="*/ 5 w 11"/>
                <a:gd name="T7" fmla="*/ 15 h 15"/>
                <a:gd name="T8" fmla="*/ 2 w 11"/>
                <a:gd name="T9" fmla="*/ 13 h 15"/>
                <a:gd name="T10" fmla="*/ 0 w 11"/>
                <a:gd name="T11" fmla="*/ 12 h 15"/>
                <a:gd name="T12" fmla="*/ 0 w 11"/>
                <a:gd name="T13" fmla="*/ 10 h 15"/>
                <a:gd name="T14" fmla="*/ 0 w 11"/>
                <a:gd name="T15" fmla="*/ 9 h 15"/>
                <a:gd name="T16" fmla="*/ 0 w 11"/>
                <a:gd name="T17" fmla="*/ 6 h 15"/>
                <a:gd name="T18" fmla="*/ 2 w 11"/>
                <a:gd name="T19" fmla="*/ 4 h 15"/>
                <a:gd name="T20" fmla="*/ 3 w 11"/>
                <a:gd name="T21" fmla="*/ 6 h 15"/>
                <a:gd name="T22" fmla="*/ 3 w 11"/>
                <a:gd name="T23" fmla="*/ 1 h 15"/>
                <a:gd name="T24" fmla="*/ 6 w 11"/>
                <a:gd name="T25" fmla="*/ 3 h 15"/>
                <a:gd name="T26" fmla="*/ 8 w 11"/>
                <a:gd name="T27" fmla="*/ 0 h 15"/>
                <a:gd name="T28" fmla="*/ 11 w 11"/>
                <a:gd name="T29" fmla="*/ 3 h 15"/>
                <a:gd name="T30" fmla="*/ 11 w 11"/>
                <a:gd name="T31" fmla="*/ 6 h 15"/>
                <a:gd name="T32" fmla="*/ 8 w 11"/>
                <a:gd name="T33" fmla="*/ 12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5"/>
                <a:gd name="T53" fmla="*/ 11 w 11"/>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5">
                  <a:moveTo>
                    <a:pt x="8" y="12"/>
                  </a:moveTo>
                  <a:lnTo>
                    <a:pt x="6" y="12"/>
                  </a:lnTo>
                  <a:lnTo>
                    <a:pt x="6" y="13"/>
                  </a:lnTo>
                  <a:lnTo>
                    <a:pt x="5" y="15"/>
                  </a:lnTo>
                  <a:lnTo>
                    <a:pt x="2" y="13"/>
                  </a:lnTo>
                  <a:lnTo>
                    <a:pt x="0" y="12"/>
                  </a:lnTo>
                  <a:lnTo>
                    <a:pt x="0" y="10"/>
                  </a:lnTo>
                  <a:lnTo>
                    <a:pt x="0" y="9"/>
                  </a:lnTo>
                  <a:lnTo>
                    <a:pt x="0" y="6"/>
                  </a:lnTo>
                  <a:lnTo>
                    <a:pt x="2" y="4"/>
                  </a:lnTo>
                  <a:lnTo>
                    <a:pt x="3" y="6"/>
                  </a:lnTo>
                  <a:lnTo>
                    <a:pt x="3" y="1"/>
                  </a:lnTo>
                  <a:lnTo>
                    <a:pt x="6" y="3"/>
                  </a:lnTo>
                  <a:lnTo>
                    <a:pt x="8" y="0"/>
                  </a:lnTo>
                  <a:lnTo>
                    <a:pt x="11" y="3"/>
                  </a:lnTo>
                  <a:lnTo>
                    <a:pt x="11" y="6"/>
                  </a:lnTo>
                  <a:lnTo>
                    <a:pt x="8" y="1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18" name="Freeform 292"/>
            <p:cNvSpPr>
              <a:spLocks/>
            </p:cNvSpPr>
            <p:nvPr/>
          </p:nvSpPr>
          <p:spPr bwMode="auto">
            <a:xfrm>
              <a:off x="3134" y="1028"/>
              <a:ext cx="6" cy="12"/>
            </a:xfrm>
            <a:custGeom>
              <a:avLst/>
              <a:gdLst>
                <a:gd name="T0" fmla="*/ 5 w 6"/>
                <a:gd name="T1" fmla="*/ 11 h 12"/>
                <a:gd name="T2" fmla="*/ 3 w 6"/>
                <a:gd name="T3" fmla="*/ 12 h 12"/>
                <a:gd name="T4" fmla="*/ 0 w 6"/>
                <a:gd name="T5" fmla="*/ 2 h 12"/>
                <a:gd name="T6" fmla="*/ 2 w 6"/>
                <a:gd name="T7" fmla="*/ 0 h 12"/>
                <a:gd name="T8" fmla="*/ 2 w 6"/>
                <a:gd name="T9" fmla="*/ 2 h 12"/>
                <a:gd name="T10" fmla="*/ 3 w 6"/>
                <a:gd name="T11" fmla="*/ 2 h 12"/>
                <a:gd name="T12" fmla="*/ 6 w 6"/>
                <a:gd name="T13" fmla="*/ 3 h 12"/>
                <a:gd name="T14" fmla="*/ 6 w 6"/>
                <a:gd name="T15" fmla="*/ 8 h 12"/>
                <a:gd name="T16" fmla="*/ 6 w 6"/>
                <a:gd name="T17" fmla="*/ 11 h 12"/>
                <a:gd name="T18" fmla="*/ 5 w 6"/>
                <a:gd name="T19" fmla="*/ 1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2"/>
                <a:gd name="T32" fmla="*/ 6 w 6"/>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2">
                  <a:moveTo>
                    <a:pt x="5" y="11"/>
                  </a:moveTo>
                  <a:lnTo>
                    <a:pt x="3" y="12"/>
                  </a:lnTo>
                  <a:lnTo>
                    <a:pt x="0" y="2"/>
                  </a:lnTo>
                  <a:lnTo>
                    <a:pt x="2" y="0"/>
                  </a:lnTo>
                  <a:lnTo>
                    <a:pt x="2" y="2"/>
                  </a:lnTo>
                  <a:lnTo>
                    <a:pt x="3" y="2"/>
                  </a:lnTo>
                  <a:lnTo>
                    <a:pt x="6" y="3"/>
                  </a:lnTo>
                  <a:lnTo>
                    <a:pt x="6" y="8"/>
                  </a:lnTo>
                  <a:lnTo>
                    <a:pt x="6" y="11"/>
                  </a:lnTo>
                  <a:lnTo>
                    <a:pt x="5" y="1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19" name="Freeform 293"/>
            <p:cNvSpPr>
              <a:spLocks/>
            </p:cNvSpPr>
            <p:nvPr/>
          </p:nvSpPr>
          <p:spPr bwMode="auto">
            <a:xfrm>
              <a:off x="3161" y="1009"/>
              <a:ext cx="12" cy="9"/>
            </a:xfrm>
            <a:custGeom>
              <a:avLst/>
              <a:gdLst>
                <a:gd name="T0" fmla="*/ 9 w 12"/>
                <a:gd name="T1" fmla="*/ 1 h 9"/>
                <a:gd name="T2" fmla="*/ 12 w 12"/>
                <a:gd name="T3" fmla="*/ 6 h 9"/>
                <a:gd name="T4" fmla="*/ 12 w 12"/>
                <a:gd name="T5" fmla="*/ 7 h 9"/>
                <a:gd name="T6" fmla="*/ 9 w 12"/>
                <a:gd name="T7" fmla="*/ 7 h 9"/>
                <a:gd name="T8" fmla="*/ 8 w 12"/>
                <a:gd name="T9" fmla="*/ 9 h 9"/>
                <a:gd name="T10" fmla="*/ 6 w 12"/>
                <a:gd name="T11" fmla="*/ 9 h 9"/>
                <a:gd name="T12" fmla="*/ 3 w 12"/>
                <a:gd name="T13" fmla="*/ 9 h 9"/>
                <a:gd name="T14" fmla="*/ 2 w 12"/>
                <a:gd name="T15" fmla="*/ 7 h 9"/>
                <a:gd name="T16" fmla="*/ 5 w 12"/>
                <a:gd name="T17" fmla="*/ 6 h 9"/>
                <a:gd name="T18" fmla="*/ 5 w 12"/>
                <a:gd name="T19" fmla="*/ 4 h 9"/>
                <a:gd name="T20" fmla="*/ 0 w 12"/>
                <a:gd name="T21" fmla="*/ 4 h 9"/>
                <a:gd name="T22" fmla="*/ 0 w 12"/>
                <a:gd name="T23" fmla="*/ 3 h 9"/>
                <a:gd name="T24" fmla="*/ 3 w 12"/>
                <a:gd name="T25" fmla="*/ 3 h 9"/>
                <a:gd name="T26" fmla="*/ 6 w 12"/>
                <a:gd name="T27" fmla="*/ 3 h 9"/>
                <a:gd name="T28" fmla="*/ 6 w 12"/>
                <a:gd name="T29" fmla="*/ 1 h 9"/>
                <a:gd name="T30" fmla="*/ 6 w 12"/>
                <a:gd name="T31" fmla="*/ 0 h 9"/>
                <a:gd name="T32" fmla="*/ 9 w 12"/>
                <a:gd name="T33" fmla="*/ 1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9"/>
                <a:gd name="T53" fmla="*/ 12 w 12"/>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9">
                  <a:moveTo>
                    <a:pt x="9" y="1"/>
                  </a:moveTo>
                  <a:lnTo>
                    <a:pt x="12" y="6"/>
                  </a:lnTo>
                  <a:lnTo>
                    <a:pt x="12" y="7"/>
                  </a:lnTo>
                  <a:lnTo>
                    <a:pt x="9" y="7"/>
                  </a:lnTo>
                  <a:lnTo>
                    <a:pt x="8" y="9"/>
                  </a:lnTo>
                  <a:lnTo>
                    <a:pt x="6" y="9"/>
                  </a:lnTo>
                  <a:lnTo>
                    <a:pt x="3" y="9"/>
                  </a:lnTo>
                  <a:lnTo>
                    <a:pt x="2" y="7"/>
                  </a:lnTo>
                  <a:lnTo>
                    <a:pt x="5" y="6"/>
                  </a:lnTo>
                  <a:lnTo>
                    <a:pt x="5" y="4"/>
                  </a:lnTo>
                  <a:lnTo>
                    <a:pt x="0" y="4"/>
                  </a:lnTo>
                  <a:lnTo>
                    <a:pt x="0" y="3"/>
                  </a:lnTo>
                  <a:lnTo>
                    <a:pt x="3" y="3"/>
                  </a:lnTo>
                  <a:lnTo>
                    <a:pt x="6" y="3"/>
                  </a:lnTo>
                  <a:lnTo>
                    <a:pt x="6" y="1"/>
                  </a:lnTo>
                  <a:lnTo>
                    <a:pt x="6" y="0"/>
                  </a:lnTo>
                  <a:lnTo>
                    <a:pt x="9"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20" name="Freeform 294"/>
            <p:cNvSpPr>
              <a:spLocks/>
            </p:cNvSpPr>
            <p:nvPr/>
          </p:nvSpPr>
          <p:spPr bwMode="auto">
            <a:xfrm>
              <a:off x="2879" y="1334"/>
              <a:ext cx="13" cy="9"/>
            </a:xfrm>
            <a:custGeom>
              <a:avLst/>
              <a:gdLst>
                <a:gd name="T0" fmla="*/ 0 w 13"/>
                <a:gd name="T1" fmla="*/ 6 h 9"/>
                <a:gd name="T2" fmla="*/ 1 w 13"/>
                <a:gd name="T3" fmla="*/ 6 h 9"/>
                <a:gd name="T4" fmla="*/ 1 w 13"/>
                <a:gd name="T5" fmla="*/ 4 h 9"/>
                <a:gd name="T6" fmla="*/ 4 w 13"/>
                <a:gd name="T7" fmla="*/ 4 h 9"/>
                <a:gd name="T8" fmla="*/ 4 w 13"/>
                <a:gd name="T9" fmla="*/ 3 h 9"/>
                <a:gd name="T10" fmla="*/ 5 w 13"/>
                <a:gd name="T11" fmla="*/ 1 h 9"/>
                <a:gd name="T12" fmla="*/ 8 w 13"/>
                <a:gd name="T13" fmla="*/ 0 h 9"/>
                <a:gd name="T14" fmla="*/ 11 w 13"/>
                <a:gd name="T15" fmla="*/ 0 h 9"/>
                <a:gd name="T16" fmla="*/ 11 w 13"/>
                <a:gd name="T17" fmla="*/ 1 h 9"/>
                <a:gd name="T18" fmla="*/ 11 w 13"/>
                <a:gd name="T19" fmla="*/ 3 h 9"/>
                <a:gd name="T20" fmla="*/ 13 w 13"/>
                <a:gd name="T21" fmla="*/ 4 h 9"/>
                <a:gd name="T22" fmla="*/ 5 w 13"/>
                <a:gd name="T23" fmla="*/ 7 h 9"/>
                <a:gd name="T24" fmla="*/ 2 w 13"/>
                <a:gd name="T25" fmla="*/ 9 h 9"/>
                <a:gd name="T26" fmla="*/ 1 w 13"/>
                <a:gd name="T27" fmla="*/ 7 h 9"/>
                <a:gd name="T28" fmla="*/ 0 w 13"/>
                <a:gd name="T29" fmla="*/ 6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9"/>
                <a:gd name="T47" fmla="*/ 13 w 13"/>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9">
                  <a:moveTo>
                    <a:pt x="0" y="6"/>
                  </a:moveTo>
                  <a:lnTo>
                    <a:pt x="1" y="6"/>
                  </a:lnTo>
                  <a:lnTo>
                    <a:pt x="1" y="4"/>
                  </a:lnTo>
                  <a:lnTo>
                    <a:pt x="4" y="4"/>
                  </a:lnTo>
                  <a:lnTo>
                    <a:pt x="4" y="3"/>
                  </a:lnTo>
                  <a:lnTo>
                    <a:pt x="5" y="1"/>
                  </a:lnTo>
                  <a:lnTo>
                    <a:pt x="8" y="0"/>
                  </a:lnTo>
                  <a:lnTo>
                    <a:pt x="11" y="0"/>
                  </a:lnTo>
                  <a:lnTo>
                    <a:pt x="11" y="1"/>
                  </a:lnTo>
                  <a:lnTo>
                    <a:pt x="11" y="3"/>
                  </a:lnTo>
                  <a:lnTo>
                    <a:pt x="13" y="4"/>
                  </a:lnTo>
                  <a:lnTo>
                    <a:pt x="5" y="7"/>
                  </a:lnTo>
                  <a:lnTo>
                    <a:pt x="2" y="9"/>
                  </a:lnTo>
                  <a:lnTo>
                    <a:pt x="1" y="7"/>
                  </a:lnTo>
                  <a:lnTo>
                    <a:pt x="0"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21" name="Freeform 295"/>
            <p:cNvSpPr>
              <a:spLocks/>
            </p:cNvSpPr>
            <p:nvPr/>
          </p:nvSpPr>
          <p:spPr bwMode="auto">
            <a:xfrm>
              <a:off x="2817" y="1426"/>
              <a:ext cx="3" cy="6"/>
            </a:xfrm>
            <a:custGeom>
              <a:avLst/>
              <a:gdLst>
                <a:gd name="T0" fmla="*/ 3 w 3"/>
                <a:gd name="T1" fmla="*/ 0 h 6"/>
                <a:gd name="T2" fmla="*/ 0 w 3"/>
                <a:gd name="T3" fmla="*/ 3 h 6"/>
                <a:gd name="T4" fmla="*/ 0 w 3"/>
                <a:gd name="T5" fmla="*/ 5 h 6"/>
                <a:gd name="T6" fmla="*/ 0 w 3"/>
                <a:gd name="T7" fmla="*/ 6 h 6"/>
                <a:gd name="T8" fmla="*/ 3 w 3"/>
                <a:gd name="T9" fmla="*/ 5 h 6"/>
                <a:gd name="T10" fmla="*/ 3 w 3"/>
                <a:gd name="T11" fmla="*/ 0 h 6"/>
                <a:gd name="T12" fmla="*/ 0 60000 65536"/>
                <a:gd name="T13" fmla="*/ 0 60000 65536"/>
                <a:gd name="T14" fmla="*/ 0 60000 65536"/>
                <a:gd name="T15" fmla="*/ 0 60000 65536"/>
                <a:gd name="T16" fmla="*/ 0 60000 65536"/>
                <a:gd name="T17" fmla="*/ 0 60000 65536"/>
                <a:gd name="T18" fmla="*/ 0 w 3"/>
                <a:gd name="T19" fmla="*/ 0 h 6"/>
                <a:gd name="T20" fmla="*/ 3 w 3"/>
                <a:gd name="T21" fmla="*/ 6 h 6"/>
              </a:gdLst>
              <a:ahLst/>
              <a:cxnLst>
                <a:cxn ang="T12">
                  <a:pos x="T0" y="T1"/>
                </a:cxn>
                <a:cxn ang="T13">
                  <a:pos x="T2" y="T3"/>
                </a:cxn>
                <a:cxn ang="T14">
                  <a:pos x="T4" y="T5"/>
                </a:cxn>
                <a:cxn ang="T15">
                  <a:pos x="T6" y="T7"/>
                </a:cxn>
                <a:cxn ang="T16">
                  <a:pos x="T8" y="T9"/>
                </a:cxn>
                <a:cxn ang="T17">
                  <a:pos x="T10" y="T11"/>
                </a:cxn>
              </a:cxnLst>
              <a:rect l="T18" t="T19" r="T20" b="T21"/>
              <a:pathLst>
                <a:path w="3" h="6">
                  <a:moveTo>
                    <a:pt x="3" y="0"/>
                  </a:moveTo>
                  <a:lnTo>
                    <a:pt x="0" y="3"/>
                  </a:lnTo>
                  <a:lnTo>
                    <a:pt x="0" y="5"/>
                  </a:lnTo>
                  <a:lnTo>
                    <a:pt x="0" y="6"/>
                  </a:lnTo>
                  <a:lnTo>
                    <a:pt x="3" y="5"/>
                  </a:lnTo>
                  <a:lnTo>
                    <a:pt x="3"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22" name="Freeform 296"/>
            <p:cNvSpPr>
              <a:spLocks/>
            </p:cNvSpPr>
            <p:nvPr/>
          </p:nvSpPr>
          <p:spPr bwMode="auto">
            <a:xfrm>
              <a:off x="2835" y="1383"/>
              <a:ext cx="3" cy="4"/>
            </a:xfrm>
            <a:custGeom>
              <a:avLst/>
              <a:gdLst>
                <a:gd name="T0" fmla="*/ 2 w 3"/>
                <a:gd name="T1" fmla="*/ 4 h 4"/>
                <a:gd name="T2" fmla="*/ 3 w 3"/>
                <a:gd name="T3" fmla="*/ 2 h 4"/>
                <a:gd name="T4" fmla="*/ 3 w 3"/>
                <a:gd name="T5" fmla="*/ 0 h 4"/>
                <a:gd name="T6" fmla="*/ 0 w 3"/>
                <a:gd name="T7" fmla="*/ 0 h 4"/>
                <a:gd name="T8" fmla="*/ 0 w 3"/>
                <a:gd name="T9" fmla="*/ 4 h 4"/>
                <a:gd name="T10" fmla="*/ 2 w 3"/>
                <a:gd name="T11" fmla="*/ 4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2" y="4"/>
                  </a:moveTo>
                  <a:lnTo>
                    <a:pt x="3" y="2"/>
                  </a:lnTo>
                  <a:lnTo>
                    <a:pt x="3" y="0"/>
                  </a:lnTo>
                  <a:lnTo>
                    <a:pt x="0" y="0"/>
                  </a:lnTo>
                  <a:lnTo>
                    <a:pt x="0" y="4"/>
                  </a:lnTo>
                  <a:lnTo>
                    <a:pt x="2" y="4"/>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23" name="Freeform 297"/>
            <p:cNvSpPr>
              <a:spLocks/>
            </p:cNvSpPr>
            <p:nvPr/>
          </p:nvSpPr>
          <p:spPr bwMode="auto">
            <a:xfrm>
              <a:off x="2822" y="1401"/>
              <a:ext cx="1" cy="4"/>
            </a:xfrm>
            <a:custGeom>
              <a:avLst/>
              <a:gdLst>
                <a:gd name="T0" fmla="*/ 0 w 1"/>
                <a:gd name="T1" fmla="*/ 4 h 4"/>
                <a:gd name="T2" fmla="*/ 0 w 1"/>
                <a:gd name="T3" fmla="*/ 3 h 4"/>
                <a:gd name="T4" fmla="*/ 1 w 1"/>
                <a:gd name="T5" fmla="*/ 1 h 4"/>
                <a:gd name="T6" fmla="*/ 0 w 1"/>
                <a:gd name="T7" fmla="*/ 0 h 4"/>
                <a:gd name="T8" fmla="*/ 0 w 1"/>
                <a:gd name="T9" fmla="*/ 4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4"/>
                  </a:moveTo>
                  <a:lnTo>
                    <a:pt x="0" y="3"/>
                  </a:lnTo>
                  <a:lnTo>
                    <a:pt x="1" y="1"/>
                  </a:lnTo>
                  <a:lnTo>
                    <a:pt x="0" y="0"/>
                  </a:lnTo>
                  <a:lnTo>
                    <a:pt x="0" y="4"/>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24" name="Freeform 298"/>
            <p:cNvSpPr>
              <a:spLocks/>
            </p:cNvSpPr>
            <p:nvPr/>
          </p:nvSpPr>
          <p:spPr bwMode="auto">
            <a:xfrm>
              <a:off x="2826" y="1467"/>
              <a:ext cx="3" cy="7"/>
            </a:xfrm>
            <a:custGeom>
              <a:avLst/>
              <a:gdLst>
                <a:gd name="T0" fmla="*/ 3 w 3"/>
                <a:gd name="T1" fmla="*/ 7 h 7"/>
                <a:gd name="T2" fmla="*/ 3 w 3"/>
                <a:gd name="T3" fmla="*/ 3 h 7"/>
                <a:gd name="T4" fmla="*/ 2 w 3"/>
                <a:gd name="T5" fmla="*/ 0 h 7"/>
                <a:gd name="T6" fmla="*/ 0 w 3"/>
                <a:gd name="T7" fmla="*/ 0 h 7"/>
                <a:gd name="T8" fmla="*/ 0 w 3"/>
                <a:gd name="T9" fmla="*/ 6 h 7"/>
                <a:gd name="T10" fmla="*/ 3 w 3"/>
                <a:gd name="T11" fmla="*/ 7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3" y="7"/>
                  </a:moveTo>
                  <a:lnTo>
                    <a:pt x="3" y="3"/>
                  </a:lnTo>
                  <a:lnTo>
                    <a:pt x="2" y="0"/>
                  </a:lnTo>
                  <a:lnTo>
                    <a:pt x="0" y="0"/>
                  </a:lnTo>
                  <a:lnTo>
                    <a:pt x="0" y="6"/>
                  </a:lnTo>
                  <a:lnTo>
                    <a:pt x="3" y="7"/>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25" name="Freeform 299"/>
            <p:cNvSpPr>
              <a:spLocks/>
            </p:cNvSpPr>
            <p:nvPr/>
          </p:nvSpPr>
          <p:spPr bwMode="auto">
            <a:xfrm>
              <a:off x="2825" y="1486"/>
              <a:ext cx="1" cy="8"/>
            </a:xfrm>
            <a:custGeom>
              <a:avLst/>
              <a:gdLst>
                <a:gd name="T0" fmla="*/ 1 w 1"/>
                <a:gd name="T1" fmla="*/ 8 h 8"/>
                <a:gd name="T2" fmla="*/ 1 w 1"/>
                <a:gd name="T3" fmla="*/ 2 h 8"/>
                <a:gd name="T4" fmla="*/ 0 w 1"/>
                <a:gd name="T5" fmla="*/ 0 h 8"/>
                <a:gd name="T6" fmla="*/ 0 w 1"/>
                <a:gd name="T7" fmla="*/ 2 h 8"/>
                <a:gd name="T8" fmla="*/ 0 w 1"/>
                <a:gd name="T9" fmla="*/ 8 h 8"/>
                <a:gd name="T10" fmla="*/ 1 w 1"/>
                <a:gd name="T11" fmla="*/ 8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1" y="8"/>
                  </a:moveTo>
                  <a:lnTo>
                    <a:pt x="1" y="2"/>
                  </a:lnTo>
                  <a:lnTo>
                    <a:pt x="0" y="0"/>
                  </a:lnTo>
                  <a:lnTo>
                    <a:pt x="0" y="2"/>
                  </a:lnTo>
                  <a:lnTo>
                    <a:pt x="0" y="8"/>
                  </a:lnTo>
                  <a:lnTo>
                    <a:pt x="1" y="8"/>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26" name="Freeform 300"/>
            <p:cNvSpPr>
              <a:spLocks/>
            </p:cNvSpPr>
            <p:nvPr/>
          </p:nvSpPr>
          <p:spPr bwMode="auto">
            <a:xfrm>
              <a:off x="2760" y="2016"/>
              <a:ext cx="6" cy="5"/>
            </a:xfrm>
            <a:custGeom>
              <a:avLst/>
              <a:gdLst>
                <a:gd name="T0" fmla="*/ 5 w 6"/>
                <a:gd name="T1" fmla="*/ 0 h 5"/>
                <a:gd name="T2" fmla="*/ 6 w 6"/>
                <a:gd name="T3" fmla="*/ 2 h 5"/>
                <a:gd name="T4" fmla="*/ 2 w 6"/>
                <a:gd name="T5" fmla="*/ 5 h 5"/>
                <a:gd name="T6" fmla="*/ 0 w 6"/>
                <a:gd name="T7" fmla="*/ 3 h 5"/>
                <a:gd name="T8" fmla="*/ 2 w 6"/>
                <a:gd name="T9" fmla="*/ 2 h 5"/>
                <a:gd name="T10" fmla="*/ 5 w 6"/>
                <a:gd name="T11" fmla="*/ 0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5" y="0"/>
                  </a:moveTo>
                  <a:lnTo>
                    <a:pt x="6" y="2"/>
                  </a:lnTo>
                  <a:lnTo>
                    <a:pt x="2" y="5"/>
                  </a:lnTo>
                  <a:lnTo>
                    <a:pt x="0" y="3"/>
                  </a:lnTo>
                  <a:lnTo>
                    <a:pt x="2" y="2"/>
                  </a:lnTo>
                  <a:lnTo>
                    <a:pt x="5"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27" name="Freeform 301"/>
            <p:cNvSpPr>
              <a:spLocks/>
            </p:cNvSpPr>
            <p:nvPr/>
          </p:nvSpPr>
          <p:spPr bwMode="auto">
            <a:xfrm>
              <a:off x="2780" y="1997"/>
              <a:ext cx="16" cy="15"/>
            </a:xfrm>
            <a:custGeom>
              <a:avLst/>
              <a:gdLst>
                <a:gd name="T0" fmla="*/ 13 w 16"/>
                <a:gd name="T1" fmla="*/ 0 h 15"/>
                <a:gd name="T2" fmla="*/ 12 w 16"/>
                <a:gd name="T3" fmla="*/ 3 h 15"/>
                <a:gd name="T4" fmla="*/ 12 w 16"/>
                <a:gd name="T5" fmla="*/ 4 h 15"/>
                <a:gd name="T6" fmla="*/ 15 w 16"/>
                <a:gd name="T7" fmla="*/ 4 h 15"/>
                <a:gd name="T8" fmla="*/ 16 w 16"/>
                <a:gd name="T9" fmla="*/ 7 h 15"/>
                <a:gd name="T10" fmla="*/ 15 w 16"/>
                <a:gd name="T11" fmla="*/ 12 h 15"/>
                <a:gd name="T12" fmla="*/ 12 w 16"/>
                <a:gd name="T13" fmla="*/ 15 h 15"/>
                <a:gd name="T14" fmla="*/ 7 w 16"/>
                <a:gd name="T15" fmla="*/ 12 h 15"/>
                <a:gd name="T16" fmla="*/ 6 w 16"/>
                <a:gd name="T17" fmla="*/ 9 h 15"/>
                <a:gd name="T18" fmla="*/ 3 w 16"/>
                <a:gd name="T19" fmla="*/ 10 h 15"/>
                <a:gd name="T20" fmla="*/ 1 w 16"/>
                <a:gd name="T21" fmla="*/ 10 h 15"/>
                <a:gd name="T22" fmla="*/ 0 w 16"/>
                <a:gd name="T23" fmla="*/ 9 h 15"/>
                <a:gd name="T24" fmla="*/ 3 w 16"/>
                <a:gd name="T25" fmla="*/ 4 h 15"/>
                <a:gd name="T26" fmla="*/ 13 w 16"/>
                <a:gd name="T27" fmla="*/ 0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5"/>
                <a:gd name="T44" fmla="*/ 16 w 16"/>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5">
                  <a:moveTo>
                    <a:pt x="13" y="0"/>
                  </a:moveTo>
                  <a:lnTo>
                    <a:pt x="12" y="3"/>
                  </a:lnTo>
                  <a:lnTo>
                    <a:pt x="12" y="4"/>
                  </a:lnTo>
                  <a:lnTo>
                    <a:pt x="15" y="4"/>
                  </a:lnTo>
                  <a:lnTo>
                    <a:pt x="16" y="7"/>
                  </a:lnTo>
                  <a:lnTo>
                    <a:pt x="15" y="12"/>
                  </a:lnTo>
                  <a:lnTo>
                    <a:pt x="12" y="15"/>
                  </a:lnTo>
                  <a:lnTo>
                    <a:pt x="7" y="12"/>
                  </a:lnTo>
                  <a:lnTo>
                    <a:pt x="6" y="9"/>
                  </a:lnTo>
                  <a:lnTo>
                    <a:pt x="3" y="10"/>
                  </a:lnTo>
                  <a:lnTo>
                    <a:pt x="1" y="10"/>
                  </a:lnTo>
                  <a:lnTo>
                    <a:pt x="0" y="9"/>
                  </a:lnTo>
                  <a:lnTo>
                    <a:pt x="3" y="4"/>
                  </a:lnTo>
                  <a:lnTo>
                    <a:pt x="13"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28" name="Freeform 302"/>
            <p:cNvSpPr>
              <a:spLocks/>
            </p:cNvSpPr>
            <p:nvPr/>
          </p:nvSpPr>
          <p:spPr bwMode="auto">
            <a:xfrm>
              <a:off x="2804" y="1995"/>
              <a:ext cx="6" cy="5"/>
            </a:xfrm>
            <a:custGeom>
              <a:avLst/>
              <a:gdLst>
                <a:gd name="T0" fmla="*/ 6 w 6"/>
                <a:gd name="T1" fmla="*/ 0 h 5"/>
                <a:gd name="T2" fmla="*/ 6 w 6"/>
                <a:gd name="T3" fmla="*/ 5 h 5"/>
                <a:gd name="T4" fmla="*/ 4 w 6"/>
                <a:gd name="T5" fmla="*/ 5 h 5"/>
                <a:gd name="T6" fmla="*/ 3 w 6"/>
                <a:gd name="T7" fmla="*/ 3 h 5"/>
                <a:gd name="T8" fmla="*/ 0 w 6"/>
                <a:gd name="T9" fmla="*/ 2 h 5"/>
                <a:gd name="T10" fmla="*/ 1 w 6"/>
                <a:gd name="T11" fmla="*/ 0 h 5"/>
                <a:gd name="T12" fmla="*/ 4 w 6"/>
                <a:gd name="T13" fmla="*/ 0 h 5"/>
                <a:gd name="T14" fmla="*/ 6 w 6"/>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0"/>
                  </a:moveTo>
                  <a:lnTo>
                    <a:pt x="6" y="5"/>
                  </a:lnTo>
                  <a:lnTo>
                    <a:pt x="4" y="5"/>
                  </a:lnTo>
                  <a:lnTo>
                    <a:pt x="3" y="3"/>
                  </a:lnTo>
                  <a:lnTo>
                    <a:pt x="0" y="2"/>
                  </a:lnTo>
                  <a:lnTo>
                    <a:pt x="1" y="0"/>
                  </a:lnTo>
                  <a:lnTo>
                    <a:pt x="4" y="0"/>
                  </a:lnTo>
                  <a:lnTo>
                    <a:pt x="6"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29" name="Freeform 303"/>
            <p:cNvSpPr>
              <a:spLocks/>
            </p:cNvSpPr>
            <p:nvPr/>
          </p:nvSpPr>
          <p:spPr bwMode="auto">
            <a:xfrm>
              <a:off x="4477" y="2699"/>
              <a:ext cx="5" cy="4"/>
            </a:xfrm>
            <a:custGeom>
              <a:avLst/>
              <a:gdLst>
                <a:gd name="T0" fmla="*/ 5 w 5"/>
                <a:gd name="T1" fmla="*/ 3 h 4"/>
                <a:gd name="T2" fmla="*/ 5 w 5"/>
                <a:gd name="T3" fmla="*/ 0 h 4"/>
                <a:gd name="T4" fmla="*/ 3 w 5"/>
                <a:gd name="T5" fmla="*/ 0 h 4"/>
                <a:gd name="T6" fmla="*/ 0 w 5"/>
                <a:gd name="T7" fmla="*/ 1 h 4"/>
                <a:gd name="T8" fmla="*/ 0 w 5"/>
                <a:gd name="T9" fmla="*/ 3 h 4"/>
                <a:gd name="T10" fmla="*/ 0 w 5"/>
                <a:gd name="T11" fmla="*/ 4 h 4"/>
                <a:gd name="T12" fmla="*/ 2 w 5"/>
                <a:gd name="T13" fmla="*/ 4 h 4"/>
                <a:gd name="T14" fmla="*/ 3 w 5"/>
                <a:gd name="T15" fmla="*/ 4 h 4"/>
                <a:gd name="T16" fmla="*/ 5 w 5"/>
                <a:gd name="T17" fmla="*/ 3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4"/>
                <a:gd name="T29" fmla="*/ 5 w 5"/>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4">
                  <a:moveTo>
                    <a:pt x="5" y="3"/>
                  </a:moveTo>
                  <a:lnTo>
                    <a:pt x="5" y="0"/>
                  </a:lnTo>
                  <a:lnTo>
                    <a:pt x="3" y="0"/>
                  </a:lnTo>
                  <a:lnTo>
                    <a:pt x="0" y="1"/>
                  </a:lnTo>
                  <a:lnTo>
                    <a:pt x="0" y="3"/>
                  </a:lnTo>
                  <a:lnTo>
                    <a:pt x="0" y="4"/>
                  </a:lnTo>
                  <a:lnTo>
                    <a:pt x="2" y="4"/>
                  </a:lnTo>
                  <a:lnTo>
                    <a:pt x="3" y="4"/>
                  </a:lnTo>
                  <a:lnTo>
                    <a:pt x="5"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30" name="Freeform 304"/>
            <p:cNvSpPr>
              <a:spLocks/>
            </p:cNvSpPr>
            <p:nvPr/>
          </p:nvSpPr>
          <p:spPr bwMode="auto">
            <a:xfrm>
              <a:off x="5197" y="2759"/>
              <a:ext cx="8" cy="4"/>
            </a:xfrm>
            <a:custGeom>
              <a:avLst/>
              <a:gdLst>
                <a:gd name="T0" fmla="*/ 0 w 8"/>
                <a:gd name="T1" fmla="*/ 0 h 4"/>
                <a:gd name="T2" fmla="*/ 2 w 8"/>
                <a:gd name="T3" fmla="*/ 0 h 4"/>
                <a:gd name="T4" fmla="*/ 8 w 8"/>
                <a:gd name="T5" fmla="*/ 0 h 4"/>
                <a:gd name="T6" fmla="*/ 6 w 8"/>
                <a:gd name="T7" fmla="*/ 3 h 4"/>
                <a:gd name="T8" fmla="*/ 5 w 8"/>
                <a:gd name="T9" fmla="*/ 3 h 4"/>
                <a:gd name="T10" fmla="*/ 3 w 8"/>
                <a:gd name="T11" fmla="*/ 3 h 4"/>
                <a:gd name="T12" fmla="*/ 0 w 8"/>
                <a:gd name="T13" fmla="*/ 4 h 4"/>
                <a:gd name="T14" fmla="*/ 0 w 8"/>
                <a:gd name="T15" fmla="*/ 3 h 4"/>
                <a:gd name="T16" fmla="*/ 0 w 8"/>
                <a:gd name="T17" fmla="*/ 1 h 4"/>
                <a:gd name="T18" fmla="*/ 0 w 8"/>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4"/>
                <a:gd name="T32" fmla="*/ 8 w 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4">
                  <a:moveTo>
                    <a:pt x="0" y="0"/>
                  </a:moveTo>
                  <a:lnTo>
                    <a:pt x="2" y="0"/>
                  </a:lnTo>
                  <a:lnTo>
                    <a:pt x="8" y="0"/>
                  </a:lnTo>
                  <a:lnTo>
                    <a:pt x="6" y="3"/>
                  </a:lnTo>
                  <a:lnTo>
                    <a:pt x="5" y="3"/>
                  </a:lnTo>
                  <a:lnTo>
                    <a:pt x="3" y="3"/>
                  </a:lnTo>
                  <a:lnTo>
                    <a:pt x="0" y="4"/>
                  </a:lnTo>
                  <a:lnTo>
                    <a:pt x="0" y="3"/>
                  </a:lnTo>
                  <a:lnTo>
                    <a:pt x="0" y="1"/>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31" name="Freeform 305"/>
            <p:cNvSpPr>
              <a:spLocks/>
            </p:cNvSpPr>
            <p:nvPr/>
          </p:nvSpPr>
          <p:spPr bwMode="auto">
            <a:xfrm>
              <a:off x="5247" y="2747"/>
              <a:ext cx="3" cy="4"/>
            </a:xfrm>
            <a:custGeom>
              <a:avLst/>
              <a:gdLst>
                <a:gd name="T0" fmla="*/ 0 w 3"/>
                <a:gd name="T1" fmla="*/ 0 h 4"/>
                <a:gd name="T2" fmla="*/ 3 w 3"/>
                <a:gd name="T3" fmla="*/ 3 h 4"/>
                <a:gd name="T4" fmla="*/ 1 w 3"/>
                <a:gd name="T5" fmla="*/ 4 h 4"/>
                <a:gd name="T6" fmla="*/ 0 w 3"/>
                <a:gd name="T7" fmla="*/ 3 h 4"/>
                <a:gd name="T8" fmla="*/ 0 w 3"/>
                <a:gd name="T9" fmla="*/ 1 h 4"/>
                <a:gd name="T10" fmla="*/ 0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0" y="0"/>
                  </a:moveTo>
                  <a:lnTo>
                    <a:pt x="3" y="3"/>
                  </a:lnTo>
                  <a:lnTo>
                    <a:pt x="1" y="4"/>
                  </a:lnTo>
                  <a:lnTo>
                    <a:pt x="0" y="3"/>
                  </a:lnTo>
                  <a:lnTo>
                    <a:pt x="0" y="1"/>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32" name="Freeform 306"/>
            <p:cNvSpPr>
              <a:spLocks/>
            </p:cNvSpPr>
            <p:nvPr/>
          </p:nvSpPr>
          <p:spPr bwMode="auto">
            <a:xfrm>
              <a:off x="5254" y="2766"/>
              <a:ext cx="8" cy="5"/>
            </a:xfrm>
            <a:custGeom>
              <a:avLst/>
              <a:gdLst>
                <a:gd name="T0" fmla="*/ 0 w 8"/>
                <a:gd name="T1" fmla="*/ 0 h 5"/>
                <a:gd name="T2" fmla="*/ 6 w 8"/>
                <a:gd name="T3" fmla="*/ 0 h 5"/>
                <a:gd name="T4" fmla="*/ 8 w 8"/>
                <a:gd name="T5" fmla="*/ 2 h 5"/>
                <a:gd name="T6" fmla="*/ 8 w 8"/>
                <a:gd name="T7" fmla="*/ 3 h 5"/>
                <a:gd name="T8" fmla="*/ 3 w 8"/>
                <a:gd name="T9" fmla="*/ 5 h 5"/>
                <a:gd name="T10" fmla="*/ 0 w 8"/>
                <a:gd name="T11" fmla="*/ 2 h 5"/>
                <a:gd name="T12" fmla="*/ 0 w 8"/>
                <a:gd name="T13" fmla="*/ 0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0"/>
                  </a:moveTo>
                  <a:lnTo>
                    <a:pt x="6" y="0"/>
                  </a:lnTo>
                  <a:lnTo>
                    <a:pt x="8" y="2"/>
                  </a:lnTo>
                  <a:lnTo>
                    <a:pt x="8" y="3"/>
                  </a:lnTo>
                  <a:lnTo>
                    <a:pt x="3" y="5"/>
                  </a:lnTo>
                  <a:lnTo>
                    <a:pt x="0" y="2"/>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33" name="Freeform 307"/>
            <p:cNvSpPr>
              <a:spLocks/>
            </p:cNvSpPr>
            <p:nvPr/>
          </p:nvSpPr>
          <p:spPr bwMode="auto">
            <a:xfrm>
              <a:off x="5268" y="2768"/>
              <a:ext cx="40" cy="37"/>
            </a:xfrm>
            <a:custGeom>
              <a:avLst/>
              <a:gdLst>
                <a:gd name="T0" fmla="*/ 0 w 40"/>
                <a:gd name="T1" fmla="*/ 1 h 37"/>
                <a:gd name="T2" fmla="*/ 0 w 40"/>
                <a:gd name="T3" fmla="*/ 0 h 37"/>
                <a:gd name="T4" fmla="*/ 16 w 40"/>
                <a:gd name="T5" fmla="*/ 10 h 37"/>
                <a:gd name="T6" fmla="*/ 19 w 40"/>
                <a:gd name="T7" fmla="*/ 12 h 37"/>
                <a:gd name="T8" fmla="*/ 29 w 40"/>
                <a:gd name="T9" fmla="*/ 18 h 37"/>
                <a:gd name="T10" fmla="*/ 31 w 40"/>
                <a:gd name="T11" fmla="*/ 21 h 37"/>
                <a:gd name="T12" fmla="*/ 32 w 40"/>
                <a:gd name="T13" fmla="*/ 22 h 37"/>
                <a:gd name="T14" fmla="*/ 35 w 40"/>
                <a:gd name="T15" fmla="*/ 22 h 37"/>
                <a:gd name="T16" fmla="*/ 37 w 40"/>
                <a:gd name="T17" fmla="*/ 24 h 37"/>
                <a:gd name="T18" fmla="*/ 40 w 40"/>
                <a:gd name="T19" fmla="*/ 30 h 37"/>
                <a:gd name="T20" fmla="*/ 40 w 40"/>
                <a:gd name="T21" fmla="*/ 31 h 37"/>
                <a:gd name="T22" fmla="*/ 37 w 40"/>
                <a:gd name="T23" fmla="*/ 37 h 37"/>
                <a:gd name="T24" fmla="*/ 34 w 40"/>
                <a:gd name="T25" fmla="*/ 37 h 37"/>
                <a:gd name="T26" fmla="*/ 26 w 40"/>
                <a:gd name="T27" fmla="*/ 16 h 37"/>
                <a:gd name="T28" fmla="*/ 25 w 40"/>
                <a:gd name="T29" fmla="*/ 15 h 37"/>
                <a:gd name="T30" fmla="*/ 19 w 40"/>
                <a:gd name="T31" fmla="*/ 15 h 37"/>
                <a:gd name="T32" fmla="*/ 14 w 40"/>
                <a:gd name="T33" fmla="*/ 10 h 37"/>
                <a:gd name="T34" fmla="*/ 12 w 40"/>
                <a:gd name="T35" fmla="*/ 10 h 37"/>
                <a:gd name="T36" fmla="*/ 3 w 40"/>
                <a:gd name="T37" fmla="*/ 3 h 37"/>
                <a:gd name="T38" fmla="*/ 0 w 40"/>
                <a:gd name="T39" fmla="*/ 3 h 37"/>
                <a:gd name="T40" fmla="*/ 0 w 40"/>
                <a:gd name="T41" fmla="*/ 1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37"/>
                <a:gd name="T65" fmla="*/ 40 w 40"/>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37">
                  <a:moveTo>
                    <a:pt x="0" y="1"/>
                  </a:moveTo>
                  <a:lnTo>
                    <a:pt x="0" y="0"/>
                  </a:lnTo>
                  <a:lnTo>
                    <a:pt x="16" y="10"/>
                  </a:lnTo>
                  <a:lnTo>
                    <a:pt x="19" y="12"/>
                  </a:lnTo>
                  <a:lnTo>
                    <a:pt x="29" y="18"/>
                  </a:lnTo>
                  <a:lnTo>
                    <a:pt x="31" y="21"/>
                  </a:lnTo>
                  <a:lnTo>
                    <a:pt x="32" y="22"/>
                  </a:lnTo>
                  <a:lnTo>
                    <a:pt x="35" y="22"/>
                  </a:lnTo>
                  <a:lnTo>
                    <a:pt x="37" y="24"/>
                  </a:lnTo>
                  <a:lnTo>
                    <a:pt x="40" y="30"/>
                  </a:lnTo>
                  <a:lnTo>
                    <a:pt x="40" y="31"/>
                  </a:lnTo>
                  <a:lnTo>
                    <a:pt x="37" y="37"/>
                  </a:lnTo>
                  <a:lnTo>
                    <a:pt x="34" y="37"/>
                  </a:lnTo>
                  <a:lnTo>
                    <a:pt x="26" y="16"/>
                  </a:lnTo>
                  <a:lnTo>
                    <a:pt x="25" y="15"/>
                  </a:lnTo>
                  <a:lnTo>
                    <a:pt x="19" y="15"/>
                  </a:lnTo>
                  <a:lnTo>
                    <a:pt x="14" y="10"/>
                  </a:lnTo>
                  <a:lnTo>
                    <a:pt x="12" y="10"/>
                  </a:lnTo>
                  <a:lnTo>
                    <a:pt x="3" y="3"/>
                  </a:lnTo>
                  <a:lnTo>
                    <a:pt x="0" y="3"/>
                  </a:lnTo>
                  <a:lnTo>
                    <a:pt x="0"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34" name="Freeform 308"/>
            <p:cNvSpPr>
              <a:spLocks/>
            </p:cNvSpPr>
            <p:nvPr/>
          </p:nvSpPr>
          <p:spPr bwMode="auto">
            <a:xfrm>
              <a:off x="5205" y="2813"/>
              <a:ext cx="3" cy="4"/>
            </a:xfrm>
            <a:custGeom>
              <a:avLst/>
              <a:gdLst>
                <a:gd name="T0" fmla="*/ 0 w 3"/>
                <a:gd name="T1" fmla="*/ 0 h 4"/>
                <a:gd name="T2" fmla="*/ 1 w 3"/>
                <a:gd name="T3" fmla="*/ 0 h 4"/>
                <a:gd name="T4" fmla="*/ 1 w 3"/>
                <a:gd name="T5" fmla="*/ 1 h 4"/>
                <a:gd name="T6" fmla="*/ 3 w 3"/>
                <a:gd name="T7" fmla="*/ 3 h 4"/>
                <a:gd name="T8" fmla="*/ 1 w 3"/>
                <a:gd name="T9" fmla="*/ 4 h 4"/>
                <a:gd name="T10" fmla="*/ 0 w 3"/>
                <a:gd name="T11" fmla="*/ 3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0"/>
                  </a:moveTo>
                  <a:lnTo>
                    <a:pt x="1" y="0"/>
                  </a:lnTo>
                  <a:lnTo>
                    <a:pt x="1" y="1"/>
                  </a:lnTo>
                  <a:lnTo>
                    <a:pt x="3" y="3"/>
                  </a:lnTo>
                  <a:lnTo>
                    <a:pt x="1" y="4"/>
                  </a:lnTo>
                  <a:lnTo>
                    <a:pt x="0" y="3"/>
                  </a:lnTo>
                  <a:lnTo>
                    <a:pt x="0" y="1"/>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35" name="Freeform 309"/>
            <p:cNvSpPr>
              <a:spLocks/>
            </p:cNvSpPr>
            <p:nvPr/>
          </p:nvSpPr>
          <p:spPr bwMode="auto">
            <a:xfrm>
              <a:off x="5217" y="2817"/>
              <a:ext cx="6" cy="5"/>
            </a:xfrm>
            <a:custGeom>
              <a:avLst/>
              <a:gdLst>
                <a:gd name="T0" fmla="*/ 0 w 6"/>
                <a:gd name="T1" fmla="*/ 0 h 5"/>
                <a:gd name="T2" fmla="*/ 1 w 6"/>
                <a:gd name="T3" fmla="*/ 0 h 5"/>
                <a:gd name="T4" fmla="*/ 3 w 6"/>
                <a:gd name="T5" fmla="*/ 0 h 5"/>
                <a:gd name="T6" fmla="*/ 4 w 6"/>
                <a:gd name="T7" fmla="*/ 2 h 5"/>
                <a:gd name="T8" fmla="*/ 6 w 6"/>
                <a:gd name="T9" fmla="*/ 5 h 5"/>
                <a:gd name="T10" fmla="*/ 3 w 6"/>
                <a:gd name="T11" fmla="*/ 5 h 5"/>
                <a:gd name="T12" fmla="*/ 0 w 6"/>
                <a:gd name="T13" fmla="*/ 0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0" y="0"/>
                  </a:moveTo>
                  <a:lnTo>
                    <a:pt x="1" y="0"/>
                  </a:lnTo>
                  <a:lnTo>
                    <a:pt x="3" y="0"/>
                  </a:lnTo>
                  <a:lnTo>
                    <a:pt x="4" y="2"/>
                  </a:lnTo>
                  <a:lnTo>
                    <a:pt x="6" y="5"/>
                  </a:lnTo>
                  <a:lnTo>
                    <a:pt x="3" y="5"/>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36" name="Freeform 310"/>
            <p:cNvSpPr>
              <a:spLocks/>
            </p:cNvSpPr>
            <p:nvPr/>
          </p:nvSpPr>
          <p:spPr bwMode="auto">
            <a:xfrm>
              <a:off x="5226" y="2795"/>
              <a:ext cx="68" cy="36"/>
            </a:xfrm>
            <a:custGeom>
              <a:avLst/>
              <a:gdLst>
                <a:gd name="T0" fmla="*/ 0 w 68"/>
                <a:gd name="T1" fmla="*/ 22 h 36"/>
                <a:gd name="T2" fmla="*/ 1 w 68"/>
                <a:gd name="T3" fmla="*/ 21 h 36"/>
                <a:gd name="T4" fmla="*/ 3 w 68"/>
                <a:gd name="T5" fmla="*/ 22 h 36"/>
                <a:gd name="T6" fmla="*/ 25 w 68"/>
                <a:gd name="T7" fmla="*/ 22 h 36"/>
                <a:gd name="T8" fmla="*/ 27 w 68"/>
                <a:gd name="T9" fmla="*/ 21 h 36"/>
                <a:gd name="T10" fmla="*/ 27 w 68"/>
                <a:gd name="T11" fmla="*/ 19 h 36"/>
                <a:gd name="T12" fmla="*/ 28 w 68"/>
                <a:gd name="T13" fmla="*/ 16 h 36"/>
                <a:gd name="T14" fmla="*/ 30 w 68"/>
                <a:gd name="T15" fmla="*/ 15 h 36"/>
                <a:gd name="T16" fmla="*/ 31 w 68"/>
                <a:gd name="T17" fmla="*/ 15 h 36"/>
                <a:gd name="T18" fmla="*/ 30 w 68"/>
                <a:gd name="T19" fmla="*/ 18 h 36"/>
                <a:gd name="T20" fmla="*/ 30 w 68"/>
                <a:gd name="T21" fmla="*/ 21 h 36"/>
                <a:gd name="T22" fmla="*/ 31 w 68"/>
                <a:gd name="T23" fmla="*/ 22 h 36"/>
                <a:gd name="T24" fmla="*/ 36 w 68"/>
                <a:gd name="T25" fmla="*/ 21 h 36"/>
                <a:gd name="T26" fmla="*/ 39 w 68"/>
                <a:gd name="T27" fmla="*/ 22 h 36"/>
                <a:gd name="T28" fmla="*/ 42 w 68"/>
                <a:gd name="T29" fmla="*/ 22 h 36"/>
                <a:gd name="T30" fmla="*/ 43 w 68"/>
                <a:gd name="T31" fmla="*/ 21 h 36"/>
                <a:gd name="T32" fmla="*/ 49 w 68"/>
                <a:gd name="T33" fmla="*/ 15 h 36"/>
                <a:gd name="T34" fmla="*/ 52 w 68"/>
                <a:gd name="T35" fmla="*/ 13 h 36"/>
                <a:gd name="T36" fmla="*/ 54 w 68"/>
                <a:gd name="T37" fmla="*/ 13 h 36"/>
                <a:gd name="T38" fmla="*/ 56 w 68"/>
                <a:gd name="T39" fmla="*/ 12 h 36"/>
                <a:gd name="T40" fmla="*/ 56 w 68"/>
                <a:gd name="T41" fmla="*/ 9 h 36"/>
                <a:gd name="T42" fmla="*/ 55 w 68"/>
                <a:gd name="T43" fmla="*/ 3 h 36"/>
                <a:gd name="T44" fmla="*/ 55 w 68"/>
                <a:gd name="T45" fmla="*/ 1 h 36"/>
                <a:gd name="T46" fmla="*/ 58 w 68"/>
                <a:gd name="T47" fmla="*/ 1 h 36"/>
                <a:gd name="T48" fmla="*/ 59 w 68"/>
                <a:gd name="T49" fmla="*/ 1 h 36"/>
                <a:gd name="T50" fmla="*/ 61 w 68"/>
                <a:gd name="T51" fmla="*/ 1 h 36"/>
                <a:gd name="T52" fmla="*/ 62 w 68"/>
                <a:gd name="T53" fmla="*/ 1 h 36"/>
                <a:gd name="T54" fmla="*/ 64 w 68"/>
                <a:gd name="T55" fmla="*/ 0 h 36"/>
                <a:gd name="T56" fmla="*/ 67 w 68"/>
                <a:gd name="T57" fmla="*/ 1 h 36"/>
                <a:gd name="T58" fmla="*/ 68 w 68"/>
                <a:gd name="T59" fmla="*/ 4 h 36"/>
                <a:gd name="T60" fmla="*/ 68 w 68"/>
                <a:gd name="T61" fmla="*/ 9 h 36"/>
                <a:gd name="T62" fmla="*/ 67 w 68"/>
                <a:gd name="T63" fmla="*/ 12 h 36"/>
                <a:gd name="T64" fmla="*/ 65 w 68"/>
                <a:gd name="T65" fmla="*/ 13 h 36"/>
                <a:gd name="T66" fmla="*/ 64 w 68"/>
                <a:gd name="T67" fmla="*/ 13 h 36"/>
                <a:gd name="T68" fmla="*/ 62 w 68"/>
                <a:gd name="T69" fmla="*/ 16 h 36"/>
                <a:gd name="T70" fmla="*/ 64 w 68"/>
                <a:gd name="T71" fmla="*/ 19 h 36"/>
                <a:gd name="T72" fmla="*/ 62 w 68"/>
                <a:gd name="T73" fmla="*/ 22 h 36"/>
                <a:gd name="T74" fmla="*/ 59 w 68"/>
                <a:gd name="T75" fmla="*/ 24 h 36"/>
                <a:gd name="T76" fmla="*/ 56 w 68"/>
                <a:gd name="T77" fmla="*/ 22 h 36"/>
                <a:gd name="T78" fmla="*/ 55 w 68"/>
                <a:gd name="T79" fmla="*/ 24 h 36"/>
                <a:gd name="T80" fmla="*/ 55 w 68"/>
                <a:gd name="T81" fmla="*/ 27 h 36"/>
                <a:gd name="T82" fmla="*/ 51 w 68"/>
                <a:gd name="T83" fmla="*/ 30 h 36"/>
                <a:gd name="T84" fmla="*/ 40 w 68"/>
                <a:gd name="T85" fmla="*/ 34 h 36"/>
                <a:gd name="T86" fmla="*/ 24 w 68"/>
                <a:gd name="T87" fmla="*/ 36 h 36"/>
                <a:gd name="T88" fmla="*/ 21 w 68"/>
                <a:gd name="T89" fmla="*/ 33 h 36"/>
                <a:gd name="T90" fmla="*/ 15 w 68"/>
                <a:gd name="T91" fmla="*/ 34 h 36"/>
                <a:gd name="T92" fmla="*/ 9 w 68"/>
                <a:gd name="T93" fmla="*/ 30 h 36"/>
                <a:gd name="T94" fmla="*/ 4 w 68"/>
                <a:gd name="T95" fmla="*/ 28 h 36"/>
                <a:gd name="T96" fmla="*/ 1 w 68"/>
                <a:gd name="T97" fmla="*/ 25 h 36"/>
                <a:gd name="T98" fmla="*/ 0 w 68"/>
                <a:gd name="T99" fmla="*/ 22 h 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36"/>
                <a:gd name="T152" fmla="*/ 68 w 68"/>
                <a:gd name="T153" fmla="*/ 36 h 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36">
                  <a:moveTo>
                    <a:pt x="0" y="22"/>
                  </a:moveTo>
                  <a:lnTo>
                    <a:pt x="1" y="21"/>
                  </a:lnTo>
                  <a:lnTo>
                    <a:pt x="3" y="22"/>
                  </a:lnTo>
                  <a:lnTo>
                    <a:pt x="25" y="22"/>
                  </a:lnTo>
                  <a:lnTo>
                    <a:pt x="27" y="21"/>
                  </a:lnTo>
                  <a:lnTo>
                    <a:pt x="27" y="19"/>
                  </a:lnTo>
                  <a:lnTo>
                    <a:pt x="28" y="16"/>
                  </a:lnTo>
                  <a:lnTo>
                    <a:pt x="30" y="15"/>
                  </a:lnTo>
                  <a:lnTo>
                    <a:pt x="31" y="15"/>
                  </a:lnTo>
                  <a:lnTo>
                    <a:pt x="30" y="18"/>
                  </a:lnTo>
                  <a:lnTo>
                    <a:pt x="30" y="21"/>
                  </a:lnTo>
                  <a:lnTo>
                    <a:pt x="31" y="22"/>
                  </a:lnTo>
                  <a:lnTo>
                    <a:pt x="36" y="21"/>
                  </a:lnTo>
                  <a:lnTo>
                    <a:pt x="39" y="22"/>
                  </a:lnTo>
                  <a:lnTo>
                    <a:pt x="42" y="22"/>
                  </a:lnTo>
                  <a:lnTo>
                    <a:pt x="43" y="21"/>
                  </a:lnTo>
                  <a:lnTo>
                    <a:pt x="49" y="15"/>
                  </a:lnTo>
                  <a:lnTo>
                    <a:pt x="52" y="13"/>
                  </a:lnTo>
                  <a:lnTo>
                    <a:pt x="54" y="13"/>
                  </a:lnTo>
                  <a:lnTo>
                    <a:pt x="56" y="12"/>
                  </a:lnTo>
                  <a:lnTo>
                    <a:pt x="56" y="9"/>
                  </a:lnTo>
                  <a:lnTo>
                    <a:pt x="55" y="3"/>
                  </a:lnTo>
                  <a:lnTo>
                    <a:pt x="55" y="1"/>
                  </a:lnTo>
                  <a:lnTo>
                    <a:pt x="58" y="1"/>
                  </a:lnTo>
                  <a:lnTo>
                    <a:pt x="59" y="1"/>
                  </a:lnTo>
                  <a:lnTo>
                    <a:pt x="61" y="1"/>
                  </a:lnTo>
                  <a:lnTo>
                    <a:pt x="62" y="1"/>
                  </a:lnTo>
                  <a:lnTo>
                    <a:pt x="64" y="0"/>
                  </a:lnTo>
                  <a:lnTo>
                    <a:pt x="67" y="1"/>
                  </a:lnTo>
                  <a:lnTo>
                    <a:pt x="68" y="4"/>
                  </a:lnTo>
                  <a:lnTo>
                    <a:pt x="68" y="9"/>
                  </a:lnTo>
                  <a:lnTo>
                    <a:pt x="67" y="12"/>
                  </a:lnTo>
                  <a:lnTo>
                    <a:pt x="65" y="13"/>
                  </a:lnTo>
                  <a:lnTo>
                    <a:pt x="64" y="13"/>
                  </a:lnTo>
                  <a:lnTo>
                    <a:pt x="62" y="16"/>
                  </a:lnTo>
                  <a:lnTo>
                    <a:pt x="64" y="19"/>
                  </a:lnTo>
                  <a:lnTo>
                    <a:pt x="62" y="22"/>
                  </a:lnTo>
                  <a:lnTo>
                    <a:pt x="59" y="24"/>
                  </a:lnTo>
                  <a:lnTo>
                    <a:pt x="56" y="22"/>
                  </a:lnTo>
                  <a:lnTo>
                    <a:pt x="55" y="24"/>
                  </a:lnTo>
                  <a:lnTo>
                    <a:pt x="55" y="27"/>
                  </a:lnTo>
                  <a:lnTo>
                    <a:pt x="51" y="30"/>
                  </a:lnTo>
                  <a:lnTo>
                    <a:pt x="40" y="34"/>
                  </a:lnTo>
                  <a:lnTo>
                    <a:pt x="24" y="36"/>
                  </a:lnTo>
                  <a:lnTo>
                    <a:pt x="21" y="33"/>
                  </a:lnTo>
                  <a:lnTo>
                    <a:pt x="15" y="34"/>
                  </a:lnTo>
                  <a:lnTo>
                    <a:pt x="9" y="30"/>
                  </a:lnTo>
                  <a:lnTo>
                    <a:pt x="4" y="28"/>
                  </a:lnTo>
                  <a:lnTo>
                    <a:pt x="1" y="25"/>
                  </a:lnTo>
                  <a:lnTo>
                    <a:pt x="0" y="2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37" name="Freeform 311"/>
            <p:cNvSpPr>
              <a:spLocks/>
            </p:cNvSpPr>
            <p:nvPr/>
          </p:nvSpPr>
          <p:spPr bwMode="auto">
            <a:xfrm>
              <a:off x="5297" y="2875"/>
              <a:ext cx="6" cy="5"/>
            </a:xfrm>
            <a:custGeom>
              <a:avLst/>
              <a:gdLst>
                <a:gd name="T0" fmla="*/ 0 w 6"/>
                <a:gd name="T1" fmla="*/ 0 h 5"/>
                <a:gd name="T2" fmla="*/ 6 w 6"/>
                <a:gd name="T3" fmla="*/ 3 h 5"/>
                <a:gd name="T4" fmla="*/ 6 w 6"/>
                <a:gd name="T5" fmla="*/ 5 h 5"/>
                <a:gd name="T6" fmla="*/ 3 w 6"/>
                <a:gd name="T7" fmla="*/ 5 h 5"/>
                <a:gd name="T8" fmla="*/ 2 w 6"/>
                <a:gd name="T9" fmla="*/ 3 h 5"/>
                <a:gd name="T10" fmla="*/ 0 w 6"/>
                <a:gd name="T11" fmla="*/ 0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0" y="0"/>
                  </a:moveTo>
                  <a:lnTo>
                    <a:pt x="6" y="3"/>
                  </a:lnTo>
                  <a:lnTo>
                    <a:pt x="6" y="5"/>
                  </a:lnTo>
                  <a:lnTo>
                    <a:pt x="3" y="5"/>
                  </a:lnTo>
                  <a:lnTo>
                    <a:pt x="2" y="3"/>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38" name="Freeform 312"/>
            <p:cNvSpPr>
              <a:spLocks/>
            </p:cNvSpPr>
            <p:nvPr/>
          </p:nvSpPr>
          <p:spPr bwMode="auto">
            <a:xfrm>
              <a:off x="5263" y="2881"/>
              <a:ext cx="8" cy="6"/>
            </a:xfrm>
            <a:custGeom>
              <a:avLst/>
              <a:gdLst>
                <a:gd name="T0" fmla="*/ 0 w 8"/>
                <a:gd name="T1" fmla="*/ 0 h 6"/>
                <a:gd name="T2" fmla="*/ 5 w 8"/>
                <a:gd name="T3" fmla="*/ 2 h 6"/>
                <a:gd name="T4" fmla="*/ 6 w 8"/>
                <a:gd name="T5" fmla="*/ 3 h 6"/>
                <a:gd name="T6" fmla="*/ 8 w 8"/>
                <a:gd name="T7" fmla="*/ 6 h 6"/>
                <a:gd name="T8" fmla="*/ 0 w 8"/>
                <a:gd name="T9" fmla="*/ 5 h 6"/>
                <a:gd name="T10" fmla="*/ 0 w 8"/>
                <a:gd name="T11" fmla="*/ 2 h 6"/>
                <a:gd name="T12" fmla="*/ 0 w 8"/>
                <a:gd name="T13" fmla="*/ 0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0"/>
                  </a:moveTo>
                  <a:lnTo>
                    <a:pt x="5" y="2"/>
                  </a:lnTo>
                  <a:lnTo>
                    <a:pt x="6" y="3"/>
                  </a:lnTo>
                  <a:lnTo>
                    <a:pt x="8" y="6"/>
                  </a:lnTo>
                  <a:lnTo>
                    <a:pt x="0" y="5"/>
                  </a:lnTo>
                  <a:lnTo>
                    <a:pt x="0" y="2"/>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39" name="Freeform 313"/>
            <p:cNvSpPr>
              <a:spLocks/>
            </p:cNvSpPr>
            <p:nvPr/>
          </p:nvSpPr>
          <p:spPr bwMode="auto">
            <a:xfrm>
              <a:off x="5268" y="2889"/>
              <a:ext cx="7" cy="6"/>
            </a:xfrm>
            <a:custGeom>
              <a:avLst/>
              <a:gdLst>
                <a:gd name="T0" fmla="*/ 0 w 7"/>
                <a:gd name="T1" fmla="*/ 0 h 6"/>
                <a:gd name="T2" fmla="*/ 3 w 7"/>
                <a:gd name="T3" fmla="*/ 3 h 6"/>
                <a:gd name="T4" fmla="*/ 4 w 7"/>
                <a:gd name="T5" fmla="*/ 3 h 6"/>
                <a:gd name="T6" fmla="*/ 6 w 7"/>
                <a:gd name="T7" fmla="*/ 3 h 6"/>
                <a:gd name="T8" fmla="*/ 7 w 7"/>
                <a:gd name="T9" fmla="*/ 3 h 6"/>
                <a:gd name="T10" fmla="*/ 7 w 7"/>
                <a:gd name="T11" fmla="*/ 6 h 6"/>
                <a:gd name="T12" fmla="*/ 6 w 7"/>
                <a:gd name="T13" fmla="*/ 6 h 6"/>
                <a:gd name="T14" fmla="*/ 1 w 7"/>
                <a:gd name="T15" fmla="*/ 3 h 6"/>
                <a:gd name="T16" fmla="*/ 0 w 7"/>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6"/>
                <a:gd name="T29" fmla="*/ 7 w 7"/>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6">
                  <a:moveTo>
                    <a:pt x="0" y="0"/>
                  </a:moveTo>
                  <a:lnTo>
                    <a:pt x="3" y="3"/>
                  </a:lnTo>
                  <a:lnTo>
                    <a:pt x="4" y="3"/>
                  </a:lnTo>
                  <a:lnTo>
                    <a:pt x="6" y="3"/>
                  </a:lnTo>
                  <a:lnTo>
                    <a:pt x="7" y="3"/>
                  </a:lnTo>
                  <a:lnTo>
                    <a:pt x="7" y="6"/>
                  </a:lnTo>
                  <a:lnTo>
                    <a:pt x="6" y="6"/>
                  </a:lnTo>
                  <a:lnTo>
                    <a:pt x="1" y="3"/>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40" name="Freeform 314"/>
            <p:cNvSpPr>
              <a:spLocks/>
            </p:cNvSpPr>
            <p:nvPr/>
          </p:nvSpPr>
          <p:spPr bwMode="auto">
            <a:xfrm>
              <a:off x="5706" y="3019"/>
              <a:ext cx="23" cy="15"/>
            </a:xfrm>
            <a:custGeom>
              <a:avLst/>
              <a:gdLst>
                <a:gd name="T0" fmla="*/ 12 w 23"/>
                <a:gd name="T1" fmla="*/ 2 h 15"/>
                <a:gd name="T2" fmla="*/ 14 w 23"/>
                <a:gd name="T3" fmla="*/ 2 h 15"/>
                <a:gd name="T4" fmla="*/ 17 w 23"/>
                <a:gd name="T5" fmla="*/ 0 h 15"/>
                <a:gd name="T6" fmla="*/ 17 w 23"/>
                <a:gd name="T7" fmla="*/ 2 h 15"/>
                <a:gd name="T8" fmla="*/ 18 w 23"/>
                <a:gd name="T9" fmla="*/ 3 h 15"/>
                <a:gd name="T10" fmla="*/ 20 w 23"/>
                <a:gd name="T11" fmla="*/ 3 h 15"/>
                <a:gd name="T12" fmla="*/ 21 w 23"/>
                <a:gd name="T13" fmla="*/ 5 h 15"/>
                <a:gd name="T14" fmla="*/ 23 w 23"/>
                <a:gd name="T15" fmla="*/ 12 h 15"/>
                <a:gd name="T16" fmla="*/ 23 w 23"/>
                <a:gd name="T17" fmla="*/ 14 h 15"/>
                <a:gd name="T18" fmla="*/ 18 w 23"/>
                <a:gd name="T19" fmla="*/ 14 h 15"/>
                <a:gd name="T20" fmla="*/ 17 w 23"/>
                <a:gd name="T21" fmla="*/ 15 h 15"/>
                <a:gd name="T22" fmla="*/ 8 w 23"/>
                <a:gd name="T23" fmla="*/ 15 h 15"/>
                <a:gd name="T24" fmla="*/ 8 w 23"/>
                <a:gd name="T25" fmla="*/ 14 h 15"/>
                <a:gd name="T26" fmla="*/ 3 w 23"/>
                <a:gd name="T27" fmla="*/ 14 h 15"/>
                <a:gd name="T28" fmla="*/ 2 w 23"/>
                <a:gd name="T29" fmla="*/ 12 h 15"/>
                <a:gd name="T30" fmla="*/ 0 w 23"/>
                <a:gd name="T31" fmla="*/ 9 h 15"/>
                <a:gd name="T32" fmla="*/ 2 w 23"/>
                <a:gd name="T33" fmla="*/ 5 h 15"/>
                <a:gd name="T34" fmla="*/ 6 w 23"/>
                <a:gd name="T35" fmla="*/ 2 h 15"/>
                <a:gd name="T36" fmla="*/ 9 w 23"/>
                <a:gd name="T37" fmla="*/ 2 h 15"/>
                <a:gd name="T38" fmla="*/ 11 w 23"/>
                <a:gd name="T39" fmla="*/ 2 h 15"/>
                <a:gd name="T40" fmla="*/ 12 w 23"/>
                <a:gd name="T41" fmla="*/ 2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15"/>
                <a:gd name="T65" fmla="*/ 23 w 23"/>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15">
                  <a:moveTo>
                    <a:pt x="12" y="2"/>
                  </a:moveTo>
                  <a:lnTo>
                    <a:pt x="14" y="2"/>
                  </a:lnTo>
                  <a:lnTo>
                    <a:pt x="17" y="0"/>
                  </a:lnTo>
                  <a:lnTo>
                    <a:pt x="17" y="2"/>
                  </a:lnTo>
                  <a:lnTo>
                    <a:pt x="18" y="3"/>
                  </a:lnTo>
                  <a:lnTo>
                    <a:pt x="20" y="3"/>
                  </a:lnTo>
                  <a:lnTo>
                    <a:pt x="21" y="5"/>
                  </a:lnTo>
                  <a:lnTo>
                    <a:pt x="23" y="12"/>
                  </a:lnTo>
                  <a:lnTo>
                    <a:pt x="23" y="14"/>
                  </a:lnTo>
                  <a:lnTo>
                    <a:pt x="18" y="14"/>
                  </a:lnTo>
                  <a:lnTo>
                    <a:pt x="17" y="15"/>
                  </a:lnTo>
                  <a:lnTo>
                    <a:pt x="8" y="15"/>
                  </a:lnTo>
                  <a:lnTo>
                    <a:pt x="8" y="14"/>
                  </a:lnTo>
                  <a:lnTo>
                    <a:pt x="3" y="14"/>
                  </a:lnTo>
                  <a:lnTo>
                    <a:pt x="2" y="12"/>
                  </a:lnTo>
                  <a:lnTo>
                    <a:pt x="0" y="9"/>
                  </a:lnTo>
                  <a:lnTo>
                    <a:pt x="2" y="5"/>
                  </a:lnTo>
                  <a:lnTo>
                    <a:pt x="6" y="2"/>
                  </a:lnTo>
                  <a:lnTo>
                    <a:pt x="9" y="2"/>
                  </a:lnTo>
                  <a:lnTo>
                    <a:pt x="11" y="2"/>
                  </a:lnTo>
                  <a:lnTo>
                    <a:pt x="12"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41" name="Freeform 315"/>
            <p:cNvSpPr>
              <a:spLocks/>
            </p:cNvSpPr>
            <p:nvPr/>
          </p:nvSpPr>
          <p:spPr bwMode="auto">
            <a:xfrm>
              <a:off x="5727" y="2998"/>
              <a:ext cx="26" cy="14"/>
            </a:xfrm>
            <a:custGeom>
              <a:avLst/>
              <a:gdLst>
                <a:gd name="T0" fmla="*/ 8 w 26"/>
                <a:gd name="T1" fmla="*/ 5 h 14"/>
                <a:gd name="T2" fmla="*/ 8 w 26"/>
                <a:gd name="T3" fmla="*/ 6 h 14"/>
                <a:gd name="T4" fmla="*/ 9 w 26"/>
                <a:gd name="T5" fmla="*/ 5 h 14"/>
                <a:gd name="T6" fmla="*/ 26 w 26"/>
                <a:gd name="T7" fmla="*/ 0 h 14"/>
                <a:gd name="T8" fmla="*/ 24 w 26"/>
                <a:gd name="T9" fmla="*/ 2 h 14"/>
                <a:gd name="T10" fmla="*/ 20 w 26"/>
                <a:gd name="T11" fmla="*/ 5 h 14"/>
                <a:gd name="T12" fmla="*/ 18 w 26"/>
                <a:gd name="T13" fmla="*/ 9 h 14"/>
                <a:gd name="T14" fmla="*/ 23 w 26"/>
                <a:gd name="T15" fmla="*/ 5 h 14"/>
                <a:gd name="T16" fmla="*/ 24 w 26"/>
                <a:gd name="T17" fmla="*/ 11 h 14"/>
                <a:gd name="T18" fmla="*/ 14 w 26"/>
                <a:gd name="T19" fmla="*/ 11 h 14"/>
                <a:gd name="T20" fmla="*/ 14 w 26"/>
                <a:gd name="T21" fmla="*/ 9 h 14"/>
                <a:gd name="T22" fmla="*/ 12 w 26"/>
                <a:gd name="T23" fmla="*/ 9 h 14"/>
                <a:gd name="T24" fmla="*/ 11 w 26"/>
                <a:gd name="T25" fmla="*/ 11 h 14"/>
                <a:gd name="T26" fmla="*/ 9 w 26"/>
                <a:gd name="T27" fmla="*/ 14 h 14"/>
                <a:gd name="T28" fmla="*/ 8 w 26"/>
                <a:gd name="T29" fmla="*/ 14 h 14"/>
                <a:gd name="T30" fmla="*/ 6 w 26"/>
                <a:gd name="T31" fmla="*/ 14 h 14"/>
                <a:gd name="T32" fmla="*/ 5 w 26"/>
                <a:gd name="T33" fmla="*/ 14 h 14"/>
                <a:gd name="T34" fmla="*/ 2 w 26"/>
                <a:gd name="T35" fmla="*/ 12 h 14"/>
                <a:gd name="T36" fmla="*/ 0 w 26"/>
                <a:gd name="T37" fmla="*/ 11 h 14"/>
                <a:gd name="T38" fmla="*/ 0 w 26"/>
                <a:gd name="T39" fmla="*/ 9 h 14"/>
                <a:gd name="T40" fmla="*/ 3 w 26"/>
                <a:gd name="T41" fmla="*/ 8 h 14"/>
                <a:gd name="T42" fmla="*/ 8 w 26"/>
                <a:gd name="T43" fmla="*/ 5 h 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
                <a:gd name="T67" fmla="*/ 0 h 14"/>
                <a:gd name="T68" fmla="*/ 26 w 26"/>
                <a:gd name="T69" fmla="*/ 14 h 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 h="14">
                  <a:moveTo>
                    <a:pt x="8" y="5"/>
                  </a:moveTo>
                  <a:lnTo>
                    <a:pt x="8" y="6"/>
                  </a:lnTo>
                  <a:lnTo>
                    <a:pt x="9" y="5"/>
                  </a:lnTo>
                  <a:lnTo>
                    <a:pt x="26" y="0"/>
                  </a:lnTo>
                  <a:lnTo>
                    <a:pt x="24" y="2"/>
                  </a:lnTo>
                  <a:lnTo>
                    <a:pt x="20" y="5"/>
                  </a:lnTo>
                  <a:lnTo>
                    <a:pt x="18" y="9"/>
                  </a:lnTo>
                  <a:lnTo>
                    <a:pt x="23" y="5"/>
                  </a:lnTo>
                  <a:lnTo>
                    <a:pt x="24" y="11"/>
                  </a:lnTo>
                  <a:lnTo>
                    <a:pt x="14" y="11"/>
                  </a:lnTo>
                  <a:lnTo>
                    <a:pt x="14" y="9"/>
                  </a:lnTo>
                  <a:lnTo>
                    <a:pt x="12" y="9"/>
                  </a:lnTo>
                  <a:lnTo>
                    <a:pt x="11" y="11"/>
                  </a:lnTo>
                  <a:lnTo>
                    <a:pt x="9" y="14"/>
                  </a:lnTo>
                  <a:lnTo>
                    <a:pt x="8" y="14"/>
                  </a:lnTo>
                  <a:lnTo>
                    <a:pt x="6" y="14"/>
                  </a:lnTo>
                  <a:lnTo>
                    <a:pt x="5" y="14"/>
                  </a:lnTo>
                  <a:lnTo>
                    <a:pt x="2" y="12"/>
                  </a:lnTo>
                  <a:lnTo>
                    <a:pt x="0" y="11"/>
                  </a:lnTo>
                  <a:lnTo>
                    <a:pt x="0" y="9"/>
                  </a:lnTo>
                  <a:lnTo>
                    <a:pt x="3" y="8"/>
                  </a:lnTo>
                  <a:lnTo>
                    <a:pt x="8" y="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42" name="Freeform 316"/>
            <p:cNvSpPr>
              <a:spLocks/>
            </p:cNvSpPr>
            <p:nvPr/>
          </p:nvSpPr>
          <p:spPr bwMode="auto">
            <a:xfrm>
              <a:off x="3461" y="2929"/>
              <a:ext cx="118" cy="238"/>
            </a:xfrm>
            <a:custGeom>
              <a:avLst/>
              <a:gdLst>
                <a:gd name="T0" fmla="*/ 21 w 118"/>
                <a:gd name="T1" fmla="*/ 69 h 238"/>
                <a:gd name="T2" fmla="*/ 28 w 118"/>
                <a:gd name="T3" fmla="*/ 69 h 238"/>
                <a:gd name="T4" fmla="*/ 33 w 118"/>
                <a:gd name="T5" fmla="*/ 66 h 238"/>
                <a:gd name="T6" fmla="*/ 34 w 118"/>
                <a:gd name="T7" fmla="*/ 68 h 238"/>
                <a:gd name="T8" fmla="*/ 37 w 118"/>
                <a:gd name="T9" fmla="*/ 68 h 238"/>
                <a:gd name="T10" fmla="*/ 40 w 118"/>
                <a:gd name="T11" fmla="*/ 63 h 238"/>
                <a:gd name="T12" fmla="*/ 45 w 118"/>
                <a:gd name="T13" fmla="*/ 63 h 238"/>
                <a:gd name="T14" fmla="*/ 48 w 118"/>
                <a:gd name="T15" fmla="*/ 62 h 238"/>
                <a:gd name="T16" fmla="*/ 52 w 118"/>
                <a:gd name="T17" fmla="*/ 68 h 238"/>
                <a:gd name="T18" fmla="*/ 57 w 118"/>
                <a:gd name="T19" fmla="*/ 68 h 238"/>
                <a:gd name="T20" fmla="*/ 52 w 118"/>
                <a:gd name="T21" fmla="*/ 62 h 238"/>
                <a:gd name="T22" fmla="*/ 55 w 118"/>
                <a:gd name="T23" fmla="*/ 56 h 238"/>
                <a:gd name="T24" fmla="*/ 61 w 118"/>
                <a:gd name="T25" fmla="*/ 54 h 238"/>
                <a:gd name="T26" fmla="*/ 64 w 118"/>
                <a:gd name="T27" fmla="*/ 59 h 238"/>
                <a:gd name="T28" fmla="*/ 63 w 118"/>
                <a:gd name="T29" fmla="*/ 51 h 238"/>
                <a:gd name="T30" fmla="*/ 67 w 118"/>
                <a:gd name="T31" fmla="*/ 45 h 238"/>
                <a:gd name="T32" fmla="*/ 70 w 118"/>
                <a:gd name="T33" fmla="*/ 45 h 238"/>
                <a:gd name="T34" fmla="*/ 75 w 118"/>
                <a:gd name="T35" fmla="*/ 44 h 238"/>
                <a:gd name="T36" fmla="*/ 79 w 118"/>
                <a:gd name="T37" fmla="*/ 44 h 238"/>
                <a:gd name="T38" fmla="*/ 75 w 118"/>
                <a:gd name="T39" fmla="*/ 41 h 238"/>
                <a:gd name="T40" fmla="*/ 78 w 118"/>
                <a:gd name="T41" fmla="*/ 33 h 238"/>
                <a:gd name="T42" fmla="*/ 79 w 118"/>
                <a:gd name="T43" fmla="*/ 32 h 238"/>
                <a:gd name="T44" fmla="*/ 78 w 118"/>
                <a:gd name="T45" fmla="*/ 24 h 238"/>
                <a:gd name="T46" fmla="*/ 82 w 118"/>
                <a:gd name="T47" fmla="*/ 29 h 238"/>
                <a:gd name="T48" fmla="*/ 87 w 118"/>
                <a:gd name="T49" fmla="*/ 20 h 238"/>
                <a:gd name="T50" fmla="*/ 91 w 118"/>
                <a:gd name="T51" fmla="*/ 20 h 238"/>
                <a:gd name="T52" fmla="*/ 91 w 118"/>
                <a:gd name="T53" fmla="*/ 5 h 238"/>
                <a:gd name="T54" fmla="*/ 96 w 118"/>
                <a:gd name="T55" fmla="*/ 2 h 238"/>
                <a:gd name="T56" fmla="*/ 108 w 118"/>
                <a:gd name="T57" fmla="*/ 11 h 238"/>
                <a:gd name="T58" fmla="*/ 117 w 118"/>
                <a:gd name="T59" fmla="*/ 65 h 238"/>
                <a:gd name="T60" fmla="*/ 112 w 118"/>
                <a:gd name="T61" fmla="*/ 56 h 238"/>
                <a:gd name="T62" fmla="*/ 108 w 118"/>
                <a:gd name="T63" fmla="*/ 69 h 238"/>
                <a:gd name="T64" fmla="*/ 109 w 118"/>
                <a:gd name="T65" fmla="*/ 77 h 238"/>
                <a:gd name="T66" fmla="*/ 97 w 118"/>
                <a:gd name="T67" fmla="*/ 122 h 238"/>
                <a:gd name="T68" fmla="*/ 61 w 118"/>
                <a:gd name="T69" fmla="*/ 228 h 238"/>
                <a:gd name="T70" fmla="*/ 55 w 118"/>
                <a:gd name="T71" fmla="*/ 229 h 238"/>
                <a:gd name="T72" fmla="*/ 36 w 118"/>
                <a:gd name="T73" fmla="*/ 237 h 238"/>
                <a:gd name="T74" fmla="*/ 15 w 118"/>
                <a:gd name="T75" fmla="*/ 225 h 238"/>
                <a:gd name="T76" fmla="*/ 7 w 118"/>
                <a:gd name="T77" fmla="*/ 204 h 238"/>
                <a:gd name="T78" fmla="*/ 4 w 118"/>
                <a:gd name="T79" fmla="*/ 192 h 238"/>
                <a:gd name="T80" fmla="*/ 0 w 118"/>
                <a:gd name="T81" fmla="*/ 184 h 238"/>
                <a:gd name="T82" fmla="*/ 6 w 118"/>
                <a:gd name="T83" fmla="*/ 159 h 238"/>
                <a:gd name="T84" fmla="*/ 16 w 118"/>
                <a:gd name="T85" fmla="*/ 140 h 238"/>
                <a:gd name="T86" fmla="*/ 21 w 118"/>
                <a:gd name="T87" fmla="*/ 134 h 238"/>
                <a:gd name="T88" fmla="*/ 21 w 118"/>
                <a:gd name="T89" fmla="*/ 129 h 238"/>
                <a:gd name="T90" fmla="*/ 15 w 118"/>
                <a:gd name="T91" fmla="*/ 98 h 238"/>
                <a:gd name="T92" fmla="*/ 19 w 118"/>
                <a:gd name="T93" fmla="*/ 75 h 2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8"/>
                <a:gd name="T142" fmla="*/ 0 h 238"/>
                <a:gd name="T143" fmla="*/ 118 w 118"/>
                <a:gd name="T144" fmla="*/ 238 h 2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8" h="238">
                  <a:moveTo>
                    <a:pt x="19" y="71"/>
                  </a:moveTo>
                  <a:lnTo>
                    <a:pt x="21" y="69"/>
                  </a:lnTo>
                  <a:lnTo>
                    <a:pt x="22" y="69"/>
                  </a:lnTo>
                  <a:lnTo>
                    <a:pt x="28" y="69"/>
                  </a:lnTo>
                  <a:lnTo>
                    <a:pt x="28" y="68"/>
                  </a:lnTo>
                  <a:lnTo>
                    <a:pt x="33" y="66"/>
                  </a:lnTo>
                  <a:lnTo>
                    <a:pt x="33" y="68"/>
                  </a:lnTo>
                  <a:lnTo>
                    <a:pt x="34" y="68"/>
                  </a:lnTo>
                  <a:lnTo>
                    <a:pt x="36" y="66"/>
                  </a:lnTo>
                  <a:lnTo>
                    <a:pt x="37" y="68"/>
                  </a:lnTo>
                  <a:lnTo>
                    <a:pt x="39" y="65"/>
                  </a:lnTo>
                  <a:lnTo>
                    <a:pt x="40" y="63"/>
                  </a:lnTo>
                  <a:lnTo>
                    <a:pt x="43" y="62"/>
                  </a:lnTo>
                  <a:lnTo>
                    <a:pt x="45" y="63"/>
                  </a:lnTo>
                  <a:lnTo>
                    <a:pt x="46" y="62"/>
                  </a:lnTo>
                  <a:lnTo>
                    <a:pt x="48" y="62"/>
                  </a:lnTo>
                  <a:lnTo>
                    <a:pt x="49" y="65"/>
                  </a:lnTo>
                  <a:lnTo>
                    <a:pt x="52" y="68"/>
                  </a:lnTo>
                  <a:lnTo>
                    <a:pt x="54" y="68"/>
                  </a:lnTo>
                  <a:lnTo>
                    <a:pt x="57" y="68"/>
                  </a:lnTo>
                  <a:lnTo>
                    <a:pt x="55" y="65"/>
                  </a:lnTo>
                  <a:lnTo>
                    <a:pt x="52" y="62"/>
                  </a:lnTo>
                  <a:lnTo>
                    <a:pt x="52" y="59"/>
                  </a:lnTo>
                  <a:lnTo>
                    <a:pt x="55" y="56"/>
                  </a:lnTo>
                  <a:lnTo>
                    <a:pt x="60" y="53"/>
                  </a:lnTo>
                  <a:lnTo>
                    <a:pt x="61" y="54"/>
                  </a:lnTo>
                  <a:lnTo>
                    <a:pt x="61" y="59"/>
                  </a:lnTo>
                  <a:lnTo>
                    <a:pt x="64" y="59"/>
                  </a:lnTo>
                  <a:lnTo>
                    <a:pt x="66" y="57"/>
                  </a:lnTo>
                  <a:lnTo>
                    <a:pt x="63" y="51"/>
                  </a:lnTo>
                  <a:lnTo>
                    <a:pt x="67" y="47"/>
                  </a:lnTo>
                  <a:lnTo>
                    <a:pt x="67" y="45"/>
                  </a:lnTo>
                  <a:lnTo>
                    <a:pt x="69" y="44"/>
                  </a:lnTo>
                  <a:lnTo>
                    <a:pt x="70" y="45"/>
                  </a:lnTo>
                  <a:lnTo>
                    <a:pt x="70" y="50"/>
                  </a:lnTo>
                  <a:lnTo>
                    <a:pt x="75" y="44"/>
                  </a:lnTo>
                  <a:lnTo>
                    <a:pt x="78" y="44"/>
                  </a:lnTo>
                  <a:lnTo>
                    <a:pt x="79" y="44"/>
                  </a:lnTo>
                  <a:lnTo>
                    <a:pt x="78" y="42"/>
                  </a:lnTo>
                  <a:lnTo>
                    <a:pt x="75" y="41"/>
                  </a:lnTo>
                  <a:lnTo>
                    <a:pt x="73" y="39"/>
                  </a:lnTo>
                  <a:lnTo>
                    <a:pt x="78" y="33"/>
                  </a:lnTo>
                  <a:lnTo>
                    <a:pt x="79" y="35"/>
                  </a:lnTo>
                  <a:lnTo>
                    <a:pt x="79" y="32"/>
                  </a:lnTo>
                  <a:lnTo>
                    <a:pt x="78" y="26"/>
                  </a:lnTo>
                  <a:lnTo>
                    <a:pt x="78" y="24"/>
                  </a:lnTo>
                  <a:lnTo>
                    <a:pt x="81" y="26"/>
                  </a:lnTo>
                  <a:lnTo>
                    <a:pt x="82" y="29"/>
                  </a:lnTo>
                  <a:lnTo>
                    <a:pt x="87" y="23"/>
                  </a:lnTo>
                  <a:lnTo>
                    <a:pt x="87" y="20"/>
                  </a:lnTo>
                  <a:lnTo>
                    <a:pt x="90" y="21"/>
                  </a:lnTo>
                  <a:lnTo>
                    <a:pt x="91" y="20"/>
                  </a:lnTo>
                  <a:lnTo>
                    <a:pt x="94" y="8"/>
                  </a:lnTo>
                  <a:lnTo>
                    <a:pt x="91" y="5"/>
                  </a:lnTo>
                  <a:lnTo>
                    <a:pt x="93" y="6"/>
                  </a:lnTo>
                  <a:lnTo>
                    <a:pt x="96" y="2"/>
                  </a:lnTo>
                  <a:lnTo>
                    <a:pt x="99" y="0"/>
                  </a:lnTo>
                  <a:lnTo>
                    <a:pt x="108" y="11"/>
                  </a:lnTo>
                  <a:lnTo>
                    <a:pt x="118" y="60"/>
                  </a:lnTo>
                  <a:lnTo>
                    <a:pt x="117" y="65"/>
                  </a:lnTo>
                  <a:lnTo>
                    <a:pt x="115" y="65"/>
                  </a:lnTo>
                  <a:lnTo>
                    <a:pt x="112" y="56"/>
                  </a:lnTo>
                  <a:lnTo>
                    <a:pt x="109" y="57"/>
                  </a:lnTo>
                  <a:lnTo>
                    <a:pt x="108" y="69"/>
                  </a:lnTo>
                  <a:lnTo>
                    <a:pt x="109" y="72"/>
                  </a:lnTo>
                  <a:lnTo>
                    <a:pt x="109" y="77"/>
                  </a:lnTo>
                  <a:lnTo>
                    <a:pt x="105" y="87"/>
                  </a:lnTo>
                  <a:lnTo>
                    <a:pt x="97" y="122"/>
                  </a:lnTo>
                  <a:lnTo>
                    <a:pt x="64" y="225"/>
                  </a:lnTo>
                  <a:lnTo>
                    <a:pt x="61" y="228"/>
                  </a:lnTo>
                  <a:lnTo>
                    <a:pt x="58" y="229"/>
                  </a:lnTo>
                  <a:lnTo>
                    <a:pt x="55" y="229"/>
                  </a:lnTo>
                  <a:lnTo>
                    <a:pt x="46" y="231"/>
                  </a:lnTo>
                  <a:lnTo>
                    <a:pt x="36" y="237"/>
                  </a:lnTo>
                  <a:lnTo>
                    <a:pt x="31" y="238"/>
                  </a:lnTo>
                  <a:lnTo>
                    <a:pt x="15" y="225"/>
                  </a:lnTo>
                  <a:lnTo>
                    <a:pt x="10" y="219"/>
                  </a:lnTo>
                  <a:lnTo>
                    <a:pt x="7" y="204"/>
                  </a:lnTo>
                  <a:lnTo>
                    <a:pt x="9" y="201"/>
                  </a:lnTo>
                  <a:lnTo>
                    <a:pt x="4" y="192"/>
                  </a:lnTo>
                  <a:lnTo>
                    <a:pt x="3" y="189"/>
                  </a:lnTo>
                  <a:lnTo>
                    <a:pt x="0" y="184"/>
                  </a:lnTo>
                  <a:lnTo>
                    <a:pt x="0" y="170"/>
                  </a:lnTo>
                  <a:lnTo>
                    <a:pt x="6" y="159"/>
                  </a:lnTo>
                  <a:lnTo>
                    <a:pt x="9" y="158"/>
                  </a:lnTo>
                  <a:lnTo>
                    <a:pt x="16" y="140"/>
                  </a:lnTo>
                  <a:lnTo>
                    <a:pt x="19" y="137"/>
                  </a:lnTo>
                  <a:lnTo>
                    <a:pt x="21" y="134"/>
                  </a:lnTo>
                  <a:lnTo>
                    <a:pt x="21" y="131"/>
                  </a:lnTo>
                  <a:lnTo>
                    <a:pt x="21" y="129"/>
                  </a:lnTo>
                  <a:lnTo>
                    <a:pt x="15" y="107"/>
                  </a:lnTo>
                  <a:lnTo>
                    <a:pt x="15" y="98"/>
                  </a:lnTo>
                  <a:lnTo>
                    <a:pt x="10" y="93"/>
                  </a:lnTo>
                  <a:lnTo>
                    <a:pt x="19" y="75"/>
                  </a:lnTo>
                  <a:lnTo>
                    <a:pt x="19" y="7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43" name="Freeform 317"/>
            <p:cNvSpPr>
              <a:spLocks/>
            </p:cNvSpPr>
            <p:nvPr/>
          </p:nvSpPr>
          <p:spPr bwMode="auto">
            <a:xfrm>
              <a:off x="3054" y="814"/>
              <a:ext cx="7" cy="12"/>
            </a:xfrm>
            <a:custGeom>
              <a:avLst/>
              <a:gdLst>
                <a:gd name="T0" fmla="*/ 0 w 7"/>
                <a:gd name="T1" fmla="*/ 5 h 12"/>
                <a:gd name="T2" fmla="*/ 1 w 7"/>
                <a:gd name="T3" fmla="*/ 6 h 12"/>
                <a:gd name="T4" fmla="*/ 3 w 7"/>
                <a:gd name="T5" fmla="*/ 8 h 12"/>
                <a:gd name="T6" fmla="*/ 1 w 7"/>
                <a:gd name="T7" fmla="*/ 11 h 12"/>
                <a:gd name="T8" fmla="*/ 3 w 7"/>
                <a:gd name="T9" fmla="*/ 12 h 12"/>
                <a:gd name="T10" fmla="*/ 6 w 7"/>
                <a:gd name="T11" fmla="*/ 9 h 12"/>
                <a:gd name="T12" fmla="*/ 7 w 7"/>
                <a:gd name="T13" fmla="*/ 3 h 12"/>
                <a:gd name="T14" fmla="*/ 3 w 7"/>
                <a:gd name="T15" fmla="*/ 0 h 12"/>
                <a:gd name="T16" fmla="*/ 3 w 7"/>
                <a:gd name="T17" fmla="*/ 2 h 12"/>
                <a:gd name="T18" fmla="*/ 0 w 7"/>
                <a:gd name="T19" fmla="*/ 3 h 12"/>
                <a:gd name="T20" fmla="*/ 0 w 7"/>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2"/>
                <a:gd name="T35" fmla="*/ 7 w 7"/>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2">
                  <a:moveTo>
                    <a:pt x="0" y="5"/>
                  </a:moveTo>
                  <a:lnTo>
                    <a:pt x="1" y="6"/>
                  </a:lnTo>
                  <a:lnTo>
                    <a:pt x="3" y="8"/>
                  </a:lnTo>
                  <a:lnTo>
                    <a:pt x="1" y="11"/>
                  </a:lnTo>
                  <a:lnTo>
                    <a:pt x="3" y="12"/>
                  </a:lnTo>
                  <a:lnTo>
                    <a:pt x="6" y="9"/>
                  </a:lnTo>
                  <a:lnTo>
                    <a:pt x="7" y="3"/>
                  </a:lnTo>
                  <a:lnTo>
                    <a:pt x="3" y="0"/>
                  </a:lnTo>
                  <a:lnTo>
                    <a:pt x="3" y="2"/>
                  </a:lnTo>
                  <a:lnTo>
                    <a:pt x="0" y="3"/>
                  </a:lnTo>
                  <a:lnTo>
                    <a:pt x="0" y="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44" name="Freeform 318"/>
            <p:cNvSpPr>
              <a:spLocks/>
            </p:cNvSpPr>
            <p:nvPr/>
          </p:nvSpPr>
          <p:spPr bwMode="auto">
            <a:xfrm>
              <a:off x="1515" y="2383"/>
              <a:ext cx="4" cy="1"/>
            </a:xfrm>
            <a:custGeom>
              <a:avLst/>
              <a:gdLst>
                <a:gd name="T0" fmla="*/ 1 w 4"/>
                <a:gd name="T1" fmla="*/ 0 h 1"/>
                <a:gd name="T2" fmla="*/ 3 w 4"/>
                <a:gd name="T3" fmla="*/ 0 h 1"/>
                <a:gd name="T4" fmla="*/ 4 w 4"/>
                <a:gd name="T5" fmla="*/ 1 h 1"/>
                <a:gd name="T6" fmla="*/ 1 w 4"/>
                <a:gd name="T7" fmla="*/ 1 h 1"/>
                <a:gd name="T8" fmla="*/ 0 w 4"/>
                <a:gd name="T9" fmla="*/ 1 h 1"/>
                <a:gd name="T10" fmla="*/ 1 w 4"/>
                <a:gd name="T11" fmla="*/ 0 h 1"/>
                <a:gd name="T12" fmla="*/ 0 60000 65536"/>
                <a:gd name="T13" fmla="*/ 0 60000 65536"/>
                <a:gd name="T14" fmla="*/ 0 60000 65536"/>
                <a:gd name="T15" fmla="*/ 0 60000 65536"/>
                <a:gd name="T16" fmla="*/ 0 60000 65536"/>
                <a:gd name="T17" fmla="*/ 0 60000 65536"/>
                <a:gd name="T18" fmla="*/ 0 w 4"/>
                <a:gd name="T19" fmla="*/ 0 h 1"/>
                <a:gd name="T20" fmla="*/ 4 w 4"/>
                <a:gd name="T21" fmla="*/ 1 h 1"/>
              </a:gdLst>
              <a:ahLst/>
              <a:cxnLst>
                <a:cxn ang="T12">
                  <a:pos x="T0" y="T1"/>
                </a:cxn>
                <a:cxn ang="T13">
                  <a:pos x="T2" y="T3"/>
                </a:cxn>
                <a:cxn ang="T14">
                  <a:pos x="T4" y="T5"/>
                </a:cxn>
                <a:cxn ang="T15">
                  <a:pos x="T6" y="T7"/>
                </a:cxn>
                <a:cxn ang="T16">
                  <a:pos x="T8" y="T9"/>
                </a:cxn>
                <a:cxn ang="T17">
                  <a:pos x="T10" y="T11"/>
                </a:cxn>
              </a:cxnLst>
              <a:rect l="T18" t="T19" r="T20" b="T21"/>
              <a:pathLst>
                <a:path w="4" h="1">
                  <a:moveTo>
                    <a:pt x="1" y="0"/>
                  </a:moveTo>
                  <a:lnTo>
                    <a:pt x="3" y="0"/>
                  </a:lnTo>
                  <a:lnTo>
                    <a:pt x="4" y="1"/>
                  </a:lnTo>
                  <a:lnTo>
                    <a:pt x="1" y="1"/>
                  </a:lnTo>
                  <a:lnTo>
                    <a:pt x="0" y="1"/>
                  </a:lnTo>
                  <a:lnTo>
                    <a:pt x="1"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45" name="Freeform 319"/>
            <p:cNvSpPr>
              <a:spLocks/>
            </p:cNvSpPr>
            <p:nvPr/>
          </p:nvSpPr>
          <p:spPr bwMode="auto">
            <a:xfrm>
              <a:off x="1509" y="2402"/>
              <a:ext cx="7" cy="5"/>
            </a:xfrm>
            <a:custGeom>
              <a:avLst/>
              <a:gdLst>
                <a:gd name="T0" fmla="*/ 4 w 7"/>
                <a:gd name="T1" fmla="*/ 2 h 5"/>
                <a:gd name="T2" fmla="*/ 7 w 7"/>
                <a:gd name="T3" fmla="*/ 3 h 5"/>
                <a:gd name="T4" fmla="*/ 7 w 7"/>
                <a:gd name="T5" fmla="*/ 5 h 5"/>
                <a:gd name="T6" fmla="*/ 4 w 7"/>
                <a:gd name="T7" fmla="*/ 5 h 5"/>
                <a:gd name="T8" fmla="*/ 1 w 7"/>
                <a:gd name="T9" fmla="*/ 3 h 5"/>
                <a:gd name="T10" fmla="*/ 0 w 7"/>
                <a:gd name="T11" fmla="*/ 2 h 5"/>
                <a:gd name="T12" fmla="*/ 1 w 7"/>
                <a:gd name="T13" fmla="*/ 0 h 5"/>
                <a:gd name="T14" fmla="*/ 4 w 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4" y="2"/>
                  </a:moveTo>
                  <a:lnTo>
                    <a:pt x="7" y="3"/>
                  </a:lnTo>
                  <a:lnTo>
                    <a:pt x="7" y="5"/>
                  </a:lnTo>
                  <a:lnTo>
                    <a:pt x="4" y="5"/>
                  </a:lnTo>
                  <a:lnTo>
                    <a:pt x="1" y="3"/>
                  </a:lnTo>
                  <a:lnTo>
                    <a:pt x="0" y="2"/>
                  </a:lnTo>
                  <a:lnTo>
                    <a:pt x="1" y="0"/>
                  </a:lnTo>
                  <a:lnTo>
                    <a:pt x="4"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46" name="Freeform 320"/>
            <p:cNvSpPr>
              <a:spLocks/>
            </p:cNvSpPr>
            <p:nvPr/>
          </p:nvSpPr>
          <p:spPr bwMode="auto">
            <a:xfrm>
              <a:off x="1611" y="2411"/>
              <a:ext cx="24" cy="9"/>
            </a:xfrm>
            <a:custGeom>
              <a:avLst/>
              <a:gdLst>
                <a:gd name="T0" fmla="*/ 22 w 24"/>
                <a:gd name="T1" fmla="*/ 2 h 9"/>
                <a:gd name="T2" fmla="*/ 24 w 24"/>
                <a:gd name="T3" fmla="*/ 3 h 9"/>
                <a:gd name="T4" fmla="*/ 24 w 24"/>
                <a:gd name="T5" fmla="*/ 6 h 9"/>
                <a:gd name="T6" fmla="*/ 21 w 24"/>
                <a:gd name="T7" fmla="*/ 9 h 9"/>
                <a:gd name="T8" fmla="*/ 1 w 24"/>
                <a:gd name="T9" fmla="*/ 9 h 9"/>
                <a:gd name="T10" fmla="*/ 1 w 24"/>
                <a:gd name="T11" fmla="*/ 6 h 9"/>
                <a:gd name="T12" fmla="*/ 0 w 24"/>
                <a:gd name="T13" fmla="*/ 3 h 9"/>
                <a:gd name="T14" fmla="*/ 0 w 24"/>
                <a:gd name="T15" fmla="*/ 2 h 9"/>
                <a:gd name="T16" fmla="*/ 1 w 24"/>
                <a:gd name="T17" fmla="*/ 0 h 9"/>
                <a:gd name="T18" fmla="*/ 21 w 24"/>
                <a:gd name="T19" fmla="*/ 0 h 9"/>
                <a:gd name="T20" fmla="*/ 22 w 24"/>
                <a:gd name="T21" fmla="*/ 0 h 9"/>
                <a:gd name="T22" fmla="*/ 22 w 24"/>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9"/>
                <a:gd name="T38" fmla="*/ 24 w 24"/>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9">
                  <a:moveTo>
                    <a:pt x="22" y="2"/>
                  </a:moveTo>
                  <a:lnTo>
                    <a:pt x="24" y="3"/>
                  </a:lnTo>
                  <a:lnTo>
                    <a:pt x="24" y="6"/>
                  </a:lnTo>
                  <a:lnTo>
                    <a:pt x="21" y="9"/>
                  </a:lnTo>
                  <a:lnTo>
                    <a:pt x="1" y="9"/>
                  </a:lnTo>
                  <a:lnTo>
                    <a:pt x="1" y="6"/>
                  </a:lnTo>
                  <a:lnTo>
                    <a:pt x="0" y="3"/>
                  </a:lnTo>
                  <a:lnTo>
                    <a:pt x="0" y="2"/>
                  </a:lnTo>
                  <a:lnTo>
                    <a:pt x="1" y="0"/>
                  </a:lnTo>
                  <a:lnTo>
                    <a:pt x="21" y="0"/>
                  </a:lnTo>
                  <a:lnTo>
                    <a:pt x="22" y="0"/>
                  </a:lnTo>
                  <a:lnTo>
                    <a:pt x="22"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47" name="Freeform 321"/>
            <p:cNvSpPr>
              <a:spLocks/>
            </p:cNvSpPr>
            <p:nvPr/>
          </p:nvSpPr>
          <p:spPr bwMode="auto">
            <a:xfrm>
              <a:off x="1714" y="2501"/>
              <a:ext cx="1" cy="5"/>
            </a:xfrm>
            <a:custGeom>
              <a:avLst/>
              <a:gdLst>
                <a:gd name="T0" fmla="*/ 0 w 1"/>
                <a:gd name="T1" fmla="*/ 0 h 5"/>
                <a:gd name="T2" fmla="*/ 0 w 1"/>
                <a:gd name="T3" fmla="*/ 5 h 5"/>
                <a:gd name="T4" fmla="*/ 0 w 1"/>
                <a:gd name="T5" fmla="*/ 3 h 5"/>
                <a:gd name="T6" fmla="*/ 0 w 1"/>
                <a:gd name="T7" fmla="*/ 0 h 5"/>
                <a:gd name="T8" fmla="*/ 0 60000 65536"/>
                <a:gd name="T9" fmla="*/ 0 60000 65536"/>
                <a:gd name="T10" fmla="*/ 0 60000 65536"/>
                <a:gd name="T11" fmla="*/ 0 60000 65536"/>
                <a:gd name="T12" fmla="*/ 0 w 1"/>
                <a:gd name="T13" fmla="*/ 0 h 5"/>
                <a:gd name="T14" fmla="*/ 1 w 1"/>
                <a:gd name="T15" fmla="*/ 5 h 5"/>
              </a:gdLst>
              <a:ahLst/>
              <a:cxnLst>
                <a:cxn ang="T8">
                  <a:pos x="T0" y="T1"/>
                </a:cxn>
                <a:cxn ang="T9">
                  <a:pos x="T2" y="T3"/>
                </a:cxn>
                <a:cxn ang="T10">
                  <a:pos x="T4" y="T5"/>
                </a:cxn>
                <a:cxn ang="T11">
                  <a:pos x="T6" y="T7"/>
                </a:cxn>
              </a:cxnLst>
              <a:rect l="T12" t="T13" r="T14" b="T15"/>
              <a:pathLst>
                <a:path w="1" h="5">
                  <a:moveTo>
                    <a:pt x="0" y="0"/>
                  </a:moveTo>
                  <a:lnTo>
                    <a:pt x="0" y="5"/>
                  </a:lnTo>
                  <a:lnTo>
                    <a:pt x="0" y="3"/>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48" name="Freeform 322"/>
            <p:cNvSpPr>
              <a:spLocks/>
            </p:cNvSpPr>
            <p:nvPr/>
          </p:nvSpPr>
          <p:spPr bwMode="auto">
            <a:xfrm>
              <a:off x="1702" y="2446"/>
              <a:ext cx="9" cy="9"/>
            </a:xfrm>
            <a:custGeom>
              <a:avLst/>
              <a:gdLst>
                <a:gd name="T0" fmla="*/ 6 w 9"/>
                <a:gd name="T1" fmla="*/ 0 h 9"/>
                <a:gd name="T2" fmla="*/ 4 w 9"/>
                <a:gd name="T3" fmla="*/ 1 h 9"/>
                <a:gd name="T4" fmla="*/ 4 w 9"/>
                <a:gd name="T5" fmla="*/ 3 h 9"/>
                <a:gd name="T6" fmla="*/ 0 w 9"/>
                <a:gd name="T7" fmla="*/ 3 h 9"/>
                <a:gd name="T8" fmla="*/ 0 w 9"/>
                <a:gd name="T9" fmla="*/ 6 h 9"/>
                <a:gd name="T10" fmla="*/ 0 w 9"/>
                <a:gd name="T11" fmla="*/ 9 h 9"/>
                <a:gd name="T12" fmla="*/ 3 w 9"/>
                <a:gd name="T13" fmla="*/ 9 h 9"/>
                <a:gd name="T14" fmla="*/ 3 w 9"/>
                <a:gd name="T15" fmla="*/ 6 h 9"/>
                <a:gd name="T16" fmla="*/ 4 w 9"/>
                <a:gd name="T17" fmla="*/ 6 h 9"/>
                <a:gd name="T18" fmla="*/ 6 w 9"/>
                <a:gd name="T19" fmla="*/ 6 h 9"/>
                <a:gd name="T20" fmla="*/ 9 w 9"/>
                <a:gd name="T21" fmla="*/ 4 h 9"/>
                <a:gd name="T22" fmla="*/ 9 w 9"/>
                <a:gd name="T23" fmla="*/ 3 h 9"/>
                <a:gd name="T24" fmla="*/ 7 w 9"/>
                <a:gd name="T25" fmla="*/ 3 h 9"/>
                <a:gd name="T26" fmla="*/ 6 w 9"/>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
                <a:gd name="T43" fmla="*/ 0 h 9"/>
                <a:gd name="T44" fmla="*/ 9 w 9"/>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 h="9">
                  <a:moveTo>
                    <a:pt x="6" y="0"/>
                  </a:moveTo>
                  <a:lnTo>
                    <a:pt x="4" y="1"/>
                  </a:lnTo>
                  <a:lnTo>
                    <a:pt x="4" y="3"/>
                  </a:lnTo>
                  <a:lnTo>
                    <a:pt x="0" y="3"/>
                  </a:lnTo>
                  <a:lnTo>
                    <a:pt x="0" y="6"/>
                  </a:lnTo>
                  <a:lnTo>
                    <a:pt x="0" y="9"/>
                  </a:lnTo>
                  <a:lnTo>
                    <a:pt x="3" y="9"/>
                  </a:lnTo>
                  <a:lnTo>
                    <a:pt x="3" y="6"/>
                  </a:lnTo>
                  <a:lnTo>
                    <a:pt x="4" y="6"/>
                  </a:lnTo>
                  <a:lnTo>
                    <a:pt x="6" y="6"/>
                  </a:lnTo>
                  <a:lnTo>
                    <a:pt x="9" y="4"/>
                  </a:lnTo>
                  <a:lnTo>
                    <a:pt x="9" y="3"/>
                  </a:lnTo>
                  <a:lnTo>
                    <a:pt x="7" y="3"/>
                  </a:lnTo>
                  <a:lnTo>
                    <a:pt x="6"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49" name="Freeform 323"/>
            <p:cNvSpPr>
              <a:spLocks/>
            </p:cNvSpPr>
            <p:nvPr/>
          </p:nvSpPr>
          <p:spPr bwMode="auto">
            <a:xfrm>
              <a:off x="2585" y="1006"/>
              <a:ext cx="20" cy="16"/>
            </a:xfrm>
            <a:custGeom>
              <a:avLst/>
              <a:gdLst>
                <a:gd name="T0" fmla="*/ 12 w 20"/>
                <a:gd name="T1" fmla="*/ 4 h 16"/>
                <a:gd name="T2" fmla="*/ 9 w 20"/>
                <a:gd name="T3" fmla="*/ 7 h 16"/>
                <a:gd name="T4" fmla="*/ 2 w 20"/>
                <a:gd name="T5" fmla="*/ 12 h 16"/>
                <a:gd name="T6" fmla="*/ 0 w 20"/>
                <a:gd name="T7" fmla="*/ 15 h 16"/>
                <a:gd name="T8" fmla="*/ 0 w 20"/>
                <a:gd name="T9" fmla="*/ 16 h 16"/>
                <a:gd name="T10" fmla="*/ 3 w 20"/>
                <a:gd name="T11" fmla="*/ 15 h 16"/>
                <a:gd name="T12" fmla="*/ 5 w 20"/>
                <a:gd name="T13" fmla="*/ 13 h 16"/>
                <a:gd name="T14" fmla="*/ 15 w 20"/>
                <a:gd name="T15" fmla="*/ 9 h 16"/>
                <a:gd name="T16" fmla="*/ 18 w 20"/>
                <a:gd name="T17" fmla="*/ 4 h 16"/>
                <a:gd name="T18" fmla="*/ 20 w 20"/>
                <a:gd name="T19" fmla="*/ 0 h 16"/>
                <a:gd name="T20" fmla="*/ 15 w 20"/>
                <a:gd name="T21" fmla="*/ 0 h 16"/>
                <a:gd name="T22" fmla="*/ 12 w 20"/>
                <a:gd name="T23" fmla="*/ 4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6"/>
                <a:gd name="T38" fmla="*/ 20 w 20"/>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6">
                  <a:moveTo>
                    <a:pt x="12" y="4"/>
                  </a:moveTo>
                  <a:lnTo>
                    <a:pt x="9" y="7"/>
                  </a:lnTo>
                  <a:lnTo>
                    <a:pt x="2" y="12"/>
                  </a:lnTo>
                  <a:lnTo>
                    <a:pt x="0" y="15"/>
                  </a:lnTo>
                  <a:lnTo>
                    <a:pt x="0" y="16"/>
                  </a:lnTo>
                  <a:lnTo>
                    <a:pt x="3" y="15"/>
                  </a:lnTo>
                  <a:lnTo>
                    <a:pt x="5" y="13"/>
                  </a:lnTo>
                  <a:lnTo>
                    <a:pt x="15" y="9"/>
                  </a:lnTo>
                  <a:lnTo>
                    <a:pt x="18" y="4"/>
                  </a:lnTo>
                  <a:lnTo>
                    <a:pt x="20" y="0"/>
                  </a:lnTo>
                  <a:lnTo>
                    <a:pt x="15" y="0"/>
                  </a:lnTo>
                  <a:lnTo>
                    <a:pt x="12" y="4"/>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50" name="Freeform 324"/>
            <p:cNvSpPr>
              <a:spLocks/>
            </p:cNvSpPr>
            <p:nvPr/>
          </p:nvSpPr>
          <p:spPr bwMode="auto">
            <a:xfrm>
              <a:off x="5082" y="1873"/>
              <a:ext cx="102" cy="92"/>
            </a:xfrm>
            <a:custGeom>
              <a:avLst/>
              <a:gdLst>
                <a:gd name="T0" fmla="*/ 93 w 102"/>
                <a:gd name="T1" fmla="*/ 28 h 92"/>
                <a:gd name="T2" fmla="*/ 90 w 102"/>
                <a:gd name="T3" fmla="*/ 38 h 92"/>
                <a:gd name="T4" fmla="*/ 93 w 102"/>
                <a:gd name="T5" fmla="*/ 44 h 92"/>
                <a:gd name="T6" fmla="*/ 97 w 102"/>
                <a:gd name="T7" fmla="*/ 49 h 92"/>
                <a:gd name="T8" fmla="*/ 100 w 102"/>
                <a:gd name="T9" fmla="*/ 50 h 92"/>
                <a:gd name="T10" fmla="*/ 87 w 102"/>
                <a:gd name="T11" fmla="*/ 56 h 92"/>
                <a:gd name="T12" fmla="*/ 84 w 102"/>
                <a:gd name="T13" fmla="*/ 59 h 92"/>
                <a:gd name="T14" fmla="*/ 73 w 102"/>
                <a:gd name="T15" fmla="*/ 58 h 92"/>
                <a:gd name="T16" fmla="*/ 61 w 102"/>
                <a:gd name="T17" fmla="*/ 73 h 92"/>
                <a:gd name="T18" fmla="*/ 58 w 102"/>
                <a:gd name="T19" fmla="*/ 80 h 92"/>
                <a:gd name="T20" fmla="*/ 30 w 102"/>
                <a:gd name="T21" fmla="*/ 67 h 92"/>
                <a:gd name="T22" fmla="*/ 24 w 102"/>
                <a:gd name="T23" fmla="*/ 71 h 92"/>
                <a:gd name="T24" fmla="*/ 16 w 102"/>
                <a:gd name="T25" fmla="*/ 68 h 92"/>
                <a:gd name="T26" fmla="*/ 9 w 102"/>
                <a:gd name="T27" fmla="*/ 73 h 92"/>
                <a:gd name="T28" fmla="*/ 18 w 102"/>
                <a:gd name="T29" fmla="*/ 79 h 92"/>
                <a:gd name="T30" fmla="*/ 22 w 102"/>
                <a:gd name="T31" fmla="*/ 86 h 92"/>
                <a:gd name="T32" fmla="*/ 13 w 102"/>
                <a:gd name="T33" fmla="*/ 88 h 92"/>
                <a:gd name="T34" fmla="*/ 7 w 102"/>
                <a:gd name="T35" fmla="*/ 92 h 92"/>
                <a:gd name="T36" fmla="*/ 4 w 102"/>
                <a:gd name="T37" fmla="*/ 89 h 92"/>
                <a:gd name="T38" fmla="*/ 0 w 102"/>
                <a:gd name="T39" fmla="*/ 74 h 92"/>
                <a:gd name="T40" fmla="*/ 4 w 102"/>
                <a:gd name="T41" fmla="*/ 64 h 92"/>
                <a:gd name="T42" fmla="*/ 10 w 102"/>
                <a:gd name="T43" fmla="*/ 59 h 92"/>
                <a:gd name="T44" fmla="*/ 10 w 102"/>
                <a:gd name="T45" fmla="*/ 53 h 92"/>
                <a:gd name="T46" fmla="*/ 18 w 102"/>
                <a:gd name="T47" fmla="*/ 52 h 92"/>
                <a:gd name="T48" fmla="*/ 27 w 102"/>
                <a:gd name="T49" fmla="*/ 47 h 92"/>
                <a:gd name="T50" fmla="*/ 30 w 102"/>
                <a:gd name="T51" fmla="*/ 38 h 92"/>
                <a:gd name="T52" fmla="*/ 30 w 102"/>
                <a:gd name="T53" fmla="*/ 7 h 92"/>
                <a:gd name="T54" fmla="*/ 34 w 102"/>
                <a:gd name="T55" fmla="*/ 0 h 92"/>
                <a:gd name="T56" fmla="*/ 37 w 102"/>
                <a:gd name="T57" fmla="*/ 1 h 92"/>
                <a:gd name="T58" fmla="*/ 55 w 102"/>
                <a:gd name="T59" fmla="*/ 22 h 92"/>
                <a:gd name="T60" fmla="*/ 75 w 102"/>
                <a:gd name="T61" fmla="*/ 32 h 92"/>
                <a:gd name="T62" fmla="*/ 81 w 102"/>
                <a:gd name="T63" fmla="*/ 35 h 92"/>
                <a:gd name="T64" fmla="*/ 88 w 102"/>
                <a:gd name="T65" fmla="*/ 32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2"/>
                <a:gd name="T100" fmla="*/ 0 h 92"/>
                <a:gd name="T101" fmla="*/ 102 w 102"/>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2" h="92">
                  <a:moveTo>
                    <a:pt x="88" y="32"/>
                  </a:moveTo>
                  <a:lnTo>
                    <a:pt x="93" y="28"/>
                  </a:lnTo>
                  <a:lnTo>
                    <a:pt x="94" y="28"/>
                  </a:lnTo>
                  <a:lnTo>
                    <a:pt x="90" y="38"/>
                  </a:lnTo>
                  <a:lnTo>
                    <a:pt x="90" y="43"/>
                  </a:lnTo>
                  <a:lnTo>
                    <a:pt x="93" y="44"/>
                  </a:lnTo>
                  <a:lnTo>
                    <a:pt x="93" y="49"/>
                  </a:lnTo>
                  <a:lnTo>
                    <a:pt x="97" y="49"/>
                  </a:lnTo>
                  <a:lnTo>
                    <a:pt x="102" y="47"/>
                  </a:lnTo>
                  <a:lnTo>
                    <a:pt x="100" y="50"/>
                  </a:lnTo>
                  <a:lnTo>
                    <a:pt x="90" y="56"/>
                  </a:lnTo>
                  <a:lnTo>
                    <a:pt x="87" y="56"/>
                  </a:lnTo>
                  <a:lnTo>
                    <a:pt x="85" y="56"/>
                  </a:lnTo>
                  <a:lnTo>
                    <a:pt x="84" y="59"/>
                  </a:lnTo>
                  <a:lnTo>
                    <a:pt x="78" y="58"/>
                  </a:lnTo>
                  <a:lnTo>
                    <a:pt x="73" y="58"/>
                  </a:lnTo>
                  <a:lnTo>
                    <a:pt x="69" y="61"/>
                  </a:lnTo>
                  <a:lnTo>
                    <a:pt x="61" y="73"/>
                  </a:lnTo>
                  <a:lnTo>
                    <a:pt x="60" y="77"/>
                  </a:lnTo>
                  <a:lnTo>
                    <a:pt x="58" y="80"/>
                  </a:lnTo>
                  <a:lnTo>
                    <a:pt x="36" y="67"/>
                  </a:lnTo>
                  <a:lnTo>
                    <a:pt x="30" y="67"/>
                  </a:lnTo>
                  <a:lnTo>
                    <a:pt x="27" y="68"/>
                  </a:lnTo>
                  <a:lnTo>
                    <a:pt x="24" y="71"/>
                  </a:lnTo>
                  <a:lnTo>
                    <a:pt x="19" y="70"/>
                  </a:lnTo>
                  <a:lnTo>
                    <a:pt x="16" y="68"/>
                  </a:lnTo>
                  <a:lnTo>
                    <a:pt x="12" y="68"/>
                  </a:lnTo>
                  <a:lnTo>
                    <a:pt x="9" y="73"/>
                  </a:lnTo>
                  <a:lnTo>
                    <a:pt x="10" y="76"/>
                  </a:lnTo>
                  <a:lnTo>
                    <a:pt x="18" y="79"/>
                  </a:lnTo>
                  <a:lnTo>
                    <a:pt x="24" y="83"/>
                  </a:lnTo>
                  <a:lnTo>
                    <a:pt x="22" y="86"/>
                  </a:lnTo>
                  <a:lnTo>
                    <a:pt x="15" y="85"/>
                  </a:lnTo>
                  <a:lnTo>
                    <a:pt x="13" y="88"/>
                  </a:lnTo>
                  <a:lnTo>
                    <a:pt x="12" y="89"/>
                  </a:lnTo>
                  <a:lnTo>
                    <a:pt x="7" y="92"/>
                  </a:lnTo>
                  <a:lnTo>
                    <a:pt x="4" y="92"/>
                  </a:lnTo>
                  <a:lnTo>
                    <a:pt x="4" y="89"/>
                  </a:lnTo>
                  <a:lnTo>
                    <a:pt x="6" y="79"/>
                  </a:lnTo>
                  <a:lnTo>
                    <a:pt x="0" y="74"/>
                  </a:lnTo>
                  <a:lnTo>
                    <a:pt x="1" y="67"/>
                  </a:lnTo>
                  <a:lnTo>
                    <a:pt x="4" y="64"/>
                  </a:lnTo>
                  <a:lnTo>
                    <a:pt x="7" y="62"/>
                  </a:lnTo>
                  <a:lnTo>
                    <a:pt x="10" y="59"/>
                  </a:lnTo>
                  <a:lnTo>
                    <a:pt x="12" y="55"/>
                  </a:lnTo>
                  <a:lnTo>
                    <a:pt x="10" y="53"/>
                  </a:lnTo>
                  <a:lnTo>
                    <a:pt x="10" y="50"/>
                  </a:lnTo>
                  <a:lnTo>
                    <a:pt x="18" y="52"/>
                  </a:lnTo>
                  <a:lnTo>
                    <a:pt x="25" y="52"/>
                  </a:lnTo>
                  <a:lnTo>
                    <a:pt x="27" y="47"/>
                  </a:lnTo>
                  <a:lnTo>
                    <a:pt x="27" y="40"/>
                  </a:lnTo>
                  <a:lnTo>
                    <a:pt x="30" y="38"/>
                  </a:lnTo>
                  <a:lnTo>
                    <a:pt x="34" y="16"/>
                  </a:lnTo>
                  <a:lnTo>
                    <a:pt x="30" y="7"/>
                  </a:lnTo>
                  <a:lnTo>
                    <a:pt x="31" y="4"/>
                  </a:lnTo>
                  <a:lnTo>
                    <a:pt x="34" y="0"/>
                  </a:lnTo>
                  <a:lnTo>
                    <a:pt x="36" y="0"/>
                  </a:lnTo>
                  <a:lnTo>
                    <a:pt x="37" y="1"/>
                  </a:lnTo>
                  <a:lnTo>
                    <a:pt x="39" y="4"/>
                  </a:lnTo>
                  <a:lnTo>
                    <a:pt x="55" y="22"/>
                  </a:lnTo>
                  <a:lnTo>
                    <a:pt x="69" y="31"/>
                  </a:lnTo>
                  <a:lnTo>
                    <a:pt x="75" y="32"/>
                  </a:lnTo>
                  <a:lnTo>
                    <a:pt x="76" y="34"/>
                  </a:lnTo>
                  <a:lnTo>
                    <a:pt x="81" y="35"/>
                  </a:lnTo>
                  <a:lnTo>
                    <a:pt x="84" y="35"/>
                  </a:lnTo>
                  <a:lnTo>
                    <a:pt x="88" y="3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51" name="Freeform 325"/>
            <p:cNvSpPr>
              <a:spLocks/>
            </p:cNvSpPr>
            <p:nvPr/>
          </p:nvSpPr>
          <p:spPr bwMode="auto">
            <a:xfrm>
              <a:off x="5103" y="1877"/>
              <a:ext cx="4" cy="4"/>
            </a:xfrm>
            <a:custGeom>
              <a:avLst/>
              <a:gdLst>
                <a:gd name="T0" fmla="*/ 3 w 4"/>
                <a:gd name="T1" fmla="*/ 0 h 4"/>
                <a:gd name="T2" fmla="*/ 0 w 4"/>
                <a:gd name="T3" fmla="*/ 2 h 4"/>
                <a:gd name="T4" fmla="*/ 3 w 4"/>
                <a:gd name="T5" fmla="*/ 4 h 4"/>
                <a:gd name="T6" fmla="*/ 4 w 4"/>
                <a:gd name="T7" fmla="*/ 4 h 4"/>
                <a:gd name="T8" fmla="*/ 4 w 4"/>
                <a:gd name="T9" fmla="*/ 0 h 4"/>
                <a:gd name="T10" fmla="*/ 3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3" y="0"/>
                  </a:moveTo>
                  <a:lnTo>
                    <a:pt x="0" y="2"/>
                  </a:lnTo>
                  <a:lnTo>
                    <a:pt x="3" y="4"/>
                  </a:lnTo>
                  <a:lnTo>
                    <a:pt x="4" y="4"/>
                  </a:lnTo>
                  <a:lnTo>
                    <a:pt x="4" y="0"/>
                  </a:lnTo>
                  <a:lnTo>
                    <a:pt x="3"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52" name="Freeform 326"/>
            <p:cNvSpPr>
              <a:spLocks/>
            </p:cNvSpPr>
            <p:nvPr/>
          </p:nvSpPr>
          <p:spPr bwMode="auto">
            <a:xfrm>
              <a:off x="4934" y="1964"/>
              <a:ext cx="187" cy="169"/>
            </a:xfrm>
            <a:custGeom>
              <a:avLst/>
              <a:gdLst>
                <a:gd name="T0" fmla="*/ 176 w 187"/>
                <a:gd name="T1" fmla="*/ 4 h 169"/>
                <a:gd name="T2" fmla="*/ 181 w 187"/>
                <a:gd name="T3" fmla="*/ 25 h 169"/>
                <a:gd name="T4" fmla="*/ 185 w 187"/>
                <a:gd name="T5" fmla="*/ 49 h 169"/>
                <a:gd name="T6" fmla="*/ 181 w 187"/>
                <a:gd name="T7" fmla="*/ 55 h 169"/>
                <a:gd name="T8" fmla="*/ 173 w 187"/>
                <a:gd name="T9" fmla="*/ 69 h 169"/>
                <a:gd name="T10" fmla="*/ 170 w 187"/>
                <a:gd name="T11" fmla="*/ 97 h 169"/>
                <a:gd name="T12" fmla="*/ 163 w 187"/>
                <a:gd name="T13" fmla="*/ 118 h 169"/>
                <a:gd name="T14" fmla="*/ 163 w 187"/>
                <a:gd name="T15" fmla="*/ 126 h 169"/>
                <a:gd name="T16" fmla="*/ 149 w 187"/>
                <a:gd name="T17" fmla="*/ 138 h 169"/>
                <a:gd name="T18" fmla="*/ 154 w 187"/>
                <a:gd name="T19" fmla="*/ 126 h 169"/>
                <a:gd name="T20" fmla="*/ 146 w 187"/>
                <a:gd name="T21" fmla="*/ 135 h 169"/>
                <a:gd name="T22" fmla="*/ 139 w 187"/>
                <a:gd name="T23" fmla="*/ 136 h 169"/>
                <a:gd name="T24" fmla="*/ 133 w 187"/>
                <a:gd name="T25" fmla="*/ 145 h 169"/>
                <a:gd name="T26" fmla="*/ 130 w 187"/>
                <a:gd name="T27" fmla="*/ 136 h 169"/>
                <a:gd name="T28" fmla="*/ 103 w 187"/>
                <a:gd name="T29" fmla="*/ 147 h 169"/>
                <a:gd name="T30" fmla="*/ 103 w 187"/>
                <a:gd name="T31" fmla="*/ 144 h 169"/>
                <a:gd name="T32" fmla="*/ 99 w 187"/>
                <a:gd name="T33" fmla="*/ 142 h 169"/>
                <a:gd name="T34" fmla="*/ 94 w 187"/>
                <a:gd name="T35" fmla="*/ 145 h 169"/>
                <a:gd name="T36" fmla="*/ 97 w 187"/>
                <a:gd name="T37" fmla="*/ 153 h 169"/>
                <a:gd name="T38" fmla="*/ 91 w 187"/>
                <a:gd name="T39" fmla="*/ 156 h 169"/>
                <a:gd name="T40" fmla="*/ 76 w 187"/>
                <a:gd name="T41" fmla="*/ 167 h 169"/>
                <a:gd name="T42" fmla="*/ 70 w 187"/>
                <a:gd name="T43" fmla="*/ 159 h 169"/>
                <a:gd name="T44" fmla="*/ 76 w 187"/>
                <a:gd name="T45" fmla="*/ 145 h 169"/>
                <a:gd name="T46" fmla="*/ 61 w 187"/>
                <a:gd name="T47" fmla="*/ 144 h 169"/>
                <a:gd name="T48" fmla="*/ 48 w 187"/>
                <a:gd name="T49" fmla="*/ 148 h 169"/>
                <a:gd name="T50" fmla="*/ 24 w 187"/>
                <a:gd name="T51" fmla="*/ 153 h 169"/>
                <a:gd name="T52" fmla="*/ 12 w 187"/>
                <a:gd name="T53" fmla="*/ 159 h 169"/>
                <a:gd name="T54" fmla="*/ 6 w 187"/>
                <a:gd name="T55" fmla="*/ 160 h 169"/>
                <a:gd name="T56" fmla="*/ 7 w 187"/>
                <a:gd name="T57" fmla="*/ 150 h 169"/>
                <a:gd name="T58" fmla="*/ 25 w 187"/>
                <a:gd name="T59" fmla="*/ 135 h 169"/>
                <a:gd name="T60" fmla="*/ 40 w 187"/>
                <a:gd name="T61" fmla="*/ 129 h 169"/>
                <a:gd name="T62" fmla="*/ 79 w 187"/>
                <a:gd name="T63" fmla="*/ 129 h 169"/>
                <a:gd name="T64" fmla="*/ 87 w 187"/>
                <a:gd name="T65" fmla="*/ 114 h 169"/>
                <a:gd name="T66" fmla="*/ 99 w 187"/>
                <a:gd name="T67" fmla="*/ 90 h 169"/>
                <a:gd name="T68" fmla="*/ 106 w 187"/>
                <a:gd name="T69" fmla="*/ 90 h 169"/>
                <a:gd name="T70" fmla="*/ 100 w 187"/>
                <a:gd name="T71" fmla="*/ 94 h 169"/>
                <a:gd name="T72" fmla="*/ 107 w 187"/>
                <a:gd name="T73" fmla="*/ 102 h 169"/>
                <a:gd name="T74" fmla="*/ 128 w 187"/>
                <a:gd name="T75" fmla="*/ 87 h 169"/>
                <a:gd name="T76" fmla="*/ 139 w 187"/>
                <a:gd name="T77" fmla="*/ 76 h 169"/>
                <a:gd name="T78" fmla="*/ 151 w 187"/>
                <a:gd name="T79" fmla="*/ 36 h 169"/>
                <a:gd name="T80" fmla="*/ 151 w 187"/>
                <a:gd name="T81" fmla="*/ 19 h 169"/>
                <a:gd name="T82" fmla="*/ 157 w 187"/>
                <a:gd name="T83" fmla="*/ 10 h 169"/>
                <a:gd name="T84" fmla="*/ 161 w 187"/>
                <a:gd name="T85" fmla="*/ 9 h 169"/>
                <a:gd name="T86" fmla="*/ 166 w 187"/>
                <a:gd name="T87" fmla="*/ 12 h 169"/>
                <a:gd name="T88" fmla="*/ 172 w 187"/>
                <a:gd name="T89" fmla="*/ 9 h 169"/>
                <a:gd name="T90" fmla="*/ 166 w 187"/>
                <a:gd name="T91" fmla="*/ 9 h 169"/>
                <a:gd name="T92" fmla="*/ 167 w 187"/>
                <a:gd name="T93" fmla="*/ 0 h 1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
                <a:gd name="T142" fmla="*/ 0 h 169"/>
                <a:gd name="T143" fmla="*/ 187 w 187"/>
                <a:gd name="T144" fmla="*/ 169 h 1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 h="169">
                  <a:moveTo>
                    <a:pt x="170" y="3"/>
                  </a:moveTo>
                  <a:lnTo>
                    <a:pt x="175" y="3"/>
                  </a:lnTo>
                  <a:lnTo>
                    <a:pt x="176" y="4"/>
                  </a:lnTo>
                  <a:lnTo>
                    <a:pt x="176" y="16"/>
                  </a:lnTo>
                  <a:lnTo>
                    <a:pt x="178" y="21"/>
                  </a:lnTo>
                  <a:lnTo>
                    <a:pt x="181" y="25"/>
                  </a:lnTo>
                  <a:lnTo>
                    <a:pt x="187" y="43"/>
                  </a:lnTo>
                  <a:lnTo>
                    <a:pt x="187" y="46"/>
                  </a:lnTo>
                  <a:lnTo>
                    <a:pt x="185" y="49"/>
                  </a:lnTo>
                  <a:lnTo>
                    <a:pt x="185" y="52"/>
                  </a:lnTo>
                  <a:lnTo>
                    <a:pt x="182" y="55"/>
                  </a:lnTo>
                  <a:lnTo>
                    <a:pt x="181" y="55"/>
                  </a:lnTo>
                  <a:lnTo>
                    <a:pt x="178" y="64"/>
                  </a:lnTo>
                  <a:lnTo>
                    <a:pt x="178" y="69"/>
                  </a:lnTo>
                  <a:lnTo>
                    <a:pt x="173" y="69"/>
                  </a:lnTo>
                  <a:lnTo>
                    <a:pt x="169" y="72"/>
                  </a:lnTo>
                  <a:lnTo>
                    <a:pt x="167" y="76"/>
                  </a:lnTo>
                  <a:lnTo>
                    <a:pt x="170" y="97"/>
                  </a:lnTo>
                  <a:lnTo>
                    <a:pt x="167" y="100"/>
                  </a:lnTo>
                  <a:lnTo>
                    <a:pt x="164" y="106"/>
                  </a:lnTo>
                  <a:lnTo>
                    <a:pt x="163" y="118"/>
                  </a:lnTo>
                  <a:lnTo>
                    <a:pt x="166" y="121"/>
                  </a:lnTo>
                  <a:lnTo>
                    <a:pt x="166" y="124"/>
                  </a:lnTo>
                  <a:lnTo>
                    <a:pt x="163" y="126"/>
                  </a:lnTo>
                  <a:lnTo>
                    <a:pt x="158" y="135"/>
                  </a:lnTo>
                  <a:lnTo>
                    <a:pt x="151" y="141"/>
                  </a:lnTo>
                  <a:lnTo>
                    <a:pt x="149" y="138"/>
                  </a:lnTo>
                  <a:lnTo>
                    <a:pt x="151" y="130"/>
                  </a:lnTo>
                  <a:lnTo>
                    <a:pt x="152" y="127"/>
                  </a:lnTo>
                  <a:lnTo>
                    <a:pt x="154" y="126"/>
                  </a:lnTo>
                  <a:lnTo>
                    <a:pt x="149" y="126"/>
                  </a:lnTo>
                  <a:lnTo>
                    <a:pt x="146" y="132"/>
                  </a:lnTo>
                  <a:lnTo>
                    <a:pt x="146" y="135"/>
                  </a:lnTo>
                  <a:lnTo>
                    <a:pt x="145" y="133"/>
                  </a:lnTo>
                  <a:lnTo>
                    <a:pt x="140" y="133"/>
                  </a:lnTo>
                  <a:lnTo>
                    <a:pt x="139" y="136"/>
                  </a:lnTo>
                  <a:lnTo>
                    <a:pt x="137" y="144"/>
                  </a:lnTo>
                  <a:lnTo>
                    <a:pt x="134" y="145"/>
                  </a:lnTo>
                  <a:lnTo>
                    <a:pt x="133" y="145"/>
                  </a:lnTo>
                  <a:lnTo>
                    <a:pt x="131" y="141"/>
                  </a:lnTo>
                  <a:lnTo>
                    <a:pt x="133" y="138"/>
                  </a:lnTo>
                  <a:lnTo>
                    <a:pt x="130" y="136"/>
                  </a:lnTo>
                  <a:lnTo>
                    <a:pt x="122" y="147"/>
                  </a:lnTo>
                  <a:lnTo>
                    <a:pt x="107" y="145"/>
                  </a:lnTo>
                  <a:lnTo>
                    <a:pt x="103" y="147"/>
                  </a:lnTo>
                  <a:lnTo>
                    <a:pt x="105" y="145"/>
                  </a:lnTo>
                  <a:lnTo>
                    <a:pt x="106" y="144"/>
                  </a:lnTo>
                  <a:lnTo>
                    <a:pt x="103" y="144"/>
                  </a:lnTo>
                  <a:lnTo>
                    <a:pt x="102" y="142"/>
                  </a:lnTo>
                  <a:lnTo>
                    <a:pt x="102" y="144"/>
                  </a:lnTo>
                  <a:lnTo>
                    <a:pt x="99" y="142"/>
                  </a:lnTo>
                  <a:lnTo>
                    <a:pt x="99" y="138"/>
                  </a:lnTo>
                  <a:lnTo>
                    <a:pt x="97" y="138"/>
                  </a:lnTo>
                  <a:lnTo>
                    <a:pt x="94" y="145"/>
                  </a:lnTo>
                  <a:lnTo>
                    <a:pt x="100" y="150"/>
                  </a:lnTo>
                  <a:lnTo>
                    <a:pt x="100" y="154"/>
                  </a:lnTo>
                  <a:lnTo>
                    <a:pt x="97" y="153"/>
                  </a:lnTo>
                  <a:lnTo>
                    <a:pt x="96" y="154"/>
                  </a:lnTo>
                  <a:lnTo>
                    <a:pt x="93" y="154"/>
                  </a:lnTo>
                  <a:lnTo>
                    <a:pt x="91" y="156"/>
                  </a:lnTo>
                  <a:lnTo>
                    <a:pt x="85" y="167"/>
                  </a:lnTo>
                  <a:lnTo>
                    <a:pt x="81" y="169"/>
                  </a:lnTo>
                  <a:lnTo>
                    <a:pt x="76" y="167"/>
                  </a:lnTo>
                  <a:lnTo>
                    <a:pt x="75" y="164"/>
                  </a:lnTo>
                  <a:lnTo>
                    <a:pt x="72" y="162"/>
                  </a:lnTo>
                  <a:lnTo>
                    <a:pt x="70" y="159"/>
                  </a:lnTo>
                  <a:lnTo>
                    <a:pt x="70" y="153"/>
                  </a:lnTo>
                  <a:lnTo>
                    <a:pt x="75" y="147"/>
                  </a:lnTo>
                  <a:lnTo>
                    <a:pt x="76" y="145"/>
                  </a:lnTo>
                  <a:lnTo>
                    <a:pt x="75" y="145"/>
                  </a:lnTo>
                  <a:lnTo>
                    <a:pt x="69" y="145"/>
                  </a:lnTo>
                  <a:lnTo>
                    <a:pt x="61" y="144"/>
                  </a:lnTo>
                  <a:lnTo>
                    <a:pt x="58" y="144"/>
                  </a:lnTo>
                  <a:lnTo>
                    <a:pt x="49" y="150"/>
                  </a:lnTo>
                  <a:lnTo>
                    <a:pt x="48" y="148"/>
                  </a:lnTo>
                  <a:lnTo>
                    <a:pt x="28" y="154"/>
                  </a:lnTo>
                  <a:lnTo>
                    <a:pt x="25" y="153"/>
                  </a:lnTo>
                  <a:lnTo>
                    <a:pt x="24" y="153"/>
                  </a:lnTo>
                  <a:lnTo>
                    <a:pt x="21" y="160"/>
                  </a:lnTo>
                  <a:lnTo>
                    <a:pt x="19" y="160"/>
                  </a:lnTo>
                  <a:lnTo>
                    <a:pt x="12" y="159"/>
                  </a:lnTo>
                  <a:lnTo>
                    <a:pt x="9" y="159"/>
                  </a:lnTo>
                  <a:lnTo>
                    <a:pt x="7" y="159"/>
                  </a:lnTo>
                  <a:lnTo>
                    <a:pt x="6" y="160"/>
                  </a:lnTo>
                  <a:lnTo>
                    <a:pt x="0" y="159"/>
                  </a:lnTo>
                  <a:lnTo>
                    <a:pt x="0" y="151"/>
                  </a:lnTo>
                  <a:lnTo>
                    <a:pt x="7" y="150"/>
                  </a:lnTo>
                  <a:lnTo>
                    <a:pt x="18" y="142"/>
                  </a:lnTo>
                  <a:lnTo>
                    <a:pt x="22" y="138"/>
                  </a:lnTo>
                  <a:lnTo>
                    <a:pt x="25" y="135"/>
                  </a:lnTo>
                  <a:lnTo>
                    <a:pt x="28" y="130"/>
                  </a:lnTo>
                  <a:lnTo>
                    <a:pt x="36" y="127"/>
                  </a:lnTo>
                  <a:lnTo>
                    <a:pt x="40" y="129"/>
                  </a:lnTo>
                  <a:lnTo>
                    <a:pt x="72" y="124"/>
                  </a:lnTo>
                  <a:lnTo>
                    <a:pt x="72" y="126"/>
                  </a:lnTo>
                  <a:lnTo>
                    <a:pt x="79" y="129"/>
                  </a:lnTo>
                  <a:lnTo>
                    <a:pt x="81" y="127"/>
                  </a:lnTo>
                  <a:lnTo>
                    <a:pt x="85" y="124"/>
                  </a:lnTo>
                  <a:lnTo>
                    <a:pt x="87" y="114"/>
                  </a:lnTo>
                  <a:lnTo>
                    <a:pt x="94" y="105"/>
                  </a:lnTo>
                  <a:lnTo>
                    <a:pt x="97" y="99"/>
                  </a:lnTo>
                  <a:lnTo>
                    <a:pt x="99" y="90"/>
                  </a:lnTo>
                  <a:lnTo>
                    <a:pt x="105" y="87"/>
                  </a:lnTo>
                  <a:lnTo>
                    <a:pt x="106" y="87"/>
                  </a:lnTo>
                  <a:lnTo>
                    <a:pt x="106" y="90"/>
                  </a:lnTo>
                  <a:lnTo>
                    <a:pt x="103" y="91"/>
                  </a:lnTo>
                  <a:lnTo>
                    <a:pt x="102" y="94"/>
                  </a:lnTo>
                  <a:lnTo>
                    <a:pt x="100" y="94"/>
                  </a:lnTo>
                  <a:lnTo>
                    <a:pt x="102" y="99"/>
                  </a:lnTo>
                  <a:lnTo>
                    <a:pt x="102" y="102"/>
                  </a:lnTo>
                  <a:lnTo>
                    <a:pt x="107" y="102"/>
                  </a:lnTo>
                  <a:lnTo>
                    <a:pt x="110" y="99"/>
                  </a:lnTo>
                  <a:lnTo>
                    <a:pt x="119" y="94"/>
                  </a:lnTo>
                  <a:lnTo>
                    <a:pt x="128" y="87"/>
                  </a:lnTo>
                  <a:lnTo>
                    <a:pt x="134" y="79"/>
                  </a:lnTo>
                  <a:lnTo>
                    <a:pt x="137" y="76"/>
                  </a:lnTo>
                  <a:lnTo>
                    <a:pt x="139" y="76"/>
                  </a:lnTo>
                  <a:lnTo>
                    <a:pt x="142" y="72"/>
                  </a:lnTo>
                  <a:lnTo>
                    <a:pt x="152" y="37"/>
                  </a:lnTo>
                  <a:lnTo>
                    <a:pt x="151" y="36"/>
                  </a:lnTo>
                  <a:lnTo>
                    <a:pt x="146" y="34"/>
                  </a:lnTo>
                  <a:lnTo>
                    <a:pt x="152" y="28"/>
                  </a:lnTo>
                  <a:lnTo>
                    <a:pt x="151" y="19"/>
                  </a:lnTo>
                  <a:lnTo>
                    <a:pt x="152" y="16"/>
                  </a:lnTo>
                  <a:lnTo>
                    <a:pt x="155" y="15"/>
                  </a:lnTo>
                  <a:lnTo>
                    <a:pt x="157" y="10"/>
                  </a:lnTo>
                  <a:lnTo>
                    <a:pt x="157" y="7"/>
                  </a:lnTo>
                  <a:lnTo>
                    <a:pt x="160" y="6"/>
                  </a:lnTo>
                  <a:lnTo>
                    <a:pt x="161" y="9"/>
                  </a:lnTo>
                  <a:lnTo>
                    <a:pt x="163" y="13"/>
                  </a:lnTo>
                  <a:lnTo>
                    <a:pt x="164" y="15"/>
                  </a:lnTo>
                  <a:lnTo>
                    <a:pt x="166" y="12"/>
                  </a:lnTo>
                  <a:lnTo>
                    <a:pt x="169" y="13"/>
                  </a:lnTo>
                  <a:lnTo>
                    <a:pt x="170" y="13"/>
                  </a:lnTo>
                  <a:lnTo>
                    <a:pt x="172" y="9"/>
                  </a:lnTo>
                  <a:lnTo>
                    <a:pt x="173" y="4"/>
                  </a:lnTo>
                  <a:lnTo>
                    <a:pt x="170" y="7"/>
                  </a:lnTo>
                  <a:lnTo>
                    <a:pt x="166" y="9"/>
                  </a:lnTo>
                  <a:lnTo>
                    <a:pt x="164" y="4"/>
                  </a:lnTo>
                  <a:lnTo>
                    <a:pt x="166" y="1"/>
                  </a:lnTo>
                  <a:lnTo>
                    <a:pt x="167" y="0"/>
                  </a:lnTo>
                  <a:lnTo>
                    <a:pt x="170"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53" name="Freeform 327"/>
            <p:cNvSpPr>
              <a:spLocks/>
            </p:cNvSpPr>
            <p:nvPr/>
          </p:nvSpPr>
          <p:spPr bwMode="auto">
            <a:xfrm>
              <a:off x="5056" y="2034"/>
              <a:ext cx="5" cy="9"/>
            </a:xfrm>
            <a:custGeom>
              <a:avLst/>
              <a:gdLst>
                <a:gd name="T0" fmla="*/ 5 w 5"/>
                <a:gd name="T1" fmla="*/ 0 h 9"/>
                <a:gd name="T2" fmla="*/ 5 w 5"/>
                <a:gd name="T3" fmla="*/ 3 h 9"/>
                <a:gd name="T4" fmla="*/ 5 w 5"/>
                <a:gd name="T5" fmla="*/ 5 h 9"/>
                <a:gd name="T6" fmla="*/ 3 w 5"/>
                <a:gd name="T7" fmla="*/ 9 h 9"/>
                <a:gd name="T8" fmla="*/ 0 w 5"/>
                <a:gd name="T9" fmla="*/ 9 h 9"/>
                <a:gd name="T10" fmla="*/ 0 w 5"/>
                <a:gd name="T11" fmla="*/ 6 h 9"/>
                <a:gd name="T12" fmla="*/ 2 w 5"/>
                <a:gd name="T13" fmla="*/ 2 h 9"/>
                <a:gd name="T14" fmla="*/ 5 w 5"/>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9"/>
                <a:gd name="T26" fmla="*/ 5 w 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9">
                  <a:moveTo>
                    <a:pt x="5" y="0"/>
                  </a:moveTo>
                  <a:lnTo>
                    <a:pt x="5" y="3"/>
                  </a:lnTo>
                  <a:lnTo>
                    <a:pt x="5" y="5"/>
                  </a:lnTo>
                  <a:lnTo>
                    <a:pt x="3" y="9"/>
                  </a:lnTo>
                  <a:lnTo>
                    <a:pt x="0" y="9"/>
                  </a:lnTo>
                  <a:lnTo>
                    <a:pt x="0" y="6"/>
                  </a:lnTo>
                  <a:lnTo>
                    <a:pt x="2" y="2"/>
                  </a:lnTo>
                  <a:lnTo>
                    <a:pt x="5"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54" name="Freeform 328"/>
            <p:cNvSpPr>
              <a:spLocks/>
            </p:cNvSpPr>
            <p:nvPr/>
          </p:nvSpPr>
          <p:spPr bwMode="auto">
            <a:xfrm>
              <a:off x="4955" y="2115"/>
              <a:ext cx="42" cy="33"/>
            </a:xfrm>
            <a:custGeom>
              <a:avLst/>
              <a:gdLst>
                <a:gd name="T0" fmla="*/ 34 w 42"/>
                <a:gd name="T1" fmla="*/ 21 h 33"/>
                <a:gd name="T2" fmla="*/ 25 w 42"/>
                <a:gd name="T3" fmla="*/ 18 h 33"/>
                <a:gd name="T4" fmla="*/ 22 w 42"/>
                <a:gd name="T5" fmla="*/ 19 h 33"/>
                <a:gd name="T6" fmla="*/ 19 w 42"/>
                <a:gd name="T7" fmla="*/ 21 h 33"/>
                <a:gd name="T8" fmla="*/ 13 w 42"/>
                <a:gd name="T9" fmla="*/ 30 h 33"/>
                <a:gd name="T10" fmla="*/ 13 w 42"/>
                <a:gd name="T11" fmla="*/ 33 h 33"/>
                <a:gd name="T12" fmla="*/ 10 w 42"/>
                <a:gd name="T13" fmla="*/ 33 h 33"/>
                <a:gd name="T14" fmla="*/ 7 w 42"/>
                <a:gd name="T15" fmla="*/ 30 h 33"/>
                <a:gd name="T16" fmla="*/ 4 w 42"/>
                <a:gd name="T17" fmla="*/ 25 h 33"/>
                <a:gd name="T18" fmla="*/ 4 w 42"/>
                <a:gd name="T19" fmla="*/ 24 h 33"/>
                <a:gd name="T20" fmla="*/ 4 w 42"/>
                <a:gd name="T21" fmla="*/ 21 h 33"/>
                <a:gd name="T22" fmla="*/ 1 w 42"/>
                <a:gd name="T23" fmla="*/ 19 h 33"/>
                <a:gd name="T24" fmla="*/ 0 w 42"/>
                <a:gd name="T25" fmla="*/ 19 h 33"/>
                <a:gd name="T26" fmla="*/ 10 w 42"/>
                <a:gd name="T27" fmla="*/ 8 h 33"/>
                <a:gd name="T28" fmla="*/ 16 w 42"/>
                <a:gd name="T29" fmla="*/ 9 h 33"/>
                <a:gd name="T30" fmla="*/ 19 w 42"/>
                <a:gd name="T31" fmla="*/ 9 h 33"/>
                <a:gd name="T32" fmla="*/ 22 w 42"/>
                <a:gd name="T33" fmla="*/ 8 h 33"/>
                <a:gd name="T34" fmla="*/ 24 w 42"/>
                <a:gd name="T35" fmla="*/ 5 h 33"/>
                <a:gd name="T36" fmla="*/ 28 w 42"/>
                <a:gd name="T37" fmla="*/ 0 h 33"/>
                <a:gd name="T38" fmla="*/ 30 w 42"/>
                <a:gd name="T39" fmla="*/ 0 h 33"/>
                <a:gd name="T40" fmla="*/ 33 w 42"/>
                <a:gd name="T41" fmla="*/ 2 h 33"/>
                <a:gd name="T42" fmla="*/ 37 w 42"/>
                <a:gd name="T43" fmla="*/ 3 h 33"/>
                <a:gd name="T44" fmla="*/ 39 w 42"/>
                <a:gd name="T45" fmla="*/ 3 h 33"/>
                <a:gd name="T46" fmla="*/ 42 w 42"/>
                <a:gd name="T47" fmla="*/ 11 h 33"/>
                <a:gd name="T48" fmla="*/ 40 w 42"/>
                <a:gd name="T49" fmla="*/ 13 h 33"/>
                <a:gd name="T50" fmla="*/ 39 w 42"/>
                <a:gd name="T51" fmla="*/ 15 h 33"/>
                <a:gd name="T52" fmla="*/ 34 w 42"/>
                <a:gd name="T53" fmla="*/ 21 h 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2"/>
                <a:gd name="T82" fmla="*/ 0 h 33"/>
                <a:gd name="T83" fmla="*/ 42 w 42"/>
                <a:gd name="T84" fmla="*/ 33 h 3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2" h="33">
                  <a:moveTo>
                    <a:pt x="34" y="21"/>
                  </a:moveTo>
                  <a:lnTo>
                    <a:pt x="25" y="18"/>
                  </a:lnTo>
                  <a:lnTo>
                    <a:pt x="22" y="19"/>
                  </a:lnTo>
                  <a:lnTo>
                    <a:pt x="19" y="21"/>
                  </a:lnTo>
                  <a:lnTo>
                    <a:pt x="13" y="30"/>
                  </a:lnTo>
                  <a:lnTo>
                    <a:pt x="13" y="33"/>
                  </a:lnTo>
                  <a:lnTo>
                    <a:pt x="10" y="33"/>
                  </a:lnTo>
                  <a:lnTo>
                    <a:pt x="7" y="30"/>
                  </a:lnTo>
                  <a:lnTo>
                    <a:pt x="4" y="25"/>
                  </a:lnTo>
                  <a:lnTo>
                    <a:pt x="4" y="24"/>
                  </a:lnTo>
                  <a:lnTo>
                    <a:pt x="4" y="21"/>
                  </a:lnTo>
                  <a:lnTo>
                    <a:pt x="1" y="19"/>
                  </a:lnTo>
                  <a:lnTo>
                    <a:pt x="0" y="19"/>
                  </a:lnTo>
                  <a:lnTo>
                    <a:pt x="10" y="8"/>
                  </a:lnTo>
                  <a:lnTo>
                    <a:pt x="16" y="9"/>
                  </a:lnTo>
                  <a:lnTo>
                    <a:pt x="19" y="9"/>
                  </a:lnTo>
                  <a:lnTo>
                    <a:pt x="22" y="8"/>
                  </a:lnTo>
                  <a:lnTo>
                    <a:pt x="24" y="5"/>
                  </a:lnTo>
                  <a:lnTo>
                    <a:pt x="28" y="0"/>
                  </a:lnTo>
                  <a:lnTo>
                    <a:pt x="30" y="0"/>
                  </a:lnTo>
                  <a:lnTo>
                    <a:pt x="33" y="2"/>
                  </a:lnTo>
                  <a:lnTo>
                    <a:pt x="37" y="3"/>
                  </a:lnTo>
                  <a:lnTo>
                    <a:pt x="39" y="3"/>
                  </a:lnTo>
                  <a:lnTo>
                    <a:pt x="42" y="11"/>
                  </a:lnTo>
                  <a:lnTo>
                    <a:pt x="40" y="13"/>
                  </a:lnTo>
                  <a:lnTo>
                    <a:pt x="39" y="15"/>
                  </a:lnTo>
                  <a:lnTo>
                    <a:pt x="34" y="2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55" name="Freeform 329"/>
            <p:cNvSpPr>
              <a:spLocks/>
            </p:cNvSpPr>
            <p:nvPr/>
          </p:nvSpPr>
          <p:spPr bwMode="auto">
            <a:xfrm>
              <a:off x="4997" y="2111"/>
              <a:ext cx="4" cy="7"/>
            </a:xfrm>
            <a:custGeom>
              <a:avLst/>
              <a:gdLst>
                <a:gd name="T0" fmla="*/ 4 w 4"/>
                <a:gd name="T1" fmla="*/ 0 h 7"/>
                <a:gd name="T2" fmla="*/ 0 w 4"/>
                <a:gd name="T3" fmla="*/ 7 h 7"/>
                <a:gd name="T4" fmla="*/ 1 w 4"/>
                <a:gd name="T5" fmla="*/ 7 h 7"/>
                <a:gd name="T6" fmla="*/ 4 w 4"/>
                <a:gd name="T7" fmla="*/ 7 h 7"/>
                <a:gd name="T8" fmla="*/ 4 w 4"/>
                <a:gd name="T9" fmla="*/ 0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4" y="0"/>
                  </a:moveTo>
                  <a:lnTo>
                    <a:pt x="0" y="7"/>
                  </a:lnTo>
                  <a:lnTo>
                    <a:pt x="1" y="7"/>
                  </a:lnTo>
                  <a:lnTo>
                    <a:pt x="4" y="7"/>
                  </a:lnTo>
                  <a:lnTo>
                    <a:pt x="4"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56" name="Freeform 330"/>
            <p:cNvSpPr>
              <a:spLocks/>
            </p:cNvSpPr>
            <p:nvPr/>
          </p:nvSpPr>
          <p:spPr bwMode="auto">
            <a:xfrm>
              <a:off x="4911" y="2124"/>
              <a:ext cx="41" cy="57"/>
            </a:xfrm>
            <a:custGeom>
              <a:avLst/>
              <a:gdLst>
                <a:gd name="T0" fmla="*/ 20 w 41"/>
                <a:gd name="T1" fmla="*/ 0 h 57"/>
                <a:gd name="T2" fmla="*/ 21 w 41"/>
                <a:gd name="T3" fmla="*/ 0 h 57"/>
                <a:gd name="T4" fmla="*/ 20 w 41"/>
                <a:gd name="T5" fmla="*/ 0 h 57"/>
                <a:gd name="T6" fmla="*/ 17 w 41"/>
                <a:gd name="T7" fmla="*/ 2 h 57"/>
                <a:gd name="T8" fmla="*/ 14 w 41"/>
                <a:gd name="T9" fmla="*/ 3 h 57"/>
                <a:gd name="T10" fmla="*/ 12 w 41"/>
                <a:gd name="T11" fmla="*/ 7 h 57"/>
                <a:gd name="T12" fmla="*/ 11 w 41"/>
                <a:gd name="T13" fmla="*/ 7 h 57"/>
                <a:gd name="T14" fmla="*/ 9 w 41"/>
                <a:gd name="T15" fmla="*/ 9 h 57"/>
                <a:gd name="T16" fmla="*/ 6 w 41"/>
                <a:gd name="T17" fmla="*/ 9 h 57"/>
                <a:gd name="T18" fmla="*/ 5 w 41"/>
                <a:gd name="T19" fmla="*/ 9 h 57"/>
                <a:gd name="T20" fmla="*/ 3 w 41"/>
                <a:gd name="T21" fmla="*/ 10 h 57"/>
                <a:gd name="T22" fmla="*/ 0 w 41"/>
                <a:gd name="T23" fmla="*/ 15 h 57"/>
                <a:gd name="T24" fmla="*/ 5 w 41"/>
                <a:gd name="T25" fmla="*/ 19 h 57"/>
                <a:gd name="T26" fmla="*/ 5 w 41"/>
                <a:gd name="T27" fmla="*/ 22 h 57"/>
                <a:gd name="T28" fmla="*/ 3 w 41"/>
                <a:gd name="T29" fmla="*/ 19 h 57"/>
                <a:gd name="T30" fmla="*/ 2 w 41"/>
                <a:gd name="T31" fmla="*/ 18 h 57"/>
                <a:gd name="T32" fmla="*/ 3 w 41"/>
                <a:gd name="T33" fmla="*/ 27 h 57"/>
                <a:gd name="T34" fmla="*/ 5 w 41"/>
                <a:gd name="T35" fmla="*/ 25 h 57"/>
                <a:gd name="T36" fmla="*/ 8 w 41"/>
                <a:gd name="T37" fmla="*/ 24 h 57"/>
                <a:gd name="T38" fmla="*/ 11 w 41"/>
                <a:gd name="T39" fmla="*/ 25 h 57"/>
                <a:gd name="T40" fmla="*/ 12 w 41"/>
                <a:gd name="T41" fmla="*/ 22 h 57"/>
                <a:gd name="T42" fmla="*/ 11 w 41"/>
                <a:gd name="T43" fmla="*/ 22 h 57"/>
                <a:gd name="T44" fmla="*/ 9 w 41"/>
                <a:gd name="T45" fmla="*/ 19 h 57"/>
                <a:gd name="T46" fmla="*/ 9 w 41"/>
                <a:gd name="T47" fmla="*/ 16 h 57"/>
                <a:gd name="T48" fmla="*/ 11 w 41"/>
                <a:gd name="T49" fmla="*/ 15 h 57"/>
                <a:gd name="T50" fmla="*/ 15 w 41"/>
                <a:gd name="T51" fmla="*/ 22 h 57"/>
                <a:gd name="T52" fmla="*/ 15 w 41"/>
                <a:gd name="T53" fmla="*/ 25 h 57"/>
                <a:gd name="T54" fmla="*/ 17 w 41"/>
                <a:gd name="T55" fmla="*/ 27 h 57"/>
                <a:gd name="T56" fmla="*/ 17 w 41"/>
                <a:gd name="T57" fmla="*/ 30 h 57"/>
                <a:gd name="T58" fmla="*/ 14 w 41"/>
                <a:gd name="T59" fmla="*/ 34 h 57"/>
                <a:gd name="T60" fmla="*/ 12 w 41"/>
                <a:gd name="T61" fmla="*/ 36 h 57"/>
                <a:gd name="T62" fmla="*/ 11 w 41"/>
                <a:gd name="T63" fmla="*/ 39 h 57"/>
                <a:gd name="T64" fmla="*/ 12 w 41"/>
                <a:gd name="T65" fmla="*/ 48 h 57"/>
                <a:gd name="T66" fmla="*/ 11 w 41"/>
                <a:gd name="T67" fmla="*/ 51 h 57"/>
                <a:gd name="T68" fmla="*/ 12 w 41"/>
                <a:gd name="T69" fmla="*/ 52 h 57"/>
                <a:gd name="T70" fmla="*/ 17 w 41"/>
                <a:gd name="T71" fmla="*/ 55 h 57"/>
                <a:gd name="T72" fmla="*/ 18 w 41"/>
                <a:gd name="T73" fmla="*/ 51 h 57"/>
                <a:gd name="T74" fmla="*/ 17 w 41"/>
                <a:gd name="T75" fmla="*/ 46 h 57"/>
                <a:gd name="T76" fmla="*/ 17 w 41"/>
                <a:gd name="T77" fmla="*/ 45 h 57"/>
                <a:gd name="T78" fmla="*/ 20 w 41"/>
                <a:gd name="T79" fmla="*/ 45 h 57"/>
                <a:gd name="T80" fmla="*/ 18 w 41"/>
                <a:gd name="T81" fmla="*/ 46 h 57"/>
                <a:gd name="T82" fmla="*/ 18 w 41"/>
                <a:gd name="T83" fmla="*/ 48 h 57"/>
                <a:gd name="T84" fmla="*/ 20 w 41"/>
                <a:gd name="T85" fmla="*/ 57 h 57"/>
                <a:gd name="T86" fmla="*/ 21 w 41"/>
                <a:gd name="T87" fmla="*/ 57 h 57"/>
                <a:gd name="T88" fmla="*/ 24 w 41"/>
                <a:gd name="T89" fmla="*/ 54 h 57"/>
                <a:gd name="T90" fmla="*/ 24 w 41"/>
                <a:gd name="T91" fmla="*/ 51 h 57"/>
                <a:gd name="T92" fmla="*/ 27 w 41"/>
                <a:gd name="T93" fmla="*/ 49 h 57"/>
                <a:gd name="T94" fmla="*/ 29 w 41"/>
                <a:gd name="T95" fmla="*/ 49 h 57"/>
                <a:gd name="T96" fmla="*/ 41 w 41"/>
                <a:gd name="T97" fmla="*/ 21 h 57"/>
                <a:gd name="T98" fmla="*/ 39 w 41"/>
                <a:gd name="T99" fmla="*/ 18 h 57"/>
                <a:gd name="T100" fmla="*/ 38 w 41"/>
                <a:gd name="T101" fmla="*/ 15 h 57"/>
                <a:gd name="T102" fmla="*/ 33 w 41"/>
                <a:gd name="T103" fmla="*/ 13 h 57"/>
                <a:gd name="T104" fmla="*/ 33 w 41"/>
                <a:gd name="T105" fmla="*/ 12 h 57"/>
                <a:gd name="T106" fmla="*/ 35 w 41"/>
                <a:gd name="T107" fmla="*/ 7 h 57"/>
                <a:gd name="T108" fmla="*/ 35 w 41"/>
                <a:gd name="T109" fmla="*/ 6 h 57"/>
                <a:gd name="T110" fmla="*/ 32 w 41"/>
                <a:gd name="T111" fmla="*/ 6 h 57"/>
                <a:gd name="T112" fmla="*/ 27 w 41"/>
                <a:gd name="T113" fmla="*/ 6 h 57"/>
                <a:gd name="T114" fmla="*/ 23 w 41"/>
                <a:gd name="T115" fmla="*/ 3 h 57"/>
                <a:gd name="T116" fmla="*/ 23 w 41"/>
                <a:gd name="T117" fmla="*/ 2 h 57"/>
                <a:gd name="T118" fmla="*/ 20 w 41"/>
                <a:gd name="T119" fmla="*/ 0 h 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1"/>
                <a:gd name="T181" fmla="*/ 0 h 57"/>
                <a:gd name="T182" fmla="*/ 41 w 41"/>
                <a:gd name="T183" fmla="*/ 57 h 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1" h="57">
                  <a:moveTo>
                    <a:pt x="20" y="0"/>
                  </a:moveTo>
                  <a:lnTo>
                    <a:pt x="21" y="0"/>
                  </a:lnTo>
                  <a:lnTo>
                    <a:pt x="20" y="0"/>
                  </a:lnTo>
                  <a:lnTo>
                    <a:pt x="17" y="2"/>
                  </a:lnTo>
                  <a:lnTo>
                    <a:pt x="14" y="3"/>
                  </a:lnTo>
                  <a:lnTo>
                    <a:pt x="12" y="7"/>
                  </a:lnTo>
                  <a:lnTo>
                    <a:pt x="11" y="7"/>
                  </a:lnTo>
                  <a:lnTo>
                    <a:pt x="9" y="9"/>
                  </a:lnTo>
                  <a:lnTo>
                    <a:pt x="6" y="9"/>
                  </a:lnTo>
                  <a:lnTo>
                    <a:pt x="5" y="9"/>
                  </a:lnTo>
                  <a:lnTo>
                    <a:pt x="3" y="10"/>
                  </a:lnTo>
                  <a:lnTo>
                    <a:pt x="0" y="15"/>
                  </a:lnTo>
                  <a:lnTo>
                    <a:pt x="5" y="19"/>
                  </a:lnTo>
                  <a:lnTo>
                    <a:pt x="5" y="22"/>
                  </a:lnTo>
                  <a:lnTo>
                    <a:pt x="3" y="19"/>
                  </a:lnTo>
                  <a:lnTo>
                    <a:pt x="2" y="18"/>
                  </a:lnTo>
                  <a:lnTo>
                    <a:pt x="3" y="27"/>
                  </a:lnTo>
                  <a:lnTo>
                    <a:pt x="5" y="25"/>
                  </a:lnTo>
                  <a:lnTo>
                    <a:pt x="8" y="24"/>
                  </a:lnTo>
                  <a:lnTo>
                    <a:pt x="11" y="25"/>
                  </a:lnTo>
                  <a:lnTo>
                    <a:pt x="12" y="22"/>
                  </a:lnTo>
                  <a:lnTo>
                    <a:pt x="11" y="22"/>
                  </a:lnTo>
                  <a:lnTo>
                    <a:pt x="9" y="19"/>
                  </a:lnTo>
                  <a:lnTo>
                    <a:pt x="9" y="16"/>
                  </a:lnTo>
                  <a:lnTo>
                    <a:pt x="11" y="15"/>
                  </a:lnTo>
                  <a:lnTo>
                    <a:pt x="15" y="22"/>
                  </a:lnTo>
                  <a:lnTo>
                    <a:pt x="15" y="25"/>
                  </a:lnTo>
                  <a:lnTo>
                    <a:pt x="17" y="27"/>
                  </a:lnTo>
                  <a:lnTo>
                    <a:pt x="17" y="30"/>
                  </a:lnTo>
                  <a:lnTo>
                    <a:pt x="14" y="34"/>
                  </a:lnTo>
                  <a:lnTo>
                    <a:pt x="12" y="36"/>
                  </a:lnTo>
                  <a:lnTo>
                    <a:pt x="11" y="39"/>
                  </a:lnTo>
                  <a:lnTo>
                    <a:pt x="12" y="48"/>
                  </a:lnTo>
                  <a:lnTo>
                    <a:pt x="11" y="51"/>
                  </a:lnTo>
                  <a:lnTo>
                    <a:pt x="12" y="52"/>
                  </a:lnTo>
                  <a:lnTo>
                    <a:pt x="17" y="55"/>
                  </a:lnTo>
                  <a:lnTo>
                    <a:pt x="18" y="51"/>
                  </a:lnTo>
                  <a:lnTo>
                    <a:pt x="17" y="46"/>
                  </a:lnTo>
                  <a:lnTo>
                    <a:pt x="17" y="45"/>
                  </a:lnTo>
                  <a:lnTo>
                    <a:pt x="20" y="45"/>
                  </a:lnTo>
                  <a:lnTo>
                    <a:pt x="18" y="46"/>
                  </a:lnTo>
                  <a:lnTo>
                    <a:pt x="18" y="48"/>
                  </a:lnTo>
                  <a:lnTo>
                    <a:pt x="20" y="57"/>
                  </a:lnTo>
                  <a:lnTo>
                    <a:pt x="21" y="57"/>
                  </a:lnTo>
                  <a:lnTo>
                    <a:pt x="24" y="54"/>
                  </a:lnTo>
                  <a:lnTo>
                    <a:pt x="24" y="51"/>
                  </a:lnTo>
                  <a:lnTo>
                    <a:pt x="27" y="49"/>
                  </a:lnTo>
                  <a:lnTo>
                    <a:pt x="29" y="49"/>
                  </a:lnTo>
                  <a:lnTo>
                    <a:pt x="41" y="21"/>
                  </a:lnTo>
                  <a:lnTo>
                    <a:pt x="39" y="18"/>
                  </a:lnTo>
                  <a:lnTo>
                    <a:pt x="38" y="15"/>
                  </a:lnTo>
                  <a:lnTo>
                    <a:pt x="33" y="13"/>
                  </a:lnTo>
                  <a:lnTo>
                    <a:pt x="33" y="12"/>
                  </a:lnTo>
                  <a:lnTo>
                    <a:pt x="35" y="7"/>
                  </a:lnTo>
                  <a:lnTo>
                    <a:pt x="35" y="6"/>
                  </a:lnTo>
                  <a:lnTo>
                    <a:pt x="32" y="6"/>
                  </a:lnTo>
                  <a:lnTo>
                    <a:pt x="27" y="6"/>
                  </a:lnTo>
                  <a:lnTo>
                    <a:pt x="23" y="3"/>
                  </a:lnTo>
                  <a:lnTo>
                    <a:pt x="23" y="2"/>
                  </a:lnTo>
                  <a:lnTo>
                    <a:pt x="2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57" name="Freeform 331"/>
            <p:cNvSpPr>
              <a:spLocks/>
            </p:cNvSpPr>
            <p:nvPr/>
          </p:nvSpPr>
          <p:spPr bwMode="auto">
            <a:xfrm>
              <a:off x="4919" y="2152"/>
              <a:ext cx="1" cy="6"/>
            </a:xfrm>
            <a:custGeom>
              <a:avLst/>
              <a:gdLst>
                <a:gd name="T0" fmla="*/ 0 w 1"/>
                <a:gd name="T1" fmla="*/ 0 h 6"/>
                <a:gd name="T2" fmla="*/ 0 w 1"/>
                <a:gd name="T3" fmla="*/ 3 h 6"/>
                <a:gd name="T4" fmla="*/ 0 w 1"/>
                <a:gd name="T5" fmla="*/ 5 h 6"/>
                <a:gd name="T6" fmla="*/ 0 w 1"/>
                <a:gd name="T7" fmla="*/ 6 h 6"/>
                <a:gd name="T8" fmla="*/ 1 w 1"/>
                <a:gd name="T9" fmla="*/ 2 h 6"/>
                <a:gd name="T10" fmla="*/ 0 w 1"/>
                <a:gd name="T11" fmla="*/ 0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0"/>
                  </a:moveTo>
                  <a:lnTo>
                    <a:pt x="0" y="3"/>
                  </a:lnTo>
                  <a:lnTo>
                    <a:pt x="0" y="5"/>
                  </a:lnTo>
                  <a:lnTo>
                    <a:pt x="0" y="6"/>
                  </a:lnTo>
                  <a:lnTo>
                    <a:pt x="1" y="2"/>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58" name="Freeform 332"/>
            <p:cNvSpPr>
              <a:spLocks/>
            </p:cNvSpPr>
            <p:nvPr/>
          </p:nvSpPr>
          <p:spPr bwMode="auto">
            <a:xfrm>
              <a:off x="4932" y="2185"/>
              <a:ext cx="3" cy="9"/>
            </a:xfrm>
            <a:custGeom>
              <a:avLst/>
              <a:gdLst>
                <a:gd name="T0" fmla="*/ 3 w 3"/>
                <a:gd name="T1" fmla="*/ 3 h 9"/>
                <a:gd name="T2" fmla="*/ 3 w 3"/>
                <a:gd name="T3" fmla="*/ 0 h 9"/>
                <a:gd name="T4" fmla="*/ 0 w 3"/>
                <a:gd name="T5" fmla="*/ 8 h 9"/>
                <a:gd name="T6" fmla="*/ 2 w 3"/>
                <a:gd name="T7" fmla="*/ 9 h 9"/>
                <a:gd name="T8" fmla="*/ 3 w 3"/>
                <a:gd name="T9" fmla="*/ 3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3" y="3"/>
                  </a:moveTo>
                  <a:lnTo>
                    <a:pt x="3" y="0"/>
                  </a:lnTo>
                  <a:lnTo>
                    <a:pt x="0" y="8"/>
                  </a:lnTo>
                  <a:lnTo>
                    <a:pt x="2" y="9"/>
                  </a:lnTo>
                  <a:lnTo>
                    <a:pt x="3"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59" name="Freeform 333"/>
            <p:cNvSpPr>
              <a:spLocks/>
            </p:cNvSpPr>
            <p:nvPr/>
          </p:nvSpPr>
          <p:spPr bwMode="auto">
            <a:xfrm>
              <a:off x="4925" y="2193"/>
              <a:ext cx="3" cy="4"/>
            </a:xfrm>
            <a:custGeom>
              <a:avLst/>
              <a:gdLst>
                <a:gd name="T0" fmla="*/ 1 w 3"/>
                <a:gd name="T1" fmla="*/ 1 h 4"/>
                <a:gd name="T2" fmla="*/ 0 w 3"/>
                <a:gd name="T3" fmla="*/ 0 h 4"/>
                <a:gd name="T4" fmla="*/ 0 w 3"/>
                <a:gd name="T5" fmla="*/ 1 h 4"/>
                <a:gd name="T6" fmla="*/ 0 w 3"/>
                <a:gd name="T7" fmla="*/ 4 h 4"/>
                <a:gd name="T8" fmla="*/ 3 w 3"/>
                <a:gd name="T9" fmla="*/ 4 h 4"/>
                <a:gd name="T10" fmla="*/ 3 w 3"/>
                <a:gd name="T11" fmla="*/ 1 h 4"/>
                <a:gd name="T12" fmla="*/ 1 w 3"/>
                <a:gd name="T13" fmla="*/ 1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1" y="1"/>
                  </a:moveTo>
                  <a:lnTo>
                    <a:pt x="0" y="0"/>
                  </a:lnTo>
                  <a:lnTo>
                    <a:pt x="0" y="1"/>
                  </a:lnTo>
                  <a:lnTo>
                    <a:pt x="0" y="4"/>
                  </a:lnTo>
                  <a:lnTo>
                    <a:pt x="3" y="4"/>
                  </a:lnTo>
                  <a:lnTo>
                    <a:pt x="3" y="1"/>
                  </a:lnTo>
                  <a:lnTo>
                    <a:pt x="1"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60" name="Rectangle 334"/>
            <p:cNvSpPr>
              <a:spLocks noChangeArrowheads="1"/>
            </p:cNvSpPr>
            <p:nvPr/>
          </p:nvSpPr>
          <p:spPr bwMode="auto">
            <a:xfrm>
              <a:off x="4895" y="2148"/>
              <a:ext cx="3" cy="3"/>
            </a:xfrm>
            <a:prstGeom prst="rect">
              <a:avLst/>
            </a:prstGeom>
            <a:solidFill>
              <a:srgbClr val="C0C0C0"/>
            </a:solidFill>
            <a:ln w="1905">
              <a:noFill/>
              <a:miter lim="800000"/>
              <a:headEnd/>
              <a:tailEnd/>
            </a:ln>
          </p:spPr>
          <p:txBody>
            <a:bodyPr/>
            <a:lstStyle/>
            <a:p>
              <a:pPr algn="ctr" eaLnBrk="0" fontAlgn="base" hangingPunct="0">
                <a:spcBef>
                  <a:spcPct val="0"/>
                </a:spcBef>
                <a:spcAft>
                  <a:spcPct val="0"/>
                </a:spcAft>
              </a:pPr>
              <a:endParaRPr lang="fi-FI" sz="2000">
                <a:solidFill>
                  <a:srgbClr val="000000"/>
                </a:solidFill>
              </a:endParaRPr>
            </a:p>
          </p:txBody>
        </p:sp>
        <p:sp>
          <p:nvSpPr>
            <p:cNvPr id="1561" name="Freeform 335"/>
            <p:cNvSpPr>
              <a:spLocks/>
            </p:cNvSpPr>
            <p:nvPr/>
          </p:nvSpPr>
          <p:spPr bwMode="auto">
            <a:xfrm>
              <a:off x="4901" y="2142"/>
              <a:ext cx="3" cy="4"/>
            </a:xfrm>
            <a:custGeom>
              <a:avLst/>
              <a:gdLst>
                <a:gd name="T0" fmla="*/ 3 w 3"/>
                <a:gd name="T1" fmla="*/ 1 h 4"/>
                <a:gd name="T2" fmla="*/ 3 w 3"/>
                <a:gd name="T3" fmla="*/ 0 h 4"/>
                <a:gd name="T4" fmla="*/ 1 w 3"/>
                <a:gd name="T5" fmla="*/ 0 h 4"/>
                <a:gd name="T6" fmla="*/ 0 w 3"/>
                <a:gd name="T7" fmla="*/ 1 h 4"/>
                <a:gd name="T8" fmla="*/ 1 w 3"/>
                <a:gd name="T9" fmla="*/ 4 h 4"/>
                <a:gd name="T10" fmla="*/ 3 w 3"/>
                <a:gd name="T11" fmla="*/ 1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1"/>
                  </a:moveTo>
                  <a:lnTo>
                    <a:pt x="3" y="0"/>
                  </a:lnTo>
                  <a:lnTo>
                    <a:pt x="1" y="0"/>
                  </a:lnTo>
                  <a:lnTo>
                    <a:pt x="0" y="1"/>
                  </a:lnTo>
                  <a:lnTo>
                    <a:pt x="1" y="4"/>
                  </a:lnTo>
                  <a:lnTo>
                    <a:pt x="3"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62" name="Freeform 336"/>
            <p:cNvSpPr>
              <a:spLocks/>
            </p:cNvSpPr>
            <p:nvPr/>
          </p:nvSpPr>
          <p:spPr bwMode="auto">
            <a:xfrm>
              <a:off x="4913" y="2126"/>
              <a:ext cx="1" cy="2"/>
            </a:xfrm>
            <a:custGeom>
              <a:avLst/>
              <a:gdLst>
                <a:gd name="T0" fmla="*/ 0 w 1"/>
                <a:gd name="T1" fmla="*/ 0 h 2"/>
                <a:gd name="T2" fmla="*/ 0 w 1"/>
                <a:gd name="T3" fmla="*/ 1 h 2"/>
                <a:gd name="T4" fmla="*/ 0 w 1"/>
                <a:gd name="T5" fmla="*/ 2 h 2"/>
                <a:gd name="T6" fmla="*/ 1 w 1"/>
                <a:gd name="T7" fmla="*/ 1 h 2"/>
                <a:gd name="T8" fmla="*/ 0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0"/>
                  </a:moveTo>
                  <a:lnTo>
                    <a:pt x="0" y="1"/>
                  </a:lnTo>
                  <a:lnTo>
                    <a:pt x="0" y="2"/>
                  </a:lnTo>
                  <a:lnTo>
                    <a:pt x="1" y="1"/>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63" name="Freeform 337"/>
            <p:cNvSpPr>
              <a:spLocks/>
            </p:cNvSpPr>
            <p:nvPr/>
          </p:nvSpPr>
          <p:spPr bwMode="auto">
            <a:xfrm>
              <a:off x="4751" y="2290"/>
              <a:ext cx="29" cy="60"/>
            </a:xfrm>
            <a:custGeom>
              <a:avLst/>
              <a:gdLst>
                <a:gd name="T0" fmla="*/ 23 w 29"/>
                <a:gd name="T1" fmla="*/ 0 h 60"/>
                <a:gd name="T2" fmla="*/ 24 w 29"/>
                <a:gd name="T3" fmla="*/ 0 h 60"/>
                <a:gd name="T4" fmla="*/ 26 w 29"/>
                <a:gd name="T5" fmla="*/ 2 h 60"/>
                <a:gd name="T6" fmla="*/ 27 w 29"/>
                <a:gd name="T7" fmla="*/ 2 h 60"/>
                <a:gd name="T8" fmla="*/ 29 w 29"/>
                <a:gd name="T9" fmla="*/ 3 h 60"/>
                <a:gd name="T10" fmla="*/ 29 w 29"/>
                <a:gd name="T11" fmla="*/ 5 h 60"/>
                <a:gd name="T12" fmla="*/ 29 w 29"/>
                <a:gd name="T13" fmla="*/ 9 h 60"/>
                <a:gd name="T14" fmla="*/ 29 w 29"/>
                <a:gd name="T15" fmla="*/ 12 h 60"/>
                <a:gd name="T16" fmla="*/ 12 w 29"/>
                <a:gd name="T17" fmla="*/ 60 h 60"/>
                <a:gd name="T18" fmla="*/ 11 w 29"/>
                <a:gd name="T19" fmla="*/ 60 h 60"/>
                <a:gd name="T20" fmla="*/ 8 w 29"/>
                <a:gd name="T21" fmla="*/ 51 h 60"/>
                <a:gd name="T22" fmla="*/ 5 w 29"/>
                <a:gd name="T23" fmla="*/ 50 h 60"/>
                <a:gd name="T24" fmla="*/ 2 w 29"/>
                <a:gd name="T25" fmla="*/ 45 h 60"/>
                <a:gd name="T26" fmla="*/ 0 w 29"/>
                <a:gd name="T27" fmla="*/ 30 h 60"/>
                <a:gd name="T28" fmla="*/ 0 w 29"/>
                <a:gd name="T29" fmla="*/ 27 h 60"/>
                <a:gd name="T30" fmla="*/ 14 w 29"/>
                <a:gd name="T31" fmla="*/ 5 h 60"/>
                <a:gd name="T32" fmla="*/ 20 w 29"/>
                <a:gd name="T33" fmla="*/ 2 h 60"/>
                <a:gd name="T34" fmla="*/ 21 w 29"/>
                <a:gd name="T35" fmla="*/ 0 h 60"/>
                <a:gd name="T36" fmla="*/ 23 w 29"/>
                <a:gd name="T37" fmla="*/ 0 h 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60"/>
                <a:gd name="T59" fmla="*/ 29 w 29"/>
                <a:gd name="T60" fmla="*/ 60 h 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60">
                  <a:moveTo>
                    <a:pt x="23" y="0"/>
                  </a:moveTo>
                  <a:lnTo>
                    <a:pt x="24" y="0"/>
                  </a:lnTo>
                  <a:lnTo>
                    <a:pt x="26" y="2"/>
                  </a:lnTo>
                  <a:lnTo>
                    <a:pt x="27" y="2"/>
                  </a:lnTo>
                  <a:lnTo>
                    <a:pt x="29" y="3"/>
                  </a:lnTo>
                  <a:lnTo>
                    <a:pt x="29" y="5"/>
                  </a:lnTo>
                  <a:lnTo>
                    <a:pt x="29" y="9"/>
                  </a:lnTo>
                  <a:lnTo>
                    <a:pt x="29" y="12"/>
                  </a:lnTo>
                  <a:lnTo>
                    <a:pt x="12" y="60"/>
                  </a:lnTo>
                  <a:lnTo>
                    <a:pt x="11" y="60"/>
                  </a:lnTo>
                  <a:lnTo>
                    <a:pt x="8" y="51"/>
                  </a:lnTo>
                  <a:lnTo>
                    <a:pt x="5" y="50"/>
                  </a:lnTo>
                  <a:lnTo>
                    <a:pt x="2" y="45"/>
                  </a:lnTo>
                  <a:lnTo>
                    <a:pt x="0" y="30"/>
                  </a:lnTo>
                  <a:lnTo>
                    <a:pt x="0" y="27"/>
                  </a:lnTo>
                  <a:lnTo>
                    <a:pt x="14" y="5"/>
                  </a:lnTo>
                  <a:lnTo>
                    <a:pt x="20" y="2"/>
                  </a:lnTo>
                  <a:lnTo>
                    <a:pt x="21" y="0"/>
                  </a:lnTo>
                  <a:lnTo>
                    <a:pt x="23"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64" name="Freeform 338"/>
            <p:cNvSpPr>
              <a:spLocks/>
            </p:cNvSpPr>
            <p:nvPr/>
          </p:nvSpPr>
          <p:spPr bwMode="auto">
            <a:xfrm>
              <a:off x="4811" y="2305"/>
              <a:ext cx="3" cy="3"/>
            </a:xfrm>
            <a:custGeom>
              <a:avLst/>
              <a:gdLst>
                <a:gd name="T0" fmla="*/ 1 w 3"/>
                <a:gd name="T1" fmla="*/ 0 h 3"/>
                <a:gd name="T2" fmla="*/ 3 w 3"/>
                <a:gd name="T3" fmla="*/ 2 h 3"/>
                <a:gd name="T4" fmla="*/ 3 w 3"/>
                <a:gd name="T5" fmla="*/ 3 h 3"/>
                <a:gd name="T6" fmla="*/ 1 w 3"/>
                <a:gd name="T7" fmla="*/ 3 h 3"/>
                <a:gd name="T8" fmla="*/ 0 w 3"/>
                <a:gd name="T9" fmla="*/ 2 h 3"/>
                <a:gd name="T10" fmla="*/ 1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1" y="0"/>
                  </a:moveTo>
                  <a:lnTo>
                    <a:pt x="3" y="2"/>
                  </a:lnTo>
                  <a:lnTo>
                    <a:pt x="3" y="3"/>
                  </a:lnTo>
                  <a:lnTo>
                    <a:pt x="1" y="3"/>
                  </a:lnTo>
                  <a:lnTo>
                    <a:pt x="0" y="2"/>
                  </a:lnTo>
                  <a:lnTo>
                    <a:pt x="1"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65" name="Freeform 339"/>
            <p:cNvSpPr>
              <a:spLocks/>
            </p:cNvSpPr>
            <p:nvPr/>
          </p:nvSpPr>
          <p:spPr bwMode="auto">
            <a:xfrm>
              <a:off x="4817" y="2304"/>
              <a:ext cx="3" cy="3"/>
            </a:xfrm>
            <a:custGeom>
              <a:avLst/>
              <a:gdLst>
                <a:gd name="T0" fmla="*/ 1 w 3"/>
                <a:gd name="T1" fmla="*/ 1 h 3"/>
                <a:gd name="T2" fmla="*/ 0 w 3"/>
                <a:gd name="T3" fmla="*/ 1 h 3"/>
                <a:gd name="T4" fmla="*/ 3 w 3"/>
                <a:gd name="T5" fmla="*/ 1 h 3"/>
                <a:gd name="T6" fmla="*/ 3 w 3"/>
                <a:gd name="T7" fmla="*/ 0 h 3"/>
                <a:gd name="T8" fmla="*/ 3 w 3"/>
                <a:gd name="T9" fmla="*/ 1 h 3"/>
                <a:gd name="T10" fmla="*/ 3 w 3"/>
                <a:gd name="T11" fmla="*/ 3 h 3"/>
                <a:gd name="T12" fmla="*/ 1 w 3"/>
                <a:gd name="T13" fmla="*/ 3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1"/>
                  </a:moveTo>
                  <a:lnTo>
                    <a:pt x="0" y="1"/>
                  </a:lnTo>
                  <a:lnTo>
                    <a:pt x="3" y="1"/>
                  </a:lnTo>
                  <a:lnTo>
                    <a:pt x="3" y="0"/>
                  </a:lnTo>
                  <a:lnTo>
                    <a:pt x="3" y="1"/>
                  </a:lnTo>
                  <a:lnTo>
                    <a:pt x="3" y="3"/>
                  </a:lnTo>
                  <a:lnTo>
                    <a:pt x="1" y="3"/>
                  </a:lnTo>
                  <a:lnTo>
                    <a:pt x="1"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66" name="Freeform 340"/>
            <p:cNvSpPr>
              <a:spLocks/>
            </p:cNvSpPr>
            <p:nvPr/>
          </p:nvSpPr>
          <p:spPr bwMode="auto">
            <a:xfrm>
              <a:off x="4878" y="2260"/>
              <a:ext cx="9" cy="14"/>
            </a:xfrm>
            <a:custGeom>
              <a:avLst/>
              <a:gdLst>
                <a:gd name="T0" fmla="*/ 2 w 9"/>
                <a:gd name="T1" fmla="*/ 6 h 14"/>
                <a:gd name="T2" fmla="*/ 3 w 9"/>
                <a:gd name="T3" fmla="*/ 5 h 14"/>
                <a:gd name="T4" fmla="*/ 3 w 9"/>
                <a:gd name="T5" fmla="*/ 3 h 14"/>
                <a:gd name="T6" fmla="*/ 5 w 9"/>
                <a:gd name="T7" fmla="*/ 3 h 14"/>
                <a:gd name="T8" fmla="*/ 8 w 9"/>
                <a:gd name="T9" fmla="*/ 2 h 14"/>
                <a:gd name="T10" fmla="*/ 8 w 9"/>
                <a:gd name="T11" fmla="*/ 0 h 14"/>
                <a:gd name="T12" fmla="*/ 9 w 9"/>
                <a:gd name="T13" fmla="*/ 2 h 14"/>
                <a:gd name="T14" fmla="*/ 8 w 9"/>
                <a:gd name="T15" fmla="*/ 5 h 14"/>
                <a:gd name="T16" fmla="*/ 5 w 9"/>
                <a:gd name="T17" fmla="*/ 6 h 14"/>
                <a:gd name="T18" fmla="*/ 3 w 9"/>
                <a:gd name="T19" fmla="*/ 9 h 14"/>
                <a:gd name="T20" fmla="*/ 2 w 9"/>
                <a:gd name="T21" fmla="*/ 11 h 14"/>
                <a:gd name="T22" fmla="*/ 2 w 9"/>
                <a:gd name="T23" fmla="*/ 12 h 14"/>
                <a:gd name="T24" fmla="*/ 0 w 9"/>
                <a:gd name="T25" fmla="*/ 14 h 14"/>
                <a:gd name="T26" fmla="*/ 0 w 9"/>
                <a:gd name="T27" fmla="*/ 11 h 14"/>
                <a:gd name="T28" fmla="*/ 0 w 9"/>
                <a:gd name="T29" fmla="*/ 8 h 14"/>
                <a:gd name="T30" fmla="*/ 2 w 9"/>
                <a:gd name="T31" fmla="*/ 6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
                <a:gd name="T49" fmla="*/ 0 h 14"/>
                <a:gd name="T50" fmla="*/ 9 w 9"/>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 h="14">
                  <a:moveTo>
                    <a:pt x="2" y="6"/>
                  </a:moveTo>
                  <a:lnTo>
                    <a:pt x="3" y="5"/>
                  </a:lnTo>
                  <a:lnTo>
                    <a:pt x="3" y="3"/>
                  </a:lnTo>
                  <a:lnTo>
                    <a:pt x="5" y="3"/>
                  </a:lnTo>
                  <a:lnTo>
                    <a:pt x="8" y="2"/>
                  </a:lnTo>
                  <a:lnTo>
                    <a:pt x="8" y="0"/>
                  </a:lnTo>
                  <a:lnTo>
                    <a:pt x="9" y="2"/>
                  </a:lnTo>
                  <a:lnTo>
                    <a:pt x="8" y="5"/>
                  </a:lnTo>
                  <a:lnTo>
                    <a:pt x="5" y="6"/>
                  </a:lnTo>
                  <a:lnTo>
                    <a:pt x="3" y="9"/>
                  </a:lnTo>
                  <a:lnTo>
                    <a:pt x="2" y="11"/>
                  </a:lnTo>
                  <a:lnTo>
                    <a:pt x="2" y="12"/>
                  </a:lnTo>
                  <a:lnTo>
                    <a:pt x="0" y="14"/>
                  </a:lnTo>
                  <a:lnTo>
                    <a:pt x="0" y="11"/>
                  </a:lnTo>
                  <a:lnTo>
                    <a:pt x="0" y="8"/>
                  </a:lnTo>
                  <a:lnTo>
                    <a:pt x="2"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67" name="Freeform 341"/>
            <p:cNvSpPr>
              <a:spLocks/>
            </p:cNvSpPr>
            <p:nvPr/>
          </p:nvSpPr>
          <p:spPr bwMode="auto">
            <a:xfrm>
              <a:off x="4898" y="2241"/>
              <a:ext cx="1" cy="3"/>
            </a:xfrm>
            <a:custGeom>
              <a:avLst/>
              <a:gdLst>
                <a:gd name="T0" fmla="*/ 1 w 1"/>
                <a:gd name="T1" fmla="*/ 1 h 3"/>
                <a:gd name="T2" fmla="*/ 1 w 1"/>
                <a:gd name="T3" fmla="*/ 3 h 3"/>
                <a:gd name="T4" fmla="*/ 0 w 1"/>
                <a:gd name="T5" fmla="*/ 3 h 3"/>
                <a:gd name="T6" fmla="*/ 0 w 1"/>
                <a:gd name="T7" fmla="*/ 1 h 3"/>
                <a:gd name="T8" fmla="*/ 0 w 1"/>
                <a:gd name="T9" fmla="*/ 0 h 3"/>
                <a:gd name="T10" fmla="*/ 0 w 1"/>
                <a:gd name="T11" fmla="*/ 1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3"/>
                  </a:lnTo>
                  <a:lnTo>
                    <a:pt x="0" y="3"/>
                  </a:lnTo>
                  <a:lnTo>
                    <a:pt x="0" y="1"/>
                  </a:lnTo>
                  <a:lnTo>
                    <a:pt x="0" y="0"/>
                  </a:lnTo>
                  <a:lnTo>
                    <a:pt x="0" y="1"/>
                  </a:lnTo>
                  <a:lnTo>
                    <a:pt x="1"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68" name="Freeform 342"/>
            <p:cNvSpPr>
              <a:spLocks/>
            </p:cNvSpPr>
            <p:nvPr/>
          </p:nvSpPr>
          <p:spPr bwMode="auto">
            <a:xfrm>
              <a:off x="4904" y="2229"/>
              <a:ext cx="6" cy="6"/>
            </a:xfrm>
            <a:custGeom>
              <a:avLst/>
              <a:gdLst>
                <a:gd name="T0" fmla="*/ 3 w 6"/>
                <a:gd name="T1" fmla="*/ 1 h 6"/>
                <a:gd name="T2" fmla="*/ 6 w 6"/>
                <a:gd name="T3" fmla="*/ 0 h 6"/>
                <a:gd name="T4" fmla="*/ 6 w 6"/>
                <a:gd name="T5" fmla="*/ 1 h 6"/>
                <a:gd name="T6" fmla="*/ 6 w 6"/>
                <a:gd name="T7" fmla="*/ 3 h 6"/>
                <a:gd name="T8" fmla="*/ 4 w 6"/>
                <a:gd name="T9" fmla="*/ 4 h 6"/>
                <a:gd name="T10" fmla="*/ 3 w 6"/>
                <a:gd name="T11" fmla="*/ 6 h 6"/>
                <a:gd name="T12" fmla="*/ 1 w 6"/>
                <a:gd name="T13" fmla="*/ 6 h 6"/>
                <a:gd name="T14" fmla="*/ 0 w 6"/>
                <a:gd name="T15" fmla="*/ 4 h 6"/>
                <a:gd name="T16" fmla="*/ 1 w 6"/>
                <a:gd name="T17" fmla="*/ 1 h 6"/>
                <a:gd name="T18" fmla="*/ 3 w 6"/>
                <a:gd name="T19" fmla="*/ 1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3" y="1"/>
                  </a:moveTo>
                  <a:lnTo>
                    <a:pt x="6" y="0"/>
                  </a:lnTo>
                  <a:lnTo>
                    <a:pt x="6" y="1"/>
                  </a:lnTo>
                  <a:lnTo>
                    <a:pt x="6" y="3"/>
                  </a:lnTo>
                  <a:lnTo>
                    <a:pt x="4" y="4"/>
                  </a:lnTo>
                  <a:lnTo>
                    <a:pt x="3" y="6"/>
                  </a:lnTo>
                  <a:lnTo>
                    <a:pt x="1" y="6"/>
                  </a:lnTo>
                  <a:lnTo>
                    <a:pt x="0" y="4"/>
                  </a:lnTo>
                  <a:lnTo>
                    <a:pt x="1" y="1"/>
                  </a:lnTo>
                  <a:lnTo>
                    <a:pt x="3"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69" name="Freeform 343"/>
            <p:cNvSpPr>
              <a:spLocks/>
            </p:cNvSpPr>
            <p:nvPr/>
          </p:nvSpPr>
          <p:spPr bwMode="auto">
            <a:xfrm>
              <a:off x="4838" y="2298"/>
              <a:ext cx="1" cy="3"/>
            </a:xfrm>
            <a:custGeom>
              <a:avLst/>
              <a:gdLst>
                <a:gd name="T0" fmla="*/ 0 w 1"/>
                <a:gd name="T1" fmla="*/ 0 h 3"/>
                <a:gd name="T2" fmla="*/ 0 w 1"/>
                <a:gd name="T3" fmla="*/ 1 h 3"/>
                <a:gd name="T4" fmla="*/ 1 w 1"/>
                <a:gd name="T5" fmla="*/ 1 h 3"/>
                <a:gd name="T6" fmla="*/ 1 w 1"/>
                <a:gd name="T7" fmla="*/ 3 h 3"/>
                <a:gd name="T8" fmla="*/ 0 w 1"/>
                <a:gd name="T9" fmla="*/ 1 h 3"/>
                <a:gd name="T10" fmla="*/ 0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0" y="0"/>
                  </a:moveTo>
                  <a:lnTo>
                    <a:pt x="0" y="1"/>
                  </a:lnTo>
                  <a:lnTo>
                    <a:pt x="1" y="1"/>
                  </a:lnTo>
                  <a:lnTo>
                    <a:pt x="1" y="3"/>
                  </a:lnTo>
                  <a:lnTo>
                    <a:pt x="0" y="1"/>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70" name="Freeform 344"/>
            <p:cNvSpPr>
              <a:spLocks/>
            </p:cNvSpPr>
            <p:nvPr/>
          </p:nvSpPr>
          <p:spPr bwMode="auto">
            <a:xfrm>
              <a:off x="5528" y="2973"/>
              <a:ext cx="10" cy="15"/>
            </a:xfrm>
            <a:custGeom>
              <a:avLst/>
              <a:gdLst>
                <a:gd name="T0" fmla="*/ 0 w 10"/>
                <a:gd name="T1" fmla="*/ 0 h 15"/>
                <a:gd name="T2" fmla="*/ 1 w 10"/>
                <a:gd name="T3" fmla="*/ 0 h 15"/>
                <a:gd name="T4" fmla="*/ 1 w 10"/>
                <a:gd name="T5" fmla="*/ 3 h 15"/>
                <a:gd name="T6" fmla="*/ 1 w 10"/>
                <a:gd name="T7" fmla="*/ 4 h 15"/>
                <a:gd name="T8" fmla="*/ 3 w 10"/>
                <a:gd name="T9" fmla="*/ 9 h 15"/>
                <a:gd name="T10" fmla="*/ 4 w 10"/>
                <a:gd name="T11" fmla="*/ 9 h 15"/>
                <a:gd name="T12" fmla="*/ 6 w 10"/>
                <a:gd name="T13" fmla="*/ 7 h 15"/>
                <a:gd name="T14" fmla="*/ 6 w 10"/>
                <a:gd name="T15" fmla="*/ 6 h 15"/>
                <a:gd name="T16" fmla="*/ 7 w 10"/>
                <a:gd name="T17" fmla="*/ 4 h 15"/>
                <a:gd name="T18" fmla="*/ 7 w 10"/>
                <a:gd name="T19" fmla="*/ 6 h 15"/>
                <a:gd name="T20" fmla="*/ 9 w 10"/>
                <a:gd name="T21" fmla="*/ 7 h 15"/>
                <a:gd name="T22" fmla="*/ 10 w 10"/>
                <a:gd name="T23" fmla="*/ 13 h 15"/>
                <a:gd name="T24" fmla="*/ 9 w 10"/>
                <a:gd name="T25" fmla="*/ 13 h 15"/>
                <a:gd name="T26" fmla="*/ 6 w 10"/>
                <a:gd name="T27" fmla="*/ 15 h 15"/>
                <a:gd name="T28" fmla="*/ 4 w 10"/>
                <a:gd name="T29" fmla="*/ 15 h 15"/>
                <a:gd name="T30" fmla="*/ 3 w 10"/>
                <a:gd name="T31" fmla="*/ 15 h 15"/>
                <a:gd name="T32" fmla="*/ 0 w 10"/>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5"/>
                <a:gd name="T53" fmla="*/ 10 w 1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5">
                  <a:moveTo>
                    <a:pt x="0" y="0"/>
                  </a:moveTo>
                  <a:lnTo>
                    <a:pt x="1" y="0"/>
                  </a:lnTo>
                  <a:lnTo>
                    <a:pt x="1" y="3"/>
                  </a:lnTo>
                  <a:lnTo>
                    <a:pt x="1" y="4"/>
                  </a:lnTo>
                  <a:lnTo>
                    <a:pt x="3" y="9"/>
                  </a:lnTo>
                  <a:lnTo>
                    <a:pt x="4" y="9"/>
                  </a:lnTo>
                  <a:lnTo>
                    <a:pt x="6" y="7"/>
                  </a:lnTo>
                  <a:lnTo>
                    <a:pt x="6" y="6"/>
                  </a:lnTo>
                  <a:lnTo>
                    <a:pt x="7" y="4"/>
                  </a:lnTo>
                  <a:lnTo>
                    <a:pt x="7" y="6"/>
                  </a:lnTo>
                  <a:lnTo>
                    <a:pt x="9" y="7"/>
                  </a:lnTo>
                  <a:lnTo>
                    <a:pt x="10" y="13"/>
                  </a:lnTo>
                  <a:lnTo>
                    <a:pt x="9" y="13"/>
                  </a:lnTo>
                  <a:lnTo>
                    <a:pt x="6" y="15"/>
                  </a:lnTo>
                  <a:lnTo>
                    <a:pt x="4" y="15"/>
                  </a:lnTo>
                  <a:lnTo>
                    <a:pt x="3" y="15"/>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71" name="Freeform 345"/>
            <p:cNvSpPr>
              <a:spLocks/>
            </p:cNvSpPr>
            <p:nvPr/>
          </p:nvSpPr>
          <p:spPr bwMode="auto">
            <a:xfrm>
              <a:off x="5538" y="2994"/>
              <a:ext cx="9" cy="10"/>
            </a:xfrm>
            <a:custGeom>
              <a:avLst/>
              <a:gdLst>
                <a:gd name="T0" fmla="*/ 0 w 9"/>
                <a:gd name="T1" fmla="*/ 0 h 10"/>
                <a:gd name="T2" fmla="*/ 2 w 9"/>
                <a:gd name="T3" fmla="*/ 0 h 10"/>
                <a:gd name="T4" fmla="*/ 3 w 9"/>
                <a:gd name="T5" fmla="*/ 1 h 10"/>
                <a:gd name="T6" fmla="*/ 5 w 9"/>
                <a:gd name="T7" fmla="*/ 3 h 10"/>
                <a:gd name="T8" fmla="*/ 6 w 9"/>
                <a:gd name="T9" fmla="*/ 4 h 10"/>
                <a:gd name="T10" fmla="*/ 8 w 9"/>
                <a:gd name="T11" fmla="*/ 7 h 10"/>
                <a:gd name="T12" fmla="*/ 9 w 9"/>
                <a:gd name="T13" fmla="*/ 9 h 10"/>
                <a:gd name="T14" fmla="*/ 9 w 9"/>
                <a:gd name="T15" fmla="*/ 10 h 10"/>
                <a:gd name="T16" fmla="*/ 3 w 9"/>
                <a:gd name="T17" fmla="*/ 10 h 10"/>
                <a:gd name="T18" fmla="*/ 3 w 9"/>
                <a:gd name="T19" fmla="*/ 3 h 10"/>
                <a:gd name="T20" fmla="*/ 2 w 9"/>
                <a:gd name="T21" fmla="*/ 3 h 10"/>
                <a:gd name="T22" fmla="*/ 0 w 9"/>
                <a:gd name="T23" fmla="*/ 1 h 10"/>
                <a:gd name="T24" fmla="*/ 0 w 9"/>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10"/>
                <a:gd name="T41" fmla="*/ 9 w 9"/>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10">
                  <a:moveTo>
                    <a:pt x="0" y="0"/>
                  </a:moveTo>
                  <a:lnTo>
                    <a:pt x="2" y="0"/>
                  </a:lnTo>
                  <a:lnTo>
                    <a:pt x="3" y="1"/>
                  </a:lnTo>
                  <a:lnTo>
                    <a:pt x="5" y="3"/>
                  </a:lnTo>
                  <a:lnTo>
                    <a:pt x="6" y="4"/>
                  </a:lnTo>
                  <a:lnTo>
                    <a:pt x="8" y="7"/>
                  </a:lnTo>
                  <a:lnTo>
                    <a:pt x="9" y="9"/>
                  </a:lnTo>
                  <a:lnTo>
                    <a:pt x="9" y="10"/>
                  </a:lnTo>
                  <a:lnTo>
                    <a:pt x="3" y="10"/>
                  </a:lnTo>
                  <a:lnTo>
                    <a:pt x="3" y="3"/>
                  </a:lnTo>
                  <a:lnTo>
                    <a:pt x="2" y="3"/>
                  </a:lnTo>
                  <a:lnTo>
                    <a:pt x="0" y="1"/>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72" name="Freeform 346"/>
            <p:cNvSpPr>
              <a:spLocks/>
            </p:cNvSpPr>
            <p:nvPr/>
          </p:nvSpPr>
          <p:spPr bwMode="auto">
            <a:xfrm>
              <a:off x="5555" y="2986"/>
              <a:ext cx="1" cy="8"/>
            </a:xfrm>
            <a:custGeom>
              <a:avLst/>
              <a:gdLst>
                <a:gd name="T0" fmla="*/ 0 w 1"/>
                <a:gd name="T1" fmla="*/ 0 h 8"/>
                <a:gd name="T2" fmla="*/ 0 w 1"/>
                <a:gd name="T3" fmla="*/ 5 h 8"/>
                <a:gd name="T4" fmla="*/ 1 w 1"/>
                <a:gd name="T5" fmla="*/ 5 h 8"/>
                <a:gd name="T6" fmla="*/ 1 w 1"/>
                <a:gd name="T7" fmla="*/ 8 h 8"/>
                <a:gd name="T8" fmla="*/ 0 w 1"/>
                <a:gd name="T9" fmla="*/ 8 h 8"/>
                <a:gd name="T10" fmla="*/ 0 w 1"/>
                <a:gd name="T11" fmla="*/ 3 h 8"/>
                <a:gd name="T12" fmla="*/ 0 w 1"/>
                <a:gd name="T13" fmla="*/ 0 h 8"/>
                <a:gd name="T14" fmla="*/ 0 60000 65536"/>
                <a:gd name="T15" fmla="*/ 0 60000 65536"/>
                <a:gd name="T16" fmla="*/ 0 60000 65536"/>
                <a:gd name="T17" fmla="*/ 0 60000 65536"/>
                <a:gd name="T18" fmla="*/ 0 60000 65536"/>
                <a:gd name="T19" fmla="*/ 0 60000 65536"/>
                <a:gd name="T20" fmla="*/ 0 60000 65536"/>
                <a:gd name="T21" fmla="*/ 0 w 1"/>
                <a:gd name="T22" fmla="*/ 0 h 8"/>
                <a:gd name="T23" fmla="*/ 1 w 1"/>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8">
                  <a:moveTo>
                    <a:pt x="0" y="0"/>
                  </a:moveTo>
                  <a:lnTo>
                    <a:pt x="0" y="5"/>
                  </a:lnTo>
                  <a:lnTo>
                    <a:pt x="1" y="5"/>
                  </a:lnTo>
                  <a:lnTo>
                    <a:pt x="1" y="8"/>
                  </a:lnTo>
                  <a:lnTo>
                    <a:pt x="0" y="8"/>
                  </a:lnTo>
                  <a:lnTo>
                    <a:pt x="0" y="3"/>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73" name="Freeform 347"/>
            <p:cNvSpPr>
              <a:spLocks/>
            </p:cNvSpPr>
            <p:nvPr/>
          </p:nvSpPr>
          <p:spPr bwMode="auto">
            <a:xfrm>
              <a:off x="5550" y="2997"/>
              <a:ext cx="6" cy="4"/>
            </a:xfrm>
            <a:custGeom>
              <a:avLst/>
              <a:gdLst>
                <a:gd name="T0" fmla="*/ 3 w 6"/>
                <a:gd name="T1" fmla="*/ 0 h 4"/>
                <a:gd name="T2" fmla="*/ 5 w 6"/>
                <a:gd name="T3" fmla="*/ 0 h 4"/>
                <a:gd name="T4" fmla="*/ 5 w 6"/>
                <a:gd name="T5" fmla="*/ 3 h 4"/>
                <a:gd name="T6" fmla="*/ 6 w 6"/>
                <a:gd name="T7" fmla="*/ 4 h 4"/>
                <a:gd name="T8" fmla="*/ 3 w 6"/>
                <a:gd name="T9" fmla="*/ 4 h 4"/>
                <a:gd name="T10" fmla="*/ 2 w 6"/>
                <a:gd name="T11" fmla="*/ 4 h 4"/>
                <a:gd name="T12" fmla="*/ 0 w 6"/>
                <a:gd name="T13" fmla="*/ 3 h 4"/>
                <a:gd name="T14" fmla="*/ 0 w 6"/>
                <a:gd name="T15" fmla="*/ 1 h 4"/>
                <a:gd name="T16" fmla="*/ 2 w 6"/>
                <a:gd name="T17" fmla="*/ 1 h 4"/>
                <a:gd name="T18" fmla="*/ 3 w 6"/>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4"/>
                <a:gd name="T32" fmla="*/ 6 w 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4">
                  <a:moveTo>
                    <a:pt x="3" y="0"/>
                  </a:moveTo>
                  <a:lnTo>
                    <a:pt x="5" y="0"/>
                  </a:lnTo>
                  <a:lnTo>
                    <a:pt x="5" y="3"/>
                  </a:lnTo>
                  <a:lnTo>
                    <a:pt x="6" y="4"/>
                  </a:lnTo>
                  <a:lnTo>
                    <a:pt x="3" y="4"/>
                  </a:lnTo>
                  <a:lnTo>
                    <a:pt x="2" y="4"/>
                  </a:lnTo>
                  <a:lnTo>
                    <a:pt x="0" y="3"/>
                  </a:lnTo>
                  <a:lnTo>
                    <a:pt x="0" y="1"/>
                  </a:lnTo>
                  <a:lnTo>
                    <a:pt x="2" y="1"/>
                  </a:lnTo>
                  <a:lnTo>
                    <a:pt x="3"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74" name="Freeform 348"/>
            <p:cNvSpPr>
              <a:spLocks/>
            </p:cNvSpPr>
            <p:nvPr/>
          </p:nvSpPr>
          <p:spPr bwMode="auto">
            <a:xfrm>
              <a:off x="5555" y="3022"/>
              <a:ext cx="6" cy="5"/>
            </a:xfrm>
            <a:custGeom>
              <a:avLst/>
              <a:gdLst>
                <a:gd name="T0" fmla="*/ 4 w 6"/>
                <a:gd name="T1" fmla="*/ 0 h 5"/>
                <a:gd name="T2" fmla="*/ 4 w 6"/>
                <a:gd name="T3" fmla="*/ 2 h 5"/>
                <a:gd name="T4" fmla="*/ 6 w 6"/>
                <a:gd name="T5" fmla="*/ 5 h 5"/>
                <a:gd name="T6" fmla="*/ 4 w 6"/>
                <a:gd name="T7" fmla="*/ 5 h 5"/>
                <a:gd name="T8" fmla="*/ 1 w 6"/>
                <a:gd name="T9" fmla="*/ 5 h 5"/>
                <a:gd name="T10" fmla="*/ 0 w 6"/>
                <a:gd name="T11" fmla="*/ 3 h 5"/>
                <a:gd name="T12" fmla="*/ 0 w 6"/>
                <a:gd name="T13" fmla="*/ 2 h 5"/>
                <a:gd name="T14" fmla="*/ 1 w 6"/>
                <a:gd name="T15" fmla="*/ 2 h 5"/>
                <a:gd name="T16" fmla="*/ 3 w 6"/>
                <a:gd name="T17" fmla="*/ 0 h 5"/>
                <a:gd name="T18" fmla="*/ 4 w 6"/>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5"/>
                <a:gd name="T32" fmla="*/ 6 w 6"/>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5">
                  <a:moveTo>
                    <a:pt x="4" y="0"/>
                  </a:moveTo>
                  <a:lnTo>
                    <a:pt x="4" y="2"/>
                  </a:lnTo>
                  <a:lnTo>
                    <a:pt x="6" y="5"/>
                  </a:lnTo>
                  <a:lnTo>
                    <a:pt x="4" y="5"/>
                  </a:lnTo>
                  <a:lnTo>
                    <a:pt x="1" y="5"/>
                  </a:lnTo>
                  <a:lnTo>
                    <a:pt x="0" y="3"/>
                  </a:lnTo>
                  <a:lnTo>
                    <a:pt x="0" y="2"/>
                  </a:lnTo>
                  <a:lnTo>
                    <a:pt x="1" y="2"/>
                  </a:lnTo>
                  <a:lnTo>
                    <a:pt x="3" y="0"/>
                  </a:lnTo>
                  <a:lnTo>
                    <a:pt x="4"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75" name="Freeform 349"/>
            <p:cNvSpPr>
              <a:spLocks/>
            </p:cNvSpPr>
            <p:nvPr/>
          </p:nvSpPr>
          <p:spPr bwMode="auto">
            <a:xfrm>
              <a:off x="5567" y="3042"/>
              <a:ext cx="4" cy="4"/>
            </a:xfrm>
            <a:custGeom>
              <a:avLst/>
              <a:gdLst>
                <a:gd name="T0" fmla="*/ 1 w 4"/>
                <a:gd name="T1" fmla="*/ 0 h 4"/>
                <a:gd name="T2" fmla="*/ 3 w 4"/>
                <a:gd name="T3" fmla="*/ 0 h 4"/>
                <a:gd name="T4" fmla="*/ 3 w 4"/>
                <a:gd name="T5" fmla="*/ 1 h 4"/>
                <a:gd name="T6" fmla="*/ 4 w 4"/>
                <a:gd name="T7" fmla="*/ 4 h 4"/>
                <a:gd name="T8" fmla="*/ 3 w 4"/>
                <a:gd name="T9" fmla="*/ 4 h 4"/>
                <a:gd name="T10" fmla="*/ 1 w 4"/>
                <a:gd name="T11" fmla="*/ 3 h 4"/>
                <a:gd name="T12" fmla="*/ 0 w 4"/>
                <a:gd name="T13" fmla="*/ 1 h 4"/>
                <a:gd name="T14" fmla="*/ 1 w 4"/>
                <a:gd name="T15" fmla="*/ 0 h 4"/>
                <a:gd name="T16" fmla="*/ 1 w 4"/>
                <a:gd name="T17" fmla="*/ 3 h 4"/>
                <a:gd name="T18" fmla="*/ 0 w 4"/>
                <a:gd name="T19" fmla="*/ 1 h 4"/>
                <a:gd name="T20" fmla="*/ 1 w 4"/>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4"/>
                <a:gd name="T35" fmla="*/ 4 w 4"/>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4">
                  <a:moveTo>
                    <a:pt x="1" y="0"/>
                  </a:moveTo>
                  <a:lnTo>
                    <a:pt x="3" y="0"/>
                  </a:lnTo>
                  <a:lnTo>
                    <a:pt x="3" y="1"/>
                  </a:lnTo>
                  <a:lnTo>
                    <a:pt x="4" y="4"/>
                  </a:lnTo>
                  <a:lnTo>
                    <a:pt x="3" y="4"/>
                  </a:lnTo>
                  <a:lnTo>
                    <a:pt x="1" y="3"/>
                  </a:lnTo>
                  <a:lnTo>
                    <a:pt x="0" y="1"/>
                  </a:lnTo>
                  <a:lnTo>
                    <a:pt x="1" y="0"/>
                  </a:lnTo>
                  <a:lnTo>
                    <a:pt x="1" y="3"/>
                  </a:lnTo>
                  <a:lnTo>
                    <a:pt x="0" y="1"/>
                  </a:lnTo>
                  <a:lnTo>
                    <a:pt x="1"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76" name="Freeform 350"/>
            <p:cNvSpPr>
              <a:spLocks/>
            </p:cNvSpPr>
            <p:nvPr/>
          </p:nvSpPr>
          <p:spPr bwMode="auto">
            <a:xfrm>
              <a:off x="5571" y="3054"/>
              <a:ext cx="3" cy="4"/>
            </a:xfrm>
            <a:custGeom>
              <a:avLst/>
              <a:gdLst>
                <a:gd name="T0" fmla="*/ 2 w 3"/>
                <a:gd name="T1" fmla="*/ 0 h 4"/>
                <a:gd name="T2" fmla="*/ 3 w 3"/>
                <a:gd name="T3" fmla="*/ 3 h 4"/>
                <a:gd name="T4" fmla="*/ 3 w 3"/>
                <a:gd name="T5" fmla="*/ 4 h 4"/>
                <a:gd name="T6" fmla="*/ 2 w 3"/>
                <a:gd name="T7" fmla="*/ 4 h 4"/>
                <a:gd name="T8" fmla="*/ 0 w 3"/>
                <a:gd name="T9" fmla="*/ 3 h 4"/>
                <a:gd name="T10" fmla="*/ 0 w 3"/>
                <a:gd name="T11" fmla="*/ 1 h 4"/>
                <a:gd name="T12" fmla="*/ 2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2" y="0"/>
                  </a:moveTo>
                  <a:lnTo>
                    <a:pt x="3" y="3"/>
                  </a:lnTo>
                  <a:lnTo>
                    <a:pt x="3" y="4"/>
                  </a:lnTo>
                  <a:lnTo>
                    <a:pt x="2" y="4"/>
                  </a:lnTo>
                  <a:lnTo>
                    <a:pt x="0" y="3"/>
                  </a:lnTo>
                  <a:lnTo>
                    <a:pt x="0" y="1"/>
                  </a:lnTo>
                  <a:lnTo>
                    <a:pt x="2"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77" name="Freeform 351"/>
            <p:cNvSpPr>
              <a:spLocks/>
            </p:cNvSpPr>
            <p:nvPr/>
          </p:nvSpPr>
          <p:spPr bwMode="auto">
            <a:xfrm>
              <a:off x="4646" y="2344"/>
              <a:ext cx="3" cy="3"/>
            </a:xfrm>
            <a:custGeom>
              <a:avLst/>
              <a:gdLst>
                <a:gd name="T0" fmla="*/ 3 w 3"/>
                <a:gd name="T1" fmla="*/ 0 h 3"/>
                <a:gd name="T2" fmla="*/ 2 w 3"/>
                <a:gd name="T3" fmla="*/ 0 h 3"/>
                <a:gd name="T4" fmla="*/ 0 w 3"/>
                <a:gd name="T5" fmla="*/ 0 h 3"/>
                <a:gd name="T6" fmla="*/ 0 w 3"/>
                <a:gd name="T7" fmla="*/ 2 h 3"/>
                <a:gd name="T8" fmla="*/ 2 w 3"/>
                <a:gd name="T9" fmla="*/ 2 h 3"/>
                <a:gd name="T10" fmla="*/ 2 w 3"/>
                <a:gd name="T11" fmla="*/ 3 h 3"/>
                <a:gd name="T12" fmla="*/ 3 w 3"/>
                <a:gd name="T13" fmla="*/ 3 h 3"/>
                <a:gd name="T14" fmla="*/ 2 w 3"/>
                <a:gd name="T15" fmla="*/ 2 h 3"/>
                <a:gd name="T16" fmla="*/ 3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3" y="0"/>
                  </a:moveTo>
                  <a:lnTo>
                    <a:pt x="2" y="0"/>
                  </a:lnTo>
                  <a:lnTo>
                    <a:pt x="0" y="0"/>
                  </a:lnTo>
                  <a:lnTo>
                    <a:pt x="0" y="2"/>
                  </a:lnTo>
                  <a:lnTo>
                    <a:pt x="2" y="2"/>
                  </a:lnTo>
                  <a:lnTo>
                    <a:pt x="2" y="3"/>
                  </a:lnTo>
                  <a:lnTo>
                    <a:pt x="3" y="3"/>
                  </a:lnTo>
                  <a:lnTo>
                    <a:pt x="2" y="2"/>
                  </a:lnTo>
                  <a:lnTo>
                    <a:pt x="3"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78" name="Freeform 352"/>
            <p:cNvSpPr>
              <a:spLocks/>
            </p:cNvSpPr>
            <p:nvPr/>
          </p:nvSpPr>
          <p:spPr bwMode="auto">
            <a:xfrm>
              <a:off x="4651" y="2344"/>
              <a:ext cx="1" cy="2"/>
            </a:xfrm>
            <a:custGeom>
              <a:avLst/>
              <a:gdLst>
                <a:gd name="T0" fmla="*/ 1 w 1"/>
                <a:gd name="T1" fmla="*/ 0 h 2"/>
                <a:gd name="T2" fmla="*/ 0 w 1"/>
                <a:gd name="T3" fmla="*/ 0 h 2"/>
                <a:gd name="T4" fmla="*/ 1 w 1"/>
                <a:gd name="T5" fmla="*/ 2 h 2"/>
                <a:gd name="T6" fmla="*/ 1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0"/>
                  </a:moveTo>
                  <a:lnTo>
                    <a:pt x="0" y="0"/>
                  </a:lnTo>
                  <a:lnTo>
                    <a:pt x="1" y="2"/>
                  </a:lnTo>
                  <a:lnTo>
                    <a:pt x="1"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79" name="Freeform 353"/>
            <p:cNvSpPr>
              <a:spLocks/>
            </p:cNvSpPr>
            <p:nvPr/>
          </p:nvSpPr>
          <p:spPr bwMode="auto">
            <a:xfrm>
              <a:off x="3280" y="2087"/>
              <a:ext cx="39" cy="24"/>
            </a:xfrm>
            <a:custGeom>
              <a:avLst/>
              <a:gdLst>
                <a:gd name="T0" fmla="*/ 28 w 39"/>
                <a:gd name="T1" fmla="*/ 6 h 24"/>
                <a:gd name="T2" fmla="*/ 37 w 39"/>
                <a:gd name="T3" fmla="*/ 0 h 24"/>
                <a:gd name="T4" fmla="*/ 39 w 39"/>
                <a:gd name="T5" fmla="*/ 0 h 24"/>
                <a:gd name="T6" fmla="*/ 37 w 39"/>
                <a:gd name="T7" fmla="*/ 3 h 24"/>
                <a:gd name="T8" fmla="*/ 36 w 39"/>
                <a:gd name="T9" fmla="*/ 6 h 24"/>
                <a:gd name="T10" fmla="*/ 33 w 39"/>
                <a:gd name="T11" fmla="*/ 7 h 24"/>
                <a:gd name="T12" fmla="*/ 30 w 39"/>
                <a:gd name="T13" fmla="*/ 12 h 24"/>
                <a:gd name="T14" fmla="*/ 30 w 39"/>
                <a:gd name="T15" fmla="*/ 13 h 24"/>
                <a:gd name="T16" fmla="*/ 28 w 39"/>
                <a:gd name="T17" fmla="*/ 16 h 24"/>
                <a:gd name="T18" fmla="*/ 25 w 39"/>
                <a:gd name="T19" fmla="*/ 16 h 24"/>
                <a:gd name="T20" fmla="*/ 21 w 39"/>
                <a:gd name="T21" fmla="*/ 21 h 24"/>
                <a:gd name="T22" fmla="*/ 16 w 39"/>
                <a:gd name="T23" fmla="*/ 21 h 24"/>
                <a:gd name="T24" fmla="*/ 13 w 39"/>
                <a:gd name="T25" fmla="*/ 24 h 24"/>
                <a:gd name="T26" fmla="*/ 7 w 39"/>
                <a:gd name="T27" fmla="*/ 22 h 24"/>
                <a:gd name="T28" fmla="*/ 4 w 39"/>
                <a:gd name="T29" fmla="*/ 21 h 24"/>
                <a:gd name="T30" fmla="*/ 0 w 39"/>
                <a:gd name="T31" fmla="*/ 15 h 24"/>
                <a:gd name="T32" fmla="*/ 12 w 39"/>
                <a:gd name="T33" fmla="*/ 10 h 24"/>
                <a:gd name="T34" fmla="*/ 12 w 39"/>
                <a:gd name="T35" fmla="*/ 7 h 24"/>
                <a:gd name="T36" fmla="*/ 13 w 39"/>
                <a:gd name="T37" fmla="*/ 9 h 24"/>
                <a:gd name="T38" fmla="*/ 28 w 39"/>
                <a:gd name="T39" fmla="*/ 6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24"/>
                <a:gd name="T62" fmla="*/ 39 w 39"/>
                <a:gd name="T63" fmla="*/ 24 h 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24">
                  <a:moveTo>
                    <a:pt x="28" y="6"/>
                  </a:moveTo>
                  <a:lnTo>
                    <a:pt x="37" y="0"/>
                  </a:lnTo>
                  <a:lnTo>
                    <a:pt x="39" y="0"/>
                  </a:lnTo>
                  <a:lnTo>
                    <a:pt x="37" y="3"/>
                  </a:lnTo>
                  <a:lnTo>
                    <a:pt x="36" y="6"/>
                  </a:lnTo>
                  <a:lnTo>
                    <a:pt x="33" y="7"/>
                  </a:lnTo>
                  <a:lnTo>
                    <a:pt x="30" y="12"/>
                  </a:lnTo>
                  <a:lnTo>
                    <a:pt x="30" y="13"/>
                  </a:lnTo>
                  <a:lnTo>
                    <a:pt x="28" y="16"/>
                  </a:lnTo>
                  <a:lnTo>
                    <a:pt x="25" y="16"/>
                  </a:lnTo>
                  <a:lnTo>
                    <a:pt x="21" y="21"/>
                  </a:lnTo>
                  <a:lnTo>
                    <a:pt x="16" y="21"/>
                  </a:lnTo>
                  <a:lnTo>
                    <a:pt x="13" y="24"/>
                  </a:lnTo>
                  <a:lnTo>
                    <a:pt x="7" y="22"/>
                  </a:lnTo>
                  <a:lnTo>
                    <a:pt x="4" y="21"/>
                  </a:lnTo>
                  <a:lnTo>
                    <a:pt x="0" y="15"/>
                  </a:lnTo>
                  <a:lnTo>
                    <a:pt x="12" y="10"/>
                  </a:lnTo>
                  <a:lnTo>
                    <a:pt x="12" y="7"/>
                  </a:lnTo>
                  <a:lnTo>
                    <a:pt x="13" y="9"/>
                  </a:lnTo>
                  <a:lnTo>
                    <a:pt x="28"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80" name="Freeform 354"/>
            <p:cNvSpPr>
              <a:spLocks/>
            </p:cNvSpPr>
            <p:nvPr/>
          </p:nvSpPr>
          <p:spPr bwMode="auto">
            <a:xfrm>
              <a:off x="4560" y="2383"/>
              <a:ext cx="37" cy="34"/>
            </a:xfrm>
            <a:custGeom>
              <a:avLst/>
              <a:gdLst>
                <a:gd name="T0" fmla="*/ 29 w 37"/>
                <a:gd name="T1" fmla="*/ 1 h 34"/>
                <a:gd name="T2" fmla="*/ 29 w 37"/>
                <a:gd name="T3" fmla="*/ 0 h 34"/>
                <a:gd name="T4" fmla="*/ 31 w 37"/>
                <a:gd name="T5" fmla="*/ 0 h 34"/>
                <a:gd name="T6" fmla="*/ 32 w 37"/>
                <a:gd name="T7" fmla="*/ 1 h 34"/>
                <a:gd name="T8" fmla="*/ 37 w 37"/>
                <a:gd name="T9" fmla="*/ 1 h 34"/>
                <a:gd name="T10" fmla="*/ 37 w 37"/>
                <a:gd name="T11" fmla="*/ 7 h 34"/>
                <a:gd name="T12" fmla="*/ 34 w 37"/>
                <a:gd name="T13" fmla="*/ 10 h 34"/>
                <a:gd name="T14" fmla="*/ 29 w 37"/>
                <a:gd name="T15" fmla="*/ 24 h 34"/>
                <a:gd name="T16" fmla="*/ 22 w 37"/>
                <a:gd name="T17" fmla="*/ 30 h 34"/>
                <a:gd name="T18" fmla="*/ 19 w 37"/>
                <a:gd name="T19" fmla="*/ 30 h 34"/>
                <a:gd name="T20" fmla="*/ 16 w 37"/>
                <a:gd name="T21" fmla="*/ 34 h 34"/>
                <a:gd name="T22" fmla="*/ 14 w 37"/>
                <a:gd name="T23" fmla="*/ 33 h 34"/>
                <a:gd name="T24" fmla="*/ 13 w 37"/>
                <a:gd name="T25" fmla="*/ 33 h 34"/>
                <a:gd name="T26" fmla="*/ 2 w 37"/>
                <a:gd name="T27" fmla="*/ 30 h 34"/>
                <a:gd name="T28" fmla="*/ 0 w 37"/>
                <a:gd name="T29" fmla="*/ 25 h 34"/>
                <a:gd name="T30" fmla="*/ 0 w 37"/>
                <a:gd name="T31" fmla="*/ 15 h 34"/>
                <a:gd name="T32" fmla="*/ 7 w 37"/>
                <a:gd name="T33" fmla="*/ 6 h 34"/>
                <a:gd name="T34" fmla="*/ 8 w 37"/>
                <a:gd name="T35" fmla="*/ 6 h 34"/>
                <a:gd name="T36" fmla="*/ 13 w 37"/>
                <a:gd name="T37" fmla="*/ 3 h 34"/>
                <a:gd name="T38" fmla="*/ 22 w 37"/>
                <a:gd name="T39" fmla="*/ 1 h 34"/>
                <a:gd name="T40" fmla="*/ 25 w 37"/>
                <a:gd name="T41" fmla="*/ 0 h 34"/>
                <a:gd name="T42" fmla="*/ 29 w 37"/>
                <a:gd name="T43" fmla="*/ 1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7"/>
                <a:gd name="T67" fmla="*/ 0 h 34"/>
                <a:gd name="T68" fmla="*/ 37 w 37"/>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7" h="34">
                  <a:moveTo>
                    <a:pt x="29" y="1"/>
                  </a:moveTo>
                  <a:lnTo>
                    <a:pt x="29" y="0"/>
                  </a:lnTo>
                  <a:lnTo>
                    <a:pt x="31" y="0"/>
                  </a:lnTo>
                  <a:lnTo>
                    <a:pt x="32" y="1"/>
                  </a:lnTo>
                  <a:lnTo>
                    <a:pt x="37" y="1"/>
                  </a:lnTo>
                  <a:lnTo>
                    <a:pt x="37" y="7"/>
                  </a:lnTo>
                  <a:lnTo>
                    <a:pt x="34" y="10"/>
                  </a:lnTo>
                  <a:lnTo>
                    <a:pt x="29" y="24"/>
                  </a:lnTo>
                  <a:lnTo>
                    <a:pt x="22" y="30"/>
                  </a:lnTo>
                  <a:lnTo>
                    <a:pt x="19" y="30"/>
                  </a:lnTo>
                  <a:lnTo>
                    <a:pt x="16" y="34"/>
                  </a:lnTo>
                  <a:lnTo>
                    <a:pt x="14" y="33"/>
                  </a:lnTo>
                  <a:lnTo>
                    <a:pt x="13" y="33"/>
                  </a:lnTo>
                  <a:lnTo>
                    <a:pt x="2" y="30"/>
                  </a:lnTo>
                  <a:lnTo>
                    <a:pt x="0" y="25"/>
                  </a:lnTo>
                  <a:lnTo>
                    <a:pt x="0" y="15"/>
                  </a:lnTo>
                  <a:lnTo>
                    <a:pt x="7" y="6"/>
                  </a:lnTo>
                  <a:lnTo>
                    <a:pt x="8" y="6"/>
                  </a:lnTo>
                  <a:lnTo>
                    <a:pt x="13" y="3"/>
                  </a:lnTo>
                  <a:lnTo>
                    <a:pt x="22" y="1"/>
                  </a:lnTo>
                  <a:lnTo>
                    <a:pt x="25" y="0"/>
                  </a:lnTo>
                  <a:lnTo>
                    <a:pt x="29"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81" name="Freeform 355"/>
            <p:cNvSpPr>
              <a:spLocks/>
            </p:cNvSpPr>
            <p:nvPr/>
          </p:nvSpPr>
          <p:spPr bwMode="auto">
            <a:xfrm>
              <a:off x="2456" y="2229"/>
              <a:ext cx="11" cy="10"/>
            </a:xfrm>
            <a:custGeom>
              <a:avLst/>
              <a:gdLst>
                <a:gd name="T0" fmla="*/ 11 w 11"/>
                <a:gd name="T1" fmla="*/ 0 h 10"/>
                <a:gd name="T2" fmla="*/ 9 w 11"/>
                <a:gd name="T3" fmla="*/ 0 h 10"/>
                <a:gd name="T4" fmla="*/ 3 w 11"/>
                <a:gd name="T5" fmla="*/ 3 h 10"/>
                <a:gd name="T6" fmla="*/ 0 w 11"/>
                <a:gd name="T7" fmla="*/ 4 h 10"/>
                <a:gd name="T8" fmla="*/ 0 w 11"/>
                <a:gd name="T9" fmla="*/ 7 h 10"/>
                <a:gd name="T10" fmla="*/ 3 w 11"/>
                <a:gd name="T11" fmla="*/ 10 h 10"/>
                <a:gd name="T12" fmla="*/ 6 w 11"/>
                <a:gd name="T13" fmla="*/ 9 h 10"/>
                <a:gd name="T14" fmla="*/ 8 w 11"/>
                <a:gd name="T15" fmla="*/ 4 h 10"/>
                <a:gd name="T16" fmla="*/ 11 w 11"/>
                <a:gd name="T17" fmla="*/ 1 h 10"/>
                <a:gd name="T18" fmla="*/ 11 w 11"/>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0"/>
                <a:gd name="T32" fmla="*/ 11 w 11"/>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0">
                  <a:moveTo>
                    <a:pt x="11" y="0"/>
                  </a:moveTo>
                  <a:lnTo>
                    <a:pt x="9" y="0"/>
                  </a:lnTo>
                  <a:lnTo>
                    <a:pt x="3" y="3"/>
                  </a:lnTo>
                  <a:lnTo>
                    <a:pt x="0" y="4"/>
                  </a:lnTo>
                  <a:lnTo>
                    <a:pt x="0" y="7"/>
                  </a:lnTo>
                  <a:lnTo>
                    <a:pt x="3" y="10"/>
                  </a:lnTo>
                  <a:lnTo>
                    <a:pt x="6" y="9"/>
                  </a:lnTo>
                  <a:lnTo>
                    <a:pt x="8" y="4"/>
                  </a:lnTo>
                  <a:lnTo>
                    <a:pt x="11" y="1"/>
                  </a:lnTo>
                  <a:lnTo>
                    <a:pt x="11"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82" name="Freeform 356"/>
            <p:cNvSpPr>
              <a:spLocks/>
            </p:cNvSpPr>
            <p:nvPr/>
          </p:nvSpPr>
          <p:spPr bwMode="auto">
            <a:xfrm>
              <a:off x="2474" y="2236"/>
              <a:ext cx="6" cy="8"/>
            </a:xfrm>
            <a:custGeom>
              <a:avLst/>
              <a:gdLst>
                <a:gd name="T0" fmla="*/ 2 w 6"/>
                <a:gd name="T1" fmla="*/ 0 h 8"/>
                <a:gd name="T2" fmla="*/ 0 w 6"/>
                <a:gd name="T3" fmla="*/ 3 h 8"/>
                <a:gd name="T4" fmla="*/ 0 w 6"/>
                <a:gd name="T5" fmla="*/ 8 h 8"/>
                <a:gd name="T6" fmla="*/ 3 w 6"/>
                <a:gd name="T7" fmla="*/ 8 h 8"/>
                <a:gd name="T8" fmla="*/ 5 w 6"/>
                <a:gd name="T9" fmla="*/ 8 h 8"/>
                <a:gd name="T10" fmla="*/ 6 w 6"/>
                <a:gd name="T11" fmla="*/ 6 h 8"/>
                <a:gd name="T12" fmla="*/ 6 w 6"/>
                <a:gd name="T13" fmla="*/ 5 h 8"/>
                <a:gd name="T14" fmla="*/ 6 w 6"/>
                <a:gd name="T15" fmla="*/ 2 h 8"/>
                <a:gd name="T16" fmla="*/ 2 w 6"/>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8"/>
                <a:gd name="T29" fmla="*/ 6 w 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8">
                  <a:moveTo>
                    <a:pt x="2" y="0"/>
                  </a:moveTo>
                  <a:lnTo>
                    <a:pt x="0" y="3"/>
                  </a:lnTo>
                  <a:lnTo>
                    <a:pt x="0" y="8"/>
                  </a:lnTo>
                  <a:lnTo>
                    <a:pt x="3" y="8"/>
                  </a:lnTo>
                  <a:lnTo>
                    <a:pt x="5" y="8"/>
                  </a:lnTo>
                  <a:lnTo>
                    <a:pt x="6" y="6"/>
                  </a:lnTo>
                  <a:lnTo>
                    <a:pt x="6" y="5"/>
                  </a:lnTo>
                  <a:lnTo>
                    <a:pt x="6" y="2"/>
                  </a:lnTo>
                  <a:lnTo>
                    <a:pt x="2"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83" name="Freeform 357"/>
            <p:cNvSpPr>
              <a:spLocks/>
            </p:cNvSpPr>
            <p:nvPr/>
          </p:nvSpPr>
          <p:spPr bwMode="auto">
            <a:xfrm>
              <a:off x="2497" y="2226"/>
              <a:ext cx="9" cy="12"/>
            </a:xfrm>
            <a:custGeom>
              <a:avLst/>
              <a:gdLst>
                <a:gd name="T0" fmla="*/ 9 w 9"/>
                <a:gd name="T1" fmla="*/ 0 h 12"/>
                <a:gd name="T2" fmla="*/ 7 w 9"/>
                <a:gd name="T3" fmla="*/ 0 h 12"/>
                <a:gd name="T4" fmla="*/ 3 w 9"/>
                <a:gd name="T5" fmla="*/ 9 h 12"/>
                <a:gd name="T6" fmla="*/ 3 w 9"/>
                <a:gd name="T7" fmla="*/ 10 h 12"/>
                <a:gd name="T8" fmla="*/ 0 w 9"/>
                <a:gd name="T9" fmla="*/ 12 h 12"/>
                <a:gd name="T10" fmla="*/ 6 w 9"/>
                <a:gd name="T11" fmla="*/ 9 h 12"/>
                <a:gd name="T12" fmla="*/ 9 w 9"/>
                <a:gd name="T13" fmla="*/ 7 h 12"/>
                <a:gd name="T14" fmla="*/ 9 w 9"/>
                <a:gd name="T15" fmla="*/ 4 h 12"/>
                <a:gd name="T16" fmla="*/ 9 w 9"/>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2"/>
                <a:gd name="T29" fmla="*/ 9 w 9"/>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2">
                  <a:moveTo>
                    <a:pt x="9" y="0"/>
                  </a:moveTo>
                  <a:lnTo>
                    <a:pt x="7" y="0"/>
                  </a:lnTo>
                  <a:lnTo>
                    <a:pt x="3" y="9"/>
                  </a:lnTo>
                  <a:lnTo>
                    <a:pt x="3" y="10"/>
                  </a:lnTo>
                  <a:lnTo>
                    <a:pt x="0" y="12"/>
                  </a:lnTo>
                  <a:lnTo>
                    <a:pt x="6" y="9"/>
                  </a:lnTo>
                  <a:lnTo>
                    <a:pt x="9" y="7"/>
                  </a:lnTo>
                  <a:lnTo>
                    <a:pt x="9" y="4"/>
                  </a:lnTo>
                  <a:lnTo>
                    <a:pt x="9"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84" name="Freeform 358"/>
            <p:cNvSpPr>
              <a:spLocks/>
            </p:cNvSpPr>
            <p:nvPr/>
          </p:nvSpPr>
          <p:spPr bwMode="auto">
            <a:xfrm>
              <a:off x="2507" y="2217"/>
              <a:ext cx="6" cy="6"/>
            </a:xfrm>
            <a:custGeom>
              <a:avLst/>
              <a:gdLst>
                <a:gd name="T0" fmla="*/ 6 w 6"/>
                <a:gd name="T1" fmla="*/ 0 h 6"/>
                <a:gd name="T2" fmla="*/ 5 w 6"/>
                <a:gd name="T3" fmla="*/ 0 h 6"/>
                <a:gd name="T4" fmla="*/ 5 w 6"/>
                <a:gd name="T5" fmla="*/ 1 h 6"/>
                <a:gd name="T6" fmla="*/ 2 w 6"/>
                <a:gd name="T7" fmla="*/ 3 h 6"/>
                <a:gd name="T8" fmla="*/ 0 w 6"/>
                <a:gd name="T9" fmla="*/ 4 h 6"/>
                <a:gd name="T10" fmla="*/ 0 w 6"/>
                <a:gd name="T11" fmla="*/ 6 h 6"/>
                <a:gd name="T12" fmla="*/ 3 w 6"/>
                <a:gd name="T13" fmla="*/ 4 h 6"/>
                <a:gd name="T14" fmla="*/ 5 w 6"/>
                <a:gd name="T15" fmla="*/ 4 h 6"/>
                <a:gd name="T16" fmla="*/ 6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6" y="0"/>
                  </a:moveTo>
                  <a:lnTo>
                    <a:pt x="5" y="0"/>
                  </a:lnTo>
                  <a:lnTo>
                    <a:pt x="5" y="1"/>
                  </a:lnTo>
                  <a:lnTo>
                    <a:pt x="2" y="3"/>
                  </a:lnTo>
                  <a:lnTo>
                    <a:pt x="0" y="4"/>
                  </a:lnTo>
                  <a:lnTo>
                    <a:pt x="0" y="6"/>
                  </a:lnTo>
                  <a:lnTo>
                    <a:pt x="3" y="4"/>
                  </a:lnTo>
                  <a:lnTo>
                    <a:pt x="5" y="4"/>
                  </a:lnTo>
                  <a:lnTo>
                    <a:pt x="6"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85" name="Freeform 359"/>
            <p:cNvSpPr>
              <a:spLocks/>
            </p:cNvSpPr>
            <p:nvPr/>
          </p:nvSpPr>
          <p:spPr bwMode="auto">
            <a:xfrm>
              <a:off x="2859" y="2696"/>
              <a:ext cx="2" cy="3"/>
            </a:xfrm>
            <a:custGeom>
              <a:avLst/>
              <a:gdLst>
                <a:gd name="T0" fmla="*/ 2 w 2"/>
                <a:gd name="T1" fmla="*/ 0 h 3"/>
                <a:gd name="T2" fmla="*/ 2 w 2"/>
                <a:gd name="T3" fmla="*/ 1 h 3"/>
                <a:gd name="T4" fmla="*/ 2 w 2"/>
                <a:gd name="T5" fmla="*/ 3 h 3"/>
                <a:gd name="T6" fmla="*/ 0 w 2"/>
                <a:gd name="T7" fmla="*/ 3 h 3"/>
                <a:gd name="T8" fmla="*/ 0 w 2"/>
                <a:gd name="T9" fmla="*/ 0 h 3"/>
                <a:gd name="T10" fmla="*/ 2 w 2"/>
                <a:gd name="T11" fmla="*/ 0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2" y="0"/>
                  </a:moveTo>
                  <a:lnTo>
                    <a:pt x="2" y="1"/>
                  </a:lnTo>
                  <a:lnTo>
                    <a:pt x="2" y="3"/>
                  </a:lnTo>
                  <a:lnTo>
                    <a:pt x="0" y="3"/>
                  </a:lnTo>
                  <a:lnTo>
                    <a:pt x="0" y="0"/>
                  </a:lnTo>
                  <a:lnTo>
                    <a:pt x="2"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86" name="Freeform 360"/>
            <p:cNvSpPr>
              <a:spLocks/>
            </p:cNvSpPr>
            <p:nvPr/>
          </p:nvSpPr>
          <p:spPr bwMode="auto">
            <a:xfrm>
              <a:off x="2846" y="2717"/>
              <a:ext cx="4" cy="6"/>
            </a:xfrm>
            <a:custGeom>
              <a:avLst/>
              <a:gdLst>
                <a:gd name="T0" fmla="*/ 3 w 4"/>
                <a:gd name="T1" fmla="*/ 0 h 6"/>
                <a:gd name="T2" fmla="*/ 4 w 4"/>
                <a:gd name="T3" fmla="*/ 1 h 6"/>
                <a:gd name="T4" fmla="*/ 4 w 4"/>
                <a:gd name="T5" fmla="*/ 3 h 6"/>
                <a:gd name="T6" fmla="*/ 3 w 4"/>
                <a:gd name="T7" fmla="*/ 6 h 6"/>
                <a:gd name="T8" fmla="*/ 1 w 4"/>
                <a:gd name="T9" fmla="*/ 6 h 6"/>
                <a:gd name="T10" fmla="*/ 0 w 4"/>
                <a:gd name="T11" fmla="*/ 6 h 6"/>
                <a:gd name="T12" fmla="*/ 0 w 4"/>
                <a:gd name="T13" fmla="*/ 3 h 6"/>
                <a:gd name="T14" fmla="*/ 0 w 4"/>
                <a:gd name="T15" fmla="*/ 1 h 6"/>
                <a:gd name="T16" fmla="*/ 1 w 4"/>
                <a:gd name="T17" fmla="*/ 1 h 6"/>
                <a:gd name="T18" fmla="*/ 3 w 4"/>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6"/>
                <a:gd name="T32" fmla="*/ 4 w 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6">
                  <a:moveTo>
                    <a:pt x="3" y="0"/>
                  </a:moveTo>
                  <a:lnTo>
                    <a:pt x="4" y="1"/>
                  </a:lnTo>
                  <a:lnTo>
                    <a:pt x="4" y="3"/>
                  </a:lnTo>
                  <a:lnTo>
                    <a:pt x="3" y="6"/>
                  </a:lnTo>
                  <a:lnTo>
                    <a:pt x="1" y="6"/>
                  </a:lnTo>
                  <a:lnTo>
                    <a:pt x="0" y="6"/>
                  </a:lnTo>
                  <a:lnTo>
                    <a:pt x="0" y="3"/>
                  </a:lnTo>
                  <a:lnTo>
                    <a:pt x="0" y="1"/>
                  </a:lnTo>
                  <a:lnTo>
                    <a:pt x="1" y="1"/>
                  </a:lnTo>
                  <a:lnTo>
                    <a:pt x="3"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87" name="Freeform 361"/>
            <p:cNvSpPr>
              <a:spLocks/>
            </p:cNvSpPr>
            <p:nvPr/>
          </p:nvSpPr>
          <p:spPr bwMode="auto">
            <a:xfrm>
              <a:off x="1546" y="1368"/>
              <a:ext cx="11" cy="8"/>
            </a:xfrm>
            <a:custGeom>
              <a:avLst/>
              <a:gdLst>
                <a:gd name="T0" fmla="*/ 0 w 11"/>
                <a:gd name="T1" fmla="*/ 0 h 8"/>
                <a:gd name="T2" fmla="*/ 2 w 11"/>
                <a:gd name="T3" fmla="*/ 0 h 8"/>
                <a:gd name="T4" fmla="*/ 5 w 11"/>
                <a:gd name="T5" fmla="*/ 2 h 8"/>
                <a:gd name="T6" fmla="*/ 8 w 11"/>
                <a:gd name="T7" fmla="*/ 2 h 8"/>
                <a:gd name="T8" fmla="*/ 11 w 11"/>
                <a:gd name="T9" fmla="*/ 5 h 8"/>
                <a:gd name="T10" fmla="*/ 11 w 11"/>
                <a:gd name="T11" fmla="*/ 8 h 8"/>
                <a:gd name="T12" fmla="*/ 8 w 11"/>
                <a:gd name="T13" fmla="*/ 8 h 8"/>
                <a:gd name="T14" fmla="*/ 5 w 11"/>
                <a:gd name="T15" fmla="*/ 6 h 8"/>
                <a:gd name="T16" fmla="*/ 2 w 11"/>
                <a:gd name="T17" fmla="*/ 5 h 8"/>
                <a:gd name="T18" fmla="*/ 0 w 11"/>
                <a:gd name="T19" fmla="*/ 2 h 8"/>
                <a:gd name="T20" fmla="*/ 0 w 11"/>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8"/>
                <a:gd name="T35" fmla="*/ 11 w 11"/>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8">
                  <a:moveTo>
                    <a:pt x="0" y="0"/>
                  </a:moveTo>
                  <a:lnTo>
                    <a:pt x="2" y="0"/>
                  </a:lnTo>
                  <a:lnTo>
                    <a:pt x="5" y="2"/>
                  </a:lnTo>
                  <a:lnTo>
                    <a:pt x="8" y="2"/>
                  </a:lnTo>
                  <a:lnTo>
                    <a:pt x="11" y="5"/>
                  </a:lnTo>
                  <a:lnTo>
                    <a:pt x="11" y="8"/>
                  </a:lnTo>
                  <a:lnTo>
                    <a:pt x="8" y="8"/>
                  </a:lnTo>
                  <a:lnTo>
                    <a:pt x="5" y="6"/>
                  </a:lnTo>
                  <a:lnTo>
                    <a:pt x="2" y="5"/>
                  </a:lnTo>
                  <a:lnTo>
                    <a:pt x="0" y="2"/>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88" name="Freeform 362"/>
            <p:cNvSpPr>
              <a:spLocks/>
            </p:cNvSpPr>
            <p:nvPr/>
          </p:nvSpPr>
          <p:spPr bwMode="auto">
            <a:xfrm>
              <a:off x="2979" y="1877"/>
              <a:ext cx="6" cy="6"/>
            </a:xfrm>
            <a:custGeom>
              <a:avLst/>
              <a:gdLst>
                <a:gd name="T0" fmla="*/ 1 w 6"/>
                <a:gd name="T1" fmla="*/ 0 h 6"/>
                <a:gd name="T2" fmla="*/ 3 w 6"/>
                <a:gd name="T3" fmla="*/ 3 h 6"/>
                <a:gd name="T4" fmla="*/ 4 w 6"/>
                <a:gd name="T5" fmla="*/ 4 h 6"/>
                <a:gd name="T6" fmla="*/ 6 w 6"/>
                <a:gd name="T7" fmla="*/ 6 h 6"/>
                <a:gd name="T8" fmla="*/ 3 w 6"/>
                <a:gd name="T9" fmla="*/ 4 h 6"/>
                <a:gd name="T10" fmla="*/ 1 w 6"/>
                <a:gd name="T11" fmla="*/ 4 h 6"/>
                <a:gd name="T12" fmla="*/ 0 w 6"/>
                <a:gd name="T13" fmla="*/ 4 h 6"/>
                <a:gd name="T14" fmla="*/ 1 w 6"/>
                <a:gd name="T15" fmla="*/ 2 h 6"/>
                <a:gd name="T16" fmla="*/ 1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1" y="0"/>
                  </a:moveTo>
                  <a:lnTo>
                    <a:pt x="3" y="3"/>
                  </a:lnTo>
                  <a:lnTo>
                    <a:pt x="4" y="4"/>
                  </a:lnTo>
                  <a:lnTo>
                    <a:pt x="6" y="6"/>
                  </a:lnTo>
                  <a:lnTo>
                    <a:pt x="3" y="4"/>
                  </a:lnTo>
                  <a:lnTo>
                    <a:pt x="1" y="4"/>
                  </a:lnTo>
                  <a:lnTo>
                    <a:pt x="0" y="4"/>
                  </a:lnTo>
                  <a:lnTo>
                    <a:pt x="1" y="2"/>
                  </a:lnTo>
                  <a:lnTo>
                    <a:pt x="1"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89" name="Freeform 363"/>
            <p:cNvSpPr>
              <a:spLocks/>
            </p:cNvSpPr>
            <p:nvPr/>
          </p:nvSpPr>
          <p:spPr bwMode="auto">
            <a:xfrm>
              <a:off x="2976" y="1879"/>
              <a:ext cx="3" cy="11"/>
            </a:xfrm>
            <a:custGeom>
              <a:avLst/>
              <a:gdLst>
                <a:gd name="T0" fmla="*/ 1 w 3"/>
                <a:gd name="T1" fmla="*/ 0 h 11"/>
                <a:gd name="T2" fmla="*/ 1 w 3"/>
                <a:gd name="T3" fmla="*/ 1 h 11"/>
                <a:gd name="T4" fmla="*/ 3 w 3"/>
                <a:gd name="T5" fmla="*/ 11 h 11"/>
                <a:gd name="T6" fmla="*/ 0 w 3"/>
                <a:gd name="T7" fmla="*/ 7 h 11"/>
                <a:gd name="T8" fmla="*/ 0 w 3"/>
                <a:gd name="T9" fmla="*/ 5 h 11"/>
                <a:gd name="T10" fmla="*/ 1 w 3"/>
                <a:gd name="T11" fmla="*/ 4 h 11"/>
                <a:gd name="T12" fmla="*/ 1 w 3"/>
                <a:gd name="T13" fmla="*/ 2 h 11"/>
                <a:gd name="T14" fmla="*/ 1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1" y="0"/>
                  </a:moveTo>
                  <a:lnTo>
                    <a:pt x="1" y="1"/>
                  </a:lnTo>
                  <a:lnTo>
                    <a:pt x="3" y="11"/>
                  </a:lnTo>
                  <a:lnTo>
                    <a:pt x="0" y="7"/>
                  </a:lnTo>
                  <a:lnTo>
                    <a:pt x="0" y="5"/>
                  </a:lnTo>
                  <a:lnTo>
                    <a:pt x="1" y="4"/>
                  </a:lnTo>
                  <a:lnTo>
                    <a:pt x="1" y="2"/>
                  </a:lnTo>
                  <a:lnTo>
                    <a:pt x="1"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90" name="Freeform 364"/>
            <p:cNvSpPr>
              <a:spLocks/>
            </p:cNvSpPr>
            <p:nvPr/>
          </p:nvSpPr>
          <p:spPr bwMode="auto">
            <a:xfrm>
              <a:off x="3012" y="1920"/>
              <a:ext cx="7" cy="2"/>
            </a:xfrm>
            <a:custGeom>
              <a:avLst/>
              <a:gdLst>
                <a:gd name="T0" fmla="*/ 0 w 7"/>
                <a:gd name="T1" fmla="*/ 0 h 2"/>
                <a:gd name="T2" fmla="*/ 1 w 7"/>
                <a:gd name="T3" fmla="*/ 0 h 2"/>
                <a:gd name="T4" fmla="*/ 7 w 7"/>
                <a:gd name="T5" fmla="*/ 2 h 2"/>
                <a:gd name="T6" fmla="*/ 1 w 7"/>
                <a:gd name="T7" fmla="*/ 2 h 2"/>
                <a:gd name="T8" fmla="*/ 0 w 7"/>
                <a:gd name="T9" fmla="*/ 0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0" y="0"/>
                  </a:moveTo>
                  <a:lnTo>
                    <a:pt x="1" y="0"/>
                  </a:lnTo>
                  <a:lnTo>
                    <a:pt x="7" y="2"/>
                  </a:lnTo>
                  <a:lnTo>
                    <a:pt x="1" y="2"/>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91" name="Freeform 365"/>
            <p:cNvSpPr>
              <a:spLocks/>
            </p:cNvSpPr>
            <p:nvPr/>
          </p:nvSpPr>
          <p:spPr bwMode="auto">
            <a:xfrm>
              <a:off x="3016" y="1929"/>
              <a:ext cx="8" cy="2"/>
            </a:xfrm>
            <a:custGeom>
              <a:avLst/>
              <a:gdLst>
                <a:gd name="T0" fmla="*/ 0 w 8"/>
                <a:gd name="T1" fmla="*/ 0 h 2"/>
                <a:gd name="T2" fmla="*/ 2 w 8"/>
                <a:gd name="T3" fmla="*/ 0 h 2"/>
                <a:gd name="T4" fmla="*/ 6 w 8"/>
                <a:gd name="T5" fmla="*/ 0 h 2"/>
                <a:gd name="T6" fmla="*/ 8 w 8"/>
                <a:gd name="T7" fmla="*/ 0 h 2"/>
                <a:gd name="T8" fmla="*/ 8 w 8"/>
                <a:gd name="T9" fmla="*/ 2 h 2"/>
                <a:gd name="T10" fmla="*/ 0 w 8"/>
                <a:gd name="T11" fmla="*/ 2 h 2"/>
                <a:gd name="T12" fmla="*/ 0 w 8"/>
                <a:gd name="T13" fmla="*/ 0 h 2"/>
                <a:gd name="T14" fmla="*/ 0 60000 65536"/>
                <a:gd name="T15" fmla="*/ 0 60000 65536"/>
                <a:gd name="T16" fmla="*/ 0 60000 65536"/>
                <a:gd name="T17" fmla="*/ 0 60000 65536"/>
                <a:gd name="T18" fmla="*/ 0 60000 65536"/>
                <a:gd name="T19" fmla="*/ 0 60000 65536"/>
                <a:gd name="T20" fmla="*/ 0 60000 65536"/>
                <a:gd name="T21" fmla="*/ 0 w 8"/>
                <a:gd name="T22" fmla="*/ 0 h 2"/>
                <a:gd name="T23" fmla="*/ 8 w 8"/>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2">
                  <a:moveTo>
                    <a:pt x="0" y="0"/>
                  </a:moveTo>
                  <a:lnTo>
                    <a:pt x="2" y="0"/>
                  </a:lnTo>
                  <a:lnTo>
                    <a:pt x="6" y="0"/>
                  </a:lnTo>
                  <a:lnTo>
                    <a:pt x="8" y="0"/>
                  </a:lnTo>
                  <a:lnTo>
                    <a:pt x="8" y="2"/>
                  </a:lnTo>
                  <a:lnTo>
                    <a:pt x="0" y="2"/>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92" name="Freeform 366"/>
            <p:cNvSpPr>
              <a:spLocks/>
            </p:cNvSpPr>
            <p:nvPr/>
          </p:nvSpPr>
          <p:spPr bwMode="auto">
            <a:xfrm>
              <a:off x="4386" y="2590"/>
              <a:ext cx="3" cy="4"/>
            </a:xfrm>
            <a:custGeom>
              <a:avLst/>
              <a:gdLst>
                <a:gd name="T0" fmla="*/ 1 w 3"/>
                <a:gd name="T1" fmla="*/ 0 h 4"/>
                <a:gd name="T2" fmla="*/ 0 w 3"/>
                <a:gd name="T3" fmla="*/ 0 h 4"/>
                <a:gd name="T4" fmla="*/ 0 w 3"/>
                <a:gd name="T5" fmla="*/ 3 h 4"/>
                <a:gd name="T6" fmla="*/ 1 w 3"/>
                <a:gd name="T7" fmla="*/ 4 h 4"/>
                <a:gd name="T8" fmla="*/ 3 w 3"/>
                <a:gd name="T9" fmla="*/ 3 h 4"/>
                <a:gd name="T10" fmla="*/ 3 w 3"/>
                <a:gd name="T11" fmla="*/ 1 h 4"/>
                <a:gd name="T12" fmla="*/ 1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1" y="0"/>
                  </a:moveTo>
                  <a:lnTo>
                    <a:pt x="0" y="0"/>
                  </a:lnTo>
                  <a:lnTo>
                    <a:pt x="0" y="3"/>
                  </a:lnTo>
                  <a:lnTo>
                    <a:pt x="1" y="4"/>
                  </a:lnTo>
                  <a:lnTo>
                    <a:pt x="3" y="3"/>
                  </a:lnTo>
                  <a:lnTo>
                    <a:pt x="3" y="1"/>
                  </a:lnTo>
                  <a:lnTo>
                    <a:pt x="1"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93" name="Freeform 367"/>
            <p:cNvSpPr>
              <a:spLocks/>
            </p:cNvSpPr>
            <p:nvPr/>
          </p:nvSpPr>
          <p:spPr bwMode="auto">
            <a:xfrm>
              <a:off x="506" y="1645"/>
              <a:ext cx="24" cy="28"/>
            </a:xfrm>
            <a:custGeom>
              <a:avLst/>
              <a:gdLst>
                <a:gd name="T0" fmla="*/ 18 w 24"/>
                <a:gd name="T1" fmla="*/ 4 h 28"/>
                <a:gd name="T2" fmla="*/ 21 w 24"/>
                <a:gd name="T3" fmla="*/ 3 h 28"/>
                <a:gd name="T4" fmla="*/ 22 w 24"/>
                <a:gd name="T5" fmla="*/ 1 h 28"/>
                <a:gd name="T6" fmla="*/ 24 w 24"/>
                <a:gd name="T7" fmla="*/ 6 h 28"/>
                <a:gd name="T8" fmla="*/ 18 w 24"/>
                <a:gd name="T9" fmla="*/ 27 h 28"/>
                <a:gd name="T10" fmla="*/ 16 w 24"/>
                <a:gd name="T11" fmla="*/ 25 h 28"/>
                <a:gd name="T12" fmla="*/ 13 w 24"/>
                <a:gd name="T13" fmla="*/ 25 h 28"/>
                <a:gd name="T14" fmla="*/ 12 w 24"/>
                <a:gd name="T15" fmla="*/ 28 h 28"/>
                <a:gd name="T16" fmla="*/ 12 w 24"/>
                <a:gd name="T17" fmla="*/ 27 h 28"/>
                <a:gd name="T18" fmla="*/ 10 w 24"/>
                <a:gd name="T19" fmla="*/ 25 h 28"/>
                <a:gd name="T20" fmla="*/ 9 w 24"/>
                <a:gd name="T21" fmla="*/ 22 h 28"/>
                <a:gd name="T22" fmla="*/ 10 w 24"/>
                <a:gd name="T23" fmla="*/ 24 h 28"/>
                <a:gd name="T24" fmla="*/ 12 w 24"/>
                <a:gd name="T25" fmla="*/ 22 h 28"/>
                <a:gd name="T26" fmla="*/ 12 w 24"/>
                <a:gd name="T27" fmla="*/ 19 h 28"/>
                <a:gd name="T28" fmla="*/ 6 w 24"/>
                <a:gd name="T29" fmla="*/ 18 h 28"/>
                <a:gd name="T30" fmla="*/ 4 w 24"/>
                <a:gd name="T31" fmla="*/ 16 h 28"/>
                <a:gd name="T32" fmla="*/ 1 w 24"/>
                <a:gd name="T33" fmla="*/ 7 h 28"/>
                <a:gd name="T34" fmla="*/ 0 w 24"/>
                <a:gd name="T35" fmla="*/ 6 h 28"/>
                <a:gd name="T36" fmla="*/ 0 w 24"/>
                <a:gd name="T37" fmla="*/ 0 h 28"/>
                <a:gd name="T38" fmla="*/ 7 w 24"/>
                <a:gd name="T39" fmla="*/ 0 h 28"/>
                <a:gd name="T40" fmla="*/ 7 w 24"/>
                <a:gd name="T41" fmla="*/ 1 h 28"/>
                <a:gd name="T42" fmla="*/ 7 w 24"/>
                <a:gd name="T43" fmla="*/ 6 h 28"/>
                <a:gd name="T44" fmla="*/ 9 w 24"/>
                <a:gd name="T45" fmla="*/ 4 h 28"/>
                <a:gd name="T46" fmla="*/ 10 w 24"/>
                <a:gd name="T47" fmla="*/ 3 h 28"/>
                <a:gd name="T48" fmla="*/ 12 w 24"/>
                <a:gd name="T49" fmla="*/ 1 h 28"/>
                <a:gd name="T50" fmla="*/ 13 w 24"/>
                <a:gd name="T51" fmla="*/ 4 h 28"/>
                <a:gd name="T52" fmla="*/ 15 w 24"/>
                <a:gd name="T53" fmla="*/ 10 h 28"/>
                <a:gd name="T54" fmla="*/ 13 w 24"/>
                <a:gd name="T55" fmla="*/ 10 h 28"/>
                <a:gd name="T56" fmla="*/ 7 w 24"/>
                <a:gd name="T57" fmla="*/ 13 h 28"/>
                <a:gd name="T58" fmla="*/ 10 w 24"/>
                <a:gd name="T59" fmla="*/ 13 h 28"/>
                <a:gd name="T60" fmla="*/ 10 w 24"/>
                <a:gd name="T61" fmla="*/ 16 h 28"/>
                <a:gd name="T62" fmla="*/ 12 w 24"/>
                <a:gd name="T63" fmla="*/ 16 h 28"/>
                <a:gd name="T64" fmla="*/ 15 w 24"/>
                <a:gd name="T65" fmla="*/ 13 h 28"/>
                <a:gd name="T66" fmla="*/ 16 w 24"/>
                <a:gd name="T67" fmla="*/ 7 h 28"/>
                <a:gd name="T68" fmla="*/ 16 w 24"/>
                <a:gd name="T69" fmla="*/ 4 h 28"/>
                <a:gd name="T70" fmla="*/ 18 w 24"/>
                <a:gd name="T71" fmla="*/ 4 h 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
                <a:gd name="T109" fmla="*/ 0 h 28"/>
                <a:gd name="T110" fmla="*/ 24 w 24"/>
                <a:gd name="T111" fmla="*/ 28 h 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 h="28">
                  <a:moveTo>
                    <a:pt x="18" y="4"/>
                  </a:moveTo>
                  <a:lnTo>
                    <a:pt x="21" y="3"/>
                  </a:lnTo>
                  <a:lnTo>
                    <a:pt x="22" y="1"/>
                  </a:lnTo>
                  <a:lnTo>
                    <a:pt x="24" y="6"/>
                  </a:lnTo>
                  <a:lnTo>
                    <a:pt x="18" y="27"/>
                  </a:lnTo>
                  <a:lnTo>
                    <a:pt x="16" y="25"/>
                  </a:lnTo>
                  <a:lnTo>
                    <a:pt x="13" y="25"/>
                  </a:lnTo>
                  <a:lnTo>
                    <a:pt x="12" y="28"/>
                  </a:lnTo>
                  <a:lnTo>
                    <a:pt x="12" y="27"/>
                  </a:lnTo>
                  <a:lnTo>
                    <a:pt x="10" y="25"/>
                  </a:lnTo>
                  <a:lnTo>
                    <a:pt x="9" y="22"/>
                  </a:lnTo>
                  <a:lnTo>
                    <a:pt x="10" y="24"/>
                  </a:lnTo>
                  <a:lnTo>
                    <a:pt x="12" y="22"/>
                  </a:lnTo>
                  <a:lnTo>
                    <a:pt x="12" y="19"/>
                  </a:lnTo>
                  <a:lnTo>
                    <a:pt x="6" y="18"/>
                  </a:lnTo>
                  <a:lnTo>
                    <a:pt x="4" y="16"/>
                  </a:lnTo>
                  <a:lnTo>
                    <a:pt x="1" y="7"/>
                  </a:lnTo>
                  <a:lnTo>
                    <a:pt x="0" y="6"/>
                  </a:lnTo>
                  <a:lnTo>
                    <a:pt x="0" y="0"/>
                  </a:lnTo>
                  <a:lnTo>
                    <a:pt x="7" y="0"/>
                  </a:lnTo>
                  <a:lnTo>
                    <a:pt x="7" y="1"/>
                  </a:lnTo>
                  <a:lnTo>
                    <a:pt x="7" y="6"/>
                  </a:lnTo>
                  <a:lnTo>
                    <a:pt x="9" y="4"/>
                  </a:lnTo>
                  <a:lnTo>
                    <a:pt x="10" y="3"/>
                  </a:lnTo>
                  <a:lnTo>
                    <a:pt x="12" y="1"/>
                  </a:lnTo>
                  <a:lnTo>
                    <a:pt x="13" y="4"/>
                  </a:lnTo>
                  <a:lnTo>
                    <a:pt x="15" y="10"/>
                  </a:lnTo>
                  <a:lnTo>
                    <a:pt x="13" y="10"/>
                  </a:lnTo>
                  <a:lnTo>
                    <a:pt x="7" y="13"/>
                  </a:lnTo>
                  <a:lnTo>
                    <a:pt x="10" y="13"/>
                  </a:lnTo>
                  <a:lnTo>
                    <a:pt x="10" y="16"/>
                  </a:lnTo>
                  <a:lnTo>
                    <a:pt x="12" y="16"/>
                  </a:lnTo>
                  <a:lnTo>
                    <a:pt x="15" y="13"/>
                  </a:lnTo>
                  <a:lnTo>
                    <a:pt x="16" y="7"/>
                  </a:lnTo>
                  <a:lnTo>
                    <a:pt x="16" y="4"/>
                  </a:lnTo>
                  <a:lnTo>
                    <a:pt x="18" y="4"/>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94" name="Freeform 368"/>
            <p:cNvSpPr>
              <a:spLocks/>
            </p:cNvSpPr>
            <p:nvPr/>
          </p:nvSpPr>
          <p:spPr bwMode="auto">
            <a:xfrm>
              <a:off x="518" y="1670"/>
              <a:ext cx="19" cy="32"/>
            </a:xfrm>
            <a:custGeom>
              <a:avLst/>
              <a:gdLst>
                <a:gd name="T0" fmla="*/ 4 w 19"/>
                <a:gd name="T1" fmla="*/ 15 h 32"/>
                <a:gd name="T2" fmla="*/ 3 w 19"/>
                <a:gd name="T3" fmla="*/ 14 h 32"/>
                <a:gd name="T4" fmla="*/ 4 w 19"/>
                <a:gd name="T5" fmla="*/ 9 h 32"/>
                <a:gd name="T6" fmla="*/ 3 w 19"/>
                <a:gd name="T7" fmla="*/ 11 h 32"/>
                <a:gd name="T8" fmla="*/ 1 w 19"/>
                <a:gd name="T9" fmla="*/ 11 h 32"/>
                <a:gd name="T10" fmla="*/ 1 w 19"/>
                <a:gd name="T11" fmla="*/ 9 h 32"/>
                <a:gd name="T12" fmla="*/ 3 w 19"/>
                <a:gd name="T13" fmla="*/ 6 h 32"/>
                <a:gd name="T14" fmla="*/ 0 w 19"/>
                <a:gd name="T15" fmla="*/ 6 h 32"/>
                <a:gd name="T16" fmla="*/ 9 w 19"/>
                <a:gd name="T17" fmla="*/ 0 h 32"/>
                <a:gd name="T18" fmla="*/ 12 w 19"/>
                <a:gd name="T19" fmla="*/ 5 h 32"/>
                <a:gd name="T20" fmla="*/ 7 w 19"/>
                <a:gd name="T21" fmla="*/ 6 h 32"/>
                <a:gd name="T22" fmla="*/ 12 w 19"/>
                <a:gd name="T23" fmla="*/ 8 h 32"/>
                <a:gd name="T24" fmla="*/ 12 w 19"/>
                <a:gd name="T25" fmla="*/ 9 h 32"/>
                <a:gd name="T26" fmla="*/ 10 w 19"/>
                <a:gd name="T27" fmla="*/ 11 h 32"/>
                <a:gd name="T28" fmla="*/ 9 w 19"/>
                <a:gd name="T29" fmla="*/ 11 h 32"/>
                <a:gd name="T30" fmla="*/ 7 w 19"/>
                <a:gd name="T31" fmla="*/ 11 h 32"/>
                <a:gd name="T32" fmla="*/ 9 w 19"/>
                <a:gd name="T33" fmla="*/ 14 h 32"/>
                <a:gd name="T34" fmla="*/ 7 w 19"/>
                <a:gd name="T35" fmla="*/ 15 h 32"/>
                <a:gd name="T36" fmla="*/ 9 w 19"/>
                <a:gd name="T37" fmla="*/ 20 h 32"/>
                <a:gd name="T38" fmla="*/ 13 w 19"/>
                <a:gd name="T39" fmla="*/ 20 h 32"/>
                <a:gd name="T40" fmla="*/ 13 w 19"/>
                <a:gd name="T41" fmla="*/ 23 h 32"/>
                <a:gd name="T42" fmla="*/ 15 w 19"/>
                <a:gd name="T43" fmla="*/ 23 h 32"/>
                <a:gd name="T44" fmla="*/ 19 w 19"/>
                <a:gd name="T45" fmla="*/ 30 h 32"/>
                <a:gd name="T46" fmla="*/ 19 w 19"/>
                <a:gd name="T47" fmla="*/ 32 h 32"/>
                <a:gd name="T48" fmla="*/ 18 w 19"/>
                <a:gd name="T49" fmla="*/ 32 h 32"/>
                <a:gd name="T50" fmla="*/ 10 w 19"/>
                <a:gd name="T51" fmla="*/ 24 h 32"/>
                <a:gd name="T52" fmla="*/ 10 w 19"/>
                <a:gd name="T53" fmla="*/ 23 h 32"/>
                <a:gd name="T54" fmla="*/ 9 w 19"/>
                <a:gd name="T55" fmla="*/ 21 h 32"/>
                <a:gd name="T56" fmla="*/ 4 w 19"/>
                <a:gd name="T57" fmla="*/ 15 h 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
                <a:gd name="T88" fmla="*/ 0 h 32"/>
                <a:gd name="T89" fmla="*/ 19 w 19"/>
                <a:gd name="T90" fmla="*/ 32 h 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 h="32">
                  <a:moveTo>
                    <a:pt x="4" y="15"/>
                  </a:moveTo>
                  <a:lnTo>
                    <a:pt x="3" y="14"/>
                  </a:lnTo>
                  <a:lnTo>
                    <a:pt x="4" y="9"/>
                  </a:lnTo>
                  <a:lnTo>
                    <a:pt x="3" y="11"/>
                  </a:lnTo>
                  <a:lnTo>
                    <a:pt x="1" y="11"/>
                  </a:lnTo>
                  <a:lnTo>
                    <a:pt x="1" y="9"/>
                  </a:lnTo>
                  <a:lnTo>
                    <a:pt x="3" y="6"/>
                  </a:lnTo>
                  <a:lnTo>
                    <a:pt x="0" y="6"/>
                  </a:lnTo>
                  <a:lnTo>
                    <a:pt x="9" y="0"/>
                  </a:lnTo>
                  <a:lnTo>
                    <a:pt x="12" y="5"/>
                  </a:lnTo>
                  <a:lnTo>
                    <a:pt x="7" y="6"/>
                  </a:lnTo>
                  <a:lnTo>
                    <a:pt x="12" y="8"/>
                  </a:lnTo>
                  <a:lnTo>
                    <a:pt x="12" y="9"/>
                  </a:lnTo>
                  <a:lnTo>
                    <a:pt x="10" y="11"/>
                  </a:lnTo>
                  <a:lnTo>
                    <a:pt x="9" y="11"/>
                  </a:lnTo>
                  <a:lnTo>
                    <a:pt x="7" y="11"/>
                  </a:lnTo>
                  <a:lnTo>
                    <a:pt x="9" y="14"/>
                  </a:lnTo>
                  <a:lnTo>
                    <a:pt x="7" y="15"/>
                  </a:lnTo>
                  <a:lnTo>
                    <a:pt x="9" y="20"/>
                  </a:lnTo>
                  <a:lnTo>
                    <a:pt x="13" y="20"/>
                  </a:lnTo>
                  <a:lnTo>
                    <a:pt x="13" y="23"/>
                  </a:lnTo>
                  <a:lnTo>
                    <a:pt x="15" y="23"/>
                  </a:lnTo>
                  <a:lnTo>
                    <a:pt x="19" y="30"/>
                  </a:lnTo>
                  <a:lnTo>
                    <a:pt x="19" y="32"/>
                  </a:lnTo>
                  <a:lnTo>
                    <a:pt x="18" y="32"/>
                  </a:lnTo>
                  <a:lnTo>
                    <a:pt x="10" y="24"/>
                  </a:lnTo>
                  <a:lnTo>
                    <a:pt x="10" y="23"/>
                  </a:lnTo>
                  <a:lnTo>
                    <a:pt x="9" y="21"/>
                  </a:lnTo>
                  <a:lnTo>
                    <a:pt x="4" y="1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95" name="Freeform 369"/>
            <p:cNvSpPr>
              <a:spLocks/>
            </p:cNvSpPr>
            <p:nvPr/>
          </p:nvSpPr>
          <p:spPr bwMode="auto">
            <a:xfrm>
              <a:off x="548" y="1648"/>
              <a:ext cx="6" cy="6"/>
            </a:xfrm>
            <a:custGeom>
              <a:avLst/>
              <a:gdLst>
                <a:gd name="T0" fmla="*/ 0 w 6"/>
                <a:gd name="T1" fmla="*/ 3 h 6"/>
                <a:gd name="T2" fmla="*/ 0 w 6"/>
                <a:gd name="T3" fmla="*/ 1 h 6"/>
                <a:gd name="T4" fmla="*/ 3 w 6"/>
                <a:gd name="T5" fmla="*/ 0 h 6"/>
                <a:gd name="T6" fmla="*/ 4 w 6"/>
                <a:gd name="T7" fmla="*/ 1 h 6"/>
                <a:gd name="T8" fmla="*/ 6 w 6"/>
                <a:gd name="T9" fmla="*/ 4 h 6"/>
                <a:gd name="T10" fmla="*/ 4 w 6"/>
                <a:gd name="T11" fmla="*/ 6 h 6"/>
                <a:gd name="T12" fmla="*/ 1 w 6"/>
                <a:gd name="T13" fmla="*/ 3 h 6"/>
                <a:gd name="T14" fmla="*/ 0 w 6"/>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0" y="3"/>
                  </a:moveTo>
                  <a:lnTo>
                    <a:pt x="0" y="1"/>
                  </a:lnTo>
                  <a:lnTo>
                    <a:pt x="3" y="0"/>
                  </a:lnTo>
                  <a:lnTo>
                    <a:pt x="4" y="1"/>
                  </a:lnTo>
                  <a:lnTo>
                    <a:pt x="6" y="4"/>
                  </a:lnTo>
                  <a:lnTo>
                    <a:pt x="4" y="6"/>
                  </a:lnTo>
                  <a:lnTo>
                    <a:pt x="1" y="3"/>
                  </a:lnTo>
                  <a:lnTo>
                    <a:pt x="0"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96" name="Freeform 370"/>
            <p:cNvSpPr>
              <a:spLocks/>
            </p:cNvSpPr>
            <p:nvPr/>
          </p:nvSpPr>
          <p:spPr bwMode="auto">
            <a:xfrm>
              <a:off x="549" y="1660"/>
              <a:ext cx="12" cy="13"/>
            </a:xfrm>
            <a:custGeom>
              <a:avLst/>
              <a:gdLst>
                <a:gd name="T0" fmla="*/ 0 w 12"/>
                <a:gd name="T1" fmla="*/ 0 h 13"/>
                <a:gd name="T2" fmla="*/ 5 w 12"/>
                <a:gd name="T3" fmla="*/ 1 h 13"/>
                <a:gd name="T4" fmla="*/ 9 w 12"/>
                <a:gd name="T5" fmla="*/ 6 h 13"/>
                <a:gd name="T6" fmla="*/ 12 w 12"/>
                <a:gd name="T7" fmla="*/ 10 h 13"/>
                <a:gd name="T8" fmla="*/ 12 w 12"/>
                <a:gd name="T9" fmla="*/ 13 h 13"/>
                <a:gd name="T10" fmla="*/ 11 w 12"/>
                <a:gd name="T11" fmla="*/ 13 h 13"/>
                <a:gd name="T12" fmla="*/ 8 w 12"/>
                <a:gd name="T13" fmla="*/ 9 h 13"/>
                <a:gd name="T14" fmla="*/ 5 w 12"/>
                <a:gd name="T15" fmla="*/ 7 h 13"/>
                <a:gd name="T16" fmla="*/ 5 w 12"/>
                <a:gd name="T17" fmla="*/ 4 h 13"/>
                <a:gd name="T18" fmla="*/ 2 w 12"/>
                <a:gd name="T19" fmla="*/ 3 h 13"/>
                <a:gd name="T20" fmla="*/ 0 w 12"/>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3"/>
                <a:gd name="T35" fmla="*/ 12 w 12"/>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3">
                  <a:moveTo>
                    <a:pt x="0" y="0"/>
                  </a:moveTo>
                  <a:lnTo>
                    <a:pt x="5" y="1"/>
                  </a:lnTo>
                  <a:lnTo>
                    <a:pt x="9" y="6"/>
                  </a:lnTo>
                  <a:lnTo>
                    <a:pt x="12" y="10"/>
                  </a:lnTo>
                  <a:lnTo>
                    <a:pt x="12" y="13"/>
                  </a:lnTo>
                  <a:lnTo>
                    <a:pt x="11" y="13"/>
                  </a:lnTo>
                  <a:lnTo>
                    <a:pt x="8" y="9"/>
                  </a:lnTo>
                  <a:lnTo>
                    <a:pt x="5" y="7"/>
                  </a:lnTo>
                  <a:lnTo>
                    <a:pt x="5" y="4"/>
                  </a:lnTo>
                  <a:lnTo>
                    <a:pt x="2" y="3"/>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97" name="Freeform 371"/>
            <p:cNvSpPr>
              <a:spLocks/>
            </p:cNvSpPr>
            <p:nvPr/>
          </p:nvSpPr>
          <p:spPr bwMode="auto">
            <a:xfrm>
              <a:off x="554" y="1652"/>
              <a:ext cx="12" cy="20"/>
            </a:xfrm>
            <a:custGeom>
              <a:avLst/>
              <a:gdLst>
                <a:gd name="T0" fmla="*/ 7 w 12"/>
                <a:gd name="T1" fmla="*/ 8 h 20"/>
                <a:gd name="T2" fmla="*/ 9 w 12"/>
                <a:gd name="T3" fmla="*/ 9 h 20"/>
                <a:gd name="T4" fmla="*/ 12 w 12"/>
                <a:gd name="T5" fmla="*/ 14 h 20"/>
                <a:gd name="T6" fmla="*/ 12 w 12"/>
                <a:gd name="T7" fmla="*/ 18 h 20"/>
                <a:gd name="T8" fmla="*/ 12 w 12"/>
                <a:gd name="T9" fmla="*/ 20 h 20"/>
                <a:gd name="T10" fmla="*/ 3 w 12"/>
                <a:gd name="T11" fmla="*/ 6 h 20"/>
                <a:gd name="T12" fmla="*/ 3 w 12"/>
                <a:gd name="T13" fmla="*/ 5 h 20"/>
                <a:gd name="T14" fmla="*/ 1 w 12"/>
                <a:gd name="T15" fmla="*/ 5 h 20"/>
                <a:gd name="T16" fmla="*/ 0 w 12"/>
                <a:gd name="T17" fmla="*/ 2 h 20"/>
                <a:gd name="T18" fmla="*/ 0 w 12"/>
                <a:gd name="T19" fmla="*/ 0 h 20"/>
                <a:gd name="T20" fmla="*/ 1 w 12"/>
                <a:gd name="T21" fmla="*/ 2 h 20"/>
                <a:gd name="T22" fmla="*/ 4 w 12"/>
                <a:gd name="T23" fmla="*/ 3 h 20"/>
                <a:gd name="T24" fmla="*/ 7 w 12"/>
                <a:gd name="T25" fmla="*/ 8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0"/>
                <a:gd name="T41" fmla="*/ 12 w 1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0">
                  <a:moveTo>
                    <a:pt x="7" y="8"/>
                  </a:moveTo>
                  <a:lnTo>
                    <a:pt x="9" y="9"/>
                  </a:lnTo>
                  <a:lnTo>
                    <a:pt x="12" y="14"/>
                  </a:lnTo>
                  <a:lnTo>
                    <a:pt x="12" y="18"/>
                  </a:lnTo>
                  <a:lnTo>
                    <a:pt x="12" y="20"/>
                  </a:lnTo>
                  <a:lnTo>
                    <a:pt x="3" y="6"/>
                  </a:lnTo>
                  <a:lnTo>
                    <a:pt x="3" y="5"/>
                  </a:lnTo>
                  <a:lnTo>
                    <a:pt x="1" y="5"/>
                  </a:lnTo>
                  <a:lnTo>
                    <a:pt x="0" y="2"/>
                  </a:lnTo>
                  <a:lnTo>
                    <a:pt x="0" y="0"/>
                  </a:lnTo>
                  <a:lnTo>
                    <a:pt x="1" y="2"/>
                  </a:lnTo>
                  <a:lnTo>
                    <a:pt x="4" y="3"/>
                  </a:lnTo>
                  <a:lnTo>
                    <a:pt x="7" y="8"/>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98" name="Freeform 372"/>
            <p:cNvSpPr>
              <a:spLocks/>
            </p:cNvSpPr>
            <p:nvPr/>
          </p:nvSpPr>
          <p:spPr bwMode="auto">
            <a:xfrm>
              <a:off x="570" y="1682"/>
              <a:ext cx="5" cy="9"/>
            </a:xfrm>
            <a:custGeom>
              <a:avLst/>
              <a:gdLst>
                <a:gd name="T0" fmla="*/ 2 w 5"/>
                <a:gd name="T1" fmla="*/ 0 h 9"/>
                <a:gd name="T2" fmla="*/ 5 w 5"/>
                <a:gd name="T3" fmla="*/ 6 h 9"/>
                <a:gd name="T4" fmla="*/ 5 w 5"/>
                <a:gd name="T5" fmla="*/ 9 h 9"/>
                <a:gd name="T6" fmla="*/ 3 w 5"/>
                <a:gd name="T7" fmla="*/ 8 h 9"/>
                <a:gd name="T8" fmla="*/ 0 w 5"/>
                <a:gd name="T9" fmla="*/ 3 h 9"/>
                <a:gd name="T10" fmla="*/ 2 w 5"/>
                <a:gd name="T11" fmla="*/ 0 h 9"/>
                <a:gd name="T12" fmla="*/ 0 60000 65536"/>
                <a:gd name="T13" fmla="*/ 0 60000 65536"/>
                <a:gd name="T14" fmla="*/ 0 60000 65536"/>
                <a:gd name="T15" fmla="*/ 0 60000 65536"/>
                <a:gd name="T16" fmla="*/ 0 60000 65536"/>
                <a:gd name="T17" fmla="*/ 0 60000 65536"/>
                <a:gd name="T18" fmla="*/ 0 w 5"/>
                <a:gd name="T19" fmla="*/ 0 h 9"/>
                <a:gd name="T20" fmla="*/ 5 w 5"/>
                <a:gd name="T21" fmla="*/ 9 h 9"/>
              </a:gdLst>
              <a:ahLst/>
              <a:cxnLst>
                <a:cxn ang="T12">
                  <a:pos x="T0" y="T1"/>
                </a:cxn>
                <a:cxn ang="T13">
                  <a:pos x="T2" y="T3"/>
                </a:cxn>
                <a:cxn ang="T14">
                  <a:pos x="T4" y="T5"/>
                </a:cxn>
                <a:cxn ang="T15">
                  <a:pos x="T6" y="T7"/>
                </a:cxn>
                <a:cxn ang="T16">
                  <a:pos x="T8" y="T9"/>
                </a:cxn>
                <a:cxn ang="T17">
                  <a:pos x="T10" y="T11"/>
                </a:cxn>
              </a:cxnLst>
              <a:rect l="T18" t="T19" r="T20" b="T21"/>
              <a:pathLst>
                <a:path w="5" h="9">
                  <a:moveTo>
                    <a:pt x="2" y="0"/>
                  </a:moveTo>
                  <a:lnTo>
                    <a:pt x="5" y="6"/>
                  </a:lnTo>
                  <a:lnTo>
                    <a:pt x="5" y="9"/>
                  </a:lnTo>
                  <a:lnTo>
                    <a:pt x="3" y="8"/>
                  </a:lnTo>
                  <a:lnTo>
                    <a:pt x="0" y="3"/>
                  </a:lnTo>
                  <a:lnTo>
                    <a:pt x="2"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599" name="Freeform 373"/>
            <p:cNvSpPr>
              <a:spLocks/>
            </p:cNvSpPr>
            <p:nvPr/>
          </p:nvSpPr>
          <p:spPr bwMode="auto">
            <a:xfrm>
              <a:off x="587" y="1736"/>
              <a:ext cx="84" cy="65"/>
            </a:xfrm>
            <a:custGeom>
              <a:avLst/>
              <a:gdLst>
                <a:gd name="T0" fmla="*/ 13 w 84"/>
                <a:gd name="T1" fmla="*/ 6 h 65"/>
                <a:gd name="T2" fmla="*/ 4 w 84"/>
                <a:gd name="T3" fmla="*/ 3 h 65"/>
                <a:gd name="T4" fmla="*/ 1 w 84"/>
                <a:gd name="T5" fmla="*/ 6 h 65"/>
                <a:gd name="T6" fmla="*/ 0 w 84"/>
                <a:gd name="T7" fmla="*/ 3 h 65"/>
                <a:gd name="T8" fmla="*/ 1 w 84"/>
                <a:gd name="T9" fmla="*/ 0 h 65"/>
                <a:gd name="T10" fmla="*/ 13 w 84"/>
                <a:gd name="T11" fmla="*/ 3 h 65"/>
                <a:gd name="T12" fmla="*/ 45 w 84"/>
                <a:gd name="T13" fmla="*/ 14 h 65"/>
                <a:gd name="T14" fmla="*/ 48 w 84"/>
                <a:gd name="T15" fmla="*/ 17 h 65"/>
                <a:gd name="T16" fmla="*/ 57 w 84"/>
                <a:gd name="T17" fmla="*/ 30 h 65"/>
                <a:gd name="T18" fmla="*/ 57 w 84"/>
                <a:gd name="T19" fmla="*/ 33 h 65"/>
                <a:gd name="T20" fmla="*/ 64 w 84"/>
                <a:gd name="T21" fmla="*/ 39 h 65"/>
                <a:gd name="T22" fmla="*/ 69 w 84"/>
                <a:gd name="T23" fmla="*/ 41 h 65"/>
                <a:gd name="T24" fmla="*/ 76 w 84"/>
                <a:gd name="T25" fmla="*/ 45 h 65"/>
                <a:gd name="T26" fmla="*/ 82 w 84"/>
                <a:gd name="T27" fmla="*/ 57 h 65"/>
                <a:gd name="T28" fmla="*/ 82 w 84"/>
                <a:gd name="T29" fmla="*/ 62 h 65"/>
                <a:gd name="T30" fmla="*/ 81 w 84"/>
                <a:gd name="T31" fmla="*/ 65 h 65"/>
                <a:gd name="T32" fmla="*/ 67 w 84"/>
                <a:gd name="T33" fmla="*/ 59 h 65"/>
                <a:gd name="T34" fmla="*/ 64 w 84"/>
                <a:gd name="T35" fmla="*/ 60 h 65"/>
                <a:gd name="T36" fmla="*/ 60 w 84"/>
                <a:gd name="T37" fmla="*/ 56 h 65"/>
                <a:gd name="T38" fmla="*/ 60 w 84"/>
                <a:gd name="T39" fmla="*/ 53 h 65"/>
                <a:gd name="T40" fmla="*/ 57 w 84"/>
                <a:gd name="T41" fmla="*/ 56 h 65"/>
                <a:gd name="T42" fmla="*/ 54 w 84"/>
                <a:gd name="T43" fmla="*/ 53 h 65"/>
                <a:gd name="T44" fmla="*/ 55 w 84"/>
                <a:gd name="T45" fmla="*/ 50 h 65"/>
                <a:gd name="T46" fmla="*/ 55 w 84"/>
                <a:gd name="T47" fmla="*/ 48 h 65"/>
                <a:gd name="T48" fmla="*/ 52 w 84"/>
                <a:gd name="T49" fmla="*/ 48 h 65"/>
                <a:gd name="T50" fmla="*/ 46 w 84"/>
                <a:gd name="T51" fmla="*/ 50 h 65"/>
                <a:gd name="T52" fmla="*/ 48 w 84"/>
                <a:gd name="T53" fmla="*/ 47 h 65"/>
                <a:gd name="T54" fmla="*/ 43 w 84"/>
                <a:gd name="T55" fmla="*/ 41 h 65"/>
                <a:gd name="T56" fmla="*/ 39 w 84"/>
                <a:gd name="T57" fmla="*/ 39 h 65"/>
                <a:gd name="T58" fmla="*/ 31 w 84"/>
                <a:gd name="T59" fmla="*/ 38 h 65"/>
                <a:gd name="T60" fmla="*/ 31 w 84"/>
                <a:gd name="T61" fmla="*/ 33 h 65"/>
                <a:gd name="T62" fmla="*/ 39 w 84"/>
                <a:gd name="T63" fmla="*/ 32 h 65"/>
                <a:gd name="T64" fmla="*/ 33 w 84"/>
                <a:gd name="T65" fmla="*/ 30 h 65"/>
                <a:gd name="T66" fmla="*/ 31 w 84"/>
                <a:gd name="T67" fmla="*/ 29 h 65"/>
                <a:gd name="T68" fmla="*/ 28 w 84"/>
                <a:gd name="T69" fmla="*/ 27 h 65"/>
                <a:gd name="T70" fmla="*/ 24 w 84"/>
                <a:gd name="T71" fmla="*/ 26 h 65"/>
                <a:gd name="T72" fmla="*/ 21 w 84"/>
                <a:gd name="T73" fmla="*/ 26 h 65"/>
                <a:gd name="T74" fmla="*/ 19 w 84"/>
                <a:gd name="T75" fmla="*/ 21 h 65"/>
                <a:gd name="T76" fmla="*/ 19 w 84"/>
                <a:gd name="T77" fmla="*/ 20 h 65"/>
                <a:gd name="T78" fmla="*/ 16 w 84"/>
                <a:gd name="T79" fmla="*/ 21 h 65"/>
                <a:gd name="T80" fmla="*/ 13 w 84"/>
                <a:gd name="T81" fmla="*/ 18 h 65"/>
                <a:gd name="T82" fmla="*/ 10 w 84"/>
                <a:gd name="T83" fmla="*/ 20 h 65"/>
                <a:gd name="T84" fmla="*/ 7 w 84"/>
                <a:gd name="T85" fmla="*/ 18 h 65"/>
                <a:gd name="T86" fmla="*/ 9 w 84"/>
                <a:gd name="T87" fmla="*/ 14 h 65"/>
                <a:gd name="T88" fmla="*/ 6 w 84"/>
                <a:gd name="T89" fmla="*/ 11 h 65"/>
                <a:gd name="T90" fmla="*/ 12 w 84"/>
                <a:gd name="T91" fmla="*/ 11 h 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4"/>
                <a:gd name="T139" fmla="*/ 0 h 65"/>
                <a:gd name="T140" fmla="*/ 84 w 84"/>
                <a:gd name="T141" fmla="*/ 65 h 6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4" h="65">
                  <a:moveTo>
                    <a:pt x="13" y="12"/>
                  </a:moveTo>
                  <a:lnTo>
                    <a:pt x="13" y="6"/>
                  </a:lnTo>
                  <a:lnTo>
                    <a:pt x="7" y="6"/>
                  </a:lnTo>
                  <a:lnTo>
                    <a:pt x="4" y="3"/>
                  </a:lnTo>
                  <a:lnTo>
                    <a:pt x="3" y="8"/>
                  </a:lnTo>
                  <a:lnTo>
                    <a:pt x="1" y="6"/>
                  </a:lnTo>
                  <a:lnTo>
                    <a:pt x="0" y="5"/>
                  </a:lnTo>
                  <a:lnTo>
                    <a:pt x="0" y="3"/>
                  </a:lnTo>
                  <a:lnTo>
                    <a:pt x="0" y="2"/>
                  </a:lnTo>
                  <a:lnTo>
                    <a:pt x="1" y="0"/>
                  </a:lnTo>
                  <a:lnTo>
                    <a:pt x="4" y="0"/>
                  </a:lnTo>
                  <a:lnTo>
                    <a:pt x="13" y="3"/>
                  </a:lnTo>
                  <a:lnTo>
                    <a:pt x="16" y="5"/>
                  </a:lnTo>
                  <a:lnTo>
                    <a:pt x="45" y="14"/>
                  </a:lnTo>
                  <a:lnTo>
                    <a:pt x="46" y="15"/>
                  </a:lnTo>
                  <a:lnTo>
                    <a:pt x="48" y="17"/>
                  </a:lnTo>
                  <a:lnTo>
                    <a:pt x="48" y="20"/>
                  </a:lnTo>
                  <a:lnTo>
                    <a:pt x="57" y="30"/>
                  </a:lnTo>
                  <a:lnTo>
                    <a:pt x="57" y="32"/>
                  </a:lnTo>
                  <a:lnTo>
                    <a:pt x="57" y="33"/>
                  </a:lnTo>
                  <a:lnTo>
                    <a:pt x="58" y="35"/>
                  </a:lnTo>
                  <a:lnTo>
                    <a:pt x="64" y="39"/>
                  </a:lnTo>
                  <a:lnTo>
                    <a:pt x="67" y="39"/>
                  </a:lnTo>
                  <a:lnTo>
                    <a:pt x="69" y="41"/>
                  </a:lnTo>
                  <a:lnTo>
                    <a:pt x="72" y="42"/>
                  </a:lnTo>
                  <a:lnTo>
                    <a:pt x="76" y="45"/>
                  </a:lnTo>
                  <a:lnTo>
                    <a:pt x="81" y="59"/>
                  </a:lnTo>
                  <a:lnTo>
                    <a:pt x="82" y="57"/>
                  </a:lnTo>
                  <a:lnTo>
                    <a:pt x="84" y="62"/>
                  </a:lnTo>
                  <a:lnTo>
                    <a:pt x="82" y="62"/>
                  </a:lnTo>
                  <a:lnTo>
                    <a:pt x="82" y="63"/>
                  </a:lnTo>
                  <a:lnTo>
                    <a:pt x="81" y="65"/>
                  </a:lnTo>
                  <a:lnTo>
                    <a:pt x="67" y="60"/>
                  </a:lnTo>
                  <a:lnTo>
                    <a:pt x="67" y="59"/>
                  </a:lnTo>
                  <a:lnTo>
                    <a:pt x="66" y="59"/>
                  </a:lnTo>
                  <a:lnTo>
                    <a:pt x="64" y="60"/>
                  </a:lnTo>
                  <a:lnTo>
                    <a:pt x="60" y="57"/>
                  </a:lnTo>
                  <a:lnTo>
                    <a:pt x="60" y="56"/>
                  </a:lnTo>
                  <a:lnTo>
                    <a:pt x="61" y="53"/>
                  </a:lnTo>
                  <a:lnTo>
                    <a:pt x="60" y="53"/>
                  </a:lnTo>
                  <a:lnTo>
                    <a:pt x="60" y="56"/>
                  </a:lnTo>
                  <a:lnTo>
                    <a:pt x="57" y="56"/>
                  </a:lnTo>
                  <a:lnTo>
                    <a:pt x="55" y="54"/>
                  </a:lnTo>
                  <a:lnTo>
                    <a:pt x="54" y="53"/>
                  </a:lnTo>
                  <a:lnTo>
                    <a:pt x="54" y="51"/>
                  </a:lnTo>
                  <a:lnTo>
                    <a:pt x="55" y="50"/>
                  </a:lnTo>
                  <a:lnTo>
                    <a:pt x="57" y="48"/>
                  </a:lnTo>
                  <a:lnTo>
                    <a:pt x="55" y="48"/>
                  </a:lnTo>
                  <a:lnTo>
                    <a:pt x="54" y="47"/>
                  </a:lnTo>
                  <a:lnTo>
                    <a:pt x="52" y="48"/>
                  </a:lnTo>
                  <a:lnTo>
                    <a:pt x="49" y="48"/>
                  </a:lnTo>
                  <a:lnTo>
                    <a:pt x="46" y="50"/>
                  </a:lnTo>
                  <a:lnTo>
                    <a:pt x="43" y="47"/>
                  </a:lnTo>
                  <a:lnTo>
                    <a:pt x="48" y="47"/>
                  </a:lnTo>
                  <a:lnTo>
                    <a:pt x="46" y="44"/>
                  </a:lnTo>
                  <a:lnTo>
                    <a:pt x="43" y="41"/>
                  </a:lnTo>
                  <a:lnTo>
                    <a:pt x="40" y="41"/>
                  </a:lnTo>
                  <a:lnTo>
                    <a:pt x="39" y="39"/>
                  </a:lnTo>
                  <a:lnTo>
                    <a:pt x="36" y="38"/>
                  </a:lnTo>
                  <a:lnTo>
                    <a:pt x="31" y="38"/>
                  </a:lnTo>
                  <a:lnTo>
                    <a:pt x="30" y="33"/>
                  </a:lnTo>
                  <a:lnTo>
                    <a:pt x="31" y="33"/>
                  </a:lnTo>
                  <a:lnTo>
                    <a:pt x="36" y="33"/>
                  </a:lnTo>
                  <a:lnTo>
                    <a:pt x="39" y="32"/>
                  </a:lnTo>
                  <a:lnTo>
                    <a:pt x="36" y="30"/>
                  </a:lnTo>
                  <a:lnTo>
                    <a:pt x="33" y="30"/>
                  </a:lnTo>
                  <a:lnTo>
                    <a:pt x="31" y="30"/>
                  </a:lnTo>
                  <a:lnTo>
                    <a:pt x="31" y="29"/>
                  </a:lnTo>
                  <a:lnTo>
                    <a:pt x="30" y="30"/>
                  </a:lnTo>
                  <a:lnTo>
                    <a:pt x="28" y="27"/>
                  </a:lnTo>
                  <a:lnTo>
                    <a:pt x="25" y="24"/>
                  </a:lnTo>
                  <a:lnTo>
                    <a:pt x="24" y="26"/>
                  </a:lnTo>
                  <a:lnTo>
                    <a:pt x="24" y="24"/>
                  </a:lnTo>
                  <a:lnTo>
                    <a:pt x="21" y="26"/>
                  </a:lnTo>
                  <a:lnTo>
                    <a:pt x="19" y="24"/>
                  </a:lnTo>
                  <a:lnTo>
                    <a:pt x="19" y="21"/>
                  </a:lnTo>
                  <a:lnTo>
                    <a:pt x="21" y="20"/>
                  </a:lnTo>
                  <a:lnTo>
                    <a:pt x="19" y="20"/>
                  </a:lnTo>
                  <a:lnTo>
                    <a:pt x="18" y="18"/>
                  </a:lnTo>
                  <a:lnTo>
                    <a:pt x="16" y="21"/>
                  </a:lnTo>
                  <a:lnTo>
                    <a:pt x="15" y="18"/>
                  </a:lnTo>
                  <a:lnTo>
                    <a:pt x="13" y="18"/>
                  </a:lnTo>
                  <a:lnTo>
                    <a:pt x="12" y="17"/>
                  </a:lnTo>
                  <a:lnTo>
                    <a:pt x="10" y="20"/>
                  </a:lnTo>
                  <a:lnTo>
                    <a:pt x="9" y="20"/>
                  </a:lnTo>
                  <a:lnTo>
                    <a:pt x="7" y="18"/>
                  </a:lnTo>
                  <a:lnTo>
                    <a:pt x="9" y="17"/>
                  </a:lnTo>
                  <a:lnTo>
                    <a:pt x="9" y="14"/>
                  </a:lnTo>
                  <a:lnTo>
                    <a:pt x="6" y="14"/>
                  </a:lnTo>
                  <a:lnTo>
                    <a:pt x="6" y="11"/>
                  </a:lnTo>
                  <a:lnTo>
                    <a:pt x="9" y="11"/>
                  </a:lnTo>
                  <a:lnTo>
                    <a:pt x="12" y="11"/>
                  </a:lnTo>
                  <a:lnTo>
                    <a:pt x="13" y="1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00" name="Freeform 374"/>
            <p:cNvSpPr>
              <a:spLocks/>
            </p:cNvSpPr>
            <p:nvPr/>
          </p:nvSpPr>
          <p:spPr bwMode="auto">
            <a:xfrm>
              <a:off x="1657" y="1760"/>
              <a:ext cx="46" cy="21"/>
            </a:xfrm>
            <a:custGeom>
              <a:avLst/>
              <a:gdLst>
                <a:gd name="T0" fmla="*/ 11 w 46"/>
                <a:gd name="T1" fmla="*/ 0 h 21"/>
                <a:gd name="T2" fmla="*/ 31 w 46"/>
                <a:gd name="T3" fmla="*/ 9 h 21"/>
                <a:gd name="T4" fmla="*/ 37 w 46"/>
                <a:gd name="T5" fmla="*/ 14 h 21"/>
                <a:gd name="T6" fmla="*/ 40 w 46"/>
                <a:gd name="T7" fmla="*/ 14 h 21"/>
                <a:gd name="T8" fmla="*/ 42 w 46"/>
                <a:gd name="T9" fmla="*/ 15 h 21"/>
                <a:gd name="T10" fmla="*/ 43 w 46"/>
                <a:gd name="T11" fmla="*/ 15 h 21"/>
                <a:gd name="T12" fmla="*/ 45 w 46"/>
                <a:gd name="T13" fmla="*/ 18 h 21"/>
                <a:gd name="T14" fmla="*/ 46 w 46"/>
                <a:gd name="T15" fmla="*/ 21 h 21"/>
                <a:gd name="T16" fmla="*/ 43 w 46"/>
                <a:gd name="T17" fmla="*/ 21 h 21"/>
                <a:gd name="T18" fmla="*/ 28 w 46"/>
                <a:gd name="T19" fmla="*/ 21 h 21"/>
                <a:gd name="T20" fmla="*/ 18 w 46"/>
                <a:gd name="T21" fmla="*/ 15 h 21"/>
                <a:gd name="T22" fmla="*/ 15 w 46"/>
                <a:gd name="T23" fmla="*/ 14 h 21"/>
                <a:gd name="T24" fmla="*/ 14 w 46"/>
                <a:gd name="T25" fmla="*/ 9 h 21"/>
                <a:gd name="T26" fmla="*/ 0 w 46"/>
                <a:gd name="T27" fmla="*/ 2 h 21"/>
                <a:gd name="T28" fmla="*/ 0 w 46"/>
                <a:gd name="T29" fmla="*/ 0 h 21"/>
                <a:gd name="T30" fmla="*/ 5 w 46"/>
                <a:gd name="T31" fmla="*/ 0 h 21"/>
                <a:gd name="T32" fmla="*/ 11 w 46"/>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21"/>
                <a:gd name="T53" fmla="*/ 46 w 46"/>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21">
                  <a:moveTo>
                    <a:pt x="11" y="0"/>
                  </a:moveTo>
                  <a:lnTo>
                    <a:pt x="31" y="9"/>
                  </a:lnTo>
                  <a:lnTo>
                    <a:pt x="37" y="14"/>
                  </a:lnTo>
                  <a:lnTo>
                    <a:pt x="40" y="14"/>
                  </a:lnTo>
                  <a:lnTo>
                    <a:pt x="42" y="15"/>
                  </a:lnTo>
                  <a:lnTo>
                    <a:pt x="43" y="15"/>
                  </a:lnTo>
                  <a:lnTo>
                    <a:pt x="45" y="18"/>
                  </a:lnTo>
                  <a:lnTo>
                    <a:pt x="46" y="21"/>
                  </a:lnTo>
                  <a:lnTo>
                    <a:pt x="43" y="21"/>
                  </a:lnTo>
                  <a:lnTo>
                    <a:pt x="28" y="21"/>
                  </a:lnTo>
                  <a:lnTo>
                    <a:pt x="18" y="15"/>
                  </a:lnTo>
                  <a:lnTo>
                    <a:pt x="15" y="14"/>
                  </a:lnTo>
                  <a:lnTo>
                    <a:pt x="14" y="9"/>
                  </a:lnTo>
                  <a:lnTo>
                    <a:pt x="0" y="2"/>
                  </a:lnTo>
                  <a:lnTo>
                    <a:pt x="0" y="0"/>
                  </a:lnTo>
                  <a:lnTo>
                    <a:pt x="5" y="0"/>
                  </a:lnTo>
                  <a:lnTo>
                    <a:pt x="11"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01" name="Freeform 375"/>
            <p:cNvSpPr>
              <a:spLocks/>
            </p:cNvSpPr>
            <p:nvPr/>
          </p:nvSpPr>
          <p:spPr bwMode="auto">
            <a:xfrm>
              <a:off x="1793" y="1832"/>
              <a:ext cx="2" cy="8"/>
            </a:xfrm>
            <a:custGeom>
              <a:avLst/>
              <a:gdLst>
                <a:gd name="T0" fmla="*/ 0 w 2"/>
                <a:gd name="T1" fmla="*/ 0 h 8"/>
                <a:gd name="T2" fmla="*/ 2 w 2"/>
                <a:gd name="T3" fmla="*/ 8 h 8"/>
                <a:gd name="T4" fmla="*/ 2 w 2"/>
                <a:gd name="T5" fmla="*/ 6 h 8"/>
                <a:gd name="T6" fmla="*/ 2 w 2"/>
                <a:gd name="T7" fmla="*/ 2 h 8"/>
                <a:gd name="T8" fmla="*/ 0 w 2"/>
                <a:gd name="T9" fmla="*/ 0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0" y="0"/>
                  </a:moveTo>
                  <a:lnTo>
                    <a:pt x="2" y="8"/>
                  </a:lnTo>
                  <a:lnTo>
                    <a:pt x="2" y="6"/>
                  </a:lnTo>
                  <a:lnTo>
                    <a:pt x="2" y="2"/>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02" name="Freeform 376"/>
            <p:cNvSpPr>
              <a:spLocks/>
            </p:cNvSpPr>
            <p:nvPr/>
          </p:nvSpPr>
          <p:spPr bwMode="auto">
            <a:xfrm>
              <a:off x="1615" y="1887"/>
              <a:ext cx="3" cy="5"/>
            </a:xfrm>
            <a:custGeom>
              <a:avLst/>
              <a:gdLst>
                <a:gd name="T0" fmla="*/ 2 w 3"/>
                <a:gd name="T1" fmla="*/ 0 h 5"/>
                <a:gd name="T2" fmla="*/ 2 w 3"/>
                <a:gd name="T3" fmla="*/ 2 h 5"/>
                <a:gd name="T4" fmla="*/ 0 w 3"/>
                <a:gd name="T5" fmla="*/ 5 h 5"/>
                <a:gd name="T6" fmla="*/ 2 w 3"/>
                <a:gd name="T7" fmla="*/ 3 h 5"/>
                <a:gd name="T8" fmla="*/ 3 w 3"/>
                <a:gd name="T9" fmla="*/ 3 h 5"/>
                <a:gd name="T10" fmla="*/ 3 w 3"/>
                <a:gd name="T11" fmla="*/ 0 h 5"/>
                <a:gd name="T12" fmla="*/ 2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2" y="0"/>
                  </a:moveTo>
                  <a:lnTo>
                    <a:pt x="2" y="2"/>
                  </a:lnTo>
                  <a:lnTo>
                    <a:pt x="0" y="5"/>
                  </a:lnTo>
                  <a:lnTo>
                    <a:pt x="2" y="3"/>
                  </a:lnTo>
                  <a:lnTo>
                    <a:pt x="3" y="3"/>
                  </a:lnTo>
                  <a:lnTo>
                    <a:pt x="3" y="0"/>
                  </a:lnTo>
                  <a:lnTo>
                    <a:pt x="2"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03" name="Freeform 377"/>
            <p:cNvSpPr>
              <a:spLocks/>
            </p:cNvSpPr>
            <p:nvPr/>
          </p:nvSpPr>
          <p:spPr bwMode="auto">
            <a:xfrm>
              <a:off x="1744" y="1715"/>
              <a:ext cx="111" cy="129"/>
            </a:xfrm>
            <a:custGeom>
              <a:avLst/>
              <a:gdLst>
                <a:gd name="T0" fmla="*/ 43 w 111"/>
                <a:gd name="T1" fmla="*/ 11 h 129"/>
                <a:gd name="T2" fmla="*/ 39 w 111"/>
                <a:gd name="T3" fmla="*/ 17 h 129"/>
                <a:gd name="T4" fmla="*/ 33 w 111"/>
                <a:gd name="T5" fmla="*/ 24 h 129"/>
                <a:gd name="T6" fmla="*/ 33 w 111"/>
                <a:gd name="T7" fmla="*/ 30 h 129"/>
                <a:gd name="T8" fmla="*/ 28 w 111"/>
                <a:gd name="T9" fmla="*/ 41 h 129"/>
                <a:gd name="T10" fmla="*/ 24 w 111"/>
                <a:gd name="T11" fmla="*/ 56 h 129"/>
                <a:gd name="T12" fmla="*/ 18 w 111"/>
                <a:gd name="T13" fmla="*/ 63 h 129"/>
                <a:gd name="T14" fmla="*/ 21 w 111"/>
                <a:gd name="T15" fmla="*/ 66 h 129"/>
                <a:gd name="T16" fmla="*/ 10 w 111"/>
                <a:gd name="T17" fmla="*/ 78 h 129"/>
                <a:gd name="T18" fmla="*/ 3 w 111"/>
                <a:gd name="T19" fmla="*/ 81 h 129"/>
                <a:gd name="T20" fmla="*/ 12 w 111"/>
                <a:gd name="T21" fmla="*/ 83 h 129"/>
                <a:gd name="T22" fmla="*/ 0 w 111"/>
                <a:gd name="T23" fmla="*/ 102 h 129"/>
                <a:gd name="T24" fmla="*/ 21 w 111"/>
                <a:gd name="T25" fmla="*/ 104 h 129"/>
                <a:gd name="T26" fmla="*/ 52 w 111"/>
                <a:gd name="T27" fmla="*/ 104 h 129"/>
                <a:gd name="T28" fmla="*/ 58 w 111"/>
                <a:gd name="T29" fmla="*/ 104 h 129"/>
                <a:gd name="T30" fmla="*/ 57 w 111"/>
                <a:gd name="T31" fmla="*/ 108 h 129"/>
                <a:gd name="T32" fmla="*/ 69 w 111"/>
                <a:gd name="T33" fmla="*/ 105 h 129"/>
                <a:gd name="T34" fmla="*/ 69 w 111"/>
                <a:gd name="T35" fmla="*/ 111 h 129"/>
                <a:gd name="T36" fmla="*/ 57 w 111"/>
                <a:gd name="T37" fmla="*/ 122 h 129"/>
                <a:gd name="T38" fmla="*/ 75 w 111"/>
                <a:gd name="T39" fmla="*/ 111 h 129"/>
                <a:gd name="T40" fmla="*/ 85 w 111"/>
                <a:gd name="T41" fmla="*/ 98 h 129"/>
                <a:gd name="T42" fmla="*/ 87 w 111"/>
                <a:gd name="T43" fmla="*/ 123 h 129"/>
                <a:gd name="T44" fmla="*/ 97 w 111"/>
                <a:gd name="T45" fmla="*/ 117 h 129"/>
                <a:gd name="T46" fmla="*/ 97 w 111"/>
                <a:gd name="T47" fmla="*/ 129 h 129"/>
                <a:gd name="T48" fmla="*/ 111 w 111"/>
                <a:gd name="T49" fmla="*/ 108 h 129"/>
                <a:gd name="T50" fmla="*/ 105 w 111"/>
                <a:gd name="T51" fmla="*/ 108 h 129"/>
                <a:gd name="T52" fmla="*/ 106 w 111"/>
                <a:gd name="T53" fmla="*/ 95 h 129"/>
                <a:gd name="T54" fmla="*/ 100 w 111"/>
                <a:gd name="T55" fmla="*/ 95 h 129"/>
                <a:gd name="T56" fmla="*/ 93 w 111"/>
                <a:gd name="T57" fmla="*/ 102 h 129"/>
                <a:gd name="T58" fmla="*/ 93 w 111"/>
                <a:gd name="T59" fmla="*/ 92 h 129"/>
                <a:gd name="T60" fmla="*/ 99 w 111"/>
                <a:gd name="T61" fmla="*/ 84 h 129"/>
                <a:gd name="T62" fmla="*/ 103 w 111"/>
                <a:gd name="T63" fmla="*/ 78 h 129"/>
                <a:gd name="T64" fmla="*/ 90 w 111"/>
                <a:gd name="T65" fmla="*/ 84 h 129"/>
                <a:gd name="T66" fmla="*/ 91 w 111"/>
                <a:gd name="T67" fmla="*/ 75 h 129"/>
                <a:gd name="T68" fmla="*/ 94 w 111"/>
                <a:gd name="T69" fmla="*/ 66 h 129"/>
                <a:gd name="T70" fmla="*/ 88 w 111"/>
                <a:gd name="T71" fmla="*/ 59 h 129"/>
                <a:gd name="T72" fmla="*/ 69 w 111"/>
                <a:gd name="T73" fmla="*/ 63 h 129"/>
                <a:gd name="T74" fmla="*/ 69 w 111"/>
                <a:gd name="T75" fmla="*/ 56 h 129"/>
                <a:gd name="T76" fmla="*/ 63 w 111"/>
                <a:gd name="T77" fmla="*/ 57 h 129"/>
                <a:gd name="T78" fmla="*/ 54 w 111"/>
                <a:gd name="T79" fmla="*/ 53 h 129"/>
                <a:gd name="T80" fmla="*/ 54 w 111"/>
                <a:gd name="T81" fmla="*/ 45 h 129"/>
                <a:gd name="T82" fmla="*/ 43 w 111"/>
                <a:gd name="T83" fmla="*/ 54 h 129"/>
                <a:gd name="T84" fmla="*/ 43 w 111"/>
                <a:gd name="T85" fmla="*/ 42 h 129"/>
                <a:gd name="T86" fmla="*/ 54 w 111"/>
                <a:gd name="T87" fmla="*/ 23 h 129"/>
                <a:gd name="T88" fmla="*/ 55 w 111"/>
                <a:gd name="T89" fmla="*/ 11 h 129"/>
                <a:gd name="T90" fmla="*/ 63 w 111"/>
                <a:gd name="T91" fmla="*/ 3 h 129"/>
                <a:gd name="T92" fmla="*/ 58 w 111"/>
                <a:gd name="T93" fmla="*/ 2 h 1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129"/>
                <a:gd name="T143" fmla="*/ 111 w 111"/>
                <a:gd name="T144" fmla="*/ 129 h 12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129">
                  <a:moveTo>
                    <a:pt x="51" y="5"/>
                  </a:moveTo>
                  <a:lnTo>
                    <a:pt x="45" y="8"/>
                  </a:lnTo>
                  <a:lnTo>
                    <a:pt x="43" y="11"/>
                  </a:lnTo>
                  <a:lnTo>
                    <a:pt x="42" y="14"/>
                  </a:lnTo>
                  <a:lnTo>
                    <a:pt x="40" y="15"/>
                  </a:lnTo>
                  <a:lnTo>
                    <a:pt x="39" y="17"/>
                  </a:lnTo>
                  <a:lnTo>
                    <a:pt x="37" y="21"/>
                  </a:lnTo>
                  <a:lnTo>
                    <a:pt x="36" y="23"/>
                  </a:lnTo>
                  <a:lnTo>
                    <a:pt x="33" y="24"/>
                  </a:lnTo>
                  <a:lnTo>
                    <a:pt x="31" y="26"/>
                  </a:lnTo>
                  <a:lnTo>
                    <a:pt x="34" y="27"/>
                  </a:lnTo>
                  <a:lnTo>
                    <a:pt x="33" y="30"/>
                  </a:lnTo>
                  <a:lnTo>
                    <a:pt x="31" y="38"/>
                  </a:lnTo>
                  <a:lnTo>
                    <a:pt x="33" y="39"/>
                  </a:lnTo>
                  <a:lnTo>
                    <a:pt x="28" y="41"/>
                  </a:lnTo>
                  <a:lnTo>
                    <a:pt x="24" y="51"/>
                  </a:lnTo>
                  <a:lnTo>
                    <a:pt x="24" y="54"/>
                  </a:lnTo>
                  <a:lnTo>
                    <a:pt x="24" y="56"/>
                  </a:lnTo>
                  <a:lnTo>
                    <a:pt x="22" y="56"/>
                  </a:lnTo>
                  <a:lnTo>
                    <a:pt x="19" y="60"/>
                  </a:lnTo>
                  <a:lnTo>
                    <a:pt x="18" y="63"/>
                  </a:lnTo>
                  <a:lnTo>
                    <a:pt x="19" y="63"/>
                  </a:lnTo>
                  <a:lnTo>
                    <a:pt x="21" y="65"/>
                  </a:lnTo>
                  <a:lnTo>
                    <a:pt x="21" y="66"/>
                  </a:lnTo>
                  <a:lnTo>
                    <a:pt x="21" y="68"/>
                  </a:lnTo>
                  <a:lnTo>
                    <a:pt x="15" y="68"/>
                  </a:lnTo>
                  <a:lnTo>
                    <a:pt x="10" y="78"/>
                  </a:lnTo>
                  <a:lnTo>
                    <a:pt x="9" y="80"/>
                  </a:lnTo>
                  <a:lnTo>
                    <a:pt x="7" y="78"/>
                  </a:lnTo>
                  <a:lnTo>
                    <a:pt x="3" y="81"/>
                  </a:lnTo>
                  <a:lnTo>
                    <a:pt x="3" y="83"/>
                  </a:lnTo>
                  <a:lnTo>
                    <a:pt x="9" y="81"/>
                  </a:lnTo>
                  <a:lnTo>
                    <a:pt x="12" y="83"/>
                  </a:lnTo>
                  <a:lnTo>
                    <a:pt x="13" y="84"/>
                  </a:lnTo>
                  <a:lnTo>
                    <a:pt x="0" y="98"/>
                  </a:lnTo>
                  <a:lnTo>
                    <a:pt x="0" y="102"/>
                  </a:lnTo>
                  <a:lnTo>
                    <a:pt x="1" y="105"/>
                  </a:lnTo>
                  <a:lnTo>
                    <a:pt x="4" y="107"/>
                  </a:lnTo>
                  <a:lnTo>
                    <a:pt x="21" y="104"/>
                  </a:lnTo>
                  <a:lnTo>
                    <a:pt x="31" y="104"/>
                  </a:lnTo>
                  <a:lnTo>
                    <a:pt x="33" y="105"/>
                  </a:lnTo>
                  <a:lnTo>
                    <a:pt x="52" y="104"/>
                  </a:lnTo>
                  <a:lnTo>
                    <a:pt x="54" y="102"/>
                  </a:lnTo>
                  <a:lnTo>
                    <a:pt x="60" y="99"/>
                  </a:lnTo>
                  <a:lnTo>
                    <a:pt x="58" y="104"/>
                  </a:lnTo>
                  <a:lnTo>
                    <a:pt x="54" y="107"/>
                  </a:lnTo>
                  <a:lnTo>
                    <a:pt x="54" y="108"/>
                  </a:lnTo>
                  <a:lnTo>
                    <a:pt x="57" y="108"/>
                  </a:lnTo>
                  <a:lnTo>
                    <a:pt x="64" y="108"/>
                  </a:lnTo>
                  <a:lnTo>
                    <a:pt x="67" y="104"/>
                  </a:lnTo>
                  <a:lnTo>
                    <a:pt x="69" y="105"/>
                  </a:lnTo>
                  <a:lnTo>
                    <a:pt x="73" y="105"/>
                  </a:lnTo>
                  <a:lnTo>
                    <a:pt x="75" y="105"/>
                  </a:lnTo>
                  <a:lnTo>
                    <a:pt x="69" y="111"/>
                  </a:lnTo>
                  <a:lnTo>
                    <a:pt x="64" y="117"/>
                  </a:lnTo>
                  <a:lnTo>
                    <a:pt x="58" y="119"/>
                  </a:lnTo>
                  <a:lnTo>
                    <a:pt x="57" y="122"/>
                  </a:lnTo>
                  <a:lnTo>
                    <a:pt x="60" y="123"/>
                  </a:lnTo>
                  <a:lnTo>
                    <a:pt x="67" y="120"/>
                  </a:lnTo>
                  <a:lnTo>
                    <a:pt x="75" y="111"/>
                  </a:lnTo>
                  <a:lnTo>
                    <a:pt x="81" y="108"/>
                  </a:lnTo>
                  <a:lnTo>
                    <a:pt x="81" y="110"/>
                  </a:lnTo>
                  <a:lnTo>
                    <a:pt x="85" y="98"/>
                  </a:lnTo>
                  <a:lnTo>
                    <a:pt x="88" y="98"/>
                  </a:lnTo>
                  <a:lnTo>
                    <a:pt x="90" y="111"/>
                  </a:lnTo>
                  <a:lnTo>
                    <a:pt x="87" y="123"/>
                  </a:lnTo>
                  <a:lnTo>
                    <a:pt x="90" y="125"/>
                  </a:lnTo>
                  <a:lnTo>
                    <a:pt x="96" y="116"/>
                  </a:lnTo>
                  <a:lnTo>
                    <a:pt x="97" y="117"/>
                  </a:lnTo>
                  <a:lnTo>
                    <a:pt x="96" y="120"/>
                  </a:lnTo>
                  <a:lnTo>
                    <a:pt x="96" y="126"/>
                  </a:lnTo>
                  <a:lnTo>
                    <a:pt x="97" y="129"/>
                  </a:lnTo>
                  <a:lnTo>
                    <a:pt x="100" y="126"/>
                  </a:lnTo>
                  <a:lnTo>
                    <a:pt x="105" y="128"/>
                  </a:lnTo>
                  <a:lnTo>
                    <a:pt x="111" y="108"/>
                  </a:lnTo>
                  <a:lnTo>
                    <a:pt x="111" y="102"/>
                  </a:lnTo>
                  <a:lnTo>
                    <a:pt x="109" y="101"/>
                  </a:lnTo>
                  <a:lnTo>
                    <a:pt x="105" y="108"/>
                  </a:lnTo>
                  <a:lnTo>
                    <a:pt x="103" y="107"/>
                  </a:lnTo>
                  <a:lnTo>
                    <a:pt x="103" y="102"/>
                  </a:lnTo>
                  <a:lnTo>
                    <a:pt x="106" y="95"/>
                  </a:lnTo>
                  <a:lnTo>
                    <a:pt x="108" y="93"/>
                  </a:lnTo>
                  <a:lnTo>
                    <a:pt x="108" y="90"/>
                  </a:lnTo>
                  <a:lnTo>
                    <a:pt x="100" y="95"/>
                  </a:lnTo>
                  <a:lnTo>
                    <a:pt x="97" y="104"/>
                  </a:lnTo>
                  <a:lnTo>
                    <a:pt x="94" y="104"/>
                  </a:lnTo>
                  <a:lnTo>
                    <a:pt x="93" y="102"/>
                  </a:lnTo>
                  <a:lnTo>
                    <a:pt x="93" y="101"/>
                  </a:lnTo>
                  <a:lnTo>
                    <a:pt x="94" y="95"/>
                  </a:lnTo>
                  <a:lnTo>
                    <a:pt x="93" y="92"/>
                  </a:lnTo>
                  <a:lnTo>
                    <a:pt x="91" y="90"/>
                  </a:lnTo>
                  <a:lnTo>
                    <a:pt x="97" y="87"/>
                  </a:lnTo>
                  <a:lnTo>
                    <a:pt x="99" y="84"/>
                  </a:lnTo>
                  <a:lnTo>
                    <a:pt x="102" y="84"/>
                  </a:lnTo>
                  <a:lnTo>
                    <a:pt x="103" y="80"/>
                  </a:lnTo>
                  <a:lnTo>
                    <a:pt x="103" y="78"/>
                  </a:lnTo>
                  <a:lnTo>
                    <a:pt x="96" y="83"/>
                  </a:lnTo>
                  <a:lnTo>
                    <a:pt x="94" y="83"/>
                  </a:lnTo>
                  <a:lnTo>
                    <a:pt x="90" y="84"/>
                  </a:lnTo>
                  <a:lnTo>
                    <a:pt x="88" y="83"/>
                  </a:lnTo>
                  <a:lnTo>
                    <a:pt x="93" y="77"/>
                  </a:lnTo>
                  <a:lnTo>
                    <a:pt x="91" y="75"/>
                  </a:lnTo>
                  <a:lnTo>
                    <a:pt x="90" y="74"/>
                  </a:lnTo>
                  <a:lnTo>
                    <a:pt x="91" y="71"/>
                  </a:lnTo>
                  <a:lnTo>
                    <a:pt x="94" y="66"/>
                  </a:lnTo>
                  <a:lnTo>
                    <a:pt x="97" y="62"/>
                  </a:lnTo>
                  <a:lnTo>
                    <a:pt x="97" y="60"/>
                  </a:lnTo>
                  <a:lnTo>
                    <a:pt x="88" y="59"/>
                  </a:lnTo>
                  <a:lnTo>
                    <a:pt x="84" y="59"/>
                  </a:lnTo>
                  <a:lnTo>
                    <a:pt x="81" y="57"/>
                  </a:lnTo>
                  <a:lnTo>
                    <a:pt x="69" y="63"/>
                  </a:lnTo>
                  <a:lnTo>
                    <a:pt x="66" y="63"/>
                  </a:lnTo>
                  <a:lnTo>
                    <a:pt x="69" y="57"/>
                  </a:lnTo>
                  <a:lnTo>
                    <a:pt x="69" y="56"/>
                  </a:lnTo>
                  <a:lnTo>
                    <a:pt x="66" y="57"/>
                  </a:lnTo>
                  <a:lnTo>
                    <a:pt x="66" y="59"/>
                  </a:lnTo>
                  <a:lnTo>
                    <a:pt x="63" y="57"/>
                  </a:lnTo>
                  <a:lnTo>
                    <a:pt x="57" y="57"/>
                  </a:lnTo>
                  <a:lnTo>
                    <a:pt x="57" y="53"/>
                  </a:lnTo>
                  <a:lnTo>
                    <a:pt x="54" y="53"/>
                  </a:lnTo>
                  <a:lnTo>
                    <a:pt x="63" y="47"/>
                  </a:lnTo>
                  <a:lnTo>
                    <a:pt x="61" y="45"/>
                  </a:lnTo>
                  <a:lnTo>
                    <a:pt x="54" y="45"/>
                  </a:lnTo>
                  <a:lnTo>
                    <a:pt x="54" y="41"/>
                  </a:lnTo>
                  <a:lnTo>
                    <a:pt x="52" y="41"/>
                  </a:lnTo>
                  <a:lnTo>
                    <a:pt x="43" y="54"/>
                  </a:lnTo>
                  <a:lnTo>
                    <a:pt x="42" y="50"/>
                  </a:lnTo>
                  <a:lnTo>
                    <a:pt x="43" y="47"/>
                  </a:lnTo>
                  <a:lnTo>
                    <a:pt x="43" y="42"/>
                  </a:lnTo>
                  <a:lnTo>
                    <a:pt x="51" y="29"/>
                  </a:lnTo>
                  <a:lnTo>
                    <a:pt x="52" y="20"/>
                  </a:lnTo>
                  <a:lnTo>
                    <a:pt x="54" y="23"/>
                  </a:lnTo>
                  <a:lnTo>
                    <a:pt x="57" y="20"/>
                  </a:lnTo>
                  <a:lnTo>
                    <a:pt x="58" y="14"/>
                  </a:lnTo>
                  <a:lnTo>
                    <a:pt x="55" y="11"/>
                  </a:lnTo>
                  <a:lnTo>
                    <a:pt x="57" y="8"/>
                  </a:lnTo>
                  <a:lnTo>
                    <a:pt x="60" y="8"/>
                  </a:lnTo>
                  <a:lnTo>
                    <a:pt x="63" y="3"/>
                  </a:lnTo>
                  <a:lnTo>
                    <a:pt x="63" y="0"/>
                  </a:lnTo>
                  <a:lnTo>
                    <a:pt x="60" y="3"/>
                  </a:lnTo>
                  <a:lnTo>
                    <a:pt x="58" y="2"/>
                  </a:lnTo>
                  <a:lnTo>
                    <a:pt x="55" y="2"/>
                  </a:lnTo>
                  <a:lnTo>
                    <a:pt x="51" y="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04" name="Freeform 378"/>
            <p:cNvSpPr>
              <a:spLocks/>
            </p:cNvSpPr>
            <p:nvPr/>
          </p:nvSpPr>
          <p:spPr bwMode="auto">
            <a:xfrm>
              <a:off x="469" y="1076"/>
              <a:ext cx="23" cy="35"/>
            </a:xfrm>
            <a:custGeom>
              <a:avLst/>
              <a:gdLst>
                <a:gd name="T0" fmla="*/ 4 w 23"/>
                <a:gd name="T1" fmla="*/ 18 h 35"/>
                <a:gd name="T2" fmla="*/ 6 w 23"/>
                <a:gd name="T3" fmla="*/ 18 h 35"/>
                <a:gd name="T4" fmla="*/ 7 w 23"/>
                <a:gd name="T5" fmla="*/ 17 h 35"/>
                <a:gd name="T6" fmla="*/ 6 w 23"/>
                <a:gd name="T7" fmla="*/ 14 h 35"/>
                <a:gd name="T8" fmla="*/ 7 w 23"/>
                <a:gd name="T9" fmla="*/ 14 h 35"/>
                <a:gd name="T10" fmla="*/ 9 w 23"/>
                <a:gd name="T11" fmla="*/ 15 h 35"/>
                <a:gd name="T12" fmla="*/ 10 w 23"/>
                <a:gd name="T13" fmla="*/ 15 h 35"/>
                <a:gd name="T14" fmla="*/ 11 w 23"/>
                <a:gd name="T15" fmla="*/ 17 h 35"/>
                <a:gd name="T16" fmla="*/ 13 w 23"/>
                <a:gd name="T17" fmla="*/ 14 h 35"/>
                <a:gd name="T18" fmla="*/ 14 w 23"/>
                <a:gd name="T19" fmla="*/ 12 h 35"/>
                <a:gd name="T20" fmla="*/ 13 w 23"/>
                <a:gd name="T21" fmla="*/ 12 h 35"/>
                <a:gd name="T22" fmla="*/ 11 w 23"/>
                <a:gd name="T23" fmla="*/ 12 h 35"/>
                <a:gd name="T24" fmla="*/ 13 w 23"/>
                <a:gd name="T25" fmla="*/ 11 h 35"/>
                <a:gd name="T26" fmla="*/ 14 w 23"/>
                <a:gd name="T27" fmla="*/ 6 h 35"/>
                <a:gd name="T28" fmla="*/ 13 w 23"/>
                <a:gd name="T29" fmla="*/ 3 h 35"/>
                <a:gd name="T30" fmla="*/ 13 w 23"/>
                <a:gd name="T31" fmla="*/ 0 h 35"/>
                <a:gd name="T32" fmla="*/ 14 w 23"/>
                <a:gd name="T33" fmla="*/ 0 h 35"/>
                <a:gd name="T34" fmla="*/ 14 w 23"/>
                <a:gd name="T35" fmla="*/ 3 h 35"/>
                <a:gd name="T36" fmla="*/ 17 w 23"/>
                <a:gd name="T37" fmla="*/ 5 h 35"/>
                <a:gd name="T38" fmla="*/ 17 w 23"/>
                <a:gd name="T39" fmla="*/ 8 h 35"/>
                <a:gd name="T40" fmla="*/ 17 w 23"/>
                <a:gd name="T41" fmla="*/ 9 h 35"/>
                <a:gd name="T42" fmla="*/ 19 w 23"/>
                <a:gd name="T43" fmla="*/ 11 h 35"/>
                <a:gd name="T44" fmla="*/ 23 w 23"/>
                <a:gd name="T45" fmla="*/ 8 h 35"/>
                <a:gd name="T46" fmla="*/ 23 w 23"/>
                <a:gd name="T47" fmla="*/ 9 h 35"/>
                <a:gd name="T48" fmla="*/ 23 w 23"/>
                <a:gd name="T49" fmla="*/ 12 h 35"/>
                <a:gd name="T50" fmla="*/ 23 w 23"/>
                <a:gd name="T51" fmla="*/ 15 h 35"/>
                <a:gd name="T52" fmla="*/ 10 w 23"/>
                <a:gd name="T53" fmla="*/ 33 h 35"/>
                <a:gd name="T54" fmla="*/ 7 w 23"/>
                <a:gd name="T55" fmla="*/ 33 h 35"/>
                <a:gd name="T56" fmla="*/ 6 w 23"/>
                <a:gd name="T57" fmla="*/ 33 h 35"/>
                <a:gd name="T58" fmla="*/ 6 w 23"/>
                <a:gd name="T59" fmla="*/ 35 h 35"/>
                <a:gd name="T60" fmla="*/ 4 w 23"/>
                <a:gd name="T61" fmla="*/ 33 h 35"/>
                <a:gd name="T62" fmla="*/ 4 w 23"/>
                <a:gd name="T63" fmla="*/ 30 h 35"/>
                <a:gd name="T64" fmla="*/ 7 w 23"/>
                <a:gd name="T65" fmla="*/ 32 h 35"/>
                <a:gd name="T66" fmla="*/ 10 w 23"/>
                <a:gd name="T67" fmla="*/ 29 h 35"/>
                <a:gd name="T68" fmla="*/ 11 w 23"/>
                <a:gd name="T69" fmla="*/ 26 h 35"/>
                <a:gd name="T70" fmla="*/ 7 w 23"/>
                <a:gd name="T71" fmla="*/ 30 h 35"/>
                <a:gd name="T72" fmla="*/ 4 w 23"/>
                <a:gd name="T73" fmla="*/ 27 h 35"/>
                <a:gd name="T74" fmla="*/ 1 w 23"/>
                <a:gd name="T75" fmla="*/ 18 h 35"/>
                <a:gd name="T76" fmla="*/ 0 w 23"/>
                <a:gd name="T77" fmla="*/ 18 h 35"/>
                <a:gd name="T78" fmla="*/ 0 w 23"/>
                <a:gd name="T79" fmla="*/ 15 h 35"/>
                <a:gd name="T80" fmla="*/ 0 w 23"/>
                <a:gd name="T81" fmla="*/ 14 h 35"/>
                <a:gd name="T82" fmla="*/ 1 w 23"/>
                <a:gd name="T83" fmla="*/ 14 h 35"/>
                <a:gd name="T84" fmla="*/ 4 w 23"/>
                <a:gd name="T85" fmla="*/ 18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35"/>
                <a:gd name="T131" fmla="*/ 23 w 23"/>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35">
                  <a:moveTo>
                    <a:pt x="4" y="18"/>
                  </a:moveTo>
                  <a:lnTo>
                    <a:pt x="6" y="18"/>
                  </a:lnTo>
                  <a:lnTo>
                    <a:pt x="7" y="17"/>
                  </a:lnTo>
                  <a:lnTo>
                    <a:pt x="6" y="14"/>
                  </a:lnTo>
                  <a:lnTo>
                    <a:pt x="7" y="14"/>
                  </a:lnTo>
                  <a:lnTo>
                    <a:pt x="9" y="15"/>
                  </a:lnTo>
                  <a:lnTo>
                    <a:pt x="10" y="15"/>
                  </a:lnTo>
                  <a:lnTo>
                    <a:pt x="11" y="17"/>
                  </a:lnTo>
                  <a:lnTo>
                    <a:pt x="13" y="14"/>
                  </a:lnTo>
                  <a:lnTo>
                    <a:pt x="14" y="12"/>
                  </a:lnTo>
                  <a:lnTo>
                    <a:pt x="13" y="12"/>
                  </a:lnTo>
                  <a:lnTo>
                    <a:pt x="11" y="12"/>
                  </a:lnTo>
                  <a:lnTo>
                    <a:pt x="13" y="11"/>
                  </a:lnTo>
                  <a:lnTo>
                    <a:pt x="14" y="6"/>
                  </a:lnTo>
                  <a:lnTo>
                    <a:pt x="13" y="3"/>
                  </a:lnTo>
                  <a:lnTo>
                    <a:pt x="13" y="0"/>
                  </a:lnTo>
                  <a:lnTo>
                    <a:pt x="14" y="0"/>
                  </a:lnTo>
                  <a:lnTo>
                    <a:pt x="14" y="3"/>
                  </a:lnTo>
                  <a:lnTo>
                    <a:pt x="17" y="5"/>
                  </a:lnTo>
                  <a:lnTo>
                    <a:pt x="17" y="8"/>
                  </a:lnTo>
                  <a:lnTo>
                    <a:pt x="17" y="9"/>
                  </a:lnTo>
                  <a:lnTo>
                    <a:pt x="19" y="11"/>
                  </a:lnTo>
                  <a:lnTo>
                    <a:pt x="23" y="8"/>
                  </a:lnTo>
                  <a:lnTo>
                    <a:pt x="23" y="9"/>
                  </a:lnTo>
                  <a:lnTo>
                    <a:pt x="23" y="12"/>
                  </a:lnTo>
                  <a:lnTo>
                    <a:pt x="23" y="15"/>
                  </a:lnTo>
                  <a:lnTo>
                    <a:pt x="10" y="33"/>
                  </a:lnTo>
                  <a:lnTo>
                    <a:pt x="7" y="33"/>
                  </a:lnTo>
                  <a:lnTo>
                    <a:pt x="6" y="33"/>
                  </a:lnTo>
                  <a:lnTo>
                    <a:pt x="6" y="35"/>
                  </a:lnTo>
                  <a:lnTo>
                    <a:pt x="4" y="33"/>
                  </a:lnTo>
                  <a:lnTo>
                    <a:pt x="4" y="30"/>
                  </a:lnTo>
                  <a:lnTo>
                    <a:pt x="7" y="32"/>
                  </a:lnTo>
                  <a:lnTo>
                    <a:pt x="10" y="29"/>
                  </a:lnTo>
                  <a:lnTo>
                    <a:pt x="11" y="26"/>
                  </a:lnTo>
                  <a:lnTo>
                    <a:pt x="7" y="30"/>
                  </a:lnTo>
                  <a:lnTo>
                    <a:pt x="4" y="27"/>
                  </a:lnTo>
                  <a:lnTo>
                    <a:pt x="1" y="18"/>
                  </a:lnTo>
                  <a:lnTo>
                    <a:pt x="0" y="18"/>
                  </a:lnTo>
                  <a:lnTo>
                    <a:pt x="0" y="15"/>
                  </a:lnTo>
                  <a:lnTo>
                    <a:pt x="0" y="14"/>
                  </a:lnTo>
                  <a:lnTo>
                    <a:pt x="1" y="14"/>
                  </a:lnTo>
                  <a:lnTo>
                    <a:pt x="4" y="18"/>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05" name="Freeform 379"/>
            <p:cNvSpPr>
              <a:spLocks/>
            </p:cNvSpPr>
            <p:nvPr/>
          </p:nvSpPr>
          <p:spPr bwMode="auto">
            <a:xfrm>
              <a:off x="458" y="1099"/>
              <a:ext cx="17" cy="18"/>
            </a:xfrm>
            <a:custGeom>
              <a:avLst/>
              <a:gdLst>
                <a:gd name="T0" fmla="*/ 0 w 17"/>
                <a:gd name="T1" fmla="*/ 0 h 18"/>
                <a:gd name="T2" fmla="*/ 0 w 17"/>
                <a:gd name="T3" fmla="*/ 6 h 18"/>
                <a:gd name="T4" fmla="*/ 3 w 17"/>
                <a:gd name="T5" fmla="*/ 7 h 18"/>
                <a:gd name="T6" fmla="*/ 3 w 17"/>
                <a:gd name="T7" fmla="*/ 10 h 18"/>
                <a:gd name="T8" fmla="*/ 6 w 17"/>
                <a:gd name="T9" fmla="*/ 12 h 18"/>
                <a:gd name="T10" fmla="*/ 9 w 17"/>
                <a:gd name="T11" fmla="*/ 15 h 18"/>
                <a:gd name="T12" fmla="*/ 12 w 17"/>
                <a:gd name="T13" fmla="*/ 15 h 18"/>
                <a:gd name="T14" fmla="*/ 14 w 17"/>
                <a:gd name="T15" fmla="*/ 16 h 18"/>
                <a:gd name="T16" fmla="*/ 15 w 17"/>
                <a:gd name="T17" fmla="*/ 18 h 18"/>
                <a:gd name="T18" fmla="*/ 15 w 17"/>
                <a:gd name="T19" fmla="*/ 16 h 18"/>
                <a:gd name="T20" fmla="*/ 17 w 17"/>
                <a:gd name="T21" fmla="*/ 15 h 18"/>
                <a:gd name="T22" fmla="*/ 14 w 17"/>
                <a:gd name="T23" fmla="*/ 12 h 18"/>
                <a:gd name="T24" fmla="*/ 9 w 17"/>
                <a:gd name="T25" fmla="*/ 9 h 18"/>
                <a:gd name="T26" fmla="*/ 9 w 17"/>
                <a:gd name="T27" fmla="*/ 6 h 18"/>
                <a:gd name="T28" fmla="*/ 6 w 17"/>
                <a:gd name="T29" fmla="*/ 4 h 18"/>
                <a:gd name="T30" fmla="*/ 5 w 17"/>
                <a:gd name="T31" fmla="*/ 0 h 18"/>
                <a:gd name="T32" fmla="*/ 3 w 17"/>
                <a:gd name="T33" fmla="*/ 0 h 18"/>
                <a:gd name="T34" fmla="*/ 2 w 17"/>
                <a:gd name="T35" fmla="*/ 0 h 18"/>
                <a:gd name="T36" fmla="*/ 0 w 17"/>
                <a:gd name="T37" fmla="*/ 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8"/>
                <a:gd name="T59" fmla="*/ 17 w 17"/>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8">
                  <a:moveTo>
                    <a:pt x="0" y="0"/>
                  </a:moveTo>
                  <a:lnTo>
                    <a:pt x="0" y="6"/>
                  </a:lnTo>
                  <a:lnTo>
                    <a:pt x="3" y="7"/>
                  </a:lnTo>
                  <a:lnTo>
                    <a:pt x="3" y="10"/>
                  </a:lnTo>
                  <a:lnTo>
                    <a:pt x="6" y="12"/>
                  </a:lnTo>
                  <a:lnTo>
                    <a:pt x="9" y="15"/>
                  </a:lnTo>
                  <a:lnTo>
                    <a:pt x="12" y="15"/>
                  </a:lnTo>
                  <a:lnTo>
                    <a:pt x="14" y="16"/>
                  </a:lnTo>
                  <a:lnTo>
                    <a:pt x="15" y="18"/>
                  </a:lnTo>
                  <a:lnTo>
                    <a:pt x="15" y="16"/>
                  </a:lnTo>
                  <a:lnTo>
                    <a:pt x="17" y="15"/>
                  </a:lnTo>
                  <a:lnTo>
                    <a:pt x="14" y="12"/>
                  </a:lnTo>
                  <a:lnTo>
                    <a:pt x="9" y="9"/>
                  </a:lnTo>
                  <a:lnTo>
                    <a:pt x="9" y="6"/>
                  </a:lnTo>
                  <a:lnTo>
                    <a:pt x="6" y="4"/>
                  </a:lnTo>
                  <a:lnTo>
                    <a:pt x="5" y="0"/>
                  </a:lnTo>
                  <a:lnTo>
                    <a:pt x="3" y="0"/>
                  </a:lnTo>
                  <a:lnTo>
                    <a:pt x="2" y="0"/>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06" name="Freeform 380"/>
            <p:cNvSpPr>
              <a:spLocks/>
            </p:cNvSpPr>
            <p:nvPr/>
          </p:nvSpPr>
          <p:spPr bwMode="auto">
            <a:xfrm>
              <a:off x="1069" y="1070"/>
              <a:ext cx="73" cy="68"/>
            </a:xfrm>
            <a:custGeom>
              <a:avLst/>
              <a:gdLst>
                <a:gd name="T0" fmla="*/ 40 w 73"/>
                <a:gd name="T1" fmla="*/ 11 h 68"/>
                <a:gd name="T2" fmla="*/ 37 w 73"/>
                <a:gd name="T3" fmla="*/ 11 h 68"/>
                <a:gd name="T4" fmla="*/ 37 w 73"/>
                <a:gd name="T5" fmla="*/ 5 h 68"/>
                <a:gd name="T6" fmla="*/ 33 w 73"/>
                <a:gd name="T7" fmla="*/ 2 h 68"/>
                <a:gd name="T8" fmla="*/ 27 w 73"/>
                <a:gd name="T9" fmla="*/ 0 h 68"/>
                <a:gd name="T10" fmla="*/ 24 w 73"/>
                <a:gd name="T11" fmla="*/ 6 h 68"/>
                <a:gd name="T12" fmla="*/ 22 w 73"/>
                <a:gd name="T13" fmla="*/ 15 h 68"/>
                <a:gd name="T14" fmla="*/ 21 w 73"/>
                <a:gd name="T15" fmla="*/ 15 h 68"/>
                <a:gd name="T16" fmla="*/ 16 w 73"/>
                <a:gd name="T17" fmla="*/ 18 h 68"/>
                <a:gd name="T18" fmla="*/ 18 w 73"/>
                <a:gd name="T19" fmla="*/ 27 h 68"/>
                <a:gd name="T20" fmla="*/ 15 w 73"/>
                <a:gd name="T21" fmla="*/ 33 h 68"/>
                <a:gd name="T22" fmla="*/ 9 w 73"/>
                <a:gd name="T23" fmla="*/ 36 h 68"/>
                <a:gd name="T24" fmla="*/ 1 w 73"/>
                <a:gd name="T25" fmla="*/ 38 h 68"/>
                <a:gd name="T26" fmla="*/ 1 w 73"/>
                <a:gd name="T27" fmla="*/ 47 h 68"/>
                <a:gd name="T28" fmla="*/ 7 w 73"/>
                <a:gd name="T29" fmla="*/ 51 h 68"/>
                <a:gd name="T30" fmla="*/ 9 w 73"/>
                <a:gd name="T31" fmla="*/ 47 h 68"/>
                <a:gd name="T32" fmla="*/ 13 w 73"/>
                <a:gd name="T33" fmla="*/ 48 h 68"/>
                <a:gd name="T34" fmla="*/ 16 w 73"/>
                <a:gd name="T35" fmla="*/ 53 h 68"/>
                <a:gd name="T36" fmla="*/ 19 w 73"/>
                <a:gd name="T37" fmla="*/ 53 h 68"/>
                <a:gd name="T38" fmla="*/ 22 w 73"/>
                <a:gd name="T39" fmla="*/ 53 h 68"/>
                <a:gd name="T40" fmla="*/ 24 w 73"/>
                <a:gd name="T41" fmla="*/ 56 h 68"/>
                <a:gd name="T42" fmla="*/ 31 w 73"/>
                <a:gd name="T43" fmla="*/ 60 h 68"/>
                <a:gd name="T44" fmla="*/ 40 w 73"/>
                <a:gd name="T45" fmla="*/ 63 h 68"/>
                <a:gd name="T46" fmla="*/ 42 w 73"/>
                <a:gd name="T47" fmla="*/ 62 h 68"/>
                <a:gd name="T48" fmla="*/ 54 w 73"/>
                <a:gd name="T49" fmla="*/ 66 h 68"/>
                <a:gd name="T50" fmla="*/ 60 w 73"/>
                <a:gd name="T51" fmla="*/ 59 h 68"/>
                <a:gd name="T52" fmla="*/ 67 w 73"/>
                <a:gd name="T53" fmla="*/ 54 h 68"/>
                <a:gd name="T54" fmla="*/ 69 w 73"/>
                <a:gd name="T55" fmla="*/ 56 h 68"/>
                <a:gd name="T56" fmla="*/ 73 w 73"/>
                <a:gd name="T57" fmla="*/ 50 h 68"/>
                <a:gd name="T58" fmla="*/ 67 w 73"/>
                <a:gd name="T59" fmla="*/ 51 h 68"/>
                <a:gd name="T60" fmla="*/ 63 w 73"/>
                <a:gd name="T61" fmla="*/ 44 h 68"/>
                <a:gd name="T62" fmla="*/ 58 w 73"/>
                <a:gd name="T63" fmla="*/ 33 h 68"/>
                <a:gd name="T64" fmla="*/ 54 w 73"/>
                <a:gd name="T65" fmla="*/ 27 h 68"/>
                <a:gd name="T66" fmla="*/ 43 w 73"/>
                <a:gd name="T67" fmla="*/ 17 h 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3"/>
                <a:gd name="T103" fmla="*/ 0 h 68"/>
                <a:gd name="T104" fmla="*/ 73 w 73"/>
                <a:gd name="T105" fmla="*/ 68 h 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3" h="68">
                  <a:moveTo>
                    <a:pt x="43" y="17"/>
                  </a:moveTo>
                  <a:lnTo>
                    <a:pt x="40" y="11"/>
                  </a:lnTo>
                  <a:lnTo>
                    <a:pt x="39" y="11"/>
                  </a:lnTo>
                  <a:lnTo>
                    <a:pt x="37" y="11"/>
                  </a:lnTo>
                  <a:lnTo>
                    <a:pt x="37" y="8"/>
                  </a:lnTo>
                  <a:lnTo>
                    <a:pt x="37" y="5"/>
                  </a:lnTo>
                  <a:lnTo>
                    <a:pt x="34" y="5"/>
                  </a:lnTo>
                  <a:lnTo>
                    <a:pt x="33" y="2"/>
                  </a:lnTo>
                  <a:lnTo>
                    <a:pt x="30" y="0"/>
                  </a:lnTo>
                  <a:lnTo>
                    <a:pt x="27" y="0"/>
                  </a:lnTo>
                  <a:lnTo>
                    <a:pt x="27" y="3"/>
                  </a:lnTo>
                  <a:lnTo>
                    <a:pt x="24" y="6"/>
                  </a:lnTo>
                  <a:lnTo>
                    <a:pt x="21" y="14"/>
                  </a:lnTo>
                  <a:lnTo>
                    <a:pt x="22" y="15"/>
                  </a:lnTo>
                  <a:lnTo>
                    <a:pt x="22" y="17"/>
                  </a:lnTo>
                  <a:lnTo>
                    <a:pt x="21" y="15"/>
                  </a:lnTo>
                  <a:lnTo>
                    <a:pt x="18" y="15"/>
                  </a:lnTo>
                  <a:lnTo>
                    <a:pt x="16" y="18"/>
                  </a:lnTo>
                  <a:lnTo>
                    <a:pt x="16" y="23"/>
                  </a:lnTo>
                  <a:lnTo>
                    <a:pt x="18" y="27"/>
                  </a:lnTo>
                  <a:lnTo>
                    <a:pt x="16" y="30"/>
                  </a:lnTo>
                  <a:lnTo>
                    <a:pt x="15" y="33"/>
                  </a:lnTo>
                  <a:lnTo>
                    <a:pt x="13" y="33"/>
                  </a:lnTo>
                  <a:lnTo>
                    <a:pt x="9" y="36"/>
                  </a:lnTo>
                  <a:lnTo>
                    <a:pt x="4" y="36"/>
                  </a:lnTo>
                  <a:lnTo>
                    <a:pt x="1" y="38"/>
                  </a:lnTo>
                  <a:lnTo>
                    <a:pt x="0" y="42"/>
                  </a:lnTo>
                  <a:lnTo>
                    <a:pt x="1" y="47"/>
                  </a:lnTo>
                  <a:lnTo>
                    <a:pt x="3" y="50"/>
                  </a:lnTo>
                  <a:lnTo>
                    <a:pt x="7" y="51"/>
                  </a:lnTo>
                  <a:lnTo>
                    <a:pt x="7" y="48"/>
                  </a:lnTo>
                  <a:lnTo>
                    <a:pt x="9" y="47"/>
                  </a:lnTo>
                  <a:lnTo>
                    <a:pt x="10" y="47"/>
                  </a:lnTo>
                  <a:lnTo>
                    <a:pt x="13" y="48"/>
                  </a:lnTo>
                  <a:lnTo>
                    <a:pt x="13" y="51"/>
                  </a:lnTo>
                  <a:lnTo>
                    <a:pt x="16" y="53"/>
                  </a:lnTo>
                  <a:lnTo>
                    <a:pt x="18" y="54"/>
                  </a:lnTo>
                  <a:lnTo>
                    <a:pt x="19" y="53"/>
                  </a:lnTo>
                  <a:lnTo>
                    <a:pt x="19" y="51"/>
                  </a:lnTo>
                  <a:lnTo>
                    <a:pt x="22" y="53"/>
                  </a:lnTo>
                  <a:lnTo>
                    <a:pt x="22" y="56"/>
                  </a:lnTo>
                  <a:lnTo>
                    <a:pt x="24" y="56"/>
                  </a:lnTo>
                  <a:lnTo>
                    <a:pt x="28" y="56"/>
                  </a:lnTo>
                  <a:lnTo>
                    <a:pt x="31" y="60"/>
                  </a:lnTo>
                  <a:lnTo>
                    <a:pt x="34" y="62"/>
                  </a:lnTo>
                  <a:lnTo>
                    <a:pt x="40" y="63"/>
                  </a:lnTo>
                  <a:lnTo>
                    <a:pt x="40" y="65"/>
                  </a:lnTo>
                  <a:lnTo>
                    <a:pt x="42" y="62"/>
                  </a:lnTo>
                  <a:lnTo>
                    <a:pt x="51" y="68"/>
                  </a:lnTo>
                  <a:lnTo>
                    <a:pt x="54" y="66"/>
                  </a:lnTo>
                  <a:lnTo>
                    <a:pt x="58" y="60"/>
                  </a:lnTo>
                  <a:lnTo>
                    <a:pt x="60" y="59"/>
                  </a:lnTo>
                  <a:lnTo>
                    <a:pt x="64" y="54"/>
                  </a:lnTo>
                  <a:lnTo>
                    <a:pt x="67" y="54"/>
                  </a:lnTo>
                  <a:lnTo>
                    <a:pt x="67" y="57"/>
                  </a:lnTo>
                  <a:lnTo>
                    <a:pt x="69" y="56"/>
                  </a:lnTo>
                  <a:lnTo>
                    <a:pt x="72" y="53"/>
                  </a:lnTo>
                  <a:lnTo>
                    <a:pt x="73" y="50"/>
                  </a:lnTo>
                  <a:lnTo>
                    <a:pt x="72" y="50"/>
                  </a:lnTo>
                  <a:lnTo>
                    <a:pt x="67" y="51"/>
                  </a:lnTo>
                  <a:lnTo>
                    <a:pt x="64" y="47"/>
                  </a:lnTo>
                  <a:lnTo>
                    <a:pt x="63" y="44"/>
                  </a:lnTo>
                  <a:lnTo>
                    <a:pt x="63" y="41"/>
                  </a:lnTo>
                  <a:lnTo>
                    <a:pt x="58" y="33"/>
                  </a:lnTo>
                  <a:lnTo>
                    <a:pt x="55" y="30"/>
                  </a:lnTo>
                  <a:lnTo>
                    <a:pt x="54" y="27"/>
                  </a:lnTo>
                  <a:lnTo>
                    <a:pt x="45" y="18"/>
                  </a:lnTo>
                  <a:lnTo>
                    <a:pt x="43" y="17"/>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07" name="Freeform 381"/>
            <p:cNvSpPr>
              <a:spLocks/>
            </p:cNvSpPr>
            <p:nvPr/>
          </p:nvSpPr>
          <p:spPr bwMode="auto">
            <a:xfrm>
              <a:off x="1361" y="1673"/>
              <a:ext cx="22" cy="15"/>
            </a:xfrm>
            <a:custGeom>
              <a:avLst/>
              <a:gdLst>
                <a:gd name="T0" fmla="*/ 1 w 22"/>
                <a:gd name="T1" fmla="*/ 2 h 15"/>
                <a:gd name="T2" fmla="*/ 10 w 22"/>
                <a:gd name="T3" fmla="*/ 0 h 15"/>
                <a:gd name="T4" fmla="*/ 13 w 22"/>
                <a:gd name="T5" fmla="*/ 2 h 15"/>
                <a:gd name="T6" fmla="*/ 18 w 22"/>
                <a:gd name="T7" fmla="*/ 2 h 15"/>
                <a:gd name="T8" fmla="*/ 19 w 22"/>
                <a:gd name="T9" fmla="*/ 5 h 15"/>
                <a:gd name="T10" fmla="*/ 21 w 22"/>
                <a:gd name="T11" fmla="*/ 8 h 15"/>
                <a:gd name="T12" fmla="*/ 21 w 22"/>
                <a:gd name="T13" fmla="*/ 11 h 15"/>
                <a:gd name="T14" fmla="*/ 22 w 22"/>
                <a:gd name="T15" fmla="*/ 14 h 15"/>
                <a:gd name="T16" fmla="*/ 22 w 22"/>
                <a:gd name="T17" fmla="*/ 15 h 15"/>
                <a:gd name="T18" fmla="*/ 19 w 22"/>
                <a:gd name="T19" fmla="*/ 14 h 15"/>
                <a:gd name="T20" fmla="*/ 16 w 22"/>
                <a:gd name="T21" fmla="*/ 14 h 15"/>
                <a:gd name="T22" fmla="*/ 10 w 22"/>
                <a:gd name="T23" fmla="*/ 8 h 15"/>
                <a:gd name="T24" fmla="*/ 4 w 22"/>
                <a:gd name="T25" fmla="*/ 8 h 15"/>
                <a:gd name="T26" fmla="*/ 0 w 22"/>
                <a:gd name="T27" fmla="*/ 6 h 15"/>
                <a:gd name="T28" fmla="*/ 1 w 22"/>
                <a:gd name="T29" fmla="*/ 2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15"/>
                <a:gd name="T47" fmla="*/ 22 w 2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15">
                  <a:moveTo>
                    <a:pt x="1" y="2"/>
                  </a:moveTo>
                  <a:lnTo>
                    <a:pt x="10" y="0"/>
                  </a:lnTo>
                  <a:lnTo>
                    <a:pt x="13" y="2"/>
                  </a:lnTo>
                  <a:lnTo>
                    <a:pt x="18" y="2"/>
                  </a:lnTo>
                  <a:lnTo>
                    <a:pt x="19" y="5"/>
                  </a:lnTo>
                  <a:lnTo>
                    <a:pt x="21" y="8"/>
                  </a:lnTo>
                  <a:lnTo>
                    <a:pt x="21" y="11"/>
                  </a:lnTo>
                  <a:lnTo>
                    <a:pt x="22" y="14"/>
                  </a:lnTo>
                  <a:lnTo>
                    <a:pt x="22" y="15"/>
                  </a:lnTo>
                  <a:lnTo>
                    <a:pt x="19" y="14"/>
                  </a:lnTo>
                  <a:lnTo>
                    <a:pt x="16" y="14"/>
                  </a:lnTo>
                  <a:lnTo>
                    <a:pt x="10" y="8"/>
                  </a:lnTo>
                  <a:lnTo>
                    <a:pt x="4" y="8"/>
                  </a:lnTo>
                  <a:lnTo>
                    <a:pt x="0" y="6"/>
                  </a:lnTo>
                  <a:lnTo>
                    <a:pt x="1"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08" name="Freeform 382"/>
            <p:cNvSpPr>
              <a:spLocks/>
            </p:cNvSpPr>
            <p:nvPr/>
          </p:nvSpPr>
          <p:spPr bwMode="auto">
            <a:xfrm>
              <a:off x="626" y="810"/>
              <a:ext cx="178" cy="199"/>
            </a:xfrm>
            <a:custGeom>
              <a:avLst/>
              <a:gdLst>
                <a:gd name="T0" fmla="*/ 33 w 178"/>
                <a:gd name="T1" fmla="*/ 42 h 199"/>
                <a:gd name="T2" fmla="*/ 25 w 178"/>
                <a:gd name="T3" fmla="*/ 63 h 199"/>
                <a:gd name="T4" fmla="*/ 22 w 178"/>
                <a:gd name="T5" fmla="*/ 70 h 199"/>
                <a:gd name="T6" fmla="*/ 19 w 178"/>
                <a:gd name="T7" fmla="*/ 81 h 199"/>
                <a:gd name="T8" fmla="*/ 18 w 178"/>
                <a:gd name="T9" fmla="*/ 86 h 199"/>
                <a:gd name="T10" fmla="*/ 19 w 178"/>
                <a:gd name="T11" fmla="*/ 91 h 199"/>
                <a:gd name="T12" fmla="*/ 22 w 178"/>
                <a:gd name="T13" fmla="*/ 95 h 199"/>
                <a:gd name="T14" fmla="*/ 13 w 178"/>
                <a:gd name="T15" fmla="*/ 100 h 199"/>
                <a:gd name="T16" fmla="*/ 13 w 178"/>
                <a:gd name="T17" fmla="*/ 109 h 199"/>
                <a:gd name="T18" fmla="*/ 15 w 178"/>
                <a:gd name="T19" fmla="*/ 115 h 199"/>
                <a:gd name="T20" fmla="*/ 12 w 178"/>
                <a:gd name="T21" fmla="*/ 121 h 199"/>
                <a:gd name="T22" fmla="*/ 10 w 178"/>
                <a:gd name="T23" fmla="*/ 124 h 199"/>
                <a:gd name="T24" fmla="*/ 6 w 178"/>
                <a:gd name="T25" fmla="*/ 133 h 199"/>
                <a:gd name="T26" fmla="*/ 3 w 178"/>
                <a:gd name="T27" fmla="*/ 139 h 199"/>
                <a:gd name="T28" fmla="*/ 4 w 178"/>
                <a:gd name="T29" fmla="*/ 140 h 199"/>
                <a:gd name="T30" fmla="*/ 4 w 178"/>
                <a:gd name="T31" fmla="*/ 146 h 199"/>
                <a:gd name="T32" fmla="*/ 1 w 178"/>
                <a:gd name="T33" fmla="*/ 155 h 199"/>
                <a:gd name="T34" fmla="*/ 15 w 178"/>
                <a:gd name="T35" fmla="*/ 155 h 199"/>
                <a:gd name="T36" fmla="*/ 18 w 178"/>
                <a:gd name="T37" fmla="*/ 158 h 199"/>
                <a:gd name="T38" fmla="*/ 22 w 178"/>
                <a:gd name="T39" fmla="*/ 158 h 199"/>
                <a:gd name="T40" fmla="*/ 34 w 178"/>
                <a:gd name="T41" fmla="*/ 170 h 199"/>
                <a:gd name="T42" fmla="*/ 42 w 178"/>
                <a:gd name="T43" fmla="*/ 193 h 199"/>
                <a:gd name="T44" fmla="*/ 55 w 178"/>
                <a:gd name="T45" fmla="*/ 191 h 199"/>
                <a:gd name="T46" fmla="*/ 70 w 178"/>
                <a:gd name="T47" fmla="*/ 176 h 199"/>
                <a:gd name="T48" fmla="*/ 72 w 178"/>
                <a:gd name="T49" fmla="*/ 182 h 199"/>
                <a:gd name="T50" fmla="*/ 81 w 178"/>
                <a:gd name="T51" fmla="*/ 181 h 199"/>
                <a:gd name="T52" fmla="*/ 84 w 178"/>
                <a:gd name="T53" fmla="*/ 181 h 199"/>
                <a:gd name="T54" fmla="*/ 91 w 178"/>
                <a:gd name="T55" fmla="*/ 170 h 199"/>
                <a:gd name="T56" fmla="*/ 91 w 178"/>
                <a:gd name="T57" fmla="*/ 163 h 199"/>
                <a:gd name="T58" fmla="*/ 94 w 178"/>
                <a:gd name="T59" fmla="*/ 145 h 199"/>
                <a:gd name="T60" fmla="*/ 103 w 178"/>
                <a:gd name="T61" fmla="*/ 136 h 199"/>
                <a:gd name="T62" fmla="*/ 113 w 178"/>
                <a:gd name="T63" fmla="*/ 116 h 199"/>
                <a:gd name="T64" fmla="*/ 175 w 178"/>
                <a:gd name="T65" fmla="*/ 60 h 199"/>
                <a:gd name="T66" fmla="*/ 148 w 178"/>
                <a:gd name="T67" fmla="*/ 28 h 199"/>
                <a:gd name="T68" fmla="*/ 128 w 178"/>
                <a:gd name="T69" fmla="*/ 18 h 199"/>
                <a:gd name="T70" fmla="*/ 118 w 178"/>
                <a:gd name="T71" fmla="*/ 28 h 199"/>
                <a:gd name="T72" fmla="*/ 113 w 178"/>
                <a:gd name="T73" fmla="*/ 36 h 199"/>
                <a:gd name="T74" fmla="*/ 113 w 178"/>
                <a:gd name="T75" fmla="*/ 24 h 199"/>
                <a:gd name="T76" fmla="*/ 107 w 178"/>
                <a:gd name="T77" fmla="*/ 25 h 199"/>
                <a:gd name="T78" fmla="*/ 103 w 178"/>
                <a:gd name="T79" fmla="*/ 27 h 199"/>
                <a:gd name="T80" fmla="*/ 84 w 178"/>
                <a:gd name="T81" fmla="*/ 3 h 199"/>
                <a:gd name="T82" fmla="*/ 69 w 178"/>
                <a:gd name="T83" fmla="*/ 4 h 199"/>
                <a:gd name="T84" fmla="*/ 48 w 178"/>
                <a:gd name="T85" fmla="*/ 6 h 199"/>
                <a:gd name="T86" fmla="*/ 48 w 178"/>
                <a:gd name="T87" fmla="*/ 10 h 199"/>
                <a:gd name="T88" fmla="*/ 43 w 178"/>
                <a:gd name="T89" fmla="*/ 9 h 199"/>
                <a:gd name="T90" fmla="*/ 36 w 178"/>
                <a:gd name="T91" fmla="*/ 7 h 199"/>
                <a:gd name="T92" fmla="*/ 30 w 178"/>
                <a:gd name="T93" fmla="*/ 9 h 199"/>
                <a:gd name="T94" fmla="*/ 24 w 178"/>
                <a:gd name="T95" fmla="*/ 19 h 199"/>
                <a:gd name="T96" fmla="*/ 25 w 178"/>
                <a:gd name="T97" fmla="*/ 27 h 1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8"/>
                <a:gd name="T148" fmla="*/ 0 h 199"/>
                <a:gd name="T149" fmla="*/ 178 w 178"/>
                <a:gd name="T150" fmla="*/ 199 h 1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8" h="199">
                  <a:moveTo>
                    <a:pt x="28" y="36"/>
                  </a:moveTo>
                  <a:lnTo>
                    <a:pt x="30" y="39"/>
                  </a:lnTo>
                  <a:lnTo>
                    <a:pt x="33" y="42"/>
                  </a:lnTo>
                  <a:lnTo>
                    <a:pt x="34" y="45"/>
                  </a:lnTo>
                  <a:lnTo>
                    <a:pt x="28" y="60"/>
                  </a:lnTo>
                  <a:lnTo>
                    <a:pt x="25" y="63"/>
                  </a:lnTo>
                  <a:lnTo>
                    <a:pt x="25" y="64"/>
                  </a:lnTo>
                  <a:lnTo>
                    <a:pt x="24" y="69"/>
                  </a:lnTo>
                  <a:lnTo>
                    <a:pt x="22" y="70"/>
                  </a:lnTo>
                  <a:lnTo>
                    <a:pt x="22" y="73"/>
                  </a:lnTo>
                  <a:lnTo>
                    <a:pt x="22" y="76"/>
                  </a:lnTo>
                  <a:lnTo>
                    <a:pt x="19" y="81"/>
                  </a:lnTo>
                  <a:lnTo>
                    <a:pt x="19" y="82"/>
                  </a:lnTo>
                  <a:lnTo>
                    <a:pt x="19" y="84"/>
                  </a:lnTo>
                  <a:lnTo>
                    <a:pt x="18" y="86"/>
                  </a:lnTo>
                  <a:lnTo>
                    <a:pt x="16" y="88"/>
                  </a:lnTo>
                  <a:lnTo>
                    <a:pt x="18" y="91"/>
                  </a:lnTo>
                  <a:lnTo>
                    <a:pt x="19" y="91"/>
                  </a:lnTo>
                  <a:lnTo>
                    <a:pt x="19" y="92"/>
                  </a:lnTo>
                  <a:lnTo>
                    <a:pt x="22" y="94"/>
                  </a:lnTo>
                  <a:lnTo>
                    <a:pt x="22" y="95"/>
                  </a:lnTo>
                  <a:lnTo>
                    <a:pt x="22" y="97"/>
                  </a:lnTo>
                  <a:lnTo>
                    <a:pt x="15" y="100"/>
                  </a:lnTo>
                  <a:lnTo>
                    <a:pt x="13" y="100"/>
                  </a:lnTo>
                  <a:lnTo>
                    <a:pt x="12" y="101"/>
                  </a:lnTo>
                  <a:lnTo>
                    <a:pt x="13" y="104"/>
                  </a:lnTo>
                  <a:lnTo>
                    <a:pt x="13" y="109"/>
                  </a:lnTo>
                  <a:lnTo>
                    <a:pt x="15" y="109"/>
                  </a:lnTo>
                  <a:lnTo>
                    <a:pt x="13" y="116"/>
                  </a:lnTo>
                  <a:lnTo>
                    <a:pt x="15" y="115"/>
                  </a:lnTo>
                  <a:lnTo>
                    <a:pt x="15" y="118"/>
                  </a:lnTo>
                  <a:lnTo>
                    <a:pt x="13" y="119"/>
                  </a:lnTo>
                  <a:lnTo>
                    <a:pt x="12" y="121"/>
                  </a:lnTo>
                  <a:lnTo>
                    <a:pt x="13" y="124"/>
                  </a:lnTo>
                  <a:lnTo>
                    <a:pt x="12" y="124"/>
                  </a:lnTo>
                  <a:lnTo>
                    <a:pt x="10" y="124"/>
                  </a:lnTo>
                  <a:lnTo>
                    <a:pt x="7" y="127"/>
                  </a:lnTo>
                  <a:lnTo>
                    <a:pt x="7" y="131"/>
                  </a:lnTo>
                  <a:lnTo>
                    <a:pt x="6" y="133"/>
                  </a:lnTo>
                  <a:lnTo>
                    <a:pt x="6" y="134"/>
                  </a:lnTo>
                  <a:lnTo>
                    <a:pt x="9" y="136"/>
                  </a:lnTo>
                  <a:lnTo>
                    <a:pt x="3" y="139"/>
                  </a:lnTo>
                  <a:lnTo>
                    <a:pt x="4" y="139"/>
                  </a:lnTo>
                  <a:lnTo>
                    <a:pt x="6" y="142"/>
                  </a:lnTo>
                  <a:lnTo>
                    <a:pt x="4" y="140"/>
                  </a:lnTo>
                  <a:lnTo>
                    <a:pt x="3" y="143"/>
                  </a:lnTo>
                  <a:lnTo>
                    <a:pt x="3" y="146"/>
                  </a:lnTo>
                  <a:lnTo>
                    <a:pt x="4" y="146"/>
                  </a:lnTo>
                  <a:lnTo>
                    <a:pt x="3" y="152"/>
                  </a:lnTo>
                  <a:lnTo>
                    <a:pt x="0" y="152"/>
                  </a:lnTo>
                  <a:lnTo>
                    <a:pt x="1" y="155"/>
                  </a:lnTo>
                  <a:lnTo>
                    <a:pt x="9" y="152"/>
                  </a:lnTo>
                  <a:lnTo>
                    <a:pt x="15" y="154"/>
                  </a:lnTo>
                  <a:lnTo>
                    <a:pt x="15" y="155"/>
                  </a:lnTo>
                  <a:lnTo>
                    <a:pt x="12" y="154"/>
                  </a:lnTo>
                  <a:lnTo>
                    <a:pt x="12" y="155"/>
                  </a:lnTo>
                  <a:lnTo>
                    <a:pt x="18" y="158"/>
                  </a:lnTo>
                  <a:lnTo>
                    <a:pt x="19" y="161"/>
                  </a:lnTo>
                  <a:lnTo>
                    <a:pt x="19" y="158"/>
                  </a:lnTo>
                  <a:lnTo>
                    <a:pt x="22" y="158"/>
                  </a:lnTo>
                  <a:lnTo>
                    <a:pt x="22" y="161"/>
                  </a:lnTo>
                  <a:lnTo>
                    <a:pt x="30" y="164"/>
                  </a:lnTo>
                  <a:lnTo>
                    <a:pt x="34" y="170"/>
                  </a:lnTo>
                  <a:lnTo>
                    <a:pt x="36" y="175"/>
                  </a:lnTo>
                  <a:lnTo>
                    <a:pt x="37" y="178"/>
                  </a:lnTo>
                  <a:lnTo>
                    <a:pt x="42" y="193"/>
                  </a:lnTo>
                  <a:lnTo>
                    <a:pt x="46" y="199"/>
                  </a:lnTo>
                  <a:lnTo>
                    <a:pt x="49" y="199"/>
                  </a:lnTo>
                  <a:lnTo>
                    <a:pt x="55" y="191"/>
                  </a:lnTo>
                  <a:lnTo>
                    <a:pt x="60" y="190"/>
                  </a:lnTo>
                  <a:lnTo>
                    <a:pt x="69" y="181"/>
                  </a:lnTo>
                  <a:lnTo>
                    <a:pt x="70" y="176"/>
                  </a:lnTo>
                  <a:lnTo>
                    <a:pt x="72" y="179"/>
                  </a:lnTo>
                  <a:lnTo>
                    <a:pt x="73" y="181"/>
                  </a:lnTo>
                  <a:lnTo>
                    <a:pt x="72" y="182"/>
                  </a:lnTo>
                  <a:lnTo>
                    <a:pt x="76" y="184"/>
                  </a:lnTo>
                  <a:lnTo>
                    <a:pt x="79" y="182"/>
                  </a:lnTo>
                  <a:lnTo>
                    <a:pt x="81" y="181"/>
                  </a:lnTo>
                  <a:lnTo>
                    <a:pt x="81" y="178"/>
                  </a:lnTo>
                  <a:lnTo>
                    <a:pt x="82" y="179"/>
                  </a:lnTo>
                  <a:lnTo>
                    <a:pt x="84" y="181"/>
                  </a:lnTo>
                  <a:lnTo>
                    <a:pt x="85" y="179"/>
                  </a:lnTo>
                  <a:lnTo>
                    <a:pt x="88" y="175"/>
                  </a:lnTo>
                  <a:lnTo>
                    <a:pt x="91" y="170"/>
                  </a:lnTo>
                  <a:lnTo>
                    <a:pt x="91" y="167"/>
                  </a:lnTo>
                  <a:lnTo>
                    <a:pt x="91" y="166"/>
                  </a:lnTo>
                  <a:lnTo>
                    <a:pt x="91" y="163"/>
                  </a:lnTo>
                  <a:lnTo>
                    <a:pt x="91" y="155"/>
                  </a:lnTo>
                  <a:lnTo>
                    <a:pt x="90" y="152"/>
                  </a:lnTo>
                  <a:lnTo>
                    <a:pt x="94" y="145"/>
                  </a:lnTo>
                  <a:lnTo>
                    <a:pt x="95" y="136"/>
                  </a:lnTo>
                  <a:lnTo>
                    <a:pt x="100" y="139"/>
                  </a:lnTo>
                  <a:lnTo>
                    <a:pt x="103" y="136"/>
                  </a:lnTo>
                  <a:lnTo>
                    <a:pt x="106" y="134"/>
                  </a:lnTo>
                  <a:lnTo>
                    <a:pt x="110" y="131"/>
                  </a:lnTo>
                  <a:lnTo>
                    <a:pt x="113" y="116"/>
                  </a:lnTo>
                  <a:lnTo>
                    <a:pt x="178" y="67"/>
                  </a:lnTo>
                  <a:lnTo>
                    <a:pt x="178" y="61"/>
                  </a:lnTo>
                  <a:lnTo>
                    <a:pt x="175" y="60"/>
                  </a:lnTo>
                  <a:lnTo>
                    <a:pt x="170" y="54"/>
                  </a:lnTo>
                  <a:lnTo>
                    <a:pt x="169" y="54"/>
                  </a:lnTo>
                  <a:lnTo>
                    <a:pt x="148" y="28"/>
                  </a:lnTo>
                  <a:lnTo>
                    <a:pt x="146" y="27"/>
                  </a:lnTo>
                  <a:lnTo>
                    <a:pt x="140" y="21"/>
                  </a:lnTo>
                  <a:lnTo>
                    <a:pt x="128" y="18"/>
                  </a:lnTo>
                  <a:lnTo>
                    <a:pt x="116" y="24"/>
                  </a:lnTo>
                  <a:lnTo>
                    <a:pt x="116" y="25"/>
                  </a:lnTo>
                  <a:lnTo>
                    <a:pt x="118" y="28"/>
                  </a:lnTo>
                  <a:lnTo>
                    <a:pt x="116" y="31"/>
                  </a:lnTo>
                  <a:lnTo>
                    <a:pt x="116" y="34"/>
                  </a:lnTo>
                  <a:lnTo>
                    <a:pt x="113" y="36"/>
                  </a:lnTo>
                  <a:lnTo>
                    <a:pt x="112" y="33"/>
                  </a:lnTo>
                  <a:lnTo>
                    <a:pt x="113" y="30"/>
                  </a:lnTo>
                  <a:lnTo>
                    <a:pt x="113" y="24"/>
                  </a:lnTo>
                  <a:lnTo>
                    <a:pt x="109" y="22"/>
                  </a:lnTo>
                  <a:lnTo>
                    <a:pt x="107" y="24"/>
                  </a:lnTo>
                  <a:lnTo>
                    <a:pt x="107" y="25"/>
                  </a:lnTo>
                  <a:lnTo>
                    <a:pt x="104" y="28"/>
                  </a:lnTo>
                  <a:lnTo>
                    <a:pt x="103" y="33"/>
                  </a:lnTo>
                  <a:lnTo>
                    <a:pt x="103" y="27"/>
                  </a:lnTo>
                  <a:lnTo>
                    <a:pt x="104" y="22"/>
                  </a:lnTo>
                  <a:lnTo>
                    <a:pt x="85" y="7"/>
                  </a:lnTo>
                  <a:lnTo>
                    <a:pt x="84" y="3"/>
                  </a:lnTo>
                  <a:lnTo>
                    <a:pt x="75" y="0"/>
                  </a:lnTo>
                  <a:lnTo>
                    <a:pt x="70" y="0"/>
                  </a:lnTo>
                  <a:lnTo>
                    <a:pt x="69" y="4"/>
                  </a:lnTo>
                  <a:lnTo>
                    <a:pt x="64" y="3"/>
                  </a:lnTo>
                  <a:lnTo>
                    <a:pt x="60" y="4"/>
                  </a:lnTo>
                  <a:lnTo>
                    <a:pt x="48" y="6"/>
                  </a:lnTo>
                  <a:lnTo>
                    <a:pt x="48" y="7"/>
                  </a:lnTo>
                  <a:lnTo>
                    <a:pt x="48" y="13"/>
                  </a:lnTo>
                  <a:lnTo>
                    <a:pt x="48" y="10"/>
                  </a:lnTo>
                  <a:lnTo>
                    <a:pt x="46" y="9"/>
                  </a:lnTo>
                  <a:lnTo>
                    <a:pt x="45" y="6"/>
                  </a:lnTo>
                  <a:lnTo>
                    <a:pt x="43" y="9"/>
                  </a:lnTo>
                  <a:lnTo>
                    <a:pt x="42" y="7"/>
                  </a:lnTo>
                  <a:lnTo>
                    <a:pt x="42" y="6"/>
                  </a:lnTo>
                  <a:lnTo>
                    <a:pt x="36" y="7"/>
                  </a:lnTo>
                  <a:lnTo>
                    <a:pt x="31" y="7"/>
                  </a:lnTo>
                  <a:lnTo>
                    <a:pt x="30" y="7"/>
                  </a:lnTo>
                  <a:lnTo>
                    <a:pt x="30" y="9"/>
                  </a:lnTo>
                  <a:lnTo>
                    <a:pt x="21" y="12"/>
                  </a:lnTo>
                  <a:lnTo>
                    <a:pt x="22" y="12"/>
                  </a:lnTo>
                  <a:lnTo>
                    <a:pt x="24" y="19"/>
                  </a:lnTo>
                  <a:lnTo>
                    <a:pt x="28" y="22"/>
                  </a:lnTo>
                  <a:lnTo>
                    <a:pt x="25" y="24"/>
                  </a:lnTo>
                  <a:lnTo>
                    <a:pt x="25" y="27"/>
                  </a:lnTo>
                  <a:lnTo>
                    <a:pt x="28" y="3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09" name="Freeform 383"/>
            <p:cNvSpPr>
              <a:spLocks/>
            </p:cNvSpPr>
            <p:nvPr/>
          </p:nvSpPr>
          <p:spPr bwMode="auto">
            <a:xfrm>
              <a:off x="741" y="885"/>
              <a:ext cx="305" cy="251"/>
            </a:xfrm>
            <a:custGeom>
              <a:avLst/>
              <a:gdLst>
                <a:gd name="T0" fmla="*/ 42 w 305"/>
                <a:gd name="T1" fmla="*/ 202 h 251"/>
                <a:gd name="T2" fmla="*/ 109 w 305"/>
                <a:gd name="T3" fmla="*/ 167 h 251"/>
                <a:gd name="T4" fmla="*/ 115 w 305"/>
                <a:gd name="T5" fmla="*/ 155 h 251"/>
                <a:gd name="T6" fmla="*/ 91 w 305"/>
                <a:gd name="T7" fmla="*/ 146 h 251"/>
                <a:gd name="T8" fmla="*/ 48 w 305"/>
                <a:gd name="T9" fmla="*/ 148 h 251"/>
                <a:gd name="T10" fmla="*/ 13 w 305"/>
                <a:gd name="T11" fmla="*/ 128 h 251"/>
                <a:gd name="T12" fmla="*/ 55 w 305"/>
                <a:gd name="T13" fmla="*/ 107 h 251"/>
                <a:gd name="T14" fmla="*/ 37 w 305"/>
                <a:gd name="T15" fmla="*/ 106 h 251"/>
                <a:gd name="T16" fmla="*/ 25 w 305"/>
                <a:gd name="T17" fmla="*/ 106 h 251"/>
                <a:gd name="T18" fmla="*/ 15 w 305"/>
                <a:gd name="T19" fmla="*/ 103 h 251"/>
                <a:gd name="T20" fmla="*/ 10 w 305"/>
                <a:gd name="T21" fmla="*/ 95 h 251"/>
                <a:gd name="T22" fmla="*/ 16 w 305"/>
                <a:gd name="T23" fmla="*/ 62 h 251"/>
                <a:gd name="T24" fmla="*/ 40 w 305"/>
                <a:gd name="T25" fmla="*/ 17 h 251"/>
                <a:gd name="T26" fmla="*/ 81 w 305"/>
                <a:gd name="T27" fmla="*/ 4 h 251"/>
                <a:gd name="T28" fmla="*/ 78 w 305"/>
                <a:gd name="T29" fmla="*/ 37 h 251"/>
                <a:gd name="T30" fmla="*/ 85 w 305"/>
                <a:gd name="T31" fmla="*/ 41 h 251"/>
                <a:gd name="T32" fmla="*/ 94 w 305"/>
                <a:gd name="T33" fmla="*/ 20 h 251"/>
                <a:gd name="T34" fmla="*/ 127 w 305"/>
                <a:gd name="T35" fmla="*/ 34 h 251"/>
                <a:gd name="T36" fmla="*/ 130 w 305"/>
                <a:gd name="T37" fmla="*/ 50 h 251"/>
                <a:gd name="T38" fmla="*/ 139 w 305"/>
                <a:gd name="T39" fmla="*/ 44 h 251"/>
                <a:gd name="T40" fmla="*/ 151 w 305"/>
                <a:gd name="T41" fmla="*/ 46 h 251"/>
                <a:gd name="T42" fmla="*/ 154 w 305"/>
                <a:gd name="T43" fmla="*/ 37 h 251"/>
                <a:gd name="T44" fmla="*/ 156 w 305"/>
                <a:gd name="T45" fmla="*/ 26 h 251"/>
                <a:gd name="T46" fmla="*/ 168 w 305"/>
                <a:gd name="T47" fmla="*/ 37 h 251"/>
                <a:gd name="T48" fmla="*/ 177 w 305"/>
                <a:gd name="T49" fmla="*/ 65 h 251"/>
                <a:gd name="T50" fmla="*/ 186 w 305"/>
                <a:gd name="T51" fmla="*/ 94 h 251"/>
                <a:gd name="T52" fmla="*/ 192 w 305"/>
                <a:gd name="T53" fmla="*/ 76 h 251"/>
                <a:gd name="T54" fmla="*/ 187 w 305"/>
                <a:gd name="T55" fmla="*/ 49 h 251"/>
                <a:gd name="T56" fmla="*/ 186 w 305"/>
                <a:gd name="T57" fmla="*/ 10 h 251"/>
                <a:gd name="T58" fmla="*/ 193 w 305"/>
                <a:gd name="T59" fmla="*/ 4 h 251"/>
                <a:gd name="T60" fmla="*/ 207 w 305"/>
                <a:gd name="T61" fmla="*/ 6 h 251"/>
                <a:gd name="T62" fmla="*/ 224 w 305"/>
                <a:gd name="T63" fmla="*/ 25 h 251"/>
                <a:gd name="T64" fmla="*/ 235 w 305"/>
                <a:gd name="T65" fmla="*/ 76 h 251"/>
                <a:gd name="T66" fmla="*/ 247 w 305"/>
                <a:gd name="T67" fmla="*/ 107 h 251"/>
                <a:gd name="T68" fmla="*/ 254 w 305"/>
                <a:gd name="T69" fmla="*/ 139 h 251"/>
                <a:gd name="T70" fmla="*/ 269 w 305"/>
                <a:gd name="T71" fmla="*/ 146 h 251"/>
                <a:gd name="T72" fmla="*/ 295 w 305"/>
                <a:gd name="T73" fmla="*/ 166 h 251"/>
                <a:gd name="T74" fmla="*/ 304 w 305"/>
                <a:gd name="T75" fmla="*/ 172 h 251"/>
                <a:gd name="T76" fmla="*/ 296 w 305"/>
                <a:gd name="T77" fmla="*/ 188 h 251"/>
                <a:gd name="T78" fmla="*/ 287 w 305"/>
                <a:gd name="T79" fmla="*/ 191 h 251"/>
                <a:gd name="T80" fmla="*/ 280 w 305"/>
                <a:gd name="T81" fmla="*/ 188 h 251"/>
                <a:gd name="T82" fmla="*/ 269 w 305"/>
                <a:gd name="T83" fmla="*/ 199 h 251"/>
                <a:gd name="T84" fmla="*/ 277 w 305"/>
                <a:gd name="T85" fmla="*/ 203 h 251"/>
                <a:gd name="T86" fmla="*/ 284 w 305"/>
                <a:gd name="T87" fmla="*/ 212 h 251"/>
                <a:gd name="T88" fmla="*/ 293 w 305"/>
                <a:gd name="T89" fmla="*/ 217 h 251"/>
                <a:gd name="T90" fmla="*/ 289 w 305"/>
                <a:gd name="T91" fmla="*/ 227 h 251"/>
                <a:gd name="T92" fmla="*/ 272 w 305"/>
                <a:gd name="T93" fmla="*/ 235 h 251"/>
                <a:gd name="T94" fmla="*/ 247 w 305"/>
                <a:gd name="T95" fmla="*/ 229 h 251"/>
                <a:gd name="T96" fmla="*/ 232 w 305"/>
                <a:gd name="T97" fmla="*/ 221 h 251"/>
                <a:gd name="T98" fmla="*/ 214 w 305"/>
                <a:gd name="T99" fmla="*/ 212 h 251"/>
                <a:gd name="T100" fmla="*/ 201 w 305"/>
                <a:gd name="T101" fmla="*/ 220 h 251"/>
                <a:gd name="T102" fmla="*/ 151 w 305"/>
                <a:gd name="T103" fmla="*/ 244 h 251"/>
                <a:gd name="T104" fmla="*/ 132 w 305"/>
                <a:gd name="T105" fmla="*/ 247 h 251"/>
                <a:gd name="T106" fmla="*/ 96 w 305"/>
                <a:gd name="T107" fmla="*/ 244 h 251"/>
                <a:gd name="T108" fmla="*/ 88 w 305"/>
                <a:gd name="T109" fmla="*/ 218 h 2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5"/>
                <a:gd name="T166" fmla="*/ 0 h 251"/>
                <a:gd name="T167" fmla="*/ 305 w 305"/>
                <a:gd name="T168" fmla="*/ 251 h 25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5" h="251">
                  <a:moveTo>
                    <a:pt x="70" y="214"/>
                  </a:moveTo>
                  <a:lnTo>
                    <a:pt x="69" y="215"/>
                  </a:lnTo>
                  <a:lnTo>
                    <a:pt x="63" y="215"/>
                  </a:lnTo>
                  <a:lnTo>
                    <a:pt x="60" y="214"/>
                  </a:lnTo>
                  <a:lnTo>
                    <a:pt x="54" y="212"/>
                  </a:lnTo>
                  <a:lnTo>
                    <a:pt x="42" y="205"/>
                  </a:lnTo>
                  <a:lnTo>
                    <a:pt x="42" y="202"/>
                  </a:lnTo>
                  <a:lnTo>
                    <a:pt x="39" y="200"/>
                  </a:lnTo>
                  <a:lnTo>
                    <a:pt x="37" y="199"/>
                  </a:lnTo>
                  <a:lnTo>
                    <a:pt x="36" y="193"/>
                  </a:lnTo>
                  <a:lnTo>
                    <a:pt x="33" y="190"/>
                  </a:lnTo>
                  <a:lnTo>
                    <a:pt x="28" y="178"/>
                  </a:lnTo>
                  <a:lnTo>
                    <a:pt x="81" y="161"/>
                  </a:lnTo>
                  <a:lnTo>
                    <a:pt x="109" y="167"/>
                  </a:lnTo>
                  <a:lnTo>
                    <a:pt x="114" y="163"/>
                  </a:lnTo>
                  <a:lnTo>
                    <a:pt x="112" y="161"/>
                  </a:lnTo>
                  <a:lnTo>
                    <a:pt x="112" y="160"/>
                  </a:lnTo>
                  <a:lnTo>
                    <a:pt x="115" y="161"/>
                  </a:lnTo>
                  <a:lnTo>
                    <a:pt x="117" y="161"/>
                  </a:lnTo>
                  <a:lnTo>
                    <a:pt x="117" y="158"/>
                  </a:lnTo>
                  <a:lnTo>
                    <a:pt x="115" y="155"/>
                  </a:lnTo>
                  <a:lnTo>
                    <a:pt x="112" y="155"/>
                  </a:lnTo>
                  <a:lnTo>
                    <a:pt x="106" y="154"/>
                  </a:lnTo>
                  <a:lnTo>
                    <a:pt x="106" y="151"/>
                  </a:lnTo>
                  <a:lnTo>
                    <a:pt x="102" y="151"/>
                  </a:lnTo>
                  <a:lnTo>
                    <a:pt x="97" y="149"/>
                  </a:lnTo>
                  <a:lnTo>
                    <a:pt x="96" y="148"/>
                  </a:lnTo>
                  <a:lnTo>
                    <a:pt x="91" y="146"/>
                  </a:lnTo>
                  <a:lnTo>
                    <a:pt x="88" y="148"/>
                  </a:lnTo>
                  <a:lnTo>
                    <a:pt x="87" y="145"/>
                  </a:lnTo>
                  <a:lnTo>
                    <a:pt x="60" y="152"/>
                  </a:lnTo>
                  <a:lnTo>
                    <a:pt x="58" y="151"/>
                  </a:lnTo>
                  <a:lnTo>
                    <a:pt x="52" y="151"/>
                  </a:lnTo>
                  <a:lnTo>
                    <a:pt x="49" y="149"/>
                  </a:lnTo>
                  <a:lnTo>
                    <a:pt x="48" y="148"/>
                  </a:lnTo>
                  <a:lnTo>
                    <a:pt x="37" y="149"/>
                  </a:lnTo>
                  <a:lnTo>
                    <a:pt x="31" y="146"/>
                  </a:lnTo>
                  <a:lnTo>
                    <a:pt x="25" y="148"/>
                  </a:lnTo>
                  <a:lnTo>
                    <a:pt x="25" y="145"/>
                  </a:lnTo>
                  <a:lnTo>
                    <a:pt x="21" y="143"/>
                  </a:lnTo>
                  <a:lnTo>
                    <a:pt x="15" y="133"/>
                  </a:lnTo>
                  <a:lnTo>
                    <a:pt x="13" y="128"/>
                  </a:lnTo>
                  <a:lnTo>
                    <a:pt x="19" y="121"/>
                  </a:lnTo>
                  <a:lnTo>
                    <a:pt x="49" y="109"/>
                  </a:lnTo>
                  <a:lnTo>
                    <a:pt x="49" y="110"/>
                  </a:lnTo>
                  <a:lnTo>
                    <a:pt x="51" y="112"/>
                  </a:lnTo>
                  <a:lnTo>
                    <a:pt x="55" y="110"/>
                  </a:lnTo>
                  <a:lnTo>
                    <a:pt x="57" y="109"/>
                  </a:lnTo>
                  <a:lnTo>
                    <a:pt x="55" y="107"/>
                  </a:lnTo>
                  <a:lnTo>
                    <a:pt x="51" y="107"/>
                  </a:lnTo>
                  <a:lnTo>
                    <a:pt x="54" y="104"/>
                  </a:lnTo>
                  <a:lnTo>
                    <a:pt x="57" y="104"/>
                  </a:lnTo>
                  <a:lnTo>
                    <a:pt x="60" y="103"/>
                  </a:lnTo>
                  <a:lnTo>
                    <a:pt x="60" y="101"/>
                  </a:lnTo>
                  <a:lnTo>
                    <a:pt x="40" y="104"/>
                  </a:lnTo>
                  <a:lnTo>
                    <a:pt x="37" y="106"/>
                  </a:lnTo>
                  <a:lnTo>
                    <a:pt x="34" y="106"/>
                  </a:lnTo>
                  <a:lnTo>
                    <a:pt x="33" y="107"/>
                  </a:lnTo>
                  <a:lnTo>
                    <a:pt x="30" y="107"/>
                  </a:lnTo>
                  <a:lnTo>
                    <a:pt x="28" y="106"/>
                  </a:lnTo>
                  <a:lnTo>
                    <a:pt x="25" y="104"/>
                  </a:lnTo>
                  <a:lnTo>
                    <a:pt x="24" y="106"/>
                  </a:lnTo>
                  <a:lnTo>
                    <a:pt x="25" y="106"/>
                  </a:lnTo>
                  <a:lnTo>
                    <a:pt x="25" y="109"/>
                  </a:lnTo>
                  <a:lnTo>
                    <a:pt x="21" y="109"/>
                  </a:lnTo>
                  <a:lnTo>
                    <a:pt x="19" y="110"/>
                  </a:lnTo>
                  <a:lnTo>
                    <a:pt x="16" y="110"/>
                  </a:lnTo>
                  <a:lnTo>
                    <a:pt x="13" y="109"/>
                  </a:lnTo>
                  <a:lnTo>
                    <a:pt x="13" y="106"/>
                  </a:lnTo>
                  <a:lnTo>
                    <a:pt x="15" y="103"/>
                  </a:lnTo>
                  <a:lnTo>
                    <a:pt x="16" y="101"/>
                  </a:lnTo>
                  <a:lnTo>
                    <a:pt x="21" y="101"/>
                  </a:lnTo>
                  <a:lnTo>
                    <a:pt x="21" y="95"/>
                  </a:lnTo>
                  <a:lnTo>
                    <a:pt x="16" y="95"/>
                  </a:lnTo>
                  <a:lnTo>
                    <a:pt x="13" y="98"/>
                  </a:lnTo>
                  <a:lnTo>
                    <a:pt x="10" y="97"/>
                  </a:lnTo>
                  <a:lnTo>
                    <a:pt x="10" y="95"/>
                  </a:lnTo>
                  <a:lnTo>
                    <a:pt x="9" y="94"/>
                  </a:lnTo>
                  <a:lnTo>
                    <a:pt x="3" y="95"/>
                  </a:lnTo>
                  <a:lnTo>
                    <a:pt x="0" y="83"/>
                  </a:lnTo>
                  <a:lnTo>
                    <a:pt x="1" y="79"/>
                  </a:lnTo>
                  <a:lnTo>
                    <a:pt x="10" y="67"/>
                  </a:lnTo>
                  <a:lnTo>
                    <a:pt x="16" y="64"/>
                  </a:lnTo>
                  <a:lnTo>
                    <a:pt x="16" y="62"/>
                  </a:lnTo>
                  <a:lnTo>
                    <a:pt x="16" y="59"/>
                  </a:lnTo>
                  <a:lnTo>
                    <a:pt x="15" y="58"/>
                  </a:lnTo>
                  <a:lnTo>
                    <a:pt x="12" y="58"/>
                  </a:lnTo>
                  <a:lnTo>
                    <a:pt x="10" y="55"/>
                  </a:lnTo>
                  <a:lnTo>
                    <a:pt x="10" y="50"/>
                  </a:lnTo>
                  <a:lnTo>
                    <a:pt x="12" y="46"/>
                  </a:lnTo>
                  <a:lnTo>
                    <a:pt x="40" y="17"/>
                  </a:lnTo>
                  <a:lnTo>
                    <a:pt x="43" y="17"/>
                  </a:lnTo>
                  <a:lnTo>
                    <a:pt x="45" y="13"/>
                  </a:lnTo>
                  <a:lnTo>
                    <a:pt x="49" y="13"/>
                  </a:lnTo>
                  <a:lnTo>
                    <a:pt x="73" y="0"/>
                  </a:lnTo>
                  <a:lnTo>
                    <a:pt x="78" y="1"/>
                  </a:lnTo>
                  <a:lnTo>
                    <a:pt x="78" y="3"/>
                  </a:lnTo>
                  <a:lnTo>
                    <a:pt x="81" y="4"/>
                  </a:lnTo>
                  <a:lnTo>
                    <a:pt x="81" y="7"/>
                  </a:lnTo>
                  <a:lnTo>
                    <a:pt x="82" y="9"/>
                  </a:lnTo>
                  <a:lnTo>
                    <a:pt x="84" y="29"/>
                  </a:lnTo>
                  <a:lnTo>
                    <a:pt x="79" y="31"/>
                  </a:lnTo>
                  <a:lnTo>
                    <a:pt x="78" y="34"/>
                  </a:lnTo>
                  <a:lnTo>
                    <a:pt x="78" y="35"/>
                  </a:lnTo>
                  <a:lnTo>
                    <a:pt x="78" y="37"/>
                  </a:lnTo>
                  <a:lnTo>
                    <a:pt x="78" y="38"/>
                  </a:lnTo>
                  <a:lnTo>
                    <a:pt x="73" y="40"/>
                  </a:lnTo>
                  <a:lnTo>
                    <a:pt x="73" y="41"/>
                  </a:lnTo>
                  <a:lnTo>
                    <a:pt x="75" y="44"/>
                  </a:lnTo>
                  <a:lnTo>
                    <a:pt x="82" y="38"/>
                  </a:lnTo>
                  <a:lnTo>
                    <a:pt x="84" y="38"/>
                  </a:lnTo>
                  <a:lnTo>
                    <a:pt x="85" y="41"/>
                  </a:lnTo>
                  <a:lnTo>
                    <a:pt x="91" y="38"/>
                  </a:lnTo>
                  <a:lnTo>
                    <a:pt x="93" y="34"/>
                  </a:lnTo>
                  <a:lnTo>
                    <a:pt x="90" y="34"/>
                  </a:lnTo>
                  <a:lnTo>
                    <a:pt x="90" y="29"/>
                  </a:lnTo>
                  <a:lnTo>
                    <a:pt x="93" y="25"/>
                  </a:lnTo>
                  <a:lnTo>
                    <a:pt x="94" y="23"/>
                  </a:lnTo>
                  <a:lnTo>
                    <a:pt x="94" y="20"/>
                  </a:lnTo>
                  <a:lnTo>
                    <a:pt x="96" y="19"/>
                  </a:lnTo>
                  <a:lnTo>
                    <a:pt x="102" y="19"/>
                  </a:lnTo>
                  <a:lnTo>
                    <a:pt x="109" y="25"/>
                  </a:lnTo>
                  <a:lnTo>
                    <a:pt x="120" y="28"/>
                  </a:lnTo>
                  <a:lnTo>
                    <a:pt x="121" y="31"/>
                  </a:lnTo>
                  <a:lnTo>
                    <a:pt x="124" y="32"/>
                  </a:lnTo>
                  <a:lnTo>
                    <a:pt x="127" y="34"/>
                  </a:lnTo>
                  <a:lnTo>
                    <a:pt x="130" y="38"/>
                  </a:lnTo>
                  <a:lnTo>
                    <a:pt x="130" y="44"/>
                  </a:lnTo>
                  <a:lnTo>
                    <a:pt x="120" y="58"/>
                  </a:lnTo>
                  <a:lnTo>
                    <a:pt x="120" y="59"/>
                  </a:lnTo>
                  <a:lnTo>
                    <a:pt x="124" y="58"/>
                  </a:lnTo>
                  <a:lnTo>
                    <a:pt x="127" y="53"/>
                  </a:lnTo>
                  <a:lnTo>
                    <a:pt x="130" y="50"/>
                  </a:lnTo>
                  <a:lnTo>
                    <a:pt x="130" y="53"/>
                  </a:lnTo>
                  <a:lnTo>
                    <a:pt x="129" y="58"/>
                  </a:lnTo>
                  <a:lnTo>
                    <a:pt x="133" y="58"/>
                  </a:lnTo>
                  <a:lnTo>
                    <a:pt x="133" y="56"/>
                  </a:lnTo>
                  <a:lnTo>
                    <a:pt x="135" y="49"/>
                  </a:lnTo>
                  <a:lnTo>
                    <a:pt x="138" y="49"/>
                  </a:lnTo>
                  <a:lnTo>
                    <a:pt x="139" y="44"/>
                  </a:lnTo>
                  <a:lnTo>
                    <a:pt x="142" y="46"/>
                  </a:lnTo>
                  <a:lnTo>
                    <a:pt x="145" y="44"/>
                  </a:lnTo>
                  <a:lnTo>
                    <a:pt x="148" y="50"/>
                  </a:lnTo>
                  <a:lnTo>
                    <a:pt x="150" y="49"/>
                  </a:lnTo>
                  <a:lnTo>
                    <a:pt x="148" y="44"/>
                  </a:lnTo>
                  <a:lnTo>
                    <a:pt x="150" y="44"/>
                  </a:lnTo>
                  <a:lnTo>
                    <a:pt x="151" y="46"/>
                  </a:lnTo>
                  <a:lnTo>
                    <a:pt x="153" y="44"/>
                  </a:lnTo>
                  <a:lnTo>
                    <a:pt x="153" y="41"/>
                  </a:lnTo>
                  <a:lnTo>
                    <a:pt x="148" y="40"/>
                  </a:lnTo>
                  <a:lnTo>
                    <a:pt x="148" y="37"/>
                  </a:lnTo>
                  <a:lnTo>
                    <a:pt x="150" y="37"/>
                  </a:lnTo>
                  <a:lnTo>
                    <a:pt x="153" y="40"/>
                  </a:lnTo>
                  <a:lnTo>
                    <a:pt x="154" y="37"/>
                  </a:lnTo>
                  <a:lnTo>
                    <a:pt x="150" y="31"/>
                  </a:lnTo>
                  <a:lnTo>
                    <a:pt x="147" y="31"/>
                  </a:lnTo>
                  <a:lnTo>
                    <a:pt x="144" y="23"/>
                  </a:lnTo>
                  <a:lnTo>
                    <a:pt x="144" y="20"/>
                  </a:lnTo>
                  <a:lnTo>
                    <a:pt x="147" y="20"/>
                  </a:lnTo>
                  <a:lnTo>
                    <a:pt x="154" y="23"/>
                  </a:lnTo>
                  <a:lnTo>
                    <a:pt x="156" y="26"/>
                  </a:lnTo>
                  <a:lnTo>
                    <a:pt x="159" y="26"/>
                  </a:lnTo>
                  <a:lnTo>
                    <a:pt x="159" y="28"/>
                  </a:lnTo>
                  <a:lnTo>
                    <a:pt x="162" y="32"/>
                  </a:lnTo>
                  <a:lnTo>
                    <a:pt x="163" y="34"/>
                  </a:lnTo>
                  <a:lnTo>
                    <a:pt x="165" y="34"/>
                  </a:lnTo>
                  <a:lnTo>
                    <a:pt x="168" y="35"/>
                  </a:lnTo>
                  <a:lnTo>
                    <a:pt x="168" y="37"/>
                  </a:lnTo>
                  <a:lnTo>
                    <a:pt x="169" y="38"/>
                  </a:lnTo>
                  <a:lnTo>
                    <a:pt x="169" y="40"/>
                  </a:lnTo>
                  <a:lnTo>
                    <a:pt x="169" y="41"/>
                  </a:lnTo>
                  <a:lnTo>
                    <a:pt x="172" y="43"/>
                  </a:lnTo>
                  <a:lnTo>
                    <a:pt x="174" y="47"/>
                  </a:lnTo>
                  <a:lnTo>
                    <a:pt x="174" y="59"/>
                  </a:lnTo>
                  <a:lnTo>
                    <a:pt x="177" y="65"/>
                  </a:lnTo>
                  <a:lnTo>
                    <a:pt x="177" y="74"/>
                  </a:lnTo>
                  <a:lnTo>
                    <a:pt x="181" y="79"/>
                  </a:lnTo>
                  <a:lnTo>
                    <a:pt x="180" y="83"/>
                  </a:lnTo>
                  <a:lnTo>
                    <a:pt x="180" y="91"/>
                  </a:lnTo>
                  <a:lnTo>
                    <a:pt x="181" y="91"/>
                  </a:lnTo>
                  <a:lnTo>
                    <a:pt x="184" y="95"/>
                  </a:lnTo>
                  <a:lnTo>
                    <a:pt x="186" y="94"/>
                  </a:lnTo>
                  <a:lnTo>
                    <a:pt x="187" y="92"/>
                  </a:lnTo>
                  <a:lnTo>
                    <a:pt x="190" y="91"/>
                  </a:lnTo>
                  <a:lnTo>
                    <a:pt x="193" y="86"/>
                  </a:lnTo>
                  <a:lnTo>
                    <a:pt x="193" y="83"/>
                  </a:lnTo>
                  <a:lnTo>
                    <a:pt x="196" y="82"/>
                  </a:lnTo>
                  <a:lnTo>
                    <a:pt x="196" y="80"/>
                  </a:lnTo>
                  <a:lnTo>
                    <a:pt x="192" y="76"/>
                  </a:lnTo>
                  <a:lnTo>
                    <a:pt x="192" y="71"/>
                  </a:lnTo>
                  <a:lnTo>
                    <a:pt x="192" y="68"/>
                  </a:lnTo>
                  <a:lnTo>
                    <a:pt x="190" y="67"/>
                  </a:lnTo>
                  <a:lnTo>
                    <a:pt x="189" y="58"/>
                  </a:lnTo>
                  <a:lnTo>
                    <a:pt x="190" y="56"/>
                  </a:lnTo>
                  <a:lnTo>
                    <a:pt x="189" y="50"/>
                  </a:lnTo>
                  <a:lnTo>
                    <a:pt x="187" y="49"/>
                  </a:lnTo>
                  <a:lnTo>
                    <a:pt x="183" y="19"/>
                  </a:lnTo>
                  <a:lnTo>
                    <a:pt x="184" y="19"/>
                  </a:lnTo>
                  <a:lnTo>
                    <a:pt x="184" y="14"/>
                  </a:lnTo>
                  <a:lnTo>
                    <a:pt x="183" y="14"/>
                  </a:lnTo>
                  <a:lnTo>
                    <a:pt x="181" y="11"/>
                  </a:lnTo>
                  <a:lnTo>
                    <a:pt x="183" y="10"/>
                  </a:lnTo>
                  <a:lnTo>
                    <a:pt x="186" y="10"/>
                  </a:lnTo>
                  <a:lnTo>
                    <a:pt x="187" y="9"/>
                  </a:lnTo>
                  <a:lnTo>
                    <a:pt x="183" y="6"/>
                  </a:lnTo>
                  <a:lnTo>
                    <a:pt x="184" y="3"/>
                  </a:lnTo>
                  <a:lnTo>
                    <a:pt x="184" y="1"/>
                  </a:lnTo>
                  <a:lnTo>
                    <a:pt x="187" y="1"/>
                  </a:lnTo>
                  <a:lnTo>
                    <a:pt x="193" y="3"/>
                  </a:lnTo>
                  <a:lnTo>
                    <a:pt x="193" y="4"/>
                  </a:lnTo>
                  <a:lnTo>
                    <a:pt x="199" y="10"/>
                  </a:lnTo>
                  <a:lnTo>
                    <a:pt x="204" y="11"/>
                  </a:lnTo>
                  <a:lnTo>
                    <a:pt x="205" y="9"/>
                  </a:lnTo>
                  <a:lnTo>
                    <a:pt x="204" y="9"/>
                  </a:lnTo>
                  <a:lnTo>
                    <a:pt x="202" y="4"/>
                  </a:lnTo>
                  <a:lnTo>
                    <a:pt x="204" y="4"/>
                  </a:lnTo>
                  <a:lnTo>
                    <a:pt x="207" y="6"/>
                  </a:lnTo>
                  <a:lnTo>
                    <a:pt x="208" y="7"/>
                  </a:lnTo>
                  <a:lnTo>
                    <a:pt x="211" y="9"/>
                  </a:lnTo>
                  <a:lnTo>
                    <a:pt x="211" y="13"/>
                  </a:lnTo>
                  <a:lnTo>
                    <a:pt x="213" y="16"/>
                  </a:lnTo>
                  <a:lnTo>
                    <a:pt x="220" y="20"/>
                  </a:lnTo>
                  <a:lnTo>
                    <a:pt x="220" y="22"/>
                  </a:lnTo>
                  <a:lnTo>
                    <a:pt x="224" y="25"/>
                  </a:lnTo>
                  <a:lnTo>
                    <a:pt x="227" y="28"/>
                  </a:lnTo>
                  <a:lnTo>
                    <a:pt x="227" y="29"/>
                  </a:lnTo>
                  <a:lnTo>
                    <a:pt x="229" y="31"/>
                  </a:lnTo>
                  <a:lnTo>
                    <a:pt x="230" y="32"/>
                  </a:lnTo>
                  <a:lnTo>
                    <a:pt x="227" y="37"/>
                  </a:lnTo>
                  <a:lnTo>
                    <a:pt x="230" y="37"/>
                  </a:lnTo>
                  <a:lnTo>
                    <a:pt x="235" y="76"/>
                  </a:lnTo>
                  <a:lnTo>
                    <a:pt x="236" y="76"/>
                  </a:lnTo>
                  <a:lnTo>
                    <a:pt x="238" y="83"/>
                  </a:lnTo>
                  <a:lnTo>
                    <a:pt x="244" y="94"/>
                  </a:lnTo>
                  <a:lnTo>
                    <a:pt x="245" y="98"/>
                  </a:lnTo>
                  <a:lnTo>
                    <a:pt x="245" y="100"/>
                  </a:lnTo>
                  <a:lnTo>
                    <a:pt x="247" y="103"/>
                  </a:lnTo>
                  <a:lnTo>
                    <a:pt x="247" y="107"/>
                  </a:lnTo>
                  <a:lnTo>
                    <a:pt x="245" y="107"/>
                  </a:lnTo>
                  <a:lnTo>
                    <a:pt x="244" y="109"/>
                  </a:lnTo>
                  <a:lnTo>
                    <a:pt x="244" y="118"/>
                  </a:lnTo>
                  <a:lnTo>
                    <a:pt x="242" y="121"/>
                  </a:lnTo>
                  <a:lnTo>
                    <a:pt x="244" y="125"/>
                  </a:lnTo>
                  <a:lnTo>
                    <a:pt x="248" y="128"/>
                  </a:lnTo>
                  <a:lnTo>
                    <a:pt x="254" y="139"/>
                  </a:lnTo>
                  <a:lnTo>
                    <a:pt x="259" y="140"/>
                  </a:lnTo>
                  <a:lnTo>
                    <a:pt x="262" y="146"/>
                  </a:lnTo>
                  <a:lnTo>
                    <a:pt x="263" y="148"/>
                  </a:lnTo>
                  <a:lnTo>
                    <a:pt x="266" y="148"/>
                  </a:lnTo>
                  <a:lnTo>
                    <a:pt x="268" y="151"/>
                  </a:lnTo>
                  <a:lnTo>
                    <a:pt x="269" y="149"/>
                  </a:lnTo>
                  <a:lnTo>
                    <a:pt x="269" y="146"/>
                  </a:lnTo>
                  <a:lnTo>
                    <a:pt x="271" y="145"/>
                  </a:lnTo>
                  <a:lnTo>
                    <a:pt x="274" y="146"/>
                  </a:lnTo>
                  <a:lnTo>
                    <a:pt x="275" y="148"/>
                  </a:lnTo>
                  <a:lnTo>
                    <a:pt x="275" y="151"/>
                  </a:lnTo>
                  <a:lnTo>
                    <a:pt x="290" y="164"/>
                  </a:lnTo>
                  <a:lnTo>
                    <a:pt x="293" y="164"/>
                  </a:lnTo>
                  <a:lnTo>
                    <a:pt x="295" y="166"/>
                  </a:lnTo>
                  <a:lnTo>
                    <a:pt x="295" y="169"/>
                  </a:lnTo>
                  <a:lnTo>
                    <a:pt x="295" y="172"/>
                  </a:lnTo>
                  <a:lnTo>
                    <a:pt x="298" y="172"/>
                  </a:lnTo>
                  <a:lnTo>
                    <a:pt x="299" y="170"/>
                  </a:lnTo>
                  <a:lnTo>
                    <a:pt x="301" y="172"/>
                  </a:lnTo>
                  <a:lnTo>
                    <a:pt x="302" y="170"/>
                  </a:lnTo>
                  <a:lnTo>
                    <a:pt x="304" y="172"/>
                  </a:lnTo>
                  <a:lnTo>
                    <a:pt x="305" y="178"/>
                  </a:lnTo>
                  <a:lnTo>
                    <a:pt x="304" y="182"/>
                  </a:lnTo>
                  <a:lnTo>
                    <a:pt x="305" y="190"/>
                  </a:lnTo>
                  <a:lnTo>
                    <a:pt x="304" y="194"/>
                  </a:lnTo>
                  <a:lnTo>
                    <a:pt x="301" y="196"/>
                  </a:lnTo>
                  <a:lnTo>
                    <a:pt x="299" y="194"/>
                  </a:lnTo>
                  <a:lnTo>
                    <a:pt x="296" y="188"/>
                  </a:lnTo>
                  <a:lnTo>
                    <a:pt x="296" y="182"/>
                  </a:lnTo>
                  <a:lnTo>
                    <a:pt x="293" y="194"/>
                  </a:lnTo>
                  <a:lnTo>
                    <a:pt x="293" y="196"/>
                  </a:lnTo>
                  <a:lnTo>
                    <a:pt x="292" y="193"/>
                  </a:lnTo>
                  <a:lnTo>
                    <a:pt x="290" y="191"/>
                  </a:lnTo>
                  <a:lnTo>
                    <a:pt x="289" y="194"/>
                  </a:lnTo>
                  <a:lnTo>
                    <a:pt x="287" y="191"/>
                  </a:lnTo>
                  <a:lnTo>
                    <a:pt x="286" y="187"/>
                  </a:lnTo>
                  <a:lnTo>
                    <a:pt x="286" y="182"/>
                  </a:lnTo>
                  <a:lnTo>
                    <a:pt x="284" y="185"/>
                  </a:lnTo>
                  <a:lnTo>
                    <a:pt x="283" y="185"/>
                  </a:lnTo>
                  <a:lnTo>
                    <a:pt x="283" y="184"/>
                  </a:lnTo>
                  <a:lnTo>
                    <a:pt x="281" y="188"/>
                  </a:lnTo>
                  <a:lnTo>
                    <a:pt x="280" y="188"/>
                  </a:lnTo>
                  <a:lnTo>
                    <a:pt x="277" y="191"/>
                  </a:lnTo>
                  <a:lnTo>
                    <a:pt x="275" y="193"/>
                  </a:lnTo>
                  <a:lnTo>
                    <a:pt x="277" y="193"/>
                  </a:lnTo>
                  <a:lnTo>
                    <a:pt x="278" y="200"/>
                  </a:lnTo>
                  <a:lnTo>
                    <a:pt x="275" y="200"/>
                  </a:lnTo>
                  <a:lnTo>
                    <a:pt x="274" y="200"/>
                  </a:lnTo>
                  <a:lnTo>
                    <a:pt x="269" y="199"/>
                  </a:lnTo>
                  <a:lnTo>
                    <a:pt x="268" y="200"/>
                  </a:lnTo>
                  <a:lnTo>
                    <a:pt x="268" y="202"/>
                  </a:lnTo>
                  <a:lnTo>
                    <a:pt x="269" y="208"/>
                  </a:lnTo>
                  <a:lnTo>
                    <a:pt x="269" y="214"/>
                  </a:lnTo>
                  <a:lnTo>
                    <a:pt x="272" y="208"/>
                  </a:lnTo>
                  <a:lnTo>
                    <a:pt x="275" y="206"/>
                  </a:lnTo>
                  <a:lnTo>
                    <a:pt x="277" y="203"/>
                  </a:lnTo>
                  <a:lnTo>
                    <a:pt x="284" y="203"/>
                  </a:lnTo>
                  <a:lnTo>
                    <a:pt x="284" y="205"/>
                  </a:lnTo>
                  <a:lnTo>
                    <a:pt x="287" y="205"/>
                  </a:lnTo>
                  <a:lnTo>
                    <a:pt x="287" y="208"/>
                  </a:lnTo>
                  <a:lnTo>
                    <a:pt x="286" y="209"/>
                  </a:lnTo>
                  <a:lnTo>
                    <a:pt x="284" y="211"/>
                  </a:lnTo>
                  <a:lnTo>
                    <a:pt x="284" y="212"/>
                  </a:lnTo>
                  <a:lnTo>
                    <a:pt x="283" y="212"/>
                  </a:lnTo>
                  <a:lnTo>
                    <a:pt x="283" y="214"/>
                  </a:lnTo>
                  <a:lnTo>
                    <a:pt x="284" y="217"/>
                  </a:lnTo>
                  <a:lnTo>
                    <a:pt x="286" y="218"/>
                  </a:lnTo>
                  <a:lnTo>
                    <a:pt x="286" y="214"/>
                  </a:lnTo>
                  <a:lnTo>
                    <a:pt x="290" y="217"/>
                  </a:lnTo>
                  <a:lnTo>
                    <a:pt x="293" y="217"/>
                  </a:lnTo>
                  <a:lnTo>
                    <a:pt x="295" y="220"/>
                  </a:lnTo>
                  <a:lnTo>
                    <a:pt x="293" y="223"/>
                  </a:lnTo>
                  <a:lnTo>
                    <a:pt x="292" y="223"/>
                  </a:lnTo>
                  <a:lnTo>
                    <a:pt x="292" y="221"/>
                  </a:lnTo>
                  <a:lnTo>
                    <a:pt x="290" y="224"/>
                  </a:lnTo>
                  <a:lnTo>
                    <a:pt x="289" y="226"/>
                  </a:lnTo>
                  <a:lnTo>
                    <a:pt x="289" y="227"/>
                  </a:lnTo>
                  <a:lnTo>
                    <a:pt x="286" y="227"/>
                  </a:lnTo>
                  <a:lnTo>
                    <a:pt x="280" y="230"/>
                  </a:lnTo>
                  <a:lnTo>
                    <a:pt x="280" y="233"/>
                  </a:lnTo>
                  <a:lnTo>
                    <a:pt x="275" y="233"/>
                  </a:lnTo>
                  <a:lnTo>
                    <a:pt x="274" y="232"/>
                  </a:lnTo>
                  <a:lnTo>
                    <a:pt x="274" y="235"/>
                  </a:lnTo>
                  <a:lnTo>
                    <a:pt x="272" y="235"/>
                  </a:lnTo>
                  <a:lnTo>
                    <a:pt x="271" y="236"/>
                  </a:lnTo>
                  <a:lnTo>
                    <a:pt x="268" y="235"/>
                  </a:lnTo>
                  <a:lnTo>
                    <a:pt x="263" y="238"/>
                  </a:lnTo>
                  <a:lnTo>
                    <a:pt x="256" y="235"/>
                  </a:lnTo>
                  <a:lnTo>
                    <a:pt x="254" y="233"/>
                  </a:lnTo>
                  <a:lnTo>
                    <a:pt x="248" y="232"/>
                  </a:lnTo>
                  <a:lnTo>
                    <a:pt x="247" y="229"/>
                  </a:lnTo>
                  <a:lnTo>
                    <a:pt x="245" y="229"/>
                  </a:lnTo>
                  <a:lnTo>
                    <a:pt x="244" y="232"/>
                  </a:lnTo>
                  <a:lnTo>
                    <a:pt x="232" y="229"/>
                  </a:lnTo>
                  <a:lnTo>
                    <a:pt x="232" y="227"/>
                  </a:lnTo>
                  <a:lnTo>
                    <a:pt x="236" y="221"/>
                  </a:lnTo>
                  <a:lnTo>
                    <a:pt x="235" y="220"/>
                  </a:lnTo>
                  <a:lnTo>
                    <a:pt x="232" y="221"/>
                  </a:lnTo>
                  <a:lnTo>
                    <a:pt x="227" y="221"/>
                  </a:lnTo>
                  <a:lnTo>
                    <a:pt x="227" y="218"/>
                  </a:lnTo>
                  <a:lnTo>
                    <a:pt x="223" y="218"/>
                  </a:lnTo>
                  <a:lnTo>
                    <a:pt x="221" y="218"/>
                  </a:lnTo>
                  <a:lnTo>
                    <a:pt x="214" y="217"/>
                  </a:lnTo>
                  <a:lnTo>
                    <a:pt x="213" y="214"/>
                  </a:lnTo>
                  <a:lnTo>
                    <a:pt x="214" y="212"/>
                  </a:lnTo>
                  <a:lnTo>
                    <a:pt x="213" y="203"/>
                  </a:lnTo>
                  <a:lnTo>
                    <a:pt x="210" y="202"/>
                  </a:lnTo>
                  <a:lnTo>
                    <a:pt x="207" y="208"/>
                  </a:lnTo>
                  <a:lnTo>
                    <a:pt x="202" y="209"/>
                  </a:lnTo>
                  <a:lnTo>
                    <a:pt x="204" y="215"/>
                  </a:lnTo>
                  <a:lnTo>
                    <a:pt x="204" y="217"/>
                  </a:lnTo>
                  <a:lnTo>
                    <a:pt x="201" y="220"/>
                  </a:lnTo>
                  <a:lnTo>
                    <a:pt x="196" y="227"/>
                  </a:lnTo>
                  <a:lnTo>
                    <a:pt x="175" y="229"/>
                  </a:lnTo>
                  <a:lnTo>
                    <a:pt x="177" y="230"/>
                  </a:lnTo>
                  <a:lnTo>
                    <a:pt x="174" y="235"/>
                  </a:lnTo>
                  <a:lnTo>
                    <a:pt x="160" y="244"/>
                  </a:lnTo>
                  <a:lnTo>
                    <a:pt x="154" y="244"/>
                  </a:lnTo>
                  <a:lnTo>
                    <a:pt x="151" y="244"/>
                  </a:lnTo>
                  <a:lnTo>
                    <a:pt x="148" y="245"/>
                  </a:lnTo>
                  <a:lnTo>
                    <a:pt x="144" y="244"/>
                  </a:lnTo>
                  <a:lnTo>
                    <a:pt x="141" y="245"/>
                  </a:lnTo>
                  <a:lnTo>
                    <a:pt x="139" y="244"/>
                  </a:lnTo>
                  <a:lnTo>
                    <a:pt x="135" y="245"/>
                  </a:lnTo>
                  <a:lnTo>
                    <a:pt x="130" y="247"/>
                  </a:lnTo>
                  <a:lnTo>
                    <a:pt x="132" y="247"/>
                  </a:lnTo>
                  <a:lnTo>
                    <a:pt x="132" y="248"/>
                  </a:lnTo>
                  <a:lnTo>
                    <a:pt x="121" y="250"/>
                  </a:lnTo>
                  <a:lnTo>
                    <a:pt x="118" y="250"/>
                  </a:lnTo>
                  <a:lnTo>
                    <a:pt x="97" y="251"/>
                  </a:lnTo>
                  <a:lnTo>
                    <a:pt x="99" y="250"/>
                  </a:lnTo>
                  <a:lnTo>
                    <a:pt x="102" y="247"/>
                  </a:lnTo>
                  <a:lnTo>
                    <a:pt x="96" y="244"/>
                  </a:lnTo>
                  <a:lnTo>
                    <a:pt x="91" y="232"/>
                  </a:lnTo>
                  <a:lnTo>
                    <a:pt x="91" y="227"/>
                  </a:lnTo>
                  <a:lnTo>
                    <a:pt x="93" y="224"/>
                  </a:lnTo>
                  <a:lnTo>
                    <a:pt x="93" y="223"/>
                  </a:lnTo>
                  <a:lnTo>
                    <a:pt x="90" y="221"/>
                  </a:lnTo>
                  <a:lnTo>
                    <a:pt x="90" y="220"/>
                  </a:lnTo>
                  <a:lnTo>
                    <a:pt x="88" y="218"/>
                  </a:lnTo>
                  <a:lnTo>
                    <a:pt x="85" y="217"/>
                  </a:lnTo>
                  <a:lnTo>
                    <a:pt x="85" y="214"/>
                  </a:lnTo>
                  <a:lnTo>
                    <a:pt x="79" y="212"/>
                  </a:lnTo>
                  <a:lnTo>
                    <a:pt x="70" y="214"/>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10" name="Freeform 384"/>
            <p:cNvSpPr>
              <a:spLocks/>
            </p:cNvSpPr>
            <p:nvPr/>
          </p:nvSpPr>
          <p:spPr bwMode="auto">
            <a:xfrm>
              <a:off x="943" y="861"/>
              <a:ext cx="42" cy="50"/>
            </a:xfrm>
            <a:custGeom>
              <a:avLst/>
              <a:gdLst>
                <a:gd name="T0" fmla="*/ 34 w 42"/>
                <a:gd name="T1" fmla="*/ 40 h 50"/>
                <a:gd name="T2" fmla="*/ 34 w 42"/>
                <a:gd name="T3" fmla="*/ 37 h 50"/>
                <a:gd name="T4" fmla="*/ 39 w 42"/>
                <a:gd name="T5" fmla="*/ 30 h 50"/>
                <a:gd name="T6" fmla="*/ 42 w 42"/>
                <a:gd name="T7" fmla="*/ 12 h 50"/>
                <a:gd name="T8" fmla="*/ 40 w 42"/>
                <a:gd name="T9" fmla="*/ 9 h 50"/>
                <a:gd name="T10" fmla="*/ 39 w 42"/>
                <a:gd name="T11" fmla="*/ 9 h 50"/>
                <a:gd name="T12" fmla="*/ 36 w 42"/>
                <a:gd name="T13" fmla="*/ 4 h 50"/>
                <a:gd name="T14" fmla="*/ 30 w 42"/>
                <a:gd name="T15" fmla="*/ 1 h 50"/>
                <a:gd name="T16" fmla="*/ 27 w 42"/>
                <a:gd name="T17" fmla="*/ 0 h 50"/>
                <a:gd name="T18" fmla="*/ 21 w 42"/>
                <a:gd name="T19" fmla="*/ 1 h 50"/>
                <a:gd name="T20" fmla="*/ 11 w 42"/>
                <a:gd name="T21" fmla="*/ 3 h 50"/>
                <a:gd name="T22" fmla="*/ 8 w 42"/>
                <a:gd name="T23" fmla="*/ 4 h 50"/>
                <a:gd name="T24" fmla="*/ 0 w 42"/>
                <a:gd name="T25" fmla="*/ 15 h 50"/>
                <a:gd name="T26" fmla="*/ 0 w 42"/>
                <a:gd name="T27" fmla="*/ 18 h 50"/>
                <a:gd name="T28" fmla="*/ 8 w 42"/>
                <a:gd name="T29" fmla="*/ 22 h 50"/>
                <a:gd name="T30" fmla="*/ 21 w 42"/>
                <a:gd name="T31" fmla="*/ 40 h 50"/>
                <a:gd name="T32" fmla="*/ 22 w 42"/>
                <a:gd name="T33" fmla="*/ 43 h 50"/>
                <a:gd name="T34" fmla="*/ 28 w 42"/>
                <a:gd name="T35" fmla="*/ 50 h 50"/>
                <a:gd name="T36" fmla="*/ 28 w 42"/>
                <a:gd name="T37" fmla="*/ 49 h 50"/>
                <a:gd name="T38" fmla="*/ 30 w 42"/>
                <a:gd name="T39" fmla="*/ 49 h 50"/>
                <a:gd name="T40" fmla="*/ 34 w 42"/>
                <a:gd name="T41" fmla="*/ 41 h 50"/>
                <a:gd name="T42" fmla="*/ 34 w 42"/>
                <a:gd name="T43" fmla="*/ 40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50"/>
                <a:gd name="T68" fmla="*/ 42 w 42"/>
                <a:gd name="T69" fmla="*/ 50 h 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50">
                  <a:moveTo>
                    <a:pt x="34" y="40"/>
                  </a:moveTo>
                  <a:lnTo>
                    <a:pt x="34" y="37"/>
                  </a:lnTo>
                  <a:lnTo>
                    <a:pt x="39" y="30"/>
                  </a:lnTo>
                  <a:lnTo>
                    <a:pt x="42" y="12"/>
                  </a:lnTo>
                  <a:lnTo>
                    <a:pt x="40" y="9"/>
                  </a:lnTo>
                  <a:lnTo>
                    <a:pt x="39" y="9"/>
                  </a:lnTo>
                  <a:lnTo>
                    <a:pt x="36" y="4"/>
                  </a:lnTo>
                  <a:lnTo>
                    <a:pt x="30" y="1"/>
                  </a:lnTo>
                  <a:lnTo>
                    <a:pt x="27" y="0"/>
                  </a:lnTo>
                  <a:lnTo>
                    <a:pt x="21" y="1"/>
                  </a:lnTo>
                  <a:lnTo>
                    <a:pt x="11" y="3"/>
                  </a:lnTo>
                  <a:lnTo>
                    <a:pt x="8" y="4"/>
                  </a:lnTo>
                  <a:lnTo>
                    <a:pt x="0" y="15"/>
                  </a:lnTo>
                  <a:lnTo>
                    <a:pt x="0" y="18"/>
                  </a:lnTo>
                  <a:lnTo>
                    <a:pt x="8" y="22"/>
                  </a:lnTo>
                  <a:lnTo>
                    <a:pt x="21" y="40"/>
                  </a:lnTo>
                  <a:lnTo>
                    <a:pt x="22" y="43"/>
                  </a:lnTo>
                  <a:lnTo>
                    <a:pt x="28" y="50"/>
                  </a:lnTo>
                  <a:lnTo>
                    <a:pt x="28" y="49"/>
                  </a:lnTo>
                  <a:lnTo>
                    <a:pt x="30" y="49"/>
                  </a:lnTo>
                  <a:lnTo>
                    <a:pt x="34" y="41"/>
                  </a:lnTo>
                  <a:lnTo>
                    <a:pt x="34" y="4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11" name="Freeform 385"/>
            <p:cNvSpPr>
              <a:spLocks/>
            </p:cNvSpPr>
            <p:nvPr/>
          </p:nvSpPr>
          <p:spPr bwMode="auto">
            <a:xfrm>
              <a:off x="1021" y="853"/>
              <a:ext cx="100" cy="148"/>
            </a:xfrm>
            <a:custGeom>
              <a:avLst/>
              <a:gdLst>
                <a:gd name="T0" fmla="*/ 37 w 100"/>
                <a:gd name="T1" fmla="*/ 108 h 148"/>
                <a:gd name="T2" fmla="*/ 33 w 100"/>
                <a:gd name="T3" fmla="*/ 102 h 148"/>
                <a:gd name="T4" fmla="*/ 24 w 100"/>
                <a:gd name="T5" fmla="*/ 97 h 148"/>
                <a:gd name="T6" fmla="*/ 15 w 100"/>
                <a:gd name="T7" fmla="*/ 94 h 148"/>
                <a:gd name="T8" fmla="*/ 0 w 100"/>
                <a:gd name="T9" fmla="*/ 75 h 148"/>
                <a:gd name="T10" fmla="*/ 7 w 100"/>
                <a:gd name="T11" fmla="*/ 55 h 148"/>
                <a:gd name="T12" fmla="*/ 13 w 100"/>
                <a:gd name="T13" fmla="*/ 60 h 148"/>
                <a:gd name="T14" fmla="*/ 18 w 100"/>
                <a:gd name="T15" fmla="*/ 64 h 148"/>
                <a:gd name="T16" fmla="*/ 21 w 100"/>
                <a:gd name="T17" fmla="*/ 75 h 148"/>
                <a:gd name="T18" fmla="*/ 30 w 100"/>
                <a:gd name="T19" fmla="*/ 72 h 148"/>
                <a:gd name="T20" fmla="*/ 37 w 100"/>
                <a:gd name="T21" fmla="*/ 69 h 148"/>
                <a:gd name="T22" fmla="*/ 36 w 100"/>
                <a:gd name="T23" fmla="*/ 60 h 148"/>
                <a:gd name="T24" fmla="*/ 40 w 100"/>
                <a:gd name="T25" fmla="*/ 58 h 148"/>
                <a:gd name="T26" fmla="*/ 34 w 100"/>
                <a:gd name="T27" fmla="*/ 52 h 148"/>
                <a:gd name="T28" fmla="*/ 33 w 100"/>
                <a:gd name="T29" fmla="*/ 42 h 148"/>
                <a:gd name="T30" fmla="*/ 42 w 100"/>
                <a:gd name="T31" fmla="*/ 45 h 148"/>
                <a:gd name="T32" fmla="*/ 34 w 100"/>
                <a:gd name="T33" fmla="*/ 39 h 148"/>
                <a:gd name="T34" fmla="*/ 21 w 100"/>
                <a:gd name="T35" fmla="*/ 33 h 148"/>
                <a:gd name="T36" fmla="*/ 18 w 100"/>
                <a:gd name="T37" fmla="*/ 24 h 148"/>
                <a:gd name="T38" fmla="*/ 27 w 100"/>
                <a:gd name="T39" fmla="*/ 29 h 148"/>
                <a:gd name="T40" fmla="*/ 28 w 100"/>
                <a:gd name="T41" fmla="*/ 24 h 148"/>
                <a:gd name="T42" fmla="*/ 24 w 100"/>
                <a:gd name="T43" fmla="*/ 18 h 148"/>
                <a:gd name="T44" fmla="*/ 22 w 100"/>
                <a:gd name="T45" fmla="*/ 9 h 148"/>
                <a:gd name="T46" fmla="*/ 34 w 100"/>
                <a:gd name="T47" fmla="*/ 9 h 148"/>
                <a:gd name="T48" fmla="*/ 37 w 100"/>
                <a:gd name="T49" fmla="*/ 8 h 148"/>
                <a:gd name="T50" fmla="*/ 36 w 100"/>
                <a:gd name="T51" fmla="*/ 2 h 148"/>
                <a:gd name="T52" fmla="*/ 43 w 100"/>
                <a:gd name="T53" fmla="*/ 6 h 148"/>
                <a:gd name="T54" fmla="*/ 57 w 100"/>
                <a:gd name="T55" fmla="*/ 11 h 148"/>
                <a:gd name="T56" fmla="*/ 75 w 100"/>
                <a:gd name="T57" fmla="*/ 3 h 148"/>
                <a:gd name="T58" fmla="*/ 87 w 100"/>
                <a:gd name="T59" fmla="*/ 8 h 148"/>
                <a:gd name="T60" fmla="*/ 85 w 100"/>
                <a:gd name="T61" fmla="*/ 21 h 148"/>
                <a:gd name="T62" fmla="*/ 82 w 100"/>
                <a:gd name="T63" fmla="*/ 23 h 148"/>
                <a:gd name="T64" fmla="*/ 85 w 100"/>
                <a:gd name="T65" fmla="*/ 33 h 148"/>
                <a:gd name="T66" fmla="*/ 73 w 100"/>
                <a:gd name="T67" fmla="*/ 45 h 148"/>
                <a:gd name="T68" fmla="*/ 67 w 100"/>
                <a:gd name="T69" fmla="*/ 52 h 148"/>
                <a:gd name="T70" fmla="*/ 78 w 100"/>
                <a:gd name="T71" fmla="*/ 51 h 148"/>
                <a:gd name="T72" fmla="*/ 85 w 100"/>
                <a:gd name="T73" fmla="*/ 61 h 148"/>
                <a:gd name="T74" fmla="*/ 88 w 100"/>
                <a:gd name="T75" fmla="*/ 66 h 148"/>
                <a:gd name="T76" fmla="*/ 88 w 100"/>
                <a:gd name="T77" fmla="*/ 73 h 148"/>
                <a:gd name="T78" fmla="*/ 96 w 100"/>
                <a:gd name="T79" fmla="*/ 72 h 148"/>
                <a:gd name="T80" fmla="*/ 97 w 100"/>
                <a:gd name="T81" fmla="*/ 73 h 148"/>
                <a:gd name="T82" fmla="*/ 100 w 100"/>
                <a:gd name="T83" fmla="*/ 87 h 148"/>
                <a:gd name="T84" fmla="*/ 96 w 100"/>
                <a:gd name="T85" fmla="*/ 91 h 148"/>
                <a:gd name="T86" fmla="*/ 97 w 100"/>
                <a:gd name="T87" fmla="*/ 105 h 148"/>
                <a:gd name="T88" fmla="*/ 99 w 100"/>
                <a:gd name="T89" fmla="*/ 111 h 148"/>
                <a:gd name="T90" fmla="*/ 93 w 100"/>
                <a:gd name="T91" fmla="*/ 120 h 148"/>
                <a:gd name="T92" fmla="*/ 81 w 100"/>
                <a:gd name="T93" fmla="*/ 129 h 148"/>
                <a:gd name="T94" fmla="*/ 72 w 100"/>
                <a:gd name="T95" fmla="*/ 132 h 148"/>
                <a:gd name="T96" fmla="*/ 70 w 100"/>
                <a:gd name="T97" fmla="*/ 142 h 148"/>
                <a:gd name="T98" fmla="*/ 64 w 100"/>
                <a:gd name="T99" fmla="*/ 148 h 148"/>
                <a:gd name="T100" fmla="*/ 58 w 100"/>
                <a:gd name="T101" fmla="*/ 145 h 148"/>
                <a:gd name="T102" fmla="*/ 52 w 100"/>
                <a:gd name="T103" fmla="*/ 129 h 148"/>
                <a:gd name="T104" fmla="*/ 43 w 100"/>
                <a:gd name="T105" fmla="*/ 118 h 1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0"/>
                <a:gd name="T160" fmla="*/ 0 h 148"/>
                <a:gd name="T161" fmla="*/ 100 w 100"/>
                <a:gd name="T162" fmla="*/ 148 h 1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0" h="148">
                  <a:moveTo>
                    <a:pt x="42" y="115"/>
                  </a:moveTo>
                  <a:lnTo>
                    <a:pt x="40" y="114"/>
                  </a:lnTo>
                  <a:lnTo>
                    <a:pt x="37" y="108"/>
                  </a:lnTo>
                  <a:lnTo>
                    <a:pt x="37" y="105"/>
                  </a:lnTo>
                  <a:lnTo>
                    <a:pt x="34" y="103"/>
                  </a:lnTo>
                  <a:lnTo>
                    <a:pt x="33" y="102"/>
                  </a:lnTo>
                  <a:lnTo>
                    <a:pt x="30" y="105"/>
                  </a:lnTo>
                  <a:lnTo>
                    <a:pt x="25" y="97"/>
                  </a:lnTo>
                  <a:lnTo>
                    <a:pt x="24" y="97"/>
                  </a:lnTo>
                  <a:lnTo>
                    <a:pt x="24" y="99"/>
                  </a:lnTo>
                  <a:lnTo>
                    <a:pt x="16" y="99"/>
                  </a:lnTo>
                  <a:lnTo>
                    <a:pt x="15" y="94"/>
                  </a:lnTo>
                  <a:lnTo>
                    <a:pt x="12" y="91"/>
                  </a:lnTo>
                  <a:lnTo>
                    <a:pt x="12" y="90"/>
                  </a:lnTo>
                  <a:lnTo>
                    <a:pt x="0" y="75"/>
                  </a:lnTo>
                  <a:lnTo>
                    <a:pt x="1" y="58"/>
                  </a:lnTo>
                  <a:lnTo>
                    <a:pt x="4" y="55"/>
                  </a:lnTo>
                  <a:lnTo>
                    <a:pt x="7" y="55"/>
                  </a:lnTo>
                  <a:lnTo>
                    <a:pt x="10" y="58"/>
                  </a:lnTo>
                  <a:lnTo>
                    <a:pt x="12" y="60"/>
                  </a:lnTo>
                  <a:lnTo>
                    <a:pt x="13" y="60"/>
                  </a:lnTo>
                  <a:lnTo>
                    <a:pt x="12" y="61"/>
                  </a:lnTo>
                  <a:lnTo>
                    <a:pt x="13" y="64"/>
                  </a:lnTo>
                  <a:lnTo>
                    <a:pt x="18" y="64"/>
                  </a:lnTo>
                  <a:lnTo>
                    <a:pt x="19" y="66"/>
                  </a:lnTo>
                  <a:lnTo>
                    <a:pt x="19" y="70"/>
                  </a:lnTo>
                  <a:lnTo>
                    <a:pt x="21" y="75"/>
                  </a:lnTo>
                  <a:lnTo>
                    <a:pt x="27" y="75"/>
                  </a:lnTo>
                  <a:lnTo>
                    <a:pt x="28" y="73"/>
                  </a:lnTo>
                  <a:lnTo>
                    <a:pt x="30" y="72"/>
                  </a:lnTo>
                  <a:lnTo>
                    <a:pt x="31" y="73"/>
                  </a:lnTo>
                  <a:lnTo>
                    <a:pt x="34" y="72"/>
                  </a:lnTo>
                  <a:lnTo>
                    <a:pt x="37" y="69"/>
                  </a:lnTo>
                  <a:lnTo>
                    <a:pt x="36" y="64"/>
                  </a:lnTo>
                  <a:lnTo>
                    <a:pt x="34" y="60"/>
                  </a:lnTo>
                  <a:lnTo>
                    <a:pt x="36" y="60"/>
                  </a:lnTo>
                  <a:lnTo>
                    <a:pt x="39" y="63"/>
                  </a:lnTo>
                  <a:lnTo>
                    <a:pt x="40" y="63"/>
                  </a:lnTo>
                  <a:lnTo>
                    <a:pt x="40" y="58"/>
                  </a:lnTo>
                  <a:lnTo>
                    <a:pt x="39" y="55"/>
                  </a:lnTo>
                  <a:lnTo>
                    <a:pt x="36" y="55"/>
                  </a:lnTo>
                  <a:lnTo>
                    <a:pt x="34" y="52"/>
                  </a:lnTo>
                  <a:lnTo>
                    <a:pt x="33" y="51"/>
                  </a:lnTo>
                  <a:lnTo>
                    <a:pt x="33" y="43"/>
                  </a:lnTo>
                  <a:lnTo>
                    <a:pt x="33" y="42"/>
                  </a:lnTo>
                  <a:lnTo>
                    <a:pt x="36" y="42"/>
                  </a:lnTo>
                  <a:lnTo>
                    <a:pt x="42" y="46"/>
                  </a:lnTo>
                  <a:lnTo>
                    <a:pt x="42" y="45"/>
                  </a:lnTo>
                  <a:lnTo>
                    <a:pt x="36" y="35"/>
                  </a:lnTo>
                  <a:lnTo>
                    <a:pt x="34" y="36"/>
                  </a:lnTo>
                  <a:lnTo>
                    <a:pt x="34" y="39"/>
                  </a:lnTo>
                  <a:lnTo>
                    <a:pt x="27" y="41"/>
                  </a:lnTo>
                  <a:lnTo>
                    <a:pt x="22" y="38"/>
                  </a:lnTo>
                  <a:lnTo>
                    <a:pt x="21" y="33"/>
                  </a:lnTo>
                  <a:lnTo>
                    <a:pt x="18" y="32"/>
                  </a:lnTo>
                  <a:lnTo>
                    <a:pt x="18" y="27"/>
                  </a:lnTo>
                  <a:lnTo>
                    <a:pt x="18" y="24"/>
                  </a:lnTo>
                  <a:lnTo>
                    <a:pt x="24" y="24"/>
                  </a:lnTo>
                  <a:lnTo>
                    <a:pt x="25" y="26"/>
                  </a:lnTo>
                  <a:lnTo>
                    <a:pt x="27" y="29"/>
                  </a:lnTo>
                  <a:lnTo>
                    <a:pt x="30" y="30"/>
                  </a:lnTo>
                  <a:lnTo>
                    <a:pt x="30" y="29"/>
                  </a:lnTo>
                  <a:lnTo>
                    <a:pt x="28" y="24"/>
                  </a:lnTo>
                  <a:lnTo>
                    <a:pt x="30" y="21"/>
                  </a:lnTo>
                  <a:lnTo>
                    <a:pt x="25" y="21"/>
                  </a:lnTo>
                  <a:lnTo>
                    <a:pt x="24" y="18"/>
                  </a:lnTo>
                  <a:lnTo>
                    <a:pt x="21" y="18"/>
                  </a:lnTo>
                  <a:lnTo>
                    <a:pt x="19" y="14"/>
                  </a:lnTo>
                  <a:lnTo>
                    <a:pt x="22" y="9"/>
                  </a:lnTo>
                  <a:lnTo>
                    <a:pt x="28" y="6"/>
                  </a:lnTo>
                  <a:lnTo>
                    <a:pt x="30" y="9"/>
                  </a:lnTo>
                  <a:lnTo>
                    <a:pt x="34" y="9"/>
                  </a:lnTo>
                  <a:lnTo>
                    <a:pt x="37" y="12"/>
                  </a:lnTo>
                  <a:lnTo>
                    <a:pt x="37" y="11"/>
                  </a:lnTo>
                  <a:lnTo>
                    <a:pt x="37" y="8"/>
                  </a:lnTo>
                  <a:lnTo>
                    <a:pt x="34" y="6"/>
                  </a:lnTo>
                  <a:lnTo>
                    <a:pt x="33" y="3"/>
                  </a:lnTo>
                  <a:lnTo>
                    <a:pt x="36" y="2"/>
                  </a:lnTo>
                  <a:lnTo>
                    <a:pt x="39" y="0"/>
                  </a:lnTo>
                  <a:lnTo>
                    <a:pt x="40" y="2"/>
                  </a:lnTo>
                  <a:lnTo>
                    <a:pt x="43" y="6"/>
                  </a:lnTo>
                  <a:lnTo>
                    <a:pt x="46" y="6"/>
                  </a:lnTo>
                  <a:lnTo>
                    <a:pt x="52" y="12"/>
                  </a:lnTo>
                  <a:lnTo>
                    <a:pt x="57" y="11"/>
                  </a:lnTo>
                  <a:lnTo>
                    <a:pt x="58" y="12"/>
                  </a:lnTo>
                  <a:lnTo>
                    <a:pt x="66" y="9"/>
                  </a:lnTo>
                  <a:lnTo>
                    <a:pt x="75" y="3"/>
                  </a:lnTo>
                  <a:lnTo>
                    <a:pt x="84" y="0"/>
                  </a:lnTo>
                  <a:lnTo>
                    <a:pt x="84" y="3"/>
                  </a:lnTo>
                  <a:lnTo>
                    <a:pt x="87" y="8"/>
                  </a:lnTo>
                  <a:lnTo>
                    <a:pt x="90" y="9"/>
                  </a:lnTo>
                  <a:lnTo>
                    <a:pt x="88" y="15"/>
                  </a:lnTo>
                  <a:lnTo>
                    <a:pt x="85" y="21"/>
                  </a:lnTo>
                  <a:lnTo>
                    <a:pt x="82" y="21"/>
                  </a:lnTo>
                  <a:lnTo>
                    <a:pt x="81" y="23"/>
                  </a:lnTo>
                  <a:lnTo>
                    <a:pt x="82" y="23"/>
                  </a:lnTo>
                  <a:lnTo>
                    <a:pt x="85" y="26"/>
                  </a:lnTo>
                  <a:lnTo>
                    <a:pt x="85" y="35"/>
                  </a:lnTo>
                  <a:lnTo>
                    <a:pt x="85" y="33"/>
                  </a:lnTo>
                  <a:lnTo>
                    <a:pt x="81" y="35"/>
                  </a:lnTo>
                  <a:lnTo>
                    <a:pt x="76" y="41"/>
                  </a:lnTo>
                  <a:lnTo>
                    <a:pt x="73" y="45"/>
                  </a:lnTo>
                  <a:lnTo>
                    <a:pt x="70" y="48"/>
                  </a:lnTo>
                  <a:lnTo>
                    <a:pt x="69" y="51"/>
                  </a:lnTo>
                  <a:lnTo>
                    <a:pt x="67" y="52"/>
                  </a:lnTo>
                  <a:lnTo>
                    <a:pt x="67" y="60"/>
                  </a:lnTo>
                  <a:lnTo>
                    <a:pt x="73" y="52"/>
                  </a:lnTo>
                  <a:lnTo>
                    <a:pt x="78" y="51"/>
                  </a:lnTo>
                  <a:lnTo>
                    <a:pt x="81" y="52"/>
                  </a:lnTo>
                  <a:lnTo>
                    <a:pt x="85" y="58"/>
                  </a:lnTo>
                  <a:lnTo>
                    <a:pt x="85" y="61"/>
                  </a:lnTo>
                  <a:lnTo>
                    <a:pt x="85" y="63"/>
                  </a:lnTo>
                  <a:lnTo>
                    <a:pt x="87" y="66"/>
                  </a:lnTo>
                  <a:lnTo>
                    <a:pt x="88" y="66"/>
                  </a:lnTo>
                  <a:lnTo>
                    <a:pt x="88" y="67"/>
                  </a:lnTo>
                  <a:lnTo>
                    <a:pt x="90" y="70"/>
                  </a:lnTo>
                  <a:lnTo>
                    <a:pt x="88" y="73"/>
                  </a:lnTo>
                  <a:lnTo>
                    <a:pt x="88" y="76"/>
                  </a:lnTo>
                  <a:lnTo>
                    <a:pt x="93" y="72"/>
                  </a:lnTo>
                  <a:lnTo>
                    <a:pt x="96" y="72"/>
                  </a:lnTo>
                  <a:lnTo>
                    <a:pt x="96" y="67"/>
                  </a:lnTo>
                  <a:lnTo>
                    <a:pt x="97" y="70"/>
                  </a:lnTo>
                  <a:lnTo>
                    <a:pt x="97" y="73"/>
                  </a:lnTo>
                  <a:lnTo>
                    <a:pt x="99" y="75"/>
                  </a:lnTo>
                  <a:lnTo>
                    <a:pt x="100" y="84"/>
                  </a:lnTo>
                  <a:lnTo>
                    <a:pt x="100" y="87"/>
                  </a:lnTo>
                  <a:lnTo>
                    <a:pt x="100" y="88"/>
                  </a:lnTo>
                  <a:lnTo>
                    <a:pt x="97" y="91"/>
                  </a:lnTo>
                  <a:lnTo>
                    <a:pt x="96" y="91"/>
                  </a:lnTo>
                  <a:lnTo>
                    <a:pt x="99" y="99"/>
                  </a:lnTo>
                  <a:lnTo>
                    <a:pt x="99" y="103"/>
                  </a:lnTo>
                  <a:lnTo>
                    <a:pt x="97" y="105"/>
                  </a:lnTo>
                  <a:lnTo>
                    <a:pt x="96" y="108"/>
                  </a:lnTo>
                  <a:lnTo>
                    <a:pt x="99" y="108"/>
                  </a:lnTo>
                  <a:lnTo>
                    <a:pt x="99" y="111"/>
                  </a:lnTo>
                  <a:lnTo>
                    <a:pt x="99" y="118"/>
                  </a:lnTo>
                  <a:lnTo>
                    <a:pt x="97" y="118"/>
                  </a:lnTo>
                  <a:lnTo>
                    <a:pt x="93" y="120"/>
                  </a:lnTo>
                  <a:lnTo>
                    <a:pt x="91" y="126"/>
                  </a:lnTo>
                  <a:lnTo>
                    <a:pt x="85" y="132"/>
                  </a:lnTo>
                  <a:lnTo>
                    <a:pt x="81" y="129"/>
                  </a:lnTo>
                  <a:lnTo>
                    <a:pt x="75" y="130"/>
                  </a:lnTo>
                  <a:lnTo>
                    <a:pt x="72" y="129"/>
                  </a:lnTo>
                  <a:lnTo>
                    <a:pt x="72" y="132"/>
                  </a:lnTo>
                  <a:lnTo>
                    <a:pt x="75" y="136"/>
                  </a:lnTo>
                  <a:lnTo>
                    <a:pt x="75" y="139"/>
                  </a:lnTo>
                  <a:lnTo>
                    <a:pt x="70" y="142"/>
                  </a:lnTo>
                  <a:lnTo>
                    <a:pt x="69" y="145"/>
                  </a:lnTo>
                  <a:lnTo>
                    <a:pt x="67" y="148"/>
                  </a:lnTo>
                  <a:lnTo>
                    <a:pt x="64" y="148"/>
                  </a:lnTo>
                  <a:lnTo>
                    <a:pt x="61" y="142"/>
                  </a:lnTo>
                  <a:lnTo>
                    <a:pt x="60" y="142"/>
                  </a:lnTo>
                  <a:lnTo>
                    <a:pt x="58" y="145"/>
                  </a:lnTo>
                  <a:lnTo>
                    <a:pt x="57" y="145"/>
                  </a:lnTo>
                  <a:lnTo>
                    <a:pt x="54" y="132"/>
                  </a:lnTo>
                  <a:lnTo>
                    <a:pt x="52" y="129"/>
                  </a:lnTo>
                  <a:lnTo>
                    <a:pt x="51" y="124"/>
                  </a:lnTo>
                  <a:lnTo>
                    <a:pt x="48" y="121"/>
                  </a:lnTo>
                  <a:lnTo>
                    <a:pt x="43" y="118"/>
                  </a:lnTo>
                  <a:lnTo>
                    <a:pt x="42" y="11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12" name="Freeform 386"/>
            <p:cNvSpPr>
              <a:spLocks/>
            </p:cNvSpPr>
            <p:nvPr/>
          </p:nvSpPr>
          <p:spPr bwMode="auto">
            <a:xfrm>
              <a:off x="1108" y="896"/>
              <a:ext cx="10" cy="15"/>
            </a:xfrm>
            <a:custGeom>
              <a:avLst/>
              <a:gdLst>
                <a:gd name="T0" fmla="*/ 9 w 10"/>
                <a:gd name="T1" fmla="*/ 9 h 15"/>
                <a:gd name="T2" fmla="*/ 10 w 10"/>
                <a:gd name="T3" fmla="*/ 6 h 15"/>
                <a:gd name="T4" fmla="*/ 10 w 10"/>
                <a:gd name="T5" fmla="*/ 3 h 15"/>
                <a:gd name="T6" fmla="*/ 6 w 10"/>
                <a:gd name="T7" fmla="*/ 0 h 15"/>
                <a:gd name="T8" fmla="*/ 0 w 10"/>
                <a:gd name="T9" fmla="*/ 5 h 15"/>
                <a:gd name="T10" fmla="*/ 3 w 10"/>
                <a:gd name="T11" fmla="*/ 15 h 15"/>
                <a:gd name="T12" fmla="*/ 6 w 10"/>
                <a:gd name="T13" fmla="*/ 15 h 15"/>
                <a:gd name="T14" fmla="*/ 9 w 10"/>
                <a:gd name="T15" fmla="*/ 12 h 15"/>
                <a:gd name="T16" fmla="*/ 9 w 10"/>
                <a:gd name="T17" fmla="*/ 11 h 15"/>
                <a:gd name="T18" fmla="*/ 9 w 10"/>
                <a:gd name="T19" fmla="*/ 9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5"/>
                <a:gd name="T32" fmla="*/ 10 w 10"/>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5">
                  <a:moveTo>
                    <a:pt x="9" y="9"/>
                  </a:moveTo>
                  <a:lnTo>
                    <a:pt x="10" y="6"/>
                  </a:lnTo>
                  <a:lnTo>
                    <a:pt x="10" y="3"/>
                  </a:lnTo>
                  <a:lnTo>
                    <a:pt x="6" y="0"/>
                  </a:lnTo>
                  <a:lnTo>
                    <a:pt x="0" y="5"/>
                  </a:lnTo>
                  <a:lnTo>
                    <a:pt x="3" y="15"/>
                  </a:lnTo>
                  <a:lnTo>
                    <a:pt x="6" y="15"/>
                  </a:lnTo>
                  <a:lnTo>
                    <a:pt x="9" y="12"/>
                  </a:lnTo>
                  <a:lnTo>
                    <a:pt x="9" y="11"/>
                  </a:lnTo>
                  <a:lnTo>
                    <a:pt x="9" y="9"/>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13" name="Freeform 387"/>
            <p:cNvSpPr>
              <a:spLocks/>
            </p:cNvSpPr>
            <p:nvPr/>
          </p:nvSpPr>
          <p:spPr bwMode="auto">
            <a:xfrm>
              <a:off x="1070" y="841"/>
              <a:ext cx="27" cy="18"/>
            </a:xfrm>
            <a:custGeom>
              <a:avLst/>
              <a:gdLst>
                <a:gd name="T0" fmla="*/ 14 w 27"/>
                <a:gd name="T1" fmla="*/ 17 h 18"/>
                <a:gd name="T2" fmla="*/ 18 w 27"/>
                <a:gd name="T3" fmla="*/ 15 h 18"/>
                <a:gd name="T4" fmla="*/ 26 w 27"/>
                <a:gd name="T5" fmla="*/ 8 h 18"/>
                <a:gd name="T6" fmla="*/ 27 w 27"/>
                <a:gd name="T7" fmla="*/ 3 h 18"/>
                <a:gd name="T8" fmla="*/ 27 w 27"/>
                <a:gd name="T9" fmla="*/ 0 h 18"/>
                <a:gd name="T10" fmla="*/ 23 w 27"/>
                <a:gd name="T11" fmla="*/ 0 h 18"/>
                <a:gd name="T12" fmla="*/ 14 w 27"/>
                <a:gd name="T13" fmla="*/ 5 h 18"/>
                <a:gd name="T14" fmla="*/ 11 w 27"/>
                <a:gd name="T15" fmla="*/ 6 h 18"/>
                <a:gd name="T16" fmla="*/ 8 w 27"/>
                <a:gd name="T17" fmla="*/ 9 h 18"/>
                <a:gd name="T18" fmla="*/ 6 w 27"/>
                <a:gd name="T19" fmla="*/ 11 h 18"/>
                <a:gd name="T20" fmla="*/ 0 w 27"/>
                <a:gd name="T21" fmla="*/ 14 h 18"/>
                <a:gd name="T22" fmla="*/ 2 w 27"/>
                <a:gd name="T23" fmla="*/ 15 h 18"/>
                <a:gd name="T24" fmla="*/ 6 w 27"/>
                <a:gd name="T25" fmla="*/ 17 h 18"/>
                <a:gd name="T26" fmla="*/ 6 w 27"/>
                <a:gd name="T27" fmla="*/ 15 h 18"/>
                <a:gd name="T28" fmla="*/ 8 w 27"/>
                <a:gd name="T29" fmla="*/ 15 h 18"/>
                <a:gd name="T30" fmla="*/ 9 w 27"/>
                <a:gd name="T31" fmla="*/ 18 h 18"/>
                <a:gd name="T32" fmla="*/ 11 w 27"/>
                <a:gd name="T33" fmla="*/ 17 h 18"/>
                <a:gd name="T34" fmla="*/ 12 w 27"/>
                <a:gd name="T35" fmla="*/ 18 h 18"/>
                <a:gd name="T36" fmla="*/ 14 w 27"/>
                <a:gd name="T37" fmla="*/ 17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18"/>
                <a:gd name="T59" fmla="*/ 27 w 27"/>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18">
                  <a:moveTo>
                    <a:pt x="14" y="17"/>
                  </a:moveTo>
                  <a:lnTo>
                    <a:pt x="18" y="15"/>
                  </a:lnTo>
                  <a:lnTo>
                    <a:pt x="26" y="8"/>
                  </a:lnTo>
                  <a:lnTo>
                    <a:pt x="27" y="3"/>
                  </a:lnTo>
                  <a:lnTo>
                    <a:pt x="27" y="0"/>
                  </a:lnTo>
                  <a:lnTo>
                    <a:pt x="23" y="0"/>
                  </a:lnTo>
                  <a:lnTo>
                    <a:pt x="14" y="5"/>
                  </a:lnTo>
                  <a:lnTo>
                    <a:pt x="11" y="6"/>
                  </a:lnTo>
                  <a:lnTo>
                    <a:pt x="8" y="9"/>
                  </a:lnTo>
                  <a:lnTo>
                    <a:pt x="6" y="11"/>
                  </a:lnTo>
                  <a:lnTo>
                    <a:pt x="0" y="14"/>
                  </a:lnTo>
                  <a:lnTo>
                    <a:pt x="2" y="15"/>
                  </a:lnTo>
                  <a:lnTo>
                    <a:pt x="6" y="17"/>
                  </a:lnTo>
                  <a:lnTo>
                    <a:pt x="6" y="15"/>
                  </a:lnTo>
                  <a:lnTo>
                    <a:pt x="8" y="15"/>
                  </a:lnTo>
                  <a:lnTo>
                    <a:pt x="9" y="18"/>
                  </a:lnTo>
                  <a:lnTo>
                    <a:pt x="11" y="17"/>
                  </a:lnTo>
                  <a:lnTo>
                    <a:pt x="12" y="18"/>
                  </a:lnTo>
                  <a:lnTo>
                    <a:pt x="14" y="17"/>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14" name="Freeform 388"/>
            <p:cNvSpPr>
              <a:spLocks/>
            </p:cNvSpPr>
            <p:nvPr/>
          </p:nvSpPr>
          <p:spPr bwMode="auto">
            <a:xfrm>
              <a:off x="1109" y="736"/>
              <a:ext cx="18" cy="20"/>
            </a:xfrm>
            <a:custGeom>
              <a:avLst/>
              <a:gdLst>
                <a:gd name="T0" fmla="*/ 12 w 18"/>
                <a:gd name="T1" fmla="*/ 5 h 20"/>
                <a:gd name="T2" fmla="*/ 9 w 18"/>
                <a:gd name="T3" fmla="*/ 11 h 20"/>
                <a:gd name="T4" fmla="*/ 9 w 18"/>
                <a:gd name="T5" fmla="*/ 12 h 20"/>
                <a:gd name="T6" fmla="*/ 9 w 18"/>
                <a:gd name="T7" fmla="*/ 15 h 20"/>
                <a:gd name="T8" fmla="*/ 6 w 18"/>
                <a:gd name="T9" fmla="*/ 15 h 20"/>
                <a:gd name="T10" fmla="*/ 8 w 18"/>
                <a:gd name="T11" fmla="*/ 18 h 20"/>
                <a:gd name="T12" fmla="*/ 6 w 18"/>
                <a:gd name="T13" fmla="*/ 20 h 20"/>
                <a:gd name="T14" fmla="*/ 3 w 18"/>
                <a:gd name="T15" fmla="*/ 20 h 20"/>
                <a:gd name="T16" fmla="*/ 2 w 18"/>
                <a:gd name="T17" fmla="*/ 18 h 20"/>
                <a:gd name="T18" fmla="*/ 2 w 18"/>
                <a:gd name="T19" fmla="*/ 15 h 20"/>
                <a:gd name="T20" fmla="*/ 0 w 18"/>
                <a:gd name="T21" fmla="*/ 14 h 20"/>
                <a:gd name="T22" fmla="*/ 0 w 18"/>
                <a:gd name="T23" fmla="*/ 11 h 20"/>
                <a:gd name="T24" fmla="*/ 5 w 18"/>
                <a:gd name="T25" fmla="*/ 6 h 20"/>
                <a:gd name="T26" fmla="*/ 6 w 18"/>
                <a:gd name="T27" fmla="*/ 6 h 20"/>
                <a:gd name="T28" fmla="*/ 8 w 18"/>
                <a:gd name="T29" fmla="*/ 5 h 20"/>
                <a:gd name="T30" fmla="*/ 11 w 18"/>
                <a:gd name="T31" fmla="*/ 5 h 20"/>
                <a:gd name="T32" fmla="*/ 12 w 18"/>
                <a:gd name="T33" fmla="*/ 0 h 20"/>
                <a:gd name="T34" fmla="*/ 18 w 18"/>
                <a:gd name="T35" fmla="*/ 5 h 20"/>
                <a:gd name="T36" fmla="*/ 18 w 18"/>
                <a:gd name="T37" fmla="*/ 9 h 20"/>
                <a:gd name="T38" fmla="*/ 15 w 18"/>
                <a:gd name="T39" fmla="*/ 14 h 20"/>
                <a:gd name="T40" fmla="*/ 15 w 18"/>
                <a:gd name="T41" fmla="*/ 12 h 20"/>
                <a:gd name="T42" fmla="*/ 12 w 18"/>
                <a:gd name="T43" fmla="*/ 11 h 20"/>
                <a:gd name="T44" fmla="*/ 12 w 18"/>
                <a:gd name="T45" fmla="*/ 5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12" y="5"/>
                  </a:moveTo>
                  <a:lnTo>
                    <a:pt x="9" y="11"/>
                  </a:lnTo>
                  <a:lnTo>
                    <a:pt x="9" y="12"/>
                  </a:lnTo>
                  <a:lnTo>
                    <a:pt x="9" y="15"/>
                  </a:lnTo>
                  <a:lnTo>
                    <a:pt x="6" y="15"/>
                  </a:lnTo>
                  <a:lnTo>
                    <a:pt x="8" y="18"/>
                  </a:lnTo>
                  <a:lnTo>
                    <a:pt x="6" y="20"/>
                  </a:lnTo>
                  <a:lnTo>
                    <a:pt x="3" y="20"/>
                  </a:lnTo>
                  <a:lnTo>
                    <a:pt x="2" y="18"/>
                  </a:lnTo>
                  <a:lnTo>
                    <a:pt x="2" y="15"/>
                  </a:lnTo>
                  <a:lnTo>
                    <a:pt x="0" y="14"/>
                  </a:lnTo>
                  <a:lnTo>
                    <a:pt x="0" y="11"/>
                  </a:lnTo>
                  <a:lnTo>
                    <a:pt x="5" y="6"/>
                  </a:lnTo>
                  <a:lnTo>
                    <a:pt x="6" y="6"/>
                  </a:lnTo>
                  <a:lnTo>
                    <a:pt x="8" y="5"/>
                  </a:lnTo>
                  <a:lnTo>
                    <a:pt x="11" y="5"/>
                  </a:lnTo>
                  <a:lnTo>
                    <a:pt x="12" y="0"/>
                  </a:lnTo>
                  <a:lnTo>
                    <a:pt x="18" y="5"/>
                  </a:lnTo>
                  <a:lnTo>
                    <a:pt x="18" y="9"/>
                  </a:lnTo>
                  <a:lnTo>
                    <a:pt x="15" y="14"/>
                  </a:lnTo>
                  <a:lnTo>
                    <a:pt x="15" y="12"/>
                  </a:lnTo>
                  <a:lnTo>
                    <a:pt x="12" y="11"/>
                  </a:lnTo>
                  <a:lnTo>
                    <a:pt x="12" y="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15" name="Freeform 389"/>
            <p:cNvSpPr>
              <a:spLocks/>
            </p:cNvSpPr>
            <p:nvPr/>
          </p:nvSpPr>
          <p:spPr bwMode="auto">
            <a:xfrm>
              <a:off x="1013" y="667"/>
              <a:ext cx="90" cy="117"/>
            </a:xfrm>
            <a:custGeom>
              <a:avLst/>
              <a:gdLst>
                <a:gd name="T0" fmla="*/ 83 w 90"/>
                <a:gd name="T1" fmla="*/ 62 h 117"/>
                <a:gd name="T2" fmla="*/ 90 w 90"/>
                <a:gd name="T3" fmla="*/ 87 h 117"/>
                <a:gd name="T4" fmla="*/ 81 w 90"/>
                <a:gd name="T5" fmla="*/ 74 h 117"/>
                <a:gd name="T6" fmla="*/ 83 w 90"/>
                <a:gd name="T7" fmla="*/ 83 h 117"/>
                <a:gd name="T8" fmla="*/ 81 w 90"/>
                <a:gd name="T9" fmla="*/ 86 h 117"/>
                <a:gd name="T10" fmla="*/ 78 w 90"/>
                <a:gd name="T11" fmla="*/ 87 h 117"/>
                <a:gd name="T12" fmla="*/ 84 w 90"/>
                <a:gd name="T13" fmla="*/ 107 h 117"/>
                <a:gd name="T14" fmla="*/ 78 w 90"/>
                <a:gd name="T15" fmla="*/ 102 h 117"/>
                <a:gd name="T16" fmla="*/ 77 w 90"/>
                <a:gd name="T17" fmla="*/ 108 h 117"/>
                <a:gd name="T18" fmla="*/ 71 w 90"/>
                <a:gd name="T19" fmla="*/ 113 h 117"/>
                <a:gd name="T20" fmla="*/ 63 w 90"/>
                <a:gd name="T21" fmla="*/ 111 h 117"/>
                <a:gd name="T22" fmla="*/ 59 w 90"/>
                <a:gd name="T23" fmla="*/ 113 h 117"/>
                <a:gd name="T24" fmla="*/ 51 w 90"/>
                <a:gd name="T25" fmla="*/ 117 h 117"/>
                <a:gd name="T26" fmla="*/ 38 w 90"/>
                <a:gd name="T27" fmla="*/ 104 h 117"/>
                <a:gd name="T28" fmla="*/ 45 w 90"/>
                <a:gd name="T29" fmla="*/ 99 h 117"/>
                <a:gd name="T30" fmla="*/ 36 w 90"/>
                <a:gd name="T31" fmla="*/ 92 h 117"/>
                <a:gd name="T32" fmla="*/ 44 w 90"/>
                <a:gd name="T33" fmla="*/ 86 h 117"/>
                <a:gd name="T34" fmla="*/ 51 w 90"/>
                <a:gd name="T35" fmla="*/ 80 h 117"/>
                <a:gd name="T36" fmla="*/ 48 w 90"/>
                <a:gd name="T37" fmla="*/ 75 h 117"/>
                <a:gd name="T38" fmla="*/ 51 w 90"/>
                <a:gd name="T39" fmla="*/ 69 h 117"/>
                <a:gd name="T40" fmla="*/ 63 w 90"/>
                <a:gd name="T41" fmla="*/ 66 h 117"/>
                <a:gd name="T42" fmla="*/ 48 w 90"/>
                <a:gd name="T43" fmla="*/ 68 h 117"/>
                <a:gd name="T44" fmla="*/ 23 w 90"/>
                <a:gd name="T45" fmla="*/ 74 h 117"/>
                <a:gd name="T46" fmla="*/ 9 w 90"/>
                <a:gd name="T47" fmla="*/ 78 h 117"/>
                <a:gd name="T48" fmla="*/ 3 w 90"/>
                <a:gd name="T49" fmla="*/ 74 h 117"/>
                <a:gd name="T50" fmla="*/ 12 w 90"/>
                <a:gd name="T51" fmla="*/ 71 h 117"/>
                <a:gd name="T52" fmla="*/ 9 w 90"/>
                <a:gd name="T53" fmla="*/ 63 h 117"/>
                <a:gd name="T54" fmla="*/ 21 w 90"/>
                <a:gd name="T55" fmla="*/ 62 h 117"/>
                <a:gd name="T56" fmla="*/ 21 w 90"/>
                <a:gd name="T57" fmla="*/ 54 h 117"/>
                <a:gd name="T58" fmla="*/ 17 w 90"/>
                <a:gd name="T59" fmla="*/ 50 h 117"/>
                <a:gd name="T60" fmla="*/ 15 w 90"/>
                <a:gd name="T61" fmla="*/ 35 h 117"/>
                <a:gd name="T62" fmla="*/ 14 w 90"/>
                <a:gd name="T63" fmla="*/ 20 h 117"/>
                <a:gd name="T64" fmla="*/ 24 w 90"/>
                <a:gd name="T65" fmla="*/ 18 h 117"/>
                <a:gd name="T66" fmla="*/ 30 w 90"/>
                <a:gd name="T67" fmla="*/ 26 h 117"/>
                <a:gd name="T68" fmla="*/ 36 w 90"/>
                <a:gd name="T69" fmla="*/ 41 h 117"/>
                <a:gd name="T70" fmla="*/ 47 w 90"/>
                <a:gd name="T71" fmla="*/ 51 h 117"/>
                <a:gd name="T72" fmla="*/ 50 w 90"/>
                <a:gd name="T73" fmla="*/ 48 h 117"/>
                <a:gd name="T74" fmla="*/ 41 w 90"/>
                <a:gd name="T75" fmla="*/ 33 h 117"/>
                <a:gd name="T76" fmla="*/ 44 w 90"/>
                <a:gd name="T77" fmla="*/ 27 h 117"/>
                <a:gd name="T78" fmla="*/ 36 w 90"/>
                <a:gd name="T79" fmla="*/ 23 h 117"/>
                <a:gd name="T80" fmla="*/ 33 w 90"/>
                <a:gd name="T81" fmla="*/ 12 h 117"/>
                <a:gd name="T82" fmla="*/ 53 w 90"/>
                <a:gd name="T83" fmla="*/ 2 h 117"/>
                <a:gd name="T84" fmla="*/ 63 w 90"/>
                <a:gd name="T85" fmla="*/ 17 h 117"/>
                <a:gd name="T86" fmla="*/ 66 w 90"/>
                <a:gd name="T87" fmla="*/ 6 h 117"/>
                <a:gd name="T88" fmla="*/ 68 w 90"/>
                <a:gd name="T89" fmla="*/ 0 h 117"/>
                <a:gd name="T90" fmla="*/ 75 w 90"/>
                <a:gd name="T91" fmla="*/ 6 h 117"/>
                <a:gd name="T92" fmla="*/ 84 w 90"/>
                <a:gd name="T93" fmla="*/ 27 h 117"/>
                <a:gd name="T94" fmla="*/ 87 w 90"/>
                <a:gd name="T95" fmla="*/ 50 h 1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0"/>
                <a:gd name="T145" fmla="*/ 0 h 117"/>
                <a:gd name="T146" fmla="*/ 90 w 90"/>
                <a:gd name="T147" fmla="*/ 117 h 1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0" h="117">
                  <a:moveTo>
                    <a:pt x="87" y="50"/>
                  </a:moveTo>
                  <a:lnTo>
                    <a:pt x="87" y="51"/>
                  </a:lnTo>
                  <a:lnTo>
                    <a:pt x="87" y="57"/>
                  </a:lnTo>
                  <a:lnTo>
                    <a:pt x="83" y="62"/>
                  </a:lnTo>
                  <a:lnTo>
                    <a:pt x="83" y="63"/>
                  </a:lnTo>
                  <a:lnTo>
                    <a:pt x="89" y="65"/>
                  </a:lnTo>
                  <a:lnTo>
                    <a:pt x="90" y="65"/>
                  </a:lnTo>
                  <a:lnTo>
                    <a:pt x="90" y="87"/>
                  </a:lnTo>
                  <a:lnTo>
                    <a:pt x="86" y="75"/>
                  </a:lnTo>
                  <a:lnTo>
                    <a:pt x="84" y="74"/>
                  </a:lnTo>
                  <a:lnTo>
                    <a:pt x="84" y="75"/>
                  </a:lnTo>
                  <a:lnTo>
                    <a:pt x="81" y="74"/>
                  </a:lnTo>
                  <a:lnTo>
                    <a:pt x="80" y="77"/>
                  </a:lnTo>
                  <a:lnTo>
                    <a:pt x="83" y="78"/>
                  </a:lnTo>
                  <a:lnTo>
                    <a:pt x="83" y="81"/>
                  </a:lnTo>
                  <a:lnTo>
                    <a:pt x="83" y="83"/>
                  </a:lnTo>
                  <a:lnTo>
                    <a:pt x="81" y="80"/>
                  </a:lnTo>
                  <a:lnTo>
                    <a:pt x="80" y="81"/>
                  </a:lnTo>
                  <a:lnTo>
                    <a:pt x="78" y="83"/>
                  </a:lnTo>
                  <a:lnTo>
                    <a:pt x="81" y="86"/>
                  </a:lnTo>
                  <a:lnTo>
                    <a:pt x="80" y="86"/>
                  </a:lnTo>
                  <a:lnTo>
                    <a:pt x="80" y="87"/>
                  </a:lnTo>
                  <a:lnTo>
                    <a:pt x="80" y="90"/>
                  </a:lnTo>
                  <a:lnTo>
                    <a:pt x="78" y="87"/>
                  </a:lnTo>
                  <a:lnTo>
                    <a:pt x="77" y="93"/>
                  </a:lnTo>
                  <a:lnTo>
                    <a:pt x="77" y="95"/>
                  </a:lnTo>
                  <a:lnTo>
                    <a:pt x="78" y="95"/>
                  </a:lnTo>
                  <a:lnTo>
                    <a:pt x="84" y="107"/>
                  </a:lnTo>
                  <a:lnTo>
                    <a:pt x="83" y="107"/>
                  </a:lnTo>
                  <a:lnTo>
                    <a:pt x="81" y="105"/>
                  </a:lnTo>
                  <a:lnTo>
                    <a:pt x="80" y="102"/>
                  </a:lnTo>
                  <a:lnTo>
                    <a:pt x="78" y="102"/>
                  </a:lnTo>
                  <a:lnTo>
                    <a:pt x="77" y="102"/>
                  </a:lnTo>
                  <a:lnTo>
                    <a:pt x="77" y="104"/>
                  </a:lnTo>
                  <a:lnTo>
                    <a:pt x="77" y="107"/>
                  </a:lnTo>
                  <a:lnTo>
                    <a:pt x="77" y="108"/>
                  </a:lnTo>
                  <a:lnTo>
                    <a:pt x="78" y="110"/>
                  </a:lnTo>
                  <a:lnTo>
                    <a:pt x="78" y="113"/>
                  </a:lnTo>
                  <a:lnTo>
                    <a:pt x="71" y="114"/>
                  </a:lnTo>
                  <a:lnTo>
                    <a:pt x="71" y="113"/>
                  </a:lnTo>
                  <a:lnTo>
                    <a:pt x="68" y="114"/>
                  </a:lnTo>
                  <a:lnTo>
                    <a:pt x="65" y="114"/>
                  </a:lnTo>
                  <a:lnTo>
                    <a:pt x="65" y="111"/>
                  </a:lnTo>
                  <a:lnTo>
                    <a:pt x="63" y="111"/>
                  </a:lnTo>
                  <a:lnTo>
                    <a:pt x="62" y="114"/>
                  </a:lnTo>
                  <a:lnTo>
                    <a:pt x="59" y="114"/>
                  </a:lnTo>
                  <a:lnTo>
                    <a:pt x="59" y="111"/>
                  </a:lnTo>
                  <a:lnTo>
                    <a:pt x="59" y="113"/>
                  </a:lnTo>
                  <a:lnTo>
                    <a:pt x="56" y="114"/>
                  </a:lnTo>
                  <a:lnTo>
                    <a:pt x="54" y="111"/>
                  </a:lnTo>
                  <a:lnTo>
                    <a:pt x="56" y="108"/>
                  </a:lnTo>
                  <a:lnTo>
                    <a:pt x="51" y="117"/>
                  </a:lnTo>
                  <a:lnTo>
                    <a:pt x="45" y="117"/>
                  </a:lnTo>
                  <a:lnTo>
                    <a:pt x="41" y="114"/>
                  </a:lnTo>
                  <a:lnTo>
                    <a:pt x="38" y="113"/>
                  </a:lnTo>
                  <a:lnTo>
                    <a:pt x="38" y="104"/>
                  </a:lnTo>
                  <a:lnTo>
                    <a:pt x="36" y="102"/>
                  </a:lnTo>
                  <a:lnTo>
                    <a:pt x="38" y="101"/>
                  </a:lnTo>
                  <a:lnTo>
                    <a:pt x="44" y="101"/>
                  </a:lnTo>
                  <a:lnTo>
                    <a:pt x="45" y="99"/>
                  </a:lnTo>
                  <a:lnTo>
                    <a:pt x="41" y="98"/>
                  </a:lnTo>
                  <a:lnTo>
                    <a:pt x="42" y="93"/>
                  </a:lnTo>
                  <a:lnTo>
                    <a:pt x="38" y="95"/>
                  </a:lnTo>
                  <a:lnTo>
                    <a:pt x="36" y="92"/>
                  </a:lnTo>
                  <a:lnTo>
                    <a:pt x="39" y="90"/>
                  </a:lnTo>
                  <a:lnTo>
                    <a:pt x="35" y="86"/>
                  </a:lnTo>
                  <a:lnTo>
                    <a:pt x="41" y="84"/>
                  </a:lnTo>
                  <a:lnTo>
                    <a:pt x="44" y="86"/>
                  </a:lnTo>
                  <a:lnTo>
                    <a:pt x="45" y="84"/>
                  </a:lnTo>
                  <a:lnTo>
                    <a:pt x="44" y="83"/>
                  </a:lnTo>
                  <a:lnTo>
                    <a:pt x="50" y="83"/>
                  </a:lnTo>
                  <a:lnTo>
                    <a:pt x="51" y="80"/>
                  </a:lnTo>
                  <a:lnTo>
                    <a:pt x="44" y="81"/>
                  </a:lnTo>
                  <a:lnTo>
                    <a:pt x="48" y="78"/>
                  </a:lnTo>
                  <a:lnTo>
                    <a:pt x="47" y="77"/>
                  </a:lnTo>
                  <a:lnTo>
                    <a:pt x="48" y="75"/>
                  </a:lnTo>
                  <a:lnTo>
                    <a:pt x="53" y="74"/>
                  </a:lnTo>
                  <a:lnTo>
                    <a:pt x="53" y="72"/>
                  </a:lnTo>
                  <a:lnTo>
                    <a:pt x="51" y="71"/>
                  </a:lnTo>
                  <a:lnTo>
                    <a:pt x="51" y="69"/>
                  </a:lnTo>
                  <a:lnTo>
                    <a:pt x="63" y="68"/>
                  </a:lnTo>
                  <a:lnTo>
                    <a:pt x="65" y="66"/>
                  </a:lnTo>
                  <a:lnTo>
                    <a:pt x="65" y="65"/>
                  </a:lnTo>
                  <a:lnTo>
                    <a:pt x="63" y="66"/>
                  </a:lnTo>
                  <a:lnTo>
                    <a:pt x="54" y="66"/>
                  </a:lnTo>
                  <a:lnTo>
                    <a:pt x="53" y="66"/>
                  </a:lnTo>
                  <a:lnTo>
                    <a:pt x="51" y="68"/>
                  </a:lnTo>
                  <a:lnTo>
                    <a:pt x="48" y="68"/>
                  </a:lnTo>
                  <a:lnTo>
                    <a:pt x="42" y="71"/>
                  </a:lnTo>
                  <a:lnTo>
                    <a:pt x="41" y="69"/>
                  </a:lnTo>
                  <a:lnTo>
                    <a:pt x="29" y="74"/>
                  </a:lnTo>
                  <a:lnTo>
                    <a:pt x="23" y="74"/>
                  </a:lnTo>
                  <a:lnTo>
                    <a:pt x="21" y="77"/>
                  </a:lnTo>
                  <a:lnTo>
                    <a:pt x="20" y="74"/>
                  </a:lnTo>
                  <a:lnTo>
                    <a:pt x="17" y="78"/>
                  </a:lnTo>
                  <a:lnTo>
                    <a:pt x="9" y="78"/>
                  </a:lnTo>
                  <a:lnTo>
                    <a:pt x="6" y="81"/>
                  </a:lnTo>
                  <a:lnTo>
                    <a:pt x="2" y="78"/>
                  </a:lnTo>
                  <a:lnTo>
                    <a:pt x="0" y="74"/>
                  </a:lnTo>
                  <a:lnTo>
                    <a:pt x="3" y="74"/>
                  </a:lnTo>
                  <a:lnTo>
                    <a:pt x="3" y="71"/>
                  </a:lnTo>
                  <a:lnTo>
                    <a:pt x="3" y="69"/>
                  </a:lnTo>
                  <a:lnTo>
                    <a:pt x="6" y="68"/>
                  </a:lnTo>
                  <a:lnTo>
                    <a:pt x="12" y="71"/>
                  </a:lnTo>
                  <a:lnTo>
                    <a:pt x="12" y="68"/>
                  </a:lnTo>
                  <a:lnTo>
                    <a:pt x="11" y="66"/>
                  </a:lnTo>
                  <a:lnTo>
                    <a:pt x="11" y="63"/>
                  </a:lnTo>
                  <a:lnTo>
                    <a:pt x="9" y="63"/>
                  </a:lnTo>
                  <a:lnTo>
                    <a:pt x="9" y="59"/>
                  </a:lnTo>
                  <a:lnTo>
                    <a:pt x="14" y="57"/>
                  </a:lnTo>
                  <a:lnTo>
                    <a:pt x="15" y="56"/>
                  </a:lnTo>
                  <a:lnTo>
                    <a:pt x="21" y="62"/>
                  </a:lnTo>
                  <a:lnTo>
                    <a:pt x="23" y="65"/>
                  </a:lnTo>
                  <a:lnTo>
                    <a:pt x="26" y="63"/>
                  </a:lnTo>
                  <a:lnTo>
                    <a:pt x="26" y="57"/>
                  </a:lnTo>
                  <a:lnTo>
                    <a:pt x="21" y="54"/>
                  </a:lnTo>
                  <a:lnTo>
                    <a:pt x="21" y="51"/>
                  </a:lnTo>
                  <a:lnTo>
                    <a:pt x="24" y="48"/>
                  </a:lnTo>
                  <a:lnTo>
                    <a:pt x="24" y="47"/>
                  </a:lnTo>
                  <a:lnTo>
                    <a:pt x="17" y="50"/>
                  </a:lnTo>
                  <a:lnTo>
                    <a:pt x="17" y="45"/>
                  </a:lnTo>
                  <a:lnTo>
                    <a:pt x="14" y="42"/>
                  </a:lnTo>
                  <a:lnTo>
                    <a:pt x="14" y="38"/>
                  </a:lnTo>
                  <a:lnTo>
                    <a:pt x="15" y="35"/>
                  </a:lnTo>
                  <a:lnTo>
                    <a:pt x="11" y="35"/>
                  </a:lnTo>
                  <a:lnTo>
                    <a:pt x="11" y="26"/>
                  </a:lnTo>
                  <a:lnTo>
                    <a:pt x="14" y="21"/>
                  </a:lnTo>
                  <a:lnTo>
                    <a:pt x="14" y="20"/>
                  </a:lnTo>
                  <a:lnTo>
                    <a:pt x="15" y="17"/>
                  </a:lnTo>
                  <a:lnTo>
                    <a:pt x="17" y="15"/>
                  </a:lnTo>
                  <a:lnTo>
                    <a:pt x="23" y="18"/>
                  </a:lnTo>
                  <a:lnTo>
                    <a:pt x="24" y="18"/>
                  </a:lnTo>
                  <a:lnTo>
                    <a:pt x="26" y="20"/>
                  </a:lnTo>
                  <a:lnTo>
                    <a:pt x="26" y="23"/>
                  </a:lnTo>
                  <a:lnTo>
                    <a:pt x="27" y="23"/>
                  </a:lnTo>
                  <a:lnTo>
                    <a:pt x="30" y="26"/>
                  </a:lnTo>
                  <a:lnTo>
                    <a:pt x="27" y="29"/>
                  </a:lnTo>
                  <a:lnTo>
                    <a:pt x="35" y="38"/>
                  </a:lnTo>
                  <a:lnTo>
                    <a:pt x="35" y="39"/>
                  </a:lnTo>
                  <a:lnTo>
                    <a:pt x="36" y="41"/>
                  </a:lnTo>
                  <a:lnTo>
                    <a:pt x="38" y="39"/>
                  </a:lnTo>
                  <a:lnTo>
                    <a:pt x="39" y="41"/>
                  </a:lnTo>
                  <a:lnTo>
                    <a:pt x="38" y="44"/>
                  </a:lnTo>
                  <a:lnTo>
                    <a:pt x="47" y="51"/>
                  </a:lnTo>
                  <a:lnTo>
                    <a:pt x="50" y="51"/>
                  </a:lnTo>
                  <a:lnTo>
                    <a:pt x="53" y="50"/>
                  </a:lnTo>
                  <a:lnTo>
                    <a:pt x="53" y="48"/>
                  </a:lnTo>
                  <a:lnTo>
                    <a:pt x="50" y="48"/>
                  </a:lnTo>
                  <a:lnTo>
                    <a:pt x="44" y="36"/>
                  </a:lnTo>
                  <a:lnTo>
                    <a:pt x="50" y="35"/>
                  </a:lnTo>
                  <a:lnTo>
                    <a:pt x="48" y="32"/>
                  </a:lnTo>
                  <a:lnTo>
                    <a:pt x="41" y="33"/>
                  </a:lnTo>
                  <a:lnTo>
                    <a:pt x="38" y="30"/>
                  </a:lnTo>
                  <a:lnTo>
                    <a:pt x="39" y="29"/>
                  </a:lnTo>
                  <a:lnTo>
                    <a:pt x="42" y="29"/>
                  </a:lnTo>
                  <a:lnTo>
                    <a:pt x="44" y="27"/>
                  </a:lnTo>
                  <a:lnTo>
                    <a:pt x="45" y="27"/>
                  </a:lnTo>
                  <a:lnTo>
                    <a:pt x="44" y="26"/>
                  </a:lnTo>
                  <a:lnTo>
                    <a:pt x="41" y="23"/>
                  </a:lnTo>
                  <a:lnTo>
                    <a:pt x="36" y="23"/>
                  </a:lnTo>
                  <a:lnTo>
                    <a:pt x="33" y="20"/>
                  </a:lnTo>
                  <a:lnTo>
                    <a:pt x="30" y="14"/>
                  </a:lnTo>
                  <a:lnTo>
                    <a:pt x="30" y="12"/>
                  </a:lnTo>
                  <a:lnTo>
                    <a:pt x="33" y="12"/>
                  </a:lnTo>
                  <a:lnTo>
                    <a:pt x="35" y="6"/>
                  </a:lnTo>
                  <a:lnTo>
                    <a:pt x="41" y="3"/>
                  </a:lnTo>
                  <a:lnTo>
                    <a:pt x="48" y="3"/>
                  </a:lnTo>
                  <a:lnTo>
                    <a:pt x="53" y="2"/>
                  </a:lnTo>
                  <a:lnTo>
                    <a:pt x="57" y="9"/>
                  </a:lnTo>
                  <a:lnTo>
                    <a:pt x="63" y="11"/>
                  </a:lnTo>
                  <a:lnTo>
                    <a:pt x="62" y="14"/>
                  </a:lnTo>
                  <a:lnTo>
                    <a:pt x="63" y="17"/>
                  </a:lnTo>
                  <a:lnTo>
                    <a:pt x="63" y="14"/>
                  </a:lnTo>
                  <a:lnTo>
                    <a:pt x="66" y="15"/>
                  </a:lnTo>
                  <a:lnTo>
                    <a:pt x="68" y="12"/>
                  </a:lnTo>
                  <a:lnTo>
                    <a:pt x="66" y="6"/>
                  </a:lnTo>
                  <a:lnTo>
                    <a:pt x="66" y="5"/>
                  </a:lnTo>
                  <a:lnTo>
                    <a:pt x="71" y="6"/>
                  </a:lnTo>
                  <a:lnTo>
                    <a:pt x="72" y="2"/>
                  </a:lnTo>
                  <a:lnTo>
                    <a:pt x="68" y="0"/>
                  </a:lnTo>
                  <a:lnTo>
                    <a:pt x="74" y="0"/>
                  </a:lnTo>
                  <a:lnTo>
                    <a:pt x="75" y="3"/>
                  </a:lnTo>
                  <a:lnTo>
                    <a:pt x="78" y="8"/>
                  </a:lnTo>
                  <a:lnTo>
                    <a:pt x="75" y="6"/>
                  </a:lnTo>
                  <a:lnTo>
                    <a:pt x="77" y="8"/>
                  </a:lnTo>
                  <a:lnTo>
                    <a:pt x="81" y="11"/>
                  </a:lnTo>
                  <a:lnTo>
                    <a:pt x="86" y="15"/>
                  </a:lnTo>
                  <a:lnTo>
                    <a:pt x="84" y="27"/>
                  </a:lnTo>
                  <a:lnTo>
                    <a:pt x="87" y="33"/>
                  </a:lnTo>
                  <a:lnTo>
                    <a:pt x="87" y="38"/>
                  </a:lnTo>
                  <a:lnTo>
                    <a:pt x="86" y="45"/>
                  </a:lnTo>
                  <a:lnTo>
                    <a:pt x="87" y="5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16" name="Freeform 390"/>
            <p:cNvSpPr>
              <a:spLocks/>
            </p:cNvSpPr>
            <p:nvPr/>
          </p:nvSpPr>
          <p:spPr bwMode="auto">
            <a:xfrm>
              <a:off x="1018" y="570"/>
              <a:ext cx="28" cy="17"/>
            </a:xfrm>
            <a:custGeom>
              <a:avLst/>
              <a:gdLst>
                <a:gd name="T0" fmla="*/ 10 w 28"/>
                <a:gd name="T1" fmla="*/ 2 h 17"/>
                <a:gd name="T2" fmla="*/ 13 w 28"/>
                <a:gd name="T3" fmla="*/ 0 h 17"/>
                <a:gd name="T4" fmla="*/ 25 w 28"/>
                <a:gd name="T5" fmla="*/ 9 h 17"/>
                <a:gd name="T6" fmla="*/ 28 w 28"/>
                <a:gd name="T7" fmla="*/ 14 h 17"/>
                <a:gd name="T8" fmla="*/ 21 w 28"/>
                <a:gd name="T9" fmla="*/ 14 h 17"/>
                <a:gd name="T10" fmla="*/ 18 w 28"/>
                <a:gd name="T11" fmla="*/ 14 h 17"/>
                <a:gd name="T12" fmla="*/ 15 w 28"/>
                <a:gd name="T13" fmla="*/ 17 h 17"/>
                <a:gd name="T14" fmla="*/ 7 w 28"/>
                <a:gd name="T15" fmla="*/ 17 h 17"/>
                <a:gd name="T16" fmla="*/ 0 w 28"/>
                <a:gd name="T17" fmla="*/ 8 h 17"/>
                <a:gd name="T18" fmla="*/ 0 w 28"/>
                <a:gd name="T19" fmla="*/ 5 h 17"/>
                <a:gd name="T20" fmla="*/ 6 w 28"/>
                <a:gd name="T21" fmla="*/ 2 h 17"/>
                <a:gd name="T22" fmla="*/ 10 w 28"/>
                <a:gd name="T23" fmla="*/ 2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17"/>
                <a:gd name="T38" fmla="*/ 28 w 28"/>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17">
                  <a:moveTo>
                    <a:pt x="10" y="2"/>
                  </a:moveTo>
                  <a:lnTo>
                    <a:pt x="13" y="0"/>
                  </a:lnTo>
                  <a:lnTo>
                    <a:pt x="25" y="9"/>
                  </a:lnTo>
                  <a:lnTo>
                    <a:pt x="28" y="14"/>
                  </a:lnTo>
                  <a:lnTo>
                    <a:pt x="21" y="14"/>
                  </a:lnTo>
                  <a:lnTo>
                    <a:pt x="18" y="14"/>
                  </a:lnTo>
                  <a:lnTo>
                    <a:pt x="15" y="17"/>
                  </a:lnTo>
                  <a:lnTo>
                    <a:pt x="7" y="17"/>
                  </a:lnTo>
                  <a:lnTo>
                    <a:pt x="0" y="8"/>
                  </a:lnTo>
                  <a:lnTo>
                    <a:pt x="0" y="5"/>
                  </a:lnTo>
                  <a:lnTo>
                    <a:pt x="6" y="2"/>
                  </a:lnTo>
                  <a:lnTo>
                    <a:pt x="10"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17" name="Freeform 391"/>
            <p:cNvSpPr>
              <a:spLocks/>
            </p:cNvSpPr>
            <p:nvPr/>
          </p:nvSpPr>
          <p:spPr bwMode="auto">
            <a:xfrm>
              <a:off x="961" y="587"/>
              <a:ext cx="28" cy="49"/>
            </a:xfrm>
            <a:custGeom>
              <a:avLst/>
              <a:gdLst>
                <a:gd name="T0" fmla="*/ 16 w 28"/>
                <a:gd name="T1" fmla="*/ 15 h 49"/>
                <a:gd name="T2" fmla="*/ 18 w 28"/>
                <a:gd name="T3" fmla="*/ 18 h 49"/>
                <a:gd name="T4" fmla="*/ 16 w 28"/>
                <a:gd name="T5" fmla="*/ 22 h 49"/>
                <a:gd name="T6" fmla="*/ 18 w 28"/>
                <a:gd name="T7" fmla="*/ 24 h 49"/>
                <a:gd name="T8" fmla="*/ 22 w 28"/>
                <a:gd name="T9" fmla="*/ 27 h 49"/>
                <a:gd name="T10" fmla="*/ 22 w 28"/>
                <a:gd name="T11" fmla="*/ 28 h 49"/>
                <a:gd name="T12" fmla="*/ 27 w 28"/>
                <a:gd name="T13" fmla="*/ 34 h 49"/>
                <a:gd name="T14" fmla="*/ 25 w 28"/>
                <a:gd name="T15" fmla="*/ 36 h 49"/>
                <a:gd name="T16" fmla="*/ 28 w 28"/>
                <a:gd name="T17" fmla="*/ 39 h 49"/>
                <a:gd name="T18" fmla="*/ 28 w 28"/>
                <a:gd name="T19" fmla="*/ 43 h 49"/>
                <a:gd name="T20" fmla="*/ 27 w 28"/>
                <a:gd name="T21" fmla="*/ 46 h 49"/>
                <a:gd name="T22" fmla="*/ 25 w 28"/>
                <a:gd name="T23" fmla="*/ 46 h 49"/>
                <a:gd name="T24" fmla="*/ 24 w 28"/>
                <a:gd name="T25" fmla="*/ 49 h 49"/>
                <a:gd name="T26" fmla="*/ 16 w 28"/>
                <a:gd name="T27" fmla="*/ 45 h 49"/>
                <a:gd name="T28" fmla="*/ 13 w 28"/>
                <a:gd name="T29" fmla="*/ 45 h 49"/>
                <a:gd name="T30" fmla="*/ 4 w 28"/>
                <a:gd name="T31" fmla="*/ 21 h 49"/>
                <a:gd name="T32" fmla="*/ 6 w 28"/>
                <a:gd name="T33" fmla="*/ 18 h 49"/>
                <a:gd name="T34" fmla="*/ 0 w 28"/>
                <a:gd name="T35" fmla="*/ 1 h 49"/>
                <a:gd name="T36" fmla="*/ 0 w 28"/>
                <a:gd name="T37" fmla="*/ 0 h 49"/>
                <a:gd name="T38" fmla="*/ 1 w 28"/>
                <a:gd name="T39" fmla="*/ 1 h 49"/>
                <a:gd name="T40" fmla="*/ 6 w 28"/>
                <a:gd name="T41" fmla="*/ 1 h 49"/>
                <a:gd name="T42" fmla="*/ 9 w 28"/>
                <a:gd name="T43" fmla="*/ 4 h 49"/>
                <a:gd name="T44" fmla="*/ 10 w 28"/>
                <a:gd name="T45" fmla="*/ 7 h 49"/>
                <a:gd name="T46" fmla="*/ 15 w 28"/>
                <a:gd name="T47" fmla="*/ 12 h 49"/>
                <a:gd name="T48" fmla="*/ 15 w 28"/>
                <a:gd name="T49" fmla="*/ 15 h 49"/>
                <a:gd name="T50" fmla="*/ 16 w 28"/>
                <a:gd name="T51" fmla="*/ 15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
                <a:gd name="T79" fmla="*/ 0 h 49"/>
                <a:gd name="T80" fmla="*/ 28 w 28"/>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 h="49">
                  <a:moveTo>
                    <a:pt x="16" y="15"/>
                  </a:moveTo>
                  <a:lnTo>
                    <a:pt x="18" y="18"/>
                  </a:lnTo>
                  <a:lnTo>
                    <a:pt x="16" y="22"/>
                  </a:lnTo>
                  <a:lnTo>
                    <a:pt x="18" y="24"/>
                  </a:lnTo>
                  <a:lnTo>
                    <a:pt x="22" y="27"/>
                  </a:lnTo>
                  <a:lnTo>
                    <a:pt x="22" y="28"/>
                  </a:lnTo>
                  <a:lnTo>
                    <a:pt x="27" y="34"/>
                  </a:lnTo>
                  <a:lnTo>
                    <a:pt x="25" y="36"/>
                  </a:lnTo>
                  <a:lnTo>
                    <a:pt x="28" y="39"/>
                  </a:lnTo>
                  <a:lnTo>
                    <a:pt x="28" y="43"/>
                  </a:lnTo>
                  <a:lnTo>
                    <a:pt x="27" y="46"/>
                  </a:lnTo>
                  <a:lnTo>
                    <a:pt x="25" y="46"/>
                  </a:lnTo>
                  <a:lnTo>
                    <a:pt x="24" y="49"/>
                  </a:lnTo>
                  <a:lnTo>
                    <a:pt x="16" y="45"/>
                  </a:lnTo>
                  <a:lnTo>
                    <a:pt x="13" y="45"/>
                  </a:lnTo>
                  <a:lnTo>
                    <a:pt x="4" y="21"/>
                  </a:lnTo>
                  <a:lnTo>
                    <a:pt x="6" y="18"/>
                  </a:lnTo>
                  <a:lnTo>
                    <a:pt x="0" y="1"/>
                  </a:lnTo>
                  <a:lnTo>
                    <a:pt x="0" y="0"/>
                  </a:lnTo>
                  <a:lnTo>
                    <a:pt x="1" y="1"/>
                  </a:lnTo>
                  <a:lnTo>
                    <a:pt x="6" y="1"/>
                  </a:lnTo>
                  <a:lnTo>
                    <a:pt x="9" y="4"/>
                  </a:lnTo>
                  <a:lnTo>
                    <a:pt x="10" y="7"/>
                  </a:lnTo>
                  <a:lnTo>
                    <a:pt x="15" y="12"/>
                  </a:lnTo>
                  <a:lnTo>
                    <a:pt x="15" y="15"/>
                  </a:lnTo>
                  <a:lnTo>
                    <a:pt x="16" y="1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18" name="Freeform 392"/>
            <p:cNvSpPr>
              <a:spLocks/>
            </p:cNvSpPr>
            <p:nvPr/>
          </p:nvSpPr>
          <p:spPr bwMode="auto">
            <a:xfrm>
              <a:off x="982" y="669"/>
              <a:ext cx="27" cy="25"/>
            </a:xfrm>
            <a:custGeom>
              <a:avLst/>
              <a:gdLst>
                <a:gd name="T0" fmla="*/ 12 w 27"/>
                <a:gd name="T1" fmla="*/ 4 h 25"/>
                <a:gd name="T2" fmla="*/ 13 w 27"/>
                <a:gd name="T3" fmla="*/ 4 h 25"/>
                <a:gd name="T4" fmla="*/ 13 w 27"/>
                <a:gd name="T5" fmla="*/ 3 h 25"/>
                <a:gd name="T6" fmla="*/ 18 w 27"/>
                <a:gd name="T7" fmla="*/ 7 h 25"/>
                <a:gd name="T8" fmla="*/ 19 w 27"/>
                <a:gd name="T9" fmla="*/ 10 h 25"/>
                <a:gd name="T10" fmla="*/ 22 w 27"/>
                <a:gd name="T11" fmla="*/ 12 h 25"/>
                <a:gd name="T12" fmla="*/ 27 w 27"/>
                <a:gd name="T13" fmla="*/ 18 h 25"/>
                <a:gd name="T14" fmla="*/ 25 w 27"/>
                <a:gd name="T15" fmla="*/ 22 h 25"/>
                <a:gd name="T16" fmla="*/ 18 w 27"/>
                <a:gd name="T17" fmla="*/ 25 h 25"/>
                <a:gd name="T18" fmla="*/ 7 w 27"/>
                <a:gd name="T19" fmla="*/ 24 h 25"/>
                <a:gd name="T20" fmla="*/ 4 w 27"/>
                <a:gd name="T21" fmla="*/ 18 h 25"/>
                <a:gd name="T22" fmla="*/ 4 w 27"/>
                <a:gd name="T23" fmla="*/ 16 h 25"/>
                <a:gd name="T24" fmla="*/ 4 w 27"/>
                <a:gd name="T25" fmla="*/ 10 h 25"/>
                <a:gd name="T26" fmla="*/ 3 w 27"/>
                <a:gd name="T27" fmla="*/ 13 h 25"/>
                <a:gd name="T28" fmla="*/ 3 w 27"/>
                <a:gd name="T29" fmla="*/ 12 h 25"/>
                <a:gd name="T30" fmla="*/ 3 w 27"/>
                <a:gd name="T31" fmla="*/ 9 h 25"/>
                <a:gd name="T32" fmla="*/ 0 w 27"/>
                <a:gd name="T33" fmla="*/ 9 h 25"/>
                <a:gd name="T34" fmla="*/ 0 w 27"/>
                <a:gd name="T35" fmla="*/ 6 h 25"/>
                <a:gd name="T36" fmla="*/ 3 w 27"/>
                <a:gd name="T37" fmla="*/ 3 h 25"/>
                <a:gd name="T38" fmla="*/ 9 w 27"/>
                <a:gd name="T39" fmla="*/ 0 h 25"/>
                <a:gd name="T40" fmla="*/ 12 w 27"/>
                <a:gd name="T41" fmla="*/ 0 h 25"/>
                <a:gd name="T42" fmla="*/ 13 w 27"/>
                <a:gd name="T43" fmla="*/ 3 h 25"/>
                <a:gd name="T44" fmla="*/ 12 w 27"/>
                <a:gd name="T45" fmla="*/ 4 h 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
                <a:gd name="T70" fmla="*/ 0 h 25"/>
                <a:gd name="T71" fmla="*/ 27 w 27"/>
                <a:gd name="T72" fmla="*/ 25 h 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 h="25">
                  <a:moveTo>
                    <a:pt x="12" y="4"/>
                  </a:moveTo>
                  <a:lnTo>
                    <a:pt x="13" y="4"/>
                  </a:lnTo>
                  <a:lnTo>
                    <a:pt x="13" y="3"/>
                  </a:lnTo>
                  <a:lnTo>
                    <a:pt x="18" y="7"/>
                  </a:lnTo>
                  <a:lnTo>
                    <a:pt x="19" y="10"/>
                  </a:lnTo>
                  <a:lnTo>
                    <a:pt x="22" y="12"/>
                  </a:lnTo>
                  <a:lnTo>
                    <a:pt x="27" y="18"/>
                  </a:lnTo>
                  <a:lnTo>
                    <a:pt x="25" y="22"/>
                  </a:lnTo>
                  <a:lnTo>
                    <a:pt x="18" y="25"/>
                  </a:lnTo>
                  <a:lnTo>
                    <a:pt x="7" y="24"/>
                  </a:lnTo>
                  <a:lnTo>
                    <a:pt x="4" y="18"/>
                  </a:lnTo>
                  <a:lnTo>
                    <a:pt x="4" y="16"/>
                  </a:lnTo>
                  <a:lnTo>
                    <a:pt x="4" y="10"/>
                  </a:lnTo>
                  <a:lnTo>
                    <a:pt x="3" y="13"/>
                  </a:lnTo>
                  <a:lnTo>
                    <a:pt x="3" y="12"/>
                  </a:lnTo>
                  <a:lnTo>
                    <a:pt x="3" y="9"/>
                  </a:lnTo>
                  <a:lnTo>
                    <a:pt x="0" y="9"/>
                  </a:lnTo>
                  <a:lnTo>
                    <a:pt x="0" y="6"/>
                  </a:lnTo>
                  <a:lnTo>
                    <a:pt x="3" y="3"/>
                  </a:lnTo>
                  <a:lnTo>
                    <a:pt x="9" y="0"/>
                  </a:lnTo>
                  <a:lnTo>
                    <a:pt x="12" y="0"/>
                  </a:lnTo>
                  <a:lnTo>
                    <a:pt x="13" y="3"/>
                  </a:lnTo>
                  <a:lnTo>
                    <a:pt x="12" y="4"/>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19" name="Freeform 393"/>
            <p:cNvSpPr>
              <a:spLocks/>
            </p:cNvSpPr>
            <p:nvPr/>
          </p:nvSpPr>
          <p:spPr bwMode="auto">
            <a:xfrm>
              <a:off x="985" y="693"/>
              <a:ext cx="33" cy="19"/>
            </a:xfrm>
            <a:custGeom>
              <a:avLst/>
              <a:gdLst>
                <a:gd name="T0" fmla="*/ 25 w 33"/>
                <a:gd name="T1" fmla="*/ 1 h 19"/>
                <a:gd name="T2" fmla="*/ 30 w 33"/>
                <a:gd name="T3" fmla="*/ 1 h 19"/>
                <a:gd name="T4" fmla="*/ 31 w 33"/>
                <a:gd name="T5" fmla="*/ 3 h 19"/>
                <a:gd name="T6" fmla="*/ 33 w 33"/>
                <a:gd name="T7" fmla="*/ 6 h 19"/>
                <a:gd name="T8" fmla="*/ 33 w 33"/>
                <a:gd name="T9" fmla="*/ 10 h 19"/>
                <a:gd name="T10" fmla="*/ 31 w 33"/>
                <a:gd name="T11" fmla="*/ 13 h 19"/>
                <a:gd name="T12" fmla="*/ 21 w 33"/>
                <a:gd name="T13" fmla="*/ 19 h 19"/>
                <a:gd name="T14" fmla="*/ 9 w 33"/>
                <a:gd name="T15" fmla="*/ 19 h 19"/>
                <a:gd name="T16" fmla="*/ 9 w 33"/>
                <a:gd name="T17" fmla="*/ 18 h 19"/>
                <a:gd name="T18" fmla="*/ 7 w 33"/>
                <a:gd name="T19" fmla="*/ 19 h 19"/>
                <a:gd name="T20" fmla="*/ 4 w 33"/>
                <a:gd name="T21" fmla="*/ 16 h 19"/>
                <a:gd name="T22" fmla="*/ 1 w 33"/>
                <a:gd name="T23" fmla="*/ 16 h 19"/>
                <a:gd name="T24" fmla="*/ 0 w 33"/>
                <a:gd name="T25" fmla="*/ 12 h 19"/>
                <a:gd name="T26" fmla="*/ 1 w 33"/>
                <a:gd name="T27" fmla="*/ 9 h 19"/>
                <a:gd name="T28" fmla="*/ 1 w 33"/>
                <a:gd name="T29" fmla="*/ 7 h 19"/>
                <a:gd name="T30" fmla="*/ 9 w 33"/>
                <a:gd name="T31" fmla="*/ 6 h 19"/>
                <a:gd name="T32" fmla="*/ 24 w 33"/>
                <a:gd name="T33" fmla="*/ 0 h 19"/>
                <a:gd name="T34" fmla="*/ 25 w 33"/>
                <a:gd name="T35" fmla="*/ 1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19"/>
                <a:gd name="T56" fmla="*/ 33 w 33"/>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19">
                  <a:moveTo>
                    <a:pt x="25" y="1"/>
                  </a:moveTo>
                  <a:lnTo>
                    <a:pt x="30" y="1"/>
                  </a:lnTo>
                  <a:lnTo>
                    <a:pt x="31" y="3"/>
                  </a:lnTo>
                  <a:lnTo>
                    <a:pt x="33" y="6"/>
                  </a:lnTo>
                  <a:lnTo>
                    <a:pt x="33" y="10"/>
                  </a:lnTo>
                  <a:lnTo>
                    <a:pt x="31" y="13"/>
                  </a:lnTo>
                  <a:lnTo>
                    <a:pt x="21" y="19"/>
                  </a:lnTo>
                  <a:lnTo>
                    <a:pt x="9" y="19"/>
                  </a:lnTo>
                  <a:lnTo>
                    <a:pt x="9" y="18"/>
                  </a:lnTo>
                  <a:lnTo>
                    <a:pt x="7" y="19"/>
                  </a:lnTo>
                  <a:lnTo>
                    <a:pt x="4" y="16"/>
                  </a:lnTo>
                  <a:lnTo>
                    <a:pt x="1" y="16"/>
                  </a:lnTo>
                  <a:lnTo>
                    <a:pt x="0" y="12"/>
                  </a:lnTo>
                  <a:lnTo>
                    <a:pt x="1" y="9"/>
                  </a:lnTo>
                  <a:lnTo>
                    <a:pt x="1" y="7"/>
                  </a:lnTo>
                  <a:lnTo>
                    <a:pt x="9" y="6"/>
                  </a:lnTo>
                  <a:lnTo>
                    <a:pt x="24" y="0"/>
                  </a:lnTo>
                  <a:lnTo>
                    <a:pt x="25"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20" name="Freeform 394"/>
            <p:cNvSpPr>
              <a:spLocks/>
            </p:cNvSpPr>
            <p:nvPr/>
          </p:nvSpPr>
          <p:spPr bwMode="auto">
            <a:xfrm>
              <a:off x="995" y="709"/>
              <a:ext cx="26" cy="14"/>
            </a:xfrm>
            <a:custGeom>
              <a:avLst/>
              <a:gdLst>
                <a:gd name="T0" fmla="*/ 15 w 26"/>
                <a:gd name="T1" fmla="*/ 3 h 14"/>
                <a:gd name="T2" fmla="*/ 21 w 26"/>
                <a:gd name="T3" fmla="*/ 0 h 14"/>
                <a:gd name="T4" fmla="*/ 26 w 26"/>
                <a:gd name="T5" fmla="*/ 2 h 14"/>
                <a:gd name="T6" fmla="*/ 26 w 26"/>
                <a:gd name="T7" fmla="*/ 5 h 14"/>
                <a:gd name="T8" fmla="*/ 23 w 26"/>
                <a:gd name="T9" fmla="*/ 8 h 14"/>
                <a:gd name="T10" fmla="*/ 0 w 26"/>
                <a:gd name="T11" fmla="*/ 14 h 14"/>
                <a:gd name="T12" fmla="*/ 0 w 26"/>
                <a:gd name="T13" fmla="*/ 11 h 14"/>
                <a:gd name="T14" fmla="*/ 15 w 26"/>
                <a:gd name="T15" fmla="*/ 3 h 14"/>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4"/>
                <a:gd name="T26" fmla="*/ 26 w 26"/>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4">
                  <a:moveTo>
                    <a:pt x="15" y="3"/>
                  </a:moveTo>
                  <a:lnTo>
                    <a:pt x="21" y="0"/>
                  </a:lnTo>
                  <a:lnTo>
                    <a:pt x="26" y="2"/>
                  </a:lnTo>
                  <a:lnTo>
                    <a:pt x="26" y="5"/>
                  </a:lnTo>
                  <a:lnTo>
                    <a:pt x="23" y="8"/>
                  </a:lnTo>
                  <a:lnTo>
                    <a:pt x="0" y="14"/>
                  </a:lnTo>
                  <a:lnTo>
                    <a:pt x="0" y="11"/>
                  </a:lnTo>
                  <a:lnTo>
                    <a:pt x="15"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21" name="Freeform 395"/>
            <p:cNvSpPr>
              <a:spLocks/>
            </p:cNvSpPr>
            <p:nvPr/>
          </p:nvSpPr>
          <p:spPr bwMode="auto">
            <a:xfrm>
              <a:off x="1004" y="715"/>
              <a:ext cx="21" cy="18"/>
            </a:xfrm>
            <a:custGeom>
              <a:avLst/>
              <a:gdLst>
                <a:gd name="T0" fmla="*/ 6 w 21"/>
                <a:gd name="T1" fmla="*/ 8 h 18"/>
                <a:gd name="T2" fmla="*/ 8 w 21"/>
                <a:gd name="T3" fmla="*/ 5 h 18"/>
                <a:gd name="T4" fmla="*/ 20 w 21"/>
                <a:gd name="T5" fmla="*/ 0 h 18"/>
                <a:gd name="T6" fmla="*/ 21 w 21"/>
                <a:gd name="T7" fmla="*/ 5 h 18"/>
                <a:gd name="T8" fmla="*/ 15 w 21"/>
                <a:gd name="T9" fmla="*/ 12 h 18"/>
                <a:gd name="T10" fmla="*/ 12 w 21"/>
                <a:gd name="T11" fmla="*/ 17 h 18"/>
                <a:gd name="T12" fmla="*/ 9 w 21"/>
                <a:gd name="T13" fmla="*/ 15 h 18"/>
                <a:gd name="T14" fmla="*/ 5 w 21"/>
                <a:gd name="T15" fmla="*/ 18 h 18"/>
                <a:gd name="T16" fmla="*/ 2 w 21"/>
                <a:gd name="T17" fmla="*/ 18 h 18"/>
                <a:gd name="T18" fmla="*/ 0 w 21"/>
                <a:gd name="T19" fmla="*/ 17 h 18"/>
                <a:gd name="T20" fmla="*/ 0 w 21"/>
                <a:gd name="T21" fmla="*/ 15 h 18"/>
                <a:gd name="T22" fmla="*/ 5 w 21"/>
                <a:gd name="T23" fmla="*/ 8 h 18"/>
                <a:gd name="T24" fmla="*/ 6 w 21"/>
                <a:gd name="T25" fmla="*/ 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6" y="8"/>
                  </a:moveTo>
                  <a:lnTo>
                    <a:pt x="8" y="5"/>
                  </a:lnTo>
                  <a:lnTo>
                    <a:pt x="20" y="0"/>
                  </a:lnTo>
                  <a:lnTo>
                    <a:pt x="21" y="5"/>
                  </a:lnTo>
                  <a:lnTo>
                    <a:pt x="15" y="12"/>
                  </a:lnTo>
                  <a:lnTo>
                    <a:pt x="12" y="17"/>
                  </a:lnTo>
                  <a:lnTo>
                    <a:pt x="9" y="15"/>
                  </a:lnTo>
                  <a:lnTo>
                    <a:pt x="5" y="18"/>
                  </a:lnTo>
                  <a:lnTo>
                    <a:pt x="2" y="18"/>
                  </a:lnTo>
                  <a:lnTo>
                    <a:pt x="0" y="17"/>
                  </a:lnTo>
                  <a:lnTo>
                    <a:pt x="0" y="15"/>
                  </a:lnTo>
                  <a:lnTo>
                    <a:pt x="5" y="8"/>
                  </a:lnTo>
                  <a:lnTo>
                    <a:pt x="6" y="8"/>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22" name="Freeform 396"/>
            <p:cNvSpPr>
              <a:spLocks/>
            </p:cNvSpPr>
            <p:nvPr/>
          </p:nvSpPr>
          <p:spPr bwMode="auto">
            <a:xfrm>
              <a:off x="979" y="754"/>
              <a:ext cx="21" cy="26"/>
            </a:xfrm>
            <a:custGeom>
              <a:avLst/>
              <a:gdLst>
                <a:gd name="T0" fmla="*/ 13 w 21"/>
                <a:gd name="T1" fmla="*/ 0 h 26"/>
                <a:gd name="T2" fmla="*/ 16 w 21"/>
                <a:gd name="T3" fmla="*/ 2 h 26"/>
                <a:gd name="T4" fmla="*/ 16 w 21"/>
                <a:gd name="T5" fmla="*/ 5 h 26"/>
                <a:gd name="T6" fmla="*/ 18 w 21"/>
                <a:gd name="T7" fmla="*/ 6 h 26"/>
                <a:gd name="T8" fmla="*/ 21 w 21"/>
                <a:gd name="T9" fmla="*/ 18 h 26"/>
                <a:gd name="T10" fmla="*/ 18 w 21"/>
                <a:gd name="T11" fmla="*/ 23 h 26"/>
                <a:gd name="T12" fmla="*/ 12 w 21"/>
                <a:gd name="T13" fmla="*/ 26 h 26"/>
                <a:gd name="T14" fmla="*/ 4 w 21"/>
                <a:gd name="T15" fmla="*/ 24 h 26"/>
                <a:gd name="T16" fmla="*/ 0 w 21"/>
                <a:gd name="T17" fmla="*/ 21 h 26"/>
                <a:gd name="T18" fmla="*/ 0 w 21"/>
                <a:gd name="T19" fmla="*/ 18 h 26"/>
                <a:gd name="T20" fmla="*/ 6 w 21"/>
                <a:gd name="T21" fmla="*/ 2 h 26"/>
                <a:gd name="T22" fmla="*/ 13 w 21"/>
                <a:gd name="T23" fmla="*/ 0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6"/>
                <a:gd name="T38" fmla="*/ 21 w 21"/>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6">
                  <a:moveTo>
                    <a:pt x="13" y="0"/>
                  </a:moveTo>
                  <a:lnTo>
                    <a:pt x="16" y="2"/>
                  </a:lnTo>
                  <a:lnTo>
                    <a:pt x="16" y="5"/>
                  </a:lnTo>
                  <a:lnTo>
                    <a:pt x="18" y="6"/>
                  </a:lnTo>
                  <a:lnTo>
                    <a:pt x="21" y="18"/>
                  </a:lnTo>
                  <a:lnTo>
                    <a:pt x="18" y="23"/>
                  </a:lnTo>
                  <a:lnTo>
                    <a:pt x="12" y="26"/>
                  </a:lnTo>
                  <a:lnTo>
                    <a:pt x="4" y="24"/>
                  </a:lnTo>
                  <a:lnTo>
                    <a:pt x="0" y="21"/>
                  </a:lnTo>
                  <a:lnTo>
                    <a:pt x="0" y="18"/>
                  </a:lnTo>
                  <a:lnTo>
                    <a:pt x="6" y="2"/>
                  </a:lnTo>
                  <a:lnTo>
                    <a:pt x="13"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23" name="Freeform 397"/>
            <p:cNvSpPr>
              <a:spLocks/>
            </p:cNvSpPr>
            <p:nvPr/>
          </p:nvSpPr>
          <p:spPr bwMode="auto">
            <a:xfrm>
              <a:off x="765" y="655"/>
              <a:ext cx="205" cy="164"/>
            </a:xfrm>
            <a:custGeom>
              <a:avLst/>
              <a:gdLst>
                <a:gd name="T0" fmla="*/ 132 w 205"/>
                <a:gd name="T1" fmla="*/ 24 h 164"/>
                <a:gd name="T2" fmla="*/ 142 w 205"/>
                <a:gd name="T3" fmla="*/ 2 h 164"/>
                <a:gd name="T4" fmla="*/ 153 w 205"/>
                <a:gd name="T5" fmla="*/ 12 h 164"/>
                <a:gd name="T6" fmla="*/ 153 w 205"/>
                <a:gd name="T7" fmla="*/ 24 h 164"/>
                <a:gd name="T8" fmla="*/ 160 w 205"/>
                <a:gd name="T9" fmla="*/ 38 h 164"/>
                <a:gd name="T10" fmla="*/ 159 w 205"/>
                <a:gd name="T11" fmla="*/ 47 h 164"/>
                <a:gd name="T12" fmla="*/ 163 w 205"/>
                <a:gd name="T13" fmla="*/ 54 h 164"/>
                <a:gd name="T14" fmla="*/ 162 w 205"/>
                <a:gd name="T15" fmla="*/ 72 h 164"/>
                <a:gd name="T16" fmla="*/ 177 w 205"/>
                <a:gd name="T17" fmla="*/ 68 h 164"/>
                <a:gd name="T18" fmla="*/ 183 w 205"/>
                <a:gd name="T19" fmla="*/ 72 h 164"/>
                <a:gd name="T20" fmla="*/ 200 w 205"/>
                <a:gd name="T21" fmla="*/ 66 h 164"/>
                <a:gd name="T22" fmla="*/ 203 w 205"/>
                <a:gd name="T23" fmla="*/ 90 h 164"/>
                <a:gd name="T24" fmla="*/ 186 w 205"/>
                <a:gd name="T25" fmla="*/ 126 h 164"/>
                <a:gd name="T26" fmla="*/ 166 w 205"/>
                <a:gd name="T27" fmla="*/ 126 h 164"/>
                <a:gd name="T28" fmla="*/ 150 w 205"/>
                <a:gd name="T29" fmla="*/ 129 h 164"/>
                <a:gd name="T30" fmla="*/ 147 w 205"/>
                <a:gd name="T31" fmla="*/ 122 h 164"/>
                <a:gd name="T32" fmla="*/ 136 w 205"/>
                <a:gd name="T33" fmla="*/ 134 h 164"/>
                <a:gd name="T34" fmla="*/ 118 w 205"/>
                <a:gd name="T35" fmla="*/ 143 h 164"/>
                <a:gd name="T36" fmla="*/ 109 w 205"/>
                <a:gd name="T37" fmla="*/ 152 h 164"/>
                <a:gd name="T38" fmla="*/ 99 w 205"/>
                <a:gd name="T39" fmla="*/ 158 h 164"/>
                <a:gd name="T40" fmla="*/ 54 w 205"/>
                <a:gd name="T41" fmla="*/ 149 h 164"/>
                <a:gd name="T42" fmla="*/ 60 w 205"/>
                <a:gd name="T43" fmla="*/ 140 h 164"/>
                <a:gd name="T44" fmla="*/ 72 w 205"/>
                <a:gd name="T45" fmla="*/ 137 h 164"/>
                <a:gd name="T46" fmla="*/ 96 w 205"/>
                <a:gd name="T47" fmla="*/ 126 h 164"/>
                <a:gd name="T48" fmla="*/ 105 w 205"/>
                <a:gd name="T49" fmla="*/ 122 h 164"/>
                <a:gd name="T50" fmla="*/ 111 w 205"/>
                <a:gd name="T51" fmla="*/ 108 h 164"/>
                <a:gd name="T52" fmla="*/ 90 w 205"/>
                <a:gd name="T53" fmla="*/ 117 h 164"/>
                <a:gd name="T54" fmla="*/ 84 w 205"/>
                <a:gd name="T55" fmla="*/ 110 h 164"/>
                <a:gd name="T56" fmla="*/ 76 w 205"/>
                <a:gd name="T57" fmla="*/ 120 h 164"/>
                <a:gd name="T58" fmla="*/ 63 w 205"/>
                <a:gd name="T59" fmla="*/ 125 h 164"/>
                <a:gd name="T60" fmla="*/ 64 w 205"/>
                <a:gd name="T61" fmla="*/ 114 h 164"/>
                <a:gd name="T62" fmla="*/ 69 w 205"/>
                <a:gd name="T63" fmla="*/ 98 h 164"/>
                <a:gd name="T64" fmla="*/ 57 w 205"/>
                <a:gd name="T65" fmla="*/ 113 h 164"/>
                <a:gd name="T66" fmla="*/ 54 w 205"/>
                <a:gd name="T67" fmla="*/ 116 h 164"/>
                <a:gd name="T68" fmla="*/ 43 w 205"/>
                <a:gd name="T69" fmla="*/ 128 h 164"/>
                <a:gd name="T70" fmla="*/ 34 w 205"/>
                <a:gd name="T71" fmla="*/ 119 h 164"/>
                <a:gd name="T72" fmla="*/ 25 w 205"/>
                <a:gd name="T73" fmla="*/ 119 h 164"/>
                <a:gd name="T74" fmla="*/ 16 w 205"/>
                <a:gd name="T75" fmla="*/ 119 h 164"/>
                <a:gd name="T76" fmla="*/ 3 w 205"/>
                <a:gd name="T77" fmla="*/ 99 h 164"/>
                <a:gd name="T78" fmla="*/ 31 w 205"/>
                <a:gd name="T79" fmla="*/ 90 h 164"/>
                <a:gd name="T80" fmla="*/ 30 w 205"/>
                <a:gd name="T81" fmla="*/ 84 h 164"/>
                <a:gd name="T82" fmla="*/ 6 w 205"/>
                <a:gd name="T83" fmla="*/ 83 h 164"/>
                <a:gd name="T84" fmla="*/ 43 w 205"/>
                <a:gd name="T85" fmla="*/ 69 h 164"/>
                <a:gd name="T86" fmla="*/ 13 w 205"/>
                <a:gd name="T87" fmla="*/ 65 h 164"/>
                <a:gd name="T88" fmla="*/ 15 w 205"/>
                <a:gd name="T89" fmla="*/ 56 h 164"/>
                <a:gd name="T90" fmla="*/ 36 w 205"/>
                <a:gd name="T91" fmla="*/ 47 h 164"/>
                <a:gd name="T92" fmla="*/ 43 w 205"/>
                <a:gd name="T93" fmla="*/ 44 h 164"/>
                <a:gd name="T94" fmla="*/ 34 w 205"/>
                <a:gd name="T95" fmla="*/ 27 h 164"/>
                <a:gd name="T96" fmla="*/ 54 w 205"/>
                <a:gd name="T97" fmla="*/ 26 h 164"/>
                <a:gd name="T98" fmla="*/ 58 w 205"/>
                <a:gd name="T99" fmla="*/ 45 h 164"/>
                <a:gd name="T100" fmla="*/ 78 w 205"/>
                <a:gd name="T101" fmla="*/ 45 h 164"/>
                <a:gd name="T102" fmla="*/ 94 w 205"/>
                <a:gd name="T103" fmla="*/ 62 h 164"/>
                <a:gd name="T104" fmla="*/ 94 w 205"/>
                <a:gd name="T105" fmla="*/ 72 h 164"/>
                <a:gd name="T106" fmla="*/ 102 w 205"/>
                <a:gd name="T107" fmla="*/ 80 h 164"/>
                <a:gd name="T108" fmla="*/ 106 w 205"/>
                <a:gd name="T109" fmla="*/ 92 h 164"/>
                <a:gd name="T110" fmla="*/ 115 w 205"/>
                <a:gd name="T111" fmla="*/ 90 h 164"/>
                <a:gd name="T112" fmla="*/ 142 w 205"/>
                <a:gd name="T113" fmla="*/ 93 h 164"/>
                <a:gd name="T114" fmla="*/ 136 w 205"/>
                <a:gd name="T115" fmla="*/ 72 h 164"/>
                <a:gd name="T116" fmla="*/ 129 w 205"/>
                <a:gd name="T117" fmla="*/ 68 h 164"/>
                <a:gd name="T118" fmla="*/ 139 w 205"/>
                <a:gd name="T119" fmla="*/ 50 h 164"/>
                <a:gd name="T120" fmla="*/ 129 w 205"/>
                <a:gd name="T121" fmla="*/ 42 h 164"/>
                <a:gd name="T122" fmla="*/ 126 w 205"/>
                <a:gd name="T123" fmla="*/ 27 h 1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5"/>
                <a:gd name="T187" fmla="*/ 0 h 164"/>
                <a:gd name="T188" fmla="*/ 205 w 205"/>
                <a:gd name="T189" fmla="*/ 164 h 16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5" h="164">
                  <a:moveTo>
                    <a:pt x="127" y="26"/>
                  </a:moveTo>
                  <a:lnTo>
                    <a:pt x="127" y="24"/>
                  </a:lnTo>
                  <a:lnTo>
                    <a:pt x="127" y="26"/>
                  </a:lnTo>
                  <a:lnTo>
                    <a:pt x="132" y="24"/>
                  </a:lnTo>
                  <a:lnTo>
                    <a:pt x="133" y="23"/>
                  </a:lnTo>
                  <a:lnTo>
                    <a:pt x="133" y="18"/>
                  </a:lnTo>
                  <a:lnTo>
                    <a:pt x="139" y="3"/>
                  </a:lnTo>
                  <a:lnTo>
                    <a:pt x="142" y="2"/>
                  </a:lnTo>
                  <a:lnTo>
                    <a:pt x="145" y="2"/>
                  </a:lnTo>
                  <a:lnTo>
                    <a:pt x="148" y="0"/>
                  </a:lnTo>
                  <a:lnTo>
                    <a:pt x="153" y="8"/>
                  </a:lnTo>
                  <a:lnTo>
                    <a:pt x="153" y="12"/>
                  </a:lnTo>
                  <a:lnTo>
                    <a:pt x="150" y="15"/>
                  </a:lnTo>
                  <a:lnTo>
                    <a:pt x="151" y="18"/>
                  </a:lnTo>
                  <a:lnTo>
                    <a:pt x="153" y="21"/>
                  </a:lnTo>
                  <a:lnTo>
                    <a:pt x="153" y="24"/>
                  </a:lnTo>
                  <a:lnTo>
                    <a:pt x="153" y="29"/>
                  </a:lnTo>
                  <a:lnTo>
                    <a:pt x="153" y="30"/>
                  </a:lnTo>
                  <a:lnTo>
                    <a:pt x="156" y="32"/>
                  </a:lnTo>
                  <a:lnTo>
                    <a:pt x="160" y="38"/>
                  </a:lnTo>
                  <a:lnTo>
                    <a:pt x="160" y="39"/>
                  </a:lnTo>
                  <a:lnTo>
                    <a:pt x="160" y="42"/>
                  </a:lnTo>
                  <a:lnTo>
                    <a:pt x="160" y="44"/>
                  </a:lnTo>
                  <a:lnTo>
                    <a:pt x="159" y="47"/>
                  </a:lnTo>
                  <a:lnTo>
                    <a:pt x="156" y="53"/>
                  </a:lnTo>
                  <a:lnTo>
                    <a:pt x="153" y="54"/>
                  </a:lnTo>
                  <a:lnTo>
                    <a:pt x="156" y="56"/>
                  </a:lnTo>
                  <a:lnTo>
                    <a:pt x="163" y="54"/>
                  </a:lnTo>
                  <a:lnTo>
                    <a:pt x="169" y="60"/>
                  </a:lnTo>
                  <a:lnTo>
                    <a:pt x="168" y="66"/>
                  </a:lnTo>
                  <a:lnTo>
                    <a:pt x="165" y="66"/>
                  </a:lnTo>
                  <a:lnTo>
                    <a:pt x="162" y="72"/>
                  </a:lnTo>
                  <a:lnTo>
                    <a:pt x="162" y="75"/>
                  </a:lnTo>
                  <a:lnTo>
                    <a:pt x="166" y="69"/>
                  </a:lnTo>
                  <a:lnTo>
                    <a:pt x="171" y="66"/>
                  </a:lnTo>
                  <a:lnTo>
                    <a:pt x="177" y="68"/>
                  </a:lnTo>
                  <a:lnTo>
                    <a:pt x="181" y="81"/>
                  </a:lnTo>
                  <a:lnTo>
                    <a:pt x="183" y="74"/>
                  </a:lnTo>
                  <a:lnTo>
                    <a:pt x="184" y="74"/>
                  </a:lnTo>
                  <a:lnTo>
                    <a:pt x="183" y="72"/>
                  </a:lnTo>
                  <a:lnTo>
                    <a:pt x="181" y="63"/>
                  </a:lnTo>
                  <a:lnTo>
                    <a:pt x="184" y="57"/>
                  </a:lnTo>
                  <a:lnTo>
                    <a:pt x="195" y="59"/>
                  </a:lnTo>
                  <a:lnTo>
                    <a:pt x="200" y="66"/>
                  </a:lnTo>
                  <a:lnTo>
                    <a:pt x="205" y="75"/>
                  </a:lnTo>
                  <a:lnTo>
                    <a:pt x="203" y="80"/>
                  </a:lnTo>
                  <a:lnTo>
                    <a:pt x="205" y="81"/>
                  </a:lnTo>
                  <a:lnTo>
                    <a:pt x="203" y="90"/>
                  </a:lnTo>
                  <a:lnTo>
                    <a:pt x="200" y="93"/>
                  </a:lnTo>
                  <a:lnTo>
                    <a:pt x="193" y="125"/>
                  </a:lnTo>
                  <a:lnTo>
                    <a:pt x="189" y="125"/>
                  </a:lnTo>
                  <a:lnTo>
                    <a:pt x="186" y="126"/>
                  </a:lnTo>
                  <a:lnTo>
                    <a:pt x="183" y="131"/>
                  </a:lnTo>
                  <a:lnTo>
                    <a:pt x="175" y="132"/>
                  </a:lnTo>
                  <a:lnTo>
                    <a:pt x="171" y="131"/>
                  </a:lnTo>
                  <a:lnTo>
                    <a:pt x="166" y="126"/>
                  </a:lnTo>
                  <a:lnTo>
                    <a:pt x="166" y="122"/>
                  </a:lnTo>
                  <a:lnTo>
                    <a:pt x="160" y="131"/>
                  </a:lnTo>
                  <a:lnTo>
                    <a:pt x="156" y="131"/>
                  </a:lnTo>
                  <a:lnTo>
                    <a:pt x="150" y="129"/>
                  </a:lnTo>
                  <a:lnTo>
                    <a:pt x="153" y="126"/>
                  </a:lnTo>
                  <a:lnTo>
                    <a:pt x="150" y="122"/>
                  </a:lnTo>
                  <a:lnTo>
                    <a:pt x="150" y="120"/>
                  </a:lnTo>
                  <a:lnTo>
                    <a:pt x="147" y="122"/>
                  </a:lnTo>
                  <a:lnTo>
                    <a:pt x="147" y="125"/>
                  </a:lnTo>
                  <a:lnTo>
                    <a:pt x="144" y="128"/>
                  </a:lnTo>
                  <a:lnTo>
                    <a:pt x="141" y="129"/>
                  </a:lnTo>
                  <a:lnTo>
                    <a:pt x="136" y="134"/>
                  </a:lnTo>
                  <a:lnTo>
                    <a:pt x="129" y="135"/>
                  </a:lnTo>
                  <a:lnTo>
                    <a:pt x="126" y="135"/>
                  </a:lnTo>
                  <a:lnTo>
                    <a:pt x="117" y="140"/>
                  </a:lnTo>
                  <a:lnTo>
                    <a:pt x="118" y="143"/>
                  </a:lnTo>
                  <a:lnTo>
                    <a:pt x="117" y="146"/>
                  </a:lnTo>
                  <a:lnTo>
                    <a:pt x="114" y="147"/>
                  </a:lnTo>
                  <a:lnTo>
                    <a:pt x="114" y="149"/>
                  </a:lnTo>
                  <a:lnTo>
                    <a:pt x="109" y="152"/>
                  </a:lnTo>
                  <a:lnTo>
                    <a:pt x="106" y="153"/>
                  </a:lnTo>
                  <a:lnTo>
                    <a:pt x="106" y="155"/>
                  </a:lnTo>
                  <a:lnTo>
                    <a:pt x="100" y="155"/>
                  </a:lnTo>
                  <a:lnTo>
                    <a:pt x="99" y="158"/>
                  </a:lnTo>
                  <a:lnTo>
                    <a:pt x="84" y="164"/>
                  </a:lnTo>
                  <a:lnTo>
                    <a:pt x="70" y="162"/>
                  </a:lnTo>
                  <a:lnTo>
                    <a:pt x="55" y="152"/>
                  </a:lnTo>
                  <a:lnTo>
                    <a:pt x="54" y="149"/>
                  </a:lnTo>
                  <a:lnTo>
                    <a:pt x="54" y="147"/>
                  </a:lnTo>
                  <a:lnTo>
                    <a:pt x="55" y="143"/>
                  </a:lnTo>
                  <a:lnTo>
                    <a:pt x="57" y="140"/>
                  </a:lnTo>
                  <a:lnTo>
                    <a:pt x="60" y="140"/>
                  </a:lnTo>
                  <a:lnTo>
                    <a:pt x="64" y="137"/>
                  </a:lnTo>
                  <a:lnTo>
                    <a:pt x="67" y="137"/>
                  </a:lnTo>
                  <a:lnTo>
                    <a:pt x="69" y="138"/>
                  </a:lnTo>
                  <a:lnTo>
                    <a:pt x="72" y="137"/>
                  </a:lnTo>
                  <a:lnTo>
                    <a:pt x="73" y="135"/>
                  </a:lnTo>
                  <a:lnTo>
                    <a:pt x="73" y="132"/>
                  </a:lnTo>
                  <a:lnTo>
                    <a:pt x="76" y="128"/>
                  </a:lnTo>
                  <a:lnTo>
                    <a:pt x="96" y="126"/>
                  </a:lnTo>
                  <a:lnTo>
                    <a:pt x="96" y="129"/>
                  </a:lnTo>
                  <a:lnTo>
                    <a:pt x="99" y="129"/>
                  </a:lnTo>
                  <a:lnTo>
                    <a:pt x="102" y="125"/>
                  </a:lnTo>
                  <a:lnTo>
                    <a:pt x="105" y="122"/>
                  </a:lnTo>
                  <a:lnTo>
                    <a:pt x="106" y="117"/>
                  </a:lnTo>
                  <a:lnTo>
                    <a:pt x="111" y="114"/>
                  </a:lnTo>
                  <a:lnTo>
                    <a:pt x="112" y="111"/>
                  </a:lnTo>
                  <a:lnTo>
                    <a:pt x="111" y="108"/>
                  </a:lnTo>
                  <a:lnTo>
                    <a:pt x="108" y="108"/>
                  </a:lnTo>
                  <a:lnTo>
                    <a:pt x="105" y="116"/>
                  </a:lnTo>
                  <a:lnTo>
                    <a:pt x="100" y="114"/>
                  </a:lnTo>
                  <a:lnTo>
                    <a:pt x="90" y="117"/>
                  </a:lnTo>
                  <a:lnTo>
                    <a:pt x="88" y="114"/>
                  </a:lnTo>
                  <a:lnTo>
                    <a:pt x="88" y="111"/>
                  </a:lnTo>
                  <a:lnTo>
                    <a:pt x="84" y="114"/>
                  </a:lnTo>
                  <a:lnTo>
                    <a:pt x="84" y="110"/>
                  </a:lnTo>
                  <a:lnTo>
                    <a:pt x="82" y="110"/>
                  </a:lnTo>
                  <a:lnTo>
                    <a:pt x="82" y="116"/>
                  </a:lnTo>
                  <a:lnTo>
                    <a:pt x="79" y="120"/>
                  </a:lnTo>
                  <a:lnTo>
                    <a:pt x="76" y="120"/>
                  </a:lnTo>
                  <a:lnTo>
                    <a:pt x="75" y="117"/>
                  </a:lnTo>
                  <a:lnTo>
                    <a:pt x="72" y="122"/>
                  </a:lnTo>
                  <a:lnTo>
                    <a:pt x="67" y="122"/>
                  </a:lnTo>
                  <a:lnTo>
                    <a:pt x="63" y="125"/>
                  </a:lnTo>
                  <a:lnTo>
                    <a:pt x="61" y="122"/>
                  </a:lnTo>
                  <a:lnTo>
                    <a:pt x="61" y="120"/>
                  </a:lnTo>
                  <a:lnTo>
                    <a:pt x="66" y="114"/>
                  </a:lnTo>
                  <a:lnTo>
                    <a:pt x="64" y="114"/>
                  </a:lnTo>
                  <a:lnTo>
                    <a:pt x="64" y="104"/>
                  </a:lnTo>
                  <a:lnTo>
                    <a:pt x="69" y="101"/>
                  </a:lnTo>
                  <a:lnTo>
                    <a:pt x="70" y="98"/>
                  </a:lnTo>
                  <a:lnTo>
                    <a:pt x="69" y="98"/>
                  </a:lnTo>
                  <a:lnTo>
                    <a:pt x="66" y="101"/>
                  </a:lnTo>
                  <a:lnTo>
                    <a:pt x="60" y="99"/>
                  </a:lnTo>
                  <a:lnTo>
                    <a:pt x="58" y="111"/>
                  </a:lnTo>
                  <a:lnTo>
                    <a:pt x="57" y="113"/>
                  </a:lnTo>
                  <a:lnTo>
                    <a:pt x="54" y="107"/>
                  </a:lnTo>
                  <a:lnTo>
                    <a:pt x="51" y="107"/>
                  </a:lnTo>
                  <a:lnTo>
                    <a:pt x="51" y="111"/>
                  </a:lnTo>
                  <a:lnTo>
                    <a:pt x="54" y="116"/>
                  </a:lnTo>
                  <a:lnTo>
                    <a:pt x="54" y="122"/>
                  </a:lnTo>
                  <a:lnTo>
                    <a:pt x="52" y="122"/>
                  </a:lnTo>
                  <a:lnTo>
                    <a:pt x="46" y="128"/>
                  </a:lnTo>
                  <a:lnTo>
                    <a:pt x="43" y="128"/>
                  </a:lnTo>
                  <a:lnTo>
                    <a:pt x="42" y="122"/>
                  </a:lnTo>
                  <a:lnTo>
                    <a:pt x="42" y="116"/>
                  </a:lnTo>
                  <a:lnTo>
                    <a:pt x="37" y="119"/>
                  </a:lnTo>
                  <a:lnTo>
                    <a:pt x="34" y="119"/>
                  </a:lnTo>
                  <a:lnTo>
                    <a:pt x="34" y="129"/>
                  </a:lnTo>
                  <a:lnTo>
                    <a:pt x="30" y="128"/>
                  </a:lnTo>
                  <a:lnTo>
                    <a:pt x="24" y="123"/>
                  </a:lnTo>
                  <a:lnTo>
                    <a:pt x="25" y="119"/>
                  </a:lnTo>
                  <a:lnTo>
                    <a:pt x="22" y="117"/>
                  </a:lnTo>
                  <a:lnTo>
                    <a:pt x="22" y="113"/>
                  </a:lnTo>
                  <a:lnTo>
                    <a:pt x="19" y="114"/>
                  </a:lnTo>
                  <a:lnTo>
                    <a:pt x="16" y="119"/>
                  </a:lnTo>
                  <a:lnTo>
                    <a:pt x="7" y="117"/>
                  </a:lnTo>
                  <a:lnTo>
                    <a:pt x="3" y="114"/>
                  </a:lnTo>
                  <a:lnTo>
                    <a:pt x="0" y="110"/>
                  </a:lnTo>
                  <a:lnTo>
                    <a:pt x="3" y="99"/>
                  </a:lnTo>
                  <a:lnTo>
                    <a:pt x="6" y="95"/>
                  </a:lnTo>
                  <a:lnTo>
                    <a:pt x="25" y="95"/>
                  </a:lnTo>
                  <a:lnTo>
                    <a:pt x="28" y="95"/>
                  </a:lnTo>
                  <a:lnTo>
                    <a:pt x="31" y="90"/>
                  </a:lnTo>
                  <a:lnTo>
                    <a:pt x="39" y="84"/>
                  </a:lnTo>
                  <a:lnTo>
                    <a:pt x="42" y="80"/>
                  </a:lnTo>
                  <a:lnTo>
                    <a:pt x="36" y="84"/>
                  </a:lnTo>
                  <a:lnTo>
                    <a:pt x="30" y="84"/>
                  </a:lnTo>
                  <a:lnTo>
                    <a:pt x="25" y="89"/>
                  </a:lnTo>
                  <a:lnTo>
                    <a:pt x="18" y="92"/>
                  </a:lnTo>
                  <a:lnTo>
                    <a:pt x="6" y="90"/>
                  </a:lnTo>
                  <a:lnTo>
                    <a:pt x="6" y="83"/>
                  </a:lnTo>
                  <a:lnTo>
                    <a:pt x="9" y="75"/>
                  </a:lnTo>
                  <a:lnTo>
                    <a:pt x="22" y="74"/>
                  </a:lnTo>
                  <a:lnTo>
                    <a:pt x="31" y="71"/>
                  </a:lnTo>
                  <a:lnTo>
                    <a:pt x="43" y="69"/>
                  </a:lnTo>
                  <a:lnTo>
                    <a:pt x="48" y="65"/>
                  </a:lnTo>
                  <a:lnTo>
                    <a:pt x="16" y="71"/>
                  </a:lnTo>
                  <a:lnTo>
                    <a:pt x="13" y="69"/>
                  </a:lnTo>
                  <a:lnTo>
                    <a:pt x="13" y="65"/>
                  </a:lnTo>
                  <a:lnTo>
                    <a:pt x="15" y="62"/>
                  </a:lnTo>
                  <a:lnTo>
                    <a:pt x="18" y="60"/>
                  </a:lnTo>
                  <a:lnTo>
                    <a:pt x="16" y="57"/>
                  </a:lnTo>
                  <a:lnTo>
                    <a:pt x="15" y="56"/>
                  </a:lnTo>
                  <a:lnTo>
                    <a:pt x="18" y="48"/>
                  </a:lnTo>
                  <a:lnTo>
                    <a:pt x="22" y="47"/>
                  </a:lnTo>
                  <a:lnTo>
                    <a:pt x="31" y="47"/>
                  </a:lnTo>
                  <a:lnTo>
                    <a:pt x="36" y="47"/>
                  </a:lnTo>
                  <a:lnTo>
                    <a:pt x="46" y="50"/>
                  </a:lnTo>
                  <a:lnTo>
                    <a:pt x="48" y="48"/>
                  </a:lnTo>
                  <a:lnTo>
                    <a:pt x="45" y="48"/>
                  </a:lnTo>
                  <a:lnTo>
                    <a:pt x="43" y="44"/>
                  </a:lnTo>
                  <a:lnTo>
                    <a:pt x="30" y="42"/>
                  </a:lnTo>
                  <a:lnTo>
                    <a:pt x="28" y="39"/>
                  </a:lnTo>
                  <a:lnTo>
                    <a:pt x="30" y="32"/>
                  </a:lnTo>
                  <a:lnTo>
                    <a:pt x="34" y="27"/>
                  </a:lnTo>
                  <a:lnTo>
                    <a:pt x="42" y="27"/>
                  </a:lnTo>
                  <a:lnTo>
                    <a:pt x="45" y="24"/>
                  </a:lnTo>
                  <a:lnTo>
                    <a:pt x="51" y="24"/>
                  </a:lnTo>
                  <a:lnTo>
                    <a:pt x="54" y="26"/>
                  </a:lnTo>
                  <a:lnTo>
                    <a:pt x="57" y="30"/>
                  </a:lnTo>
                  <a:lnTo>
                    <a:pt x="57" y="36"/>
                  </a:lnTo>
                  <a:lnTo>
                    <a:pt x="57" y="38"/>
                  </a:lnTo>
                  <a:lnTo>
                    <a:pt x="58" y="45"/>
                  </a:lnTo>
                  <a:lnTo>
                    <a:pt x="66" y="45"/>
                  </a:lnTo>
                  <a:lnTo>
                    <a:pt x="70" y="42"/>
                  </a:lnTo>
                  <a:lnTo>
                    <a:pt x="78" y="42"/>
                  </a:lnTo>
                  <a:lnTo>
                    <a:pt x="78" y="45"/>
                  </a:lnTo>
                  <a:lnTo>
                    <a:pt x="85" y="47"/>
                  </a:lnTo>
                  <a:lnTo>
                    <a:pt x="87" y="56"/>
                  </a:lnTo>
                  <a:lnTo>
                    <a:pt x="91" y="62"/>
                  </a:lnTo>
                  <a:lnTo>
                    <a:pt x="94" y="62"/>
                  </a:lnTo>
                  <a:lnTo>
                    <a:pt x="97" y="65"/>
                  </a:lnTo>
                  <a:lnTo>
                    <a:pt x="91" y="69"/>
                  </a:lnTo>
                  <a:lnTo>
                    <a:pt x="91" y="72"/>
                  </a:lnTo>
                  <a:lnTo>
                    <a:pt x="94" y="72"/>
                  </a:lnTo>
                  <a:lnTo>
                    <a:pt x="102" y="71"/>
                  </a:lnTo>
                  <a:lnTo>
                    <a:pt x="103" y="74"/>
                  </a:lnTo>
                  <a:lnTo>
                    <a:pt x="103" y="77"/>
                  </a:lnTo>
                  <a:lnTo>
                    <a:pt x="102" y="80"/>
                  </a:lnTo>
                  <a:lnTo>
                    <a:pt x="103" y="78"/>
                  </a:lnTo>
                  <a:lnTo>
                    <a:pt x="105" y="83"/>
                  </a:lnTo>
                  <a:lnTo>
                    <a:pt x="105" y="89"/>
                  </a:lnTo>
                  <a:lnTo>
                    <a:pt x="106" y="92"/>
                  </a:lnTo>
                  <a:lnTo>
                    <a:pt x="109" y="92"/>
                  </a:lnTo>
                  <a:lnTo>
                    <a:pt x="111" y="92"/>
                  </a:lnTo>
                  <a:lnTo>
                    <a:pt x="112" y="90"/>
                  </a:lnTo>
                  <a:lnTo>
                    <a:pt x="115" y="90"/>
                  </a:lnTo>
                  <a:lnTo>
                    <a:pt x="120" y="89"/>
                  </a:lnTo>
                  <a:lnTo>
                    <a:pt x="121" y="92"/>
                  </a:lnTo>
                  <a:lnTo>
                    <a:pt x="127" y="90"/>
                  </a:lnTo>
                  <a:lnTo>
                    <a:pt x="142" y="93"/>
                  </a:lnTo>
                  <a:lnTo>
                    <a:pt x="145" y="92"/>
                  </a:lnTo>
                  <a:lnTo>
                    <a:pt x="147" y="81"/>
                  </a:lnTo>
                  <a:lnTo>
                    <a:pt x="141" y="72"/>
                  </a:lnTo>
                  <a:lnTo>
                    <a:pt x="136" y="72"/>
                  </a:lnTo>
                  <a:lnTo>
                    <a:pt x="135" y="71"/>
                  </a:lnTo>
                  <a:lnTo>
                    <a:pt x="135" y="68"/>
                  </a:lnTo>
                  <a:lnTo>
                    <a:pt x="132" y="71"/>
                  </a:lnTo>
                  <a:lnTo>
                    <a:pt x="129" y="68"/>
                  </a:lnTo>
                  <a:lnTo>
                    <a:pt x="136" y="63"/>
                  </a:lnTo>
                  <a:lnTo>
                    <a:pt x="138" y="59"/>
                  </a:lnTo>
                  <a:lnTo>
                    <a:pt x="141" y="59"/>
                  </a:lnTo>
                  <a:lnTo>
                    <a:pt x="139" y="50"/>
                  </a:lnTo>
                  <a:lnTo>
                    <a:pt x="138" y="47"/>
                  </a:lnTo>
                  <a:lnTo>
                    <a:pt x="135" y="47"/>
                  </a:lnTo>
                  <a:lnTo>
                    <a:pt x="133" y="44"/>
                  </a:lnTo>
                  <a:lnTo>
                    <a:pt x="129" y="42"/>
                  </a:lnTo>
                  <a:lnTo>
                    <a:pt x="123" y="38"/>
                  </a:lnTo>
                  <a:lnTo>
                    <a:pt x="121" y="32"/>
                  </a:lnTo>
                  <a:lnTo>
                    <a:pt x="121" y="29"/>
                  </a:lnTo>
                  <a:lnTo>
                    <a:pt x="126" y="27"/>
                  </a:lnTo>
                  <a:lnTo>
                    <a:pt x="127" y="2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24" name="Freeform 398"/>
            <p:cNvSpPr>
              <a:spLocks/>
            </p:cNvSpPr>
            <p:nvPr/>
          </p:nvSpPr>
          <p:spPr bwMode="auto">
            <a:xfrm>
              <a:off x="736" y="708"/>
              <a:ext cx="30" cy="42"/>
            </a:xfrm>
            <a:custGeom>
              <a:avLst/>
              <a:gdLst>
                <a:gd name="T0" fmla="*/ 23 w 30"/>
                <a:gd name="T1" fmla="*/ 4 h 42"/>
                <a:gd name="T2" fmla="*/ 20 w 30"/>
                <a:gd name="T3" fmla="*/ 7 h 42"/>
                <a:gd name="T4" fmla="*/ 20 w 30"/>
                <a:gd name="T5" fmla="*/ 6 h 42"/>
                <a:gd name="T6" fmla="*/ 23 w 30"/>
                <a:gd name="T7" fmla="*/ 4 h 42"/>
                <a:gd name="T8" fmla="*/ 24 w 30"/>
                <a:gd name="T9" fmla="*/ 1 h 42"/>
                <a:gd name="T10" fmla="*/ 27 w 30"/>
                <a:gd name="T11" fmla="*/ 0 h 42"/>
                <a:gd name="T12" fmla="*/ 30 w 30"/>
                <a:gd name="T13" fmla="*/ 1 h 42"/>
                <a:gd name="T14" fmla="*/ 26 w 30"/>
                <a:gd name="T15" fmla="*/ 19 h 42"/>
                <a:gd name="T16" fmla="*/ 24 w 30"/>
                <a:gd name="T17" fmla="*/ 22 h 42"/>
                <a:gd name="T18" fmla="*/ 20 w 30"/>
                <a:gd name="T19" fmla="*/ 34 h 42"/>
                <a:gd name="T20" fmla="*/ 15 w 30"/>
                <a:gd name="T21" fmla="*/ 40 h 42"/>
                <a:gd name="T22" fmla="*/ 11 w 30"/>
                <a:gd name="T23" fmla="*/ 42 h 42"/>
                <a:gd name="T24" fmla="*/ 8 w 30"/>
                <a:gd name="T25" fmla="*/ 39 h 42"/>
                <a:gd name="T26" fmla="*/ 2 w 30"/>
                <a:gd name="T27" fmla="*/ 34 h 42"/>
                <a:gd name="T28" fmla="*/ 0 w 30"/>
                <a:gd name="T29" fmla="*/ 30 h 42"/>
                <a:gd name="T30" fmla="*/ 0 w 30"/>
                <a:gd name="T31" fmla="*/ 27 h 42"/>
                <a:gd name="T32" fmla="*/ 14 w 30"/>
                <a:gd name="T33" fmla="*/ 10 h 42"/>
                <a:gd name="T34" fmla="*/ 18 w 30"/>
                <a:gd name="T35" fmla="*/ 9 h 42"/>
                <a:gd name="T36" fmla="*/ 20 w 30"/>
                <a:gd name="T37" fmla="*/ 6 h 42"/>
                <a:gd name="T38" fmla="*/ 23 w 30"/>
                <a:gd name="T39" fmla="*/ 4 h 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42"/>
                <a:gd name="T62" fmla="*/ 30 w 30"/>
                <a:gd name="T63" fmla="*/ 42 h 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42">
                  <a:moveTo>
                    <a:pt x="23" y="4"/>
                  </a:moveTo>
                  <a:lnTo>
                    <a:pt x="20" y="7"/>
                  </a:lnTo>
                  <a:lnTo>
                    <a:pt x="20" y="6"/>
                  </a:lnTo>
                  <a:lnTo>
                    <a:pt x="23" y="4"/>
                  </a:lnTo>
                  <a:lnTo>
                    <a:pt x="24" y="1"/>
                  </a:lnTo>
                  <a:lnTo>
                    <a:pt x="27" y="0"/>
                  </a:lnTo>
                  <a:lnTo>
                    <a:pt x="30" y="1"/>
                  </a:lnTo>
                  <a:lnTo>
                    <a:pt x="26" y="19"/>
                  </a:lnTo>
                  <a:lnTo>
                    <a:pt x="24" y="22"/>
                  </a:lnTo>
                  <a:lnTo>
                    <a:pt x="20" y="34"/>
                  </a:lnTo>
                  <a:lnTo>
                    <a:pt x="15" y="40"/>
                  </a:lnTo>
                  <a:lnTo>
                    <a:pt x="11" y="42"/>
                  </a:lnTo>
                  <a:lnTo>
                    <a:pt x="8" y="39"/>
                  </a:lnTo>
                  <a:lnTo>
                    <a:pt x="2" y="34"/>
                  </a:lnTo>
                  <a:lnTo>
                    <a:pt x="0" y="30"/>
                  </a:lnTo>
                  <a:lnTo>
                    <a:pt x="0" y="27"/>
                  </a:lnTo>
                  <a:lnTo>
                    <a:pt x="14" y="10"/>
                  </a:lnTo>
                  <a:lnTo>
                    <a:pt x="18" y="9"/>
                  </a:lnTo>
                  <a:lnTo>
                    <a:pt x="20" y="6"/>
                  </a:lnTo>
                  <a:lnTo>
                    <a:pt x="23" y="4"/>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25" name="Freeform 399"/>
            <p:cNvSpPr>
              <a:spLocks/>
            </p:cNvSpPr>
            <p:nvPr/>
          </p:nvSpPr>
          <p:spPr bwMode="auto">
            <a:xfrm>
              <a:off x="677" y="603"/>
              <a:ext cx="122" cy="126"/>
            </a:xfrm>
            <a:custGeom>
              <a:avLst/>
              <a:gdLst>
                <a:gd name="T0" fmla="*/ 47 w 122"/>
                <a:gd name="T1" fmla="*/ 39 h 126"/>
                <a:gd name="T2" fmla="*/ 53 w 122"/>
                <a:gd name="T3" fmla="*/ 30 h 126"/>
                <a:gd name="T4" fmla="*/ 59 w 122"/>
                <a:gd name="T5" fmla="*/ 23 h 126"/>
                <a:gd name="T6" fmla="*/ 68 w 122"/>
                <a:gd name="T7" fmla="*/ 15 h 126"/>
                <a:gd name="T8" fmla="*/ 74 w 122"/>
                <a:gd name="T9" fmla="*/ 15 h 126"/>
                <a:gd name="T10" fmla="*/ 82 w 122"/>
                <a:gd name="T11" fmla="*/ 14 h 126"/>
                <a:gd name="T12" fmla="*/ 83 w 122"/>
                <a:gd name="T13" fmla="*/ 23 h 126"/>
                <a:gd name="T14" fmla="*/ 86 w 122"/>
                <a:gd name="T15" fmla="*/ 18 h 126"/>
                <a:gd name="T16" fmla="*/ 92 w 122"/>
                <a:gd name="T17" fmla="*/ 18 h 126"/>
                <a:gd name="T18" fmla="*/ 100 w 122"/>
                <a:gd name="T19" fmla="*/ 14 h 126"/>
                <a:gd name="T20" fmla="*/ 94 w 122"/>
                <a:gd name="T21" fmla="*/ 8 h 126"/>
                <a:gd name="T22" fmla="*/ 104 w 122"/>
                <a:gd name="T23" fmla="*/ 0 h 126"/>
                <a:gd name="T24" fmla="*/ 122 w 122"/>
                <a:gd name="T25" fmla="*/ 18 h 126"/>
                <a:gd name="T26" fmla="*/ 118 w 122"/>
                <a:gd name="T27" fmla="*/ 24 h 126"/>
                <a:gd name="T28" fmla="*/ 107 w 122"/>
                <a:gd name="T29" fmla="*/ 30 h 126"/>
                <a:gd name="T30" fmla="*/ 115 w 122"/>
                <a:gd name="T31" fmla="*/ 45 h 126"/>
                <a:gd name="T32" fmla="*/ 110 w 122"/>
                <a:gd name="T33" fmla="*/ 46 h 126"/>
                <a:gd name="T34" fmla="*/ 110 w 122"/>
                <a:gd name="T35" fmla="*/ 54 h 126"/>
                <a:gd name="T36" fmla="*/ 115 w 122"/>
                <a:gd name="T37" fmla="*/ 64 h 126"/>
                <a:gd name="T38" fmla="*/ 98 w 122"/>
                <a:gd name="T39" fmla="*/ 72 h 126"/>
                <a:gd name="T40" fmla="*/ 97 w 122"/>
                <a:gd name="T41" fmla="*/ 88 h 126"/>
                <a:gd name="T42" fmla="*/ 88 w 122"/>
                <a:gd name="T43" fmla="*/ 94 h 126"/>
                <a:gd name="T44" fmla="*/ 82 w 122"/>
                <a:gd name="T45" fmla="*/ 55 h 126"/>
                <a:gd name="T46" fmla="*/ 74 w 122"/>
                <a:gd name="T47" fmla="*/ 63 h 126"/>
                <a:gd name="T48" fmla="*/ 74 w 122"/>
                <a:gd name="T49" fmla="*/ 75 h 126"/>
                <a:gd name="T50" fmla="*/ 65 w 122"/>
                <a:gd name="T51" fmla="*/ 73 h 126"/>
                <a:gd name="T52" fmla="*/ 67 w 122"/>
                <a:gd name="T53" fmla="*/ 81 h 126"/>
                <a:gd name="T54" fmla="*/ 70 w 122"/>
                <a:gd name="T55" fmla="*/ 93 h 126"/>
                <a:gd name="T56" fmla="*/ 64 w 122"/>
                <a:gd name="T57" fmla="*/ 105 h 126"/>
                <a:gd name="T58" fmla="*/ 56 w 122"/>
                <a:gd name="T59" fmla="*/ 88 h 126"/>
                <a:gd name="T60" fmla="*/ 53 w 122"/>
                <a:gd name="T61" fmla="*/ 97 h 126"/>
                <a:gd name="T62" fmla="*/ 55 w 122"/>
                <a:gd name="T63" fmla="*/ 103 h 126"/>
                <a:gd name="T64" fmla="*/ 55 w 122"/>
                <a:gd name="T65" fmla="*/ 115 h 126"/>
                <a:gd name="T66" fmla="*/ 49 w 122"/>
                <a:gd name="T67" fmla="*/ 121 h 126"/>
                <a:gd name="T68" fmla="*/ 43 w 122"/>
                <a:gd name="T69" fmla="*/ 126 h 126"/>
                <a:gd name="T70" fmla="*/ 37 w 122"/>
                <a:gd name="T71" fmla="*/ 112 h 126"/>
                <a:gd name="T72" fmla="*/ 36 w 122"/>
                <a:gd name="T73" fmla="*/ 97 h 126"/>
                <a:gd name="T74" fmla="*/ 28 w 122"/>
                <a:gd name="T75" fmla="*/ 117 h 126"/>
                <a:gd name="T76" fmla="*/ 18 w 122"/>
                <a:gd name="T77" fmla="*/ 108 h 126"/>
                <a:gd name="T78" fmla="*/ 16 w 122"/>
                <a:gd name="T79" fmla="*/ 109 h 126"/>
                <a:gd name="T80" fmla="*/ 7 w 122"/>
                <a:gd name="T81" fmla="*/ 117 h 126"/>
                <a:gd name="T82" fmla="*/ 6 w 122"/>
                <a:gd name="T83" fmla="*/ 100 h 126"/>
                <a:gd name="T84" fmla="*/ 1 w 122"/>
                <a:gd name="T85" fmla="*/ 97 h 126"/>
                <a:gd name="T86" fmla="*/ 9 w 122"/>
                <a:gd name="T87" fmla="*/ 85 h 126"/>
                <a:gd name="T88" fmla="*/ 15 w 122"/>
                <a:gd name="T89" fmla="*/ 81 h 126"/>
                <a:gd name="T90" fmla="*/ 22 w 122"/>
                <a:gd name="T91" fmla="*/ 82 h 126"/>
                <a:gd name="T92" fmla="*/ 28 w 122"/>
                <a:gd name="T93" fmla="*/ 64 h 126"/>
                <a:gd name="T94" fmla="*/ 34 w 122"/>
                <a:gd name="T95" fmla="*/ 63 h 126"/>
                <a:gd name="T96" fmla="*/ 42 w 122"/>
                <a:gd name="T97" fmla="*/ 54 h 126"/>
                <a:gd name="T98" fmla="*/ 46 w 122"/>
                <a:gd name="T99" fmla="*/ 42 h 1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2"/>
                <a:gd name="T151" fmla="*/ 0 h 126"/>
                <a:gd name="T152" fmla="*/ 122 w 122"/>
                <a:gd name="T153" fmla="*/ 126 h 1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2" h="126">
                  <a:moveTo>
                    <a:pt x="46" y="41"/>
                  </a:moveTo>
                  <a:lnTo>
                    <a:pt x="47" y="42"/>
                  </a:lnTo>
                  <a:lnTo>
                    <a:pt x="47" y="39"/>
                  </a:lnTo>
                  <a:lnTo>
                    <a:pt x="50" y="38"/>
                  </a:lnTo>
                  <a:lnTo>
                    <a:pt x="52" y="33"/>
                  </a:lnTo>
                  <a:lnTo>
                    <a:pt x="53" y="30"/>
                  </a:lnTo>
                  <a:lnTo>
                    <a:pt x="56" y="30"/>
                  </a:lnTo>
                  <a:lnTo>
                    <a:pt x="56" y="27"/>
                  </a:lnTo>
                  <a:lnTo>
                    <a:pt x="59" y="23"/>
                  </a:lnTo>
                  <a:lnTo>
                    <a:pt x="61" y="20"/>
                  </a:lnTo>
                  <a:lnTo>
                    <a:pt x="67" y="18"/>
                  </a:lnTo>
                  <a:lnTo>
                    <a:pt x="68" y="15"/>
                  </a:lnTo>
                  <a:lnTo>
                    <a:pt x="71" y="15"/>
                  </a:lnTo>
                  <a:lnTo>
                    <a:pt x="73" y="18"/>
                  </a:lnTo>
                  <a:lnTo>
                    <a:pt x="74" y="15"/>
                  </a:lnTo>
                  <a:lnTo>
                    <a:pt x="77" y="15"/>
                  </a:lnTo>
                  <a:lnTo>
                    <a:pt x="79" y="14"/>
                  </a:lnTo>
                  <a:lnTo>
                    <a:pt x="82" y="14"/>
                  </a:lnTo>
                  <a:lnTo>
                    <a:pt x="82" y="18"/>
                  </a:lnTo>
                  <a:lnTo>
                    <a:pt x="82" y="23"/>
                  </a:lnTo>
                  <a:lnTo>
                    <a:pt x="83" y="23"/>
                  </a:lnTo>
                  <a:lnTo>
                    <a:pt x="83" y="18"/>
                  </a:lnTo>
                  <a:lnTo>
                    <a:pt x="85" y="15"/>
                  </a:lnTo>
                  <a:lnTo>
                    <a:pt x="86" y="18"/>
                  </a:lnTo>
                  <a:lnTo>
                    <a:pt x="91" y="20"/>
                  </a:lnTo>
                  <a:lnTo>
                    <a:pt x="94" y="20"/>
                  </a:lnTo>
                  <a:lnTo>
                    <a:pt x="92" y="18"/>
                  </a:lnTo>
                  <a:lnTo>
                    <a:pt x="97" y="18"/>
                  </a:lnTo>
                  <a:lnTo>
                    <a:pt x="101" y="15"/>
                  </a:lnTo>
                  <a:lnTo>
                    <a:pt x="100" y="14"/>
                  </a:lnTo>
                  <a:lnTo>
                    <a:pt x="98" y="14"/>
                  </a:lnTo>
                  <a:lnTo>
                    <a:pt x="95" y="12"/>
                  </a:lnTo>
                  <a:lnTo>
                    <a:pt x="94" y="8"/>
                  </a:lnTo>
                  <a:lnTo>
                    <a:pt x="97" y="6"/>
                  </a:lnTo>
                  <a:lnTo>
                    <a:pt x="98" y="2"/>
                  </a:lnTo>
                  <a:lnTo>
                    <a:pt x="104" y="0"/>
                  </a:lnTo>
                  <a:lnTo>
                    <a:pt x="112" y="6"/>
                  </a:lnTo>
                  <a:lnTo>
                    <a:pt x="112" y="8"/>
                  </a:lnTo>
                  <a:lnTo>
                    <a:pt x="122" y="18"/>
                  </a:lnTo>
                  <a:lnTo>
                    <a:pt x="122" y="21"/>
                  </a:lnTo>
                  <a:lnTo>
                    <a:pt x="121" y="23"/>
                  </a:lnTo>
                  <a:lnTo>
                    <a:pt x="118" y="24"/>
                  </a:lnTo>
                  <a:lnTo>
                    <a:pt x="116" y="26"/>
                  </a:lnTo>
                  <a:lnTo>
                    <a:pt x="109" y="27"/>
                  </a:lnTo>
                  <a:lnTo>
                    <a:pt x="107" y="30"/>
                  </a:lnTo>
                  <a:lnTo>
                    <a:pt x="106" y="33"/>
                  </a:lnTo>
                  <a:lnTo>
                    <a:pt x="107" y="36"/>
                  </a:lnTo>
                  <a:lnTo>
                    <a:pt x="115" y="45"/>
                  </a:lnTo>
                  <a:lnTo>
                    <a:pt x="115" y="49"/>
                  </a:lnTo>
                  <a:lnTo>
                    <a:pt x="113" y="49"/>
                  </a:lnTo>
                  <a:lnTo>
                    <a:pt x="110" y="46"/>
                  </a:lnTo>
                  <a:lnTo>
                    <a:pt x="107" y="48"/>
                  </a:lnTo>
                  <a:lnTo>
                    <a:pt x="109" y="52"/>
                  </a:lnTo>
                  <a:lnTo>
                    <a:pt x="110" y="54"/>
                  </a:lnTo>
                  <a:lnTo>
                    <a:pt x="112" y="57"/>
                  </a:lnTo>
                  <a:lnTo>
                    <a:pt x="113" y="58"/>
                  </a:lnTo>
                  <a:lnTo>
                    <a:pt x="115" y="64"/>
                  </a:lnTo>
                  <a:lnTo>
                    <a:pt x="112" y="67"/>
                  </a:lnTo>
                  <a:lnTo>
                    <a:pt x="107" y="72"/>
                  </a:lnTo>
                  <a:lnTo>
                    <a:pt x="98" y="72"/>
                  </a:lnTo>
                  <a:lnTo>
                    <a:pt x="97" y="75"/>
                  </a:lnTo>
                  <a:lnTo>
                    <a:pt x="97" y="79"/>
                  </a:lnTo>
                  <a:lnTo>
                    <a:pt x="97" y="88"/>
                  </a:lnTo>
                  <a:lnTo>
                    <a:pt x="95" y="93"/>
                  </a:lnTo>
                  <a:lnTo>
                    <a:pt x="91" y="94"/>
                  </a:lnTo>
                  <a:lnTo>
                    <a:pt x="88" y="94"/>
                  </a:lnTo>
                  <a:lnTo>
                    <a:pt x="80" y="82"/>
                  </a:lnTo>
                  <a:lnTo>
                    <a:pt x="85" y="55"/>
                  </a:lnTo>
                  <a:lnTo>
                    <a:pt x="82" y="55"/>
                  </a:lnTo>
                  <a:lnTo>
                    <a:pt x="80" y="58"/>
                  </a:lnTo>
                  <a:lnTo>
                    <a:pt x="74" y="58"/>
                  </a:lnTo>
                  <a:lnTo>
                    <a:pt x="74" y="63"/>
                  </a:lnTo>
                  <a:lnTo>
                    <a:pt x="73" y="64"/>
                  </a:lnTo>
                  <a:lnTo>
                    <a:pt x="74" y="67"/>
                  </a:lnTo>
                  <a:lnTo>
                    <a:pt x="74" y="75"/>
                  </a:lnTo>
                  <a:lnTo>
                    <a:pt x="71" y="78"/>
                  </a:lnTo>
                  <a:lnTo>
                    <a:pt x="68" y="73"/>
                  </a:lnTo>
                  <a:lnTo>
                    <a:pt x="65" y="73"/>
                  </a:lnTo>
                  <a:lnTo>
                    <a:pt x="65" y="75"/>
                  </a:lnTo>
                  <a:lnTo>
                    <a:pt x="64" y="78"/>
                  </a:lnTo>
                  <a:lnTo>
                    <a:pt x="67" y="81"/>
                  </a:lnTo>
                  <a:lnTo>
                    <a:pt x="70" y="81"/>
                  </a:lnTo>
                  <a:lnTo>
                    <a:pt x="71" y="88"/>
                  </a:lnTo>
                  <a:lnTo>
                    <a:pt x="70" y="93"/>
                  </a:lnTo>
                  <a:lnTo>
                    <a:pt x="65" y="94"/>
                  </a:lnTo>
                  <a:lnTo>
                    <a:pt x="65" y="102"/>
                  </a:lnTo>
                  <a:lnTo>
                    <a:pt x="64" y="105"/>
                  </a:lnTo>
                  <a:lnTo>
                    <a:pt x="64" y="103"/>
                  </a:lnTo>
                  <a:lnTo>
                    <a:pt x="61" y="105"/>
                  </a:lnTo>
                  <a:lnTo>
                    <a:pt x="56" y="88"/>
                  </a:lnTo>
                  <a:lnTo>
                    <a:pt x="55" y="90"/>
                  </a:lnTo>
                  <a:lnTo>
                    <a:pt x="52" y="88"/>
                  </a:lnTo>
                  <a:lnTo>
                    <a:pt x="53" y="97"/>
                  </a:lnTo>
                  <a:lnTo>
                    <a:pt x="55" y="99"/>
                  </a:lnTo>
                  <a:lnTo>
                    <a:pt x="52" y="102"/>
                  </a:lnTo>
                  <a:lnTo>
                    <a:pt x="55" y="103"/>
                  </a:lnTo>
                  <a:lnTo>
                    <a:pt x="49" y="106"/>
                  </a:lnTo>
                  <a:lnTo>
                    <a:pt x="53" y="108"/>
                  </a:lnTo>
                  <a:lnTo>
                    <a:pt x="55" y="115"/>
                  </a:lnTo>
                  <a:lnTo>
                    <a:pt x="53" y="115"/>
                  </a:lnTo>
                  <a:lnTo>
                    <a:pt x="52" y="120"/>
                  </a:lnTo>
                  <a:lnTo>
                    <a:pt x="49" y="121"/>
                  </a:lnTo>
                  <a:lnTo>
                    <a:pt x="47" y="121"/>
                  </a:lnTo>
                  <a:lnTo>
                    <a:pt x="44" y="117"/>
                  </a:lnTo>
                  <a:lnTo>
                    <a:pt x="43" y="126"/>
                  </a:lnTo>
                  <a:lnTo>
                    <a:pt x="40" y="120"/>
                  </a:lnTo>
                  <a:lnTo>
                    <a:pt x="40" y="112"/>
                  </a:lnTo>
                  <a:lnTo>
                    <a:pt x="37" y="112"/>
                  </a:lnTo>
                  <a:lnTo>
                    <a:pt x="36" y="108"/>
                  </a:lnTo>
                  <a:lnTo>
                    <a:pt x="36" y="103"/>
                  </a:lnTo>
                  <a:lnTo>
                    <a:pt x="36" y="97"/>
                  </a:lnTo>
                  <a:lnTo>
                    <a:pt x="31" y="100"/>
                  </a:lnTo>
                  <a:lnTo>
                    <a:pt x="31" y="109"/>
                  </a:lnTo>
                  <a:lnTo>
                    <a:pt x="28" y="117"/>
                  </a:lnTo>
                  <a:lnTo>
                    <a:pt x="25" y="114"/>
                  </a:lnTo>
                  <a:lnTo>
                    <a:pt x="18" y="109"/>
                  </a:lnTo>
                  <a:lnTo>
                    <a:pt x="18" y="108"/>
                  </a:lnTo>
                  <a:lnTo>
                    <a:pt x="18" y="106"/>
                  </a:lnTo>
                  <a:lnTo>
                    <a:pt x="18" y="102"/>
                  </a:lnTo>
                  <a:lnTo>
                    <a:pt x="16" y="109"/>
                  </a:lnTo>
                  <a:lnTo>
                    <a:pt x="13" y="111"/>
                  </a:lnTo>
                  <a:lnTo>
                    <a:pt x="12" y="115"/>
                  </a:lnTo>
                  <a:lnTo>
                    <a:pt x="7" y="117"/>
                  </a:lnTo>
                  <a:lnTo>
                    <a:pt x="4" y="114"/>
                  </a:lnTo>
                  <a:lnTo>
                    <a:pt x="7" y="102"/>
                  </a:lnTo>
                  <a:lnTo>
                    <a:pt x="6" y="100"/>
                  </a:lnTo>
                  <a:lnTo>
                    <a:pt x="1" y="106"/>
                  </a:lnTo>
                  <a:lnTo>
                    <a:pt x="0" y="100"/>
                  </a:lnTo>
                  <a:lnTo>
                    <a:pt x="1" y="97"/>
                  </a:lnTo>
                  <a:lnTo>
                    <a:pt x="4" y="94"/>
                  </a:lnTo>
                  <a:lnTo>
                    <a:pt x="4" y="87"/>
                  </a:lnTo>
                  <a:lnTo>
                    <a:pt x="9" y="85"/>
                  </a:lnTo>
                  <a:lnTo>
                    <a:pt x="9" y="84"/>
                  </a:lnTo>
                  <a:lnTo>
                    <a:pt x="12" y="81"/>
                  </a:lnTo>
                  <a:lnTo>
                    <a:pt x="15" y="81"/>
                  </a:lnTo>
                  <a:lnTo>
                    <a:pt x="18" y="84"/>
                  </a:lnTo>
                  <a:lnTo>
                    <a:pt x="19" y="82"/>
                  </a:lnTo>
                  <a:lnTo>
                    <a:pt x="22" y="82"/>
                  </a:lnTo>
                  <a:lnTo>
                    <a:pt x="25" y="73"/>
                  </a:lnTo>
                  <a:lnTo>
                    <a:pt x="27" y="70"/>
                  </a:lnTo>
                  <a:lnTo>
                    <a:pt x="28" y="64"/>
                  </a:lnTo>
                  <a:lnTo>
                    <a:pt x="28" y="66"/>
                  </a:lnTo>
                  <a:lnTo>
                    <a:pt x="31" y="66"/>
                  </a:lnTo>
                  <a:lnTo>
                    <a:pt x="34" y="63"/>
                  </a:lnTo>
                  <a:lnTo>
                    <a:pt x="34" y="60"/>
                  </a:lnTo>
                  <a:lnTo>
                    <a:pt x="37" y="60"/>
                  </a:lnTo>
                  <a:lnTo>
                    <a:pt x="42" y="54"/>
                  </a:lnTo>
                  <a:lnTo>
                    <a:pt x="44" y="52"/>
                  </a:lnTo>
                  <a:lnTo>
                    <a:pt x="42" y="52"/>
                  </a:lnTo>
                  <a:lnTo>
                    <a:pt x="46" y="42"/>
                  </a:lnTo>
                  <a:lnTo>
                    <a:pt x="46" y="4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26" name="Freeform 400"/>
            <p:cNvSpPr>
              <a:spLocks/>
            </p:cNvSpPr>
            <p:nvPr/>
          </p:nvSpPr>
          <p:spPr bwMode="auto">
            <a:xfrm>
              <a:off x="810" y="652"/>
              <a:ext cx="22" cy="14"/>
            </a:xfrm>
            <a:custGeom>
              <a:avLst/>
              <a:gdLst>
                <a:gd name="T0" fmla="*/ 13 w 22"/>
                <a:gd name="T1" fmla="*/ 0 h 14"/>
                <a:gd name="T2" fmla="*/ 16 w 22"/>
                <a:gd name="T3" fmla="*/ 0 h 14"/>
                <a:gd name="T4" fmla="*/ 22 w 22"/>
                <a:gd name="T5" fmla="*/ 6 h 14"/>
                <a:gd name="T6" fmla="*/ 21 w 22"/>
                <a:gd name="T7" fmla="*/ 12 h 14"/>
                <a:gd name="T8" fmla="*/ 13 w 22"/>
                <a:gd name="T9" fmla="*/ 14 h 14"/>
                <a:gd name="T10" fmla="*/ 4 w 22"/>
                <a:gd name="T11" fmla="*/ 11 h 14"/>
                <a:gd name="T12" fmla="*/ 0 w 22"/>
                <a:gd name="T13" fmla="*/ 6 h 14"/>
                <a:gd name="T14" fmla="*/ 1 w 22"/>
                <a:gd name="T15" fmla="*/ 5 h 14"/>
                <a:gd name="T16" fmla="*/ 13 w 22"/>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4"/>
                <a:gd name="T29" fmla="*/ 22 w 22"/>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4">
                  <a:moveTo>
                    <a:pt x="13" y="0"/>
                  </a:moveTo>
                  <a:lnTo>
                    <a:pt x="16" y="0"/>
                  </a:lnTo>
                  <a:lnTo>
                    <a:pt x="22" y="6"/>
                  </a:lnTo>
                  <a:lnTo>
                    <a:pt x="21" y="12"/>
                  </a:lnTo>
                  <a:lnTo>
                    <a:pt x="13" y="14"/>
                  </a:lnTo>
                  <a:lnTo>
                    <a:pt x="4" y="11"/>
                  </a:lnTo>
                  <a:lnTo>
                    <a:pt x="0" y="6"/>
                  </a:lnTo>
                  <a:lnTo>
                    <a:pt x="1" y="5"/>
                  </a:lnTo>
                  <a:lnTo>
                    <a:pt x="13"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27" name="Freeform 401"/>
            <p:cNvSpPr>
              <a:spLocks/>
            </p:cNvSpPr>
            <p:nvPr/>
          </p:nvSpPr>
          <p:spPr bwMode="auto">
            <a:xfrm>
              <a:off x="835" y="558"/>
              <a:ext cx="62" cy="60"/>
            </a:xfrm>
            <a:custGeom>
              <a:avLst/>
              <a:gdLst>
                <a:gd name="T0" fmla="*/ 23 w 62"/>
                <a:gd name="T1" fmla="*/ 6 h 60"/>
                <a:gd name="T2" fmla="*/ 26 w 62"/>
                <a:gd name="T3" fmla="*/ 8 h 60"/>
                <a:gd name="T4" fmla="*/ 26 w 62"/>
                <a:gd name="T5" fmla="*/ 6 h 60"/>
                <a:gd name="T6" fmla="*/ 29 w 62"/>
                <a:gd name="T7" fmla="*/ 5 h 60"/>
                <a:gd name="T8" fmla="*/ 39 w 62"/>
                <a:gd name="T9" fmla="*/ 3 h 60"/>
                <a:gd name="T10" fmla="*/ 39 w 62"/>
                <a:gd name="T11" fmla="*/ 5 h 60"/>
                <a:gd name="T12" fmla="*/ 42 w 62"/>
                <a:gd name="T13" fmla="*/ 6 h 60"/>
                <a:gd name="T14" fmla="*/ 45 w 62"/>
                <a:gd name="T15" fmla="*/ 2 h 60"/>
                <a:gd name="T16" fmla="*/ 53 w 62"/>
                <a:gd name="T17" fmla="*/ 0 h 60"/>
                <a:gd name="T18" fmla="*/ 60 w 62"/>
                <a:gd name="T19" fmla="*/ 3 h 60"/>
                <a:gd name="T20" fmla="*/ 62 w 62"/>
                <a:gd name="T21" fmla="*/ 6 h 60"/>
                <a:gd name="T22" fmla="*/ 60 w 62"/>
                <a:gd name="T23" fmla="*/ 12 h 60"/>
                <a:gd name="T24" fmla="*/ 59 w 62"/>
                <a:gd name="T25" fmla="*/ 15 h 60"/>
                <a:gd name="T26" fmla="*/ 45 w 62"/>
                <a:gd name="T27" fmla="*/ 20 h 60"/>
                <a:gd name="T28" fmla="*/ 41 w 62"/>
                <a:gd name="T29" fmla="*/ 20 h 60"/>
                <a:gd name="T30" fmla="*/ 41 w 62"/>
                <a:gd name="T31" fmla="*/ 21 h 60"/>
                <a:gd name="T32" fmla="*/ 39 w 62"/>
                <a:gd name="T33" fmla="*/ 21 h 60"/>
                <a:gd name="T34" fmla="*/ 41 w 62"/>
                <a:gd name="T35" fmla="*/ 24 h 60"/>
                <a:gd name="T36" fmla="*/ 39 w 62"/>
                <a:gd name="T37" fmla="*/ 26 h 60"/>
                <a:gd name="T38" fmla="*/ 32 w 62"/>
                <a:gd name="T39" fmla="*/ 26 h 60"/>
                <a:gd name="T40" fmla="*/ 33 w 62"/>
                <a:gd name="T41" fmla="*/ 27 h 60"/>
                <a:gd name="T42" fmla="*/ 33 w 62"/>
                <a:gd name="T43" fmla="*/ 30 h 60"/>
                <a:gd name="T44" fmla="*/ 35 w 62"/>
                <a:gd name="T45" fmla="*/ 27 h 60"/>
                <a:gd name="T46" fmla="*/ 36 w 62"/>
                <a:gd name="T47" fmla="*/ 30 h 60"/>
                <a:gd name="T48" fmla="*/ 33 w 62"/>
                <a:gd name="T49" fmla="*/ 33 h 60"/>
                <a:gd name="T50" fmla="*/ 38 w 62"/>
                <a:gd name="T51" fmla="*/ 29 h 60"/>
                <a:gd name="T52" fmla="*/ 39 w 62"/>
                <a:gd name="T53" fmla="*/ 29 h 60"/>
                <a:gd name="T54" fmla="*/ 39 w 62"/>
                <a:gd name="T55" fmla="*/ 33 h 60"/>
                <a:gd name="T56" fmla="*/ 41 w 62"/>
                <a:gd name="T57" fmla="*/ 32 h 60"/>
                <a:gd name="T58" fmla="*/ 41 w 62"/>
                <a:gd name="T59" fmla="*/ 27 h 60"/>
                <a:gd name="T60" fmla="*/ 42 w 62"/>
                <a:gd name="T61" fmla="*/ 26 h 60"/>
                <a:gd name="T62" fmla="*/ 44 w 62"/>
                <a:gd name="T63" fmla="*/ 29 h 60"/>
                <a:gd name="T64" fmla="*/ 47 w 62"/>
                <a:gd name="T65" fmla="*/ 29 h 60"/>
                <a:gd name="T66" fmla="*/ 53 w 62"/>
                <a:gd name="T67" fmla="*/ 27 h 60"/>
                <a:gd name="T68" fmla="*/ 53 w 62"/>
                <a:gd name="T69" fmla="*/ 47 h 60"/>
                <a:gd name="T70" fmla="*/ 50 w 62"/>
                <a:gd name="T71" fmla="*/ 51 h 60"/>
                <a:gd name="T72" fmla="*/ 38 w 62"/>
                <a:gd name="T73" fmla="*/ 54 h 60"/>
                <a:gd name="T74" fmla="*/ 36 w 62"/>
                <a:gd name="T75" fmla="*/ 53 h 60"/>
                <a:gd name="T76" fmla="*/ 23 w 62"/>
                <a:gd name="T77" fmla="*/ 60 h 60"/>
                <a:gd name="T78" fmla="*/ 20 w 62"/>
                <a:gd name="T79" fmla="*/ 60 h 60"/>
                <a:gd name="T80" fmla="*/ 15 w 62"/>
                <a:gd name="T81" fmla="*/ 59 h 60"/>
                <a:gd name="T82" fmla="*/ 14 w 62"/>
                <a:gd name="T83" fmla="*/ 56 h 60"/>
                <a:gd name="T84" fmla="*/ 14 w 62"/>
                <a:gd name="T85" fmla="*/ 53 h 60"/>
                <a:gd name="T86" fmla="*/ 5 w 62"/>
                <a:gd name="T87" fmla="*/ 50 h 60"/>
                <a:gd name="T88" fmla="*/ 2 w 62"/>
                <a:gd name="T89" fmla="*/ 47 h 60"/>
                <a:gd name="T90" fmla="*/ 2 w 62"/>
                <a:gd name="T91" fmla="*/ 42 h 60"/>
                <a:gd name="T92" fmla="*/ 3 w 62"/>
                <a:gd name="T93" fmla="*/ 41 h 60"/>
                <a:gd name="T94" fmla="*/ 0 w 62"/>
                <a:gd name="T95" fmla="*/ 26 h 60"/>
                <a:gd name="T96" fmla="*/ 2 w 62"/>
                <a:gd name="T97" fmla="*/ 20 h 60"/>
                <a:gd name="T98" fmla="*/ 2 w 62"/>
                <a:gd name="T99" fmla="*/ 18 h 60"/>
                <a:gd name="T100" fmla="*/ 9 w 62"/>
                <a:gd name="T101" fmla="*/ 15 h 60"/>
                <a:gd name="T102" fmla="*/ 11 w 62"/>
                <a:gd name="T103" fmla="*/ 12 h 60"/>
                <a:gd name="T104" fmla="*/ 14 w 62"/>
                <a:gd name="T105" fmla="*/ 11 h 60"/>
                <a:gd name="T106" fmla="*/ 17 w 62"/>
                <a:gd name="T107" fmla="*/ 12 h 60"/>
                <a:gd name="T108" fmla="*/ 20 w 62"/>
                <a:gd name="T109" fmla="*/ 8 h 60"/>
                <a:gd name="T110" fmla="*/ 21 w 62"/>
                <a:gd name="T111" fmla="*/ 8 h 60"/>
                <a:gd name="T112" fmla="*/ 23 w 62"/>
                <a:gd name="T113" fmla="*/ 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2"/>
                <a:gd name="T172" fmla="*/ 0 h 60"/>
                <a:gd name="T173" fmla="*/ 62 w 62"/>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2" h="60">
                  <a:moveTo>
                    <a:pt x="23" y="6"/>
                  </a:moveTo>
                  <a:lnTo>
                    <a:pt x="26" y="8"/>
                  </a:lnTo>
                  <a:lnTo>
                    <a:pt x="26" y="6"/>
                  </a:lnTo>
                  <a:lnTo>
                    <a:pt x="29" y="5"/>
                  </a:lnTo>
                  <a:lnTo>
                    <a:pt x="39" y="3"/>
                  </a:lnTo>
                  <a:lnTo>
                    <a:pt x="39" y="5"/>
                  </a:lnTo>
                  <a:lnTo>
                    <a:pt x="42" y="6"/>
                  </a:lnTo>
                  <a:lnTo>
                    <a:pt x="45" y="2"/>
                  </a:lnTo>
                  <a:lnTo>
                    <a:pt x="53" y="0"/>
                  </a:lnTo>
                  <a:lnTo>
                    <a:pt x="60" y="3"/>
                  </a:lnTo>
                  <a:lnTo>
                    <a:pt x="62" y="6"/>
                  </a:lnTo>
                  <a:lnTo>
                    <a:pt x="60" y="12"/>
                  </a:lnTo>
                  <a:lnTo>
                    <a:pt x="59" y="15"/>
                  </a:lnTo>
                  <a:lnTo>
                    <a:pt x="45" y="20"/>
                  </a:lnTo>
                  <a:lnTo>
                    <a:pt x="41" y="20"/>
                  </a:lnTo>
                  <a:lnTo>
                    <a:pt x="41" y="21"/>
                  </a:lnTo>
                  <a:lnTo>
                    <a:pt x="39" y="21"/>
                  </a:lnTo>
                  <a:lnTo>
                    <a:pt x="41" y="24"/>
                  </a:lnTo>
                  <a:lnTo>
                    <a:pt x="39" y="26"/>
                  </a:lnTo>
                  <a:lnTo>
                    <a:pt x="32" y="26"/>
                  </a:lnTo>
                  <a:lnTo>
                    <a:pt x="33" y="27"/>
                  </a:lnTo>
                  <a:lnTo>
                    <a:pt x="33" y="30"/>
                  </a:lnTo>
                  <a:lnTo>
                    <a:pt x="35" y="27"/>
                  </a:lnTo>
                  <a:lnTo>
                    <a:pt x="36" y="30"/>
                  </a:lnTo>
                  <a:lnTo>
                    <a:pt x="33" y="33"/>
                  </a:lnTo>
                  <a:lnTo>
                    <a:pt x="38" y="29"/>
                  </a:lnTo>
                  <a:lnTo>
                    <a:pt x="39" y="29"/>
                  </a:lnTo>
                  <a:lnTo>
                    <a:pt x="39" y="33"/>
                  </a:lnTo>
                  <a:lnTo>
                    <a:pt x="41" y="32"/>
                  </a:lnTo>
                  <a:lnTo>
                    <a:pt x="41" y="27"/>
                  </a:lnTo>
                  <a:lnTo>
                    <a:pt x="42" y="26"/>
                  </a:lnTo>
                  <a:lnTo>
                    <a:pt x="44" y="29"/>
                  </a:lnTo>
                  <a:lnTo>
                    <a:pt x="47" y="29"/>
                  </a:lnTo>
                  <a:lnTo>
                    <a:pt x="53" y="27"/>
                  </a:lnTo>
                  <a:lnTo>
                    <a:pt x="53" y="47"/>
                  </a:lnTo>
                  <a:lnTo>
                    <a:pt x="50" y="51"/>
                  </a:lnTo>
                  <a:lnTo>
                    <a:pt x="38" y="54"/>
                  </a:lnTo>
                  <a:lnTo>
                    <a:pt x="36" y="53"/>
                  </a:lnTo>
                  <a:lnTo>
                    <a:pt x="23" y="60"/>
                  </a:lnTo>
                  <a:lnTo>
                    <a:pt x="20" y="60"/>
                  </a:lnTo>
                  <a:lnTo>
                    <a:pt x="15" y="59"/>
                  </a:lnTo>
                  <a:lnTo>
                    <a:pt x="14" y="56"/>
                  </a:lnTo>
                  <a:lnTo>
                    <a:pt x="14" y="53"/>
                  </a:lnTo>
                  <a:lnTo>
                    <a:pt x="5" y="50"/>
                  </a:lnTo>
                  <a:lnTo>
                    <a:pt x="2" y="47"/>
                  </a:lnTo>
                  <a:lnTo>
                    <a:pt x="2" y="42"/>
                  </a:lnTo>
                  <a:lnTo>
                    <a:pt x="3" y="41"/>
                  </a:lnTo>
                  <a:lnTo>
                    <a:pt x="0" y="26"/>
                  </a:lnTo>
                  <a:lnTo>
                    <a:pt x="2" y="20"/>
                  </a:lnTo>
                  <a:lnTo>
                    <a:pt x="2" y="18"/>
                  </a:lnTo>
                  <a:lnTo>
                    <a:pt x="9" y="15"/>
                  </a:lnTo>
                  <a:lnTo>
                    <a:pt x="11" y="12"/>
                  </a:lnTo>
                  <a:lnTo>
                    <a:pt x="14" y="11"/>
                  </a:lnTo>
                  <a:lnTo>
                    <a:pt x="17" y="12"/>
                  </a:lnTo>
                  <a:lnTo>
                    <a:pt x="20" y="8"/>
                  </a:lnTo>
                  <a:lnTo>
                    <a:pt x="21" y="8"/>
                  </a:lnTo>
                  <a:lnTo>
                    <a:pt x="23"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28" name="Freeform 402"/>
            <p:cNvSpPr>
              <a:spLocks/>
            </p:cNvSpPr>
            <p:nvPr/>
          </p:nvSpPr>
          <p:spPr bwMode="auto">
            <a:xfrm>
              <a:off x="807" y="564"/>
              <a:ext cx="24" cy="27"/>
            </a:xfrm>
            <a:custGeom>
              <a:avLst/>
              <a:gdLst>
                <a:gd name="T0" fmla="*/ 1 w 24"/>
                <a:gd name="T1" fmla="*/ 8 h 27"/>
                <a:gd name="T2" fmla="*/ 3 w 24"/>
                <a:gd name="T3" fmla="*/ 6 h 27"/>
                <a:gd name="T4" fmla="*/ 4 w 24"/>
                <a:gd name="T5" fmla="*/ 8 h 27"/>
                <a:gd name="T6" fmla="*/ 4 w 24"/>
                <a:gd name="T7" fmla="*/ 5 h 27"/>
                <a:gd name="T8" fmla="*/ 6 w 24"/>
                <a:gd name="T9" fmla="*/ 3 h 27"/>
                <a:gd name="T10" fmla="*/ 10 w 24"/>
                <a:gd name="T11" fmla="*/ 0 h 27"/>
                <a:gd name="T12" fmla="*/ 12 w 24"/>
                <a:gd name="T13" fmla="*/ 2 h 27"/>
                <a:gd name="T14" fmla="*/ 10 w 24"/>
                <a:gd name="T15" fmla="*/ 3 h 27"/>
                <a:gd name="T16" fmla="*/ 12 w 24"/>
                <a:gd name="T17" fmla="*/ 6 h 27"/>
                <a:gd name="T18" fmla="*/ 22 w 24"/>
                <a:gd name="T19" fmla="*/ 15 h 27"/>
                <a:gd name="T20" fmla="*/ 24 w 24"/>
                <a:gd name="T21" fmla="*/ 20 h 27"/>
                <a:gd name="T22" fmla="*/ 21 w 24"/>
                <a:gd name="T23" fmla="*/ 24 h 27"/>
                <a:gd name="T24" fmla="*/ 13 w 24"/>
                <a:gd name="T25" fmla="*/ 27 h 27"/>
                <a:gd name="T26" fmla="*/ 9 w 24"/>
                <a:gd name="T27" fmla="*/ 23 h 27"/>
                <a:gd name="T28" fmla="*/ 4 w 24"/>
                <a:gd name="T29" fmla="*/ 15 h 27"/>
                <a:gd name="T30" fmla="*/ 3 w 24"/>
                <a:gd name="T31" fmla="*/ 15 h 27"/>
                <a:gd name="T32" fmla="*/ 1 w 24"/>
                <a:gd name="T33" fmla="*/ 11 h 27"/>
                <a:gd name="T34" fmla="*/ 0 w 24"/>
                <a:gd name="T35" fmla="*/ 9 h 27"/>
                <a:gd name="T36" fmla="*/ 1 w 24"/>
                <a:gd name="T37" fmla="*/ 8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7"/>
                <a:gd name="T59" fmla="*/ 24 w 24"/>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7">
                  <a:moveTo>
                    <a:pt x="1" y="8"/>
                  </a:moveTo>
                  <a:lnTo>
                    <a:pt x="3" y="6"/>
                  </a:lnTo>
                  <a:lnTo>
                    <a:pt x="4" y="8"/>
                  </a:lnTo>
                  <a:lnTo>
                    <a:pt x="4" y="5"/>
                  </a:lnTo>
                  <a:lnTo>
                    <a:pt x="6" y="3"/>
                  </a:lnTo>
                  <a:lnTo>
                    <a:pt x="10" y="0"/>
                  </a:lnTo>
                  <a:lnTo>
                    <a:pt x="12" y="2"/>
                  </a:lnTo>
                  <a:lnTo>
                    <a:pt x="10" y="3"/>
                  </a:lnTo>
                  <a:lnTo>
                    <a:pt x="12" y="6"/>
                  </a:lnTo>
                  <a:lnTo>
                    <a:pt x="22" y="15"/>
                  </a:lnTo>
                  <a:lnTo>
                    <a:pt x="24" y="20"/>
                  </a:lnTo>
                  <a:lnTo>
                    <a:pt x="21" y="24"/>
                  </a:lnTo>
                  <a:lnTo>
                    <a:pt x="13" y="27"/>
                  </a:lnTo>
                  <a:lnTo>
                    <a:pt x="9" y="23"/>
                  </a:lnTo>
                  <a:lnTo>
                    <a:pt x="4" y="15"/>
                  </a:lnTo>
                  <a:lnTo>
                    <a:pt x="3" y="15"/>
                  </a:lnTo>
                  <a:lnTo>
                    <a:pt x="1" y="11"/>
                  </a:lnTo>
                  <a:lnTo>
                    <a:pt x="0" y="9"/>
                  </a:lnTo>
                  <a:lnTo>
                    <a:pt x="1" y="8"/>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29" name="Freeform 403"/>
            <p:cNvSpPr>
              <a:spLocks/>
            </p:cNvSpPr>
            <p:nvPr/>
          </p:nvSpPr>
          <p:spPr bwMode="auto">
            <a:xfrm>
              <a:off x="1483" y="3709"/>
              <a:ext cx="8" cy="14"/>
            </a:xfrm>
            <a:custGeom>
              <a:avLst/>
              <a:gdLst>
                <a:gd name="T0" fmla="*/ 8 w 8"/>
                <a:gd name="T1" fmla="*/ 8 h 14"/>
                <a:gd name="T2" fmla="*/ 6 w 8"/>
                <a:gd name="T3" fmla="*/ 11 h 14"/>
                <a:gd name="T4" fmla="*/ 6 w 8"/>
                <a:gd name="T5" fmla="*/ 14 h 14"/>
                <a:gd name="T6" fmla="*/ 3 w 8"/>
                <a:gd name="T7" fmla="*/ 12 h 14"/>
                <a:gd name="T8" fmla="*/ 0 w 8"/>
                <a:gd name="T9" fmla="*/ 6 h 14"/>
                <a:gd name="T10" fmla="*/ 0 w 8"/>
                <a:gd name="T11" fmla="*/ 0 h 14"/>
                <a:gd name="T12" fmla="*/ 6 w 8"/>
                <a:gd name="T13" fmla="*/ 3 h 14"/>
                <a:gd name="T14" fmla="*/ 8 w 8"/>
                <a:gd name="T15" fmla="*/ 8 h 14"/>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4"/>
                <a:gd name="T26" fmla="*/ 8 w 8"/>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4">
                  <a:moveTo>
                    <a:pt x="8" y="8"/>
                  </a:moveTo>
                  <a:lnTo>
                    <a:pt x="6" y="11"/>
                  </a:lnTo>
                  <a:lnTo>
                    <a:pt x="6" y="14"/>
                  </a:lnTo>
                  <a:lnTo>
                    <a:pt x="3" y="12"/>
                  </a:lnTo>
                  <a:lnTo>
                    <a:pt x="0" y="6"/>
                  </a:lnTo>
                  <a:lnTo>
                    <a:pt x="0" y="0"/>
                  </a:lnTo>
                  <a:lnTo>
                    <a:pt x="6" y="3"/>
                  </a:lnTo>
                  <a:lnTo>
                    <a:pt x="8" y="8"/>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30" name="Freeform 404"/>
            <p:cNvSpPr>
              <a:spLocks/>
            </p:cNvSpPr>
            <p:nvPr/>
          </p:nvSpPr>
          <p:spPr bwMode="auto">
            <a:xfrm>
              <a:off x="1482" y="3723"/>
              <a:ext cx="6" cy="7"/>
            </a:xfrm>
            <a:custGeom>
              <a:avLst/>
              <a:gdLst>
                <a:gd name="T0" fmla="*/ 0 w 6"/>
                <a:gd name="T1" fmla="*/ 6 h 7"/>
                <a:gd name="T2" fmla="*/ 0 w 6"/>
                <a:gd name="T3" fmla="*/ 4 h 7"/>
                <a:gd name="T4" fmla="*/ 3 w 6"/>
                <a:gd name="T5" fmla="*/ 0 h 7"/>
                <a:gd name="T6" fmla="*/ 4 w 6"/>
                <a:gd name="T7" fmla="*/ 0 h 7"/>
                <a:gd name="T8" fmla="*/ 6 w 6"/>
                <a:gd name="T9" fmla="*/ 6 h 7"/>
                <a:gd name="T10" fmla="*/ 3 w 6"/>
                <a:gd name="T11" fmla="*/ 7 h 7"/>
                <a:gd name="T12" fmla="*/ 0 w 6"/>
                <a:gd name="T13" fmla="*/ 6 h 7"/>
                <a:gd name="T14" fmla="*/ 0 60000 65536"/>
                <a:gd name="T15" fmla="*/ 0 60000 65536"/>
                <a:gd name="T16" fmla="*/ 0 60000 65536"/>
                <a:gd name="T17" fmla="*/ 0 60000 65536"/>
                <a:gd name="T18" fmla="*/ 0 60000 65536"/>
                <a:gd name="T19" fmla="*/ 0 60000 65536"/>
                <a:gd name="T20" fmla="*/ 0 60000 65536"/>
                <a:gd name="T21" fmla="*/ 0 w 6"/>
                <a:gd name="T22" fmla="*/ 0 h 7"/>
                <a:gd name="T23" fmla="*/ 6 w 6"/>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7">
                  <a:moveTo>
                    <a:pt x="0" y="6"/>
                  </a:moveTo>
                  <a:lnTo>
                    <a:pt x="0" y="4"/>
                  </a:lnTo>
                  <a:lnTo>
                    <a:pt x="3" y="0"/>
                  </a:lnTo>
                  <a:lnTo>
                    <a:pt x="4" y="0"/>
                  </a:lnTo>
                  <a:lnTo>
                    <a:pt x="6" y="6"/>
                  </a:lnTo>
                  <a:lnTo>
                    <a:pt x="3" y="7"/>
                  </a:lnTo>
                  <a:lnTo>
                    <a:pt x="0"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31" name="Freeform 405"/>
            <p:cNvSpPr>
              <a:spLocks/>
            </p:cNvSpPr>
            <p:nvPr/>
          </p:nvSpPr>
          <p:spPr bwMode="auto">
            <a:xfrm>
              <a:off x="1480" y="3736"/>
              <a:ext cx="3" cy="12"/>
            </a:xfrm>
            <a:custGeom>
              <a:avLst/>
              <a:gdLst>
                <a:gd name="T0" fmla="*/ 2 w 3"/>
                <a:gd name="T1" fmla="*/ 12 h 12"/>
                <a:gd name="T2" fmla="*/ 0 w 3"/>
                <a:gd name="T3" fmla="*/ 12 h 12"/>
                <a:gd name="T4" fmla="*/ 2 w 3"/>
                <a:gd name="T5" fmla="*/ 5 h 12"/>
                <a:gd name="T6" fmla="*/ 2 w 3"/>
                <a:gd name="T7" fmla="*/ 3 h 12"/>
                <a:gd name="T8" fmla="*/ 3 w 3"/>
                <a:gd name="T9" fmla="*/ 0 h 12"/>
                <a:gd name="T10" fmla="*/ 3 w 3"/>
                <a:gd name="T11" fmla="*/ 2 h 12"/>
                <a:gd name="T12" fmla="*/ 3 w 3"/>
                <a:gd name="T13" fmla="*/ 12 h 12"/>
                <a:gd name="T14" fmla="*/ 2 w 3"/>
                <a:gd name="T15" fmla="*/ 12 h 1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2"/>
                <a:gd name="T26" fmla="*/ 3 w 3"/>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2">
                  <a:moveTo>
                    <a:pt x="2" y="12"/>
                  </a:moveTo>
                  <a:lnTo>
                    <a:pt x="0" y="12"/>
                  </a:lnTo>
                  <a:lnTo>
                    <a:pt x="2" y="5"/>
                  </a:lnTo>
                  <a:lnTo>
                    <a:pt x="2" y="3"/>
                  </a:lnTo>
                  <a:lnTo>
                    <a:pt x="3" y="0"/>
                  </a:lnTo>
                  <a:lnTo>
                    <a:pt x="3" y="2"/>
                  </a:lnTo>
                  <a:lnTo>
                    <a:pt x="3" y="12"/>
                  </a:lnTo>
                  <a:lnTo>
                    <a:pt x="2" y="1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32" name="Freeform 406"/>
            <p:cNvSpPr>
              <a:spLocks/>
            </p:cNvSpPr>
            <p:nvPr/>
          </p:nvSpPr>
          <p:spPr bwMode="auto">
            <a:xfrm>
              <a:off x="1494" y="3733"/>
              <a:ext cx="6" cy="8"/>
            </a:xfrm>
            <a:custGeom>
              <a:avLst/>
              <a:gdLst>
                <a:gd name="T0" fmla="*/ 1 w 6"/>
                <a:gd name="T1" fmla="*/ 3 h 8"/>
                <a:gd name="T2" fmla="*/ 6 w 6"/>
                <a:gd name="T3" fmla="*/ 8 h 8"/>
                <a:gd name="T4" fmla="*/ 3 w 6"/>
                <a:gd name="T5" fmla="*/ 8 h 8"/>
                <a:gd name="T6" fmla="*/ 1 w 6"/>
                <a:gd name="T7" fmla="*/ 6 h 8"/>
                <a:gd name="T8" fmla="*/ 0 w 6"/>
                <a:gd name="T9" fmla="*/ 3 h 8"/>
                <a:gd name="T10" fmla="*/ 0 w 6"/>
                <a:gd name="T11" fmla="*/ 0 h 8"/>
                <a:gd name="T12" fmla="*/ 1 w 6"/>
                <a:gd name="T13" fmla="*/ 0 h 8"/>
                <a:gd name="T14" fmla="*/ 1 w 6"/>
                <a:gd name="T15" fmla="*/ 3 h 8"/>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8"/>
                <a:gd name="T26" fmla="*/ 6 w 6"/>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8">
                  <a:moveTo>
                    <a:pt x="1" y="3"/>
                  </a:moveTo>
                  <a:lnTo>
                    <a:pt x="6" y="8"/>
                  </a:lnTo>
                  <a:lnTo>
                    <a:pt x="3" y="8"/>
                  </a:lnTo>
                  <a:lnTo>
                    <a:pt x="1" y="6"/>
                  </a:lnTo>
                  <a:lnTo>
                    <a:pt x="0" y="3"/>
                  </a:lnTo>
                  <a:lnTo>
                    <a:pt x="0" y="0"/>
                  </a:lnTo>
                  <a:lnTo>
                    <a:pt x="1" y="0"/>
                  </a:lnTo>
                  <a:lnTo>
                    <a:pt x="1"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33" name="Freeform 407"/>
            <p:cNvSpPr>
              <a:spLocks/>
            </p:cNvSpPr>
            <p:nvPr/>
          </p:nvSpPr>
          <p:spPr bwMode="auto">
            <a:xfrm>
              <a:off x="1498" y="3729"/>
              <a:ext cx="5" cy="9"/>
            </a:xfrm>
            <a:custGeom>
              <a:avLst/>
              <a:gdLst>
                <a:gd name="T0" fmla="*/ 3 w 5"/>
                <a:gd name="T1" fmla="*/ 3 h 9"/>
                <a:gd name="T2" fmla="*/ 5 w 5"/>
                <a:gd name="T3" fmla="*/ 4 h 9"/>
                <a:gd name="T4" fmla="*/ 5 w 5"/>
                <a:gd name="T5" fmla="*/ 9 h 9"/>
                <a:gd name="T6" fmla="*/ 2 w 5"/>
                <a:gd name="T7" fmla="*/ 4 h 9"/>
                <a:gd name="T8" fmla="*/ 0 w 5"/>
                <a:gd name="T9" fmla="*/ 1 h 9"/>
                <a:gd name="T10" fmla="*/ 0 w 5"/>
                <a:gd name="T11" fmla="*/ 0 h 9"/>
                <a:gd name="T12" fmla="*/ 2 w 5"/>
                <a:gd name="T13" fmla="*/ 3 h 9"/>
                <a:gd name="T14" fmla="*/ 3 w 5"/>
                <a:gd name="T15" fmla="*/ 3 h 9"/>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9"/>
                <a:gd name="T26" fmla="*/ 5 w 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9">
                  <a:moveTo>
                    <a:pt x="3" y="3"/>
                  </a:moveTo>
                  <a:lnTo>
                    <a:pt x="5" y="4"/>
                  </a:lnTo>
                  <a:lnTo>
                    <a:pt x="5" y="9"/>
                  </a:lnTo>
                  <a:lnTo>
                    <a:pt x="2" y="4"/>
                  </a:lnTo>
                  <a:lnTo>
                    <a:pt x="0" y="1"/>
                  </a:lnTo>
                  <a:lnTo>
                    <a:pt x="0" y="0"/>
                  </a:lnTo>
                  <a:lnTo>
                    <a:pt x="2" y="3"/>
                  </a:lnTo>
                  <a:lnTo>
                    <a:pt x="3"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34" name="Freeform 408"/>
            <p:cNvSpPr>
              <a:spLocks/>
            </p:cNvSpPr>
            <p:nvPr/>
          </p:nvSpPr>
          <p:spPr bwMode="auto">
            <a:xfrm>
              <a:off x="1504" y="3745"/>
              <a:ext cx="35" cy="41"/>
            </a:xfrm>
            <a:custGeom>
              <a:avLst/>
              <a:gdLst>
                <a:gd name="T0" fmla="*/ 0 w 35"/>
                <a:gd name="T1" fmla="*/ 6 h 41"/>
                <a:gd name="T2" fmla="*/ 2 w 35"/>
                <a:gd name="T3" fmla="*/ 5 h 41"/>
                <a:gd name="T4" fmla="*/ 3 w 35"/>
                <a:gd name="T5" fmla="*/ 5 h 41"/>
                <a:gd name="T6" fmla="*/ 5 w 35"/>
                <a:gd name="T7" fmla="*/ 6 h 41"/>
                <a:gd name="T8" fmla="*/ 6 w 35"/>
                <a:gd name="T9" fmla="*/ 5 h 41"/>
                <a:gd name="T10" fmla="*/ 8 w 35"/>
                <a:gd name="T11" fmla="*/ 3 h 41"/>
                <a:gd name="T12" fmla="*/ 9 w 35"/>
                <a:gd name="T13" fmla="*/ 5 h 41"/>
                <a:gd name="T14" fmla="*/ 11 w 35"/>
                <a:gd name="T15" fmla="*/ 9 h 41"/>
                <a:gd name="T16" fmla="*/ 12 w 35"/>
                <a:gd name="T17" fmla="*/ 8 h 41"/>
                <a:gd name="T18" fmla="*/ 14 w 35"/>
                <a:gd name="T19" fmla="*/ 3 h 41"/>
                <a:gd name="T20" fmla="*/ 12 w 35"/>
                <a:gd name="T21" fmla="*/ 3 h 41"/>
                <a:gd name="T22" fmla="*/ 12 w 35"/>
                <a:gd name="T23" fmla="*/ 0 h 41"/>
                <a:gd name="T24" fmla="*/ 14 w 35"/>
                <a:gd name="T25" fmla="*/ 0 h 41"/>
                <a:gd name="T26" fmla="*/ 15 w 35"/>
                <a:gd name="T27" fmla="*/ 2 h 41"/>
                <a:gd name="T28" fmla="*/ 17 w 35"/>
                <a:gd name="T29" fmla="*/ 9 h 41"/>
                <a:gd name="T30" fmla="*/ 14 w 35"/>
                <a:gd name="T31" fmla="*/ 12 h 41"/>
                <a:gd name="T32" fmla="*/ 11 w 35"/>
                <a:gd name="T33" fmla="*/ 17 h 41"/>
                <a:gd name="T34" fmla="*/ 14 w 35"/>
                <a:gd name="T35" fmla="*/ 18 h 41"/>
                <a:gd name="T36" fmla="*/ 15 w 35"/>
                <a:gd name="T37" fmla="*/ 21 h 41"/>
                <a:gd name="T38" fmla="*/ 15 w 35"/>
                <a:gd name="T39" fmla="*/ 23 h 41"/>
                <a:gd name="T40" fmla="*/ 20 w 35"/>
                <a:gd name="T41" fmla="*/ 24 h 41"/>
                <a:gd name="T42" fmla="*/ 24 w 35"/>
                <a:gd name="T43" fmla="*/ 20 h 41"/>
                <a:gd name="T44" fmla="*/ 33 w 35"/>
                <a:gd name="T45" fmla="*/ 20 h 41"/>
                <a:gd name="T46" fmla="*/ 35 w 35"/>
                <a:gd name="T47" fmla="*/ 21 h 41"/>
                <a:gd name="T48" fmla="*/ 35 w 35"/>
                <a:gd name="T49" fmla="*/ 24 h 41"/>
                <a:gd name="T50" fmla="*/ 26 w 35"/>
                <a:gd name="T51" fmla="*/ 32 h 41"/>
                <a:gd name="T52" fmla="*/ 23 w 35"/>
                <a:gd name="T53" fmla="*/ 30 h 41"/>
                <a:gd name="T54" fmla="*/ 23 w 35"/>
                <a:gd name="T55" fmla="*/ 32 h 41"/>
                <a:gd name="T56" fmla="*/ 23 w 35"/>
                <a:gd name="T57" fmla="*/ 33 h 41"/>
                <a:gd name="T58" fmla="*/ 21 w 35"/>
                <a:gd name="T59" fmla="*/ 33 h 41"/>
                <a:gd name="T60" fmla="*/ 20 w 35"/>
                <a:gd name="T61" fmla="*/ 33 h 41"/>
                <a:gd name="T62" fmla="*/ 18 w 35"/>
                <a:gd name="T63" fmla="*/ 35 h 41"/>
                <a:gd name="T64" fmla="*/ 18 w 35"/>
                <a:gd name="T65" fmla="*/ 36 h 41"/>
                <a:gd name="T66" fmla="*/ 18 w 35"/>
                <a:gd name="T67" fmla="*/ 38 h 41"/>
                <a:gd name="T68" fmla="*/ 18 w 35"/>
                <a:gd name="T69" fmla="*/ 39 h 41"/>
                <a:gd name="T70" fmla="*/ 18 w 35"/>
                <a:gd name="T71" fmla="*/ 41 h 41"/>
                <a:gd name="T72" fmla="*/ 15 w 35"/>
                <a:gd name="T73" fmla="*/ 41 h 41"/>
                <a:gd name="T74" fmla="*/ 8 w 35"/>
                <a:gd name="T75" fmla="*/ 33 h 41"/>
                <a:gd name="T76" fmla="*/ 11 w 35"/>
                <a:gd name="T77" fmla="*/ 32 h 41"/>
                <a:gd name="T78" fmla="*/ 14 w 35"/>
                <a:gd name="T79" fmla="*/ 33 h 41"/>
                <a:gd name="T80" fmla="*/ 15 w 35"/>
                <a:gd name="T81" fmla="*/ 33 h 41"/>
                <a:gd name="T82" fmla="*/ 15 w 35"/>
                <a:gd name="T83" fmla="*/ 30 h 41"/>
                <a:gd name="T84" fmla="*/ 14 w 35"/>
                <a:gd name="T85" fmla="*/ 29 h 41"/>
                <a:gd name="T86" fmla="*/ 12 w 35"/>
                <a:gd name="T87" fmla="*/ 26 h 41"/>
                <a:gd name="T88" fmla="*/ 11 w 35"/>
                <a:gd name="T89" fmla="*/ 27 h 41"/>
                <a:gd name="T90" fmla="*/ 9 w 35"/>
                <a:gd name="T91" fmla="*/ 29 h 41"/>
                <a:gd name="T92" fmla="*/ 5 w 35"/>
                <a:gd name="T93" fmla="*/ 29 h 41"/>
                <a:gd name="T94" fmla="*/ 6 w 35"/>
                <a:gd name="T95" fmla="*/ 27 h 41"/>
                <a:gd name="T96" fmla="*/ 6 w 35"/>
                <a:gd name="T97" fmla="*/ 26 h 41"/>
                <a:gd name="T98" fmla="*/ 3 w 35"/>
                <a:gd name="T99" fmla="*/ 24 h 41"/>
                <a:gd name="T100" fmla="*/ 2 w 35"/>
                <a:gd name="T101" fmla="*/ 23 h 41"/>
                <a:gd name="T102" fmla="*/ 2 w 35"/>
                <a:gd name="T103" fmla="*/ 21 h 41"/>
                <a:gd name="T104" fmla="*/ 2 w 35"/>
                <a:gd name="T105" fmla="*/ 20 h 41"/>
                <a:gd name="T106" fmla="*/ 0 w 35"/>
                <a:gd name="T107" fmla="*/ 21 h 41"/>
                <a:gd name="T108" fmla="*/ 0 w 35"/>
                <a:gd name="T109" fmla="*/ 6 h 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
                <a:gd name="T166" fmla="*/ 0 h 41"/>
                <a:gd name="T167" fmla="*/ 35 w 35"/>
                <a:gd name="T168" fmla="*/ 41 h 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 h="41">
                  <a:moveTo>
                    <a:pt x="0" y="6"/>
                  </a:moveTo>
                  <a:lnTo>
                    <a:pt x="2" y="5"/>
                  </a:lnTo>
                  <a:lnTo>
                    <a:pt x="3" y="5"/>
                  </a:lnTo>
                  <a:lnTo>
                    <a:pt x="5" y="6"/>
                  </a:lnTo>
                  <a:lnTo>
                    <a:pt x="6" y="5"/>
                  </a:lnTo>
                  <a:lnTo>
                    <a:pt x="8" y="3"/>
                  </a:lnTo>
                  <a:lnTo>
                    <a:pt x="9" y="5"/>
                  </a:lnTo>
                  <a:lnTo>
                    <a:pt x="11" y="9"/>
                  </a:lnTo>
                  <a:lnTo>
                    <a:pt x="12" y="8"/>
                  </a:lnTo>
                  <a:lnTo>
                    <a:pt x="14" y="3"/>
                  </a:lnTo>
                  <a:lnTo>
                    <a:pt x="12" y="3"/>
                  </a:lnTo>
                  <a:lnTo>
                    <a:pt x="12" y="0"/>
                  </a:lnTo>
                  <a:lnTo>
                    <a:pt x="14" y="0"/>
                  </a:lnTo>
                  <a:lnTo>
                    <a:pt x="15" y="2"/>
                  </a:lnTo>
                  <a:lnTo>
                    <a:pt x="17" y="9"/>
                  </a:lnTo>
                  <a:lnTo>
                    <a:pt x="14" y="12"/>
                  </a:lnTo>
                  <a:lnTo>
                    <a:pt x="11" y="17"/>
                  </a:lnTo>
                  <a:lnTo>
                    <a:pt x="14" y="18"/>
                  </a:lnTo>
                  <a:lnTo>
                    <a:pt x="15" y="21"/>
                  </a:lnTo>
                  <a:lnTo>
                    <a:pt x="15" y="23"/>
                  </a:lnTo>
                  <a:lnTo>
                    <a:pt x="20" y="24"/>
                  </a:lnTo>
                  <a:lnTo>
                    <a:pt x="24" y="20"/>
                  </a:lnTo>
                  <a:lnTo>
                    <a:pt x="33" y="20"/>
                  </a:lnTo>
                  <a:lnTo>
                    <a:pt x="35" y="21"/>
                  </a:lnTo>
                  <a:lnTo>
                    <a:pt x="35" y="24"/>
                  </a:lnTo>
                  <a:lnTo>
                    <a:pt x="26" y="32"/>
                  </a:lnTo>
                  <a:lnTo>
                    <a:pt x="23" y="30"/>
                  </a:lnTo>
                  <a:lnTo>
                    <a:pt x="23" y="32"/>
                  </a:lnTo>
                  <a:lnTo>
                    <a:pt x="23" y="33"/>
                  </a:lnTo>
                  <a:lnTo>
                    <a:pt x="21" y="33"/>
                  </a:lnTo>
                  <a:lnTo>
                    <a:pt x="20" y="33"/>
                  </a:lnTo>
                  <a:lnTo>
                    <a:pt x="18" y="35"/>
                  </a:lnTo>
                  <a:lnTo>
                    <a:pt x="18" y="36"/>
                  </a:lnTo>
                  <a:lnTo>
                    <a:pt x="18" y="38"/>
                  </a:lnTo>
                  <a:lnTo>
                    <a:pt x="18" y="39"/>
                  </a:lnTo>
                  <a:lnTo>
                    <a:pt x="18" y="41"/>
                  </a:lnTo>
                  <a:lnTo>
                    <a:pt x="15" y="41"/>
                  </a:lnTo>
                  <a:lnTo>
                    <a:pt x="8" y="33"/>
                  </a:lnTo>
                  <a:lnTo>
                    <a:pt x="11" y="32"/>
                  </a:lnTo>
                  <a:lnTo>
                    <a:pt x="14" y="33"/>
                  </a:lnTo>
                  <a:lnTo>
                    <a:pt x="15" y="33"/>
                  </a:lnTo>
                  <a:lnTo>
                    <a:pt x="15" y="30"/>
                  </a:lnTo>
                  <a:lnTo>
                    <a:pt x="14" y="29"/>
                  </a:lnTo>
                  <a:lnTo>
                    <a:pt x="12" y="26"/>
                  </a:lnTo>
                  <a:lnTo>
                    <a:pt x="11" y="27"/>
                  </a:lnTo>
                  <a:lnTo>
                    <a:pt x="9" y="29"/>
                  </a:lnTo>
                  <a:lnTo>
                    <a:pt x="5" y="29"/>
                  </a:lnTo>
                  <a:lnTo>
                    <a:pt x="6" y="27"/>
                  </a:lnTo>
                  <a:lnTo>
                    <a:pt x="6" y="26"/>
                  </a:lnTo>
                  <a:lnTo>
                    <a:pt x="3" y="24"/>
                  </a:lnTo>
                  <a:lnTo>
                    <a:pt x="2" y="23"/>
                  </a:lnTo>
                  <a:lnTo>
                    <a:pt x="2" y="21"/>
                  </a:lnTo>
                  <a:lnTo>
                    <a:pt x="2" y="20"/>
                  </a:lnTo>
                  <a:lnTo>
                    <a:pt x="0" y="21"/>
                  </a:lnTo>
                  <a:lnTo>
                    <a:pt x="0"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35" name="Freeform 409"/>
            <p:cNvSpPr>
              <a:spLocks/>
            </p:cNvSpPr>
            <p:nvPr/>
          </p:nvSpPr>
          <p:spPr bwMode="auto">
            <a:xfrm>
              <a:off x="1498" y="3757"/>
              <a:ext cx="5" cy="8"/>
            </a:xfrm>
            <a:custGeom>
              <a:avLst/>
              <a:gdLst>
                <a:gd name="T0" fmla="*/ 3 w 5"/>
                <a:gd name="T1" fmla="*/ 0 h 8"/>
                <a:gd name="T2" fmla="*/ 5 w 5"/>
                <a:gd name="T3" fmla="*/ 0 h 8"/>
                <a:gd name="T4" fmla="*/ 3 w 5"/>
                <a:gd name="T5" fmla="*/ 5 h 8"/>
                <a:gd name="T6" fmla="*/ 2 w 5"/>
                <a:gd name="T7" fmla="*/ 8 h 8"/>
                <a:gd name="T8" fmla="*/ 0 w 5"/>
                <a:gd name="T9" fmla="*/ 6 h 8"/>
                <a:gd name="T10" fmla="*/ 2 w 5"/>
                <a:gd name="T11" fmla="*/ 5 h 8"/>
                <a:gd name="T12" fmla="*/ 2 w 5"/>
                <a:gd name="T13" fmla="*/ 3 h 8"/>
                <a:gd name="T14" fmla="*/ 2 w 5"/>
                <a:gd name="T15" fmla="*/ 5 h 8"/>
                <a:gd name="T16" fmla="*/ 0 w 5"/>
                <a:gd name="T17" fmla="*/ 5 h 8"/>
                <a:gd name="T18" fmla="*/ 0 w 5"/>
                <a:gd name="T19" fmla="*/ 3 h 8"/>
                <a:gd name="T20" fmla="*/ 0 w 5"/>
                <a:gd name="T21" fmla="*/ 2 h 8"/>
                <a:gd name="T22" fmla="*/ 3 w 5"/>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8"/>
                <a:gd name="T38" fmla="*/ 5 w 5"/>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8">
                  <a:moveTo>
                    <a:pt x="3" y="0"/>
                  </a:moveTo>
                  <a:lnTo>
                    <a:pt x="5" y="0"/>
                  </a:lnTo>
                  <a:lnTo>
                    <a:pt x="3" y="5"/>
                  </a:lnTo>
                  <a:lnTo>
                    <a:pt x="2" y="8"/>
                  </a:lnTo>
                  <a:lnTo>
                    <a:pt x="0" y="6"/>
                  </a:lnTo>
                  <a:lnTo>
                    <a:pt x="2" y="5"/>
                  </a:lnTo>
                  <a:lnTo>
                    <a:pt x="2" y="3"/>
                  </a:lnTo>
                  <a:lnTo>
                    <a:pt x="2" y="5"/>
                  </a:lnTo>
                  <a:lnTo>
                    <a:pt x="0" y="5"/>
                  </a:lnTo>
                  <a:lnTo>
                    <a:pt x="0" y="3"/>
                  </a:lnTo>
                  <a:lnTo>
                    <a:pt x="0" y="2"/>
                  </a:lnTo>
                  <a:lnTo>
                    <a:pt x="3"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36" name="Freeform 410"/>
            <p:cNvSpPr>
              <a:spLocks/>
            </p:cNvSpPr>
            <p:nvPr/>
          </p:nvSpPr>
          <p:spPr bwMode="auto">
            <a:xfrm>
              <a:off x="1486" y="3766"/>
              <a:ext cx="26" cy="17"/>
            </a:xfrm>
            <a:custGeom>
              <a:avLst/>
              <a:gdLst>
                <a:gd name="T0" fmla="*/ 0 w 26"/>
                <a:gd name="T1" fmla="*/ 0 h 17"/>
                <a:gd name="T2" fmla="*/ 3 w 26"/>
                <a:gd name="T3" fmla="*/ 3 h 17"/>
                <a:gd name="T4" fmla="*/ 18 w 26"/>
                <a:gd name="T5" fmla="*/ 11 h 17"/>
                <a:gd name="T6" fmla="*/ 20 w 26"/>
                <a:gd name="T7" fmla="*/ 14 h 17"/>
                <a:gd name="T8" fmla="*/ 21 w 26"/>
                <a:gd name="T9" fmla="*/ 12 h 17"/>
                <a:gd name="T10" fmla="*/ 23 w 26"/>
                <a:gd name="T11" fmla="*/ 14 h 17"/>
                <a:gd name="T12" fmla="*/ 26 w 26"/>
                <a:gd name="T13" fmla="*/ 15 h 17"/>
                <a:gd name="T14" fmla="*/ 26 w 26"/>
                <a:gd name="T15" fmla="*/ 17 h 17"/>
                <a:gd name="T16" fmla="*/ 23 w 26"/>
                <a:gd name="T17" fmla="*/ 17 h 17"/>
                <a:gd name="T18" fmla="*/ 20 w 26"/>
                <a:gd name="T19" fmla="*/ 15 h 17"/>
                <a:gd name="T20" fmla="*/ 18 w 26"/>
                <a:gd name="T21" fmla="*/ 14 h 17"/>
                <a:gd name="T22" fmla="*/ 14 w 26"/>
                <a:gd name="T23" fmla="*/ 9 h 17"/>
                <a:gd name="T24" fmla="*/ 14 w 26"/>
                <a:gd name="T25" fmla="*/ 11 h 17"/>
                <a:gd name="T26" fmla="*/ 14 w 26"/>
                <a:gd name="T27" fmla="*/ 12 h 17"/>
                <a:gd name="T28" fmla="*/ 3 w 26"/>
                <a:gd name="T29" fmla="*/ 6 h 17"/>
                <a:gd name="T30" fmla="*/ 0 w 26"/>
                <a:gd name="T31" fmla="*/ 0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17"/>
                <a:gd name="T50" fmla="*/ 26 w 26"/>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17">
                  <a:moveTo>
                    <a:pt x="0" y="0"/>
                  </a:moveTo>
                  <a:lnTo>
                    <a:pt x="3" y="3"/>
                  </a:lnTo>
                  <a:lnTo>
                    <a:pt x="18" y="11"/>
                  </a:lnTo>
                  <a:lnTo>
                    <a:pt x="20" y="14"/>
                  </a:lnTo>
                  <a:lnTo>
                    <a:pt x="21" y="12"/>
                  </a:lnTo>
                  <a:lnTo>
                    <a:pt x="23" y="14"/>
                  </a:lnTo>
                  <a:lnTo>
                    <a:pt x="26" y="15"/>
                  </a:lnTo>
                  <a:lnTo>
                    <a:pt x="26" y="17"/>
                  </a:lnTo>
                  <a:lnTo>
                    <a:pt x="23" y="17"/>
                  </a:lnTo>
                  <a:lnTo>
                    <a:pt x="20" y="15"/>
                  </a:lnTo>
                  <a:lnTo>
                    <a:pt x="18" y="14"/>
                  </a:lnTo>
                  <a:lnTo>
                    <a:pt x="14" y="9"/>
                  </a:lnTo>
                  <a:lnTo>
                    <a:pt x="14" y="11"/>
                  </a:lnTo>
                  <a:lnTo>
                    <a:pt x="14" y="12"/>
                  </a:lnTo>
                  <a:lnTo>
                    <a:pt x="3" y="6"/>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37" name="Freeform 411"/>
            <p:cNvSpPr>
              <a:spLocks/>
            </p:cNvSpPr>
            <p:nvPr/>
          </p:nvSpPr>
          <p:spPr bwMode="auto">
            <a:xfrm>
              <a:off x="1485" y="3738"/>
              <a:ext cx="3" cy="10"/>
            </a:xfrm>
            <a:custGeom>
              <a:avLst/>
              <a:gdLst>
                <a:gd name="T0" fmla="*/ 1 w 3"/>
                <a:gd name="T1" fmla="*/ 0 h 10"/>
                <a:gd name="T2" fmla="*/ 3 w 3"/>
                <a:gd name="T3" fmla="*/ 1 h 10"/>
                <a:gd name="T4" fmla="*/ 3 w 3"/>
                <a:gd name="T5" fmla="*/ 7 h 10"/>
                <a:gd name="T6" fmla="*/ 1 w 3"/>
                <a:gd name="T7" fmla="*/ 9 h 10"/>
                <a:gd name="T8" fmla="*/ 0 w 3"/>
                <a:gd name="T9" fmla="*/ 10 h 10"/>
                <a:gd name="T10" fmla="*/ 0 w 3"/>
                <a:gd name="T11" fmla="*/ 9 h 10"/>
                <a:gd name="T12" fmla="*/ 0 w 3"/>
                <a:gd name="T13" fmla="*/ 4 h 10"/>
                <a:gd name="T14" fmla="*/ 1 w 3"/>
                <a:gd name="T15" fmla="*/ 3 h 10"/>
                <a:gd name="T16" fmla="*/ 0 w 3"/>
                <a:gd name="T17" fmla="*/ 0 h 10"/>
                <a:gd name="T18" fmla="*/ 1 w 3"/>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10"/>
                <a:gd name="T32" fmla="*/ 3 w 3"/>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10">
                  <a:moveTo>
                    <a:pt x="1" y="0"/>
                  </a:moveTo>
                  <a:lnTo>
                    <a:pt x="3" y="1"/>
                  </a:lnTo>
                  <a:lnTo>
                    <a:pt x="3" y="7"/>
                  </a:lnTo>
                  <a:lnTo>
                    <a:pt x="1" y="9"/>
                  </a:lnTo>
                  <a:lnTo>
                    <a:pt x="0" y="10"/>
                  </a:lnTo>
                  <a:lnTo>
                    <a:pt x="0" y="9"/>
                  </a:lnTo>
                  <a:lnTo>
                    <a:pt x="0" y="4"/>
                  </a:lnTo>
                  <a:lnTo>
                    <a:pt x="1" y="3"/>
                  </a:lnTo>
                  <a:lnTo>
                    <a:pt x="0" y="0"/>
                  </a:lnTo>
                  <a:lnTo>
                    <a:pt x="1"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38" name="Freeform 412"/>
            <p:cNvSpPr>
              <a:spLocks/>
            </p:cNvSpPr>
            <p:nvPr/>
          </p:nvSpPr>
          <p:spPr bwMode="auto">
            <a:xfrm>
              <a:off x="1503" y="3783"/>
              <a:ext cx="24" cy="22"/>
            </a:xfrm>
            <a:custGeom>
              <a:avLst/>
              <a:gdLst>
                <a:gd name="T0" fmla="*/ 0 w 24"/>
                <a:gd name="T1" fmla="*/ 0 h 22"/>
                <a:gd name="T2" fmla="*/ 1 w 24"/>
                <a:gd name="T3" fmla="*/ 0 h 22"/>
                <a:gd name="T4" fmla="*/ 3 w 24"/>
                <a:gd name="T5" fmla="*/ 0 h 22"/>
                <a:gd name="T6" fmla="*/ 4 w 24"/>
                <a:gd name="T7" fmla="*/ 3 h 22"/>
                <a:gd name="T8" fmla="*/ 7 w 24"/>
                <a:gd name="T9" fmla="*/ 3 h 22"/>
                <a:gd name="T10" fmla="*/ 9 w 24"/>
                <a:gd name="T11" fmla="*/ 4 h 22"/>
                <a:gd name="T12" fmla="*/ 9 w 24"/>
                <a:gd name="T13" fmla="*/ 1 h 22"/>
                <a:gd name="T14" fmla="*/ 10 w 24"/>
                <a:gd name="T15" fmla="*/ 1 h 22"/>
                <a:gd name="T16" fmla="*/ 12 w 24"/>
                <a:gd name="T17" fmla="*/ 1 h 22"/>
                <a:gd name="T18" fmla="*/ 13 w 24"/>
                <a:gd name="T19" fmla="*/ 4 h 22"/>
                <a:gd name="T20" fmla="*/ 13 w 24"/>
                <a:gd name="T21" fmla="*/ 3 h 22"/>
                <a:gd name="T22" fmla="*/ 16 w 24"/>
                <a:gd name="T23" fmla="*/ 7 h 22"/>
                <a:gd name="T24" fmla="*/ 18 w 24"/>
                <a:gd name="T25" fmla="*/ 6 h 22"/>
                <a:gd name="T26" fmla="*/ 19 w 24"/>
                <a:gd name="T27" fmla="*/ 6 h 22"/>
                <a:gd name="T28" fmla="*/ 21 w 24"/>
                <a:gd name="T29" fmla="*/ 7 h 22"/>
                <a:gd name="T30" fmla="*/ 21 w 24"/>
                <a:gd name="T31" fmla="*/ 9 h 22"/>
                <a:gd name="T32" fmla="*/ 24 w 24"/>
                <a:gd name="T33" fmla="*/ 10 h 22"/>
                <a:gd name="T34" fmla="*/ 24 w 24"/>
                <a:gd name="T35" fmla="*/ 12 h 22"/>
                <a:gd name="T36" fmla="*/ 24 w 24"/>
                <a:gd name="T37" fmla="*/ 13 h 22"/>
                <a:gd name="T38" fmla="*/ 22 w 24"/>
                <a:gd name="T39" fmla="*/ 13 h 22"/>
                <a:gd name="T40" fmla="*/ 21 w 24"/>
                <a:gd name="T41" fmla="*/ 18 h 22"/>
                <a:gd name="T42" fmla="*/ 21 w 24"/>
                <a:gd name="T43" fmla="*/ 19 h 22"/>
                <a:gd name="T44" fmla="*/ 18 w 24"/>
                <a:gd name="T45" fmla="*/ 19 h 22"/>
                <a:gd name="T46" fmla="*/ 18 w 24"/>
                <a:gd name="T47" fmla="*/ 18 h 22"/>
                <a:gd name="T48" fmla="*/ 16 w 24"/>
                <a:gd name="T49" fmla="*/ 19 h 22"/>
                <a:gd name="T50" fmla="*/ 18 w 24"/>
                <a:gd name="T51" fmla="*/ 21 h 22"/>
                <a:gd name="T52" fmla="*/ 16 w 24"/>
                <a:gd name="T53" fmla="*/ 22 h 22"/>
                <a:gd name="T54" fmla="*/ 13 w 24"/>
                <a:gd name="T55" fmla="*/ 21 h 22"/>
                <a:gd name="T56" fmla="*/ 12 w 24"/>
                <a:gd name="T57" fmla="*/ 21 h 22"/>
                <a:gd name="T58" fmla="*/ 13 w 24"/>
                <a:gd name="T59" fmla="*/ 19 h 22"/>
                <a:gd name="T60" fmla="*/ 7 w 24"/>
                <a:gd name="T61" fmla="*/ 18 h 22"/>
                <a:gd name="T62" fmla="*/ 6 w 24"/>
                <a:gd name="T63" fmla="*/ 16 h 22"/>
                <a:gd name="T64" fmla="*/ 6 w 24"/>
                <a:gd name="T65" fmla="*/ 12 h 22"/>
                <a:gd name="T66" fmla="*/ 3 w 24"/>
                <a:gd name="T67" fmla="*/ 10 h 22"/>
                <a:gd name="T68" fmla="*/ 1 w 24"/>
                <a:gd name="T69" fmla="*/ 6 h 22"/>
                <a:gd name="T70" fmla="*/ 0 w 24"/>
                <a:gd name="T71" fmla="*/ 3 h 22"/>
                <a:gd name="T72" fmla="*/ 0 w 24"/>
                <a:gd name="T73" fmla="*/ 1 h 22"/>
                <a:gd name="T74" fmla="*/ 0 w 24"/>
                <a:gd name="T75" fmla="*/ 0 h 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
                <a:gd name="T115" fmla="*/ 0 h 22"/>
                <a:gd name="T116" fmla="*/ 24 w 24"/>
                <a:gd name="T117" fmla="*/ 22 h 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 h="22">
                  <a:moveTo>
                    <a:pt x="0" y="0"/>
                  </a:moveTo>
                  <a:lnTo>
                    <a:pt x="1" y="0"/>
                  </a:lnTo>
                  <a:lnTo>
                    <a:pt x="3" y="0"/>
                  </a:lnTo>
                  <a:lnTo>
                    <a:pt x="4" y="3"/>
                  </a:lnTo>
                  <a:lnTo>
                    <a:pt x="7" y="3"/>
                  </a:lnTo>
                  <a:lnTo>
                    <a:pt x="9" y="4"/>
                  </a:lnTo>
                  <a:lnTo>
                    <a:pt x="9" y="1"/>
                  </a:lnTo>
                  <a:lnTo>
                    <a:pt x="10" y="1"/>
                  </a:lnTo>
                  <a:lnTo>
                    <a:pt x="12" y="1"/>
                  </a:lnTo>
                  <a:lnTo>
                    <a:pt x="13" y="4"/>
                  </a:lnTo>
                  <a:lnTo>
                    <a:pt x="13" y="3"/>
                  </a:lnTo>
                  <a:lnTo>
                    <a:pt x="16" y="7"/>
                  </a:lnTo>
                  <a:lnTo>
                    <a:pt x="18" y="6"/>
                  </a:lnTo>
                  <a:lnTo>
                    <a:pt x="19" y="6"/>
                  </a:lnTo>
                  <a:lnTo>
                    <a:pt x="21" y="7"/>
                  </a:lnTo>
                  <a:lnTo>
                    <a:pt x="21" y="9"/>
                  </a:lnTo>
                  <a:lnTo>
                    <a:pt x="24" y="10"/>
                  </a:lnTo>
                  <a:lnTo>
                    <a:pt x="24" y="12"/>
                  </a:lnTo>
                  <a:lnTo>
                    <a:pt x="24" y="13"/>
                  </a:lnTo>
                  <a:lnTo>
                    <a:pt x="22" y="13"/>
                  </a:lnTo>
                  <a:lnTo>
                    <a:pt x="21" y="18"/>
                  </a:lnTo>
                  <a:lnTo>
                    <a:pt x="21" y="19"/>
                  </a:lnTo>
                  <a:lnTo>
                    <a:pt x="18" y="19"/>
                  </a:lnTo>
                  <a:lnTo>
                    <a:pt x="18" y="18"/>
                  </a:lnTo>
                  <a:lnTo>
                    <a:pt x="16" y="19"/>
                  </a:lnTo>
                  <a:lnTo>
                    <a:pt x="18" y="21"/>
                  </a:lnTo>
                  <a:lnTo>
                    <a:pt x="16" y="22"/>
                  </a:lnTo>
                  <a:lnTo>
                    <a:pt x="13" y="21"/>
                  </a:lnTo>
                  <a:lnTo>
                    <a:pt x="12" y="21"/>
                  </a:lnTo>
                  <a:lnTo>
                    <a:pt x="13" y="19"/>
                  </a:lnTo>
                  <a:lnTo>
                    <a:pt x="7" y="18"/>
                  </a:lnTo>
                  <a:lnTo>
                    <a:pt x="6" y="16"/>
                  </a:lnTo>
                  <a:lnTo>
                    <a:pt x="6" y="12"/>
                  </a:lnTo>
                  <a:lnTo>
                    <a:pt x="3" y="10"/>
                  </a:lnTo>
                  <a:lnTo>
                    <a:pt x="1" y="6"/>
                  </a:lnTo>
                  <a:lnTo>
                    <a:pt x="0" y="3"/>
                  </a:lnTo>
                  <a:lnTo>
                    <a:pt x="0" y="1"/>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39" name="Freeform 413"/>
            <p:cNvSpPr>
              <a:spLocks/>
            </p:cNvSpPr>
            <p:nvPr/>
          </p:nvSpPr>
          <p:spPr bwMode="auto">
            <a:xfrm>
              <a:off x="1527" y="3796"/>
              <a:ext cx="21" cy="15"/>
            </a:xfrm>
            <a:custGeom>
              <a:avLst/>
              <a:gdLst>
                <a:gd name="T0" fmla="*/ 6 w 21"/>
                <a:gd name="T1" fmla="*/ 0 h 15"/>
                <a:gd name="T2" fmla="*/ 7 w 21"/>
                <a:gd name="T3" fmla="*/ 2 h 15"/>
                <a:gd name="T4" fmla="*/ 9 w 21"/>
                <a:gd name="T5" fmla="*/ 2 h 15"/>
                <a:gd name="T6" fmla="*/ 9 w 21"/>
                <a:gd name="T7" fmla="*/ 5 h 15"/>
                <a:gd name="T8" fmla="*/ 9 w 21"/>
                <a:gd name="T9" fmla="*/ 6 h 15"/>
                <a:gd name="T10" fmla="*/ 9 w 21"/>
                <a:gd name="T11" fmla="*/ 8 h 15"/>
                <a:gd name="T12" fmla="*/ 10 w 21"/>
                <a:gd name="T13" fmla="*/ 5 h 15"/>
                <a:gd name="T14" fmla="*/ 13 w 21"/>
                <a:gd name="T15" fmla="*/ 5 h 15"/>
                <a:gd name="T16" fmla="*/ 13 w 21"/>
                <a:gd name="T17" fmla="*/ 6 h 15"/>
                <a:gd name="T18" fmla="*/ 15 w 21"/>
                <a:gd name="T19" fmla="*/ 5 h 15"/>
                <a:gd name="T20" fmla="*/ 16 w 21"/>
                <a:gd name="T21" fmla="*/ 11 h 15"/>
                <a:gd name="T22" fmla="*/ 18 w 21"/>
                <a:gd name="T23" fmla="*/ 9 h 15"/>
                <a:gd name="T24" fmla="*/ 19 w 21"/>
                <a:gd name="T25" fmla="*/ 9 h 15"/>
                <a:gd name="T26" fmla="*/ 19 w 21"/>
                <a:gd name="T27" fmla="*/ 11 h 15"/>
                <a:gd name="T28" fmla="*/ 21 w 21"/>
                <a:gd name="T29" fmla="*/ 12 h 15"/>
                <a:gd name="T30" fmla="*/ 19 w 21"/>
                <a:gd name="T31" fmla="*/ 15 h 15"/>
                <a:gd name="T32" fmla="*/ 16 w 21"/>
                <a:gd name="T33" fmla="*/ 15 h 15"/>
                <a:gd name="T34" fmla="*/ 15 w 21"/>
                <a:gd name="T35" fmla="*/ 12 h 15"/>
                <a:gd name="T36" fmla="*/ 9 w 21"/>
                <a:gd name="T37" fmla="*/ 11 h 15"/>
                <a:gd name="T38" fmla="*/ 9 w 21"/>
                <a:gd name="T39" fmla="*/ 12 h 15"/>
                <a:gd name="T40" fmla="*/ 9 w 21"/>
                <a:gd name="T41" fmla="*/ 14 h 15"/>
                <a:gd name="T42" fmla="*/ 6 w 21"/>
                <a:gd name="T43" fmla="*/ 12 h 15"/>
                <a:gd name="T44" fmla="*/ 6 w 21"/>
                <a:gd name="T45" fmla="*/ 11 h 15"/>
                <a:gd name="T46" fmla="*/ 4 w 21"/>
                <a:gd name="T47" fmla="*/ 9 h 15"/>
                <a:gd name="T48" fmla="*/ 1 w 21"/>
                <a:gd name="T49" fmla="*/ 9 h 15"/>
                <a:gd name="T50" fmla="*/ 0 w 21"/>
                <a:gd name="T51" fmla="*/ 3 h 15"/>
                <a:gd name="T52" fmla="*/ 1 w 21"/>
                <a:gd name="T53" fmla="*/ 3 h 15"/>
                <a:gd name="T54" fmla="*/ 4 w 21"/>
                <a:gd name="T55" fmla="*/ 2 h 15"/>
                <a:gd name="T56" fmla="*/ 4 w 21"/>
                <a:gd name="T57" fmla="*/ 0 h 15"/>
                <a:gd name="T58" fmla="*/ 6 w 21"/>
                <a:gd name="T59" fmla="*/ 0 h 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
                <a:gd name="T91" fmla="*/ 0 h 15"/>
                <a:gd name="T92" fmla="*/ 21 w 21"/>
                <a:gd name="T93" fmla="*/ 15 h 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 h="15">
                  <a:moveTo>
                    <a:pt x="6" y="0"/>
                  </a:moveTo>
                  <a:lnTo>
                    <a:pt x="7" y="2"/>
                  </a:lnTo>
                  <a:lnTo>
                    <a:pt x="9" y="2"/>
                  </a:lnTo>
                  <a:lnTo>
                    <a:pt x="9" y="5"/>
                  </a:lnTo>
                  <a:lnTo>
                    <a:pt x="9" y="6"/>
                  </a:lnTo>
                  <a:lnTo>
                    <a:pt x="9" y="8"/>
                  </a:lnTo>
                  <a:lnTo>
                    <a:pt x="10" y="5"/>
                  </a:lnTo>
                  <a:lnTo>
                    <a:pt x="13" y="5"/>
                  </a:lnTo>
                  <a:lnTo>
                    <a:pt x="13" y="6"/>
                  </a:lnTo>
                  <a:lnTo>
                    <a:pt x="15" y="5"/>
                  </a:lnTo>
                  <a:lnTo>
                    <a:pt x="16" y="11"/>
                  </a:lnTo>
                  <a:lnTo>
                    <a:pt x="18" y="9"/>
                  </a:lnTo>
                  <a:lnTo>
                    <a:pt x="19" y="9"/>
                  </a:lnTo>
                  <a:lnTo>
                    <a:pt x="19" y="11"/>
                  </a:lnTo>
                  <a:lnTo>
                    <a:pt x="21" y="12"/>
                  </a:lnTo>
                  <a:lnTo>
                    <a:pt x="19" y="15"/>
                  </a:lnTo>
                  <a:lnTo>
                    <a:pt x="16" y="15"/>
                  </a:lnTo>
                  <a:lnTo>
                    <a:pt x="15" y="12"/>
                  </a:lnTo>
                  <a:lnTo>
                    <a:pt x="9" y="11"/>
                  </a:lnTo>
                  <a:lnTo>
                    <a:pt x="9" y="12"/>
                  </a:lnTo>
                  <a:lnTo>
                    <a:pt x="9" y="14"/>
                  </a:lnTo>
                  <a:lnTo>
                    <a:pt x="6" y="12"/>
                  </a:lnTo>
                  <a:lnTo>
                    <a:pt x="6" y="11"/>
                  </a:lnTo>
                  <a:lnTo>
                    <a:pt x="4" y="9"/>
                  </a:lnTo>
                  <a:lnTo>
                    <a:pt x="1" y="9"/>
                  </a:lnTo>
                  <a:lnTo>
                    <a:pt x="0" y="3"/>
                  </a:lnTo>
                  <a:lnTo>
                    <a:pt x="1" y="3"/>
                  </a:lnTo>
                  <a:lnTo>
                    <a:pt x="4" y="2"/>
                  </a:lnTo>
                  <a:lnTo>
                    <a:pt x="4" y="0"/>
                  </a:lnTo>
                  <a:lnTo>
                    <a:pt x="6"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40" name="Freeform 414"/>
            <p:cNvSpPr>
              <a:spLocks/>
            </p:cNvSpPr>
            <p:nvPr/>
          </p:nvSpPr>
          <p:spPr bwMode="auto">
            <a:xfrm>
              <a:off x="1549" y="3789"/>
              <a:ext cx="9" cy="19"/>
            </a:xfrm>
            <a:custGeom>
              <a:avLst/>
              <a:gdLst>
                <a:gd name="T0" fmla="*/ 6 w 9"/>
                <a:gd name="T1" fmla="*/ 0 h 19"/>
                <a:gd name="T2" fmla="*/ 6 w 9"/>
                <a:gd name="T3" fmla="*/ 1 h 19"/>
                <a:gd name="T4" fmla="*/ 9 w 9"/>
                <a:gd name="T5" fmla="*/ 15 h 19"/>
                <a:gd name="T6" fmla="*/ 8 w 9"/>
                <a:gd name="T7" fmla="*/ 13 h 19"/>
                <a:gd name="T8" fmla="*/ 5 w 9"/>
                <a:gd name="T9" fmla="*/ 12 h 19"/>
                <a:gd name="T10" fmla="*/ 5 w 9"/>
                <a:gd name="T11" fmla="*/ 13 h 19"/>
                <a:gd name="T12" fmla="*/ 5 w 9"/>
                <a:gd name="T13" fmla="*/ 16 h 19"/>
                <a:gd name="T14" fmla="*/ 6 w 9"/>
                <a:gd name="T15" fmla="*/ 18 h 19"/>
                <a:gd name="T16" fmla="*/ 9 w 9"/>
                <a:gd name="T17" fmla="*/ 18 h 19"/>
                <a:gd name="T18" fmla="*/ 9 w 9"/>
                <a:gd name="T19" fmla="*/ 19 h 19"/>
                <a:gd name="T20" fmla="*/ 8 w 9"/>
                <a:gd name="T21" fmla="*/ 19 h 19"/>
                <a:gd name="T22" fmla="*/ 6 w 9"/>
                <a:gd name="T23" fmla="*/ 19 h 19"/>
                <a:gd name="T24" fmla="*/ 2 w 9"/>
                <a:gd name="T25" fmla="*/ 13 h 19"/>
                <a:gd name="T26" fmla="*/ 0 w 9"/>
                <a:gd name="T27" fmla="*/ 9 h 19"/>
                <a:gd name="T28" fmla="*/ 2 w 9"/>
                <a:gd name="T29" fmla="*/ 9 h 19"/>
                <a:gd name="T30" fmla="*/ 5 w 9"/>
                <a:gd name="T31" fmla="*/ 7 h 19"/>
                <a:gd name="T32" fmla="*/ 5 w 9"/>
                <a:gd name="T33" fmla="*/ 6 h 19"/>
                <a:gd name="T34" fmla="*/ 3 w 9"/>
                <a:gd name="T35" fmla="*/ 4 h 19"/>
                <a:gd name="T36" fmla="*/ 6 w 9"/>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
                <a:gd name="T58" fmla="*/ 0 h 19"/>
                <a:gd name="T59" fmla="*/ 9 w 9"/>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 h="19">
                  <a:moveTo>
                    <a:pt x="6" y="0"/>
                  </a:moveTo>
                  <a:lnTo>
                    <a:pt x="6" y="1"/>
                  </a:lnTo>
                  <a:lnTo>
                    <a:pt x="9" y="15"/>
                  </a:lnTo>
                  <a:lnTo>
                    <a:pt x="8" y="13"/>
                  </a:lnTo>
                  <a:lnTo>
                    <a:pt x="5" y="12"/>
                  </a:lnTo>
                  <a:lnTo>
                    <a:pt x="5" y="13"/>
                  </a:lnTo>
                  <a:lnTo>
                    <a:pt x="5" y="16"/>
                  </a:lnTo>
                  <a:lnTo>
                    <a:pt x="6" y="18"/>
                  </a:lnTo>
                  <a:lnTo>
                    <a:pt x="9" y="18"/>
                  </a:lnTo>
                  <a:lnTo>
                    <a:pt x="9" y="19"/>
                  </a:lnTo>
                  <a:lnTo>
                    <a:pt x="8" y="19"/>
                  </a:lnTo>
                  <a:lnTo>
                    <a:pt x="6" y="19"/>
                  </a:lnTo>
                  <a:lnTo>
                    <a:pt x="2" y="13"/>
                  </a:lnTo>
                  <a:lnTo>
                    <a:pt x="0" y="9"/>
                  </a:lnTo>
                  <a:lnTo>
                    <a:pt x="2" y="9"/>
                  </a:lnTo>
                  <a:lnTo>
                    <a:pt x="5" y="7"/>
                  </a:lnTo>
                  <a:lnTo>
                    <a:pt x="5" y="6"/>
                  </a:lnTo>
                  <a:lnTo>
                    <a:pt x="3" y="4"/>
                  </a:lnTo>
                  <a:lnTo>
                    <a:pt x="6"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41" name="Freeform 415"/>
            <p:cNvSpPr>
              <a:spLocks/>
            </p:cNvSpPr>
            <p:nvPr/>
          </p:nvSpPr>
          <p:spPr bwMode="auto">
            <a:xfrm>
              <a:off x="1548" y="3829"/>
              <a:ext cx="4" cy="5"/>
            </a:xfrm>
            <a:custGeom>
              <a:avLst/>
              <a:gdLst>
                <a:gd name="T0" fmla="*/ 0 w 4"/>
                <a:gd name="T1" fmla="*/ 3 h 5"/>
                <a:gd name="T2" fmla="*/ 0 w 4"/>
                <a:gd name="T3" fmla="*/ 2 h 5"/>
                <a:gd name="T4" fmla="*/ 1 w 4"/>
                <a:gd name="T5" fmla="*/ 0 h 5"/>
                <a:gd name="T6" fmla="*/ 3 w 4"/>
                <a:gd name="T7" fmla="*/ 0 h 5"/>
                <a:gd name="T8" fmla="*/ 4 w 4"/>
                <a:gd name="T9" fmla="*/ 3 h 5"/>
                <a:gd name="T10" fmla="*/ 4 w 4"/>
                <a:gd name="T11" fmla="*/ 5 h 5"/>
                <a:gd name="T12" fmla="*/ 3 w 4"/>
                <a:gd name="T13" fmla="*/ 5 h 5"/>
                <a:gd name="T14" fmla="*/ 1 w 4"/>
                <a:gd name="T15" fmla="*/ 5 h 5"/>
                <a:gd name="T16" fmla="*/ 0 w 4"/>
                <a:gd name="T17" fmla="*/ 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5"/>
                <a:gd name="T29" fmla="*/ 4 w 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5">
                  <a:moveTo>
                    <a:pt x="0" y="3"/>
                  </a:moveTo>
                  <a:lnTo>
                    <a:pt x="0" y="2"/>
                  </a:lnTo>
                  <a:lnTo>
                    <a:pt x="1" y="0"/>
                  </a:lnTo>
                  <a:lnTo>
                    <a:pt x="3" y="0"/>
                  </a:lnTo>
                  <a:lnTo>
                    <a:pt x="4" y="3"/>
                  </a:lnTo>
                  <a:lnTo>
                    <a:pt x="4" y="5"/>
                  </a:lnTo>
                  <a:lnTo>
                    <a:pt x="3" y="5"/>
                  </a:lnTo>
                  <a:lnTo>
                    <a:pt x="1" y="5"/>
                  </a:lnTo>
                  <a:lnTo>
                    <a:pt x="0"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42" name="Freeform 416"/>
            <p:cNvSpPr>
              <a:spLocks/>
            </p:cNvSpPr>
            <p:nvPr/>
          </p:nvSpPr>
          <p:spPr bwMode="auto">
            <a:xfrm>
              <a:off x="1554" y="3832"/>
              <a:ext cx="4" cy="5"/>
            </a:xfrm>
            <a:custGeom>
              <a:avLst/>
              <a:gdLst>
                <a:gd name="T0" fmla="*/ 4 w 4"/>
                <a:gd name="T1" fmla="*/ 5 h 5"/>
                <a:gd name="T2" fmla="*/ 3 w 4"/>
                <a:gd name="T3" fmla="*/ 5 h 5"/>
                <a:gd name="T4" fmla="*/ 1 w 4"/>
                <a:gd name="T5" fmla="*/ 3 h 5"/>
                <a:gd name="T6" fmla="*/ 0 w 4"/>
                <a:gd name="T7" fmla="*/ 2 h 5"/>
                <a:gd name="T8" fmla="*/ 0 w 4"/>
                <a:gd name="T9" fmla="*/ 0 h 5"/>
                <a:gd name="T10" fmla="*/ 3 w 4"/>
                <a:gd name="T11" fmla="*/ 2 h 5"/>
                <a:gd name="T12" fmla="*/ 4 w 4"/>
                <a:gd name="T13" fmla="*/ 2 h 5"/>
                <a:gd name="T14" fmla="*/ 4 w 4"/>
                <a:gd name="T15" fmla="*/ 3 h 5"/>
                <a:gd name="T16" fmla="*/ 4 w 4"/>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5"/>
                <a:gd name="T29" fmla="*/ 4 w 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5">
                  <a:moveTo>
                    <a:pt x="4" y="5"/>
                  </a:moveTo>
                  <a:lnTo>
                    <a:pt x="3" y="5"/>
                  </a:lnTo>
                  <a:lnTo>
                    <a:pt x="1" y="3"/>
                  </a:lnTo>
                  <a:lnTo>
                    <a:pt x="0" y="2"/>
                  </a:lnTo>
                  <a:lnTo>
                    <a:pt x="0" y="0"/>
                  </a:lnTo>
                  <a:lnTo>
                    <a:pt x="3" y="2"/>
                  </a:lnTo>
                  <a:lnTo>
                    <a:pt x="4" y="2"/>
                  </a:lnTo>
                  <a:lnTo>
                    <a:pt x="4" y="3"/>
                  </a:lnTo>
                  <a:lnTo>
                    <a:pt x="4" y="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43" name="Freeform 417"/>
            <p:cNvSpPr>
              <a:spLocks/>
            </p:cNvSpPr>
            <p:nvPr/>
          </p:nvSpPr>
          <p:spPr bwMode="auto">
            <a:xfrm>
              <a:off x="1567" y="3826"/>
              <a:ext cx="11" cy="6"/>
            </a:xfrm>
            <a:custGeom>
              <a:avLst/>
              <a:gdLst>
                <a:gd name="T0" fmla="*/ 11 w 11"/>
                <a:gd name="T1" fmla="*/ 3 h 6"/>
                <a:gd name="T2" fmla="*/ 0 w 11"/>
                <a:gd name="T3" fmla="*/ 6 h 6"/>
                <a:gd name="T4" fmla="*/ 0 w 11"/>
                <a:gd name="T5" fmla="*/ 5 h 6"/>
                <a:gd name="T6" fmla="*/ 0 w 11"/>
                <a:gd name="T7" fmla="*/ 3 h 6"/>
                <a:gd name="T8" fmla="*/ 0 w 11"/>
                <a:gd name="T9" fmla="*/ 2 h 6"/>
                <a:gd name="T10" fmla="*/ 2 w 11"/>
                <a:gd name="T11" fmla="*/ 0 h 6"/>
                <a:gd name="T12" fmla="*/ 2 w 11"/>
                <a:gd name="T13" fmla="*/ 2 h 6"/>
                <a:gd name="T14" fmla="*/ 5 w 11"/>
                <a:gd name="T15" fmla="*/ 0 h 6"/>
                <a:gd name="T16" fmla="*/ 11 w 11"/>
                <a:gd name="T17" fmla="*/ 2 h 6"/>
                <a:gd name="T18" fmla="*/ 11 w 11"/>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11" y="3"/>
                  </a:moveTo>
                  <a:lnTo>
                    <a:pt x="0" y="6"/>
                  </a:lnTo>
                  <a:lnTo>
                    <a:pt x="0" y="5"/>
                  </a:lnTo>
                  <a:lnTo>
                    <a:pt x="0" y="3"/>
                  </a:lnTo>
                  <a:lnTo>
                    <a:pt x="0" y="2"/>
                  </a:lnTo>
                  <a:lnTo>
                    <a:pt x="2" y="0"/>
                  </a:lnTo>
                  <a:lnTo>
                    <a:pt x="2" y="2"/>
                  </a:lnTo>
                  <a:lnTo>
                    <a:pt x="5" y="0"/>
                  </a:lnTo>
                  <a:lnTo>
                    <a:pt x="11" y="2"/>
                  </a:lnTo>
                  <a:lnTo>
                    <a:pt x="11"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44" name="Freeform 418"/>
            <p:cNvSpPr>
              <a:spLocks/>
            </p:cNvSpPr>
            <p:nvPr/>
          </p:nvSpPr>
          <p:spPr bwMode="auto">
            <a:xfrm>
              <a:off x="1564" y="3829"/>
              <a:ext cx="35" cy="21"/>
            </a:xfrm>
            <a:custGeom>
              <a:avLst/>
              <a:gdLst>
                <a:gd name="T0" fmla="*/ 2 w 35"/>
                <a:gd name="T1" fmla="*/ 5 h 21"/>
                <a:gd name="T2" fmla="*/ 24 w 35"/>
                <a:gd name="T3" fmla="*/ 0 h 21"/>
                <a:gd name="T4" fmla="*/ 26 w 35"/>
                <a:gd name="T5" fmla="*/ 0 h 21"/>
                <a:gd name="T6" fmla="*/ 29 w 35"/>
                <a:gd name="T7" fmla="*/ 2 h 21"/>
                <a:gd name="T8" fmla="*/ 29 w 35"/>
                <a:gd name="T9" fmla="*/ 3 h 21"/>
                <a:gd name="T10" fmla="*/ 26 w 35"/>
                <a:gd name="T11" fmla="*/ 5 h 21"/>
                <a:gd name="T12" fmla="*/ 24 w 35"/>
                <a:gd name="T13" fmla="*/ 5 h 21"/>
                <a:gd name="T14" fmla="*/ 20 w 35"/>
                <a:gd name="T15" fmla="*/ 3 h 21"/>
                <a:gd name="T16" fmla="*/ 18 w 35"/>
                <a:gd name="T17" fmla="*/ 3 h 21"/>
                <a:gd name="T18" fmla="*/ 23 w 35"/>
                <a:gd name="T19" fmla="*/ 6 h 21"/>
                <a:gd name="T20" fmla="*/ 29 w 35"/>
                <a:gd name="T21" fmla="*/ 6 h 21"/>
                <a:gd name="T22" fmla="*/ 30 w 35"/>
                <a:gd name="T23" fmla="*/ 8 h 21"/>
                <a:gd name="T24" fmla="*/ 30 w 35"/>
                <a:gd name="T25" fmla="*/ 9 h 21"/>
                <a:gd name="T26" fmla="*/ 32 w 35"/>
                <a:gd name="T27" fmla="*/ 9 h 21"/>
                <a:gd name="T28" fmla="*/ 26 w 35"/>
                <a:gd name="T29" fmla="*/ 9 h 21"/>
                <a:gd name="T30" fmla="*/ 26 w 35"/>
                <a:gd name="T31" fmla="*/ 11 h 21"/>
                <a:gd name="T32" fmla="*/ 30 w 35"/>
                <a:gd name="T33" fmla="*/ 12 h 21"/>
                <a:gd name="T34" fmla="*/ 32 w 35"/>
                <a:gd name="T35" fmla="*/ 14 h 21"/>
                <a:gd name="T36" fmla="*/ 33 w 35"/>
                <a:gd name="T37" fmla="*/ 15 h 21"/>
                <a:gd name="T38" fmla="*/ 35 w 35"/>
                <a:gd name="T39" fmla="*/ 18 h 21"/>
                <a:gd name="T40" fmla="*/ 35 w 35"/>
                <a:gd name="T41" fmla="*/ 20 h 21"/>
                <a:gd name="T42" fmla="*/ 35 w 35"/>
                <a:gd name="T43" fmla="*/ 21 h 21"/>
                <a:gd name="T44" fmla="*/ 33 w 35"/>
                <a:gd name="T45" fmla="*/ 20 h 21"/>
                <a:gd name="T46" fmla="*/ 32 w 35"/>
                <a:gd name="T47" fmla="*/ 18 h 21"/>
                <a:gd name="T48" fmla="*/ 32 w 35"/>
                <a:gd name="T49" fmla="*/ 17 h 21"/>
                <a:gd name="T50" fmla="*/ 30 w 35"/>
                <a:gd name="T51" fmla="*/ 15 h 21"/>
                <a:gd name="T52" fmla="*/ 27 w 35"/>
                <a:gd name="T53" fmla="*/ 14 h 21"/>
                <a:gd name="T54" fmla="*/ 23 w 35"/>
                <a:gd name="T55" fmla="*/ 15 h 21"/>
                <a:gd name="T56" fmla="*/ 21 w 35"/>
                <a:gd name="T57" fmla="*/ 14 h 21"/>
                <a:gd name="T58" fmla="*/ 20 w 35"/>
                <a:gd name="T59" fmla="*/ 11 h 21"/>
                <a:gd name="T60" fmla="*/ 18 w 35"/>
                <a:gd name="T61" fmla="*/ 9 h 21"/>
                <a:gd name="T62" fmla="*/ 17 w 35"/>
                <a:gd name="T63" fmla="*/ 8 h 21"/>
                <a:gd name="T64" fmla="*/ 14 w 35"/>
                <a:gd name="T65" fmla="*/ 8 h 21"/>
                <a:gd name="T66" fmla="*/ 12 w 35"/>
                <a:gd name="T67" fmla="*/ 9 h 21"/>
                <a:gd name="T68" fmla="*/ 12 w 35"/>
                <a:gd name="T69" fmla="*/ 12 h 21"/>
                <a:gd name="T70" fmla="*/ 17 w 35"/>
                <a:gd name="T71" fmla="*/ 17 h 21"/>
                <a:gd name="T72" fmla="*/ 11 w 35"/>
                <a:gd name="T73" fmla="*/ 17 h 21"/>
                <a:gd name="T74" fmla="*/ 11 w 35"/>
                <a:gd name="T75" fmla="*/ 15 h 21"/>
                <a:gd name="T76" fmla="*/ 11 w 35"/>
                <a:gd name="T77" fmla="*/ 14 h 21"/>
                <a:gd name="T78" fmla="*/ 6 w 35"/>
                <a:gd name="T79" fmla="*/ 11 h 21"/>
                <a:gd name="T80" fmla="*/ 11 w 35"/>
                <a:gd name="T81" fmla="*/ 8 h 21"/>
                <a:gd name="T82" fmla="*/ 11 w 35"/>
                <a:gd name="T83" fmla="*/ 6 h 21"/>
                <a:gd name="T84" fmla="*/ 9 w 35"/>
                <a:gd name="T85" fmla="*/ 6 h 21"/>
                <a:gd name="T86" fmla="*/ 6 w 35"/>
                <a:gd name="T87" fmla="*/ 8 h 21"/>
                <a:gd name="T88" fmla="*/ 3 w 35"/>
                <a:gd name="T89" fmla="*/ 9 h 21"/>
                <a:gd name="T90" fmla="*/ 2 w 35"/>
                <a:gd name="T91" fmla="*/ 8 h 21"/>
                <a:gd name="T92" fmla="*/ 0 w 35"/>
                <a:gd name="T93" fmla="*/ 6 h 21"/>
                <a:gd name="T94" fmla="*/ 2 w 35"/>
                <a:gd name="T95" fmla="*/ 5 h 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
                <a:gd name="T145" fmla="*/ 0 h 21"/>
                <a:gd name="T146" fmla="*/ 35 w 35"/>
                <a:gd name="T147" fmla="*/ 21 h 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 h="21">
                  <a:moveTo>
                    <a:pt x="2" y="5"/>
                  </a:moveTo>
                  <a:lnTo>
                    <a:pt x="24" y="0"/>
                  </a:lnTo>
                  <a:lnTo>
                    <a:pt x="26" y="0"/>
                  </a:lnTo>
                  <a:lnTo>
                    <a:pt x="29" y="2"/>
                  </a:lnTo>
                  <a:lnTo>
                    <a:pt x="29" y="3"/>
                  </a:lnTo>
                  <a:lnTo>
                    <a:pt x="26" y="5"/>
                  </a:lnTo>
                  <a:lnTo>
                    <a:pt x="24" y="5"/>
                  </a:lnTo>
                  <a:lnTo>
                    <a:pt x="20" y="3"/>
                  </a:lnTo>
                  <a:lnTo>
                    <a:pt x="18" y="3"/>
                  </a:lnTo>
                  <a:lnTo>
                    <a:pt x="23" y="6"/>
                  </a:lnTo>
                  <a:lnTo>
                    <a:pt x="29" y="6"/>
                  </a:lnTo>
                  <a:lnTo>
                    <a:pt x="30" y="8"/>
                  </a:lnTo>
                  <a:lnTo>
                    <a:pt x="30" y="9"/>
                  </a:lnTo>
                  <a:lnTo>
                    <a:pt x="32" y="9"/>
                  </a:lnTo>
                  <a:lnTo>
                    <a:pt x="26" y="9"/>
                  </a:lnTo>
                  <a:lnTo>
                    <a:pt x="26" y="11"/>
                  </a:lnTo>
                  <a:lnTo>
                    <a:pt x="30" y="12"/>
                  </a:lnTo>
                  <a:lnTo>
                    <a:pt x="32" y="14"/>
                  </a:lnTo>
                  <a:lnTo>
                    <a:pt x="33" y="15"/>
                  </a:lnTo>
                  <a:lnTo>
                    <a:pt x="35" y="18"/>
                  </a:lnTo>
                  <a:lnTo>
                    <a:pt x="35" y="20"/>
                  </a:lnTo>
                  <a:lnTo>
                    <a:pt x="35" y="21"/>
                  </a:lnTo>
                  <a:lnTo>
                    <a:pt x="33" y="20"/>
                  </a:lnTo>
                  <a:lnTo>
                    <a:pt x="32" y="18"/>
                  </a:lnTo>
                  <a:lnTo>
                    <a:pt x="32" y="17"/>
                  </a:lnTo>
                  <a:lnTo>
                    <a:pt x="30" y="15"/>
                  </a:lnTo>
                  <a:lnTo>
                    <a:pt x="27" y="14"/>
                  </a:lnTo>
                  <a:lnTo>
                    <a:pt x="23" y="15"/>
                  </a:lnTo>
                  <a:lnTo>
                    <a:pt x="21" y="14"/>
                  </a:lnTo>
                  <a:lnTo>
                    <a:pt x="20" y="11"/>
                  </a:lnTo>
                  <a:lnTo>
                    <a:pt x="18" y="9"/>
                  </a:lnTo>
                  <a:lnTo>
                    <a:pt x="17" y="8"/>
                  </a:lnTo>
                  <a:lnTo>
                    <a:pt x="14" y="8"/>
                  </a:lnTo>
                  <a:lnTo>
                    <a:pt x="12" y="9"/>
                  </a:lnTo>
                  <a:lnTo>
                    <a:pt x="12" y="12"/>
                  </a:lnTo>
                  <a:lnTo>
                    <a:pt x="17" y="17"/>
                  </a:lnTo>
                  <a:lnTo>
                    <a:pt x="11" y="17"/>
                  </a:lnTo>
                  <a:lnTo>
                    <a:pt x="11" y="15"/>
                  </a:lnTo>
                  <a:lnTo>
                    <a:pt x="11" y="14"/>
                  </a:lnTo>
                  <a:lnTo>
                    <a:pt x="6" y="11"/>
                  </a:lnTo>
                  <a:lnTo>
                    <a:pt x="11" y="8"/>
                  </a:lnTo>
                  <a:lnTo>
                    <a:pt x="11" y="6"/>
                  </a:lnTo>
                  <a:lnTo>
                    <a:pt x="9" y="6"/>
                  </a:lnTo>
                  <a:lnTo>
                    <a:pt x="6" y="8"/>
                  </a:lnTo>
                  <a:lnTo>
                    <a:pt x="3" y="9"/>
                  </a:lnTo>
                  <a:lnTo>
                    <a:pt x="2" y="8"/>
                  </a:lnTo>
                  <a:lnTo>
                    <a:pt x="0" y="6"/>
                  </a:lnTo>
                  <a:lnTo>
                    <a:pt x="2" y="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45" name="Freeform 419"/>
            <p:cNvSpPr>
              <a:spLocks/>
            </p:cNvSpPr>
            <p:nvPr/>
          </p:nvSpPr>
          <p:spPr bwMode="auto">
            <a:xfrm>
              <a:off x="1593" y="3826"/>
              <a:ext cx="21" cy="14"/>
            </a:xfrm>
            <a:custGeom>
              <a:avLst/>
              <a:gdLst>
                <a:gd name="T0" fmla="*/ 3 w 21"/>
                <a:gd name="T1" fmla="*/ 3 h 14"/>
                <a:gd name="T2" fmla="*/ 3 w 21"/>
                <a:gd name="T3" fmla="*/ 5 h 14"/>
                <a:gd name="T4" fmla="*/ 0 w 21"/>
                <a:gd name="T5" fmla="*/ 3 h 14"/>
                <a:gd name="T6" fmla="*/ 0 w 21"/>
                <a:gd name="T7" fmla="*/ 2 h 14"/>
                <a:gd name="T8" fmla="*/ 9 w 21"/>
                <a:gd name="T9" fmla="*/ 0 h 14"/>
                <a:gd name="T10" fmla="*/ 19 w 21"/>
                <a:gd name="T11" fmla="*/ 3 h 14"/>
                <a:gd name="T12" fmla="*/ 19 w 21"/>
                <a:gd name="T13" fmla="*/ 5 h 14"/>
                <a:gd name="T14" fmla="*/ 21 w 21"/>
                <a:gd name="T15" fmla="*/ 9 h 14"/>
                <a:gd name="T16" fmla="*/ 21 w 21"/>
                <a:gd name="T17" fmla="*/ 11 h 14"/>
                <a:gd name="T18" fmla="*/ 19 w 21"/>
                <a:gd name="T19" fmla="*/ 12 h 14"/>
                <a:gd name="T20" fmla="*/ 18 w 21"/>
                <a:gd name="T21" fmla="*/ 12 h 14"/>
                <a:gd name="T22" fmla="*/ 16 w 21"/>
                <a:gd name="T23" fmla="*/ 14 h 14"/>
                <a:gd name="T24" fmla="*/ 15 w 21"/>
                <a:gd name="T25" fmla="*/ 12 h 14"/>
                <a:gd name="T26" fmla="*/ 15 w 21"/>
                <a:gd name="T27" fmla="*/ 11 h 14"/>
                <a:gd name="T28" fmla="*/ 13 w 21"/>
                <a:gd name="T29" fmla="*/ 9 h 14"/>
                <a:gd name="T30" fmla="*/ 12 w 21"/>
                <a:gd name="T31" fmla="*/ 9 h 14"/>
                <a:gd name="T32" fmla="*/ 12 w 21"/>
                <a:gd name="T33" fmla="*/ 11 h 14"/>
                <a:gd name="T34" fmla="*/ 10 w 21"/>
                <a:gd name="T35" fmla="*/ 11 h 14"/>
                <a:gd name="T36" fmla="*/ 9 w 21"/>
                <a:gd name="T37" fmla="*/ 11 h 14"/>
                <a:gd name="T38" fmla="*/ 10 w 21"/>
                <a:gd name="T39" fmla="*/ 11 h 14"/>
                <a:gd name="T40" fmla="*/ 4 w 21"/>
                <a:gd name="T41" fmla="*/ 9 h 14"/>
                <a:gd name="T42" fmla="*/ 3 w 21"/>
                <a:gd name="T43" fmla="*/ 3 h 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4"/>
                <a:gd name="T68" fmla="*/ 21 w 21"/>
                <a:gd name="T69" fmla="*/ 14 h 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4">
                  <a:moveTo>
                    <a:pt x="3" y="3"/>
                  </a:moveTo>
                  <a:lnTo>
                    <a:pt x="3" y="5"/>
                  </a:lnTo>
                  <a:lnTo>
                    <a:pt x="0" y="3"/>
                  </a:lnTo>
                  <a:lnTo>
                    <a:pt x="0" y="2"/>
                  </a:lnTo>
                  <a:lnTo>
                    <a:pt x="9" y="0"/>
                  </a:lnTo>
                  <a:lnTo>
                    <a:pt x="19" y="3"/>
                  </a:lnTo>
                  <a:lnTo>
                    <a:pt x="19" y="5"/>
                  </a:lnTo>
                  <a:lnTo>
                    <a:pt x="21" y="9"/>
                  </a:lnTo>
                  <a:lnTo>
                    <a:pt x="21" y="11"/>
                  </a:lnTo>
                  <a:lnTo>
                    <a:pt x="19" y="12"/>
                  </a:lnTo>
                  <a:lnTo>
                    <a:pt x="18" y="12"/>
                  </a:lnTo>
                  <a:lnTo>
                    <a:pt x="16" y="14"/>
                  </a:lnTo>
                  <a:lnTo>
                    <a:pt x="15" y="12"/>
                  </a:lnTo>
                  <a:lnTo>
                    <a:pt x="15" y="11"/>
                  </a:lnTo>
                  <a:lnTo>
                    <a:pt x="13" y="9"/>
                  </a:lnTo>
                  <a:lnTo>
                    <a:pt x="12" y="9"/>
                  </a:lnTo>
                  <a:lnTo>
                    <a:pt x="12" y="11"/>
                  </a:lnTo>
                  <a:lnTo>
                    <a:pt x="10" y="11"/>
                  </a:lnTo>
                  <a:lnTo>
                    <a:pt x="9" y="11"/>
                  </a:lnTo>
                  <a:lnTo>
                    <a:pt x="10" y="11"/>
                  </a:lnTo>
                  <a:lnTo>
                    <a:pt x="4" y="9"/>
                  </a:lnTo>
                  <a:lnTo>
                    <a:pt x="3"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46" name="Freeform 420"/>
            <p:cNvSpPr>
              <a:spLocks/>
            </p:cNvSpPr>
            <p:nvPr/>
          </p:nvSpPr>
          <p:spPr bwMode="auto">
            <a:xfrm>
              <a:off x="1621" y="3835"/>
              <a:ext cx="3" cy="3"/>
            </a:xfrm>
            <a:custGeom>
              <a:avLst/>
              <a:gdLst>
                <a:gd name="T0" fmla="*/ 0 w 3"/>
                <a:gd name="T1" fmla="*/ 0 h 3"/>
                <a:gd name="T2" fmla="*/ 2 w 3"/>
                <a:gd name="T3" fmla="*/ 0 h 3"/>
                <a:gd name="T4" fmla="*/ 3 w 3"/>
                <a:gd name="T5" fmla="*/ 2 h 3"/>
                <a:gd name="T6" fmla="*/ 2 w 3"/>
                <a:gd name="T7" fmla="*/ 3 h 3"/>
                <a:gd name="T8" fmla="*/ 0 w 3"/>
                <a:gd name="T9" fmla="*/ 3 h 3"/>
                <a:gd name="T10" fmla="*/ 0 w 3"/>
                <a:gd name="T11" fmla="*/ 2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2" y="0"/>
                  </a:lnTo>
                  <a:lnTo>
                    <a:pt x="3" y="2"/>
                  </a:lnTo>
                  <a:lnTo>
                    <a:pt x="2" y="3"/>
                  </a:lnTo>
                  <a:lnTo>
                    <a:pt x="0" y="3"/>
                  </a:lnTo>
                  <a:lnTo>
                    <a:pt x="0" y="2"/>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47" name="Freeform 421"/>
            <p:cNvSpPr>
              <a:spLocks/>
            </p:cNvSpPr>
            <p:nvPr/>
          </p:nvSpPr>
          <p:spPr bwMode="auto">
            <a:xfrm>
              <a:off x="1614" y="3829"/>
              <a:ext cx="4" cy="5"/>
            </a:xfrm>
            <a:custGeom>
              <a:avLst/>
              <a:gdLst>
                <a:gd name="T0" fmla="*/ 4 w 4"/>
                <a:gd name="T1" fmla="*/ 5 h 5"/>
                <a:gd name="T2" fmla="*/ 0 w 4"/>
                <a:gd name="T3" fmla="*/ 2 h 5"/>
                <a:gd name="T4" fmla="*/ 0 w 4"/>
                <a:gd name="T5" fmla="*/ 0 h 5"/>
                <a:gd name="T6" fmla="*/ 3 w 4"/>
                <a:gd name="T7" fmla="*/ 2 h 5"/>
                <a:gd name="T8" fmla="*/ 4 w 4"/>
                <a:gd name="T9" fmla="*/ 3 h 5"/>
                <a:gd name="T10" fmla="*/ 4 w 4"/>
                <a:gd name="T11" fmla="*/ 5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4" y="5"/>
                  </a:moveTo>
                  <a:lnTo>
                    <a:pt x="0" y="2"/>
                  </a:lnTo>
                  <a:lnTo>
                    <a:pt x="0" y="0"/>
                  </a:lnTo>
                  <a:lnTo>
                    <a:pt x="3" y="2"/>
                  </a:lnTo>
                  <a:lnTo>
                    <a:pt x="4" y="3"/>
                  </a:lnTo>
                  <a:lnTo>
                    <a:pt x="4" y="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48" name="Freeform 422"/>
            <p:cNvSpPr>
              <a:spLocks/>
            </p:cNvSpPr>
            <p:nvPr/>
          </p:nvSpPr>
          <p:spPr bwMode="auto">
            <a:xfrm>
              <a:off x="1614" y="3837"/>
              <a:ext cx="4" cy="3"/>
            </a:xfrm>
            <a:custGeom>
              <a:avLst/>
              <a:gdLst>
                <a:gd name="T0" fmla="*/ 4 w 4"/>
                <a:gd name="T1" fmla="*/ 3 h 3"/>
                <a:gd name="T2" fmla="*/ 1 w 4"/>
                <a:gd name="T3" fmla="*/ 3 h 3"/>
                <a:gd name="T4" fmla="*/ 0 w 4"/>
                <a:gd name="T5" fmla="*/ 3 h 3"/>
                <a:gd name="T6" fmla="*/ 0 w 4"/>
                <a:gd name="T7" fmla="*/ 0 h 3"/>
                <a:gd name="T8" fmla="*/ 1 w 4"/>
                <a:gd name="T9" fmla="*/ 0 h 3"/>
                <a:gd name="T10" fmla="*/ 3 w 4"/>
                <a:gd name="T11" fmla="*/ 0 h 3"/>
                <a:gd name="T12" fmla="*/ 4 w 4"/>
                <a:gd name="T13" fmla="*/ 1 h 3"/>
                <a:gd name="T14" fmla="*/ 4 w 4"/>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3"/>
                  </a:moveTo>
                  <a:lnTo>
                    <a:pt x="1" y="3"/>
                  </a:lnTo>
                  <a:lnTo>
                    <a:pt x="0" y="3"/>
                  </a:lnTo>
                  <a:lnTo>
                    <a:pt x="0" y="0"/>
                  </a:lnTo>
                  <a:lnTo>
                    <a:pt x="1" y="0"/>
                  </a:lnTo>
                  <a:lnTo>
                    <a:pt x="3" y="0"/>
                  </a:lnTo>
                  <a:lnTo>
                    <a:pt x="4" y="1"/>
                  </a:lnTo>
                  <a:lnTo>
                    <a:pt x="4"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49" name="Freeform 423"/>
            <p:cNvSpPr>
              <a:spLocks/>
            </p:cNvSpPr>
            <p:nvPr/>
          </p:nvSpPr>
          <p:spPr bwMode="auto">
            <a:xfrm>
              <a:off x="3066" y="1450"/>
              <a:ext cx="7" cy="15"/>
            </a:xfrm>
            <a:custGeom>
              <a:avLst/>
              <a:gdLst>
                <a:gd name="T0" fmla="*/ 6 w 7"/>
                <a:gd name="T1" fmla="*/ 2 h 15"/>
                <a:gd name="T2" fmla="*/ 4 w 7"/>
                <a:gd name="T3" fmla="*/ 2 h 15"/>
                <a:gd name="T4" fmla="*/ 3 w 7"/>
                <a:gd name="T5" fmla="*/ 0 h 15"/>
                <a:gd name="T6" fmla="*/ 1 w 7"/>
                <a:gd name="T7" fmla="*/ 2 h 15"/>
                <a:gd name="T8" fmla="*/ 3 w 7"/>
                <a:gd name="T9" fmla="*/ 3 h 15"/>
                <a:gd name="T10" fmla="*/ 3 w 7"/>
                <a:gd name="T11" fmla="*/ 6 h 15"/>
                <a:gd name="T12" fmla="*/ 0 w 7"/>
                <a:gd name="T13" fmla="*/ 5 h 15"/>
                <a:gd name="T14" fmla="*/ 0 w 7"/>
                <a:gd name="T15" fmla="*/ 11 h 15"/>
                <a:gd name="T16" fmla="*/ 4 w 7"/>
                <a:gd name="T17" fmla="*/ 12 h 15"/>
                <a:gd name="T18" fmla="*/ 7 w 7"/>
                <a:gd name="T19" fmla="*/ 15 h 15"/>
                <a:gd name="T20" fmla="*/ 7 w 7"/>
                <a:gd name="T21" fmla="*/ 12 h 15"/>
                <a:gd name="T22" fmla="*/ 6 w 7"/>
                <a:gd name="T23" fmla="*/ 11 h 15"/>
                <a:gd name="T24" fmla="*/ 4 w 7"/>
                <a:gd name="T25" fmla="*/ 9 h 15"/>
                <a:gd name="T26" fmla="*/ 7 w 7"/>
                <a:gd name="T27" fmla="*/ 8 h 15"/>
                <a:gd name="T28" fmla="*/ 7 w 7"/>
                <a:gd name="T29" fmla="*/ 6 h 15"/>
                <a:gd name="T30" fmla="*/ 7 w 7"/>
                <a:gd name="T31" fmla="*/ 5 h 15"/>
                <a:gd name="T32" fmla="*/ 6 w 7"/>
                <a:gd name="T33" fmla="*/ 2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15"/>
                <a:gd name="T53" fmla="*/ 7 w 7"/>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15">
                  <a:moveTo>
                    <a:pt x="6" y="2"/>
                  </a:moveTo>
                  <a:lnTo>
                    <a:pt x="4" y="2"/>
                  </a:lnTo>
                  <a:lnTo>
                    <a:pt x="3" y="0"/>
                  </a:lnTo>
                  <a:lnTo>
                    <a:pt x="1" y="2"/>
                  </a:lnTo>
                  <a:lnTo>
                    <a:pt x="3" y="3"/>
                  </a:lnTo>
                  <a:lnTo>
                    <a:pt x="3" y="6"/>
                  </a:lnTo>
                  <a:lnTo>
                    <a:pt x="0" y="5"/>
                  </a:lnTo>
                  <a:lnTo>
                    <a:pt x="0" y="11"/>
                  </a:lnTo>
                  <a:lnTo>
                    <a:pt x="4" y="12"/>
                  </a:lnTo>
                  <a:lnTo>
                    <a:pt x="7" y="15"/>
                  </a:lnTo>
                  <a:lnTo>
                    <a:pt x="7" y="12"/>
                  </a:lnTo>
                  <a:lnTo>
                    <a:pt x="6" y="11"/>
                  </a:lnTo>
                  <a:lnTo>
                    <a:pt x="4" y="9"/>
                  </a:lnTo>
                  <a:lnTo>
                    <a:pt x="7" y="8"/>
                  </a:lnTo>
                  <a:lnTo>
                    <a:pt x="7" y="6"/>
                  </a:lnTo>
                  <a:lnTo>
                    <a:pt x="7" y="5"/>
                  </a:lnTo>
                  <a:lnTo>
                    <a:pt x="6"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50" name="Freeform 424"/>
            <p:cNvSpPr>
              <a:spLocks/>
            </p:cNvSpPr>
            <p:nvPr/>
          </p:nvSpPr>
          <p:spPr bwMode="auto">
            <a:xfrm>
              <a:off x="3099" y="1458"/>
              <a:ext cx="4" cy="3"/>
            </a:xfrm>
            <a:custGeom>
              <a:avLst/>
              <a:gdLst>
                <a:gd name="T0" fmla="*/ 4 w 4"/>
                <a:gd name="T1" fmla="*/ 0 h 3"/>
                <a:gd name="T2" fmla="*/ 3 w 4"/>
                <a:gd name="T3" fmla="*/ 0 h 3"/>
                <a:gd name="T4" fmla="*/ 1 w 4"/>
                <a:gd name="T5" fmla="*/ 0 h 3"/>
                <a:gd name="T6" fmla="*/ 0 w 4"/>
                <a:gd name="T7" fmla="*/ 1 h 3"/>
                <a:gd name="T8" fmla="*/ 1 w 4"/>
                <a:gd name="T9" fmla="*/ 3 h 3"/>
                <a:gd name="T10" fmla="*/ 3 w 4"/>
                <a:gd name="T11" fmla="*/ 3 h 3"/>
                <a:gd name="T12" fmla="*/ 4 w 4"/>
                <a:gd name="T13" fmla="*/ 0 h 3"/>
                <a:gd name="T14" fmla="*/ 0 60000 65536"/>
                <a:gd name="T15" fmla="*/ 0 60000 65536"/>
                <a:gd name="T16" fmla="*/ 0 60000 65536"/>
                <a:gd name="T17" fmla="*/ 0 60000 65536"/>
                <a:gd name="T18" fmla="*/ 0 60000 65536"/>
                <a:gd name="T19" fmla="*/ 0 60000 65536"/>
                <a:gd name="T20" fmla="*/ 0 60000 65536"/>
                <a:gd name="T21" fmla="*/ 0 w 4"/>
                <a:gd name="T22" fmla="*/ 0 h 3"/>
                <a:gd name="T23" fmla="*/ 4 w 4"/>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3">
                  <a:moveTo>
                    <a:pt x="4" y="0"/>
                  </a:moveTo>
                  <a:lnTo>
                    <a:pt x="3" y="0"/>
                  </a:lnTo>
                  <a:lnTo>
                    <a:pt x="1" y="0"/>
                  </a:lnTo>
                  <a:lnTo>
                    <a:pt x="0" y="1"/>
                  </a:lnTo>
                  <a:lnTo>
                    <a:pt x="1" y="3"/>
                  </a:lnTo>
                  <a:lnTo>
                    <a:pt x="3" y="3"/>
                  </a:lnTo>
                  <a:lnTo>
                    <a:pt x="4"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51" name="Freeform 425"/>
            <p:cNvSpPr>
              <a:spLocks/>
            </p:cNvSpPr>
            <p:nvPr/>
          </p:nvSpPr>
          <p:spPr bwMode="auto">
            <a:xfrm>
              <a:off x="3111" y="1455"/>
              <a:ext cx="7" cy="9"/>
            </a:xfrm>
            <a:custGeom>
              <a:avLst/>
              <a:gdLst>
                <a:gd name="T0" fmla="*/ 4 w 7"/>
                <a:gd name="T1" fmla="*/ 9 h 9"/>
                <a:gd name="T2" fmla="*/ 6 w 7"/>
                <a:gd name="T3" fmla="*/ 7 h 9"/>
                <a:gd name="T4" fmla="*/ 7 w 7"/>
                <a:gd name="T5" fmla="*/ 0 h 9"/>
                <a:gd name="T6" fmla="*/ 6 w 7"/>
                <a:gd name="T7" fmla="*/ 1 h 9"/>
                <a:gd name="T8" fmla="*/ 1 w 7"/>
                <a:gd name="T9" fmla="*/ 3 h 9"/>
                <a:gd name="T10" fmla="*/ 1 w 7"/>
                <a:gd name="T11" fmla="*/ 6 h 9"/>
                <a:gd name="T12" fmla="*/ 1 w 7"/>
                <a:gd name="T13" fmla="*/ 7 h 9"/>
                <a:gd name="T14" fmla="*/ 0 w 7"/>
                <a:gd name="T15" fmla="*/ 9 h 9"/>
                <a:gd name="T16" fmla="*/ 3 w 7"/>
                <a:gd name="T17" fmla="*/ 7 h 9"/>
                <a:gd name="T18" fmla="*/ 4 w 7"/>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9"/>
                <a:gd name="T32" fmla="*/ 7 w 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9">
                  <a:moveTo>
                    <a:pt x="4" y="9"/>
                  </a:moveTo>
                  <a:lnTo>
                    <a:pt x="6" y="7"/>
                  </a:lnTo>
                  <a:lnTo>
                    <a:pt x="7" y="0"/>
                  </a:lnTo>
                  <a:lnTo>
                    <a:pt x="6" y="1"/>
                  </a:lnTo>
                  <a:lnTo>
                    <a:pt x="1" y="3"/>
                  </a:lnTo>
                  <a:lnTo>
                    <a:pt x="1" y="6"/>
                  </a:lnTo>
                  <a:lnTo>
                    <a:pt x="1" y="7"/>
                  </a:lnTo>
                  <a:lnTo>
                    <a:pt x="0" y="9"/>
                  </a:lnTo>
                  <a:lnTo>
                    <a:pt x="3" y="7"/>
                  </a:lnTo>
                  <a:lnTo>
                    <a:pt x="4" y="9"/>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52" name="Freeform 426"/>
            <p:cNvSpPr>
              <a:spLocks/>
            </p:cNvSpPr>
            <p:nvPr/>
          </p:nvSpPr>
          <p:spPr bwMode="auto">
            <a:xfrm>
              <a:off x="2947" y="2033"/>
              <a:ext cx="53" cy="34"/>
            </a:xfrm>
            <a:custGeom>
              <a:avLst/>
              <a:gdLst>
                <a:gd name="T0" fmla="*/ 53 w 53"/>
                <a:gd name="T1" fmla="*/ 0 h 34"/>
                <a:gd name="T2" fmla="*/ 51 w 53"/>
                <a:gd name="T3" fmla="*/ 0 h 34"/>
                <a:gd name="T4" fmla="*/ 51 w 53"/>
                <a:gd name="T5" fmla="*/ 4 h 34"/>
                <a:gd name="T6" fmla="*/ 44 w 53"/>
                <a:gd name="T7" fmla="*/ 18 h 34"/>
                <a:gd name="T8" fmla="*/ 44 w 53"/>
                <a:gd name="T9" fmla="*/ 19 h 34"/>
                <a:gd name="T10" fmla="*/ 45 w 53"/>
                <a:gd name="T11" fmla="*/ 21 h 34"/>
                <a:gd name="T12" fmla="*/ 47 w 53"/>
                <a:gd name="T13" fmla="*/ 27 h 34"/>
                <a:gd name="T14" fmla="*/ 44 w 53"/>
                <a:gd name="T15" fmla="*/ 34 h 34"/>
                <a:gd name="T16" fmla="*/ 36 w 53"/>
                <a:gd name="T17" fmla="*/ 33 h 34"/>
                <a:gd name="T18" fmla="*/ 30 w 53"/>
                <a:gd name="T19" fmla="*/ 27 h 34"/>
                <a:gd name="T20" fmla="*/ 21 w 53"/>
                <a:gd name="T21" fmla="*/ 24 h 34"/>
                <a:gd name="T22" fmla="*/ 11 w 53"/>
                <a:gd name="T23" fmla="*/ 18 h 34"/>
                <a:gd name="T24" fmla="*/ 2 w 53"/>
                <a:gd name="T25" fmla="*/ 15 h 34"/>
                <a:gd name="T26" fmla="*/ 0 w 53"/>
                <a:gd name="T27" fmla="*/ 12 h 34"/>
                <a:gd name="T28" fmla="*/ 0 w 53"/>
                <a:gd name="T29" fmla="*/ 7 h 34"/>
                <a:gd name="T30" fmla="*/ 0 w 53"/>
                <a:gd name="T31" fmla="*/ 6 h 34"/>
                <a:gd name="T32" fmla="*/ 2 w 53"/>
                <a:gd name="T33" fmla="*/ 3 h 34"/>
                <a:gd name="T34" fmla="*/ 3 w 53"/>
                <a:gd name="T35" fmla="*/ 3 h 34"/>
                <a:gd name="T36" fmla="*/ 6 w 53"/>
                <a:gd name="T37" fmla="*/ 4 h 34"/>
                <a:gd name="T38" fmla="*/ 8 w 53"/>
                <a:gd name="T39" fmla="*/ 4 h 34"/>
                <a:gd name="T40" fmla="*/ 12 w 53"/>
                <a:gd name="T41" fmla="*/ 1 h 34"/>
                <a:gd name="T42" fmla="*/ 18 w 53"/>
                <a:gd name="T43" fmla="*/ 4 h 34"/>
                <a:gd name="T44" fmla="*/ 20 w 53"/>
                <a:gd name="T45" fmla="*/ 7 h 34"/>
                <a:gd name="T46" fmla="*/ 36 w 53"/>
                <a:gd name="T47" fmla="*/ 4 h 34"/>
                <a:gd name="T48" fmla="*/ 39 w 53"/>
                <a:gd name="T49" fmla="*/ 3 h 34"/>
                <a:gd name="T50" fmla="*/ 45 w 53"/>
                <a:gd name="T51" fmla="*/ 3 h 34"/>
                <a:gd name="T52" fmla="*/ 47 w 53"/>
                <a:gd name="T53" fmla="*/ 1 h 34"/>
                <a:gd name="T54" fmla="*/ 50 w 53"/>
                <a:gd name="T55" fmla="*/ 1 h 34"/>
                <a:gd name="T56" fmla="*/ 53 w 53"/>
                <a:gd name="T57" fmla="*/ 0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3"/>
                <a:gd name="T88" fmla="*/ 0 h 34"/>
                <a:gd name="T89" fmla="*/ 53 w 53"/>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3" h="34">
                  <a:moveTo>
                    <a:pt x="53" y="0"/>
                  </a:moveTo>
                  <a:lnTo>
                    <a:pt x="51" y="0"/>
                  </a:lnTo>
                  <a:lnTo>
                    <a:pt x="51" y="4"/>
                  </a:lnTo>
                  <a:lnTo>
                    <a:pt x="44" y="18"/>
                  </a:lnTo>
                  <a:lnTo>
                    <a:pt x="44" y="19"/>
                  </a:lnTo>
                  <a:lnTo>
                    <a:pt x="45" y="21"/>
                  </a:lnTo>
                  <a:lnTo>
                    <a:pt x="47" y="27"/>
                  </a:lnTo>
                  <a:lnTo>
                    <a:pt x="44" y="34"/>
                  </a:lnTo>
                  <a:lnTo>
                    <a:pt x="36" y="33"/>
                  </a:lnTo>
                  <a:lnTo>
                    <a:pt x="30" y="27"/>
                  </a:lnTo>
                  <a:lnTo>
                    <a:pt x="21" y="24"/>
                  </a:lnTo>
                  <a:lnTo>
                    <a:pt x="11" y="18"/>
                  </a:lnTo>
                  <a:lnTo>
                    <a:pt x="2" y="15"/>
                  </a:lnTo>
                  <a:lnTo>
                    <a:pt x="0" y="12"/>
                  </a:lnTo>
                  <a:lnTo>
                    <a:pt x="0" y="7"/>
                  </a:lnTo>
                  <a:lnTo>
                    <a:pt x="0" y="6"/>
                  </a:lnTo>
                  <a:lnTo>
                    <a:pt x="2" y="3"/>
                  </a:lnTo>
                  <a:lnTo>
                    <a:pt x="3" y="3"/>
                  </a:lnTo>
                  <a:lnTo>
                    <a:pt x="6" y="4"/>
                  </a:lnTo>
                  <a:lnTo>
                    <a:pt x="8" y="4"/>
                  </a:lnTo>
                  <a:lnTo>
                    <a:pt x="12" y="1"/>
                  </a:lnTo>
                  <a:lnTo>
                    <a:pt x="18" y="4"/>
                  </a:lnTo>
                  <a:lnTo>
                    <a:pt x="20" y="7"/>
                  </a:lnTo>
                  <a:lnTo>
                    <a:pt x="36" y="4"/>
                  </a:lnTo>
                  <a:lnTo>
                    <a:pt x="39" y="3"/>
                  </a:lnTo>
                  <a:lnTo>
                    <a:pt x="45" y="3"/>
                  </a:lnTo>
                  <a:lnTo>
                    <a:pt x="47" y="1"/>
                  </a:lnTo>
                  <a:lnTo>
                    <a:pt x="50" y="1"/>
                  </a:lnTo>
                  <a:lnTo>
                    <a:pt x="53" y="0"/>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53" name="Freeform 427"/>
            <p:cNvSpPr>
              <a:spLocks/>
            </p:cNvSpPr>
            <p:nvPr/>
          </p:nvSpPr>
          <p:spPr bwMode="auto">
            <a:xfrm>
              <a:off x="2876" y="1967"/>
              <a:ext cx="23" cy="54"/>
            </a:xfrm>
            <a:custGeom>
              <a:avLst/>
              <a:gdLst>
                <a:gd name="T0" fmla="*/ 14 w 23"/>
                <a:gd name="T1" fmla="*/ 0 h 54"/>
                <a:gd name="T2" fmla="*/ 17 w 23"/>
                <a:gd name="T3" fmla="*/ 1 h 54"/>
                <a:gd name="T4" fmla="*/ 19 w 23"/>
                <a:gd name="T5" fmla="*/ 3 h 54"/>
                <a:gd name="T6" fmla="*/ 20 w 23"/>
                <a:gd name="T7" fmla="*/ 4 h 54"/>
                <a:gd name="T8" fmla="*/ 23 w 23"/>
                <a:gd name="T9" fmla="*/ 13 h 54"/>
                <a:gd name="T10" fmla="*/ 23 w 23"/>
                <a:gd name="T11" fmla="*/ 43 h 54"/>
                <a:gd name="T12" fmla="*/ 22 w 23"/>
                <a:gd name="T13" fmla="*/ 45 h 54"/>
                <a:gd name="T14" fmla="*/ 22 w 23"/>
                <a:gd name="T15" fmla="*/ 46 h 54"/>
                <a:gd name="T16" fmla="*/ 20 w 23"/>
                <a:gd name="T17" fmla="*/ 48 h 54"/>
                <a:gd name="T18" fmla="*/ 16 w 23"/>
                <a:gd name="T19" fmla="*/ 46 h 54"/>
                <a:gd name="T20" fmla="*/ 14 w 23"/>
                <a:gd name="T21" fmla="*/ 48 h 54"/>
                <a:gd name="T22" fmla="*/ 13 w 23"/>
                <a:gd name="T23" fmla="*/ 51 h 54"/>
                <a:gd name="T24" fmla="*/ 11 w 23"/>
                <a:gd name="T25" fmla="*/ 52 h 54"/>
                <a:gd name="T26" fmla="*/ 8 w 23"/>
                <a:gd name="T27" fmla="*/ 54 h 54"/>
                <a:gd name="T28" fmla="*/ 4 w 23"/>
                <a:gd name="T29" fmla="*/ 48 h 54"/>
                <a:gd name="T30" fmla="*/ 3 w 23"/>
                <a:gd name="T31" fmla="*/ 45 h 54"/>
                <a:gd name="T32" fmla="*/ 4 w 23"/>
                <a:gd name="T33" fmla="*/ 43 h 54"/>
                <a:gd name="T34" fmla="*/ 3 w 23"/>
                <a:gd name="T35" fmla="*/ 40 h 54"/>
                <a:gd name="T36" fmla="*/ 4 w 23"/>
                <a:gd name="T37" fmla="*/ 34 h 54"/>
                <a:gd name="T38" fmla="*/ 4 w 23"/>
                <a:gd name="T39" fmla="*/ 33 h 54"/>
                <a:gd name="T40" fmla="*/ 4 w 23"/>
                <a:gd name="T41" fmla="*/ 31 h 54"/>
                <a:gd name="T42" fmla="*/ 4 w 23"/>
                <a:gd name="T43" fmla="*/ 30 h 54"/>
                <a:gd name="T44" fmla="*/ 4 w 23"/>
                <a:gd name="T45" fmla="*/ 22 h 54"/>
                <a:gd name="T46" fmla="*/ 3 w 23"/>
                <a:gd name="T47" fmla="*/ 16 h 54"/>
                <a:gd name="T48" fmla="*/ 1 w 23"/>
                <a:gd name="T49" fmla="*/ 16 h 54"/>
                <a:gd name="T50" fmla="*/ 0 w 23"/>
                <a:gd name="T51" fmla="*/ 16 h 54"/>
                <a:gd name="T52" fmla="*/ 0 w 23"/>
                <a:gd name="T53" fmla="*/ 15 h 54"/>
                <a:gd name="T54" fmla="*/ 0 w 23"/>
                <a:gd name="T55" fmla="*/ 9 h 54"/>
                <a:gd name="T56" fmla="*/ 0 w 23"/>
                <a:gd name="T57" fmla="*/ 7 h 54"/>
                <a:gd name="T58" fmla="*/ 3 w 23"/>
                <a:gd name="T59" fmla="*/ 10 h 54"/>
                <a:gd name="T60" fmla="*/ 5 w 23"/>
                <a:gd name="T61" fmla="*/ 10 h 54"/>
                <a:gd name="T62" fmla="*/ 11 w 23"/>
                <a:gd name="T63" fmla="*/ 4 h 54"/>
                <a:gd name="T64" fmla="*/ 13 w 23"/>
                <a:gd name="T65" fmla="*/ 3 h 54"/>
                <a:gd name="T66" fmla="*/ 14 w 23"/>
                <a:gd name="T67" fmla="*/ 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
                <a:gd name="T103" fmla="*/ 0 h 54"/>
                <a:gd name="T104" fmla="*/ 23 w 23"/>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 h="54">
                  <a:moveTo>
                    <a:pt x="14" y="0"/>
                  </a:moveTo>
                  <a:lnTo>
                    <a:pt x="17" y="1"/>
                  </a:lnTo>
                  <a:lnTo>
                    <a:pt x="19" y="3"/>
                  </a:lnTo>
                  <a:lnTo>
                    <a:pt x="20" y="4"/>
                  </a:lnTo>
                  <a:lnTo>
                    <a:pt x="23" y="13"/>
                  </a:lnTo>
                  <a:lnTo>
                    <a:pt x="23" y="43"/>
                  </a:lnTo>
                  <a:lnTo>
                    <a:pt x="22" y="45"/>
                  </a:lnTo>
                  <a:lnTo>
                    <a:pt x="22" y="46"/>
                  </a:lnTo>
                  <a:lnTo>
                    <a:pt x="20" y="48"/>
                  </a:lnTo>
                  <a:lnTo>
                    <a:pt x="16" y="46"/>
                  </a:lnTo>
                  <a:lnTo>
                    <a:pt x="14" y="48"/>
                  </a:lnTo>
                  <a:lnTo>
                    <a:pt x="13" y="51"/>
                  </a:lnTo>
                  <a:lnTo>
                    <a:pt x="11" y="52"/>
                  </a:lnTo>
                  <a:lnTo>
                    <a:pt x="8" y="54"/>
                  </a:lnTo>
                  <a:lnTo>
                    <a:pt x="4" y="48"/>
                  </a:lnTo>
                  <a:lnTo>
                    <a:pt x="3" y="45"/>
                  </a:lnTo>
                  <a:lnTo>
                    <a:pt x="4" y="43"/>
                  </a:lnTo>
                  <a:lnTo>
                    <a:pt x="3" y="40"/>
                  </a:lnTo>
                  <a:lnTo>
                    <a:pt x="4" y="34"/>
                  </a:lnTo>
                  <a:lnTo>
                    <a:pt x="4" y="33"/>
                  </a:lnTo>
                  <a:lnTo>
                    <a:pt x="4" y="31"/>
                  </a:lnTo>
                  <a:lnTo>
                    <a:pt x="4" y="30"/>
                  </a:lnTo>
                  <a:lnTo>
                    <a:pt x="4" y="22"/>
                  </a:lnTo>
                  <a:lnTo>
                    <a:pt x="3" y="16"/>
                  </a:lnTo>
                  <a:lnTo>
                    <a:pt x="1" y="16"/>
                  </a:lnTo>
                  <a:lnTo>
                    <a:pt x="0" y="16"/>
                  </a:lnTo>
                  <a:lnTo>
                    <a:pt x="0" y="15"/>
                  </a:lnTo>
                  <a:lnTo>
                    <a:pt x="0" y="9"/>
                  </a:lnTo>
                  <a:lnTo>
                    <a:pt x="0" y="7"/>
                  </a:lnTo>
                  <a:lnTo>
                    <a:pt x="3" y="10"/>
                  </a:lnTo>
                  <a:lnTo>
                    <a:pt x="5" y="10"/>
                  </a:lnTo>
                  <a:lnTo>
                    <a:pt x="11" y="4"/>
                  </a:lnTo>
                  <a:lnTo>
                    <a:pt x="13" y="3"/>
                  </a:lnTo>
                  <a:lnTo>
                    <a:pt x="14"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54" name="Freeform 428"/>
            <p:cNvSpPr>
              <a:spLocks/>
            </p:cNvSpPr>
            <p:nvPr/>
          </p:nvSpPr>
          <p:spPr bwMode="auto">
            <a:xfrm>
              <a:off x="3148" y="1979"/>
              <a:ext cx="6" cy="4"/>
            </a:xfrm>
            <a:custGeom>
              <a:avLst/>
              <a:gdLst>
                <a:gd name="T0" fmla="*/ 4 w 6"/>
                <a:gd name="T1" fmla="*/ 4 h 4"/>
                <a:gd name="T2" fmla="*/ 6 w 6"/>
                <a:gd name="T3" fmla="*/ 3 h 4"/>
                <a:gd name="T4" fmla="*/ 4 w 6"/>
                <a:gd name="T5" fmla="*/ 3 h 4"/>
                <a:gd name="T6" fmla="*/ 4 w 6"/>
                <a:gd name="T7" fmla="*/ 0 h 4"/>
                <a:gd name="T8" fmla="*/ 3 w 6"/>
                <a:gd name="T9" fmla="*/ 0 h 4"/>
                <a:gd name="T10" fmla="*/ 0 w 6"/>
                <a:gd name="T11" fmla="*/ 3 h 4"/>
                <a:gd name="T12" fmla="*/ 0 w 6"/>
                <a:gd name="T13" fmla="*/ 4 h 4"/>
                <a:gd name="T14" fmla="*/ 3 w 6"/>
                <a:gd name="T15" fmla="*/ 4 h 4"/>
                <a:gd name="T16" fmla="*/ 4 w 6"/>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4"/>
                <a:gd name="T29" fmla="*/ 6 w 6"/>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4">
                  <a:moveTo>
                    <a:pt x="4" y="4"/>
                  </a:moveTo>
                  <a:lnTo>
                    <a:pt x="6" y="3"/>
                  </a:lnTo>
                  <a:lnTo>
                    <a:pt x="4" y="3"/>
                  </a:lnTo>
                  <a:lnTo>
                    <a:pt x="4" y="0"/>
                  </a:lnTo>
                  <a:lnTo>
                    <a:pt x="3" y="0"/>
                  </a:lnTo>
                  <a:lnTo>
                    <a:pt x="0" y="3"/>
                  </a:lnTo>
                  <a:lnTo>
                    <a:pt x="0" y="4"/>
                  </a:lnTo>
                  <a:lnTo>
                    <a:pt x="3" y="4"/>
                  </a:lnTo>
                  <a:lnTo>
                    <a:pt x="4" y="4"/>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55" name="Freeform 429"/>
            <p:cNvSpPr>
              <a:spLocks/>
            </p:cNvSpPr>
            <p:nvPr/>
          </p:nvSpPr>
          <p:spPr bwMode="auto">
            <a:xfrm>
              <a:off x="3157" y="1997"/>
              <a:ext cx="6" cy="4"/>
            </a:xfrm>
            <a:custGeom>
              <a:avLst/>
              <a:gdLst>
                <a:gd name="T0" fmla="*/ 6 w 6"/>
                <a:gd name="T1" fmla="*/ 1 h 4"/>
                <a:gd name="T2" fmla="*/ 4 w 6"/>
                <a:gd name="T3" fmla="*/ 1 h 4"/>
                <a:gd name="T4" fmla="*/ 4 w 6"/>
                <a:gd name="T5" fmla="*/ 0 h 4"/>
                <a:gd name="T6" fmla="*/ 3 w 6"/>
                <a:gd name="T7" fmla="*/ 0 h 4"/>
                <a:gd name="T8" fmla="*/ 1 w 6"/>
                <a:gd name="T9" fmla="*/ 0 h 4"/>
                <a:gd name="T10" fmla="*/ 0 w 6"/>
                <a:gd name="T11" fmla="*/ 3 h 4"/>
                <a:gd name="T12" fmla="*/ 1 w 6"/>
                <a:gd name="T13" fmla="*/ 4 h 4"/>
                <a:gd name="T14" fmla="*/ 1 w 6"/>
                <a:gd name="T15" fmla="*/ 3 h 4"/>
                <a:gd name="T16" fmla="*/ 4 w 6"/>
                <a:gd name="T17" fmla="*/ 4 h 4"/>
                <a:gd name="T18" fmla="*/ 6 w 6"/>
                <a:gd name="T19" fmla="*/ 1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4"/>
                <a:gd name="T32" fmla="*/ 6 w 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4">
                  <a:moveTo>
                    <a:pt x="6" y="1"/>
                  </a:moveTo>
                  <a:lnTo>
                    <a:pt x="4" y="1"/>
                  </a:lnTo>
                  <a:lnTo>
                    <a:pt x="4" y="0"/>
                  </a:lnTo>
                  <a:lnTo>
                    <a:pt x="3" y="0"/>
                  </a:lnTo>
                  <a:lnTo>
                    <a:pt x="1" y="0"/>
                  </a:lnTo>
                  <a:lnTo>
                    <a:pt x="0" y="3"/>
                  </a:lnTo>
                  <a:lnTo>
                    <a:pt x="1" y="4"/>
                  </a:lnTo>
                  <a:lnTo>
                    <a:pt x="1" y="3"/>
                  </a:lnTo>
                  <a:lnTo>
                    <a:pt x="4" y="4"/>
                  </a:lnTo>
                  <a:lnTo>
                    <a:pt x="6"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56" name="Freeform 430"/>
            <p:cNvSpPr>
              <a:spLocks/>
            </p:cNvSpPr>
            <p:nvPr/>
          </p:nvSpPr>
          <p:spPr bwMode="auto">
            <a:xfrm>
              <a:off x="3172" y="2009"/>
              <a:ext cx="12" cy="9"/>
            </a:xfrm>
            <a:custGeom>
              <a:avLst/>
              <a:gdLst>
                <a:gd name="T0" fmla="*/ 10 w 12"/>
                <a:gd name="T1" fmla="*/ 7 h 9"/>
                <a:gd name="T2" fmla="*/ 12 w 12"/>
                <a:gd name="T3" fmla="*/ 7 h 9"/>
                <a:gd name="T4" fmla="*/ 7 w 12"/>
                <a:gd name="T5" fmla="*/ 0 h 9"/>
                <a:gd name="T6" fmla="*/ 0 w 12"/>
                <a:gd name="T7" fmla="*/ 3 h 9"/>
                <a:gd name="T8" fmla="*/ 0 w 12"/>
                <a:gd name="T9" fmla="*/ 6 h 9"/>
                <a:gd name="T10" fmla="*/ 1 w 12"/>
                <a:gd name="T11" fmla="*/ 6 h 9"/>
                <a:gd name="T12" fmla="*/ 4 w 12"/>
                <a:gd name="T13" fmla="*/ 4 h 9"/>
                <a:gd name="T14" fmla="*/ 6 w 12"/>
                <a:gd name="T15" fmla="*/ 4 h 9"/>
                <a:gd name="T16" fmla="*/ 4 w 12"/>
                <a:gd name="T17" fmla="*/ 7 h 9"/>
                <a:gd name="T18" fmla="*/ 7 w 12"/>
                <a:gd name="T19" fmla="*/ 9 h 9"/>
                <a:gd name="T20" fmla="*/ 9 w 12"/>
                <a:gd name="T21" fmla="*/ 7 h 9"/>
                <a:gd name="T22" fmla="*/ 9 w 12"/>
                <a:gd name="T23" fmla="*/ 6 h 9"/>
                <a:gd name="T24" fmla="*/ 10 w 12"/>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9"/>
                <a:gd name="T41" fmla="*/ 12 w 12"/>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9">
                  <a:moveTo>
                    <a:pt x="10" y="7"/>
                  </a:moveTo>
                  <a:lnTo>
                    <a:pt x="12" y="7"/>
                  </a:lnTo>
                  <a:lnTo>
                    <a:pt x="7" y="0"/>
                  </a:lnTo>
                  <a:lnTo>
                    <a:pt x="0" y="3"/>
                  </a:lnTo>
                  <a:lnTo>
                    <a:pt x="0" y="6"/>
                  </a:lnTo>
                  <a:lnTo>
                    <a:pt x="1" y="6"/>
                  </a:lnTo>
                  <a:lnTo>
                    <a:pt x="4" y="4"/>
                  </a:lnTo>
                  <a:lnTo>
                    <a:pt x="6" y="4"/>
                  </a:lnTo>
                  <a:lnTo>
                    <a:pt x="4" y="7"/>
                  </a:lnTo>
                  <a:lnTo>
                    <a:pt x="7" y="9"/>
                  </a:lnTo>
                  <a:lnTo>
                    <a:pt x="9" y="7"/>
                  </a:lnTo>
                  <a:lnTo>
                    <a:pt x="9" y="6"/>
                  </a:lnTo>
                  <a:lnTo>
                    <a:pt x="10" y="7"/>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57" name="Freeform 431"/>
            <p:cNvSpPr>
              <a:spLocks/>
            </p:cNvSpPr>
            <p:nvPr/>
          </p:nvSpPr>
          <p:spPr bwMode="auto">
            <a:xfrm>
              <a:off x="3172" y="2025"/>
              <a:ext cx="4" cy="9"/>
            </a:xfrm>
            <a:custGeom>
              <a:avLst/>
              <a:gdLst>
                <a:gd name="T0" fmla="*/ 1 w 4"/>
                <a:gd name="T1" fmla="*/ 9 h 9"/>
                <a:gd name="T2" fmla="*/ 3 w 4"/>
                <a:gd name="T3" fmla="*/ 8 h 9"/>
                <a:gd name="T4" fmla="*/ 4 w 4"/>
                <a:gd name="T5" fmla="*/ 3 h 9"/>
                <a:gd name="T6" fmla="*/ 3 w 4"/>
                <a:gd name="T7" fmla="*/ 2 h 9"/>
                <a:gd name="T8" fmla="*/ 0 w 4"/>
                <a:gd name="T9" fmla="*/ 0 h 9"/>
                <a:gd name="T10" fmla="*/ 0 w 4"/>
                <a:gd name="T11" fmla="*/ 3 h 9"/>
                <a:gd name="T12" fmla="*/ 1 w 4"/>
                <a:gd name="T13" fmla="*/ 6 h 9"/>
                <a:gd name="T14" fmla="*/ 0 w 4"/>
                <a:gd name="T15" fmla="*/ 8 h 9"/>
                <a:gd name="T16" fmla="*/ 0 w 4"/>
                <a:gd name="T17" fmla="*/ 9 h 9"/>
                <a:gd name="T18" fmla="*/ 1 w 4"/>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
                <a:gd name="T32" fmla="*/ 4 w 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
                  <a:moveTo>
                    <a:pt x="1" y="9"/>
                  </a:moveTo>
                  <a:lnTo>
                    <a:pt x="3" y="8"/>
                  </a:lnTo>
                  <a:lnTo>
                    <a:pt x="4" y="3"/>
                  </a:lnTo>
                  <a:lnTo>
                    <a:pt x="3" y="2"/>
                  </a:lnTo>
                  <a:lnTo>
                    <a:pt x="0" y="0"/>
                  </a:lnTo>
                  <a:lnTo>
                    <a:pt x="0" y="3"/>
                  </a:lnTo>
                  <a:lnTo>
                    <a:pt x="1" y="6"/>
                  </a:lnTo>
                  <a:lnTo>
                    <a:pt x="0" y="8"/>
                  </a:lnTo>
                  <a:lnTo>
                    <a:pt x="0" y="9"/>
                  </a:lnTo>
                  <a:lnTo>
                    <a:pt x="1" y="9"/>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58" name="Freeform 432"/>
            <p:cNvSpPr>
              <a:spLocks/>
            </p:cNvSpPr>
            <p:nvPr/>
          </p:nvSpPr>
          <p:spPr bwMode="auto">
            <a:xfrm>
              <a:off x="3203" y="2072"/>
              <a:ext cx="9" cy="10"/>
            </a:xfrm>
            <a:custGeom>
              <a:avLst/>
              <a:gdLst>
                <a:gd name="T0" fmla="*/ 5 w 9"/>
                <a:gd name="T1" fmla="*/ 7 h 10"/>
                <a:gd name="T2" fmla="*/ 6 w 9"/>
                <a:gd name="T3" fmla="*/ 7 h 10"/>
                <a:gd name="T4" fmla="*/ 8 w 9"/>
                <a:gd name="T5" fmla="*/ 6 h 10"/>
                <a:gd name="T6" fmla="*/ 8 w 9"/>
                <a:gd name="T7" fmla="*/ 3 h 10"/>
                <a:gd name="T8" fmla="*/ 9 w 9"/>
                <a:gd name="T9" fmla="*/ 0 h 10"/>
                <a:gd name="T10" fmla="*/ 5 w 9"/>
                <a:gd name="T11" fmla="*/ 1 h 10"/>
                <a:gd name="T12" fmla="*/ 0 w 9"/>
                <a:gd name="T13" fmla="*/ 6 h 10"/>
                <a:gd name="T14" fmla="*/ 0 w 9"/>
                <a:gd name="T15" fmla="*/ 7 h 10"/>
                <a:gd name="T16" fmla="*/ 0 w 9"/>
                <a:gd name="T17" fmla="*/ 10 h 10"/>
                <a:gd name="T18" fmla="*/ 5 w 9"/>
                <a:gd name="T19" fmla="*/ 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0"/>
                <a:gd name="T32" fmla="*/ 9 w 9"/>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0">
                  <a:moveTo>
                    <a:pt x="5" y="7"/>
                  </a:moveTo>
                  <a:lnTo>
                    <a:pt x="6" y="7"/>
                  </a:lnTo>
                  <a:lnTo>
                    <a:pt x="8" y="6"/>
                  </a:lnTo>
                  <a:lnTo>
                    <a:pt x="8" y="3"/>
                  </a:lnTo>
                  <a:lnTo>
                    <a:pt x="9" y="0"/>
                  </a:lnTo>
                  <a:lnTo>
                    <a:pt x="5" y="1"/>
                  </a:lnTo>
                  <a:lnTo>
                    <a:pt x="0" y="6"/>
                  </a:lnTo>
                  <a:lnTo>
                    <a:pt x="0" y="7"/>
                  </a:lnTo>
                  <a:lnTo>
                    <a:pt x="0" y="10"/>
                  </a:lnTo>
                  <a:lnTo>
                    <a:pt x="5" y="7"/>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59" name="Freeform 433"/>
            <p:cNvSpPr>
              <a:spLocks/>
            </p:cNvSpPr>
            <p:nvPr/>
          </p:nvSpPr>
          <p:spPr bwMode="auto">
            <a:xfrm>
              <a:off x="3131" y="2090"/>
              <a:ext cx="48" cy="15"/>
            </a:xfrm>
            <a:custGeom>
              <a:avLst/>
              <a:gdLst>
                <a:gd name="T0" fmla="*/ 27 w 48"/>
                <a:gd name="T1" fmla="*/ 4 h 15"/>
                <a:gd name="T2" fmla="*/ 24 w 48"/>
                <a:gd name="T3" fmla="*/ 3 h 15"/>
                <a:gd name="T4" fmla="*/ 15 w 48"/>
                <a:gd name="T5" fmla="*/ 4 h 15"/>
                <a:gd name="T6" fmla="*/ 12 w 48"/>
                <a:gd name="T7" fmla="*/ 3 h 15"/>
                <a:gd name="T8" fmla="*/ 11 w 48"/>
                <a:gd name="T9" fmla="*/ 3 h 15"/>
                <a:gd name="T10" fmla="*/ 12 w 48"/>
                <a:gd name="T11" fmla="*/ 1 h 15"/>
                <a:gd name="T12" fmla="*/ 11 w 48"/>
                <a:gd name="T13" fmla="*/ 0 h 15"/>
                <a:gd name="T14" fmla="*/ 9 w 48"/>
                <a:gd name="T15" fmla="*/ 1 h 15"/>
                <a:gd name="T16" fmla="*/ 5 w 48"/>
                <a:gd name="T17" fmla="*/ 0 h 15"/>
                <a:gd name="T18" fmla="*/ 3 w 48"/>
                <a:gd name="T19" fmla="*/ 1 h 15"/>
                <a:gd name="T20" fmla="*/ 2 w 48"/>
                <a:gd name="T21" fmla="*/ 1 h 15"/>
                <a:gd name="T22" fmla="*/ 0 w 48"/>
                <a:gd name="T23" fmla="*/ 9 h 15"/>
                <a:gd name="T24" fmla="*/ 12 w 48"/>
                <a:gd name="T25" fmla="*/ 7 h 15"/>
                <a:gd name="T26" fmla="*/ 17 w 48"/>
                <a:gd name="T27" fmla="*/ 9 h 15"/>
                <a:gd name="T28" fmla="*/ 18 w 48"/>
                <a:gd name="T29" fmla="*/ 10 h 15"/>
                <a:gd name="T30" fmla="*/ 21 w 48"/>
                <a:gd name="T31" fmla="*/ 10 h 15"/>
                <a:gd name="T32" fmla="*/ 23 w 48"/>
                <a:gd name="T33" fmla="*/ 15 h 15"/>
                <a:gd name="T34" fmla="*/ 42 w 48"/>
                <a:gd name="T35" fmla="*/ 12 h 15"/>
                <a:gd name="T36" fmla="*/ 45 w 48"/>
                <a:gd name="T37" fmla="*/ 13 h 15"/>
                <a:gd name="T38" fmla="*/ 48 w 48"/>
                <a:gd name="T39" fmla="*/ 9 h 15"/>
                <a:gd name="T40" fmla="*/ 47 w 48"/>
                <a:gd name="T41" fmla="*/ 7 h 15"/>
                <a:gd name="T42" fmla="*/ 41 w 48"/>
                <a:gd name="T43" fmla="*/ 9 h 15"/>
                <a:gd name="T44" fmla="*/ 39 w 48"/>
                <a:gd name="T45" fmla="*/ 9 h 15"/>
                <a:gd name="T46" fmla="*/ 38 w 48"/>
                <a:gd name="T47" fmla="*/ 6 h 15"/>
                <a:gd name="T48" fmla="*/ 29 w 48"/>
                <a:gd name="T49" fmla="*/ 6 h 15"/>
                <a:gd name="T50" fmla="*/ 27 w 48"/>
                <a:gd name="T51" fmla="*/ 6 h 15"/>
                <a:gd name="T52" fmla="*/ 27 w 48"/>
                <a:gd name="T53" fmla="*/ 4 h 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
                <a:gd name="T82" fmla="*/ 0 h 15"/>
                <a:gd name="T83" fmla="*/ 48 w 48"/>
                <a:gd name="T84" fmla="*/ 15 h 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 h="15">
                  <a:moveTo>
                    <a:pt x="27" y="4"/>
                  </a:moveTo>
                  <a:lnTo>
                    <a:pt x="24" y="3"/>
                  </a:lnTo>
                  <a:lnTo>
                    <a:pt x="15" y="4"/>
                  </a:lnTo>
                  <a:lnTo>
                    <a:pt x="12" y="3"/>
                  </a:lnTo>
                  <a:lnTo>
                    <a:pt x="11" y="3"/>
                  </a:lnTo>
                  <a:lnTo>
                    <a:pt x="12" y="1"/>
                  </a:lnTo>
                  <a:lnTo>
                    <a:pt x="11" y="0"/>
                  </a:lnTo>
                  <a:lnTo>
                    <a:pt x="9" y="1"/>
                  </a:lnTo>
                  <a:lnTo>
                    <a:pt x="5" y="0"/>
                  </a:lnTo>
                  <a:lnTo>
                    <a:pt x="3" y="1"/>
                  </a:lnTo>
                  <a:lnTo>
                    <a:pt x="2" y="1"/>
                  </a:lnTo>
                  <a:lnTo>
                    <a:pt x="0" y="9"/>
                  </a:lnTo>
                  <a:lnTo>
                    <a:pt x="12" y="7"/>
                  </a:lnTo>
                  <a:lnTo>
                    <a:pt x="17" y="9"/>
                  </a:lnTo>
                  <a:lnTo>
                    <a:pt x="18" y="10"/>
                  </a:lnTo>
                  <a:lnTo>
                    <a:pt x="21" y="10"/>
                  </a:lnTo>
                  <a:lnTo>
                    <a:pt x="23" y="15"/>
                  </a:lnTo>
                  <a:lnTo>
                    <a:pt x="42" y="12"/>
                  </a:lnTo>
                  <a:lnTo>
                    <a:pt x="45" y="13"/>
                  </a:lnTo>
                  <a:lnTo>
                    <a:pt x="48" y="9"/>
                  </a:lnTo>
                  <a:lnTo>
                    <a:pt x="47" y="7"/>
                  </a:lnTo>
                  <a:lnTo>
                    <a:pt x="41" y="9"/>
                  </a:lnTo>
                  <a:lnTo>
                    <a:pt x="39" y="9"/>
                  </a:lnTo>
                  <a:lnTo>
                    <a:pt x="38" y="6"/>
                  </a:lnTo>
                  <a:lnTo>
                    <a:pt x="29" y="6"/>
                  </a:lnTo>
                  <a:lnTo>
                    <a:pt x="27" y="6"/>
                  </a:lnTo>
                  <a:lnTo>
                    <a:pt x="27" y="4"/>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60" name="Freeform 434"/>
            <p:cNvSpPr>
              <a:spLocks/>
            </p:cNvSpPr>
            <p:nvPr/>
          </p:nvSpPr>
          <p:spPr bwMode="auto">
            <a:xfrm>
              <a:off x="3151" y="2040"/>
              <a:ext cx="6" cy="6"/>
            </a:xfrm>
            <a:custGeom>
              <a:avLst/>
              <a:gdLst>
                <a:gd name="T0" fmla="*/ 4 w 6"/>
                <a:gd name="T1" fmla="*/ 6 h 6"/>
                <a:gd name="T2" fmla="*/ 6 w 6"/>
                <a:gd name="T3" fmla="*/ 6 h 6"/>
                <a:gd name="T4" fmla="*/ 6 w 6"/>
                <a:gd name="T5" fmla="*/ 3 h 6"/>
                <a:gd name="T6" fmla="*/ 4 w 6"/>
                <a:gd name="T7" fmla="*/ 2 h 6"/>
                <a:gd name="T8" fmla="*/ 3 w 6"/>
                <a:gd name="T9" fmla="*/ 0 h 6"/>
                <a:gd name="T10" fmla="*/ 1 w 6"/>
                <a:gd name="T11" fmla="*/ 0 h 6"/>
                <a:gd name="T12" fmla="*/ 0 w 6"/>
                <a:gd name="T13" fmla="*/ 2 h 6"/>
                <a:gd name="T14" fmla="*/ 1 w 6"/>
                <a:gd name="T15" fmla="*/ 3 h 6"/>
                <a:gd name="T16" fmla="*/ 4 w 6"/>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4" y="6"/>
                  </a:moveTo>
                  <a:lnTo>
                    <a:pt x="6" y="6"/>
                  </a:lnTo>
                  <a:lnTo>
                    <a:pt x="6" y="3"/>
                  </a:lnTo>
                  <a:lnTo>
                    <a:pt x="4" y="2"/>
                  </a:lnTo>
                  <a:lnTo>
                    <a:pt x="3" y="0"/>
                  </a:lnTo>
                  <a:lnTo>
                    <a:pt x="1" y="0"/>
                  </a:lnTo>
                  <a:lnTo>
                    <a:pt x="0" y="2"/>
                  </a:lnTo>
                  <a:lnTo>
                    <a:pt x="1" y="3"/>
                  </a:lnTo>
                  <a:lnTo>
                    <a:pt x="4"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61" name="Freeform 435"/>
            <p:cNvSpPr>
              <a:spLocks/>
            </p:cNvSpPr>
            <p:nvPr/>
          </p:nvSpPr>
          <p:spPr bwMode="auto">
            <a:xfrm>
              <a:off x="3163" y="2057"/>
              <a:ext cx="3" cy="6"/>
            </a:xfrm>
            <a:custGeom>
              <a:avLst/>
              <a:gdLst>
                <a:gd name="T0" fmla="*/ 1 w 3"/>
                <a:gd name="T1" fmla="*/ 6 h 6"/>
                <a:gd name="T2" fmla="*/ 3 w 3"/>
                <a:gd name="T3" fmla="*/ 6 h 6"/>
                <a:gd name="T4" fmla="*/ 3 w 3"/>
                <a:gd name="T5" fmla="*/ 0 h 6"/>
                <a:gd name="T6" fmla="*/ 1 w 3"/>
                <a:gd name="T7" fmla="*/ 1 h 6"/>
                <a:gd name="T8" fmla="*/ 0 w 3"/>
                <a:gd name="T9" fmla="*/ 3 h 6"/>
                <a:gd name="T10" fmla="*/ 0 w 3"/>
                <a:gd name="T11" fmla="*/ 4 h 6"/>
                <a:gd name="T12" fmla="*/ 1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1" y="6"/>
                  </a:moveTo>
                  <a:lnTo>
                    <a:pt x="3" y="6"/>
                  </a:lnTo>
                  <a:lnTo>
                    <a:pt x="3" y="0"/>
                  </a:lnTo>
                  <a:lnTo>
                    <a:pt x="1" y="1"/>
                  </a:lnTo>
                  <a:lnTo>
                    <a:pt x="0" y="3"/>
                  </a:lnTo>
                  <a:lnTo>
                    <a:pt x="0" y="4"/>
                  </a:lnTo>
                  <a:lnTo>
                    <a:pt x="1"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62" name="Freeform 436"/>
            <p:cNvSpPr>
              <a:spLocks/>
            </p:cNvSpPr>
            <p:nvPr/>
          </p:nvSpPr>
          <p:spPr bwMode="auto">
            <a:xfrm>
              <a:off x="3091" y="2033"/>
              <a:ext cx="40" cy="40"/>
            </a:xfrm>
            <a:custGeom>
              <a:avLst/>
              <a:gdLst>
                <a:gd name="T0" fmla="*/ 17 w 40"/>
                <a:gd name="T1" fmla="*/ 0 h 40"/>
                <a:gd name="T2" fmla="*/ 12 w 40"/>
                <a:gd name="T3" fmla="*/ 0 h 40"/>
                <a:gd name="T4" fmla="*/ 8 w 40"/>
                <a:gd name="T5" fmla="*/ 3 h 40"/>
                <a:gd name="T6" fmla="*/ 5 w 40"/>
                <a:gd name="T7" fmla="*/ 3 h 40"/>
                <a:gd name="T8" fmla="*/ 2 w 40"/>
                <a:gd name="T9" fmla="*/ 9 h 40"/>
                <a:gd name="T10" fmla="*/ 0 w 40"/>
                <a:gd name="T11" fmla="*/ 12 h 40"/>
                <a:gd name="T12" fmla="*/ 3 w 40"/>
                <a:gd name="T13" fmla="*/ 15 h 40"/>
                <a:gd name="T14" fmla="*/ 8 w 40"/>
                <a:gd name="T15" fmla="*/ 18 h 40"/>
                <a:gd name="T16" fmla="*/ 9 w 40"/>
                <a:gd name="T17" fmla="*/ 21 h 40"/>
                <a:gd name="T18" fmla="*/ 8 w 40"/>
                <a:gd name="T19" fmla="*/ 27 h 40"/>
                <a:gd name="T20" fmla="*/ 9 w 40"/>
                <a:gd name="T21" fmla="*/ 30 h 40"/>
                <a:gd name="T22" fmla="*/ 11 w 40"/>
                <a:gd name="T23" fmla="*/ 33 h 40"/>
                <a:gd name="T24" fmla="*/ 14 w 40"/>
                <a:gd name="T25" fmla="*/ 33 h 40"/>
                <a:gd name="T26" fmla="*/ 14 w 40"/>
                <a:gd name="T27" fmla="*/ 30 h 40"/>
                <a:gd name="T28" fmla="*/ 15 w 40"/>
                <a:gd name="T29" fmla="*/ 27 h 40"/>
                <a:gd name="T30" fmla="*/ 17 w 40"/>
                <a:gd name="T31" fmla="*/ 30 h 40"/>
                <a:gd name="T32" fmla="*/ 20 w 40"/>
                <a:gd name="T33" fmla="*/ 31 h 40"/>
                <a:gd name="T34" fmla="*/ 21 w 40"/>
                <a:gd name="T35" fmla="*/ 40 h 40"/>
                <a:gd name="T36" fmla="*/ 23 w 40"/>
                <a:gd name="T37" fmla="*/ 40 h 40"/>
                <a:gd name="T38" fmla="*/ 24 w 40"/>
                <a:gd name="T39" fmla="*/ 34 h 40"/>
                <a:gd name="T40" fmla="*/ 27 w 40"/>
                <a:gd name="T41" fmla="*/ 33 h 40"/>
                <a:gd name="T42" fmla="*/ 29 w 40"/>
                <a:gd name="T43" fmla="*/ 36 h 40"/>
                <a:gd name="T44" fmla="*/ 31 w 40"/>
                <a:gd name="T45" fmla="*/ 37 h 40"/>
                <a:gd name="T46" fmla="*/ 33 w 40"/>
                <a:gd name="T47" fmla="*/ 39 h 40"/>
                <a:gd name="T48" fmla="*/ 31 w 40"/>
                <a:gd name="T49" fmla="*/ 24 h 40"/>
                <a:gd name="T50" fmla="*/ 29 w 40"/>
                <a:gd name="T51" fmla="*/ 21 h 40"/>
                <a:gd name="T52" fmla="*/ 27 w 40"/>
                <a:gd name="T53" fmla="*/ 16 h 40"/>
                <a:gd name="T54" fmla="*/ 33 w 40"/>
                <a:gd name="T55" fmla="*/ 19 h 40"/>
                <a:gd name="T56" fmla="*/ 34 w 40"/>
                <a:gd name="T57" fmla="*/ 22 h 40"/>
                <a:gd name="T58" fmla="*/ 36 w 40"/>
                <a:gd name="T59" fmla="*/ 21 h 40"/>
                <a:gd name="T60" fmla="*/ 37 w 40"/>
                <a:gd name="T61" fmla="*/ 19 h 40"/>
                <a:gd name="T62" fmla="*/ 40 w 40"/>
                <a:gd name="T63" fmla="*/ 19 h 40"/>
                <a:gd name="T64" fmla="*/ 39 w 40"/>
                <a:gd name="T65" fmla="*/ 16 h 40"/>
                <a:gd name="T66" fmla="*/ 36 w 40"/>
                <a:gd name="T67" fmla="*/ 15 h 40"/>
                <a:gd name="T68" fmla="*/ 33 w 40"/>
                <a:gd name="T69" fmla="*/ 10 h 40"/>
                <a:gd name="T70" fmla="*/ 33 w 40"/>
                <a:gd name="T71" fmla="*/ 7 h 40"/>
                <a:gd name="T72" fmla="*/ 20 w 40"/>
                <a:gd name="T73" fmla="*/ 3 h 40"/>
                <a:gd name="T74" fmla="*/ 18 w 40"/>
                <a:gd name="T75" fmla="*/ 3 h 40"/>
                <a:gd name="T76" fmla="*/ 17 w 40"/>
                <a:gd name="T77" fmla="*/ 0 h 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
                <a:gd name="T118" fmla="*/ 0 h 40"/>
                <a:gd name="T119" fmla="*/ 40 w 40"/>
                <a:gd name="T120" fmla="*/ 40 h 4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 h="40">
                  <a:moveTo>
                    <a:pt x="17" y="0"/>
                  </a:moveTo>
                  <a:lnTo>
                    <a:pt x="12" y="0"/>
                  </a:lnTo>
                  <a:lnTo>
                    <a:pt x="8" y="3"/>
                  </a:lnTo>
                  <a:lnTo>
                    <a:pt x="5" y="3"/>
                  </a:lnTo>
                  <a:lnTo>
                    <a:pt x="2" y="9"/>
                  </a:lnTo>
                  <a:lnTo>
                    <a:pt x="0" y="12"/>
                  </a:lnTo>
                  <a:lnTo>
                    <a:pt x="3" y="15"/>
                  </a:lnTo>
                  <a:lnTo>
                    <a:pt x="8" y="18"/>
                  </a:lnTo>
                  <a:lnTo>
                    <a:pt x="9" y="21"/>
                  </a:lnTo>
                  <a:lnTo>
                    <a:pt x="8" y="27"/>
                  </a:lnTo>
                  <a:lnTo>
                    <a:pt x="9" y="30"/>
                  </a:lnTo>
                  <a:lnTo>
                    <a:pt x="11" y="33"/>
                  </a:lnTo>
                  <a:lnTo>
                    <a:pt x="14" y="33"/>
                  </a:lnTo>
                  <a:lnTo>
                    <a:pt x="14" y="30"/>
                  </a:lnTo>
                  <a:lnTo>
                    <a:pt x="15" y="27"/>
                  </a:lnTo>
                  <a:lnTo>
                    <a:pt x="17" y="30"/>
                  </a:lnTo>
                  <a:lnTo>
                    <a:pt x="20" y="31"/>
                  </a:lnTo>
                  <a:lnTo>
                    <a:pt x="21" y="40"/>
                  </a:lnTo>
                  <a:lnTo>
                    <a:pt x="23" y="40"/>
                  </a:lnTo>
                  <a:lnTo>
                    <a:pt x="24" y="34"/>
                  </a:lnTo>
                  <a:lnTo>
                    <a:pt x="27" y="33"/>
                  </a:lnTo>
                  <a:lnTo>
                    <a:pt x="29" y="36"/>
                  </a:lnTo>
                  <a:lnTo>
                    <a:pt x="31" y="37"/>
                  </a:lnTo>
                  <a:lnTo>
                    <a:pt x="33" y="39"/>
                  </a:lnTo>
                  <a:lnTo>
                    <a:pt x="31" y="24"/>
                  </a:lnTo>
                  <a:lnTo>
                    <a:pt x="29" y="21"/>
                  </a:lnTo>
                  <a:lnTo>
                    <a:pt x="27" y="16"/>
                  </a:lnTo>
                  <a:lnTo>
                    <a:pt x="33" y="19"/>
                  </a:lnTo>
                  <a:lnTo>
                    <a:pt x="34" y="22"/>
                  </a:lnTo>
                  <a:lnTo>
                    <a:pt x="36" y="21"/>
                  </a:lnTo>
                  <a:lnTo>
                    <a:pt x="37" y="19"/>
                  </a:lnTo>
                  <a:lnTo>
                    <a:pt x="40" y="19"/>
                  </a:lnTo>
                  <a:lnTo>
                    <a:pt x="39" y="16"/>
                  </a:lnTo>
                  <a:lnTo>
                    <a:pt x="36" y="15"/>
                  </a:lnTo>
                  <a:lnTo>
                    <a:pt x="33" y="10"/>
                  </a:lnTo>
                  <a:lnTo>
                    <a:pt x="33" y="7"/>
                  </a:lnTo>
                  <a:lnTo>
                    <a:pt x="20" y="3"/>
                  </a:lnTo>
                  <a:lnTo>
                    <a:pt x="18" y="3"/>
                  </a:lnTo>
                  <a:lnTo>
                    <a:pt x="17" y="0"/>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63" name="Freeform 437"/>
            <p:cNvSpPr>
              <a:spLocks/>
            </p:cNvSpPr>
            <p:nvPr/>
          </p:nvSpPr>
          <p:spPr bwMode="auto">
            <a:xfrm>
              <a:off x="3079" y="2031"/>
              <a:ext cx="6" cy="8"/>
            </a:xfrm>
            <a:custGeom>
              <a:avLst/>
              <a:gdLst>
                <a:gd name="T0" fmla="*/ 6 w 6"/>
                <a:gd name="T1" fmla="*/ 8 h 8"/>
                <a:gd name="T2" fmla="*/ 6 w 6"/>
                <a:gd name="T3" fmla="*/ 5 h 8"/>
                <a:gd name="T4" fmla="*/ 5 w 6"/>
                <a:gd name="T5" fmla="*/ 3 h 8"/>
                <a:gd name="T6" fmla="*/ 3 w 6"/>
                <a:gd name="T7" fmla="*/ 0 h 8"/>
                <a:gd name="T8" fmla="*/ 0 w 6"/>
                <a:gd name="T9" fmla="*/ 3 h 8"/>
                <a:gd name="T10" fmla="*/ 2 w 6"/>
                <a:gd name="T11" fmla="*/ 6 h 8"/>
                <a:gd name="T12" fmla="*/ 5 w 6"/>
                <a:gd name="T13" fmla="*/ 6 h 8"/>
                <a:gd name="T14" fmla="*/ 6 w 6"/>
                <a:gd name="T15" fmla="*/ 8 h 8"/>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8"/>
                <a:gd name="T26" fmla="*/ 6 w 6"/>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8">
                  <a:moveTo>
                    <a:pt x="6" y="8"/>
                  </a:moveTo>
                  <a:lnTo>
                    <a:pt x="6" y="5"/>
                  </a:lnTo>
                  <a:lnTo>
                    <a:pt x="5" y="3"/>
                  </a:lnTo>
                  <a:lnTo>
                    <a:pt x="3" y="0"/>
                  </a:lnTo>
                  <a:lnTo>
                    <a:pt x="0" y="3"/>
                  </a:lnTo>
                  <a:lnTo>
                    <a:pt x="2" y="6"/>
                  </a:lnTo>
                  <a:lnTo>
                    <a:pt x="5" y="6"/>
                  </a:lnTo>
                  <a:lnTo>
                    <a:pt x="6" y="8"/>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64" name="Freeform 438"/>
            <p:cNvSpPr>
              <a:spLocks/>
            </p:cNvSpPr>
            <p:nvPr/>
          </p:nvSpPr>
          <p:spPr bwMode="auto">
            <a:xfrm>
              <a:off x="3122" y="2018"/>
              <a:ext cx="27" cy="22"/>
            </a:xfrm>
            <a:custGeom>
              <a:avLst/>
              <a:gdLst>
                <a:gd name="T0" fmla="*/ 27 w 27"/>
                <a:gd name="T1" fmla="*/ 19 h 22"/>
                <a:gd name="T2" fmla="*/ 27 w 27"/>
                <a:gd name="T3" fmla="*/ 21 h 22"/>
                <a:gd name="T4" fmla="*/ 27 w 27"/>
                <a:gd name="T5" fmla="*/ 18 h 22"/>
                <a:gd name="T6" fmla="*/ 23 w 27"/>
                <a:gd name="T7" fmla="*/ 16 h 22"/>
                <a:gd name="T8" fmla="*/ 21 w 27"/>
                <a:gd name="T9" fmla="*/ 12 h 22"/>
                <a:gd name="T10" fmla="*/ 21 w 27"/>
                <a:gd name="T11" fmla="*/ 10 h 22"/>
                <a:gd name="T12" fmla="*/ 20 w 27"/>
                <a:gd name="T13" fmla="*/ 7 h 22"/>
                <a:gd name="T14" fmla="*/ 15 w 27"/>
                <a:gd name="T15" fmla="*/ 7 h 22"/>
                <a:gd name="T16" fmla="*/ 12 w 27"/>
                <a:gd name="T17" fmla="*/ 6 h 22"/>
                <a:gd name="T18" fmla="*/ 6 w 27"/>
                <a:gd name="T19" fmla="*/ 1 h 22"/>
                <a:gd name="T20" fmla="*/ 6 w 27"/>
                <a:gd name="T21" fmla="*/ 0 h 22"/>
                <a:gd name="T22" fmla="*/ 5 w 27"/>
                <a:gd name="T23" fmla="*/ 0 h 22"/>
                <a:gd name="T24" fmla="*/ 0 w 27"/>
                <a:gd name="T25" fmla="*/ 4 h 22"/>
                <a:gd name="T26" fmla="*/ 3 w 27"/>
                <a:gd name="T27" fmla="*/ 4 h 22"/>
                <a:gd name="T28" fmla="*/ 9 w 27"/>
                <a:gd name="T29" fmla="*/ 9 h 22"/>
                <a:gd name="T30" fmla="*/ 11 w 27"/>
                <a:gd name="T31" fmla="*/ 12 h 22"/>
                <a:gd name="T32" fmla="*/ 12 w 27"/>
                <a:gd name="T33" fmla="*/ 13 h 22"/>
                <a:gd name="T34" fmla="*/ 17 w 27"/>
                <a:gd name="T35" fmla="*/ 13 h 22"/>
                <a:gd name="T36" fmla="*/ 20 w 27"/>
                <a:gd name="T37" fmla="*/ 16 h 22"/>
                <a:gd name="T38" fmla="*/ 21 w 27"/>
                <a:gd name="T39" fmla="*/ 18 h 22"/>
                <a:gd name="T40" fmla="*/ 21 w 27"/>
                <a:gd name="T41" fmla="*/ 21 h 22"/>
                <a:gd name="T42" fmla="*/ 23 w 27"/>
                <a:gd name="T43" fmla="*/ 22 h 22"/>
                <a:gd name="T44" fmla="*/ 27 w 27"/>
                <a:gd name="T45" fmla="*/ 22 h 22"/>
                <a:gd name="T46" fmla="*/ 27 w 27"/>
                <a:gd name="T47" fmla="*/ 19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
                <a:gd name="T73" fmla="*/ 0 h 22"/>
                <a:gd name="T74" fmla="*/ 27 w 27"/>
                <a:gd name="T75" fmla="*/ 22 h 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 h="22">
                  <a:moveTo>
                    <a:pt x="27" y="19"/>
                  </a:moveTo>
                  <a:lnTo>
                    <a:pt x="27" y="21"/>
                  </a:lnTo>
                  <a:lnTo>
                    <a:pt x="27" y="18"/>
                  </a:lnTo>
                  <a:lnTo>
                    <a:pt x="23" y="16"/>
                  </a:lnTo>
                  <a:lnTo>
                    <a:pt x="21" y="12"/>
                  </a:lnTo>
                  <a:lnTo>
                    <a:pt x="21" y="10"/>
                  </a:lnTo>
                  <a:lnTo>
                    <a:pt x="20" y="7"/>
                  </a:lnTo>
                  <a:lnTo>
                    <a:pt x="15" y="7"/>
                  </a:lnTo>
                  <a:lnTo>
                    <a:pt x="12" y="6"/>
                  </a:lnTo>
                  <a:lnTo>
                    <a:pt x="6" y="1"/>
                  </a:lnTo>
                  <a:lnTo>
                    <a:pt x="6" y="0"/>
                  </a:lnTo>
                  <a:lnTo>
                    <a:pt x="5" y="0"/>
                  </a:lnTo>
                  <a:lnTo>
                    <a:pt x="0" y="4"/>
                  </a:lnTo>
                  <a:lnTo>
                    <a:pt x="3" y="4"/>
                  </a:lnTo>
                  <a:lnTo>
                    <a:pt x="9" y="9"/>
                  </a:lnTo>
                  <a:lnTo>
                    <a:pt x="11" y="12"/>
                  </a:lnTo>
                  <a:lnTo>
                    <a:pt x="12" y="13"/>
                  </a:lnTo>
                  <a:lnTo>
                    <a:pt x="17" y="13"/>
                  </a:lnTo>
                  <a:lnTo>
                    <a:pt x="20" y="16"/>
                  </a:lnTo>
                  <a:lnTo>
                    <a:pt x="21" y="18"/>
                  </a:lnTo>
                  <a:lnTo>
                    <a:pt x="21" y="21"/>
                  </a:lnTo>
                  <a:lnTo>
                    <a:pt x="23" y="22"/>
                  </a:lnTo>
                  <a:lnTo>
                    <a:pt x="27" y="22"/>
                  </a:lnTo>
                  <a:lnTo>
                    <a:pt x="27" y="19"/>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65" name="Freeform 439"/>
            <p:cNvSpPr>
              <a:spLocks/>
            </p:cNvSpPr>
            <p:nvPr/>
          </p:nvSpPr>
          <p:spPr bwMode="auto">
            <a:xfrm>
              <a:off x="3067" y="2001"/>
              <a:ext cx="6" cy="9"/>
            </a:xfrm>
            <a:custGeom>
              <a:avLst/>
              <a:gdLst>
                <a:gd name="T0" fmla="*/ 6 w 6"/>
                <a:gd name="T1" fmla="*/ 9 h 9"/>
                <a:gd name="T2" fmla="*/ 6 w 6"/>
                <a:gd name="T3" fmla="*/ 8 h 9"/>
                <a:gd name="T4" fmla="*/ 5 w 6"/>
                <a:gd name="T5" fmla="*/ 2 h 9"/>
                <a:gd name="T6" fmla="*/ 2 w 6"/>
                <a:gd name="T7" fmla="*/ 0 h 9"/>
                <a:gd name="T8" fmla="*/ 0 w 6"/>
                <a:gd name="T9" fmla="*/ 2 h 9"/>
                <a:gd name="T10" fmla="*/ 3 w 6"/>
                <a:gd name="T11" fmla="*/ 6 h 9"/>
                <a:gd name="T12" fmla="*/ 5 w 6"/>
                <a:gd name="T13" fmla="*/ 9 h 9"/>
                <a:gd name="T14" fmla="*/ 6 w 6"/>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9"/>
                <a:gd name="T26" fmla="*/ 6 w 6"/>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9">
                  <a:moveTo>
                    <a:pt x="6" y="9"/>
                  </a:moveTo>
                  <a:lnTo>
                    <a:pt x="6" y="8"/>
                  </a:lnTo>
                  <a:lnTo>
                    <a:pt x="5" y="2"/>
                  </a:lnTo>
                  <a:lnTo>
                    <a:pt x="2" y="0"/>
                  </a:lnTo>
                  <a:lnTo>
                    <a:pt x="0" y="2"/>
                  </a:lnTo>
                  <a:lnTo>
                    <a:pt x="3" y="6"/>
                  </a:lnTo>
                  <a:lnTo>
                    <a:pt x="5" y="9"/>
                  </a:lnTo>
                  <a:lnTo>
                    <a:pt x="6" y="9"/>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66" name="Freeform 440"/>
            <p:cNvSpPr>
              <a:spLocks/>
            </p:cNvSpPr>
            <p:nvPr/>
          </p:nvSpPr>
          <p:spPr bwMode="auto">
            <a:xfrm>
              <a:off x="3664" y="2259"/>
              <a:ext cx="15" cy="7"/>
            </a:xfrm>
            <a:custGeom>
              <a:avLst/>
              <a:gdLst>
                <a:gd name="T0" fmla="*/ 15 w 15"/>
                <a:gd name="T1" fmla="*/ 0 h 7"/>
                <a:gd name="T2" fmla="*/ 14 w 15"/>
                <a:gd name="T3" fmla="*/ 0 h 7"/>
                <a:gd name="T4" fmla="*/ 8 w 15"/>
                <a:gd name="T5" fmla="*/ 0 h 7"/>
                <a:gd name="T6" fmla="*/ 6 w 15"/>
                <a:gd name="T7" fmla="*/ 3 h 7"/>
                <a:gd name="T8" fmla="*/ 0 w 15"/>
                <a:gd name="T9" fmla="*/ 6 h 7"/>
                <a:gd name="T10" fmla="*/ 0 w 15"/>
                <a:gd name="T11" fmla="*/ 7 h 7"/>
                <a:gd name="T12" fmla="*/ 8 w 15"/>
                <a:gd name="T13" fmla="*/ 6 h 7"/>
                <a:gd name="T14" fmla="*/ 15 w 15"/>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15" y="0"/>
                  </a:moveTo>
                  <a:lnTo>
                    <a:pt x="14" y="0"/>
                  </a:lnTo>
                  <a:lnTo>
                    <a:pt x="8" y="0"/>
                  </a:lnTo>
                  <a:lnTo>
                    <a:pt x="6" y="3"/>
                  </a:lnTo>
                  <a:lnTo>
                    <a:pt x="0" y="6"/>
                  </a:lnTo>
                  <a:lnTo>
                    <a:pt x="0" y="7"/>
                  </a:lnTo>
                  <a:lnTo>
                    <a:pt x="8" y="6"/>
                  </a:lnTo>
                  <a:lnTo>
                    <a:pt x="15"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67" name="Freeform 441"/>
            <p:cNvSpPr>
              <a:spLocks/>
            </p:cNvSpPr>
            <p:nvPr/>
          </p:nvSpPr>
          <p:spPr bwMode="auto">
            <a:xfrm>
              <a:off x="3720" y="2372"/>
              <a:ext cx="4" cy="8"/>
            </a:xfrm>
            <a:custGeom>
              <a:avLst/>
              <a:gdLst>
                <a:gd name="T0" fmla="*/ 0 w 4"/>
                <a:gd name="T1" fmla="*/ 8 h 8"/>
                <a:gd name="T2" fmla="*/ 1 w 4"/>
                <a:gd name="T3" fmla="*/ 8 h 8"/>
                <a:gd name="T4" fmla="*/ 1 w 4"/>
                <a:gd name="T5" fmla="*/ 6 h 8"/>
                <a:gd name="T6" fmla="*/ 3 w 4"/>
                <a:gd name="T7" fmla="*/ 5 h 8"/>
                <a:gd name="T8" fmla="*/ 4 w 4"/>
                <a:gd name="T9" fmla="*/ 3 h 8"/>
                <a:gd name="T10" fmla="*/ 4 w 4"/>
                <a:gd name="T11" fmla="*/ 2 h 8"/>
                <a:gd name="T12" fmla="*/ 4 w 4"/>
                <a:gd name="T13" fmla="*/ 0 h 8"/>
                <a:gd name="T14" fmla="*/ 3 w 4"/>
                <a:gd name="T15" fmla="*/ 0 h 8"/>
                <a:gd name="T16" fmla="*/ 1 w 4"/>
                <a:gd name="T17" fmla="*/ 5 h 8"/>
                <a:gd name="T18" fmla="*/ 0 w 4"/>
                <a:gd name="T19" fmla="*/ 6 h 8"/>
                <a:gd name="T20" fmla="*/ 0 w 4"/>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8"/>
                <a:gd name="T35" fmla="*/ 4 w 4"/>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8">
                  <a:moveTo>
                    <a:pt x="0" y="8"/>
                  </a:moveTo>
                  <a:lnTo>
                    <a:pt x="1" y="8"/>
                  </a:lnTo>
                  <a:lnTo>
                    <a:pt x="1" y="6"/>
                  </a:lnTo>
                  <a:lnTo>
                    <a:pt x="3" y="5"/>
                  </a:lnTo>
                  <a:lnTo>
                    <a:pt x="4" y="3"/>
                  </a:lnTo>
                  <a:lnTo>
                    <a:pt x="4" y="2"/>
                  </a:lnTo>
                  <a:lnTo>
                    <a:pt x="4" y="0"/>
                  </a:lnTo>
                  <a:lnTo>
                    <a:pt x="3" y="0"/>
                  </a:lnTo>
                  <a:lnTo>
                    <a:pt x="1" y="5"/>
                  </a:lnTo>
                  <a:lnTo>
                    <a:pt x="0" y="6"/>
                  </a:lnTo>
                  <a:lnTo>
                    <a:pt x="0" y="8"/>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68" name="Freeform 442"/>
            <p:cNvSpPr>
              <a:spLocks/>
            </p:cNvSpPr>
            <p:nvPr/>
          </p:nvSpPr>
          <p:spPr bwMode="auto">
            <a:xfrm>
              <a:off x="4332" y="2249"/>
              <a:ext cx="7" cy="33"/>
            </a:xfrm>
            <a:custGeom>
              <a:avLst/>
              <a:gdLst>
                <a:gd name="T0" fmla="*/ 7 w 7"/>
                <a:gd name="T1" fmla="*/ 0 h 33"/>
                <a:gd name="T2" fmla="*/ 0 w 7"/>
                <a:gd name="T3" fmla="*/ 27 h 33"/>
                <a:gd name="T4" fmla="*/ 1 w 7"/>
                <a:gd name="T5" fmla="*/ 32 h 33"/>
                <a:gd name="T6" fmla="*/ 3 w 7"/>
                <a:gd name="T7" fmla="*/ 33 h 33"/>
                <a:gd name="T8" fmla="*/ 3 w 7"/>
                <a:gd name="T9" fmla="*/ 32 h 33"/>
                <a:gd name="T10" fmla="*/ 7 w 7"/>
                <a:gd name="T11" fmla="*/ 12 h 33"/>
                <a:gd name="T12" fmla="*/ 6 w 7"/>
                <a:gd name="T13" fmla="*/ 11 h 33"/>
                <a:gd name="T14" fmla="*/ 6 w 7"/>
                <a:gd name="T15" fmla="*/ 8 h 33"/>
                <a:gd name="T16" fmla="*/ 7 w 7"/>
                <a:gd name="T17" fmla="*/ 8 h 33"/>
                <a:gd name="T18" fmla="*/ 7 w 7"/>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33"/>
                <a:gd name="T32" fmla="*/ 7 w 7"/>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33">
                  <a:moveTo>
                    <a:pt x="7" y="0"/>
                  </a:moveTo>
                  <a:lnTo>
                    <a:pt x="0" y="27"/>
                  </a:lnTo>
                  <a:lnTo>
                    <a:pt x="1" y="32"/>
                  </a:lnTo>
                  <a:lnTo>
                    <a:pt x="3" y="33"/>
                  </a:lnTo>
                  <a:lnTo>
                    <a:pt x="3" y="32"/>
                  </a:lnTo>
                  <a:lnTo>
                    <a:pt x="7" y="12"/>
                  </a:lnTo>
                  <a:lnTo>
                    <a:pt x="6" y="11"/>
                  </a:lnTo>
                  <a:lnTo>
                    <a:pt x="6" y="8"/>
                  </a:lnTo>
                  <a:lnTo>
                    <a:pt x="7" y="8"/>
                  </a:lnTo>
                  <a:lnTo>
                    <a:pt x="7"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69" name="Freeform 443"/>
            <p:cNvSpPr>
              <a:spLocks/>
            </p:cNvSpPr>
            <p:nvPr/>
          </p:nvSpPr>
          <p:spPr bwMode="auto">
            <a:xfrm>
              <a:off x="4308" y="2603"/>
              <a:ext cx="3" cy="8"/>
            </a:xfrm>
            <a:custGeom>
              <a:avLst/>
              <a:gdLst>
                <a:gd name="T0" fmla="*/ 3 w 3"/>
                <a:gd name="T1" fmla="*/ 0 h 8"/>
                <a:gd name="T2" fmla="*/ 2 w 3"/>
                <a:gd name="T3" fmla="*/ 0 h 8"/>
                <a:gd name="T4" fmla="*/ 0 w 3"/>
                <a:gd name="T5" fmla="*/ 2 h 8"/>
                <a:gd name="T6" fmla="*/ 0 w 3"/>
                <a:gd name="T7" fmla="*/ 5 h 8"/>
                <a:gd name="T8" fmla="*/ 2 w 3"/>
                <a:gd name="T9" fmla="*/ 8 h 8"/>
                <a:gd name="T10" fmla="*/ 3 w 3"/>
                <a:gd name="T11" fmla="*/ 6 h 8"/>
                <a:gd name="T12" fmla="*/ 3 w 3"/>
                <a:gd name="T13" fmla="*/ 2 h 8"/>
                <a:gd name="T14" fmla="*/ 3 w 3"/>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8"/>
                <a:gd name="T26" fmla="*/ 3 w 3"/>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8">
                  <a:moveTo>
                    <a:pt x="3" y="0"/>
                  </a:moveTo>
                  <a:lnTo>
                    <a:pt x="2" y="0"/>
                  </a:lnTo>
                  <a:lnTo>
                    <a:pt x="0" y="2"/>
                  </a:lnTo>
                  <a:lnTo>
                    <a:pt x="0" y="5"/>
                  </a:lnTo>
                  <a:lnTo>
                    <a:pt x="2" y="8"/>
                  </a:lnTo>
                  <a:lnTo>
                    <a:pt x="3" y="6"/>
                  </a:lnTo>
                  <a:lnTo>
                    <a:pt x="3" y="2"/>
                  </a:lnTo>
                  <a:lnTo>
                    <a:pt x="3"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70" name="Freeform 444"/>
            <p:cNvSpPr>
              <a:spLocks/>
            </p:cNvSpPr>
            <p:nvPr/>
          </p:nvSpPr>
          <p:spPr bwMode="auto">
            <a:xfrm>
              <a:off x="4480" y="2551"/>
              <a:ext cx="3" cy="6"/>
            </a:xfrm>
            <a:custGeom>
              <a:avLst/>
              <a:gdLst>
                <a:gd name="T0" fmla="*/ 0 w 3"/>
                <a:gd name="T1" fmla="*/ 0 h 6"/>
                <a:gd name="T2" fmla="*/ 2 w 3"/>
                <a:gd name="T3" fmla="*/ 1 h 6"/>
                <a:gd name="T4" fmla="*/ 3 w 3"/>
                <a:gd name="T5" fmla="*/ 3 h 6"/>
                <a:gd name="T6" fmla="*/ 2 w 3"/>
                <a:gd name="T7" fmla="*/ 6 h 6"/>
                <a:gd name="T8" fmla="*/ 0 w 3"/>
                <a:gd name="T9" fmla="*/ 1 h 6"/>
                <a:gd name="T10" fmla="*/ 0 w 3"/>
                <a:gd name="T11" fmla="*/ 0 h 6"/>
                <a:gd name="T12" fmla="*/ 0 60000 65536"/>
                <a:gd name="T13" fmla="*/ 0 60000 65536"/>
                <a:gd name="T14" fmla="*/ 0 60000 65536"/>
                <a:gd name="T15" fmla="*/ 0 60000 65536"/>
                <a:gd name="T16" fmla="*/ 0 60000 65536"/>
                <a:gd name="T17" fmla="*/ 0 60000 65536"/>
                <a:gd name="T18" fmla="*/ 0 w 3"/>
                <a:gd name="T19" fmla="*/ 0 h 6"/>
                <a:gd name="T20" fmla="*/ 3 w 3"/>
                <a:gd name="T21" fmla="*/ 6 h 6"/>
              </a:gdLst>
              <a:ahLst/>
              <a:cxnLst>
                <a:cxn ang="T12">
                  <a:pos x="T0" y="T1"/>
                </a:cxn>
                <a:cxn ang="T13">
                  <a:pos x="T2" y="T3"/>
                </a:cxn>
                <a:cxn ang="T14">
                  <a:pos x="T4" y="T5"/>
                </a:cxn>
                <a:cxn ang="T15">
                  <a:pos x="T6" y="T7"/>
                </a:cxn>
                <a:cxn ang="T16">
                  <a:pos x="T8" y="T9"/>
                </a:cxn>
                <a:cxn ang="T17">
                  <a:pos x="T10" y="T11"/>
                </a:cxn>
              </a:cxnLst>
              <a:rect l="T18" t="T19" r="T20" b="T21"/>
              <a:pathLst>
                <a:path w="3" h="6">
                  <a:moveTo>
                    <a:pt x="0" y="0"/>
                  </a:moveTo>
                  <a:lnTo>
                    <a:pt x="2" y="1"/>
                  </a:lnTo>
                  <a:lnTo>
                    <a:pt x="3" y="3"/>
                  </a:lnTo>
                  <a:lnTo>
                    <a:pt x="2" y="6"/>
                  </a:lnTo>
                  <a:lnTo>
                    <a:pt x="0" y="1"/>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71" name="Freeform 445"/>
            <p:cNvSpPr>
              <a:spLocks/>
            </p:cNvSpPr>
            <p:nvPr/>
          </p:nvSpPr>
          <p:spPr bwMode="auto">
            <a:xfrm>
              <a:off x="4904" y="2117"/>
              <a:ext cx="1" cy="4"/>
            </a:xfrm>
            <a:custGeom>
              <a:avLst/>
              <a:gdLst>
                <a:gd name="T0" fmla="*/ 1 w 1"/>
                <a:gd name="T1" fmla="*/ 0 h 4"/>
                <a:gd name="T2" fmla="*/ 0 w 1"/>
                <a:gd name="T3" fmla="*/ 3 h 4"/>
                <a:gd name="T4" fmla="*/ 0 w 1"/>
                <a:gd name="T5" fmla="*/ 4 h 4"/>
                <a:gd name="T6" fmla="*/ 1 w 1"/>
                <a:gd name="T7" fmla="*/ 3 h 4"/>
                <a:gd name="T8" fmla="*/ 1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0"/>
                  </a:moveTo>
                  <a:lnTo>
                    <a:pt x="0" y="3"/>
                  </a:lnTo>
                  <a:lnTo>
                    <a:pt x="0" y="4"/>
                  </a:lnTo>
                  <a:lnTo>
                    <a:pt x="1" y="3"/>
                  </a:lnTo>
                  <a:lnTo>
                    <a:pt x="1"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72" name="Freeform 446"/>
            <p:cNvSpPr>
              <a:spLocks/>
            </p:cNvSpPr>
            <p:nvPr/>
          </p:nvSpPr>
          <p:spPr bwMode="auto">
            <a:xfrm>
              <a:off x="4907" y="2109"/>
              <a:ext cx="1" cy="8"/>
            </a:xfrm>
            <a:custGeom>
              <a:avLst/>
              <a:gdLst>
                <a:gd name="T0" fmla="*/ 0 w 1"/>
                <a:gd name="T1" fmla="*/ 0 h 8"/>
                <a:gd name="T2" fmla="*/ 1 w 1"/>
                <a:gd name="T3" fmla="*/ 2 h 8"/>
                <a:gd name="T4" fmla="*/ 1 w 1"/>
                <a:gd name="T5" fmla="*/ 5 h 8"/>
                <a:gd name="T6" fmla="*/ 0 w 1"/>
                <a:gd name="T7" fmla="*/ 8 h 8"/>
                <a:gd name="T8" fmla="*/ 0 w 1"/>
                <a:gd name="T9" fmla="*/ 5 h 8"/>
                <a:gd name="T10" fmla="*/ 0 w 1"/>
                <a:gd name="T11" fmla="*/ 2 h 8"/>
                <a:gd name="T12" fmla="*/ 0 w 1"/>
                <a:gd name="T13" fmla="*/ 0 h 8"/>
                <a:gd name="T14" fmla="*/ 0 60000 65536"/>
                <a:gd name="T15" fmla="*/ 0 60000 65536"/>
                <a:gd name="T16" fmla="*/ 0 60000 65536"/>
                <a:gd name="T17" fmla="*/ 0 60000 65536"/>
                <a:gd name="T18" fmla="*/ 0 60000 65536"/>
                <a:gd name="T19" fmla="*/ 0 60000 65536"/>
                <a:gd name="T20" fmla="*/ 0 60000 65536"/>
                <a:gd name="T21" fmla="*/ 0 w 1"/>
                <a:gd name="T22" fmla="*/ 0 h 8"/>
                <a:gd name="T23" fmla="*/ 1 w 1"/>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8">
                  <a:moveTo>
                    <a:pt x="0" y="0"/>
                  </a:moveTo>
                  <a:lnTo>
                    <a:pt x="1" y="2"/>
                  </a:lnTo>
                  <a:lnTo>
                    <a:pt x="1" y="5"/>
                  </a:lnTo>
                  <a:lnTo>
                    <a:pt x="0" y="8"/>
                  </a:lnTo>
                  <a:lnTo>
                    <a:pt x="0" y="5"/>
                  </a:lnTo>
                  <a:lnTo>
                    <a:pt x="0" y="2"/>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73" name="Freeform 447"/>
            <p:cNvSpPr>
              <a:spLocks/>
            </p:cNvSpPr>
            <p:nvPr/>
          </p:nvSpPr>
          <p:spPr bwMode="auto">
            <a:xfrm>
              <a:off x="4931" y="2049"/>
              <a:ext cx="3" cy="2"/>
            </a:xfrm>
            <a:custGeom>
              <a:avLst/>
              <a:gdLst>
                <a:gd name="T0" fmla="*/ 1 w 3"/>
                <a:gd name="T1" fmla="*/ 0 h 2"/>
                <a:gd name="T2" fmla="*/ 0 w 3"/>
                <a:gd name="T3" fmla="*/ 2 h 2"/>
                <a:gd name="T4" fmla="*/ 1 w 3"/>
                <a:gd name="T5" fmla="*/ 2 h 2"/>
                <a:gd name="T6" fmla="*/ 3 w 3"/>
                <a:gd name="T7" fmla="*/ 0 h 2"/>
                <a:gd name="T8" fmla="*/ 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lnTo>
                    <a:pt x="0" y="2"/>
                  </a:lnTo>
                  <a:lnTo>
                    <a:pt x="1" y="2"/>
                  </a:lnTo>
                  <a:lnTo>
                    <a:pt x="3" y="0"/>
                  </a:lnTo>
                  <a:lnTo>
                    <a:pt x="1"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74" name="Freeform 448"/>
            <p:cNvSpPr>
              <a:spLocks/>
            </p:cNvSpPr>
            <p:nvPr/>
          </p:nvSpPr>
          <p:spPr bwMode="auto">
            <a:xfrm>
              <a:off x="4853" y="2133"/>
              <a:ext cx="12" cy="6"/>
            </a:xfrm>
            <a:custGeom>
              <a:avLst/>
              <a:gdLst>
                <a:gd name="T0" fmla="*/ 3 w 12"/>
                <a:gd name="T1" fmla="*/ 1 h 6"/>
                <a:gd name="T2" fmla="*/ 0 w 12"/>
                <a:gd name="T3" fmla="*/ 4 h 6"/>
                <a:gd name="T4" fmla="*/ 1 w 12"/>
                <a:gd name="T5" fmla="*/ 6 h 6"/>
                <a:gd name="T6" fmla="*/ 9 w 12"/>
                <a:gd name="T7" fmla="*/ 6 h 6"/>
                <a:gd name="T8" fmla="*/ 12 w 12"/>
                <a:gd name="T9" fmla="*/ 1 h 6"/>
                <a:gd name="T10" fmla="*/ 12 w 12"/>
                <a:gd name="T11" fmla="*/ 0 h 6"/>
                <a:gd name="T12" fmla="*/ 7 w 12"/>
                <a:gd name="T13" fmla="*/ 0 h 6"/>
                <a:gd name="T14" fmla="*/ 3 w 12"/>
                <a:gd name="T15" fmla="*/ 1 h 6"/>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6"/>
                <a:gd name="T26" fmla="*/ 12 w 12"/>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6">
                  <a:moveTo>
                    <a:pt x="3" y="1"/>
                  </a:moveTo>
                  <a:lnTo>
                    <a:pt x="0" y="4"/>
                  </a:lnTo>
                  <a:lnTo>
                    <a:pt x="1" y="6"/>
                  </a:lnTo>
                  <a:lnTo>
                    <a:pt x="9" y="6"/>
                  </a:lnTo>
                  <a:lnTo>
                    <a:pt x="12" y="1"/>
                  </a:lnTo>
                  <a:lnTo>
                    <a:pt x="12" y="0"/>
                  </a:lnTo>
                  <a:lnTo>
                    <a:pt x="7" y="0"/>
                  </a:lnTo>
                  <a:lnTo>
                    <a:pt x="3"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75" name="Freeform 449"/>
            <p:cNvSpPr>
              <a:spLocks/>
            </p:cNvSpPr>
            <p:nvPr/>
          </p:nvSpPr>
          <p:spPr bwMode="auto">
            <a:xfrm>
              <a:off x="4916" y="2917"/>
              <a:ext cx="9" cy="6"/>
            </a:xfrm>
            <a:custGeom>
              <a:avLst/>
              <a:gdLst>
                <a:gd name="T0" fmla="*/ 1 w 9"/>
                <a:gd name="T1" fmla="*/ 6 h 6"/>
                <a:gd name="T2" fmla="*/ 0 w 9"/>
                <a:gd name="T3" fmla="*/ 5 h 6"/>
                <a:gd name="T4" fmla="*/ 1 w 9"/>
                <a:gd name="T5" fmla="*/ 3 h 6"/>
                <a:gd name="T6" fmla="*/ 1 w 9"/>
                <a:gd name="T7" fmla="*/ 2 h 6"/>
                <a:gd name="T8" fmla="*/ 3 w 9"/>
                <a:gd name="T9" fmla="*/ 0 h 6"/>
                <a:gd name="T10" fmla="*/ 4 w 9"/>
                <a:gd name="T11" fmla="*/ 0 h 6"/>
                <a:gd name="T12" fmla="*/ 6 w 9"/>
                <a:gd name="T13" fmla="*/ 3 h 6"/>
                <a:gd name="T14" fmla="*/ 9 w 9"/>
                <a:gd name="T15" fmla="*/ 6 h 6"/>
                <a:gd name="T16" fmla="*/ 1 w 9"/>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6"/>
                <a:gd name="T29" fmla="*/ 9 w 9"/>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6">
                  <a:moveTo>
                    <a:pt x="1" y="6"/>
                  </a:moveTo>
                  <a:lnTo>
                    <a:pt x="0" y="5"/>
                  </a:lnTo>
                  <a:lnTo>
                    <a:pt x="1" y="3"/>
                  </a:lnTo>
                  <a:lnTo>
                    <a:pt x="1" y="2"/>
                  </a:lnTo>
                  <a:lnTo>
                    <a:pt x="3" y="0"/>
                  </a:lnTo>
                  <a:lnTo>
                    <a:pt x="4" y="0"/>
                  </a:lnTo>
                  <a:lnTo>
                    <a:pt x="6" y="3"/>
                  </a:lnTo>
                  <a:lnTo>
                    <a:pt x="9" y="6"/>
                  </a:lnTo>
                  <a:lnTo>
                    <a:pt x="1"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76" name="Freeform 450"/>
            <p:cNvSpPr>
              <a:spLocks/>
            </p:cNvSpPr>
            <p:nvPr/>
          </p:nvSpPr>
          <p:spPr bwMode="auto">
            <a:xfrm>
              <a:off x="4920" y="2914"/>
              <a:ext cx="20" cy="11"/>
            </a:xfrm>
            <a:custGeom>
              <a:avLst/>
              <a:gdLst>
                <a:gd name="T0" fmla="*/ 0 w 20"/>
                <a:gd name="T1" fmla="*/ 0 h 11"/>
                <a:gd name="T2" fmla="*/ 2 w 20"/>
                <a:gd name="T3" fmla="*/ 0 h 11"/>
                <a:gd name="T4" fmla="*/ 3 w 20"/>
                <a:gd name="T5" fmla="*/ 2 h 11"/>
                <a:gd name="T6" fmla="*/ 5 w 20"/>
                <a:gd name="T7" fmla="*/ 3 h 11"/>
                <a:gd name="T8" fmla="*/ 8 w 20"/>
                <a:gd name="T9" fmla="*/ 3 h 11"/>
                <a:gd name="T10" fmla="*/ 11 w 20"/>
                <a:gd name="T11" fmla="*/ 2 h 11"/>
                <a:gd name="T12" fmla="*/ 12 w 20"/>
                <a:gd name="T13" fmla="*/ 3 h 11"/>
                <a:gd name="T14" fmla="*/ 17 w 20"/>
                <a:gd name="T15" fmla="*/ 0 h 11"/>
                <a:gd name="T16" fmla="*/ 18 w 20"/>
                <a:gd name="T17" fmla="*/ 0 h 11"/>
                <a:gd name="T18" fmla="*/ 20 w 20"/>
                <a:gd name="T19" fmla="*/ 2 h 11"/>
                <a:gd name="T20" fmla="*/ 20 w 20"/>
                <a:gd name="T21" fmla="*/ 5 h 11"/>
                <a:gd name="T22" fmla="*/ 18 w 20"/>
                <a:gd name="T23" fmla="*/ 8 h 11"/>
                <a:gd name="T24" fmla="*/ 12 w 20"/>
                <a:gd name="T25" fmla="*/ 11 h 11"/>
                <a:gd name="T26" fmla="*/ 11 w 20"/>
                <a:gd name="T27" fmla="*/ 11 h 11"/>
                <a:gd name="T28" fmla="*/ 3 w 20"/>
                <a:gd name="T29" fmla="*/ 6 h 11"/>
                <a:gd name="T30" fmla="*/ 0 w 20"/>
                <a:gd name="T31" fmla="*/ 0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11"/>
                <a:gd name="T50" fmla="*/ 20 w 20"/>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11">
                  <a:moveTo>
                    <a:pt x="0" y="0"/>
                  </a:moveTo>
                  <a:lnTo>
                    <a:pt x="2" y="0"/>
                  </a:lnTo>
                  <a:lnTo>
                    <a:pt x="3" y="2"/>
                  </a:lnTo>
                  <a:lnTo>
                    <a:pt x="5" y="3"/>
                  </a:lnTo>
                  <a:lnTo>
                    <a:pt x="8" y="3"/>
                  </a:lnTo>
                  <a:lnTo>
                    <a:pt x="11" y="2"/>
                  </a:lnTo>
                  <a:lnTo>
                    <a:pt x="12" y="3"/>
                  </a:lnTo>
                  <a:lnTo>
                    <a:pt x="17" y="0"/>
                  </a:lnTo>
                  <a:lnTo>
                    <a:pt x="18" y="0"/>
                  </a:lnTo>
                  <a:lnTo>
                    <a:pt x="20" y="2"/>
                  </a:lnTo>
                  <a:lnTo>
                    <a:pt x="20" y="5"/>
                  </a:lnTo>
                  <a:lnTo>
                    <a:pt x="18" y="8"/>
                  </a:lnTo>
                  <a:lnTo>
                    <a:pt x="12" y="11"/>
                  </a:lnTo>
                  <a:lnTo>
                    <a:pt x="11" y="11"/>
                  </a:lnTo>
                  <a:lnTo>
                    <a:pt x="3" y="6"/>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77" name="Freeform 451"/>
            <p:cNvSpPr>
              <a:spLocks/>
            </p:cNvSpPr>
            <p:nvPr/>
          </p:nvSpPr>
          <p:spPr bwMode="auto">
            <a:xfrm>
              <a:off x="5024" y="2911"/>
              <a:ext cx="3" cy="8"/>
            </a:xfrm>
            <a:custGeom>
              <a:avLst/>
              <a:gdLst>
                <a:gd name="T0" fmla="*/ 1 w 3"/>
                <a:gd name="T1" fmla="*/ 8 h 8"/>
                <a:gd name="T2" fmla="*/ 0 w 3"/>
                <a:gd name="T3" fmla="*/ 8 h 8"/>
                <a:gd name="T4" fmla="*/ 1 w 3"/>
                <a:gd name="T5" fmla="*/ 3 h 8"/>
                <a:gd name="T6" fmla="*/ 3 w 3"/>
                <a:gd name="T7" fmla="*/ 0 h 8"/>
                <a:gd name="T8" fmla="*/ 3 w 3"/>
                <a:gd name="T9" fmla="*/ 3 h 8"/>
                <a:gd name="T10" fmla="*/ 1 w 3"/>
                <a:gd name="T11" fmla="*/ 8 h 8"/>
                <a:gd name="T12" fmla="*/ 0 60000 65536"/>
                <a:gd name="T13" fmla="*/ 0 60000 65536"/>
                <a:gd name="T14" fmla="*/ 0 60000 65536"/>
                <a:gd name="T15" fmla="*/ 0 60000 65536"/>
                <a:gd name="T16" fmla="*/ 0 60000 65536"/>
                <a:gd name="T17" fmla="*/ 0 60000 65536"/>
                <a:gd name="T18" fmla="*/ 0 w 3"/>
                <a:gd name="T19" fmla="*/ 0 h 8"/>
                <a:gd name="T20" fmla="*/ 3 w 3"/>
                <a:gd name="T21" fmla="*/ 8 h 8"/>
              </a:gdLst>
              <a:ahLst/>
              <a:cxnLst>
                <a:cxn ang="T12">
                  <a:pos x="T0" y="T1"/>
                </a:cxn>
                <a:cxn ang="T13">
                  <a:pos x="T2" y="T3"/>
                </a:cxn>
                <a:cxn ang="T14">
                  <a:pos x="T4" y="T5"/>
                </a:cxn>
                <a:cxn ang="T15">
                  <a:pos x="T6" y="T7"/>
                </a:cxn>
                <a:cxn ang="T16">
                  <a:pos x="T8" y="T9"/>
                </a:cxn>
                <a:cxn ang="T17">
                  <a:pos x="T10" y="T11"/>
                </a:cxn>
              </a:cxnLst>
              <a:rect l="T18" t="T19" r="T20" b="T21"/>
              <a:pathLst>
                <a:path w="3" h="8">
                  <a:moveTo>
                    <a:pt x="1" y="8"/>
                  </a:moveTo>
                  <a:lnTo>
                    <a:pt x="0" y="8"/>
                  </a:lnTo>
                  <a:lnTo>
                    <a:pt x="1" y="3"/>
                  </a:lnTo>
                  <a:lnTo>
                    <a:pt x="3" y="0"/>
                  </a:lnTo>
                  <a:lnTo>
                    <a:pt x="3" y="3"/>
                  </a:lnTo>
                  <a:lnTo>
                    <a:pt x="1" y="8"/>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78" name="Freeform 452"/>
            <p:cNvSpPr>
              <a:spLocks/>
            </p:cNvSpPr>
            <p:nvPr/>
          </p:nvSpPr>
          <p:spPr bwMode="auto">
            <a:xfrm>
              <a:off x="5024" y="2956"/>
              <a:ext cx="9" cy="11"/>
            </a:xfrm>
            <a:custGeom>
              <a:avLst/>
              <a:gdLst>
                <a:gd name="T0" fmla="*/ 0 w 9"/>
                <a:gd name="T1" fmla="*/ 2 h 11"/>
                <a:gd name="T2" fmla="*/ 1 w 9"/>
                <a:gd name="T3" fmla="*/ 2 h 11"/>
                <a:gd name="T4" fmla="*/ 1 w 9"/>
                <a:gd name="T5" fmla="*/ 3 h 11"/>
                <a:gd name="T6" fmla="*/ 3 w 9"/>
                <a:gd name="T7" fmla="*/ 0 h 11"/>
                <a:gd name="T8" fmla="*/ 4 w 9"/>
                <a:gd name="T9" fmla="*/ 3 h 11"/>
                <a:gd name="T10" fmla="*/ 6 w 9"/>
                <a:gd name="T11" fmla="*/ 2 h 11"/>
                <a:gd name="T12" fmla="*/ 7 w 9"/>
                <a:gd name="T13" fmla="*/ 8 h 11"/>
                <a:gd name="T14" fmla="*/ 9 w 9"/>
                <a:gd name="T15" fmla="*/ 9 h 11"/>
                <a:gd name="T16" fmla="*/ 6 w 9"/>
                <a:gd name="T17" fmla="*/ 11 h 11"/>
                <a:gd name="T18" fmla="*/ 1 w 9"/>
                <a:gd name="T19" fmla="*/ 11 h 11"/>
                <a:gd name="T20" fmla="*/ 0 w 9"/>
                <a:gd name="T21" fmla="*/ 8 h 11"/>
                <a:gd name="T22" fmla="*/ 0 w 9"/>
                <a:gd name="T23" fmla="*/ 2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1"/>
                <a:gd name="T38" fmla="*/ 9 w 9"/>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1">
                  <a:moveTo>
                    <a:pt x="0" y="2"/>
                  </a:moveTo>
                  <a:lnTo>
                    <a:pt x="1" y="2"/>
                  </a:lnTo>
                  <a:lnTo>
                    <a:pt x="1" y="3"/>
                  </a:lnTo>
                  <a:lnTo>
                    <a:pt x="3" y="0"/>
                  </a:lnTo>
                  <a:lnTo>
                    <a:pt x="4" y="3"/>
                  </a:lnTo>
                  <a:lnTo>
                    <a:pt x="6" y="2"/>
                  </a:lnTo>
                  <a:lnTo>
                    <a:pt x="7" y="8"/>
                  </a:lnTo>
                  <a:lnTo>
                    <a:pt x="9" y="9"/>
                  </a:lnTo>
                  <a:lnTo>
                    <a:pt x="6" y="11"/>
                  </a:lnTo>
                  <a:lnTo>
                    <a:pt x="1" y="11"/>
                  </a:lnTo>
                  <a:lnTo>
                    <a:pt x="0" y="8"/>
                  </a:lnTo>
                  <a:lnTo>
                    <a:pt x="0"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79" name="Freeform 453"/>
            <p:cNvSpPr>
              <a:spLocks/>
            </p:cNvSpPr>
            <p:nvPr/>
          </p:nvSpPr>
          <p:spPr bwMode="auto">
            <a:xfrm>
              <a:off x="5071" y="3003"/>
              <a:ext cx="9" cy="6"/>
            </a:xfrm>
            <a:custGeom>
              <a:avLst/>
              <a:gdLst>
                <a:gd name="T0" fmla="*/ 6 w 9"/>
                <a:gd name="T1" fmla="*/ 0 h 6"/>
                <a:gd name="T2" fmla="*/ 8 w 9"/>
                <a:gd name="T3" fmla="*/ 0 h 6"/>
                <a:gd name="T4" fmla="*/ 9 w 9"/>
                <a:gd name="T5" fmla="*/ 3 h 6"/>
                <a:gd name="T6" fmla="*/ 8 w 9"/>
                <a:gd name="T7" fmla="*/ 3 h 6"/>
                <a:gd name="T8" fmla="*/ 5 w 9"/>
                <a:gd name="T9" fmla="*/ 3 h 6"/>
                <a:gd name="T10" fmla="*/ 5 w 9"/>
                <a:gd name="T11" fmla="*/ 4 h 6"/>
                <a:gd name="T12" fmla="*/ 2 w 9"/>
                <a:gd name="T13" fmla="*/ 6 h 6"/>
                <a:gd name="T14" fmla="*/ 0 w 9"/>
                <a:gd name="T15" fmla="*/ 4 h 6"/>
                <a:gd name="T16" fmla="*/ 2 w 9"/>
                <a:gd name="T17" fmla="*/ 1 h 6"/>
                <a:gd name="T18" fmla="*/ 3 w 9"/>
                <a:gd name="T19" fmla="*/ 1 h 6"/>
                <a:gd name="T20" fmla="*/ 5 w 9"/>
                <a:gd name="T21" fmla="*/ 0 h 6"/>
                <a:gd name="T22" fmla="*/ 6 w 9"/>
                <a:gd name="T23" fmla="*/ 0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6"/>
                <a:gd name="T38" fmla="*/ 9 w 9"/>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6">
                  <a:moveTo>
                    <a:pt x="6" y="0"/>
                  </a:moveTo>
                  <a:lnTo>
                    <a:pt x="8" y="0"/>
                  </a:lnTo>
                  <a:lnTo>
                    <a:pt x="9" y="3"/>
                  </a:lnTo>
                  <a:lnTo>
                    <a:pt x="8" y="3"/>
                  </a:lnTo>
                  <a:lnTo>
                    <a:pt x="5" y="3"/>
                  </a:lnTo>
                  <a:lnTo>
                    <a:pt x="5" y="4"/>
                  </a:lnTo>
                  <a:lnTo>
                    <a:pt x="2" y="6"/>
                  </a:lnTo>
                  <a:lnTo>
                    <a:pt x="0" y="4"/>
                  </a:lnTo>
                  <a:lnTo>
                    <a:pt x="2" y="1"/>
                  </a:lnTo>
                  <a:lnTo>
                    <a:pt x="3" y="1"/>
                  </a:lnTo>
                  <a:lnTo>
                    <a:pt x="5" y="0"/>
                  </a:lnTo>
                  <a:lnTo>
                    <a:pt x="6"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80" name="Freeform 454"/>
            <p:cNvSpPr>
              <a:spLocks/>
            </p:cNvSpPr>
            <p:nvPr/>
          </p:nvSpPr>
          <p:spPr bwMode="auto">
            <a:xfrm>
              <a:off x="5302" y="3151"/>
              <a:ext cx="4" cy="18"/>
            </a:xfrm>
            <a:custGeom>
              <a:avLst/>
              <a:gdLst>
                <a:gd name="T0" fmla="*/ 1 w 4"/>
                <a:gd name="T1" fmla="*/ 1 h 18"/>
                <a:gd name="T2" fmla="*/ 3 w 4"/>
                <a:gd name="T3" fmla="*/ 0 h 18"/>
                <a:gd name="T4" fmla="*/ 4 w 4"/>
                <a:gd name="T5" fmla="*/ 4 h 18"/>
                <a:gd name="T6" fmla="*/ 4 w 4"/>
                <a:gd name="T7" fmla="*/ 9 h 18"/>
                <a:gd name="T8" fmla="*/ 1 w 4"/>
                <a:gd name="T9" fmla="*/ 18 h 18"/>
                <a:gd name="T10" fmla="*/ 0 w 4"/>
                <a:gd name="T11" fmla="*/ 18 h 18"/>
                <a:gd name="T12" fmla="*/ 0 w 4"/>
                <a:gd name="T13" fmla="*/ 9 h 18"/>
                <a:gd name="T14" fmla="*/ 3 w 4"/>
                <a:gd name="T15" fmla="*/ 3 h 18"/>
                <a:gd name="T16" fmla="*/ 1 w 4"/>
                <a:gd name="T17" fmla="*/ 1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8"/>
                <a:gd name="T29" fmla="*/ 4 w 4"/>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8">
                  <a:moveTo>
                    <a:pt x="1" y="1"/>
                  </a:moveTo>
                  <a:lnTo>
                    <a:pt x="3" y="0"/>
                  </a:lnTo>
                  <a:lnTo>
                    <a:pt x="4" y="4"/>
                  </a:lnTo>
                  <a:lnTo>
                    <a:pt x="4" y="9"/>
                  </a:lnTo>
                  <a:lnTo>
                    <a:pt x="1" y="18"/>
                  </a:lnTo>
                  <a:lnTo>
                    <a:pt x="0" y="18"/>
                  </a:lnTo>
                  <a:lnTo>
                    <a:pt x="0" y="9"/>
                  </a:lnTo>
                  <a:lnTo>
                    <a:pt x="3" y="3"/>
                  </a:lnTo>
                  <a:lnTo>
                    <a:pt x="1"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81" name="Freeform 455"/>
            <p:cNvSpPr>
              <a:spLocks/>
            </p:cNvSpPr>
            <p:nvPr/>
          </p:nvSpPr>
          <p:spPr bwMode="auto">
            <a:xfrm>
              <a:off x="5309" y="3199"/>
              <a:ext cx="2" cy="6"/>
            </a:xfrm>
            <a:custGeom>
              <a:avLst/>
              <a:gdLst>
                <a:gd name="T0" fmla="*/ 0 w 2"/>
                <a:gd name="T1" fmla="*/ 0 h 6"/>
                <a:gd name="T2" fmla="*/ 2 w 2"/>
                <a:gd name="T3" fmla="*/ 0 h 6"/>
                <a:gd name="T4" fmla="*/ 2 w 2"/>
                <a:gd name="T5" fmla="*/ 1 h 6"/>
                <a:gd name="T6" fmla="*/ 0 w 2"/>
                <a:gd name="T7" fmla="*/ 6 h 6"/>
                <a:gd name="T8" fmla="*/ 0 w 2"/>
                <a:gd name="T9" fmla="*/ 4 h 6"/>
                <a:gd name="T10" fmla="*/ 0 w 2"/>
                <a:gd name="T11" fmla="*/ 3 h 6"/>
                <a:gd name="T12" fmla="*/ 0 w 2"/>
                <a:gd name="T13" fmla="*/ 0 h 6"/>
                <a:gd name="T14" fmla="*/ 0 w 2"/>
                <a:gd name="T15" fmla="*/ 3 h 6"/>
                <a:gd name="T16" fmla="*/ 0 w 2"/>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6"/>
                <a:gd name="T29" fmla="*/ 2 w 2"/>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6">
                  <a:moveTo>
                    <a:pt x="0" y="0"/>
                  </a:moveTo>
                  <a:lnTo>
                    <a:pt x="2" y="0"/>
                  </a:lnTo>
                  <a:lnTo>
                    <a:pt x="2" y="1"/>
                  </a:lnTo>
                  <a:lnTo>
                    <a:pt x="0" y="6"/>
                  </a:lnTo>
                  <a:lnTo>
                    <a:pt x="0" y="4"/>
                  </a:lnTo>
                  <a:lnTo>
                    <a:pt x="0" y="3"/>
                  </a:lnTo>
                  <a:lnTo>
                    <a:pt x="0" y="0"/>
                  </a:lnTo>
                  <a:lnTo>
                    <a:pt x="0" y="3"/>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82" name="Freeform 456"/>
            <p:cNvSpPr>
              <a:spLocks/>
            </p:cNvSpPr>
            <p:nvPr/>
          </p:nvSpPr>
          <p:spPr bwMode="auto">
            <a:xfrm>
              <a:off x="5027" y="3360"/>
              <a:ext cx="25" cy="11"/>
            </a:xfrm>
            <a:custGeom>
              <a:avLst/>
              <a:gdLst>
                <a:gd name="T0" fmla="*/ 0 w 25"/>
                <a:gd name="T1" fmla="*/ 5 h 11"/>
                <a:gd name="T2" fmla="*/ 12 w 25"/>
                <a:gd name="T3" fmla="*/ 0 h 11"/>
                <a:gd name="T4" fmla="*/ 16 w 25"/>
                <a:gd name="T5" fmla="*/ 2 h 11"/>
                <a:gd name="T6" fmla="*/ 16 w 25"/>
                <a:gd name="T7" fmla="*/ 3 h 11"/>
                <a:gd name="T8" fmla="*/ 23 w 25"/>
                <a:gd name="T9" fmla="*/ 5 h 11"/>
                <a:gd name="T10" fmla="*/ 25 w 25"/>
                <a:gd name="T11" fmla="*/ 8 h 11"/>
                <a:gd name="T12" fmla="*/ 17 w 25"/>
                <a:gd name="T13" fmla="*/ 8 h 11"/>
                <a:gd name="T14" fmla="*/ 17 w 25"/>
                <a:gd name="T15" fmla="*/ 9 h 11"/>
                <a:gd name="T16" fmla="*/ 14 w 25"/>
                <a:gd name="T17" fmla="*/ 11 h 11"/>
                <a:gd name="T18" fmla="*/ 12 w 25"/>
                <a:gd name="T19" fmla="*/ 9 h 11"/>
                <a:gd name="T20" fmla="*/ 1 w 25"/>
                <a:gd name="T21" fmla="*/ 9 h 11"/>
                <a:gd name="T22" fmla="*/ 0 w 25"/>
                <a:gd name="T23" fmla="*/ 6 h 11"/>
                <a:gd name="T24" fmla="*/ 0 w 25"/>
                <a:gd name="T25" fmla="*/ 5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1"/>
                <a:gd name="T41" fmla="*/ 25 w 25"/>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1">
                  <a:moveTo>
                    <a:pt x="0" y="5"/>
                  </a:moveTo>
                  <a:lnTo>
                    <a:pt x="12" y="0"/>
                  </a:lnTo>
                  <a:lnTo>
                    <a:pt x="16" y="2"/>
                  </a:lnTo>
                  <a:lnTo>
                    <a:pt x="16" y="3"/>
                  </a:lnTo>
                  <a:lnTo>
                    <a:pt x="23" y="5"/>
                  </a:lnTo>
                  <a:lnTo>
                    <a:pt x="25" y="8"/>
                  </a:lnTo>
                  <a:lnTo>
                    <a:pt x="17" y="8"/>
                  </a:lnTo>
                  <a:lnTo>
                    <a:pt x="17" y="9"/>
                  </a:lnTo>
                  <a:lnTo>
                    <a:pt x="14" y="11"/>
                  </a:lnTo>
                  <a:lnTo>
                    <a:pt x="12" y="9"/>
                  </a:lnTo>
                  <a:lnTo>
                    <a:pt x="1" y="9"/>
                  </a:lnTo>
                  <a:lnTo>
                    <a:pt x="0" y="6"/>
                  </a:lnTo>
                  <a:lnTo>
                    <a:pt x="0" y="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83" name="Freeform 457"/>
            <p:cNvSpPr>
              <a:spLocks/>
            </p:cNvSpPr>
            <p:nvPr/>
          </p:nvSpPr>
          <p:spPr bwMode="auto">
            <a:xfrm>
              <a:off x="5217" y="3449"/>
              <a:ext cx="7" cy="12"/>
            </a:xfrm>
            <a:custGeom>
              <a:avLst/>
              <a:gdLst>
                <a:gd name="T0" fmla="*/ 0 w 7"/>
                <a:gd name="T1" fmla="*/ 1 h 12"/>
                <a:gd name="T2" fmla="*/ 1 w 7"/>
                <a:gd name="T3" fmla="*/ 0 h 12"/>
                <a:gd name="T4" fmla="*/ 6 w 7"/>
                <a:gd name="T5" fmla="*/ 4 h 12"/>
                <a:gd name="T6" fmla="*/ 7 w 7"/>
                <a:gd name="T7" fmla="*/ 7 h 12"/>
                <a:gd name="T8" fmla="*/ 7 w 7"/>
                <a:gd name="T9" fmla="*/ 10 h 12"/>
                <a:gd name="T10" fmla="*/ 4 w 7"/>
                <a:gd name="T11" fmla="*/ 12 h 12"/>
                <a:gd name="T12" fmla="*/ 3 w 7"/>
                <a:gd name="T13" fmla="*/ 7 h 12"/>
                <a:gd name="T14" fmla="*/ 1 w 7"/>
                <a:gd name="T15" fmla="*/ 4 h 12"/>
                <a:gd name="T16" fmla="*/ 0 w 7"/>
                <a:gd name="T17" fmla="*/ 3 h 12"/>
                <a:gd name="T18" fmla="*/ 0 w 7"/>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2"/>
                <a:gd name="T32" fmla="*/ 7 w 7"/>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2">
                  <a:moveTo>
                    <a:pt x="0" y="1"/>
                  </a:moveTo>
                  <a:lnTo>
                    <a:pt x="1" y="0"/>
                  </a:lnTo>
                  <a:lnTo>
                    <a:pt x="6" y="4"/>
                  </a:lnTo>
                  <a:lnTo>
                    <a:pt x="7" y="7"/>
                  </a:lnTo>
                  <a:lnTo>
                    <a:pt x="7" y="10"/>
                  </a:lnTo>
                  <a:lnTo>
                    <a:pt x="4" y="12"/>
                  </a:lnTo>
                  <a:lnTo>
                    <a:pt x="3" y="7"/>
                  </a:lnTo>
                  <a:lnTo>
                    <a:pt x="1" y="4"/>
                  </a:lnTo>
                  <a:lnTo>
                    <a:pt x="0" y="3"/>
                  </a:lnTo>
                  <a:lnTo>
                    <a:pt x="0"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84" name="Freeform 458"/>
            <p:cNvSpPr>
              <a:spLocks/>
            </p:cNvSpPr>
            <p:nvPr/>
          </p:nvSpPr>
          <p:spPr bwMode="auto">
            <a:xfrm>
              <a:off x="5220" y="3461"/>
              <a:ext cx="7" cy="3"/>
            </a:xfrm>
            <a:custGeom>
              <a:avLst/>
              <a:gdLst>
                <a:gd name="T0" fmla="*/ 1 w 7"/>
                <a:gd name="T1" fmla="*/ 3 h 3"/>
                <a:gd name="T2" fmla="*/ 0 w 7"/>
                <a:gd name="T3" fmla="*/ 1 h 3"/>
                <a:gd name="T4" fmla="*/ 4 w 7"/>
                <a:gd name="T5" fmla="*/ 0 h 3"/>
                <a:gd name="T6" fmla="*/ 6 w 7"/>
                <a:gd name="T7" fmla="*/ 1 h 3"/>
                <a:gd name="T8" fmla="*/ 7 w 7"/>
                <a:gd name="T9" fmla="*/ 3 h 3"/>
                <a:gd name="T10" fmla="*/ 4 w 7"/>
                <a:gd name="T11" fmla="*/ 3 h 3"/>
                <a:gd name="T12" fmla="*/ 1 w 7"/>
                <a:gd name="T13" fmla="*/ 3 h 3"/>
                <a:gd name="T14" fmla="*/ 0 60000 65536"/>
                <a:gd name="T15" fmla="*/ 0 60000 65536"/>
                <a:gd name="T16" fmla="*/ 0 60000 65536"/>
                <a:gd name="T17" fmla="*/ 0 60000 65536"/>
                <a:gd name="T18" fmla="*/ 0 60000 65536"/>
                <a:gd name="T19" fmla="*/ 0 60000 65536"/>
                <a:gd name="T20" fmla="*/ 0 60000 65536"/>
                <a:gd name="T21" fmla="*/ 0 w 7"/>
                <a:gd name="T22" fmla="*/ 0 h 3"/>
                <a:gd name="T23" fmla="*/ 7 w 7"/>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3">
                  <a:moveTo>
                    <a:pt x="1" y="3"/>
                  </a:moveTo>
                  <a:lnTo>
                    <a:pt x="0" y="1"/>
                  </a:lnTo>
                  <a:lnTo>
                    <a:pt x="4" y="0"/>
                  </a:lnTo>
                  <a:lnTo>
                    <a:pt x="6" y="1"/>
                  </a:lnTo>
                  <a:lnTo>
                    <a:pt x="7" y="3"/>
                  </a:lnTo>
                  <a:lnTo>
                    <a:pt x="4" y="3"/>
                  </a:lnTo>
                  <a:lnTo>
                    <a:pt x="1"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85" name="Freeform 459"/>
            <p:cNvSpPr>
              <a:spLocks/>
            </p:cNvSpPr>
            <p:nvPr/>
          </p:nvSpPr>
          <p:spPr bwMode="auto">
            <a:xfrm>
              <a:off x="5164" y="3468"/>
              <a:ext cx="62" cy="68"/>
            </a:xfrm>
            <a:custGeom>
              <a:avLst/>
              <a:gdLst>
                <a:gd name="T0" fmla="*/ 0 w 62"/>
                <a:gd name="T1" fmla="*/ 0 h 68"/>
                <a:gd name="T2" fmla="*/ 2 w 62"/>
                <a:gd name="T3" fmla="*/ 2 h 68"/>
                <a:gd name="T4" fmla="*/ 6 w 62"/>
                <a:gd name="T5" fmla="*/ 5 h 68"/>
                <a:gd name="T6" fmla="*/ 8 w 62"/>
                <a:gd name="T7" fmla="*/ 3 h 68"/>
                <a:gd name="T8" fmla="*/ 9 w 62"/>
                <a:gd name="T9" fmla="*/ 3 h 68"/>
                <a:gd name="T10" fmla="*/ 21 w 62"/>
                <a:gd name="T11" fmla="*/ 11 h 68"/>
                <a:gd name="T12" fmla="*/ 32 w 62"/>
                <a:gd name="T13" fmla="*/ 12 h 68"/>
                <a:gd name="T14" fmla="*/ 39 w 62"/>
                <a:gd name="T15" fmla="*/ 8 h 68"/>
                <a:gd name="T16" fmla="*/ 45 w 62"/>
                <a:gd name="T17" fmla="*/ 8 h 68"/>
                <a:gd name="T18" fmla="*/ 48 w 62"/>
                <a:gd name="T19" fmla="*/ 5 h 68"/>
                <a:gd name="T20" fmla="*/ 53 w 62"/>
                <a:gd name="T21" fmla="*/ 6 h 68"/>
                <a:gd name="T22" fmla="*/ 54 w 62"/>
                <a:gd name="T23" fmla="*/ 3 h 68"/>
                <a:gd name="T24" fmla="*/ 57 w 62"/>
                <a:gd name="T25" fmla="*/ 5 h 68"/>
                <a:gd name="T26" fmla="*/ 59 w 62"/>
                <a:gd name="T27" fmla="*/ 8 h 68"/>
                <a:gd name="T28" fmla="*/ 60 w 62"/>
                <a:gd name="T29" fmla="*/ 32 h 68"/>
                <a:gd name="T30" fmla="*/ 62 w 62"/>
                <a:gd name="T31" fmla="*/ 35 h 68"/>
                <a:gd name="T32" fmla="*/ 60 w 62"/>
                <a:gd name="T33" fmla="*/ 38 h 68"/>
                <a:gd name="T34" fmla="*/ 60 w 62"/>
                <a:gd name="T35" fmla="*/ 32 h 68"/>
                <a:gd name="T36" fmla="*/ 60 w 62"/>
                <a:gd name="T37" fmla="*/ 30 h 68"/>
                <a:gd name="T38" fmla="*/ 56 w 62"/>
                <a:gd name="T39" fmla="*/ 38 h 68"/>
                <a:gd name="T40" fmla="*/ 56 w 62"/>
                <a:gd name="T41" fmla="*/ 42 h 68"/>
                <a:gd name="T42" fmla="*/ 54 w 62"/>
                <a:gd name="T43" fmla="*/ 42 h 68"/>
                <a:gd name="T44" fmla="*/ 54 w 62"/>
                <a:gd name="T45" fmla="*/ 48 h 68"/>
                <a:gd name="T46" fmla="*/ 53 w 62"/>
                <a:gd name="T47" fmla="*/ 50 h 68"/>
                <a:gd name="T48" fmla="*/ 51 w 62"/>
                <a:gd name="T49" fmla="*/ 50 h 68"/>
                <a:gd name="T50" fmla="*/ 48 w 62"/>
                <a:gd name="T51" fmla="*/ 48 h 68"/>
                <a:gd name="T52" fmla="*/ 47 w 62"/>
                <a:gd name="T53" fmla="*/ 50 h 68"/>
                <a:gd name="T54" fmla="*/ 47 w 62"/>
                <a:gd name="T55" fmla="*/ 53 h 68"/>
                <a:gd name="T56" fmla="*/ 47 w 62"/>
                <a:gd name="T57" fmla="*/ 54 h 68"/>
                <a:gd name="T58" fmla="*/ 44 w 62"/>
                <a:gd name="T59" fmla="*/ 56 h 68"/>
                <a:gd name="T60" fmla="*/ 44 w 62"/>
                <a:gd name="T61" fmla="*/ 59 h 68"/>
                <a:gd name="T62" fmla="*/ 42 w 62"/>
                <a:gd name="T63" fmla="*/ 57 h 68"/>
                <a:gd name="T64" fmla="*/ 41 w 62"/>
                <a:gd name="T65" fmla="*/ 56 h 68"/>
                <a:gd name="T66" fmla="*/ 39 w 62"/>
                <a:gd name="T67" fmla="*/ 59 h 68"/>
                <a:gd name="T68" fmla="*/ 38 w 62"/>
                <a:gd name="T69" fmla="*/ 65 h 68"/>
                <a:gd name="T70" fmla="*/ 36 w 62"/>
                <a:gd name="T71" fmla="*/ 66 h 68"/>
                <a:gd name="T72" fmla="*/ 35 w 62"/>
                <a:gd name="T73" fmla="*/ 68 h 68"/>
                <a:gd name="T74" fmla="*/ 32 w 62"/>
                <a:gd name="T75" fmla="*/ 66 h 68"/>
                <a:gd name="T76" fmla="*/ 30 w 62"/>
                <a:gd name="T77" fmla="*/ 65 h 68"/>
                <a:gd name="T78" fmla="*/ 29 w 62"/>
                <a:gd name="T79" fmla="*/ 66 h 68"/>
                <a:gd name="T80" fmla="*/ 26 w 62"/>
                <a:gd name="T81" fmla="*/ 65 h 68"/>
                <a:gd name="T82" fmla="*/ 23 w 62"/>
                <a:gd name="T83" fmla="*/ 65 h 68"/>
                <a:gd name="T84" fmla="*/ 21 w 62"/>
                <a:gd name="T85" fmla="*/ 63 h 68"/>
                <a:gd name="T86" fmla="*/ 24 w 62"/>
                <a:gd name="T87" fmla="*/ 62 h 68"/>
                <a:gd name="T88" fmla="*/ 24 w 62"/>
                <a:gd name="T89" fmla="*/ 60 h 68"/>
                <a:gd name="T90" fmla="*/ 21 w 62"/>
                <a:gd name="T91" fmla="*/ 60 h 68"/>
                <a:gd name="T92" fmla="*/ 18 w 62"/>
                <a:gd name="T93" fmla="*/ 59 h 68"/>
                <a:gd name="T94" fmla="*/ 11 w 62"/>
                <a:gd name="T95" fmla="*/ 47 h 68"/>
                <a:gd name="T96" fmla="*/ 8 w 62"/>
                <a:gd name="T97" fmla="*/ 33 h 68"/>
                <a:gd name="T98" fmla="*/ 12 w 62"/>
                <a:gd name="T99" fmla="*/ 41 h 68"/>
                <a:gd name="T100" fmla="*/ 14 w 62"/>
                <a:gd name="T101" fmla="*/ 36 h 68"/>
                <a:gd name="T102" fmla="*/ 11 w 62"/>
                <a:gd name="T103" fmla="*/ 35 h 68"/>
                <a:gd name="T104" fmla="*/ 0 w 62"/>
                <a:gd name="T105" fmla="*/ 12 h 68"/>
                <a:gd name="T106" fmla="*/ 0 w 62"/>
                <a:gd name="T107" fmla="*/ 0 h 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
                <a:gd name="T163" fmla="*/ 0 h 68"/>
                <a:gd name="T164" fmla="*/ 62 w 62"/>
                <a:gd name="T165" fmla="*/ 68 h 6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 h="68">
                  <a:moveTo>
                    <a:pt x="0" y="0"/>
                  </a:moveTo>
                  <a:lnTo>
                    <a:pt x="2" y="2"/>
                  </a:lnTo>
                  <a:lnTo>
                    <a:pt x="6" y="5"/>
                  </a:lnTo>
                  <a:lnTo>
                    <a:pt x="8" y="3"/>
                  </a:lnTo>
                  <a:lnTo>
                    <a:pt x="9" y="3"/>
                  </a:lnTo>
                  <a:lnTo>
                    <a:pt x="21" y="11"/>
                  </a:lnTo>
                  <a:lnTo>
                    <a:pt x="32" y="12"/>
                  </a:lnTo>
                  <a:lnTo>
                    <a:pt x="39" y="8"/>
                  </a:lnTo>
                  <a:lnTo>
                    <a:pt x="45" y="8"/>
                  </a:lnTo>
                  <a:lnTo>
                    <a:pt x="48" y="5"/>
                  </a:lnTo>
                  <a:lnTo>
                    <a:pt x="53" y="6"/>
                  </a:lnTo>
                  <a:lnTo>
                    <a:pt x="54" y="3"/>
                  </a:lnTo>
                  <a:lnTo>
                    <a:pt x="57" y="5"/>
                  </a:lnTo>
                  <a:lnTo>
                    <a:pt x="59" y="8"/>
                  </a:lnTo>
                  <a:lnTo>
                    <a:pt x="60" y="32"/>
                  </a:lnTo>
                  <a:lnTo>
                    <a:pt x="62" y="35"/>
                  </a:lnTo>
                  <a:lnTo>
                    <a:pt x="60" y="38"/>
                  </a:lnTo>
                  <a:lnTo>
                    <a:pt x="60" y="32"/>
                  </a:lnTo>
                  <a:lnTo>
                    <a:pt x="60" y="30"/>
                  </a:lnTo>
                  <a:lnTo>
                    <a:pt x="56" y="38"/>
                  </a:lnTo>
                  <a:lnTo>
                    <a:pt x="56" y="42"/>
                  </a:lnTo>
                  <a:lnTo>
                    <a:pt x="54" y="42"/>
                  </a:lnTo>
                  <a:lnTo>
                    <a:pt x="54" y="48"/>
                  </a:lnTo>
                  <a:lnTo>
                    <a:pt x="53" y="50"/>
                  </a:lnTo>
                  <a:lnTo>
                    <a:pt x="51" y="50"/>
                  </a:lnTo>
                  <a:lnTo>
                    <a:pt x="48" y="48"/>
                  </a:lnTo>
                  <a:lnTo>
                    <a:pt x="47" y="50"/>
                  </a:lnTo>
                  <a:lnTo>
                    <a:pt x="47" y="53"/>
                  </a:lnTo>
                  <a:lnTo>
                    <a:pt x="47" y="54"/>
                  </a:lnTo>
                  <a:lnTo>
                    <a:pt x="44" y="56"/>
                  </a:lnTo>
                  <a:lnTo>
                    <a:pt x="44" y="59"/>
                  </a:lnTo>
                  <a:lnTo>
                    <a:pt x="42" y="57"/>
                  </a:lnTo>
                  <a:lnTo>
                    <a:pt x="41" y="56"/>
                  </a:lnTo>
                  <a:lnTo>
                    <a:pt x="39" y="59"/>
                  </a:lnTo>
                  <a:lnTo>
                    <a:pt x="38" y="65"/>
                  </a:lnTo>
                  <a:lnTo>
                    <a:pt x="36" y="66"/>
                  </a:lnTo>
                  <a:lnTo>
                    <a:pt x="35" y="68"/>
                  </a:lnTo>
                  <a:lnTo>
                    <a:pt x="32" y="66"/>
                  </a:lnTo>
                  <a:lnTo>
                    <a:pt x="30" y="65"/>
                  </a:lnTo>
                  <a:lnTo>
                    <a:pt x="29" y="66"/>
                  </a:lnTo>
                  <a:lnTo>
                    <a:pt x="26" y="65"/>
                  </a:lnTo>
                  <a:lnTo>
                    <a:pt x="23" y="65"/>
                  </a:lnTo>
                  <a:lnTo>
                    <a:pt x="21" y="63"/>
                  </a:lnTo>
                  <a:lnTo>
                    <a:pt x="24" y="62"/>
                  </a:lnTo>
                  <a:lnTo>
                    <a:pt x="24" y="60"/>
                  </a:lnTo>
                  <a:lnTo>
                    <a:pt x="21" y="60"/>
                  </a:lnTo>
                  <a:lnTo>
                    <a:pt x="18" y="59"/>
                  </a:lnTo>
                  <a:lnTo>
                    <a:pt x="11" y="47"/>
                  </a:lnTo>
                  <a:lnTo>
                    <a:pt x="8" y="33"/>
                  </a:lnTo>
                  <a:lnTo>
                    <a:pt x="12" y="41"/>
                  </a:lnTo>
                  <a:lnTo>
                    <a:pt x="14" y="36"/>
                  </a:lnTo>
                  <a:lnTo>
                    <a:pt x="11" y="35"/>
                  </a:lnTo>
                  <a:lnTo>
                    <a:pt x="0" y="12"/>
                  </a:lnTo>
                  <a:lnTo>
                    <a:pt x="0" y="0"/>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86" name="Freeform 460"/>
            <p:cNvSpPr>
              <a:spLocks/>
            </p:cNvSpPr>
            <p:nvPr/>
          </p:nvSpPr>
          <p:spPr bwMode="auto">
            <a:xfrm>
              <a:off x="4634" y="2904"/>
              <a:ext cx="677" cy="531"/>
            </a:xfrm>
            <a:custGeom>
              <a:avLst/>
              <a:gdLst>
                <a:gd name="T0" fmla="*/ 30 w 677"/>
                <a:gd name="T1" fmla="*/ 190 h 531"/>
                <a:gd name="T2" fmla="*/ 83 w 677"/>
                <a:gd name="T3" fmla="*/ 168 h 531"/>
                <a:gd name="T4" fmla="*/ 146 w 677"/>
                <a:gd name="T5" fmla="*/ 135 h 531"/>
                <a:gd name="T6" fmla="*/ 161 w 677"/>
                <a:gd name="T7" fmla="*/ 103 h 531"/>
                <a:gd name="T8" fmla="*/ 172 w 677"/>
                <a:gd name="T9" fmla="*/ 100 h 531"/>
                <a:gd name="T10" fmla="*/ 192 w 677"/>
                <a:gd name="T11" fmla="*/ 88 h 531"/>
                <a:gd name="T12" fmla="*/ 201 w 677"/>
                <a:gd name="T13" fmla="*/ 72 h 531"/>
                <a:gd name="T14" fmla="*/ 217 w 677"/>
                <a:gd name="T15" fmla="*/ 61 h 531"/>
                <a:gd name="T16" fmla="*/ 235 w 677"/>
                <a:gd name="T17" fmla="*/ 55 h 531"/>
                <a:gd name="T18" fmla="*/ 253 w 677"/>
                <a:gd name="T19" fmla="*/ 73 h 531"/>
                <a:gd name="T20" fmla="*/ 273 w 677"/>
                <a:gd name="T21" fmla="*/ 58 h 531"/>
                <a:gd name="T22" fmla="*/ 285 w 677"/>
                <a:gd name="T23" fmla="*/ 39 h 531"/>
                <a:gd name="T24" fmla="*/ 303 w 677"/>
                <a:gd name="T25" fmla="*/ 28 h 531"/>
                <a:gd name="T26" fmla="*/ 313 w 677"/>
                <a:gd name="T27" fmla="*/ 12 h 531"/>
                <a:gd name="T28" fmla="*/ 327 w 677"/>
                <a:gd name="T29" fmla="*/ 16 h 531"/>
                <a:gd name="T30" fmla="*/ 345 w 677"/>
                <a:gd name="T31" fmla="*/ 21 h 531"/>
                <a:gd name="T32" fmla="*/ 372 w 677"/>
                <a:gd name="T33" fmla="*/ 25 h 531"/>
                <a:gd name="T34" fmla="*/ 385 w 677"/>
                <a:gd name="T35" fmla="*/ 31 h 531"/>
                <a:gd name="T36" fmla="*/ 393 w 677"/>
                <a:gd name="T37" fmla="*/ 37 h 531"/>
                <a:gd name="T38" fmla="*/ 381 w 677"/>
                <a:gd name="T39" fmla="*/ 52 h 531"/>
                <a:gd name="T40" fmla="*/ 390 w 677"/>
                <a:gd name="T41" fmla="*/ 87 h 531"/>
                <a:gd name="T42" fmla="*/ 451 w 677"/>
                <a:gd name="T43" fmla="*/ 123 h 531"/>
                <a:gd name="T44" fmla="*/ 481 w 677"/>
                <a:gd name="T45" fmla="*/ 22 h 531"/>
                <a:gd name="T46" fmla="*/ 497 w 677"/>
                <a:gd name="T47" fmla="*/ 21 h 531"/>
                <a:gd name="T48" fmla="*/ 512 w 677"/>
                <a:gd name="T49" fmla="*/ 61 h 531"/>
                <a:gd name="T50" fmla="*/ 538 w 677"/>
                <a:gd name="T51" fmla="*/ 78 h 531"/>
                <a:gd name="T52" fmla="*/ 553 w 677"/>
                <a:gd name="T53" fmla="*/ 135 h 531"/>
                <a:gd name="T54" fmla="*/ 563 w 677"/>
                <a:gd name="T55" fmla="*/ 148 h 531"/>
                <a:gd name="T56" fmla="*/ 599 w 677"/>
                <a:gd name="T57" fmla="*/ 168 h 531"/>
                <a:gd name="T58" fmla="*/ 613 w 677"/>
                <a:gd name="T59" fmla="*/ 204 h 531"/>
                <a:gd name="T60" fmla="*/ 629 w 677"/>
                <a:gd name="T61" fmla="*/ 207 h 531"/>
                <a:gd name="T62" fmla="*/ 662 w 677"/>
                <a:gd name="T63" fmla="*/ 253 h 531"/>
                <a:gd name="T64" fmla="*/ 671 w 677"/>
                <a:gd name="T65" fmla="*/ 293 h 531"/>
                <a:gd name="T66" fmla="*/ 659 w 677"/>
                <a:gd name="T67" fmla="*/ 389 h 531"/>
                <a:gd name="T68" fmla="*/ 641 w 677"/>
                <a:gd name="T69" fmla="*/ 422 h 531"/>
                <a:gd name="T70" fmla="*/ 622 w 677"/>
                <a:gd name="T71" fmla="*/ 461 h 531"/>
                <a:gd name="T72" fmla="*/ 571 w 677"/>
                <a:gd name="T73" fmla="*/ 516 h 531"/>
                <a:gd name="T74" fmla="*/ 560 w 677"/>
                <a:gd name="T75" fmla="*/ 524 h 531"/>
                <a:gd name="T76" fmla="*/ 544 w 677"/>
                <a:gd name="T77" fmla="*/ 513 h 531"/>
                <a:gd name="T78" fmla="*/ 524 w 677"/>
                <a:gd name="T79" fmla="*/ 509 h 531"/>
                <a:gd name="T80" fmla="*/ 473 w 677"/>
                <a:gd name="T81" fmla="*/ 512 h 531"/>
                <a:gd name="T82" fmla="*/ 445 w 677"/>
                <a:gd name="T83" fmla="*/ 468 h 531"/>
                <a:gd name="T84" fmla="*/ 418 w 677"/>
                <a:gd name="T85" fmla="*/ 430 h 531"/>
                <a:gd name="T86" fmla="*/ 406 w 677"/>
                <a:gd name="T87" fmla="*/ 442 h 531"/>
                <a:gd name="T88" fmla="*/ 413 w 677"/>
                <a:gd name="T89" fmla="*/ 397 h 531"/>
                <a:gd name="T90" fmla="*/ 394 w 677"/>
                <a:gd name="T91" fmla="*/ 424 h 531"/>
                <a:gd name="T92" fmla="*/ 373 w 677"/>
                <a:gd name="T93" fmla="*/ 439 h 531"/>
                <a:gd name="T94" fmla="*/ 364 w 677"/>
                <a:gd name="T95" fmla="*/ 413 h 531"/>
                <a:gd name="T96" fmla="*/ 339 w 677"/>
                <a:gd name="T97" fmla="*/ 389 h 531"/>
                <a:gd name="T98" fmla="*/ 238 w 677"/>
                <a:gd name="T99" fmla="*/ 389 h 531"/>
                <a:gd name="T100" fmla="*/ 168 w 677"/>
                <a:gd name="T101" fmla="*/ 422 h 531"/>
                <a:gd name="T102" fmla="*/ 107 w 677"/>
                <a:gd name="T103" fmla="*/ 428 h 531"/>
                <a:gd name="T104" fmla="*/ 77 w 677"/>
                <a:gd name="T105" fmla="*/ 446 h 531"/>
                <a:gd name="T106" fmla="*/ 36 w 677"/>
                <a:gd name="T107" fmla="*/ 416 h 531"/>
                <a:gd name="T108" fmla="*/ 24 w 677"/>
                <a:gd name="T109" fmla="*/ 323 h 531"/>
                <a:gd name="T110" fmla="*/ 0 w 677"/>
                <a:gd name="T111" fmla="*/ 274 h 531"/>
                <a:gd name="T112" fmla="*/ 5 w 677"/>
                <a:gd name="T113" fmla="*/ 265 h 531"/>
                <a:gd name="T114" fmla="*/ 12 w 677"/>
                <a:gd name="T115" fmla="*/ 260 h 5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77"/>
                <a:gd name="T175" fmla="*/ 0 h 531"/>
                <a:gd name="T176" fmla="*/ 677 w 677"/>
                <a:gd name="T177" fmla="*/ 531 h 53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77" h="531">
                  <a:moveTo>
                    <a:pt x="14" y="195"/>
                  </a:moveTo>
                  <a:lnTo>
                    <a:pt x="15" y="193"/>
                  </a:lnTo>
                  <a:lnTo>
                    <a:pt x="14" y="199"/>
                  </a:lnTo>
                  <a:lnTo>
                    <a:pt x="14" y="201"/>
                  </a:lnTo>
                  <a:lnTo>
                    <a:pt x="14" y="202"/>
                  </a:lnTo>
                  <a:lnTo>
                    <a:pt x="14" y="207"/>
                  </a:lnTo>
                  <a:lnTo>
                    <a:pt x="15" y="207"/>
                  </a:lnTo>
                  <a:lnTo>
                    <a:pt x="18" y="205"/>
                  </a:lnTo>
                  <a:lnTo>
                    <a:pt x="23" y="195"/>
                  </a:lnTo>
                  <a:lnTo>
                    <a:pt x="29" y="193"/>
                  </a:lnTo>
                  <a:lnTo>
                    <a:pt x="30" y="190"/>
                  </a:lnTo>
                  <a:lnTo>
                    <a:pt x="36" y="189"/>
                  </a:lnTo>
                  <a:lnTo>
                    <a:pt x="41" y="184"/>
                  </a:lnTo>
                  <a:lnTo>
                    <a:pt x="42" y="183"/>
                  </a:lnTo>
                  <a:lnTo>
                    <a:pt x="45" y="180"/>
                  </a:lnTo>
                  <a:lnTo>
                    <a:pt x="60" y="171"/>
                  </a:lnTo>
                  <a:lnTo>
                    <a:pt x="60" y="172"/>
                  </a:lnTo>
                  <a:lnTo>
                    <a:pt x="65" y="172"/>
                  </a:lnTo>
                  <a:lnTo>
                    <a:pt x="68" y="174"/>
                  </a:lnTo>
                  <a:lnTo>
                    <a:pt x="71" y="174"/>
                  </a:lnTo>
                  <a:lnTo>
                    <a:pt x="77" y="172"/>
                  </a:lnTo>
                  <a:lnTo>
                    <a:pt x="83" y="168"/>
                  </a:lnTo>
                  <a:lnTo>
                    <a:pt x="92" y="166"/>
                  </a:lnTo>
                  <a:lnTo>
                    <a:pt x="98" y="160"/>
                  </a:lnTo>
                  <a:lnTo>
                    <a:pt x="102" y="160"/>
                  </a:lnTo>
                  <a:lnTo>
                    <a:pt x="105" y="162"/>
                  </a:lnTo>
                  <a:lnTo>
                    <a:pt x="129" y="154"/>
                  </a:lnTo>
                  <a:lnTo>
                    <a:pt x="140" y="147"/>
                  </a:lnTo>
                  <a:lnTo>
                    <a:pt x="140" y="145"/>
                  </a:lnTo>
                  <a:lnTo>
                    <a:pt x="140" y="142"/>
                  </a:lnTo>
                  <a:lnTo>
                    <a:pt x="143" y="136"/>
                  </a:lnTo>
                  <a:lnTo>
                    <a:pt x="144" y="135"/>
                  </a:lnTo>
                  <a:lnTo>
                    <a:pt x="146" y="135"/>
                  </a:lnTo>
                  <a:lnTo>
                    <a:pt x="152" y="129"/>
                  </a:lnTo>
                  <a:lnTo>
                    <a:pt x="153" y="127"/>
                  </a:lnTo>
                  <a:lnTo>
                    <a:pt x="152" y="126"/>
                  </a:lnTo>
                  <a:lnTo>
                    <a:pt x="150" y="117"/>
                  </a:lnTo>
                  <a:lnTo>
                    <a:pt x="150" y="114"/>
                  </a:lnTo>
                  <a:lnTo>
                    <a:pt x="153" y="109"/>
                  </a:lnTo>
                  <a:lnTo>
                    <a:pt x="156" y="109"/>
                  </a:lnTo>
                  <a:lnTo>
                    <a:pt x="156" y="106"/>
                  </a:lnTo>
                  <a:lnTo>
                    <a:pt x="159" y="105"/>
                  </a:lnTo>
                  <a:lnTo>
                    <a:pt x="161" y="105"/>
                  </a:lnTo>
                  <a:lnTo>
                    <a:pt x="161" y="103"/>
                  </a:lnTo>
                  <a:lnTo>
                    <a:pt x="161" y="99"/>
                  </a:lnTo>
                  <a:lnTo>
                    <a:pt x="162" y="99"/>
                  </a:lnTo>
                  <a:lnTo>
                    <a:pt x="171" y="117"/>
                  </a:lnTo>
                  <a:lnTo>
                    <a:pt x="172" y="118"/>
                  </a:lnTo>
                  <a:lnTo>
                    <a:pt x="174" y="115"/>
                  </a:lnTo>
                  <a:lnTo>
                    <a:pt x="174" y="111"/>
                  </a:lnTo>
                  <a:lnTo>
                    <a:pt x="177" y="111"/>
                  </a:lnTo>
                  <a:lnTo>
                    <a:pt x="177" y="106"/>
                  </a:lnTo>
                  <a:lnTo>
                    <a:pt x="174" y="103"/>
                  </a:lnTo>
                  <a:lnTo>
                    <a:pt x="172" y="102"/>
                  </a:lnTo>
                  <a:lnTo>
                    <a:pt x="172" y="100"/>
                  </a:lnTo>
                  <a:lnTo>
                    <a:pt x="172" y="96"/>
                  </a:lnTo>
                  <a:lnTo>
                    <a:pt x="174" y="94"/>
                  </a:lnTo>
                  <a:lnTo>
                    <a:pt x="177" y="96"/>
                  </a:lnTo>
                  <a:lnTo>
                    <a:pt x="180" y="96"/>
                  </a:lnTo>
                  <a:lnTo>
                    <a:pt x="183" y="100"/>
                  </a:lnTo>
                  <a:lnTo>
                    <a:pt x="189" y="100"/>
                  </a:lnTo>
                  <a:lnTo>
                    <a:pt x="189" y="99"/>
                  </a:lnTo>
                  <a:lnTo>
                    <a:pt x="186" y="97"/>
                  </a:lnTo>
                  <a:lnTo>
                    <a:pt x="187" y="94"/>
                  </a:lnTo>
                  <a:lnTo>
                    <a:pt x="190" y="90"/>
                  </a:lnTo>
                  <a:lnTo>
                    <a:pt x="192" y="88"/>
                  </a:lnTo>
                  <a:lnTo>
                    <a:pt x="190" y="84"/>
                  </a:lnTo>
                  <a:lnTo>
                    <a:pt x="192" y="82"/>
                  </a:lnTo>
                  <a:lnTo>
                    <a:pt x="193" y="81"/>
                  </a:lnTo>
                  <a:lnTo>
                    <a:pt x="196" y="82"/>
                  </a:lnTo>
                  <a:lnTo>
                    <a:pt x="198" y="82"/>
                  </a:lnTo>
                  <a:lnTo>
                    <a:pt x="196" y="78"/>
                  </a:lnTo>
                  <a:lnTo>
                    <a:pt x="196" y="76"/>
                  </a:lnTo>
                  <a:lnTo>
                    <a:pt x="198" y="75"/>
                  </a:lnTo>
                  <a:lnTo>
                    <a:pt x="202" y="76"/>
                  </a:lnTo>
                  <a:lnTo>
                    <a:pt x="202" y="75"/>
                  </a:lnTo>
                  <a:lnTo>
                    <a:pt x="201" y="72"/>
                  </a:lnTo>
                  <a:lnTo>
                    <a:pt x="201" y="69"/>
                  </a:lnTo>
                  <a:lnTo>
                    <a:pt x="207" y="66"/>
                  </a:lnTo>
                  <a:lnTo>
                    <a:pt x="210" y="66"/>
                  </a:lnTo>
                  <a:lnTo>
                    <a:pt x="210" y="69"/>
                  </a:lnTo>
                  <a:lnTo>
                    <a:pt x="214" y="66"/>
                  </a:lnTo>
                  <a:lnTo>
                    <a:pt x="216" y="63"/>
                  </a:lnTo>
                  <a:lnTo>
                    <a:pt x="216" y="61"/>
                  </a:lnTo>
                  <a:lnTo>
                    <a:pt x="214" y="58"/>
                  </a:lnTo>
                  <a:lnTo>
                    <a:pt x="214" y="57"/>
                  </a:lnTo>
                  <a:lnTo>
                    <a:pt x="216" y="58"/>
                  </a:lnTo>
                  <a:lnTo>
                    <a:pt x="217" y="61"/>
                  </a:lnTo>
                  <a:lnTo>
                    <a:pt x="219" y="60"/>
                  </a:lnTo>
                  <a:lnTo>
                    <a:pt x="220" y="58"/>
                  </a:lnTo>
                  <a:lnTo>
                    <a:pt x="220" y="60"/>
                  </a:lnTo>
                  <a:lnTo>
                    <a:pt x="222" y="60"/>
                  </a:lnTo>
                  <a:lnTo>
                    <a:pt x="226" y="58"/>
                  </a:lnTo>
                  <a:lnTo>
                    <a:pt x="228" y="57"/>
                  </a:lnTo>
                  <a:lnTo>
                    <a:pt x="226" y="54"/>
                  </a:lnTo>
                  <a:lnTo>
                    <a:pt x="229" y="54"/>
                  </a:lnTo>
                  <a:lnTo>
                    <a:pt x="229" y="55"/>
                  </a:lnTo>
                  <a:lnTo>
                    <a:pt x="232" y="55"/>
                  </a:lnTo>
                  <a:lnTo>
                    <a:pt x="235" y="55"/>
                  </a:lnTo>
                  <a:lnTo>
                    <a:pt x="241" y="60"/>
                  </a:lnTo>
                  <a:lnTo>
                    <a:pt x="246" y="67"/>
                  </a:lnTo>
                  <a:lnTo>
                    <a:pt x="250" y="70"/>
                  </a:lnTo>
                  <a:lnTo>
                    <a:pt x="249" y="78"/>
                  </a:lnTo>
                  <a:lnTo>
                    <a:pt x="249" y="79"/>
                  </a:lnTo>
                  <a:lnTo>
                    <a:pt x="250" y="79"/>
                  </a:lnTo>
                  <a:lnTo>
                    <a:pt x="250" y="78"/>
                  </a:lnTo>
                  <a:lnTo>
                    <a:pt x="252" y="76"/>
                  </a:lnTo>
                  <a:lnTo>
                    <a:pt x="250" y="75"/>
                  </a:lnTo>
                  <a:lnTo>
                    <a:pt x="252" y="73"/>
                  </a:lnTo>
                  <a:lnTo>
                    <a:pt x="253" y="73"/>
                  </a:lnTo>
                  <a:lnTo>
                    <a:pt x="256" y="73"/>
                  </a:lnTo>
                  <a:lnTo>
                    <a:pt x="255" y="72"/>
                  </a:lnTo>
                  <a:lnTo>
                    <a:pt x="256" y="72"/>
                  </a:lnTo>
                  <a:lnTo>
                    <a:pt x="259" y="72"/>
                  </a:lnTo>
                  <a:lnTo>
                    <a:pt x="267" y="72"/>
                  </a:lnTo>
                  <a:lnTo>
                    <a:pt x="274" y="78"/>
                  </a:lnTo>
                  <a:lnTo>
                    <a:pt x="276" y="78"/>
                  </a:lnTo>
                  <a:lnTo>
                    <a:pt x="274" y="73"/>
                  </a:lnTo>
                  <a:lnTo>
                    <a:pt x="277" y="72"/>
                  </a:lnTo>
                  <a:lnTo>
                    <a:pt x="271" y="63"/>
                  </a:lnTo>
                  <a:lnTo>
                    <a:pt x="273" y="58"/>
                  </a:lnTo>
                  <a:lnTo>
                    <a:pt x="273" y="60"/>
                  </a:lnTo>
                  <a:lnTo>
                    <a:pt x="274" y="58"/>
                  </a:lnTo>
                  <a:lnTo>
                    <a:pt x="277" y="54"/>
                  </a:lnTo>
                  <a:lnTo>
                    <a:pt x="277" y="51"/>
                  </a:lnTo>
                  <a:lnTo>
                    <a:pt x="279" y="49"/>
                  </a:lnTo>
                  <a:lnTo>
                    <a:pt x="285" y="49"/>
                  </a:lnTo>
                  <a:lnTo>
                    <a:pt x="286" y="48"/>
                  </a:lnTo>
                  <a:lnTo>
                    <a:pt x="286" y="43"/>
                  </a:lnTo>
                  <a:lnTo>
                    <a:pt x="283" y="45"/>
                  </a:lnTo>
                  <a:lnTo>
                    <a:pt x="285" y="42"/>
                  </a:lnTo>
                  <a:lnTo>
                    <a:pt x="285" y="39"/>
                  </a:lnTo>
                  <a:lnTo>
                    <a:pt x="286" y="36"/>
                  </a:lnTo>
                  <a:lnTo>
                    <a:pt x="291" y="34"/>
                  </a:lnTo>
                  <a:lnTo>
                    <a:pt x="292" y="31"/>
                  </a:lnTo>
                  <a:lnTo>
                    <a:pt x="294" y="33"/>
                  </a:lnTo>
                  <a:lnTo>
                    <a:pt x="297" y="34"/>
                  </a:lnTo>
                  <a:lnTo>
                    <a:pt x="298" y="36"/>
                  </a:lnTo>
                  <a:lnTo>
                    <a:pt x="298" y="34"/>
                  </a:lnTo>
                  <a:lnTo>
                    <a:pt x="297" y="31"/>
                  </a:lnTo>
                  <a:lnTo>
                    <a:pt x="297" y="30"/>
                  </a:lnTo>
                  <a:lnTo>
                    <a:pt x="298" y="28"/>
                  </a:lnTo>
                  <a:lnTo>
                    <a:pt x="303" y="28"/>
                  </a:lnTo>
                  <a:lnTo>
                    <a:pt x="303" y="27"/>
                  </a:lnTo>
                  <a:lnTo>
                    <a:pt x="316" y="28"/>
                  </a:lnTo>
                  <a:lnTo>
                    <a:pt x="325" y="25"/>
                  </a:lnTo>
                  <a:lnTo>
                    <a:pt x="325" y="18"/>
                  </a:lnTo>
                  <a:lnTo>
                    <a:pt x="322" y="16"/>
                  </a:lnTo>
                  <a:lnTo>
                    <a:pt x="319" y="15"/>
                  </a:lnTo>
                  <a:lnTo>
                    <a:pt x="318" y="16"/>
                  </a:lnTo>
                  <a:lnTo>
                    <a:pt x="313" y="12"/>
                  </a:lnTo>
                  <a:lnTo>
                    <a:pt x="310" y="12"/>
                  </a:lnTo>
                  <a:lnTo>
                    <a:pt x="312" y="10"/>
                  </a:lnTo>
                  <a:lnTo>
                    <a:pt x="313" y="12"/>
                  </a:lnTo>
                  <a:lnTo>
                    <a:pt x="313" y="10"/>
                  </a:lnTo>
                  <a:lnTo>
                    <a:pt x="315" y="9"/>
                  </a:lnTo>
                  <a:lnTo>
                    <a:pt x="315" y="10"/>
                  </a:lnTo>
                  <a:lnTo>
                    <a:pt x="316" y="15"/>
                  </a:lnTo>
                  <a:lnTo>
                    <a:pt x="318" y="12"/>
                  </a:lnTo>
                  <a:lnTo>
                    <a:pt x="318" y="10"/>
                  </a:lnTo>
                  <a:lnTo>
                    <a:pt x="319" y="9"/>
                  </a:lnTo>
                  <a:lnTo>
                    <a:pt x="321" y="10"/>
                  </a:lnTo>
                  <a:lnTo>
                    <a:pt x="322" y="10"/>
                  </a:lnTo>
                  <a:lnTo>
                    <a:pt x="324" y="13"/>
                  </a:lnTo>
                  <a:lnTo>
                    <a:pt x="327" y="16"/>
                  </a:lnTo>
                  <a:lnTo>
                    <a:pt x="327" y="13"/>
                  </a:lnTo>
                  <a:lnTo>
                    <a:pt x="328" y="13"/>
                  </a:lnTo>
                  <a:lnTo>
                    <a:pt x="330" y="13"/>
                  </a:lnTo>
                  <a:lnTo>
                    <a:pt x="331" y="16"/>
                  </a:lnTo>
                  <a:lnTo>
                    <a:pt x="333" y="18"/>
                  </a:lnTo>
                  <a:lnTo>
                    <a:pt x="337" y="19"/>
                  </a:lnTo>
                  <a:lnTo>
                    <a:pt x="339" y="19"/>
                  </a:lnTo>
                  <a:lnTo>
                    <a:pt x="340" y="19"/>
                  </a:lnTo>
                  <a:lnTo>
                    <a:pt x="342" y="21"/>
                  </a:lnTo>
                  <a:lnTo>
                    <a:pt x="345" y="19"/>
                  </a:lnTo>
                  <a:lnTo>
                    <a:pt x="345" y="21"/>
                  </a:lnTo>
                  <a:lnTo>
                    <a:pt x="346" y="22"/>
                  </a:lnTo>
                  <a:lnTo>
                    <a:pt x="349" y="22"/>
                  </a:lnTo>
                  <a:lnTo>
                    <a:pt x="352" y="24"/>
                  </a:lnTo>
                  <a:lnTo>
                    <a:pt x="355" y="24"/>
                  </a:lnTo>
                  <a:lnTo>
                    <a:pt x="357" y="25"/>
                  </a:lnTo>
                  <a:lnTo>
                    <a:pt x="360" y="24"/>
                  </a:lnTo>
                  <a:lnTo>
                    <a:pt x="363" y="25"/>
                  </a:lnTo>
                  <a:lnTo>
                    <a:pt x="366" y="25"/>
                  </a:lnTo>
                  <a:lnTo>
                    <a:pt x="367" y="27"/>
                  </a:lnTo>
                  <a:lnTo>
                    <a:pt x="369" y="28"/>
                  </a:lnTo>
                  <a:lnTo>
                    <a:pt x="372" y="25"/>
                  </a:lnTo>
                  <a:lnTo>
                    <a:pt x="375" y="24"/>
                  </a:lnTo>
                  <a:lnTo>
                    <a:pt x="378" y="24"/>
                  </a:lnTo>
                  <a:lnTo>
                    <a:pt x="381" y="22"/>
                  </a:lnTo>
                  <a:lnTo>
                    <a:pt x="379" y="25"/>
                  </a:lnTo>
                  <a:lnTo>
                    <a:pt x="379" y="27"/>
                  </a:lnTo>
                  <a:lnTo>
                    <a:pt x="381" y="27"/>
                  </a:lnTo>
                  <a:lnTo>
                    <a:pt x="382" y="25"/>
                  </a:lnTo>
                  <a:lnTo>
                    <a:pt x="382" y="27"/>
                  </a:lnTo>
                  <a:lnTo>
                    <a:pt x="382" y="31"/>
                  </a:lnTo>
                  <a:lnTo>
                    <a:pt x="382" y="33"/>
                  </a:lnTo>
                  <a:lnTo>
                    <a:pt x="385" y="31"/>
                  </a:lnTo>
                  <a:lnTo>
                    <a:pt x="387" y="28"/>
                  </a:lnTo>
                  <a:lnTo>
                    <a:pt x="387" y="25"/>
                  </a:lnTo>
                  <a:lnTo>
                    <a:pt x="390" y="22"/>
                  </a:lnTo>
                  <a:lnTo>
                    <a:pt x="391" y="22"/>
                  </a:lnTo>
                  <a:lnTo>
                    <a:pt x="391" y="24"/>
                  </a:lnTo>
                  <a:lnTo>
                    <a:pt x="391" y="28"/>
                  </a:lnTo>
                  <a:lnTo>
                    <a:pt x="394" y="27"/>
                  </a:lnTo>
                  <a:lnTo>
                    <a:pt x="396" y="27"/>
                  </a:lnTo>
                  <a:lnTo>
                    <a:pt x="397" y="28"/>
                  </a:lnTo>
                  <a:lnTo>
                    <a:pt x="394" y="36"/>
                  </a:lnTo>
                  <a:lnTo>
                    <a:pt x="393" y="37"/>
                  </a:lnTo>
                  <a:lnTo>
                    <a:pt x="391" y="37"/>
                  </a:lnTo>
                  <a:lnTo>
                    <a:pt x="393" y="40"/>
                  </a:lnTo>
                  <a:lnTo>
                    <a:pt x="391" y="43"/>
                  </a:lnTo>
                  <a:lnTo>
                    <a:pt x="390" y="45"/>
                  </a:lnTo>
                  <a:lnTo>
                    <a:pt x="387" y="45"/>
                  </a:lnTo>
                  <a:lnTo>
                    <a:pt x="387" y="42"/>
                  </a:lnTo>
                  <a:lnTo>
                    <a:pt x="385" y="45"/>
                  </a:lnTo>
                  <a:lnTo>
                    <a:pt x="385" y="48"/>
                  </a:lnTo>
                  <a:lnTo>
                    <a:pt x="384" y="45"/>
                  </a:lnTo>
                  <a:lnTo>
                    <a:pt x="382" y="45"/>
                  </a:lnTo>
                  <a:lnTo>
                    <a:pt x="381" y="52"/>
                  </a:lnTo>
                  <a:lnTo>
                    <a:pt x="384" y="52"/>
                  </a:lnTo>
                  <a:lnTo>
                    <a:pt x="382" y="58"/>
                  </a:lnTo>
                  <a:lnTo>
                    <a:pt x="382" y="60"/>
                  </a:lnTo>
                  <a:lnTo>
                    <a:pt x="376" y="72"/>
                  </a:lnTo>
                  <a:lnTo>
                    <a:pt x="376" y="75"/>
                  </a:lnTo>
                  <a:lnTo>
                    <a:pt x="378" y="76"/>
                  </a:lnTo>
                  <a:lnTo>
                    <a:pt x="379" y="78"/>
                  </a:lnTo>
                  <a:lnTo>
                    <a:pt x="381" y="78"/>
                  </a:lnTo>
                  <a:lnTo>
                    <a:pt x="384" y="79"/>
                  </a:lnTo>
                  <a:lnTo>
                    <a:pt x="388" y="82"/>
                  </a:lnTo>
                  <a:lnTo>
                    <a:pt x="390" y="87"/>
                  </a:lnTo>
                  <a:lnTo>
                    <a:pt x="390" y="91"/>
                  </a:lnTo>
                  <a:lnTo>
                    <a:pt x="393" y="90"/>
                  </a:lnTo>
                  <a:lnTo>
                    <a:pt x="400" y="91"/>
                  </a:lnTo>
                  <a:lnTo>
                    <a:pt x="403" y="91"/>
                  </a:lnTo>
                  <a:lnTo>
                    <a:pt x="405" y="93"/>
                  </a:lnTo>
                  <a:lnTo>
                    <a:pt x="413" y="99"/>
                  </a:lnTo>
                  <a:lnTo>
                    <a:pt x="418" y="103"/>
                  </a:lnTo>
                  <a:lnTo>
                    <a:pt x="431" y="106"/>
                  </a:lnTo>
                  <a:lnTo>
                    <a:pt x="434" y="109"/>
                  </a:lnTo>
                  <a:lnTo>
                    <a:pt x="437" y="114"/>
                  </a:lnTo>
                  <a:lnTo>
                    <a:pt x="451" y="123"/>
                  </a:lnTo>
                  <a:lnTo>
                    <a:pt x="463" y="118"/>
                  </a:lnTo>
                  <a:lnTo>
                    <a:pt x="464" y="117"/>
                  </a:lnTo>
                  <a:lnTo>
                    <a:pt x="476" y="76"/>
                  </a:lnTo>
                  <a:lnTo>
                    <a:pt x="475" y="51"/>
                  </a:lnTo>
                  <a:lnTo>
                    <a:pt x="478" y="45"/>
                  </a:lnTo>
                  <a:lnTo>
                    <a:pt x="476" y="40"/>
                  </a:lnTo>
                  <a:lnTo>
                    <a:pt x="478" y="37"/>
                  </a:lnTo>
                  <a:lnTo>
                    <a:pt x="479" y="34"/>
                  </a:lnTo>
                  <a:lnTo>
                    <a:pt x="476" y="33"/>
                  </a:lnTo>
                  <a:lnTo>
                    <a:pt x="478" y="24"/>
                  </a:lnTo>
                  <a:lnTo>
                    <a:pt x="481" y="22"/>
                  </a:lnTo>
                  <a:lnTo>
                    <a:pt x="484" y="15"/>
                  </a:lnTo>
                  <a:lnTo>
                    <a:pt x="488" y="10"/>
                  </a:lnTo>
                  <a:lnTo>
                    <a:pt x="488" y="4"/>
                  </a:lnTo>
                  <a:lnTo>
                    <a:pt x="490" y="4"/>
                  </a:lnTo>
                  <a:lnTo>
                    <a:pt x="493" y="3"/>
                  </a:lnTo>
                  <a:lnTo>
                    <a:pt x="494" y="0"/>
                  </a:lnTo>
                  <a:lnTo>
                    <a:pt x="496" y="1"/>
                  </a:lnTo>
                  <a:lnTo>
                    <a:pt x="496" y="3"/>
                  </a:lnTo>
                  <a:lnTo>
                    <a:pt x="497" y="6"/>
                  </a:lnTo>
                  <a:lnTo>
                    <a:pt x="496" y="6"/>
                  </a:lnTo>
                  <a:lnTo>
                    <a:pt x="497" y="21"/>
                  </a:lnTo>
                  <a:lnTo>
                    <a:pt x="502" y="21"/>
                  </a:lnTo>
                  <a:lnTo>
                    <a:pt x="502" y="24"/>
                  </a:lnTo>
                  <a:lnTo>
                    <a:pt x="502" y="28"/>
                  </a:lnTo>
                  <a:lnTo>
                    <a:pt x="503" y="30"/>
                  </a:lnTo>
                  <a:lnTo>
                    <a:pt x="505" y="33"/>
                  </a:lnTo>
                  <a:lnTo>
                    <a:pt x="506" y="33"/>
                  </a:lnTo>
                  <a:lnTo>
                    <a:pt x="506" y="37"/>
                  </a:lnTo>
                  <a:lnTo>
                    <a:pt x="508" y="39"/>
                  </a:lnTo>
                  <a:lnTo>
                    <a:pt x="509" y="46"/>
                  </a:lnTo>
                  <a:lnTo>
                    <a:pt x="509" y="54"/>
                  </a:lnTo>
                  <a:lnTo>
                    <a:pt x="512" y="61"/>
                  </a:lnTo>
                  <a:lnTo>
                    <a:pt x="515" y="64"/>
                  </a:lnTo>
                  <a:lnTo>
                    <a:pt x="517" y="66"/>
                  </a:lnTo>
                  <a:lnTo>
                    <a:pt x="521" y="63"/>
                  </a:lnTo>
                  <a:lnTo>
                    <a:pt x="524" y="61"/>
                  </a:lnTo>
                  <a:lnTo>
                    <a:pt x="527" y="61"/>
                  </a:lnTo>
                  <a:lnTo>
                    <a:pt x="529" y="66"/>
                  </a:lnTo>
                  <a:lnTo>
                    <a:pt x="532" y="67"/>
                  </a:lnTo>
                  <a:lnTo>
                    <a:pt x="535" y="70"/>
                  </a:lnTo>
                  <a:lnTo>
                    <a:pt x="536" y="72"/>
                  </a:lnTo>
                  <a:lnTo>
                    <a:pt x="539" y="75"/>
                  </a:lnTo>
                  <a:lnTo>
                    <a:pt x="538" y="78"/>
                  </a:lnTo>
                  <a:lnTo>
                    <a:pt x="539" y="79"/>
                  </a:lnTo>
                  <a:lnTo>
                    <a:pt x="539" y="85"/>
                  </a:lnTo>
                  <a:lnTo>
                    <a:pt x="539" y="88"/>
                  </a:lnTo>
                  <a:lnTo>
                    <a:pt x="541" y="91"/>
                  </a:lnTo>
                  <a:lnTo>
                    <a:pt x="541" y="94"/>
                  </a:lnTo>
                  <a:lnTo>
                    <a:pt x="542" y="102"/>
                  </a:lnTo>
                  <a:lnTo>
                    <a:pt x="547" y="108"/>
                  </a:lnTo>
                  <a:lnTo>
                    <a:pt x="548" y="108"/>
                  </a:lnTo>
                  <a:lnTo>
                    <a:pt x="553" y="126"/>
                  </a:lnTo>
                  <a:lnTo>
                    <a:pt x="551" y="132"/>
                  </a:lnTo>
                  <a:lnTo>
                    <a:pt x="553" y="135"/>
                  </a:lnTo>
                  <a:lnTo>
                    <a:pt x="554" y="136"/>
                  </a:lnTo>
                  <a:lnTo>
                    <a:pt x="556" y="136"/>
                  </a:lnTo>
                  <a:lnTo>
                    <a:pt x="556" y="138"/>
                  </a:lnTo>
                  <a:lnTo>
                    <a:pt x="557" y="136"/>
                  </a:lnTo>
                  <a:lnTo>
                    <a:pt x="557" y="138"/>
                  </a:lnTo>
                  <a:lnTo>
                    <a:pt x="556" y="139"/>
                  </a:lnTo>
                  <a:lnTo>
                    <a:pt x="557" y="139"/>
                  </a:lnTo>
                  <a:lnTo>
                    <a:pt x="557" y="142"/>
                  </a:lnTo>
                  <a:lnTo>
                    <a:pt x="557" y="145"/>
                  </a:lnTo>
                  <a:lnTo>
                    <a:pt x="562" y="147"/>
                  </a:lnTo>
                  <a:lnTo>
                    <a:pt x="563" y="148"/>
                  </a:lnTo>
                  <a:lnTo>
                    <a:pt x="572" y="151"/>
                  </a:lnTo>
                  <a:lnTo>
                    <a:pt x="574" y="151"/>
                  </a:lnTo>
                  <a:lnTo>
                    <a:pt x="575" y="150"/>
                  </a:lnTo>
                  <a:lnTo>
                    <a:pt x="577" y="157"/>
                  </a:lnTo>
                  <a:lnTo>
                    <a:pt x="578" y="159"/>
                  </a:lnTo>
                  <a:lnTo>
                    <a:pt x="581" y="157"/>
                  </a:lnTo>
                  <a:lnTo>
                    <a:pt x="584" y="159"/>
                  </a:lnTo>
                  <a:lnTo>
                    <a:pt x="587" y="160"/>
                  </a:lnTo>
                  <a:lnTo>
                    <a:pt x="590" y="165"/>
                  </a:lnTo>
                  <a:lnTo>
                    <a:pt x="592" y="163"/>
                  </a:lnTo>
                  <a:lnTo>
                    <a:pt x="599" y="168"/>
                  </a:lnTo>
                  <a:lnTo>
                    <a:pt x="599" y="171"/>
                  </a:lnTo>
                  <a:lnTo>
                    <a:pt x="598" y="171"/>
                  </a:lnTo>
                  <a:lnTo>
                    <a:pt x="598" y="174"/>
                  </a:lnTo>
                  <a:lnTo>
                    <a:pt x="599" y="177"/>
                  </a:lnTo>
                  <a:lnTo>
                    <a:pt x="602" y="177"/>
                  </a:lnTo>
                  <a:lnTo>
                    <a:pt x="607" y="187"/>
                  </a:lnTo>
                  <a:lnTo>
                    <a:pt x="610" y="189"/>
                  </a:lnTo>
                  <a:lnTo>
                    <a:pt x="610" y="198"/>
                  </a:lnTo>
                  <a:lnTo>
                    <a:pt x="611" y="199"/>
                  </a:lnTo>
                  <a:lnTo>
                    <a:pt x="611" y="202"/>
                  </a:lnTo>
                  <a:lnTo>
                    <a:pt x="613" y="204"/>
                  </a:lnTo>
                  <a:lnTo>
                    <a:pt x="613" y="207"/>
                  </a:lnTo>
                  <a:lnTo>
                    <a:pt x="614" y="207"/>
                  </a:lnTo>
                  <a:lnTo>
                    <a:pt x="616" y="205"/>
                  </a:lnTo>
                  <a:lnTo>
                    <a:pt x="617" y="205"/>
                  </a:lnTo>
                  <a:lnTo>
                    <a:pt x="617" y="201"/>
                  </a:lnTo>
                  <a:lnTo>
                    <a:pt x="619" y="199"/>
                  </a:lnTo>
                  <a:lnTo>
                    <a:pt x="620" y="202"/>
                  </a:lnTo>
                  <a:lnTo>
                    <a:pt x="628" y="208"/>
                  </a:lnTo>
                  <a:lnTo>
                    <a:pt x="628" y="202"/>
                  </a:lnTo>
                  <a:lnTo>
                    <a:pt x="629" y="204"/>
                  </a:lnTo>
                  <a:lnTo>
                    <a:pt x="629" y="207"/>
                  </a:lnTo>
                  <a:lnTo>
                    <a:pt x="631" y="207"/>
                  </a:lnTo>
                  <a:lnTo>
                    <a:pt x="632" y="224"/>
                  </a:lnTo>
                  <a:lnTo>
                    <a:pt x="641" y="233"/>
                  </a:lnTo>
                  <a:lnTo>
                    <a:pt x="646" y="233"/>
                  </a:lnTo>
                  <a:lnTo>
                    <a:pt x="647" y="235"/>
                  </a:lnTo>
                  <a:lnTo>
                    <a:pt x="651" y="241"/>
                  </a:lnTo>
                  <a:lnTo>
                    <a:pt x="651" y="242"/>
                  </a:lnTo>
                  <a:lnTo>
                    <a:pt x="654" y="245"/>
                  </a:lnTo>
                  <a:lnTo>
                    <a:pt x="657" y="245"/>
                  </a:lnTo>
                  <a:lnTo>
                    <a:pt x="657" y="247"/>
                  </a:lnTo>
                  <a:lnTo>
                    <a:pt x="662" y="253"/>
                  </a:lnTo>
                  <a:lnTo>
                    <a:pt x="660" y="254"/>
                  </a:lnTo>
                  <a:lnTo>
                    <a:pt x="665" y="256"/>
                  </a:lnTo>
                  <a:lnTo>
                    <a:pt x="666" y="265"/>
                  </a:lnTo>
                  <a:lnTo>
                    <a:pt x="668" y="269"/>
                  </a:lnTo>
                  <a:lnTo>
                    <a:pt x="669" y="266"/>
                  </a:lnTo>
                  <a:lnTo>
                    <a:pt x="669" y="271"/>
                  </a:lnTo>
                  <a:lnTo>
                    <a:pt x="669" y="277"/>
                  </a:lnTo>
                  <a:lnTo>
                    <a:pt x="672" y="290"/>
                  </a:lnTo>
                  <a:lnTo>
                    <a:pt x="671" y="290"/>
                  </a:lnTo>
                  <a:lnTo>
                    <a:pt x="669" y="292"/>
                  </a:lnTo>
                  <a:lnTo>
                    <a:pt x="671" y="293"/>
                  </a:lnTo>
                  <a:lnTo>
                    <a:pt x="671" y="295"/>
                  </a:lnTo>
                  <a:lnTo>
                    <a:pt x="672" y="296"/>
                  </a:lnTo>
                  <a:lnTo>
                    <a:pt x="677" y="314"/>
                  </a:lnTo>
                  <a:lnTo>
                    <a:pt x="672" y="350"/>
                  </a:lnTo>
                  <a:lnTo>
                    <a:pt x="671" y="350"/>
                  </a:lnTo>
                  <a:lnTo>
                    <a:pt x="669" y="356"/>
                  </a:lnTo>
                  <a:lnTo>
                    <a:pt x="669" y="368"/>
                  </a:lnTo>
                  <a:lnTo>
                    <a:pt x="668" y="370"/>
                  </a:lnTo>
                  <a:lnTo>
                    <a:pt x="668" y="371"/>
                  </a:lnTo>
                  <a:lnTo>
                    <a:pt x="660" y="388"/>
                  </a:lnTo>
                  <a:lnTo>
                    <a:pt x="659" y="389"/>
                  </a:lnTo>
                  <a:lnTo>
                    <a:pt x="659" y="392"/>
                  </a:lnTo>
                  <a:lnTo>
                    <a:pt x="660" y="394"/>
                  </a:lnTo>
                  <a:lnTo>
                    <a:pt x="656" y="398"/>
                  </a:lnTo>
                  <a:lnTo>
                    <a:pt x="653" y="400"/>
                  </a:lnTo>
                  <a:lnTo>
                    <a:pt x="654" y="401"/>
                  </a:lnTo>
                  <a:lnTo>
                    <a:pt x="648" y="403"/>
                  </a:lnTo>
                  <a:lnTo>
                    <a:pt x="643" y="416"/>
                  </a:lnTo>
                  <a:lnTo>
                    <a:pt x="640" y="416"/>
                  </a:lnTo>
                  <a:lnTo>
                    <a:pt x="640" y="418"/>
                  </a:lnTo>
                  <a:lnTo>
                    <a:pt x="641" y="419"/>
                  </a:lnTo>
                  <a:lnTo>
                    <a:pt x="641" y="422"/>
                  </a:lnTo>
                  <a:lnTo>
                    <a:pt x="640" y="427"/>
                  </a:lnTo>
                  <a:lnTo>
                    <a:pt x="638" y="427"/>
                  </a:lnTo>
                  <a:lnTo>
                    <a:pt x="638" y="430"/>
                  </a:lnTo>
                  <a:lnTo>
                    <a:pt x="635" y="433"/>
                  </a:lnTo>
                  <a:lnTo>
                    <a:pt x="631" y="449"/>
                  </a:lnTo>
                  <a:lnTo>
                    <a:pt x="629" y="448"/>
                  </a:lnTo>
                  <a:lnTo>
                    <a:pt x="626" y="453"/>
                  </a:lnTo>
                  <a:lnTo>
                    <a:pt x="625" y="455"/>
                  </a:lnTo>
                  <a:lnTo>
                    <a:pt x="625" y="458"/>
                  </a:lnTo>
                  <a:lnTo>
                    <a:pt x="623" y="459"/>
                  </a:lnTo>
                  <a:lnTo>
                    <a:pt x="622" y="461"/>
                  </a:lnTo>
                  <a:lnTo>
                    <a:pt x="620" y="471"/>
                  </a:lnTo>
                  <a:lnTo>
                    <a:pt x="622" y="473"/>
                  </a:lnTo>
                  <a:lnTo>
                    <a:pt x="617" y="486"/>
                  </a:lnTo>
                  <a:lnTo>
                    <a:pt x="619" y="494"/>
                  </a:lnTo>
                  <a:lnTo>
                    <a:pt x="617" y="498"/>
                  </a:lnTo>
                  <a:lnTo>
                    <a:pt x="616" y="497"/>
                  </a:lnTo>
                  <a:lnTo>
                    <a:pt x="614" y="497"/>
                  </a:lnTo>
                  <a:lnTo>
                    <a:pt x="614" y="501"/>
                  </a:lnTo>
                  <a:lnTo>
                    <a:pt x="590" y="503"/>
                  </a:lnTo>
                  <a:lnTo>
                    <a:pt x="574" y="513"/>
                  </a:lnTo>
                  <a:lnTo>
                    <a:pt x="571" y="516"/>
                  </a:lnTo>
                  <a:lnTo>
                    <a:pt x="571" y="518"/>
                  </a:lnTo>
                  <a:lnTo>
                    <a:pt x="566" y="521"/>
                  </a:lnTo>
                  <a:lnTo>
                    <a:pt x="565" y="522"/>
                  </a:lnTo>
                  <a:lnTo>
                    <a:pt x="563" y="521"/>
                  </a:lnTo>
                  <a:lnTo>
                    <a:pt x="560" y="522"/>
                  </a:lnTo>
                  <a:lnTo>
                    <a:pt x="557" y="522"/>
                  </a:lnTo>
                  <a:lnTo>
                    <a:pt x="556" y="522"/>
                  </a:lnTo>
                  <a:lnTo>
                    <a:pt x="556" y="525"/>
                  </a:lnTo>
                  <a:lnTo>
                    <a:pt x="557" y="527"/>
                  </a:lnTo>
                  <a:lnTo>
                    <a:pt x="559" y="525"/>
                  </a:lnTo>
                  <a:lnTo>
                    <a:pt x="560" y="524"/>
                  </a:lnTo>
                  <a:lnTo>
                    <a:pt x="562" y="524"/>
                  </a:lnTo>
                  <a:lnTo>
                    <a:pt x="560" y="530"/>
                  </a:lnTo>
                  <a:lnTo>
                    <a:pt x="559" y="531"/>
                  </a:lnTo>
                  <a:lnTo>
                    <a:pt x="554" y="525"/>
                  </a:lnTo>
                  <a:lnTo>
                    <a:pt x="553" y="525"/>
                  </a:lnTo>
                  <a:lnTo>
                    <a:pt x="550" y="525"/>
                  </a:lnTo>
                  <a:lnTo>
                    <a:pt x="548" y="522"/>
                  </a:lnTo>
                  <a:lnTo>
                    <a:pt x="545" y="522"/>
                  </a:lnTo>
                  <a:lnTo>
                    <a:pt x="544" y="519"/>
                  </a:lnTo>
                  <a:lnTo>
                    <a:pt x="542" y="518"/>
                  </a:lnTo>
                  <a:lnTo>
                    <a:pt x="544" y="513"/>
                  </a:lnTo>
                  <a:lnTo>
                    <a:pt x="542" y="512"/>
                  </a:lnTo>
                  <a:lnTo>
                    <a:pt x="538" y="515"/>
                  </a:lnTo>
                  <a:lnTo>
                    <a:pt x="535" y="516"/>
                  </a:lnTo>
                  <a:lnTo>
                    <a:pt x="532" y="515"/>
                  </a:lnTo>
                  <a:lnTo>
                    <a:pt x="530" y="513"/>
                  </a:lnTo>
                  <a:lnTo>
                    <a:pt x="535" y="513"/>
                  </a:lnTo>
                  <a:lnTo>
                    <a:pt x="535" y="510"/>
                  </a:lnTo>
                  <a:lnTo>
                    <a:pt x="535" y="506"/>
                  </a:lnTo>
                  <a:lnTo>
                    <a:pt x="532" y="504"/>
                  </a:lnTo>
                  <a:lnTo>
                    <a:pt x="527" y="507"/>
                  </a:lnTo>
                  <a:lnTo>
                    <a:pt x="524" y="509"/>
                  </a:lnTo>
                  <a:lnTo>
                    <a:pt x="529" y="510"/>
                  </a:lnTo>
                  <a:lnTo>
                    <a:pt x="529" y="512"/>
                  </a:lnTo>
                  <a:lnTo>
                    <a:pt x="523" y="513"/>
                  </a:lnTo>
                  <a:lnTo>
                    <a:pt x="520" y="516"/>
                  </a:lnTo>
                  <a:lnTo>
                    <a:pt x="517" y="521"/>
                  </a:lnTo>
                  <a:lnTo>
                    <a:pt x="506" y="525"/>
                  </a:lnTo>
                  <a:lnTo>
                    <a:pt x="506" y="522"/>
                  </a:lnTo>
                  <a:lnTo>
                    <a:pt x="481" y="513"/>
                  </a:lnTo>
                  <a:lnTo>
                    <a:pt x="478" y="513"/>
                  </a:lnTo>
                  <a:lnTo>
                    <a:pt x="475" y="515"/>
                  </a:lnTo>
                  <a:lnTo>
                    <a:pt x="473" y="512"/>
                  </a:lnTo>
                  <a:lnTo>
                    <a:pt x="467" y="509"/>
                  </a:lnTo>
                  <a:lnTo>
                    <a:pt x="461" y="507"/>
                  </a:lnTo>
                  <a:lnTo>
                    <a:pt x="457" y="504"/>
                  </a:lnTo>
                  <a:lnTo>
                    <a:pt x="454" y="501"/>
                  </a:lnTo>
                  <a:lnTo>
                    <a:pt x="452" y="497"/>
                  </a:lnTo>
                  <a:lnTo>
                    <a:pt x="449" y="495"/>
                  </a:lnTo>
                  <a:lnTo>
                    <a:pt x="445" y="486"/>
                  </a:lnTo>
                  <a:lnTo>
                    <a:pt x="445" y="485"/>
                  </a:lnTo>
                  <a:lnTo>
                    <a:pt x="446" y="482"/>
                  </a:lnTo>
                  <a:lnTo>
                    <a:pt x="446" y="477"/>
                  </a:lnTo>
                  <a:lnTo>
                    <a:pt x="445" y="468"/>
                  </a:lnTo>
                  <a:lnTo>
                    <a:pt x="437" y="459"/>
                  </a:lnTo>
                  <a:lnTo>
                    <a:pt x="439" y="453"/>
                  </a:lnTo>
                  <a:lnTo>
                    <a:pt x="434" y="453"/>
                  </a:lnTo>
                  <a:lnTo>
                    <a:pt x="425" y="458"/>
                  </a:lnTo>
                  <a:lnTo>
                    <a:pt x="421" y="458"/>
                  </a:lnTo>
                  <a:lnTo>
                    <a:pt x="419" y="458"/>
                  </a:lnTo>
                  <a:lnTo>
                    <a:pt x="424" y="449"/>
                  </a:lnTo>
                  <a:lnTo>
                    <a:pt x="425" y="445"/>
                  </a:lnTo>
                  <a:lnTo>
                    <a:pt x="425" y="440"/>
                  </a:lnTo>
                  <a:lnTo>
                    <a:pt x="422" y="434"/>
                  </a:lnTo>
                  <a:lnTo>
                    <a:pt x="418" y="430"/>
                  </a:lnTo>
                  <a:lnTo>
                    <a:pt x="415" y="436"/>
                  </a:lnTo>
                  <a:lnTo>
                    <a:pt x="413" y="448"/>
                  </a:lnTo>
                  <a:lnTo>
                    <a:pt x="412" y="448"/>
                  </a:lnTo>
                  <a:lnTo>
                    <a:pt x="409" y="448"/>
                  </a:lnTo>
                  <a:lnTo>
                    <a:pt x="406" y="449"/>
                  </a:lnTo>
                  <a:lnTo>
                    <a:pt x="403" y="449"/>
                  </a:lnTo>
                  <a:lnTo>
                    <a:pt x="400" y="451"/>
                  </a:lnTo>
                  <a:lnTo>
                    <a:pt x="397" y="449"/>
                  </a:lnTo>
                  <a:lnTo>
                    <a:pt x="399" y="443"/>
                  </a:lnTo>
                  <a:lnTo>
                    <a:pt x="403" y="445"/>
                  </a:lnTo>
                  <a:lnTo>
                    <a:pt x="406" y="442"/>
                  </a:lnTo>
                  <a:lnTo>
                    <a:pt x="407" y="434"/>
                  </a:lnTo>
                  <a:lnTo>
                    <a:pt x="407" y="428"/>
                  </a:lnTo>
                  <a:lnTo>
                    <a:pt x="410" y="419"/>
                  </a:lnTo>
                  <a:lnTo>
                    <a:pt x="413" y="418"/>
                  </a:lnTo>
                  <a:lnTo>
                    <a:pt x="415" y="415"/>
                  </a:lnTo>
                  <a:lnTo>
                    <a:pt x="415" y="407"/>
                  </a:lnTo>
                  <a:lnTo>
                    <a:pt x="416" y="409"/>
                  </a:lnTo>
                  <a:lnTo>
                    <a:pt x="415" y="404"/>
                  </a:lnTo>
                  <a:lnTo>
                    <a:pt x="415" y="401"/>
                  </a:lnTo>
                  <a:lnTo>
                    <a:pt x="413" y="400"/>
                  </a:lnTo>
                  <a:lnTo>
                    <a:pt x="413" y="397"/>
                  </a:lnTo>
                  <a:lnTo>
                    <a:pt x="413" y="395"/>
                  </a:lnTo>
                  <a:lnTo>
                    <a:pt x="412" y="398"/>
                  </a:lnTo>
                  <a:lnTo>
                    <a:pt x="412" y="404"/>
                  </a:lnTo>
                  <a:lnTo>
                    <a:pt x="410" y="404"/>
                  </a:lnTo>
                  <a:lnTo>
                    <a:pt x="405" y="415"/>
                  </a:lnTo>
                  <a:lnTo>
                    <a:pt x="405" y="416"/>
                  </a:lnTo>
                  <a:lnTo>
                    <a:pt x="403" y="419"/>
                  </a:lnTo>
                  <a:lnTo>
                    <a:pt x="400" y="419"/>
                  </a:lnTo>
                  <a:lnTo>
                    <a:pt x="399" y="419"/>
                  </a:lnTo>
                  <a:lnTo>
                    <a:pt x="399" y="421"/>
                  </a:lnTo>
                  <a:lnTo>
                    <a:pt x="394" y="424"/>
                  </a:lnTo>
                  <a:lnTo>
                    <a:pt x="393" y="425"/>
                  </a:lnTo>
                  <a:lnTo>
                    <a:pt x="390" y="427"/>
                  </a:lnTo>
                  <a:lnTo>
                    <a:pt x="388" y="431"/>
                  </a:lnTo>
                  <a:lnTo>
                    <a:pt x="382" y="437"/>
                  </a:lnTo>
                  <a:lnTo>
                    <a:pt x="381" y="440"/>
                  </a:lnTo>
                  <a:lnTo>
                    <a:pt x="382" y="440"/>
                  </a:lnTo>
                  <a:lnTo>
                    <a:pt x="382" y="446"/>
                  </a:lnTo>
                  <a:lnTo>
                    <a:pt x="381" y="445"/>
                  </a:lnTo>
                  <a:lnTo>
                    <a:pt x="379" y="445"/>
                  </a:lnTo>
                  <a:lnTo>
                    <a:pt x="376" y="442"/>
                  </a:lnTo>
                  <a:lnTo>
                    <a:pt x="373" y="439"/>
                  </a:lnTo>
                  <a:lnTo>
                    <a:pt x="372" y="437"/>
                  </a:lnTo>
                  <a:lnTo>
                    <a:pt x="369" y="437"/>
                  </a:lnTo>
                  <a:lnTo>
                    <a:pt x="369" y="434"/>
                  </a:lnTo>
                  <a:lnTo>
                    <a:pt x="373" y="437"/>
                  </a:lnTo>
                  <a:lnTo>
                    <a:pt x="373" y="434"/>
                  </a:lnTo>
                  <a:lnTo>
                    <a:pt x="373" y="431"/>
                  </a:lnTo>
                  <a:lnTo>
                    <a:pt x="372" y="428"/>
                  </a:lnTo>
                  <a:lnTo>
                    <a:pt x="370" y="424"/>
                  </a:lnTo>
                  <a:lnTo>
                    <a:pt x="369" y="421"/>
                  </a:lnTo>
                  <a:lnTo>
                    <a:pt x="366" y="418"/>
                  </a:lnTo>
                  <a:lnTo>
                    <a:pt x="364" y="413"/>
                  </a:lnTo>
                  <a:lnTo>
                    <a:pt x="361" y="409"/>
                  </a:lnTo>
                  <a:lnTo>
                    <a:pt x="360" y="409"/>
                  </a:lnTo>
                  <a:lnTo>
                    <a:pt x="354" y="406"/>
                  </a:lnTo>
                  <a:lnTo>
                    <a:pt x="351" y="403"/>
                  </a:lnTo>
                  <a:lnTo>
                    <a:pt x="351" y="400"/>
                  </a:lnTo>
                  <a:lnTo>
                    <a:pt x="352" y="400"/>
                  </a:lnTo>
                  <a:lnTo>
                    <a:pt x="354" y="395"/>
                  </a:lnTo>
                  <a:lnTo>
                    <a:pt x="348" y="394"/>
                  </a:lnTo>
                  <a:lnTo>
                    <a:pt x="340" y="388"/>
                  </a:lnTo>
                  <a:lnTo>
                    <a:pt x="339" y="386"/>
                  </a:lnTo>
                  <a:lnTo>
                    <a:pt x="339" y="389"/>
                  </a:lnTo>
                  <a:lnTo>
                    <a:pt x="337" y="389"/>
                  </a:lnTo>
                  <a:lnTo>
                    <a:pt x="327" y="383"/>
                  </a:lnTo>
                  <a:lnTo>
                    <a:pt x="325" y="385"/>
                  </a:lnTo>
                  <a:lnTo>
                    <a:pt x="322" y="386"/>
                  </a:lnTo>
                  <a:lnTo>
                    <a:pt x="319" y="385"/>
                  </a:lnTo>
                  <a:lnTo>
                    <a:pt x="312" y="377"/>
                  </a:lnTo>
                  <a:lnTo>
                    <a:pt x="304" y="376"/>
                  </a:lnTo>
                  <a:lnTo>
                    <a:pt x="268" y="376"/>
                  </a:lnTo>
                  <a:lnTo>
                    <a:pt x="250" y="386"/>
                  </a:lnTo>
                  <a:lnTo>
                    <a:pt x="243" y="388"/>
                  </a:lnTo>
                  <a:lnTo>
                    <a:pt x="238" y="389"/>
                  </a:lnTo>
                  <a:lnTo>
                    <a:pt x="220" y="389"/>
                  </a:lnTo>
                  <a:lnTo>
                    <a:pt x="217" y="389"/>
                  </a:lnTo>
                  <a:lnTo>
                    <a:pt x="213" y="391"/>
                  </a:lnTo>
                  <a:lnTo>
                    <a:pt x="201" y="398"/>
                  </a:lnTo>
                  <a:lnTo>
                    <a:pt x="196" y="398"/>
                  </a:lnTo>
                  <a:lnTo>
                    <a:pt x="192" y="403"/>
                  </a:lnTo>
                  <a:lnTo>
                    <a:pt x="187" y="403"/>
                  </a:lnTo>
                  <a:lnTo>
                    <a:pt x="184" y="404"/>
                  </a:lnTo>
                  <a:lnTo>
                    <a:pt x="177" y="421"/>
                  </a:lnTo>
                  <a:lnTo>
                    <a:pt x="171" y="422"/>
                  </a:lnTo>
                  <a:lnTo>
                    <a:pt x="168" y="422"/>
                  </a:lnTo>
                  <a:lnTo>
                    <a:pt x="165" y="421"/>
                  </a:lnTo>
                  <a:lnTo>
                    <a:pt x="152" y="424"/>
                  </a:lnTo>
                  <a:lnTo>
                    <a:pt x="150" y="421"/>
                  </a:lnTo>
                  <a:lnTo>
                    <a:pt x="149" y="421"/>
                  </a:lnTo>
                  <a:lnTo>
                    <a:pt x="141" y="422"/>
                  </a:lnTo>
                  <a:lnTo>
                    <a:pt x="134" y="421"/>
                  </a:lnTo>
                  <a:lnTo>
                    <a:pt x="128" y="422"/>
                  </a:lnTo>
                  <a:lnTo>
                    <a:pt x="114" y="422"/>
                  </a:lnTo>
                  <a:lnTo>
                    <a:pt x="111" y="424"/>
                  </a:lnTo>
                  <a:lnTo>
                    <a:pt x="108" y="427"/>
                  </a:lnTo>
                  <a:lnTo>
                    <a:pt x="107" y="428"/>
                  </a:lnTo>
                  <a:lnTo>
                    <a:pt x="108" y="430"/>
                  </a:lnTo>
                  <a:lnTo>
                    <a:pt x="107" y="431"/>
                  </a:lnTo>
                  <a:lnTo>
                    <a:pt x="105" y="433"/>
                  </a:lnTo>
                  <a:lnTo>
                    <a:pt x="96" y="434"/>
                  </a:lnTo>
                  <a:lnTo>
                    <a:pt x="89" y="440"/>
                  </a:lnTo>
                  <a:lnTo>
                    <a:pt x="87" y="442"/>
                  </a:lnTo>
                  <a:lnTo>
                    <a:pt x="86" y="445"/>
                  </a:lnTo>
                  <a:lnTo>
                    <a:pt x="83" y="445"/>
                  </a:lnTo>
                  <a:lnTo>
                    <a:pt x="80" y="443"/>
                  </a:lnTo>
                  <a:lnTo>
                    <a:pt x="80" y="446"/>
                  </a:lnTo>
                  <a:lnTo>
                    <a:pt x="77" y="446"/>
                  </a:lnTo>
                  <a:lnTo>
                    <a:pt x="75" y="446"/>
                  </a:lnTo>
                  <a:lnTo>
                    <a:pt x="72" y="445"/>
                  </a:lnTo>
                  <a:lnTo>
                    <a:pt x="59" y="445"/>
                  </a:lnTo>
                  <a:lnTo>
                    <a:pt x="56" y="442"/>
                  </a:lnTo>
                  <a:lnTo>
                    <a:pt x="53" y="442"/>
                  </a:lnTo>
                  <a:lnTo>
                    <a:pt x="50" y="442"/>
                  </a:lnTo>
                  <a:lnTo>
                    <a:pt x="39" y="431"/>
                  </a:lnTo>
                  <a:lnTo>
                    <a:pt x="33" y="428"/>
                  </a:lnTo>
                  <a:lnTo>
                    <a:pt x="32" y="416"/>
                  </a:lnTo>
                  <a:lnTo>
                    <a:pt x="33" y="416"/>
                  </a:lnTo>
                  <a:lnTo>
                    <a:pt x="36" y="416"/>
                  </a:lnTo>
                  <a:lnTo>
                    <a:pt x="38" y="416"/>
                  </a:lnTo>
                  <a:lnTo>
                    <a:pt x="44" y="407"/>
                  </a:lnTo>
                  <a:lnTo>
                    <a:pt x="44" y="404"/>
                  </a:lnTo>
                  <a:lnTo>
                    <a:pt x="42" y="400"/>
                  </a:lnTo>
                  <a:lnTo>
                    <a:pt x="42" y="395"/>
                  </a:lnTo>
                  <a:lnTo>
                    <a:pt x="42" y="398"/>
                  </a:lnTo>
                  <a:lnTo>
                    <a:pt x="44" y="394"/>
                  </a:lnTo>
                  <a:lnTo>
                    <a:pt x="42" y="379"/>
                  </a:lnTo>
                  <a:lnTo>
                    <a:pt x="33" y="358"/>
                  </a:lnTo>
                  <a:lnTo>
                    <a:pt x="30" y="335"/>
                  </a:lnTo>
                  <a:lnTo>
                    <a:pt x="24" y="323"/>
                  </a:lnTo>
                  <a:lnTo>
                    <a:pt x="23" y="319"/>
                  </a:lnTo>
                  <a:lnTo>
                    <a:pt x="17" y="307"/>
                  </a:lnTo>
                  <a:lnTo>
                    <a:pt x="17" y="301"/>
                  </a:lnTo>
                  <a:lnTo>
                    <a:pt x="12" y="290"/>
                  </a:lnTo>
                  <a:lnTo>
                    <a:pt x="9" y="287"/>
                  </a:lnTo>
                  <a:lnTo>
                    <a:pt x="3" y="281"/>
                  </a:lnTo>
                  <a:lnTo>
                    <a:pt x="3" y="278"/>
                  </a:lnTo>
                  <a:lnTo>
                    <a:pt x="2" y="277"/>
                  </a:lnTo>
                  <a:lnTo>
                    <a:pt x="0" y="274"/>
                  </a:lnTo>
                  <a:lnTo>
                    <a:pt x="0" y="272"/>
                  </a:lnTo>
                  <a:lnTo>
                    <a:pt x="0" y="274"/>
                  </a:lnTo>
                  <a:lnTo>
                    <a:pt x="2" y="274"/>
                  </a:lnTo>
                  <a:lnTo>
                    <a:pt x="3" y="275"/>
                  </a:lnTo>
                  <a:lnTo>
                    <a:pt x="5" y="277"/>
                  </a:lnTo>
                  <a:lnTo>
                    <a:pt x="5" y="280"/>
                  </a:lnTo>
                  <a:lnTo>
                    <a:pt x="6" y="280"/>
                  </a:lnTo>
                  <a:lnTo>
                    <a:pt x="6" y="281"/>
                  </a:lnTo>
                  <a:lnTo>
                    <a:pt x="9" y="281"/>
                  </a:lnTo>
                  <a:lnTo>
                    <a:pt x="11" y="280"/>
                  </a:lnTo>
                  <a:lnTo>
                    <a:pt x="11" y="277"/>
                  </a:lnTo>
                  <a:lnTo>
                    <a:pt x="8" y="274"/>
                  </a:lnTo>
                  <a:lnTo>
                    <a:pt x="5" y="265"/>
                  </a:lnTo>
                  <a:lnTo>
                    <a:pt x="3" y="262"/>
                  </a:lnTo>
                  <a:lnTo>
                    <a:pt x="5" y="263"/>
                  </a:lnTo>
                  <a:lnTo>
                    <a:pt x="8" y="274"/>
                  </a:lnTo>
                  <a:lnTo>
                    <a:pt x="11" y="271"/>
                  </a:lnTo>
                  <a:lnTo>
                    <a:pt x="12" y="277"/>
                  </a:lnTo>
                  <a:lnTo>
                    <a:pt x="14" y="277"/>
                  </a:lnTo>
                  <a:lnTo>
                    <a:pt x="15" y="275"/>
                  </a:lnTo>
                  <a:lnTo>
                    <a:pt x="17" y="271"/>
                  </a:lnTo>
                  <a:lnTo>
                    <a:pt x="15" y="266"/>
                  </a:lnTo>
                  <a:lnTo>
                    <a:pt x="14" y="263"/>
                  </a:lnTo>
                  <a:lnTo>
                    <a:pt x="12" y="260"/>
                  </a:lnTo>
                  <a:lnTo>
                    <a:pt x="11" y="260"/>
                  </a:lnTo>
                  <a:lnTo>
                    <a:pt x="12" y="259"/>
                  </a:lnTo>
                  <a:lnTo>
                    <a:pt x="3" y="241"/>
                  </a:lnTo>
                  <a:lnTo>
                    <a:pt x="3" y="232"/>
                  </a:lnTo>
                  <a:lnTo>
                    <a:pt x="5" y="229"/>
                  </a:lnTo>
                  <a:lnTo>
                    <a:pt x="8" y="224"/>
                  </a:lnTo>
                  <a:lnTo>
                    <a:pt x="9" y="214"/>
                  </a:lnTo>
                  <a:lnTo>
                    <a:pt x="6" y="209"/>
                  </a:lnTo>
                  <a:lnTo>
                    <a:pt x="12" y="196"/>
                  </a:lnTo>
                  <a:lnTo>
                    <a:pt x="14" y="195"/>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87" name="Rectangle 461"/>
            <p:cNvSpPr>
              <a:spLocks noChangeArrowheads="1"/>
            </p:cNvSpPr>
            <p:nvPr/>
          </p:nvSpPr>
          <p:spPr bwMode="auto">
            <a:xfrm>
              <a:off x="2257" y="2027"/>
              <a:ext cx="2" cy="1"/>
            </a:xfrm>
            <a:prstGeom prst="rect">
              <a:avLst/>
            </a:prstGeom>
            <a:solidFill>
              <a:srgbClr val="C0C0C0"/>
            </a:solidFill>
            <a:ln w="1905">
              <a:noFill/>
              <a:miter lim="800000"/>
              <a:headEnd/>
              <a:tailEnd/>
            </a:ln>
          </p:spPr>
          <p:txBody>
            <a:bodyPr/>
            <a:lstStyle/>
            <a:p>
              <a:pPr algn="ctr" eaLnBrk="0" fontAlgn="base" hangingPunct="0">
                <a:spcBef>
                  <a:spcPct val="0"/>
                </a:spcBef>
                <a:spcAft>
                  <a:spcPct val="0"/>
                </a:spcAft>
              </a:pPr>
              <a:endParaRPr lang="fi-FI" sz="2000">
                <a:solidFill>
                  <a:srgbClr val="000000"/>
                </a:solidFill>
              </a:endParaRPr>
            </a:p>
          </p:txBody>
        </p:sp>
        <p:sp>
          <p:nvSpPr>
            <p:cNvPr id="1688" name="Freeform 462"/>
            <p:cNvSpPr>
              <a:spLocks/>
            </p:cNvSpPr>
            <p:nvPr/>
          </p:nvSpPr>
          <p:spPr bwMode="auto">
            <a:xfrm>
              <a:off x="2262" y="2028"/>
              <a:ext cx="7" cy="3"/>
            </a:xfrm>
            <a:custGeom>
              <a:avLst/>
              <a:gdLst>
                <a:gd name="T0" fmla="*/ 6 w 7"/>
                <a:gd name="T1" fmla="*/ 3 h 3"/>
                <a:gd name="T2" fmla="*/ 7 w 7"/>
                <a:gd name="T3" fmla="*/ 2 h 3"/>
                <a:gd name="T4" fmla="*/ 6 w 7"/>
                <a:gd name="T5" fmla="*/ 2 h 3"/>
                <a:gd name="T6" fmla="*/ 0 w 7"/>
                <a:gd name="T7" fmla="*/ 0 h 3"/>
                <a:gd name="T8" fmla="*/ 0 w 7"/>
                <a:gd name="T9" fmla="*/ 2 h 3"/>
                <a:gd name="T10" fmla="*/ 1 w 7"/>
                <a:gd name="T11" fmla="*/ 3 h 3"/>
                <a:gd name="T12" fmla="*/ 3 w 7"/>
                <a:gd name="T13" fmla="*/ 3 h 3"/>
                <a:gd name="T14" fmla="*/ 6 w 7"/>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3"/>
                <a:gd name="T26" fmla="*/ 7 w 7"/>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3">
                  <a:moveTo>
                    <a:pt x="6" y="3"/>
                  </a:moveTo>
                  <a:lnTo>
                    <a:pt x="7" y="2"/>
                  </a:lnTo>
                  <a:lnTo>
                    <a:pt x="6" y="2"/>
                  </a:lnTo>
                  <a:lnTo>
                    <a:pt x="0" y="0"/>
                  </a:lnTo>
                  <a:lnTo>
                    <a:pt x="0" y="2"/>
                  </a:lnTo>
                  <a:lnTo>
                    <a:pt x="1" y="3"/>
                  </a:lnTo>
                  <a:lnTo>
                    <a:pt x="3" y="3"/>
                  </a:lnTo>
                  <a:lnTo>
                    <a:pt x="6"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89" name="Freeform 463"/>
            <p:cNvSpPr>
              <a:spLocks/>
            </p:cNvSpPr>
            <p:nvPr/>
          </p:nvSpPr>
          <p:spPr bwMode="auto">
            <a:xfrm>
              <a:off x="2266" y="2024"/>
              <a:ext cx="8" cy="4"/>
            </a:xfrm>
            <a:custGeom>
              <a:avLst/>
              <a:gdLst>
                <a:gd name="T0" fmla="*/ 6 w 8"/>
                <a:gd name="T1" fmla="*/ 3 h 4"/>
                <a:gd name="T2" fmla="*/ 8 w 8"/>
                <a:gd name="T3" fmla="*/ 3 h 4"/>
                <a:gd name="T4" fmla="*/ 2 w 8"/>
                <a:gd name="T5" fmla="*/ 0 h 4"/>
                <a:gd name="T6" fmla="*/ 0 w 8"/>
                <a:gd name="T7" fmla="*/ 0 h 4"/>
                <a:gd name="T8" fmla="*/ 3 w 8"/>
                <a:gd name="T9" fmla="*/ 3 h 4"/>
                <a:gd name="T10" fmla="*/ 6 w 8"/>
                <a:gd name="T11" fmla="*/ 4 h 4"/>
                <a:gd name="T12" fmla="*/ 6 w 8"/>
                <a:gd name="T13" fmla="*/ 3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6" y="3"/>
                  </a:moveTo>
                  <a:lnTo>
                    <a:pt x="8" y="3"/>
                  </a:lnTo>
                  <a:lnTo>
                    <a:pt x="2" y="0"/>
                  </a:lnTo>
                  <a:lnTo>
                    <a:pt x="0" y="0"/>
                  </a:lnTo>
                  <a:lnTo>
                    <a:pt x="3" y="3"/>
                  </a:lnTo>
                  <a:lnTo>
                    <a:pt x="6" y="4"/>
                  </a:lnTo>
                  <a:lnTo>
                    <a:pt x="6"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90" name="Freeform 464"/>
            <p:cNvSpPr>
              <a:spLocks/>
            </p:cNvSpPr>
            <p:nvPr/>
          </p:nvSpPr>
          <p:spPr bwMode="auto">
            <a:xfrm>
              <a:off x="2281" y="2022"/>
              <a:ext cx="5" cy="5"/>
            </a:xfrm>
            <a:custGeom>
              <a:avLst/>
              <a:gdLst>
                <a:gd name="T0" fmla="*/ 3 w 5"/>
                <a:gd name="T1" fmla="*/ 2 h 5"/>
                <a:gd name="T2" fmla="*/ 2 w 5"/>
                <a:gd name="T3" fmla="*/ 0 h 5"/>
                <a:gd name="T4" fmla="*/ 0 w 5"/>
                <a:gd name="T5" fmla="*/ 2 h 5"/>
                <a:gd name="T6" fmla="*/ 0 w 5"/>
                <a:gd name="T7" fmla="*/ 3 h 5"/>
                <a:gd name="T8" fmla="*/ 3 w 5"/>
                <a:gd name="T9" fmla="*/ 5 h 5"/>
                <a:gd name="T10" fmla="*/ 5 w 5"/>
                <a:gd name="T11" fmla="*/ 3 h 5"/>
                <a:gd name="T12" fmla="*/ 3 w 5"/>
                <a:gd name="T13" fmla="*/ 2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3" y="2"/>
                  </a:moveTo>
                  <a:lnTo>
                    <a:pt x="2" y="0"/>
                  </a:lnTo>
                  <a:lnTo>
                    <a:pt x="0" y="2"/>
                  </a:lnTo>
                  <a:lnTo>
                    <a:pt x="0" y="3"/>
                  </a:lnTo>
                  <a:lnTo>
                    <a:pt x="3" y="5"/>
                  </a:lnTo>
                  <a:lnTo>
                    <a:pt x="5" y="3"/>
                  </a:lnTo>
                  <a:lnTo>
                    <a:pt x="3"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91" name="Freeform 465"/>
            <p:cNvSpPr>
              <a:spLocks/>
            </p:cNvSpPr>
            <p:nvPr/>
          </p:nvSpPr>
          <p:spPr bwMode="auto">
            <a:xfrm>
              <a:off x="2307" y="2043"/>
              <a:ext cx="10" cy="3"/>
            </a:xfrm>
            <a:custGeom>
              <a:avLst/>
              <a:gdLst>
                <a:gd name="T0" fmla="*/ 10 w 10"/>
                <a:gd name="T1" fmla="*/ 0 h 3"/>
                <a:gd name="T2" fmla="*/ 0 w 10"/>
                <a:gd name="T3" fmla="*/ 0 h 3"/>
                <a:gd name="T4" fmla="*/ 6 w 10"/>
                <a:gd name="T5" fmla="*/ 3 h 3"/>
                <a:gd name="T6" fmla="*/ 9 w 10"/>
                <a:gd name="T7" fmla="*/ 2 h 3"/>
                <a:gd name="T8" fmla="*/ 10 w 10"/>
                <a:gd name="T9" fmla="*/ 0 h 3"/>
                <a:gd name="T10" fmla="*/ 0 60000 65536"/>
                <a:gd name="T11" fmla="*/ 0 60000 65536"/>
                <a:gd name="T12" fmla="*/ 0 60000 65536"/>
                <a:gd name="T13" fmla="*/ 0 60000 65536"/>
                <a:gd name="T14" fmla="*/ 0 60000 65536"/>
                <a:gd name="T15" fmla="*/ 0 w 10"/>
                <a:gd name="T16" fmla="*/ 0 h 3"/>
                <a:gd name="T17" fmla="*/ 10 w 10"/>
                <a:gd name="T18" fmla="*/ 3 h 3"/>
              </a:gdLst>
              <a:ahLst/>
              <a:cxnLst>
                <a:cxn ang="T10">
                  <a:pos x="T0" y="T1"/>
                </a:cxn>
                <a:cxn ang="T11">
                  <a:pos x="T2" y="T3"/>
                </a:cxn>
                <a:cxn ang="T12">
                  <a:pos x="T4" y="T5"/>
                </a:cxn>
                <a:cxn ang="T13">
                  <a:pos x="T6" y="T7"/>
                </a:cxn>
                <a:cxn ang="T14">
                  <a:pos x="T8" y="T9"/>
                </a:cxn>
              </a:cxnLst>
              <a:rect l="T15" t="T16" r="T17" b="T18"/>
              <a:pathLst>
                <a:path w="10" h="3">
                  <a:moveTo>
                    <a:pt x="10" y="0"/>
                  </a:moveTo>
                  <a:lnTo>
                    <a:pt x="0" y="0"/>
                  </a:lnTo>
                  <a:lnTo>
                    <a:pt x="6" y="3"/>
                  </a:lnTo>
                  <a:lnTo>
                    <a:pt x="9" y="2"/>
                  </a:lnTo>
                  <a:lnTo>
                    <a:pt x="1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92" name="Freeform 466"/>
            <p:cNvSpPr>
              <a:spLocks/>
            </p:cNvSpPr>
            <p:nvPr/>
          </p:nvSpPr>
          <p:spPr bwMode="auto">
            <a:xfrm>
              <a:off x="2317" y="2060"/>
              <a:ext cx="3" cy="1"/>
            </a:xfrm>
            <a:custGeom>
              <a:avLst/>
              <a:gdLst>
                <a:gd name="T0" fmla="*/ 3 w 3"/>
                <a:gd name="T1" fmla="*/ 1 h 1"/>
                <a:gd name="T2" fmla="*/ 3 w 3"/>
                <a:gd name="T3" fmla="*/ 0 h 1"/>
                <a:gd name="T4" fmla="*/ 2 w 3"/>
                <a:gd name="T5" fmla="*/ 0 h 1"/>
                <a:gd name="T6" fmla="*/ 0 w 3"/>
                <a:gd name="T7" fmla="*/ 1 h 1"/>
                <a:gd name="T8" fmla="*/ 2 w 3"/>
                <a:gd name="T9" fmla="*/ 1 h 1"/>
                <a:gd name="T10" fmla="*/ 3 w 3"/>
                <a:gd name="T11" fmla="*/ 1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3" y="1"/>
                  </a:moveTo>
                  <a:lnTo>
                    <a:pt x="3" y="0"/>
                  </a:lnTo>
                  <a:lnTo>
                    <a:pt x="2" y="0"/>
                  </a:lnTo>
                  <a:lnTo>
                    <a:pt x="0" y="1"/>
                  </a:lnTo>
                  <a:lnTo>
                    <a:pt x="2" y="1"/>
                  </a:lnTo>
                  <a:lnTo>
                    <a:pt x="3"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93" name="Freeform 467"/>
            <p:cNvSpPr>
              <a:spLocks/>
            </p:cNvSpPr>
            <p:nvPr/>
          </p:nvSpPr>
          <p:spPr bwMode="auto">
            <a:xfrm>
              <a:off x="3462" y="2914"/>
              <a:ext cx="5" cy="11"/>
            </a:xfrm>
            <a:custGeom>
              <a:avLst/>
              <a:gdLst>
                <a:gd name="T0" fmla="*/ 2 w 5"/>
                <a:gd name="T1" fmla="*/ 2 h 11"/>
                <a:gd name="T2" fmla="*/ 3 w 5"/>
                <a:gd name="T3" fmla="*/ 2 h 11"/>
                <a:gd name="T4" fmla="*/ 3 w 5"/>
                <a:gd name="T5" fmla="*/ 6 h 11"/>
                <a:gd name="T6" fmla="*/ 5 w 5"/>
                <a:gd name="T7" fmla="*/ 9 h 11"/>
                <a:gd name="T8" fmla="*/ 5 w 5"/>
                <a:gd name="T9" fmla="*/ 11 h 11"/>
                <a:gd name="T10" fmla="*/ 3 w 5"/>
                <a:gd name="T11" fmla="*/ 11 h 11"/>
                <a:gd name="T12" fmla="*/ 2 w 5"/>
                <a:gd name="T13" fmla="*/ 11 h 11"/>
                <a:gd name="T14" fmla="*/ 2 w 5"/>
                <a:gd name="T15" fmla="*/ 9 h 11"/>
                <a:gd name="T16" fmla="*/ 0 w 5"/>
                <a:gd name="T17" fmla="*/ 8 h 11"/>
                <a:gd name="T18" fmla="*/ 0 w 5"/>
                <a:gd name="T19" fmla="*/ 6 h 11"/>
                <a:gd name="T20" fmla="*/ 0 w 5"/>
                <a:gd name="T21" fmla="*/ 2 h 11"/>
                <a:gd name="T22" fmla="*/ 2 w 5"/>
                <a:gd name="T23" fmla="*/ 0 h 11"/>
                <a:gd name="T24" fmla="*/ 2 w 5"/>
                <a:gd name="T25" fmla="*/ 2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11"/>
                <a:gd name="T41" fmla="*/ 5 w 5"/>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11">
                  <a:moveTo>
                    <a:pt x="2" y="2"/>
                  </a:moveTo>
                  <a:lnTo>
                    <a:pt x="3" y="2"/>
                  </a:lnTo>
                  <a:lnTo>
                    <a:pt x="3" y="6"/>
                  </a:lnTo>
                  <a:lnTo>
                    <a:pt x="5" y="9"/>
                  </a:lnTo>
                  <a:lnTo>
                    <a:pt x="5" y="11"/>
                  </a:lnTo>
                  <a:lnTo>
                    <a:pt x="3" y="11"/>
                  </a:lnTo>
                  <a:lnTo>
                    <a:pt x="2" y="11"/>
                  </a:lnTo>
                  <a:lnTo>
                    <a:pt x="2" y="9"/>
                  </a:lnTo>
                  <a:lnTo>
                    <a:pt x="0" y="8"/>
                  </a:lnTo>
                  <a:lnTo>
                    <a:pt x="0" y="6"/>
                  </a:lnTo>
                  <a:lnTo>
                    <a:pt x="0" y="2"/>
                  </a:lnTo>
                  <a:lnTo>
                    <a:pt x="2" y="0"/>
                  </a:lnTo>
                  <a:lnTo>
                    <a:pt x="2"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94" name="Freeform 468"/>
            <p:cNvSpPr>
              <a:spLocks/>
            </p:cNvSpPr>
            <p:nvPr/>
          </p:nvSpPr>
          <p:spPr bwMode="auto">
            <a:xfrm>
              <a:off x="3468" y="2931"/>
              <a:ext cx="5" cy="3"/>
            </a:xfrm>
            <a:custGeom>
              <a:avLst/>
              <a:gdLst>
                <a:gd name="T0" fmla="*/ 5 w 5"/>
                <a:gd name="T1" fmla="*/ 1 h 3"/>
                <a:gd name="T2" fmla="*/ 5 w 5"/>
                <a:gd name="T3" fmla="*/ 3 h 3"/>
                <a:gd name="T4" fmla="*/ 3 w 5"/>
                <a:gd name="T5" fmla="*/ 1 h 3"/>
                <a:gd name="T6" fmla="*/ 2 w 5"/>
                <a:gd name="T7" fmla="*/ 1 h 3"/>
                <a:gd name="T8" fmla="*/ 0 w 5"/>
                <a:gd name="T9" fmla="*/ 0 h 3"/>
                <a:gd name="T10" fmla="*/ 2 w 5"/>
                <a:gd name="T11" fmla="*/ 0 h 3"/>
                <a:gd name="T12" fmla="*/ 5 w 5"/>
                <a:gd name="T13" fmla="*/ 1 h 3"/>
                <a:gd name="T14" fmla="*/ 0 60000 65536"/>
                <a:gd name="T15" fmla="*/ 0 60000 65536"/>
                <a:gd name="T16" fmla="*/ 0 60000 65536"/>
                <a:gd name="T17" fmla="*/ 0 60000 65536"/>
                <a:gd name="T18" fmla="*/ 0 60000 65536"/>
                <a:gd name="T19" fmla="*/ 0 60000 65536"/>
                <a:gd name="T20" fmla="*/ 0 60000 65536"/>
                <a:gd name="T21" fmla="*/ 0 w 5"/>
                <a:gd name="T22" fmla="*/ 0 h 3"/>
                <a:gd name="T23" fmla="*/ 5 w 5"/>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3">
                  <a:moveTo>
                    <a:pt x="5" y="1"/>
                  </a:moveTo>
                  <a:lnTo>
                    <a:pt x="5" y="3"/>
                  </a:lnTo>
                  <a:lnTo>
                    <a:pt x="3" y="1"/>
                  </a:lnTo>
                  <a:lnTo>
                    <a:pt x="2" y="1"/>
                  </a:lnTo>
                  <a:lnTo>
                    <a:pt x="0" y="0"/>
                  </a:lnTo>
                  <a:lnTo>
                    <a:pt x="2" y="0"/>
                  </a:lnTo>
                  <a:lnTo>
                    <a:pt x="5"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95" name="Freeform 469"/>
            <p:cNvSpPr>
              <a:spLocks/>
            </p:cNvSpPr>
            <p:nvPr/>
          </p:nvSpPr>
          <p:spPr bwMode="auto">
            <a:xfrm>
              <a:off x="3480" y="2928"/>
              <a:ext cx="5" cy="6"/>
            </a:xfrm>
            <a:custGeom>
              <a:avLst/>
              <a:gdLst>
                <a:gd name="T0" fmla="*/ 3 w 5"/>
                <a:gd name="T1" fmla="*/ 0 h 6"/>
                <a:gd name="T2" fmla="*/ 3 w 5"/>
                <a:gd name="T3" fmla="*/ 1 h 6"/>
                <a:gd name="T4" fmla="*/ 5 w 5"/>
                <a:gd name="T5" fmla="*/ 4 h 6"/>
                <a:gd name="T6" fmla="*/ 3 w 5"/>
                <a:gd name="T7" fmla="*/ 6 h 6"/>
                <a:gd name="T8" fmla="*/ 3 w 5"/>
                <a:gd name="T9" fmla="*/ 4 h 6"/>
                <a:gd name="T10" fmla="*/ 2 w 5"/>
                <a:gd name="T11" fmla="*/ 3 h 6"/>
                <a:gd name="T12" fmla="*/ 0 w 5"/>
                <a:gd name="T13" fmla="*/ 3 h 6"/>
                <a:gd name="T14" fmla="*/ 0 w 5"/>
                <a:gd name="T15" fmla="*/ 1 h 6"/>
                <a:gd name="T16" fmla="*/ 2 w 5"/>
                <a:gd name="T17" fmla="*/ 1 h 6"/>
                <a:gd name="T18" fmla="*/ 3 w 5"/>
                <a:gd name="T19" fmla="*/ 1 h 6"/>
                <a:gd name="T20" fmla="*/ 3 w 5"/>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6"/>
                <a:gd name="T35" fmla="*/ 5 w 5"/>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6">
                  <a:moveTo>
                    <a:pt x="3" y="0"/>
                  </a:moveTo>
                  <a:lnTo>
                    <a:pt x="3" y="1"/>
                  </a:lnTo>
                  <a:lnTo>
                    <a:pt x="5" y="4"/>
                  </a:lnTo>
                  <a:lnTo>
                    <a:pt x="3" y="6"/>
                  </a:lnTo>
                  <a:lnTo>
                    <a:pt x="3" y="4"/>
                  </a:lnTo>
                  <a:lnTo>
                    <a:pt x="2" y="3"/>
                  </a:lnTo>
                  <a:lnTo>
                    <a:pt x="0" y="3"/>
                  </a:lnTo>
                  <a:lnTo>
                    <a:pt x="0" y="1"/>
                  </a:lnTo>
                  <a:lnTo>
                    <a:pt x="2" y="1"/>
                  </a:lnTo>
                  <a:lnTo>
                    <a:pt x="3" y="1"/>
                  </a:lnTo>
                  <a:lnTo>
                    <a:pt x="3"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96" name="Freeform 470"/>
            <p:cNvSpPr>
              <a:spLocks/>
            </p:cNvSpPr>
            <p:nvPr/>
          </p:nvSpPr>
          <p:spPr bwMode="auto">
            <a:xfrm>
              <a:off x="3492" y="2938"/>
              <a:ext cx="5" cy="6"/>
            </a:xfrm>
            <a:custGeom>
              <a:avLst/>
              <a:gdLst>
                <a:gd name="T0" fmla="*/ 5 w 5"/>
                <a:gd name="T1" fmla="*/ 2 h 6"/>
                <a:gd name="T2" fmla="*/ 3 w 5"/>
                <a:gd name="T3" fmla="*/ 5 h 6"/>
                <a:gd name="T4" fmla="*/ 5 w 5"/>
                <a:gd name="T5" fmla="*/ 5 h 6"/>
                <a:gd name="T6" fmla="*/ 3 w 5"/>
                <a:gd name="T7" fmla="*/ 6 h 6"/>
                <a:gd name="T8" fmla="*/ 2 w 5"/>
                <a:gd name="T9" fmla="*/ 5 h 6"/>
                <a:gd name="T10" fmla="*/ 2 w 5"/>
                <a:gd name="T11" fmla="*/ 3 h 6"/>
                <a:gd name="T12" fmla="*/ 0 w 5"/>
                <a:gd name="T13" fmla="*/ 2 h 6"/>
                <a:gd name="T14" fmla="*/ 2 w 5"/>
                <a:gd name="T15" fmla="*/ 0 h 6"/>
                <a:gd name="T16" fmla="*/ 2 w 5"/>
                <a:gd name="T17" fmla="*/ 2 h 6"/>
                <a:gd name="T18" fmla="*/ 5 w 5"/>
                <a:gd name="T19" fmla="*/ 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6"/>
                <a:gd name="T32" fmla="*/ 5 w 5"/>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6">
                  <a:moveTo>
                    <a:pt x="5" y="2"/>
                  </a:moveTo>
                  <a:lnTo>
                    <a:pt x="3" y="5"/>
                  </a:lnTo>
                  <a:lnTo>
                    <a:pt x="5" y="5"/>
                  </a:lnTo>
                  <a:lnTo>
                    <a:pt x="3" y="6"/>
                  </a:lnTo>
                  <a:lnTo>
                    <a:pt x="2" y="5"/>
                  </a:lnTo>
                  <a:lnTo>
                    <a:pt x="2" y="3"/>
                  </a:lnTo>
                  <a:lnTo>
                    <a:pt x="0" y="2"/>
                  </a:lnTo>
                  <a:lnTo>
                    <a:pt x="2" y="0"/>
                  </a:lnTo>
                  <a:lnTo>
                    <a:pt x="2" y="2"/>
                  </a:lnTo>
                  <a:lnTo>
                    <a:pt x="5"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97" name="Freeform 471"/>
            <p:cNvSpPr>
              <a:spLocks/>
            </p:cNvSpPr>
            <p:nvPr/>
          </p:nvSpPr>
          <p:spPr bwMode="auto">
            <a:xfrm>
              <a:off x="2467" y="2539"/>
              <a:ext cx="4" cy="3"/>
            </a:xfrm>
            <a:custGeom>
              <a:avLst/>
              <a:gdLst>
                <a:gd name="T0" fmla="*/ 4 w 4"/>
                <a:gd name="T1" fmla="*/ 0 h 3"/>
                <a:gd name="T2" fmla="*/ 3 w 4"/>
                <a:gd name="T3" fmla="*/ 0 h 3"/>
                <a:gd name="T4" fmla="*/ 0 w 4"/>
                <a:gd name="T5" fmla="*/ 1 h 3"/>
                <a:gd name="T6" fmla="*/ 1 w 4"/>
                <a:gd name="T7" fmla="*/ 3 h 3"/>
                <a:gd name="T8" fmla="*/ 3 w 4"/>
                <a:gd name="T9" fmla="*/ 1 h 3"/>
                <a:gd name="T10" fmla="*/ 4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4" y="0"/>
                  </a:moveTo>
                  <a:lnTo>
                    <a:pt x="3" y="0"/>
                  </a:lnTo>
                  <a:lnTo>
                    <a:pt x="0" y="1"/>
                  </a:lnTo>
                  <a:lnTo>
                    <a:pt x="1" y="3"/>
                  </a:lnTo>
                  <a:lnTo>
                    <a:pt x="3" y="1"/>
                  </a:lnTo>
                  <a:lnTo>
                    <a:pt x="4"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98" name="Freeform 472"/>
            <p:cNvSpPr>
              <a:spLocks/>
            </p:cNvSpPr>
            <p:nvPr/>
          </p:nvSpPr>
          <p:spPr bwMode="auto">
            <a:xfrm>
              <a:off x="2879" y="2661"/>
              <a:ext cx="7" cy="9"/>
            </a:xfrm>
            <a:custGeom>
              <a:avLst/>
              <a:gdLst>
                <a:gd name="T0" fmla="*/ 7 w 7"/>
                <a:gd name="T1" fmla="*/ 3 h 9"/>
                <a:gd name="T2" fmla="*/ 7 w 7"/>
                <a:gd name="T3" fmla="*/ 5 h 9"/>
                <a:gd name="T4" fmla="*/ 5 w 7"/>
                <a:gd name="T5" fmla="*/ 8 h 9"/>
                <a:gd name="T6" fmla="*/ 5 w 7"/>
                <a:gd name="T7" fmla="*/ 9 h 9"/>
                <a:gd name="T8" fmla="*/ 4 w 7"/>
                <a:gd name="T9" fmla="*/ 9 h 9"/>
                <a:gd name="T10" fmla="*/ 1 w 7"/>
                <a:gd name="T11" fmla="*/ 9 h 9"/>
                <a:gd name="T12" fmla="*/ 0 w 7"/>
                <a:gd name="T13" fmla="*/ 8 h 9"/>
                <a:gd name="T14" fmla="*/ 0 w 7"/>
                <a:gd name="T15" fmla="*/ 6 h 9"/>
                <a:gd name="T16" fmla="*/ 2 w 7"/>
                <a:gd name="T17" fmla="*/ 0 h 9"/>
                <a:gd name="T18" fmla="*/ 5 w 7"/>
                <a:gd name="T19" fmla="*/ 0 h 9"/>
                <a:gd name="T20" fmla="*/ 7 w 7"/>
                <a:gd name="T21" fmla="*/ 3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9"/>
                <a:gd name="T35" fmla="*/ 7 w 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9">
                  <a:moveTo>
                    <a:pt x="7" y="3"/>
                  </a:moveTo>
                  <a:lnTo>
                    <a:pt x="7" y="5"/>
                  </a:lnTo>
                  <a:lnTo>
                    <a:pt x="5" y="8"/>
                  </a:lnTo>
                  <a:lnTo>
                    <a:pt x="5" y="9"/>
                  </a:lnTo>
                  <a:lnTo>
                    <a:pt x="4" y="9"/>
                  </a:lnTo>
                  <a:lnTo>
                    <a:pt x="1" y="9"/>
                  </a:lnTo>
                  <a:lnTo>
                    <a:pt x="0" y="8"/>
                  </a:lnTo>
                  <a:lnTo>
                    <a:pt x="0" y="6"/>
                  </a:lnTo>
                  <a:lnTo>
                    <a:pt x="2" y="0"/>
                  </a:lnTo>
                  <a:lnTo>
                    <a:pt x="5" y="0"/>
                  </a:lnTo>
                  <a:lnTo>
                    <a:pt x="7"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699" name="Freeform 473"/>
            <p:cNvSpPr>
              <a:spLocks/>
            </p:cNvSpPr>
            <p:nvPr/>
          </p:nvSpPr>
          <p:spPr bwMode="auto">
            <a:xfrm>
              <a:off x="2831" y="2748"/>
              <a:ext cx="1" cy="2"/>
            </a:xfrm>
            <a:custGeom>
              <a:avLst/>
              <a:gdLst>
                <a:gd name="T0" fmla="*/ 0 w 1"/>
                <a:gd name="T1" fmla="*/ 0 h 2"/>
                <a:gd name="T2" fmla="*/ 1 w 1"/>
                <a:gd name="T3" fmla="*/ 0 h 2"/>
                <a:gd name="T4" fmla="*/ 1 w 1"/>
                <a:gd name="T5" fmla="*/ 2 h 2"/>
                <a:gd name="T6" fmla="*/ 0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0"/>
                  </a:moveTo>
                  <a:lnTo>
                    <a:pt x="1" y="0"/>
                  </a:lnTo>
                  <a:lnTo>
                    <a:pt x="1" y="2"/>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00" name="Freeform 474"/>
            <p:cNvSpPr>
              <a:spLocks/>
            </p:cNvSpPr>
            <p:nvPr/>
          </p:nvSpPr>
          <p:spPr bwMode="auto">
            <a:xfrm>
              <a:off x="3407" y="2453"/>
              <a:ext cx="3" cy="3"/>
            </a:xfrm>
            <a:custGeom>
              <a:avLst/>
              <a:gdLst>
                <a:gd name="T0" fmla="*/ 1 w 3"/>
                <a:gd name="T1" fmla="*/ 0 h 3"/>
                <a:gd name="T2" fmla="*/ 1 w 3"/>
                <a:gd name="T3" fmla="*/ 2 h 3"/>
                <a:gd name="T4" fmla="*/ 0 w 3"/>
                <a:gd name="T5" fmla="*/ 2 h 3"/>
                <a:gd name="T6" fmla="*/ 1 w 3"/>
                <a:gd name="T7" fmla="*/ 3 h 3"/>
                <a:gd name="T8" fmla="*/ 3 w 3"/>
                <a:gd name="T9" fmla="*/ 2 h 3"/>
                <a:gd name="T10" fmla="*/ 1 w 3"/>
                <a:gd name="T11" fmla="*/ 0 h 3"/>
                <a:gd name="T12" fmla="*/ 0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1" y="2"/>
                  </a:lnTo>
                  <a:lnTo>
                    <a:pt x="0" y="2"/>
                  </a:lnTo>
                  <a:lnTo>
                    <a:pt x="1" y="3"/>
                  </a:lnTo>
                  <a:lnTo>
                    <a:pt x="3" y="2"/>
                  </a:lnTo>
                  <a:lnTo>
                    <a:pt x="1" y="0"/>
                  </a:lnTo>
                  <a:lnTo>
                    <a:pt x="0" y="0"/>
                  </a:lnTo>
                  <a:lnTo>
                    <a:pt x="1"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01" name="Freeform 475"/>
            <p:cNvSpPr>
              <a:spLocks/>
            </p:cNvSpPr>
            <p:nvPr/>
          </p:nvSpPr>
          <p:spPr bwMode="auto">
            <a:xfrm>
              <a:off x="3405" y="2458"/>
              <a:ext cx="9" cy="4"/>
            </a:xfrm>
            <a:custGeom>
              <a:avLst/>
              <a:gdLst>
                <a:gd name="T0" fmla="*/ 6 w 9"/>
                <a:gd name="T1" fmla="*/ 3 h 4"/>
                <a:gd name="T2" fmla="*/ 5 w 9"/>
                <a:gd name="T3" fmla="*/ 4 h 4"/>
                <a:gd name="T4" fmla="*/ 5 w 9"/>
                <a:gd name="T5" fmla="*/ 3 h 4"/>
                <a:gd name="T6" fmla="*/ 5 w 9"/>
                <a:gd name="T7" fmla="*/ 1 h 4"/>
                <a:gd name="T8" fmla="*/ 3 w 9"/>
                <a:gd name="T9" fmla="*/ 0 h 4"/>
                <a:gd name="T10" fmla="*/ 2 w 9"/>
                <a:gd name="T11" fmla="*/ 0 h 4"/>
                <a:gd name="T12" fmla="*/ 0 w 9"/>
                <a:gd name="T13" fmla="*/ 1 h 4"/>
                <a:gd name="T14" fmla="*/ 2 w 9"/>
                <a:gd name="T15" fmla="*/ 1 h 4"/>
                <a:gd name="T16" fmla="*/ 3 w 9"/>
                <a:gd name="T17" fmla="*/ 1 h 4"/>
                <a:gd name="T18" fmla="*/ 3 w 9"/>
                <a:gd name="T19" fmla="*/ 3 h 4"/>
                <a:gd name="T20" fmla="*/ 2 w 9"/>
                <a:gd name="T21" fmla="*/ 3 h 4"/>
                <a:gd name="T22" fmla="*/ 2 w 9"/>
                <a:gd name="T23" fmla="*/ 4 h 4"/>
                <a:gd name="T24" fmla="*/ 9 w 9"/>
                <a:gd name="T25" fmla="*/ 4 h 4"/>
                <a:gd name="T26" fmla="*/ 8 w 9"/>
                <a:gd name="T27" fmla="*/ 3 h 4"/>
                <a:gd name="T28" fmla="*/ 6 w 9"/>
                <a:gd name="T29" fmla="*/ 3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4"/>
                <a:gd name="T47" fmla="*/ 9 w 9"/>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4">
                  <a:moveTo>
                    <a:pt x="6" y="3"/>
                  </a:moveTo>
                  <a:lnTo>
                    <a:pt x="5" y="4"/>
                  </a:lnTo>
                  <a:lnTo>
                    <a:pt x="5" y="3"/>
                  </a:lnTo>
                  <a:lnTo>
                    <a:pt x="5" y="1"/>
                  </a:lnTo>
                  <a:lnTo>
                    <a:pt x="3" y="0"/>
                  </a:lnTo>
                  <a:lnTo>
                    <a:pt x="2" y="0"/>
                  </a:lnTo>
                  <a:lnTo>
                    <a:pt x="0" y="1"/>
                  </a:lnTo>
                  <a:lnTo>
                    <a:pt x="2" y="1"/>
                  </a:lnTo>
                  <a:lnTo>
                    <a:pt x="3" y="1"/>
                  </a:lnTo>
                  <a:lnTo>
                    <a:pt x="3" y="3"/>
                  </a:lnTo>
                  <a:lnTo>
                    <a:pt x="2" y="3"/>
                  </a:lnTo>
                  <a:lnTo>
                    <a:pt x="2" y="4"/>
                  </a:lnTo>
                  <a:lnTo>
                    <a:pt x="9" y="4"/>
                  </a:lnTo>
                  <a:lnTo>
                    <a:pt x="8" y="3"/>
                  </a:lnTo>
                  <a:lnTo>
                    <a:pt x="6"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02" name="Freeform 476"/>
            <p:cNvSpPr>
              <a:spLocks/>
            </p:cNvSpPr>
            <p:nvPr/>
          </p:nvSpPr>
          <p:spPr bwMode="auto">
            <a:xfrm>
              <a:off x="3513" y="2883"/>
              <a:ext cx="5" cy="1"/>
            </a:xfrm>
            <a:custGeom>
              <a:avLst/>
              <a:gdLst>
                <a:gd name="T0" fmla="*/ 3 w 5"/>
                <a:gd name="T1" fmla="*/ 0 h 1"/>
                <a:gd name="T2" fmla="*/ 2 w 5"/>
                <a:gd name="T3" fmla="*/ 0 h 1"/>
                <a:gd name="T4" fmla="*/ 0 w 5"/>
                <a:gd name="T5" fmla="*/ 1 h 1"/>
                <a:gd name="T6" fmla="*/ 3 w 5"/>
                <a:gd name="T7" fmla="*/ 1 h 1"/>
                <a:gd name="T8" fmla="*/ 5 w 5"/>
                <a:gd name="T9" fmla="*/ 0 h 1"/>
                <a:gd name="T10" fmla="*/ 3 w 5"/>
                <a:gd name="T11" fmla="*/ 0 h 1"/>
                <a:gd name="T12" fmla="*/ 0 60000 65536"/>
                <a:gd name="T13" fmla="*/ 0 60000 65536"/>
                <a:gd name="T14" fmla="*/ 0 60000 65536"/>
                <a:gd name="T15" fmla="*/ 0 60000 65536"/>
                <a:gd name="T16" fmla="*/ 0 60000 65536"/>
                <a:gd name="T17" fmla="*/ 0 60000 65536"/>
                <a:gd name="T18" fmla="*/ 0 w 5"/>
                <a:gd name="T19" fmla="*/ 0 h 1"/>
                <a:gd name="T20" fmla="*/ 5 w 5"/>
                <a:gd name="T21" fmla="*/ 1 h 1"/>
              </a:gdLst>
              <a:ahLst/>
              <a:cxnLst>
                <a:cxn ang="T12">
                  <a:pos x="T0" y="T1"/>
                </a:cxn>
                <a:cxn ang="T13">
                  <a:pos x="T2" y="T3"/>
                </a:cxn>
                <a:cxn ang="T14">
                  <a:pos x="T4" y="T5"/>
                </a:cxn>
                <a:cxn ang="T15">
                  <a:pos x="T6" y="T7"/>
                </a:cxn>
                <a:cxn ang="T16">
                  <a:pos x="T8" y="T9"/>
                </a:cxn>
                <a:cxn ang="T17">
                  <a:pos x="T10" y="T11"/>
                </a:cxn>
              </a:cxnLst>
              <a:rect l="T18" t="T19" r="T20" b="T21"/>
              <a:pathLst>
                <a:path w="5" h="1">
                  <a:moveTo>
                    <a:pt x="3" y="0"/>
                  </a:moveTo>
                  <a:lnTo>
                    <a:pt x="2" y="0"/>
                  </a:lnTo>
                  <a:lnTo>
                    <a:pt x="0" y="1"/>
                  </a:lnTo>
                  <a:lnTo>
                    <a:pt x="3" y="1"/>
                  </a:lnTo>
                  <a:lnTo>
                    <a:pt x="5" y="0"/>
                  </a:lnTo>
                  <a:lnTo>
                    <a:pt x="3"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03" name="Freeform 477"/>
            <p:cNvSpPr>
              <a:spLocks/>
            </p:cNvSpPr>
            <p:nvPr/>
          </p:nvSpPr>
          <p:spPr bwMode="auto">
            <a:xfrm>
              <a:off x="2961" y="2325"/>
              <a:ext cx="179" cy="277"/>
            </a:xfrm>
            <a:custGeom>
              <a:avLst/>
              <a:gdLst>
                <a:gd name="T0" fmla="*/ 30 w 179"/>
                <a:gd name="T1" fmla="*/ 36 h 277"/>
                <a:gd name="T2" fmla="*/ 33 w 179"/>
                <a:gd name="T3" fmla="*/ 43 h 277"/>
                <a:gd name="T4" fmla="*/ 45 w 179"/>
                <a:gd name="T5" fmla="*/ 52 h 277"/>
                <a:gd name="T6" fmla="*/ 34 w 179"/>
                <a:gd name="T7" fmla="*/ 113 h 277"/>
                <a:gd name="T8" fmla="*/ 6 w 179"/>
                <a:gd name="T9" fmla="*/ 149 h 277"/>
                <a:gd name="T10" fmla="*/ 4 w 179"/>
                <a:gd name="T11" fmla="*/ 152 h 277"/>
                <a:gd name="T12" fmla="*/ 0 w 179"/>
                <a:gd name="T13" fmla="*/ 155 h 277"/>
                <a:gd name="T14" fmla="*/ 6 w 179"/>
                <a:gd name="T15" fmla="*/ 160 h 277"/>
                <a:gd name="T16" fmla="*/ 9 w 179"/>
                <a:gd name="T17" fmla="*/ 163 h 277"/>
                <a:gd name="T18" fmla="*/ 12 w 179"/>
                <a:gd name="T19" fmla="*/ 172 h 277"/>
                <a:gd name="T20" fmla="*/ 21 w 179"/>
                <a:gd name="T21" fmla="*/ 172 h 277"/>
                <a:gd name="T22" fmla="*/ 28 w 179"/>
                <a:gd name="T23" fmla="*/ 173 h 277"/>
                <a:gd name="T24" fmla="*/ 28 w 179"/>
                <a:gd name="T25" fmla="*/ 179 h 277"/>
                <a:gd name="T26" fmla="*/ 25 w 179"/>
                <a:gd name="T27" fmla="*/ 184 h 277"/>
                <a:gd name="T28" fmla="*/ 22 w 179"/>
                <a:gd name="T29" fmla="*/ 187 h 277"/>
                <a:gd name="T30" fmla="*/ 27 w 179"/>
                <a:gd name="T31" fmla="*/ 200 h 277"/>
                <a:gd name="T32" fmla="*/ 31 w 179"/>
                <a:gd name="T33" fmla="*/ 227 h 277"/>
                <a:gd name="T34" fmla="*/ 31 w 179"/>
                <a:gd name="T35" fmla="*/ 233 h 277"/>
                <a:gd name="T36" fmla="*/ 15 w 179"/>
                <a:gd name="T37" fmla="*/ 233 h 277"/>
                <a:gd name="T38" fmla="*/ 12 w 179"/>
                <a:gd name="T39" fmla="*/ 235 h 277"/>
                <a:gd name="T40" fmla="*/ 13 w 179"/>
                <a:gd name="T41" fmla="*/ 244 h 277"/>
                <a:gd name="T42" fmla="*/ 18 w 179"/>
                <a:gd name="T43" fmla="*/ 250 h 277"/>
                <a:gd name="T44" fmla="*/ 25 w 179"/>
                <a:gd name="T45" fmla="*/ 253 h 277"/>
                <a:gd name="T46" fmla="*/ 34 w 179"/>
                <a:gd name="T47" fmla="*/ 277 h 277"/>
                <a:gd name="T48" fmla="*/ 40 w 179"/>
                <a:gd name="T49" fmla="*/ 275 h 277"/>
                <a:gd name="T50" fmla="*/ 45 w 179"/>
                <a:gd name="T51" fmla="*/ 275 h 277"/>
                <a:gd name="T52" fmla="*/ 51 w 179"/>
                <a:gd name="T53" fmla="*/ 272 h 277"/>
                <a:gd name="T54" fmla="*/ 54 w 179"/>
                <a:gd name="T55" fmla="*/ 269 h 277"/>
                <a:gd name="T56" fmla="*/ 57 w 179"/>
                <a:gd name="T57" fmla="*/ 271 h 277"/>
                <a:gd name="T58" fmla="*/ 60 w 179"/>
                <a:gd name="T59" fmla="*/ 274 h 277"/>
                <a:gd name="T60" fmla="*/ 61 w 179"/>
                <a:gd name="T61" fmla="*/ 272 h 277"/>
                <a:gd name="T62" fmla="*/ 69 w 179"/>
                <a:gd name="T63" fmla="*/ 269 h 277"/>
                <a:gd name="T64" fmla="*/ 79 w 179"/>
                <a:gd name="T65" fmla="*/ 266 h 277"/>
                <a:gd name="T66" fmla="*/ 90 w 179"/>
                <a:gd name="T67" fmla="*/ 266 h 277"/>
                <a:gd name="T68" fmla="*/ 90 w 179"/>
                <a:gd name="T69" fmla="*/ 263 h 277"/>
                <a:gd name="T70" fmla="*/ 93 w 179"/>
                <a:gd name="T71" fmla="*/ 262 h 277"/>
                <a:gd name="T72" fmla="*/ 94 w 179"/>
                <a:gd name="T73" fmla="*/ 259 h 277"/>
                <a:gd name="T74" fmla="*/ 97 w 179"/>
                <a:gd name="T75" fmla="*/ 256 h 277"/>
                <a:gd name="T76" fmla="*/ 94 w 179"/>
                <a:gd name="T77" fmla="*/ 253 h 277"/>
                <a:gd name="T78" fmla="*/ 115 w 179"/>
                <a:gd name="T79" fmla="*/ 247 h 277"/>
                <a:gd name="T80" fmla="*/ 121 w 179"/>
                <a:gd name="T81" fmla="*/ 247 h 277"/>
                <a:gd name="T82" fmla="*/ 127 w 179"/>
                <a:gd name="T83" fmla="*/ 242 h 277"/>
                <a:gd name="T84" fmla="*/ 130 w 179"/>
                <a:gd name="T85" fmla="*/ 238 h 277"/>
                <a:gd name="T86" fmla="*/ 136 w 179"/>
                <a:gd name="T87" fmla="*/ 232 h 277"/>
                <a:gd name="T88" fmla="*/ 139 w 179"/>
                <a:gd name="T89" fmla="*/ 229 h 277"/>
                <a:gd name="T90" fmla="*/ 141 w 179"/>
                <a:gd name="T91" fmla="*/ 223 h 277"/>
                <a:gd name="T92" fmla="*/ 145 w 179"/>
                <a:gd name="T93" fmla="*/ 218 h 277"/>
                <a:gd name="T94" fmla="*/ 159 w 179"/>
                <a:gd name="T95" fmla="*/ 208 h 277"/>
                <a:gd name="T96" fmla="*/ 156 w 179"/>
                <a:gd name="T97" fmla="*/ 205 h 277"/>
                <a:gd name="T98" fmla="*/ 151 w 179"/>
                <a:gd name="T99" fmla="*/ 185 h 277"/>
                <a:gd name="T100" fmla="*/ 144 w 179"/>
                <a:gd name="T101" fmla="*/ 187 h 277"/>
                <a:gd name="T102" fmla="*/ 147 w 179"/>
                <a:gd name="T103" fmla="*/ 175 h 277"/>
                <a:gd name="T104" fmla="*/ 148 w 179"/>
                <a:gd name="T105" fmla="*/ 166 h 277"/>
                <a:gd name="T106" fmla="*/ 151 w 179"/>
                <a:gd name="T107" fmla="*/ 163 h 277"/>
                <a:gd name="T108" fmla="*/ 160 w 179"/>
                <a:gd name="T109" fmla="*/ 142 h 277"/>
                <a:gd name="T110" fmla="*/ 161 w 179"/>
                <a:gd name="T111" fmla="*/ 134 h 277"/>
                <a:gd name="T112" fmla="*/ 179 w 179"/>
                <a:gd name="T113" fmla="*/ 68 h 277"/>
                <a:gd name="T114" fmla="*/ 45 w 179"/>
                <a:gd name="T115" fmla="*/ 0 h 277"/>
                <a:gd name="T116" fmla="*/ 28 w 179"/>
                <a:gd name="T117" fmla="*/ 31 h 2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9"/>
                <a:gd name="T178" fmla="*/ 0 h 277"/>
                <a:gd name="T179" fmla="*/ 179 w 179"/>
                <a:gd name="T180" fmla="*/ 277 h 27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9" h="277">
                  <a:moveTo>
                    <a:pt x="28" y="31"/>
                  </a:moveTo>
                  <a:lnTo>
                    <a:pt x="30" y="36"/>
                  </a:lnTo>
                  <a:lnTo>
                    <a:pt x="30" y="37"/>
                  </a:lnTo>
                  <a:lnTo>
                    <a:pt x="33" y="43"/>
                  </a:lnTo>
                  <a:lnTo>
                    <a:pt x="36" y="46"/>
                  </a:lnTo>
                  <a:lnTo>
                    <a:pt x="45" y="52"/>
                  </a:lnTo>
                  <a:lnTo>
                    <a:pt x="40" y="59"/>
                  </a:lnTo>
                  <a:lnTo>
                    <a:pt x="34" y="113"/>
                  </a:lnTo>
                  <a:lnTo>
                    <a:pt x="6" y="146"/>
                  </a:lnTo>
                  <a:lnTo>
                    <a:pt x="6" y="149"/>
                  </a:lnTo>
                  <a:lnTo>
                    <a:pt x="4" y="149"/>
                  </a:lnTo>
                  <a:lnTo>
                    <a:pt x="4" y="152"/>
                  </a:lnTo>
                  <a:lnTo>
                    <a:pt x="1" y="154"/>
                  </a:lnTo>
                  <a:lnTo>
                    <a:pt x="0" y="155"/>
                  </a:lnTo>
                  <a:lnTo>
                    <a:pt x="1" y="158"/>
                  </a:lnTo>
                  <a:lnTo>
                    <a:pt x="6" y="160"/>
                  </a:lnTo>
                  <a:lnTo>
                    <a:pt x="7" y="161"/>
                  </a:lnTo>
                  <a:lnTo>
                    <a:pt x="9" y="163"/>
                  </a:lnTo>
                  <a:lnTo>
                    <a:pt x="12" y="164"/>
                  </a:lnTo>
                  <a:lnTo>
                    <a:pt x="12" y="172"/>
                  </a:lnTo>
                  <a:lnTo>
                    <a:pt x="18" y="173"/>
                  </a:lnTo>
                  <a:lnTo>
                    <a:pt x="21" y="172"/>
                  </a:lnTo>
                  <a:lnTo>
                    <a:pt x="25" y="173"/>
                  </a:lnTo>
                  <a:lnTo>
                    <a:pt x="28" y="173"/>
                  </a:lnTo>
                  <a:lnTo>
                    <a:pt x="30" y="178"/>
                  </a:lnTo>
                  <a:lnTo>
                    <a:pt x="28" y="179"/>
                  </a:lnTo>
                  <a:lnTo>
                    <a:pt x="28" y="181"/>
                  </a:lnTo>
                  <a:lnTo>
                    <a:pt x="25" y="184"/>
                  </a:lnTo>
                  <a:lnTo>
                    <a:pt x="21" y="185"/>
                  </a:lnTo>
                  <a:lnTo>
                    <a:pt x="22" y="187"/>
                  </a:lnTo>
                  <a:lnTo>
                    <a:pt x="24" y="194"/>
                  </a:lnTo>
                  <a:lnTo>
                    <a:pt x="27" y="200"/>
                  </a:lnTo>
                  <a:lnTo>
                    <a:pt x="24" y="215"/>
                  </a:lnTo>
                  <a:lnTo>
                    <a:pt x="31" y="227"/>
                  </a:lnTo>
                  <a:lnTo>
                    <a:pt x="33" y="233"/>
                  </a:lnTo>
                  <a:lnTo>
                    <a:pt x="31" y="233"/>
                  </a:lnTo>
                  <a:lnTo>
                    <a:pt x="21" y="232"/>
                  </a:lnTo>
                  <a:lnTo>
                    <a:pt x="15" y="233"/>
                  </a:lnTo>
                  <a:lnTo>
                    <a:pt x="13" y="233"/>
                  </a:lnTo>
                  <a:lnTo>
                    <a:pt x="12" y="235"/>
                  </a:lnTo>
                  <a:lnTo>
                    <a:pt x="12" y="241"/>
                  </a:lnTo>
                  <a:lnTo>
                    <a:pt x="13" y="244"/>
                  </a:lnTo>
                  <a:lnTo>
                    <a:pt x="16" y="248"/>
                  </a:lnTo>
                  <a:lnTo>
                    <a:pt x="18" y="250"/>
                  </a:lnTo>
                  <a:lnTo>
                    <a:pt x="24" y="251"/>
                  </a:lnTo>
                  <a:lnTo>
                    <a:pt x="25" y="253"/>
                  </a:lnTo>
                  <a:lnTo>
                    <a:pt x="33" y="275"/>
                  </a:lnTo>
                  <a:lnTo>
                    <a:pt x="34" y="277"/>
                  </a:lnTo>
                  <a:lnTo>
                    <a:pt x="34" y="275"/>
                  </a:lnTo>
                  <a:lnTo>
                    <a:pt x="40" y="275"/>
                  </a:lnTo>
                  <a:lnTo>
                    <a:pt x="43" y="275"/>
                  </a:lnTo>
                  <a:lnTo>
                    <a:pt x="45" y="275"/>
                  </a:lnTo>
                  <a:lnTo>
                    <a:pt x="48" y="272"/>
                  </a:lnTo>
                  <a:lnTo>
                    <a:pt x="51" y="272"/>
                  </a:lnTo>
                  <a:lnTo>
                    <a:pt x="52" y="269"/>
                  </a:lnTo>
                  <a:lnTo>
                    <a:pt x="54" y="269"/>
                  </a:lnTo>
                  <a:lnTo>
                    <a:pt x="55" y="269"/>
                  </a:lnTo>
                  <a:lnTo>
                    <a:pt x="57" y="271"/>
                  </a:lnTo>
                  <a:lnTo>
                    <a:pt x="57" y="272"/>
                  </a:lnTo>
                  <a:lnTo>
                    <a:pt x="60" y="274"/>
                  </a:lnTo>
                  <a:lnTo>
                    <a:pt x="61" y="274"/>
                  </a:lnTo>
                  <a:lnTo>
                    <a:pt x="61" y="272"/>
                  </a:lnTo>
                  <a:lnTo>
                    <a:pt x="66" y="271"/>
                  </a:lnTo>
                  <a:lnTo>
                    <a:pt x="69" y="269"/>
                  </a:lnTo>
                  <a:lnTo>
                    <a:pt x="75" y="266"/>
                  </a:lnTo>
                  <a:lnTo>
                    <a:pt x="79" y="266"/>
                  </a:lnTo>
                  <a:lnTo>
                    <a:pt x="82" y="266"/>
                  </a:lnTo>
                  <a:lnTo>
                    <a:pt x="90" y="266"/>
                  </a:lnTo>
                  <a:lnTo>
                    <a:pt x="90" y="265"/>
                  </a:lnTo>
                  <a:lnTo>
                    <a:pt x="90" y="263"/>
                  </a:lnTo>
                  <a:lnTo>
                    <a:pt x="91" y="262"/>
                  </a:lnTo>
                  <a:lnTo>
                    <a:pt x="93" y="262"/>
                  </a:lnTo>
                  <a:lnTo>
                    <a:pt x="94" y="262"/>
                  </a:lnTo>
                  <a:lnTo>
                    <a:pt x="94" y="259"/>
                  </a:lnTo>
                  <a:lnTo>
                    <a:pt x="96" y="257"/>
                  </a:lnTo>
                  <a:lnTo>
                    <a:pt x="97" y="256"/>
                  </a:lnTo>
                  <a:lnTo>
                    <a:pt x="96" y="254"/>
                  </a:lnTo>
                  <a:lnTo>
                    <a:pt x="94" y="253"/>
                  </a:lnTo>
                  <a:lnTo>
                    <a:pt x="94" y="251"/>
                  </a:lnTo>
                  <a:lnTo>
                    <a:pt x="115" y="247"/>
                  </a:lnTo>
                  <a:lnTo>
                    <a:pt x="117" y="248"/>
                  </a:lnTo>
                  <a:lnTo>
                    <a:pt x="121" y="247"/>
                  </a:lnTo>
                  <a:lnTo>
                    <a:pt x="123" y="244"/>
                  </a:lnTo>
                  <a:lnTo>
                    <a:pt x="127" y="242"/>
                  </a:lnTo>
                  <a:lnTo>
                    <a:pt x="129" y="241"/>
                  </a:lnTo>
                  <a:lnTo>
                    <a:pt x="130" y="238"/>
                  </a:lnTo>
                  <a:lnTo>
                    <a:pt x="135" y="233"/>
                  </a:lnTo>
                  <a:lnTo>
                    <a:pt x="136" y="232"/>
                  </a:lnTo>
                  <a:lnTo>
                    <a:pt x="138" y="232"/>
                  </a:lnTo>
                  <a:lnTo>
                    <a:pt x="139" y="229"/>
                  </a:lnTo>
                  <a:lnTo>
                    <a:pt x="141" y="227"/>
                  </a:lnTo>
                  <a:lnTo>
                    <a:pt x="141" y="223"/>
                  </a:lnTo>
                  <a:lnTo>
                    <a:pt x="144" y="220"/>
                  </a:lnTo>
                  <a:lnTo>
                    <a:pt x="145" y="218"/>
                  </a:lnTo>
                  <a:lnTo>
                    <a:pt x="160" y="214"/>
                  </a:lnTo>
                  <a:lnTo>
                    <a:pt x="159" y="208"/>
                  </a:lnTo>
                  <a:lnTo>
                    <a:pt x="157" y="206"/>
                  </a:lnTo>
                  <a:lnTo>
                    <a:pt x="156" y="205"/>
                  </a:lnTo>
                  <a:lnTo>
                    <a:pt x="151" y="190"/>
                  </a:lnTo>
                  <a:lnTo>
                    <a:pt x="151" y="185"/>
                  </a:lnTo>
                  <a:lnTo>
                    <a:pt x="145" y="187"/>
                  </a:lnTo>
                  <a:lnTo>
                    <a:pt x="144" y="187"/>
                  </a:lnTo>
                  <a:lnTo>
                    <a:pt x="144" y="181"/>
                  </a:lnTo>
                  <a:lnTo>
                    <a:pt x="147" y="175"/>
                  </a:lnTo>
                  <a:lnTo>
                    <a:pt x="147" y="167"/>
                  </a:lnTo>
                  <a:lnTo>
                    <a:pt x="148" y="166"/>
                  </a:lnTo>
                  <a:lnTo>
                    <a:pt x="151" y="164"/>
                  </a:lnTo>
                  <a:lnTo>
                    <a:pt x="151" y="163"/>
                  </a:lnTo>
                  <a:lnTo>
                    <a:pt x="151" y="155"/>
                  </a:lnTo>
                  <a:lnTo>
                    <a:pt x="160" y="142"/>
                  </a:lnTo>
                  <a:lnTo>
                    <a:pt x="161" y="136"/>
                  </a:lnTo>
                  <a:lnTo>
                    <a:pt x="161" y="134"/>
                  </a:lnTo>
                  <a:lnTo>
                    <a:pt x="179" y="134"/>
                  </a:lnTo>
                  <a:lnTo>
                    <a:pt x="179" y="68"/>
                  </a:lnTo>
                  <a:lnTo>
                    <a:pt x="176" y="68"/>
                  </a:lnTo>
                  <a:lnTo>
                    <a:pt x="45" y="0"/>
                  </a:lnTo>
                  <a:lnTo>
                    <a:pt x="28" y="6"/>
                  </a:lnTo>
                  <a:lnTo>
                    <a:pt x="28" y="3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04" name="Freeform 478"/>
            <p:cNvSpPr>
              <a:spLocks/>
            </p:cNvSpPr>
            <p:nvPr/>
          </p:nvSpPr>
          <p:spPr bwMode="auto">
            <a:xfrm>
              <a:off x="1269" y="2473"/>
              <a:ext cx="72" cy="72"/>
            </a:xfrm>
            <a:custGeom>
              <a:avLst/>
              <a:gdLst>
                <a:gd name="T0" fmla="*/ 72 w 72"/>
                <a:gd name="T1" fmla="*/ 0 h 72"/>
                <a:gd name="T2" fmla="*/ 68 w 72"/>
                <a:gd name="T3" fmla="*/ 0 h 72"/>
                <a:gd name="T4" fmla="*/ 65 w 72"/>
                <a:gd name="T5" fmla="*/ 1 h 72"/>
                <a:gd name="T6" fmla="*/ 63 w 72"/>
                <a:gd name="T7" fmla="*/ 3 h 72"/>
                <a:gd name="T8" fmla="*/ 60 w 72"/>
                <a:gd name="T9" fmla="*/ 4 h 72"/>
                <a:gd name="T10" fmla="*/ 57 w 72"/>
                <a:gd name="T11" fmla="*/ 4 h 72"/>
                <a:gd name="T12" fmla="*/ 56 w 72"/>
                <a:gd name="T13" fmla="*/ 6 h 72"/>
                <a:gd name="T14" fmla="*/ 50 w 72"/>
                <a:gd name="T15" fmla="*/ 6 h 72"/>
                <a:gd name="T16" fmla="*/ 50 w 72"/>
                <a:gd name="T17" fmla="*/ 4 h 72"/>
                <a:gd name="T18" fmla="*/ 48 w 72"/>
                <a:gd name="T19" fmla="*/ 3 h 72"/>
                <a:gd name="T20" fmla="*/ 47 w 72"/>
                <a:gd name="T21" fmla="*/ 3 h 72"/>
                <a:gd name="T22" fmla="*/ 45 w 72"/>
                <a:gd name="T23" fmla="*/ 4 h 72"/>
                <a:gd name="T24" fmla="*/ 44 w 72"/>
                <a:gd name="T25" fmla="*/ 4 h 72"/>
                <a:gd name="T26" fmla="*/ 42 w 72"/>
                <a:gd name="T27" fmla="*/ 6 h 72"/>
                <a:gd name="T28" fmla="*/ 42 w 72"/>
                <a:gd name="T29" fmla="*/ 10 h 72"/>
                <a:gd name="T30" fmla="*/ 41 w 72"/>
                <a:gd name="T31" fmla="*/ 12 h 72"/>
                <a:gd name="T32" fmla="*/ 38 w 72"/>
                <a:gd name="T33" fmla="*/ 12 h 72"/>
                <a:gd name="T34" fmla="*/ 36 w 72"/>
                <a:gd name="T35" fmla="*/ 13 h 72"/>
                <a:gd name="T36" fmla="*/ 36 w 72"/>
                <a:gd name="T37" fmla="*/ 15 h 72"/>
                <a:gd name="T38" fmla="*/ 35 w 72"/>
                <a:gd name="T39" fmla="*/ 15 h 72"/>
                <a:gd name="T40" fmla="*/ 33 w 72"/>
                <a:gd name="T41" fmla="*/ 16 h 72"/>
                <a:gd name="T42" fmla="*/ 32 w 72"/>
                <a:gd name="T43" fmla="*/ 18 h 72"/>
                <a:gd name="T44" fmla="*/ 30 w 72"/>
                <a:gd name="T45" fmla="*/ 18 h 72"/>
                <a:gd name="T46" fmla="*/ 29 w 72"/>
                <a:gd name="T47" fmla="*/ 18 h 72"/>
                <a:gd name="T48" fmla="*/ 26 w 72"/>
                <a:gd name="T49" fmla="*/ 16 h 72"/>
                <a:gd name="T50" fmla="*/ 24 w 72"/>
                <a:gd name="T51" fmla="*/ 16 h 72"/>
                <a:gd name="T52" fmla="*/ 21 w 72"/>
                <a:gd name="T53" fmla="*/ 21 h 72"/>
                <a:gd name="T54" fmla="*/ 14 w 72"/>
                <a:gd name="T55" fmla="*/ 21 h 72"/>
                <a:gd name="T56" fmla="*/ 14 w 72"/>
                <a:gd name="T57" fmla="*/ 24 h 72"/>
                <a:gd name="T58" fmla="*/ 14 w 72"/>
                <a:gd name="T59" fmla="*/ 28 h 72"/>
                <a:gd name="T60" fmla="*/ 12 w 72"/>
                <a:gd name="T61" fmla="*/ 28 h 72"/>
                <a:gd name="T62" fmla="*/ 11 w 72"/>
                <a:gd name="T63" fmla="*/ 30 h 72"/>
                <a:gd name="T64" fmla="*/ 11 w 72"/>
                <a:gd name="T65" fmla="*/ 33 h 72"/>
                <a:gd name="T66" fmla="*/ 9 w 72"/>
                <a:gd name="T67" fmla="*/ 33 h 72"/>
                <a:gd name="T68" fmla="*/ 0 w 72"/>
                <a:gd name="T69" fmla="*/ 33 h 72"/>
                <a:gd name="T70" fmla="*/ 0 w 72"/>
                <a:gd name="T71" fmla="*/ 36 h 72"/>
                <a:gd name="T72" fmla="*/ 29 w 72"/>
                <a:gd name="T73" fmla="*/ 64 h 72"/>
                <a:gd name="T74" fmla="*/ 30 w 72"/>
                <a:gd name="T75" fmla="*/ 66 h 72"/>
                <a:gd name="T76" fmla="*/ 30 w 72"/>
                <a:gd name="T77" fmla="*/ 67 h 72"/>
                <a:gd name="T78" fmla="*/ 33 w 72"/>
                <a:gd name="T79" fmla="*/ 64 h 72"/>
                <a:gd name="T80" fmla="*/ 44 w 72"/>
                <a:gd name="T81" fmla="*/ 69 h 72"/>
                <a:gd name="T82" fmla="*/ 51 w 72"/>
                <a:gd name="T83" fmla="*/ 67 h 72"/>
                <a:gd name="T84" fmla="*/ 57 w 72"/>
                <a:gd name="T85" fmla="*/ 72 h 72"/>
                <a:gd name="T86" fmla="*/ 66 w 72"/>
                <a:gd name="T87" fmla="*/ 70 h 72"/>
                <a:gd name="T88" fmla="*/ 65 w 72"/>
                <a:gd name="T89" fmla="*/ 67 h 72"/>
                <a:gd name="T90" fmla="*/ 63 w 72"/>
                <a:gd name="T91" fmla="*/ 64 h 72"/>
                <a:gd name="T92" fmla="*/ 63 w 72"/>
                <a:gd name="T93" fmla="*/ 60 h 72"/>
                <a:gd name="T94" fmla="*/ 65 w 72"/>
                <a:gd name="T95" fmla="*/ 57 h 72"/>
                <a:gd name="T96" fmla="*/ 72 w 72"/>
                <a:gd name="T97" fmla="*/ 0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2"/>
                <a:gd name="T148" fmla="*/ 0 h 72"/>
                <a:gd name="T149" fmla="*/ 72 w 72"/>
                <a:gd name="T150" fmla="*/ 72 h 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2" h="72">
                  <a:moveTo>
                    <a:pt x="72" y="0"/>
                  </a:moveTo>
                  <a:lnTo>
                    <a:pt x="68" y="0"/>
                  </a:lnTo>
                  <a:lnTo>
                    <a:pt x="65" y="1"/>
                  </a:lnTo>
                  <a:lnTo>
                    <a:pt x="63" y="3"/>
                  </a:lnTo>
                  <a:lnTo>
                    <a:pt x="60" y="4"/>
                  </a:lnTo>
                  <a:lnTo>
                    <a:pt x="57" y="4"/>
                  </a:lnTo>
                  <a:lnTo>
                    <a:pt x="56" y="6"/>
                  </a:lnTo>
                  <a:lnTo>
                    <a:pt x="50" y="6"/>
                  </a:lnTo>
                  <a:lnTo>
                    <a:pt x="50" y="4"/>
                  </a:lnTo>
                  <a:lnTo>
                    <a:pt x="48" y="3"/>
                  </a:lnTo>
                  <a:lnTo>
                    <a:pt x="47" y="3"/>
                  </a:lnTo>
                  <a:lnTo>
                    <a:pt x="45" y="4"/>
                  </a:lnTo>
                  <a:lnTo>
                    <a:pt x="44" y="4"/>
                  </a:lnTo>
                  <a:lnTo>
                    <a:pt x="42" y="6"/>
                  </a:lnTo>
                  <a:lnTo>
                    <a:pt x="42" y="10"/>
                  </a:lnTo>
                  <a:lnTo>
                    <a:pt x="41" y="12"/>
                  </a:lnTo>
                  <a:lnTo>
                    <a:pt x="38" y="12"/>
                  </a:lnTo>
                  <a:lnTo>
                    <a:pt x="36" y="13"/>
                  </a:lnTo>
                  <a:lnTo>
                    <a:pt x="36" y="15"/>
                  </a:lnTo>
                  <a:lnTo>
                    <a:pt x="35" y="15"/>
                  </a:lnTo>
                  <a:lnTo>
                    <a:pt x="33" y="16"/>
                  </a:lnTo>
                  <a:lnTo>
                    <a:pt x="32" y="18"/>
                  </a:lnTo>
                  <a:lnTo>
                    <a:pt x="30" y="18"/>
                  </a:lnTo>
                  <a:lnTo>
                    <a:pt x="29" y="18"/>
                  </a:lnTo>
                  <a:lnTo>
                    <a:pt x="26" y="16"/>
                  </a:lnTo>
                  <a:lnTo>
                    <a:pt x="24" y="16"/>
                  </a:lnTo>
                  <a:lnTo>
                    <a:pt x="21" y="21"/>
                  </a:lnTo>
                  <a:lnTo>
                    <a:pt x="14" y="21"/>
                  </a:lnTo>
                  <a:lnTo>
                    <a:pt x="14" y="24"/>
                  </a:lnTo>
                  <a:lnTo>
                    <a:pt x="14" y="28"/>
                  </a:lnTo>
                  <a:lnTo>
                    <a:pt x="12" y="28"/>
                  </a:lnTo>
                  <a:lnTo>
                    <a:pt x="11" y="30"/>
                  </a:lnTo>
                  <a:lnTo>
                    <a:pt x="11" y="33"/>
                  </a:lnTo>
                  <a:lnTo>
                    <a:pt x="9" y="33"/>
                  </a:lnTo>
                  <a:lnTo>
                    <a:pt x="0" y="33"/>
                  </a:lnTo>
                  <a:lnTo>
                    <a:pt x="0" y="36"/>
                  </a:lnTo>
                  <a:lnTo>
                    <a:pt x="29" y="64"/>
                  </a:lnTo>
                  <a:lnTo>
                    <a:pt x="30" y="66"/>
                  </a:lnTo>
                  <a:lnTo>
                    <a:pt x="30" y="67"/>
                  </a:lnTo>
                  <a:lnTo>
                    <a:pt x="33" y="64"/>
                  </a:lnTo>
                  <a:lnTo>
                    <a:pt x="44" y="69"/>
                  </a:lnTo>
                  <a:lnTo>
                    <a:pt x="51" y="67"/>
                  </a:lnTo>
                  <a:lnTo>
                    <a:pt x="57" y="72"/>
                  </a:lnTo>
                  <a:lnTo>
                    <a:pt x="66" y="70"/>
                  </a:lnTo>
                  <a:lnTo>
                    <a:pt x="65" y="67"/>
                  </a:lnTo>
                  <a:lnTo>
                    <a:pt x="63" y="64"/>
                  </a:lnTo>
                  <a:lnTo>
                    <a:pt x="63" y="60"/>
                  </a:lnTo>
                  <a:lnTo>
                    <a:pt x="65" y="57"/>
                  </a:lnTo>
                  <a:lnTo>
                    <a:pt x="72"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05" name="Freeform 479"/>
            <p:cNvSpPr>
              <a:spLocks/>
            </p:cNvSpPr>
            <p:nvPr/>
          </p:nvSpPr>
          <p:spPr bwMode="auto">
            <a:xfrm>
              <a:off x="1346" y="2564"/>
              <a:ext cx="97" cy="41"/>
            </a:xfrm>
            <a:custGeom>
              <a:avLst/>
              <a:gdLst>
                <a:gd name="T0" fmla="*/ 6 w 97"/>
                <a:gd name="T1" fmla="*/ 0 h 41"/>
                <a:gd name="T2" fmla="*/ 1 w 97"/>
                <a:gd name="T3" fmla="*/ 3 h 41"/>
                <a:gd name="T4" fmla="*/ 4 w 97"/>
                <a:gd name="T5" fmla="*/ 9 h 41"/>
                <a:gd name="T6" fmla="*/ 3 w 97"/>
                <a:gd name="T7" fmla="*/ 12 h 41"/>
                <a:gd name="T8" fmla="*/ 3 w 97"/>
                <a:gd name="T9" fmla="*/ 17 h 41"/>
                <a:gd name="T10" fmla="*/ 1 w 97"/>
                <a:gd name="T11" fmla="*/ 26 h 41"/>
                <a:gd name="T12" fmla="*/ 3 w 97"/>
                <a:gd name="T13" fmla="*/ 23 h 41"/>
                <a:gd name="T14" fmla="*/ 12 w 97"/>
                <a:gd name="T15" fmla="*/ 23 h 41"/>
                <a:gd name="T16" fmla="*/ 21 w 97"/>
                <a:gd name="T17" fmla="*/ 26 h 41"/>
                <a:gd name="T18" fmla="*/ 30 w 97"/>
                <a:gd name="T19" fmla="*/ 35 h 41"/>
                <a:gd name="T20" fmla="*/ 33 w 97"/>
                <a:gd name="T21" fmla="*/ 32 h 41"/>
                <a:gd name="T22" fmla="*/ 42 w 97"/>
                <a:gd name="T23" fmla="*/ 41 h 41"/>
                <a:gd name="T24" fmla="*/ 48 w 97"/>
                <a:gd name="T25" fmla="*/ 35 h 41"/>
                <a:gd name="T26" fmla="*/ 42 w 97"/>
                <a:gd name="T27" fmla="*/ 27 h 41"/>
                <a:gd name="T28" fmla="*/ 48 w 97"/>
                <a:gd name="T29" fmla="*/ 23 h 41"/>
                <a:gd name="T30" fmla="*/ 54 w 97"/>
                <a:gd name="T31" fmla="*/ 18 h 41"/>
                <a:gd name="T32" fmla="*/ 61 w 97"/>
                <a:gd name="T33" fmla="*/ 11 h 41"/>
                <a:gd name="T34" fmla="*/ 73 w 97"/>
                <a:gd name="T35" fmla="*/ 17 h 41"/>
                <a:gd name="T36" fmla="*/ 79 w 97"/>
                <a:gd name="T37" fmla="*/ 20 h 41"/>
                <a:gd name="T38" fmla="*/ 84 w 97"/>
                <a:gd name="T39" fmla="*/ 21 h 41"/>
                <a:gd name="T40" fmla="*/ 79 w 97"/>
                <a:gd name="T41" fmla="*/ 24 h 41"/>
                <a:gd name="T42" fmla="*/ 79 w 97"/>
                <a:gd name="T43" fmla="*/ 32 h 41"/>
                <a:gd name="T44" fmla="*/ 85 w 97"/>
                <a:gd name="T45" fmla="*/ 39 h 41"/>
                <a:gd name="T46" fmla="*/ 87 w 97"/>
                <a:gd name="T47" fmla="*/ 38 h 41"/>
                <a:gd name="T48" fmla="*/ 88 w 97"/>
                <a:gd name="T49" fmla="*/ 33 h 41"/>
                <a:gd name="T50" fmla="*/ 91 w 97"/>
                <a:gd name="T51" fmla="*/ 35 h 41"/>
                <a:gd name="T52" fmla="*/ 97 w 97"/>
                <a:gd name="T53" fmla="*/ 27 h 41"/>
                <a:gd name="T54" fmla="*/ 95 w 97"/>
                <a:gd name="T55" fmla="*/ 24 h 41"/>
                <a:gd name="T56" fmla="*/ 93 w 97"/>
                <a:gd name="T57" fmla="*/ 21 h 41"/>
                <a:gd name="T58" fmla="*/ 94 w 97"/>
                <a:gd name="T59" fmla="*/ 17 h 41"/>
                <a:gd name="T60" fmla="*/ 67 w 97"/>
                <a:gd name="T61" fmla="*/ 2 h 41"/>
                <a:gd name="T62" fmla="*/ 57 w 97"/>
                <a:gd name="T63" fmla="*/ 0 h 41"/>
                <a:gd name="T64" fmla="*/ 54 w 97"/>
                <a:gd name="T65" fmla="*/ 9 h 41"/>
                <a:gd name="T66" fmla="*/ 51 w 97"/>
                <a:gd name="T67" fmla="*/ 6 h 41"/>
                <a:gd name="T68" fmla="*/ 48 w 97"/>
                <a:gd name="T69" fmla="*/ 6 h 41"/>
                <a:gd name="T70" fmla="*/ 36 w 97"/>
                <a:gd name="T71" fmla="*/ 11 h 41"/>
                <a:gd name="T72" fmla="*/ 33 w 97"/>
                <a:gd name="T73" fmla="*/ 14 h 41"/>
                <a:gd name="T74" fmla="*/ 22 w 97"/>
                <a:gd name="T75" fmla="*/ 11 h 41"/>
                <a:gd name="T76" fmla="*/ 13 w 97"/>
                <a:gd name="T77" fmla="*/ 9 h 41"/>
                <a:gd name="T78" fmla="*/ 12 w 97"/>
                <a:gd name="T79" fmla="*/ 6 h 41"/>
                <a:gd name="T80" fmla="*/ 10 w 97"/>
                <a:gd name="T81" fmla="*/ 3 h 41"/>
                <a:gd name="T82" fmla="*/ 7 w 97"/>
                <a:gd name="T83" fmla="*/ 0 h 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41"/>
                <a:gd name="T128" fmla="*/ 97 w 97"/>
                <a:gd name="T129" fmla="*/ 41 h 4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41">
                  <a:moveTo>
                    <a:pt x="7" y="0"/>
                  </a:moveTo>
                  <a:lnTo>
                    <a:pt x="6" y="0"/>
                  </a:lnTo>
                  <a:lnTo>
                    <a:pt x="4" y="0"/>
                  </a:lnTo>
                  <a:lnTo>
                    <a:pt x="1" y="3"/>
                  </a:lnTo>
                  <a:lnTo>
                    <a:pt x="1" y="8"/>
                  </a:lnTo>
                  <a:lnTo>
                    <a:pt x="4" y="9"/>
                  </a:lnTo>
                  <a:lnTo>
                    <a:pt x="4" y="11"/>
                  </a:lnTo>
                  <a:lnTo>
                    <a:pt x="3" y="12"/>
                  </a:lnTo>
                  <a:lnTo>
                    <a:pt x="3" y="14"/>
                  </a:lnTo>
                  <a:lnTo>
                    <a:pt x="3" y="17"/>
                  </a:lnTo>
                  <a:lnTo>
                    <a:pt x="0" y="21"/>
                  </a:lnTo>
                  <a:lnTo>
                    <a:pt x="1" y="26"/>
                  </a:lnTo>
                  <a:lnTo>
                    <a:pt x="3" y="26"/>
                  </a:lnTo>
                  <a:lnTo>
                    <a:pt x="3" y="23"/>
                  </a:lnTo>
                  <a:lnTo>
                    <a:pt x="4" y="23"/>
                  </a:lnTo>
                  <a:lnTo>
                    <a:pt x="12" y="23"/>
                  </a:lnTo>
                  <a:lnTo>
                    <a:pt x="18" y="24"/>
                  </a:lnTo>
                  <a:lnTo>
                    <a:pt x="21" y="26"/>
                  </a:lnTo>
                  <a:lnTo>
                    <a:pt x="28" y="35"/>
                  </a:lnTo>
                  <a:lnTo>
                    <a:pt x="30" y="35"/>
                  </a:lnTo>
                  <a:lnTo>
                    <a:pt x="31" y="33"/>
                  </a:lnTo>
                  <a:lnTo>
                    <a:pt x="33" y="32"/>
                  </a:lnTo>
                  <a:lnTo>
                    <a:pt x="36" y="41"/>
                  </a:lnTo>
                  <a:lnTo>
                    <a:pt x="42" y="41"/>
                  </a:lnTo>
                  <a:lnTo>
                    <a:pt x="49" y="36"/>
                  </a:lnTo>
                  <a:lnTo>
                    <a:pt x="48" y="35"/>
                  </a:lnTo>
                  <a:lnTo>
                    <a:pt x="42" y="29"/>
                  </a:lnTo>
                  <a:lnTo>
                    <a:pt x="42" y="27"/>
                  </a:lnTo>
                  <a:lnTo>
                    <a:pt x="43" y="26"/>
                  </a:lnTo>
                  <a:lnTo>
                    <a:pt x="48" y="23"/>
                  </a:lnTo>
                  <a:lnTo>
                    <a:pt x="49" y="23"/>
                  </a:lnTo>
                  <a:lnTo>
                    <a:pt x="54" y="18"/>
                  </a:lnTo>
                  <a:lnTo>
                    <a:pt x="58" y="12"/>
                  </a:lnTo>
                  <a:lnTo>
                    <a:pt x="61" y="11"/>
                  </a:lnTo>
                  <a:lnTo>
                    <a:pt x="64" y="11"/>
                  </a:lnTo>
                  <a:lnTo>
                    <a:pt x="73" y="17"/>
                  </a:lnTo>
                  <a:lnTo>
                    <a:pt x="76" y="21"/>
                  </a:lnTo>
                  <a:lnTo>
                    <a:pt x="79" y="20"/>
                  </a:lnTo>
                  <a:lnTo>
                    <a:pt x="82" y="20"/>
                  </a:lnTo>
                  <a:lnTo>
                    <a:pt x="84" y="21"/>
                  </a:lnTo>
                  <a:lnTo>
                    <a:pt x="82" y="23"/>
                  </a:lnTo>
                  <a:lnTo>
                    <a:pt x="79" y="24"/>
                  </a:lnTo>
                  <a:lnTo>
                    <a:pt x="78" y="29"/>
                  </a:lnTo>
                  <a:lnTo>
                    <a:pt x="79" y="32"/>
                  </a:lnTo>
                  <a:lnTo>
                    <a:pt x="84" y="38"/>
                  </a:lnTo>
                  <a:lnTo>
                    <a:pt x="85" y="39"/>
                  </a:lnTo>
                  <a:lnTo>
                    <a:pt x="87" y="39"/>
                  </a:lnTo>
                  <a:lnTo>
                    <a:pt x="87" y="38"/>
                  </a:lnTo>
                  <a:lnTo>
                    <a:pt x="88" y="36"/>
                  </a:lnTo>
                  <a:lnTo>
                    <a:pt x="88" y="33"/>
                  </a:lnTo>
                  <a:lnTo>
                    <a:pt x="90" y="33"/>
                  </a:lnTo>
                  <a:lnTo>
                    <a:pt x="91" y="35"/>
                  </a:lnTo>
                  <a:lnTo>
                    <a:pt x="97" y="29"/>
                  </a:lnTo>
                  <a:lnTo>
                    <a:pt x="97" y="27"/>
                  </a:lnTo>
                  <a:lnTo>
                    <a:pt x="95" y="26"/>
                  </a:lnTo>
                  <a:lnTo>
                    <a:pt x="95" y="24"/>
                  </a:lnTo>
                  <a:lnTo>
                    <a:pt x="94" y="21"/>
                  </a:lnTo>
                  <a:lnTo>
                    <a:pt x="93" y="21"/>
                  </a:lnTo>
                  <a:lnTo>
                    <a:pt x="93" y="18"/>
                  </a:lnTo>
                  <a:lnTo>
                    <a:pt x="94" y="17"/>
                  </a:lnTo>
                  <a:lnTo>
                    <a:pt x="82" y="6"/>
                  </a:lnTo>
                  <a:lnTo>
                    <a:pt x="67" y="2"/>
                  </a:lnTo>
                  <a:lnTo>
                    <a:pt x="64" y="0"/>
                  </a:lnTo>
                  <a:lnTo>
                    <a:pt x="57" y="0"/>
                  </a:lnTo>
                  <a:lnTo>
                    <a:pt x="54" y="3"/>
                  </a:lnTo>
                  <a:lnTo>
                    <a:pt x="54" y="9"/>
                  </a:lnTo>
                  <a:lnTo>
                    <a:pt x="51" y="9"/>
                  </a:lnTo>
                  <a:lnTo>
                    <a:pt x="51" y="6"/>
                  </a:lnTo>
                  <a:lnTo>
                    <a:pt x="49" y="6"/>
                  </a:lnTo>
                  <a:lnTo>
                    <a:pt x="48" y="6"/>
                  </a:lnTo>
                  <a:lnTo>
                    <a:pt x="42" y="9"/>
                  </a:lnTo>
                  <a:lnTo>
                    <a:pt x="36" y="11"/>
                  </a:lnTo>
                  <a:lnTo>
                    <a:pt x="34" y="14"/>
                  </a:lnTo>
                  <a:lnTo>
                    <a:pt x="33" y="14"/>
                  </a:lnTo>
                  <a:lnTo>
                    <a:pt x="28" y="14"/>
                  </a:lnTo>
                  <a:lnTo>
                    <a:pt x="22" y="11"/>
                  </a:lnTo>
                  <a:lnTo>
                    <a:pt x="15" y="11"/>
                  </a:lnTo>
                  <a:lnTo>
                    <a:pt x="13" y="9"/>
                  </a:lnTo>
                  <a:lnTo>
                    <a:pt x="13" y="8"/>
                  </a:lnTo>
                  <a:lnTo>
                    <a:pt x="12" y="6"/>
                  </a:lnTo>
                  <a:lnTo>
                    <a:pt x="12" y="3"/>
                  </a:lnTo>
                  <a:lnTo>
                    <a:pt x="10" y="3"/>
                  </a:lnTo>
                  <a:lnTo>
                    <a:pt x="7" y="2"/>
                  </a:lnTo>
                  <a:lnTo>
                    <a:pt x="7" y="0"/>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06" name="Freeform 480"/>
            <p:cNvSpPr>
              <a:spLocks/>
            </p:cNvSpPr>
            <p:nvPr/>
          </p:nvSpPr>
          <p:spPr bwMode="auto">
            <a:xfrm>
              <a:off x="1192" y="2422"/>
              <a:ext cx="64" cy="72"/>
            </a:xfrm>
            <a:custGeom>
              <a:avLst/>
              <a:gdLst>
                <a:gd name="T0" fmla="*/ 50 w 64"/>
                <a:gd name="T1" fmla="*/ 0 h 72"/>
                <a:gd name="T2" fmla="*/ 22 w 64"/>
                <a:gd name="T3" fmla="*/ 0 h 72"/>
                <a:gd name="T4" fmla="*/ 20 w 64"/>
                <a:gd name="T5" fmla="*/ 9 h 72"/>
                <a:gd name="T6" fmla="*/ 11 w 64"/>
                <a:gd name="T7" fmla="*/ 9 h 72"/>
                <a:gd name="T8" fmla="*/ 23 w 64"/>
                <a:gd name="T9" fmla="*/ 19 h 72"/>
                <a:gd name="T10" fmla="*/ 25 w 64"/>
                <a:gd name="T11" fmla="*/ 22 h 72"/>
                <a:gd name="T12" fmla="*/ 28 w 64"/>
                <a:gd name="T13" fmla="*/ 24 h 72"/>
                <a:gd name="T14" fmla="*/ 28 w 64"/>
                <a:gd name="T15" fmla="*/ 25 h 72"/>
                <a:gd name="T16" fmla="*/ 28 w 64"/>
                <a:gd name="T17" fmla="*/ 30 h 72"/>
                <a:gd name="T18" fmla="*/ 28 w 64"/>
                <a:gd name="T19" fmla="*/ 31 h 72"/>
                <a:gd name="T20" fmla="*/ 11 w 64"/>
                <a:gd name="T21" fmla="*/ 31 h 72"/>
                <a:gd name="T22" fmla="*/ 4 w 64"/>
                <a:gd name="T23" fmla="*/ 43 h 72"/>
                <a:gd name="T24" fmla="*/ 1 w 64"/>
                <a:gd name="T25" fmla="*/ 48 h 72"/>
                <a:gd name="T26" fmla="*/ 1 w 64"/>
                <a:gd name="T27" fmla="*/ 51 h 72"/>
                <a:gd name="T28" fmla="*/ 1 w 64"/>
                <a:gd name="T29" fmla="*/ 52 h 72"/>
                <a:gd name="T30" fmla="*/ 0 w 64"/>
                <a:gd name="T31" fmla="*/ 57 h 72"/>
                <a:gd name="T32" fmla="*/ 0 w 64"/>
                <a:gd name="T33" fmla="*/ 58 h 72"/>
                <a:gd name="T34" fmla="*/ 1 w 64"/>
                <a:gd name="T35" fmla="*/ 60 h 72"/>
                <a:gd name="T36" fmla="*/ 3 w 64"/>
                <a:gd name="T37" fmla="*/ 60 h 72"/>
                <a:gd name="T38" fmla="*/ 4 w 64"/>
                <a:gd name="T39" fmla="*/ 61 h 72"/>
                <a:gd name="T40" fmla="*/ 4 w 64"/>
                <a:gd name="T41" fmla="*/ 63 h 72"/>
                <a:gd name="T42" fmla="*/ 13 w 64"/>
                <a:gd name="T43" fmla="*/ 69 h 72"/>
                <a:gd name="T44" fmla="*/ 34 w 64"/>
                <a:gd name="T45" fmla="*/ 70 h 72"/>
                <a:gd name="T46" fmla="*/ 35 w 64"/>
                <a:gd name="T47" fmla="*/ 72 h 72"/>
                <a:gd name="T48" fmla="*/ 38 w 64"/>
                <a:gd name="T49" fmla="*/ 69 h 72"/>
                <a:gd name="T50" fmla="*/ 40 w 64"/>
                <a:gd name="T51" fmla="*/ 67 h 72"/>
                <a:gd name="T52" fmla="*/ 41 w 64"/>
                <a:gd name="T53" fmla="*/ 66 h 72"/>
                <a:gd name="T54" fmla="*/ 43 w 64"/>
                <a:gd name="T55" fmla="*/ 64 h 72"/>
                <a:gd name="T56" fmla="*/ 44 w 64"/>
                <a:gd name="T57" fmla="*/ 63 h 72"/>
                <a:gd name="T58" fmla="*/ 44 w 64"/>
                <a:gd name="T59" fmla="*/ 61 h 72"/>
                <a:gd name="T60" fmla="*/ 46 w 64"/>
                <a:gd name="T61" fmla="*/ 60 h 72"/>
                <a:gd name="T62" fmla="*/ 47 w 64"/>
                <a:gd name="T63" fmla="*/ 60 h 72"/>
                <a:gd name="T64" fmla="*/ 47 w 64"/>
                <a:gd name="T65" fmla="*/ 58 h 72"/>
                <a:gd name="T66" fmla="*/ 50 w 64"/>
                <a:gd name="T67" fmla="*/ 57 h 72"/>
                <a:gd name="T68" fmla="*/ 50 w 64"/>
                <a:gd name="T69" fmla="*/ 55 h 72"/>
                <a:gd name="T70" fmla="*/ 49 w 64"/>
                <a:gd name="T71" fmla="*/ 54 h 72"/>
                <a:gd name="T72" fmla="*/ 49 w 64"/>
                <a:gd name="T73" fmla="*/ 52 h 72"/>
                <a:gd name="T74" fmla="*/ 49 w 64"/>
                <a:gd name="T75" fmla="*/ 51 h 72"/>
                <a:gd name="T76" fmla="*/ 52 w 64"/>
                <a:gd name="T77" fmla="*/ 49 h 72"/>
                <a:gd name="T78" fmla="*/ 52 w 64"/>
                <a:gd name="T79" fmla="*/ 48 h 72"/>
                <a:gd name="T80" fmla="*/ 53 w 64"/>
                <a:gd name="T81" fmla="*/ 48 h 72"/>
                <a:gd name="T82" fmla="*/ 62 w 64"/>
                <a:gd name="T83" fmla="*/ 42 h 72"/>
                <a:gd name="T84" fmla="*/ 64 w 64"/>
                <a:gd name="T85" fmla="*/ 37 h 72"/>
                <a:gd name="T86" fmla="*/ 64 w 64"/>
                <a:gd name="T87" fmla="*/ 36 h 72"/>
                <a:gd name="T88" fmla="*/ 61 w 64"/>
                <a:gd name="T89" fmla="*/ 36 h 72"/>
                <a:gd name="T90" fmla="*/ 59 w 64"/>
                <a:gd name="T91" fmla="*/ 37 h 72"/>
                <a:gd name="T92" fmla="*/ 58 w 64"/>
                <a:gd name="T93" fmla="*/ 37 h 72"/>
                <a:gd name="T94" fmla="*/ 56 w 64"/>
                <a:gd name="T95" fmla="*/ 36 h 72"/>
                <a:gd name="T96" fmla="*/ 55 w 64"/>
                <a:gd name="T97" fmla="*/ 34 h 72"/>
                <a:gd name="T98" fmla="*/ 52 w 64"/>
                <a:gd name="T99" fmla="*/ 34 h 72"/>
                <a:gd name="T100" fmla="*/ 49 w 64"/>
                <a:gd name="T101" fmla="*/ 33 h 72"/>
                <a:gd name="T102" fmla="*/ 50 w 64"/>
                <a:gd name="T103" fmla="*/ 0 h 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4"/>
                <a:gd name="T157" fmla="*/ 0 h 72"/>
                <a:gd name="T158" fmla="*/ 64 w 64"/>
                <a:gd name="T159" fmla="*/ 72 h 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4" h="72">
                  <a:moveTo>
                    <a:pt x="50" y="0"/>
                  </a:moveTo>
                  <a:lnTo>
                    <a:pt x="22" y="0"/>
                  </a:lnTo>
                  <a:lnTo>
                    <a:pt x="20" y="9"/>
                  </a:lnTo>
                  <a:lnTo>
                    <a:pt x="11" y="9"/>
                  </a:lnTo>
                  <a:lnTo>
                    <a:pt x="23" y="19"/>
                  </a:lnTo>
                  <a:lnTo>
                    <a:pt x="25" y="22"/>
                  </a:lnTo>
                  <a:lnTo>
                    <a:pt x="28" y="24"/>
                  </a:lnTo>
                  <a:lnTo>
                    <a:pt x="28" y="25"/>
                  </a:lnTo>
                  <a:lnTo>
                    <a:pt x="28" y="30"/>
                  </a:lnTo>
                  <a:lnTo>
                    <a:pt x="28" y="31"/>
                  </a:lnTo>
                  <a:lnTo>
                    <a:pt x="11" y="31"/>
                  </a:lnTo>
                  <a:lnTo>
                    <a:pt x="4" y="43"/>
                  </a:lnTo>
                  <a:lnTo>
                    <a:pt x="1" y="48"/>
                  </a:lnTo>
                  <a:lnTo>
                    <a:pt x="1" y="51"/>
                  </a:lnTo>
                  <a:lnTo>
                    <a:pt x="1" y="52"/>
                  </a:lnTo>
                  <a:lnTo>
                    <a:pt x="0" y="57"/>
                  </a:lnTo>
                  <a:lnTo>
                    <a:pt x="0" y="58"/>
                  </a:lnTo>
                  <a:lnTo>
                    <a:pt x="1" y="60"/>
                  </a:lnTo>
                  <a:lnTo>
                    <a:pt x="3" y="60"/>
                  </a:lnTo>
                  <a:lnTo>
                    <a:pt x="4" y="61"/>
                  </a:lnTo>
                  <a:lnTo>
                    <a:pt x="4" y="63"/>
                  </a:lnTo>
                  <a:lnTo>
                    <a:pt x="13" y="69"/>
                  </a:lnTo>
                  <a:lnTo>
                    <a:pt x="34" y="70"/>
                  </a:lnTo>
                  <a:lnTo>
                    <a:pt x="35" y="72"/>
                  </a:lnTo>
                  <a:lnTo>
                    <a:pt x="38" y="69"/>
                  </a:lnTo>
                  <a:lnTo>
                    <a:pt x="40" y="67"/>
                  </a:lnTo>
                  <a:lnTo>
                    <a:pt x="41" y="66"/>
                  </a:lnTo>
                  <a:lnTo>
                    <a:pt x="43" y="64"/>
                  </a:lnTo>
                  <a:lnTo>
                    <a:pt x="44" y="63"/>
                  </a:lnTo>
                  <a:lnTo>
                    <a:pt x="44" y="61"/>
                  </a:lnTo>
                  <a:lnTo>
                    <a:pt x="46" y="60"/>
                  </a:lnTo>
                  <a:lnTo>
                    <a:pt x="47" y="60"/>
                  </a:lnTo>
                  <a:lnTo>
                    <a:pt x="47" y="58"/>
                  </a:lnTo>
                  <a:lnTo>
                    <a:pt x="50" y="57"/>
                  </a:lnTo>
                  <a:lnTo>
                    <a:pt x="50" y="55"/>
                  </a:lnTo>
                  <a:lnTo>
                    <a:pt x="49" y="54"/>
                  </a:lnTo>
                  <a:lnTo>
                    <a:pt x="49" y="52"/>
                  </a:lnTo>
                  <a:lnTo>
                    <a:pt x="49" y="51"/>
                  </a:lnTo>
                  <a:lnTo>
                    <a:pt x="52" y="49"/>
                  </a:lnTo>
                  <a:lnTo>
                    <a:pt x="52" y="48"/>
                  </a:lnTo>
                  <a:lnTo>
                    <a:pt x="53" y="48"/>
                  </a:lnTo>
                  <a:lnTo>
                    <a:pt x="62" y="42"/>
                  </a:lnTo>
                  <a:lnTo>
                    <a:pt x="64" y="37"/>
                  </a:lnTo>
                  <a:lnTo>
                    <a:pt x="64" y="36"/>
                  </a:lnTo>
                  <a:lnTo>
                    <a:pt x="61" y="36"/>
                  </a:lnTo>
                  <a:lnTo>
                    <a:pt x="59" y="37"/>
                  </a:lnTo>
                  <a:lnTo>
                    <a:pt x="58" y="37"/>
                  </a:lnTo>
                  <a:lnTo>
                    <a:pt x="56" y="36"/>
                  </a:lnTo>
                  <a:lnTo>
                    <a:pt x="55" y="34"/>
                  </a:lnTo>
                  <a:lnTo>
                    <a:pt x="52" y="34"/>
                  </a:lnTo>
                  <a:lnTo>
                    <a:pt x="49" y="33"/>
                  </a:lnTo>
                  <a:lnTo>
                    <a:pt x="50" y="0"/>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07" name="Freeform 481"/>
            <p:cNvSpPr>
              <a:spLocks/>
            </p:cNvSpPr>
            <p:nvPr/>
          </p:nvSpPr>
          <p:spPr bwMode="auto">
            <a:xfrm>
              <a:off x="1533" y="2386"/>
              <a:ext cx="58" cy="40"/>
            </a:xfrm>
            <a:custGeom>
              <a:avLst/>
              <a:gdLst>
                <a:gd name="T0" fmla="*/ 1 w 58"/>
                <a:gd name="T1" fmla="*/ 1 h 40"/>
                <a:gd name="T2" fmla="*/ 3 w 58"/>
                <a:gd name="T3" fmla="*/ 0 h 40"/>
                <a:gd name="T4" fmla="*/ 18 w 58"/>
                <a:gd name="T5" fmla="*/ 1 h 40"/>
                <a:gd name="T6" fmla="*/ 27 w 58"/>
                <a:gd name="T7" fmla="*/ 4 h 40"/>
                <a:gd name="T8" fmla="*/ 31 w 58"/>
                <a:gd name="T9" fmla="*/ 4 h 40"/>
                <a:gd name="T10" fmla="*/ 33 w 58"/>
                <a:gd name="T11" fmla="*/ 6 h 40"/>
                <a:gd name="T12" fmla="*/ 34 w 58"/>
                <a:gd name="T13" fmla="*/ 9 h 40"/>
                <a:gd name="T14" fmla="*/ 34 w 58"/>
                <a:gd name="T15" fmla="*/ 10 h 40"/>
                <a:gd name="T16" fmla="*/ 43 w 58"/>
                <a:gd name="T17" fmla="*/ 10 h 40"/>
                <a:gd name="T18" fmla="*/ 43 w 58"/>
                <a:gd name="T19" fmla="*/ 12 h 40"/>
                <a:gd name="T20" fmla="*/ 45 w 58"/>
                <a:gd name="T21" fmla="*/ 12 h 40"/>
                <a:gd name="T22" fmla="*/ 42 w 58"/>
                <a:gd name="T23" fmla="*/ 13 h 40"/>
                <a:gd name="T24" fmla="*/ 39 w 58"/>
                <a:gd name="T25" fmla="*/ 13 h 40"/>
                <a:gd name="T26" fmla="*/ 39 w 58"/>
                <a:gd name="T27" fmla="*/ 15 h 40"/>
                <a:gd name="T28" fmla="*/ 42 w 58"/>
                <a:gd name="T29" fmla="*/ 16 h 40"/>
                <a:gd name="T30" fmla="*/ 51 w 58"/>
                <a:gd name="T31" fmla="*/ 16 h 40"/>
                <a:gd name="T32" fmla="*/ 55 w 58"/>
                <a:gd name="T33" fmla="*/ 21 h 40"/>
                <a:gd name="T34" fmla="*/ 58 w 58"/>
                <a:gd name="T35" fmla="*/ 22 h 40"/>
                <a:gd name="T36" fmla="*/ 58 w 58"/>
                <a:gd name="T37" fmla="*/ 25 h 40"/>
                <a:gd name="T38" fmla="*/ 57 w 58"/>
                <a:gd name="T39" fmla="*/ 28 h 40"/>
                <a:gd name="T40" fmla="*/ 54 w 58"/>
                <a:gd name="T41" fmla="*/ 30 h 40"/>
                <a:gd name="T42" fmla="*/ 52 w 58"/>
                <a:gd name="T43" fmla="*/ 30 h 40"/>
                <a:gd name="T44" fmla="*/ 51 w 58"/>
                <a:gd name="T45" fmla="*/ 28 h 40"/>
                <a:gd name="T46" fmla="*/ 46 w 58"/>
                <a:gd name="T47" fmla="*/ 27 h 40"/>
                <a:gd name="T48" fmla="*/ 31 w 58"/>
                <a:gd name="T49" fmla="*/ 27 h 40"/>
                <a:gd name="T50" fmla="*/ 30 w 58"/>
                <a:gd name="T51" fmla="*/ 28 h 40"/>
                <a:gd name="T52" fmla="*/ 28 w 58"/>
                <a:gd name="T53" fmla="*/ 30 h 40"/>
                <a:gd name="T54" fmla="*/ 22 w 58"/>
                <a:gd name="T55" fmla="*/ 31 h 40"/>
                <a:gd name="T56" fmla="*/ 19 w 58"/>
                <a:gd name="T57" fmla="*/ 28 h 40"/>
                <a:gd name="T58" fmla="*/ 18 w 58"/>
                <a:gd name="T59" fmla="*/ 27 h 40"/>
                <a:gd name="T60" fmla="*/ 15 w 58"/>
                <a:gd name="T61" fmla="*/ 28 h 40"/>
                <a:gd name="T62" fmla="*/ 9 w 58"/>
                <a:gd name="T63" fmla="*/ 36 h 40"/>
                <a:gd name="T64" fmla="*/ 9 w 58"/>
                <a:gd name="T65" fmla="*/ 37 h 40"/>
                <a:gd name="T66" fmla="*/ 6 w 58"/>
                <a:gd name="T67" fmla="*/ 40 h 40"/>
                <a:gd name="T68" fmla="*/ 4 w 58"/>
                <a:gd name="T69" fmla="*/ 40 h 40"/>
                <a:gd name="T70" fmla="*/ 4 w 58"/>
                <a:gd name="T71" fmla="*/ 39 h 40"/>
                <a:gd name="T72" fmla="*/ 3 w 58"/>
                <a:gd name="T73" fmla="*/ 37 h 40"/>
                <a:gd name="T74" fmla="*/ 3 w 58"/>
                <a:gd name="T75" fmla="*/ 34 h 40"/>
                <a:gd name="T76" fmla="*/ 1 w 58"/>
                <a:gd name="T77" fmla="*/ 33 h 40"/>
                <a:gd name="T78" fmla="*/ 3 w 58"/>
                <a:gd name="T79" fmla="*/ 28 h 40"/>
                <a:gd name="T80" fmla="*/ 1 w 58"/>
                <a:gd name="T81" fmla="*/ 27 h 40"/>
                <a:gd name="T82" fmla="*/ 0 w 58"/>
                <a:gd name="T83" fmla="*/ 25 h 40"/>
                <a:gd name="T84" fmla="*/ 0 w 58"/>
                <a:gd name="T85" fmla="*/ 24 h 40"/>
                <a:gd name="T86" fmla="*/ 0 w 58"/>
                <a:gd name="T87" fmla="*/ 22 h 40"/>
                <a:gd name="T88" fmla="*/ 3 w 58"/>
                <a:gd name="T89" fmla="*/ 21 h 40"/>
                <a:gd name="T90" fmla="*/ 3 w 58"/>
                <a:gd name="T91" fmla="*/ 16 h 40"/>
                <a:gd name="T92" fmla="*/ 4 w 58"/>
                <a:gd name="T93" fmla="*/ 15 h 40"/>
                <a:gd name="T94" fmla="*/ 4 w 58"/>
                <a:gd name="T95" fmla="*/ 13 h 40"/>
                <a:gd name="T96" fmla="*/ 3 w 58"/>
                <a:gd name="T97" fmla="*/ 12 h 40"/>
                <a:gd name="T98" fmla="*/ 3 w 58"/>
                <a:gd name="T99" fmla="*/ 7 h 40"/>
                <a:gd name="T100" fmla="*/ 3 w 58"/>
                <a:gd name="T101" fmla="*/ 4 h 40"/>
                <a:gd name="T102" fmla="*/ 1 w 58"/>
                <a:gd name="T103" fmla="*/ 3 h 40"/>
                <a:gd name="T104" fmla="*/ 1 w 58"/>
                <a:gd name="T105" fmla="*/ 1 h 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
                <a:gd name="T160" fmla="*/ 0 h 40"/>
                <a:gd name="T161" fmla="*/ 58 w 58"/>
                <a:gd name="T162" fmla="*/ 40 h 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 h="40">
                  <a:moveTo>
                    <a:pt x="1" y="1"/>
                  </a:moveTo>
                  <a:lnTo>
                    <a:pt x="3" y="0"/>
                  </a:lnTo>
                  <a:lnTo>
                    <a:pt x="18" y="1"/>
                  </a:lnTo>
                  <a:lnTo>
                    <a:pt x="27" y="4"/>
                  </a:lnTo>
                  <a:lnTo>
                    <a:pt x="31" y="4"/>
                  </a:lnTo>
                  <a:lnTo>
                    <a:pt x="33" y="6"/>
                  </a:lnTo>
                  <a:lnTo>
                    <a:pt x="34" y="9"/>
                  </a:lnTo>
                  <a:lnTo>
                    <a:pt x="34" y="10"/>
                  </a:lnTo>
                  <a:lnTo>
                    <a:pt x="43" y="10"/>
                  </a:lnTo>
                  <a:lnTo>
                    <a:pt x="43" y="12"/>
                  </a:lnTo>
                  <a:lnTo>
                    <a:pt x="45" y="12"/>
                  </a:lnTo>
                  <a:lnTo>
                    <a:pt x="42" y="13"/>
                  </a:lnTo>
                  <a:lnTo>
                    <a:pt x="39" y="13"/>
                  </a:lnTo>
                  <a:lnTo>
                    <a:pt x="39" y="15"/>
                  </a:lnTo>
                  <a:lnTo>
                    <a:pt x="42" y="16"/>
                  </a:lnTo>
                  <a:lnTo>
                    <a:pt x="51" y="16"/>
                  </a:lnTo>
                  <a:lnTo>
                    <a:pt x="55" y="21"/>
                  </a:lnTo>
                  <a:lnTo>
                    <a:pt x="58" y="22"/>
                  </a:lnTo>
                  <a:lnTo>
                    <a:pt x="58" y="25"/>
                  </a:lnTo>
                  <a:lnTo>
                    <a:pt x="57" y="28"/>
                  </a:lnTo>
                  <a:lnTo>
                    <a:pt x="54" y="30"/>
                  </a:lnTo>
                  <a:lnTo>
                    <a:pt x="52" y="30"/>
                  </a:lnTo>
                  <a:lnTo>
                    <a:pt x="51" y="28"/>
                  </a:lnTo>
                  <a:lnTo>
                    <a:pt x="46" y="27"/>
                  </a:lnTo>
                  <a:lnTo>
                    <a:pt x="31" y="27"/>
                  </a:lnTo>
                  <a:lnTo>
                    <a:pt x="30" y="28"/>
                  </a:lnTo>
                  <a:lnTo>
                    <a:pt x="28" y="30"/>
                  </a:lnTo>
                  <a:lnTo>
                    <a:pt x="22" y="31"/>
                  </a:lnTo>
                  <a:lnTo>
                    <a:pt x="19" y="28"/>
                  </a:lnTo>
                  <a:lnTo>
                    <a:pt x="18" y="27"/>
                  </a:lnTo>
                  <a:lnTo>
                    <a:pt x="15" y="28"/>
                  </a:lnTo>
                  <a:lnTo>
                    <a:pt x="9" y="36"/>
                  </a:lnTo>
                  <a:lnTo>
                    <a:pt x="9" y="37"/>
                  </a:lnTo>
                  <a:lnTo>
                    <a:pt x="6" y="40"/>
                  </a:lnTo>
                  <a:lnTo>
                    <a:pt x="4" y="40"/>
                  </a:lnTo>
                  <a:lnTo>
                    <a:pt x="4" y="39"/>
                  </a:lnTo>
                  <a:lnTo>
                    <a:pt x="3" y="37"/>
                  </a:lnTo>
                  <a:lnTo>
                    <a:pt x="3" y="34"/>
                  </a:lnTo>
                  <a:lnTo>
                    <a:pt x="1" y="33"/>
                  </a:lnTo>
                  <a:lnTo>
                    <a:pt x="3" y="28"/>
                  </a:lnTo>
                  <a:lnTo>
                    <a:pt x="1" y="27"/>
                  </a:lnTo>
                  <a:lnTo>
                    <a:pt x="0" y="25"/>
                  </a:lnTo>
                  <a:lnTo>
                    <a:pt x="0" y="24"/>
                  </a:lnTo>
                  <a:lnTo>
                    <a:pt x="0" y="22"/>
                  </a:lnTo>
                  <a:lnTo>
                    <a:pt x="3" y="21"/>
                  </a:lnTo>
                  <a:lnTo>
                    <a:pt x="3" y="16"/>
                  </a:lnTo>
                  <a:lnTo>
                    <a:pt x="4" y="15"/>
                  </a:lnTo>
                  <a:lnTo>
                    <a:pt x="4" y="13"/>
                  </a:lnTo>
                  <a:lnTo>
                    <a:pt x="3" y="12"/>
                  </a:lnTo>
                  <a:lnTo>
                    <a:pt x="3" y="7"/>
                  </a:lnTo>
                  <a:lnTo>
                    <a:pt x="3" y="4"/>
                  </a:lnTo>
                  <a:lnTo>
                    <a:pt x="1" y="3"/>
                  </a:lnTo>
                  <a:lnTo>
                    <a:pt x="1" y="1"/>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08" name="Freeform 482"/>
            <p:cNvSpPr>
              <a:spLocks/>
            </p:cNvSpPr>
            <p:nvPr/>
          </p:nvSpPr>
          <p:spPr bwMode="auto">
            <a:xfrm>
              <a:off x="1507" y="2521"/>
              <a:ext cx="228" cy="193"/>
            </a:xfrm>
            <a:custGeom>
              <a:avLst/>
              <a:gdLst>
                <a:gd name="T0" fmla="*/ 26 w 228"/>
                <a:gd name="T1" fmla="*/ 12 h 193"/>
                <a:gd name="T2" fmla="*/ 30 w 228"/>
                <a:gd name="T3" fmla="*/ 22 h 193"/>
                <a:gd name="T4" fmla="*/ 24 w 228"/>
                <a:gd name="T5" fmla="*/ 43 h 193"/>
                <a:gd name="T6" fmla="*/ 30 w 228"/>
                <a:gd name="T7" fmla="*/ 54 h 193"/>
                <a:gd name="T8" fmla="*/ 39 w 228"/>
                <a:gd name="T9" fmla="*/ 40 h 193"/>
                <a:gd name="T10" fmla="*/ 35 w 228"/>
                <a:gd name="T11" fmla="*/ 21 h 193"/>
                <a:gd name="T12" fmla="*/ 62 w 228"/>
                <a:gd name="T13" fmla="*/ 10 h 193"/>
                <a:gd name="T14" fmla="*/ 54 w 228"/>
                <a:gd name="T15" fmla="*/ 7 h 193"/>
                <a:gd name="T16" fmla="*/ 59 w 228"/>
                <a:gd name="T17" fmla="*/ 0 h 193"/>
                <a:gd name="T18" fmla="*/ 65 w 228"/>
                <a:gd name="T19" fmla="*/ 12 h 193"/>
                <a:gd name="T20" fmla="*/ 90 w 228"/>
                <a:gd name="T21" fmla="*/ 28 h 193"/>
                <a:gd name="T22" fmla="*/ 125 w 228"/>
                <a:gd name="T23" fmla="*/ 31 h 193"/>
                <a:gd name="T24" fmla="*/ 153 w 228"/>
                <a:gd name="T25" fmla="*/ 30 h 193"/>
                <a:gd name="T26" fmla="*/ 156 w 228"/>
                <a:gd name="T27" fmla="*/ 27 h 193"/>
                <a:gd name="T28" fmla="*/ 190 w 228"/>
                <a:gd name="T29" fmla="*/ 27 h 193"/>
                <a:gd name="T30" fmla="*/ 180 w 228"/>
                <a:gd name="T31" fmla="*/ 28 h 193"/>
                <a:gd name="T32" fmla="*/ 180 w 228"/>
                <a:gd name="T33" fmla="*/ 33 h 193"/>
                <a:gd name="T34" fmla="*/ 184 w 228"/>
                <a:gd name="T35" fmla="*/ 39 h 193"/>
                <a:gd name="T36" fmla="*/ 204 w 228"/>
                <a:gd name="T37" fmla="*/ 45 h 193"/>
                <a:gd name="T38" fmla="*/ 211 w 228"/>
                <a:gd name="T39" fmla="*/ 58 h 193"/>
                <a:gd name="T40" fmla="*/ 216 w 228"/>
                <a:gd name="T41" fmla="*/ 64 h 193"/>
                <a:gd name="T42" fmla="*/ 228 w 228"/>
                <a:gd name="T43" fmla="*/ 64 h 193"/>
                <a:gd name="T44" fmla="*/ 223 w 228"/>
                <a:gd name="T45" fmla="*/ 70 h 193"/>
                <a:gd name="T46" fmla="*/ 213 w 228"/>
                <a:gd name="T47" fmla="*/ 76 h 193"/>
                <a:gd name="T48" fmla="*/ 213 w 228"/>
                <a:gd name="T49" fmla="*/ 85 h 193"/>
                <a:gd name="T50" fmla="*/ 216 w 228"/>
                <a:gd name="T51" fmla="*/ 88 h 193"/>
                <a:gd name="T52" fmla="*/ 204 w 228"/>
                <a:gd name="T53" fmla="*/ 103 h 193"/>
                <a:gd name="T54" fmla="*/ 214 w 228"/>
                <a:gd name="T55" fmla="*/ 122 h 193"/>
                <a:gd name="T56" fmla="*/ 196 w 228"/>
                <a:gd name="T57" fmla="*/ 134 h 193"/>
                <a:gd name="T58" fmla="*/ 174 w 228"/>
                <a:gd name="T59" fmla="*/ 140 h 193"/>
                <a:gd name="T60" fmla="*/ 144 w 228"/>
                <a:gd name="T61" fmla="*/ 136 h 193"/>
                <a:gd name="T62" fmla="*/ 153 w 228"/>
                <a:gd name="T63" fmla="*/ 154 h 193"/>
                <a:gd name="T64" fmla="*/ 168 w 228"/>
                <a:gd name="T65" fmla="*/ 164 h 193"/>
                <a:gd name="T66" fmla="*/ 162 w 228"/>
                <a:gd name="T67" fmla="*/ 170 h 193"/>
                <a:gd name="T68" fmla="*/ 156 w 228"/>
                <a:gd name="T69" fmla="*/ 175 h 193"/>
                <a:gd name="T70" fmla="*/ 150 w 228"/>
                <a:gd name="T71" fmla="*/ 181 h 193"/>
                <a:gd name="T72" fmla="*/ 131 w 228"/>
                <a:gd name="T73" fmla="*/ 191 h 193"/>
                <a:gd name="T74" fmla="*/ 113 w 228"/>
                <a:gd name="T75" fmla="*/ 188 h 193"/>
                <a:gd name="T76" fmla="*/ 99 w 228"/>
                <a:gd name="T77" fmla="*/ 151 h 193"/>
                <a:gd name="T78" fmla="*/ 102 w 228"/>
                <a:gd name="T79" fmla="*/ 148 h 193"/>
                <a:gd name="T80" fmla="*/ 98 w 228"/>
                <a:gd name="T81" fmla="*/ 140 h 193"/>
                <a:gd name="T82" fmla="*/ 93 w 228"/>
                <a:gd name="T83" fmla="*/ 128 h 193"/>
                <a:gd name="T84" fmla="*/ 95 w 228"/>
                <a:gd name="T85" fmla="*/ 116 h 193"/>
                <a:gd name="T86" fmla="*/ 99 w 228"/>
                <a:gd name="T87" fmla="*/ 104 h 193"/>
                <a:gd name="T88" fmla="*/ 84 w 228"/>
                <a:gd name="T89" fmla="*/ 103 h 193"/>
                <a:gd name="T90" fmla="*/ 72 w 228"/>
                <a:gd name="T91" fmla="*/ 103 h 193"/>
                <a:gd name="T92" fmla="*/ 47 w 228"/>
                <a:gd name="T93" fmla="*/ 85 h 193"/>
                <a:gd name="T94" fmla="*/ 21 w 228"/>
                <a:gd name="T95" fmla="*/ 82 h 193"/>
                <a:gd name="T96" fmla="*/ 15 w 228"/>
                <a:gd name="T97" fmla="*/ 66 h 193"/>
                <a:gd name="T98" fmla="*/ 9 w 228"/>
                <a:gd name="T99" fmla="*/ 51 h 193"/>
                <a:gd name="T100" fmla="*/ 26 w 228"/>
                <a:gd name="T101" fmla="*/ 9 h 1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8"/>
                <a:gd name="T154" fmla="*/ 0 h 193"/>
                <a:gd name="T155" fmla="*/ 228 w 228"/>
                <a:gd name="T156" fmla="*/ 193 h 1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8" h="193">
                  <a:moveTo>
                    <a:pt x="35" y="6"/>
                  </a:moveTo>
                  <a:lnTo>
                    <a:pt x="32" y="9"/>
                  </a:lnTo>
                  <a:lnTo>
                    <a:pt x="26" y="10"/>
                  </a:lnTo>
                  <a:lnTo>
                    <a:pt x="26" y="12"/>
                  </a:lnTo>
                  <a:lnTo>
                    <a:pt x="27" y="16"/>
                  </a:lnTo>
                  <a:lnTo>
                    <a:pt x="30" y="19"/>
                  </a:lnTo>
                  <a:lnTo>
                    <a:pt x="30" y="21"/>
                  </a:lnTo>
                  <a:lnTo>
                    <a:pt x="30" y="22"/>
                  </a:lnTo>
                  <a:lnTo>
                    <a:pt x="30" y="28"/>
                  </a:lnTo>
                  <a:lnTo>
                    <a:pt x="24" y="34"/>
                  </a:lnTo>
                  <a:lnTo>
                    <a:pt x="23" y="36"/>
                  </a:lnTo>
                  <a:lnTo>
                    <a:pt x="24" y="43"/>
                  </a:lnTo>
                  <a:lnTo>
                    <a:pt x="24" y="45"/>
                  </a:lnTo>
                  <a:lnTo>
                    <a:pt x="27" y="46"/>
                  </a:lnTo>
                  <a:lnTo>
                    <a:pt x="30" y="52"/>
                  </a:lnTo>
                  <a:lnTo>
                    <a:pt x="30" y="54"/>
                  </a:lnTo>
                  <a:lnTo>
                    <a:pt x="33" y="54"/>
                  </a:lnTo>
                  <a:lnTo>
                    <a:pt x="35" y="52"/>
                  </a:lnTo>
                  <a:lnTo>
                    <a:pt x="39" y="49"/>
                  </a:lnTo>
                  <a:lnTo>
                    <a:pt x="39" y="40"/>
                  </a:lnTo>
                  <a:lnTo>
                    <a:pt x="33" y="31"/>
                  </a:lnTo>
                  <a:lnTo>
                    <a:pt x="33" y="24"/>
                  </a:lnTo>
                  <a:lnTo>
                    <a:pt x="35" y="22"/>
                  </a:lnTo>
                  <a:lnTo>
                    <a:pt x="35" y="21"/>
                  </a:lnTo>
                  <a:lnTo>
                    <a:pt x="38" y="19"/>
                  </a:lnTo>
                  <a:lnTo>
                    <a:pt x="44" y="16"/>
                  </a:lnTo>
                  <a:lnTo>
                    <a:pt x="62" y="12"/>
                  </a:lnTo>
                  <a:lnTo>
                    <a:pt x="62" y="10"/>
                  </a:lnTo>
                  <a:lnTo>
                    <a:pt x="60" y="9"/>
                  </a:lnTo>
                  <a:lnTo>
                    <a:pt x="59" y="9"/>
                  </a:lnTo>
                  <a:lnTo>
                    <a:pt x="54" y="9"/>
                  </a:lnTo>
                  <a:lnTo>
                    <a:pt x="54" y="7"/>
                  </a:lnTo>
                  <a:lnTo>
                    <a:pt x="53" y="7"/>
                  </a:lnTo>
                  <a:lnTo>
                    <a:pt x="54" y="1"/>
                  </a:lnTo>
                  <a:lnTo>
                    <a:pt x="57" y="0"/>
                  </a:lnTo>
                  <a:lnTo>
                    <a:pt x="59" y="0"/>
                  </a:lnTo>
                  <a:lnTo>
                    <a:pt x="60" y="1"/>
                  </a:lnTo>
                  <a:lnTo>
                    <a:pt x="62" y="9"/>
                  </a:lnTo>
                  <a:lnTo>
                    <a:pt x="63" y="9"/>
                  </a:lnTo>
                  <a:lnTo>
                    <a:pt x="65" y="12"/>
                  </a:lnTo>
                  <a:lnTo>
                    <a:pt x="84" y="16"/>
                  </a:lnTo>
                  <a:lnTo>
                    <a:pt x="86" y="18"/>
                  </a:lnTo>
                  <a:lnTo>
                    <a:pt x="89" y="27"/>
                  </a:lnTo>
                  <a:lnTo>
                    <a:pt x="90" y="28"/>
                  </a:lnTo>
                  <a:lnTo>
                    <a:pt x="123" y="27"/>
                  </a:lnTo>
                  <a:lnTo>
                    <a:pt x="125" y="28"/>
                  </a:lnTo>
                  <a:lnTo>
                    <a:pt x="125" y="30"/>
                  </a:lnTo>
                  <a:lnTo>
                    <a:pt x="125" y="31"/>
                  </a:lnTo>
                  <a:lnTo>
                    <a:pt x="126" y="33"/>
                  </a:lnTo>
                  <a:lnTo>
                    <a:pt x="134" y="34"/>
                  </a:lnTo>
                  <a:lnTo>
                    <a:pt x="147" y="33"/>
                  </a:lnTo>
                  <a:lnTo>
                    <a:pt x="153" y="30"/>
                  </a:lnTo>
                  <a:lnTo>
                    <a:pt x="161" y="28"/>
                  </a:lnTo>
                  <a:lnTo>
                    <a:pt x="162" y="28"/>
                  </a:lnTo>
                  <a:lnTo>
                    <a:pt x="162" y="27"/>
                  </a:lnTo>
                  <a:lnTo>
                    <a:pt x="156" y="27"/>
                  </a:lnTo>
                  <a:lnTo>
                    <a:pt x="153" y="27"/>
                  </a:lnTo>
                  <a:lnTo>
                    <a:pt x="156" y="25"/>
                  </a:lnTo>
                  <a:lnTo>
                    <a:pt x="190" y="25"/>
                  </a:lnTo>
                  <a:lnTo>
                    <a:pt x="190" y="27"/>
                  </a:lnTo>
                  <a:lnTo>
                    <a:pt x="186" y="27"/>
                  </a:lnTo>
                  <a:lnTo>
                    <a:pt x="186" y="28"/>
                  </a:lnTo>
                  <a:lnTo>
                    <a:pt x="184" y="28"/>
                  </a:lnTo>
                  <a:lnTo>
                    <a:pt x="180" y="28"/>
                  </a:lnTo>
                  <a:lnTo>
                    <a:pt x="177" y="28"/>
                  </a:lnTo>
                  <a:lnTo>
                    <a:pt x="175" y="30"/>
                  </a:lnTo>
                  <a:lnTo>
                    <a:pt x="175" y="31"/>
                  </a:lnTo>
                  <a:lnTo>
                    <a:pt x="180" y="33"/>
                  </a:lnTo>
                  <a:lnTo>
                    <a:pt x="181" y="34"/>
                  </a:lnTo>
                  <a:lnTo>
                    <a:pt x="183" y="36"/>
                  </a:lnTo>
                  <a:lnTo>
                    <a:pt x="184" y="37"/>
                  </a:lnTo>
                  <a:lnTo>
                    <a:pt x="184" y="39"/>
                  </a:lnTo>
                  <a:lnTo>
                    <a:pt x="186" y="40"/>
                  </a:lnTo>
                  <a:lnTo>
                    <a:pt x="190" y="40"/>
                  </a:lnTo>
                  <a:lnTo>
                    <a:pt x="196" y="42"/>
                  </a:lnTo>
                  <a:lnTo>
                    <a:pt x="204" y="45"/>
                  </a:lnTo>
                  <a:lnTo>
                    <a:pt x="207" y="46"/>
                  </a:lnTo>
                  <a:lnTo>
                    <a:pt x="208" y="48"/>
                  </a:lnTo>
                  <a:lnTo>
                    <a:pt x="211" y="54"/>
                  </a:lnTo>
                  <a:lnTo>
                    <a:pt x="211" y="58"/>
                  </a:lnTo>
                  <a:lnTo>
                    <a:pt x="211" y="60"/>
                  </a:lnTo>
                  <a:lnTo>
                    <a:pt x="208" y="61"/>
                  </a:lnTo>
                  <a:lnTo>
                    <a:pt x="208" y="63"/>
                  </a:lnTo>
                  <a:lnTo>
                    <a:pt x="216" y="64"/>
                  </a:lnTo>
                  <a:lnTo>
                    <a:pt x="219" y="61"/>
                  </a:lnTo>
                  <a:lnTo>
                    <a:pt x="222" y="61"/>
                  </a:lnTo>
                  <a:lnTo>
                    <a:pt x="226" y="64"/>
                  </a:lnTo>
                  <a:lnTo>
                    <a:pt x="228" y="64"/>
                  </a:lnTo>
                  <a:lnTo>
                    <a:pt x="228" y="66"/>
                  </a:lnTo>
                  <a:lnTo>
                    <a:pt x="228" y="69"/>
                  </a:lnTo>
                  <a:lnTo>
                    <a:pt x="226" y="69"/>
                  </a:lnTo>
                  <a:lnTo>
                    <a:pt x="223" y="70"/>
                  </a:lnTo>
                  <a:lnTo>
                    <a:pt x="223" y="72"/>
                  </a:lnTo>
                  <a:lnTo>
                    <a:pt x="217" y="73"/>
                  </a:lnTo>
                  <a:lnTo>
                    <a:pt x="216" y="75"/>
                  </a:lnTo>
                  <a:lnTo>
                    <a:pt x="213" y="76"/>
                  </a:lnTo>
                  <a:lnTo>
                    <a:pt x="211" y="76"/>
                  </a:lnTo>
                  <a:lnTo>
                    <a:pt x="211" y="79"/>
                  </a:lnTo>
                  <a:lnTo>
                    <a:pt x="211" y="85"/>
                  </a:lnTo>
                  <a:lnTo>
                    <a:pt x="213" y="85"/>
                  </a:lnTo>
                  <a:lnTo>
                    <a:pt x="214" y="85"/>
                  </a:lnTo>
                  <a:lnTo>
                    <a:pt x="216" y="85"/>
                  </a:lnTo>
                  <a:lnTo>
                    <a:pt x="217" y="87"/>
                  </a:lnTo>
                  <a:lnTo>
                    <a:pt x="216" y="88"/>
                  </a:lnTo>
                  <a:lnTo>
                    <a:pt x="207" y="93"/>
                  </a:lnTo>
                  <a:lnTo>
                    <a:pt x="207" y="97"/>
                  </a:lnTo>
                  <a:lnTo>
                    <a:pt x="204" y="101"/>
                  </a:lnTo>
                  <a:lnTo>
                    <a:pt x="204" y="103"/>
                  </a:lnTo>
                  <a:lnTo>
                    <a:pt x="204" y="104"/>
                  </a:lnTo>
                  <a:lnTo>
                    <a:pt x="213" y="116"/>
                  </a:lnTo>
                  <a:lnTo>
                    <a:pt x="214" y="118"/>
                  </a:lnTo>
                  <a:lnTo>
                    <a:pt x="214" y="122"/>
                  </a:lnTo>
                  <a:lnTo>
                    <a:pt x="208" y="128"/>
                  </a:lnTo>
                  <a:lnTo>
                    <a:pt x="202" y="128"/>
                  </a:lnTo>
                  <a:lnTo>
                    <a:pt x="198" y="131"/>
                  </a:lnTo>
                  <a:lnTo>
                    <a:pt x="196" y="134"/>
                  </a:lnTo>
                  <a:lnTo>
                    <a:pt x="195" y="134"/>
                  </a:lnTo>
                  <a:lnTo>
                    <a:pt x="175" y="139"/>
                  </a:lnTo>
                  <a:lnTo>
                    <a:pt x="175" y="140"/>
                  </a:lnTo>
                  <a:lnTo>
                    <a:pt x="174" y="140"/>
                  </a:lnTo>
                  <a:lnTo>
                    <a:pt x="167" y="140"/>
                  </a:lnTo>
                  <a:lnTo>
                    <a:pt x="146" y="133"/>
                  </a:lnTo>
                  <a:lnTo>
                    <a:pt x="144" y="133"/>
                  </a:lnTo>
                  <a:lnTo>
                    <a:pt x="144" y="136"/>
                  </a:lnTo>
                  <a:lnTo>
                    <a:pt x="146" y="139"/>
                  </a:lnTo>
                  <a:lnTo>
                    <a:pt x="153" y="142"/>
                  </a:lnTo>
                  <a:lnTo>
                    <a:pt x="153" y="143"/>
                  </a:lnTo>
                  <a:lnTo>
                    <a:pt x="153" y="154"/>
                  </a:lnTo>
                  <a:lnTo>
                    <a:pt x="155" y="164"/>
                  </a:lnTo>
                  <a:lnTo>
                    <a:pt x="159" y="164"/>
                  </a:lnTo>
                  <a:lnTo>
                    <a:pt x="161" y="166"/>
                  </a:lnTo>
                  <a:lnTo>
                    <a:pt x="168" y="164"/>
                  </a:lnTo>
                  <a:lnTo>
                    <a:pt x="168" y="167"/>
                  </a:lnTo>
                  <a:lnTo>
                    <a:pt x="168" y="169"/>
                  </a:lnTo>
                  <a:lnTo>
                    <a:pt x="164" y="169"/>
                  </a:lnTo>
                  <a:lnTo>
                    <a:pt x="162" y="170"/>
                  </a:lnTo>
                  <a:lnTo>
                    <a:pt x="162" y="172"/>
                  </a:lnTo>
                  <a:lnTo>
                    <a:pt x="159" y="172"/>
                  </a:lnTo>
                  <a:lnTo>
                    <a:pt x="158" y="172"/>
                  </a:lnTo>
                  <a:lnTo>
                    <a:pt x="156" y="175"/>
                  </a:lnTo>
                  <a:lnTo>
                    <a:pt x="155" y="179"/>
                  </a:lnTo>
                  <a:lnTo>
                    <a:pt x="153" y="179"/>
                  </a:lnTo>
                  <a:lnTo>
                    <a:pt x="152" y="181"/>
                  </a:lnTo>
                  <a:lnTo>
                    <a:pt x="150" y="181"/>
                  </a:lnTo>
                  <a:lnTo>
                    <a:pt x="147" y="182"/>
                  </a:lnTo>
                  <a:lnTo>
                    <a:pt x="146" y="184"/>
                  </a:lnTo>
                  <a:lnTo>
                    <a:pt x="134" y="187"/>
                  </a:lnTo>
                  <a:lnTo>
                    <a:pt x="131" y="191"/>
                  </a:lnTo>
                  <a:lnTo>
                    <a:pt x="119" y="193"/>
                  </a:lnTo>
                  <a:lnTo>
                    <a:pt x="119" y="191"/>
                  </a:lnTo>
                  <a:lnTo>
                    <a:pt x="117" y="191"/>
                  </a:lnTo>
                  <a:lnTo>
                    <a:pt x="113" y="188"/>
                  </a:lnTo>
                  <a:lnTo>
                    <a:pt x="99" y="163"/>
                  </a:lnTo>
                  <a:lnTo>
                    <a:pt x="95" y="158"/>
                  </a:lnTo>
                  <a:lnTo>
                    <a:pt x="95" y="157"/>
                  </a:lnTo>
                  <a:lnTo>
                    <a:pt x="99" y="151"/>
                  </a:lnTo>
                  <a:lnTo>
                    <a:pt x="101" y="151"/>
                  </a:lnTo>
                  <a:lnTo>
                    <a:pt x="101" y="149"/>
                  </a:lnTo>
                  <a:lnTo>
                    <a:pt x="102" y="149"/>
                  </a:lnTo>
                  <a:lnTo>
                    <a:pt x="102" y="148"/>
                  </a:lnTo>
                  <a:lnTo>
                    <a:pt x="102" y="146"/>
                  </a:lnTo>
                  <a:lnTo>
                    <a:pt x="101" y="145"/>
                  </a:lnTo>
                  <a:lnTo>
                    <a:pt x="99" y="142"/>
                  </a:lnTo>
                  <a:lnTo>
                    <a:pt x="98" y="140"/>
                  </a:lnTo>
                  <a:lnTo>
                    <a:pt x="95" y="139"/>
                  </a:lnTo>
                  <a:lnTo>
                    <a:pt x="95" y="137"/>
                  </a:lnTo>
                  <a:lnTo>
                    <a:pt x="93" y="130"/>
                  </a:lnTo>
                  <a:lnTo>
                    <a:pt x="93" y="128"/>
                  </a:lnTo>
                  <a:lnTo>
                    <a:pt x="93" y="124"/>
                  </a:lnTo>
                  <a:lnTo>
                    <a:pt x="93" y="122"/>
                  </a:lnTo>
                  <a:lnTo>
                    <a:pt x="95" y="119"/>
                  </a:lnTo>
                  <a:lnTo>
                    <a:pt x="95" y="116"/>
                  </a:lnTo>
                  <a:lnTo>
                    <a:pt x="98" y="112"/>
                  </a:lnTo>
                  <a:lnTo>
                    <a:pt x="98" y="109"/>
                  </a:lnTo>
                  <a:lnTo>
                    <a:pt x="98" y="107"/>
                  </a:lnTo>
                  <a:lnTo>
                    <a:pt x="99" y="104"/>
                  </a:lnTo>
                  <a:lnTo>
                    <a:pt x="99" y="103"/>
                  </a:lnTo>
                  <a:lnTo>
                    <a:pt x="99" y="101"/>
                  </a:lnTo>
                  <a:lnTo>
                    <a:pt x="98" y="100"/>
                  </a:lnTo>
                  <a:lnTo>
                    <a:pt x="84" y="103"/>
                  </a:lnTo>
                  <a:lnTo>
                    <a:pt x="80" y="103"/>
                  </a:lnTo>
                  <a:lnTo>
                    <a:pt x="75" y="101"/>
                  </a:lnTo>
                  <a:lnTo>
                    <a:pt x="72" y="101"/>
                  </a:lnTo>
                  <a:lnTo>
                    <a:pt x="72" y="103"/>
                  </a:lnTo>
                  <a:lnTo>
                    <a:pt x="68" y="103"/>
                  </a:lnTo>
                  <a:lnTo>
                    <a:pt x="66" y="101"/>
                  </a:lnTo>
                  <a:lnTo>
                    <a:pt x="57" y="90"/>
                  </a:lnTo>
                  <a:lnTo>
                    <a:pt x="47" y="85"/>
                  </a:lnTo>
                  <a:lnTo>
                    <a:pt x="33" y="88"/>
                  </a:lnTo>
                  <a:lnTo>
                    <a:pt x="24" y="85"/>
                  </a:lnTo>
                  <a:lnTo>
                    <a:pt x="23" y="82"/>
                  </a:lnTo>
                  <a:lnTo>
                    <a:pt x="21" y="82"/>
                  </a:lnTo>
                  <a:lnTo>
                    <a:pt x="17" y="81"/>
                  </a:lnTo>
                  <a:lnTo>
                    <a:pt x="17" y="79"/>
                  </a:lnTo>
                  <a:lnTo>
                    <a:pt x="17" y="67"/>
                  </a:lnTo>
                  <a:lnTo>
                    <a:pt x="15" y="66"/>
                  </a:lnTo>
                  <a:lnTo>
                    <a:pt x="14" y="64"/>
                  </a:lnTo>
                  <a:lnTo>
                    <a:pt x="14" y="63"/>
                  </a:lnTo>
                  <a:lnTo>
                    <a:pt x="11" y="61"/>
                  </a:lnTo>
                  <a:lnTo>
                    <a:pt x="9" y="51"/>
                  </a:lnTo>
                  <a:lnTo>
                    <a:pt x="8" y="51"/>
                  </a:lnTo>
                  <a:lnTo>
                    <a:pt x="0" y="51"/>
                  </a:lnTo>
                  <a:lnTo>
                    <a:pt x="9" y="28"/>
                  </a:lnTo>
                  <a:lnTo>
                    <a:pt x="26" y="9"/>
                  </a:lnTo>
                  <a:lnTo>
                    <a:pt x="30" y="6"/>
                  </a:lnTo>
                  <a:lnTo>
                    <a:pt x="35" y="6"/>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09" name="Freeform 483"/>
            <p:cNvSpPr>
              <a:spLocks/>
            </p:cNvSpPr>
            <p:nvPr/>
          </p:nvSpPr>
          <p:spPr bwMode="auto">
            <a:xfrm>
              <a:off x="1382" y="2703"/>
              <a:ext cx="95" cy="107"/>
            </a:xfrm>
            <a:custGeom>
              <a:avLst/>
              <a:gdLst>
                <a:gd name="T0" fmla="*/ 34 w 95"/>
                <a:gd name="T1" fmla="*/ 2 h 107"/>
                <a:gd name="T2" fmla="*/ 59 w 95"/>
                <a:gd name="T3" fmla="*/ 20 h 107"/>
                <a:gd name="T4" fmla="*/ 77 w 95"/>
                <a:gd name="T5" fmla="*/ 18 h 107"/>
                <a:gd name="T6" fmla="*/ 80 w 95"/>
                <a:gd name="T7" fmla="*/ 17 h 107"/>
                <a:gd name="T8" fmla="*/ 92 w 95"/>
                <a:gd name="T9" fmla="*/ 24 h 107"/>
                <a:gd name="T10" fmla="*/ 88 w 95"/>
                <a:gd name="T11" fmla="*/ 27 h 107"/>
                <a:gd name="T12" fmla="*/ 92 w 95"/>
                <a:gd name="T13" fmla="*/ 32 h 107"/>
                <a:gd name="T14" fmla="*/ 95 w 95"/>
                <a:gd name="T15" fmla="*/ 39 h 107"/>
                <a:gd name="T16" fmla="*/ 85 w 95"/>
                <a:gd name="T17" fmla="*/ 51 h 107"/>
                <a:gd name="T18" fmla="*/ 48 w 95"/>
                <a:gd name="T19" fmla="*/ 75 h 107"/>
                <a:gd name="T20" fmla="*/ 45 w 95"/>
                <a:gd name="T21" fmla="*/ 80 h 107"/>
                <a:gd name="T22" fmla="*/ 43 w 95"/>
                <a:gd name="T23" fmla="*/ 83 h 107"/>
                <a:gd name="T24" fmla="*/ 42 w 95"/>
                <a:gd name="T25" fmla="*/ 83 h 107"/>
                <a:gd name="T26" fmla="*/ 36 w 95"/>
                <a:gd name="T27" fmla="*/ 101 h 107"/>
                <a:gd name="T28" fmla="*/ 33 w 95"/>
                <a:gd name="T29" fmla="*/ 102 h 107"/>
                <a:gd name="T30" fmla="*/ 27 w 95"/>
                <a:gd name="T31" fmla="*/ 107 h 107"/>
                <a:gd name="T32" fmla="*/ 21 w 95"/>
                <a:gd name="T33" fmla="*/ 99 h 107"/>
                <a:gd name="T34" fmla="*/ 15 w 95"/>
                <a:gd name="T35" fmla="*/ 98 h 107"/>
                <a:gd name="T36" fmla="*/ 10 w 95"/>
                <a:gd name="T37" fmla="*/ 96 h 107"/>
                <a:gd name="T38" fmla="*/ 6 w 95"/>
                <a:gd name="T39" fmla="*/ 99 h 107"/>
                <a:gd name="T40" fmla="*/ 6 w 95"/>
                <a:gd name="T41" fmla="*/ 93 h 107"/>
                <a:gd name="T42" fmla="*/ 6 w 95"/>
                <a:gd name="T43" fmla="*/ 90 h 107"/>
                <a:gd name="T44" fmla="*/ 10 w 95"/>
                <a:gd name="T45" fmla="*/ 87 h 107"/>
                <a:gd name="T46" fmla="*/ 9 w 95"/>
                <a:gd name="T47" fmla="*/ 84 h 107"/>
                <a:gd name="T48" fmla="*/ 9 w 95"/>
                <a:gd name="T49" fmla="*/ 80 h 107"/>
                <a:gd name="T50" fmla="*/ 16 w 95"/>
                <a:gd name="T51" fmla="*/ 75 h 107"/>
                <a:gd name="T52" fmla="*/ 18 w 95"/>
                <a:gd name="T53" fmla="*/ 63 h 107"/>
                <a:gd name="T54" fmla="*/ 16 w 95"/>
                <a:gd name="T55" fmla="*/ 59 h 107"/>
                <a:gd name="T56" fmla="*/ 7 w 95"/>
                <a:gd name="T57" fmla="*/ 66 h 107"/>
                <a:gd name="T58" fmla="*/ 3 w 95"/>
                <a:gd name="T59" fmla="*/ 63 h 107"/>
                <a:gd name="T60" fmla="*/ 0 w 95"/>
                <a:gd name="T61" fmla="*/ 41 h 107"/>
                <a:gd name="T62" fmla="*/ 6 w 95"/>
                <a:gd name="T63" fmla="*/ 38 h 107"/>
                <a:gd name="T64" fmla="*/ 9 w 95"/>
                <a:gd name="T65" fmla="*/ 27 h 107"/>
                <a:gd name="T66" fmla="*/ 13 w 95"/>
                <a:gd name="T67" fmla="*/ 11 h 107"/>
                <a:gd name="T68" fmla="*/ 21 w 95"/>
                <a:gd name="T69" fmla="*/ 9 h 107"/>
                <a:gd name="T70" fmla="*/ 31 w 95"/>
                <a:gd name="T71" fmla="*/ 3 h 1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5"/>
                <a:gd name="T109" fmla="*/ 0 h 107"/>
                <a:gd name="T110" fmla="*/ 95 w 95"/>
                <a:gd name="T111" fmla="*/ 107 h 1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5" h="107">
                  <a:moveTo>
                    <a:pt x="33" y="0"/>
                  </a:moveTo>
                  <a:lnTo>
                    <a:pt x="34" y="2"/>
                  </a:lnTo>
                  <a:lnTo>
                    <a:pt x="58" y="14"/>
                  </a:lnTo>
                  <a:lnTo>
                    <a:pt x="59" y="20"/>
                  </a:lnTo>
                  <a:lnTo>
                    <a:pt x="77" y="20"/>
                  </a:lnTo>
                  <a:lnTo>
                    <a:pt x="77" y="18"/>
                  </a:lnTo>
                  <a:lnTo>
                    <a:pt x="79" y="17"/>
                  </a:lnTo>
                  <a:lnTo>
                    <a:pt x="80" y="17"/>
                  </a:lnTo>
                  <a:lnTo>
                    <a:pt x="91" y="24"/>
                  </a:lnTo>
                  <a:lnTo>
                    <a:pt x="92" y="24"/>
                  </a:lnTo>
                  <a:lnTo>
                    <a:pt x="89" y="24"/>
                  </a:lnTo>
                  <a:lnTo>
                    <a:pt x="88" y="27"/>
                  </a:lnTo>
                  <a:lnTo>
                    <a:pt x="89" y="27"/>
                  </a:lnTo>
                  <a:lnTo>
                    <a:pt x="92" y="32"/>
                  </a:lnTo>
                  <a:lnTo>
                    <a:pt x="92" y="33"/>
                  </a:lnTo>
                  <a:lnTo>
                    <a:pt x="95" y="39"/>
                  </a:lnTo>
                  <a:lnTo>
                    <a:pt x="92" y="39"/>
                  </a:lnTo>
                  <a:lnTo>
                    <a:pt x="85" y="51"/>
                  </a:lnTo>
                  <a:lnTo>
                    <a:pt x="71" y="66"/>
                  </a:lnTo>
                  <a:lnTo>
                    <a:pt x="48" y="75"/>
                  </a:lnTo>
                  <a:lnTo>
                    <a:pt x="46" y="77"/>
                  </a:lnTo>
                  <a:lnTo>
                    <a:pt x="45" y="80"/>
                  </a:lnTo>
                  <a:lnTo>
                    <a:pt x="45" y="81"/>
                  </a:lnTo>
                  <a:lnTo>
                    <a:pt x="43" y="83"/>
                  </a:lnTo>
                  <a:lnTo>
                    <a:pt x="42" y="81"/>
                  </a:lnTo>
                  <a:lnTo>
                    <a:pt x="42" y="83"/>
                  </a:lnTo>
                  <a:lnTo>
                    <a:pt x="37" y="89"/>
                  </a:lnTo>
                  <a:lnTo>
                    <a:pt x="36" y="101"/>
                  </a:lnTo>
                  <a:lnTo>
                    <a:pt x="34" y="101"/>
                  </a:lnTo>
                  <a:lnTo>
                    <a:pt x="33" y="102"/>
                  </a:lnTo>
                  <a:lnTo>
                    <a:pt x="30" y="105"/>
                  </a:lnTo>
                  <a:lnTo>
                    <a:pt x="27" y="107"/>
                  </a:lnTo>
                  <a:lnTo>
                    <a:pt x="24" y="105"/>
                  </a:lnTo>
                  <a:lnTo>
                    <a:pt x="21" y="99"/>
                  </a:lnTo>
                  <a:lnTo>
                    <a:pt x="15" y="99"/>
                  </a:lnTo>
                  <a:lnTo>
                    <a:pt x="15" y="98"/>
                  </a:lnTo>
                  <a:lnTo>
                    <a:pt x="13" y="96"/>
                  </a:lnTo>
                  <a:lnTo>
                    <a:pt x="10" y="96"/>
                  </a:lnTo>
                  <a:lnTo>
                    <a:pt x="7" y="98"/>
                  </a:lnTo>
                  <a:lnTo>
                    <a:pt x="6" y="99"/>
                  </a:lnTo>
                  <a:lnTo>
                    <a:pt x="6" y="98"/>
                  </a:lnTo>
                  <a:lnTo>
                    <a:pt x="6" y="93"/>
                  </a:lnTo>
                  <a:lnTo>
                    <a:pt x="4" y="92"/>
                  </a:lnTo>
                  <a:lnTo>
                    <a:pt x="6" y="90"/>
                  </a:lnTo>
                  <a:lnTo>
                    <a:pt x="9" y="89"/>
                  </a:lnTo>
                  <a:lnTo>
                    <a:pt x="10" y="87"/>
                  </a:lnTo>
                  <a:lnTo>
                    <a:pt x="10" y="86"/>
                  </a:lnTo>
                  <a:lnTo>
                    <a:pt x="9" y="84"/>
                  </a:lnTo>
                  <a:lnTo>
                    <a:pt x="9" y="81"/>
                  </a:lnTo>
                  <a:lnTo>
                    <a:pt x="9" y="80"/>
                  </a:lnTo>
                  <a:lnTo>
                    <a:pt x="15" y="77"/>
                  </a:lnTo>
                  <a:lnTo>
                    <a:pt x="16" y="75"/>
                  </a:lnTo>
                  <a:lnTo>
                    <a:pt x="18" y="66"/>
                  </a:lnTo>
                  <a:lnTo>
                    <a:pt x="18" y="63"/>
                  </a:lnTo>
                  <a:lnTo>
                    <a:pt x="16" y="63"/>
                  </a:lnTo>
                  <a:lnTo>
                    <a:pt x="16" y="59"/>
                  </a:lnTo>
                  <a:lnTo>
                    <a:pt x="9" y="66"/>
                  </a:lnTo>
                  <a:lnTo>
                    <a:pt x="7" y="66"/>
                  </a:lnTo>
                  <a:lnTo>
                    <a:pt x="6" y="65"/>
                  </a:lnTo>
                  <a:lnTo>
                    <a:pt x="3" y="63"/>
                  </a:lnTo>
                  <a:lnTo>
                    <a:pt x="1" y="62"/>
                  </a:lnTo>
                  <a:lnTo>
                    <a:pt x="0" y="41"/>
                  </a:lnTo>
                  <a:lnTo>
                    <a:pt x="1" y="39"/>
                  </a:lnTo>
                  <a:lnTo>
                    <a:pt x="6" y="38"/>
                  </a:lnTo>
                  <a:lnTo>
                    <a:pt x="7" y="35"/>
                  </a:lnTo>
                  <a:lnTo>
                    <a:pt x="9" y="27"/>
                  </a:lnTo>
                  <a:lnTo>
                    <a:pt x="13" y="20"/>
                  </a:lnTo>
                  <a:lnTo>
                    <a:pt x="13" y="11"/>
                  </a:lnTo>
                  <a:lnTo>
                    <a:pt x="15" y="9"/>
                  </a:lnTo>
                  <a:lnTo>
                    <a:pt x="21" y="9"/>
                  </a:lnTo>
                  <a:lnTo>
                    <a:pt x="27" y="3"/>
                  </a:lnTo>
                  <a:lnTo>
                    <a:pt x="31" y="3"/>
                  </a:lnTo>
                  <a:lnTo>
                    <a:pt x="33" y="0"/>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10" name="Freeform 484"/>
            <p:cNvSpPr>
              <a:spLocks/>
            </p:cNvSpPr>
            <p:nvPr/>
          </p:nvSpPr>
          <p:spPr bwMode="auto">
            <a:xfrm>
              <a:off x="1685" y="3052"/>
              <a:ext cx="141" cy="150"/>
            </a:xfrm>
            <a:custGeom>
              <a:avLst/>
              <a:gdLst>
                <a:gd name="T0" fmla="*/ 0 w 141"/>
                <a:gd name="T1" fmla="*/ 54 h 150"/>
                <a:gd name="T2" fmla="*/ 6 w 141"/>
                <a:gd name="T3" fmla="*/ 38 h 150"/>
                <a:gd name="T4" fmla="*/ 6 w 141"/>
                <a:gd name="T5" fmla="*/ 26 h 150"/>
                <a:gd name="T6" fmla="*/ 14 w 141"/>
                <a:gd name="T7" fmla="*/ 15 h 150"/>
                <a:gd name="T8" fmla="*/ 15 w 141"/>
                <a:gd name="T9" fmla="*/ 9 h 150"/>
                <a:gd name="T10" fmla="*/ 47 w 141"/>
                <a:gd name="T11" fmla="*/ 0 h 150"/>
                <a:gd name="T12" fmla="*/ 66 w 141"/>
                <a:gd name="T13" fmla="*/ 2 h 150"/>
                <a:gd name="T14" fmla="*/ 78 w 141"/>
                <a:gd name="T15" fmla="*/ 15 h 150"/>
                <a:gd name="T16" fmla="*/ 78 w 141"/>
                <a:gd name="T17" fmla="*/ 17 h 150"/>
                <a:gd name="T18" fmla="*/ 78 w 141"/>
                <a:gd name="T19" fmla="*/ 18 h 150"/>
                <a:gd name="T20" fmla="*/ 81 w 141"/>
                <a:gd name="T21" fmla="*/ 21 h 150"/>
                <a:gd name="T22" fmla="*/ 81 w 141"/>
                <a:gd name="T23" fmla="*/ 48 h 150"/>
                <a:gd name="T24" fmla="*/ 83 w 141"/>
                <a:gd name="T25" fmla="*/ 50 h 150"/>
                <a:gd name="T26" fmla="*/ 90 w 141"/>
                <a:gd name="T27" fmla="*/ 53 h 150"/>
                <a:gd name="T28" fmla="*/ 104 w 141"/>
                <a:gd name="T29" fmla="*/ 54 h 150"/>
                <a:gd name="T30" fmla="*/ 105 w 141"/>
                <a:gd name="T31" fmla="*/ 53 h 150"/>
                <a:gd name="T32" fmla="*/ 108 w 141"/>
                <a:gd name="T33" fmla="*/ 51 h 150"/>
                <a:gd name="T34" fmla="*/ 110 w 141"/>
                <a:gd name="T35" fmla="*/ 53 h 150"/>
                <a:gd name="T36" fmla="*/ 117 w 141"/>
                <a:gd name="T37" fmla="*/ 56 h 150"/>
                <a:gd name="T38" fmla="*/ 119 w 141"/>
                <a:gd name="T39" fmla="*/ 59 h 150"/>
                <a:gd name="T40" fmla="*/ 120 w 141"/>
                <a:gd name="T41" fmla="*/ 79 h 150"/>
                <a:gd name="T42" fmla="*/ 122 w 141"/>
                <a:gd name="T43" fmla="*/ 82 h 150"/>
                <a:gd name="T44" fmla="*/ 126 w 141"/>
                <a:gd name="T45" fmla="*/ 84 h 150"/>
                <a:gd name="T46" fmla="*/ 129 w 141"/>
                <a:gd name="T47" fmla="*/ 84 h 150"/>
                <a:gd name="T48" fmla="*/ 132 w 141"/>
                <a:gd name="T49" fmla="*/ 84 h 150"/>
                <a:gd name="T50" fmla="*/ 138 w 141"/>
                <a:gd name="T51" fmla="*/ 82 h 150"/>
                <a:gd name="T52" fmla="*/ 140 w 141"/>
                <a:gd name="T53" fmla="*/ 84 h 150"/>
                <a:gd name="T54" fmla="*/ 141 w 141"/>
                <a:gd name="T55" fmla="*/ 87 h 150"/>
                <a:gd name="T56" fmla="*/ 137 w 141"/>
                <a:gd name="T57" fmla="*/ 129 h 150"/>
                <a:gd name="T58" fmla="*/ 134 w 141"/>
                <a:gd name="T59" fmla="*/ 133 h 150"/>
                <a:gd name="T60" fmla="*/ 120 w 141"/>
                <a:gd name="T61" fmla="*/ 145 h 150"/>
                <a:gd name="T62" fmla="*/ 120 w 141"/>
                <a:gd name="T63" fmla="*/ 147 h 150"/>
                <a:gd name="T64" fmla="*/ 119 w 141"/>
                <a:gd name="T65" fmla="*/ 147 h 150"/>
                <a:gd name="T66" fmla="*/ 117 w 141"/>
                <a:gd name="T67" fmla="*/ 147 h 150"/>
                <a:gd name="T68" fmla="*/ 113 w 141"/>
                <a:gd name="T69" fmla="*/ 147 h 150"/>
                <a:gd name="T70" fmla="*/ 110 w 141"/>
                <a:gd name="T71" fmla="*/ 148 h 150"/>
                <a:gd name="T72" fmla="*/ 108 w 141"/>
                <a:gd name="T73" fmla="*/ 150 h 150"/>
                <a:gd name="T74" fmla="*/ 104 w 141"/>
                <a:gd name="T75" fmla="*/ 150 h 150"/>
                <a:gd name="T76" fmla="*/ 102 w 141"/>
                <a:gd name="T77" fmla="*/ 150 h 150"/>
                <a:gd name="T78" fmla="*/ 99 w 141"/>
                <a:gd name="T79" fmla="*/ 150 h 150"/>
                <a:gd name="T80" fmla="*/ 90 w 141"/>
                <a:gd name="T81" fmla="*/ 145 h 150"/>
                <a:gd name="T82" fmla="*/ 72 w 141"/>
                <a:gd name="T83" fmla="*/ 144 h 150"/>
                <a:gd name="T84" fmla="*/ 72 w 141"/>
                <a:gd name="T85" fmla="*/ 142 h 150"/>
                <a:gd name="T86" fmla="*/ 72 w 141"/>
                <a:gd name="T87" fmla="*/ 138 h 150"/>
                <a:gd name="T88" fmla="*/ 84 w 141"/>
                <a:gd name="T89" fmla="*/ 117 h 150"/>
                <a:gd name="T90" fmla="*/ 84 w 141"/>
                <a:gd name="T91" fmla="*/ 114 h 150"/>
                <a:gd name="T92" fmla="*/ 83 w 141"/>
                <a:gd name="T93" fmla="*/ 109 h 150"/>
                <a:gd name="T94" fmla="*/ 80 w 141"/>
                <a:gd name="T95" fmla="*/ 106 h 150"/>
                <a:gd name="T96" fmla="*/ 78 w 141"/>
                <a:gd name="T97" fmla="*/ 105 h 150"/>
                <a:gd name="T98" fmla="*/ 74 w 141"/>
                <a:gd name="T99" fmla="*/ 103 h 150"/>
                <a:gd name="T100" fmla="*/ 71 w 141"/>
                <a:gd name="T101" fmla="*/ 100 h 150"/>
                <a:gd name="T102" fmla="*/ 51 w 141"/>
                <a:gd name="T103" fmla="*/ 88 h 150"/>
                <a:gd name="T104" fmla="*/ 33 w 141"/>
                <a:gd name="T105" fmla="*/ 85 h 150"/>
                <a:gd name="T106" fmla="*/ 32 w 141"/>
                <a:gd name="T107" fmla="*/ 84 h 150"/>
                <a:gd name="T108" fmla="*/ 29 w 141"/>
                <a:gd name="T109" fmla="*/ 78 h 150"/>
                <a:gd name="T110" fmla="*/ 15 w 141"/>
                <a:gd name="T111" fmla="*/ 70 h 150"/>
                <a:gd name="T112" fmla="*/ 6 w 141"/>
                <a:gd name="T113" fmla="*/ 57 h 150"/>
                <a:gd name="T114" fmla="*/ 0 w 141"/>
                <a:gd name="T115" fmla="*/ 54 h 1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1"/>
                <a:gd name="T175" fmla="*/ 0 h 150"/>
                <a:gd name="T176" fmla="*/ 141 w 141"/>
                <a:gd name="T177" fmla="*/ 150 h 1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1" h="150">
                  <a:moveTo>
                    <a:pt x="0" y="54"/>
                  </a:moveTo>
                  <a:lnTo>
                    <a:pt x="6" y="38"/>
                  </a:lnTo>
                  <a:lnTo>
                    <a:pt x="6" y="26"/>
                  </a:lnTo>
                  <a:lnTo>
                    <a:pt x="14" y="15"/>
                  </a:lnTo>
                  <a:lnTo>
                    <a:pt x="15" y="9"/>
                  </a:lnTo>
                  <a:lnTo>
                    <a:pt x="47" y="0"/>
                  </a:lnTo>
                  <a:lnTo>
                    <a:pt x="66" y="2"/>
                  </a:lnTo>
                  <a:lnTo>
                    <a:pt x="78" y="15"/>
                  </a:lnTo>
                  <a:lnTo>
                    <a:pt x="78" y="17"/>
                  </a:lnTo>
                  <a:lnTo>
                    <a:pt x="78" y="18"/>
                  </a:lnTo>
                  <a:lnTo>
                    <a:pt x="81" y="21"/>
                  </a:lnTo>
                  <a:lnTo>
                    <a:pt x="81" y="48"/>
                  </a:lnTo>
                  <a:lnTo>
                    <a:pt x="83" y="50"/>
                  </a:lnTo>
                  <a:lnTo>
                    <a:pt x="90" y="53"/>
                  </a:lnTo>
                  <a:lnTo>
                    <a:pt x="104" y="54"/>
                  </a:lnTo>
                  <a:lnTo>
                    <a:pt x="105" y="53"/>
                  </a:lnTo>
                  <a:lnTo>
                    <a:pt x="108" y="51"/>
                  </a:lnTo>
                  <a:lnTo>
                    <a:pt x="110" y="53"/>
                  </a:lnTo>
                  <a:lnTo>
                    <a:pt x="117" y="56"/>
                  </a:lnTo>
                  <a:lnTo>
                    <a:pt x="119" y="59"/>
                  </a:lnTo>
                  <a:lnTo>
                    <a:pt x="120" y="79"/>
                  </a:lnTo>
                  <a:lnTo>
                    <a:pt x="122" y="82"/>
                  </a:lnTo>
                  <a:lnTo>
                    <a:pt x="126" y="84"/>
                  </a:lnTo>
                  <a:lnTo>
                    <a:pt x="129" y="84"/>
                  </a:lnTo>
                  <a:lnTo>
                    <a:pt x="132" y="84"/>
                  </a:lnTo>
                  <a:lnTo>
                    <a:pt x="138" y="82"/>
                  </a:lnTo>
                  <a:lnTo>
                    <a:pt x="140" y="84"/>
                  </a:lnTo>
                  <a:lnTo>
                    <a:pt x="141" y="87"/>
                  </a:lnTo>
                  <a:lnTo>
                    <a:pt x="137" y="129"/>
                  </a:lnTo>
                  <a:lnTo>
                    <a:pt x="134" y="133"/>
                  </a:lnTo>
                  <a:lnTo>
                    <a:pt x="120" y="145"/>
                  </a:lnTo>
                  <a:lnTo>
                    <a:pt x="120" y="147"/>
                  </a:lnTo>
                  <a:lnTo>
                    <a:pt x="119" y="147"/>
                  </a:lnTo>
                  <a:lnTo>
                    <a:pt x="117" y="147"/>
                  </a:lnTo>
                  <a:lnTo>
                    <a:pt x="113" y="147"/>
                  </a:lnTo>
                  <a:lnTo>
                    <a:pt x="110" y="148"/>
                  </a:lnTo>
                  <a:lnTo>
                    <a:pt x="108" y="150"/>
                  </a:lnTo>
                  <a:lnTo>
                    <a:pt x="104" y="150"/>
                  </a:lnTo>
                  <a:lnTo>
                    <a:pt x="102" y="150"/>
                  </a:lnTo>
                  <a:lnTo>
                    <a:pt x="99" y="150"/>
                  </a:lnTo>
                  <a:lnTo>
                    <a:pt x="90" y="145"/>
                  </a:lnTo>
                  <a:lnTo>
                    <a:pt x="72" y="144"/>
                  </a:lnTo>
                  <a:lnTo>
                    <a:pt x="72" y="142"/>
                  </a:lnTo>
                  <a:lnTo>
                    <a:pt x="72" y="138"/>
                  </a:lnTo>
                  <a:lnTo>
                    <a:pt x="84" y="117"/>
                  </a:lnTo>
                  <a:lnTo>
                    <a:pt x="84" y="114"/>
                  </a:lnTo>
                  <a:lnTo>
                    <a:pt x="83" y="109"/>
                  </a:lnTo>
                  <a:lnTo>
                    <a:pt x="80" y="106"/>
                  </a:lnTo>
                  <a:lnTo>
                    <a:pt x="78" y="105"/>
                  </a:lnTo>
                  <a:lnTo>
                    <a:pt x="74" y="103"/>
                  </a:lnTo>
                  <a:lnTo>
                    <a:pt x="71" y="100"/>
                  </a:lnTo>
                  <a:lnTo>
                    <a:pt x="51" y="88"/>
                  </a:lnTo>
                  <a:lnTo>
                    <a:pt x="33" y="85"/>
                  </a:lnTo>
                  <a:lnTo>
                    <a:pt x="32" y="84"/>
                  </a:lnTo>
                  <a:lnTo>
                    <a:pt x="29" y="78"/>
                  </a:lnTo>
                  <a:lnTo>
                    <a:pt x="15" y="70"/>
                  </a:lnTo>
                  <a:lnTo>
                    <a:pt x="6" y="57"/>
                  </a:lnTo>
                  <a:lnTo>
                    <a:pt x="0" y="54"/>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11" name="Freeform 485"/>
            <p:cNvSpPr>
              <a:spLocks/>
            </p:cNvSpPr>
            <p:nvPr/>
          </p:nvSpPr>
          <p:spPr bwMode="auto">
            <a:xfrm>
              <a:off x="1470" y="3022"/>
              <a:ext cx="142" cy="774"/>
            </a:xfrm>
            <a:custGeom>
              <a:avLst/>
              <a:gdLst>
                <a:gd name="T0" fmla="*/ 118 w 142"/>
                <a:gd name="T1" fmla="*/ 30 h 774"/>
                <a:gd name="T2" fmla="*/ 115 w 142"/>
                <a:gd name="T3" fmla="*/ 42 h 774"/>
                <a:gd name="T4" fmla="*/ 121 w 142"/>
                <a:gd name="T5" fmla="*/ 59 h 774"/>
                <a:gd name="T6" fmla="*/ 141 w 142"/>
                <a:gd name="T7" fmla="*/ 94 h 774"/>
                <a:gd name="T8" fmla="*/ 121 w 142"/>
                <a:gd name="T9" fmla="*/ 168 h 774"/>
                <a:gd name="T10" fmla="*/ 93 w 142"/>
                <a:gd name="T11" fmla="*/ 234 h 774"/>
                <a:gd name="T12" fmla="*/ 91 w 142"/>
                <a:gd name="T13" fmla="*/ 283 h 774"/>
                <a:gd name="T14" fmla="*/ 85 w 142"/>
                <a:gd name="T15" fmla="*/ 349 h 774"/>
                <a:gd name="T16" fmla="*/ 76 w 142"/>
                <a:gd name="T17" fmla="*/ 358 h 774"/>
                <a:gd name="T18" fmla="*/ 61 w 142"/>
                <a:gd name="T19" fmla="*/ 466 h 774"/>
                <a:gd name="T20" fmla="*/ 61 w 142"/>
                <a:gd name="T21" fmla="*/ 502 h 774"/>
                <a:gd name="T22" fmla="*/ 69 w 142"/>
                <a:gd name="T23" fmla="*/ 533 h 774"/>
                <a:gd name="T24" fmla="*/ 69 w 142"/>
                <a:gd name="T25" fmla="*/ 550 h 774"/>
                <a:gd name="T26" fmla="*/ 54 w 142"/>
                <a:gd name="T27" fmla="*/ 621 h 774"/>
                <a:gd name="T28" fmla="*/ 37 w 142"/>
                <a:gd name="T29" fmla="*/ 684 h 774"/>
                <a:gd name="T30" fmla="*/ 51 w 142"/>
                <a:gd name="T31" fmla="*/ 689 h 774"/>
                <a:gd name="T32" fmla="*/ 81 w 142"/>
                <a:gd name="T33" fmla="*/ 725 h 774"/>
                <a:gd name="T34" fmla="*/ 108 w 142"/>
                <a:gd name="T35" fmla="*/ 729 h 774"/>
                <a:gd name="T36" fmla="*/ 79 w 142"/>
                <a:gd name="T37" fmla="*/ 744 h 774"/>
                <a:gd name="T38" fmla="*/ 60 w 142"/>
                <a:gd name="T39" fmla="*/ 770 h 774"/>
                <a:gd name="T40" fmla="*/ 61 w 142"/>
                <a:gd name="T41" fmla="*/ 761 h 774"/>
                <a:gd name="T42" fmla="*/ 69 w 142"/>
                <a:gd name="T43" fmla="*/ 740 h 774"/>
                <a:gd name="T44" fmla="*/ 48 w 142"/>
                <a:gd name="T45" fmla="*/ 737 h 774"/>
                <a:gd name="T46" fmla="*/ 52 w 142"/>
                <a:gd name="T47" fmla="*/ 717 h 774"/>
                <a:gd name="T48" fmla="*/ 45 w 142"/>
                <a:gd name="T49" fmla="*/ 717 h 774"/>
                <a:gd name="T50" fmla="*/ 39 w 142"/>
                <a:gd name="T51" fmla="*/ 717 h 774"/>
                <a:gd name="T52" fmla="*/ 25 w 142"/>
                <a:gd name="T53" fmla="*/ 699 h 774"/>
                <a:gd name="T54" fmla="*/ 30 w 142"/>
                <a:gd name="T55" fmla="*/ 690 h 774"/>
                <a:gd name="T56" fmla="*/ 24 w 142"/>
                <a:gd name="T57" fmla="*/ 681 h 774"/>
                <a:gd name="T58" fmla="*/ 22 w 142"/>
                <a:gd name="T59" fmla="*/ 662 h 774"/>
                <a:gd name="T60" fmla="*/ 30 w 142"/>
                <a:gd name="T61" fmla="*/ 647 h 774"/>
                <a:gd name="T62" fmla="*/ 22 w 142"/>
                <a:gd name="T63" fmla="*/ 635 h 774"/>
                <a:gd name="T64" fmla="*/ 21 w 142"/>
                <a:gd name="T65" fmla="*/ 629 h 774"/>
                <a:gd name="T66" fmla="*/ 25 w 142"/>
                <a:gd name="T67" fmla="*/ 618 h 774"/>
                <a:gd name="T68" fmla="*/ 25 w 142"/>
                <a:gd name="T69" fmla="*/ 614 h 774"/>
                <a:gd name="T70" fmla="*/ 24 w 142"/>
                <a:gd name="T71" fmla="*/ 596 h 774"/>
                <a:gd name="T72" fmla="*/ 15 w 142"/>
                <a:gd name="T73" fmla="*/ 590 h 774"/>
                <a:gd name="T74" fmla="*/ 1 w 142"/>
                <a:gd name="T75" fmla="*/ 593 h 774"/>
                <a:gd name="T76" fmla="*/ 15 w 142"/>
                <a:gd name="T77" fmla="*/ 572 h 774"/>
                <a:gd name="T78" fmla="*/ 18 w 142"/>
                <a:gd name="T79" fmla="*/ 568 h 774"/>
                <a:gd name="T80" fmla="*/ 25 w 142"/>
                <a:gd name="T81" fmla="*/ 574 h 774"/>
                <a:gd name="T82" fmla="*/ 31 w 142"/>
                <a:gd name="T83" fmla="*/ 582 h 774"/>
                <a:gd name="T84" fmla="*/ 34 w 142"/>
                <a:gd name="T85" fmla="*/ 575 h 774"/>
                <a:gd name="T86" fmla="*/ 40 w 142"/>
                <a:gd name="T87" fmla="*/ 560 h 774"/>
                <a:gd name="T88" fmla="*/ 45 w 142"/>
                <a:gd name="T89" fmla="*/ 559 h 774"/>
                <a:gd name="T90" fmla="*/ 39 w 142"/>
                <a:gd name="T91" fmla="*/ 547 h 774"/>
                <a:gd name="T92" fmla="*/ 46 w 142"/>
                <a:gd name="T93" fmla="*/ 532 h 774"/>
                <a:gd name="T94" fmla="*/ 43 w 142"/>
                <a:gd name="T95" fmla="*/ 520 h 774"/>
                <a:gd name="T96" fmla="*/ 45 w 142"/>
                <a:gd name="T97" fmla="*/ 506 h 774"/>
                <a:gd name="T98" fmla="*/ 48 w 142"/>
                <a:gd name="T99" fmla="*/ 485 h 774"/>
                <a:gd name="T100" fmla="*/ 49 w 142"/>
                <a:gd name="T101" fmla="*/ 473 h 774"/>
                <a:gd name="T102" fmla="*/ 46 w 142"/>
                <a:gd name="T103" fmla="*/ 466 h 774"/>
                <a:gd name="T104" fmla="*/ 33 w 142"/>
                <a:gd name="T105" fmla="*/ 469 h 774"/>
                <a:gd name="T106" fmla="*/ 34 w 142"/>
                <a:gd name="T107" fmla="*/ 428 h 774"/>
                <a:gd name="T108" fmla="*/ 33 w 142"/>
                <a:gd name="T109" fmla="*/ 385 h 774"/>
                <a:gd name="T110" fmla="*/ 43 w 142"/>
                <a:gd name="T111" fmla="*/ 362 h 774"/>
                <a:gd name="T112" fmla="*/ 66 w 142"/>
                <a:gd name="T113" fmla="*/ 291 h 774"/>
                <a:gd name="T114" fmla="*/ 72 w 142"/>
                <a:gd name="T115" fmla="*/ 202 h 774"/>
                <a:gd name="T116" fmla="*/ 82 w 142"/>
                <a:gd name="T117" fmla="*/ 142 h 774"/>
                <a:gd name="T118" fmla="*/ 91 w 142"/>
                <a:gd name="T119" fmla="*/ 69 h 774"/>
                <a:gd name="T120" fmla="*/ 99 w 142"/>
                <a:gd name="T121" fmla="*/ 0 h 7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2"/>
                <a:gd name="T184" fmla="*/ 0 h 774"/>
                <a:gd name="T185" fmla="*/ 142 w 142"/>
                <a:gd name="T186" fmla="*/ 774 h 7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2" h="774">
                  <a:moveTo>
                    <a:pt x="100" y="0"/>
                  </a:moveTo>
                  <a:lnTo>
                    <a:pt x="102" y="0"/>
                  </a:lnTo>
                  <a:lnTo>
                    <a:pt x="105" y="5"/>
                  </a:lnTo>
                  <a:lnTo>
                    <a:pt x="106" y="6"/>
                  </a:lnTo>
                  <a:lnTo>
                    <a:pt x="108" y="9"/>
                  </a:lnTo>
                  <a:lnTo>
                    <a:pt x="111" y="24"/>
                  </a:lnTo>
                  <a:lnTo>
                    <a:pt x="118" y="30"/>
                  </a:lnTo>
                  <a:lnTo>
                    <a:pt x="118" y="33"/>
                  </a:lnTo>
                  <a:lnTo>
                    <a:pt x="117" y="35"/>
                  </a:lnTo>
                  <a:lnTo>
                    <a:pt x="117" y="38"/>
                  </a:lnTo>
                  <a:lnTo>
                    <a:pt x="118" y="39"/>
                  </a:lnTo>
                  <a:lnTo>
                    <a:pt x="118" y="41"/>
                  </a:lnTo>
                  <a:lnTo>
                    <a:pt x="117" y="41"/>
                  </a:lnTo>
                  <a:lnTo>
                    <a:pt x="115" y="42"/>
                  </a:lnTo>
                  <a:lnTo>
                    <a:pt x="114" y="42"/>
                  </a:lnTo>
                  <a:lnTo>
                    <a:pt x="114" y="48"/>
                  </a:lnTo>
                  <a:lnTo>
                    <a:pt x="115" y="48"/>
                  </a:lnTo>
                  <a:lnTo>
                    <a:pt x="117" y="50"/>
                  </a:lnTo>
                  <a:lnTo>
                    <a:pt x="117" y="56"/>
                  </a:lnTo>
                  <a:lnTo>
                    <a:pt x="118" y="56"/>
                  </a:lnTo>
                  <a:lnTo>
                    <a:pt x="121" y="59"/>
                  </a:lnTo>
                  <a:lnTo>
                    <a:pt x="123" y="68"/>
                  </a:lnTo>
                  <a:lnTo>
                    <a:pt x="124" y="71"/>
                  </a:lnTo>
                  <a:lnTo>
                    <a:pt x="127" y="94"/>
                  </a:lnTo>
                  <a:lnTo>
                    <a:pt x="130" y="96"/>
                  </a:lnTo>
                  <a:lnTo>
                    <a:pt x="136" y="96"/>
                  </a:lnTo>
                  <a:lnTo>
                    <a:pt x="138" y="94"/>
                  </a:lnTo>
                  <a:lnTo>
                    <a:pt x="141" y="94"/>
                  </a:lnTo>
                  <a:lnTo>
                    <a:pt x="141" y="96"/>
                  </a:lnTo>
                  <a:lnTo>
                    <a:pt x="142" y="97"/>
                  </a:lnTo>
                  <a:lnTo>
                    <a:pt x="139" y="115"/>
                  </a:lnTo>
                  <a:lnTo>
                    <a:pt x="120" y="124"/>
                  </a:lnTo>
                  <a:lnTo>
                    <a:pt x="120" y="135"/>
                  </a:lnTo>
                  <a:lnTo>
                    <a:pt x="118" y="138"/>
                  </a:lnTo>
                  <a:lnTo>
                    <a:pt x="121" y="168"/>
                  </a:lnTo>
                  <a:lnTo>
                    <a:pt x="121" y="169"/>
                  </a:lnTo>
                  <a:lnTo>
                    <a:pt x="117" y="171"/>
                  </a:lnTo>
                  <a:lnTo>
                    <a:pt x="111" y="175"/>
                  </a:lnTo>
                  <a:lnTo>
                    <a:pt x="109" y="184"/>
                  </a:lnTo>
                  <a:lnTo>
                    <a:pt x="102" y="192"/>
                  </a:lnTo>
                  <a:lnTo>
                    <a:pt x="94" y="234"/>
                  </a:lnTo>
                  <a:lnTo>
                    <a:pt x="93" y="234"/>
                  </a:lnTo>
                  <a:lnTo>
                    <a:pt x="93" y="237"/>
                  </a:lnTo>
                  <a:lnTo>
                    <a:pt x="90" y="240"/>
                  </a:lnTo>
                  <a:lnTo>
                    <a:pt x="87" y="249"/>
                  </a:lnTo>
                  <a:lnTo>
                    <a:pt x="85" y="261"/>
                  </a:lnTo>
                  <a:lnTo>
                    <a:pt x="87" y="264"/>
                  </a:lnTo>
                  <a:lnTo>
                    <a:pt x="87" y="273"/>
                  </a:lnTo>
                  <a:lnTo>
                    <a:pt x="91" y="283"/>
                  </a:lnTo>
                  <a:lnTo>
                    <a:pt x="91" y="289"/>
                  </a:lnTo>
                  <a:lnTo>
                    <a:pt x="94" y="292"/>
                  </a:lnTo>
                  <a:lnTo>
                    <a:pt x="96" y="310"/>
                  </a:lnTo>
                  <a:lnTo>
                    <a:pt x="90" y="319"/>
                  </a:lnTo>
                  <a:lnTo>
                    <a:pt x="88" y="330"/>
                  </a:lnTo>
                  <a:lnTo>
                    <a:pt x="85" y="333"/>
                  </a:lnTo>
                  <a:lnTo>
                    <a:pt x="85" y="349"/>
                  </a:lnTo>
                  <a:lnTo>
                    <a:pt x="82" y="350"/>
                  </a:lnTo>
                  <a:lnTo>
                    <a:pt x="82" y="352"/>
                  </a:lnTo>
                  <a:lnTo>
                    <a:pt x="82" y="355"/>
                  </a:lnTo>
                  <a:lnTo>
                    <a:pt x="81" y="355"/>
                  </a:lnTo>
                  <a:lnTo>
                    <a:pt x="79" y="355"/>
                  </a:lnTo>
                  <a:lnTo>
                    <a:pt x="78" y="356"/>
                  </a:lnTo>
                  <a:lnTo>
                    <a:pt x="76" y="358"/>
                  </a:lnTo>
                  <a:lnTo>
                    <a:pt x="75" y="394"/>
                  </a:lnTo>
                  <a:lnTo>
                    <a:pt x="76" y="398"/>
                  </a:lnTo>
                  <a:lnTo>
                    <a:pt x="76" y="401"/>
                  </a:lnTo>
                  <a:lnTo>
                    <a:pt x="75" y="404"/>
                  </a:lnTo>
                  <a:lnTo>
                    <a:pt x="72" y="409"/>
                  </a:lnTo>
                  <a:lnTo>
                    <a:pt x="61" y="461"/>
                  </a:lnTo>
                  <a:lnTo>
                    <a:pt x="61" y="466"/>
                  </a:lnTo>
                  <a:lnTo>
                    <a:pt x="64" y="469"/>
                  </a:lnTo>
                  <a:lnTo>
                    <a:pt x="64" y="470"/>
                  </a:lnTo>
                  <a:lnTo>
                    <a:pt x="64" y="475"/>
                  </a:lnTo>
                  <a:lnTo>
                    <a:pt x="61" y="482"/>
                  </a:lnTo>
                  <a:lnTo>
                    <a:pt x="58" y="499"/>
                  </a:lnTo>
                  <a:lnTo>
                    <a:pt x="60" y="502"/>
                  </a:lnTo>
                  <a:lnTo>
                    <a:pt x="61" y="502"/>
                  </a:lnTo>
                  <a:lnTo>
                    <a:pt x="61" y="514"/>
                  </a:lnTo>
                  <a:lnTo>
                    <a:pt x="63" y="517"/>
                  </a:lnTo>
                  <a:lnTo>
                    <a:pt x="64" y="521"/>
                  </a:lnTo>
                  <a:lnTo>
                    <a:pt x="63" y="530"/>
                  </a:lnTo>
                  <a:lnTo>
                    <a:pt x="63" y="532"/>
                  </a:lnTo>
                  <a:lnTo>
                    <a:pt x="64" y="532"/>
                  </a:lnTo>
                  <a:lnTo>
                    <a:pt x="69" y="533"/>
                  </a:lnTo>
                  <a:lnTo>
                    <a:pt x="72" y="536"/>
                  </a:lnTo>
                  <a:lnTo>
                    <a:pt x="72" y="538"/>
                  </a:lnTo>
                  <a:lnTo>
                    <a:pt x="70" y="541"/>
                  </a:lnTo>
                  <a:lnTo>
                    <a:pt x="61" y="541"/>
                  </a:lnTo>
                  <a:lnTo>
                    <a:pt x="61" y="544"/>
                  </a:lnTo>
                  <a:lnTo>
                    <a:pt x="66" y="547"/>
                  </a:lnTo>
                  <a:lnTo>
                    <a:pt x="69" y="550"/>
                  </a:lnTo>
                  <a:lnTo>
                    <a:pt x="69" y="553"/>
                  </a:lnTo>
                  <a:lnTo>
                    <a:pt x="67" y="556"/>
                  </a:lnTo>
                  <a:lnTo>
                    <a:pt x="66" y="585"/>
                  </a:lnTo>
                  <a:lnTo>
                    <a:pt x="52" y="612"/>
                  </a:lnTo>
                  <a:lnTo>
                    <a:pt x="52" y="617"/>
                  </a:lnTo>
                  <a:lnTo>
                    <a:pt x="52" y="620"/>
                  </a:lnTo>
                  <a:lnTo>
                    <a:pt x="54" y="621"/>
                  </a:lnTo>
                  <a:lnTo>
                    <a:pt x="55" y="624"/>
                  </a:lnTo>
                  <a:lnTo>
                    <a:pt x="54" y="627"/>
                  </a:lnTo>
                  <a:lnTo>
                    <a:pt x="54" y="629"/>
                  </a:lnTo>
                  <a:lnTo>
                    <a:pt x="51" y="641"/>
                  </a:lnTo>
                  <a:lnTo>
                    <a:pt x="43" y="654"/>
                  </a:lnTo>
                  <a:lnTo>
                    <a:pt x="42" y="656"/>
                  </a:lnTo>
                  <a:lnTo>
                    <a:pt x="37" y="684"/>
                  </a:lnTo>
                  <a:lnTo>
                    <a:pt x="37" y="686"/>
                  </a:lnTo>
                  <a:lnTo>
                    <a:pt x="39" y="692"/>
                  </a:lnTo>
                  <a:lnTo>
                    <a:pt x="40" y="692"/>
                  </a:lnTo>
                  <a:lnTo>
                    <a:pt x="42" y="692"/>
                  </a:lnTo>
                  <a:lnTo>
                    <a:pt x="42" y="689"/>
                  </a:lnTo>
                  <a:lnTo>
                    <a:pt x="45" y="687"/>
                  </a:lnTo>
                  <a:lnTo>
                    <a:pt x="51" y="689"/>
                  </a:lnTo>
                  <a:lnTo>
                    <a:pt x="52" y="687"/>
                  </a:lnTo>
                  <a:lnTo>
                    <a:pt x="54" y="687"/>
                  </a:lnTo>
                  <a:lnTo>
                    <a:pt x="54" y="689"/>
                  </a:lnTo>
                  <a:lnTo>
                    <a:pt x="55" y="717"/>
                  </a:lnTo>
                  <a:lnTo>
                    <a:pt x="58" y="723"/>
                  </a:lnTo>
                  <a:lnTo>
                    <a:pt x="63" y="725"/>
                  </a:lnTo>
                  <a:lnTo>
                    <a:pt x="81" y="725"/>
                  </a:lnTo>
                  <a:lnTo>
                    <a:pt x="82" y="725"/>
                  </a:lnTo>
                  <a:lnTo>
                    <a:pt x="97" y="725"/>
                  </a:lnTo>
                  <a:lnTo>
                    <a:pt x="121" y="732"/>
                  </a:lnTo>
                  <a:lnTo>
                    <a:pt x="120" y="732"/>
                  </a:lnTo>
                  <a:lnTo>
                    <a:pt x="114" y="732"/>
                  </a:lnTo>
                  <a:lnTo>
                    <a:pt x="109" y="729"/>
                  </a:lnTo>
                  <a:lnTo>
                    <a:pt x="108" y="729"/>
                  </a:lnTo>
                  <a:lnTo>
                    <a:pt x="103" y="731"/>
                  </a:lnTo>
                  <a:lnTo>
                    <a:pt x="100" y="735"/>
                  </a:lnTo>
                  <a:lnTo>
                    <a:pt x="96" y="737"/>
                  </a:lnTo>
                  <a:lnTo>
                    <a:pt x="90" y="741"/>
                  </a:lnTo>
                  <a:lnTo>
                    <a:pt x="87" y="743"/>
                  </a:lnTo>
                  <a:lnTo>
                    <a:pt x="85" y="741"/>
                  </a:lnTo>
                  <a:lnTo>
                    <a:pt x="79" y="744"/>
                  </a:lnTo>
                  <a:lnTo>
                    <a:pt x="76" y="771"/>
                  </a:lnTo>
                  <a:lnTo>
                    <a:pt x="76" y="773"/>
                  </a:lnTo>
                  <a:lnTo>
                    <a:pt x="75" y="774"/>
                  </a:lnTo>
                  <a:lnTo>
                    <a:pt x="73" y="774"/>
                  </a:lnTo>
                  <a:lnTo>
                    <a:pt x="69" y="773"/>
                  </a:lnTo>
                  <a:lnTo>
                    <a:pt x="66" y="773"/>
                  </a:lnTo>
                  <a:lnTo>
                    <a:pt x="60" y="770"/>
                  </a:lnTo>
                  <a:lnTo>
                    <a:pt x="57" y="767"/>
                  </a:lnTo>
                  <a:lnTo>
                    <a:pt x="55" y="764"/>
                  </a:lnTo>
                  <a:lnTo>
                    <a:pt x="55" y="761"/>
                  </a:lnTo>
                  <a:lnTo>
                    <a:pt x="58" y="759"/>
                  </a:lnTo>
                  <a:lnTo>
                    <a:pt x="58" y="761"/>
                  </a:lnTo>
                  <a:lnTo>
                    <a:pt x="58" y="762"/>
                  </a:lnTo>
                  <a:lnTo>
                    <a:pt x="61" y="761"/>
                  </a:lnTo>
                  <a:lnTo>
                    <a:pt x="63" y="759"/>
                  </a:lnTo>
                  <a:lnTo>
                    <a:pt x="64" y="758"/>
                  </a:lnTo>
                  <a:lnTo>
                    <a:pt x="67" y="758"/>
                  </a:lnTo>
                  <a:lnTo>
                    <a:pt x="73" y="753"/>
                  </a:lnTo>
                  <a:lnTo>
                    <a:pt x="76" y="747"/>
                  </a:lnTo>
                  <a:lnTo>
                    <a:pt x="72" y="744"/>
                  </a:lnTo>
                  <a:lnTo>
                    <a:pt x="69" y="740"/>
                  </a:lnTo>
                  <a:lnTo>
                    <a:pt x="58" y="738"/>
                  </a:lnTo>
                  <a:lnTo>
                    <a:pt x="55" y="740"/>
                  </a:lnTo>
                  <a:lnTo>
                    <a:pt x="52" y="741"/>
                  </a:lnTo>
                  <a:lnTo>
                    <a:pt x="52" y="740"/>
                  </a:lnTo>
                  <a:lnTo>
                    <a:pt x="52" y="738"/>
                  </a:lnTo>
                  <a:lnTo>
                    <a:pt x="48" y="738"/>
                  </a:lnTo>
                  <a:lnTo>
                    <a:pt x="48" y="737"/>
                  </a:lnTo>
                  <a:lnTo>
                    <a:pt x="49" y="735"/>
                  </a:lnTo>
                  <a:lnTo>
                    <a:pt x="52" y="734"/>
                  </a:lnTo>
                  <a:lnTo>
                    <a:pt x="54" y="731"/>
                  </a:lnTo>
                  <a:lnTo>
                    <a:pt x="52" y="726"/>
                  </a:lnTo>
                  <a:lnTo>
                    <a:pt x="49" y="723"/>
                  </a:lnTo>
                  <a:lnTo>
                    <a:pt x="52" y="722"/>
                  </a:lnTo>
                  <a:lnTo>
                    <a:pt x="52" y="717"/>
                  </a:lnTo>
                  <a:lnTo>
                    <a:pt x="45" y="710"/>
                  </a:lnTo>
                  <a:lnTo>
                    <a:pt x="42" y="708"/>
                  </a:lnTo>
                  <a:lnTo>
                    <a:pt x="40" y="708"/>
                  </a:lnTo>
                  <a:lnTo>
                    <a:pt x="49" y="716"/>
                  </a:lnTo>
                  <a:lnTo>
                    <a:pt x="49" y="717"/>
                  </a:lnTo>
                  <a:lnTo>
                    <a:pt x="48" y="717"/>
                  </a:lnTo>
                  <a:lnTo>
                    <a:pt x="45" y="717"/>
                  </a:lnTo>
                  <a:lnTo>
                    <a:pt x="43" y="714"/>
                  </a:lnTo>
                  <a:lnTo>
                    <a:pt x="42" y="714"/>
                  </a:lnTo>
                  <a:lnTo>
                    <a:pt x="45" y="719"/>
                  </a:lnTo>
                  <a:lnTo>
                    <a:pt x="43" y="722"/>
                  </a:lnTo>
                  <a:lnTo>
                    <a:pt x="42" y="723"/>
                  </a:lnTo>
                  <a:lnTo>
                    <a:pt x="37" y="713"/>
                  </a:lnTo>
                  <a:lnTo>
                    <a:pt x="39" y="717"/>
                  </a:lnTo>
                  <a:lnTo>
                    <a:pt x="39" y="725"/>
                  </a:lnTo>
                  <a:lnTo>
                    <a:pt x="37" y="725"/>
                  </a:lnTo>
                  <a:lnTo>
                    <a:pt x="36" y="723"/>
                  </a:lnTo>
                  <a:lnTo>
                    <a:pt x="34" y="720"/>
                  </a:lnTo>
                  <a:lnTo>
                    <a:pt x="36" y="713"/>
                  </a:lnTo>
                  <a:lnTo>
                    <a:pt x="33" y="707"/>
                  </a:lnTo>
                  <a:lnTo>
                    <a:pt x="25" y="699"/>
                  </a:lnTo>
                  <a:lnTo>
                    <a:pt x="25" y="695"/>
                  </a:lnTo>
                  <a:lnTo>
                    <a:pt x="25" y="693"/>
                  </a:lnTo>
                  <a:lnTo>
                    <a:pt x="28" y="693"/>
                  </a:lnTo>
                  <a:lnTo>
                    <a:pt x="31" y="692"/>
                  </a:lnTo>
                  <a:lnTo>
                    <a:pt x="31" y="689"/>
                  </a:lnTo>
                  <a:lnTo>
                    <a:pt x="31" y="687"/>
                  </a:lnTo>
                  <a:lnTo>
                    <a:pt x="30" y="690"/>
                  </a:lnTo>
                  <a:lnTo>
                    <a:pt x="28" y="690"/>
                  </a:lnTo>
                  <a:lnTo>
                    <a:pt x="27" y="689"/>
                  </a:lnTo>
                  <a:lnTo>
                    <a:pt x="25" y="684"/>
                  </a:lnTo>
                  <a:lnTo>
                    <a:pt x="25" y="683"/>
                  </a:lnTo>
                  <a:lnTo>
                    <a:pt x="30" y="684"/>
                  </a:lnTo>
                  <a:lnTo>
                    <a:pt x="27" y="681"/>
                  </a:lnTo>
                  <a:lnTo>
                    <a:pt x="24" y="681"/>
                  </a:lnTo>
                  <a:lnTo>
                    <a:pt x="21" y="680"/>
                  </a:lnTo>
                  <a:lnTo>
                    <a:pt x="19" y="677"/>
                  </a:lnTo>
                  <a:lnTo>
                    <a:pt x="18" y="674"/>
                  </a:lnTo>
                  <a:lnTo>
                    <a:pt x="22" y="669"/>
                  </a:lnTo>
                  <a:lnTo>
                    <a:pt x="22" y="665"/>
                  </a:lnTo>
                  <a:lnTo>
                    <a:pt x="22" y="663"/>
                  </a:lnTo>
                  <a:lnTo>
                    <a:pt x="22" y="662"/>
                  </a:lnTo>
                  <a:lnTo>
                    <a:pt x="27" y="659"/>
                  </a:lnTo>
                  <a:lnTo>
                    <a:pt x="30" y="659"/>
                  </a:lnTo>
                  <a:lnTo>
                    <a:pt x="31" y="659"/>
                  </a:lnTo>
                  <a:lnTo>
                    <a:pt x="28" y="657"/>
                  </a:lnTo>
                  <a:lnTo>
                    <a:pt x="28" y="656"/>
                  </a:lnTo>
                  <a:lnTo>
                    <a:pt x="31" y="647"/>
                  </a:lnTo>
                  <a:lnTo>
                    <a:pt x="30" y="647"/>
                  </a:lnTo>
                  <a:lnTo>
                    <a:pt x="27" y="650"/>
                  </a:lnTo>
                  <a:lnTo>
                    <a:pt x="24" y="656"/>
                  </a:lnTo>
                  <a:lnTo>
                    <a:pt x="22" y="654"/>
                  </a:lnTo>
                  <a:lnTo>
                    <a:pt x="22" y="639"/>
                  </a:lnTo>
                  <a:lnTo>
                    <a:pt x="22" y="636"/>
                  </a:lnTo>
                  <a:lnTo>
                    <a:pt x="24" y="638"/>
                  </a:lnTo>
                  <a:lnTo>
                    <a:pt x="22" y="635"/>
                  </a:lnTo>
                  <a:lnTo>
                    <a:pt x="22" y="632"/>
                  </a:lnTo>
                  <a:lnTo>
                    <a:pt x="28" y="632"/>
                  </a:lnTo>
                  <a:lnTo>
                    <a:pt x="31" y="633"/>
                  </a:lnTo>
                  <a:lnTo>
                    <a:pt x="30" y="627"/>
                  </a:lnTo>
                  <a:lnTo>
                    <a:pt x="28" y="629"/>
                  </a:lnTo>
                  <a:lnTo>
                    <a:pt x="22" y="630"/>
                  </a:lnTo>
                  <a:lnTo>
                    <a:pt x="21" y="629"/>
                  </a:lnTo>
                  <a:lnTo>
                    <a:pt x="19" y="626"/>
                  </a:lnTo>
                  <a:lnTo>
                    <a:pt x="19" y="624"/>
                  </a:lnTo>
                  <a:lnTo>
                    <a:pt x="19" y="618"/>
                  </a:lnTo>
                  <a:lnTo>
                    <a:pt x="21" y="618"/>
                  </a:lnTo>
                  <a:lnTo>
                    <a:pt x="24" y="624"/>
                  </a:lnTo>
                  <a:lnTo>
                    <a:pt x="24" y="620"/>
                  </a:lnTo>
                  <a:lnTo>
                    <a:pt x="25" y="618"/>
                  </a:lnTo>
                  <a:lnTo>
                    <a:pt x="31" y="620"/>
                  </a:lnTo>
                  <a:lnTo>
                    <a:pt x="36" y="624"/>
                  </a:lnTo>
                  <a:lnTo>
                    <a:pt x="37" y="624"/>
                  </a:lnTo>
                  <a:lnTo>
                    <a:pt x="34" y="621"/>
                  </a:lnTo>
                  <a:lnTo>
                    <a:pt x="30" y="611"/>
                  </a:lnTo>
                  <a:lnTo>
                    <a:pt x="30" y="614"/>
                  </a:lnTo>
                  <a:lnTo>
                    <a:pt x="25" y="614"/>
                  </a:lnTo>
                  <a:lnTo>
                    <a:pt x="24" y="611"/>
                  </a:lnTo>
                  <a:lnTo>
                    <a:pt x="24" y="609"/>
                  </a:lnTo>
                  <a:lnTo>
                    <a:pt x="27" y="608"/>
                  </a:lnTo>
                  <a:lnTo>
                    <a:pt x="19" y="605"/>
                  </a:lnTo>
                  <a:lnTo>
                    <a:pt x="21" y="602"/>
                  </a:lnTo>
                  <a:lnTo>
                    <a:pt x="27" y="599"/>
                  </a:lnTo>
                  <a:lnTo>
                    <a:pt x="24" y="596"/>
                  </a:lnTo>
                  <a:lnTo>
                    <a:pt x="27" y="594"/>
                  </a:lnTo>
                  <a:lnTo>
                    <a:pt x="27" y="593"/>
                  </a:lnTo>
                  <a:lnTo>
                    <a:pt x="25" y="591"/>
                  </a:lnTo>
                  <a:lnTo>
                    <a:pt x="21" y="587"/>
                  </a:lnTo>
                  <a:lnTo>
                    <a:pt x="19" y="587"/>
                  </a:lnTo>
                  <a:lnTo>
                    <a:pt x="18" y="590"/>
                  </a:lnTo>
                  <a:lnTo>
                    <a:pt x="15" y="590"/>
                  </a:lnTo>
                  <a:lnTo>
                    <a:pt x="10" y="587"/>
                  </a:lnTo>
                  <a:lnTo>
                    <a:pt x="7" y="584"/>
                  </a:lnTo>
                  <a:lnTo>
                    <a:pt x="3" y="587"/>
                  </a:lnTo>
                  <a:lnTo>
                    <a:pt x="4" y="588"/>
                  </a:lnTo>
                  <a:lnTo>
                    <a:pt x="6" y="590"/>
                  </a:lnTo>
                  <a:lnTo>
                    <a:pt x="4" y="593"/>
                  </a:lnTo>
                  <a:lnTo>
                    <a:pt x="1" y="593"/>
                  </a:lnTo>
                  <a:lnTo>
                    <a:pt x="0" y="590"/>
                  </a:lnTo>
                  <a:lnTo>
                    <a:pt x="1" y="584"/>
                  </a:lnTo>
                  <a:lnTo>
                    <a:pt x="7" y="580"/>
                  </a:lnTo>
                  <a:lnTo>
                    <a:pt x="9" y="577"/>
                  </a:lnTo>
                  <a:lnTo>
                    <a:pt x="12" y="577"/>
                  </a:lnTo>
                  <a:lnTo>
                    <a:pt x="15" y="575"/>
                  </a:lnTo>
                  <a:lnTo>
                    <a:pt x="15" y="572"/>
                  </a:lnTo>
                  <a:lnTo>
                    <a:pt x="13" y="572"/>
                  </a:lnTo>
                  <a:lnTo>
                    <a:pt x="12" y="572"/>
                  </a:lnTo>
                  <a:lnTo>
                    <a:pt x="10" y="572"/>
                  </a:lnTo>
                  <a:lnTo>
                    <a:pt x="10" y="571"/>
                  </a:lnTo>
                  <a:lnTo>
                    <a:pt x="10" y="568"/>
                  </a:lnTo>
                  <a:lnTo>
                    <a:pt x="15" y="566"/>
                  </a:lnTo>
                  <a:lnTo>
                    <a:pt x="18" y="568"/>
                  </a:lnTo>
                  <a:lnTo>
                    <a:pt x="19" y="569"/>
                  </a:lnTo>
                  <a:lnTo>
                    <a:pt x="21" y="566"/>
                  </a:lnTo>
                  <a:lnTo>
                    <a:pt x="25" y="569"/>
                  </a:lnTo>
                  <a:lnTo>
                    <a:pt x="24" y="572"/>
                  </a:lnTo>
                  <a:lnTo>
                    <a:pt x="24" y="574"/>
                  </a:lnTo>
                  <a:lnTo>
                    <a:pt x="25" y="572"/>
                  </a:lnTo>
                  <a:lnTo>
                    <a:pt x="25" y="574"/>
                  </a:lnTo>
                  <a:lnTo>
                    <a:pt x="24" y="578"/>
                  </a:lnTo>
                  <a:lnTo>
                    <a:pt x="25" y="580"/>
                  </a:lnTo>
                  <a:lnTo>
                    <a:pt x="27" y="581"/>
                  </a:lnTo>
                  <a:lnTo>
                    <a:pt x="28" y="578"/>
                  </a:lnTo>
                  <a:lnTo>
                    <a:pt x="30" y="575"/>
                  </a:lnTo>
                  <a:lnTo>
                    <a:pt x="30" y="582"/>
                  </a:lnTo>
                  <a:lnTo>
                    <a:pt x="31" y="582"/>
                  </a:lnTo>
                  <a:lnTo>
                    <a:pt x="31" y="580"/>
                  </a:lnTo>
                  <a:lnTo>
                    <a:pt x="34" y="577"/>
                  </a:lnTo>
                  <a:lnTo>
                    <a:pt x="37" y="575"/>
                  </a:lnTo>
                  <a:lnTo>
                    <a:pt x="39" y="569"/>
                  </a:lnTo>
                  <a:lnTo>
                    <a:pt x="39" y="566"/>
                  </a:lnTo>
                  <a:lnTo>
                    <a:pt x="37" y="568"/>
                  </a:lnTo>
                  <a:lnTo>
                    <a:pt x="34" y="575"/>
                  </a:lnTo>
                  <a:lnTo>
                    <a:pt x="34" y="568"/>
                  </a:lnTo>
                  <a:lnTo>
                    <a:pt x="36" y="566"/>
                  </a:lnTo>
                  <a:lnTo>
                    <a:pt x="40" y="565"/>
                  </a:lnTo>
                  <a:lnTo>
                    <a:pt x="37" y="565"/>
                  </a:lnTo>
                  <a:lnTo>
                    <a:pt x="37" y="563"/>
                  </a:lnTo>
                  <a:lnTo>
                    <a:pt x="39" y="562"/>
                  </a:lnTo>
                  <a:lnTo>
                    <a:pt x="40" y="560"/>
                  </a:lnTo>
                  <a:lnTo>
                    <a:pt x="40" y="559"/>
                  </a:lnTo>
                  <a:lnTo>
                    <a:pt x="39" y="559"/>
                  </a:lnTo>
                  <a:lnTo>
                    <a:pt x="34" y="562"/>
                  </a:lnTo>
                  <a:lnTo>
                    <a:pt x="36" y="557"/>
                  </a:lnTo>
                  <a:lnTo>
                    <a:pt x="37" y="554"/>
                  </a:lnTo>
                  <a:lnTo>
                    <a:pt x="39" y="554"/>
                  </a:lnTo>
                  <a:lnTo>
                    <a:pt x="45" y="559"/>
                  </a:lnTo>
                  <a:lnTo>
                    <a:pt x="46" y="557"/>
                  </a:lnTo>
                  <a:lnTo>
                    <a:pt x="46" y="556"/>
                  </a:lnTo>
                  <a:lnTo>
                    <a:pt x="45" y="556"/>
                  </a:lnTo>
                  <a:lnTo>
                    <a:pt x="40" y="553"/>
                  </a:lnTo>
                  <a:lnTo>
                    <a:pt x="37" y="553"/>
                  </a:lnTo>
                  <a:lnTo>
                    <a:pt x="37" y="547"/>
                  </a:lnTo>
                  <a:lnTo>
                    <a:pt x="39" y="547"/>
                  </a:lnTo>
                  <a:lnTo>
                    <a:pt x="43" y="547"/>
                  </a:lnTo>
                  <a:lnTo>
                    <a:pt x="45" y="545"/>
                  </a:lnTo>
                  <a:lnTo>
                    <a:pt x="48" y="542"/>
                  </a:lnTo>
                  <a:lnTo>
                    <a:pt x="49" y="541"/>
                  </a:lnTo>
                  <a:lnTo>
                    <a:pt x="49" y="535"/>
                  </a:lnTo>
                  <a:lnTo>
                    <a:pt x="48" y="533"/>
                  </a:lnTo>
                  <a:lnTo>
                    <a:pt x="46" y="532"/>
                  </a:lnTo>
                  <a:lnTo>
                    <a:pt x="43" y="529"/>
                  </a:lnTo>
                  <a:lnTo>
                    <a:pt x="40" y="529"/>
                  </a:lnTo>
                  <a:lnTo>
                    <a:pt x="39" y="527"/>
                  </a:lnTo>
                  <a:lnTo>
                    <a:pt x="39" y="526"/>
                  </a:lnTo>
                  <a:lnTo>
                    <a:pt x="40" y="526"/>
                  </a:lnTo>
                  <a:lnTo>
                    <a:pt x="42" y="524"/>
                  </a:lnTo>
                  <a:lnTo>
                    <a:pt x="43" y="520"/>
                  </a:lnTo>
                  <a:lnTo>
                    <a:pt x="46" y="517"/>
                  </a:lnTo>
                  <a:lnTo>
                    <a:pt x="45" y="515"/>
                  </a:lnTo>
                  <a:lnTo>
                    <a:pt x="45" y="514"/>
                  </a:lnTo>
                  <a:lnTo>
                    <a:pt x="43" y="512"/>
                  </a:lnTo>
                  <a:lnTo>
                    <a:pt x="43" y="511"/>
                  </a:lnTo>
                  <a:lnTo>
                    <a:pt x="43" y="508"/>
                  </a:lnTo>
                  <a:lnTo>
                    <a:pt x="45" y="506"/>
                  </a:lnTo>
                  <a:lnTo>
                    <a:pt x="46" y="505"/>
                  </a:lnTo>
                  <a:lnTo>
                    <a:pt x="48" y="500"/>
                  </a:lnTo>
                  <a:lnTo>
                    <a:pt x="46" y="493"/>
                  </a:lnTo>
                  <a:lnTo>
                    <a:pt x="49" y="490"/>
                  </a:lnTo>
                  <a:lnTo>
                    <a:pt x="51" y="490"/>
                  </a:lnTo>
                  <a:lnTo>
                    <a:pt x="49" y="488"/>
                  </a:lnTo>
                  <a:lnTo>
                    <a:pt x="48" y="485"/>
                  </a:lnTo>
                  <a:lnTo>
                    <a:pt x="49" y="482"/>
                  </a:lnTo>
                  <a:lnTo>
                    <a:pt x="52" y="484"/>
                  </a:lnTo>
                  <a:lnTo>
                    <a:pt x="54" y="488"/>
                  </a:lnTo>
                  <a:lnTo>
                    <a:pt x="52" y="478"/>
                  </a:lnTo>
                  <a:lnTo>
                    <a:pt x="51" y="478"/>
                  </a:lnTo>
                  <a:lnTo>
                    <a:pt x="48" y="476"/>
                  </a:lnTo>
                  <a:lnTo>
                    <a:pt x="49" y="473"/>
                  </a:lnTo>
                  <a:lnTo>
                    <a:pt x="51" y="472"/>
                  </a:lnTo>
                  <a:lnTo>
                    <a:pt x="54" y="470"/>
                  </a:lnTo>
                  <a:lnTo>
                    <a:pt x="55" y="469"/>
                  </a:lnTo>
                  <a:lnTo>
                    <a:pt x="52" y="470"/>
                  </a:lnTo>
                  <a:lnTo>
                    <a:pt x="51" y="470"/>
                  </a:lnTo>
                  <a:lnTo>
                    <a:pt x="49" y="469"/>
                  </a:lnTo>
                  <a:lnTo>
                    <a:pt x="46" y="466"/>
                  </a:lnTo>
                  <a:lnTo>
                    <a:pt x="45" y="466"/>
                  </a:lnTo>
                  <a:lnTo>
                    <a:pt x="42" y="467"/>
                  </a:lnTo>
                  <a:lnTo>
                    <a:pt x="42" y="470"/>
                  </a:lnTo>
                  <a:lnTo>
                    <a:pt x="40" y="470"/>
                  </a:lnTo>
                  <a:lnTo>
                    <a:pt x="36" y="472"/>
                  </a:lnTo>
                  <a:lnTo>
                    <a:pt x="33" y="470"/>
                  </a:lnTo>
                  <a:lnTo>
                    <a:pt x="33" y="469"/>
                  </a:lnTo>
                  <a:lnTo>
                    <a:pt x="31" y="466"/>
                  </a:lnTo>
                  <a:lnTo>
                    <a:pt x="30" y="466"/>
                  </a:lnTo>
                  <a:lnTo>
                    <a:pt x="30" y="464"/>
                  </a:lnTo>
                  <a:lnTo>
                    <a:pt x="30" y="448"/>
                  </a:lnTo>
                  <a:lnTo>
                    <a:pt x="31" y="445"/>
                  </a:lnTo>
                  <a:lnTo>
                    <a:pt x="31" y="430"/>
                  </a:lnTo>
                  <a:lnTo>
                    <a:pt x="34" y="428"/>
                  </a:lnTo>
                  <a:lnTo>
                    <a:pt x="36" y="427"/>
                  </a:lnTo>
                  <a:lnTo>
                    <a:pt x="37" y="425"/>
                  </a:lnTo>
                  <a:lnTo>
                    <a:pt x="37" y="422"/>
                  </a:lnTo>
                  <a:lnTo>
                    <a:pt x="36" y="407"/>
                  </a:lnTo>
                  <a:lnTo>
                    <a:pt x="34" y="401"/>
                  </a:lnTo>
                  <a:lnTo>
                    <a:pt x="36" y="392"/>
                  </a:lnTo>
                  <a:lnTo>
                    <a:pt x="33" y="385"/>
                  </a:lnTo>
                  <a:lnTo>
                    <a:pt x="33" y="374"/>
                  </a:lnTo>
                  <a:lnTo>
                    <a:pt x="36" y="371"/>
                  </a:lnTo>
                  <a:lnTo>
                    <a:pt x="37" y="373"/>
                  </a:lnTo>
                  <a:lnTo>
                    <a:pt x="40" y="371"/>
                  </a:lnTo>
                  <a:lnTo>
                    <a:pt x="40" y="361"/>
                  </a:lnTo>
                  <a:lnTo>
                    <a:pt x="42" y="361"/>
                  </a:lnTo>
                  <a:lnTo>
                    <a:pt x="43" y="362"/>
                  </a:lnTo>
                  <a:lnTo>
                    <a:pt x="45" y="361"/>
                  </a:lnTo>
                  <a:lnTo>
                    <a:pt x="60" y="318"/>
                  </a:lnTo>
                  <a:lnTo>
                    <a:pt x="60" y="313"/>
                  </a:lnTo>
                  <a:lnTo>
                    <a:pt x="61" y="313"/>
                  </a:lnTo>
                  <a:lnTo>
                    <a:pt x="63" y="304"/>
                  </a:lnTo>
                  <a:lnTo>
                    <a:pt x="66" y="301"/>
                  </a:lnTo>
                  <a:lnTo>
                    <a:pt x="66" y="291"/>
                  </a:lnTo>
                  <a:lnTo>
                    <a:pt x="69" y="285"/>
                  </a:lnTo>
                  <a:lnTo>
                    <a:pt x="66" y="234"/>
                  </a:lnTo>
                  <a:lnTo>
                    <a:pt x="69" y="231"/>
                  </a:lnTo>
                  <a:lnTo>
                    <a:pt x="70" y="226"/>
                  </a:lnTo>
                  <a:lnTo>
                    <a:pt x="67" y="213"/>
                  </a:lnTo>
                  <a:lnTo>
                    <a:pt x="67" y="210"/>
                  </a:lnTo>
                  <a:lnTo>
                    <a:pt x="72" y="202"/>
                  </a:lnTo>
                  <a:lnTo>
                    <a:pt x="75" y="186"/>
                  </a:lnTo>
                  <a:lnTo>
                    <a:pt x="78" y="181"/>
                  </a:lnTo>
                  <a:lnTo>
                    <a:pt x="78" y="175"/>
                  </a:lnTo>
                  <a:lnTo>
                    <a:pt x="79" y="172"/>
                  </a:lnTo>
                  <a:lnTo>
                    <a:pt x="82" y="157"/>
                  </a:lnTo>
                  <a:lnTo>
                    <a:pt x="81" y="148"/>
                  </a:lnTo>
                  <a:lnTo>
                    <a:pt x="82" y="142"/>
                  </a:lnTo>
                  <a:lnTo>
                    <a:pt x="85" y="141"/>
                  </a:lnTo>
                  <a:lnTo>
                    <a:pt x="85" y="108"/>
                  </a:lnTo>
                  <a:lnTo>
                    <a:pt x="84" y="105"/>
                  </a:lnTo>
                  <a:lnTo>
                    <a:pt x="85" y="99"/>
                  </a:lnTo>
                  <a:lnTo>
                    <a:pt x="87" y="97"/>
                  </a:lnTo>
                  <a:lnTo>
                    <a:pt x="88" y="94"/>
                  </a:lnTo>
                  <a:lnTo>
                    <a:pt x="91" y="69"/>
                  </a:lnTo>
                  <a:lnTo>
                    <a:pt x="84" y="12"/>
                  </a:lnTo>
                  <a:lnTo>
                    <a:pt x="88" y="9"/>
                  </a:lnTo>
                  <a:lnTo>
                    <a:pt x="94" y="9"/>
                  </a:lnTo>
                  <a:lnTo>
                    <a:pt x="96" y="8"/>
                  </a:lnTo>
                  <a:lnTo>
                    <a:pt x="96" y="5"/>
                  </a:lnTo>
                  <a:lnTo>
                    <a:pt x="99" y="2"/>
                  </a:lnTo>
                  <a:lnTo>
                    <a:pt x="99" y="0"/>
                  </a:lnTo>
                  <a:lnTo>
                    <a:pt x="100" y="0"/>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12" name="Freeform 486"/>
            <p:cNvSpPr>
              <a:spLocks/>
            </p:cNvSpPr>
            <p:nvPr/>
          </p:nvSpPr>
          <p:spPr bwMode="auto">
            <a:xfrm>
              <a:off x="1542" y="3757"/>
              <a:ext cx="46" cy="72"/>
            </a:xfrm>
            <a:custGeom>
              <a:avLst/>
              <a:gdLst>
                <a:gd name="T0" fmla="*/ 42 w 46"/>
                <a:gd name="T1" fmla="*/ 69 h 72"/>
                <a:gd name="T2" fmla="*/ 40 w 46"/>
                <a:gd name="T3" fmla="*/ 71 h 72"/>
                <a:gd name="T4" fmla="*/ 34 w 46"/>
                <a:gd name="T5" fmla="*/ 69 h 72"/>
                <a:gd name="T6" fmla="*/ 22 w 46"/>
                <a:gd name="T7" fmla="*/ 69 h 72"/>
                <a:gd name="T8" fmla="*/ 12 w 46"/>
                <a:gd name="T9" fmla="*/ 66 h 72"/>
                <a:gd name="T10" fmla="*/ 7 w 46"/>
                <a:gd name="T11" fmla="*/ 68 h 72"/>
                <a:gd name="T12" fmla="*/ 9 w 46"/>
                <a:gd name="T13" fmla="*/ 65 h 72"/>
                <a:gd name="T14" fmla="*/ 7 w 46"/>
                <a:gd name="T15" fmla="*/ 65 h 72"/>
                <a:gd name="T16" fmla="*/ 4 w 46"/>
                <a:gd name="T17" fmla="*/ 62 h 72"/>
                <a:gd name="T18" fmla="*/ 0 w 46"/>
                <a:gd name="T19" fmla="*/ 63 h 72"/>
                <a:gd name="T20" fmla="*/ 0 w 46"/>
                <a:gd name="T21" fmla="*/ 60 h 72"/>
                <a:gd name="T22" fmla="*/ 4 w 46"/>
                <a:gd name="T23" fmla="*/ 57 h 72"/>
                <a:gd name="T24" fmla="*/ 7 w 46"/>
                <a:gd name="T25" fmla="*/ 56 h 72"/>
                <a:gd name="T26" fmla="*/ 9 w 46"/>
                <a:gd name="T27" fmla="*/ 54 h 72"/>
                <a:gd name="T28" fmla="*/ 9 w 46"/>
                <a:gd name="T29" fmla="*/ 51 h 72"/>
                <a:gd name="T30" fmla="*/ 6 w 46"/>
                <a:gd name="T31" fmla="*/ 47 h 72"/>
                <a:gd name="T32" fmla="*/ 19 w 46"/>
                <a:gd name="T33" fmla="*/ 57 h 72"/>
                <a:gd name="T34" fmla="*/ 22 w 46"/>
                <a:gd name="T35" fmla="*/ 54 h 72"/>
                <a:gd name="T36" fmla="*/ 18 w 46"/>
                <a:gd name="T37" fmla="*/ 53 h 72"/>
                <a:gd name="T38" fmla="*/ 24 w 46"/>
                <a:gd name="T39" fmla="*/ 54 h 72"/>
                <a:gd name="T40" fmla="*/ 27 w 46"/>
                <a:gd name="T41" fmla="*/ 53 h 72"/>
                <a:gd name="T42" fmla="*/ 30 w 46"/>
                <a:gd name="T43" fmla="*/ 54 h 72"/>
                <a:gd name="T44" fmla="*/ 31 w 46"/>
                <a:gd name="T45" fmla="*/ 51 h 72"/>
                <a:gd name="T46" fmla="*/ 21 w 46"/>
                <a:gd name="T47" fmla="*/ 47 h 72"/>
                <a:gd name="T48" fmla="*/ 21 w 46"/>
                <a:gd name="T49" fmla="*/ 35 h 72"/>
                <a:gd name="T50" fmla="*/ 24 w 46"/>
                <a:gd name="T51" fmla="*/ 33 h 72"/>
                <a:gd name="T52" fmla="*/ 33 w 46"/>
                <a:gd name="T53" fmla="*/ 27 h 72"/>
                <a:gd name="T54" fmla="*/ 30 w 46"/>
                <a:gd name="T55" fmla="*/ 24 h 72"/>
                <a:gd name="T56" fmla="*/ 19 w 46"/>
                <a:gd name="T57" fmla="*/ 27 h 72"/>
                <a:gd name="T58" fmla="*/ 15 w 46"/>
                <a:gd name="T59" fmla="*/ 23 h 72"/>
                <a:gd name="T60" fmla="*/ 16 w 46"/>
                <a:gd name="T61" fmla="*/ 15 h 72"/>
                <a:gd name="T62" fmla="*/ 19 w 46"/>
                <a:gd name="T63" fmla="*/ 17 h 72"/>
                <a:gd name="T64" fmla="*/ 19 w 46"/>
                <a:gd name="T65" fmla="*/ 11 h 72"/>
                <a:gd name="T66" fmla="*/ 15 w 46"/>
                <a:gd name="T67" fmla="*/ 8 h 72"/>
                <a:gd name="T68" fmla="*/ 22 w 46"/>
                <a:gd name="T69" fmla="*/ 9 h 72"/>
                <a:gd name="T70" fmla="*/ 28 w 46"/>
                <a:gd name="T71" fmla="*/ 2 h 72"/>
                <a:gd name="T72" fmla="*/ 34 w 46"/>
                <a:gd name="T73" fmla="*/ 5 h 72"/>
                <a:gd name="T74" fmla="*/ 40 w 46"/>
                <a:gd name="T75" fmla="*/ 5 h 72"/>
                <a:gd name="T76" fmla="*/ 45 w 46"/>
                <a:gd name="T77" fmla="*/ 6 h 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
                <a:gd name="T118" fmla="*/ 0 h 72"/>
                <a:gd name="T119" fmla="*/ 46 w 46"/>
                <a:gd name="T120" fmla="*/ 72 h 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 h="72">
                  <a:moveTo>
                    <a:pt x="46" y="69"/>
                  </a:moveTo>
                  <a:lnTo>
                    <a:pt x="42" y="69"/>
                  </a:lnTo>
                  <a:lnTo>
                    <a:pt x="43" y="71"/>
                  </a:lnTo>
                  <a:lnTo>
                    <a:pt x="40" y="71"/>
                  </a:lnTo>
                  <a:lnTo>
                    <a:pt x="39" y="72"/>
                  </a:lnTo>
                  <a:lnTo>
                    <a:pt x="34" y="69"/>
                  </a:lnTo>
                  <a:lnTo>
                    <a:pt x="22" y="68"/>
                  </a:lnTo>
                  <a:lnTo>
                    <a:pt x="22" y="69"/>
                  </a:lnTo>
                  <a:lnTo>
                    <a:pt x="18" y="69"/>
                  </a:lnTo>
                  <a:lnTo>
                    <a:pt x="12" y="66"/>
                  </a:lnTo>
                  <a:lnTo>
                    <a:pt x="10" y="68"/>
                  </a:lnTo>
                  <a:lnTo>
                    <a:pt x="7" y="68"/>
                  </a:lnTo>
                  <a:lnTo>
                    <a:pt x="9" y="66"/>
                  </a:lnTo>
                  <a:lnTo>
                    <a:pt x="9" y="65"/>
                  </a:lnTo>
                  <a:lnTo>
                    <a:pt x="6" y="65"/>
                  </a:lnTo>
                  <a:lnTo>
                    <a:pt x="7" y="65"/>
                  </a:lnTo>
                  <a:lnTo>
                    <a:pt x="9" y="63"/>
                  </a:lnTo>
                  <a:lnTo>
                    <a:pt x="4" y="62"/>
                  </a:lnTo>
                  <a:lnTo>
                    <a:pt x="3" y="63"/>
                  </a:lnTo>
                  <a:lnTo>
                    <a:pt x="0" y="63"/>
                  </a:lnTo>
                  <a:lnTo>
                    <a:pt x="0" y="62"/>
                  </a:lnTo>
                  <a:lnTo>
                    <a:pt x="0" y="60"/>
                  </a:lnTo>
                  <a:lnTo>
                    <a:pt x="0" y="59"/>
                  </a:lnTo>
                  <a:lnTo>
                    <a:pt x="4" y="57"/>
                  </a:lnTo>
                  <a:lnTo>
                    <a:pt x="4" y="56"/>
                  </a:lnTo>
                  <a:lnTo>
                    <a:pt x="7" y="56"/>
                  </a:lnTo>
                  <a:lnTo>
                    <a:pt x="7" y="54"/>
                  </a:lnTo>
                  <a:lnTo>
                    <a:pt x="9" y="54"/>
                  </a:lnTo>
                  <a:lnTo>
                    <a:pt x="10" y="54"/>
                  </a:lnTo>
                  <a:lnTo>
                    <a:pt x="9" y="51"/>
                  </a:lnTo>
                  <a:lnTo>
                    <a:pt x="6" y="50"/>
                  </a:lnTo>
                  <a:lnTo>
                    <a:pt x="6" y="47"/>
                  </a:lnTo>
                  <a:lnTo>
                    <a:pt x="16" y="54"/>
                  </a:lnTo>
                  <a:lnTo>
                    <a:pt x="19" y="57"/>
                  </a:lnTo>
                  <a:lnTo>
                    <a:pt x="19" y="56"/>
                  </a:lnTo>
                  <a:lnTo>
                    <a:pt x="22" y="54"/>
                  </a:lnTo>
                  <a:lnTo>
                    <a:pt x="19" y="54"/>
                  </a:lnTo>
                  <a:lnTo>
                    <a:pt x="18" y="53"/>
                  </a:lnTo>
                  <a:lnTo>
                    <a:pt x="21" y="51"/>
                  </a:lnTo>
                  <a:lnTo>
                    <a:pt x="24" y="54"/>
                  </a:lnTo>
                  <a:lnTo>
                    <a:pt x="24" y="51"/>
                  </a:lnTo>
                  <a:lnTo>
                    <a:pt x="27" y="53"/>
                  </a:lnTo>
                  <a:lnTo>
                    <a:pt x="30" y="56"/>
                  </a:lnTo>
                  <a:lnTo>
                    <a:pt x="30" y="54"/>
                  </a:lnTo>
                  <a:lnTo>
                    <a:pt x="33" y="54"/>
                  </a:lnTo>
                  <a:lnTo>
                    <a:pt x="31" y="51"/>
                  </a:lnTo>
                  <a:lnTo>
                    <a:pt x="22" y="48"/>
                  </a:lnTo>
                  <a:lnTo>
                    <a:pt x="21" y="47"/>
                  </a:lnTo>
                  <a:lnTo>
                    <a:pt x="19" y="38"/>
                  </a:lnTo>
                  <a:lnTo>
                    <a:pt x="21" y="35"/>
                  </a:lnTo>
                  <a:lnTo>
                    <a:pt x="24" y="35"/>
                  </a:lnTo>
                  <a:lnTo>
                    <a:pt x="24" y="33"/>
                  </a:lnTo>
                  <a:lnTo>
                    <a:pt x="33" y="32"/>
                  </a:lnTo>
                  <a:lnTo>
                    <a:pt x="33" y="27"/>
                  </a:lnTo>
                  <a:lnTo>
                    <a:pt x="31" y="24"/>
                  </a:lnTo>
                  <a:lnTo>
                    <a:pt x="30" y="24"/>
                  </a:lnTo>
                  <a:lnTo>
                    <a:pt x="25" y="24"/>
                  </a:lnTo>
                  <a:lnTo>
                    <a:pt x="19" y="27"/>
                  </a:lnTo>
                  <a:lnTo>
                    <a:pt x="15" y="24"/>
                  </a:lnTo>
                  <a:lnTo>
                    <a:pt x="15" y="23"/>
                  </a:lnTo>
                  <a:lnTo>
                    <a:pt x="15" y="15"/>
                  </a:lnTo>
                  <a:lnTo>
                    <a:pt x="16" y="15"/>
                  </a:lnTo>
                  <a:lnTo>
                    <a:pt x="18" y="17"/>
                  </a:lnTo>
                  <a:lnTo>
                    <a:pt x="19" y="17"/>
                  </a:lnTo>
                  <a:lnTo>
                    <a:pt x="21" y="14"/>
                  </a:lnTo>
                  <a:lnTo>
                    <a:pt x="19" y="11"/>
                  </a:lnTo>
                  <a:lnTo>
                    <a:pt x="18" y="9"/>
                  </a:lnTo>
                  <a:lnTo>
                    <a:pt x="15" y="8"/>
                  </a:lnTo>
                  <a:lnTo>
                    <a:pt x="19" y="8"/>
                  </a:lnTo>
                  <a:lnTo>
                    <a:pt x="22" y="9"/>
                  </a:lnTo>
                  <a:lnTo>
                    <a:pt x="27" y="8"/>
                  </a:lnTo>
                  <a:lnTo>
                    <a:pt x="28" y="2"/>
                  </a:lnTo>
                  <a:lnTo>
                    <a:pt x="31" y="0"/>
                  </a:lnTo>
                  <a:lnTo>
                    <a:pt x="34" y="5"/>
                  </a:lnTo>
                  <a:lnTo>
                    <a:pt x="37" y="6"/>
                  </a:lnTo>
                  <a:lnTo>
                    <a:pt x="40" y="5"/>
                  </a:lnTo>
                  <a:lnTo>
                    <a:pt x="43" y="3"/>
                  </a:lnTo>
                  <a:lnTo>
                    <a:pt x="45" y="6"/>
                  </a:lnTo>
                  <a:lnTo>
                    <a:pt x="46" y="69"/>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13" name="Freeform 487"/>
            <p:cNvSpPr>
              <a:spLocks/>
            </p:cNvSpPr>
            <p:nvPr/>
          </p:nvSpPr>
          <p:spPr bwMode="auto">
            <a:xfrm>
              <a:off x="3082" y="1061"/>
              <a:ext cx="181" cy="409"/>
            </a:xfrm>
            <a:custGeom>
              <a:avLst/>
              <a:gdLst>
                <a:gd name="T0" fmla="*/ 24 w 181"/>
                <a:gd name="T1" fmla="*/ 72 h 409"/>
                <a:gd name="T2" fmla="*/ 49 w 181"/>
                <a:gd name="T3" fmla="*/ 109 h 409"/>
                <a:gd name="T4" fmla="*/ 49 w 181"/>
                <a:gd name="T5" fmla="*/ 133 h 409"/>
                <a:gd name="T6" fmla="*/ 54 w 181"/>
                <a:gd name="T7" fmla="*/ 163 h 409"/>
                <a:gd name="T8" fmla="*/ 61 w 181"/>
                <a:gd name="T9" fmla="*/ 187 h 409"/>
                <a:gd name="T10" fmla="*/ 67 w 181"/>
                <a:gd name="T11" fmla="*/ 190 h 409"/>
                <a:gd name="T12" fmla="*/ 81 w 181"/>
                <a:gd name="T13" fmla="*/ 210 h 409"/>
                <a:gd name="T14" fmla="*/ 79 w 181"/>
                <a:gd name="T15" fmla="*/ 226 h 409"/>
                <a:gd name="T16" fmla="*/ 69 w 181"/>
                <a:gd name="T17" fmla="*/ 231 h 409"/>
                <a:gd name="T18" fmla="*/ 32 w 181"/>
                <a:gd name="T19" fmla="*/ 286 h 409"/>
                <a:gd name="T20" fmla="*/ 20 w 181"/>
                <a:gd name="T21" fmla="*/ 291 h 409"/>
                <a:gd name="T22" fmla="*/ 14 w 181"/>
                <a:gd name="T23" fmla="*/ 298 h 409"/>
                <a:gd name="T24" fmla="*/ 9 w 181"/>
                <a:gd name="T25" fmla="*/ 304 h 409"/>
                <a:gd name="T26" fmla="*/ 11 w 181"/>
                <a:gd name="T27" fmla="*/ 325 h 409"/>
                <a:gd name="T28" fmla="*/ 15 w 181"/>
                <a:gd name="T29" fmla="*/ 347 h 409"/>
                <a:gd name="T30" fmla="*/ 15 w 181"/>
                <a:gd name="T31" fmla="*/ 350 h 409"/>
                <a:gd name="T32" fmla="*/ 14 w 181"/>
                <a:gd name="T33" fmla="*/ 359 h 409"/>
                <a:gd name="T34" fmla="*/ 12 w 181"/>
                <a:gd name="T35" fmla="*/ 373 h 409"/>
                <a:gd name="T36" fmla="*/ 14 w 181"/>
                <a:gd name="T37" fmla="*/ 379 h 409"/>
                <a:gd name="T38" fmla="*/ 21 w 181"/>
                <a:gd name="T39" fmla="*/ 386 h 409"/>
                <a:gd name="T40" fmla="*/ 33 w 181"/>
                <a:gd name="T41" fmla="*/ 395 h 409"/>
                <a:gd name="T42" fmla="*/ 40 w 181"/>
                <a:gd name="T43" fmla="*/ 401 h 409"/>
                <a:gd name="T44" fmla="*/ 39 w 181"/>
                <a:gd name="T45" fmla="*/ 409 h 409"/>
                <a:gd name="T46" fmla="*/ 46 w 181"/>
                <a:gd name="T47" fmla="*/ 403 h 409"/>
                <a:gd name="T48" fmla="*/ 58 w 181"/>
                <a:gd name="T49" fmla="*/ 401 h 409"/>
                <a:gd name="T50" fmla="*/ 67 w 181"/>
                <a:gd name="T51" fmla="*/ 397 h 409"/>
                <a:gd name="T52" fmla="*/ 79 w 181"/>
                <a:gd name="T53" fmla="*/ 395 h 409"/>
                <a:gd name="T54" fmla="*/ 88 w 181"/>
                <a:gd name="T55" fmla="*/ 388 h 409"/>
                <a:gd name="T56" fmla="*/ 96 w 181"/>
                <a:gd name="T57" fmla="*/ 388 h 409"/>
                <a:gd name="T58" fmla="*/ 115 w 181"/>
                <a:gd name="T59" fmla="*/ 386 h 409"/>
                <a:gd name="T60" fmla="*/ 181 w 181"/>
                <a:gd name="T61" fmla="*/ 310 h 409"/>
                <a:gd name="T62" fmla="*/ 177 w 181"/>
                <a:gd name="T63" fmla="*/ 289 h 409"/>
                <a:gd name="T64" fmla="*/ 169 w 181"/>
                <a:gd name="T65" fmla="*/ 258 h 409"/>
                <a:gd name="T66" fmla="*/ 162 w 181"/>
                <a:gd name="T67" fmla="*/ 235 h 409"/>
                <a:gd name="T68" fmla="*/ 156 w 181"/>
                <a:gd name="T69" fmla="*/ 219 h 409"/>
                <a:gd name="T70" fmla="*/ 160 w 181"/>
                <a:gd name="T71" fmla="*/ 195 h 409"/>
                <a:gd name="T72" fmla="*/ 157 w 181"/>
                <a:gd name="T73" fmla="*/ 108 h 409"/>
                <a:gd name="T74" fmla="*/ 136 w 181"/>
                <a:gd name="T75" fmla="*/ 87 h 409"/>
                <a:gd name="T76" fmla="*/ 133 w 181"/>
                <a:gd name="T77" fmla="*/ 57 h 409"/>
                <a:gd name="T78" fmla="*/ 141 w 181"/>
                <a:gd name="T79" fmla="*/ 39 h 409"/>
                <a:gd name="T80" fmla="*/ 133 w 181"/>
                <a:gd name="T81" fmla="*/ 11 h 409"/>
                <a:gd name="T82" fmla="*/ 99 w 181"/>
                <a:gd name="T83" fmla="*/ 8 h 409"/>
                <a:gd name="T84" fmla="*/ 87 w 181"/>
                <a:gd name="T85" fmla="*/ 51 h 409"/>
                <a:gd name="T86" fmla="*/ 64 w 181"/>
                <a:gd name="T87" fmla="*/ 66 h 409"/>
                <a:gd name="T88" fmla="*/ 48 w 181"/>
                <a:gd name="T89" fmla="*/ 66 h 409"/>
                <a:gd name="T90" fmla="*/ 30 w 181"/>
                <a:gd name="T91" fmla="*/ 60 h 409"/>
                <a:gd name="T92" fmla="*/ 8 w 181"/>
                <a:gd name="T93" fmla="*/ 38 h 409"/>
                <a:gd name="T94" fmla="*/ 2 w 181"/>
                <a:gd name="T95" fmla="*/ 45 h 4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1"/>
                <a:gd name="T145" fmla="*/ 0 h 409"/>
                <a:gd name="T146" fmla="*/ 181 w 181"/>
                <a:gd name="T147" fmla="*/ 409 h 4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1" h="409">
                  <a:moveTo>
                    <a:pt x="0" y="48"/>
                  </a:moveTo>
                  <a:lnTo>
                    <a:pt x="2" y="48"/>
                  </a:lnTo>
                  <a:lnTo>
                    <a:pt x="2" y="50"/>
                  </a:lnTo>
                  <a:lnTo>
                    <a:pt x="24" y="72"/>
                  </a:lnTo>
                  <a:lnTo>
                    <a:pt x="35" y="77"/>
                  </a:lnTo>
                  <a:lnTo>
                    <a:pt x="40" y="81"/>
                  </a:lnTo>
                  <a:lnTo>
                    <a:pt x="51" y="100"/>
                  </a:lnTo>
                  <a:lnTo>
                    <a:pt x="49" y="109"/>
                  </a:lnTo>
                  <a:lnTo>
                    <a:pt x="49" y="120"/>
                  </a:lnTo>
                  <a:lnTo>
                    <a:pt x="51" y="123"/>
                  </a:lnTo>
                  <a:lnTo>
                    <a:pt x="51" y="127"/>
                  </a:lnTo>
                  <a:lnTo>
                    <a:pt x="49" y="133"/>
                  </a:lnTo>
                  <a:lnTo>
                    <a:pt x="51" y="138"/>
                  </a:lnTo>
                  <a:lnTo>
                    <a:pt x="57" y="151"/>
                  </a:lnTo>
                  <a:lnTo>
                    <a:pt x="57" y="159"/>
                  </a:lnTo>
                  <a:lnTo>
                    <a:pt x="54" y="163"/>
                  </a:lnTo>
                  <a:lnTo>
                    <a:pt x="52" y="168"/>
                  </a:lnTo>
                  <a:lnTo>
                    <a:pt x="58" y="186"/>
                  </a:lnTo>
                  <a:lnTo>
                    <a:pt x="60" y="187"/>
                  </a:lnTo>
                  <a:lnTo>
                    <a:pt x="61" y="187"/>
                  </a:lnTo>
                  <a:lnTo>
                    <a:pt x="63" y="190"/>
                  </a:lnTo>
                  <a:lnTo>
                    <a:pt x="64" y="192"/>
                  </a:lnTo>
                  <a:lnTo>
                    <a:pt x="67" y="189"/>
                  </a:lnTo>
                  <a:lnTo>
                    <a:pt x="67" y="190"/>
                  </a:lnTo>
                  <a:lnTo>
                    <a:pt x="69" y="195"/>
                  </a:lnTo>
                  <a:lnTo>
                    <a:pt x="73" y="198"/>
                  </a:lnTo>
                  <a:lnTo>
                    <a:pt x="79" y="205"/>
                  </a:lnTo>
                  <a:lnTo>
                    <a:pt x="81" y="210"/>
                  </a:lnTo>
                  <a:lnTo>
                    <a:pt x="79" y="219"/>
                  </a:lnTo>
                  <a:lnTo>
                    <a:pt x="82" y="225"/>
                  </a:lnTo>
                  <a:lnTo>
                    <a:pt x="81" y="223"/>
                  </a:lnTo>
                  <a:lnTo>
                    <a:pt x="79" y="226"/>
                  </a:lnTo>
                  <a:lnTo>
                    <a:pt x="81" y="229"/>
                  </a:lnTo>
                  <a:lnTo>
                    <a:pt x="76" y="228"/>
                  </a:lnTo>
                  <a:lnTo>
                    <a:pt x="73" y="228"/>
                  </a:lnTo>
                  <a:lnTo>
                    <a:pt x="69" y="231"/>
                  </a:lnTo>
                  <a:lnTo>
                    <a:pt x="66" y="241"/>
                  </a:lnTo>
                  <a:lnTo>
                    <a:pt x="36" y="280"/>
                  </a:lnTo>
                  <a:lnTo>
                    <a:pt x="33" y="283"/>
                  </a:lnTo>
                  <a:lnTo>
                    <a:pt x="32" y="286"/>
                  </a:lnTo>
                  <a:lnTo>
                    <a:pt x="30" y="288"/>
                  </a:lnTo>
                  <a:lnTo>
                    <a:pt x="29" y="291"/>
                  </a:lnTo>
                  <a:lnTo>
                    <a:pt x="23" y="291"/>
                  </a:lnTo>
                  <a:lnTo>
                    <a:pt x="20" y="291"/>
                  </a:lnTo>
                  <a:lnTo>
                    <a:pt x="17" y="294"/>
                  </a:lnTo>
                  <a:lnTo>
                    <a:pt x="20" y="297"/>
                  </a:lnTo>
                  <a:lnTo>
                    <a:pt x="18" y="298"/>
                  </a:lnTo>
                  <a:lnTo>
                    <a:pt x="14" y="298"/>
                  </a:lnTo>
                  <a:lnTo>
                    <a:pt x="14" y="300"/>
                  </a:lnTo>
                  <a:lnTo>
                    <a:pt x="12" y="303"/>
                  </a:lnTo>
                  <a:lnTo>
                    <a:pt x="11" y="303"/>
                  </a:lnTo>
                  <a:lnTo>
                    <a:pt x="9" y="304"/>
                  </a:lnTo>
                  <a:lnTo>
                    <a:pt x="6" y="312"/>
                  </a:lnTo>
                  <a:lnTo>
                    <a:pt x="8" y="321"/>
                  </a:lnTo>
                  <a:lnTo>
                    <a:pt x="9" y="322"/>
                  </a:lnTo>
                  <a:lnTo>
                    <a:pt x="11" y="325"/>
                  </a:lnTo>
                  <a:lnTo>
                    <a:pt x="9" y="334"/>
                  </a:lnTo>
                  <a:lnTo>
                    <a:pt x="11" y="337"/>
                  </a:lnTo>
                  <a:lnTo>
                    <a:pt x="14" y="340"/>
                  </a:lnTo>
                  <a:lnTo>
                    <a:pt x="15" y="347"/>
                  </a:lnTo>
                  <a:lnTo>
                    <a:pt x="17" y="350"/>
                  </a:lnTo>
                  <a:lnTo>
                    <a:pt x="18" y="352"/>
                  </a:lnTo>
                  <a:lnTo>
                    <a:pt x="17" y="350"/>
                  </a:lnTo>
                  <a:lnTo>
                    <a:pt x="15" y="350"/>
                  </a:lnTo>
                  <a:lnTo>
                    <a:pt x="14" y="352"/>
                  </a:lnTo>
                  <a:lnTo>
                    <a:pt x="14" y="355"/>
                  </a:lnTo>
                  <a:lnTo>
                    <a:pt x="14" y="356"/>
                  </a:lnTo>
                  <a:lnTo>
                    <a:pt x="14" y="359"/>
                  </a:lnTo>
                  <a:lnTo>
                    <a:pt x="14" y="362"/>
                  </a:lnTo>
                  <a:lnTo>
                    <a:pt x="12" y="367"/>
                  </a:lnTo>
                  <a:lnTo>
                    <a:pt x="11" y="370"/>
                  </a:lnTo>
                  <a:lnTo>
                    <a:pt x="12" y="373"/>
                  </a:lnTo>
                  <a:lnTo>
                    <a:pt x="12" y="374"/>
                  </a:lnTo>
                  <a:lnTo>
                    <a:pt x="11" y="376"/>
                  </a:lnTo>
                  <a:lnTo>
                    <a:pt x="12" y="377"/>
                  </a:lnTo>
                  <a:lnTo>
                    <a:pt x="14" y="379"/>
                  </a:lnTo>
                  <a:lnTo>
                    <a:pt x="12" y="380"/>
                  </a:lnTo>
                  <a:lnTo>
                    <a:pt x="12" y="382"/>
                  </a:lnTo>
                  <a:lnTo>
                    <a:pt x="17" y="382"/>
                  </a:lnTo>
                  <a:lnTo>
                    <a:pt x="21" y="386"/>
                  </a:lnTo>
                  <a:lnTo>
                    <a:pt x="30" y="389"/>
                  </a:lnTo>
                  <a:lnTo>
                    <a:pt x="32" y="391"/>
                  </a:lnTo>
                  <a:lnTo>
                    <a:pt x="30" y="392"/>
                  </a:lnTo>
                  <a:lnTo>
                    <a:pt x="33" y="395"/>
                  </a:lnTo>
                  <a:lnTo>
                    <a:pt x="38" y="392"/>
                  </a:lnTo>
                  <a:lnTo>
                    <a:pt x="38" y="394"/>
                  </a:lnTo>
                  <a:lnTo>
                    <a:pt x="38" y="397"/>
                  </a:lnTo>
                  <a:lnTo>
                    <a:pt x="40" y="401"/>
                  </a:lnTo>
                  <a:lnTo>
                    <a:pt x="40" y="404"/>
                  </a:lnTo>
                  <a:lnTo>
                    <a:pt x="42" y="404"/>
                  </a:lnTo>
                  <a:lnTo>
                    <a:pt x="42" y="407"/>
                  </a:lnTo>
                  <a:lnTo>
                    <a:pt x="39" y="409"/>
                  </a:lnTo>
                  <a:lnTo>
                    <a:pt x="40" y="409"/>
                  </a:lnTo>
                  <a:lnTo>
                    <a:pt x="43" y="407"/>
                  </a:lnTo>
                  <a:lnTo>
                    <a:pt x="46" y="401"/>
                  </a:lnTo>
                  <a:lnTo>
                    <a:pt x="46" y="403"/>
                  </a:lnTo>
                  <a:lnTo>
                    <a:pt x="46" y="406"/>
                  </a:lnTo>
                  <a:lnTo>
                    <a:pt x="48" y="406"/>
                  </a:lnTo>
                  <a:lnTo>
                    <a:pt x="55" y="401"/>
                  </a:lnTo>
                  <a:lnTo>
                    <a:pt x="58" y="401"/>
                  </a:lnTo>
                  <a:lnTo>
                    <a:pt x="60" y="401"/>
                  </a:lnTo>
                  <a:lnTo>
                    <a:pt x="61" y="403"/>
                  </a:lnTo>
                  <a:lnTo>
                    <a:pt x="63" y="403"/>
                  </a:lnTo>
                  <a:lnTo>
                    <a:pt x="67" y="397"/>
                  </a:lnTo>
                  <a:lnTo>
                    <a:pt x="70" y="397"/>
                  </a:lnTo>
                  <a:lnTo>
                    <a:pt x="72" y="398"/>
                  </a:lnTo>
                  <a:lnTo>
                    <a:pt x="76" y="395"/>
                  </a:lnTo>
                  <a:lnTo>
                    <a:pt x="79" y="395"/>
                  </a:lnTo>
                  <a:lnTo>
                    <a:pt x="82" y="391"/>
                  </a:lnTo>
                  <a:lnTo>
                    <a:pt x="84" y="394"/>
                  </a:lnTo>
                  <a:lnTo>
                    <a:pt x="90" y="391"/>
                  </a:lnTo>
                  <a:lnTo>
                    <a:pt x="88" y="388"/>
                  </a:lnTo>
                  <a:lnTo>
                    <a:pt x="90" y="389"/>
                  </a:lnTo>
                  <a:lnTo>
                    <a:pt x="91" y="389"/>
                  </a:lnTo>
                  <a:lnTo>
                    <a:pt x="93" y="389"/>
                  </a:lnTo>
                  <a:lnTo>
                    <a:pt x="96" y="388"/>
                  </a:lnTo>
                  <a:lnTo>
                    <a:pt x="100" y="388"/>
                  </a:lnTo>
                  <a:lnTo>
                    <a:pt x="108" y="385"/>
                  </a:lnTo>
                  <a:lnTo>
                    <a:pt x="111" y="386"/>
                  </a:lnTo>
                  <a:lnTo>
                    <a:pt x="115" y="386"/>
                  </a:lnTo>
                  <a:lnTo>
                    <a:pt x="117" y="386"/>
                  </a:lnTo>
                  <a:lnTo>
                    <a:pt x="118" y="385"/>
                  </a:lnTo>
                  <a:lnTo>
                    <a:pt x="172" y="326"/>
                  </a:lnTo>
                  <a:lnTo>
                    <a:pt x="181" y="310"/>
                  </a:lnTo>
                  <a:lnTo>
                    <a:pt x="181" y="298"/>
                  </a:lnTo>
                  <a:lnTo>
                    <a:pt x="180" y="300"/>
                  </a:lnTo>
                  <a:lnTo>
                    <a:pt x="177" y="294"/>
                  </a:lnTo>
                  <a:lnTo>
                    <a:pt x="177" y="289"/>
                  </a:lnTo>
                  <a:lnTo>
                    <a:pt x="166" y="282"/>
                  </a:lnTo>
                  <a:lnTo>
                    <a:pt x="165" y="279"/>
                  </a:lnTo>
                  <a:lnTo>
                    <a:pt x="162" y="273"/>
                  </a:lnTo>
                  <a:lnTo>
                    <a:pt x="169" y="258"/>
                  </a:lnTo>
                  <a:lnTo>
                    <a:pt x="168" y="252"/>
                  </a:lnTo>
                  <a:lnTo>
                    <a:pt x="163" y="247"/>
                  </a:lnTo>
                  <a:lnTo>
                    <a:pt x="162" y="241"/>
                  </a:lnTo>
                  <a:lnTo>
                    <a:pt x="162" y="235"/>
                  </a:lnTo>
                  <a:lnTo>
                    <a:pt x="159" y="231"/>
                  </a:lnTo>
                  <a:lnTo>
                    <a:pt x="154" y="229"/>
                  </a:lnTo>
                  <a:lnTo>
                    <a:pt x="154" y="223"/>
                  </a:lnTo>
                  <a:lnTo>
                    <a:pt x="156" y="219"/>
                  </a:lnTo>
                  <a:lnTo>
                    <a:pt x="156" y="214"/>
                  </a:lnTo>
                  <a:lnTo>
                    <a:pt x="154" y="211"/>
                  </a:lnTo>
                  <a:lnTo>
                    <a:pt x="156" y="199"/>
                  </a:lnTo>
                  <a:lnTo>
                    <a:pt x="160" y="195"/>
                  </a:lnTo>
                  <a:lnTo>
                    <a:pt x="145" y="150"/>
                  </a:lnTo>
                  <a:lnTo>
                    <a:pt x="145" y="144"/>
                  </a:lnTo>
                  <a:lnTo>
                    <a:pt x="159" y="115"/>
                  </a:lnTo>
                  <a:lnTo>
                    <a:pt x="157" y="108"/>
                  </a:lnTo>
                  <a:lnTo>
                    <a:pt x="148" y="93"/>
                  </a:lnTo>
                  <a:lnTo>
                    <a:pt x="144" y="90"/>
                  </a:lnTo>
                  <a:lnTo>
                    <a:pt x="139" y="90"/>
                  </a:lnTo>
                  <a:lnTo>
                    <a:pt x="136" y="87"/>
                  </a:lnTo>
                  <a:lnTo>
                    <a:pt x="135" y="85"/>
                  </a:lnTo>
                  <a:lnTo>
                    <a:pt x="133" y="71"/>
                  </a:lnTo>
                  <a:lnTo>
                    <a:pt x="136" y="59"/>
                  </a:lnTo>
                  <a:lnTo>
                    <a:pt x="133" y="57"/>
                  </a:lnTo>
                  <a:lnTo>
                    <a:pt x="142" y="48"/>
                  </a:lnTo>
                  <a:lnTo>
                    <a:pt x="139" y="45"/>
                  </a:lnTo>
                  <a:lnTo>
                    <a:pt x="139" y="42"/>
                  </a:lnTo>
                  <a:lnTo>
                    <a:pt x="141" y="39"/>
                  </a:lnTo>
                  <a:lnTo>
                    <a:pt x="147" y="32"/>
                  </a:lnTo>
                  <a:lnTo>
                    <a:pt x="144" y="18"/>
                  </a:lnTo>
                  <a:lnTo>
                    <a:pt x="139" y="12"/>
                  </a:lnTo>
                  <a:lnTo>
                    <a:pt x="133" y="11"/>
                  </a:lnTo>
                  <a:lnTo>
                    <a:pt x="130" y="8"/>
                  </a:lnTo>
                  <a:lnTo>
                    <a:pt x="127" y="2"/>
                  </a:lnTo>
                  <a:lnTo>
                    <a:pt x="126" y="0"/>
                  </a:lnTo>
                  <a:lnTo>
                    <a:pt x="99" y="8"/>
                  </a:lnTo>
                  <a:lnTo>
                    <a:pt x="96" y="9"/>
                  </a:lnTo>
                  <a:lnTo>
                    <a:pt x="91" y="14"/>
                  </a:lnTo>
                  <a:lnTo>
                    <a:pt x="88" y="24"/>
                  </a:lnTo>
                  <a:lnTo>
                    <a:pt x="87" y="51"/>
                  </a:lnTo>
                  <a:lnTo>
                    <a:pt x="79" y="57"/>
                  </a:lnTo>
                  <a:lnTo>
                    <a:pt x="76" y="62"/>
                  </a:lnTo>
                  <a:lnTo>
                    <a:pt x="67" y="66"/>
                  </a:lnTo>
                  <a:lnTo>
                    <a:pt x="64" y="66"/>
                  </a:lnTo>
                  <a:lnTo>
                    <a:pt x="61" y="59"/>
                  </a:lnTo>
                  <a:lnTo>
                    <a:pt x="58" y="57"/>
                  </a:lnTo>
                  <a:lnTo>
                    <a:pt x="52" y="63"/>
                  </a:lnTo>
                  <a:lnTo>
                    <a:pt x="48" y="66"/>
                  </a:lnTo>
                  <a:lnTo>
                    <a:pt x="45" y="66"/>
                  </a:lnTo>
                  <a:lnTo>
                    <a:pt x="39" y="63"/>
                  </a:lnTo>
                  <a:lnTo>
                    <a:pt x="32" y="63"/>
                  </a:lnTo>
                  <a:lnTo>
                    <a:pt x="30" y="60"/>
                  </a:lnTo>
                  <a:lnTo>
                    <a:pt x="29" y="54"/>
                  </a:lnTo>
                  <a:lnTo>
                    <a:pt x="17" y="38"/>
                  </a:lnTo>
                  <a:lnTo>
                    <a:pt x="12" y="35"/>
                  </a:lnTo>
                  <a:lnTo>
                    <a:pt x="8" y="38"/>
                  </a:lnTo>
                  <a:lnTo>
                    <a:pt x="9" y="45"/>
                  </a:lnTo>
                  <a:lnTo>
                    <a:pt x="6" y="45"/>
                  </a:lnTo>
                  <a:lnTo>
                    <a:pt x="5" y="45"/>
                  </a:lnTo>
                  <a:lnTo>
                    <a:pt x="2" y="45"/>
                  </a:lnTo>
                  <a:lnTo>
                    <a:pt x="0" y="48"/>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14" name="Freeform 488"/>
            <p:cNvSpPr>
              <a:spLocks/>
            </p:cNvSpPr>
            <p:nvPr/>
          </p:nvSpPr>
          <p:spPr bwMode="auto">
            <a:xfrm>
              <a:off x="2850" y="1832"/>
              <a:ext cx="198" cy="208"/>
            </a:xfrm>
            <a:custGeom>
              <a:avLst/>
              <a:gdLst>
                <a:gd name="T0" fmla="*/ 61 w 198"/>
                <a:gd name="T1" fmla="*/ 11 h 208"/>
                <a:gd name="T2" fmla="*/ 55 w 198"/>
                <a:gd name="T3" fmla="*/ 15 h 208"/>
                <a:gd name="T4" fmla="*/ 57 w 198"/>
                <a:gd name="T5" fmla="*/ 20 h 208"/>
                <a:gd name="T6" fmla="*/ 42 w 198"/>
                <a:gd name="T7" fmla="*/ 15 h 208"/>
                <a:gd name="T8" fmla="*/ 37 w 198"/>
                <a:gd name="T9" fmla="*/ 27 h 208"/>
                <a:gd name="T10" fmla="*/ 33 w 198"/>
                <a:gd name="T11" fmla="*/ 26 h 208"/>
                <a:gd name="T12" fmla="*/ 24 w 198"/>
                <a:gd name="T13" fmla="*/ 18 h 208"/>
                <a:gd name="T14" fmla="*/ 18 w 198"/>
                <a:gd name="T15" fmla="*/ 29 h 208"/>
                <a:gd name="T16" fmla="*/ 6 w 198"/>
                <a:gd name="T17" fmla="*/ 44 h 208"/>
                <a:gd name="T18" fmla="*/ 0 w 198"/>
                <a:gd name="T19" fmla="*/ 51 h 208"/>
                <a:gd name="T20" fmla="*/ 3 w 198"/>
                <a:gd name="T21" fmla="*/ 54 h 208"/>
                <a:gd name="T22" fmla="*/ 5 w 198"/>
                <a:gd name="T23" fmla="*/ 66 h 208"/>
                <a:gd name="T24" fmla="*/ 15 w 198"/>
                <a:gd name="T25" fmla="*/ 72 h 208"/>
                <a:gd name="T26" fmla="*/ 20 w 198"/>
                <a:gd name="T27" fmla="*/ 78 h 208"/>
                <a:gd name="T28" fmla="*/ 27 w 198"/>
                <a:gd name="T29" fmla="*/ 69 h 208"/>
                <a:gd name="T30" fmla="*/ 34 w 198"/>
                <a:gd name="T31" fmla="*/ 64 h 208"/>
                <a:gd name="T32" fmla="*/ 64 w 198"/>
                <a:gd name="T33" fmla="*/ 94 h 208"/>
                <a:gd name="T34" fmla="*/ 75 w 198"/>
                <a:gd name="T35" fmla="*/ 111 h 208"/>
                <a:gd name="T36" fmla="*/ 82 w 198"/>
                <a:gd name="T37" fmla="*/ 112 h 208"/>
                <a:gd name="T38" fmla="*/ 106 w 198"/>
                <a:gd name="T39" fmla="*/ 136 h 208"/>
                <a:gd name="T40" fmla="*/ 123 w 198"/>
                <a:gd name="T41" fmla="*/ 142 h 208"/>
                <a:gd name="T42" fmla="*/ 129 w 198"/>
                <a:gd name="T43" fmla="*/ 148 h 208"/>
                <a:gd name="T44" fmla="*/ 136 w 198"/>
                <a:gd name="T45" fmla="*/ 150 h 208"/>
                <a:gd name="T46" fmla="*/ 138 w 198"/>
                <a:gd name="T47" fmla="*/ 157 h 208"/>
                <a:gd name="T48" fmla="*/ 145 w 198"/>
                <a:gd name="T49" fmla="*/ 165 h 208"/>
                <a:gd name="T50" fmla="*/ 159 w 198"/>
                <a:gd name="T51" fmla="*/ 189 h 208"/>
                <a:gd name="T52" fmla="*/ 151 w 198"/>
                <a:gd name="T53" fmla="*/ 202 h 208"/>
                <a:gd name="T54" fmla="*/ 157 w 198"/>
                <a:gd name="T55" fmla="*/ 208 h 208"/>
                <a:gd name="T56" fmla="*/ 165 w 198"/>
                <a:gd name="T57" fmla="*/ 199 h 208"/>
                <a:gd name="T58" fmla="*/ 166 w 198"/>
                <a:gd name="T59" fmla="*/ 189 h 208"/>
                <a:gd name="T60" fmla="*/ 174 w 198"/>
                <a:gd name="T61" fmla="*/ 177 h 208"/>
                <a:gd name="T62" fmla="*/ 168 w 198"/>
                <a:gd name="T63" fmla="*/ 171 h 208"/>
                <a:gd name="T64" fmla="*/ 172 w 198"/>
                <a:gd name="T65" fmla="*/ 153 h 208"/>
                <a:gd name="T66" fmla="*/ 189 w 198"/>
                <a:gd name="T67" fmla="*/ 159 h 208"/>
                <a:gd name="T68" fmla="*/ 195 w 198"/>
                <a:gd name="T69" fmla="*/ 166 h 208"/>
                <a:gd name="T70" fmla="*/ 177 w 198"/>
                <a:gd name="T71" fmla="*/ 144 h 208"/>
                <a:gd name="T72" fmla="*/ 154 w 198"/>
                <a:gd name="T73" fmla="*/ 132 h 208"/>
                <a:gd name="T74" fmla="*/ 156 w 198"/>
                <a:gd name="T75" fmla="*/ 127 h 208"/>
                <a:gd name="T76" fmla="*/ 156 w 198"/>
                <a:gd name="T77" fmla="*/ 120 h 208"/>
                <a:gd name="T78" fmla="*/ 154 w 198"/>
                <a:gd name="T79" fmla="*/ 120 h 208"/>
                <a:gd name="T80" fmla="*/ 142 w 198"/>
                <a:gd name="T81" fmla="*/ 124 h 208"/>
                <a:gd name="T82" fmla="*/ 133 w 198"/>
                <a:gd name="T83" fmla="*/ 115 h 208"/>
                <a:gd name="T84" fmla="*/ 114 w 198"/>
                <a:gd name="T85" fmla="*/ 82 h 208"/>
                <a:gd name="T86" fmla="*/ 111 w 198"/>
                <a:gd name="T87" fmla="*/ 81 h 208"/>
                <a:gd name="T88" fmla="*/ 94 w 198"/>
                <a:gd name="T89" fmla="*/ 54 h 208"/>
                <a:gd name="T90" fmla="*/ 96 w 198"/>
                <a:gd name="T91" fmla="*/ 49 h 208"/>
                <a:gd name="T92" fmla="*/ 93 w 198"/>
                <a:gd name="T93" fmla="*/ 42 h 208"/>
                <a:gd name="T94" fmla="*/ 109 w 198"/>
                <a:gd name="T95" fmla="*/ 33 h 208"/>
                <a:gd name="T96" fmla="*/ 117 w 198"/>
                <a:gd name="T97" fmla="*/ 33 h 208"/>
                <a:gd name="T98" fmla="*/ 117 w 198"/>
                <a:gd name="T99" fmla="*/ 38 h 208"/>
                <a:gd name="T100" fmla="*/ 120 w 198"/>
                <a:gd name="T101" fmla="*/ 35 h 208"/>
                <a:gd name="T102" fmla="*/ 115 w 198"/>
                <a:gd name="T103" fmla="*/ 32 h 208"/>
                <a:gd name="T104" fmla="*/ 114 w 198"/>
                <a:gd name="T105" fmla="*/ 26 h 208"/>
                <a:gd name="T106" fmla="*/ 112 w 198"/>
                <a:gd name="T107" fmla="*/ 21 h 208"/>
                <a:gd name="T108" fmla="*/ 117 w 198"/>
                <a:gd name="T109" fmla="*/ 15 h 208"/>
                <a:gd name="T110" fmla="*/ 96 w 198"/>
                <a:gd name="T111" fmla="*/ 9 h 208"/>
                <a:gd name="T112" fmla="*/ 90 w 198"/>
                <a:gd name="T113" fmla="*/ 2 h 208"/>
                <a:gd name="T114" fmla="*/ 87 w 198"/>
                <a:gd name="T115" fmla="*/ 2 h 2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8"/>
                <a:gd name="T175" fmla="*/ 0 h 208"/>
                <a:gd name="T176" fmla="*/ 198 w 198"/>
                <a:gd name="T177" fmla="*/ 208 h 20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8" h="208">
                  <a:moveTo>
                    <a:pt x="61" y="6"/>
                  </a:moveTo>
                  <a:lnTo>
                    <a:pt x="61" y="9"/>
                  </a:lnTo>
                  <a:lnTo>
                    <a:pt x="61" y="11"/>
                  </a:lnTo>
                  <a:lnTo>
                    <a:pt x="60" y="12"/>
                  </a:lnTo>
                  <a:lnTo>
                    <a:pt x="57" y="12"/>
                  </a:lnTo>
                  <a:lnTo>
                    <a:pt x="55" y="15"/>
                  </a:lnTo>
                  <a:lnTo>
                    <a:pt x="55" y="17"/>
                  </a:lnTo>
                  <a:lnTo>
                    <a:pt x="57" y="18"/>
                  </a:lnTo>
                  <a:lnTo>
                    <a:pt x="57" y="20"/>
                  </a:lnTo>
                  <a:lnTo>
                    <a:pt x="46" y="18"/>
                  </a:lnTo>
                  <a:lnTo>
                    <a:pt x="45" y="17"/>
                  </a:lnTo>
                  <a:lnTo>
                    <a:pt x="42" y="15"/>
                  </a:lnTo>
                  <a:lnTo>
                    <a:pt x="42" y="18"/>
                  </a:lnTo>
                  <a:lnTo>
                    <a:pt x="39" y="24"/>
                  </a:lnTo>
                  <a:lnTo>
                    <a:pt x="37" y="27"/>
                  </a:lnTo>
                  <a:lnTo>
                    <a:pt x="37" y="29"/>
                  </a:lnTo>
                  <a:lnTo>
                    <a:pt x="36" y="27"/>
                  </a:lnTo>
                  <a:lnTo>
                    <a:pt x="33" y="26"/>
                  </a:lnTo>
                  <a:lnTo>
                    <a:pt x="30" y="23"/>
                  </a:lnTo>
                  <a:lnTo>
                    <a:pt x="29" y="17"/>
                  </a:lnTo>
                  <a:lnTo>
                    <a:pt x="24" y="18"/>
                  </a:lnTo>
                  <a:lnTo>
                    <a:pt x="23" y="21"/>
                  </a:lnTo>
                  <a:lnTo>
                    <a:pt x="23" y="24"/>
                  </a:lnTo>
                  <a:lnTo>
                    <a:pt x="18" y="29"/>
                  </a:lnTo>
                  <a:lnTo>
                    <a:pt x="2" y="30"/>
                  </a:lnTo>
                  <a:lnTo>
                    <a:pt x="2" y="32"/>
                  </a:lnTo>
                  <a:lnTo>
                    <a:pt x="6" y="44"/>
                  </a:lnTo>
                  <a:lnTo>
                    <a:pt x="2" y="47"/>
                  </a:lnTo>
                  <a:lnTo>
                    <a:pt x="0" y="48"/>
                  </a:lnTo>
                  <a:lnTo>
                    <a:pt x="0" y="51"/>
                  </a:lnTo>
                  <a:lnTo>
                    <a:pt x="0" y="52"/>
                  </a:lnTo>
                  <a:lnTo>
                    <a:pt x="0" y="54"/>
                  </a:lnTo>
                  <a:lnTo>
                    <a:pt x="3" y="54"/>
                  </a:lnTo>
                  <a:lnTo>
                    <a:pt x="3" y="57"/>
                  </a:lnTo>
                  <a:lnTo>
                    <a:pt x="3" y="60"/>
                  </a:lnTo>
                  <a:lnTo>
                    <a:pt x="5" y="66"/>
                  </a:lnTo>
                  <a:lnTo>
                    <a:pt x="6" y="69"/>
                  </a:lnTo>
                  <a:lnTo>
                    <a:pt x="14" y="70"/>
                  </a:lnTo>
                  <a:lnTo>
                    <a:pt x="15" y="72"/>
                  </a:lnTo>
                  <a:lnTo>
                    <a:pt x="15" y="75"/>
                  </a:lnTo>
                  <a:lnTo>
                    <a:pt x="14" y="78"/>
                  </a:lnTo>
                  <a:lnTo>
                    <a:pt x="20" y="78"/>
                  </a:lnTo>
                  <a:lnTo>
                    <a:pt x="24" y="76"/>
                  </a:lnTo>
                  <a:lnTo>
                    <a:pt x="24" y="73"/>
                  </a:lnTo>
                  <a:lnTo>
                    <a:pt x="27" y="69"/>
                  </a:lnTo>
                  <a:lnTo>
                    <a:pt x="29" y="69"/>
                  </a:lnTo>
                  <a:lnTo>
                    <a:pt x="30" y="67"/>
                  </a:lnTo>
                  <a:lnTo>
                    <a:pt x="34" y="64"/>
                  </a:lnTo>
                  <a:lnTo>
                    <a:pt x="40" y="66"/>
                  </a:lnTo>
                  <a:lnTo>
                    <a:pt x="58" y="75"/>
                  </a:lnTo>
                  <a:lnTo>
                    <a:pt x="64" y="94"/>
                  </a:lnTo>
                  <a:lnTo>
                    <a:pt x="64" y="96"/>
                  </a:lnTo>
                  <a:lnTo>
                    <a:pt x="73" y="106"/>
                  </a:lnTo>
                  <a:lnTo>
                    <a:pt x="75" y="111"/>
                  </a:lnTo>
                  <a:lnTo>
                    <a:pt x="76" y="109"/>
                  </a:lnTo>
                  <a:lnTo>
                    <a:pt x="79" y="109"/>
                  </a:lnTo>
                  <a:lnTo>
                    <a:pt x="82" y="112"/>
                  </a:lnTo>
                  <a:lnTo>
                    <a:pt x="87" y="118"/>
                  </a:lnTo>
                  <a:lnTo>
                    <a:pt x="90" y="118"/>
                  </a:lnTo>
                  <a:lnTo>
                    <a:pt x="106" y="136"/>
                  </a:lnTo>
                  <a:lnTo>
                    <a:pt x="108" y="136"/>
                  </a:lnTo>
                  <a:lnTo>
                    <a:pt x="118" y="136"/>
                  </a:lnTo>
                  <a:lnTo>
                    <a:pt x="123" y="142"/>
                  </a:lnTo>
                  <a:lnTo>
                    <a:pt x="124" y="145"/>
                  </a:lnTo>
                  <a:lnTo>
                    <a:pt x="129" y="147"/>
                  </a:lnTo>
                  <a:lnTo>
                    <a:pt x="129" y="148"/>
                  </a:lnTo>
                  <a:lnTo>
                    <a:pt x="129" y="150"/>
                  </a:lnTo>
                  <a:lnTo>
                    <a:pt x="135" y="150"/>
                  </a:lnTo>
                  <a:lnTo>
                    <a:pt x="136" y="150"/>
                  </a:lnTo>
                  <a:lnTo>
                    <a:pt x="138" y="151"/>
                  </a:lnTo>
                  <a:lnTo>
                    <a:pt x="138" y="154"/>
                  </a:lnTo>
                  <a:lnTo>
                    <a:pt x="138" y="157"/>
                  </a:lnTo>
                  <a:lnTo>
                    <a:pt x="139" y="159"/>
                  </a:lnTo>
                  <a:lnTo>
                    <a:pt x="142" y="160"/>
                  </a:lnTo>
                  <a:lnTo>
                    <a:pt x="145" y="165"/>
                  </a:lnTo>
                  <a:lnTo>
                    <a:pt x="147" y="162"/>
                  </a:lnTo>
                  <a:lnTo>
                    <a:pt x="150" y="162"/>
                  </a:lnTo>
                  <a:lnTo>
                    <a:pt x="159" y="189"/>
                  </a:lnTo>
                  <a:lnTo>
                    <a:pt x="153" y="193"/>
                  </a:lnTo>
                  <a:lnTo>
                    <a:pt x="154" y="196"/>
                  </a:lnTo>
                  <a:lnTo>
                    <a:pt x="151" y="202"/>
                  </a:lnTo>
                  <a:lnTo>
                    <a:pt x="151" y="208"/>
                  </a:lnTo>
                  <a:lnTo>
                    <a:pt x="156" y="208"/>
                  </a:lnTo>
                  <a:lnTo>
                    <a:pt x="157" y="208"/>
                  </a:lnTo>
                  <a:lnTo>
                    <a:pt x="160" y="201"/>
                  </a:lnTo>
                  <a:lnTo>
                    <a:pt x="163" y="199"/>
                  </a:lnTo>
                  <a:lnTo>
                    <a:pt x="165" y="199"/>
                  </a:lnTo>
                  <a:lnTo>
                    <a:pt x="165" y="198"/>
                  </a:lnTo>
                  <a:lnTo>
                    <a:pt x="165" y="190"/>
                  </a:lnTo>
                  <a:lnTo>
                    <a:pt x="166" y="189"/>
                  </a:lnTo>
                  <a:lnTo>
                    <a:pt x="172" y="186"/>
                  </a:lnTo>
                  <a:lnTo>
                    <a:pt x="174" y="186"/>
                  </a:lnTo>
                  <a:lnTo>
                    <a:pt x="174" y="177"/>
                  </a:lnTo>
                  <a:lnTo>
                    <a:pt x="172" y="175"/>
                  </a:lnTo>
                  <a:lnTo>
                    <a:pt x="169" y="172"/>
                  </a:lnTo>
                  <a:lnTo>
                    <a:pt x="168" y="171"/>
                  </a:lnTo>
                  <a:lnTo>
                    <a:pt x="165" y="169"/>
                  </a:lnTo>
                  <a:lnTo>
                    <a:pt x="166" y="160"/>
                  </a:lnTo>
                  <a:lnTo>
                    <a:pt x="172" y="153"/>
                  </a:lnTo>
                  <a:lnTo>
                    <a:pt x="175" y="153"/>
                  </a:lnTo>
                  <a:lnTo>
                    <a:pt x="181" y="156"/>
                  </a:lnTo>
                  <a:lnTo>
                    <a:pt x="189" y="159"/>
                  </a:lnTo>
                  <a:lnTo>
                    <a:pt x="192" y="165"/>
                  </a:lnTo>
                  <a:lnTo>
                    <a:pt x="195" y="168"/>
                  </a:lnTo>
                  <a:lnTo>
                    <a:pt x="195" y="166"/>
                  </a:lnTo>
                  <a:lnTo>
                    <a:pt x="198" y="162"/>
                  </a:lnTo>
                  <a:lnTo>
                    <a:pt x="189" y="148"/>
                  </a:lnTo>
                  <a:lnTo>
                    <a:pt x="177" y="144"/>
                  </a:lnTo>
                  <a:lnTo>
                    <a:pt x="175" y="141"/>
                  </a:lnTo>
                  <a:lnTo>
                    <a:pt x="156" y="132"/>
                  </a:lnTo>
                  <a:lnTo>
                    <a:pt x="154" y="132"/>
                  </a:lnTo>
                  <a:lnTo>
                    <a:pt x="154" y="130"/>
                  </a:lnTo>
                  <a:lnTo>
                    <a:pt x="154" y="129"/>
                  </a:lnTo>
                  <a:lnTo>
                    <a:pt x="156" y="127"/>
                  </a:lnTo>
                  <a:lnTo>
                    <a:pt x="157" y="126"/>
                  </a:lnTo>
                  <a:lnTo>
                    <a:pt x="159" y="123"/>
                  </a:lnTo>
                  <a:lnTo>
                    <a:pt x="156" y="120"/>
                  </a:lnTo>
                  <a:lnTo>
                    <a:pt x="153" y="120"/>
                  </a:lnTo>
                  <a:lnTo>
                    <a:pt x="151" y="121"/>
                  </a:lnTo>
                  <a:lnTo>
                    <a:pt x="154" y="120"/>
                  </a:lnTo>
                  <a:lnTo>
                    <a:pt x="151" y="121"/>
                  </a:lnTo>
                  <a:lnTo>
                    <a:pt x="142" y="121"/>
                  </a:lnTo>
                  <a:lnTo>
                    <a:pt x="142" y="124"/>
                  </a:lnTo>
                  <a:lnTo>
                    <a:pt x="135" y="117"/>
                  </a:lnTo>
                  <a:lnTo>
                    <a:pt x="133" y="117"/>
                  </a:lnTo>
                  <a:lnTo>
                    <a:pt x="133" y="115"/>
                  </a:lnTo>
                  <a:lnTo>
                    <a:pt x="132" y="115"/>
                  </a:lnTo>
                  <a:lnTo>
                    <a:pt x="124" y="106"/>
                  </a:lnTo>
                  <a:lnTo>
                    <a:pt x="114" y="82"/>
                  </a:lnTo>
                  <a:lnTo>
                    <a:pt x="112" y="82"/>
                  </a:lnTo>
                  <a:lnTo>
                    <a:pt x="111" y="82"/>
                  </a:lnTo>
                  <a:lnTo>
                    <a:pt x="111" y="81"/>
                  </a:lnTo>
                  <a:lnTo>
                    <a:pt x="97" y="73"/>
                  </a:lnTo>
                  <a:lnTo>
                    <a:pt x="93" y="64"/>
                  </a:lnTo>
                  <a:lnTo>
                    <a:pt x="94" y="54"/>
                  </a:lnTo>
                  <a:lnTo>
                    <a:pt x="96" y="52"/>
                  </a:lnTo>
                  <a:lnTo>
                    <a:pt x="96" y="51"/>
                  </a:lnTo>
                  <a:lnTo>
                    <a:pt x="96" y="49"/>
                  </a:lnTo>
                  <a:lnTo>
                    <a:pt x="93" y="48"/>
                  </a:lnTo>
                  <a:lnTo>
                    <a:pt x="93" y="44"/>
                  </a:lnTo>
                  <a:lnTo>
                    <a:pt x="93" y="42"/>
                  </a:lnTo>
                  <a:lnTo>
                    <a:pt x="96" y="39"/>
                  </a:lnTo>
                  <a:lnTo>
                    <a:pt x="97" y="39"/>
                  </a:lnTo>
                  <a:lnTo>
                    <a:pt x="109" y="33"/>
                  </a:lnTo>
                  <a:lnTo>
                    <a:pt x="112" y="35"/>
                  </a:lnTo>
                  <a:lnTo>
                    <a:pt x="115" y="33"/>
                  </a:lnTo>
                  <a:lnTo>
                    <a:pt x="117" y="33"/>
                  </a:lnTo>
                  <a:lnTo>
                    <a:pt x="117" y="35"/>
                  </a:lnTo>
                  <a:lnTo>
                    <a:pt x="115" y="38"/>
                  </a:lnTo>
                  <a:lnTo>
                    <a:pt x="117" y="38"/>
                  </a:lnTo>
                  <a:lnTo>
                    <a:pt x="120" y="38"/>
                  </a:lnTo>
                  <a:lnTo>
                    <a:pt x="121" y="36"/>
                  </a:lnTo>
                  <a:lnTo>
                    <a:pt x="120" y="35"/>
                  </a:lnTo>
                  <a:lnTo>
                    <a:pt x="118" y="33"/>
                  </a:lnTo>
                  <a:lnTo>
                    <a:pt x="118" y="32"/>
                  </a:lnTo>
                  <a:lnTo>
                    <a:pt x="115" y="32"/>
                  </a:lnTo>
                  <a:lnTo>
                    <a:pt x="115" y="30"/>
                  </a:lnTo>
                  <a:lnTo>
                    <a:pt x="115" y="29"/>
                  </a:lnTo>
                  <a:lnTo>
                    <a:pt x="114" y="26"/>
                  </a:lnTo>
                  <a:lnTo>
                    <a:pt x="114" y="21"/>
                  </a:lnTo>
                  <a:lnTo>
                    <a:pt x="112" y="23"/>
                  </a:lnTo>
                  <a:lnTo>
                    <a:pt x="112" y="21"/>
                  </a:lnTo>
                  <a:lnTo>
                    <a:pt x="112" y="20"/>
                  </a:lnTo>
                  <a:lnTo>
                    <a:pt x="112" y="18"/>
                  </a:lnTo>
                  <a:lnTo>
                    <a:pt x="117" y="15"/>
                  </a:lnTo>
                  <a:lnTo>
                    <a:pt x="100" y="12"/>
                  </a:lnTo>
                  <a:lnTo>
                    <a:pt x="97" y="11"/>
                  </a:lnTo>
                  <a:lnTo>
                    <a:pt x="96" y="9"/>
                  </a:lnTo>
                  <a:lnTo>
                    <a:pt x="93" y="8"/>
                  </a:lnTo>
                  <a:lnTo>
                    <a:pt x="90" y="3"/>
                  </a:lnTo>
                  <a:lnTo>
                    <a:pt x="90" y="2"/>
                  </a:lnTo>
                  <a:lnTo>
                    <a:pt x="90" y="0"/>
                  </a:lnTo>
                  <a:lnTo>
                    <a:pt x="88" y="2"/>
                  </a:lnTo>
                  <a:lnTo>
                    <a:pt x="87" y="2"/>
                  </a:lnTo>
                  <a:lnTo>
                    <a:pt x="66" y="8"/>
                  </a:lnTo>
                  <a:lnTo>
                    <a:pt x="61" y="6"/>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15" name="Freeform 489"/>
            <p:cNvSpPr>
              <a:spLocks/>
            </p:cNvSpPr>
            <p:nvPr/>
          </p:nvSpPr>
          <p:spPr bwMode="auto">
            <a:xfrm>
              <a:off x="3001" y="1874"/>
              <a:ext cx="66" cy="66"/>
            </a:xfrm>
            <a:custGeom>
              <a:avLst/>
              <a:gdLst>
                <a:gd name="T0" fmla="*/ 45 w 66"/>
                <a:gd name="T1" fmla="*/ 64 h 66"/>
                <a:gd name="T2" fmla="*/ 44 w 66"/>
                <a:gd name="T3" fmla="*/ 63 h 66"/>
                <a:gd name="T4" fmla="*/ 39 w 66"/>
                <a:gd name="T5" fmla="*/ 60 h 66"/>
                <a:gd name="T6" fmla="*/ 35 w 66"/>
                <a:gd name="T7" fmla="*/ 57 h 66"/>
                <a:gd name="T8" fmla="*/ 33 w 66"/>
                <a:gd name="T9" fmla="*/ 55 h 66"/>
                <a:gd name="T10" fmla="*/ 30 w 66"/>
                <a:gd name="T11" fmla="*/ 55 h 66"/>
                <a:gd name="T12" fmla="*/ 26 w 66"/>
                <a:gd name="T13" fmla="*/ 46 h 66"/>
                <a:gd name="T14" fmla="*/ 24 w 66"/>
                <a:gd name="T15" fmla="*/ 42 h 66"/>
                <a:gd name="T16" fmla="*/ 15 w 66"/>
                <a:gd name="T17" fmla="*/ 34 h 66"/>
                <a:gd name="T18" fmla="*/ 12 w 66"/>
                <a:gd name="T19" fmla="*/ 30 h 66"/>
                <a:gd name="T20" fmla="*/ 8 w 66"/>
                <a:gd name="T21" fmla="*/ 25 h 66"/>
                <a:gd name="T22" fmla="*/ 8 w 66"/>
                <a:gd name="T23" fmla="*/ 22 h 66"/>
                <a:gd name="T24" fmla="*/ 6 w 66"/>
                <a:gd name="T25" fmla="*/ 18 h 66"/>
                <a:gd name="T26" fmla="*/ 3 w 66"/>
                <a:gd name="T27" fmla="*/ 13 h 66"/>
                <a:gd name="T28" fmla="*/ 0 w 66"/>
                <a:gd name="T29" fmla="*/ 10 h 66"/>
                <a:gd name="T30" fmla="*/ 0 w 66"/>
                <a:gd name="T31" fmla="*/ 7 h 66"/>
                <a:gd name="T32" fmla="*/ 3 w 66"/>
                <a:gd name="T33" fmla="*/ 0 h 66"/>
                <a:gd name="T34" fmla="*/ 9 w 66"/>
                <a:gd name="T35" fmla="*/ 6 h 66"/>
                <a:gd name="T36" fmla="*/ 14 w 66"/>
                <a:gd name="T37" fmla="*/ 2 h 66"/>
                <a:gd name="T38" fmla="*/ 20 w 66"/>
                <a:gd name="T39" fmla="*/ 0 h 66"/>
                <a:gd name="T40" fmla="*/ 24 w 66"/>
                <a:gd name="T41" fmla="*/ 3 h 66"/>
                <a:gd name="T42" fmla="*/ 26 w 66"/>
                <a:gd name="T43" fmla="*/ 2 h 66"/>
                <a:gd name="T44" fmla="*/ 32 w 66"/>
                <a:gd name="T45" fmla="*/ 5 h 66"/>
                <a:gd name="T46" fmla="*/ 33 w 66"/>
                <a:gd name="T47" fmla="*/ 3 h 66"/>
                <a:gd name="T48" fmla="*/ 38 w 66"/>
                <a:gd name="T49" fmla="*/ 3 h 66"/>
                <a:gd name="T50" fmla="*/ 41 w 66"/>
                <a:gd name="T51" fmla="*/ 5 h 66"/>
                <a:gd name="T52" fmla="*/ 45 w 66"/>
                <a:gd name="T53" fmla="*/ 5 h 66"/>
                <a:gd name="T54" fmla="*/ 47 w 66"/>
                <a:gd name="T55" fmla="*/ 5 h 66"/>
                <a:gd name="T56" fmla="*/ 51 w 66"/>
                <a:gd name="T57" fmla="*/ 7 h 66"/>
                <a:gd name="T58" fmla="*/ 53 w 66"/>
                <a:gd name="T59" fmla="*/ 10 h 66"/>
                <a:gd name="T60" fmla="*/ 57 w 66"/>
                <a:gd name="T61" fmla="*/ 9 h 66"/>
                <a:gd name="T62" fmla="*/ 62 w 66"/>
                <a:gd name="T63" fmla="*/ 10 h 66"/>
                <a:gd name="T64" fmla="*/ 59 w 66"/>
                <a:gd name="T65" fmla="*/ 18 h 66"/>
                <a:gd name="T66" fmla="*/ 57 w 66"/>
                <a:gd name="T67" fmla="*/ 19 h 66"/>
                <a:gd name="T68" fmla="*/ 57 w 66"/>
                <a:gd name="T69" fmla="*/ 24 h 66"/>
                <a:gd name="T70" fmla="*/ 60 w 66"/>
                <a:gd name="T71" fmla="*/ 24 h 66"/>
                <a:gd name="T72" fmla="*/ 63 w 66"/>
                <a:gd name="T73" fmla="*/ 27 h 66"/>
                <a:gd name="T74" fmla="*/ 65 w 66"/>
                <a:gd name="T75" fmla="*/ 28 h 66"/>
                <a:gd name="T76" fmla="*/ 66 w 66"/>
                <a:gd name="T77" fmla="*/ 30 h 66"/>
                <a:gd name="T78" fmla="*/ 62 w 66"/>
                <a:gd name="T79" fmla="*/ 31 h 66"/>
                <a:gd name="T80" fmla="*/ 59 w 66"/>
                <a:gd name="T81" fmla="*/ 31 h 66"/>
                <a:gd name="T82" fmla="*/ 65 w 66"/>
                <a:gd name="T83" fmla="*/ 36 h 66"/>
                <a:gd name="T84" fmla="*/ 62 w 66"/>
                <a:gd name="T85" fmla="*/ 39 h 66"/>
                <a:gd name="T86" fmla="*/ 59 w 66"/>
                <a:gd name="T87" fmla="*/ 42 h 66"/>
                <a:gd name="T88" fmla="*/ 56 w 66"/>
                <a:gd name="T89" fmla="*/ 42 h 66"/>
                <a:gd name="T90" fmla="*/ 54 w 66"/>
                <a:gd name="T91" fmla="*/ 42 h 66"/>
                <a:gd name="T92" fmla="*/ 56 w 66"/>
                <a:gd name="T93" fmla="*/ 43 h 66"/>
                <a:gd name="T94" fmla="*/ 56 w 66"/>
                <a:gd name="T95" fmla="*/ 46 h 66"/>
                <a:gd name="T96" fmla="*/ 54 w 66"/>
                <a:gd name="T97" fmla="*/ 48 h 66"/>
                <a:gd name="T98" fmla="*/ 54 w 66"/>
                <a:gd name="T99" fmla="*/ 45 h 66"/>
                <a:gd name="T100" fmla="*/ 50 w 66"/>
                <a:gd name="T101" fmla="*/ 48 h 66"/>
                <a:gd name="T102" fmla="*/ 48 w 66"/>
                <a:gd name="T103" fmla="*/ 49 h 66"/>
                <a:gd name="T104" fmla="*/ 47 w 66"/>
                <a:gd name="T105" fmla="*/ 52 h 66"/>
                <a:gd name="T106" fmla="*/ 47 w 66"/>
                <a:gd name="T107" fmla="*/ 57 h 66"/>
                <a:gd name="T108" fmla="*/ 45 w 66"/>
                <a:gd name="T109" fmla="*/ 58 h 66"/>
                <a:gd name="T110" fmla="*/ 47 w 66"/>
                <a:gd name="T111" fmla="*/ 61 h 66"/>
                <a:gd name="T112" fmla="*/ 45 w 66"/>
                <a:gd name="T113" fmla="*/ 66 h 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
                <a:gd name="T172" fmla="*/ 0 h 66"/>
                <a:gd name="T173" fmla="*/ 66 w 66"/>
                <a:gd name="T174" fmla="*/ 66 h 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 h="66">
                  <a:moveTo>
                    <a:pt x="45" y="66"/>
                  </a:moveTo>
                  <a:lnTo>
                    <a:pt x="45" y="64"/>
                  </a:lnTo>
                  <a:lnTo>
                    <a:pt x="44" y="64"/>
                  </a:lnTo>
                  <a:lnTo>
                    <a:pt x="44" y="63"/>
                  </a:lnTo>
                  <a:lnTo>
                    <a:pt x="42" y="61"/>
                  </a:lnTo>
                  <a:lnTo>
                    <a:pt x="39" y="60"/>
                  </a:lnTo>
                  <a:lnTo>
                    <a:pt x="38" y="58"/>
                  </a:lnTo>
                  <a:lnTo>
                    <a:pt x="35" y="57"/>
                  </a:lnTo>
                  <a:lnTo>
                    <a:pt x="35" y="55"/>
                  </a:lnTo>
                  <a:lnTo>
                    <a:pt x="33" y="55"/>
                  </a:lnTo>
                  <a:lnTo>
                    <a:pt x="30" y="57"/>
                  </a:lnTo>
                  <a:lnTo>
                    <a:pt x="30" y="55"/>
                  </a:lnTo>
                  <a:lnTo>
                    <a:pt x="32" y="54"/>
                  </a:lnTo>
                  <a:lnTo>
                    <a:pt x="26" y="46"/>
                  </a:lnTo>
                  <a:lnTo>
                    <a:pt x="24" y="43"/>
                  </a:lnTo>
                  <a:lnTo>
                    <a:pt x="24" y="42"/>
                  </a:lnTo>
                  <a:lnTo>
                    <a:pt x="23" y="42"/>
                  </a:lnTo>
                  <a:lnTo>
                    <a:pt x="15" y="34"/>
                  </a:lnTo>
                  <a:lnTo>
                    <a:pt x="15" y="33"/>
                  </a:lnTo>
                  <a:lnTo>
                    <a:pt x="12" y="30"/>
                  </a:lnTo>
                  <a:lnTo>
                    <a:pt x="11" y="28"/>
                  </a:lnTo>
                  <a:lnTo>
                    <a:pt x="8" y="25"/>
                  </a:lnTo>
                  <a:lnTo>
                    <a:pt x="6" y="25"/>
                  </a:lnTo>
                  <a:lnTo>
                    <a:pt x="8" y="22"/>
                  </a:lnTo>
                  <a:lnTo>
                    <a:pt x="6" y="19"/>
                  </a:lnTo>
                  <a:lnTo>
                    <a:pt x="6" y="18"/>
                  </a:lnTo>
                  <a:lnTo>
                    <a:pt x="5" y="16"/>
                  </a:lnTo>
                  <a:lnTo>
                    <a:pt x="3" y="13"/>
                  </a:lnTo>
                  <a:lnTo>
                    <a:pt x="2" y="12"/>
                  </a:lnTo>
                  <a:lnTo>
                    <a:pt x="0" y="10"/>
                  </a:lnTo>
                  <a:lnTo>
                    <a:pt x="0" y="9"/>
                  </a:lnTo>
                  <a:lnTo>
                    <a:pt x="0" y="7"/>
                  </a:lnTo>
                  <a:lnTo>
                    <a:pt x="0" y="2"/>
                  </a:lnTo>
                  <a:lnTo>
                    <a:pt x="3" y="0"/>
                  </a:lnTo>
                  <a:lnTo>
                    <a:pt x="5" y="2"/>
                  </a:lnTo>
                  <a:lnTo>
                    <a:pt x="9" y="6"/>
                  </a:lnTo>
                  <a:lnTo>
                    <a:pt x="11" y="6"/>
                  </a:lnTo>
                  <a:lnTo>
                    <a:pt x="14" y="2"/>
                  </a:lnTo>
                  <a:lnTo>
                    <a:pt x="18" y="2"/>
                  </a:lnTo>
                  <a:lnTo>
                    <a:pt x="20" y="0"/>
                  </a:lnTo>
                  <a:lnTo>
                    <a:pt x="21" y="0"/>
                  </a:lnTo>
                  <a:lnTo>
                    <a:pt x="24" y="3"/>
                  </a:lnTo>
                  <a:lnTo>
                    <a:pt x="26" y="3"/>
                  </a:lnTo>
                  <a:lnTo>
                    <a:pt x="26" y="2"/>
                  </a:lnTo>
                  <a:lnTo>
                    <a:pt x="27" y="3"/>
                  </a:lnTo>
                  <a:lnTo>
                    <a:pt x="32" y="5"/>
                  </a:lnTo>
                  <a:lnTo>
                    <a:pt x="32" y="3"/>
                  </a:lnTo>
                  <a:lnTo>
                    <a:pt x="33" y="3"/>
                  </a:lnTo>
                  <a:lnTo>
                    <a:pt x="36" y="6"/>
                  </a:lnTo>
                  <a:lnTo>
                    <a:pt x="38" y="3"/>
                  </a:lnTo>
                  <a:lnTo>
                    <a:pt x="39" y="3"/>
                  </a:lnTo>
                  <a:lnTo>
                    <a:pt x="41" y="5"/>
                  </a:lnTo>
                  <a:lnTo>
                    <a:pt x="42" y="3"/>
                  </a:lnTo>
                  <a:lnTo>
                    <a:pt x="45" y="5"/>
                  </a:lnTo>
                  <a:lnTo>
                    <a:pt x="47" y="6"/>
                  </a:lnTo>
                  <a:lnTo>
                    <a:pt x="47" y="5"/>
                  </a:lnTo>
                  <a:lnTo>
                    <a:pt x="50" y="5"/>
                  </a:lnTo>
                  <a:lnTo>
                    <a:pt x="51" y="7"/>
                  </a:lnTo>
                  <a:lnTo>
                    <a:pt x="51" y="9"/>
                  </a:lnTo>
                  <a:lnTo>
                    <a:pt x="53" y="10"/>
                  </a:lnTo>
                  <a:lnTo>
                    <a:pt x="56" y="10"/>
                  </a:lnTo>
                  <a:lnTo>
                    <a:pt x="57" y="9"/>
                  </a:lnTo>
                  <a:lnTo>
                    <a:pt x="60" y="9"/>
                  </a:lnTo>
                  <a:lnTo>
                    <a:pt x="62" y="10"/>
                  </a:lnTo>
                  <a:lnTo>
                    <a:pt x="62" y="12"/>
                  </a:lnTo>
                  <a:lnTo>
                    <a:pt x="59" y="18"/>
                  </a:lnTo>
                  <a:lnTo>
                    <a:pt x="57" y="18"/>
                  </a:lnTo>
                  <a:lnTo>
                    <a:pt x="57" y="19"/>
                  </a:lnTo>
                  <a:lnTo>
                    <a:pt x="57" y="21"/>
                  </a:lnTo>
                  <a:lnTo>
                    <a:pt x="57" y="24"/>
                  </a:lnTo>
                  <a:lnTo>
                    <a:pt x="59" y="24"/>
                  </a:lnTo>
                  <a:lnTo>
                    <a:pt x="60" y="24"/>
                  </a:lnTo>
                  <a:lnTo>
                    <a:pt x="62" y="25"/>
                  </a:lnTo>
                  <a:lnTo>
                    <a:pt x="63" y="27"/>
                  </a:lnTo>
                  <a:lnTo>
                    <a:pt x="63" y="28"/>
                  </a:lnTo>
                  <a:lnTo>
                    <a:pt x="65" y="28"/>
                  </a:lnTo>
                  <a:lnTo>
                    <a:pt x="66" y="28"/>
                  </a:lnTo>
                  <a:lnTo>
                    <a:pt x="66" y="30"/>
                  </a:lnTo>
                  <a:lnTo>
                    <a:pt x="65" y="31"/>
                  </a:lnTo>
                  <a:lnTo>
                    <a:pt x="62" y="31"/>
                  </a:lnTo>
                  <a:lnTo>
                    <a:pt x="60" y="30"/>
                  </a:lnTo>
                  <a:lnTo>
                    <a:pt x="59" y="31"/>
                  </a:lnTo>
                  <a:lnTo>
                    <a:pt x="63" y="36"/>
                  </a:lnTo>
                  <a:lnTo>
                    <a:pt x="65" y="36"/>
                  </a:lnTo>
                  <a:lnTo>
                    <a:pt x="63" y="40"/>
                  </a:lnTo>
                  <a:lnTo>
                    <a:pt x="62" y="39"/>
                  </a:lnTo>
                  <a:lnTo>
                    <a:pt x="60" y="40"/>
                  </a:lnTo>
                  <a:lnTo>
                    <a:pt x="59" y="42"/>
                  </a:lnTo>
                  <a:lnTo>
                    <a:pt x="57" y="42"/>
                  </a:lnTo>
                  <a:lnTo>
                    <a:pt x="56" y="42"/>
                  </a:lnTo>
                  <a:lnTo>
                    <a:pt x="56" y="40"/>
                  </a:lnTo>
                  <a:lnTo>
                    <a:pt x="54" y="42"/>
                  </a:lnTo>
                  <a:lnTo>
                    <a:pt x="54" y="43"/>
                  </a:lnTo>
                  <a:lnTo>
                    <a:pt x="56" y="43"/>
                  </a:lnTo>
                  <a:lnTo>
                    <a:pt x="56" y="45"/>
                  </a:lnTo>
                  <a:lnTo>
                    <a:pt x="56" y="46"/>
                  </a:lnTo>
                  <a:lnTo>
                    <a:pt x="56" y="48"/>
                  </a:lnTo>
                  <a:lnTo>
                    <a:pt x="54" y="48"/>
                  </a:lnTo>
                  <a:lnTo>
                    <a:pt x="54" y="46"/>
                  </a:lnTo>
                  <a:lnTo>
                    <a:pt x="54" y="45"/>
                  </a:lnTo>
                  <a:lnTo>
                    <a:pt x="53" y="45"/>
                  </a:lnTo>
                  <a:lnTo>
                    <a:pt x="50" y="48"/>
                  </a:lnTo>
                  <a:lnTo>
                    <a:pt x="50" y="49"/>
                  </a:lnTo>
                  <a:lnTo>
                    <a:pt x="48" y="49"/>
                  </a:lnTo>
                  <a:lnTo>
                    <a:pt x="48" y="52"/>
                  </a:lnTo>
                  <a:lnTo>
                    <a:pt x="47" y="52"/>
                  </a:lnTo>
                  <a:lnTo>
                    <a:pt x="47" y="54"/>
                  </a:lnTo>
                  <a:lnTo>
                    <a:pt x="47" y="57"/>
                  </a:lnTo>
                  <a:lnTo>
                    <a:pt x="45" y="57"/>
                  </a:lnTo>
                  <a:lnTo>
                    <a:pt x="45" y="58"/>
                  </a:lnTo>
                  <a:lnTo>
                    <a:pt x="47" y="60"/>
                  </a:lnTo>
                  <a:lnTo>
                    <a:pt x="47" y="61"/>
                  </a:lnTo>
                  <a:lnTo>
                    <a:pt x="45" y="64"/>
                  </a:lnTo>
                  <a:lnTo>
                    <a:pt x="45" y="6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16" name="Freeform 490"/>
            <p:cNvSpPr>
              <a:spLocks/>
            </p:cNvSpPr>
            <p:nvPr/>
          </p:nvSpPr>
          <p:spPr bwMode="auto">
            <a:xfrm>
              <a:off x="3076" y="1956"/>
              <a:ext cx="106" cy="90"/>
            </a:xfrm>
            <a:custGeom>
              <a:avLst/>
              <a:gdLst>
                <a:gd name="T0" fmla="*/ 96 w 106"/>
                <a:gd name="T1" fmla="*/ 21 h 90"/>
                <a:gd name="T2" fmla="*/ 76 w 106"/>
                <a:gd name="T3" fmla="*/ 21 h 90"/>
                <a:gd name="T4" fmla="*/ 70 w 106"/>
                <a:gd name="T5" fmla="*/ 20 h 90"/>
                <a:gd name="T6" fmla="*/ 63 w 106"/>
                <a:gd name="T7" fmla="*/ 24 h 90"/>
                <a:gd name="T8" fmla="*/ 61 w 106"/>
                <a:gd name="T9" fmla="*/ 29 h 90"/>
                <a:gd name="T10" fmla="*/ 67 w 106"/>
                <a:gd name="T11" fmla="*/ 35 h 90"/>
                <a:gd name="T12" fmla="*/ 66 w 106"/>
                <a:gd name="T13" fmla="*/ 33 h 90"/>
                <a:gd name="T14" fmla="*/ 60 w 106"/>
                <a:gd name="T15" fmla="*/ 35 h 90"/>
                <a:gd name="T16" fmla="*/ 63 w 106"/>
                <a:gd name="T17" fmla="*/ 41 h 90"/>
                <a:gd name="T18" fmla="*/ 55 w 106"/>
                <a:gd name="T19" fmla="*/ 35 h 90"/>
                <a:gd name="T20" fmla="*/ 55 w 106"/>
                <a:gd name="T21" fmla="*/ 38 h 90"/>
                <a:gd name="T22" fmla="*/ 57 w 106"/>
                <a:gd name="T23" fmla="*/ 42 h 90"/>
                <a:gd name="T24" fmla="*/ 51 w 106"/>
                <a:gd name="T25" fmla="*/ 35 h 90"/>
                <a:gd name="T26" fmla="*/ 45 w 106"/>
                <a:gd name="T27" fmla="*/ 29 h 90"/>
                <a:gd name="T28" fmla="*/ 41 w 106"/>
                <a:gd name="T29" fmla="*/ 29 h 90"/>
                <a:gd name="T30" fmla="*/ 44 w 106"/>
                <a:gd name="T31" fmla="*/ 44 h 90"/>
                <a:gd name="T32" fmla="*/ 49 w 106"/>
                <a:gd name="T33" fmla="*/ 53 h 90"/>
                <a:gd name="T34" fmla="*/ 51 w 106"/>
                <a:gd name="T35" fmla="*/ 60 h 90"/>
                <a:gd name="T36" fmla="*/ 49 w 106"/>
                <a:gd name="T37" fmla="*/ 57 h 90"/>
                <a:gd name="T38" fmla="*/ 45 w 106"/>
                <a:gd name="T39" fmla="*/ 54 h 90"/>
                <a:gd name="T40" fmla="*/ 46 w 106"/>
                <a:gd name="T41" fmla="*/ 62 h 90"/>
                <a:gd name="T42" fmla="*/ 39 w 106"/>
                <a:gd name="T43" fmla="*/ 63 h 90"/>
                <a:gd name="T44" fmla="*/ 49 w 106"/>
                <a:gd name="T45" fmla="*/ 69 h 90"/>
                <a:gd name="T46" fmla="*/ 54 w 106"/>
                <a:gd name="T47" fmla="*/ 72 h 90"/>
                <a:gd name="T48" fmla="*/ 60 w 106"/>
                <a:gd name="T49" fmla="*/ 77 h 90"/>
                <a:gd name="T50" fmla="*/ 64 w 106"/>
                <a:gd name="T51" fmla="*/ 78 h 90"/>
                <a:gd name="T52" fmla="*/ 60 w 106"/>
                <a:gd name="T53" fmla="*/ 87 h 90"/>
                <a:gd name="T54" fmla="*/ 48 w 106"/>
                <a:gd name="T55" fmla="*/ 84 h 90"/>
                <a:gd name="T56" fmla="*/ 49 w 106"/>
                <a:gd name="T57" fmla="*/ 83 h 90"/>
                <a:gd name="T58" fmla="*/ 46 w 106"/>
                <a:gd name="T59" fmla="*/ 80 h 90"/>
                <a:gd name="T60" fmla="*/ 41 w 106"/>
                <a:gd name="T61" fmla="*/ 77 h 90"/>
                <a:gd name="T62" fmla="*/ 33 w 106"/>
                <a:gd name="T63" fmla="*/ 77 h 90"/>
                <a:gd name="T64" fmla="*/ 24 w 106"/>
                <a:gd name="T65" fmla="*/ 77 h 90"/>
                <a:gd name="T66" fmla="*/ 18 w 106"/>
                <a:gd name="T67" fmla="*/ 75 h 90"/>
                <a:gd name="T68" fmla="*/ 9 w 106"/>
                <a:gd name="T69" fmla="*/ 65 h 90"/>
                <a:gd name="T70" fmla="*/ 15 w 106"/>
                <a:gd name="T71" fmla="*/ 65 h 90"/>
                <a:gd name="T72" fmla="*/ 11 w 106"/>
                <a:gd name="T73" fmla="*/ 60 h 90"/>
                <a:gd name="T74" fmla="*/ 5 w 106"/>
                <a:gd name="T75" fmla="*/ 54 h 90"/>
                <a:gd name="T76" fmla="*/ 0 w 106"/>
                <a:gd name="T77" fmla="*/ 48 h 90"/>
                <a:gd name="T78" fmla="*/ 3 w 106"/>
                <a:gd name="T79" fmla="*/ 45 h 90"/>
                <a:gd name="T80" fmla="*/ 5 w 106"/>
                <a:gd name="T81" fmla="*/ 39 h 90"/>
                <a:gd name="T82" fmla="*/ 11 w 106"/>
                <a:gd name="T83" fmla="*/ 32 h 90"/>
                <a:gd name="T84" fmla="*/ 14 w 106"/>
                <a:gd name="T85" fmla="*/ 21 h 90"/>
                <a:gd name="T86" fmla="*/ 29 w 106"/>
                <a:gd name="T87" fmla="*/ 17 h 90"/>
                <a:gd name="T88" fmla="*/ 41 w 106"/>
                <a:gd name="T89" fmla="*/ 14 h 90"/>
                <a:gd name="T90" fmla="*/ 75 w 106"/>
                <a:gd name="T91" fmla="*/ 5 h 90"/>
                <a:gd name="T92" fmla="*/ 88 w 106"/>
                <a:gd name="T93" fmla="*/ 12 h 90"/>
                <a:gd name="T94" fmla="*/ 99 w 106"/>
                <a:gd name="T95" fmla="*/ 6 h 90"/>
                <a:gd name="T96" fmla="*/ 103 w 106"/>
                <a:gd name="T97" fmla="*/ 0 h 90"/>
                <a:gd name="T98" fmla="*/ 106 w 106"/>
                <a:gd name="T99" fmla="*/ 5 h 90"/>
                <a:gd name="T100" fmla="*/ 103 w 106"/>
                <a:gd name="T101" fmla="*/ 11 h 90"/>
                <a:gd name="T102" fmla="*/ 99 w 106"/>
                <a:gd name="T103" fmla="*/ 24 h 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6"/>
                <a:gd name="T157" fmla="*/ 0 h 90"/>
                <a:gd name="T158" fmla="*/ 106 w 106"/>
                <a:gd name="T159" fmla="*/ 90 h 9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6" h="90">
                  <a:moveTo>
                    <a:pt x="99" y="24"/>
                  </a:moveTo>
                  <a:lnTo>
                    <a:pt x="96" y="21"/>
                  </a:lnTo>
                  <a:lnTo>
                    <a:pt x="81" y="18"/>
                  </a:lnTo>
                  <a:lnTo>
                    <a:pt x="76" y="21"/>
                  </a:lnTo>
                  <a:lnTo>
                    <a:pt x="75" y="21"/>
                  </a:lnTo>
                  <a:lnTo>
                    <a:pt x="70" y="20"/>
                  </a:lnTo>
                  <a:lnTo>
                    <a:pt x="67" y="23"/>
                  </a:lnTo>
                  <a:lnTo>
                    <a:pt x="63" y="24"/>
                  </a:lnTo>
                  <a:lnTo>
                    <a:pt x="58" y="27"/>
                  </a:lnTo>
                  <a:lnTo>
                    <a:pt x="61" y="29"/>
                  </a:lnTo>
                  <a:lnTo>
                    <a:pt x="66" y="32"/>
                  </a:lnTo>
                  <a:lnTo>
                    <a:pt x="67" y="35"/>
                  </a:lnTo>
                  <a:lnTo>
                    <a:pt x="69" y="36"/>
                  </a:lnTo>
                  <a:lnTo>
                    <a:pt x="66" y="33"/>
                  </a:lnTo>
                  <a:lnTo>
                    <a:pt x="61" y="32"/>
                  </a:lnTo>
                  <a:lnTo>
                    <a:pt x="60" y="35"/>
                  </a:lnTo>
                  <a:lnTo>
                    <a:pt x="63" y="38"/>
                  </a:lnTo>
                  <a:lnTo>
                    <a:pt x="63" y="41"/>
                  </a:lnTo>
                  <a:lnTo>
                    <a:pt x="58" y="36"/>
                  </a:lnTo>
                  <a:lnTo>
                    <a:pt x="55" y="35"/>
                  </a:lnTo>
                  <a:lnTo>
                    <a:pt x="54" y="35"/>
                  </a:lnTo>
                  <a:lnTo>
                    <a:pt x="55" y="38"/>
                  </a:lnTo>
                  <a:lnTo>
                    <a:pt x="58" y="41"/>
                  </a:lnTo>
                  <a:lnTo>
                    <a:pt x="57" y="42"/>
                  </a:lnTo>
                  <a:lnTo>
                    <a:pt x="54" y="39"/>
                  </a:lnTo>
                  <a:lnTo>
                    <a:pt x="51" y="35"/>
                  </a:lnTo>
                  <a:lnTo>
                    <a:pt x="45" y="30"/>
                  </a:lnTo>
                  <a:lnTo>
                    <a:pt x="45" y="29"/>
                  </a:lnTo>
                  <a:lnTo>
                    <a:pt x="45" y="27"/>
                  </a:lnTo>
                  <a:lnTo>
                    <a:pt x="41" y="29"/>
                  </a:lnTo>
                  <a:lnTo>
                    <a:pt x="41" y="41"/>
                  </a:lnTo>
                  <a:lnTo>
                    <a:pt x="44" y="44"/>
                  </a:lnTo>
                  <a:lnTo>
                    <a:pt x="45" y="48"/>
                  </a:lnTo>
                  <a:lnTo>
                    <a:pt x="49" y="53"/>
                  </a:lnTo>
                  <a:lnTo>
                    <a:pt x="52" y="59"/>
                  </a:lnTo>
                  <a:lnTo>
                    <a:pt x="51" y="60"/>
                  </a:lnTo>
                  <a:lnTo>
                    <a:pt x="49" y="59"/>
                  </a:lnTo>
                  <a:lnTo>
                    <a:pt x="49" y="57"/>
                  </a:lnTo>
                  <a:lnTo>
                    <a:pt x="48" y="56"/>
                  </a:lnTo>
                  <a:lnTo>
                    <a:pt x="45" y="54"/>
                  </a:lnTo>
                  <a:lnTo>
                    <a:pt x="45" y="57"/>
                  </a:lnTo>
                  <a:lnTo>
                    <a:pt x="46" y="62"/>
                  </a:lnTo>
                  <a:lnTo>
                    <a:pt x="45" y="63"/>
                  </a:lnTo>
                  <a:lnTo>
                    <a:pt x="39" y="63"/>
                  </a:lnTo>
                  <a:lnTo>
                    <a:pt x="41" y="65"/>
                  </a:lnTo>
                  <a:lnTo>
                    <a:pt x="49" y="69"/>
                  </a:lnTo>
                  <a:lnTo>
                    <a:pt x="52" y="69"/>
                  </a:lnTo>
                  <a:lnTo>
                    <a:pt x="54" y="72"/>
                  </a:lnTo>
                  <a:lnTo>
                    <a:pt x="55" y="72"/>
                  </a:lnTo>
                  <a:lnTo>
                    <a:pt x="60" y="77"/>
                  </a:lnTo>
                  <a:lnTo>
                    <a:pt x="61" y="77"/>
                  </a:lnTo>
                  <a:lnTo>
                    <a:pt x="64" y="78"/>
                  </a:lnTo>
                  <a:lnTo>
                    <a:pt x="64" y="90"/>
                  </a:lnTo>
                  <a:lnTo>
                    <a:pt x="60" y="87"/>
                  </a:lnTo>
                  <a:lnTo>
                    <a:pt x="57" y="84"/>
                  </a:lnTo>
                  <a:lnTo>
                    <a:pt x="48" y="84"/>
                  </a:lnTo>
                  <a:lnTo>
                    <a:pt x="46" y="83"/>
                  </a:lnTo>
                  <a:lnTo>
                    <a:pt x="49" y="83"/>
                  </a:lnTo>
                  <a:lnTo>
                    <a:pt x="49" y="80"/>
                  </a:lnTo>
                  <a:lnTo>
                    <a:pt x="46" y="80"/>
                  </a:lnTo>
                  <a:lnTo>
                    <a:pt x="42" y="75"/>
                  </a:lnTo>
                  <a:lnTo>
                    <a:pt x="41" y="77"/>
                  </a:lnTo>
                  <a:lnTo>
                    <a:pt x="38" y="75"/>
                  </a:lnTo>
                  <a:lnTo>
                    <a:pt x="33" y="77"/>
                  </a:lnTo>
                  <a:lnTo>
                    <a:pt x="30" y="75"/>
                  </a:lnTo>
                  <a:lnTo>
                    <a:pt x="24" y="77"/>
                  </a:lnTo>
                  <a:lnTo>
                    <a:pt x="20" y="75"/>
                  </a:lnTo>
                  <a:lnTo>
                    <a:pt x="18" y="75"/>
                  </a:lnTo>
                  <a:lnTo>
                    <a:pt x="17" y="77"/>
                  </a:lnTo>
                  <a:lnTo>
                    <a:pt x="9" y="65"/>
                  </a:lnTo>
                  <a:lnTo>
                    <a:pt x="12" y="65"/>
                  </a:lnTo>
                  <a:lnTo>
                    <a:pt x="15" y="65"/>
                  </a:lnTo>
                  <a:lnTo>
                    <a:pt x="15" y="62"/>
                  </a:lnTo>
                  <a:lnTo>
                    <a:pt x="11" y="60"/>
                  </a:lnTo>
                  <a:lnTo>
                    <a:pt x="9" y="63"/>
                  </a:lnTo>
                  <a:lnTo>
                    <a:pt x="5" y="54"/>
                  </a:lnTo>
                  <a:lnTo>
                    <a:pt x="2" y="53"/>
                  </a:lnTo>
                  <a:lnTo>
                    <a:pt x="0" y="48"/>
                  </a:lnTo>
                  <a:lnTo>
                    <a:pt x="0" y="47"/>
                  </a:lnTo>
                  <a:lnTo>
                    <a:pt x="3" y="45"/>
                  </a:lnTo>
                  <a:lnTo>
                    <a:pt x="3" y="44"/>
                  </a:lnTo>
                  <a:lnTo>
                    <a:pt x="5" y="39"/>
                  </a:lnTo>
                  <a:lnTo>
                    <a:pt x="8" y="38"/>
                  </a:lnTo>
                  <a:lnTo>
                    <a:pt x="11" y="32"/>
                  </a:lnTo>
                  <a:lnTo>
                    <a:pt x="14" y="29"/>
                  </a:lnTo>
                  <a:lnTo>
                    <a:pt x="14" y="21"/>
                  </a:lnTo>
                  <a:lnTo>
                    <a:pt x="24" y="20"/>
                  </a:lnTo>
                  <a:lnTo>
                    <a:pt x="29" y="17"/>
                  </a:lnTo>
                  <a:lnTo>
                    <a:pt x="33" y="14"/>
                  </a:lnTo>
                  <a:lnTo>
                    <a:pt x="41" y="14"/>
                  </a:lnTo>
                  <a:lnTo>
                    <a:pt x="44" y="11"/>
                  </a:lnTo>
                  <a:lnTo>
                    <a:pt x="75" y="5"/>
                  </a:lnTo>
                  <a:lnTo>
                    <a:pt x="78" y="8"/>
                  </a:lnTo>
                  <a:lnTo>
                    <a:pt x="88" y="12"/>
                  </a:lnTo>
                  <a:lnTo>
                    <a:pt x="94" y="11"/>
                  </a:lnTo>
                  <a:lnTo>
                    <a:pt x="99" y="6"/>
                  </a:lnTo>
                  <a:lnTo>
                    <a:pt x="100" y="0"/>
                  </a:lnTo>
                  <a:lnTo>
                    <a:pt x="103" y="0"/>
                  </a:lnTo>
                  <a:lnTo>
                    <a:pt x="105" y="2"/>
                  </a:lnTo>
                  <a:lnTo>
                    <a:pt x="106" y="5"/>
                  </a:lnTo>
                  <a:lnTo>
                    <a:pt x="106" y="8"/>
                  </a:lnTo>
                  <a:lnTo>
                    <a:pt x="103" y="11"/>
                  </a:lnTo>
                  <a:lnTo>
                    <a:pt x="102" y="20"/>
                  </a:lnTo>
                  <a:lnTo>
                    <a:pt x="99" y="24"/>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17" name="Freeform 491"/>
            <p:cNvSpPr>
              <a:spLocks/>
            </p:cNvSpPr>
            <p:nvPr/>
          </p:nvSpPr>
          <p:spPr bwMode="auto">
            <a:xfrm>
              <a:off x="3325" y="2106"/>
              <a:ext cx="28" cy="34"/>
            </a:xfrm>
            <a:custGeom>
              <a:avLst/>
              <a:gdLst>
                <a:gd name="T0" fmla="*/ 9 w 28"/>
                <a:gd name="T1" fmla="*/ 31 h 34"/>
                <a:gd name="T2" fmla="*/ 12 w 28"/>
                <a:gd name="T3" fmla="*/ 28 h 34"/>
                <a:gd name="T4" fmla="*/ 13 w 28"/>
                <a:gd name="T5" fmla="*/ 28 h 34"/>
                <a:gd name="T6" fmla="*/ 16 w 28"/>
                <a:gd name="T7" fmla="*/ 25 h 34"/>
                <a:gd name="T8" fmla="*/ 16 w 28"/>
                <a:gd name="T9" fmla="*/ 24 h 34"/>
                <a:gd name="T10" fmla="*/ 15 w 28"/>
                <a:gd name="T11" fmla="*/ 22 h 34"/>
                <a:gd name="T12" fmla="*/ 16 w 28"/>
                <a:gd name="T13" fmla="*/ 21 h 34"/>
                <a:gd name="T14" fmla="*/ 18 w 28"/>
                <a:gd name="T15" fmla="*/ 20 h 34"/>
                <a:gd name="T16" fmla="*/ 21 w 28"/>
                <a:gd name="T17" fmla="*/ 18 h 34"/>
                <a:gd name="T18" fmla="*/ 22 w 28"/>
                <a:gd name="T19" fmla="*/ 20 h 34"/>
                <a:gd name="T20" fmla="*/ 24 w 28"/>
                <a:gd name="T21" fmla="*/ 20 h 34"/>
                <a:gd name="T22" fmla="*/ 24 w 28"/>
                <a:gd name="T23" fmla="*/ 18 h 34"/>
                <a:gd name="T24" fmla="*/ 22 w 28"/>
                <a:gd name="T25" fmla="*/ 18 h 34"/>
                <a:gd name="T26" fmla="*/ 21 w 28"/>
                <a:gd name="T27" fmla="*/ 17 h 34"/>
                <a:gd name="T28" fmla="*/ 22 w 28"/>
                <a:gd name="T29" fmla="*/ 17 h 34"/>
                <a:gd name="T30" fmla="*/ 22 w 28"/>
                <a:gd name="T31" fmla="*/ 15 h 34"/>
                <a:gd name="T32" fmla="*/ 24 w 28"/>
                <a:gd name="T33" fmla="*/ 14 h 34"/>
                <a:gd name="T34" fmla="*/ 27 w 28"/>
                <a:gd name="T35" fmla="*/ 14 h 34"/>
                <a:gd name="T36" fmla="*/ 27 w 28"/>
                <a:gd name="T37" fmla="*/ 12 h 34"/>
                <a:gd name="T38" fmla="*/ 28 w 28"/>
                <a:gd name="T39" fmla="*/ 11 h 34"/>
                <a:gd name="T40" fmla="*/ 27 w 28"/>
                <a:gd name="T41" fmla="*/ 11 h 34"/>
                <a:gd name="T42" fmla="*/ 27 w 28"/>
                <a:gd name="T43" fmla="*/ 9 h 34"/>
                <a:gd name="T44" fmla="*/ 27 w 28"/>
                <a:gd name="T45" fmla="*/ 8 h 34"/>
                <a:gd name="T46" fmla="*/ 27 w 28"/>
                <a:gd name="T47" fmla="*/ 6 h 34"/>
                <a:gd name="T48" fmla="*/ 25 w 28"/>
                <a:gd name="T49" fmla="*/ 6 h 34"/>
                <a:gd name="T50" fmla="*/ 25 w 28"/>
                <a:gd name="T51" fmla="*/ 5 h 34"/>
                <a:gd name="T52" fmla="*/ 22 w 28"/>
                <a:gd name="T53" fmla="*/ 5 h 34"/>
                <a:gd name="T54" fmla="*/ 22 w 28"/>
                <a:gd name="T55" fmla="*/ 3 h 34"/>
                <a:gd name="T56" fmla="*/ 24 w 28"/>
                <a:gd name="T57" fmla="*/ 3 h 34"/>
                <a:gd name="T58" fmla="*/ 25 w 28"/>
                <a:gd name="T59" fmla="*/ 3 h 34"/>
                <a:gd name="T60" fmla="*/ 25 w 28"/>
                <a:gd name="T61" fmla="*/ 2 h 34"/>
                <a:gd name="T62" fmla="*/ 24 w 28"/>
                <a:gd name="T63" fmla="*/ 2 h 34"/>
                <a:gd name="T64" fmla="*/ 22 w 28"/>
                <a:gd name="T65" fmla="*/ 0 h 34"/>
                <a:gd name="T66" fmla="*/ 21 w 28"/>
                <a:gd name="T67" fmla="*/ 2 h 34"/>
                <a:gd name="T68" fmla="*/ 16 w 28"/>
                <a:gd name="T69" fmla="*/ 2 h 34"/>
                <a:gd name="T70" fmla="*/ 16 w 28"/>
                <a:gd name="T71" fmla="*/ 5 h 34"/>
                <a:gd name="T72" fmla="*/ 12 w 28"/>
                <a:gd name="T73" fmla="*/ 9 h 34"/>
                <a:gd name="T74" fmla="*/ 9 w 28"/>
                <a:gd name="T75" fmla="*/ 17 h 34"/>
                <a:gd name="T76" fmla="*/ 7 w 28"/>
                <a:gd name="T77" fmla="*/ 17 h 34"/>
                <a:gd name="T78" fmla="*/ 7 w 28"/>
                <a:gd name="T79" fmla="*/ 18 h 34"/>
                <a:gd name="T80" fmla="*/ 0 w 28"/>
                <a:gd name="T81" fmla="*/ 33 h 34"/>
                <a:gd name="T82" fmla="*/ 0 w 28"/>
                <a:gd name="T83" fmla="*/ 34 h 34"/>
                <a:gd name="T84" fmla="*/ 3 w 28"/>
                <a:gd name="T85" fmla="*/ 34 h 34"/>
                <a:gd name="T86" fmla="*/ 4 w 28"/>
                <a:gd name="T87" fmla="*/ 34 h 34"/>
                <a:gd name="T88" fmla="*/ 6 w 28"/>
                <a:gd name="T89" fmla="*/ 34 h 34"/>
                <a:gd name="T90" fmla="*/ 7 w 28"/>
                <a:gd name="T91" fmla="*/ 34 h 34"/>
                <a:gd name="T92" fmla="*/ 7 w 28"/>
                <a:gd name="T93" fmla="*/ 30 h 34"/>
                <a:gd name="T94" fmla="*/ 9 w 28"/>
                <a:gd name="T95" fmla="*/ 30 h 34"/>
                <a:gd name="T96" fmla="*/ 9 w 28"/>
                <a:gd name="T97" fmla="*/ 31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34"/>
                <a:gd name="T149" fmla="*/ 28 w 28"/>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34">
                  <a:moveTo>
                    <a:pt x="9" y="31"/>
                  </a:moveTo>
                  <a:lnTo>
                    <a:pt x="12" y="28"/>
                  </a:lnTo>
                  <a:lnTo>
                    <a:pt x="13" y="28"/>
                  </a:lnTo>
                  <a:lnTo>
                    <a:pt x="16" y="25"/>
                  </a:lnTo>
                  <a:lnTo>
                    <a:pt x="16" y="24"/>
                  </a:lnTo>
                  <a:lnTo>
                    <a:pt x="15" y="22"/>
                  </a:lnTo>
                  <a:lnTo>
                    <a:pt x="16" y="21"/>
                  </a:lnTo>
                  <a:lnTo>
                    <a:pt x="18" y="20"/>
                  </a:lnTo>
                  <a:lnTo>
                    <a:pt x="21" y="18"/>
                  </a:lnTo>
                  <a:lnTo>
                    <a:pt x="22" y="20"/>
                  </a:lnTo>
                  <a:lnTo>
                    <a:pt x="24" y="20"/>
                  </a:lnTo>
                  <a:lnTo>
                    <a:pt x="24" y="18"/>
                  </a:lnTo>
                  <a:lnTo>
                    <a:pt x="22" y="18"/>
                  </a:lnTo>
                  <a:lnTo>
                    <a:pt x="21" y="17"/>
                  </a:lnTo>
                  <a:lnTo>
                    <a:pt x="22" y="17"/>
                  </a:lnTo>
                  <a:lnTo>
                    <a:pt x="22" y="15"/>
                  </a:lnTo>
                  <a:lnTo>
                    <a:pt x="24" y="14"/>
                  </a:lnTo>
                  <a:lnTo>
                    <a:pt x="27" y="14"/>
                  </a:lnTo>
                  <a:lnTo>
                    <a:pt x="27" y="12"/>
                  </a:lnTo>
                  <a:lnTo>
                    <a:pt x="28" y="11"/>
                  </a:lnTo>
                  <a:lnTo>
                    <a:pt x="27" y="11"/>
                  </a:lnTo>
                  <a:lnTo>
                    <a:pt x="27" y="9"/>
                  </a:lnTo>
                  <a:lnTo>
                    <a:pt x="27" y="8"/>
                  </a:lnTo>
                  <a:lnTo>
                    <a:pt x="27" y="6"/>
                  </a:lnTo>
                  <a:lnTo>
                    <a:pt x="25" y="6"/>
                  </a:lnTo>
                  <a:lnTo>
                    <a:pt x="25" y="5"/>
                  </a:lnTo>
                  <a:lnTo>
                    <a:pt x="22" y="5"/>
                  </a:lnTo>
                  <a:lnTo>
                    <a:pt x="22" y="3"/>
                  </a:lnTo>
                  <a:lnTo>
                    <a:pt x="24" y="3"/>
                  </a:lnTo>
                  <a:lnTo>
                    <a:pt x="25" y="3"/>
                  </a:lnTo>
                  <a:lnTo>
                    <a:pt x="25" y="2"/>
                  </a:lnTo>
                  <a:lnTo>
                    <a:pt x="24" y="2"/>
                  </a:lnTo>
                  <a:lnTo>
                    <a:pt x="22" y="0"/>
                  </a:lnTo>
                  <a:lnTo>
                    <a:pt x="21" y="2"/>
                  </a:lnTo>
                  <a:lnTo>
                    <a:pt x="16" y="2"/>
                  </a:lnTo>
                  <a:lnTo>
                    <a:pt x="16" y="5"/>
                  </a:lnTo>
                  <a:lnTo>
                    <a:pt x="12" y="9"/>
                  </a:lnTo>
                  <a:lnTo>
                    <a:pt x="9" y="17"/>
                  </a:lnTo>
                  <a:lnTo>
                    <a:pt x="7" y="17"/>
                  </a:lnTo>
                  <a:lnTo>
                    <a:pt x="7" y="18"/>
                  </a:lnTo>
                  <a:lnTo>
                    <a:pt x="0" y="33"/>
                  </a:lnTo>
                  <a:lnTo>
                    <a:pt x="0" y="34"/>
                  </a:lnTo>
                  <a:lnTo>
                    <a:pt x="3" y="34"/>
                  </a:lnTo>
                  <a:lnTo>
                    <a:pt x="4" y="34"/>
                  </a:lnTo>
                  <a:lnTo>
                    <a:pt x="6" y="34"/>
                  </a:lnTo>
                  <a:lnTo>
                    <a:pt x="7" y="34"/>
                  </a:lnTo>
                  <a:lnTo>
                    <a:pt x="7" y="30"/>
                  </a:lnTo>
                  <a:lnTo>
                    <a:pt x="9" y="30"/>
                  </a:lnTo>
                  <a:lnTo>
                    <a:pt x="9" y="3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18" name="Freeform 492"/>
            <p:cNvSpPr>
              <a:spLocks/>
            </p:cNvSpPr>
            <p:nvPr/>
          </p:nvSpPr>
          <p:spPr bwMode="auto">
            <a:xfrm>
              <a:off x="3676" y="2271"/>
              <a:ext cx="6" cy="12"/>
            </a:xfrm>
            <a:custGeom>
              <a:avLst/>
              <a:gdLst>
                <a:gd name="T0" fmla="*/ 0 w 6"/>
                <a:gd name="T1" fmla="*/ 4 h 12"/>
                <a:gd name="T2" fmla="*/ 2 w 6"/>
                <a:gd name="T3" fmla="*/ 6 h 12"/>
                <a:gd name="T4" fmla="*/ 2 w 6"/>
                <a:gd name="T5" fmla="*/ 7 h 12"/>
                <a:gd name="T6" fmla="*/ 2 w 6"/>
                <a:gd name="T7" fmla="*/ 9 h 12"/>
                <a:gd name="T8" fmla="*/ 2 w 6"/>
                <a:gd name="T9" fmla="*/ 10 h 12"/>
                <a:gd name="T10" fmla="*/ 5 w 6"/>
                <a:gd name="T11" fmla="*/ 12 h 12"/>
                <a:gd name="T12" fmla="*/ 5 w 6"/>
                <a:gd name="T13" fmla="*/ 10 h 12"/>
                <a:gd name="T14" fmla="*/ 6 w 6"/>
                <a:gd name="T15" fmla="*/ 7 h 12"/>
                <a:gd name="T16" fmla="*/ 6 w 6"/>
                <a:gd name="T17" fmla="*/ 4 h 12"/>
                <a:gd name="T18" fmla="*/ 5 w 6"/>
                <a:gd name="T19" fmla="*/ 4 h 12"/>
                <a:gd name="T20" fmla="*/ 5 w 6"/>
                <a:gd name="T21" fmla="*/ 3 h 12"/>
                <a:gd name="T22" fmla="*/ 6 w 6"/>
                <a:gd name="T23" fmla="*/ 1 h 12"/>
                <a:gd name="T24" fmla="*/ 5 w 6"/>
                <a:gd name="T25" fmla="*/ 0 h 12"/>
                <a:gd name="T26" fmla="*/ 3 w 6"/>
                <a:gd name="T27" fmla="*/ 1 h 12"/>
                <a:gd name="T28" fmla="*/ 0 w 6"/>
                <a:gd name="T29" fmla="*/ 4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12"/>
                <a:gd name="T47" fmla="*/ 6 w 6"/>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12">
                  <a:moveTo>
                    <a:pt x="0" y="4"/>
                  </a:moveTo>
                  <a:lnTo>
                    <a:pt x="2" y="6"/>
                  </a:lnTo>
                  <a:lnTo>
                    <a:pt x="2" y="7"/>
                  </a:lnTo>
                  <a:lnTo>
                    <a:pt x="2" y="9"/>
                  </a:lnTo>
                  <a:lnTo>
                    <a:pt x="2" y="10"/>
                  </a:lnTo>
                  <a:lnTo>
                    <a:pt x="5" y="12"/>
                  </a:lnTo>
                  <a:lnTo>
                    <a:pt x="5" y="10"/>
                  </a:lnTo>
                  <a:lnTo>
                    <a:pt x="6" y="7"/>
                  </a:lnTo>
                  <a:lnTo>
                    <a:pt x="6" y="4"/>
                  </a:lnTo>
                  <a:lnTo>
                    <a:pt x="5" y="4"/>
                  </a:lnTo>
                  <a:lnTo>
                    <a:pt x="5" y="3"/>
                  </a:lnTo>
                  <a:lnTo>
                    <a:pt x="6" y="1"/>
                  </a:lnTo>
                  <a:lnTo>
                    <a:pt x="5" y="0"/>
                  </a:lnTo>
                  <a:lnTo>
                    <a:pt x="3" y="1"/>
                  </a:lnTo>
                  <a:lnTo>
                    <a:pt x="0" y="4"/>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19" name="Freeform 493"/>
            <p:cNvSpPr>
              <a:spLocks/>
            </p:cNvSpPr>
            <p:nvPr/>
          </p:nvSpPr>
          <p:spPr bwMode="auto">
            <a:xfrm>
              <a:off x="3878" y="2082"/>
              <a:ext cx="493" cy="508"/>
            </a:xfrm>
            <a:custGeom>
              <a:avLst/>
              <a:gdLst>
                <a:gd name="T0" fmla="*/ 104 w 493"/>
                <a:gd name="T1" fmla="*/ 397 h 508"/>
                <a:gd name="T2" fmla="*/ 168 w 493"/>
                <a:gd name="T3" fmla="*/ 499 h 508"/>
                <a:gd name="T4" fmla="*/ 205 w 493"/>
                <a:gd name="T5" fmla="*/ 422 h 508"/>
                <a:gd name="T6" fmla="*/ 201 w 493"/>
                <a:gd name="T7" fmla="*/ 397 h 508"/>
                <a:gd name="T8" fmla="*/ 237 w 493"/>
                <a:gd name="T9" fmla="*/ 362 h 508"/>
                <a:gd name="T10" fmla="*/ 315 w 493"/>
                <a:gd name="T11" fmla="*/ 295 h 508"/>
                <a:gd name="T12" fmla="*/ 339 w 493"/>
                <a:gd name="T13" fmla="*/ 276 h 508"/>
                <a:gd name="T14" fmla="*/ 348 w 493"/>
                <a:gd name="T15" fmla="*/ 268 h 508"/>
                <a:gd name="T16" fmla="*/ 342 w 493"/>
                <a:gd name="T17" fmla="*/ 238 h 508"/>
                <a:gd name="T18" fmla="*/ 345 w 493"/>
                <a:gd name="T19" fmla="*/ 208 h 508"/>
                <a:gd name="T20" fmla="*/ 346 w 493"/>
                <a:gd name="T21" fmla="*/ 192 h 508"/>
                <a:gd name="T22" fmla="*/ 364 w 493"/>
                <a:gd name="T23" fmla="*/ 207 h 508"/>
                <a:gd name="T24" fmla="*/ 385 w 493"/>
                <a:gd name="T25" fmla="*/ 232 h 508"/>
                <a:gd name="T26" fmla="*/ 415 w 493"/>
                <a:gd name="T27" fmla="*/ 267 h 508"/>
                <a:gd name="T28" fmla="*/ 424 w 493"/>
                <a:gd name="T29" fmla="*/ 237 h 508"/>
                <a:gd name="T30" fmla="*/ 454 w 493"/>
                <a:gd name="T31" fmla="*/ 190 h 508"/>
                <a:gd name="T32" fmla="*/ 487 w 493"/>
                <a:gd name="T33" fmla="*/ 162 h 508"/>
                <a:gd name="T34" fmla="*/ 472 w 493"/>
                <a:gd name="T35" fmla="*/ 138 h 508"/>
                <a:gd name="T36" fmla="*/ 439 w 493"/>
                <a:gd name="T37" fmla="*/ 136 h 508"/>
                <a:gd name="T38" fmla="*/ 402 w 493"/>
                <a:gd name="T39" fmla="*/ 168 h 508"/>
                <a:gd name="T40" fmla="*/ 352 w 493"/>
                <a:gd name="T41" fmla="*/ 180 h 508"/>
                <a:gd name="T42" fmla="*/ 348 w 493"/>
                <a:gd name="T43" fmla="*/ 169 h 508"/>
                <a:gd name="T44" fmla="*/ 334 w 493"/>
                <a:gd name="T45" fmla="*/ 165 h 508"/>
                <a:gd name="T46" fmla="*/ 327 w 493"/>
                <a:gd name="T47" fmla="*/ 187 h 508"/>
                <a:gd name="T48" fmla="*/ 265 w 493"/>
                <a:gd name="T49" fmla="*/ 169 h 508"/>
                <a:gd name="T50" fmla="*/ 237 w 493"/>
                <a:gd name="T51" fmla="*/ 162 h 508"/>
                <a:gd name="T52" fmla="*/ 208 w 493"/>
                <a:gd name="T53" fmla="*/ 148 h 508"/>
                <a:gd name="T54" fmla="*/ 205 w 493"/>
                <a:gd name="T55" fmla="*/ 130 h 508"/>
                <a:gd name="T56" fmla="*/ 214 w 493"/>
                <a:gd name="T57" fmla="*/ 115 h 508"/>
                <a:gd name="T58" fmla="*/ 200 w 493"/>
                <a:gd name="T59" fmla="*/ 102 h 508"/>
                <a:gd name="T60" fmla="*/ 183 w 493"/>
                <a:gd name="T61" fmla="*/ 99 h 508"/>
                <a:gd name="T62" fmla="*/ 176 w 493"/>
                <a:gd name="T63" fmla="*/ 75 h 508"/>
                <a:gd name="T64" fmla="*/ 185 w 493"/>
                <a:gd name="T65" fmla="*/ 72 h 508"/>
                <a:gd name="T66" fmla="*/ 191 w 493"/>
                <a:gd name="T67" fmla="*/ 58 h 508"/>
                <a:gd name="T68" fmla="*/ 183 w 493"/>
                <a:gd name="T69" fmla="*/ 41 h 508"/>
                <a:gd name="T70" fmla="*/ 198 w 493"/>
                <a:gd name="T71" fmla="*/ 27 h 508"/>
                <a:gd name="T72" fmla="*/ 204 w 493"/>
                <a:gd name="T73" fmla="*/ 9 h 508"/>
                <a:gd name="T74" fmla="*/ 192 w 493"/>
                <a:gd name="T75" fmla="*/ 2 h 508"/>
                <a:gd name="T76" fmla="*/ 167 w 493"/>
                <a:gd name="T77" fmla="*/ 11 h 508"/>
                <a:gd name="T78" fmla="*/ 140 w 493"/>
                <a:gd name="T79" fmla="*/ 24 h 508"/>
                <a:gd name="T80" fmla="*/ 126 w 493"/>
                <a:gd name="T81" fmla="*/ 29 h 508"/>
                <a:gd name="T82" fmla="*/ 98 w 493"/>
                <a:gd name="T83" fmla="*/ 27 h 508"/>
                <a:gd name="T84" fmla="*/ 104 w 493"/>
                <a:gd name="T85" fmla="*/ 41 h 508"/>
                <a:gd name="T86" fmla="*/ 102 w 493"/>
                <a:gd name="T87" fmla="*/ 58 h 508"/>
                <a:gd name="T88" fmla="*/ 120 w 493"/>
                <a:gd name="T89" fmla="*/ 72 h 508"/>
                <a:gd name="T90" fmla="*/ 111 w 493"/>
                <a:gd name="T91" fmla="*/ 81 h 508"/>
                <a:gd name="T92" fmla="*/ 110 w 493"/>
                <a:gd name="T93" fmla="*/ 97 h 508"/>
                <a:gd name="T94" fmla="*/ 101 w 493"/>
                <a:gd name="T95" fmla="*/ 108 h 508"/>
                <a:gd name="T96" fmla="*/ 63 w 493"/>
                <a:gd name="T97" fmla="*/ 159 h 508"/>
                <a:gd name="T98" fmla="*/ 41 w 493"/>
                <a:gd name="T99" fmla="*/ 156 h 508"/>
                <a:gd name="T100" fmla="*/ 36 w 493"/>
                <a:gd name="T101" fmla="*/ 187 h 508"/>
                <a:gd name="T102" fmla="*/ 50 w 493"/>
                <a:gd name="T103" fmla="*/ 214 h 508"/>
                <a:gd name="T104" fmla="*/ 48 w 493"/>
                <a:gd name="T105" fmla="*/ 226 h 508"/>
                <a:gd name="T106" fmla="*/ 29 w 493"/>
                <a:gd name="T107" fmla="*/ 228 h 508"/>
                <a:gd name="T108" fmla="*/ 12 w 493"/>
                <a:gd name="T109" fmla="*/ 231 h 508"/>
                <a:gd name="T110" fmla="*/ 15 w 493"/>
                <a:gd name="T111" fmla="*/ 252 h 508"/>
                <a:gd name="T112" fmla="*/ 15 w 493"/>
                <a:gd name="T113" fmla="*/ 261 h 508"/>
                <a:gd name="T114" fmla="*/ 69 w 493"/>
                <a:gd name="T115" fmla="*/ 262 h 508"/>
                <a:gd name="T116" fmla="*/ 75 w 493"/>
                <a:gd name="T117" fmla="*/ 283 h 508"/>
                <a:gd name="T118" fmla="*/ 81 w 493"/>
                <a:gd name="T119" fmla="*/ 322 h 5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93"/>
                <a:gd name="T181" fmla="*/ 0 h 508"/>
                <a:gd name="T182" fmla="*/ 493 w 493"/>
                <a:gd name="T183" fmla="*/ 508 h 5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93" h="508">
                  <a:moveTo>
                    <a:pt x="93" y="377"/>
                  </a:moveTo>
                  <a:lnTo>
                    <a:pt x="95" y="379"/>
                  </a:lnTo>
                  <a:lnTo>
                    <a:pt x="95" y="382"/>
                  </a:lnTo>
                  <a:lnTo>
                    <a:pt x="96" y="382"/>
                  </a:lnTo>
                  <a:lnTo>
                    <a:pt x="98" y="382"/>
                  </a:lnTo>
                  <a:lnTo>
                    <a:pt x="98" y="383"/>
                  </a:lnTo>
                  <a:lnTo>
                    <a:pt x="98" y="385"/>
                  </a:lnTo>
                  <a:lnTo>
                    <a:pt x="99" y="391"/>
                  </a:lnTo>
                  <a:lnTo>
                    <a:pt x="102" y="395"/>
                  </a:lnTo>
                  <a:lnTo>
                    <a:pt x="104" y="397"/>
                  </a:lnTo>
                  <a:lnTo>
                    <a:pt x="117" y="437"/>
                  </a:lnTo>
                  <a:lnTo>
                    <a:pt x="129" y="451"/>
                  </a:lnTo>
                  <a:lnTo>
                    <a:pt x="141" y="488"/>
                  </a:lnTo>
                  <a:lnTo>
                    <a:pt x="156" y="508"/>
                  </a:lnTo>
                  <a:lnTo>
                    <a:pt x="161" y="508"/>
                  </a:lnTo>
                  <a:lnTo>
                    <a:pt x="164" y="505"/>
                  </a:lnTo>
                  <a:lnTo>
                    <a:pt x="165" y="503"/>
                  </a:lnTo>
                  <a:lnTo>
                    <a:pt x="168" y="502"/>
                  </a:lnTo>
                  <a:lnTo>
                    <a:pt x="168" y="500"/>
                  </a:lnTo>
                  <a:lnTo>
                    <a:pt x="168" y="499"/>
                  </a:lnTo>
                  <a:lnTo>
                    <a:pt x="170" y="493"/>
                  </a:lnTo>
                  <a:lnTo>
                    <a:pt x="177" y="490"/>
                  </a:lnTo>
                  <a:lnTo>
                    <a:pt x="182" y="488"/>
                  </a:lnTo>
                  <a:lnTo>
                    <a:pt x="182" y="482"/>
                  </a:lnTo>
                  <a:lnTo>
                    <a:pt x="189" y="470"/>
                  </a:lnTo>
                  <a:lnTo>
                    <a:pt x="192" y="470"/>
                  </a:lnTo>
                  <a:lnTo>
                    <a:pt x="194" y="472"/>
                  </a:lnTo>
                  <a:lnTo>
                    <a:pt x="197" y="472"/>
                  </a:lnTo>
                  <a:lnTo>
                    <a:pt x="197" y="445"/>
                  </a:lnTo>
                  <a:lnTo>
                    <a:pt x="205" y="422"/>
                  </a:lnTo>
                  <a:lnTo>
                    <a:pt x="204" y="418"/>
                  </a:lnTo>
                  <a:lnTo>
                    <a:pt x="202" y="416"/>
                  </a:lnTo>
                  <a:lnTo>
                    <a:pt x="202" y="415"/>
                  </a:lnTo>
                  <a:lnTo>
                    <a:pt x="201" y="415"/>
                  </a:lnTo>
                  <a:lnTo>
                    <a:pt x="202" y="413"/>
                  </a:lnTo>
                  <a:lnTo>
                    <a:pt x="204" y="415"/>
                  </a:lnTo>
                  <a:lnTo>
                    <a:pt x="201" y="404"/>
                  </a:lnTo>
                  <a:lnTo>
                    <a:pt x="202" y="401"/>
                  </a:lnTo>
                  <a:lnTo>
                    <a:pt x="202" y="398"/>
                  </a:lnTo>
                  <a:lnTo>
                    <a:pt x="201" y="397"/>
                  </a:lnTo>
                  <a:lnTo>
                    <a:pt x="201" y="385"/>
                  </a:lnTo>
                  <a:lnTo>
                    <a:pt x="205" y="379"/>
                  </a:lnTo>
                  <a:lnTo>
                    <a:pt x="208" y="376"/>
                  </a:lnTo>
                  <a:lnTo>
                    <a:pt x="211" y="376"/>
                  </a:lnTo>
                  <a:lnTo>
                    <a:pt x="214" y="377"/>
                  </a:lnTo>
                  <a:lnTo>
                    <a:pt x="216" y="377"/>
                  </a:lnTo>
                  <a:lnTo>
                    <a:pt x="220" y="370"/>
                  </a:lnTo>
                  <a:lnTo>
                    <a:pt x="220" y="368"/>
                  </a:lnTo>
                  <a:lnTo>
                    <a:pt x="235" y="364"/>
                  </a:lnTo>
                  <a:lnTo>
                    <a:pt x="237" y="362"/>
                  </a:lnTo>
                  <a:lnTo>
                    <a:pt x="237" y="358"/>
                  </a:lnTo>
                  <a:lnTo>
                    <a:pt x="240" y="356"/>
                  </a:lnTo>
                  <a:lnTo>
                    <a:pt x="268" y="334"/>
                  </a:lnTo>
                  <a:lnTo>
                    <a:pt x="268" y="332"/>
                  </a:lnTo>
                  <a:lnTo>
                    <a:pt x="270" y="332"/>
                  </a:lnTo>
                  <a:lnTo>
                    <a:pt x="283" y="316"/>
                  </a:lnTo>
                  <a:lnTo>
                    <a:pt x="304" y="304"/>
                  </a:lnTo>
                  <a:lnTo>
                    <a:pt x="306" y="304"/>
                  </a:lnTo>
                  <a:lnTo>
                    <a:pt x="313" y="296"/>
                  </a:lnTo>
                  <a:lnTo>
                    <a:pt x="315" y="295"/>
                  </a:lnTo>
                  <a:lnTo>
                    <a:pt x="318" y="290"/>
                  </a:lnTo>
                  <a:lnTo>
                    <a:pt x="315" y="283"/>
                  </a:lnTo>
                  <a:lnTo>
                    <a:pt x="318" y="279"/>
                  </a:lnTo>
                  <a:lnTo>
                    <a:pt x="333" y="271"/>
                  </a:lnTo>
                  <a:lnTo>
                    <a:pt x="334" y="267"/>
                  </a:lnTo>
                  <a:lnTo>
                    <a:pt x="336" y="265"/>
                  </a:lnTo>
                  <a:lnTo>
                    <a:pt x="337" y="265"/>
                  </a:lnTo>
                  <a:lnTo>
                    <a:pt x="336" y="273"/>
                  </a:lnTo>
                  <a:lnTo>
                    <a:pt x="337" y="273"/>
                  </a:lnTo>
                  <a:lnTo>
                    <a:pt x="339" y="276"/>
                  </a:lnTo>
                  <a:lnTo>
                    <a:pt x="342" y="276"/>
                  </a:lnTo>
                  <a:lnTo>
                    <a:pt x="343" y="274"/>
                  </a:lnTo>
                  <a:lnTo>
                    <a:pt x="345" y="274"/>
                  </a:lnTo>
                  <a:lnTo>
                    <a:pt x="345" y="273"/>
                  </a:lnTo>
                  <a:lnTo>
                    <a:pt x="345" y="271"/>
                  </a:lnTo>
                  <a:lnTo>
                    <a:pt x="346" y="274"/>
                  </a:lnTo>
                  <a:lnTo>
                    <a:pt x="348" y="276"/>
                  </a:lnTo>
                  <a:lnTo>
                    <a:pt x="349" y="274"/>
                  </a:lnTo>
                  <a:lnTo>
                    <a:pt x="348" y="270"/>
                  </a:lnTo>
                  <a:lnTo>
                    <a:pt x="348" y="268"/>
                  </a:lnTo>
                  <a:lnTo>
                    <a:pt x="346" y="259"/>
                  </a:lnTo>
                  <a:lnTo>
                    <a:pt x="345" y="256"/>
                  </a:lnTo>
                  <a:lnTo>
                    <a:pt x="345" y="255"/>
                  </a:lnTo>
                  <a:lnTo>
                    <a:pt x="345" y="252"/>
                  </a:lnTo>
                  <a:lnTo>
                    <a:pt x="345" y="250"/>
                  </a:lnTo>
                  <a:lnTo>
                    <a:pt x="345" y="246"/>
                  </a:lnTo>
                  <a:lnTo>
                    <a:pt x="345" y="244"/>
                  </a:lnTo>
                  <a:lnTo>
                    <a:pt x="343" y="244"/>
                  </a:lnTo>
                  <a:lnTo>
                    <a:pt x="343" y="240"/>
                  </a:lnTo>
                  <a:lnTo>
                    <a:pt x="342" y="238"/>
                  </a:lnTo>
                  <a:lnTo>
                    <a:pt x="343" y="225"/>
                  </a:lnTo>
                  <a:lnTo>
                    <a:pt x="340" y="222"/>
                  </a:lnTo>
                  <a:lnTo>
                    <a:pt x="333" y="219"/>
                  </a:lnTo>
                  <a:lnTo>
                    <a:pt x="333" y="216"/>
                  </a:lnTo>
                  <a:lnTo>
                    <a:pt x="333" y="214"/>
                  </a:lnTo>
                  <a:lnTo>
                    <a:pt x="334" y="213"/>
                  </a:lnTo>
                  <a:lnTo>
                    <a:pt x="336" y="211"/>
                  </a:lnTo>
                  <a:lnTo>
                    <a:pt x="337" y="211"/>
                  </a:lnTo>
                  <a:lnTo>
                    <a:pt x="339" y="208"/>
                  </a:lnTo>
                  <a:lnTo>
                    <a:pt x="345" y="208"/>
                  </a:lnTo>
                  <a:lnTo>
                    <a:pt x="345" y="205"/>
                  </a:lnTo>
                  <a:lnTo>
                    <a:pt x="343" y="204"/>
                  </a:lnTo>
                  <a:lnTo>
                    <a:pt x="339" y="204"/>
                  </a:lnTo>
                  <a:lnTo>
                    <a:pt x="337" y="202"/>
                  </a:lnTo>
                  <a:lnTo>
                    <a:pt x="336" y="198"/>
                  </a:lnTo>
                  <a:lnTo>
                    <a:pt x="336" y="196"/>
                  </a:lnTo>
                  <a:lnTo>
                    <a:pt x="340" y="189"/>
                  </a:lnTo>
                  <a:lnTo>
                    <a:pt x="340" y="186"/>
                  </a:lnTo>
                  <a:lnTo>
                    <a:pt x="342" y="184"/>
                  </a:lnTo>
                  <a:lnTo>
                    <a:pt x="346" y="192"/>
                  </a:lnTo>
                  <a:lnTo>
                    <a:pt x="348" y="186"/>
                  </a:lnTo>
                  <a:lnTo>
                    <a:pt x="349" y="187"/>
                  </a:lnTo>
                  <a:lnTo>
                    <a:pt x="351" y="192"/>
                  </a:lnTo>
                  <a:lnTo>
                    <a:pt x="352" y="195"/>
                  </a:lnTo>
                  <a:lnTo>
                    <a:pt x="355" y="193"/>
                  </a:lnTo>
                  <a:lnTo>
                    <a:pt x="357" y="195"/>
                  </a:lnTo>
                  <a:lnTo>
                    <a:pt x="360" y="190"/>
                  </a:lnTo>
                  <a:lnTo>
                    <a:pt x="360" y="192"/>
                  </a:lnTo>
                  <a:lnTo>
                    <a:pt x="363" y="204"/>
                  </a:lnTo>
                  <a:lnTo>
                    <a:pt x="364" y="207"/>
                  </a:lnTo>
                  <a:lnTo>
                    <a:pt x="369" y="208"/>
                  </a:lnTo>
                  <a:lnTo>
                    <a:pt x="382" y="208"/>
                  </a:lnTo>
                  <a:lnTo>
                    <a:pt x="394" y="208"/>
                  </a:lnTo>
                  <a:lnTo>
                    <a:pt x="406" y="211"/>
                  </a:lnTo>
                  <a:lnTo>
                    <a:pt x="406" y="213"/>
                  </a:lnTo>
                  <a:lnTo>
                    <a:pt x="402" y="214"/>
                  </a:lnTo>
                  <a:lnTo>
                    <a:pt x="402" y="219"/>
                  </a:lnTo>
                  <a:lnTo>
                    <a:pt x="394" y="226"/>
                  </a:lnTo>
                  <a:lnTo>
                    <a:pt x="387" y="231"/>
                  </a:lnTo>
                  <a:lnTo>
                    <a:pt x="385" y="232"/>
                  </a:lnTo>
                  <a:lnTo>
                    <a:pt x="388" y="244"/>
                  </a:lnTo>
                  <a:lnTo>
                    <a:pt x="391" y="244"/>
                  </a:lnTo>
                  <a:lnTo>
                    <a:pt x="393" y="247"/>
                  </a:lnTo>
                  <a:lnTo>
                    <a:pt x="396" y="249"/>
                  </a:lnTo>
                  <a:lnTo>
                    <a:pt x="399" y="240"/>
                  </a:lnTo>
                  <a:lnTo>
                    <a:pt x="402" y="235"/>
                  </a:lnTo>
                  <a:lnTo>
                    <a:pt x="403" y="235"/>
                  </a:lnTo>
                  <a:lnTo>
                    <a:pt x="412" y="270"/>
                  </a:lnTo>
                  <a:lnTo>
                    <a:pt x="414" y="268"/>
                  </a:lnTo>
                  <a:lnTo>
                    <a:pt x="415" y="267"/>
                  </a:lnTo>
                  <a:lnTo>
                    <a:pt x="417" y="268"/>
                  </a:lnTo>
                  <a:lnTo>
                    <a:pt x="418" y="267"/>
                  </a:lnTo>
                  <a:lnTo>
                    <a:pt x="421" y="265"/>
                  </a:lnTo>
                  <a:lnTo>
                    <a:pt x="421" y="264"/>
                  </a:lnTo>
                  <a:lnTo>
                    <a:pt x="420" y="264"/>
                  </a:lnTo>
                  <a:lnTo>
                    <a:pt x="418" y="261"/>
                  </a:lnTo>
                  <a:lnTo>
                    <a:pt x="420" y="252"/>
                  </a:lnTo>
                  <a:lnTo>
                    <a:pt x="423" y="252"/>
                  </a:lnTo>
                  <a:lnTo>
                    <a:pt x="424" y="250"/>
                  </a:lnTo>
                  <a:lnTo>
                    <a:pt x="424" y="237"/>
                  </a:lnTo>
                  <a:lnTo>
                    <a:pt x="427" y="234"/>
                  </a:lnTo>
                  <a:lnTo>
                    <a:pt x="432" y="234"/>
                  </a:lnTo>
                  <a:lnTo>
                    <a:pt x="438" y="234"/>
                  </a:lnTo>
                  <a:lnTo>
                    <a:pt x="439" y="232"/>
                  </a:lnTo>
                  <a:lnTo>
                    <a:pt x="446" y="211"/>
                  </a:lnTo>
                  <a:lnTo>
                    <a:pt x="446" y="208"/>
                  </a:lnTo>
                  <a:lnTo>
                    <a:pt x="448" y="207"/>
                  </a:lnTo>
                  <a:lnTo>
                    <a:pt x="452" y="202"/>
                  </a:lnTo>
                  <a:lnTo>
                    <a:pt x="455" y="199"/>
                  </a:lnTo>
                  <a:lnTo>
                    <a:pt x="454" y="190"/>
                  </a:lnTo>
                  <a:lnTo>
                    <a:pt x="457" y="186"/>
                  </a:lnTo>
                  <a:lnTo>
                    <a:pt x="461" y="181"/>
                  </a:lnTo>
                  <a:lnTo>
                    <a:pt x="466" y="180"/>
                  </a:lnTo>
                  <a:lnTo>
                    <a:pt x="470" y="172"/>
                  </a:lnTo>
                  <a:lnTo>
                    <a:pt x="476" y="172"/>
                  </a:lnTo>
                  <a:lnTo>
                    <a:pt x="479" y="171"/>
                  </a:lnTo>
                  <a:lnTo>
                    <a:pt x="485" y="172"/>
                  </a:lnTo>
                  <a:lnTo>
                    <a:pt x="487" y="171"/>
                  </a:lnTo>
                  <a:lnTo>
                    <a:pt x="485" y="166"/>
                  </a:lnTo>
                  <a:lnTo>
                    <a:pt x="487" y="162"/>
                  </a:lnTo>
                  <a:lnTo>
                    <a:pt x="490" y="160"/>
                  </a:lnTo>
                  <a:lnTo>
                    <a:pt x="493" y="159"/>
                  </a:lnTo>
                  <a:lnTo>
                    <a:pt x="493" y="154"/>
                  </a:lnTo>
                  <a:lnTo>
                    <a:pt x="491" y="151"/>
                  </a:lnTo>
                  <a:lnTo>
                    <a:pt x="488" y="150"/>
                  </a:lnTo>
                  <a:lnTo>
                    <a:pt x="484" y="150"/>
                  </a:lnTo>
                  <a:lnTo>
                    <a:pt x="481" y="148"/>
                  </a:lnTo>
                  <a:lnTo>
                    <a:pt x="475" y="148"/>
                  </a:lnTo>
                  <a:lnTo>
                    <a:pt x="476" y="139"/>
                  </a:lnTo>
                  <a:lnTo>
                    <a:pt x="472" y="138"/>
                  </a:lnTo>
                  <a:lnTo>
                    <a:pt x="472" y="135"/>
                  </a:lnTo>
                  <a:lnTo>
                    <a:pt x="472" y="133"/>
                  </a:lnTo>
                  <a:lnTo>
                    <a:pt x="469" y="129"/>
                  </a:lnTo>
                  <a:lnTo>
                    <a:pt x="466" y="130"/>
                  </a:lnTo>
                  <a:lnTo>
                    <a:pt x="461" y="133"/>
                  </a:lnTo>
                  <a:lnTo>
                    <a:pt x="457" y="133"/>
                  </a:lnTo>
                  <a:lnTo>
                    <a:pt x="448" y="133"/>
                  </a:lnTo>
                  <a:lnTo>
                    <a:pt x="446" y="132"/>
                  </a:lnTo>
                  <a:lnTo>
                    <a:pt x="445" y="132"/>
                  </a:lnTo>
                  <a:lnTo>
                    <a:pt x="439" y="136"/>
                  </a:lnTo>
                  <a:lnTo>
                    <a:pt x="438" y="139"/>
                  </a:lnTo>
                  <a:lnTo>
                    <a:pt x="432" y="144"/>
                  </a:lnTo>
                  <a:lnTo>
                    <a:pt x="427" y="145"/>
                  </a:lnTo>
                  <a:lnTo>
                    <a:pt x="420" y="153"/>
                  </a:lnTo>
                  <a:lnTo>
                    <a:pt x="397" y="160"/>
                  </a:lnTo>
                  <a:lnTo>
                    <a:pt x="397" y="162"/>
                  </a:lnTo>
                  <a:lnTo>
                    <a:pt x="397" y="163"/>
                  </a:lnTo>
                  <a:lnTo>
                    <a:pt x="397" y="165"/>
                  </a:lnTo>
                  <a:lnTo>
                    <a:pt x="397" y="166"/>
                  </a:lnTo>
                  <a:lnTo>
                    <a:pt x="402" y="168"/>
                  </a:lnTo>
                  <a:lnTo>
                    <a:pt x="405" y="169"/>
                  </a:lnTo>
                  <a:lnTo>
                    <a:pt x="403" y="174"/>
                  </a:lnTo>
                  <a:lnTo>
                    <a:pt x="405" y="175"/>
                  </a:lnTo>
                  <a:lnTo>
                    <a:pt x="405" y="177"/>
                  </a:lnTo>
                  <a:lnTo>
                    <a:pt x="402" y="177"/>
                  </a:lnTo>
                  <a:lnTo>
                    <a:pt x="382" y="180"/>
                  </a:lnTo>
                  <a:lnTo>
                    <a:pt x="375" y="180"/>
                  </a:lnTo>
                  <a:lnTo>
                    <a:pt x="367" y="181"/>
                  </a:lnTo>
                  <a:lnTo>
                    <a:pt x="355" y="181"/>
                  </a:lnTo>
                  <a:lnTo>
                    <a:pt x="352" y="180"/>
                  </a:lnTo>
                  <a:lnTo>
                    <a:pt x="351" y="178"/>
                  </a:lnTo>
                  <a:lnTo>
                    <a:pt x="349" y="178"/>
                  </a:lnTo>
                  <a:lnTo>
                    <a:pt x="349" y="177"/>
                  </a:lnTo>
                  <a:lnTo>
                    <a:pt x="349" y="175"/>
                  </a:lnTo>
                  <a:lnTo>
                    <a:pt x="348" y="175"/>
                  </a:lnTo>
                  <a:lnTo>
                    <a:pt x="348" y="174"/>
                  </a:lnTo>
                  <a:lnTo>
                    <a:pt x="351" y="171"/>
                  </a:lnTo>
                  <a:lnTo>
                    <a:pt x="351" y="169"/>
                  </a:lnTo>
                  <a:lnTo>
                    <a:pt x="349" y="169"/>
                  </a:lnTo>
                  <a:lnTo>
                    <a:pt x="348" y="169"/>
                  </a:lnTo>
                  <a:lnTo>
                    <a:pt x="348" y="168"/>
                  </a:lnTo>
                  <a:lnTo>
                    <a:pt x="346" y="166"/>
                  </a:lnTo>
                  <a:lnTo>
                    <a:pt x="348" y="162"/>
                  </a:lnTo>
                  <a:lnTo>
                    <a:pt x="348" y="157"/>
                  </a:lnTo>
                  <a:lnTo>
                    <a:pt x="346" y="156"/>
                  </a:lnTo>
                  <a:lnTo>
                    <a:pt x="345" y="156"/>
                  </a:lnTo>
                  <a:lnTo>
                    <a:pt x="342" y="157"/>
                  </a:lnTo>
                  <a:lnTo>
                    <a:pt x="339" y="157"/>
                  </a:lnTo>
                  <a:lnTo>
                    <a:pt x="336" y="159"/>
                  </a:lnTo>
                  <a:lnTo>
                    <a:pt x="334" y="165"/>
                  </a:lnTo>
                  <a:lnTo>
                    <a:pt x="334" y="174"/>
                  </a:lnTo>
                  <a:lnTo>
                    <a:pt x="333" y="175"/>
                  </a:lnTo>
                  <a:lnTo>
                    <a:pt x="333" y="177"/>
                  </a:lnTo>
                  <a:lnTo>
                    <a:pt x="334" y="178"/>
                  </a:lnTo>
                  <a:lnTo>
                    <a:pt x="337" y="181"/>
                  </a:lnTo>
                  <a:lnTo>
                    <a:pt x="336" y="183"/>
                  </a:lnTo>
                  <a:lnTo>
                    <a:pt x="334" y="186"/>
                  </a:lnTo>
                  <a:lnTo>
                    <a:pt x="334" y="187"/>
                  </a:lnTo>
                  <a:lnTo>
                    <a:pt x="331" y="187"/>
                  </a:lnTo>
                  <a:lnTo>
                    <a:pt x="327" y="187"/>
                  </a:lnTo>
                  <a:lnTo>
                    <a:pt x="324" y="187"/>
                  </a:lnTo>
                  <a:lnTo>
                    <a:pt x="321" y="187"/>
                  </a:lnTo>
                  <a:lnTo>
                    <a:pt x="318" y="186"/>
                  </a:lnTo>
                  <a:lnTo>
                    <a:pt x="298" y="184"/>
                  </a:lnTo>
                  <a:lnTo>
                    <a:pt x="297" y="181"/>
                  </a:lnTo>
                  <a:lnTo>
                    <a:pt x="283" y="180"/>
                  </a:lnTo>
                  <a:lnTo>
                    <a:pt x="277" y="175"/>
                  </a:lnTo>
                  <a:lnTo>
                    <a:pt x="274" y="171"/>
                  </a:lnTo>
                  <a:lnTo>
                    <a:pt x="273" y="171"/>
                  </a:lnTo>
                  <a:lnTo>
                    <a:pt x="265" y="169"/>
                  </a:lnTo>
                  <a:lnTo>
                    <a:pt x="265" y="171"/>
                  </a:lnTo>
                  <a:lnTo>
                    <a:pt x="264" y="171"/>
                  </a:lnTo>
                  <a:lnTo>
                    <a:pt x="261" y="169"/>
                  </a:lnTo>
                  <a:lnTo>
                    <a:pt x="258" y="169"/>
                  </a:lnTo>
                  <a:lnTo>
                    <a:pt x="255" y="171"/>
                  </a:lnTo>
                  <a:lnTo>
                    <a:pt x="247" y="169"/>
                  </a:lnTo>
                  <a:lnTo>
                    <a:pt x="244" y="165"/>
                  </a:lnTo>
                  <a:lnTo>
                    <a:pt x="243" y="165"/>
                  </a:lnTo>
                  <a:lnTo>
                    <a:pt x="240" y="165"/>
                  </a:lnTo>
                  <a:lnTo>
                    <a:pt x="237" y="162"/>
                  </a:lnTo>
                  <a:lnTo>
                    <a:pt x="234" y="160"/>
                  </a:lnTo>
                  <a:lnTo>
                    <a:pt x="229" y="160"/>
                  </a:lnTo>
                  <a:lnTo>
                    <a:pt x="225" y="157"/>
                  </a:lnTo>
                  <a:lnTo>
                    <a:pt x="222" y="153"/>
                  </a:lnTo>
                  <a:lnTo>
                    <a:pt x="216" y="150"/>
                  </a:lnTo>
                  <a:lnTo>
                    <a:pt x="216" y="148"/>
                  </a:lnTo>
                  <a:lnTo>
                    <a:pt x="211" y="147"/>
                  </a:lnTo>
                  <a:lnTo>
                    <a:pt x="210" y="147"/>
                  </a:lnTo>
                  <a:lnTo>
                    <a:pt x="210" y="148"/>
                  </a:lnTo>
                  <a:lnTo>
                    <a:pt x="208" y="148"/>
                  </a:lnTo>
                  <a:lnTo>
                    <a:pt x="207" y="147"/>
                  </a:lnTo>
                  <a:lnTo>
                    <a:pt x="207" y="145"/>
                  </a:lnTo>
                  <a:lnTo>
                    <a:pt x="205" y="142"/>
                  </a:lnTo>
                  <a:lnTo>
                    <a:pt x="202" y="142"/>
                  </a:lnTo>
                  <a:lnTo>
                    <a:pt x="202" y="139"/>
                  </a:lnTo>
                  <a:lnTo>
                    <a:pt x="204" y="138"/>
                  </a:lnTo>
                  <a:lnTo>
                    <a:pt x="204" y="136"/>
                  </a:lnTo>
                  <a:lnTo>
                    <a:pt x="205" y="135"/>
                  </a:lnTo>
                  <a:lnTo>
                    <a:pt x="205" y="133"/>
                  </a:lnTo>
                  <a:lnTo>
                    <a:pt x="205" y="130"/>
                  </a:lnTo>
                  <a:lnTo>
                    <a:pt x="205" y="129"/>
                  </a:lnTo>
                  <a:lnTo>
                    <a:pt x="207" y="127"/>
                  </a:lnTo>
                  <a:lnTo>
                    <a:pt x="207" y="124"/>
                  </a:lnTo>
                  <a:lnTo>
                    <a:pt x="207" y="123"/>
                  </a:lnTo>
                  <a:lnTo>
                    <a:pt x="208" y="121"/>
                  </a:lnTo>
                  <a:lnTo>
                    <a:pt x="210" y="121"/>
                  </a:lnTo>
                  <a:lnTo>
                    <a:pt x="211" y="120"/>
                  </a:lnTo>
                  <a:lnTo>
                    <a:pt x="213" y="118"/>
                  </a:lnTo>
                  <a:lnTo>
                    <a:pt x="214" y="117"/>
                  </a:lnTo>
                  <a:lnTo>
                    <a:pt x="214" y="115"/>
                  </a:lnTo>
                  <a:lnTo>
                    <a:pt x="216" y="114"/>
                  </a:lnTo>
                  <a:lnTo>
                    <a:pt x="216" y="115"/>
                  </a:lnTo>
                  <a:lnTo>
                    <a:pt x="217" y="114"/>
                  </a:lnTo>
                  <a:lnTo>
                    <a:pt x="211" y="112"/>
                  </a:lnTo>
                  <a:lnTo>
                    <a:pt x="210" y="109"/>
                  </a:lnTo>
                  <a:lnTo>
                    <a:pt x="208" y="109"/>
                  </a:lnTo>
                  <a:lnTo>
                    <a:pt x="205" y="106"/>
                  </a:lnTo>
                  <a:lnTo>
                    <a:pt x="201" y="105"/>
                  </a:lnTo>
                  <a:lnTo>
                    <a:pt x="201" y="103"/>
                  </a:lnTo>
                  <a:lnTo>
                    <a:pt x="200" y="102"/>
                  </a:lnTo>
                  <a:lnTo>
                    <a:pt x="198" y="102"/>
                  </a:lnTo>
                  <a:lnTo>
                    <a:pt x="198" y="100"/>
                  </a:lnTo>
                  <a:lnTo>
                    <a:pt x="197" y="100"/>
                  </a:lnTo>
                  <a:lnTo>
                    <a:pt x="194" y="102"/>
                  </a:lnTo>
                  <a:lnTo>
                    <a:pt x="194" y="99"/>
                  </a:lnTo>
                  <a:lnTo>
                    <a:pt x="192" y="99"/>
                  </a:lnTo>
                  <a:lnTo>
                    <a:pt x="186" y="99"/>
                  </a:lnTo>
                  <a:lnTo>
                    <a:pt x="185" y="100"/>
                  </a:lnTo>
                  <a:lnTo>
                    <a:pt x="183" y="100"/>
                  </a:lnTo>
                  <a:lnTo>
                    <a:pt x="183" y="99"/>
                  </a:lnTo>
                  <a:lnTo>
                    <a:pt x="183" y="96"/>
                  </a:lnTo>
                  <a:lnTo>
                    <a:pt x="182" y="96"/>
                  </a:lnTo>
                  <a:lnTo>
                    <a:pt x="180" y="93"/>
                  </a:lnTo>
                  <a:lnTo>
                    <a:pt x="179" y="91"/>
                  </a:lnTo>
                  <a:lnTo>
                    <a:pt x="179" y="90"/>
                  </a:lnTo>
                  <a:lnTo>
                    <a:pt x="180" y="87"/>
                  </a:lnTo>
                  <a:lnTo>
                    <a:pt x="179" y="85"/>
                  </a:lnTo>
                  <a:lnTo>
                    <a:pt x="179" y="82"/>
                  </a:lnTo>
                  <a:lnTo>
                    <a:pt x="180" y="81"/>
                  </a:lnTo>
                  <a:lnTo>
                    <a:pt x="176" y="75"/>
                  </a:lnTo>
                  <a:lnTo>
                    <a:pt x="176" y="72"/>
                  </a:lnTo>
                  <a:lnTo>
                    <a:pt x="174" y="70"/>
                  </a:lnTo>
                  <a:lnTo>
                    <a:pt x="174" y="69"/>
                  </a:lnTo>
                  <a:lnTo>
                    <a:pt x="179" y="69"/>
                  </a:lnTo>
                  <a:lnTo>
                    <a:pt x="179" y="67"/>
                  </a:lnTo>
                  <a:lnTo>
                    <a:pt x="180" y="67"/>
                  </a:lnTo>
                  <a:lnTo>
                    <a:pt x="180" y="70"/>
                  </a:lnTo>
                  <a:lnTo>
                    <a:pt x="182" y="72"/>
                  </a:lnTo>
                  <a:lnTo>
                    <a:pt x="183" y="73"/>
                  </a:lnTo>
                  <a:lnTo>
                    <a:pt x="185" y="72"/>
                  </a:lnTo>
                  <a:lnTo>
                    <a:pt x="186" y="72"/>
                  </a:lnTo>
                  <a:lnTo>
                    <a:pt x="186" y="70"/>
                  </a:lnTo>
                  <a:lnTo>
                    <a:pt x="188" y="70"/>
                  </a:lnTo>
                  <a:lnTo>
                    <a:pt x="189" y="67"/>
                  </a:lnTo>
                  <a:lnTo>
                    <a:pt x="191" y="69"/>
                  </a:lnTo>
                  <a:lnTo>
                    <a:pt x="194" y="66"/>
                  </a:lnTo>
                  <a:lnTo>
                    <a:pt x="194" y="64"/>
                  </a:lnTo>
                  <a:lnTo>
                    <a:pt x="191" y="61"/>
                  </a:lnTo>
                  <a:lnTo>
                    <a:pt x="191" y="60"/>
                  </a:lnTo>
                  <a:lnTo>
                    <a:pt x="191" y="58"/>
                  </a:lnTo>
                  <a:lnTo>
                    <a:pt x="191" y="57"/>
                  </a:lnTo>
                  <a:lnTo>
                    <a:pt x="188" y="55"/>
                  </a:lnTo>
                  <a:lnTo>
                    <a:pt x="186" y="55"/>
                  </a:lnTo>
                  <a:lnTo>
                    <a:pt x="183" y="52"/>
                  </a:lnTo>
                  <a:lnTo>
                    <a:pt x="183" y="48"/>
                  </a:lnTo>
                  <a:lnTo>
                    <a:pt x="185" y="48"/>
                  </a:lnTo>
                  <a:lnTo>
                    <a:pt x="185" y="46"/>
                  </a:lnTo>
                  <a:lnTo>
                    <a:pt x="185" y="45"/>
                  </a:lnTo>
                  <a:lnTo>
                    <a:pt x="183" y="42"/>
                  </a:lnTo>
                  <a:lnTo>
                    <a:pt x="183" y="41"/>
                  </a:lnTo>
                  <a:lnTo>
                    <a:pt x="186" y="41"/>
                  </a:lnTo>
                  <a:lnTo>
                    <a:pt x="188" y="39"/>
                  </a:lnTo>
                  <a:lnTo>
                    <a:pt x="191" y="41"/>
                  </a:lnTo>
                  <a:lnTo>
                    <a:pt x="194" y="35"/>
                  </a:lnTo>
                  <a:lnTo>
                    <a:pt x="194" y="32"/>
                  </a:lnTo>
                  <a:lnTo>
                    <a:pt x="197" y="32"/>
                  </a:lnTo>
                  <a:lnTo>
                    <a:pt x="198" y="32"/>
                  </a:lnTo>
                  <a:lnTo>
                    <a:pt x="197" y="30"/>
                  </a:lnTo>
                  <a:lnTo>
                    <a:pt x="198" y="29"/>
                  </a:lnTo>
                  <a:lnTo>
                    <a:pt x="198" y="27"/>
                  </a:lnTo>
                  <a:lnTo>
                    <a:pt x="202" y="26"/>
                  </a:lnTo>
                  <a:lnTo>
                    <a:pt x="202" y="23"/>
                  </a:lnTo>
                  <a:lnTo>
                    <a:pt x="204" y="21"/>
                  </a:lnTo>
                  <a:lnTo>
                    <a:pt x="204" y="17"/>
                  </a:lnTo>
                  <a:lnTo>
                    <a:pt x="205" y="15"/>
                  </a:lnTo>
                  <a:lnTo>
                    <a:pt x="205" y="12"/>
                  </a:lnTo>
                  <a:lnTo>
                    <a:pt x="207" y="11"/>
                  </a:lnTo>
                  <a:lnTo>
                    <a:pt x="207" y="9"/>
                  </a:lnTo>
                  <a:lnTo>
                    <a:pt x="205" y="9"/>
                  </a:lnTo>
                  <a:lnTo>
                    <a:pt x="204" y="9"/>
                  </a:lnTo>
                  <a:lnTo>
                    <a:pt x="202" y="11"/>
                  </a:lnTo>
                  <a:lnTo>
                    <a:pt x="201" y="11"/>
                  </a:lnTo>
                  <a:lnTo>
                    <a:pt x="200" y="6"/>
                  </a:lnTo>
                  <a:lnTo>
                    <a:pt x="198" y="8"/>
                  </a:lnTo>
                  <a:lnTo>
                    <a:pt x="197" y="6"/>
                  </a:lnTo>
                  <a:lnTo>
                    <a:pt x="195" y="6"/>
                  </a:lnTo>
                  <a:lnTo>
                    <a:pt x="195" y="3"/>
                  </a:lnTo>
                  <a:lnTo>
                    <a:pt x="194" y="3"/>
                  </a:lnTo>
                  <a:lnTo>
                    <a:pt x="194" y="2"/>
                  </a:lnTo>
                  <a:lnTo>
                    <a:pt x="192" y="2"/>
                  </a:lnTo>
                  <a:lnTo>
                    <a:pt x="191" y="0"/>
                  </a:lnTo>
                  <a:lnTo>
                    <a:pt x="189" y="0"/>
                  </a:lnTo>
                  <a:lnTo>
                    <a:pt x="188" y="0"/>
                  </a:lnTo>
                  <a:lnTo>
                    <a:pt x="185" y="0"/>
                  </a:lnTo>
                  <a:lnTo>
                    <a:pt x="183" y="2"/>
                  </a:lnTo>
                  <a:lnTo>
                    <a:pt x="180" y="2"/>
                  </a:lnTo>
                  <a:lnTo>
                    <a:pt x="171" y="8"/>
                  </a:lnTo>
                  <a:lnTo>
                    <a:pt x="170" y="9"/>
                  </a:lnTo>
                  <a:lnTo>
                    <a:pt x="168" y="9"/>
                  </a:lnTo>
                  <a:lnTo>
                    <a:pt x="167" y="11"/>
                  </a:lnTo>
                  <a:lnTo>
                    <a:pt x="165" y="9"/>
                  </a:lnTo>
                  <a:lnTo>
                    <a:pt x="162" y="11"/>
                  </a:lnTo>
                  <a:lnTo>
                    <a:pt x="150" y="18"/>
                  </a:lnTo>
                  <a:lnTo>
                    <a:pt x="150" y="20"/>
                  </a:lnTo>
                  <a:lnTo>
                    <a:pt x="150" y="21"/>
                  </a:lnTo>
                  <a:lnTo>
                    <a:pt x="149" y="24"/>
                  </a:lnTo>
                  <a:lnTo>
                    <a:pt x="147" y="26"/>
                  </a:lnTo>
                  <a:lnTo>
                    <a:pt x="147" y="24"/>
                  </a:lnTo>
                  <a:lnTo>
                    <a:pt x="146" y="24"/>
                  </a:lnTo>
                  <a:lnTo>
                    <a:pt x="140" y="24"/>
                  </a:lnTo>
                  <a:lnTo>
                    <a:pt x="138" y="26"/>
                  </a:lnTo>
                  <a:lnTo>
                    <a:pt x="137" y="27"/>
                  </a:lnTo>
                  <a:lnTo>
                    <a:pt x="135" y="27"/>
                  </a:lnTo>
                  <a:lnTo>
                    <a:pt x="134" y="26"/>
                  </a:lnTo>
                  <a:lnTo>
                    <a:pt x="132" y="27"/>
                  </a:lnTo>
                  <a:lnTo>
                    <a:pt x="131" y="27"/>
                  </a:lnTo>
                  <a:lnTo>
                    <a:pt x="131" y="29"/>
                  </a:lnTo>
                  <a:lnTo>
                    <a:pt x="129" y="29"/>
                  </a:lnTo>
                  <a:lnTo>
                    <a:pt x="128" y="29"/>
                  </a:lnTo>
                  <a:lnTo>
                    <a:pt x="126" y="29"/>
                  </a:lnTo>
                  <a:lnTo>
                    <a:pt x="125" y="29"/>
                  </a:lnTo>
                  <a:lnTo>
                    <a:pt x="122" y="29"/>
                  </a:lnTo>
                  <a:lnTo>
                    <a:pt x="120" y="27"/>
                  </a:lnTo>
                  <a:lnTo>
                    <a:pt x="119" y="27"/>
                  </a:lnTo>
                  <a:lnTo>
                    <a:pt x="105" y="23"/>
                  </a:lnTo>
                  <a:lnTo>
                    <a:pt x="104" y="23"/>
                  </a:lnTo>
                  <a:lnTo>
                    <a:pt x="102" y="24"/>
                  </a:lnTo>
                  <a:lnTo>
                    <a:pt x="101" y="24"/>
                  </a:lnTo>
                  <a:lnTo>
                    <a:pt x="99" y="24"/>
                  </a:lnTo>
                  <a:lnTo>
                    <a:pt x="98" y="27"/>
                  </a:lnTo>
                  <a:lnTo>
                    <a:pt x="96" y="32"/>
                  </a:lnTo>
                  <a:lnTo>
                    <a:pt x="99" y="32"/>
                  </a:lnTo>
                  <a:lnTo>
                    <a:pt x="99" y="33"/>
                  </a:lnTo>
                  <a:lnTo>
                    <a:pt x="99" y="35"/>
                  </a:lnTo>
                  <a:lnTo>
                    <a:pt x="98" y="36"/>
                  </a:lnTo>
                  <a:lnTo>
                    <a:pt x="98" y="38"/>
                  </a:lnTo>
                  <a:lnTo>
                    <a:pt x="99" y="39"/>
                  </a:lnTo>
                  <a:lnTo>
                    <a:pt x="102" y="39"/>
                  </a:lnTo>
                  <a:lnTo>
                    <a:pt x="104" y="39"/>
                  </a:lnTo>
                  <a:lnTo>
                    <a:pt x="104" y="41"/>
                  </a:lnTo>
                  <a:lnTo>
                    <a:pt x="102" y="42"/>
                  </a:lnTo>
                  <a:lnTo>
                    <a:pt x="101" y="44"/>
                  </a:lnTo>
                  <a:lnTo>
                    <a:pt x="99" y="45"/>
                  </a:lnTo>
                  <a:lnTo>
                    <a:pt x="104" y="48"/>
                  </a:lnTo>
                  <a:lnTo>
                    <a:pt x="104" y="49"/>
                  </a:lnTo>
                  <a:lnTo>
                    <a:pt x="104" y="51"/>
                  </a:lnTo>
                  <a:lnTo>
                    <a:pt x="99" y="54"/>
                  </a:lnTo>
                  <a:lnTo>
                    <a:pt x="99" y="55"/>
                  </a:lnTo>
                  <a:lnTo>
                    <a:pt x="101" y="55"/>
                  </a:lnTo>
                  <a:lnTo>
                    <a:pt x="102" y="58"/>
                  </a:lnTo>
                  <a:lnTo>
                    <a:pt x="105" y="60"/>
                  </a:lnTo>
                  <a:lnTo>
                    <a:pt x="105" y="63"/>
                  </a:lnTo>
                  <a:lnTo>
                    <a:pt x="107" y="63"/>
                  </a:lnTo>
                  <a:lnTo>
                    <a:pt x="108" y="64"/>
                  </a:lnTo>
                  <a:lnTo>
                    <a:pt x="110" y="64"/>
                  </a:lnTo>
                  <a:lnTo>
                    <a:pt x="111" y="64"/>
                  </a:lnTo>
                  <a:lnTo>
                    <a:pt x="111" y="67"/>
                  </a:lnTo>
                  <a:lnTo>
                    <a:pt x="113" y="70"/>
                  </a:lnTo>
                  <a:lnTo>
                    <a:pt x="117" y="70"/>
                  </a:lnTo>
                  <a:lnTo>
                    <a:pt x="120" y="72"/>
                  </a:lnTo>
                  <a:lnTo>
                    <a:pt x="122" y="72"/>
                  </a:lnTo>
                  <a:lnTo>
                    <a:pt x="123" y="73"/>
                  </a:lnTo>
                  <a:lnTo>
                    <a:pt x="123" y="75"/>
                  </a:lnTo>
                  <a:lnTo>
                    <a:pt x="123" y="76"/>
                  </a:lnTo>
                  <a:lnTo>
                    <a:pt x="122" y="78"/>
                  </a:lnTo>
                  <a:lnTo>
                    <a:pt x="122" y="79"/>
                  </a:lnTo>
                  <a:lnTo>
                    <a:pt x="117" y="79"/>
                  </a:lnTo>
                  <a:lnTo>
                    <a:pt x="116" y="79"/>
                  </a:lnTo>
                  <a:lnTo>
                    <a:pt x="114" y="79"/>
                  </a:lnTo>
                  <a:lnTo>
                    <a:pt x="111" y="81"/>
                  </a:lnTo>
                  <a:lnTo>
                    <a:pt x="110" y="84"/>
                  </a:lnTo>
                  <a:lnTo>
                    <a:pt x="110" y="87"/>
                  </a:lnTo>
                  <a:lnTo>
                    <a:pt x="111" y="88"/>
                  </a:lnTo>
                  <a:lnTo>
                    <a:pt x="111" y="90"/>
                  </a:lnTo>
                  <a:lnTo>
                    <a:pt x="111" y="91"/>
                  </a:lnTo>
                  <a:lnTo>
                    <a:pt x="113" y="91"/>
                  </a:lnTo>
                  <a:lnTo>
                    <a:pt x="111" y="93"/>
                  </a:lnTo>
                  <a:lnTo>
                    <a:pt x="110" y="94"/>
                  </a:lnTo>
                  <a:lnTo>
                    <a:pt x="110" y="96"/>
                  </a:lnTo>
                  <a:lnTo>
                    <a:pt x="110" y="97"/>
                  </a:lnTo>
                  <a:lnTo>
                    <a:pt x="113" y="97"/>
                  </a:lnTo>
                  <a:lnTo>
                    <a:pt x="114" y="99"/>
                  </a:lnTo>
                  <a:lnTo>
                    <a:pt x="113" y="99"/>
                  </a:lnTo>
                  <a:lnTo>
                    <a:pt x="113" y="100"/>
                  </a:lnTo>
                  <a:lnTo>
                    <a:pt x="111" y="99"/>
                  </a:lnTo>
                  <a:lnTo>
                    <a:pt x="110" y="99"/>
                  </a:lnTo>
                  <a:lnTo>
                    <a:pt x="110" y="100"/>
                  </a:lnTo>
                  <a:lnTo>
                    <a:pt x="105" y="102"/>
                  </a:lnTo>
                  <a:lnTo>
                    <a:pt x="102" y="108"/>
                  </a:lnTo>
                  <a:lnTo>
                    <a:pt x="101" y="108"/>
                  </a:lnTo>
                  <a:lnTo>
                    <a:pt x="98" y="111"/>
                  </a:lnTo>
                  <a:lnTo>
                    <a:pt x="98" y="114"/>
                  </a:lnTo>
                  <a:lnTo>
                    <a:pt x="98" y="115"/>
                  </a:lnTo>
                  <a:lnTo>
                    <a:pt x="96" y="118"/>
                  </a:lnTo>
                  <a:lnTo>
                    <a:pt x="93" y="120"/>
                  </a:lnTo>
                  <a:lnTo>
                    <a:pt x="92" y="120"/>
                  </a:lnTo>
                  <a:lnTo>
                    <a:pt x="90" y="121"/>
                  </a:lnTo>
                  <a:lnTo>
                    <a:pt x="78" y="139"/>
                  </a:lnTo>
                  <a:lnTo>
                    <a:pt x="75" y="141"/>
                  </a:lnTo>
                  <a:lnTo>
                    <a:pt x="63" y="159"/>
                  </a:lnTo>
                  <a:lnTo>
                    <a:pt x="62" y="159"/>
                  </a:lnTo>
                  <a:lnTo>
                    <a:pt x="60" y="160"/>
                  </a:lnTo>
                  <a:lnTo>
                    <a:pt x="53" y="159"/>
                  </a:lnTo>
                  <a:lnTo>
                    <a:pt x="50" y="160"/>
                  </a:lnTo>
                  <a:lnTo>
                    <a:pt x="48" y="163"/>
                  </a:lnTo>
                  <a:lnTo>
                    <a:pt x="47" y="163"/>
                  </a:lnTo>
                  <a:lnTo>
                    <a:pt x="47" y="162"/>
                  </a:lnTo>
                  <a:lnTo>
                    <a:pt x="42" y="157"/>
                  </a:lnTo>
                  <a:lnTo>
                    <a:pt x="42" y="156"/>
                  </a:lnTo>
                  <a:lnTo>
                    <a:pt x="41" y="156"/>
                  </a:lnTo>
                  <a:lnTo>
                    <a:pt x="26" y="172"/>
                  </a:lnTo>
                  <a:lnTo>
                    <a:pt x="24" y="180"/>
                  </a:lnTo>
                  <a:lnTo>
                    <a:pt x="24" y="181"/>
                  </a:lnTo>
                  <a:lnTo>
                    <a:pt x="26" y="183"/>
                  </a:lnTo>
                  <a:lnTo>
                    <a:pt x="27" y="184"/>
                  </a:lnTo>
                  <a:lnTo>
                    <a:pt x="29" y="183"/>
                  </a:lnTo>
                  <a:lnTo>
                    <a:pt x="32" y="184"/>
                  </a:lnTo>
                  <a:lnTo>
                    <a:pt x="35" y="184"/>
                  </a:lnTo>
                  <a:lnTo>
                    <a:pt x="36" y="186"/>
                  </a:lnTo>
                  <a:lnTo>
                    <a:pt x="36" y="187"/>
                  </a:lnTo>
                  <a:lnTo>
                    <a:pt x="35" y="195"/>
                  </a:lnTo>
                  <a:lnTo>
                    <a:pt x="35" y="196"/>
                  </a:lnTo>
                  <a:lnTo>
                    <a:pt x="38" y="201"/>
                  </a:lnTo>
                  <a:lnTo>
                    <a:pt x="39" y="201"/>
                  </a:lnTo>
                  <a:lnTo>
                    <a:pt x="42" y="199"/>
                  </a:lnTo>
                  <a:lnTo>
                    <a:pt x="44" y="201"/>
                  </a:lnTo>
                  <a:lnTo>
                    <a:pt x="44" y="207"/>
                  </a:lnTo>
                  <a:lnTo>
                    <a:pt x="45" y="210"/>
                  </a:lnTo>
                  <a:lnTo>
                    <a:pt x="47" y="211"/>
                  </a:lnTo>
                  <a:lnTo>
                    <a:pt x="50" y="214"/>
                  </a:lnTo>
                  <a:lnTo>
                    <a:pt x="50" y="216"/>
                  </a:lnTo>
                  <a:lnTo>
                    <a:pt x="51" y="217"/>
                  </a:lnTo>
                  <a:lnTo>
                    <a:pt x="51" y="219"/>
                  </a:lnTo>
                  <a:lnTo>
                    <a:pt x="50" y="219"/>
                  </a:lnTo>
                  <a:lnTo>
                    <a:pt x="50" y="222"/>
                  </a:lnTo>
                  <a:lnTo>
                    <a:pt x="50" y="223"/>
                  </a:lnTo>
                  <a:lnTo>
                    <a:pt x="51" y="223"/>
                  </a:lnTo>
                  <a:lnTo>
                    <a:pt x="51" y="225"/>
                  </a:lnTo>
                  <a:lnTo>
                    <a:pt x="50" y="225"/>
                  </a:lnTo>
                  <a:lnTo>
                    <a:pt x="48" y="226"/>
                  </a:lnTo>
                  <a:lnTo>
                    <a:pt x="47" y="226"/>
                  </a:lnTo>
                  <a:lnTo>
                    <a:pt x="47" y="228"/>
                  </a:lnTo>
                  <a:lnTo>
                    <a:pt x="44" y="226"/>
                  </a:lnTo>
                  <a:lnTo>
                    <a:pt x="42" y="226"/>
                  </a:lnTo>
                  <a:lnTo>
                    <a:pt x="42" y="223"/>
                  </a:lnTo>
                  <a:lnTo>
                    <a:pt x="41" y="223"/>
                  </a:lnTo>
                  <a:lnTo>
                    <a:pt x="35" y="225"/>
                  </a:lnTo>
                  <a:lnTo>
                    <a:pt x="35" y="228"/>
                  </a:lnTo>
                  <a:lnTo>
                    <a:pt x="33" y="228"/>
                  </a:lnTo>
                  <a:lnTo>
                    <a:pt x="29" y="228"/>
                  </a:lnTo>
                  <a:lnTo>
                    <a:pt x="26" y="226"/>
                  </a:lnTo>
                  <a:lnTo>
                    <a:pt x="24" y="226"/>
                  </a:lnTo>
                  <a:lnTo>
                    <a:pt x="23" y="226"/>
                  </a:lnTo>
                  <a:lnTo>
                    <a:pt x="17" y="226"/>
                  </a:lnTo>
                  <a:lnTo>
                    <a:pt x="15" y="226"/>
                  </a:lnTo>
                  <a:lnTo>
                    <a:pt x="14" y="226"/>
                  </a:lnTo>
                  <a:lnTo>
                    <a:pt x="14" y="225"/>
                  </a:lnTo>
                  <a:lnTo>
                    <a:pt x="12" y="225"/>
                  </a:lnTo>
                  <a:lnTo>
                    <a:pt x="12" y="226"/>
                  </a:lnTo>
                  <a:lnTo>
                    <a:pt x="12" y="231"/>
                  </a:lnTo>
                  <a:lnTo>
                    <a:pt x="6" y="231"/>
                  </a:lnTo>
                  <a:lnTo>
                    <a:pt x="5" y="232"/>
                  </a:lnTo>
                  <a:lnTo>
                    <a:pt x="3" y="231"/>
                  </a:lnTo>
                  <a:lnTo>
                    <a:pt x="3" y="232"/>
                  </a:lnTo>
                  <a:lnTo>
                    <a:pt x="2" y="234"/>
                  </a:lnTo>
                  <a:lnTo>
                    <a:pt x="0" y="235"/>
                  </a:lnTo>
                  <a:lnTo>
                    <a:pt x="0" y="238"/>
                  </a:lnTo>
                  <a:lnTo>
                    <a:pt x="3" y="240"/>
                  </a:lnTo>
                  <a:lnTo>
                    <a:pt x="12" y="250"/>
                  </a:lnTo>
                  <a:lnTo>
                    <a:pt x="15" y="252"/>
                  </a:lnTo>
                  <a:lnTo>
                    <a:pt x="27" y="252"/>
                  </a:lnTo>
                  <a:lnTo>
                    <a:pt x="35" y="250"/>
                  </a:lnTo>
                  <a:lnTo>
                    <a:pt x="36" y="247"/>
                  </a:lnTo>
                  <a:lnTo>
                    <a:pt x="38" y="247"/>
                  </a:lnTo>
                  <a:lnTo>
                    <a:pt x="39" y="249"/>
                  </a:lnTo>
                  <a:lnTo>
                    <a:pt x="36" y="255"/>
                  </a:lnTo>
                  <a:lnTo>
                    <a:pt x="30" y="259"/>
                  </a:lnTo>
                  <a:lnTo>
                    <a:pt x="18" y="262"/>
                  </a:lnTo>
                  <a:lnTo>
                    <a:pt x="15" y="259"/>
                  </a:lnTo>
                  <a:lnTo>
                    <a:pt x="15" y="261"/>
                  </a:lnTo>
                  <a:lnTo>
                    <a:pt x="15" y="267"/>
                  </a:lnTo>
                  <a:lnTo>
                    <a:pt x="39" y="289"/>
                  </a:lnTo>
                  <a:lnTo>
                    <a:pt x="48" y="289"/>
                  </a:lnTo>
                  <a:lnTo>
                    <a:pt x="53" y="288"/>
                  </a:lnTo>
                  <a:lnTo>
                    <a:pt x="57" y="286"/>
                  </a:lnTo>
                  <a:lnTo>
                    <a:pt x="59" y="286"/>
                  </a:lnTo>
                  <a:lnTo>
                    <a:pt x="63" y="283"/>
                  </a:lnTo>
                  <a:lnTo>
                    <a:pt x="66" y="277"/>
                  </a:lnTo>
                  <a:lnTo>
                    <a:pt x="69" y="261"/>
                  </a:lnTo>
                  <a:lnTo>
                    <a:pt x="69" y="262"/>
                  </a:lnTo>
                  <a:lnTo>
                    <a:pt x="71" y="262"/>
                  </a:lnTo>
                  <a:lnTo>
                    <a:pt x="80" y="262"/>
                  </a:lnTo>
                  <a:lnTo>
                    <a:pt x="78" y="265"/>
                  </a:lnTo>
                  <a:lnTo>
                    <a:pt x="75" y="265"/>
                  </a:lnTo>
                  <a:lnTo>
                    <a:pt x="74" y="268"/>
                  </a:lnTo>
                  <a:lnTo>
                    <a:pt x="74" y="273"/>
                  </a:lnTo>
                  <a:lnTo>
                    <a:pt x="75" y="273"/>
                  </a:lnTo>
                  <a:lnTo>
                    <a:pt x="77" y="274"/>
                  </a:lnTo>
                  <a:lnTo>
                    <a:pt x="75" y="279"/>
                  </a:lnTo>
                  <a:lnTo>
                    <a:pt x="75" y="283"/>
                  </a:lnTo>
                  <a:lnTo>
                    <a:pt x="77" y="283"/>
                  </a:lnTo>
                  <a:lnTo>
                    <a:pt x="78" y="296"/>
                  </a:lnTo>
                  <a:lnTo>
                    <a:pt x="77" y="305"/>
                  </a:lnTo>
                  <a:lnTo>
                    <a:pt x="77" y="314"/>
                  </a:lnTo>
                  <a:lnTo>
                    <a:pt x="78" y="314"/>
                  </a:lnTo>
                  <a:lnTo>
                    <a:pt x="78" y="320"/>
                  </a:lnTo>
                  <a:lnTo>
                    <a:pt x="78" y="319"/>
                  </a:lnTo>
                  <a:lnTo>
                    <a:pt x="80" y="317"/>
                  </a:lnTo>
                  <a:lnTo>
                    <a:pt x="81" y="319"/>
                  </a:lnTo>
                  <a:lnTo>
                    <a:pt x="81" y="322"/>
                  </a:lnTo>
                  <a:lnTo>
                    <a:pt x="80" y="322"/>
                  </a:lnTo>
                  <a:lnTo>
                    <a:pt x="80" y="331"/>
                  </a:lnTo>
                  <a:lnTo>
                    <a:pt x="81" y="334"/>
                  </a:lnTo>
                  <a:lnTo>
                    <a:pt x="81" y="335"/>
                  </a:lnTo>
                  <a:lnTo>
                    <a:pt x="81" y="340"/>
                  </a:lnTo>
                  <a:lnTo>
                    <a:pt x="89" y="370"/>
                  </a:lnTo>
                  <a:lnTo>
                    <a:pt x="90" y="371"/>
                  </a:lnTo>
                  <a:lnTo>
                    <a:pt x="90" y="374"/>
                  </a:lnTo>
                  <a:lnTo>
                    <a:pt x="93" y="377"/>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20" name="Freeform 494"/>
            <p:cNvSpPr>
              <a:spLocks/>
            </p:cNvSpPr>
            <p:nvPr/>
          </p:nvSpPr>
          <p:spPr bwMode="auto">
            <a:xfrm>
              <a:off x="4450" y="2328"/>
              <a:ext cx="120" cy="254"/>
            </a:xfrm>
            <a:custGeom>
              <a:avLst/>
              <a:gdLst>
                <a:gd name="T0" fmla="*/ 74 w 120"/>
                <a:gd name="T1" fmla="*/ 235 h 254"/>
                <a:gd name="T2" fmla="*/ 75 w 120"/>
                <a:gd name="T3" fmla="*/ 230 h 254"/>
                <a:gd name="T4" fmla="*/ 75 w 120"/>
                <a:gd name="T5" fmla="*/ 226 h 254"/>
                <a:gd name="T6" fmla="*/ 83 w 120"/>
                <a:gd name="T7" fmla="*/ 221 h 254"/>
                <a:gd name="T8" fmla="*/ 98 w 120"/>
                <a:gd name="T9" fmla="*/ 217 h 254"/>
                <a:gd name="T10" fmla="*/ 112 w 120"/>
                <a:gd name="T11" fmla="*/ 208 h 254"/>
                <a:gd name="T12" fmla="*/ 117 w 120"/>
                <a:gd name="T13" fmla="*/ 202 h 254"/>
                <a:gd name="T14" fmla="*/ 117 w 120"/>
                <a:gd name="T15" fmla="*/ 197 h 254"/>
                <a:gd name="T16" fmla="*/ 118 w 120"/>
                <a:gd name="T17" fmla="*/ 188 h 254"/>
                <a:gd name="T18" fmla="*/ 120 w 120"/>
                <a:gd name="T19" fmla="*/ 184 h 254"/>
                <a:gd name="T20" fmla="*/ 118 w 120"/>
                <a:gd name="T21" fmla="*/ 178 h 254"/>
                <a:gd name="T22" fmla="*/ 102 w 120"/>
                <a:gd name="T23" fmla="*/ 125 h 254"/>
                <a:gd name="T24" fmla="*/ 99 w 120"/>
                <a:gd name="T25" fmla="*/ 122 h 254"/>
                <a:gd name="T26" fmla="*/ 69 w 120"/>
                <a:gd name="T27" fmla="*/ 91 h 254"/>
                <a:gd name="T28" fmla="*/ 65 w 120"/>
                <a:gd name="T29" fmla="*/ 59 h 254"/>
                <a:gd name="T30" fmla="*/ 78 w 120"/>
                <a:gd name="T31" fmla="*/ 42 h 254"/>
                <a:gd name="T32" fmla="*/ 93 w 120"/>
                <a:gd name="T33" fmla="*/ 31 h 254"/>
                <a:gd name="T34" fmla="*/ 95 w 120"/>
                <a:gd name="T35" fmla="*/ 30 h 254"/>
                <a:gd name="T36" fmla="*/ 78 w 120"/>
                <a:gd name="T37" fmla="*/ 24 h 254"/>
                <a:gd name="T38" fmla="*/ 75 w 120"/>
                <a:gd name="T39" fmla="*/ 10 h 254"/>
                <a:gd name="T40" fmla="*/ 51 w 120"/>
                <a:gd name="T41" fmla="*/ 0 h 254"/>
                <a:gd name="T42" fmla="*/ 36 w 120"/>
                <a:gd name="T43" fmla="*/ 9 h 254"/>
                <a:gd name="T44" fmla="*/ 29 w 120"/>
                <a:gd name="T45" fmla="*/ 12 h 254"/>
                <a:gd name="T46" fmla="*/ 21 w 120"/>
                <a:gd name="T47" fmla="*/ 9 h 254"/>
                <a:gd name="T48" fmla="*/ 14 w 120"/>
                <a:gd name="T49" fmla="*/ 12 h 254"/>
                <a:gd name="T50" fmla="*/ 5 w 120"/>
                <a:gd name="T51" fmla="*/ 9 h 254"/>
                <a:gd name="T52" fmla="*/ 0 w 120"/>
                <a:gd name="T53" fmla="*/ 13 h 254"/>
                <a:gd name="T54" fmla="*/ 12 w 120"/>
                <a:gd name="T55" fmla="*/ 36 h 254"/>
                <a:gd name="T56" fmla="*/ 29 w 120"/>
                <a:gd name="T57" fmla="*/ 40 h 254"/>
                <a:gd name="T58" fmla="*/ 39 w 120"/>
                <a:gd name="T59" fmla="*/ 49 h 254"/>
                <a:gd name="T60" fmla="*/ 44 w 120"/>
                <a:gd name="T61" fmla="*/ 55 h 254"/>
                <a:gd name="T62" fmla="*/ 35 w 120"/>
                <a:gd name="T63" fmla="*/ 62 h 254"/>
                <a:gd name="T64" fmla="*/ 30 w 120"/>
                <a:gd name="T65" fmla="*/ 67 h 254"/>
                <a:gd name="T66" fmla="*/ 50 w 120"/>
                <a:gd name="T67" fmla="*/ 85 h 254"/>
                <a:gd name="T68" fmla="*/ 63 w 120"/>
                <a:gd name="T69" fmla="*/ 100 h 254"/>
                <a:gd name="T70" fmla="*/ 72 w 120"/>
                <a:gd name="T71" fmla="*/ 112 h 254"/>
                <a:gd name="T72" fmla="*/ 77 w 120"/>
                <a:gd name="T73" fmla="*/ 118 h 254"/>
                <a:gd name="T74" fmla="*/ 89 w 120"/>
                <a:gd name="T75" fmla="*/ 166 h 254"/>
                <a:gd name="T76" fmla="*/ 89 w 120"/>
                <a:gd name="T77" fmla="*/ 191 h 254"/>
                <a:gd name="T78" fmla="*/ 78 w 120"/>
                <a:gd name="T79" fmla="*/ 194 h 254"/>
                <a:gd name="T80" fmla="*/ 63 w 120"/>
                <a:gd name="T81" fmla="*/ 202 h 254"/>
                <a:gd name="T82" fmla="*/ 59 w 120"/>
                <a:gd name="T83" fmla="*/ 212 h 254"/>
                <a:gd name="T84" fmla="*/ 50 w 120"/>
                <a:gd name="T85" fmla="*/ 215 h 254"/>
                <a:gd name="T86" fmla="*/ 47 w 120"/>
                <a:gd name="T87" fmla="*/ 220 h 254"/>
                <a:gd name="T88" fmla="*/ 47 w 120"/>
                <a:gd name="T89" fmla="*/ 227 h 254"/>
                <a:gd name="T90" fmla="*/ 45 w 120"/>
                <a:gd name="T91" fmla="*/ 244 h 254"/>
                <a:gd name="T92" fmla="*/ 47 w 120"/>
                <a:gd name="T93" fmla="*/ 254 h 254"/>
                <a:gd name="T94" fmla="*/ 66 w 120"/>
                <a:gd name="T95" fmla="*/ 241 h 254"/>
                <a:gd name="T96" fmla="*/ 69 w 120"/>
                <a:gd name="T97" fmla="*/ 236 h 2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0"/>
                <a:gd name="T148" fmla="*/ 0 h 254"/>
                <a:gd name="T149" fmla="*/ 120 w 120"/>
                <a:gd name="T150" fmla="*/ 254 h 2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0" h="254">
                  <a:moveTo>
                    <a:pt x="69" y="236"/>
                  </a:moveTo>
                  <a:lnTo>
                    <a:pt x="72" y="238"/>
                  </a:lnTo>
                  <a:lnTo>
                    <a:pt x="74" y="235"/>
                  </a:lnTo>
                  <a:lnTo>
                    <a:pt x="72" y="232"/>
                  </a:lnTo>
                  <a:lnTo>
                    <a:pt x="72" y="230"/>
                  </a:lnTo>
                  <a:lnTo>
                    <a:pt x="75" y="230"/>
                  </a:lnTo>
                  <a:lnTo>
                    <a:pt x="75" y="229"/>
                  </a:lnTo>
                  <a:lnTo>
                    <a:pt x="77" y="229"/>
                  </a:lnTo>
                  <a:lnTo>
                    <a:pt x="75" y="226"/>
                  </a:lnTo>
                  <a:lnTo>
                    <a:pt x="77" y="226"/>
                  </a:lnTo>
                  <a:lnTo>
                    <a:pt x="78" y="223"/>
                  </a:lnTo>
                  <a:lnTo>
                    <a:pt x="83" y="221"/>
                  </a:lnTo>
                  <a:lnTo>
                    <a:pt x="84" y="223"/>
                  </a:lnTo>
                  <a:lnTo>
                    <a:pt x="87" y="223"/>
                  </a:lnTo>
                  <a:lnTo>
                    <a:pt x="98" y="217"/>
                  </a:lnTo>
                  <a:lnTo>
                    <a:pt x="101" y="214"/>
                  </a:lnTo>
                  <a:lnTo>
                    <a:pt x="110" y="209"/>
                  </a:lnTo>
                  <a:lnTo>
                    <a:pt x="112" y="208"/>
                  </a:lnTo>
                  <a:lnTo>
                    <a:pt x="114" y="208"/>
                  </a:lnTo>
                  <a:lnTo>
                    <a:pt x="115" y="203"/>
                  </a:lnTo>
                  <a:lnTo>
                    <a:pt x="117" y="202"/>
                  </a:lnTo>
                  <a:lnTo>
                    <a:pt x="118" y="199"/>
                  </a:lnTo>
                  <a:lnTo>
                    <a:pt x="117" y="199"/>
                  </a:lnTo>
                  <a:lnTo>
                    <a:pt x="117" y="197"/>
                  </a:lnTo>
                  <a:lnTo>
                    <a:pt x="118" y="197"/>
                  </a:lnTo>
                  <a:lnTo>
                    <a:pt x="117" y="188"/>
                  </a:lnTo>
                  <a:lnTo>
                    <a:pt x="118" y="188"/>
                  </a:lnTo>
                  <a:lnTo>
                    <a:pt x="118" y="185"/>
                  </a:lnTo>
                  <a:lnTo>
                    <a:pt x="118" y="184"/>
                  </a:lnTo>
                  <a:lnTo>
                    <a:pt x="120" y="184"/>
                  </a:lnTo>
                  <a:lnTo>
                    <a:pt x="120" y="185"/>
                  </a:lnTo>
                  <a:lnTo>
                    <a:pt x="120" y="179"/>
                  </a:lnTo>
                  <a:lnTo>
                    <a:pt x="118" y="178"/>
                  </a:lnTo>
                  <a:lnTo>
                    <a:pt x="111" y="139"/>
                  </a:lnTo>
                  <a:lnTo>
                    <a:pt x="104" y="128"/>
                  </a:lnTo>
                  <a:lnTo>
                    <a:pt x="102" y="125"/>
                  </a:lnTo>
                  <a:lnTo>
                    <a:pt x="101" y="125"/>
                  </a:lnTo>
                  <a:lnTo>
                    <a:pt x="101" y="124"/>
                  </a:lnTo>
                  <a:lnTo>
                    <a:pt x="99" y="122"/>
                  </a:lnTo>
                  <a:lnTo>
                    <a:pt x="93" y="121"/>
                  </a:lnTo>
                  <a:lnTo>
                    <a:pt x="72" y="98"/>
                  </a:lnTo>
                  <a:lnTo>
                    <a:pt x="69" y="91"/>
                  </a:lnTo>
                  <a:lnTo>
                    <a:pt x="60" y="82"/>
                  </a:lnTo>
                  <a:lnTo>
                    <a:pt x="59" y="79"/>
                  </a:lnTo>
                  <a:lnTo>
                    <a:pt x="65" y="59"/>
                  </a:lnTo>
                  <a:lnTo>
                    <a:pt x="74" y="50"/>
                  </a:lnTo>
                  <a:lnTo>
                    <a:pt x="75" y="46"/>
                  </a:lnTo>
                  <a:lnTo>
                    <a:pt x="78" y="42"/>
                  </a:lnTo>
                  <a:lnTo>
                    <a:pt x="87" y="37"/>
                  </a:lnTo>
                  <a:lnTo>
                    <a:pt x="87" y="34"/>
                  </a:lnTo>
                  <a:lnTo>
                    <a:pt x="93" y="31"/>
                  </a:lnTo>
                  <a:lnTo>
                    <a:pt x="96" y="33"/>
                  </a:lnTo>
                  <a:lnTo>
                    <a:pt x="98" y="31"/>
                  </a:lnTo>
                  <a:lnTo>
                    <a:pt x="95" y="30"/>
                  </a:lnTo>
                  <a:lnTo>
                    <a:pt x="86" y="30"/>
                  </a:lnTo>
                  <a:lnTo>
                    <a:pt x="84" y="27"/>
                  </a:lnTo>
                  <a:lnTo>
                    <a:pt x="78" y="24"/>
                  </a:lnTo>
                  <a:lnTo>
                    <a:pt x="75" y="19"/>
                  </a:lnTo>
                  <a:lnTo>
                    <a:pt x="74" y="15"/>
                  </a:lnTo>
                  <a:lnTo>
                    <a:pt x="75" y="10"/>
                  </a:lnTo>
                  <a:lnTo>
                    <a:pt x="74" y="7"/>
                  </a:lnTo>
                  <a:lnTo>
                    <a:pt x="65" y="6"/>
                  </a:lnTo>
                  <a:lnTo>
                    <a:pt x="51" y="0"/>
                  </a:lnTo>
                  <a:lnTo>
                    <a:pt x="50" y="0"/>
                  </a:lnTo>
                  <a:lnTo>
                    <a:pt x="44" y="6"/>
                  </a:lnTo>
                  <a:lnTo>
                    <a:pt x="36" y="9"/>
                  </a:lnTo>
                  <a:lnTo>
                    <a:pt x="35" y="7"/>
                  </a:lnTo>
                  <a:lnTo>
                    <a:pt x="32" y="10"/>
                  </a:lnTo>
                  <a:lnTo>
                    <a:pt x="29" y="12"/>
                  </a:lnTo>
                  <a:lnTo>
                    <a:pt x="27" y="9"/>
                  </a:lnTo>
                  <a:lnTo>
                    <a:pt x="23" y="10"/>
                  </a:lnTo>
                  <a:lnTo>
                    <a:pt x="21" y="9"/>
                  </a:lnTo>
                  <a:lnTo>
                    <a:pt x="20" y="10"/>
                  </a:lnTo>
                  <a:lnTo>
                    <a:pt x="15" y="12"/>
                  </a:lnTo>
                  <a:lnTo>
                    <a:pt x="14" y="12"/>
                  </a:lnTo>
                  <a:lnTo>
                    <a:pt x="11" y="10"/>
                  </a:lnTo>
                  <a:lnTo>
                    <a:pt x="6" y="9"/>
                  </a:lnTo>
                  <a:lnTo>
                    <a:pt x="5" y="9"/>
                  </a:lnTo>
                  <a:lnTo>
                    <a:pt x="2" y="13"/>
                  </a:lnTo>
                  <a:lnTo>
                    <a:pt x="2" y="15"/>
                  </a:lnTo>
                  <a:lnTo>
                    <a:pt x="0" y="13"/>
                  </a:lnTo>
                  <a:lnTo>
                    <a:pt x="14" y="30"/>
                  </a:lnTo>
                  <a:lnTo>
                    <a:pt x="12" y="34"/>
                  </a:lnTo>
                  <a:lnTo>
                    <a:pt x="12" y="36"/>
                  </a:lnTo>
                  <a:lnTo>
                    <a:pt x="17" y="42"/>
                  </a:lnTo>
                  <a:lnTo>
                    <a:pt x="23" y="42"/>
                  </a:lnTo>
                  <a:lnTo>
                    <a:pt x="29" y="40"/>
                  </a:lnTo>
                  <a:lnTo>
                    <a:pt x="35" y="42"/>
                  </a:lnTo>
                  <a:lnTo>
                    <a:pt x="39" y="47"/>
                  </a:lnTo>
                  <a:lnTo>
                    <a:pt x="39" y="49"/>
                  </a:lnTo>
                  <a:lnTo>
                    <a:pt x="42" y="50"/>
                  </a:lnTo>
                  <a:lnTo>
                    <a:pt x="42" y="53"/>
                  </a:lnTo>
                  <a:lnTo>
                    <a:pt x="44" y="55"/>
                  </a:lnTo>
                  <a:lnTo>
                    <a:pt x="44" y="58"/>
                  </a:lnTo>
                  <a:lnTo>
                    <a:pt x="39" y="62"/>
                  </a:lnTo>
                  <a:lnTo>
                    <a:pt x="35" y="62"/>
                  </a:lnTo>
                  <a:lnTo>
                    <a:pt x="32" y="62"/>
                  </a:lnTo>
                  <a:lnTo>
                    <a:pt x="30" y="64"/>
                  </a:lnTo>
                  <a:lnTo>
                    <a:pt x="30" y="67"/>
                  </a:lnTo>
                  <a:lnTo>
                    <a:pt x="30" y="70"/>
                  </a:lnTo>
                  <a:lnTo>
                    <a:pt x="48" y="80"/>
                  </a:lnTo>
                  <a:lnTo>
                    <a:pt x="50" y="85"/>
                  </a:lnTo>
                  <a:lnTo>
                    <a:pt x="57" y="91"/>
                  </a:lnTo>
                  <a:lnTo>
                    <a:pt x="59" y="94"/>
                  </a:lnTo>
                  <a:lnTo>
                    <a:pt x="63" y="100"/>
                  </a:lnTo>
                  <a:lnTo>
                    <a:pt x="65" y="101"/>
                  </a:lnTo>
                  <a:lnTo>
                    <a:pt x="71" y="104"/>
                  </a:lnTo>
                  <a:lnTo>
                    <a:pt x="72" y="112"/>
                  </a:lnTo>
                  <a:lnTo>
                    <a:pt x="72" y="113"/>
                  </a:lnTo>
                  <a:lnTo>
                    <a:pt x="74" y="118"/>
                  </a:lnTo>
                  <a:lnTo>
                    <a:pt x="77" y="118"/>
                  </a:lnTo>
                  <a:lnTo>
                    <a:pt x="83" y="122"/>
                  </a:lnTo>
                  <a:lnTo>
                    <a:pt x="89" y="137"/>
                  </a:lnTo>
                  <a:lnTo>
                    <a:pt x="89" y="166"/>
                  </a:lnTo>
                  <a:lnTo>
                    <a:pt x="92" y="170"/>
                  </a:lnTo>
                  <a:lnTo>
                    <a:pt x="90" y="188"/>
                  </a:lnTo>
                  <a:lnTo>
                    <a:pt x="89" y="191"/>
                  </a:lnTo>
                  <a:lnTo>
                    <a:pt x="86" y="191"/>
                  </a:lnTo>
                  <a:lnTo>
                    <a:pt x="81" y="194"/>
                  </a:lnTo>
                  <a:lnTo>
                    <a:pt x="78" y="194"/>
                  </a:lnTo>
                  <a:lnTo>
                    <a:pt x="72" y="197"/>
                  </a:lnTo>
                  <a:lnTo>
                    <a:pt x="72" y="200"/>
                  </a:lnTo>
                  <a:lnTo>
                    <a:pt x="63" y="202"/>
                  </a:lnTo>
                  <a:lnTo>
                    <a:pt x="63" y="206"/>
                  </a:lnTo>
                  <a:lnTo>
                    <a:pt x="63" y="211"/>
                  </a:lnTo>
                  <a:lnTo>
                    <a:pt x="59" y="212"/>
                  </a:lnTo>
                  <a:lnTo>
                    <a:pt x="56" y="215"/>
                  </a:lnTo>
                  <a:lnTo>
                    <a:pt x="53" y="217"/>
                  </a:lnTo>
                  <a:lnTo>
                    <a:pt x="50" y="215"/>
                  </a:lnTo>
                  <a:lnTo>
                    <a:pt x="48" y="215"/>
                  </a:lnTo>
                  <a:lnTo>
                    <a:pt x="48" y="218"/>
                  </a:lnTo>
                  <a:lnTo>
                    <a:pt x="47" y="220"/>
                  </a:lnTo>
                  <a:lnTo>
                    <a:pt x="39" y="221"/>
                  </a:lnTo>
                  <a:lnTo>
                    <a:pt x="41" y="226"/>
                  </a:lnTo>
                  <a:lnTo>
                    <a:pt x="47" y="227"/>
                  </a:lnTo>
                  <a:lnTo>
                    <a:pt x="48" y="229"/>
                  </a:lnTo>
                  <a:lnTo>
                    <a:pt x="45" y="235"/>
                  </a:lnTo>
                  <a:lnTo>
                    <a:pt x="45" y="244"/>
                  </a:lnTo>
                  <a:lnTo>
                    <a:pt x="47" y="251"/>
                  </a:lnTo>
                  <a:lnTo>
                    <a:pt x="45" y="253"/>
                  </a:lnTo>
                  <a:lnTo>
                    <a:pt x="47" y="254"/>
                  </a:lnTo>
                  <a:lnTo>
                    <a:pt x="50" y="254"/>
                  </a:lnTo>
                  <a:lnTo>
                    <a:pt x="59" y="244"/>
                  </a:lnTo>
                  <a:lnTo>
                    <a:pt x="66" y="241"/>
                  </a:lnTo>
                  <a:lnTo>
                    <a:pt x="68" y="239"/>
                  </a:lnTo>
                  <a:lnTo>
                    <a:pt x="66" y="238"/>
                  </a:lnTo>
                  <a:lnTo>
                    <a:pt x="69" y="236"/>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21" name="Freeform 495"/>
            <p:cNvSpPr>
              <a:spLocks/>
            </p:cNvSpPr>
            <p:nvPr/>
          </p:nvSpPr>
          <p:spPr bwMode="auto">
            <a:xfrm>
              <a:off x="4851" y="2028"/>
              <a:ext cx="59" cy="87"/>
            </a:xfrm>
            <a:custGeom>
              <a:avLst/>
              <a:gdLst>
                <a:gd name="T0" fmla="*/ 56 w 59"/>
                <a:gd name="T1" fmla="*/ 29 h 87"/>
                <a:gd name="T2" fmla="*/ 59 w 59"/>
                <a:gd name="T3" fmla="*/ 53 h 87"/>
                <a:gd name="T4" fmla="*/ 51 w 59"/>
                <a:gd name="T5" fmla="*/ 71 h 87"/>
                <a:gd name="T6" fmla="*/ 42 w 59"/>
                <a:gd name="T7" fmla="*/ 71 h 87"/>
                <a:gd name="T8" fmla="*/ 36 w 59"/>
                <a:gd name="T9" fmla="*/ 75 h 87"/>
                <a:gd name="T10" fmla="*/ 32 w 59"/>
                <a:gd name="T11" fmla="*/ 74 h 87"/>
                <a:gd name="T12" fmla="*/ 29 w 59"/>
                <a:gd name="T13" fmla="*/ 78 h 87"/>
                <a:gd name="T14" fmla="*/ 26 w 59"/>
                <a:gd name="T15" fmla="*/ 81 h 87"/>
                <a:gd name="T16" fmla="*/ 23 w 59"/>
                <a:gd name="T17" fmla="*/ 78 h 87"/>
                <a:gd name="T18" fmla="*/ 21 w 59"/>
                <a:gd name="T19" fmla="*/ 84 h 87"/>
                <a:gd name="T20" fmla="*/ 18 w 59"/>
                <a:gd name="T21" fmla="*/ 83 h 87"/>
                <a:gd name="T22" fmla="*/ 21 w 59"/>
                <a:gd name="T23" fmla="*/ 80 h 87"/>
                <a:gd name="T24" fmla="*/ 14 w 59"/>
                <a:gd name="T25" fmla="*/ 86 h 87"/>
                <a:gd name="T26" fmla="*/ 12 w 59"/>
                <a:gd name="T27" fmla="*/ 83 h 87"/>
                <a:gd name="T28" fmla="*/ 8 w 59"/>
                <a:gd name="T29" fmla="*/ 84 h 87"/>
                <a:gd name="T30" fmla="*/ 3 w 59"/>
                <a:gd name="T31" fmla="*/ 87 h 87"/>
                <a:gd name="T32" fmla="*/ 8 w 59"/>
                <a:gd name="T33" fmla="*/ 83 h 87"/>
                <a:gd name="T34" fmla="*/ 8 w 59"/>
                <a:gd name="T35" fmla="*/ 78 h 87"/>
                <a:gd name="T36" fmla="*/ 5 w 59"/>
                <a:gd name="T37" fmla="*/ 78 h 87"/>
                <a:gd name="T38" fmla="*/ 6 w 59"/>
                <a:gd name="T39" fmla="*/ 72 h 87"/>
                <a:gd name="T40" fmla="*/ 9 w 59"/>
                <a:gd name="T41" fmla="*/ 63 h 87"/>
                <a:gd name="T42" fmla="*/ 11 w 59"/>
                <a:gd name="T43" fmla="*/ 60 h 87"/>
                <a:gd name="T44" fmla="*/ 11 w 59"/>
                <a:gd name="T45" fmla="*/ 56 h 87"/>
                <a:gd name="T46" fmla="*/ 9 w 59"/>
                <a:gd name="T47" fmla="*/ 51 h 87"/>
                <a:gd name="T48" fmla="*/ 5 w 59"/>
                <a:gd name="T49" fmla="*/ 39 h 87"/>
                <a:gd name="T50" fmla="*/ 5 w 59"/>
                <a:gd name="T51" fmla="*/ 44 h 87"/>
                <a:gd name="T52" fmla="*/ 0 w 59"/>
                <a:gd name="T53" fmla="*/ 41 h 87"/>
                <a:gd name="T54" fmla="*/ 3 w 59"/>
                <a:gd name="T55" fmla="*/ 36 h 87"/>
                <a:gd name="T56" fmla="*/ 12 w 59"/>
                <a:gd name="T57" fmla="*/ 36 h 87"/>
                <a:gd name="T58" fmla="*/ 12 w 59"/>
                <a:gd name="T59" fmla="*/ 33 h 87"/>
                <a:gd name="T60" fmla="*/ 12 w 59"/>
                <a:gd name="T61" fmla="*/ 30 h 87"/>
                <a:gd name="T62" fmla="*/ 11 w 59"/>
                <a:gd name="T63" fmla="*/ 26 h 87"/>
                <a:gd name="T64" fmla="*/ 9 w 59"/>
                <a:gd name="T65" fmla="*/ 23 h 87"/>
                <a:gd name="T66" fmla="*/ 6 w 59"/>
                <a:gd name="T67" fmla="*/ 18 h 87"/>
                <a:gd name="T68" fmla="*/ 8 w 59"/>
                <a:gd name="T69" fmla="*/ 17 h 87"/>
                <a:gd name="T70" fmla="*/ 29 w 59"/>
                <a:gd name="T71" fmla="*/ 8 h 87"/>
                <a:gd name="T72" fmla="*/ 39 w 59"/>
                <a:gd name="T73" fmla="*/ 0 h 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
                <a:gd name="T112" fmla="*/ 0 h 87"/>
                <a:gd name="T113" fmla="*/ 59 w 59"/>
                <a:gd name="T114" fmla="*/ 87 h 8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 h="87">
                  <a:moveTo>
                    <a:pt x="39" y="0"/>
                  </a:moveTo>
                  <a:lnTo>
                    <a:pt x="56" y="29"/>
                  </a:lnTo>
                  <a:lnTo>
                    <a:pt x="57" y="53"/>
                  </a:lnTo>
                  <a:lnTo>
                    <a:pt x="59" y="53"/>
                  </a:lnTo>
                  <a:lnTo>
                    <a:pt x="54" y="66"/>
                  </a:lnTo>
                  <a:lnTo>
                    <a:pt x="51" y="71"/>
                  </a:lnTo>
                  <a:lnTo>
                    <a:pt x="45" y="72"/>
                  </a:lnTo>
                  <a:lnTo>
                    <a:pt x="42" y="71"/>
                  </a:lnTo>
                  <a:lnTo>
                    <a:pt x="38" y="78"/>
                  </a:lnTo>
                  <a:lnTo>
                    <a:pt x="36" y="75"/>
                  </a:lnTo>
                  <a:lnTo>
                    <a:pt x="35" y="75"/>
                  </a:lnTo>
                  <a:lnTo>
                    <a:pt x="32" y="74"/>
                  </a:lnTo>
                  <a:lnTo>
                    <a:pt x="27" y="77"/>
                  </a:lnTo>
                  <a:lnTo>
                    <a:pt x="29" y="78"/>
                  </a:lnTo>
                  <a:lnTo>
                    <a:pt x="27" y="80"/>
                  </a:lnTo>
                  <a:lnTo>
                    <a:pt x="26" y="81"/>
                  </a:lnTo>
                  <a:lnTo>
                    <a:pt x="24" y="78"/>
                  </a:lnTo>
                  <a:lnTo>
                    <a:pt x="23" y="78"/>
                  </a:lnTo>
                  <a:lnTo>
                    <a:pt x="23" y="83"/>
                  </a:lnTo>
                  <a:lnTo>
                    <a:pt x="21" y="84"/>
                  </a:lnTo>
                  <a:lnTo>
                    <a:pt x="20" y="84"/>
                  </a:lnTo>
                  <a:lnTo>
                    <a:pt x="18" y="83"/>
                  </a:lnTo>
                  <a:lnTo>
                    <a:pt x="21" y="81"/>
                  </a:lnTo>
                  <a:lnTo>
                    <a:pt x="21" y="80"/>
                  </a:lnTo>
                  <a:lnTo>
                    <a:pt x="17" y="81"/>
                  </a:lnTo>
                  <a:lnTo>
                    <a:pt x="14" y="86"/>
                  </a:lnTo>
                  <a:lnTo>
                    <a:pt x="12" y="86"/>
                  </a:lnTo>
                  <a:lnTo>
                    <a:pt x="12" y="83"/>
                  </a:lnTo>
                  <a:lnTo>
                    <a:pt x="8" y="87"/>
                  </a:lnTo>
                  <a:lnTo>
                    <a:pt x="8" y="84"/>
                  </a:lnTo>
                  <a:lnTo>
                    <a:pt x="5" y="86"/>
                  </a:lnTo>
                  <a:lnTo>
                    <a:pt x="3" y="87"/>
                  </a:lnTo>
                  <a:lnTo>
                    <a:pt x="5" y="81"/>
                  </a:lnTo>
                  <a:lnTo>
                    <a:pt x="8" y="83"/>
                  </a:lnTo>
                  <a:lnTo>
                    <a:pt x="8" y="80"/>
                  </a:lnTo>
                  <a:lnTo>
                    <a:pt x="8" y="78"/>
                  </a:lnTo>
                  <a:lnTo>
                    <a:pt x="6" y="77"/>
                  </a:lnTo>
                  <a:lnTo>
                    <a:pt x="5" y="78"/>
                  </a:lnTo>
                  <a:lnTo>
                    <a:pt x="5" y="77"/>
                  </a:lnTo>
                  <a:lnTo>
                    <a:pt x="6" y="72"/>
                  </a:lnTo>
                  <a:lnTo>
                    <a:pt x="6" y="69"/>
                  </a:lnTo>
                  <a:lnTo>
                    <a:pt x="9" y="63"/>
                  </a:lnTo>
                  <a:lnTo>
                    <a:pt x="8" y="62"/>
                  </a:lnTo>
                  <a:lnTo>
                    <a:pt x="11" y="60"/>
                  </a:lnTo>
                  <a:lnTo>
                    <a:pt x="12" y="57"/>
                  </a:lnTo>
                  <a:lnTo>
                    <a:pt x="11" y="56"/>
                  </a:lnTo>
                  <a:lnTo>
                    <a:pt x="11" y="54"/>
                  </a:lnTo>
                  <a:lnTo>
                    <a:pt x="9" y="51"/>
                  </a:lnTo>
                  <a:lnTo>
                    <a:pt x="6" y="41"/>
                  </a:lnTo>
                  <a:lnTo>
                    <a:pt x="5" y="39"/>
                  </a:lnTo>
                  <a:lnTo>
                    <a:pt x="6" y="44"/>
                  </a:lnTo>
                  <a:lnTo>
                    <a:pt x="5" y="44"/>
                  </a:lnTo>
                  <a:lnTo>
                    <a:pt x="3" y="41"/>
                  </a:lnTo>
                  <a:lnTo>
                    <a:pt x="0" y="41"/>
                  </a:lnTo>
                  <a:lnTo>
                    <a:pt x="2" y="38"/>
                  </a:lnTo>
                  <a:lnTo>
                    <a:pt x="3" y="36"/>
                  </a:lnTo>
                  <a:lnTo>
                    <a:pt x="11" y="35"/>
                  </a:lnTo>
                  <a:lnTo>
                    <a:pt x="12" y="36"/>
                  </a:lnTo>
                  <a:lnTo>
                    <a:pt x="14" y="36"/>
                  </a:lnTo>
                  <a:lnTo>
                    <a:pt x="12" y="33"/>
                  </a:lnTo>
                  <a:lnTo>
                    <a:pt x="12" y="32"/>
                  </a:lnTo>
                  <a:lnTo>
                    <a:pt x="12" y="30"/>
                  </a:lnTo>
                  <a:lnTo>
                    <a:pt x="12" y="27"/>
                  </a:lnTo>
                  <a:lnTo>
                    <a:pt x="11" y="26"/>
                  </a:lnTo>
                  <a:lnTo>
                    <a:pt x="9" y="24"/>
                  </a:lnTo>
                  <a:lnTo>
                    <a:pt x="9" y="23"/>
                  </a:lnTo>
                  <a:lnTo>
                    <a:pt x="8" y="20"/>
                  </a:lnTo>
                  <a:lnTo>
                    <a:pt x="6" y="18"/>
                  </a:lnTo>
                  <a:lnTo>
                    <a:pt x="6" y="17"/>
                  </a:lnTo>
                  <a:lnTo>
                    <a:pt x="8" y="17"/>
                  </a:lnTo>
                  <a:lnTo>
                    <a:pt x="20" y="8"/>
                  </a:lnTo>
                  <a:lnTo>
                    <a:pt x="29" y="8"/>
                  </a:lnTo>
                  <a:lnTo>
                    <a:pt x="35" y="6"/>
                  </a:lnTo>
                  <a:lnTo>
                    <a:pt x="39" y="0"/>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22" name="Freeform 496"/>
            <p:cNvSpPr>
              <a:spLocks/>
            </p:cNvSpPr>
            <p:nvPr/>
          </p:nvSpPr>
          <p:spPr bwMode="auto">
            <a:xfrm>
              <a:off x="4574" y="2609"/>
              <a:ext cx="162" cy="100"/>
            </a:xfrm>
            <a:custGeom>
              <a:avLst/>
              <a:gdLst>
                <a:gd name="T0" fmla="*/ 75 w 162"/>
                <a:gd name="T1" fmla="*/ 40 h 100"/>
                <a:gd name="T2" fmla="*/ 86 w 162"/>
                <a:gd name="T3" fmla="*/ 49 h 100"/>
                <a:gd name="T4" fmla="*/ 87 w 162"/>
                <a:gd name="T5" fmla="*/ 46 h 100"/>
                <a:gd name="T6" fmla="*/ 89 w 162"/>
                <a:gd name="T7" fmla="*/ 37 h 100"/>
                <a:gd name="T8" fmla="*/ 92 w 162"/>
                <a:gd name="T9" fmla="*/ 36 h 100"/>
                <a:gd name="T10" fmla="*/ 95 w 162"/>
                <a:gd name="T11" fmla="*/ 42 h 100"/>
                <a:gd name="T12" fmla="*/ 98 w 162"/>
                <a:gd name="T13" fmla="*/ 43 h 100"/>
                <a:gd name="T14" fmla="*/ 98 w 162"/>
                <a:gd name="T15" fmla="*/ 37 h 100"/>
                <a:gd name="T16" fmla="*/ 95 w 162"/>
                <a:gd name="T17" fmla="*/ 34 h 100"/>
                <a:gd name="T18" fmla="*/ 99 w 162"/>
                <a:gd name="T19" fmla="*/ 33 h 100"/>
                <a:gd name="T20" fmla="*/ 99 w 162"/>
                <a:gd name="T21" fmla="*/ 28 h 100"/>
                <a:gd name="T22" fmla="*/ 99 w 162"/>
                <a:gd name="T23" fmla="*/ 25 h 100"/>
                <a:gd name="T24" fmla="*/ 104 w 162"/>
                <a:gd name="T25" fmla="*/ 24 h 100"/>
                <a:gd name="T26" fmla="*/ 110 w 162"/>
                <a:gd name="T27" fmla="*/ 15 h 100"/>
                <a:gd name="T28" fmla="*/ 119 w 162"/>
                <a:gd name="T29" fmla="*/ 2 h 100"/>
                <a:gd name="T30" fmla="*/ 122 w 162"/>
                <a:gd name="T31" fmla="*/ 0 h 100"/>
                <a:gd name="T32" fmla="*/ 122 w 162"/>
                <a:gd name="T33" fmla="*/ 5 h 100"/>
                <a:gd name="T34" fmla="*/ 120 w 162"/>
                <a:gd name="T35" fmla="*/ 8 h 100"/>
                <a:gd name="T36" fmla="*/ 125 w 162"/>
                <a:gd name="T37" fmla="*/ 0 h 100"/>
                <a:gd name="T38" fmla="*/ 128 w 162"/>
                <a:gd name="T39" fmla="*/ 2 h 100"/>
                <a:gd name="T40" fmla="*/ 132 w 162"/>
                <a:gd name="T41" fmla="*/ 8 h 100"/>
                <a:gd name="T42" fmla="*/ 137 w 162"/>
                <a:gd name="T43" fmla="*/ 9 h 100"/>
                <a:gd name="T44" fmla="*/ 135 w 162"/>
                <a:gd name="T45" fmla="*/ 13 h 100"/>
                <a:gd name="T46" fmla="*/ 138 w 162"/>
                <a:gd name="T47" fmla="*/ 18 h 100"/>
                <a:gd name="T48" fmla="*/ 143 w 162"/>
                <a:gd name="T49" fmla="*/ 16 h 100"/>
                <a:gd name="T50" fmla="*/ 143 w 162"/>
                <a:gd name="T51" fmla="*/ 19 h 100"/>
                <a:gd name="T52" fmla="*/ 143 w 162"/>
                <a:gd name="T53" fmla="*/ 21 h 100"/>
                <a:gd name="T54" fmla="*/ 146 w 162"/>
                <a:gd name="T55" fmla="*/ 19 h 100"/>
                <a:gd name="T56" fmla="*/ 155 w 162"/>
                <a:gd name="T57" fmla="*/ 24 h 100"/>
                <a:gd name="T58" fmla="*/ 162 w 162"/>
                <a:gd name="T59" fmla="*/ 28 h 100"/>
                <a:gd name="T60" fmla="*/ 162 w 162"/>
                <a:gd name="T61" fmla="*/ 31 h 100"/>
                <a:gd name="T62" fmla="*/ 149 w 162"/>
                <a:gd name="T63" fmla="*/ 33 h 100"/>
                <a:gd name="T64" fmla="*/ 146 w 162"/>
                <a:gd name="T65" fmla="*/ 37 h 100"/>
                <a:gd name="T66" fmla="*/ 149 w 162"/>
                <a:gd name="T67" fmla="*/ 40 h 100"/>
                <a:gd name="T68" fmla="*/ 152 w 162"/>
                <a:gd name="T69" fmla="*/ 42 h 100"/>
                <a:gd name="T70" fmla="*/ 143 w 162"/>
                <a:gd name="T71" fmla="*/ 46 h 100"/>
                <a:gd name="T72" fmla="*/ 137 w 162"/>
                <a:gd name="T73" fmla="*/ 43 h 100"/>
                <a:gd name="T74" fmla="*/ 135 w 162"/>
                <a:gd name="T75" fmla="*/ 46 h 100"/>
                <a:gd name="T76" fmla="*/ 126 w 162"/>
                <a:gd name="T77" fmla="*/ 43 h 100"/>
                <a:gd name="T78" fmla="*/ 104 w 162"/>
                <a:gd name="T79" fmla="*/ 46 h 100"/>
                <a:gd name="T80" fmla="*/ 92 w 162"/>
                <a:gd name="T81" fmla="*/ 70 h 100"/>
                <a:gd name="T82" fmla="*/ 81 w 162"/>
                <a:gd name="T83" fmla="*/ 91 h 100"/>
                <a:gd name="T84" fmla="*/ 65 w 162"/>
                <a:gd name="T85" fmla="*/ 96 h 100"/>
                <a:gd name="T86" fmla="*/ 56 w 162"/>
                <a:gd name="T87" fmla="*/ 91 h 100"/>
                <a:gd name="T88" fmla="*/ 47 w 162"/>
                <a:gd name="T89" fmla="*/ 90 h 100"/>
                <a:gd name="T90" fmla="*/ 38 w 162"/>
                <a:gd name="T91" fmla="*/ 99 h 100"/>
                <a:gd name="T92" fmla="*/ 30 w 162"/>
                <a:gd name="T93" fmla="*/ 100 h 100"/>
                <a:gd name="T94" fmla="*/ 24 w 162"/>
                <a:gd name="T95" fmla="*/ 99 h 100"/>
                <a:gd name="T96" fmla="*/ 17 w 162"/>
                <a:gd name="T97" fmla="*/ 100 h 100"/>
                <a:gd name="T98" fmla="*/ 0 w 162"/>
                <a:gd name="T99" fmla="*/ 84 h 100"/>
                <a:gd name="T100" fmla="*/ 2 w 162"/>
                <a:gd name="T101" fmla="*/ 81 h 100"/>
                <a:gd name="T102" fmla="*/ 3 w 162"/>
                <a:gd name="T103" fmla="*/ 84 h 100"/>
                <a:gd name="T104" fmla="*/ 11 w 162"/>
                <a:gd name="T105" fmla="*/ 87 h 100"/>
                <a:gd name="T106" fmla="*/ 18 w 162"/>
                <a:gd name="T107" fmla="*/ 88 h 100"/>
                <a:gd name="T108" fmla="*/ 29 w 162"/>
                <a:gd name="T109" fmla="*/ 81 h 100"/>
                <a:gd name="T110" fmla="*/ 30 w 162"/>
                <a:gd name="T111" fmla="*/ 76 h 100"/>
                <a:gd name="T112" fmla="*/ 32 w 162"/>
                <a:gd name="T113" fmla="*/ 78 h 100"/>
                <a:gd name="T114" fmla="*/ 33 w 162"/>
                <a:gd name="T115" fmla="*/ 72 h 100"/>
                <a:gd name="T116" fmla="*/ 36 w 162"/>
                <a:gd name="T117" fmla="*/ 67 h 100"/>
                <a:gd name="T118" fmla="*/ 42 w 162"/>
                <a:gd name="T119" fmla="*/ 67 h 100"/>
                <a:gd name="T120" fmla="*/ 56 w 162"/>
                <a:gd name="T121" fmla="*/ 64 h 100"/>
                <a:gd name="T122" fmla="*/ 74 w 162"/>
                <a:gd name="T123" fmla="*/ 40 h 1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2"/>
                <a:gd name="T187" fmla="*/ 0 h 100"/>
                <a:gd name="T188" fmla="*/ 162 w 162"/>
                <a:gd name="T189" fmla="*/ 100 h 1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2" h="100">
                  <a:moveTo>
                    <a:pt x="75" y="39"/>
                  </a:moveTo>
                  <a:lnTo>
                    <a:pt x="75" y="40"/>
                  </a:lnTo>
                  <a:lnTo>
                    <a:pt x="84" y="48"/>
                  </a:lnTo>
                  <a:lnTo>
                    <a:pt x="86" y="49"/>
                  </a:lnTo>
                  <a:lnTo>
                    <a:pt x="86" y="48"/>
                  </a:lnTo>
                  <a:lnTo>
                    <a:pt x="87" y="46"/>
                  </a:lnTo>
                  <a:lnTo>
                    <a:pt x="87" y="39"/>
                  </a:lnTo>
                  <a:lnTo>
                    <a:pt x="89" y="37"/>
                  </a:lnTo>
                  <a:lnTo>
                    <a:pt x="90" y="36"/>
                  </a:lnTo>
                  <a:lnTo>
                    <a:pt x="92" y="36"/>
                  </a:lnTo>
                  <a:lnTo>
                    <a:pt x="93" y="37"/>
                  </a:lnTo>
                  <a:lnTo>
                    <a:pt x="95" y="42"/>
                  </a:lnTo>
                  <a:lnTo>
                    <a:pt x="96" y="43"/>
                  </a:lnTo>
                  <a:lnTo>
                    <a:pt x="98" y="43"/>
                  </a:lnTo>
                  <a:lnTo>
                    <a:pt x="98" y="42"/>
                  </a:lnTo>
                  <a:lnTo>
                    <a:pt x="98" y="37"/>
                  </a:lnTo>
                  <a:lnTo>
                    <a:pt x="96" y="36"/>
                  </a:lnTo>
                  <a:lnTo>
                    <a:pt x="95" y="34"/>
                  </a:lnTo>
                  <a:lnTo>
                    <a:pt x="98" y="33"/>
                  </a:lnTo>
                  <a:lnTo>
                    <a:pt x="99" y="33"/>
                  </a:lnTo>
                  <a:lnTo>
                    <a:pt x="101" y="30"/>
                  </a:lnTo>
                  <a:lnTo>
                    <a:pt x="99" y="28"/>
                  </a:lnTo>
                  <a:lnTo>
                    <a:pt x="98" y="27"/>
                  </a:lnTo>
                  <a:lnTo>
                    <a:pt x="99" y="25"/>
                  </a:lnTo>
                  <a:lnTo>
                    <a:pt x="101" y="24"/>
                  </a:lnTo>
                  <a:lnTo>
                    <a:pt x="104" y="24"/>
                  </a:lnTo>
                  <a:lnTo>
                    <a:pt x="110" y="16"/>
                  </a:lnTo>
                  <a:lnTo>
                    <a:pt x="110" y="15"/>
                  </a:lnTo>
                  <a:lnTo>
                    <a:pt x="119" y="5"/>
                  </a:lnTo>
                  <a:lnTo>
                    <a:pt x="119" y="2"/>
                  </a:lnTo>
                  <a:lnTo>
                    <a:pt x="120" y="0"/>
                  </a:lnTo>
                  <a:lnTo>
                    <a:pt x="122" y="0"/>
                  </a:lnTo>
                  <a:lnTo>
                    <a:pt x="122" y="2"/>
                  </a:lnTo>
                  <a:lnTo>
                    <a:pt x="122" y="5"/>
                  </a:lnTo>
                  <a:lnTo>
                    <a:pt x="120" y="6"/>
                  </a:lnTo>
                  <a:lnTo>
                    <a:pt x="120" y="8"/>
                  </a:lnTo>
                  <a:lnTo>
                    <a:pt x="125" y="3"/>
                  </a:lnTo>
                  <a:lnTo>
                    <a:pt x="125" y="0"/>
                  </a:lnTo>
                  <a:lnTo>
                    <a:pt x="128" y="0"/>
                  </a:lnTo>
                  <a:lnTo>
                    <a:pt x="128" y="2"/>
                  </a:lnTo>
                  <a:lnTo>
                    <a:pt x="129" y="6"/>
                  </a:lnTo>
                  <a:lnTo>
                    <a:pt x="132" y="8"/>
                  </a:lnTo>
                  <a:lnTo>
                    <a:pt x="134" y="6"/>
                  </a:lnTo>
                  <a:lnTo>
                    <a:pt x="137" y="9"/>
                  </a:lnTo>
                  <a:lnTo>
                    <a:pt x="137" y="12"/>
                  </a:lnTo>
                  <a:lnTo>
                    <a:pt x="135" y="13"/>
                  </a:lnTo>
                  <a:lnTo>
                    <a:pt x="137" y="18"/>
                  </a:lnTo>
                  <a:lnTo>
                    <a:pt x="138" y="18"/>
                  </a:lnTo>
                  <a:lnTo>
                    <a:pt x="141" y="16"/>
                  </a:lnTo>
                  <a:lnTo>
                    <a:pt x="143" y="16"/>
                  </a:lnTo>
                  <a:lnTo>
                    <a:pt x="143" y="18"/>
                  </a:lnTo>
                  <a:lnTo>
                    <a:pt x="143" y="19"/>
                  </a:lnTo>
                  <a:lnTo>
                    <a:pt x="141" y="21"/>
                  </a:lnTo>
                  <a:lnTo>
                    <a:pt x="143" y="21"/>
                  </a:lnTo>
                  <a:lnTo>
                    <a:pt x="144" y="21"/>
                  </a:lnTo>
                  <a:lnTo>
                    <a:pt x="146" y="19"/>
                  </a:lnTo>
                  <a:lnTo>
                    <a:pt x="147" y="19"/>
                  </a:lnTo>
                  <a:lnTo>
                    <a:pt x="155" y="24"/>
                  </a:lnTo>
                  <a:lnTo>
                    <a:pt x="161" y="27"/>
                  </a:lnTo>
                  <a:lnTo>
                    <a:pt x="162" y="28"/>
                  </a:lnTo>
                  <a:lnTo>
                    <a:pt x="162" y="30"/>
                  </a:lnTo>
                  <a:lnTo>
                    <a:pt x="162" y="31"/>
                  </a:lnTo>
                  <a:lnTo>
                    <a:pt x="150" y="34"/>
                  </a:lnTo>
                  <a:lnTo>
                    <a:pt x="149" y="33"/>
                  </a:lnTo>
                  <a:lnTo>
                    <a:pt x="146" y="34"/>
                  </a:lnTo>
                  <a:lnTo>
                    <a:pt x="146" y="37"/>
                  </a:lnTo>
                  <a:lnTo>
                    <a:pt x="146" y="39"/>
                  </a:lnTo>
                  <a:lnTo>
                    <a:pt x="149" y="40"/>
                  </a:lnTo>
                  <a:lnTo>
                    <a:pt x="150" y="40"/>
                  </a:lnTo>
                  <a:lnTo>
                    <a:pt x="152" y="42"/>
                  </a:lnTo>
                  <a:lnTo>
                    <a:pt x="152" y="43"/>
                  </a:lnTo>
                  <a:lnTo>
                    <a:pt x="143" y="46"/>
                  </a:lnTo>
                  <a:lnTo>
                    <a:pt x="138" y="45"/>
                  </a:lnTo>
                  <a:lnTo>
                    <a:pt x="137" y="43"/>
                  </a:lnTo>
                  <a:lnTo>
                    <a:pt x="137" y="45"/>
                  </a:lnTo>
                  <a:lnTo>
                    <a:pt x="135" y="46"/>
                  </a:lnTo>
                  <a:lnTo>
                    <a:pt x="129" y="45"/>
                  </a:lnTo>
                  <a:lnTo>
                    <a:pt x="126" y="43"/>
                  </a:lnTo>
                  <a:lnTo>
                    <a:pt x="105" y="43"/>
                  </a:lnTo>
                  <a:lnTo>
                    <a:pt x="104" y="46"/>
                  </a:lnTo>
                  <a:lnTo>
                    <a:pt x="99" y="61"/>
                  </a:lnTo>
                  <a:lnTo>
                    <a:pt x="92" y="70"/>
                  </a:lnTo>
                  <a:lnTo>
                    <a:pt x="84" y="90"/>
                  </a:lnTo>
                  <a:lnTo>
                    <a:pt x="81" y="91"/>
                  </a:lnTo>
                  <a:lnTo>
                    <a:pt x="68" y="96"/>
                  </a:lnTo>
                  <a:lnTo>
                    <a:pt x="65" y="96"/>
                  </a:lnTo>
                  <a:lnTo>
                    <a:pt x="57" y="94"/>
                  </a:lnTo>
                  <a:lnTo>
                    <a:pt x="56" y="91"/>
                  </a:lnTo>
                  <a:lnTo>
                    <a:pt x="54" y="91"/>
                  </a:lnTo>
                  <a:lnTo>
                    <a:pt x="47" y="90"/>
                  </a:lnTo>
                  <a:lnTo>
                    <a:pt x="45" y="91"/>
                  </a:lnTo>
                  <a:lnTo>
                    <a:pt x="38" y="99"/>
                  </a:lnTo>
                  <a:lnTo>
                    <a:pt x="36" y="100"/>
                  </a:lnTo>
                  <a:lnTo>
                    <a:pt x="30" y="100"/>
                  </a:lnTo>
                  <a:lnTo>
                    <a:pt x="27" y="100"/>
                  </a:lnTo>
                  <a:lnTo>
                    <a:pt x="24" y="99"/>
                  </a:lnTo>
                  <a:lnTo>
                    <a:pt x="21" y="99"/>
                  </a:lnTo>
                  <a:lnTo>
                    <a:pt x="17" y="100"/>
                  </a:lnTo>
                  <a:lnTo>
                    <a:pt x="12" y="99"/>
                  </a:lnTo>
                  <a:lnTo>
                    <a:pt x="0" y="84"/>
                  </a:lnTo>
                  <a:lnTo>
                    <a:pt x="0" y="82"/>
                  </a:lnTo>
                  <a:lnTo>
                    <a:pt x="2" y="81"/>
                  </a:lnTo>
                  <a:lnTo>
                    <a:pt x="3" y="81"/>
                  </a:lnTo>
                  <a:lnTo>
                    <a:pt x="3" y="84"/>
                  </a:lnTo>
                  <a:lnTo>
                    <a:pt x="5" y="85"/>
                  </a:lnTo>
                  <a:lnTo>
                    <a:pt x="11" y="87"/>
                  </a:lnTo>
                  <a:lnTo>
                    <a:pt x="15" y="87"/>
                  </a:lnTo>
                  <a:lnTo>
                    <a:pt x="18" y="88"/>
                  </a:lnTo>
                  <a:lnTo>
                    <a:pt x="26" y="90"/>
                  </a:lnTo>
                  <a:lnTo>
                    <a:pt x="29" y="81"/>
                  </a:lnTo>
                  <a:lnTo>
                    <a:pt x="29" y="78"/>
                  </a:lnTo>
                  <a:lnTo>
                    <a:pt x="30" y="76"/>
                  </a:lnTo>
                  <a:lnTo>
                    <a:pt x="32" y="76"/>
                  </a:lnTo>
                  <a:lnTo>
                    <a:pt x="32" y="78"/>
                  </a:lnTo>
                  <a:lnTo>
                    <a:pt x="32" y="73"/>
                  </a:lnTo>
                  <a:lnTo>
                    <a:pt x="33" y="72"/>
                  </a:lnTo>
                  <a:lnTo>
                    <a:pt x="35" y="69"/>
                  </a:lnTo>
                  <a:lnTo>
                    <a:pt x="36" y="67"/>
                  </a:lnTo>
                  <a:lnTo>
                    <a:pt x="41" y="67"/>
                  </a:lnTo>
                  <a:lnTo>
                    <a:pt x="42" y="67"/>
                  </a:lnTo>
                  <a:lnTo>
                    <a:pt x="54" y="66"/>
                  </a:lnTo>
                  <a:lnTo>
                    <a:pt x="56" y="64"/>
                  </a:lnTo>
                  <a:lnTo>
                    <a:pt x="74" y="43"/>
                  </a:lnTo>
                  <a:lnTo>
                    <a:pt x="74" y="40"/>
                  </a:lnTo>
                  <a:lnTo>
                    <a:pt x="75" y="39"/>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23" name="Freeform 497"/>
            <p:cNvSpPr>
              <a:spLocks/>
            </p:cNvSpPr>
            <p:nvPr/>
          </p:nvSpPr>
          <p:spPr bwMode="auto">
            <a:xfrm>
              <a:off x="2456" y="2492"/>
              <a:ext cx="51" cy="14"/>
            </a:xfrm>
            <a:custGeom>
              <a:avLst/>
              <a:gdLst>
                <a:gd name="T0" fmla="*/ 0 w 51"/>
                <a:gd name="T1" fmla="*/ 14 h 14"/>
                <a:gd name="T2" fmla="*/ 2 w 51"/>
                <a:gd name="T3" fmla="*/ 11 h 14"/>
                <a:gd name="T4" fmla="*/ 17 w 51"/>
                <a:gd name="T5" fmla="*/ 11 h 14"/>
                <a:gd name="T6" fmla="*/ 17 w 51"/>
                <a:gd name="T7" fmla="*/ 9 h 14"/>
                <a:gd name="T8" fmla="*/ 18 w 51"/>
                <a:gd name="T9" fmla="*/ 8 h 14"/>
                <a:gd name="T10" fmla="*/ 20 w 51"/>
                <a:gd name="T11" fmla="*/ 8 h 14"/>
                <a:gd name="T12" fmla="*/ 24 w 51"/>
                <a:gd name="T13" fmla="*/ 8 h 14"/>
                <a:gd name="T14" fmla="*/ 27 w 51"/>
                <a:gd name="T15" fmla="*/ 6 h 14"/>
                <a:gd name="T16" fmla="*/ 27 w 51"/>
                <a:gd name="T17" fmla="*/ 5 h 14"/>
                <a:gd name="T18" fmla="*/ 29 w 51"/>
                <a:gd name="T19" fmla="*/ 5 h 14"/>
                <a:gd name="T20" fmla="*/ 30 w 51"/>
                <a:gd name="T21" fmla="*/ 5 h 14"/>
                <a:gd name="T22" fmla="*/ 32 w 51"/>
                <a:gd name="T23" fmla="*/ 6 h 14"/>
                <a:gd name="T24" fmla="*/ 33 w 51"/>
                <a:gd name="T25" fmla="*/ 6 h 14"/>
                <a:gd name="T26" fmla="*/ 36 w 51"/>
                <a:gd name="T27" fmla="*/ 8 h 14"/>
                <a:gd name="T28" fmla="*/ 39 w 51"/>
                <a:gd name="T29" fmla="*/ 8 h 14"/>
                <a:gd name="T30" fmla="*/ 41 w 51"/>
                <a:gd name="T31" fmla="*/ 9 h 14"/>
                <a:gd name="T32" fmla="*/ 44 w 51"/>
                <a:gd name="T33" fmla="*/ 9 h 14"/>
                <a:gd name="T34" fmla="*/ 44 w 51"/>
                <a:gd name="T35" fmla="*/ 11 h 14"/>
                <a:gd name="T36" fmla="*/ 47 w 51"/>
                <a:gd name="T37" fmla="*/ 9 h 14"/>
                <a:gd name="T38" fmla="*/ 50 w 51"/>
                <a:gd name="T39" fmla="*/ 8 h 14"/>
                <a:gd name="T40" fmla="*/ 51 w 51"/>
                <a:gd name="T41" fmla="*/ 8 h 14"/>
                <a:gd name="T42" fmla="*/ 51 w 51"/>
                <a:gd name="T43" fmla="*/ 6 h 14"/>
                <a:gd name="T44" fmla="*/ 51 w 51"/>
                <a:gd name="T45" fmla="*/ 5 h 14"/>
                <a:gd name="T46" fmla="*/ 50 w 51"/>
                <a:gd name="T47" fmla="*/ 5 h 14"/>
                <a:gd name="T48" fmla="*/ 48 w 51"/>
                <a:gd name="T49" fmla="*/ 5 h 14"/>
                <a:gd name="T50" fmla="*/ 47 w 51"/>
                <a:gd name="T51" fmla="*/ 5 h 14"/>
                <a:gd name="T52" fmla="*/ 42 w 51"/>
                <a:gd name="T53" fmla="*/ 6 h 14"/>
                <a:gd name="T54" fmla="*/ 41 w 51"/>
                <a:gd name="T55" fmla="*/ 6 h 14"/>
                <a:gd name="T56" fmla="*/ 39 w 51"/>
                <a:gd name="T57" fmla="*/ 5 h 14"/>
                <a:gd name="T58" fmla="*/ 38 w 51"/>
                <a:gd name="T59" fmla="*/ 3 h 14"/>
                <a:gd name="T60" fmla="*/ 35 w 51"/>
                <a:gd name="T61" fmla="*/ 3 h 14"/>
                <a:gd name="T62" fmla="*/ 32 w 51"/>
                <a:gd name="T63" fmla="*/ 0 h 14"/>
                <a:gd name="T64" fmla="*/ 30 w 51"/>
                <a:gd name="T65" fmla="*/ 0 h 14"/>
                <a:gd name="T66" fmla="*/ 29 w 51"/>
                <a:gd name="T67" fmla="*/ 0 h 14"/>
                <a:gd name="T68" fmla="*/ 26 w 51"/>
                <a:gd name="T69" fmla="*/ 0 h 14"/>
                <a:gd name="T70" fmla="*/ 24 w 51"/>
                <a:gd name="T71" fmla="*/ 0 h 14"/>
                <a:gd name="T72" fmla="*/ 23 w 51"/>
                <a:gd name="T73" fmla="*/ 2 h 14"/>
                <a:gd name="T74" fmla="*/ 21 w 51"/>
                <a:gd name="T75" fmla="*/ 3 h 14"/>
                <a:gd name="T76" fmla="*/ 3 w 51"/>
                <a:gd name="T77" fmla="*/ 3 h 14"/>
                <a:gd name="T78" fmla="*/ 3 w 51"/>
                <a:gd name="T79" fmla="*/ 5 h 14"/>
                <a:gd name="T80" fmla="*/ 3 w 51"/>
                <a:gd name="T81" fmla="*/ 6 h 14"/>
                <a:gd name="T82" fmla="*/ 2 w 51"/>
                <a:gd name="T83" fmla="*/ 6 h 14"/>
                <a:gd name="T84" fmla="*/ 0 w 51"/>
                <a:gd name="T85" fmla="*/ 8 h 14"/>
                <a:gd name="T86" fmla="*/ 0 w 51"/>
                <a:gd name="T87" fmla="*/ 14 h 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
                <a:gd name="T133" fmla="*/ 0 h 14"/>
                <a:gd name="T134" fmla="*/ 51 w 51"/>
                <a:gd name="T135" fmla="*/ 14 h 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 h="14">
                  <a:moveTo>
                    <a:pt x="0" y="14"/>
                  </a:moveTo>
                  <a:lnTo>
                    <a:pt x="2" y="11"/>
                  </a:lnTo>
                  <a:lnTo>
                    <a:pt x="17" y="11"/>
                  </a:lnTo>
                  <a:lnTo>
                    <a:pt x="17" y="9"/>
                  </a:lnTo>
                  <a:lnTo>
                    <a:pt x="18" y="8"/>
                  </a:lnTo>
                  <a:lnTo>
                    <a:pt x="20" y="8"/>
                  </a:lnTo>
                  <a:lnTo>
                    <a:pt x="24" y="8"/>
                  </a:lnTo>
                  <a:lnTo>
                    <a:pt x="27" y="6"/>
                  </a:lnTo>
                  <a:lnTo>
                    <a:pt x="27" y="5"/>
                  </a:lnTo>
                  <a:lnTo>
                    <a:pt x="29" y="5"/>
                  </a:lnTo>
                  <a:lnTo>
                    <a:pt x="30" y="5"/>
                  </a:lnTo>
                  <a:lnTo>
                    <a:pt x="32" y="6"/>
                  </a:lnTo>
                  <a:lnTo>
                    <a:pt x="33" y="6"/>
                  </a:lnTo>
                  <a:lnTo>
                    <a:pt x="36" y="8"/>
                  </a:lnTo>
                  <a:lnTo>
                    <a:pt x="39" y="8"/>
                  </a:lnTo>
                  <a:lnTo>
                    <a:pt x="41" y="9"/>
                  </a:lnTo>
                  <a:lnTo>
                    <a:pt x="44" y="9"/>
                  </a:lnTo>
                  <a:lnTo>
                    <a:pt x="44" y="11"/>
                  </a:lnTo>
                  <a:lnTo>
                    <a:pt x="47" y="9"/>
                  </a:lnTo>
                  <a:lnTo>
                    <a:pt x="50" y="8"/>
                  </a:lnTo>
                  <a:lnTo>
                    <a:pt x="51" y="8"/>
                  </a:lnTo>
                  <a:lnTo>
                    <a:pt x="51" y="6"/>
                  </a:lnTo>
                  <a:lnTo>
                    <a:pt x="51" y="5"/>
                  </a:lnTo>
                  <a:lnTo>
                    <a:pt x="50" y="5"/>
                  </a:lnTo>
                  <a:lnTo>
                    <a:pt x="48" y="5"/>
                  </a:lnTo>
                  <a:lnTo>
                    <a:pt x="47" y="5"/>
                  </a:lnTo>
                  <a:lnTo>
                    <a:pt x="42" y="6"/>
                  </a:lnTo>
                  <a:lnTo>
                    <a:pt x="41" y="6"/>
                  </a:lnTo>
                  <a:lnTo>
                    <a:pt x="39" y="5"/>
                  </a:lnTo>
                  <a:lnTo>
                    <a:pt x="38" y="3"/>
                  </a:lnTo>
                  <a:lnTo>
                    <a:pt x="35" y="3"/>
                  </a:lnTo>
                  <a:lnTo>
                    <a:pt x="32" y="0"/>
                  </a:lnTo>
                  <a:lnTo>
                    <a:pt x="30" y="0"/>
                  </a:lnTo>
                  <a:lnTo>
                    <a:pt x="29" y="0"/>
                  </a:lnTo>
                  <a:lnTo>
                    <a:pt x="26" y="0"/>
                  </a:lnTo>
                  <a:lnTo>
                    <a:pt x="24" y="0"/>
                  </a:lnTo>
                  <a:lnTo>
                    <a:pt x="23" y="2"/>
                  </a:lnTo>
                  <a:lnTo>
                    <a:pt x="21" y="3"/>
                  </a:lnTo>
                  <a:lnTo>
                    <a:pt x="3" y="3"/>
                  </a:lnTo>
                  <a:lnTo>
                    <a:pt x="3" y="5"/>
                  </a:lnTo>
                  <a:lnTo>
                    <a:pt x="3" y="6"/>
                  </a:lnTo>
                  <a:lnTo>
                    <a:pt x="2" y="6"/>
                  </a:lnTo>
                  <a:lnTo>
                    <a:pt x="0" y="8"/>
                  </a:lnTo>
                  <a:lnTo>
                    <a:pt x="0" y="14"/>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24" name="Freeform 498"/>
            <p:cNvSpPr>
              <a:spLocks/>
            </p:cNvSpPr>
            <p:nvPr/>
          </p:nvSpPr>
          <p:spPr bwMode="auto">
            <a:xfrm>
              <a:off x="2456" y="2510"/>
              <a:ext cx="54" cy="32"/>
            </a:xfrm>
            <a:custGeom>
              <a:avLst/>
              <a:gdLst>
                <a:gd name="T0" fmla="*/ 53 w 54"/>
                <a:gd name="T1" fmla="*/ 0 h 32"/>
                <a:gd name="T2" fmla="*/ 53 w 54"/>
                <a:gd name="T3" fmla="*/ 3 h 32"/>
                <a:gd name="T4" fmla="*/ 54 w 54"/>
                <a:gd name="T5" fmla="*/ 5 h 32"/>
                <a:gd name="T6" fmla="*/ 54 w 54"/>
                <a:gd name="T7" fmla="*/ 6 h 32"/>
                <a:gd name="T8" fmla="*/ 53 w 54"/>
                <a:gd name="T9" fmla="*/ 8 h 32"/>
                <a:gd name="T10" fmla="*/ 51 w 54"/>
                <a:gd name="T11" fmla="*/ 9 h 32"/>
                <a:gd name="T12" fmla="*/ 50 w 54"/>
                <a:gd name="T13" fmla="*/ 9 h 32"/>
                <a:gd name="T14" fmla="*/ 50 w 54"/>
                <a:gd name="T15" fmla="*/ 11 h 32"/>
                <a:gd name="T16" fmla="*/ 51 w 54"/>
                <a:gd name="T17" fmla="*/ 11 h 32"/>
                <a:gd name="T18" fmla="*/ 51 w 54"/>
                <a:gd name="T19" fmla="*/ 12 h 32"/>
                <a:gd name="T20" fmla="*/ 53 w 54"/>
                <a:gd name="T21" fmla="*/ 18 h 32"/>
                <a:gd name="T22" fmla="*/ 50 w 54"/>
                <a:gd name="T23" fmla="*/ 18 h 32"/>
                <a:gd name="T24" fmla="*/ 50 w 54"/>
                <a:gd name="T25" fmla="*/ 20 h 32"/>
                <a:gd name="T26" fmla="*/ 44 w 54"/>
                <a:gd name="T27" fmla="*/ 20 h 32"/>
                <a:gd name="T28" fmla="*/ 38 w 54"/>
                <a:gd name="T29" fmla="*/ 21 h 32"/>
                <a:gd name="T30" fmla="*/ 36 w 54"/>
                <a:gd name="T31" fmla="*/ 23 h 32"/>
                <a:gd name="T32" fmla="*/ 33 w 54"/>
                <a:gd name="T33" fmla="*/ 29 h 32"/>
                <a:gd name="T34" fmla="*/ 32 w 54"/>
                <a:gd name="T35" fmla="*/ 30 h 32"/>
                <a:gd name="T36" fmla="*/ 29 w 54"/>
                <a:gd name="T37" fmla="*/ 32 h 32"/>
                <a:gd name="T38" fmla="*/ 29 w 54"/>
                <a:gd name="T39" fmla="*/ 30 h 32"/>
                <a:gd name="T40" fmla="*/ 30 w 54"/>
                <a:gd name="T41" fmla="*/ 29 h 32"/>
                <a:gd name="T42" fmla="*/ 27 w 54"/>
                <a:gd name="T43" fmla="*/ 30 h 32"/>
                <a:gd name="T44" fmla="*/ 26 w 54"/>
                <a:gd name="T45" fmla="*/ 29 h 32"/>
                <a:gd name="T46" fmla="*/ 24 w 54"/>
                <a:gd name="T47" fmla="*/ 27 h 32"/>
                <a:gd name="T48" fmla="*/ 23 w 54"/>
                <a:gd name="T49" fmla="*/ 26 h 32"/>
                <a:gd name="T50" fmla="*/ 24 w 54"/>
                <a:gd name="T51" fmla="*/ 23 h 32"/>
                <a:gd name="T52" fmla="*/ 23 w 54"/>
                <a:gd name="T53" fmla="*/ 18 h 32"/>
                <a:gd name="T54" fmla="*/ 24 w 54"/>
                <a:gd name="T55" fmla="*/ 17 h 32"/>
                <a:gd name="T56" fmla="*/ 32 w 54"/>
                <a:gd name="T57" fmla="*/ 17 h 32"/>
                <a:gd name="T58" fmla="*/ 33 w 54"/>
                <a:gd name="T59" fmla="*/ 15 h 32"/>
                <a:gd name="T60" fmla="*/ 23 w 54"/>
                <a:gd name="T61" fmla="*/ 17 h 32"/>
                <a:gd name="T62" fmla="*/ 18 w 54"/>
                <a:gd name="T63" fmla="*/ 18 h 32"/>
                <a:gd name="T64" fmla="*/ 17 w 54"/>
                <a:gd name="T65" fmla="*/ 18 h 32"/>
                <a:gd name="T66" fmla="*/ 15 w 54"/>
                <a:gd name="T67" fmla="*/ 18 h 32"/>
                <a:gd name="T68" fmla="*/ 15 w 54"/>
                <a:gd name="T69" fmla="*/ 15 h 32"/>
                <a:gd name="T70" fmla="*/ 14 w 54"/>
                <a:gd name="T71" fmla="*/ 17 h 32"/>
                <a:gd name="T72" fmla="*/ 9 w 54"/>
                <a:gd name="T73" fmla="*/ 15 h 32"/>
                <a:gd name="T74" fmla="*/ 9 w 54"/>
                <a:gd name="T75" fmla="*/ 14 h 32"/>
                <a:gd name="T76" fmla="*/ 9 w 54"/>
                <a:gd name="T77" fmla="*/ 11 h 32"/>
                <a:gd name="T78" fmla="*/ 2 w 54"/>
                <a:gd name="T79" fmla="*/ 9 h 32"/>
                <a:gd name="T80" fmla="*/ 0 w 54"/>
                <a:gd name="T81" fmla="*/ 8 h 32"/>
                <a:gd name="T82" fmla="*/ 2 w 54"/>
                <a:gd name="T83" fmla="*/ 6 h 32"/>
                <a:gd name="T84" fmla="*/ 3 w 54"/>
                <a:gd name="T85" fmla="*/ 8 h 32"/>
                <a:gd name="T86" fmla="*/ 5 w 54"/>
                <a:gd name="T87" fmla="*/ 8 h 32"/>
                <a:gd name="T88" fmla="*/ 9 w 54"/>
                <a:gd name="T89" fmla="*/ 5 h 32"/>
                <a:gd name="T90" fmla="*/ 18 w 54"/>
                <a:gd name="T91" fmla="*/ 5 h 32"/>
                <a:gd name="T92" fmla="*/ 29 w 54"/>
                <a:gd name="T93" fmla="*/ 2 h 32"/>
                <a:gd name="T94" fmla="*/ 53 w 54"/>
                <a:gd name="T95" fmla="*/ 0 h 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4"/>
                <a:gd name="T145" fmla="*/ 0 h 32"/>
                <a:gd name="T146" fmla="*/ 54 w 54"/>
                <a:gd name="T147" fmla="*/ 32 h 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4" h="32">
                  <a:moveTo>
                    <a:pt x="53" y="0"/>
                  </a:moveTo>
                  <a:lnTo>
                    <a:pt x="53" y="3"/>
                  </a:lnTo>
                  <a:lnTo>
                    <a:pt x="54" y="5"/>
                  </a:lnTo>
                  <a:lnTo>
                    <a:pt x="54" y="6"/>
                  </a:lnTo>
                  <a:lnTo>
                    <a:pt x="53" y="8"/>
                  </a:lnTo>
                  <a:lnTo>
                    <a:pt x="51" y="9"/>
                  </a:lnTo>
                  <a:lnTo>
                    <a:pt x="50" y="9"/>
                  </a:lnTo>
                  <a:lnTo>
                    <a:pt x="50" y="11"/>
                  </a:lnTo>
                  <a:lnTo>
                    <a:pt x="51" y="11"/>
                  </a:lnTo>
                  <a:lnTo>
                    <a:pt x="51" y="12"/>
                  </a:lnTo>
                  <a:lnTo>
                    <a:pt x="53" y="18"/>
                  </a:lnTo>
                  <a:lnTo>
                    <a:pt x="50" y="18"/>
                  </a:lnTo>
                  <a:lnTo>
                    <a:pt x="50" y="20"/>
                  </a:lnTo>
                  <a:lnTo>
                    <a:pt x="44" y="20"/>
                  </a:lnTo>
                  <a:lnTo>
                    <a:pt x="38" y="21"/>
                  </a:lnTo>
                  <a:lnTo>
                    <a:pt x="36" y="23"/>
                  </a:lnTo>
                  <a:lnTo>
                    <a:pt x="33" y="29"/>
                  </a:lnTo>
                  <a:lnTo>
                    <a:pt x="32" y="30"/>
                  </a:lnTo>
                  <a:lnTo>
                    <a:pt x="29" y="32"/>
                  </a:lnTo>
                  <a:lnTo>
                    <a:pt x="29" y="30"/>
                  </a:lnTo>
                  <a:lnTo>
                    <a:pt x="30" y="29"/>
                  </a:lnTo>
                  <a:lnTo>
                    <a:pt x="27" y="30"/>
                  </a:lnTo>
                  <a:lnTo>
                    <a:pt x="26" y="29"/>
                  </a:lnTo>
                  <a:lnTo>
                    <a:pt x="24" y="27"/>
                  </a:lnTo>
                  <a:lnTo>
                    <a:pt x="23" y="26"/>
                  </a:lnTo>
                  <a:lnTo>
                    <a:pt x="24" y="23"/>
                  </a:lnTo>
                  <a:lnTo>
                    <a:pt x="23" y="18"/>
                  </a:lnTo>
                  <a:lnTo>
                    <a:pt x="24" y="17"/>
                  </a:lnTo>
                  <a:lnTo>
                    <a:pt x="32" y="17"/>
                  </a:lnTo>
                  <a:lnTo>
                    <a:pt x="33" y="15"/>
                  </a:lnTo>
                  <a:lnTo>
                    <a:pt x="23" y="17"/>
                  </a:lnTo>
                  <a:lnTo>
                    <a:pt x="18" y="18"/>
                  </a:lnTo>
                  <a:lnTo>
                    <a:pt x="17" y="18"/>
                  </a:lnTo>
                  <a:lnTo>
                    <a:pt x="15" y="18"/>
                  </a:lnTo>
                  <a:lnTo>
                    <a:pt x="15" y="15"/>
                  </a:lnTo>
                  <a:lnTo>
                    <a:pt x="14" y="17"/>
                  </a:lnTo>
                  <a:lnTo>
                    <a:pt x="9" y="15"/>
                  </a:lnTo>
                  <a:lnTo>
                    <a:pt x="9" y="14"/>
                  </a:lnTo>
                  <a:lnTo>
                    <a:pt x="9" y="11"/>
                  </a:lnTo>
                  <a:lnTo>
                    <a:pt x="2" y="9"/>
                  </a:lnTo>
                  <a:lnTo>
                    <a:pt x="0" y="8"/>
                  </a:lnTo>
                  <a:lnTo>
                    <a:pt x="2" y="6"/>
                  </a:lnTo>
                  <a:lnTo>
                    <a:pt x="3" y="8"/>
                  </a:lnTo>
                  <a:lnTo>
                    <a:pt x="5" y="8"/>
                  </a:lnTo>
                  <a:lnTo>
                    <a:pt x="9" y="5"/>
                  </a:lnTo>
                  <a:lnTo>
                    <a:pt x="18" y="5"/>
                  </a:lnTo>
                  <a:lnTo>
                    <a:pt x="29" y="2"/>
                  </a:lnTo>
                  <a:lnTo>
                    <a:pt x="53"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25" name="Freeform 499"/>
            <p:cNvSpPr>
              <a:spLocks/>
            </p:cNvSpPr>
            <p:nvPr/>
          </p:nvSpPr>
          <p:spPr bwMode="auto">
            <a:xfrm>
              <a:off x="2545" y="2582"/>
              <a:ext cx="70" cy="69"/>
            </a:xfrm>
            <a:custGeom>
              <a:avLst/>
              <a:gdLst>
                <a:gd name="T0" fmla="*/ 3 w 70"/>
                <a:gd name="T1" fmla="*/ 26 h 69"/>
                <a:gd name="T2" fmla="*/ 4 w 70"/>
                <a:gd name="T3" fmla="*/ 23 h 69"/>
                <a:gd name="T4" fmla="*/ 6 w 70"/>
                <a:gd name="T5" fmla="*/ 21 h 69"/>
                <a:gd name="T6" fmla="*/ 12 w 70"/>
                <a:gd name="T7" fmla="*/ 17 h 69"/>
                <a:gd name="T8" fmla="*/ 13 w 70"/>
                <a:gd name="T9" fmla="*/ 15 h 69"/>
                <a:gd name="T10" fmla="*/ 15 w 70"/>
                <a:gd name="T11" fmla="*/ 8 h 69"/>
                <a:gd name="T12" fmla="*/ 18 w 70"/>
                <a:gd name="T13" fmla="*/ 6 h 69"/>
                <a:gd name="T14" fmla="*/ 21 w 70"/>
                <a:gd name="T15" fmla="*/ 5 h 69"/>
                <a:gd name="T16" fmla="*/ 19 w 70"/>
                <a:gd name="T17" fmla="*/ 3 h 69"/>
                <a:gd name="T18" fmla="*/ 22 w 70"/>
                <a:gd name="T19" fmla="*/ 0 h 69"/>
                <a:gd name="T20" fmla="*/ 25 w 70"/>
                <a:gd name="T21" fmla="*/ 2 h 69"/>
                <a:gd name="T22" fmla="*/ 30 w 70"/>
                <a:gd name="T23" fmla="*/ 0 h 69"/>
                <a:gd name="T24" fmla="*/ 31 w 70"/>
                <a:gd name="T25" fmla="*/ 2 h 69"/>
                <a:gd name="T26" fmla="*/ 34 w 70"/>
                <a:gd name="T27" fmla="*/ 6 h 69"/>
                <a:gd name="T28" fmla="*/ 36 w 70"/>
                <a:gd name="T29" fmla="*/ 12 h 69"/>
                <a:gd name="T30" fmla="*/ 36 w 70"/>
                <a:gd name="T31" fmla="*/ 18 h 69"/>
                <a:gd name="T32" fmla="*/ 33 w 70"/>
                <a:gd name="T33" fmla="*/ 20 h 69"/>
                <a:gd name="T34" fmla="*/ 36 w 70"/>
                <a:gd name="T35" fmla="*/ 20 h 69"/>
                <a:gd name="T36" fmla="*/ 40 w 70"/>
                <a:gd name="T37" fmla="*/ 23 h 69"/>
                <a:gd name="T38" fmla="*/ 43 w 70"/>
                <a:gd name="T39" fmla="*/ 21 h 69"/>
                <a:gd name="T40" fmla="*/ 45 w 70"/>
                <a:gd name="T41" fmla="*/ 20 h 69"/>
                <a:gd name="T42" fmla="*/ 46 w 70"/>
                <a:gd name="T43" fmla="*/ 15 h 69"/>
                <a:gd name="T44" fmla="*/ 49 w 70"/>
                <a:gd name="T45" fmla="*/ 15 h 69"/>
                <a:gd name="T46" fmla="*/ 52 w 70"/>
                <a:gd name="T47" fmla="*/ 21 h 69"/>
                <a:gd name="T48" fmla="*/ 54 w 70"/>
                <a:gd name="T49" fmla="*/ 24 h 69"/>
                <a:gd name="T50" fmla="*/ 51 w 70"/>
                <a:gd name="T51" fmla="*/ 32 h 69"/>
                <a:gd name="T52" fmla="*/ 51 w 70"/>
                <a:gd name="T53" fmla="*/ 35 h 69"/>
                <a:gd name="T54" fmla="*/ 52 w 70"/>
                <a:gd name="T55" fmla="*/ 36 h 69"/>
                <a:gd name="T56" fmla="*/ 57 w 70"/>
                <a:gd name="T57" fmla="*/ 37 h 69"/>
                <a:gd name="T58" fmla="*/ 60 w 70"/>
                <a:gd name="T59" fmla="*/ 37 h 69"/>
                <a:gd name="T60" fmla="*/ 61 w 70"/>
                <a:gd name="T61" fmla="*/ 40 h 69"/>
                <a:gd name="T62" fmla="*/ 66 w 70"/>
                <a:gd name="T63" fmla="*/ 43 h 69"/>
                <a:gd name="T64" fmla="*/ 69 w 70"/>
                <a:gd name="T65" fmla="*/ 45 h 69"/>
                <a:gd name="T66" fmla="*/ 69 w 70"/>
                <a:gd name="T67" fmla="*/ 48 h 69"/>
                <a:gd name="T68" fmla="*/ 69 w 70"/>
                <a:gd name="T69" fmla="*/ 52 h 69"/>
                <a:gd name="T70" fmla="*/ 69 w 70"/>
                <a:gd name="T71" fmla="*/ 54 h 69"/>
                <a:gd name="T72" fmla="*/ 67 w 70"/>
                <a:gd name="T73" fmla="*/ 57 h 69"/>
                <a:gd name="T74" fmla="*/ 67 w 70"/>
                <a:gd name="T75" fmla="*/ 60 h 69"/>
                <a:gd name="T76" fmla="*/ 67 w 70"/>
                <a:gd name="T77" fmla="*/ 69 h 69"/>
                <a:gd name="T78" fmla="*/ 58 w 70"/>
                <a:gd name="T79" fmla="*/ 67 h 69"/>
                <a:gd name="T80" fmla="*/ 40 w 70"/>
                <a:gd name="T81" fmla="*/ 58 h 69"/>
                <a:gd name="T82" fmla="*/ 18 w 70"/>
                <a:gd name="T83" fmla="*/ 40 h 69"/>
                <a:gd name="T84" fmla="*/ 9 w 70"/>
                <a:gd name="T85" fmla="*/ 33 h 69"/>
                <a:gd name="T86" fmla="*/ 4 w 70"/>
                <a:gd name="T87" fmla="*/ 32 h 69"/>
                <a:gd name="T88" fmla="*/ 4 w 70"/>
                <a:gd name="T89" fmla="*/ 29 h 69"/>
                <a:gd name="T90" fmla="*/ 1 w 70"/>
                <a:gd name="T91" fmla="*/ 27 h 69"/>
                <a:gd name="T92" fmla="*/ 1 w 70"/>
                <a:gd name="T93" fmla="*/ 27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0"/>
                <a:gd name="T142" fmla="*/ 0 h 69"/>
                <a:gd name="T143" fmla="*/ 70 w 70"/>
                <a:gd name="T144" fmla="*/ 69 h 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0" h="69">
                  <a:moveTo>
                    <a:pt x="1" y="26"/>
                  </a:moveTo>
                  <a:lnTo>
                    <a:pt x="3" y="26"/>
                  </a:lnTo>
                  <a:lnTo>
                    <a:pt x="3" y="24"/>
                  </a:lnTo>
                  <a:lnTo>
                    <a:pt x="4" y="23"/>
                  </a:lnTo>
                  <a:lnTo>
                    <a:pt x="4" y="21"/>
                  </a:lnTo>
                  <a:lnTo>
                    <a:pt x="6" y="21"/>
                  </a:lnTo>
                  <a:lnTo>
                    <a:pt x="9" y="18"/>
                  </a:lnTo>
                  <a:lnTo>
                    <a:pt x="12" y="17"/>
                  </a:lnTo>
                  <a:lnTo>
                    <a:pt x="12" y="15"/>
                  </a:lnTo>
                  <a:lnTo>
                    <a:pt x="13" y="15"/>
                  </a:lnTo>
                  <a:lnTo>
                    <a:pt x="15" y="14"/>
                  </a:lnTo>
                  <a:lnTo>
                    <a:pt x="15" y="8"/>
                  </a:lnTo>
                  <a:lnTo>
                    <a:pt x="16" y="8"/>
                  </a:lnTo>
                  <a:lnTo>
                    <a:pt x="18" y="6"/>
                  </a:lnTo>
                  <a:lnTo>
                    <a:pt x="21" y="6"/>
                  </a:lnTo>
                  <a:lnTo>
                    <a:pt x="21" y="5"/>
                  </a:lnTo>
                  <a:lnTo>
                    <a:pt x="19" y="5"/>
                  </a:lnTo>
                  <a:lnTo>
                    <a:pt x="19" y="3"/>
                  </a:lnTo>
                  <a:lnTo>
                    <a:pt x="21" y="3"/>
                  </a:lnTo>
                  <a:lnTo>
                    <a:pt x="22" y="0"/>
                  </a:lnTo>
                  <a:lnTo>
                    <a:pt x="24" y="0"/>
                  </a:lnTo>
                  <a:lnTo>
                    <a:pt x="25" y="2"/>
                  </a:lnTo>
                  <a:lnTo>
                    <a:pt x="27" y="2"/>
                  </a:lnTo>
                  <a:lnTo>
                    <a:pt x="30" y="0"/>
                  </a:lnTo>
                  <a:lnTo>
                    <a:pt x="30" y="2"/>
                  </a:lnTo>
                  <a:lnTo>
                    <a:pt x="31" y="2"/>
                  </a:lnTo>
                  <a:lnTo>
                    <a:pt x="34" y="3"/>
                  </a:lnTo>
                  <a:lnTo>
                    <a:pt x="34" y="6"/>
                  </a:lnTo>
                  <a:lnTo>
                    <a:pt x="34" y="8"/>
                  </a:lnTo>
                  <a:lnTo>
                    <a:pt x="36" y="12"/>
                  </a:lnTo>
                  <a:lnTo>
                    <a:pt x="36" y="17"/>
                  </a:lnTo>
                  <a:lnTo>
                    <a:pt x="36" y="18"/>
                  </a:lnTo>
                  <a:lnTo>
                    <a:pt x="34" y="20"/>
                  </a:lnTo>
                  <a:lnTo>
                    <a:pt x="33" y="20"/>
                  </a:lnTo>
                  <a:lnTo>
                    <a:pt x="34" y="20"/>
                  </a:lnTo>
                  <a:lnTo>
                    <a:pt x="36" y="20"/>
                  </a:lnTo>
                  <a:lnTo>
                    <a:pt x="37" y="20"/>
                  </a:lnTo>
                  <a:lnTo>
                    <a:pt x="40" y="23"/>
                  </a:lnTo>
                  <a:lnTo>
                    <a:pt x="42" y="23"/>
                  </a:lnTo>
                  <a:lnTo>
                    <a:pt x="43" y="21"/>
                  </a:lnTo>
                  <a:lnTo>
                    <a:pt x="45" y="21"/>
                  </a:lnTo>
                  <a:lnTo>
                    <a:pt x="45" y="20"/>
                  </a:lnTo>
                  <a:lnTo>
                    <a:pt x="46" y="18"/>
                  </a:lnTo>
                  <a:lnTo>
                    <a:pt x="46" y="15"/>
                  </a:lnTo>
                  <a:lnTo>
                    <a:pt x="48" y="15"/>
                  </a:lnTo>
                  <a:lnTo>
                    <a:pt x="49" y="15"/>
                  </a:lnTo>
                  <a:lnTo>
                    <a:pt x="51" y="18"/>
                  </a:lnTo>
                  <a:lnTo>
                    <a:pt x="52" y="21"/>
                  </a:lnTo>
                  <a:lnTo>
                    <a:pt x="54" y="23"/>
                  </a:lnTo>
                  <a:lnTo>
                    <a:pt x="54" y="24"/>
                  </a:lnTo>
                  <a:lnTo>
                    <a:pt x="54" y="30"/>
                  </a:lnTo>
                  <a:lnTo>
                    <a:pt x="51" y="32"/>
                  </a:lnTo>
                  <a:lnTo>
                    <a:pt x="49" y="35"/>
                  </a:lnTo>
                  <a:lnTo>
                    <a:pt x="51" y="35"/>
                  </a:lnTo>
                  <a:lnTo>
                    <a:pt x="52" y="35"/>
                  </a:lnTo>
                  <a:lnTo>
                    <a:pt x="52" y="36"/>
                  </a:lnTo>
                  <a:lnTo>
                    <a:pt x="54" y="36"/>
                  </a:lnTo>
                  <a:lnTo>
                    <a:pt x="57" y="37"/>
                  </a:lnTo>
                  <a:lnTo>
                    <a:pt x="58" y="37"/>
                  </a:lnTo>
                  <a:lnTo>
                    <a:pt x="60" y="37"/>
                  </a:lnTo>
                  <a:lnTo>
                    <a:pt x="61" y="39"/>
                  </a:lnTo>
                  <a:lnTo>
                    <a:pt x="61" y="40"/>
                  </a:lnTo>
                  <a:lnTo>
                    <a:pt x="63" y="43"/>
                  </a:lnTo>
                  <a:lnTo>
                    <a:pt x="66" y="43"/>
                  </a:lnTo>
                  <a:lnTo>
                    <a:pt x="67" y="45"/>
                  </a:lnTo>
                  <a:lnTo>
                    <a:pt x="69" y="45"/>
                  </a:lnTo>
                  <a:lnTo>
                    <a:pt x="69" y="46"/>
                  </a:lnTo>
                  <a:lnTo>
                    <a:pt x="69" y="48"/>
                  </a:lnTo>
                  <a:lnTo>
                    <a:pt x="70" y="49"/>
                  </a:lnTo>
                  <a:lnTo>
                    <a:pt x="69" y="52"/>
                  </a:lnTo>
                  <a:lnTo>
                    <a:pt x="70" y="54"/>
                  </a:lnTo>
                  <a:lnTo>
                    <a:pt x="69" y="54"/>
                  </a:lnTo>
                  <a:lnTo>
                    <a:pt x="67" y="55"/>
                  </a:lnTo>
                  <a:lnTo>
                    <a:pt x="67" y="57"/>
                  </a:lnTo>
                  <a:lnTo>
                    <a:pt x="67" y="58"/>
                  </a:lnTo>
                  <a:lnTo>
                    <a:pt x="67" y="60"/>
                  </a:lnTo>
                  <a:lnTo>
                    <a:pt x="66" y="61"/>
                  </a:lnTo>
                  <a:lnTo>
                    <a:pt x="67" y="69"/>
                  </a:lnTo>
                  <a:lnTo>
                    <a:pt x="60" y="69"/>
                  </a:lnTo>
                  <a:lnTo>
                    <a:pt x="58" y="67"/>
                  </a:lnTo>
                  <a:lnTo>
                    <a:pt x="45" y="61"/>
                  </a:lnTo>
                  <a:lnTo>
                    <a:pt x="40" y="58"/>
                  </a:lnTo>
                  <a:lnTo>
                    <a:pt x="37" y="57"/>
                  </a:lnTo>
                  <a:lnTo>
                    <a:pt x="18" y="40"/>
                  </a:lnTo>
                  <a:lnTo>
                    <a:pt x="10" y="37"/>
                  </a:lnTo>
                  <a:lnTo>
                    <a:pt x="9" y="33"/>
                  </a:lnTo>
                  <a:lnTo>
                    <a:pt x="6" y="32"/>
                  </a:lnTo>
                  <a:lnTo>
                    <a:pt x="4" y="32"/>
                  </a:lnTo>
                  <a:lnTo>
                    <a:pt x="6" y="30"/>
                  </a:lnTo>
                  <a:lnTo>
                    <a:pt x="4" y="29"/>
                  </a:lnTo>
                  <a:lnTo>
                    <a:pt x="1" y="29"/>
                  </a:lnTo>
                  <a:lnTo>
                    <a:pt x="1" y="27"/>
                  </a:lnTo>
                  <a:lnTo>
                    <a:pt x="0" y="27"/>
                  </a:lnTo>
                  <a:lnTo>
                    <a:pt x="1" y="27"/>
                  </a:lnTo>
                  <a:lnTo>
                    <a:pt x="1" y="2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26" name="Freeform 500"/>
            <p:cNvSpPr>
              <a:spLocks/>
            </p:cNvSpPr>
            <p:nvPr/>
          </p:nvSpPr>
          <p:spPr bwMode="auto">
            <a:xfrm>
              <a:off x="2684" y="2539"/>
              <a:ext cx="75" cy="107"/>
            </a:xfrm>
            <a:custGeom>
              <a:avLst/>
              <a:gdLst>
                <a:gd name="T0" fmla="*/ 73 w 75"/>
                <a:gd name="T1" fmla="*/ 85 h 107"/>
                <a:gd name="T2" fmla="*/ 61 w 75"/>
                <a:gd name="T3" fmla="*/ 28 h 107"/>
                <a:gd name="T4" fmla="*/ 60 w 75"/>
                <a:gd name="T5" fmla="*/ 16 h 107"/>
                <a:gd name="T6" fmla="*/ 52 w 75"/>
                <a:gd name="T7" fmla="*/ 7 h 107"/>
                <a:gd name="T8" fmla="*/ 52 w 75"/>
                <a:gd name="T9" fmla="*/ 4 h 107"/>
                <a:gd name="T10" fmla="*/ 54 w 75"/>
                <a:gd name="T11" fmla="*/ 1 h 107"/>
                <a:gd name="T12" fmla="*/ 45 w 75"/>
                <a:gd name="T13" fmla="*/ 0 h 107"/>
                <a:gd name="T14" fmla="*/ 40 w 75"/>
                <a:gd name="T15" fmla="*/ 3 h 107"/>
                <a:gd name="T16" fmla="*/ 4 w 75"/>
                <a:gd name="T17" fmla="*/ 4 h 107"/>
                <a:gd name="T18" fmla="*/ 6 w 75"/>
                <a:gd name="T19" fmla="*/ 9 h 107"/>
                <a:gd name="T20" fmla="*/ 6 w 75"/>
                <a:gd name="T21" fmla="*/ 12 h 107"/>
                <a:gd name="T22" fmla="*/ 7 w 75"/>
                <a:gd name="T23" fmla="*/ 16 h 107"/>
                <a:gd name="T24" fmla="*/ 9 w 75"/>
                <a:gd name="T25" fmla="*/ 24 h 107"/>
                <a:gd name="T26" fmla="*/ 9 w 75"/>
                <a:gd name="T27" fmla="*/ 28 h 107"/>
                <a:gd name="T28" fmla="*/ 10 w 75"/>
                <a:gd name="T29" fmla="*/ 31 h 107"/>
                <a:gd name="T30" fmla="*/ 7 w 75"/>
                <a:gd name="T31" fmla="*/ 33 h 107"/>
                <a:gd name="T32" fmla="*/ 10 w 75"/>
                <a:gd name="T33" fmla="*/ 34 h 107"/>
                <a:gd name="T34" fmla="*/ 12 w 75"/>
                <a:gd name="T35" fmla="*/ 48 h 107"/>
                <a:gd name="T36" fmla="*/ 10 w 75"/>
                <a:gd name="T37" fmla="*/ 51 h 107"/>
                <a:gd name="T38" fmla="*/ 6 w 75"/>
                <a:gd name="T39" fmla="*/ 60 h 107"/>
                <a:gd name="T40" fmla="*/ 4 w 75"/>
                <a:gd name="T41" fmla="*/ 67 h 107"/>
                <a:gd name="T42" fmla="*/ 1 w 75"/>
                <a:gd name="T43" fmla="*/ 70 h 107"/>
                <a:gd name="T44" fmla="*/ 4 w 75"/>
                <a:gd name="T45" fmla="*/ 89 h 107"/>
                <a:gd name="T46" fmla="*/ 7 w 75"/>
                <a:gd name="T47" fmla="*/ 91 h 107"/>
                <a:gd name="T48" fmla="*/ 9 w 75"/>
                <a:gd name="T49" fmla="*/ 100 h 107"/>
                <a:gd name="T50" fmla="*/ 6 w 75"/>
                <a:gd name="T51" fmla="*/ 100 h 107"/>
                <a:gd name="T52" fmla="*/ 3 w 75"/>
                <a:gd name="T53" fmla="*/ 100 h 107"/>
                <a:gd name="T54" fmla="*/ 21 w 75"/>
                <a:gd name="T55" fmla="*/ 107 h 107"/>
                <a:gd name="T56" fmla="*/ 42 w 75"/>
                <a:gd name="T57" fmla="*/ 100 h 107"/>
                <a:gd name="T58" fmla="*/ 66 w 75"/>
                <a:gd name="T59" fmla="*/ 89 h 107"/>
                <a:gd name="T60" fmla="*/ 70 w 75"/>
                <a:gd name="T61" fmla="*/ 91 h 107"/>
                <a:gd name="T62" fmla="*/ 75 w 75"/>
                <a:gd name="T63" fmla="*/ 85 h 1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107"/>
                <a:gd name="T98" fmla="*/ 75 w 75"/>
                <a:gd name="T99" fmla="*/ 107 h 1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107">
                  <a:moveTo>
                    <a:pt x="75" y="85"/>
                  </a:moveTo>
                  <a:lnTo>
                    <a:pt x="73" y="85"/>
                  </a:lnTo>
                  <a:lnTo>
                    <a:pt x="66" y="76"/>
                  </a:lnTo>
                  <a:lnTo>
                    <a:pt x="61" y="28"/>
                  </a:lnTo>
                  <a:lnTo>
                    <a:pt x="60" y="27"/>
                  </a:lnTo>
                  <a:lnTo>
                    <a:pt x="60" y="16"/>
                  </a:lnTo>
                  <a:lnTo>
                    <a:pt x="54" y="9"/>
                  </a:lnTo>
                  <a:lnTo>
                    <a:pt x="52" y="7"/>
                  </a:lnTo>
                  <a:lnTo>
                    <a:pt x="52" y="6"/>
                  </a:lnTo>
                  <a:lnTo>
                    <a:pt x="52" y="4"/>
                  </a:lnTo>
                  <a:lnTo>
                    <a:pt x="52" y="3"/>
                  </a:lnTo>
                  <a:lnTo>
                    <a:pt x="54" y="1"/>
                  </a:lnTo>
                  <a:lnTo>
                    <a:pt x="51" y="0"/>
                  </a:lnTo>
                  <a:lnTo>
                    <a:pt x="45" y="0"/>
                  </a:lnTo>
                  <a:lnTo>
                    <a:pt x="42" y="3"/>
                  </a:lnTo>
                  <a:lnTo>
                    <a:pt x="40" y="3"/>
                  </a:lnTo>
                  <a:lnTo>
                    <a:pt x="6" y="1"/>
                  </a:lnTo>
                  <a:lnTo>
                    <a:pt x="4" y="4"/>
                  </a:lnTo>
                  <a:lnTo>
                    <a:pt x="4" y="7"/>
                  </a:lnTo>
                  <a:lnTo>
                    <a:pt x="6" y="9"/>
                  </a:lnTo>
                  <a:lnTo>
                    <a:pt x="7" y="10"/>
                  </a:lnTo>
                  <a:lnTo>
                    <a:pt x="6" y="12"/>
                  </a:lnTo>
                  <a:lnTo>
                    <a:pt x="7" y="13"/>
                  </a:lnTo>
                  <a:lnTo>
                    <a:pt x="7" y="16"/>
                  </a:lnTo>
                  <a:lnTo>
                    <a:pt x="9" y="19"/>
                  </a:lnTo>
                  <a:lnTo>
                    <a:pt x="9" y="24"/>
                  </a:lnTo>
                  <a:lnTo>
                    <a:pt x="9" y="27"/>
                  </a:lnTo>
                  <a:lnTo>
                    <a:pt x="9" y="28"/>
                  </a:lnTo>
                  <a:lnTo>
                    <a:pt x="9" y="30"/>
                  </a:lnTo>
                  <a:lnTo>
                    <a:pt x="10" y="31"/>
                  </a:lnTo>
                  <a:lnTo>
                    <a:pt x="9" y="33"/>
                  </a:lnTo>
                  <a:lnTo>
                    <a:pt x="7" y="33"/>
                  </a:lnTo>
                  <a:lnTo>
                    <a:pt x="9" y="34"/>
                  </a:lnTo>
                  <a:lnTo>
                    <a:pt x="10" y="34"/>
                  </a:lnTo>
                  <a:lnTo>
                    <a:pt x="13" y="48"/>
                  </a:lnTo>
                  <a:lnTo>
                    <a:pt x="12" y="48"/>
                  </a:lnTo>
                  <a:lnTo>
                    <a:pt x="12" y="49"/>
                  </a:lnTo>
                  <a:lnTo>
                    <a:pt x="10" y="51"/>
                  </a:lnTo>
                  <a:lnTo>
                    <a:pt x="9" y="52"/>
                  </a:lnTo>
                  <a:lnTo>
                    <a:pt x="6" y="60"/>
                  </a:lnTo>
                  <a:lnTo>
                    <a:pt x="4" y="64"/>
                  </a:lnTo>
                  <a:lnTo>
                    <a:pt x="4" y="67"/>
                  </a:lnTo>
                  <a:lnTo>
                    <a:pt x="1" y="69"/>
                  </a:lnTo>
                  <a:lnTo>
                    <a:pt x="1" y="70"/>
                  </a:lnTo>
                  <a:lnTo>
                    <a:pt x="0" y="79"/>
                  </a:lnTo>
                  <a:lnTo>
                    <a:pt x="4" y="89"/>
                  </a:lnTo>
                  <a:lnTo>
                    <a:pt x="4" y="91"/>
                  </a:lnTo>
                  <a:lnTo>
                    <a:pt x="7" y="91"/>
                  </a:lnTo>
                  <a:lnTo>
                    <a:pt x="9" y="92"/>
                  </a:lnTo>
                  <a:lnTo>
                    <a:pt x="9" y="100"/>
                  </a:lnTo>
                  <a:lnTo>
                    <a:pt x="7" y="100"/>
                  </a:lnTo>
                  <a:lnTo>
                    <a:pt x="6" y="100"/>
                  </a:lnTo>
                  <a:lnTo>
                    <a:pt x="4" y="100"/>
                  </a:lnTo>
                  <a:lnTo>
                    <a:pt x="3" y="100"/>
                  </a:lnTo>
                  <a:lnTo>
                    <a:pt x="1" y="101"/>
                  </a:lnTo>
                  <a:lnTo>
                    <a:pt x="21" y="107"/>
                  </a:lnTo>
                  <a:lnTo>
                    <a:pt x="30" y="103"/>
                  </a:lnTo>
                  <a:lnTo>
                    <a:pt x="42" y="100"/>
                  </a:lnTo>
                  <a:lnTo>
                    <a:pt x="58" y="91"/>
                  </a:lnTo>
                  <a:lnTo>
                    <a:pt x="66" y="89"/>
                  </a:lnTo>
                  <a:lnTo>
                    <a:pt x="67" y="91"/>
                  </a:lnTo>
                  <a:lnTo>
                    <a:pt x="70" y="91"/>
                  </a:lnTo>
                  <a:lnTo>
                    <a:pt x="73" y="85"/>
                  </a:lnTo>
                  <a:lnTo>
                    <a:pt x="75" y="8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27" name="Freeform 501"/>
            <p:cNvSpPr>
              <a:spLocks/>
            </p:cNvSpPr>
            <p:nvPr/>
          </p:nvSpPr>
          <p:spPr bwMode="auto">
            <a:xfrm>
              <a:off x="2783" y="2492"/>
              <a:ext cx="196" cy="163"/>
            </a:xfrm>
            <a:custGeom>
              <a:avLst/>
              <a:gdLst>
                <a:gd name="T0" fmla="*/ 15 w 196"/>
                <a:gd name="T1" fmla="*/ 24 h 163"/>
                <a:gd name="T2" fmla="*/ 16 w 196"/>
                <a:gd name="T3" fmla="*/ 21 h 163"/>
                <a:gd name="T4" fmla="*/ 21 w 196"/>
                <a:gd name="T5" fmla="*/ 18 h 163"/>
                <a:gd name="T6" fmla="*/ 30 w 196"/>
                <a:gd name="T7" fmla="*/ 3 h 163"/>
                <a:gd name="T8" fmla="*/ 61 w 196"/>
                <a:gd name="T9" fmla="*/ 6 h 163"/>
                <a:gd name="T10" fmla="*/ 72 w 196"/>
                <a:gd name="T11" fmla="*/ 15 h 163"/>
                <a:gd name="T12" fmla="*/ 76 w 196"/>
                <a:gd name="T13" fmla="*/ 12 h 163"/>
                <a:gd name="T14" fmla="*/ 88 w 196"/>
                <a:gd name="T15" fmla="*/ 9 h 163"/>
                <a:gd name="T16" fmla="*/ 110 w 196"/>
                <a:gd name="T17" fmla="*/ 18 h 163"/>
                <a:gd name="T18" fmla="*/ 127 w 196"/>
                <a:gd name="T19" fmla="*/ 9 h 163"/>
                <a:gd name="T20" fmla="*/ 158 w 196"/>
                <a:gd name="T21" fmla="*/ 11 h 163"/>
                <a:gd name="T22" fmla="*/ 163 w 196"/>
                <a:gd name="T23" fmla="*/ 9 h 163"/>
                <a:gd name="T24" fmla="*/ 166 w 196"/>
                <a:gd name="T25" fmla="*/ 6 h 163"/>
                <a:gd name="T26" fmla="*/ 170 w 196"/>
                <a:gd name="T27" fmla="*/ 5 h 163"/>
                <a:gd name="T28" fmla="*/ 173 w 196"/>
                <a:gd name="T29" fmla="*/ 2 h 163"/>
                <a:gd name="T30" fmla="*/ 175 w 196"/>
                <a:gd name="T31" fmla="*/ 0 h 163"/>
                <a:gd name="T32" fmla="*/ 182 w 196"/>
                <a:gd name="T33" fmla="*/ 11 h 163"/>
                <a:gd name="T34" fmla="*/ 190 w 196"/>
                <a:gd name="T35" fmla="*/ 23 h 163"/>
                <a:gd name="T36" fmla="*/ 194 w 196"/>
                <a:gd name="T37" fmla="*/ 24 h 163"/>
                <a:gd name="T38" fmla="*/ 196 w 196"/>
                <a:gd name="T39" fmla="*/ 27 h 163"/>
                <a:gd name="T40" fmla="*/ 190 w 196"/>
                <a:gd name="T41" fmla="*/ 41 h 163"/>
                <a:gd name="T42" fmla="*/ 184 w 196"/>
                <a:gd name="T43" fmla="*/ 44 h 163"/>
                <a:gd name="T44" fmla="*/ 167 w 196"/>
                <a:gd name="T45" fmla="*/ 86 h 163"/>
                <a:gd name="T46" fmla="*/ 160 w 196"/>
                <a:gd name="T47" fmla="*/ 92 h 163"/>
                <a:gd name="T48" fmla="*/ 143 w 196"/>
                <a:gd name="T49" fmla="*/ 126 h 163"/>
                <a:gd name="T50" fmla="*/ 136 w 196"/>
                <a:gd name="T51" fmla="*/ 123 h 163"/>
                <a:gd name="T52" fmla="*/ 134 w 196"/>
                <a:gd name="T53" fmla="*/ 122 h 163"/>
                <a:gd name="T54" fmla="*/ 131 w 196"/>
                <a:gd name="T55" fmla="*/ 117 h 163"/>
                <a:gd name="T56" fmla="*/ 113 w 196"/>
                <a:gd name="T57" fmla="*/ 123 h 163"/>
                <a:gd name="T58" fmla="*/ 104 w 196"/>
                <a:gd name="T59" fmla="*/ 130 h 163"/>
                <a:gd name="T60" fmla="*/ 101 w 196"/>
                <a:gd name="T61" fmla="*/ 144 h 163"/>
                <a:gd name="T62" fmla="*/ 96 w 196"/>
                <a:gd name="T63" fmla="*/ 151 h 163"/>
                <a:gd name="T64" fmla="*/ 94 w 196"/>
                <a:gd name="T65" fmla="*/ 153 h 163"/>
                <a:gd name="T66" fmla="*/ 91 w 196"/>
                <a:gd name="T67" fmla="*/ 154 h 163"/>
                <a:gd name="T68" fmla="*/ 81 w 196"/>
                <a:gd name="T69" fmla="*/ 159 h 163"/>
                <a:gd name="T70" fmla="*/ 73 w 196"/>
                <a:gd name="T71" fmla="*/ 157 h 163"/>
                <a:gd name="T72" fmla="*/ 70 w 196"/>
                <a:gd name="T73" fmla="*/ 160 h 163"/>
                <a:gd name="T74" fmla="*/ 67 w 196"/>
                <a:gd name="T75" fmla="*/ 160 h 163"/>
                <a:gd name="T76" fmla="*/ 64 w 196"/>
                <a:gd name="T77" fmla="*/ 160 h 163"/>
                <a:gd name="T78" fmla="*/ 58 w 196"/>
                <a:gd name="T79" fmla="*/ 160 h 163"/>
                <a:gd name="T80" fmla="*/ 51 w 196"/>
                <a:gd name="T81" fmla="*/ 159 h 163"/>
                <a:gd name="T82" fmla="*/ 46 w 196"/>
                <a:gd name="T83" fmla="*/ 153 h 163"/>
                <a:gd name="T84" fmla="*/ 46 w 196"/>
                <a:gd name="T85" fmla="*/ 142 h 163"/>
                <a:gd name="T86" fmla="*/ 43 w 196"/>
                <a:gd name="T87" fmla="*/ 142 h 163"/>
                <a:gd name="T88" fmla="*/ 40 w 196"/>
                <a:gd name="T89" fmla="*/ 138 h 163"/>
                <a:gd name="T90" fmla="*/ 39 w 196"/>
                <a:gd name="T91" fmla="*/ 136 h 163"/>
                <a:gd name="T92" fmla="*/ 36 w 196"/>
                <a:gd name="T93" fmla="*/ 132 h 163"/>
                <a:gd name="T94" fmla="*/ 1 w 196"/>
                <a:gd name="T95" fmla="*/ 127 h 163"/>
                <a:gd name="T96" fmla="*/ 1 w 196"/>
                <a:gd name="T97" fmla="*/ 90 h 163"/>
                <a:gd name="T98" fmla="*/ 7 w 196"/>
                <a:gd name="T99" fmla="*/ 74 h 163"/>
                <a:gd name="T100" fmla="*/ 15 w 196"/>
                <a:gd name="T101" fmla="*/ 65 h 163"/>
                <a:gd name="T102" fmla="*/ 16 w 196"/>
                <a:gd name="T103" fmla="*/ 63 h 163"/>
                <a:gd name="T104" fmla="*/ 15 w 196"/>
                <a:gd name="T105" fmla="*/ 60 h 163"/>
                <a:gd name="T106" fmla="*/ 16 w 196"/>
                <a:gd name="T107" fmla="*/ 59 h 163"/>
                <a:gd name="T108" fmla="*/ 18 w 196"/>
                <a:gd name="T109" fmla="*/ 57 h 163"/>
                <a:gd name="T110" fmla="*/ 13 w 196"/>
                <a:gd name="T111" fmla="*/ 42 h 163"/>
                <a:gd name="T112" fmla="*/ 15 w 196"/>
                <a:gd name="T113" fmla="*/ 36 h 1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6"/>
                <a:gd name="T172" fmla="*/ 0 h 163"/>
                <a:gd name="T173" fmla="*/ 196 w 196"/>
                <a:gd name="T174" fmla="*/ 163 h 1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6" h="163">
                  <a:moveTo>
                    <a:pt x="15" y="36"/>
                  </a:moveTo>
                  <a:lnTo>
                    <a:pt x="15" y="24"/>
                  </a:lnTo>
                  <a:lnTo>
                    <a:pt x="15" y="23"/>
                  </a:lnTo>
                  <a:lnTo>
                    <a:pt x="16" y="21"/>
                  </a:lnTo>
                  <a:lnTo>
                    <a:pt x="19" y="20"/>
                  </a:lnTo>
                  <a:lnTo>
                    <a:pt x="21" y="18"/>
                  </a:lnTo>
                  <a:lnTo>
                    <a:pt x="24" y="6"/>
                  </a:lnTo>
                  <a:lnTo>
                    <a:pt x="30" y="3"/>
                  </a:lnTo>
                  <a:lnTo>
                    <a:pt x="49" y="0"/>
                  </a:lnTo>
                  <a:lnTo>
                    <a:pt x="61" y="6"/>
                  </a:lnTo>
                  <a:lnTo>
                    <a:pt x="70" y="14"/>
                  </a:lnTo>
                  <a:lnTo>
                    <a:pt x="72" y="15"/>
                  </a:lnTo>
                  <a:lnTo>
                    <a:pt x="73" y="15"/>
                  </a:lnTo>
                  <a:lnTo>
                    <a:pt x="76" y="12"/>
                  </a:lnTo>
                  <a:lnTo>
                    <a:pt x="84" y="9"/>
                  </a:lnTo>
                  <a:lnTo>
                    <a:pt x="88" y="9"/>
                  </a:lnTo>
                  <a:lnTo>
                    <a:pt x="100" y="17"/>
                  </a:lnTo>
                  <a:lnTo>
                    <a:pt x="110" y="18"/>
                  </a:lnTo>
                  <a:lnTo>
                    <a:pt x="115" y="17"/>
                  </a:lnTo>
                  <a:lnTo>
                    <a:pt x="127" y="9"/>
                  </a:lnTo>
                  <a:lnTo>
                    <a:pt x="149" y="8"/>
                  </a:lnTo>
                  <a:lnTo>
                    <a:pt x="158" y="11"/>
                  </a:lnTo>
                  <a:lnTo>
                    <a:pt x="161" y="11"/>
                  </a:lnTo>
                  <a:lnTo>
                    <a:pt x="163" y="9"/>
                  </a:lnTo>
                  <a:lnTo>
                    <a:pt x="166" y="8"/>
                  </a:lnTo>
                  <a:lnTo>
                    <a:pt x="166" y="6"/>
                  </a:lnTo>
                  <a:lnTo>
                    <a:pt x="167" y="5"/>
                  </a:lnTo>
                  <a:lnTo>
                    <a:pt x="170" y="5"/>
                  </a:lnTo>
                  <a:lnTo>
                    <a:pt x="172" y="5"/>
                  </a:lnTo>
                  <a:lnTo>
                    <a:pt x="173" y="2"/>
                  </a:lnTo>
                  <a:lnTo>
                    <a:pt x="175" y="2"/>
                  </a:lnTo>
                  <a:lnTo>
                    <a:pt x="175" y="0"/>
                  </a:lnTo>
                  <a:lnTo>
                    <a:pt x="179" y="9"/>
                  </a:lnTo>
                  <a:lnTo>
                    <a:pt x="182" y="11"/>
                  </a:lnTo>
                  <a:lnTo>
                    <a:pt x="187" y="20"/>
                  </a:lnTo>
                  <a:lnTo>
                    <a:pt x="190" y="23"/>
                  </a:lnTo>
                  <a:lnTo>
                    <a:pt x="190" y="24"/>
                  </a:lnTo>
                  <a:lnTo>
                    <a:pt x="194" y="24"/>
                  </a:lnTo>
                  <a:lnTo>
                    <a:pt x="194" y="26"/>
                  </a:lnTo>
                  <a:lnTo>
                    <a:pt x="196" y="27"/>
                  </a:lnTo>
                  <a:lnTo>
                    <a:pt x="196" y="38"/>
                  </a:lnTo>
                  <a:lnTo>
                    <a:pt x="190" y="41"/>
                  </a:lnTo>
                  <a:lnTo>
                    <a:pt x="190" y="42"/>
                  </a:lnTo>
                  <a:lnTo>
                    <a:pt x="184" y="44"/>
                  </a:lnTo>
                  <a:lnTo>
                    <a:pt x="179" y="48"/>
                  </a:lnTo>
                  <a:lnTo>
                    <a:pt x="167" y="86"/>
                  </a:lnTo>
                  <a:lnTo>
                    <a:pt x="163" y="89"/>
                  </a:lnTo>
                  <a:lnTo>
                    <a:pt x="160" y="92"/>
                  </a:lnTo>
                  <a:lnTo>
                    <a:pt x="145" y="125"/>
                  </a:lnTo>
                  <a:lnTo>
                    <a:pt x="143" y="126"/>
                  </a:lnTo>
                  <a:lnTo>
                    <a:pt x="139" y="125"/>
                  </a:lnTo>
                  <a:lnTo>
                    <a:pt x="136" y="123"/>
                  </a:lnTo>
                  <a:lnTo>
                    <a:pt x="134" y="123"/>
                  </a:lnTo>
                  <a:lnTo>
                    <a:pt x="134" y="122"/>
                  </a:lnTo>
                  <a:lnTo>
                    <a:pt x="134" y="120"/>
                  </a:lnTo>
                  <a:lnTo>
                    <a:pt x="131" y="117"/>
                  </a:lnTo>
                  <a:lnTo>
                    <a:pt x="115" y="119"/>
                  </a:lnTo>
                  <a:lnTo>
                    <a:pt x="113" y="123"/>
                  </a:lnTo>
                  <a:lnTo>
                    <a:pt x="110" y="125"/>
                  </a:lnTo>
                  <a:lnTo>
                    <a:pt x="104" y="130"/>
                  </a:lnTo>
                  <a:lnTo>
                    <a:pt x="101" y="141"/>
                  </a:lnTo>
                  <a:lnTo>
                    <a:pt x="101" y="144"/>
                  </a:lnTo>
                  <a:lnTo>
                    <a:pt x="97" y="150"/>
                  </a:lnTo>
                  <a:lnTo>
                    <a:pt x="96" y="151"/>
                  </a:lnTo>
                  <a:lnTo>
                    <a:pt x="96" y="154"/>
                  </a:lnTo>
                  <a:lnTo>
                    <a:pt x="94" y="153"/>
                  </a:lnTo>
                  <a:lnTo>
                    <a:pt x="93" y="151"/>
                  </a:lnTo>
                  <a:lnTo>
                    <a:pt x="91" y="154"/>
                  </a:lnTo>
                  <a:lnTo>
                    <a:pt x="91" y="159"/>
                  </a:lnTo>
                  <a:lnTo>
                    <a:pt x="81" y="159"/>
                  </a:lnTo>
                  <a:lnTo>
                    <a:pt x="73" y="156"/>
                  </a:lnTo>
                  <a:lnTo>
                    <a:pt x="73" y="157"/>
                  </a:lnTo>
                  <a:lnTo>
                    <a:pt x="72" y="157"/>
                  </a:lnTo>
                  <a:lnTo>
                    <a:pt x="70" y="160"/>
                  </a:lnTo>
                  <a:lnTo>
                    <a:pt x="69" y="160"/>
                  </a:lnTo>
                  <a:lnTo>
                    <a:pt x="67" y="160"/>
                  </a:lnTo>
                  <a:lnTo>
                    <a:pt x="66" y="160"/>
                  </a:lnTo>
                  <a:lnTo>
                    <a:pt x="64" y="160"/>
                  </a:lnTo>
                  <a:lnTo>
                    <a:pt x="58" y="163"/>
                  </a:lnTo>
                  <a:lnTo>
                    <a:pt x="58" y="160"/>
                  </a:lnTo>
                  <a:lnTo>
                    <a:pt x="55" y="160"/>
                  </a:lnTo>
                  <a:lnTo>
                    <a:pt x="51" y="159"/>
                  </a:lnTo>
                  <a:lnTo>
                    <a:pt x="49" y="157"/>
                  </a:lnTo>
                  <a:lnTo>
                    <a:pt x="46" y="153"/>
                  </a:lnTo>
                  <a:lnTo>
                    <a:pt x="45" y="144"/>
                  </a:lnTo>
                  <a:lnTo>
                    <a:pt x="46" y="142"/>
                  </a:lnTo>
                  <a:lnTo>
                    <a:pt x="45" y="142"/>
                  </a:lnTo>
                  <a:lnTo>
                    <a:pt x="43" y="142"/>
                  </a:lnTo>
                  <a:lnTo>
                    <a:pt x="42" y="139"/>
                  </a:lnTo>
                  <a:lnTo>
                    <a:pt x="40" y="138"/>
                  </a:lnTo>
                  <a:lnTo>
                    <a:pt x="40" y="136"/>
                  </a:lnTo>
                  <a:lnTo>
                    <a:pt x="39" y="136"/>
                  </a:lnTo>
                  <a:lnTo>
                    <a:pt x="37" y="135"/>
                  </a:lnTo>
                  <a:lnTo>
                    <a:pt x="36" y="132"/>
                  </a:lnTo>
                  <a:lnTo>
                    <a:pt x="27" y="127"/>
                  </a:lnTo>
                  <a:lnTo>
                    <a:pt x="1" y="127"/>
                  </a:lnTo>
                  <a:lnTo>
                    <a:pt x="0" y="127"/>
                  </a:lnTo>
                  <a:lnTo>
                    <a:pt x="1" y="90"/>
                  </a:lnTo>
                  <a:lnTo>
                    <a:pt x="7" y="81"/>
                  </a:lnTo>
                  <a:lnTo>
                    <a:pt x="7" y="74"/>
                  </a:lnTo>
                  <a:lnTo>
                    <a:pt x="15" y="66"/>
                  </a:lnTo>
                  <a:lnTo>
                    <a:pt x="15" y="65"/>
                  </a:lnTo>
                  <a:lnTo>
                    <a:pt x="16" y="65"/>
                  </a:lnTo>
                  <a:lnTo>
                    <a:pt x="16" y="63"/>
                  </a:lnTo>
                  <a:lnTo>
                    <a:pt x="15" y="62"/>
                  </a:lnTo>
                  <a:lnTo>
                    <a:pt x="15" y="60"/>
                  </a:lnTo>
                  <a:lnTo>
                    <a:pt x="15" y="59"/>
                  </a:lnTo>
                  <a:lnTo>
                    <a:pt x="16" y="59"/>
                  </a:lnTo>
                  <a:lnTo>
                    <a:pt x="18" y="59"/>
                  </a:lnTo>
                  <a:lnTo>
                    <a:pt x="18" y="57"/>
                  </a:lnTo>
                  <a:lnTo>
                    <a:pt x="16" y="45"/>
                  </a:lnTo>
                  <a:lnTo>
                    <a:pt x="13" y="42"/>
                  </a:lnTo>
                  <a:lnTo>
                    <a:pt x="13" y="38"/>
                  </a:lnTo>
                  <a:lnTo>
                    <a:pt x="15" y="3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28" name="Freeform 502"/>
            <p:cNvSpPr>
              <a:spLocks/>
            </p:cNvSpPr>
            <p:nvPr/>
          </p:nvSpPr>
          <p:spPr bwMode="auto">
            <a:xfrm>
              <a:off x="2923" y="2663"/>
              <a:ext cx="128" cy="147"/>
            </a:xfrm>
            <a:custGeom>
              <a:avLst/>
              <a:gdLst>
                <a:gd name="T0" fmla="*/ 125 w 128"/>
                <a:gd name="T1" fmla="*/ 1 h 147"/>
                <a:gd name="T2" fmla="*/ 105 w 128"/>
                <a:gd name="T3" fmla="*/ 0 h 147"/>
                <a:gd name="T4" fmla="*/ 87 w 128"/>
                <a:gd name="T5" fmla="*/ 10 h 147"/>
                <a:gd name="T6" fmla="*/ 83 w 128"/>
                <a:gd name="T7" fmla="*/ 18 h 147"/>
                <a:gd name="T8" fmla="*/ 83 w 128"/>
                <a:gd name="T9" fmla="*/ 34 h 147"/>
                <a:gd name="T10" fmla="*/ 75 w 128"/>
                <a:gd name="T11" fmla="*/ 30 h 147"/>
                <a:gd name="T12" fmla="*/ 63 w 128"/>
                <a:gd name="T13" fmla="*/ 28 h 147"/>
                <a:gd name="T14" fmla="*/ 36 w 128"/>
                <a:gd name="T15" fmla="*/ 25 h 147"/>
                <a:gd name="T16" fmla="*/ 35 w 128"/>
                <a:gd name="T17" fmla="*/ 42 h 147"/>
                <a:gd name="T18" fmla="*/ 42 w 128"/>
                <a:gd name="T19" fmla="*/ 36 h 147"/>
                <a:gd name="T20" fmla="*/ 54 w 128"/>
                <a:gd name="T21" fmla="*/ 42 h 147"/>
                <a:gd name="T22" fmla="*/ 48 w 128"/>
                <a:gd name="T23" fmla="*/ 58 h 147"/>
                <a:gd name="T24" fmla="*/ 53 w 128"/>
                <a:gd name="T25" fmla="*/ 75 h 147"/>
                <a:gd name="T26" fmla="*/ 45 w 128"/>
                <a:gd name="T27" fmla="*/ 103 h 147"/>
                <a:gd name="T28" fmla="*/ 32 w 128"/>
                <a:gd name="T29" fmla="*/ 99 h 147"/>
                <a:gd name="T30" fmla="*/ 26 w 128"/>
                <a:gd name="T31" fmla="*/ 94 h 147"/>
                <a:gd name="T32" fmla="*/ 9 w 128"/>
                <a:gd name="T33" fmla="*/ 105 h 147"/>
                <a:gd name="T34" fmla="*/ 8 w 128"/>
                <a:gd name="T35" fmla="*/ 111 h 147"/>
                <a:gd name="T36" fmla="*/ 9 w 128"/>
                <a:gd name="T37" fmla="*/ 121 h 147"/>
                <a:gd name="T38" fmla="*/ 2 w 128"/>
                <a:gd name="T39" fmla="*/ 121 h 147"/>
                <a:gd name="T40" fmla="*/ 0 w 128"/>
                <a:gd name="T41" fmla="*/ 129 h 147"/>
                <a:gd name="T42" fmla="*/ 11 w 128"/>
                <a:gd name="T43" fmla="*/ 138 h 147"/>
                <a:gd name="T44" fmla="*/ 23 w 128"/>
                <a:gd name="T45" fmla="*/ 142 h 147"/>
                <a:gd name="T46" fmla="*/ 27 w 128"/>
                <a:gd name="T47" fmla="*/ 136 h 147"/>
                <a:gd name="T48" fmla="*/ 32 w 128"/>
                <a:gd name="T49" fmla="*/ 141 h 147"/>
                <a:gd name="T50" fmla="*/ 41 w 128"/>
                <a:gd name="T51" fmla="*/ 142 h 147"/>
                <a:gd name="T52" fmla="*/ 45 w 128"/>
                <a:gd name="T53" fmla="*/ 136 h 147"/>
                <a:gd name="T54" fmla="*/ 54 w 128"/>
                <a:gd name="T55" fmla="*/ 136 h 147"/>
                <a:gd name="T56" fmla="*/ 57 w 128"/>
                <a:gd name="T57" fmla="*/ 142 h 147"/>
                <a:gd name="T58" fmla="*/ 75 w 128"/>
                <a:gd name="T59" fmla="*/ 132 h 147"/>
                <a:gd name="T60" fmla="*/ 89 w 128"/>
                <a:gd name="T61" fmla="*/ 97 h 147"/>
                <a:gd name="T62" fmla="*/ 111 w 128"/>
                <a:gd name="T63" fmla="*/ 73 h 147"/>
                <a:gd name="T64" fmla="*/ 128 w 128"/>
                <a:gd name="T65" fmla="*/ 6 h 1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8"/>
                <a:gd name="T100" fmla="*/ 0 h 147"/>
                <a:gd name="T101" fmla="*/ 128 w 128"/>
                <a:gd name="T102" fmla="*/ 147 h 1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8" h="147">
                  <a:moveTo>
                    <a:pt x="126" y="0"/>
                  </a:moveTo>
                  <a:lnTo>
                    <a:pt x="125" y="1"/>
                  </a:lnTo>
                  <a:lnTo>
                    <a:pt x="116" y="4"/>
                  </a:lnTo>
                  <a:lnTo>
                    <a:pt x="105" y="0"/>
                  </a:lnTo>
                  <a:lnTo>
                    <a:pt x="99" y="1"/>
                  </a:lnTo>
                  <a:lnTo>
                    <a:pt x="87" y="10"/>
                  </a:lnTo>
                  <a:lnTo>
                    <a:pt x="84" y="15"/>
                  </a:lnTo>
                  <a:lnTo>
                    <a:pt x="83" y="18"/>
                  </a:lnTo>
                  <a:lnTo>
                    <a:pt x="84" y="31"/>
                  </a:lnTo>
                  <a:lnTo>
                    <a:pt x="83" y="34"/>
                  </a:lnTo>
                  <a:lnTo>
                    <a:pt x="81" y="36"/>
                  </a:lnTo>
                  <a:lnTo>
                    <a:pt x="75" y="30"/>
                  </a:lnTo>
                  <a:lnTo>
                    <a:pt x="71" y="30"/>
                  </a:lnTo>
                  <a:lnTo>
                    <a:pt x="63" y="28"/>
                  </a:lnTo>
                  <a:lnTo>
                    <a:pt x="59" y="25"/>
                  </a:lnTo>
                  <a:lnTo>
                    <a:pt x="36" y="25"/>
                  </a:lnTo>
                  <a:lnTo>
                    <a:pt x="35" y="30"/>
                  </a:lnTo>
                  <a:lnTo>
                    <a:pt x="35" y="42"/>
                  </a:lnTo>
                  <a:lnTo>
                    <a:pt x="36" y="43"/>
                  </a:lnTo>
                  <a:lnTo>
                    <a:pt x="42" y="36"/>
                  </a:lnTo>
                  <a:lnTo>
                    <a:pt x="51" y="39"/>
                  </a:lnTo>
                  <a:lnTo>
                    <a:pt x="54" y="42"/>
                  </a:lnTo>
                  <a:lnTo>
                    <a:pt x="54" y="48"/>
                  </a:lnTo>
                  <a:lnTo>
                    <a:pt x="48" y="58"/>
                  </a:lnTo>
                  <a:lnTo>
                    <a:pt x="48" y="63"/>
                  </a:lnTo>
                  <a:lnTo>
                    <a:pt x="53" y="75"/>
                  </a:lnTo>
                  <a:lnTo>
                    <a:pt x="50" y="100"/>
                  </a:lnTo>
                  <a:lnTo>
                    <a:pt x="45" y="103"/>
                  </a:lnTo>
                  <a:lnTo>
                    <a:pt x="39" y="97"/>
                  </a:lnTo>
                  <a:lnTo>
                    <a:pt x="32" y="99"/>
                  </a:lnTo>
                  <a:lnTo>
                    <a:pt x="29" y="94"/>
                  </a:lnTo>
                  <a:lnTo>
                    <a:pt x="26" y="94"/>
                  </a:lnTo>
                  <a:lnTo>
                    <a:pt x="20" y="99"/>
                  </a:lnTo>
                  <a:lnTo>
                    <a:pt x="9" y="105"/>
                  </a:lnTo>
                  <a:lnTo>
                    <a:pt x="8" y="108"/>
                  </a:lnTo>
                  <a:lnTo>
                    <a:pt x="8" y="111"/>
                  </a:lnTo>
                  <a:lnTo>
                    <a:pt x="11" y="120"/>
                  </a:lnTo>
                  <a:lnTo>
                    <a:pt x="9" y="121"/>
                  </a:lnTo>
                  <a:lnTo>
                    <a:pt x="6" y="121"/>
                  </a:lnTo>
                  <a:lnTo>
                    <a:pt x="2" y="121"/>
                  </a:lnTo>
                  <a:lnTo>
                    <a:pt x="0" y="124"/>
                  </a:lnTo>
                  <a:lnTo>
                    <a:pt x="0" y="129"/>
                  </a:lnTo>
                  <a:lnTo>
                    <a:pt x="3" y="130"/>
                  </a:lnTo>
                  <a:lnTo>
                    <a:pt x="11" y="138"/>
                  </a:lnTo>
                  <a:lnTo>
                    <a:pt x="15" y="147"/>
                  </a:lnTo>
                  <a:lnTo>
                    <a:pt x="23" y="142"/>
                  </a:lnTo>
                  <a:lnTo>
                    <a:pt x="24" y="138"/>
                  </a:lnTo>
                  <a:lnTo>
                    <a:pt x="27" y="136"/>
                  </a:lnTo>
                  <a:lnTo>
                    <a:pt x="30" y="138"/>
                  </a:lnTo>
                  <a:lnTo>
                    <a:pt x="32" y="141"/>
                  </a:lnTo>
                  <a:lnTo>
                    <a:pt x="36" y="144"/>
                  </a:lnTo>
                  <a:lnTo>
                    <a:pt x="41" y="142"/>
                  </a:lnTo>
                  <a:lnTo>
                    <a:pt x="42" y="139"/>
                  </a:lnTo>
                  <a:lnTo>
                    <a:pt x="45" y="136"/>
                  </a:lnTo>
                  <a:lnTo>
                    <a:pt x="53" y="135"/>
                  </a:lnTo>
                  <a:lnTo>
                    <a:pt x="54" y="136"/>
                  </a:lnTo>
                  <a:lnTo>
                    <a:pt x="54" y="142"/>
                  </a:lnTo>
                  <a:lnTo>
                    <a:pt x="57" y="142"/>
                  </a:lnTo>
                  <a:lnTo>
                    <a:pt x="65" y="141"/>
                  </a:lnTo>
                  <a:lnTo>
                    <a:pt x="75" y="132"/>
                  </a:lnTo>
                  <a:lnTo>
                    <a:pt x="84" y="121"/>
                  </a:lnTo>
                  <a:lnTo>
                    <a:pt x="89" y="97"/>
                  </a:lnTo>
                  <a:lnTo>
                    <a:pt x="101" y="81"/>
                  </a:lnTo>
                  <a:lnTo>
                    <a:pt x="111" y="73"/>
                  </a:lnTo>
                  <a:lnTo>
                    <a:pt x="117" y="30"/>
                  </a:lnTo>
                  <a:lnTo>
                    <a:pt x="128" y="6"/>
                  </a:lnTo>
                  <a:lnTo>
                    <a:pt x="126"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29" name="Freeform 503"/>
            <p:cNvSpPr>
              <a:spLocks/>
            </p:cNvSpPr>
            <p:nvPr/>
          </p:nvSpPr>
          <p:spPr bwMode="auto">
            <a:xfrm>
              <a:off x="2893" y="2688"/>
              <a:ext cx="33" cy="21"/>
            </a:xfrm>
            <a:custGeom>
              <a:avLst/>
              <a:gdLst>
                <a:gd name="T0" fmla="*/ 33 w 33"/>
                <a:gd name="T1" fmla="*/ 0 h 21"/>
                <a:gd name="T2" fmla="*/ 6 w 33"/>
                <a:gd name="T3" fmla="*/ 2 h 21"/>
                <a:gd name="T4" fmla="*/ 6 w 33"/>
                <a:gd name="T5" fmla="*/ 5 h 21"/>
                <a:gd name="T6" fmla="*/ 5 w 33"/>
                <a:gd name="T7" fmla="*/ 8 h 21"/>
                <a:gd name="T8" fmla="*/ 3 w 33"/>
                <a:gd name="T9" fmla="*/ 11 h 21"/>
                <a:gd name="T10" fmla="*/ 0 w 33"/>
                <a:gd name="T11" fmla="*/ 17 h 21"/>
                <a:gd name="T12" fmla="*/ 5 w 33"/>
                <a:gd name="T13" fmla="*/ 20 h 21"/>
                <a:gd name="T14" fmla="*/ 5 w 33"/>
                <a:gd name="T15" fmla="*/ 21 h 21"/>
                <a:gd name="T16" fmla="*/ 3 w 33"/>
                <a:gd name="T17" fmla="*/ 21 h 21"/>
                <a:gd name="T18" fmla="*/ 33 w 33"/>
                <a:gd name="T19" fmla="*/ 18 h 21"/>
                <a:gd name="T20" fmla="*/ 32 w 33"/>
                <a:gd name="T21" fmla="*/ 18 h 21"/>
                <a:gd name="T22" fmla="*/ 32 w 33"/>
                <a:gd name="T23" fmla="*/ 5 h 21"/>
                <a:gd name="T24" fmla="*/ 33 w 33"/>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1"/>
                <a:gd name="T41" fmla="*/ 33 w 33"/>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1">
                  <a:moveTo>
                    <a:pt x="33" y="0"/>
                  </a:moveTo>
                  <a:lnTo>
                    <a:pt x="6" y="2"/>
                  </a:lnTo>
                  <a:lnTo>
                    <a:pt x="6" y="5"/>
                  </a:lnTo>
                  <a:lnTo>
                    <a:pt x="5" y="8"/>
                  </a:lnTo>
                  <a:lnTo>
                    <a:pt x="3" y="11"/>
                  </a:lnTo>
                  <a:lnTo>
                    <a:pt x="0" y="17"/>
                  </a:lnTo>
                  <a:lnTo>
                    <a:pt x="5" y="20"/>
                  </a:lnTo>
                  <a:lnTo>
                    <a:pt x="5" y="21"/>
                  </a:lnTo>
                  <a:lnTo>
                    <a:pt x="3" y="21"/>
                  </a:lnTo>
                  <a:lnTo>
                    <a:pt x="33" y="18"/>
                  </a:lnTo>
                  <a:lnTo>
                    <a:pt x="32" y="18"/>
                  </a:lnTo>
                  <a:lnTo>
                    <a:pt x="32" y="5"/>
                  </a:lnTo>
                  <a:lnTo>
                    <a:pt x="33"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30" name="Freeform 504"/>
            <p:cNvSpPr>
              <a:spLocks/>
            </p:cNvSpPr>
            <p:nvPr/>
          </p:nvSpPr>
          <p:spPr bwMode="auto">
            <a:xfrm>
              <a:off x="3349" y="2419"/>
              <a:ext cx="110" cy="99"/>
            </a:xfrm>
            <a:custGeom>
              <a:avLst/>
              <a:gdLst>
                <a:gd name="T0" fmla="*/ 31 w 110"/>
                <a:gd name="T1" fmla="*/ 7 h 99"/>
                <a:gd name="T2" fmla="*/ 16 w 110"/>
                <a:gd name="T3" fmla="*/ 15 h 99"/>
                <a:gd name="T4" fmla="*/ 10 w 110"/>
                <a:gd name="T5" fmla="*/ 16 h 99"/>
                <a:gd name="T6" fmla="*/ 1 w 110"/>
                <a:gd name="T7" fmla="*/ 66 h 99"/>
                <a:gd name="T8" fmla="*/ 7 w 110"/>
                <a:gd name="T9" fmla="*/ 67 h 99"/>
                <a:gd name="T10" fmla="*/ 9 w 110"/>
                <a:gd name="T11" fmla="*/ 66 h 99"/>
                <a:gd name="T12" fmla="*/ 10 w 110"/>
                <a:gd name="T13" fmla="*/ 64 h 99"/>
                <a:gd name="T14" fmla="*/ 14 w 110"/>
                <a:gd name="T15" fmla="*/ 66 h 99"/>
                <a:gd name="T16" fmla="*/ 16 w 110"/>
                <a:gd name="T17" fmla="*/ 70 h 99"/>
                <a:gd name="T18" fmla="*/ 25 w 110"/>
                <a:gd name="T19" fmla="*/ 60 h 99"/>
                <a:gd name="T20" fmla="*/ 29 w 110"/>
                <a:gd name="T21" fmla="*/ 61 h 99"/>
                <a:gd name="T22" fmla="*/ 34 w 110"/>
                <a:gd name="T23" fmla="*/ 64 h 99"/>
                <a:gd name="T24" fmla="*/ 40 w 110"/>
                <a:gd name="T25" fmla="*/ 63 h 99"/>
                <a:gd name="T26" fmla="*/ 41 w 110"/>
                <a:gd name="T27" fmla="*/ 60 h 99"/>
                <a:gd name="T28" fmla="*/ 44 w 110"/>
                <a:gd name="T29" fmla="*/ 61 h 99"/>
                <a:gd name="T30" fmla="*/ 46 w 110"/>
                <a:gd name="T31" fmla="*/ 64 h 99"/>
                <a:gd name="T32" fmla="*/ 49 w 110"/>
                <a:gd name="T33" fmla="*/ 63 h 99"/>
                <a:gd name="T34" fmla="*/ 52 w 110"/>
                <a:gd name="T35" fmla="*/ 63 h 99"/>
                <a:gd name="T36" fmla="*/ 56 w 110"/>
                <a:gd name="T37" fmla="*/ 64 h 99"/>
                <a:gd name="T38" fmla="*/ 61 w 110"/>
                <a:gd name="T39" fmla="*/ 63 h 99"/>
                <a:gd name="T40" fmla="*/ 70 w 110"/>
                <a:gd name="T41" fmla="*/ 69 h 99"/>
                <a:gd name="T42" fmla="*/ 86 w 110"/>
                <a:gd name="T43" fmla="*/ 85 h 99"/>
                <a:gd name="T44" fmla="*/ 95 w 110"/>
                <a:gd name="T45" fmla="*/ 94 h 99"/>
                <a:gd name="T46" fmla="*/ 100 w 110"/>
                <a:gd name="T47" fmla="*/ 97 h 99"/>
                <a:gd name="T48" fmla="*/ 109 w 110"/>
                <a:gd name="T49" fmla="*/ 90 h 99"/>
                <a:gd name="T50" fmla="*/ 104 w 110"/>
                <a:gd name="T51" fmla="*/ 90 h 99"/>
                <a:gd name="T52" fmla="*/ 104 w 110"/>
                <a:gd name="T53" fmla="*/ 87 h 99"/>
                <a:gd name="T54" fmla="*/ 101 w 110"/>
                <a:gd name="T55" fmla="*/ 85 h 99"/>
                <a:gd name="T56" fmla="*/ 98 w 110"/>
                <a:gd name="T57" fmla="*/ 81 h 99"/>
                <a:gd name="T58" fmla="*/ 97 w 110"/>
                <a:gd name="T59" fmla="*/ 78 h 99"/>
                <a:gd name="T60" fmla="*/ 94 w 110"/>
                <a:gd name="T61" fmla="*/ 78 h 99"/>
                <a:gd name="T62" fmla="*/ 91 w 110"/>
                <a:gd name="T63" fmla="*/ 73 h 99"/>
                <a:gd name="T64" fmla="*/ 88 w 110"/>
                <a:gd name="T65" fmla="*/ 73 h 99"/>
                <a:gd name="T66" fmla="*/ 86 w 110"/>
                <a:gd name="T67" fmla="*/ 70 h 99"/>
                <a:gd name="T68" fmla="*/ 77 w 110"/>
                <a:gd name="T69" fmla="*/ 60 h 99"/>
                <a:gd name="T70" fmla="*/ 73 w 110"/>
                <a:gd name="T71" fmla="*/ 58 h 99"/>
                <a:gd name="T72" fmla="*/ 70 w 110"/>
                <a:gd name="T73" fmla="*/ 55 h 99"/>
                <a:gd name="T74" fmla="*/ 65 w 110"/>
                <a:gd name="T75" fmla="*/ 54 h 99"/>
                <a:gd name="T76" fmla="*/ 62 w 110"/>
                <a:gd name="T77" fmla="*/ 55 h 99"/>
                <a:gd name="T78" fmla="*/ 59 w 110"/>
                <a:gd name="T79" fmla="*/ 51 h 99"/>
                <a:gd name="T80" fmla="*/ 59 w 110"/>
                <a:gd name="T81" fmla="*/ 48 h 99"/>
                <a:gd name="T82" fmla="*/ 58 w 110"/>
                <a:gd name="T83" fmla="*/ 46 h 99"/>
                <a:gd name="T84" fmla="*/ 56 w 110"/>
                <a:gd name="T85" fmla="*/ 46 h 99"/>
                <a:gd name="T86" fmla="*/ 55 w 110"/>
                <a:gd name="T87" fmla="*/ 48 h 99"/>
                <a:gd name="T88" fmla="*/ 56 w 110"/>
                <a:gd name="T89" fmla="*/ 51 h 99"/>
                <a:gd name="T90" fmla="*/ 53 w 110"/>
                <a:gd name="T91" fmla="*/ 51 h 99"/>
                <a:gd name="T92" fmla="*/ 53 w 110"/>
                <a:gd name="T93" fmla="*/ 48 h 99"/>
                <a:gd name="T94" fmla="*/ 52 w 110"/>
                <a:gd name="T95" fmla="*/ 43 h 99"/>
                <a:gd name="T96" fmla="*/ 49 w 110"/>
                <a:gd name="T97" fmla="*/ 43 h 99"/>
                <a:gd name="T98" fmla="*/ 49 w 110"/>
                <a:gd name="T99" fmla="*/ 39 h 99"/>
                <a:gd name="T100" fmla="*/ 40 w 110"/>
                <a:gd name="T101" fmla="*/ 9 h 99"/>
                <a:gd name="T102" fmla="*/ 32 w 110"/>
                <a:gd name="T103" fmla="*/ 0 h 9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
                <a:gd name="T157" fmla="*/ 0 h 99"/>
                <a:gd name="T158" fmla="*/ 110 w 110"/>
                <a:gd name="T159" fmla="*/ 99 h 9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 h="99">
                  <a:moveTo>
                    <a:pt x="32" y="0"/>
                  </a:moveTo>
                  <a:lnTo>
                    <a:pt x="31" y="7"/>
                  </a:lnTo>
                  <a:lnTo>
                    <a:pt x="17" y="13"/>
                  </a:lnTo>
                  <a:lnTo>
                    <a:pt x="16" y="15"/>
                  </a:lnTo>
                  <a:lnTo>
                    <a:pt x="13" y="16"/>
                  </a:lnTo>
                  <a:lnTo>
                    <a:pt x="10" y="16"/>
                  </a:lnTo>
                  <a:lnTo>
                    <a:pt x="0" y="61"/>
                  </a:lnTo>
                  <a:lnTo>
                    <a:pt x="1" y="66"/>
                  </a:lnTo>
                  <a:lnTo>
                    <a:pt x="6" y="66"/>
                  </a:lnTo>
                  <a:lnTo>
                    <a:pt x="7" y="67"/>
                  </a:lnTo>
                  <a:lnTo>
                    <a:pt x="9" y="67"/>
                  </a:lnTo>
                  <a:lnTo>
                    <a:pt x="9" y="66"/>
                  </a:lnTo>
                  <a:lnTo>
                    <a:pt x="9" y="64"/>
                  </a:lnTo>
                  <a:lnTo>
                    <a:pt x="10" y="64"/>
                  </a:lnTo>
                  <a:lnTo>
                    <a:pt x="13" y="64"/>
                  </a:lnTo>
                  <a:lnTo>
                    <a:pt x="14" y="66"/>
                  </a:lnTo>
                  <a:lnTo>
                    <a:pt x="14" y="67"/>
                  </a:lnTo>
                  <a:lnTo>
                    <a:pt x="16" y="70"/>
                  </a:lnTo>
                  <a:lnTo>
                    <a:pt x="22" y="57"/>
                  </a:lnTo>
                  <a:lnTo>
                    <a:pt x="25" y="60"/>
                  </a:lnTo>
                  <a:lnTo>
                    <a:pt x="28" y="60"/>
                  </a:lnTo>
                  <a:lnTo>
                    <a:pt x="29" y="61"/>
                  </a:lnTo>
                  <a:lnTo>
                    <a:pt x="31" y="64"/>
                  </a:lnTo>
                  <a:lnTo>
                    <a:pt x="34" y="64"/>
                  </a:lnTo>
                  <a:lnTo>
                    <a:pt x="35" y="64"/>
                  </a:lnTo>
                  <a:lnTo>
                    <a:pt x="40" y="63"/>
                  </a:lnTo>
                  <a:lnTo>
                    <a:pt x="41" y="61"/>
                  </a:lnTo>
                  <a:lnTo>
                    <a:pt x="41" y="60"/>
                  </a:lnTo>
                  <a:lnTo>
                    <a:pt x="43" y="60"/>
                  </a:lnTo>
                  <a:lnTo>
                    <a:pt x="44" y="61"/>
                  </a:lnTo>
                  <a:lnTo>
                    <a:pt x="44" y="64"/>
                  </a:lnTo>
                  <a:lnTo>
                    <a:pt x="46" y="64"/>
                  </a:lnTo>
                  <a:lnTo>
                    <a:pt x="46" y="63"/>
                  </a:lnTo>
                  <a:lnTo>
                    <a:pt x="49" y="63"/>
                  </a:lnTo>
                  <a:lnTo>
                    <a:pt x="50" y="61"/>
                  </a:lnTo>
                  <a:lnTo>
                    <a:pt x="52" y="63"/>
                  </a:lnTo>
                  <a:lnTo>
                    <a:pt x="55" y="63"/>
                  </a:lnTo>
                  <a:lnTo>
                    <a:pt x="56" y="64"/>
                  </a:lnTo>
                  <a:lnTo>
                    <a:pt x="58" y="63"/>
                  </a:lnTo>
                  <a:lnTo>
                    <a:pt x="61" y="63"/>
                  </a:lnTo>
                  <a:lnTo>
                    <a:pt x="68" y="69"/>
                  </a:lnTo>
                  <a:lnTo>
                    <a:pt x="70" y="69"/>
                  </a:lnTo>
                  <a:lnTo>
                    <a:pt x="77" y="78"/>
                  </a:lnTo>
                  <a:lnTo>
                    <a:pt x="86" y="85"/>
                  </a:lnTo>
                  <a:lnTo>
                    <a:pt x="91" y="91"/>
                  </a:lnTo>
                  <a:lnTo>
                    <a:pt x="95" y="94"/>
                  </a:lnTo>
                  <a:lnTo>
                    <a:pt x="98" y="99"/>
                  </a:lnTo>
                  <a:lnTo>
                    <a:pt x="100" y="97"/>
                  </a:lnTo>
                  <a:lnTo>
                    <a:pt x="110" y="91"/>
                  </a:lnTo>
                  <a:lnTo>
                    <a:pt x="109" y="90"/>
                  </a:lnTo>
                  <a:lnTo>
                    <a:pt x="107" y="90"/>
                  </a:lnTo>
                  <a:lnTo>
                    <a:pt x="104" y="90"/>
                  </a:lnTo>
                  <a:lnTo>
                    <a:pt x="104" y="88"/>
                  </a:lnTo>
                  <a:lnTo>
                    <a:pt x="104" y="87"/>
                  </a:lnTo>
                  <a:lnTo>
                    <a:pt x="103" y="85"/>
                  </a:lnTo>
                  <a:lnTo>
                    <a:pt x="101" y="85"/>
                  </a:lnTo>
                  <a:lnTo>
                    <a:pt x="100" y="85"/>
                  </a:lnTo>
                  <a:lnTo>
                    <a:pt x="98" y="81"/>
                  </a:lnTo>
                  <a:lnTo>
                    <a:pt x="97" y="79"/>
                  </a:lnTo>
                  <a:lnTo>
                    <a:pt x="97" y="78"/>
                  </a:lnTo>
                  <a:lnTo>
                    <a:pt x="95" y="78"/>
                  </a:lnTo>
                  <a:lnTo>
                    <a:pt x="94" y="78"/>
                  </a:lnTo>
                  <a:lnTo>
                    <a:pt x="92" y="73"/>
                  </a:lnTo>
                  <a:lnTo>
                    <a:pt x="91" y="73"/>
                  </a:lnTo>
                  <a:lnTo>
                    <a:pt x="89" y="73"/>
                  </a:lnTo>
                  <a:lnTo>
                    <a:pt x="88" y="73"/>
                  </a:lnTo>
                  <a:lnTo>
                    <a:pt x="88" y="72"/>
                  </a:lnTo>
                  <a:lnTo>
                    <a:pt x="86" y="70"/>
                  </a:lnTo>
                  <a:lnTo>
                    <a:pt x="80" y="61"/>
                  </a:lnTo>
                  <a:lnTo>
                    <a:pt x="77" y="60"/>
                  </a:lnTo>
                  <a:lnTo>
                    <a:pt x="74" y="60"/>
                  </a:lnTo>
                  <a:lnTo>
                    <a:pt x="73" y="58"/>
                  </a:lnTo>
                  <a:lnTo>
                    <a:pt x="71" y="58"/>
                  </a:lnTo>
                  <a:lnTo>
                    <a:pt x="70" y="55"/>
                  </a:lnTo>
                  <a:lnTo>
                    <a:pt x="67" y="54"/>
                  </a:lnTo>
                  <a:lnTo>
                    <a:pt x="65" y="54"/>
                  </a:lnTo>
                  <a:lnTo>
                    <a:pt x="64" y="55"/>
                  </a:lnTo>
                  <a:lnTo>
                    <a:pt x="62" y="55"/>
                  </a:lnTo>
                  <a:lnTo>
                    <a:pt x="61" y="52"/>
                  </a:lnTo>
                  <a:lnTo>
                    <a:pt x="59" y="51"/>
                  </a:lnTo>
                  <a:lnTo>
                    <a:pt x="59" y="49"/>
                  </a:lnTo>
                  <a:lnTo>
                    <a:pt x="59" y="48"/>
                  </a:lnTo>
                  <a:lnTo>
                    <a:pt x="59" y="46"/>
                  </a:lnTo>
                  <a:lnTo>
                    <a:pt x="58" y="46"/>
                  </a:lnTo>
                  <a:lnTo>
                    <a:pt x="58" y="45"/>
                  </a:lnTo>
                  <a:lnTo>
                    <a:pt x="56" y="46"/>
                  </a:lnTo>
                  <a:lnTo>
                    <a:pt x="55" y="46"/>
                  </a:lnTo>
                  <a:lnTo>
                    <a:pt x="55" y="48"/>
                  </a:lnTo>
                  <a:lnTo>
                    <a:pt x="56" y="49"/>
                  </a:lnTo>
                  <a:lnTo>
                    <a:pt x="56" y="51"/>
                  </a:lnTo>
                  <a:lnTo>
                    <a:pt x="55" y="51"/>
                  </a:lnTo>
                  <a:lnTo>
                    <a:pt x="53" y="51"/>
                  </a:lnTo>
                  <a:lnTo>
                    <a:pt x="53" y="49"/>
                  </a:lnTo>
                  <a:lnTo>
                    <a:pt x="53" y="48"/>
                  </a:lnTo>
                  <a:lnTo>
                    <a:pt x="52" y="45"/>
                  </a:lnTo>
                  <a:lnTo>
                    <a:pt x="52" y="43"/>
                  </a:lnTo>
                  <a:lnTo>
                    <a:pt x="50" y="43"/>
                  </a:lnTo>
                  <a:lnTo>
                    <a:pt x="49" y="43"/>
                  </a:lnTo>
                  <a:lnTo>
                    <a:pt x="49" y="42"/>
                  </a:lnTo>
                  <a:lnTo>
                    <a:pt x="49" y="39"/>
                  </a:lnTo>
                  <a:lnTo>
                    <a:pt x="46" y="36"/>
                  </a:lnTo>
                  <a:lnTo>
                    <a:pt x="40" y="9"/>
                  </a:lnTo>
                  <a:lnTo>
                    <a:pt x="34" y="0"/>
                  </a:lnTo>
                  <a:lnTo>
                    <a:pt x="32"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31" name="Freeform 505"/>
            <p:cNvSpPr>
              <a:spLocks/>
            </p:cNvSpPr>
            <p:nvPr/>
          </p:nvSpPr>
          <p:spPr bwMode="auto">
            <a:xfrm>
              <a:off x="3226" y="2763"/>
              <a:ext cx="28" cy="35"/>
            </a:xfrm>
            <a:custGeom>
              <a:avLst/>
              <a:gdLst>
                <a:gd name="T0" fmla="*/ 25 w 28"/>
                <a:gd name="T1" fmla="*/ 2 h 35"/>
                <a:gd name="T2" fmla="*/ 25 w 28"/>
                <a:gd name="T3" fmla="*/ 0 h 35"/>
                <a:gd name="T4" fmla="*/ 24 w 28"/>
                <a:gd name="T5" fmla="*/ 0 h 35"/>
                <a:gd name="T6" fmla="*/ 22 w 28"/>
                <a:gd name="T7" fmla="*/ 0 h 35"/>
                <a:gd name="T8" fmla="*/ 18 w 28"/>
                <a:gd name="T9" fmla="*/ 2 h 35"/>
                <a:gd name="T10" fmla="*/ 15 w 28"/>
                <a:gd name="T11" fmla="*/ 2 h 35"/>
                <a:gd name="T12" fmla="*/ 15 w 28"/>
                <a:gd name="T13" fmla="*/ 3 h 35"/>
                <a:gd name="T14" fmla="*/ 15 w 28"/>
                <a:gd name="T15" fmla="*/ 6 h 35"/>
                <a:gd name="T16" fmla="*/ 13 w 28"/>
                <a:gd name="T17" fmla="*/ 6 h 35"/>
                <a:gd name="T18" fmla="*/ 10 w 28"/>
                <a:gd name="T19" fmla="*/ 6 h 35"/>
                <a:gd name="T20" fmla="*/ 9 w 28"/>
                <a:gd name="T21" fmla="*/ 8 h 35"/>
                <a:gd name="T22" fmla="*/ 7 w 28"/>
                <a:gd name="T23" fmla="*/ 8 h 35"/>
                <a:gd name="T24" fmla="*/ 6 w 28"/>
                <a:gd name="T25" fmla="*/ 8 h 35"/>
                <a:gd name="T26" fmla="*/ 4 w 28"/>
                <a:gd name="T27" fmla="*/ 3 h 35"/>
                <a:gd name="T28" fmla="*/ 3 w 28"/>
                <a:gd name="T29" fmla="*/ 3 h 35"/>
                <a:gd name="T30" fmla="*/ 1 w 28"/>
                <a:gd name="T31" fmla="*/ 5 h 35"/>
                <a:gd name="T32" fmla="*/ 1 w 28"/>
                <a:gd name="T33" fmla="*/ 6 h 35"/>
                <a:gd name="T34" fmla="*/ 0 w 28"/>
                <a:gd name="T35" fmla="*/ 6 h 35"/>
                <a:gd name="T36" fmla="*/ 3 w 28"/>
                <a:gd name="T37" fmla="*/ 11 h 35"/>
                <a:gd name="T38" fmla="*/ 4 w 28"/>
                <a:gd name="T39" fmla="*/ 18 h 35"/>
                <a:gd name="T40" fmla="*/ 4 w 28"/>
                <a:gd name="T41" fmla="*/ 20 h 35"/>
                <a:gd name="T42" fmla="*/ 6 w 28"/>
                <a:gd name="T43" fmla="*/ 30 h 35"/>
                <a:gd name="T44" fmla="*/ 9 w 28"/>
                <a:gd name="T45" fmla="*/ 35 h 35"/>
                <a:gd name="T46" fmla="*/ 10 w 28"/>
                <a:gd name="T47" fmla="*/ 35 h 35"/>
                <a:gd name="T48" fmla="*/ 18 w 28"/>
                <a:gd name="T49" fmla="*/ 33 h 35"/>
                <a:gd name="T50" fmla="*/ 28 w 28"/>
                <a:gd name="T51" fmla="*/ 15 h 35"/>
                <a:gd name="T52" fmla="*/ 28 w 28"/>
                <a:gd name="T53" fmla="*/ 12 h 35"/>
                <a:gd name="T54" fmla="*/ 28 w 28"/>
                <a:gd name="T55" fmla="*/ 11 h 35"/>
                <a:gd name="T56" fmla="*/ 27 w 28"/>
                <a:gd name="T57" fmla="*/ 9 h 35"/>
                <a:gd name="T58" fmla="*/ 25 w 28"/>
                <a:gd name="T59" fmla="*/ 9 h 35"/>
                <a:gd name="T60" fmla="*/ 24 w 28"/>
                <a:gd name="T61" fmla="*/ 8 h 35"/>
                <a:gd name="T62" fmla="*/ 24 w 28"/>
                <a:gd name="T63" fmla="*/ 5 h 35"/>
                <a:gd name="T64" fmla="*/ 24 w 28"/>
                <a:gd name="T65" fmla="*/ 3 h 35"/>
                <a:gd name="T66" fmla="*/ 25 w 28"/>
                <a:gd name="T67" fmla="*/ 2 h 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
                <a:gd name="T103" fmla="*/ 0 h 35"/>
                <a:gd name="T104" fmla="*/ 28 w 28"/>
                <a:gd name="T105" fmla="*/ 35 h 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 h="35">
                  <a:moveTo>
                    <a:pt x="25" y="2"/>
                  </a:moveTo>
                  <a:lnTo>
                    <a:pt x="25" y="0"/>
                  </a:lnTo>
                  <a:lnTo>
                    <a:pt x="24" y="0"/>
                  </a:lnTo>
                  <a:lnTo>
                    <a:pt x="22" y="0"/>
                  </a:lnTo>
                  <a:lnTo>
                    <a:pt x="18" y="2"/>
                  </a:lnTo>
                  <a:lnTo>
                    <a:pt x="15" y="2"/>
                  </a:lnTo>
                  <a:lnTo>
                    <a:pt x="15" y="3"/>
                  </a:lnTo>
                  <a:lnTo>
                    <a:pt x="15" y="6"/>
                  </a:lnTo>
                  <a:lnTo>
                    <a:pt x="13" y="6"/>
                  </a:lnTo>
                  <a:lnTo>
                    <a:pt x="10" y="6"/>
                  </a:lnTo>
                  <a:lnTo>
                    <a:pt x="9" y="8"/>
                  </a:lnTo>
                  <a:lnTo>
                    <a:pt x="7" y="8"/>
                  </a:lnTo>
                  <a:lnTo>
                    <a:pt x="6" y="8"/>
                  </a:lnTo>
                  <a:lnTo>
                    <a:pt x="4" y="3"/>
                  </a:lnTo>
                  <a:lnTo>
                    <a:pt x="3" y="3"/>
                  </a:lnTo>
                  <a:lnTo>
                    <a:pt x="1" y="5"/>
                  </a:lnTo>
                  <a:lnTo>
                    <a:pt x="1" y="6"/>
                  </a:lnTo>
                  <a:lnTo>
                    <a:pt x="0" y="6"/>
                  </a:lnTo>
                  <a:lnTo>
                    <a:pt x="3" y="11"/>
                  </a:lnTo>
                  <a:lnTo>
                    <a:pt x="4" y="18"/>
                  </a:lnTo>
                  <a:lnTo>
                    <a:pt x="4" y="20"/>
                  </a:lnTo>
                  <a:lnTo>
                    <a:pt x="6" y="30"/>
                  </a:lnTo>
                  <a:lnTo>
                    <a:pt x="9" y="35"/>
                  </a:lnTo>
                  <a:lnTo>
                    <a:pt x="10" y="35"/>
                  </a:lnTo>
                  <a:lnTo>
                    <a:pt x="18" y="33"/>
                  </a:lnTo>
                  <a:lnTo>
                    <a:pt x="28" y="15"/>
                  </a:lnTo>
                  <a:lnTo>
                    <a:pt x="28" y="12"/>
                  </a:lnTo>
                  <a:lnTo>
                    <a:pt x="28" y="11"/>
                  </a:lnTo>
                  <a:lnTo>
                    <a:pt x="27" y="9"/>
                  </a:lnTo>
                  <a:lnTo>
                    <a:pt x="25" y="9"/>
                  </a:lnTo>
                  <a:lnTo>
                    <a:pt x="24" y="8"/>
                  </a:lnTo>
                  <a:lnTo>
                    <a:pt x="24" y="5"/>
                  </a:lnTo>
                  <a:lnTo>
                    <a:pt x="24" y="3"/>
                  </a:lnTo>
                  <a:lnTo>
                    <a:pt x="25"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32" name="Freeform 506"/>
            <p:cNvSpPr>
              <a:spLocks/>
            </p:cNvSpPr>
            <p:nvPr/>
          </p:nvSpPr>
          <p:spPr bwMode="auto">
            <a:xfrm>
              <a:off x="3287" y="2883"/>
              <a:ext cx="53" cy="132"/>
            </a:xfrm>
            <a:custGeom>
              <a:avLst/>
              <a:gdLst>
                <a:gd name="T0" fmla="*/ 18 w 53"/>
                <a:gd name="T1" fmla="*/ 3 h 132"/>
                <a:gd name="T2" fmla="*/ 12 w 53"/>
                <a:gd name="T3" fmla="*/ 3 h 132"/>
                <a:gd name="T4" fmla="*/ 8 w 53"/>
                <a:gd name="T5" fmla="*/ 1 h 132"/>
                <a:gd name="T6" fmla="*/ 3 w 53"/>
                <a:gd name="T7" fmla="*/ 1 h 132"/>
                <a:gd name="T8" fmla="*/ 5 w 53"/>
                <a:gd name="T9" fmla="*/ 4 h 132"/>
                <a:gd name="T10" fmla="*/ 11 w 53"/>
                <a:gd name="T11" fmla="*/ 7 h 132"/>
                <a:gd name="T12" fmla="*/ 12 w 53"/>
                <a:gd name="T13" fmla="*/ 13 h 132"/>
                <a:gd name="T14" fmla="*/ 15 w 53"/>
                <a:gd name="T15" fmla="*/ 19 h 132"/>
                <a:gd name="T16" fmla="*/ 15 w 53"/>
                <a:gd name="T17" fmla="*/ 22 h 132"/>
                <a:gd name="T18" fmla="*/ 11 w 53"/>
                <a:gd name="T19" fmla="*/ 25 h 132"/>
                <a:gd name="T20" fmla="*/ 9 w 53"/>
                <a:gd name="T21" fmla="*/ 36 h 132"/>
                <a:gd name="T22" fmla="*/ 11 w 53"/>
                <a:gd name="T23" fmla="*/ 49 h 132"/>
                <a:gd name="T24" fmla="*/ 12 w 53"/>
                <a:gd name="T25" fmla="*/ 52 h 132"/>
                <a:gd name="T26" fmla="*/ 6 w 53"/>
                <a:gd name="T27" fmla="*/ 54 h 132"/>
                <a:gd name="T28" fmla="*/ 2 w 53"/>
                <a:gd name="T29" fmla="*/ 69 h 132"/>
                <a:gd name="T30" fmla="*/ 0 w 53"/>
                <a:gd name="T31" fmla="*/ 72 h 132"/>
                <a:gd name="T32" fmla="*/ 2 w 53"/>
                <a:gd name="T33" fmla="*/ 75 h 132"/>
                <a:gd name="T34" fmla="*/ 6 w 53"/>
                <a:gd name="T35" fmla="*/ 78 h 132"/>
                <a:gd name="T36" fmla="*/ 9 w 53"/>
                <a:gd name="T37" fmla="*/ 79 h 132"/>
                <a:gd name="T38" fmla="*/ 14 w 53"/>
                <a:gd name="T39" fmla="*/ 87 h 132"/>
                <a:gd name="T40" fmla="*/ 27 w 53"/>
                <a:gd name="T41" fmla="*/ 85 h 132"/>
                <a:gd name="T42" fmla="*/ 29 w 53"/>
                <a:gd name="T43" fmla="*/ 88 h 132"/>
                <a:gd name="T44" fmla="*/ 30 w 53"/>
                <a:gd name="T45" fmla="*/ 102 h 132"/>
                <a:gd name="T46" fmla="*/ 29 w 53"/>
                <a:gd name="T47" fmla="*/ 106 h 132"/>
                <a:gd name="T48" fmla="*/ 26 w 53"/>
                <a:gd name="T49" fmla="*/ 111 h 132"/>
                <a:gd name="T50" fmla="*/ 29 w 53"/>
                <a:gd name="T51" fmla="*/ 117 h 132"/>
                <a:gd name="T52" fmla="*/ 30 w 53"/>
                <a:gd name="T53" fmla="*/ 118 h 132"/>
                <a:gd name="T54" fmla="*/ 39 w 53"/>
                <a:gd name="T55" fmla="*/ 126 h 132"/>
                <a:gd name="T56" fmla="*/ 41 w 53"/>
                <a:gd name="T57" fmla="*/ 129 h 132"/>
                <a:gd name="T58" fmla="*/ 39 w 53"/>
                <a:gd name="T59" fmla="*/ 132 h 132"/>
                <a:gd name="T60" fmla="*/ 44 w 53"/>
                <a:gd name="T61" fmla="*/ 130 h 132"/>
                <a:gd name="T62" fmla="*/ 42 w 53"/>
                <a:gd name="T63" fmla="*/ 124 h 132"/>
                <a:gd name="T64" fmla="*/ 41 w 53"/>
                <a:gd name="T65" fmla="*/ 121 h 132"/>
                <a:gd name="T66" fmla="*/ 42 w 53"/>
                <a:gd name="T67" fmla="*/ 118 h 132"/>
                <a:gd name="T68" fmla="*/ 50 w 53"/>
                <a:gd name="T69" fmla="*/ 114 h 132"/>
                <a:gd name="T70" fmla="*/ 51 w 53"/>
                <a:gd name="T71" fmla="*/ 105 h 132"/>
                <a:gd name="T72" fmla="*/ 51 w 53"/>
                <a:gd name="T73" fmla="*/ 99 h 132"/>
                <a:gd name="T74" fmla="*/ 53 w 53"/>
                <a:gd name="T75" fmla="*/ 90 h 132"/>
                <a:gd name="T76" fmla="*/ 35 w 53"/>
                <a:gd name="T77" fmla="*/ 70 h 132"/>
                <a:gd name="T78" fmla="*/ 36 w 53"/>
                <a:gd name="T79" fmla="*/ 73 h 132"/>
                <a:gd name="T80" fmla="*/ 41 w 53"/>
                <a:gd name="T81" fmla="*/ 82 h 132"/>
                <a:gd name="T82" fmla="*/ 38 w 53"/>
                <a:gd name="T83" fmla="*/ 82 h 132"/>
                <a:gd name="T84" fmla="*/ 36 w 53"/>
                <a:gd name="T85" fmla="*/ 79 h 132"/>
                <a:gd name="T86" fmla="*/ 33 w 53"/>
                <a:gd name="T87" fmla="*/ 82 h 132"/>
                <a:gd name="T88" fmla="*/ 30 w 53"/>
                <a:gd name="T89" fmla="*/ 82 h 132"/>
                <a:gd name="T90" fmla="*/ 29 w 53"/>
                <a:gd name="T91" fmla="*/ 78 h 132"/>
                <a:gd name="T92" fmla="*/ 30 w 53"/>
                <a:gd name="T93" fmla="*/ 73 h 132"/>
                <a:gd name="T94" fmla="*/ 26 w 53"/>
                <a:gd name="T95" fmla="*/ 67 h 132"/>
                <a:gd name="T96" fmla="*/ 20 w 53"/>
                <a:gd name="T97" fmla="*/ 49 h 132"/>
                <a:gd name="T98" fmla="*/ 21 w 53"/>
                <a:gd name="T99" fmla="*/ 46 h 132"/>
                <a:gd name="T100" fmla="*/ 24 w 53"/>
                <a:gd name="T101" fmla="*/ 21 h 132"/>
                <a:gd name="T102" fmla="*/ 24 w 53"/>
                <a:gd name="T103" fmla="*/ 16 h 132"/>
                <a:gd name="T104" fmla="*/ 21 w 53"/>
                <a:gd name="T105" fmla="*/ 13 h 132"/>
                <a:gd name="T106" fmla="*/ 20 w 53"/>
                <a:gd name="T107" fmla="*/ 4 h 132"/>
                <a:gd name="T108" fmla="*/ 20 w 53"/>
                <a:gd name="T109" fmla="*/ 4 h 13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3"/>
                <a:gd name="T166" fmla="*/ 0 h 132"/>
                <a:gd name="T167" fmla="*/ 53 w 53"/>
                <a:gd name="T168" fmla="*/ 132 h 13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3" h="132">
                  <a:moveTo>
                    <a:pt x="20" y="4"/>
                  </a:moveTo>
                  <a:lnTo>
                    <a:pt x="18" y="3"/>
                  </a:lnTo>
                  <a:lnTo>
                    <a:pt x="17" y="1"/>
                  </a:lnTo>
                  <a:lnTo>
                    <a:pt x="12" y="3"/>
                  </a:lnTo>
                  <a:lnTo>
                    <a:pt x="11" y="1"/>
                  </a:lnTo>
                  <a:lnTo>
                    <a:pt x="8" y="1"/>
                  </a:lnTo>
                  <a:lnTo>
                    <a:pt x="3" y="0"/>
                  </a:lnTo>
                  <a:lnTo>
                    <a:pt x="3" y="1"/>
                  </a:lnTo>
                  <a:lnTo>
                    <a:pt x="5" y="1"/>
                  </a:lnTo>
                  <a:lnTo>
                    <a:pt x="5" y="4"/>
                  </a:lnTo>
                  <a:lnTo>
                    <a:pt x="8" y="4"/>
                  </a:lnTo>
                  <a:lnTo>
                    <a:pt x="11" y="7"/>
                  </a:lnTo>
                  <a:lnTo>
                    <a:pt x="11" y="10"/>
                  </a:lnTo>
                  <a:lnTo>
                    <a:pt x="12" y="13"/>
                  </a:lnTo>
                  <a:lnTo>
                    <a:pt x="14" y="18"/>
                  </a:lnTo>
                  <a:lnTo>
                    <a:pt x="15" y="19"/>
                  </a:lnTo>
                  <a:lnTo>
                    <a:pt x="15" y="21"/>
                  </a:lnTo>
                  <a:lnTo>
                    <a:pt x="15" y="22"/>
                  </a:lnTo>
                  <a:lnTo>
                    <a:pt x="12" y="24"/>
                  </a:lnTo>
                  <a:lnTo>
                    <a:pt x="11" y="25"/>
                  </a:lnTo>
                  <a:lnTo>
                    <a:pt x="11" y="30"/>
                  </a:lnTo>
                  <a:lnTo>
                    <a:pt x="9" y="36"/>
                  </a:lnTo>
                  <a:lnTo>
                    <a:pt x="9" y="48"/>
                  </a:lnTo>
                  <a:lnTo>
                    <a:pt x="11" y="49"/>
                  </a:lnTo>
                  <a:lnTo>
                    <a:pt x="12" y="49"/>
                  </a:lnTo>
                  <a:lnTo>
                    <a:pt x="12" y="52"/>
                  </a:lnTo>
                  <a:lnTo>
                    <a:pt x="9" y="52"/>
                  </a:lnTo>
                  <a:lnTo>
                    <a:pt x="6" y="54"/>
                  </a:lnTo>
                  <a:lnTo>
                    <a:pt x="5" y="55"/>
                  </a:lnTo>
                  <a:lnTo>
                    <a:pt x="2" y="69"/>
                  </a:lnTo>
                  <a:lnTo>
                    <a:pt x="0" y="70"/>
                  </a:lnTo>
                  <a:lnTo>
                    <a:pt x="0" y="72"/>
                  </a:lnTo>
                  <a:lnTo>
                    <a:pt x="0" y="75"/>
                  </a:lnTo>
                  <a:lnTo>
                    <a:pt x="2" y="75"/>
                  </a:lnTo>
                  <a:lnTo>
                    <a:pt x="3" y="78"/>
                  </a:lnTo>
                  <a:lnTo>
                    <a:pt x="6" y="78"/>
                  </a:lnTo>
                  <a:lnTo>
                    <a:pt x="8" y="79"/>
                  </a:lnTo>
                  <a:lnTo>
                    <a:pt x="9" y="79"/>
                  </a:lnTo>
                  <a:lnTo>
                    <a:pt x="11" y="84"/>
                  </a:lnTo>
                  <a:lnTo>
                    <a:pt x="14" y="87"/>
                  </a:lnTo>
                  <a:lnTo>
                    <a:pt x="15" y="88"/>
                  </a:lnTo>
                  <a:lnTo>
                    <a:pt x="27" y="85"/>
                  </a:lnTo>
                  <a:lnTo>
                    <a:pt x="29" y="87"/>
                  </a:lnTo>
                  <a:lnTo>
                    <a:pt x="29" y="88"/>
                  </a:lnTo>
                  <a:lnTo>
                    <a:pt x="30" y="100"/>
                  </a:lnTo>
                  <a:lnTo>
                    <a:pt x="30" y="102"/>
                  </a:lnTo>
                  <a:lnTo>
                    <a:pt x="29" y="103"/>
                  </a:lnTo>
                  <a:lnTo>
                    <a:pt x="29" y="106"/>
                  </a:lnTo>
                  <a:lnTo>
                    <a:pt x="27" y="108"/>
                  </a:lnTo>
                  <a:lnTo>
                    <a:pt x="26" y="111"/>
                  </a:lnTo>
                  <a:lnTo>
                    <a:pt x="27" y="112"/>
                  </a:lnTo>
                  <a:lnTo>
                    <a:pt x="29" y="117"/>
                  </a:lnTo>
                  <a:lnTo>
                    <a:pt x="29" y="118"/>
                  </a:lnTo>
                  <a:lnTo>
                    <a:pt x="30" y="118"/>
                  </a:lnTo>
                  <a:lnTo>
                    <a:pt x="35" y="124"/>
                  </a:lnTo>
                  <a:lnTo>
                    <a:pt x="39" y="126"/>
                  </a:lnTo>
                  <a:lnTo>
                    <a:pt x="41" y="127"/>
                  </a:lnTo>
                  <a:lnTo>
                    <a:pt x="41" y="129"/>
                  </a:lnTo>
                  <a:lnTo>
                    <a:pt x="39" y="130"/>
                  </a:lnTo>
                  <a:lnTo>
                    <a:pt x="39" y="132"/>
                  </a:lnTo>
                  <a:lnTo>
                    <a:pt x="42" y="132"/>
                  </a:lnTo>
                  <a:lnTo>
                    <a:pt x="44" y="130"/>
                  </a:lnTo>
                  <a:lnTo>
                    <a:pt x="44" y="126"/>
                  </a:lnTo>
                  <a:lnTo>
                    <a:pt x="42" y="124"/>
                  </a:lnTo>
                  <a:lnTo>
                    <a:pt x="41" y="123"/>
                  </a:lnTo>
                  <a:lnTo>
                    <a:pt x="41" y="121"/>
                  </a:lnTo>
                  <a:lnTo>
                    <a:pt x="42" y="120"/>
                  </a:lnTo>
                  <a:lnTo>
                    <a:pt x="42" y="118"/>
                  </a:lnTo>
                  <a:lnTo>
                    <a:pt x="42" y="117"/>
                  </a:lnTo>
                  <a:lnTo>
                    <a:pt x="50" y="114"/>
                  </a:lnTo>
                  <a:lnTo>
                    <a:pt x="51" y="112"/>
                  </a:lnTo>
                  <a:lnTo>
                    <a:pt x="51" y="105"/>
                  </a:lnTo>
                  <a:lnTo>
                    <a:pt x="53" y="103"/>
                  </a:lnTo>
                  <a:lnTo>
                    <a:pt x="51" y="99"/>
                  </a:lnTo>
                  <a:lnTo>
                    <a:pt x="53" y="93"/>
                  </a:lnTo>
                  <a:lnTo>
                    <a:pt x="53" y="90"/>
                  </a:lnTo>
                  <a:lnTo>
                    <a:pt x="35" y="69"/>
                  </a:lnTo>
                  <a:lnTo>
                    <a:pt x="35" y="70"/>
                  </a:lnTo>
                  <a:lnTo>
                    <a:pt x="35" y="72"/>
                  </a:lnTo>
                  <a:lnTo>
                    <a:pt x="36" y="73"/>
                  </a:lnTo>
                  <a:lnTo>
                    <a:pt x="38" y="75"/>
                  </a:lnTo>
                  <a:lnTo>
                    <a:pt x="41" y="82"/>
                  </a:lnTo>
                  <a:lnTo>
                    <a:pt x="41" y="85"/>
                  </a:lnTo>
                  <a:lnTo>
                    <a:pt x="38" y="82"/>
                  </a:lnTo>
                  <a:lnTo>
                    <a:pt x="36" y="81"/>
                  </a:lnTo>
                  <a:lnTo>
                    <a:pt x="36" y="79"/>
                  </a:lnTo>
                  <a:lnTo>
                    <a:pt x="35" y="79"/>
                  </a:lnTo>
                  <a:lnTo>
                    <a:pt x="33" y="82"/>
                  </a:lnTo>
                  <a:lnTo>
                    <a:pt x="32" y="82"/>
                  </a:lnTo>
                  <a:lnTo>
                    <a:pt x="30" y="82"/>
                  </a:lnTo>
                  <a:lnTo>
                    <a:pt x="30" y="81"/>
                  </a:lnTo>
                  <a:lnTo>
                    <a:pt x="29" y="78"/>
                  </a:lnTo>
                  <a:lnTo>
                    <a:pt x="30" y="75"/>
                  </a:lnTo>
                  <a:lnTo>
                    <a:pt x="30" y="73"/>
                  </a:lnTo>
                  <a:lnTo>
                    <a:pt x="27" y="70"/>
                  </a:lnTo>
                  <a:lnTo>
                    <a:pt x="26" y="67"/>
                  </a:lnTo>
                  <a:lnTo>
                    <a:pt x="26" y="63"/>
                  </a:lnTo>
                  <a:lnTo>
                    <a:pt x="20" y="49"/>
                  </a:lnTo>
                  <a:lnTo>
                    <a:pt x="20" y="48"/>
                  </a:lnTo>
                  <a:lnTo>
                    <a:pt x="21" y="46"/>
                  </a:lnTo>
                  <a:lnTo>
                    <a:pt x="26" y="39"/>
                  </a:lnTo>
                  <a:lnTo>
                    <a:pt x="24" y="21"/>
                  </a:lnTo>
                  <a:lnTo>
                    <a:pt x="24" y="18"/>
                  </a:lnTo>
                  <a:lnTo>
                    <a:pt x="24" y="16"/>
                  </a:lnTo>
                  <a:lnTo>
                    <a:pt x="23" y="15"/>
                  </a:lnTo>
                  <a:lnTo>
                    <a:pt x="21" y="13"/>
                  </a:lnTo>
                  <a:lnTo>
                    <a:pt x="18" y="9"/>
                  </a:lnTo>
                  <a:lnTo>
                    <a:pt x="20" y="4"/>
                  </a:lnTo>
                  <a:lnTo>
                    <a:pt x="21" y="3"/>
                  </a:lnTo>
                  <a:lnTo>
                    <a:pt x="20" y="4"/>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33" name="Freeform 507"/>
            <p:cNvSpPr>
              <a:spLocks/>
            </p:cNvSpPr>
            <p:nvPr/>
          </p:nvSpPr>
          <p:spPr bwMode="auto">
            <a:xfrm>
              <a:off x="3407" y="1914"/>
              <a:ext cx="112" cy="57"/>
            </a:xfrm>
            <a:custGeom>
              <a:avLst/>
              <a:gdLst>
                <a:gd name="T0" fmla="*/ 28 w 112"/>
                <a:gd name="T1" fmla="*/ 48 h 57"/>
                <a:gd name="T2" fmla="*/ 34 w 112"/>
                <a:gd name="T3" fmla="*/ 47 h 57"/>
                <a:gd name="T4" fmla="*/ 42 w 112"/>
                <a:gd name="T5" fmla="*/ 48 h 57"/>
                <a:gd name="T6" fmla="*/ 45 w 112"/>
                <a:gd name="T7" fmla="*/ 45 h 57"/>
                <a:gd name="T8" fmla="*/ 54 w 112"/>
                <a:gd name="T9" fmla="*/ 53 h 57"/>
                <a:gd name="T10" fmla="*/ 58 w 112"/>
                <a:gd name="T11" fmla="*/ 57 h 57"/>
                <a:gd name="T12" fmla="*/ 66 w 112"/>
                <a:gd name="T13" fmla="*/ 54 h 57"/>
                <a:gd name="T14" fmla="*/ 73 w 112"/>
                <a:gd name="T15" fmla="*/ 53 h 57"/>
                <a:gd name="T16" fmla="*/ 90 w 112"/>
                <a:gd name="T17" fmla="*/ 48 h 57"/>
                <a:gd name="T18" fmla="*/ 97 w 112"/>
                <a:gd name="T19" fmla="*/ 51 h 57"/>
                <a:gd name="T20" fmla="*/ 103 w 112"/>
                <a:gd name="T21" fmla="*/ 54 h 57"/>
                <a:gd name="T22" fmla="*/ 112 w 112"/>
                <a:gd name="T23" fmla="*/ 54 h 57"/>
                <a:gd name="T24" fmla="*/ 108 w 112"/>
                <a:gd name="T25" fmla="*/ 48 h 57"/>
                <a:gd name="T26" fmla="*/ 105 w 112"/>
                <a:gd name="T27" fmla="*/ 45 h 57"/>
                <a:gd name="T28" fmla="*/ 109 w 112"/>
                <a:gd name="T29" fmla="*/ 39 h 57"/>
                <a:gd name="T30" fmla="*/ 100 w 112"/>
                <a:gd name="T31" fmla="*/ 35 h 57"/>
                <a:gd name="T32" fmla="*/ 97 w 112"/>
                <a:gd name="T33" fmla="*/ 27 h 57"/>
                <a:gd name="T34" fmla="*/ 94 w 112"/>
                <a:gd name="T35" fmla="*/ 24 h 57"/>
                <a:gd name="T36" fmla="*/ 90 w 112"/>
                <a:gd name="T37" fmla="*/ 23 h 57"/>
                <a:gd name="T38" fmla="*/ 84 w 112"/>
                <a:gd name="T39" fmla="*/ 20 h 57"/>
                <a:gd name="T40" fmla="*/ 79 w 112"/>
                <a:gd name="T41" fmla="*/ 18 h 57"/>
                <a:gd name="T42" fmla="*/ 67 w 112"/>
                <a:gd name="T43" fmla="*/ 23 h 57"/>
                <a:gd name="T44" fmla="*/ 64 w 112"/>
                <a:gd name="T45" fmla="*/ 20 h 57"/>
                <a:gd name="T46" fmla="*/ 45 w 112"/>
                <a:gd name="T47" fmla="*/ 9 h 57"/>
                <a:gd name="T48" fmla="*/ 30 w 112"/>
                <a:gd name="T49" fmla="*/ 9 h 57"/>
                <a:gd name="T50" fmla="*/ 16 w 112"/>
                <a:gd name="T51" fmla="*/ 3 h 57"/>
                <a:gd name="T52" fmla="*/ 9 w 112"/>
                <a:gd name="T53" fmla="*/ 2 h 57"/>
                <a:gd name="T54" fmla="*/ 0 w 112"/>
                <a:gd name="T55" fmla="*/ 3 h 57"/>
                <a:gd name="T56" fmla="*/ 16 w 112"/>
                <a:gd name="T57" fmla="*/ 12 h 57"/>
                <a:gd name="T58" fmla="*/ 25 w 112"/>
                <a:gd name="T59" fmla="*/ 21 h 57"/>
                <a:gd name="T60" fmla="*/ 30 w 112"/>
                <a:gd name="T61" fmla="*/ 36 h 57"/>
                <a:gd name="T62" fmla="*/ 28 w 112"/>
                <a:gd name="T63" fmla="*/ 45 h 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2"/>
                <a:gd name="T97" fmla="*/ 0 h 57"/>
                <a:gd name="T98" fmla="*/ 112 w 112"/>
                <a:gd name="T99" fmla="*/ 57 h 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2" h="57">
                  <a:moveTo>
                    <a:pt x="27" y="45"/>
                  </a:moveTo>
                  <a:lnTo>
                    <a:pt x="28" y="48"/>
                  </a:lnTo>
                  <a:lnTo>
                    <a:pt x="31" y="48"/>
                  </a:lnTo>
                  <a:lnTo>
                    <a:pt x="34" y="47"/>
                  </a:lnTo>
                  <a:lnTo>
                    <a:pt x="40" y="48"/>
                  </a:lnTo>
                  <a:lnTo>
                    <a:pt x="42" y="48"/>
                  </a:lnTo>
                  <a:lnTo>
                    <a:pt x="43" y="47"/>
                  </a:lnTo>
                  <a:lnTo>
                    <a:pt x="45" y="45"/>
                  </a:lnTo>
                  <a:lnTo>
                    <a:pt x="48" y="47"/>
                  </a:lnTo>
                  <a:lnTo>
                    <a:pt x="54" y="53"/>
                  </a:lnTo>
                  <a:lnTo>
                    <a:pt x="55" y="54"/>
                  </a:lnTo>
                  <a:lnTo>
                    <a:pt x="58" y="57"/>
                  </a:lnTo>
                  <a:lnTo>
                    <a:pt x="64" y="56"/>
                  </a:lnTo>
                  <a:lnTo>
                    <a:pt x="66" y="54"/>
                  </a:lnTo>
                  <a:lnTo>
                    <a:pt x="72" y="54"/>
                  </a:lnTo>
                  <a:lnTo>
                    <a:pt x="73" y="53"/>
                  </a:lnTo>
                  <a:lnTo>
                    <a:pt x="78" y="54"/>
                  </a:lnTo>
                  <a:lnTo>
                    <a:pt x="90" y="48"/>
                  </a:lnTo>
                  <a:lnTo>
                    <a:pt x="94" y="50"/>
                  </a:lnTo>
                  <a:lnTo>
                    <a:pt x="97" y="51"/>
                  </a:lnTo>
                  <a:lnTo>
                    <a:pt x="100" y="54"/>
                  </a:lnTo>
                  <a:lnTo>
                    <a:pt x="103" y="54"/>
                  </a:lnTo>
                  <a:lnTo>
                    <a:pt x="111" y="56"/>
                  </a:lnTo>
                  <a:lnTo>
                    <a:pt x="112" y="54"/>
                  </a:lnTo>
                  <a:lnTo>
                    <a:pt x="111" y="51"/>
                  </a:lnTo>
                  <a:lnTo>
                    <a:pt x="108" y="48"/>
                  </a:lnTo>
                  <a:lnTo>
                    <a:pt x="106" y="47"/>
                  </a:lnTo>
                  <a:lnTo>
                    <a:pt x="105" y="45"/>
                  </a:lnTo>
                  <a:lnTo>
                    <a:pt x="105" y="42"/>
                  </a:lnTo>
                  <a:lnTo>
                    <a:pt x="109" y="39"/>
                  </a:lnTo>
                  <a:lnTo>
                    <a:pt x="105" y="36"/>
                  </a:lnTo>
                  <a:lnTo>
                    <a:pt x="100" y="35"/>
                  </a:lnTo>
                  <a:lnTo>
                    <a:pt x="96" y="32"/>
                  </a:lnTo>
                  <a:lnTo>
                    <a:pt x="97" y="27"/>
                  </a:lnTo>
                  <a:lnTo>
                    <a:pt x="97" y="24"/>
                  </a:lnTo>
                  <a:lnTo>
                    <a:pt x="94" y="24"/>
                  </a:lnTo>
                  <a:lnTo>
                    <a:pt x="91" y="24"/>
                  </a:lnTo>
                  <a:lnTo>
                    <a:pt x="90" y="23"/>
                  </a:lnTo>
                  <a:lnTo>
                    <a:pt x="88" y="21"/>
                  </a:lnTo>
                  <a:lnTo>
                    <a:pt x="84" y="20"/>
                  </a:lnTo>
                  <a:lnTo>
                    <a:pt x="81" y="21"/>
                  </a:lnTo>
                  <a:lnTo>
                    <a:pt x="79" y="18"/>
                  </a:lnTo>
                  <a:lnTo>
                    <a:pt x="76" y="20"/>
                  </a:lnTo>
                  <a:lnTo>
                    <a:pt x="67" y="23"/>
                  </a:lnTo>
                  <a:lnTo>
                    <a:pt x="66" y="21"/>
                  </a:lnTo>
                  <a:lnTo>
                    <a:pt x="64" y="20"/>
                  </a:lnTo>
                  <a:lnTo>
                    <a:pt x="49" y="9"/>
                  </a:lnTo>
                  <a:lnTo>
                    <a:pt x="45" y="9"/>
                  </a:lnTo>
                  <a:lnTo>
                    <a:pt x="40" y="8"/>
                  </a:lnTo>
                  <a:lnTo>
                    <a:pt x="30" y="9"/>
                  </a:lnTo>
                  <a:lnTo>
                    <a:pt x="18" y="5"/>
                  </a:lnTo>
                  <a:lnTo>
                    <a:pt x="16" y="3"/>
                  </a:lnTo>
                  <a:lnTo>
                    <a:pt x="12" y="2"/>
                  </a:lnTo>
                  <a:lnTo>
                    <a:pt x="9" y="2"/>
                  </a:lnTo>
                  <a:lnTo>
                    <a:pt x="7" y="0"/>
                  </a:lnTo>
                  <a:lnTo>
                    <a:pt x="0" y="3"/>
                  </a:lnTo>
                  <a:lnTo>
                    <a:pt x="6" y="9"/>
                  </a:lnTo>
                  <a:lnTo>
                    <a:pt x="16" y="12"/>
                  </a:lnTo>
                  <a:lnTo>
                    <a:pt x="22" y="18"/>
                  </a:lnTo>
                  <a:lnTo>
                    <a:pt x="25" y="21"/>
                  </a:lnTo>
                  <a:lnTo>
                    <a:pt x="27" y="32"/>
                  </a:lnTo>
                  <a:lnTo>
                    <a:pt x="30" y="36"/>
                  </a:lnTo>
                  <a:lnTo>
                    <a:pt x="30" y="44"/>
                  </a:lnTo>
                  <a:lnTo>
                    <a:pt x="28" y="45"/>
                  </a:lnTo>
                  <a:lnTo>
                    <a:pt x="27" y="4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34" name="Freeform 508"/>
            <p:cNvSpPr>
              <a:spLocks/>
            </p:cNvSpPr>
            <p:nvPr/>
          </p:nvSpPr>
          <p:spPr bwMode="auto">
            <a:xfrm>
              <a:off x="3926" y="1992"/>
              <a:ext cx="5" cy="6"/>
            </a:xfrm>
            <a:custGeom>
              <a:avLst/>
              <a:gdLst>
                <a:gd name="T0" fmla="*/ 5 w 5"/>
                <a:gd name="T1" fmla="*/ 5 h 6"/>
                <a:gd name="T2" fmla="*/ 5 w 5"/>
                <a:gd name="T3" fmla="*/ 3 h 6"/>
                <a:gd name="T4" fmla="*/ 2 w 5"/>
                <a:gd name="T5" fmla="*/ 0 h 6"/>
                <a:gd name="T6" fmla="*/ 0 w 5"/>
                <a:gd name="T7" fmla="*/ 2 h 6"/>
                <a:gd name="T8" fmla="*/ 2 w 5"/>
                <a:gd name="T9" fmla="*/ 6 h 6"/>
                <a:gd name="T10" fmla="*/ 5 w 5"/>
                <a:gd name="T11" fmla="*/ 6 h 6"/>
                <a:gd name="T12" fmla="*/ 5 w 5"/>
                <a:gd name="T13" fmla="*/ 5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5" y="5"/>
                  </a:moveTo>
                  <a:lnTo>
                    <a:pt x="5" y="3"/>
                  </a:lnTo>
                  <a:lnTo>
                    <a:pt x="2" y="0"/>
                  </a:lnTo>
                  <a:lnTo>
                    <a:pt x="0" y="2"/>
                  </a:lnTo>
                  <a:lnTo>
                    <a:pt x="2" y="6"/>
                  </a:lnTo>
                  <a:lnTo>
                    <a:pt x="5" y="6"/>
                  </a:lnTo>
                  <a:lnTo>
                    <a:pt x="5" y="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35" name="Freeform 509"/>
            <p:cNvSpPr>
              <a:spLocks/>
            </p:cNvSpPr>
            <p:nvPr/>
          </p:nvSpPr>
          <p:spPr bwMode="auto">
            <a:xfrm>
              <a:off x="3937" y="1995"/>
              <a:ext cx="4" cy="3"/>
            </a:xfrm>
            <a:custGeom>
              <a:avLst/>
              <a:gdLst>
                <a:gd name="T0" fmla="*/ 4 w 4"/>
                <a:gd name="T1" fmla="*/ 2 h 3"/>
                <a:gd name="T2" fmla="*/ 3 w 4"/>
                <a:gd name="T3" fmla="*/ 0 h 3"/>
                <a:gd name="T4" fmla="*/ 0 w 4"/>
                <a:gd name="T5" fmla="*/ 2 h 3"/>
                <a:gd name="T6" fmla="*/ 1 w 4"/>
                <a:gd name="T7" fmla="*/ 3 h 3"/>
                <a:gd name="T8" fmla="*/ 4 w 4"/>
                <a:gd name="T9" fmla="*/ 3 h 3"/>
                <a:gd name="T10" fmla="*/ 4 w 4"/>
                <a:gd name="T11" fmla="*/ 2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4" y="2"/>
                  </a:moveTo>
                  <a:lnTo>
                    <a:pt x="3" y="0"/>
                  </a:lnTo>
                  <a:lnTo>
                    <a:pt x="0" y="2"/>
                  </a:lnTo>
                  <a:lnTo>
                    <a:pt x="1" y="3"/>
                  </a:lnTo>
                  <a:lnTo>
                    <a:pt x="4" y="3"/>
                  </a:lnTo>
                  <a:lnTo>
                    <a:pt x="4"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36" name="Freeform 510"/>
            <p:cNvSpPr>
              <a:spLocks/>
            </p:cNvSpPr>
            <p:nvPr/>
          </p:nvSpPr>
          <p:spPr bwMode="auto">
            <a:xfrm>
              <a:off x="3477" y="1998"/>
              <a:ext cx="322" cy="295"/>
            </a:xfrm>
            <a:custGeom>
              <a:avLst/>
              <a:gdLst>
                <a:gd name="T0" fmla="*/ 291 w 322"/>
                <a:gd name="T1" fmla="*/ 295 h 295"/>
                <a:gd name="T2" fmla="*/ 273 w 322"/>
                <a:gd name="T3" fmla="*/ 291 h 295"/>
                <a:gd name="T4" fmla="*/ 247 w 322"/>
                <a:gd name="T5" fmla="*/ 288 h 295"/>
                <a:gd name="T6" fmla="*/ 207 w 322"/>
                <a:gd name="T7" fmla="*/ 258 h 295"/>
                <a:gd name="T8" fmla="*/ 190 w 322"/>
                <a:gd name="T9" fmla="*/ 264 h 295"/>
                <a:gd name="T10" fmla="*/ 180 w 322"/>
                <a:gd name="T11" fmla="*/ 268 h 295"/>
                <a:gd name="T12" fmla="*/ 169 w 322"/>
                <a:gd name="T13" fmla="*/ 267 h 295"/>
                <a:gd name="T14" fmla="*/ 156 w 322"/>
                <a:gd name="T15" fmla="*/ 262 h 295"/>
                <a:gd name="T16" fmla="*/ 145 w 322"/>
                <a:gd name="T17" fmla="*/ 258 h 295"/>
                <a:gd name="T18" fmla="*/ 139 w 322"/>
                <a:gd name="T19" fmla="*/ 249 h 295"/>
                <a:gd name="T20" fmla="*/ 123 w 322"/>
                <a:gd name="T21" fmla="*/ 244 h 295"/>
                <a:gd name="T22" fmla="*/ 108 w 322"/>
                <a:gd name="T23" fmla="*/ 219 h 295"/>
                <a:gd name="T24" fmla="*/ 101 w 322"/>
                <a:gd name="T25" fmla="*/ 205 h 295"/>
                <a:gd name="T26" fmla="*/ 96 w 322"/>
                <a:gd name="T27" fmla="*/ 199 h 295"/>
                <a:gd name="T28" fmla="*/ 90 w 322"/>
                <a:gd name="T29" fmla="*/ 202 h 295"/>
                <a:gd name="T30" fmla="*/ 86 w 322"/>
                <a:gd name="T31" fmla="*/ 199 h 295"/>
                <a:gd name="T32" fmla="*/ 83 w 322"/>
                <a:gd name="T33" fmla="*/ 192 h 295"/>
                <a:gd name="T34" fmla="*/ 78 w 322"/>
                <a:gd name="T35" fmla="*/ 195 h 295"/>
                <a:gd name="T36" fmla="*/ 75 w 322"/>
                <a:gd name="T37" fmla="*/ 198 h 295"/>
                <a:gd name="T38" fmla="*/ 63 w 322"/>
                <a:gd name="T39" fmla="*/ 190 h 295"/>
                <a:gd name="T40" fmla="*/ 60 w 322"/>
                <a:gd name="T41" fmla="*/ 168 h 295"/>
                <a:gd name="T42" fmla="*/ 32 w 322"/>
                <a:gd name="T43" fmla="*/ 141 h 295"/>
                <a:gd name="T44" fmla="*/ 27 w 322"/>
                <a:gd name="T45" fmla="*/ 132 h 295"/>
                <a:gd name="T46" fmla="*/ 21 w 322"/>
                <a:gd name="T47" fmla="*/ 128 h 295"/>
                <a:gd name="T48" fmla="*/ 24 w 322"/>
                <a:gd name="T49" fmla="*/ 113 h 295"/>
                <a:gd name="T50" fmla="*/ 27 w 322"/>
                <a:gd name="T51" fmla="*/ 108 h 295"/>
                <a:gd name="T52" fmla="*/ 35 w 322"/>
                <a:gd name="T53" fmla="*/ 89 h 295"/>
                <a:gd name="T54" fmla="*/ 23 w 322"/>
                <a:gd name="T55" fmla="*/ 81 h 295"/>
                <a:gd name="T56" fmla="*/ 14 w 322"/>
                <a:gd name="T57" fmla="*/ 66 h 295"/>
                <a:gd name="T58" fmla="*/ 3 w 322"/>
                <a:gd name="T59" fmla="*/ 44 h 295"/>
                <a:gd name="T60" fmla="*/ 5 w 322"/>
                <a:gd name="T61" fmla="*/ 8 h 295"/>
                <a:gd name="T62" fmla="*/ 44 w 322"/>
                <a:gd name="T63" fmla="*/ 21 h 295"/>
                <a:gd name="T64" fmla="*/ 63 w 322"/>
                <a:gd name="T65" fmla="*/ 5 h 295"/>
                <a:gd name="T66" fmla="*/ 71 w 322"/>
                <a:gd name="T67" fmla="*/ 18 h 295"/>
                <a:gd name="T68" fmla="*/ 68 w 322"/>
                <a:gd name="T69" fmla="*/ 24 h 295"/>
                <a:gd name="T70" fmla="*/ 74 w 322"/>
                <a:gd name="T71" fmla="*/ 29 h 295"/>
                <a:gd name="T72" fmla="*/ 84 w 322"/>
                <a:gd name="T73" fmla="*/ 48 h 295"/>
                <a:gd name="T74" fmla="*/ 102 w 322"/>
                <a:gd name="T75" fmla="*/ 53 h 295"/>
                <a:gd name="T76" fmla="*/ 116 w 322"/>
                <a:gd name="T77" fmla="*/ 66 h 295"/>
                <a:gd name="T78" fmla="*/ 159 w 322"/>
                <a:gd name="T79" fmla="*/ 63 h 295"/>
                <a:gd name="T80" fmla="*/ 166 w 322"/>
                <a:gd name="T81" fmla="*/ 63 h 295"/>
                <a:gd name="T82" fmla="*/ 174 w 322"/>
                <a:gd name="T83" fmla="*/ 50 h 295"/>
                <a:gd name="T84" fmla="*/ 201 w 322"/>
                <a:gd name="T85" fmla="*/ 38 h 295"/>
                <a:gd name="T86" fmla="*/ 207 w 322"/>
                <a:gd name="T87" fmla="*/ 33 h 295"/>
                <a:gd name="T88" fmla="*/ 244 w 322"/>
                <a:gd name="T89" fmla="*/ 48 h 295"/>
                <a:gd name="T90" fmla="*/ 255 w 322"/>
                <a:gd name="T91" fmla="*/ 50 h 295"/>
                <a:gd name="T92" fmla="*/ 277 w 322"/>
                <a:gd name="T93" fmla="*/ 69 h 295"/>
                <a:gd name="T94" fmla="*/ 288 w 322"/>
                <a:gd name="T95" fmla="*/ 83 h 295"/>
                <a:gd name="T96" fmla="*/ 282 w 322"/>
                <a:gd name="T97" fmla="*/ 113 h 295"/>
                <a:gd name="T98" fmla="*/ 274 w 322"/>
                <a:gd name="T99" fmla="*/ 129 h 295"/>
                <a:gd name="T100" fmla="*/ 276 w 322"/>
                <a:gd name="T101" fmla="*/ 144 h 295"/>
                <a:gd name="T102" fmla="*/ 282 w 322"/>
                <a:gd name="T103" fmla="*/ 171 h 295"/>
                <a:gd name="T104" fmla="*/ 295 w 322"/>
                <a:gd name="T105" fmla="*/ 180 h 295"/>
                <a:gd name="T106" fmla="*/ 288 w 322"/>
                <a:gd name="T107" fmla="*/ 214 h 295"/>
                <a:gd name="T108" fmla="*/ 310 w 322"/>
                <a:gd name="T109" fmla="*/ 235 h 295"/>
                <a:gd name="T110" fmla="*/ 319 w 322"/>
                <a:gd name="T111" fmla="*/ 255 h 295"/>
                <a:gd name="T112" fmla="*/ 321 w 322"/>
                <a:gd name="T113" fmla="*/ 262 h 295"/>
                <a:gd name="T114" fmla="*/ 298 w 322"/>
                <a:gd name="T115" fmla="*/ 277 h 29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2"/>
                <a:gd name="T175" fmla="*/ 0 h 295"/>
                <a:gd name="T176" fmla="*/ 322 w 322"/>
                <a:gd name="T177" fmla="*/ 295 h 29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2" h="295">
                  <a:moveTo>
                    <a:pt x="294" y="294"/>
                  </a:moveTo>
                  <a:lnTo>
                    <a:pt x="292" y="294"/>
                  </a:lnTo>
                  <a:lnTo>
                    <a:pt x="291" y="295"/>
                  </a:lnTo>
                  <a:lnTo>
                    <a:pt x="277" y="292"/>
                  </a:lnTo>
                  <a:lnTo>
                    <a:pt x="274" y="289"/>
                  </a:lnTo>
                  <a:lnTo>
                    <a:pt x="273" y="291"/>
                  </a:lnTo>
                  <a:lnTo>
                    <a:pt x="253" y="288"/>
                  </a:lnTo>
                  <a:lnTo>
                    <a:pt x="252" y="289"/>
                  </a:lnTo>
                  <a:lnTo>
                    <a:pt x="247" y="288"/>
                  </a:lnTo>
                  <a:lnTo>
                    <a:pt x="223" y="283"/>
                  </a:lnTo>
                  <a:lnTo>
                    <a:pt x="214" y="261"/>
                  </a:lnTo>
                  <a:lnTo>
                    <a:pt x="207" y="258"/>
                  </a:lnTo>
                  <a:lnTo>
                    <a:pt x="204" y="258"/>
                  </a:lnTo>
                  <a:lnTo>
                    <a:pt x="192" y="262"/>
                  </a:lnTo>
                  <a:lnTo>
                    <a:pt x="190" y="264"/>
                  </a:lnTo>
                  <a:lnTo>
                    <a:pt x="187" y="265"/>
                  </a:lnTo>
                  <a:lnTo>
                    <a:pt x="184" y="265"/>
                  </a:lnTo>
                  <a:lnTo>
                    <a:pt x="180" y="268"/>
                  </a:lnTo>
                  <a:lnTo>
                    <a:pt x="175" y="270"/>
                  </a:lnTo>
                  <a:lnTo>
                    <a:pt x="172" y="268"/>
                  </a:lnTo>
                  <a:lnTo>
                    <a:pt x="169" y="267"/>
                  </a:lnTo>
                  <a:lnTo>
                    <a:pt x="165" y="265"/>
                  </a:lnTo>
                  <a:lnTo>
                    <a:pt x="159" y="265"/>
                  </a:lnTo>
                  <a:lnTo>
                    <a:pt x="156" y="262"/>
                  </a:lnTo>
                  <a:lnTo>
                    <a:pt x="157" y="264"/>
                  </a:lnTo>
                  <a:lnTo>
                    <a:pt x="157" y="262"/>
                  </a:lnTo>
                  <a:lnTo>
                    <a:pt x="145" y="258"/>
                  </a:lnTo>
                  <a:lnTo>
                    <a:pt x="142" y="253"/>
                  </a:lnTo>
                  <a:lnTo>
                    <a:pt x="142" y="252"/>
                  </a:lnTo>
                  <a:lnTo>
                    <a:pt x="139" y="249"/>
                  </a:lnTo>
                  <a:lnTo>
                    <a:pt x="130" y="246"/>
                  </a:lnTo>
                  <a:lnTo>
                    <a:pt x="126" y="246"/>
                  </a:lnTo>
                  <a:lnTo>
                    <a:pt x="123" y="244"/>
                  </a:lnTo>
                  <a:lnTo>
                    <a:pt x="120" y="241"/>
                  </a:lnTo>
                  <a:lnTo>
                    <a:pt x="114" y="225"/>
                  </a:lnTo>
                  <a:lnTo>
                    <a:pt x="108" y="219"/>
                  </a:lnTo>
                  <a:lnTo>
                    <a:pt x="105" y="211"/>
                  </a:lnTo>
                  <a:lnTo>
                    <a:pt x="104" y="210"/>
                  </a:lnTo>
                  <a:lnTo>
                    <a:pt x="101" y="205"/>
                  </a:lnTo>
                  <a:lnTo>
                    <a:pt x="99" y="202"/>
                  </a:lnTo>
                  <a:lnTo>
                    <a:pt x="99" y="201"/>
                  </a:lnTo>
                  <a:lnTo>
                    <a:pt x="96" y="199"/>
                  </a:lnTo>
                  <a:lnTo>
                    <a:pt x="93" y="201"/>
                  </a:lnTo>
                  <a:lnTo>
                    <a:pt x="90" y="204"/>
                  </a:lnTo>
                  <a:lnTo>
                    <a:pt x="90" y="202"/>
                  </a:lnTo>
                  <a:lnTo>
                    <a:pt x="89" y="202"/>
                  </a:lnTo>
                  <a:lnTo>
                    <a:pt x="87" y="201"/>
                  </a:lnTo>
                  <a:lnTo>
                    <a:pt x="86" y="199"/>
                  </a:lnTo>
                  <a:lnTo>
                    <a:pt x="84" y="196"/>
                  </a:lnTo>
                  <a:lnTo>
                    <a:pt x="84" y="193"/>
                  </a:lnTo>
                  <a:lnTo>
                    <a:pt x="83" y="192"/>
                  </a:lnTo>
                  <a:lnTo>
                    <a:pt x="80" y="192"/>
                  </a:lnTo>
                  <a:lnTo>
                    <a:pt x="78" y="193"/>
                  </a:lnTo>
                  <a:lnTo>
                    <a:pt x="78" y="195"/>
                  </a:lnTo>
                  <a:lnTo>
                    <a:pt x="78" y="196"/>
                  </a:lnTo>
                  <a:lnTo>
                    <a:pt x="78" y="198"/>
                  </a:lnTo>
                  <a:lnTo>
                    <a:pt x="75" y="198"/>
                  </a:lnTo>
                  <a:lnTo>
                    <a:pt x="75" y="201"/>
                  </a:lnTo>
                  <a:lnTo>
                    <a:pt x="65" y="193"/>
                  </a:lnTo>
                  <a:lnTo>
                    <a:pt x="63" y="190"/>
                  </a:lnTo>
                  <a:lnTo>
                    <a:pt x="63" y="184"/>
                  </a:lnTo>
                  <a:lnTo>
                    <a:pt x="59" y="183"/>
                  </a:lnTo>
                  <a:lnTo>
                    <a:pt x="60" y="168"/>
                  </a:lnTo>
                  <a:lnTo>
                    <a:pt x="51" y="153"/>
                  </a:lnTo>
                  <a:lnTo>
                    <a:pt x="44" y="150"/>
                  </a:lnTo>
                  <a:lnTo>
                    <a:pt x="32" y="141"/>
                  </a:lnTo>
                  <a:lnTo>
                    <a:pt x="32" y="138"/>
                  </a:lnTo>
                  <a:lnTo>
                    <a:pt x="29" y="133"/>
                  </a:lnTo>
                  <a:lnTo>
                    <a:pt x="27" y="132"/>
                  </a:lnTo>
                  <a:lnTo>
                    <a:pt x="26" y="129"/>
                  </a:lnTo>
                  <a:lnTo>
                    <a:pt x="23" y="130"/>
                  </a:lnTo>
                  <a:lnTo>
                    <a:pt x="21" y="128"/>
                  </a:lnTo>
                  <a:lnTo>
                    <a:pt x="21" y="123"/>
                  </a:lnTo>
                  <a:lnTo>
                    <a:pt x="23" y="122"/>
                  </a:lnTo>
                  <a:lnTo>
                    <a:pt x="24" y="113"/>
                  </a:lnTo>
                  <a:lnTo>
                    <a:pt x="26" y="111"/>
                  </a:lnTo>
                  <a:lnTo>
                    <a:pt x="27" y="110"/>
                  </a:lnTo>
                  <a:lnTo>
                    <a:pt x="27" y="108"/>
                  </a:lnTo>
                  <a:lnTo>
                    <a:pt x="35" y="98"/>
                  </a:lnTo>
                  <a:lnTo>
                    <a:pt x="33" y="92"/>
                  </a:lnTo>
                  <a:lnTo>
                    <a:pt x="35" y="89"/>
                  </a:lnTo>
                  <a:lnTo>
                    <a:pt x="36" y="86"/>
                  </a:lnTo>
                  <a:lnTo>
                    <a:pt x="26" y="84"/>
                  </a:lnTo>
                  <a:lnTo>
                    <a:pt x="23" y="81"/>
                  </a:lnTo>
                  <a:lnTo>
                    <a:pt x="20" y="74"/>
                  </a:lnTo>
                  <a:lnTo>
                    <a:pt x="17" y="71"/>
                  </a:lnTo>
                  <a:lnTo>
                    <a:pt x="14" y="66"/>
                  </a:lnTo>
                  <a:lnTo>
                    <a:pt x="11" y="51"/>
                  </a:lnTo>
                  <a:lnTo>
                    <a:pt x="8" y="45"/>
                  </a:lnTo>
                  <a:lnTo>
                    <a:pt x="3" y="44"/>
                  </a:lnTo>
                  <a:lnTo>
                    <a:pt x="3" y="18"/>
                  </a:lnTo>
                  <a:lnTo>
                    <a:pt x="0" y="11"/>
                  </a:lnTo>
                  <a:lnTo>
                    <a:pt x="5" y="8"/>
                  </a:lnTo>
                  <a:lnTo>
                    <a:pt x="9" y="0"/>
                  </a:lnTo>
                  <a:lnTo>
                    <a:pt x="23" y="20"/>
                  </a:lnTo>
                  <a:lnTo>
                    <a:pt x="44" y="21"/>
                  </a:lnTo>
                  <a:lnTo>
                    <a:pt x="48" y="12"/>
                  </a:lnTo>
                  <a:lnTo>
                    <a:pt x="56" y="6"/>
                  </a:lnTo>
                  <a:lnTo>
                    <a:pt x="63" y="5"/>
                  </a:lnTo>
                  <a:lnTo>
                    <a:pt x="69" y="8"/>
                  </a:lnTo>
                  <a:lnTo>
                    <a:pt x="68" y="12"/>
                  </a:lnTo>
                  <a:lnTo>
                    <a:pt x="71" y="18"/>
                  </a:lnTo>
                  <a:lnTo>
                    <a:pt x="66" y="21"/>
                  </a:lnTo>
                  <a:lnTo>
                    <a:pt x="65" y="23"/>
                  </a:lnTo>
                  <a:lnTo>
                    <a:pt x="68" y="24"/>
                  </a:lnTo>
                  <a:lnTo>
                    <a:pt x="69" y="26"/>
                  </a:lnTo>
                  <a:lnTo>
                    <a:pt x="72" y="27"/>
                  </a:lnTo>
                  <a:lnTo>
                    <a:pt x="74" y="29"/>
                  </a:lnTo>
                  <a:lnTo>
                    <a:pt x="78" y="30"/>
                  </a:lnTo>
                  <a:lnTo>
                    <a:pt x="80" y="29"/>
                  </a:lnTo>
                  <a:lnTo>
                    <a:pt x="84" y="48"/>
                  </a:lnTo>
                  <a:lnTo>
                    <a:pt x="87" y="51"/>
                  </a:lnTo>
                  <a:lnTo>
                    <a:pt x="93" y="53"/>
                  </a:lnTo>
                  <a:lnTo>
                    <a:pt x="102" y="53"/>
                  </a:lnTo>
                  <a:lnTo>
                    <a:pt x="104" y="54"/>
                  </a:lnTo>
                  <a:lnTo>
                    <a:pt x="107" y="60"/>
                  </a:lnTo>
                  <a:lnTo>
                    <a:pt x="116" y="66"/>
                  </a:lnTo>
                  <a:lnTo>
                    <a:pt x="130" y="71"/>
                  </a:lnTo>
                  <a:lnTo>
                    <a:pt x="160" y="63"/>
                  </a:lnTo>
                  <a:lnTo>
                    <a:pt x="159" y="63"/>
                  </a:lnTo>
                  <a:lnTo>
                    <a:pt x="154" y="65"/>
                  </a:lnTo>
                  <a:lnTo>
                    <a:pt x="160" y="65"/>
                  </a:lnTo>
                  <a:lnTo>
                    <a:pt x="166" y="63"/>
                  </a:lnTo>
                  <a:lnTo>
                    <a:pt x="166" y="59"/>
                  </a:lnTo>
                  <a:lnTo>
                    <a:pt x="165" y="51"/>
                  </a:lnTo>
                  <a:lnTo>
                    <a:pt x="174" y="50"/>
                  </a:lnTo>
                  <a:lnTo>
                    <a:pt x="189" y="38"/>
                  </a:lnTo>
                  <a:lnTo>
                    <a:pt x="198" y="36"/>
                  </a:lnTo>
                  <a:lnTo>
                    <a:pt x="201" y="38"/>
                  </a:lnTo>
                  <a:lnTo>
                    <a:pt x="204" y="38"/>
                  </a:lnTo>
                  <a:lnTo>
                    <a:pt x="205" y="36"/>
                  </a:lnTo>
                  <a:lnTo>
                    <a:pt x="207" y="33"/>
                  </a:lnTo>
                  <a:lnTo>
                    <a:pt x="217" y="33"/>
                  </a:lnTo>
                  <a:lnTo>
                    <a:pt x="225" y="41"/>
                  </a:lnTo>
                  <a:lnTo>
                    <a:pt x="244" y="48"/>
                  </a:lnTo>
                  <a:lnTo>
                    <a:pt x="247" y="47"/>
                  </a:lnTo>
                  <a:lnTo>
                    <a:pt x="252" y="48"/>
                  </a:lnTo>
                  <a:lnTo>
                    <a:pt x="255" y="50"/>
                  </a:lnTo>
                  <a:lnTo>
                    <a:pt x="258" y="53"/>
                  </a:lnTo>
                  <a:lnTo>
                    <a:pt x="258" y="57"/>
                  </a:lnTo>
                  <a:lnTo>
                    <a:pt x="277" y="69"/>
                  </a:lnTo>
                  <a:lnTo>
                    <a:pt x="286" y="69"/>
                  </a:lnTo>
                  <a:lnTo>
                    <a:pt x="288" y="71"/>
                  </a:lnTo>
                  <a:lnTo>
                    <a:pt x="288" y="83"/>
                  </a:lnTo>
                  <a:lnTo>
                    <a:pt x="288" y="86"/>
                  </a:lnTo>
                  <a:lnTo>
                    <a:pt x="285" y="105"/>
                  </a:lnTo>
                  <a:lnTo>
                    <a:pt x="282" y="113"/>
                  </a:lnTo>
                  <a:lnTo>
                    <a:pt x="282" y="117"/>
                  </a:lnTo>
                  <a:lnTo>
                    <a:pt x="274" y="120"/>
                  </a:lnTo>
                  <a:lnTo>
                    <a:pt x="274" y="129"/>
                  </a:lnTo>
                  <a:lnTo>
                    <a:pt x="279" y="130"/>
                  </a:lnTo>
                  <a:lnTo>
                    <a:pt x="279" y="133"/>
                  </a:lnTo>
                  <a:lnTo>
                    <a:pt x="276" y="144"/>
                  </a:lnTo>
                  <a:lnTo>
                    <a:pt x="279" y="153"/>
                  </a:lnTo>
                  <a:lnTo>
                    <a:pt x="279" y="168"/>
                  </a:lnTo>
                  <a:lnTo>
                    <a:pt x="282" y="171"/>
                  </a:lnTo>
                  <a:lnTo>
                    <a:pt x="289" y="172"/>
                  </a:lnTo>
                  <a:lnTo>
                    <a:pt x="292" y="175"/>
                  </a:lnTo>
                  <a:lnTo>
                    <a:pt x="295" y="180"/>
                  </a:lnTo>
                  <a:lnTo>
                    <a:pt x="295" y="184"/>
                  </a:lnTo>
                  <a:lnTo>
                    <a:pt x="280" y="207"/>
                  </a:lnTo>
                  <a:lnTo>
                    <a:pt x="288" y="214"/>
                  </a:lnTo>
                  <a:lnTo>
                    <a:pt x="294" y="228"/>
                  </a:lnTo>
                  <a:lnTo>
                    <a:pt x="303" y="232"/>
                  </a:lnTo>
                  <a:lnTo>
                    <a:pt x="310" y="235"/>
                  </a:lnTo>
                  <a:lnTo>
                    <a:pt x="313" y="237"/>
                  </a:lnTo>
                  <a:lnTo>
                    <a:pt x="313" y="255"/>
                  </a:lnTo>
                  <a:lnTo>
                    <a:pt x="319" y="255"/>
                  </a:lnTo>
                  <a:lnTo>
                    <a:pt x="321" y="256"/>
                  </a:lnTo>
                  <a:lnTo>
                    <a:pt x="322" y="261"/>
                  </a:lnTo>
                  <a:lnTo>
                    <a:pt x="321" y="262"/>
                  </a:lnTo>
                  <a:lnTo>
                    <a:pt x="316" y="265"/>
                  </a:lnTo>
                  <a:lnTo>
                    <a:pt x="304" y="270"/>
                  </a:lnTo>
                  <a:lnTo>
                    <a:pt x="298" y="277"/>
                  </a:lnTo>
                  <a:lnTo>
                    <a:pt x="294" y="294"/>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37" name="Freeform 511"/>
            <p:cNvSpPr>
              <a:spLocks/>
            </p:cNvSpPr>
            <p:nvPr/>
          </p:nvSpPr>
          <p:spPr bwMode="auto">
            <a:xfrm>
              <a:off x="3149" y="2169"/>
              <a:ext cx="188" cy="184"/>
            </a:xfrm>
            <a:custGeom>
              <a:avLst/>
              <a:gdLst>
                <a:gd name="T0" fmla="*/ 8 w 188"/>
                <a:gd name="T1" fmla="*/ 49 h 184"/>
                <a:gd name="T2" fmla="*/ 3 w 188"/>
                <a:gd name="T3" fmla="*/ 40 h 184"/>
                <a:gd name="T4" fmla="*/ 0 w 188"/>
                <a:gd name="T5" fmla="*/ 30 h 184"/>
                <a:gd name="T6" fmla="*/ 2 w 188"/>
                <a:gd name="T7" fmla="*/ 27 h 184"/>
                <a:gd name="T8" fmla="*/ 5 w 188"/>
                <a:gd name="T9" fmla="*/ 25 h 184"/>
                <a:gd name="T10" fmla="*/ 2 w 188"/>
                <a:gd name="T11" fmla="*/ 6 h 184"/>
                <a:gd name="T12" fmla="*/ 6 w 188"/>
                <a:gd name="T13" fmla="*/ 0 h 184"/>
                <a:gd name="T14" fmla="*/ 9 w 188"/>
                <a:gd name="T15" fmla="*/ 1 h 184"/>
                <a:gd name="T16" fmla="*/ 21 w 188"/>
                <a:gd name="T17" fmla="*/ 1 h 184"/>
                <a:gd name="T18" fmla="*/ 47 w 188"/>
                <a:gd name="T19" fmla="*/ 7 h 184"/>
                <a:gd name="T20" fmla="*/ 57 w 188"/>
                <a:gd name="T21" fmla="*/ 12 h 184"/>
                <a:gd name="T22" fmla="*/ 74 w 188"/>
                <a:gd name="T23" fmla="*/ 16 h 184"/>
                <a:gd name="T24" fmla="*/ 104 w 188"/>
                <a:gd name="T25" fmla="*/ 3 h 184"/>
                <a:gd name="T26" fmla="*/ 99 w 188"/>
                <a:gd name="T27" fmla="*/ 6 h 184"/>
                <a:gd name="T28" fmla="*/ 107 w 188"/>
                <a:gd name="T29" fmla="*/ 4 h 184"/>
                <a:gd name="T30" fmla="*/ 111 w 188"/>
                <a:gd name="T31" fmla="*/ 3 h 184"/>
                <a:gd name="T32" fmla="*/ 123 w 188"/>
                <a:gd name="T33" fmla="*/ 1 h 184"/>
                <a:gd name="T34" fmla="*/ 125 w 188"/>
                <a:gd name="T35" fmla="*/ 4 h 184"/>
                <a:gd name="T36" fmla="*/ 128 w 188"/>
                <a:gd name="T37" fmla="*/ 7 h 184"/>
                <a:gd name="T38" fmla="*/ 134 w 188"/>
                <a:gd name="T39" fmla="*/ 12 h 184"/>
                <a:gd name="T40" fmla="*/ 141 w 188"/>
                <a:gd name="T41" fmla="*/ 10 h 184"/>
                <a:gd name="T42" fmla="*/ 143 w 188"/>
                <a:gd name="T43" fmla="*/ 12 h 184"/>
                <a:gd name="T44" fmla="*/ 159 w 188"/>
                <a:gd name="T45" fmla="*/ 6 h 184"/>
                <a:gd name="T46" fmla="*/ 165 w 188"/>
                <a:gd name="T47" fmla="*/ 67 h 184"/>
                <a:gd name="T48" fmla="*/ 165 w 188"/>
                <a:gd name="T49" fmla="*/ 72 h 184"/>
                <a:gd name="T50" fmla="*/ 161 w 188"/>
                <a:gd name="T51" fmla="*/ 73 h 184"/>
                <a:gd name="T52" fmla="*/ 146 w 188"/>
                <a:gd name="T53" fmla="*/ 57 h 184"/>
                <a:gd name="T54" fmla="*/ 137 w 188"/>
                <a:gd name="T55" fmla="*/ 40 h 184"/>
                <a:gd name="T56" fmla="*/ 135 w 188"/>
                <a:gd name="T57" fmla="*/ 33 h 184"/>
                <a:gd name="T58" fmla="*/ 132 w 188"/>
                <a:gd name="T59" fmla="*/ 33 h 184"/>
                <a:gd name="T60" fmla="*/ 131 w 188"/>
                <a:gd name="T61" fmla="*/ 36 h 184"/>
                <a:gd name="T62" fmla="*/ 134 w 188"/>
                <a:gd name="T63" fmla="*/ 43 h 184"/>
                <a:gd name="T64" fmla="*/ 135 w 188"/>
                <a:gd name="T65" fmla="*/ 51 h 184"/>
                <a:gd name="T66" fmla="*/ 149 w 188"/>
                <a:gd name="T67" fmla="*/ 70 h 184"/>
                <a:gd name="T68" fmla="*/ 177 w 188"/>
                <a:gd name="T69" fmla="*/ 136 h 184"/>
                <a:gd name="T70" fmla="*/ 186 w 188"/>
                <a:gd name="T71" fmla="*/ 144 h 184"/>
                <a:gd name="T72" fmla="*/ 188 w 188"/>
                <a:gd name="T73" fmla="*/ 147 h 184"/>
                <a:gd name="T74" fmla="*/ 182 w 188"/>
                <a:gd name="T75" fmla="*/ 147 h 184"/>
                <a:gd name="T76" fmla="*/ 183 w 188"/>
                <a:gd name="T77" fmla="*/ 157 h 184"/>
                <a:gd name="T78" fmla="*/ 179 w 188"/>
                <a:gd name="T79" fmla="*/ 166 h 184"/>
                <a:gd name="T80" fmla="*/ 170 w 188"/>
                <a:gd name="T81" fmla="*/ 174 h 184"/>
                <a:gd name="T82" fmla="*/ 159 w 188"/>
                <a:gd name="T83" fmla="*/ 184 h 184"/>
                <a:gd name="T84" fmla="*/ 144 w 188"/>
                <a:gd name="T85" fmla="*/ 181 h 184"/>
                <a:gd name="T86" fmla="*/ 117 w 188"/>
                <a:gd name="T87" fmla="*/ 177 h 184"/>
                <a:gd name="T88" fmla="*/ 114 w 188"/>
                <a:gd name="T89" fmla="*/ 177 h 184"/>
                <a:gd name="T90" fmla="*/ 8 w 188"/>
                <a:gd name="T91" fmla="*/ 180 h 1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8"/>
                <a:gd name="T139" fmla="*/ 0 h 184"/>
                <a:gd name="T140" fmla="*/ 188 w 188"/>
                <a:gd name="T141" fmla="*/ 184 h 1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8" h="184">
                  <a:moveTo>
                    <a:pt x="8" y="169"/>
                  </a:moveTo>
                  <a:lnTo>
                    <a:pt x="8" y="49"/>
                  </a:lnTo>
                  <a:lnTo>
                    <a:pt x="2" y="45"/>
                  </a:lnTo>
                  <a:lnTo>
                    <a:pt x="3" y="40"/>
                  </a:lnTo>
                  <a:lnTo>
                    <a:pt x="0" y="36"/>
                  </a:lnTo>
                  <a:lnTo>
                    <a:pt x="0" y="30"/>
                  </a:lnTo>
                  <a:lnTo>
                    <a:pt x="0" y="28"/>
                  </a:lnTo>
                  <a:lnTo>
                    <a:pt x="2" y="27"/>
                  </a:lnTo>
                  <a:lnTo>
                    <a:pt x="3" y="25"/>
                  </a:lnTo>
                  <a:lnTo>
                    <a:pt x="5" y="25"/>
                  </a:lnTo>
                  <a:lnTo>
                    <a:pt x="3" y="9"/>
                  </a:lnTo>
                  <a:lnTo>
                    <a:pt x="2" y="6"/>
                  </a:lnTo>
                  <a:lnTo>
                    <a:pt x="5" y="3"/>
                  </a:lnTo>
                  <a:lnTo>
                    <a:pt x="6" y="0"/>
                  </a:lnTo>
                  <a:lnTo>
                    <a:pt x="8" y="0"/>
                  </a:lnTo>
                  <a:lnTo>
                    <a:pt x="9" y="1"/>
                  </a:lnTo>
                  <a:lnTo>
                    <a:pt x="11" y="3"/>
                  </a:lnTo>
                  <a:lnTo>
                    <a:pt x="21" y="1"/>
                  </a:lnTo>
                  <a:lnTo>
                    <a:pt x="38" y="3"/>
                  </a:lnTo>
                  <a:lnTo>
                    <a:pt x="47" y="7"/>
                  </a:lnTo>
                  <a:lnTo>
                    <a:pt x="54" y="9"/>
                  </a:lnTo>
                  <a:lnTo>
                    <a:pt x="57" y="12"/>
                  </a:lnTo>
                  <a:lnTo>
                    <a:pt x="66" y="12"/>
                  </a:lnTo>
                  <a:lnTo>
                    <a:pt x="74" y="16"/>
                  </a:lnTo>
                  <a:lnTo>
                    <a:pt x="95" y="4"/>
                  </a:lnTo>
                  <a:lnTo>
                    <a:pt x="104" y="3"/>
                  </a:lnTo>
                  <a:lnTo>
                    <a:pt x="99" y="4"/>
                  </a:lnTo>
                  <a:lnTo>
                    <a:pt x="99" y="6"/>
                  </a:lnTo>
                  <a:lnTo>
                    <a:pt x="105" y="4"/>
                  </a:lnTo>
                  <a:lnTo>
                    <a:pt x="107" y="4"/>
                  </a:lnTo>
                  <a:lnTo>
                    <a:pt x="108" y="1"/>
                  </a:lnTo>
                  <a:lnTo>
                    <a:pt x="111" y="3"/>
                  </a:lnTo>
                  <a:lnTo>
                    <a:pt x="120" y="3"/>
                  </a:lnTo>
                  <a:lnTo>
                    <a:pt x="123" y="1"/>
                  </a:lnTo>
                  <a:lnTo>
                    <a:pt x="123" y="3"/>
                  </a:lnTo>
                  <a:lnTo>
                    <a:pt x="125" y="4"/>
                  </a:lnTo>
                  <a:lnTo>
                    <a:pt x="126" y="6"/>
                  </a:lnTo>
                  <a:lnTo>
                    <a:pt x="128" y="7"/>
                  </a:lnTo>
                  <a:lnTo>
                    <a:pt x="131" y="9"/>
                  </a:lnTo>
                  <a:lnTo>
                    <a:pt x="134" y="12"/>
                  </a:lnTo>
                  <a:lnTo>
                    <a:pt x="140" y="12"/>
                  </a:lnTo>
                  <a:lnTo>
                    <a:pt x="141" y="10"/>
                  </a:lnTo>
                  <a:lnTo>
                    <a:pt x="143" y="10"/>
                  </a:lnTo>
                  <a:lnTo>
                    <a:pt x="143" y="12"/>
                  </a:lnTo>
                  <a:lnTo>
                    <a:pt x="150" y="12"/>
                  </a:lnTo>
                  <a:lnTo>
                    <a:pt x="159" y="6"/>
                  </a:lnTo>
                  <a:lnTo>
                    <a:pt x="173" y="43"/>
                  </a:lnTo>
                  <a:lnTo>
                    <a:pt x="165" y="67"/>
                  </a:lnTo>
                  <a:lnTo>
                    <a:pt x="165" y="69"/>
                  </a:lnTo>
                  <a:lnTo>
                    <a:pt x="165" y="72"/>
                  </a:lnTo>
                  <a:lnTo>
                    <a:pt x="164" y="72"/>
                  </a:lnTo>
                  <a:lnTo>
                    <a:pt x="161" y="73"/>
                  </a:lnTo>
                  <a:lnTo>
                    <a:pt x="159" y="73"/>
                  </a:lnTo>
                  <a:lnTo>
                    <a:pt x="146" y="57"/>
                  </a:lnTo>
                  <a:lnTo>
                    <a:pt x="144" y="54"/>
                  </a:lnTo>
                  <a:lnTo>
                    <a:pt x="137" y="40"/>
                  </a:lnTo>
                  <a:lnTo>
                    <a:pt x="135" y="34"/>
                  </a:lnTo>
                  <a:lnTo>
                    <a:pt x="135" y="33"/>
                  </a:lnTo>
                  <a:lnTo>
                    <a:pt x="134" y="31"/>
                  </a:lnTo>
                  <a:lnTo>
                    <a:pt x="132" y="33"/>
                  </a:lnTo>
                  <a:lnTo>
                    <a:pt x="132" y="34"/>
                  </a:lnTo>
                  <a:lnTo>
                    <a:pt x="131" y="36"/>
                  </a:lnTo>
                  <a:lnTo>
                    <a:pt x="131" y="40"/>
                  </a:lnTo>
                  <a:lnTo>
                    <a:pt x="134" y="43"/>
                  </a:lnTo>
                  <a:lnTo>
                    <a:pt x="135" y="46"/>
                  </a:lnTo>
                  <a:lnTo>
                    <a:pt x="135" y="51"/>
                  </a:lnTo>
                  <a:lnTo>
                    <a:pt x="141" y="61"/>
                  </a:lnTo>
                  <a:lnTo>
                    <a:pt x="149" y="70"/>
                  </a:lnTo>
                  <a:lnTo>
                    <a:pt x="150" y="78"/>
                  </a:lnTo>
                  <a:lnTo>
                    <a:pt x="177" y="136"/>
                  </a:lnTo>
                  <a:lnTo>
                    <a:pt x="185" y="144"/>
                  </a:lnTo>
                  <a:lnTo>
                    <a:pt x="186" y="144"/>
                  </a:lnTo>
                  <a:lnTo>
                    <a:pt x="188" y="145"/>
                  </a:lnTo>
                  <a:lnTo>
                    <a:pt x="188" y="147"/>
                  </a:lnTo>
                  <a:lnTo>
                    <a:pt x="183" y="145"/>
                  </a:lnTo>
                  <a:lnTo>
                    <a:pt x="182" y="147"/>
                  </a:lnTo>
                  <a:lnTo>
                    <a:pt x="183" y="150"/>
                  </a:lnTo>
                  <a:lnTo>
                    <a:pt x="183" y="157"/>
                  </a:lnTo>
                  <a:lnTo>
                    <a:pt x="185" y="160"/>
                  </a:lnTo>
                  <a:lnTo>
                    <a:pt x="179" y="166"/>
                  </a:lnTo>
                  <a:lnTo>
                    <a:pt x="174" y="165"/>
                  </a:lnTo>
                  <a:lnTo>
                    <a:pt x="170" y="174"/>
                  </a:lnTo>
                  <a:lnTo>
                    <a:pt x="161" y="177"/>
                  </a:lnTo>
                  <a:lnTo>
                    <a:pt x="159" y="184"/>
                  </a:lnTo>
                  <a:lnTo>
                    <a:pt x="150" y="184"/>
                  </a:lnTo>
                  <a:lnTo>
                    <a:pt x="144" y="181"/>
                  </a:lnTo>
                  <a:lnTo>
                    <a:pt x="116" y="181"/>
                  </a:lnTo>
                  <a:lnTo>
                    <a:pt x="117" y="177"/>
                  </a:lnTo>
                  <a:lnTo>
                    <a:pt x="116" y="177"/>
                  </a:lnTo>
                  <a:lnTo>
                    <a:pt x="114" y="177"/>
                  </a:lnTo>
                  <a:lnTo>
                    <a:pt x="113" y="181"/>
                  </a:lnTo>
                  <a:lnTo>
                    <a:pt x="8" y="180"/>
                  </a:lnTo>
                  <a:lnTo>
                    <a:pt x="8" y="169"/>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38" name="Freeform 512"/>
            <p:cNvSpPr>
              <a:spLocks/>
            </p:cNvSpPr>
            <p:nvPr/>
          </p:nvSpPr>
          <p:spPr bwMode="auto">
            <a:xfrm>
              <a:off x="2594" y="2058"/>
              <a:ext cx="340" cy="344"/>
            </a:xfrm>
            <a:custGeom>
              <a:avLst/>
              <a:gdLst>
                <a:gd name="T0" fmla="*/ 0 w 340"/>
                <a:gd name="T1" fmla="*/ 165 h 344"/>
                <a:gd name="T2" fmla="*/ 20 w 340"/>
                <a:gd name="T3" fmla="*/ 153 h 344"/>
                <a:gd name="T4" fmla="*/ 26 w 340"/>
                <a:gd name="T5" fmla="*/ 148 h 344"/>
                <a:gd name="T6" fmla="*/ 32 w 340"/>
                <a:gd name="T7" fmla="*/ 148 h 344"/>
                <a:gd name="T8" fmla="*/ 35 w 340"/>
                <a:gd name="T9" fmla="*/ 145 h 344"/>
                <a:gd name="T10" fmla="*/ 49 w 340"/>
                <a:gd name="T11" fmla="*/ 144 h 344"/>
                <a:gd name="T12" fmla="*/ 58 w 340"/>
                <a:gd name="T13" fmla="*/ 136 h 344"/>
                <a:gd name="T14" fmla="*/ 67 w 340"/>
                <a:gd name="T15" fmla="*/ 129 h 344"/>
                <a:gd name="T16" fmla="*/ 84 w 340"/>
                <a:gd name="T17" fmla="*/ 123 h 344"/>
                <a:gd name="T18" fmla="*/ 82 w 340"/>
                <a:gd name="T19" fmla="*/ 118 h 344"/>
                <a:gd name="T20" fmla="*/ 79 w 340"/>
                <a:gd name="T21" fmla="*/ 120 h 344"/>
                <a:gd name="T22" fmla="*/ 81 w 340"/>
                <a:gd name="T23" fmla="*/ 114 h 344"/>
                <a:gd name="T24" fmla="*/ 79 w 340"/>
                <a:gd name="T25" fmla="*/ 111 h 344"/>
                <a:gd name="T26" fmla="*/ 84 w 340"/>
                <a:gd name="T27" fmla="*/ 108 h 344"/>
                <a:gd name="T28" fmla="*/ 94 w 340"/>
                <a:gd name="T29" fmla="*/ 105 h 344"/>
                <a:gd name="T30" fmla="*/ 96 w 340"/>
                <a:gd name="T31" fmla="*/ 100 h 344"/>
                <a:gd name="T32" fmla="*/ 114 w 340"/>
                <a:gd name="T33" fmla="*/ 99 h 344"/>
                <a:gd name="T34" fmla="*/ 124 w 340"/>
                <a:gd name="T35" fmla="*/ 100 h 344"/>
                <a:gd name="T36" fmla="*/ 124 w 340"/>
                <a:gd name="T37" fmla="*/ 96 h 344"/>
                <a:gd name="T38" fmla="*/ 127 w 340"/>
                <a:gd name="T39" fmla="*/ 91 h 344"/>
                <a:gd name="T40" fmla="*/ 120 w 340"/>
                <a:gd name="T41" fmla="*/ 81 h 344"/>
                <a:gd name="T42" fmla="*/ 120 w 340"/>
                <a:gd name="T43" fmla="*/ 73 h 344"/>
                <a:gd name="T44" fmla="*/ 118 w 340"/>
                <a:gd name="T45" fmla="*/ 68 h 344"/>
                <a:gd name="T46" fmla="*/ 117 w 340"/>
                <a:gd name="T47" fmla="*/ 54 h 344"/>
                <a:gd name="T48" fmla="*/ 117 w 340"/>
                <a:gd name="T49" fmla="*/ 50 h 344"/>
                <a:gd name="T50" fmla="*/ 114 w 340"/>
                <a:gd name="T51" fmla="*/ 47 h 344"/>
                <a:gd name="T52" fmla="*/ 111 w 340"/>
                <a:gd name="T53" fmla="*/ 42 h 344"/>
                <a:gd name="T54" fmla="*/ 127 w 340"/>
                <a:gd name="T55" fmla="*/ 30 h 344"/>
                <a:gd name="T56" fmla="*/ 139 w 340"/>
                <a:gd name="T57" fmla="*/ 26 h 344"/>
                <a:gd name="T58" fmla="*/ 150 w 340"/>
                <a:gd name="T59" fmla="*/ 20 h 344"/>
                <a:gd name="T60" fmla="*/ 169 w 340"/>
                <a:gd name="T61" fmla="*/ 11 h 344"/>
                <a:gd name="T62" fmla="*/ 198 w 340"/>
                <a:gd name="T63" fmla="*/ 6 h 344"/>
                <a:gd name="T64" fmla="*/ 205 w 340"/>
                <a:gd name="T65" fmla="*/ 6 h 344"/>
                <a:gd name="T66" fmla="*/ 231 w 340"/>
                <a:gd name="T67" fmla="*/ 8 h 344"/>
                <a:gd name="T68" fmla="*/ 250 w 340"/>
                <a:gd name="T69" fmla="*/ 0 h 344"/>
                <a:gd name="T70" fmla="*/ 261 w 340"/>
                <a:gd name="T71" fmla="*/ 3 h 344"/>
                <a:gd name="T72" fmla="*/ 273 w 340"/>
                <a:gd name="T73" fmla="*/ 3 h 344"/>
                <a:gd name="T74" fmla="*/ 282 w 340"/>
                <a:gd name="T75" fmla="*/ 3 h 344"/>
                <a:gd name="T76" fmla="*/ 289 w 340"/>
                <a:gd name="T77" fmla="*/ 5 h 344"/>
                <a:gd name="T78" fmla="*/ 285 w 340"/>
                <a:gd name="T79" fmla="*/ 12 h 344"/>
                <a:gd name="T80" fmla="*/ 285 w 340"/>
                <a:gd name="T81" fmla="*/ 38 h 344"/>
                <a:gd name="T82" fmla="*/ 276 w 340"/>
                <a:gd name="T83" fmla="*/ 59 h 344"/>
                <a:gd name="T84" fmla="*/ 271 w 340"/>
                <a:gd name="T85" fmla="*/ 63 h 344"/>
                <a:gd name="T86" fmla="*/ 271 w 340"/>
                <a:gd name="T87" fmla="*/ 78 h 344"/>
                <a:gd name="T88" fmla="*/ 280 w 340"/>
                <a:gd name="T89" fmla="*/ 88 h 344"/>
                <a:gd name="T90" fmla="*/ 295 w 340"/>
                <a:gd name="T91" fmla="*/ 102 h 344"/>
                <a:gd name="T92" fmla="*/ 298 w 340"/>
                <a:gd name="T93" fmla="*/ 139 h 344"/>
                <a:gd name="T94" fmla="*/ 305 w 340"/>
                <a:gd name="T95" fmla="*/ 210 h 344"/>
                <a:gd name="T96" fmla="*/ 299 w 340"/>
                <a:gd name="T97" fmla="*/ 219 h 344"/>
                <a:gd name="T98" fmla="*/ 314 w 340"/>
                <a:gd name="T99" fmla="*/ 244 h 344"/>
                <a:gd name="T100" fmla="*/ 340 w 340"/>
                <a:gd name="T101" fmla="*/ 262 h 344"/>
                <a:gd name="T102" fmla="*/ 202 w 340"/>
                <a:gd name="T103" fmla="*/ 344 h 344"/>
                <a:gd name="T104" fmla="*/ 196 w 340"/>
                <a:gd name="T105" fmla="*/ 340 h 344"/>
                <a:gd name="T106" fmla="*/ 198 w 340"/>
                <a:gd name="T107" fmla="*/ 337 h 344"/>
                <a:gd name="T108" fmla="*/ 198 w 340"/>
                <a:gd name="T109" fmla="*/ 332 h 344"/>
                <a:gd name="T110" fmla="*/ 196 w 340"/>
                <a:gd name="T111" fmla="*/ 329 h 344"/>
                <a:gd name="T112" fmla="*/ 190 w 340"/>
                <a:gd name="T113" fmla="*/ 326 h 344"/>
                <a:gd name="T114" fmla="*/ 184 w 340"/>
                <a:gd name="T115" fmla="*/ 325 h 344"/>
                <a:gd name="T116" fmla="*/ 178 w 340"/>
                <a:gd name="T117" fmla="*/ 322 h 344"/>
                <a:gd name="T118" fmla="*/ 171 w 340"/>
                <a:gd name="T119" fmla="*/ 317 h 344"/>
                <a:gd name="T120" fmla="*/ 165 w 340"/>
                <a:gd name="T121" fmla="*/ 313 h 344"/>
                <a:gd name="T122" fmla="*/ 163 w 340"/>
                <a:gd name="T123" fmla="*/ 309 h 344"/>
                <a:gd name="T124" fmla="*/ 61 w 340"/>
                <a:gd name="T125" fmla="*/ 237 h 3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40"/>
                <a:gd name="T190" fmla="*/ 0 h 344"/>
                <a:gd name="T191" fmla="*/ 340 w 340"/>
                <a:gd name="T192" fmla="*/ 344 h 3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40" h="344">
                  <a:moveTo>
                    <a:pt x="61" y="237"/>
                  </a:moveTo>
                  <a:lnTo>
                    <a:pt x="0" y="196"/>
                  </a:lnTo>
                  <a:lnTo>
                    <a:pt x="0" y="165"/>
                  </a:lnTo>
                  <a:lnTo>
                    <a:pt x="14" y="154"/>
                  </a:lnTo>
                  <a:lnTo>
                    <a:pt x="18" y="154"/>
                  </a:lnTo>
                  <a:lnTo>
                    <a:pt x="20" y="153"/>
                  </a:lnTo>
                  <a:lnTo>
                    <a:pt x="23" y="151"/>
                  </a:lnTo>
                  <a:lnTo>
                    <a:pt x="24" y="150"/>
                  </a:lnTo>
                  <a:lnTo>
                    <a:pt x="26" y="148"/>
                  </a:lnTo>
                  <a:lnTo>
                    <a:pt x="27" y="148"/>
                  </a:lnTo>
                  <a:lnTo>
                    <a:pt x="30" y="148"/>
                  </a:lnTo>
                  <a:lnTo>
                    <a:pt x="32" y="148"/>
                  </a:lnTo>
                  <a:lnTo>
                    <a:pt x="33" y="148"/>
                  </a:lnTo>
                  <a:lnTo>
                    <a:pt x="35" y="148"/>
                  </a:lnTo>
                  <a:lnTo>
                    <a:pt x="35" y="145"/>
                  </a:lnTo>
                  <a:lnTo>
                    <a:pt x="41" y="145"/>
                  </a:lnTo>
                  <a:lnTo>
                    <a:pt x="42" y="144"/>
                  </a:lnTo>
                  <a:lnTo>
                    <a:pt x="49" y="144"/>
                  </a:lnTo>
                  <a:lnTo>
                    <a:pt x="54" y="141"/>
                  </a:lnTo>
                  <a:lnTo>
                    <a:pt x="58" y="138"/>
                  </a:lnTo>
                  <a:lnTo>
                    <a:pt x="58" y="136"/>
                  </a:lnTo>
                  <a:lnTo>
                    <a:pt x="60" y="133"/>
                  </a:lnTo>
                  <a:lnTo>
                    <a:pt x="63" y="132"/>
                  </a:lnTo>
                  <a:lnTo>
                    <a:pt x="67" y="129"/>
                  </a:lnTo>
                  <a:lnTo>
                    <a:pt x="69" y="129"/>
                  </a:lnTo>
                  <a:lnTo>
                    <a:pt x="76" y="124"/>
                  </a:lnTo>
                  <a:lnTo>
                    <a:pt x="84" y="123"/>
                  </a:lnTo>
                  <a:lnTo>
                    <a:pt x="84" y="121"/>
                  </a:lnTo>
                  <a:lnTo>
                    <a:pt x="82" y="120"/>
                  </a:lnTo>
                  <a:lnTo>
                    <a:pt x="82" y="118"/>
                  </a:lnTo>
                  <a:lnTo>
                    <a:pt x="81" y="118"/>
                  </a:lnTo>
                  <a:lnTo>
                    <a:pt x="81" y="120"/>
                  </a:lnTo>
                  <a:lnTo>
                    <a:pt x="79" y="120"/>
                  </a:lnTo>
                  <a:lnTo>
                    <a:pt x="81" y="115"/>
                  </a:lnTo>
                  <a:lnTo>
                    <a:pt x="82" y="114"/>
                  </a:lnTo>
                  <a:lnTo>
                    <a:pt x="81" y="114"/>
                  </a:lnTo>
                  <a:lnTo>
                    <a:pt x="79" y="114"/>
                  </a:lnTo>
                  <a:lnTo>
                    <a:pt x="79" y="112"/>
                  </a:lnTo>
                  <a:lnTo>
                    <a:pt x="79" y="111"/>
                  </a:lnTo>
                  <a:lnTo>
                    <a:pt x="81" y="109"/>
                  </a:lnTo>
                  <a:lnTo>
                    <a:pt x="81" y="108"/>
                  </a:lnTo>
                  <a:lnTo>
                    <a:pt x="84" y="108"/>
                  </a:lnTo>
                  <a:lnTo>
                    <a:pt x="85" y="109"/>
                  </a:lnTo>
                  <a:lnTo>
                    <a:pt x="94" y="106"/>
                  </a:lnTo>
                  <a:lnTo>
                    <a:pt x="94" y="105"/>
                  </a:lnTo>
                  <a:lnTo>
                    <a:pt x="94" y="103"/>
                  </a:lnTo>
                  <a:lnTo>
                    <a:pt x="94" y="102"/>
                  </a:lnTo>
                  <a:lnTo>
                    <a:pt x="96" y="100"/>
                  </a:lnTo>
                  <a:lnTo>
                    <a:pt x="99" y="100"/>
                  </a:lnTo>
                  <a:lnTo>
                    <a:pt x="100" y="100"/>
                  </a:lnTo>
                  <a:lnTo>
                    <a:pt x="114" y="99"/>
                  </a:lnTo>
                  <a:lnTo>
                    <a:pt x="115" y="99"/>
                  </a:lnTo>
                  <a:lnTo>
                    <a:pt x="121" y="99"/>
                  </a:lnTo>
                  <a:lnTo>
                    <a:pt x="124" y="100"/>
                  </a:lnTo>
                  <a:lnTo>
                    <a:pt x="124" y="99"/>
                  </a:lnTo>
                  <a:lnTo>
                    <a:pt x="124" y="97"/>
                  </a:lnTo>
                  <a:lnTo>
                    <a:pt x="124" y="96"/>
                  </a:lnTo>
                  <a:lnTo>
                    <a:pt x="126" y="93"/>
                  </a:lnTo>
                  <a:lnTo>
                    <a:pt x="127" y="93"/>
                  </a:lnTo>
                  <a:lnTo>
                    <a:pt x="127" y="91"/>
                  </a:lnTo>
                  <a:lnTo>
                    <a:pt x="121" y="88"/>
                  </a:lnTo>
                  <a:lnTo>
                    <a:pt x="120" y="84"/>
                  </a:lnTo>
                  <a:lnTo>
                    <a:pt x="120" y="81"/>
                  </a:lnTo>
                  <a:lnTo>
                    <a:pt x="118" y="78"/>
                  </a:lnTo>
                  <a:lnTo>
                    <a:pt x="118" y="75"/>
                  </a:lnTo>
                  <a:lnTo>
                    <a:pt x="120" y="73"/>
                  </a:lnTo>
                  <a:lnTo>
                    <a:pt x="118" y="70"/>
                  </a:lnTo>
                  <a:lnTo>
                    <a:pt x="117" y="69"/>
                  </a:lnTo>
                  <a:lnTo>
                    <a:pt x="118" y="68"/>
                  </a:lnTo>
                  <a:lnTo>
                    <a:pt x="118" y="63"/>
                  </a:lnTo>
                  <a:lnTo>
                    <a:pt x="117" y="57"/>
                  </a:lnTo>
                  <a:lnTo>
                    <a:pt x="117" y="54"/>
                  </a:lnTo>
                  <a:lnTo>
                    <a:pt x="115" y="51"/>
                  </a:lnTo>
                  <a:lnTo>
                    <a:pt x="117" y="51"/>
                  </a:lnTo>
                  <a:lnTo>
                    <a:pt x="117" y="50"/>
                  </a:lnTo>
                  <a:lnTo>
                    <a:pt x="115" y="48"/>
                  </a:lnTo>
                  <a:lnTo>
                    <a:pt x="114" y="48"/>
                  </a:lnTo>
                  <a:lnTo>
                    <a:pt x="114" y="47"/>
                  </a:lnTo>
                  <a:lnTo>
                    <a:pt x="111" y="45"/>
                  </a:lnTo>
                  <a:lnTo>
                    <a:pt x="111" y="44"/>
                  </a:lnTo>
                  <a:lnTo>
                    <a:pt x="111" y="42"/>
                  </a:lnTo>
                  <a:lnTo>
                    <a:pt x="114" y="42"/>
                  </a:lnTo>
                  <a:lnTo>
                    <a:pt x="121" y="38"/>
                  </a:lnTo>
                  <a:lnTo>
                    <a:pt x="127" y="30"/>
                  </a:lnTo>
                  <a:lnTo>
                    <a:pt x="130" y="29"/>
                  </a:lnTo>
                  <a:lnTo>
                    <a:pt x="136" y="29"/>
                  </a:lnTo>
                  <a:lnTo>
                    <a:pt x="139" y="26"/>
                  </a:lnTo>
                  <a:lnTo>
                    <a:pt x="142" y="27"/>
                  </a:lnTo>
                  <a:lnTo>
                    <a:pt x="145" y="26"/>
                  </a:lnTo>
                  <a:lnTo>
                    <a:pt x="150" y="20"/>
                  </a:lnTo>
                  <a:lnTo>
                    <a:pt x="154" y="18"/>
                  </a:lnTo>
                  <a:lnTo>
                    <a:pt x="157" y="15"/>
                  </a:lnTo>
                  <a:lnTo>
                    <a:pt x="169" y="11"/>
                  </a:lnTo>
                  <a:lnTo>
                    <a:pt x="190" y="11"/>
                  </a:lnTo>
                  <a:lnTo>
                    <a:pt x="195" y="6"/>
                  </a:lnTo>
                  <a:lnTo>
                    <a:pt x="198" y="6"/>
                  </a:lnTo>
                  <a:lnTo>
                    <a:pt x="201" y="6"/>
                  </a:lnTo>
                  <a:lnTo>
                    <a:pt x="202" y="6"/>
                  </a:lnTo>
                  <a:lnTo>
                    <a:pt x="205" y="6"/>
                  </a:lnTo>
                  <a:lnTo>
                    <a:pt x="210" y="5"/>
                  </a:lnTo>
                  <a:lnTo>
                    <a:pt x="228" y="5"/>
                  </a:lnTo>
                  <a:lnTo>
                    <a:pt x="231" y="8"/>
                  </a:lnTo>
                  <a:lnTo>
                    <a:pt x="234" y="8"/>
                  </a:lnTo>
                  <a:lnTo>
                    <a:pt x="249" y="3"/>
                  </a:lnTo>
                  <a:lnTo>
                    <a:pt x="250" y="0"/>
                  </a:lnTo>
                  <a:lnTo>
                    <a:pt x="256" y="3"/>
                  </a:lnTo>
                  <a:lnTo>
                    <a:pt x="259" y="3"/>
                  </a:lnTo>
                  <a:lnTo>
                    <a:pt x="261" y="3"/>
                  </a:lnTo>
                  <a:lnTo>
                    <a:pt x="265" y="3"/>
                  </a:lnTo>
                  <a:lnTo>
                    <a:pt x="267" y="0"/>
                  </a:lnTo>
                  <a:lnTo>
                    <a:pt x="273" y="3"/>
                  </a:lnTo>
                  <a:lnTo>
                    <a:pt x="276" y="5"/>
                  </a:lnTo>
                  <a:lnTo>
                    <a:pt x="279" y="5"/>
                  </a:lnTo>
                  <a:lnTo>
                    <a:pt x="282" y="3"/>
                  </a:lnTo>
                  <a:lnTo>
                    <a:pt x="286" y="3"/>
                  </a:lnTo>
                  <a:lnTo>
                    <a:pt x="289" y="3"/>
                  </a:lnTo>
                  <a:lnTo>
                    <a:pt x="289" y="5"/>
                  </a:lnTo>
                  <a:lnTo>
                    <a:pt x="283" y="11"/>
                  </a:lnTo>
                  <a:lnTo>
                    <a:pt x="282" y="12"/>
                  </a:lnTo>
                  <a:lnTo>
                    <a:pt x="285" y="12"/>
                  </a:lnTo>
                  <a:lnTo>
                    <a:pt x="285" y="14"/>
                  </a:lnTo>
                  <a:lnTo>
                    <a:pt x="283" y="36"/>
                  </a:lnTo>
                  <a:lnTo>
                    <a:pt x="285" y="38"/>
                  </a:lnTo>
                  <a:lnTo>
                    <a:pt x="282" y="51"/>
                  </a:lnTo>
                  <a:lnTo>
                    <a:pt x="276" y="56"/>
                  </a:lnTo>
                  <a:lnTo>
                    <a:pt x="276" y="59"/>
                  </a:lnTo>
                  <a:lnTo>
                    <a:pt x="273" y="60"/>
                  </a:lnTo>
                  <a:lnTo>
                    <a:pt x="271" y="62"/>
                  </a:lnTo>
                  <a:lnTo>
                    <a:pt x="271" y="63"/>
                  </a:lnTo>
                  <a:lnTo>
                    <a:pt x="268" y="65"/>
                  </a:lnTo>
                  <a:lnTo>
                    <a:pt x="267" y="65"/>
                  </a:lnTo>
                  <a:lnTo>
                    <a:pt x="271" y="78"/>
                  </a:lnTo>
                  <a:lnTo>
                    <a:pt x="277" y="81"/>
                  </a:lnTo>
                  <a:lnTo>
                    <a:pt x="279" y="82"/>
                  </a:lnTo>
                  <a:lnTo>
                    <a:pt x="280" y="88"/>
                  </a:lnTo>
                  <a:lnTo>
                    <a:pt x="280" y="94"/>
                  </a:lnTo>
                  <a:lnTo>
                    <a:pt x="293" y="102"/>
                  </a:lnTo>
                  <a:lnTo>
                    <a:pt x="295" y="102"/>
                  </a:lnTo>
                  <a:lnTo>
                    <a:pt x="301" y="136"/>
                  </a:lnTo>
                  <a:lnTo>
                    <a:pt x="301" y="138"/>
                  </a:lnTo>
                  <a:lnTo>
                    <a:pt x="298" y="139"/>
                  </a:lnTo>
                  <a:lnTo>
                    <a:pt x="296" y="144"/>
                  </a:lnTo>
                  <a:lnTo>
                    <a:pt x="304" y="156"/>
                  </a:lnTo>
                  <a:lnTo>
                    <a:pt x="305" y="210"/>
                  </a:lnTo>
                  <a:lnTo>
                    <a:pt x="299" y="211"/>
                  </a:lnTo>
                  <a:lnTo>
                    <a:pt x="298" y="214"/>
                  </a:lnTo>
                  <a:lnTo>
                    <a:pt x="299" y="219"/>
                  </a:lnTo>
                  <a:lnTo>
                    <a:pt x="308" y="231"/>
                  </a:lnTo>
                  <a:lnTo>
                    <a:pt x="310" y="240"/>
                  </a:lnTo>
                  <a:lnTo>
                    <a:pt x="314" y="244"/>
                  </a:lnTo>
                  <a:lnTo>
                    <a:pt x="323" y="244"/>
                  </a:lnTo>
                  <a:lnTo>
                    <a:pt x="332" y="249"/>
                  </a:lnTo>
                  <a:lnTo>
                    <a:pt x="340" y="262"/>
                  </a:lnTo>
                  <a:lnTo>
                    <a:pt x="340" y="264"/>
                  </a:lnTo>
                  <a:lnTo>
                    <a:pt x="238" y="335"/>
                  </a:lnTo>
                  <a:lnTo>
                    <a:pt x="202" y="344"/>
                  </a:lnTo>
                  <a:lnTo>
                    <a:pt x="199" y="344"/>
                  </a:lnTo>
                  <a:lnTo>
                    <a:pt x="196" y="341"/>
                  </a:lnTo>
                  <a:lnTo>
                    <a:pt x="196" y="340"/>
                  </a:lnTo>
                  <a:lnTo>
                    <a:pt x="198" y="338"/>
                  </a:lnTo>
                  <a:lnTo>
                    <a:pt x="196" y="337"/>
                  </a:lnTo>
                  <a:lnTo>
                    <a:pt x="198" y="337"/>
                  </a:lnTo>
                  <a:lnTo>
                    <a:pt x="198" y="335"/>
                  </a:lnTo>
                  <a:lnTo>
                    <a:pt x="198" y="334"/>
                  </a:lnTo>
                  <a:lnTo>
                    <a:pt x="198" y="332"/>
                  </a:lnTo>
                  <a:lnTo>
                    <a:pt x="198" y="331"/>
                  </a:lnTo>
                  <a:lnTo>
                    <a:pt x="198" y="329"/>
                  </a:lnTo>
                  <a:lnTo>
                    <a:pt x="196" y="329"/>
                  </a:lnTo>
                  <a:lnTo>
                    <a:pt x="196" y="328"/>
                  </a:lnTo>
                  <a:lnTo>
                    <a:pt x="193" y="328"/>
                  </a:lnTo>
                  <a:lnTo>
                    <a:pt x="190" y="326"/>
                  </a:lnTo>
                  <a:lnTo>
                    <a:pt x="189" y="326"/>
                  </a:lnTo>
                  <a:lnTo>
                    <a:pt x="187" y="325"/>
                  </a:lnTo>
                  <a:lnTo>
                    <a:pt x="184" y="325"/>
                  </a:lnTo>
                  <a:lnTo>
                    <a:pt x="183" y="325"/>
                  </a:lnTo>
                  <a:lnTo>
                    <a:pt x="181" y="322"/>
                  </a:lnTo>
                  <a:lnTo>
                    <a:pt x="178" y="322"/>
                  </a:lnTo>
                  <a:lnTo>
                    <a:pt x="175" y="322"/>
                  </a:lnTo>
                  <a:lnTo>
                    <a:pt x="172" y="319"/>
                  </a:lnTo>
                  <a:lnTo>
                    <a:pt x="171" y="317"/>
                  </a:lnTo>
                  <a:lnTo>
                    <a:pt x="171" y="316"/>
                  </a:lnTo>
                  <a:lnTo>
                    <a:pt x="166" y="313"/>
                  </a:lnTo>
                  <a:lnTo>
                    <a:pt x="165" y="313"/>
                  </a:lnTo>
                  <a:lnTo>
                    <a:pt x="163" y="312"/>
                  </a:lnTo>
                  <a:lnTo>
                    <a:pt x="162" y="310"/>
                  </a:lnTo>
                  <a:lnTo>
                    <a:pt x="163" y="309"/>
                  </a:lnTo>
                  <a:lnTo>
                    <a:pt x="162" y="307"/>
                  </a:lnTo>
                  <a:lnTo>
                    <a:pt x="162" y="306"/>
                  </a:lnTo>
                  <a:lnTo>
                    <a:pt x="61" y="237"/>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39" name="Freeform 513"/>
            <p:cNvSpPr>
              <a:spLocks/>
            </p:cNvSpPr>
            <p:nvPr/>
          </p:nvSpPr>
          <p:spPr bwMode="auto">
            <a:xfrm>
              <a:off x="3006" y="1796"/>
              <a:ext cx="114" cy="68"/>
            </a:xfrm>
            <a:custGeom>
              <a:avLst/>
              <a:gdLst>
                <a:gd name="T0" fmla="*/ 18 w 114"/>
                <a:gd name="T1" fmla="*/ 12 h 68"/>
                <a:gd name="T2" fmla="*/ 30 w 114"/>
                <a:gd name="T3" fmla="*/ 20 h 68"/>
                <a:gd name="T4" fmla="*/ 42 w 114"/>
                <a:gd name="T5" fmla="*/ 20 h 68"/>
                <a:gd name="T6" fmla="*/ 46 w 114"/>
                <a:gd name="T7" fmla="*/ 14 h 68"/>
                <a:gd name="T8" fmla="*/ 60 w 114"/>
                <a:gd name="T9" fmla="*/ 8 h 68"/>
                <a:gd name="T10" fmla="*/ 66 w 114"/>
                <a:gd name="T11" fmla="*/ 9 h 68"/>
                <a:gd name="T12" fmla="*/ 72 w 114"/>
                <a:gd name="T13" fmla="*/ 6 h 68"/>
                <a:gd name="T14" fmla="*/ 73 w 114"/>
                <a:gd name="T15" fmla="*/ 3 h 68"/>
                <a:gd name="T16" fmla="*/ 79 w 114"/>
                <a:gd name="T17" fmla="*/ 0 h 68"/>
                <a:gd name="T18" fmla="*/ 84 w 114"/>
                <a:gd name="T19" fmla="*/ 0 h 68"/>
                <a:gd name="T20" fmla="*/ 88 w 114"/>
                <a:gd name="T21" fmla="*/ 0 h 68"/>
                <a:gd name="T22" fmla="*/ 93 w 114"/>
                <a:gd name="T23" fmla="*/ 2 h 68"/>
                <a:gd name="T24" fmla="*/ 97 w 114"/>
                <a:gd name="T25" fmla="*/ 5 h 68"/>
                <a:gd name="T26" fmla="*/ 102 w 114"/>
                <a:gd name="T27" fmla="*/ 3 h 68"/>
                <a:gd name="T28" fmla="*/ 112 w 114"/>
                <a:gd name="T29" fmla="*/ 11 h 68"/>
                <a:gd name="T30" fmla="*/ 114 w 114"/>
                <a:gd name="T31" fmla="*/ 15 h 68"/>
                <a:gd name="T32" fmla="*/ 111 w 114"/>
                <a:gd name="T33" fmla="*/ 18 h 68"/>
                <a:gd name="T34" fmla="*/ 108 w 114"/>
                <a:gd name="T35" fmla="*/ 18 h 68"/>
                <a:gd name="T36" fmla="*/ 103 w 114"/>
                <a:gd name="T37" fmla="*/ 21 h 68"/>
                <a:gd name="T38" fmla="*/ 100 w 114"/>
                <a:gd name="T39" fmla="*/ 24 h 68"/>
                <a:gd name="T40" fmla="*/ 100 w 114"/>
                <a:gd name="T41" fmla="*/ 26 h 68"/>
                <a:gd name="T42" fmla="*/ 99 w 114"/>
                <a:gd name="T43" fmla="*/ 29 h 68"/>
                <a:gd name="T44" fmla="*/ 97 w 114"/>
                <a:gd name="T45" fmla="*/ 33 h 68"/>
                <a:gd name="T46" fmla="*/ 85 w 114"/>
                <a:gd name="T47" fmla="*/ 54 h 68"/>
                <a:gd name="T48" fmla="*/ 70 w 114"/>
                <a:gd name="T49" fmla="*/ 60 h 68"/>
                <a:gd name="T50" fmla="*/ 69 w 114"/>
                <a:gd name="T51" fmla="*/ 57 h 68"/>
                <a:gd name="T52" fmla="*/ 64 w 114"/>
                <a:gd name="T53" fmla="*/ 59 h 68"/>
                <a:gd name="T54" fmla="*/ 61 w 114"/>
                <a:gd name="T55" fmla="*/ 59 h 68"/>
                <a:gd name="T56" fmla="*/ 55 w 114"/>
                <a:gd name="T57" fmla="*/ 62 h 68"/>
                <a:gd name="T58" fmla="*/ 51 w 114"/>
                <a:gd name="T59" fmla="*/ 62 h 68"/>
                <a:gd name="T60" fmla="*/ 49 w 114"/>
                <a:gd name="T61" fmla="*/ 63 h 68"/>
                <a:gd name="T62" fmla="*/ 45 w 114"/>
                <a:gd name="T63" fmla="*/ 65 h 68"/>
                <a:gd name="T64" fmla="*/ 42 w 114"/>
                <a:gd name="T65" fmla="*/ 66 h 68"/>
                <a:gd name="T66" fmla="*/ 31 w 114"/>
                <a:gd name="T67" fmla="*/ 68 h 68"/>
                <a:gd name="T68" fmla="*/ 27 w 114"/>
                <a:gd name="T69" fmla="*/ 65 h 68"/>
                <a:gd name="T70" fmla="*/ 24 w 114"/>
                <a:gd name="T71" fmla="*/ 65 h 68"/>
                <a:gd name="T72" fmla="*/ 21 w 114"/>
                <a:gd name="T73" fmla="*/ 60 h 68"/>
                <a:gd name="T74" fmla="*/ 16 w 114"/>
                <a:gd name="T75" fmla="*/ 57 h 68"/>
                <a:gd name="T76" fmla="*/ 13 w 114"/>
                <a:gd name="T77" fmla="*/ 53 h 68"/>
                <a:gd name="T78" fmla="*/ 9 w 114"/>
                <a:gd name="T79" fmla="*/ 51 h 68"/>
                <a:gd name="T80" fmla="*/ 4 w 114"/>
                <a:gd name="T81" fmla="*/ 42 h 68"/>
                <a:gd name="T82" fmla="*/ 3 w 114"/>
                <a:gd name="T83" fmla="*/ 42 h 68"/>
                <a:gd name="T84" fmla="*/ 0 w 114"/>
                <a:gd name="T85" fmla="*/ 42 h 68"/>
                <a:gd name="T86" fmla="*/ 4 w 114"/>
                <a:gd name="T87" fmla="*/ 38 h 68"/>
                <a:gd name="T88" fmla="*/ 7 w 114"/>
                <a:gd name="T89" fmla="*/ 38 h 68"/>
                <a:gd name="T90" fmla="*/ 7 w 114"/>
                <a:gd name="T91" fmla="*/ 32 h 68"/>
                <a:gd name="T92" fmla="*/ 9 w 114"/>
                <a:gd name="T93" fmla="*/ 26 h 68"/>
                <a:gd name="T94" fmla="*/ 7 w 114"/>
                <a:gd name="T95" fmla="*/ 23 h 68"/>
                <a:gd name="T96" fmla="*/ 9 w 114"/>
                <a:gd name="T97" fmla="*/ 21 h 68"/>
                <a:gd name="T98" fmla="*/ 16 w 114"/>
                <a:gd name="T99" fmla="*/ 20 h 68"/>
                <a:gd name="T100" fmla="*/ 18 w 114"/>
                <a:gd name="T101" fmla="*/ 18 h 68"/>
                <a:gd name="T102" fmla="*/ 18 w 114"/>
                <a:gd name="T103" fmla="*/ 12 h 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4"/>
                <a:gd name="T157" fmla="*/ 0 h 68"/>
                <a:gd name="T158" fmla="*/ 114 w 114"/>
                <a:gd name="T159" fmla="*/ 68 h 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4" h="68">
                  <a:moveTo>
                    <a:pt x="18" y="12"/>
                  </a:moveTo>
                  <a:lnTo>
                    <a:pt x="30" y="20"/>
                  </a:lnTo>
                  <a:lnTo>
                    <a:pt x="42" y="20"/>
                  </a:lnTo>
                  <a:lnTo>
                    <a:pt x="46" y="14"/>
                  </a:lnTo>
                  <a:lnTo>
                    <a:pt x="60" y="8"/>
                  </a:lnTo>
                  <a:lnTo>
                    <a:pt x="66" y="9"/>
                  </a:lnTo>
                  <a:lnTo>
                    <a:pt x="72" y="6"/>
                  </a:lnTo>
                  <a:lnTo>
                    <a:pt x="73" y="3"/>
                  </a:lnTo>
                  <a:lnTo>
                    <a:pt x="79" y="0"/>
                  </a:lnTo>
                  <a:lnTo>
                    <a:pt x="84" y="0"/>
                  </a:lnTo>
                  <a:lnTo>
                    <a:pt x="88" y="0"/>
                  </a:lnTo>
                  <a:lnTo>
                    <a:pt x="93" y="2"/>
                  </a:lnTo>
                  <a:lnTo>
                    <a:pt x="97" y="5"/>
                  </a:lnTo>
                  <a:lnTo>
                    <a:pt x="102" y="3"/>
                  </a:lnTo>
                  <a:lnTo>
                    <a:pt x="112" y="11"/>
                  </a:lnTo>
                  <a:lnTo>
                    <a:pt x="114" y="15"/>
                  </a:lnTo>
                  <a:lnTo>
                    <a:pt x="111" y="18"/>
                  </a:lnTo>
                  <a:lnTo>
                    <a:pt x="108" y="18"/>
                  </a:lnTo>
                  <a:lnTo>
                    <a:pt x="103" y="21"/>
                  </a:lnTo>
                  <a:lnTo>
                    <a:pt x="100" y="24"/>
                  </a:lnTo>
                  <a:lnTo>
                    <a:pt x="100" y="26"/>
                  </a:lnTo>
                  <a:lnTo>
                    <a:pt x="99" y="29"/>
                  </a:lnTo>
                  <a:lnTo>
                    <a:pt x="97" y="33"/>
                  </a:lnTo>
                  <a:lnTo>
                    <a:pt x="85" y="54"/>
                  </a:lnTo>
                  <a:lnTo>
                    <a:pt x="70" y="60"/>
                  </a:lnTo>
                  <a:lnTo>
                    <a:pt x="69" y="57"/>
                  </a:lnTo>
                  <a:lnTo>
                    <a:pt x="64" y="59"/>
                  </a:lnTo>
                  <a:lnTo>
                    <a:pt x="61" y="59"/>
                  </a:lnTo>
                  <a:lnTo>
                    <a:pt x="55" y="62"/>
                  </a:lnTo>
                  <a:lnTo>
                    <a:pt x="51" y="62"/>
                  </a:lnTo>
                  <a:lnTo>
                    <a:pt x="49" y="63"/>
                  </a:lnTo>
                  <a:lnTo>
                    <a:pt x="45" y="65"/>
                  </a:lnTo>
                  <a:lnTo>
                    <a:pt x="42" y="66"/>
                  </a:lnTo>
                  <a:lnTo>
                    <a:pt x="31" y="68"/>
                  </a:lnTo>
                  <a:lnTo>
                    <a:pt x="27" y="65"/>
                  </a:lnTo>
                  <a:lnTo>
                    <a:pt x="24" y="65"/>
                  </a:lnTo>
                  <a:lnTo>
                    <a:pt x="21" y="60"/>
                  </a:lnTo>
                  <a:lnTo>
                    <a:pt x="16" y="57"/>
                  </a:lnTo>
                  <a:lnTo>
                    <a:pt x="13" y="53"/>
                  </a:lnTo>
                  <a:lnTo>
                    <a:pt x="9" y="51"/>
                  </a:lnTo>
                  <a:lnTo>
                    <a:pt x="4" y="42"/>
                  </a:lnTo>
                  <a:lnTo>
                    <a:pt x="3" y="42"/>
                  </a:lnTo>
                  <a:lnTo>
                    <a:pt x="0" y="42"/>
                  </a:lnTo>
                  <a:lnTo>
                    <a:pt x="4" y="38"/>
                  </a:lnTo>
                  <a:lnTo>
                    <a:pt x="7" y="38"/>
                  </a:lnTo>
                  <a:lnTo>
                    <a:pt x="7" y="32"/>
                  </a:lnTo>
                  <a:lnTo>
                    <a:pt x="9" y="26"/>
                  </a:lnTo>
                  <a:lnTo>
                    <a:pt x="7" y="23"/>
                  </a:lnTo>
                  <a:lnTo>
                    <a:pt x="9" y="21"/>
                  </a:lnTo>
                  <a:lnTo>
                    <a:pt x="16" y="20"/>
                  </a:lnTo>
                  <a:lnTo>
                    <a:pt x="18" y="18"/>
                  </a:lnTo>
                  <a:lnTo>
                    <a:pt x="18" y="1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40" name="Freeform 514"/>
            <p:cNvSpPr>
              <a:spLocks/>
            </p:cNvSpPr>
            <p:nvPr/>
          </p:nvSpPr>
          <p:spPr bwMode="auto">
            <a:xfrm>
              <a:off x="2326" y="1221"/>
              <a:ext cx="184" cy="125"/>
            </a:xfrm>
            <a:custGeom>
              <a:avLst/>
              <a:gdLst>
                <a:gd name="T0" fmla="*/ 68 w 184"/>
                <a:gd name="T1" fmla="*/ 113 h 125"/>
                <a:gd name="T2" fmla="*/ 36 w 184"/>
                <a:gd name="T3" fmla="*/ 108 h 125"/>
                <a:gd name="T4" fmla="*/ 35 w 184"/>
                <a:gd name="T5" fmla="*/ 102 h 125"/>
                <a:gd name="T6" fmla="*/ 44 w 184"/>
                <a:gd name="T7" fmla="*/ 87 h 125"/>
                <a:gd name="T8" fmla="*/ 41 w 184"/>
                <a:gd name="T9" fmla="*/ 83 h 125"/>
                <a:gd name="T10" fmla="*/ 33 w 184"/>
                <a:gd name="T11" fmla="*/ 69 h 125"/>
                <a:gd name="T12" fmla="*/ 15 w 184"/>
                <a:gd name="T13" fmla="*/ 72 h 125"/>
                <a:gd name="T14" fmla="*/ 23 w 184"/>
                <a:gd name="T15" fmla="*/ 63 h 125"/>
                <a:gd name="T16" fmla="*/ 38 w 184"/>
                <a:gd name="T17" fmla="*/ 62 h 125"/>
                <a:gd name="T18" fmla="*/ 41 w 184"/>
                <a:gd name="T19" fmla="*/ 57 h 125"/>
                <a:gd name="T20" fmla="*/ 45 w 184"/>
                <a:gd name="T21" fmla="*/ 45 h 125"/>
                <a:gd name="T22" fmla="*/ 38 w 184"/>
                <a:gd name="T23" fmla="*/ 42 h 125"/>
                <a:gd name="T24" fmla="*/ 26 w 184"/>
                <a:gd name="T25" fmla="*/ 39 h 125"/>
                <a:gd name="T26" fmla="*/ 8 w 184"/>
                <a:gd name="T27" fmla="*/ 42 h 125"/>
                <a:gd name="T28" fmla="*/ 14 w 184"/>
                <a:gd name="T29" fmla="*/ 39 h 125"/>
                <a:gd name="T30" fmla="*/ 6 w 184"/>
                <a:gd name="T31" fmla="*/ 30 h 125"/>
                <a:gd name="T32" fmla="*/ 21 w 184"/>
                <a:gd name="T33" fmla="*/ 33 h 125"/>
                <a:gd name="T34" fmla="*/ 17 w 184"/>
                <a:gd name="T35" fmla="*/ 27 h 125"/>
                <a:gd name="T36" fmla="*/ 15 w 184"/>
                <a:gd name="T37" fmla="*/ 18 h 125"/>
                <a:gd name="T38" fmla="*/ 24 w 184"/>
                <a:gd name="T39" fmla="*/ 23 h 125"/>
                <a:gd name="T40" fmla="*/ 33 w 184"/>
                <a:gd name="T41" fmla="*/ 26 h 125"/>
                <a:gd name="T42" fmla="*/ 27 w 184"/>
                <a:gd name="T43" fmla="*/ 14 h 125"/>
                <a:gd name="T44" fmla="*/ 32 w 184"/>
                <a:gd name="T45" fmla="*/ 9 h 125"/>
                <a:gd name="T46" fmla="*/ 24 w 184"/>
                <a:gd name="T47" fmla="*/ 6 h 125"/>
                <a:gd name="T48" fmla="*/ 32 w 184"/>
                <a:gd name="T49" fmla="*/ 5 h 125"/>
                <a:gd name="T50" fmla="*/ 48 w 184"/>
                <a:gd name="T51" fmla="*/ 18 h 125"/>
                <a:gd name="T52" fmla="*/ 54 w 184"/>
                <a:gd name="T53" fmla="*/ 30 h 125"/>
                <a:gd name="T54" fmla="*/ 48 w 184"/>
                <a:gd name="T55" fmla="*/ 36 h 125"/>
                <a:gd name="T56" fmla="*/ 53 w 184"/>
                <a:gd name="T57" fmla="*/ 45 h 125"/>
                <a:gd name="T58" fmla="*/ 62 w 184"/>
                <a:gd name="T59" fmla="*/ 47 h 125"/>
                <a:gd name="T60" fmla="*/ 71 w 184"/>
                <a:gd name="T61" fmla="*/ 39 h 125"/>
                <a:gd name="T62" fmla="*/ 81 w 184"/>
                <a:gd name="T63" fmla="*/ 29 h 125"/>
                <a:gd name="T64" fmla="*/ 85 w 184"/>
                <a:gd name="T65" fmla="*/ 20 h 125"/>
                <a:gd name="T66" fmla="*/ 97 w 184"/>
                <a:gd name="T67" fmla="*/ 17 h 125"/>
                <a:gd name="T68" fmla="*/ 108 w 184"/>
                <a:gd name="T69" fmla="*/ 36 h 125"/>
                <a:gd name="T70" fmla="*/ 109 w 184"/>
                <a:gd name="T71" fmla="*/ 15 h 125"/>
                <a:gd name="T72" fmla="*/ 121 w 184"/>
                <a:gd name="T73" fmla="*/ 17 h 125"/>
                <a:gd name="T74" fmla="*/ 132 w 184"/>
                <a:gd name="T75" fmla="*/ 15 h 125"/>
                <a:gd name="T76" fmla="*/ 139 w 184"/>
                <a:gd name="T77" fmla="*/ 0 h 125"/>
                <a:gd name="T78" fmla="*/ 147 w 184"/>
                <a:gd name="T79" fmla="*/ 11 h 125"/>
                <a:gd name="T80" fmla="*/ 159 w 184"/>
                <a:gd name="T81" fmla="*/ 11 h 125"/>
                <a:gd name="T82" fmla="*/ 163 w 184"/>
                <a:gd name="T83" fmla="*/ 9 h 125"/>
                <a:gd name="T84" fmla="*/ 165 w 184"/>
                <a:gd name="T85" fmla="*/ 26 h 125"/>
                <a:gd name="T86" fmla="*/ 171 w 184"/>
                <a:gd name="T87" fmla="*/ 38 h 125"/>
                <a:gd name="T88" fmla="*/ 181 w 184"/>
                <a:gd name="T89" fmla="*/ 48 h 125"/>
                <a:gd name="T90" fmla="*/ 184 w 184"/>
                <a:gd name="T91" fmla="*/ 59 h 125"/>
                <a:gd name="T92" fmla="*/ 177 w 184"/>
                <a:gd name="T93" fmla="*/ 71 h 125"/>
                <a:gd name="T94" fmla="*/ 168 w 184"/>
                <a:gd name="T95" fmla="*/ 77 h 125"/>
                <a:gd name="T96" fmla="*/ 162 w 184"/>
                <a:gd name="T97" fmla="*/ 92 h 125"/>
                <a:gd name="T98" fmla="*/ 153 w 184"/>
                <a:gd name="T99" fmla="*/ 89 h 125"/>
                <a:gd name="T100" fmla="*/ 123 w 184"/>
                <a:gd name="T101" fmla="*/ 107 h 125"/>
                <a:gd name="T102" fmla="*/ 102 w 184"/>
                <a:gd name="T103" fmla="*/ 123 h 125"/>
                <a:gd name="T104" fmla="*/ 85 w 184"/>
                <a:gd name="T105" fmla="*/ 122 h 1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4"/>
                <a:gd name="T160" fmla="*/ 0 h 125"/>
                <a:gd name="T161" fmla="*/ 184 w 184"/>
                <a:gd name="T162" fmla="*/ 125 h 12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4" h="125">
                  <a:moveTo>
                    <a:pt x="76" y="119"/>
                  </a:moveTo>
                  <a:lnTo>
                    <a:pt x="75" y="120"/>
                  </a:lnTo>
                  <a:lnTo>
                    <a:pt x="74" y="117"/>
                  </a:lnTo>
                  <a:lnTo>
                    <a:pt x="71" y="117"/>
                  </a:lnTo>
                  <a:lnTo>
                    <a:pt x="68" y="113"/>
                  </a:lnTo>
                  <a:lnTo>
                    <a:pt x="56" y="107"/>
                  </a:lnTo>
                  <a:lnTo>
                    <a:pt x="53" y="108"/>
                  </a:lnTo>
                  <a:lnTo>
                    <a:pt x="47" y="107"/>
                  </a:lnTo>
                  <a:lnTo>
                    <a:pt x="45" y="108"/>
                  </a:lnTo>
                  <a:lnTo>
                    <a:pt x="36" y="108"/>
                  </a:lnTo>
                  <a:lnTo>
                    <a:pt x="33" y="110"/>
                  </a:lnTo>
                  <a:lnTo>
                    <a:pt x="32" y="108"/>
                  </a:lnTo>
                  <a:lnTo>
                    <a:pt x="32" y="104"/>
                  </a:lnTo>
                  <a:lnTo>
                    <a:pt x="30" y="99"/>
                  </a:lnTo>
                  <a:lnTo>
                    <a:pt x="35" y="102"/>
                  </a:lnTo>
                  <a:lnTo>
                    <a:pt x="36" y="99"/>
                  </a:lnTo>
                  <a:lnTo>
                    <a:pt x="47" y="95"/>
                  </a:lnTo>
                  <a:lnTo>
                    <a:pt x="47" y="89"/>
                  </a:lnTo>
                  <a:lnTo>
                    <a:pt x="41" y="90"/>
                  </a:lnTo>
                  <a:lnTo>
                    <a:pt x="44" y="87"/>
                  </a:lnTo>
                  <a:lnTo>
                    <a:pt x="44" y="86"/>
                  </a:lnTo>
                  <a:lnTo>
                    <a:pt x="44" y="83"/>
                  </a:lnTo>
                  <a:lnTo>
                    <a:pt x="47" y="80"/>
                  </a:lnTo>
                  <a:lnTo>
                    <a:pt x="44" y="80"/>
                  </a:lnTo>
                  <a:lnTo>
                    <a:pt x="41" y="83"/>
                  </a:lnTo>
                  <a:lnTo>
                    <a:pt x="39" y="81"/>
                  </a:lnTo>
                  <a:lnTo>
                    <a:pt x="39" y="80"/>
                  </a:lnTo>
                  <a:lnTo>
                    <a:pt x="38" y="80"/>
                  </a:lnTo>
                  <a:lnTo>
                    <a:pt x="35" y="71"/>
                  </a:lnTo>
                  <a:lnTo>
                    <a:pt x="33" y="69"/>
                  </a:lnTo>
                  <a:lnTo>
                    <a:pt x="29" y="71"/>
                  </a:lnTo>
                  <a:lnTo>
                    <a:pt x="27" y="69"/>
                  </a:lnTo>
                  <a:lnTo>
                    <a:pt x="24" y="69"/>
                  </a:lnTo>
                  <a:lnTo>
                    <a:pt x="18" y="71"/>
                  </a:lnTo>
                  <a:lnTo>
                    <a:pt x="15" y="72"/>
                  </a:lnTo>
                  <a:lnTo>
                    <a:pt x="12" y="74"/>
                  </a:lnTo>
                  <a:lnTo>
                    <a:pt x="11" y="71"/>
                  </a:lnTo>
                  <a:lnTo>
                    <a:pt x="11" y="68"/>
                  </a:lnTo>
                  <a:lnTo>
                    <a:pt x="20" y="65"/>
                  </a:lnTo>
                  <a:lnTo>
                    <a:pt x="23" y="63"/>
                  </a:lnTo>
                  <a:lnTo>
                    <a:pt x="26" y="63"/>
                  </a:lnTo>
                  <a:lnTo>
                    <a:pt x="29" y="60"/>
                  </a:lnTo>
                  <a:lnTo>
                    <a:pt x="32" y="63"/>
                  </a:lnTo>
                  <a:lnTo>
                    <a:pt x="35" y="60"/>
                  </a:lnTo>
                  <a:lnTo>
                    <a:pt x="38" y="62"/>
                  </a:lnTo>
                  <a:lnTo>
                    <a:pt x="44" y="62"/>
                  </a:lnTo>
                  <a:lnTo>
                    <a:pt x="47" y="54"/>
                  </a:lnTo>
                  <a:lnTo>
                    <a:pt x="45" y="56"/>
                  </a:lnTo>
                  <a:lnTo>
                    <a:pt x="44" y="59"/>
                  </a:lnTo>
                  <a:lnTo>
                    <a:pt x="41" y="57"/>
                  </a:lnTo>
                  <a:lnTo>
                    <a:pt x="33" y="56"/>
                  </a:lnTo>
                  <a:lnTo>
                    <a:pt x="35" y="54"/>
                  </a:lnTo>
                  <a:lnTo>
                    <a:pt x="36" y="51"/>
                  </a:lnTo>
                  <a:lnTo>
                    <a:pt x="38" y="51"/>
                  </a:lnTo>
                  <a:lnTo>
                    <a:pt x="45" y="45"/>
                  </a:lnTo>
                  <a:lnTo>
                    <a:pt x="45" y="44"/>
                  </a:lnTo>
                  <a:lnTo>
                    <a:pt x="42" y="42"/>
                  </a:lnTo>
                  <a:lnTo>
                    <a:pt x="41" y="44"/>
                  </a:lnTo>
                  <a:lnTo>
                    <a:pt x="38" y="44"/>
                  </a:lnTo>
                  <a:lnTo>
                    <a:pt x="38" y="42"/>
                  </a:lnTo>
                  <a:lnTo>
                    <a:pt x="36" y="41"/>
                  </a:lnTo>
                  <a:lnTo>
                    <a:pt x="36" y="42"/>
                  </a:lnTo>
                  <a:lnTo>
                    <a:pt x="35" y="39"/>
                  </a:lnTo>
                  <a:lnTo>
                    <a:pt x="27" y="38"/>
                  </a:lnTo>
                  <a:lnTo>
                    <a:pt x="26" y="39"/>
                  </a:lnTo>
                  <a:lnTo>
                    <a:pt x="23" y="42"/>
                  </a:lnTo>
                  <a:lnTo>
                    <a:pt x="20" y="42"/>
                  </a:lnTo>
                  <a:lnTo>
                    <a:pt x="15" y="45"/>
                  </a:lnTo>
                  <a:lnTo>
                    <a:pt x="12" y="45"/>
                  </a:lnTo>
                  <a:lnTo>
                    <a:pt x="8" y="42"/>
                  </a:lnTo>
                  <a:lnTo>
                    <a:pt x="0" y="44"/>
                  </a:lnTo>
                  <a:lnTo>
                    <a:pt x="3" y="38"/>
                  </a:lnTo>
                  <a:lnTo>
                    <a:pt x="5" y="39"/>
                  </a:lnTo>
                  <a:lnTo>
                    <a:pt x="11" y="42"/>
                  </a:lnTo>
                  <a:lnTo>
                    <a:pt x="14" y="39"/>
                  </a:lnTo>
                  <a:lnTo>
                    <a:pt x="9" y="38"/>
                  </a:lnTo>
                  <a:lnTo>
                    <a:pt x="11" y="38"/>
                  </a:lnTo>
                  <a:lnTo>
                    <a:pt x="11" y="36"/>
                  </a:lnTo>
                  <a:lnTo>
                    <a:pt x="8" y="35"/>
                  </a:lnTo>
                  <a:lnTo>
                    <a:pt x="6" y="30"/>
                  </a:lnTo>
                  <a:lnTo>
                    <a:pt x="14" y="33"/>
                  </a:lnTo>
                  <a:lnTo>
                    <a:pt x="17" y="38"/>
                  </a:lnTo>
                  <a:lnTo>
                    <a:pt x="21" y="36"/>
                  </a:lnTo>
                  <a:lnTo>
                    <a:pt x="20" y="35"/>
                  </a:lnTo>
                  <a:lnTo>
                    <a:pt x="21" y="33"/>
                  </a:lnTo>
                  <a:lnTo>
                    <a:pt x="21" y="30"/>
                  </a:lnTo>
                  <a:lnTo>
                    <a:pt x="15" y="32"/>
                  </a:lnTo>
                  <a:lnTo>
                    <a:pt x="12" y="29"/>
                  </a:lnTo>
                  <a:lnTo>
                    <a:pt x="12" y="27"/>
                  </a:lnTo>
                  <a:lnTo>
                    <a:pt x="17" y="27"/>
                  </a:lnTo>
                  <a:lnTo>
                    <a:pt x="12" y="20"/>
                  </a:lnTo>
                  <a:lnTo>
                    <a:pt x="12" y="21"/>
                  </a:lnTo>
                  <a:lnTo>
                    <a:pt x="15" y="23"/>
                  </a:lnTo>
                  <a:lnTo>
                    <a:pt x="17" y="21"/>
                  </a:lnTo>
                  <a:lnTo>
                    <a:pt x="15" y="18"/>
                  </a:lnTo>
                  <a:lnTo>
                    <a:pt x="18" y="20"/>
                  </a:lnTo>
                  <a:lnTo>
                    <a:pt x="15" y="15"/>
                  </a:lnTo>
                  <a:lnTo>
                    <a:pt x="18" y="15"/>
                  </a:lnTo>
                  <a:lnTo>
                    <a:pt x="24" y="18"/>
                  </a:lnTo>
                  <a:lnTo>
                    <a:pt x="24" y="23"/>
                  </a:lnTo>
                  <a:lnTo>
                    <a:pt x="27" y="24"/>
                  </a:lnTo>
                  <a:lnTo>
                    <a:pt x="29" y="21"/>
                  </a:lnTo>
                  <a:lnTo>
                    <a:pt x="32" y="24"/>
                  </a:lnTo>
                  <a:lnTo>
                    <a:pt x="32" y="29"/>
                  </a:lnTo>
                  <a:lnTo>
                    <a:pt x="33" y="26"/>
                  </a:lnTo>
                  <a:lnTo>
                    <a:pt x="35" y="29"/>
                  </a:lnTo>
                  <a:lnTo>
                    <a:pt x="36" y="24"/>
                  </a:lnTo>
                  <a:lnTo>
                    <a:pt x="35" y="20"/>
                  </a:lnTo>
                  <a:lnTo>
                    <a:pt x="35" y="18"/>
                  </a:lnTo>
                  <a:lnTo>
                    <a:pt x="27" y="14"/>
                  </a:lnTo>
                  <a:lnTo>
                    <a:pt x="29" y="11"/>
                  </a:lnTo>
                  <a:lnTo>
                    <a:pt x="32" y="12"/>
                  </a:lnTo>
                  <a:lnTo>
                    <a:pt x="33" y="12"/>
                  </a:lnTo>
                  <a:lnTo>
                    <a:pt x="35" y="12"/>
                  </a:lnTo>
                  <a:lnTo>
                    <a:pt x="32" y="9"/>
                  </a:lnTo>
                  <a:lnTo>
                    <a:pt x="30" y="8"/>
                  </a:lnTo>
                  <a:lnTo>
                    <a:pt x="29" y="8"/>
                  </a:lnTo>
                  <a:lnTo>
                    <a:pt x="26" y="9"/>
                  </a:lnTo>
                  <a:lnTo>
                    <a:pt x="23" y="8"/>
                  </a:lnTo>
                  <a:lnTo>
                    <a:pt x="24" y="6"/>
                  </a:lnTo>
                  <a:lnTo>
                    <a:pt x="24" y="3"/>
                  </a:lnTo>
                  <a:lnTo>
                    <a:pt x="27" y="3"/>
                  </a:lnTo>
                  <a:lnTo>
                    <a:pt x="27" y="2"/>
                  </a:lnTo>
                  <a:lnTo>
                    <a:pt x="30" y="5"/>
                  </a:lnTo>
                  <a:lnTo>
                    <a:pt x="32" y="5"/>
                  </a:lnTo>
                  <a:lnTo>
                    <a:pt x="33" y="5"/>
                  </a:lnTo>
                  <a:lnTo>
                    <a:pt x="35" y="5"/>
                  </a:lnTo>
                  <a:lnTo>
                    <a:pt x="38" y="11"/>
                  </a:lnTo>
                  <a:lnTo>
                    <a:pt x="42" y="11"/>
                  </a:lnTo>
                  <a:lnTo>
                    <a:pt x="48" y="18"/>
                  </a:lnTo>
                  <a:lnTo>
                    <a:pt x="51" y="20"/>
                  </a:lnTo>
                  <a:lnTo>
                    <a:pt x="53" y="21"/>
                  </a:lnTo>
                  <a:lnTo>
                    <a:pt x="50" y="24"/>
                  </a:lnTo>
                  <a:lnTo>
                    <a:pt x="54" y="26"/>
                  </a:lnTo>
                  <a:lnTo>
                    <a:pt x="54" y="30"/>
                  </a:lnTo>
                  <a:lnTo>
                    <a:pt x="53" y="32"/>
                  </a:lnTo>
                  <a:lnTo>
                    <a:pt x="53" y="33"/>
                  </a:lnTo>
                  <a:lnTo>
                    <a:pt x="51" y="35"/>
                  </a:lnTo>
                  <a:lnTo>
                    <a:pt x="47" y="33"/>
                  </a:lnTo>
                  <a:lnTo>
                    <a:pt x="48" y="36"/>
                  </a:lnTo>
                  <a:lnTo>
                    <a:pt x="51" y="38"/>
                  </a:lnTo>
                  <a:lnTo>
                    <a:pt x="51" y="41"/>
                  </a:lnTo>
                  <a:lnTo>
                    <a:pt x="54" y="39"/>
                  </a:lnTo>
                  <a:lnTo>
                    <a:pt x="54" y="44"/>
                  </a:lnTo>
                  <a:lnTo>
                    <a:pt x="53" y="45"/>
                  </a:lnTo>
                  <a:lnTo>
                    <a:pt x="56" y="45"/>
                  </a:lnTo>
                  <a:lnTo>
                    <a:pt x="56" y="54"/>
                  </a:lnTo>
                  <a:lnTo>
                    <a:pt x="59" y="50"/>
                  </a:lnTo>
                  <a:lnTo>
                    <a:pt x="59" y="47"/>
                  </a:lnTo>
                  <a:lnTo>
                    <a:pt x="62" y="47"/>
                  </a:lnTo>
                  <a:lnTo>
                    <a:pt x="62" y="39"/>
                  </a:lnTo>
                  <a:lnTo>
                    <a:pt x="63" y="36"/>
                  </a:lnTo>
                  <a:lnTo>
                    <a:pt x="66" y="36"/>
                  </a:lnTo>
                  <a:lnTo>
                    <a:pt x="68" y="42"/>
                  </a:lnTo>
                  <a:lnTo>
                    <a:pt x="71" y="39"/>
                  </a:lnTo>
                  <a:lnTo>
                    <a:pt x="72" y="30"/>
                  </a:lnTo>
                  <a:lnTo>
                    <a:pt x="69" y="18"/>
                  </a:lnTo>
                  <a:lnTo>
                    <a:pt x="72" y="17"/>
                  </a:lnTo>
                  <a:lnTo>
                    <a:pt x="74" y="18"/>
                  </a:lnTo>
                  <a:lnTo>
                    <a:pt x="81" y="29"/>
                  </a:lnTo>
                  <a:lnTo>
                    <a:pt x="82" y="33"/>
                  </a:lnTo>
                  <a:lnTo>
                    <a:pt x="84" y="33"/>
                  </a:lnTo>
                  <a:lnTo>
                    <a:pt x="85" y="32"/>
                  </a:lnTo>
                  <a:lnTo>
                    <a:pt x="87" y="23"/>
                  </a:lnTo>
                  <a:lnTo>
                    <a:pt x="85" y="20"/>
                  </a:lnTo>
                  <a:lnTo>
                    <a:pt x="90" y="18"/>
                  </a:lnTo>
                  <a:lnTo>
                    <a:pt x="91" y="20"/>
                  </a:lnTo>
                  <a:lnTo>
                    <a:pt x="93" y="17"/>
                  </a:lnTo>
                  <a:lnTo>
                    <a:pt x="97" y="14"/>
                  </a:lnTo>
                  <a:lnTo>
                    <a:pt x="97" y="17"/>
                  </a:lnTo>
                  <a:lnTo>
                    <a:pt x="99" y="18"/>
                  </a:lnTo>
                  <a:lnTo>
                    <a:pt x="100" y="20"/>
                  </a:lnTo>
                  <a:lnTo>
                    <a:pt x="102" y="24"/>
                  </a:lnTo>
                  <a:lnTo>
                    <a:pt x="103" y="26"/>
                  </a:lnTo>
                  <a:lnTo>
                    <a:pt x="108" y="36"/>
                  </a:lnTo>
                  <a:lnTo>
                    <a:pt x="108" y="27"/>
                  </a:lnTo>
                  <a:lnTo>
                    <a:pt x="105" y="18"/>
                  </a:lnTo>
                  <a:lnTo>
                    <a:pt x="105" y="15"/>
                  </a:lnTo>
                  <a:lnTo>
                    <a:pt x="106" y="15"/>
                  </a:lnTo>
                  <a:lnTo>
                    <a:pt x="109" y="15"/>
                  </a:lnTo>
                  <a:lnTo>
                    <a:pt x="112" y="18"/>
                  </a:lnTo>
                  <a:lnTo>
                    <a:pt x="115" y="23"/>
                  </a:lnTo>
                  <a:lnTo>
                    <a:pt x="118" y="21"/>
                  </a:lnTo>
                  <a:lnTo>
                    <a:pt x="120" y="20"/>
                  </a:lnTo>
                  <a:lnTo>
                    <a:pt x="121" y="17"/>
                  </a:lnTo>
                  <a:lnTo>
                    <a:pt x="121" y="15"/>
                  </a:lnTo>
                  <a:lnTo>
                    <a:pt x="126" y="14"/>
                  </a:lnTo>
                  <a:lnTo>
                    <a:pt x="126" y="17"/>
                  </a:lnTo>
                  <a:lnTo>
                    <a:pt x="129" y="18"/>
                  </a:lnTo>
                  <a:lnTo>
                    <a:pt x="132" y="15"/>
                  </a:lnTo>
                  <a:lnTo>
                    <a:pt x="135" y="15"/>
                  </a:lnTo>
                  <a:lnTo>
                    <a:pt x="135" y="5"/>
                  </a:lnTo>
                  <a:lnTo>
                    <a:pt x="133" y="2"/>
                  </a:lnTo>
                  <a:lnTo>
                    <a:pt x="138" y="3"/>
                  </a:lnTo>
                  <a:lnTo>
                    <a:pt x="139" y="0"/>
                  </a:lnTo>
                  <a:lnTo>
                    <a:pt x="142" y="0"/>
                  </a:lnTo>
                  <a:lnTo>
                    <a:pt x="142" y="5"/>
                  </a:lnTo>
                  <a:lnTo>
                    <a:pt x="147" y="6"/>
                  </a:lnTo>
                  <a:lnTo>
                    <a:pt x="147" y="9"/>
                  </a:lnTo>
                  <a:lnTo>
                    <a:pt x="147" y="11"/>
                  </a:lnTo>
                  <a:lnTo>
                    <a:pt x="151" y="15"/>
                  </a:lnTo>
                  <a:lnTo>
                    <a:pt x="153" y="15"/>
                  </a:lnTo>
                  <a:lnTo>
                    <a:pt x="154" y="14"/>
                  </a:lnTo>
                  <a:lnTo>
                    <a:pt x="153" y="11"/>
                  </a:lnTo>
                  <a:lnTo>
                    <a:pt x="159" y="11"/>
                  </a:lnTo>
                  <a:lnTo>
                    <a:pt x="160" y="8"/>
                  </a:lnTo>
                  <a:lnTo>
                    <a:pt x="162" y="6"/>
                  </a:lnTo>
                  <a:lnTo>
                    <a:pt x="166" y="6"/>
                  </a:lnTo>
                  <a:lnTo>
                    <a:pt x="168" y="8"/>
                  </a:lnTo>
                  <a:lnTo>
                    <a:pt x="163" y="9"/>
                  </a:lnTo>
                  <a:lnTo>
                    <a:pt x="157" y="18"/>
                  </a:lnTo>
                  <a:lnTo>
                    <a:pt x="159" y="21"/>
                  </a:lnTo>
                  <a:lnTo>
                    <a:pt x="160" y="23"/>
                  </a:lnTo>
                  <a:lnTo>
                    <a:pt x="165" y="20"/>
                  </a:lnTo>
                  <a:lnTo>
                    <a:pt x="165" y="26"/>
                  </a:lnTo>
                  <a:lnTo>
                    <a:pt x="163" y="30"/>
                  </a:lnTo>
                  <a:lnTo>
                    <a:pt x="163" y="33"/>
                  </a:lnTo>
                  <a:lnTo>
                    <a:pt x="171" y="33"/>
                  </a:lnTo>
                  <a:lnTo>
                    <a:pt x="171" y="35"/>
                  </a:lnTo>
                  <a:lnTo>
                    <a:pt x="171" y="38"/>
                  </a:lnTo>
                  <a:lnTo>
                    <a:pt x="175" y="39"/>
                  </a:lnTo>
                  <a:lnTo>
                    <a:pt x="177" y="35"/>
                  </a:lnTo>
                  <a:lnTo>
                    <a:pt x="178" y="38"/>
                  </a:lnTo>
                  <a:lnTo>
                    <a:pt x="181" y="45"/>
                  </a:lnTo>
                  <a:lnTo>
                    <a:pt x="181" y="48"/>
                  </a:lnTo>
                  <a:lnTo>
                    <a:pt x="180" y="51"/>
                  </a:lnTo>
                  <a:lnTo>
                    <a:pt x="181" y="56"/>
                  </a:lnTo>
                  <a:lnTo>
                    <a:pt x="183" y="56"/>
                  </a:lnTo>
                  <a:lnTo>
                    <a:pt x="184" y="53"/>
                  </a:lnTo>
                  <a:lnTo>
                    <a:pt x="184" y="59"/>
                  </a:lnTo>
                  <a:lnTo>
                    <a:pt x="183" y="62"/>
                  </a:lnTo>
                  <a:lnTo>
                    <a:pt x="181" y="63"/>
                  </a:lnTo>
                  <a:lnTo>
                    <a:pt x="181" y="66"/>
                  </a:lnTo>
                  <a:lnTo>
                    <a:pt x="180" y="68"/>
                  </a:lnTo>
                  <a:lnTo>
                    <a:pt x="177" y="71"/>
                  </a:lnTo>
                  <a:lnTo>
                    <a:pt x="171" y="72"/>
                  </a:lnTo>
                  <a:lnTo>
                    <a:pt x="171" y="75"/>
                  </a:lnTo>
                  <a:lnTo>
                    <a:pt x="168" y="74"/>
                  </a:lnTo>
                  <a:lnTo>
                    <a:pt x="169" y="75"/>
                  </a:lnTo>
                  <a:lnTo>
                    <a:pt x="168" y="77"/>
                  </a:lnTo>
                  <a:lnTo>
                    <a:pt x="169" y="78"/>
                  </a:lnTo>
                  <a:lnTo>
                    <a:pt x="172" y="75"/>
                  </a:lnTo>
                  <a:lnTo>
                    <a:pt x="166" y="87"/>
                  </a:lnTo>
                  <a:lnTo>
                    <a:pt x="163" y="89"/>
                  </a:lnTo>
                  <a:lnTo>
                    <a:pt x="162" y="92"/>
                  </a:lnTo>
                  <a:lnTo>
                    <a:pt x="157" y="89"/>
                  </a:lnTo>
                  <a:lnTo>
                    <a:pt x="157" y="87"/>
                  </a:lnTo>
                  <a:lnTo>
                    <a:pt x="156" y="86"/>
                  </a:lnTo>
                  <a:lnTo>
                    <a:pt x="154" y="84"/>
                  </a:lnTo>
                  <a:lnTo>
                    <a:pt x="153" y="89"/>
                  </a:lnTo>
                  <a:lnTo>
                    <a:pt x="133" y="105"/>
                  </a:lnTo>
                  <a:lnTo>
                    <a:pt x="129" y="105"/>
                  </a:lnTo>
                  <a:lnTo>
                    <a:pt x="126" y="107"/>
                  </a:lnTo>
                  <a:lnTo>
                    <a:pt x="126" y="105"/>
                  </a:lnTo>
                  <a:lnTo>
                    <a:pt x="123" y="107"/>
                  </a:lnTo>
                  <a:lnTo>
                    <a:pt x="123" y="108"/>
                  </a:lnTo>
                  <a:lnTo>
                    <a:pt x="123" y="110"/>
                  </a:lnTo>
                  <a:lnTo>
                    <a:pt x="118" y="111"/>
                  </a:lnTo>
                  <a:lnTo>
                    <a:pt x="109" y="120"/>
                  </a:lnTo>
                  <a:lnTo>
                    <a:pt x="102" y="123"/>
                  </a:lnTo>
                  <a:lnTo>
                    <a:pt x="99" y="125"/>
                  </a:lnTo>
                  <a:lnTo>
                    <a:pt x="94" y="123"/>
                  </a:lnTo>
                  <a:lnTo>
                    <a:pt x="93" y="125"/>
                  </a:lnTo>
                  <a:lnTo>
                    <a:pt x="88" y="122"/>
                  </a:lnTo>
                  <a:lnTo>
                    <a:pt x="85" y="122"/>
                  </a:lnTo>
                  <a:lnTo>
                    <a:pt x="79" y="119"/>
                  </a:lnTo>
                  <a:lnTo>
                    <a:pt x="76" y="119"/>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41" name="Freeform 515"/>
            <p:cNvSpPr>
              <a:spLocks/>
            </p:cNvSpPr>
            <p:nvPr/>
          </p:nvSpPr>
          <p:spPr bwMode="auto">
            <a:xfrm>
              <a:off x="3866" y="1971"/>
              <a:ext cx="128" cy="96"/>
            </a:xfrm>
            <a:custGeom>
              <a:avLst/>
              <a:gdLst>
                <a:gd name="T0" fmla="*/ 14 w 128"/>
                <a:gd name="T1" fmla="*/ 89 h 96"/>
                <a:gd name="T2" fmla="*/ 23 w 128"/>
                <a:gd name="T3" fmla="*/ 84 h 96"/>
                <a:gd name="T4" fmla="*/ 27 w 128"/>
                <a:gd name="T5" fmla="*/ 83 h 96"/>
                <a:gd name="T6" fmla="*/ 35 w 128"/>
                <a:gd name="T7" fmla="*/ 86 h 96"/>
                <a:gd name="T8" fmla="*/ 35 w 128"/>
                <a:gd name="T9" fmla="*/ 81 h 96"/>
                <a:gd name="T10" fmla="*/ 38 w 128"/>
                <a:gd name="T11" fmla="*/ 75 h 96"/>
                <a:gd name="T12" fmla="*/ 45 w 128"/>
                <a:gd name="T13" fmla="*/ 78 h 96"/>
                <a:gd name="T14" fmla="*/ 50 w 128"/>
                <a:gd name="T15" fmla="*/ 74 h 96"/>
                <a:gd name="T16" fmla="*/ 54 w 128"/>
                <a:gd name="T17" fmla="*/ 62 h 96"/>
                <a:gd name="T18" fmla="*/ 57 w 128"/>
                <a:gd name="T19" fmla="*/ 59 h 96"/>
                <a:gd name="T20" fmla="*/ 63 w 128"/>
                <a:gd name="T21" fmla="*/ 59 h 96"/>
                <a:gd name="T22" fmla="*/ 66 w 128"/>
                <a:gd name="T23" fmla="*/ 66 h 96"/>
                <a:gd name="T24" fmla="*/ 68 w 128"/>
                <a:gd name="T25" fmla="*/ 69 h 96"/>
                <a:gd name="T26" fmla="*/ 71 w 128"/>
                <a:gd name="T27" fmla="*/ 71 h 96"/>
                <a:gd name="T28" fmla="*/ 71 w 128"/>
                <a:gd name="T29" fmla="*/ 77 h 96"/>
                <a:gd name="T30" fmla="*/ 69 w 128"/>
                <a:gd name="T31" fmla="*/ 83 h 96"/>
                <a:gd name="T32" fmla="*/ 72 w 128"/>
                <a:gd name="T33" fmla="*/ 95 h 96"/>
                <a:gd name="T34" fmla="*/ 90 w 128"/>
                <a:gd name="T35" fmla="*/ 89 h 96"/>
                <a:gd name="T36" fmla="*/ 96 w 128"/>
                <a:gd name="T37" fmla="*/ 84 h 96"/>
                <a:gd name="T38" fmla="*/ 104 w 128"/>
                <a:gd name="T39" fmla="*/ 80 h 96"/>
                <a:gd name="T40" fmla="*/ 108 w 128"/>
                <a:gd name="T41" fmla="*/ 83 h 96"/>
                <a:gd name="T42" fmla="*/ 117 w 128"/>
                <a:gd name="T43" fmla="*/ 81 h 96"/>
                <a:gd name="T44" fmla="*/ 126 w 128"/>
                <a:gd name="T45" fmla="*/ 81 h 96"/>
                <a:gd name="T46" fmla="*/ 125 w 128"/>
                <a:gd name="T47" fmla="*/ 84 h 96"/>
                <a:gd name="T48" fmla="*/ 125 w 128"/>
                <a:gd name="T49" fmla="*/ 66 h 96"/>
                <a:gd name="T50" fmla="*/ 117 w 128"/>
                <a:gd name="T51" fmla="*/ 56 h 96"/>
                <a:gd name="T52" fmla="*/ 107 w 128"/>
                <a:gd name="T53" fmla="*/ 44 h 96"/>
                <a:gd name="T54" fmla="*/ 102 w 128"/>
                <a:gd name="T55" fmla="*/ 38 h 96"/>
                <a:gd name="T56" fmla="*/ 92 w 128"/>
                <a:gd name="T57" fmla="*/ 38 h 96"/>
                <a:gd name="T58" fmla="*/ 80 w 128"/>
                <a:gd name="T59" fmla="*/ 39 h 96"/>
                <a:gd name="T60" fmla="*/ 71 w 128"/>
                <a:gd name="T61" fmla="*/ 35 h 96"/>
                <a:gd name="T62" fmla="*/ 57 w 128"/>
                <a:gd name="T63" fmla="*/ 36 h 96"/>
                <a:gd name="T64" fmla="*/ 44 w 128"/>
                <a:gd name="T65" fmla="*/ 35 h 96"/>
                <a:gd name="T66" fmla="*/ 35 w 128"/>
                <a:gd name="T67" fmla="*/ 33 h 96"/>
                <a:gd name="T68" fmla="*/ 39 w 128"/>
                <a:gd name="T69" fmla="*/ 21 h 96"/>
                <a:gd name="T70" fmla="*/ 56 w 128"/>
                <a:gd name="T71" fmla="*/ 24 h 96"/>
                <a:gd name="T72" fmla="*/ 60 w 128"/>
                <a:gd name="T73" fmla="*/ 18 h 96"/>
                <a:gd name="T74" fmla="*/ 54 w 128"/>
                <a:gd name="T75" fmla="*/ 20 h 96"/>
                <a:gd name="T76" fmla="*/ 56 w 128"/>
                <a:gd name="T77" fmla="*/ 9 h 96"/>
                <a:gd name="T78" fmla="*/ 56 w 128"/>
                <a:gd name="T79" fmla="*/ 3 h 96"/>
                <a:gd name="T80" fmla="*/ 51 w 128"/>
                <a:gd name="T81" fmla="*/ 2 h 96"/>
                <a:gd name="T82" fmla="*/ 39 w 128"/>
                <a:gd name="T83" fmla="*/ 9 h 96"/>
                <a:gd name="T84" fmla="*/ 35 w 128"/>
                <a:gd name="T85" fmla="*/ 12 h 96"/>
                <a:gd name="T86" fmla="*/ 33 w 128"/>
                <a:gd name="T87" fmla="*/ 18 h 96"/>
                <a:gd name="T88" fmla="*/ 26 w 128"/>
                <a:gd name="T89" fmla="*/ 23 h 96"/>
                <a:gd name="T90" fmla="*/ 20 w 128"/>
                <a:gd name="T91" fmla="*/ 33 h 96"/>
                <a:gd name="T92" fmla="*/ 9 w 128"/>
                <a:gd name="T93" fmla="*/ 32 h 96"/>
                <a:gd name="T94" fmla="*/ 3 w 128"/>
                <a:gd name="T95" fmla="*/ 38 h 96"/>
                <a:gd name="T96" fmla="*/ 6 w 128"/>
                <a:gd name="T97" fmla="*/ 45 h 96"/>
                <a:gd name="T98" fmla="*/ 12 w 128"/>
                <a:gd name="T99" fmla="*/ 47 h 96"/>
                <a:gd name="T100" fmla="*/ 14 w 128"/>
                <a:gd name="T101" fmla="*/ 59 h 96"/>
                <a:gd name="T102" fmla="*/ 17 w 128"/>
                <a:gd name="T103" fmla="*/ 63 h 96"/>
                <a:gd name="T104" fmla="*/ 14 w 128"/>
                <a:gd name="T105" fmla="*/ 69 h 96"/>
                <a:gd name="T106" fmla="*/ 6 w 128"/>
                <a:gd name="T107" fmla="*/ 83 h 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8"/>
                <a:gd name="T163" fmla="*/ 0 h 96"/>
                <a:gd name="T164" fmla="*/ 128 w 128"/>
                <a:gd name="T165" fmla="*/ 96 h 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8" h="96">
                  <a:moveTo>
                    <a:pt x="6" y="83"/>
                  </a:moveTo>
                  <a:lnTo>
                    <a:pt x="12" y="89"/>
                  </a:lnTo>
                  <a:lnTo>
                    <a:pt x="14" y="89"/>
                  </a:lnTo>
                  <a:lnTo>
                    <a:pt x="17" y="89"/>
                  </a:lnTo>
                  <a:lnTo>
                    <a:pt x="17" y="87"/>
                  </a:lnTo>
                  <a:lnTo>
                    <a:pt x="23" y="84"/>
                  </a:lnTo>
                  <a:lnTo>
                    <a:pt x="24" y="84"/>
                  </a:lnTo>
                  <a:lnTo>
                    <a:pt x="26" y="84"/>
                  </a:lnTo>
                  <a:lnTo>
                    <a:pt x="27" y="83"/>
                  </a:lnTo>
                  <a:lnTo>
                    <a:pt x="29" y="84"/>
                  </a:lnTo>
                  <a:lnTo>
                    <a:pt x="33" y="86"/>
                  </a:lnTo>
                  <a:lnTo>
                    <a:pt x="35" y="86"/>
                  </a:lnTo>
                  <a:lnTo>
                    <a:pt x="35" y="84"/>
                  </a:lnTo>
                  <a:lnTo>
                    <a:pt x="35" y="83"/>
                  </a:lnTo>
                  <a:lnTo>
                    <a:pt x="35" y="81"/>
                  </a:lnTo>
                  <a:lnTo>
                    <a:pt x="35" y="80"/>
                  </a:lnTo>
                  <a:lnTo>
                    <a:pt x="36" y="77"/>
                  </a:lnTo>
                  <a:lnTo>
                    <a:pt x="38" y="75"/>
                  </a:lnTo>
                  <a:lnTo>
                    <a:pt x="41" y="77"/>
                  </a:lnTo>
                  <a:lnTo>
                    <a:pt x="42" y="77"/>
                  </a:lnTo>
                  <a:lnTo>
                    <a:pt x="45" y="78"/>
                  </a:lnTo>
                  <a:lnTo>
                    <a:pt x="47" y="78"/>
                  </a:lnTo>
                  <a:lnTo>
                    <a:pt x="50" y="75"/>
                  </a:lnTo>
                  <a:lnTo>
                    <a:pt x="50" y="74"/>
                  </a:lnTo>
                  <a:lnTo>
                    <a:pt x="48" y="72"/>
                  </a:lnTo>
                  <a:lnTo>
                    <a:pt x="48" y="71"/>
                  </a:lnTo>
                  <a:lnTo>
                    <a:pt x="54" y="62"/>
                  </a:lnTo>
                  <a:lnTo>
                    <a:pt x="56" y="60"/>
                  </a:lnTo>
                  <a:lnTo>
                    <a:pt x="56" y="59"/>
                  </a:lnTo>
                  <a:lnTo>
                    <a:pt x="57" y="59"/>
                  </a:lnTo>
                  <a:lnTo>
                    <a:pt x="59" y="59"/>
                  </a:lnTo>
                  <a:lnTo>
                    <a:pt x="60" y="59"/>
                  </a:lnTo>
                  <a:lnTo>
                    <a:pt x="63" y="59"/>
                  </a:lnTo>
                  <a:lnTo>
                    <a:pt x="68" y="62"/>
                  </a:lnTo>
                  <a:lnTo>
                    <a:pt x="68" y="65"/>
                  </a:lnTo>
                  <a:lnTo>
                    <a:pt x="66" y="66"/>
                  </a:lnTo>
                  <a:lnTo>
                    <a:pt x="66" y="68"/>
                  </a:lnTo>
                  <a:lnTo>
                    <a:pt x="66" y="69"/>
                  </a:lnTo>
                  <a:lnTo>
                    <a:pt x="68" y="69"/>
                  </a:lnTo>
                  <a:lnTo>
                    <a:pt x="69" y="69"/>
                  </a:lnTo>
                  <a:lnTo>
                    <a:pt x="71" y="69"/>
                  </a:lnTo>
                  <a:lnTo>
                    <a:pt x="71" y="71"/>
                  </a:lnTo>
                  <a:lnTo>
                    <a:pt x="71" y="72"/>
                  </a:lnTo>
                  <a:lnTo>
                    <a:pt x="69" y="74"/>
                  </a:lnTo>
                  <a:lnTo>
                    <a:pt x="71" y="77"/>
                  </a:lnTo>
                  <a:lnTo>
                    <a:pt x="71" y="78"/>
                  </a:lnTo>
                  <a:lnTo>
                    <a:pt x="69" y="80"/>
                  </a:lnTo>
                  <a:lnTo>
                    <a:pt x="69" y="83"/>
                  </a:lnTo>
                  <a:lnTo>
                    <a:pt x="68" y="86"/>
                  </a:lnTo>
                  <a:lnTo>
                    <a:pt x="69" y="89"/>
                  </a:lnTo>
                  <a:lnTo>
                    <a:pt x="72" y="95"/>
                  </a:lnTo>
                  <a:lnTo>
                    <a:pt x="74" y="96"/>
                  </a:lnTo>
                  <a:lnTo>
                    <a:pt x="84" y="90"/>
                  </a:lnTo>
                  <a:lnTo>
                    <a:pt x="90" y="89"/>
                  </a:lnTo>
                  <a:lnTo>
                    <a:pt x="92" y="86"/>
                  </a:lnTo>
                  <a:lnTo>
                    <a:pt x="95" y="84"/>
                  </a:lnTo>
                  <a:lnTo>
                    <a:pt x="96" y="84"/>
                  </a:lnTo>
                  <a:lnTo>
                    <a:pt x="99" y="81"/>
                  </a:lnTo>
                  <a:lnTo>
                    <a:pt x="101" y="81"/>
                  </a:lnTo>
                  <a:lnTo>
                    <a:pt x="104" y="80"/>
                  </a:lnTo>
                  <a:lnTo>
                    <a:pt x="105" y="80"/>
                  </a:lnTo>
                  <a:lnTo>
                    <a:pt x="108" y="80"/>
                  </a:lnTo>
                  <a:lnTo>
                    <a:pt x="108" y="83"/>
                  </a:lnTo>
                  <a:lnTo>
                    <a:pt x="110" y="84"/>
                  </a:lnTo>
                  <a:lnTo>
                    <a:pt x="113" y="83"/>
                  </a:lnTo>
                  <a:lnTo>
                    <a:pt x="117" y="81"/>
                  </a:lnTo>
                  <a:lnTo>
                    <a:pt x="122" y="81"/>
                  </a:lnTo>
                  <a:lnTo>
                    <a:pt x="123" y="81"/>
                  </a:lnTo>
                  <a:lnTo>
                    <a:pt x="126" y="81"/>
                  </a:lnTo>
                  <a:lnTo>
                    <a:pt x="126" y="83"/>
                  </a:lnTo>
                  <a:lnTo>
                    <a:pt x="126" y="84"/>
                  </a:lnTo>
                  <a:lnTo>
                    <a:pt x="125" y="84"/>
                  </a:lnTo>
                  <a:lnTo>
                    <a:pt x="128" y="84"/>
                  </a:lnTo>
                  <a:lnTo>
                    <a:pt x="128" y="74"/>
                  </a:lnTo>
                  <a:lnTo>
                    <a:pt x="125" y="66"/>
                  </a:lnTo>
                  <a:lnTo>
                    <a:pt x="125" y="60"/>
                  </a:lnTo>
                  <a:lnTo>
                    <a:pt x="123" y="57"/>
                  </a:lnTo>
                  <a:lnTo>
                    <a:pt x="117" y="56"/>
                  </a:lnTo>
                  <a:lnTo>
                    <a:pt x="111" y="57"/>
                  </a:lnTo>
                  <a:lnTo>
                    <a:pt x="108" y="56"/>
                  </a:lnTo>
                  <a:lnTo>
                    <a:pt x="107" y="44"/>
                  </a:lnTo>
                  <a:lnTo>
                    <a:pt x="110" y="35"/>
                  </a:lnTo>
                  <a:lnTo>
                    <a:pt x="104" y="33"/>
                  </a:lnTo>
                  <a:lnTo>
                    <a:pt x="102" y="38"/>
                  </a:lnTo>
                  <a:lnTo>
                    <a:pt x="99" y="38"/>
                  </a:lnTo>
                  <a:lnTo>
                    <a:pt x="96" y="38"/>
                  </a:lnTo>
                  <a:lnTo>
                    <a:pt x="92" y="38"/>
                  </a:lnTo>
                  <a:lnTo>
                    <a:pt x="87" y="38"/>
                  </a:lnTo>
                  <a:lnTo>
                    <a:pt x="83" y="41"/>
                  </a:lnTo>
                  <a:lnTo>
                    <a:pt x="80" y="39"/>
                  </a:lnTo>
                  <a:lnTo>
                    <a:pt x="75" y="39"/>
                  </a:lnTo>
                  <a:lnTo>
                    <a:pt x="74" y="35"/>
                  </a:lnTo>
                  <a:lnTo>
                    <a:pt x="71" y="35"/>
                  </a:lnTo>
                  <a:lnTo>
                    <a:pt x="69" y="33"/>
                  </a:lnTo>
                  <a:lnTo>
                    <a:pt x="60" y="36"/>
                  </a:lnTo>
                  <a:lnTo>
                    <a:pt x="57" y="36"/>
                  </a:lnTo>
                  <a:lnTo>
                    <a:pt x="56" y="33"/>
                  </a:lnTo>
                  <a:lnTo>
                    <a:pt x="51" y="33"/>
                  </a:lnTo>
                  <a:lnTo>
                    <a:pt x="44" y="35"/>
                  </a:lnTo>
                  <a:lnTo>
                    <a:pt x="39" y="33"/>
                  </a:lnTo>
                  <a:lnTo>
                    <a:pt x="36" y="35"/>
                  </a:lnTo>
                  <a:lnTo>
                    <a:pt x="35" y="33"/>
                  </a:lnTo>
                  <a:lnTo>
                    <a:pt x="33" y="32"/>
                  </a:lnTo>
                  <a:lnTo>
                    <a:pt x="33" y="24"/>
                  </a:lnTo>
                  <a:lnTo>
                    <a:pt x="39" y="21"/>
                  </a:lnTo>
                  <a:lnTo>
                    <a:pt x="50" y="21"/>
                  </a:lnTo>
                  <a:lnTo>
                    <a:pt x="53" y="24"/>
                  </a:lnTo>
                  <a:lnTo>
                    <a:pt x="56" y="24"/>
                  </a:lnTo>
                  <a:lnTo>
                    <a:pt x="57" y="21"/>
                  </a:lnTo>
                  <a:lnTo>
                    <a:pt x="60" y="21"/>
                  </a:lnTo>
                  <a:lnTo>
                    <a:pt x="60" y="18"/>
                  </a:lnTo>
                  <a:lnTo>
                    <a:pt x="59" y="18"/>
                  </a:lnTo>
                  <a:lnTo>
                    <a:pt x="57" y="20"/>
                  </a:lnTo>
                  <a:lnTo>
                    <a:pt x="54" y="20"/>
                  </a:lnTo>
                  <a:lnTo>
                    <a:pt x="53" y="12"/>
                  </a:lnTo>
                  <a:lnTo>
                    <a:pt x="54" y="11"/>
                  </a:lnTo>
                  <a:lnTo>
                    <a:pt x="56" y="9"/>
                  </a:lnTo>
                  <a:lnTo>
                    <a:pt x="57" y="8"/>
                  </a:lnTo>
                  <a:lnTo>
                    <a:pt x="57" y="5"/>
                  </a:lnTo>
                  <a:lnTo>
                    <a:pt x="56" y="3"/>
                  </a:lnTo>
                  <a:lnTo>
                    <a:pt x="56" y="0"/>
                  </a:lnTo>
                  <a:lnTo>
                    <a:pt x="53" y="0"/>
                  </a:lnTo>
                  <a:lnTo>
                    <a:pt x="51" y="2"/>
                  </a:lnTo>
                  <a:lnTo>
                    <a:pt x="50" y="5"/>
                  </a:lnTo>
                  <a:lnTo>
                    <a:pt x="41" y="9"/>
                  </a:lnTo>
                  <a:lnTo>
                    <a:pt x="39" y="9"/>
                  </a:lnTo>
                  <a:lnTo>
                    <a:pt x="36" y="8"/>
                  </a:lnTo>
                  <a:lnTo>
                    <a:pt x="35" y="9"/>
                  </a:lnTo>
                  <a:lnTo>
                    <a:pt x="35" y="12"/>
                  </a:lnTo>
                  <a:lnTo>
                    <a:pt x="32" y="14"/>
                  </a:lnTo>
                  <a:lnTo>
                    <a:pt x="33" y="15"/>
                  </a:lnTo>
                  <a:lnTo>
                    <a:pt x="33" y="18"/>
                  </a:lnTo>
                  <a:lnTo>
                    <a:pt x="33" y="20"/>
                  </a:lnTo>
                  <a:lnTo>
                    <a:pt x="30" y="21"/>
                  </a:lnTo>
                  <a:lnTo>
                    <a:pt x="26" y="23"/>
                  </a:lnTo>
                  <a:lnTo>
                    <a:pt x="24" y="24"/>
                  </a:lnTo>
                  <a:lnTo>
                    <a:pt x="24" y="26"/>
                  </a:lnTo>
                  <a:lnTo>
                    <a:pt x="20" y="33"/>
                  </a:lnTo>
                  <a:lnTo>
                    <a:pt x="18" y="33"/>
                  </a:lnTo>
                  <a:lnTo>
                    <a:pt x="11" y="33"/>
                  </a:lnTo>
                  <a:lnTo>
                    <a:pt x="9" y="32"/>
                  </a:lnTo>
                  <a:lnTo>
                    <a:pt x="3" y="33"/>
                  </a:lnTo>
                  <a:lnTo>
                    <a:pt x="3" y="35"/>
                  </a:lnTo>
                  <a:lnTo>
                    <a:pt x="3" y="38"/>
                  </a:lnTo>
                  <a:lnTo>
                    <a:pt x="0" y="39"/>
                  </a:lnTo>
                  <a:lnTo>
                    <a:pt x="5" y="42"/>
                  </a:lnTo>
                  <a:lnTo>
                    <a:pt x="6" y="45"/>
                  </a:lnTo>
                  <a:lnTo>
                    <a:pt x="8" y="45"/>
                  </a:lnTo>
                  <a:lnTo>
                    <a:pt x="11" y="45"/>
                  </a:lnTo>
                  <a:lnTo>
                    <a:pt x="12" y="47"/>
                  </a:lnTo>
                  <a:lnTo>
                    <a:pt x="14" y="48"/>
                  </a:lnTo>
                  <a:lnTo>
                    <a:pt x="12" y="53"/>
                  </a:lnTo>
                  <a:lnTo>
                    <a:pt x="14" y="59"/>
                  </a:lnTo>
                  <a:lnTo>
                    <a:pt x="15" y="60"/>
                  </a:lnTo>
                  <a:lnTo>
                    <a:pt x="17" y="62"/>
                  </a:lnTo>
                  <a:lnTo>
                    <a:pt x="17" y="63"/>
                  </a:lnTo>
                  <a:lnTo>
                    <a:pt x="17" y="66"/>
                  </a:lnTo>
                  <a:lnTo>
                    <a:pt x="15" y="68"/>
                  </a:lnTo>
                  <a:lnTo>
                    <a:pt x="14" y="69"/>
                  </a:lnTo>
                  <a:lnTo>
                    <a:pt x="8" y="78"/>
                  </a:lnTo>
                  <a:lnTo>
                    <a:pt x="8" y="83"/>
                  </a:lnTo>
                  <a:lnTo>
                    <a:pt x="6" y="8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42" name="Freeform 516"/>
            <p:cNvSpPr>
              <a:spLocks/>
            </p:cNvSpPr>
            <p:nvPr/>
          </p:nvSpPr>
          <p:spPr bwMode="auto">
            <a:xfrm>
              <a:off x="4209" y="1702"/>
              <a:ext cx="532" cy="259"/>
            </a:xfrm>
            <a:custGeom>
              <a:avLst/>
              <a:gdLst>
                <a:gd name="T0" fmla="*/ 5 w 532"/>
                <a:gd name="T1" fmla="*/ 76 h 259"/>
                <a:gd name="T2" fmla="*/ 20 w 532"/>
                <a:gd name="T3" fmla="*/ 67 h 259"/>
                <a:gd name="T4" fmla="*/ 75 w 532"/>
                <a:gd name="T5" fmla="*/ 40 h 259"/>
                <a:gd name="T6" fmla="*/ 90 w 532"/>
                <a:gd name="T7" fmla="*/ 46 h 259"/>
                <a:gd name="T8" fmla="*/ 108 w 532"/>
                <a:gd name="T9" fmla="*/ 46 h 259"/>
                <a:gd name="T10" fmla="*/ 124 w 532"/>
                <a:gd name="T11" fmla="*/ 58 h 259"/>
                <a:gd name="T12" fmla="*/ 142 w 532"/>
                <a:gd name="T13" fmla="*/ 57 h 259"/>
                <a:gd name="T14" fmla="*/ 171 w 532"/>
                <a:gd name="T15" fmla="*/ 55 h 259"/>
                <a:gd name="T16" fmla="*/ 171 w 532"/>
                <a:gd name="T17" fmla="*/ 45 h 259"/>
                <a:gd name="T18" fmla="*/ 172 w 532"/>
                <a:gd name="T19" fmla="*/ 34 h 259"/>
                <a:gd name="T20" fmla="*/ 169 w 532"/>
                <a:gd name="T21" fmla="*/ 24 h 259"/>
                <a:gd name="T22" fmla="*/ 187 w 532"/>
                <a:gd name="T23" fmla="*/ 0 h 259"/>
                <a:gd name="T24" fmla="*/ 198 w 532"/>
                <a:gd name="T25" fmla="*/ 1 h 259"/>
                <a:gd name="T26" fmla="*/ 214 w 532"/>
                <a:gd name="T27" fmla="*/ 7 h 259"/>
                <a:gd name="T28" fmla="*/ 237 w 532"/>
                <a:gd name="T29" fmla="*/ 16 h 259"/>
                <a:gd name="T30" fmla="*/ 241 w 532"/>
                <a:gd name="T31" fmla="*/ 37 h 259"/>
                <a:gd name="T32" fmla="*/ 255 w 532"/>
                <a:gd name="T33" fmla="*/ 46 h 259"/>
                <a:gd name="T34" fmla="*/ 273 w 532"/>
                <a:gd name="T35" fmla="*/ 48 h 259"/>
                <a:gd name="T36" fmla="*/ 313 w 532"/>
                <a:gd name="T37" fmla="*/ 48 h 259"/>
                <a:gd name="T38" fmla="*/ 318 w 532"/>
                <a:gd name="T39" fmla="*/ 51 h 259"/>
                <a:gd name="T40" fmla="*/ 339 w 532"/>
                <a:gd name="T41" fmla="*/ 61 h 259"/>
                <a:gd name="T42" fmla="*/ 351 w 532"/>
                <a:gd name="T43" fmla="*/ 72 h 259"/>
                <a:gd name="T44" fmla="*/ 386 w 532"/>
                <a:gd name="T45" fmla="*/ 78 h 259"/>
                <a:gd name="T46" fmla="*/ 440 w 532"/>
                <a:gd name="T47" fmla="*/ 54 h 259"/>
                <a:gd name="T48" fmla="*/ 455 w 532"/>
                <a:gd name="T49" fmla="*/ 55 h 259"/>
                <a:gd name="T50" fmla="*/ 467 w 532"/>
                <a:gd name="T51" fmla="*/ 60 h 259"/>
                <a:gd name="T52" fmla="*/ 478 w 532"/>
                <a:gd name="T53" fmla="*/ 57 h 259"/>
                <a:gd name="T54" fmla="*/ 479 w 532"/>
                <a:gd name="T55" fmla="*/ 60 h 259"/>
                <a:gd name="T56" fmla="*/ 467 w 532"/>
                <a:gd name="T57" fmla="*/ 78 h 259"/>
                <a:gd name="T58" fmla="*/ 464 w 532"/>
                <a:gd name="T59" fmla="*/ 99 h 259"/>
                <a:gd name="T60" fmla="*/ 469 w 532"/>
                <a:gd name="T61" fmla="*/ 117 h 259"/>
                <a:gd name="T62" fmla="*/ 496 w 532"/>
                <a:gd name="T63" fmla="*/ 117 h 259"/>
                <a:gd name="T64" fmla="*/ 517 w 532"/>
                <a:gd name="T65" fmla="*/ 115 h 259"/>
                <a:gd name="T66" fmla="*/ 527 w 532"/>
                <a:gd name="T67" fmla="*/ 126 h 259"/>
                <a:gd name="T68" fmla="*/ 530 w 532"/>
                <a:gd name="T69" fmla="*/ 136 h 259"/>
                <a:gd name="T70" fmla="*/ 527 w 532"/>
                <a:gd name="T71" fmla="*/ 141 h 259"/>
                <a:gd name="T72" fmla="*/ 487 w 532"/>
                <a:gd name="T73" fmla="*/ 142 h 259"/>
                <a:gd name="T74" fmla="*/ 460 w 532"/>
                <a:gd name="T75" fmla="*/ 169 h 259"/>
                <a:gd name="T76" fmla="*/ 440 w 532"/>
                <a:gd name="T77" fmla="*/ 181 h 259"/>
                <a:gd name="T78" fmla="*/ 421 w 532"/>
                <a:gd name="T79" fmla="*/ 185 h 259"/>
                <a:gd name="T80" fmla="*/ 412 w 532"/>
                <a:gd name="T81" fmla="*/ 179 h 259"/>
                <a:gd name="T82" fmla="*/ 398 w 532"/>
                <a:gd name="T83" fmla="*/ 193 h 259"/>
                <a:gd name="T84" fmla="*/ 404 w 532"/>
                <a:gd name="T85" fmla="*/ 206 h 259"/>
                <a:gd name="T86" fmla="*/ 388 w 532"/>
                <a:gd name="T87" fmla="*/ 226 h 259"/>
                <a:gd name="T88" fmla="*/ 365 w 532"/>
                <a:gd name="T89" fmla="*/ 241 h 259"/>
                <a:gd name="T90" fmla="*/ 355 w 532"/>
                <a:gd name="T91" fmla="*/ 241 h 259"/>
                <a:gd name="T92" fmla="*/ 342 w 532"/>
                <a:gd name="T93" fmla="*/ 241 h 259"/>
                <a:gd name="T94" fmla="*/ 313 w 532"/>
                <a:gd name="T95" fmla="*/ 245 h 259"/>
                <a:gd name="T96" fmla="*/ 295 w 532"/>
                <a:gd name="T97" fmla="*/ 254 h 259"/>
                <a:gd name="T98" fmla="*/ 285 w 532"/>
                <a:gd name="T99" fmla="*/ 259 h 259"/>
                <a:gd name="T100" fmla="*/ 279 w 532"/>
                <a:gd name="T101" fmla="*/ 256 h 259"/>
                <a:gd name="T102" fmla="*/ 231 w 532"/>
                <a:gd name="T103" fmla="*/ 235 h 259"/>
                <a:gd name="T104" fmla="*/ 156 w 532"/>
                <a:gd name="T105" fmla="*/ 233 h 259"/>
                <a:gd name="T106" fmla="*/ 126 w 532"/>
                <a:gd name="T107" fmla="*/ 196 h 259"/>
                <a:gd name="T108" fmla="*/ 86 w 532"/>
                <a:gd name="T109" fmla="*/ 179 h 259"/>
                <a:gd name="T110" fmla="*/ 51 w 532"/>
                <a:gd name="T111" fmla="*/ 175 h 259"/>
                <a:gd name="T112" fmla="*/ 50 w 532"/>
                <a:gd name="T113" fmla="*/ 169 h 259"/>
                <a:gd name="T114" fmla="*/ 47 w 532"/>
                <a:gd name="T115" fmla="*/ 130 h 259"/>
                <a:gd name="T116" fmla="*/ 33 w 532"/>
                <a:gd name="T117" fmla="*/ 112 h 259"/>
                <a:gd name="T118" fmla="*/ 24 w 532"/>
                <a:gd name="T119" fmla="*/ 109 h 259"/>
                <a:gd name="T120" fmla="*/ 17 w 532"/>
                <a:gd name="T121" fmla="*/ 109 h 259"/>
                <a:gd name="T122" fmla="*/ 5 w 532"/>
                <a:gd name="T123" fmla="*/ 96 h 2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32"/>
                <a:gd name="T187" fmla="*/ 0 h 259"/>
                <a:gd name="T188" fmla="*/ 532 w 532"/>
                <a:gd name="T189" fmla="*/ 259 h 2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32" h="259">
                  <a:moveTo>
                    <a:pt x="0" y="84"/>
                  </a:moveTo>
                  <a:lnTo>
                    <a:pt x="5" y="76"/>
                  </a:lnTo>
                  <a:lnTo>
                    <a:pt x="9" y="72"/>
                  </a:lnTo>
                  <a:lnTo>
                    <a:pt x="20" y="67"/>
                  </a:lnTo>
                  <a:lnTo>
                    <a:pt x="48" y="48"/>
                  </a:lnTo>
                  <a:lnTo>
                    <a:pt x="75" y="40"/>
                  </a:lnTo>
                  <a:lnTo>
                    <a:pt x="87" y="43"/>
                  </a:lnTo>
                  <a:lnTo>
                    <a:pt x="90" y="46"/>
                  </a:lnTo>
                  <a:lnTo>
                    <a:pt x="102" y="45"/>
                  </a:lnTo>
                  <a:lnTo>
                    <a:pt x="108" y="46"/>
                  </a:lnTo>
                  <a:lnTo>
                    <a:pt x="118" y="57"/>
                  </a:lnTo>
                  <a:lnTo>
                    <a:pt x="124" y="58"/>
                  </a:lnTo>
                  <a:lnTo>
                    <a:pt x="138" y="55"/>
                  </a:lnTo>
                  <a:lnTo>
                    <a:pt x="142" y="57"/>
                  </a:lnTo>
                  <a:lnTo>
                    <a:pt x="168" y="57"/>
                  </a:lnTo>
                  <a:lnTo>
                    <a:pt x="171" y="55"/>
                  </a:lnTo>
                  <a:lnTo>
                    <a:pt x="169" y="49"/>
                  </a:lnTo>
                  <a:lnTo>
                    <a:pt x="171" y="45"/>
                  </a:lnTo>
                  <a:lnTo>
                    <a:pt x="174" y="39"/>
                  </a:lnTo>
                  <a:lnTo>
                    <a:pt x="172" y="34"/>
                  </a:lnTo>
                  <a:lnTo>
                    <a:pt x="169" y="30"/>
                  </a:lnTo>
                  <a:lnTo>
                    <a:pt x="169" y="24"/>
                  </a:lnTo>
                  <a:lnTo>
                    <a:pt x="169" y="19"/>
                  </a:lnTo>
                  <a:lnTo>
                    <a:pt x="187" y="0"/>
                  </a:lnTo>
                  <a:lnTo>
                    <a:pt x="192" y="0"/>
                  </a:lnTo>
                  <a:lnTo>
                    <a:pt x="198" y="1"/>
                  </a:lnTo>
                  <a:lnTo>
                    <a:pt x="202" y="4"/>
                  </a:lnTo>
                  <a:lnTo>
                    <a:pt x="214" y="7"/>
                  </a:lnTo>
                  <a:lnTo>
                    <a:pt x="217" y="12"/>
                  </a:lnTo>
                  <a:lnTo>
                    <a:pt x="237" y="16"/>
                  </a:lnTo>
                  <a:lnTo>
                    <a:pt x="240" y="22"/>
                  </a:lnTo>
                  <a:lnTo>
                    <a:pt x="241" y="37"/>
                  </a:lnTo>
                  <a:lnTo>
                    <a:pt x="243" y="37"/>
                  </a:lnTo>
                  <a:lnTo>
                    <a:pt x="255" y="46"/>
                  </a:lnTo>
                  <a:lnTo>
                    <a:pt x="265" y="51"/>
                  </a:lnTo>
                  <a:lnTo>
                    <a:pt x="273" y="48"/>
                  </a:lnTo>
                  <a:lnTo>
                    <a:pt x="289" y="40"/>
                  </a:lnTo>
                  <a:lnTo>
                    <a:pt x="313" y="48"/>
                  </a:lnTo>
                  <a:lnTo>
                    <a:pt x="316" y="51"/>
                  </a:lnTo>
                  <a:lnTo>
                    <a:pt x="318" y="51"/>
                  </a:lnTo>
                  <a:lnTo>
                    <a:pt x="325" y="57"/>
                  </a:lnTo>
                  <a:lnTo>
                    <a:pt x="339" y="61"/>
                  </a:lnTo>
                  <a:lnTo>
                    <a:pt x="343" y="67"/>
                  </a:lnTo>
                  <a:lnTo>
                    <a:pt x="351" y="72"/>
                  </a:lnTo>
                  <a:lnTo>
                    <a:pt x="380" y="76"/>
                  </a:lnTo>
                  <a:lnTo>
                    <a:pt x="386" y="78"/>
                  </a:lnTo>
                  <a:lnTo>
                    <a:pt x="422" y="69"/>
                  </a:lnTo>
                  <a:lnTo>
                    <a:pt x="440" y="54"/>
                  </a:lnTo>
                  <a:lnTo>
                    <a:pt x="448" y="52"/>
                  </a:lnTo>
                  <a:lnTo>
                    <a:pt x="455" y="55"/>
                  </a:lnTo>
                  <a:lnTo>
                    <a:pt x="461" y="60"/>
                  </a:lnTo>
                  <a:lnTo>
                    <a:pt x="467" y="60"/>
                  </a:lnTo>
                  <a:lnTo>
                    <a:pt x="473" y="60"/>
                  </a:lnTo>
                  <a:lnTo>
                    <a:pt x="478" y="57"/>
                  </a:lnTo>
                  <a:lnTo>
                    <a:pt x="479" y="58"/>
                  </a:lnTo>
                  <a:lnTo>
                    <a:pt x="479" y="60"/>
                  </a:lnTo>
                  <a:lnTo>
                    <a:pt x="476" y="61"/>
                  </a:lnTo>
                  <a:lnTo>
                    <a:pt x="467" y="78"/>
                  </a:lnTo>
                  <a:lnTo>
                    <a:pt x="467" y="94"/>
                  </a:lnTo>
                  <a:lnTo>
                    <a:pt x="464" y="99"/>
                  </a:lnTo>
                  <a:lnTo>
                    <a:pt x="466" y="112"/>
                  </a:lnTo>
                  <a:lnTo>
                    <a:pt x="469" y="117"/>
                  </a:lnTo>
                  <a:lnTo>
                    <a:pt x="481" y="120"/>
                  </a:lnTo>
                  <a:lnTo>
                    <a:pt x="496" y="117"/>
                  </a:lnTo>
                  <a:lnTo>
                    <a:pt x="511" y="106"/>
                  </a:lnTo>
                  <a:lnTo>
                    <a:pt x="517" y="115"/>
                  </a:lnTo>
                  <a:lnTo>
                    <a:pt x="526" y="123"/>
                  </a:lnTo>
                  <a:lnTo>
                    <a:pt x="527" y="126"/>
                  </a:lnTo>
                  <a:lnTo>
                    <a:pt x="527" y="133"/>
                  </a:lnTo>
                  <a:lnTo>
                    <a:pt x="530" y="136"/>
                  </a:lnTo>
                  <a:lnTo>
                    <a:pt x="532" y="139"/>
                  </a:lnTo>
                  <a:lnTo>
                    <a:pt x="527" y="141"/>
                  </a:lnTo>
                  <a:lnTo>
                    <a:pt x="517" y="139"/>
                  </a:lnTo>
                  <a:lnTo>
                    <a:pt x="487" y="142"/>
                  </a:lnTo>
                  <a:lnTo>
                    <a:pt x="467" y="165"/>
                  </a:lnTo>
                  <a:lnTo>
                    <a:pt x="460" y="169"/>
                  </a:lnTo>
                  <a:lnTo>
                    <a:pt x="452" y="168"/>
                  </a:lnTo>
                  <a:lnTo>
                    <a:pt x="440" y="181"/>
                  </a:lnTo>
                  <a:lnTo>
                    <a:pt x="431" y="187"/>
                  </a:lnTo>
                  <a:lnTo>
                    <a:pt x="421" y="185"/>
                  </a:lnTo>
                  <a:lnTo>
                    <a:pt x="416" y="181"/>
                  </a:lnTo>
                  <a:lnTo>
                    <a:pt x="412" y="179"/>
                  </a:lnTo>
                  <a:lnTo>
                    <a:pt x="404" y="181"/>
                  </a:lnTo>
                  <a:lnTo>
                    <a:pt x="398" y="193"/>
                  </a:lnTo>
                  <a:lnTo>
                    <a:pt x="397" y="197"/>
                  </a:lnTo>
                  <a:lnTo>
                    <a:pt x="404" y="206"/>
                  </a:lnTo>
                  <a:lnTo>
                    <a:pt x="404" y="209"/>
                  </a:lnTo>
                  <a:lnTo>
                    <a:pt x="388" y="226"/>
                  </a:lnTo>
                  <a:lnTo>
                    <a:pt x="385" y="230"/>
                  </a:lnTo>
                  <a:lnTo>
                    <a:pt x="365" y="241"/>
                  </a:lnTo>
                  <a:lnTo>
                    <a:pt x="356" y="241"/>
                  </a:lnTo>
                  <a:lnTo>
                    <a:pt x="355" y="241"/>
                  </a:lnTo>
                  <a:lnTo>
                    <a:pt x="346" y="239"/>
                  </a:lnTo>
                  <a:lnTo>
                    <a:pt x="342" y="241"/>
                  </a:lnTo>
                  <a:lnTo>
                    <a:pt x="333" y="241"/>
                  </a:lnTo>
                  <a:lnTo>
                    <a:pt x="313" y="245"/>
                  </a:lnTo>
                  <a:lnTo>
                    <a:pt x="310" y="248"/>
                  </a:lnTo>
                  <a:lnTo>
                    <a:pt x="295" y="254"/>
                  </a:lnTo>
                  <a:lnTo>
                    <a:pt x="288" y="259"/>
                  </a:lnTo>
                  <a:lnTo>
                    <a:pt x="285" y="259"/>
                  </a:lnTo>
                  <a:lnTo>
                    <a:pt x="282" y="257"/>
                  </a:lnTo>
                  <a:lnTo>
                    <a:pt x="279" y="256"/>
                  </a:lnTo>
                  <a:lnTo>
                    <a:pt x="238" y="242"/>
                  </a:lnTo>
                  <a:lnTo>
                    <a:pt x="231" y="235"/>
                  </a:lnTo>
                  <a:lnTo>
                    <a:pt x="213" y="230"/>
                  </a:lnTo>
                  <a:lnTo>
                    <a:pt x="156" y="233"/>
                  </a:lnTo>
                  <a:lnTo>
                    <a:pt x="151" y="232"/>
                  </a:lnTo>
                  <a:lnTo>
                    <a:pt x="126" y="196"/>
                  </a:lnTo>
                  <a:lnTo>
                    <a:pt x="121" y="196"/>
                  </a:lnTo>
                  <a:lnTo>
                    <a:pt x="86" y="179"/>
                  </a:lnTo>
                  <a:lnTo>
                    <a:pt x="78" y="181"/>
                  </a:lnTo>
                  <a:lnTo>
                    <a:pt x="51" y="175"/>
                  </a:lnTo>
                  <a:lnTo>
                    <a:pt x="48" y="174"/>
                  </a:lnTo>
                  <a:lnTo>
                    <a:pt x="50" y="169"/>
                  </a:lnTo>
                  <a:lnTo>
                    <a:pt x="51" y="163"/>
                  </a:lnTo>
                  <a:lnTo>
                    <a:pt x="47" y="130"/>
                  </a:lnTo>
                  <a:lnTo>
                    <a:pt x="39" y="114"/>
                  </a:lnTo>
                  <a:lnTo>
                    <a:pt x="33" y="112"/>
                  </a:lnTo>
                  <a:lnTo>
                    <a:pt x="29" y="111"/>
                  </a:lnTo>
                  <a:lnTo>
                    <a:pt x="24" y="109"/>
                  </a:lnTo>
                  <a:lnTo>
                    <a:pt x="21" y="112"/>
                  </a:lnTo>
                  <a:lnTo>
                    <a:pt x="17" y="109"/>
                  </a:lnTo>
                  <a:lnTo>
                    <a:pt x="14" y="103"/>
                  </a:lnTo>
                  <a:lnTo>
                    <a:pt x="5" y="96"/>
                  </a:lnTo>
                  <a:lnTo>
                    <a:pt x="0" y="84"/>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43" name="Freeform 517"/>
            <p:cNvSpPr>
              <a:spLocks/>
            </p:cNvSpPr>
            <p:nvPr/>
          </p:nvSpPr>
          <p:spPr bwMode="auto">
            <a:xfrm>
              <a:off x="4417" y="2614"/>
              <a:ext cx="69" cy="88"/>
            </a:xfrm>
            <a:custGeom>
              <a:avLst/>
              <a:gdLst>
                <a:gd name="T0" fmla="*/ 2 w 69"/>
                <a:gd name="T1" fmla="*/ 4 h 88"/>
                <a:gd name="T2" fmla="*/ 0 w 69"/>
                <a:gd name="T3" fmla="*/ 4 h 88"/>
                <a:gd name="T4" fmla="*/ 6 w 69"/>
                <a:gd name="T5" fmla="*/ 29 h 88"/>
                <a:gd name="T6" fmla="*/ 8 w 69"/>
                <a:gd name="T7" fmla="*/ 31 h 88"/>
                <a:gd name="T8" fmla="*/ 8 w 69"/>
                <a:gd name="T9" fmla="*/ 38 h 88"/>
                <a:gd name="T10" fmla="*/ 9 w 69"/>
                <a:gd name="T11" fmla="*/ 43 h 88"/>
                <a:gd name="T12" fmla="*/ 11 w 69"/>
                <a:gd name="T13" fmla="*/ 44 h 88"/>
                <a:gd name="T14" fmla="*/ 20 w 69"/>
                <a:gd name="T15" fmla="*/ 59 h 88"/>
                <a:gd name="T16" fmla="*/ 21 w 69"/>
                <a:gd name="T17" fmla="*/ 62 h 88"/>
                <a:gd name="T18" fmla="*/ 54 w 69"/>
                <a:gd name="T19" fmla="*/ 86 h 88"/>
                <a:gd name="T20" fmla="*/ 56 w 69"/>
                <a:gd name="T21" fmla="*/ 86 h 88"/>
                <a:gd name="T22" fmla="*/ 57 w 69"/>
                <a:gd name="T23" fmla="*/ 88 h 88"/>
                <a:gd name="T24" fmla="*/ 59 w 69"/>
                <a:gd name="T25" fmla="*/ 86 h 88"/>
                <a:gd name="T26" fmla="*/ 59 w 69"/>
                <a:gd name="T27" fmla="*/ 85 h 88"/>
                <a:gd name="T28" fmla="*/ 60 w 69"/>
                <a:gd name="T29" fmla="*/ 83 h 88"/>
                <a:gd name="T30" fmla="*/ 65 w 69"/>
                <a:gd name="T31" fmla="*/ 85 h 88"/>
                <a:gd name="T32" fmla="*/ 68 w 69"/>
                <a:gd name="T33" fmla="*/ 88 h 88"/>
                <a:gd name="T34" fmla="*/ 69 w 69"/>
                <a:gd name="T35" fmla="*/ 85 h 88"/>
                <a:gd name="T36" fmla="*/ 69 w 69"/>
                <a:gd name="T37" fmla="*/ 80 h 88"/>
                <a:gd name="T38" fmla="*/ 63 w 69"/>
                <a:gd name="T39" fmla="*/ 67 h 88"/>
                <a:gd name="T40" fmla="*/ 57 w 69"/>
                <a:gd name="T41" fmla="*/ 64 h 88"/>
                <a:gd name="T42" fmla="*/ 56 w 69"/>
                <a:gd name="T43" fmla="*/ 28 h 88"/>
                <a:gd name="T44" fmla="*/ 48 w 69"/>
                <a:gd name="T45" fmla="*/ 17 h 88"/>
                <a:gd name="T46" fmla="*/ 38 w 69"/>
                <a:gd name="T47" fmla="*/ 7 h 88"/>
                <a:gd name="T48" fmla="*/ 33 w 69"/>
                <a:gd name="T49" fmla="*/ 8 h 88"/>
                <a:gd name="T50" fmla="*/ 32 w 69"/>
                <a:gd name="T51" fmla="*/ 11 h 88"/>
                <a:gd name="T52" fmla="*/ 29 w 69"/>
                <a:gd name="T53" fmla="*/ 11 h 88"/>
                <a:gd name="T54" fmla="*/ 26 w 69"/>
                <a:gd name="T55" fmla="*/ 11 h 88"/>
                <a:gd name="T56" fmla="*/ 18 w 69"/>
                <a:gd name="T57" fmla="*/ 16 h 88"/>
                <a:gd name="T58" fmla="*/ 17 w 69"/>
                <a:gd name="T59" fmla="*/ 13 h 88"/>
                <a:gd name="T60" fmla="*/ 17 w 69"/>
                <a:gd name="T61" fmla="*/ 8 h 88"/>
                <a:gd name="T62" fmla="*/ 14 w 69"/>
                <a:gd name="T63" fmla="*/ 4 h 88"/>
                <a:gd name="T64" fmla="*/ 6 w 69"/>
                <a:gd name="T65" fmla="*/ 3 h 88"/>
                <a:gd name="T66" fmla="*/ 3 w 69"/>
                <a:gd name="T67" fmla="*/ 0 h 88"/>
                <a:gd name="T68" fmla="*/ 0 w 69"/>
                <a:gd name="T69" fmla="*/ 0 h 88"/>
                <a:gd name="T70" fmla="*/ 2 w 69"/>
                <a:gd name="T71" fmla="*/ 4 h 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9"/>
                <a:gd name="T109" fmla="*/ 0 h 88"/>
                <a:gd name="T110" fmla="*/ 69 w 69"/>
                <a:gd name="T111" fmla="*/ 88 h 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9" h="88">
                  <a:moveTo>
                    <a:pt x="2" y="4"/>
                  </a:moveTo>
                  <a:lnTo>
                    <a:pt x="0" y="4"/>
                  </a:lnTo>
                  <a:lnTo>
                    <a:pt x="6" y="29"/>
                  </a:lnTo>
                  <a:lnTo>
                    <a:pt x="8" y="31"/>
                  </a:lnTo>
                  <a:lnTo>
                    <a:pt x="8" y="38"/>
                  </a:lnTo>
                  <a:lnTo>
                    <a:pt x="9" y="43"/>
                  </a:lnTo>
                  <a:lnTo>
                    <a:pt x="11" y="44"/>
                  </a:lnTo>
                  <a:lnTo>
                    <a:pt x="20" y="59"/>
                  </a:lnTo>
                  <a:lnTo>
                    <a:pt x="21" y="62"/>
                  </a:lnTo>
                  <a:lnTo>
                    <a:pt x="54" y="86"/>
                  </a:lnTo>
                  <a:lnTo>
                    <a:pt x="56" y="86"/>
                  </a:lnTo>
                  <a:lnTo>
                    <a:pt x="57" y="88"/>
                  </a:lnTo>
                  <a:lnTo>
                    <a:pt x="59" y="86"/>
                  </a:lnTo>
                  <a:lnTo>
                    <a:pt x="59" y="85"/>
                  </a:lnTo>
                  <a:lnTo>
                    <a:pt x="60" y="83"/>
                  </a:lnTo>
                  <a:lnTo>
                    <a:pt x="65" y="85"/>
                  </a:lnTo>
                  <a:lnTo>
                    <a:pt x="68" y="88"/>
                  </a:lnTo>
                  <a:lnTo>
                    <a:pt x="69" y="85"/>
                  </a:lnTo>
                  <a:lnTo>
                    <a:pt x="69" y="80"/>
                  </a:lnTo>
                  <a:lnTo>
                    <a:pt x="63" y="67"/>
                  </a:lnTo>
                  <a:lnTo>
                    <a:pt x="57" y="64"/>
                  </a:lnTo>
                  <a:lnTo>
                    <a:pt x="56" y="28"/>
                  </a:lnTo>
                  <a:lnTo>
                    <a:pt x="48" y="17"/>
                  </a:lnTo>
                  <a:lnTo>
                    <a:pt x="38" y="7"/>
                  </a:lnTo>
                  <a:lnTo>
                    <a:pt x="33" y="8"/>
                  </a:lnTo>
                  <a:lnTo>
                    <a:pt x="32" y="11"/>
                  </a:lnTo>
                  <a:lnTo>
                    <a:pt x="29" y="11"/>
                  </a:lnTo>
                  <a:lnTo>
                    <a:pt x="26" y="11"/>
                  </a:lnTo>
                  <a:lnTo>
                    <a:pt x="18" y="16"/>
                  </a:lnTo>
                  <a:lnTo>
                    <a:pt x="17" y="13"/>
                  </a:lnTo>
                  <a:lnTo>
                    <a:pt x="17" y="8"/>
                  </a:lnTo>
                  <a:lnTo>
                    <a:pt x="14" y="4"/>
                  </a:lnTo>
                  <a:lnTo>
                    <a:pt x="6" y="3"/>
                  </a:lnTo>
                  <a:lnTo>
                    <a:pt x="3" y="0"/>
                  </a:lnTo>
                  <a:lnTo>
                    <a:pt x="0" y="0"/>
                  </a:lnTo>
                  <a:lnTo>
                    <a:pt x="2" y="4"/>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44" name="Freeform 518"/>
            <p:cNvSpPr>
              <a:spLocks/>
            </p:cNvSpPr>
            <p:nvPr/>
          </p:nvSpPr>
          <p:spPr bwMode="auto">
            <a:xfrm>
              <a:off x="2974" y="1626"/>
              <a:ext cx="166" cy="155"/>
            </a:xfrm>
            <a:custGeom>
              <a:avLst/>
              <a:gdLst>
                <a:gd name="T0" fmla="*/ 162 w 166"/>
                <a:gd name="T1" fmla="*/ 104 h 155"/>
                <a:gd name="T2" fmla="*/ 165 w 166"/>
                <a:gd name="T3" fmla="*/ 112 h 155"/>
                <a:gd name="T4" fmla="*/ 165 w 166"/>
                <a:gd name="T5" fmla="*/ 121 h 155"/>
                <a:gd name="T6" fmla="*/ 143 w 166"/>
                <a:gd name="T7" fmla="*/ 146 h 155"/>
                <a:gd name="T8" fmla="*/ 144 w 166"/>
                <a:gd name="T9" fmla="*/ 155 h 155"/>
                <a:gd name="T10" fmla="*/ 135 w 166"/>
                <a:gd name="T11" fmla="*/ 154 h 155"/>
                <a:gd name="T12" fmla="*/ 119 w 166"/>
                <a:gd name="T13" fmla="*/ 148 h 155"/>
                <a:gd name="T14" fmla="*/ 110 w 166"/>
                <a:gd name="T15" fmla="*/ 148 h 155"/>
                <a:gd name="T16" fmla="*/ 102 w 166"/>
                <a:gd name="T17" fmla="*/ 151 h 155"/>
                <a:gd name="T18" fmla="*/ 96 w 166"/>
                <a:gd name="T19" fmla="*/ 152 h 155"/>
                <a:gd name="T20" fmla="*/ 83 w 166"/>
                <a:gd name="T21" fmla="*/ 146 h 155"/>
                <a:gd name="T22" fmla="*/ 68 w 166"/>
                <a:gd name="T23" fmla="*/ 133 h 155"/>
                <a:gd name="T24" fmla="*/ 63 w 166"/>
                <a:gd name="T25" fmla="*/ 133 h 155"/>
                <a:gd name="T26" fmla="*/ 60 w 166"/>
                <a:gd name="T27" fmla="*/ 125 h 155"/>
                <a:gd name="T28" fmla="*/ 47 w 166"/>
                <a:gd name="T29" fmla="*/ 124 h 155"/>
                <a:gd name="T30" fmla="*/ 44 w 166"/>
                <a:gd name="T31" fmla="*/ 128 h 155"/>
                <a:gd name="T32" fmla="*/ 35 w 166"/>
                <a:gd name="T33" fmla="*/ 122 h 155"/>
                <a:gd name="T34" fmla="*/ 36 w 166"/>
                <a:gd name="T35" fmla="*/ 116 h 155"/>
                <a:gd name="T36" fmla="*/ 30 w 166"/>
                <a:gd name="T37" fmla="*/ 112 h 155"/>
                <a:gd name="T38" fmla="*/ 20 w 166"/>
                <a:gd name="T39" fmla="*/ 109 h 155"/>
                <a:gd name="T40" fmla="*/ 12 w 166"/>
                <a:gd name="T41" fmla="*/ 112 h 155"/>
                <a:gd name="T42" fmla="*/ 12 w 166"/>
                <a:gd name="T43" fmla="*/ 97 h 155"/>
                <a:gd name="T44" fmla="*/ 8 w 166"/>
                <a:gd name="T45" fmla="*/ 89 h 155"/>
                <a:gd name="T46" fmla="*/ 0 w 166"/>
                <a:gd name="T47" fmla="*/ 58 h 155"/>
                <a:gd name="T48" fmla="*/ 3 w 166"/>
                <a:gd name="T49" fmla="*/ 47 h 155"/>
                <a:gd name="T50" fmla="*/ 0 w 166"/>
                <a:gd name="T51" fmla="*/ 31 h 155"/>
                <a:gd name="T52" fmla="*/ 6 w 166"/>
                <a:gd name="T53" fmla="*/ 31 h 155"/>
                <a:gd name="T54" fmla="*/ 2 w 166"/>
                <a:gd name="T55" fmla="*/ 28 h 155"/>
                <a:gd name="T56" fmla="*/ 8 w 166"/>
                <a:gd name="T57" fmla="*/ 25 h 155"/>
                <a:gd name="T58" fmla="*/ 11 w 166"/>
                <a:gd name="T59" fmla="*/ 22 h 155"/>
                <a:gd name="T60" fmla="*/ 41 w 166"/>
                <a:gd name="T61" fmla="*/ 7 h 155"/>
                <a:gd name="T62" fmla="*/ 69 w 166"/>
                <a:gd name="T63" fmla="*/ 0 h 155"/>
                <a:gd name="T64" fmla="*/ 78 w 166"/>
                <a:gd name="T65" fmla="*/ 4 h 155"/>
                <a:gd name="T66" fmla="*/ 72 w 166"/>
                <a:gd name="T67" fmla="*/ 3 h 155"/>
                <a:gd name="T68" fmla="*/ 78 w 166"/>
                <a:gd name="T69" fmla="*/ 16 h 155"/>
                <a:gd name="T70" fmla="*/ 80 w 166"/>
                <a:gd name="T71" fmla="*/ 13 h 155"/>
                <a:gd name="T72" fmla="*/ 89 w 166"/>
                <a:gd name="T73" fmla="*/ 11 h 155"/>
                <a:gd name="T74" fmla="*/ 116 w 166"/>
                <a:gd name="T75" fmla="*/ 16 h 155"/>
                <a:gd name="T76" fmla="*/ 156 w 166"/>
                <a:gd name="T77" fmla="*/ 19 h 155"/>
                <a:gd name="T78" fmla="*/ 159 w 166"/>
                <a:gd name="T79" fmla="*/ 64 h 155"/>
                <a:gd name="T80" fmla="*/ 151 w 166"/>
                <a:gd name="T81" fmla="*/ 71 h 155"/>
                <a:gd name="T82" fmla="*/ 157 w 166"/>
                <a:gd name="T83" fmla="*/ 79 h 1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6"/>
                <a:gd name="T127" fmla="*/ 0 h 155"/>
                <a:gd name="T128" fmla="*/ 166 w 166"/>
                <a:gd name="T129" fmla="*/ 155 h 1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6" h="155">
                  <a:moveTo>
                    <a:pt x="156" y="91"/>
                  </a:moveTo>
                  <a:lnTo>
                    <a:pt x="162" y="104"/>
                  </a:lnTo>
                  <a:lnTo>
                    <a:pt x="165" y="109"/>
                  </a:lnTo>
                  <a:lnTo>
                    <a:pt x="165" y="112"/>
                  </a:lnTo>
                  <a:lnTo>
                    <a:pt x="166" y="116"/>
                  </a:lnTo>
                  <a:lnTo>
                    <a:pt x="165" y="121"/>
                  </a:lnTo>
                  <a:lnTo>
                    <a:pt x="153" y="130"/>
                  </a:lnTo>
                  <a:lnTo>
                    <a:pt x="143" y="146"/>
                  </a:lnTo>
                  <a:lnTo>
                    <a:pt x="143" y="151"/>
                  </a:lnTo>
                  <a:lnTo>
                    <a:pt x="144" y="155"/>
                  </a:lnTo>
                  <a:lnTo>
                    <a:pt x="141" y="155"/>
                  </a:lnTo>
                  <a:lnTo>
                    <a:pt x="135" y="154"/>
                  </a:lnTo>
                  <a:lnTo>
                    <a:pt x="128" y="148"/>
                  </a:lnTo>
                  <a:lnTo>
                    <a:pt x="119" y="148"/>
                  </a:lnTo>
                  <a:lnTo>
                    <a:pt x="114" y="151"/>
                  </a:lnTo>
                  <a:lnTo>
                    <a:pt x="110" y="148"/>
                  </a:lnTo>
                  <a:lnTo>
                    <a:pt x="105" y="148"/>
                  </a:lnTo>
                  <a:lnTo>
                    <a:pt x="102" y="151"/>
                  </a:lnTo>
                  <a:lnTo>
                    <a:pt x="99" y="152"/>
                  </a:lnTo>
                  <a:lnTo>
                    <a:pt x="96" y="152"/>
                  </a:lnTo>
                  <a:lnTo>
                    <a:pt x="89" y="145"/>
                  </a:lnTo>
                  <a:lnTo>
                    <a:pt x="83" y="146"/>
                  </a:lnTo>
                  <a:lnTo>
                    <a:pt x="74" y="142"/>
                  </a:lnTo>
                  <a:lnTo>
                    <a:pt x="68" y="133"/>
                  </a:lnTo>
                  <a:lnTo>
                    <a:pt x="65" y="131"/>
                  </a:lnTo>
                  <a:lnTo>
                    <a:pt x="63" y="133"/>
                  </a:lnTo>
                  <a:lnTo>
                    <a:pt x="60" y="130"/>
                  </a:lnTo>
                  <a:lnTo>
                    <a:pt x="60" y="125"/>
                  </a:lnTo>
                  <a:lnTo>
                    <a:pt x="47" y="122"/>
                  </a:lnTo>
                  <a:lnTo>
                    <a:pt x="47" y="124"/>
                  </a:lnTo>
                  <a:lnTo>
                    <a:pt x="47" y="125"/>
                  </a:lnTo>
                  <a:lnTo>
                    <a:pt x="44" y="128"/>
                  </a:lnTo>
                  <a:lnTo>
                    <a:pt x="41" y="127"/>
                  </a:lnTo>
                  <a:lnTo>
                    <a:pt x="35" y="122"/>
                  </a:lnTo>
                  <a:lnTo>
                    <a:pt x="36" y="118"/>
                  </a:lnTo>
                  <a:lnTo>
                    <a:pt x="36" y="116"/>
                  </a:lnTo>
                  <a:lnTo>
                    <a:pt x="33" y="116"/>
                  </a:lnTo>
                  <a:lnTo>
                    <a:pt x="30" y="112"/>
                  </a:lnTo>
                  <a:lnTo>
                    <a:pt x="21" y="112"/>
                  </a:lnTo>
                  <a:lnTo>
                    <a:pt x="20" y="109"/>
                  </a:lnTo>
                  <a:lnTo>
                    <a:pt x="17" y="107"/>
                  </a:lnTo>
                  <a:lnTo>
                    <a:pt x="12" y="112"/>
                  </a:lnTo>
                  <a:lnTo>
                    <a:pt x="9" y="110"/>
                  </a:lnTo>
                  <a:lnTo>
                    <a:pt x="12" y="97"/>
                  </a:lnTo>
                  <a:lnTo>
                    <a:pt x="12" y="95"/>
                  </a:lnTo>
                  <a:lnTo>
                    <a:pt x="8" y="89"/>
                  </a:lnTo>
                  <a:lnTo>
                    <a:pt x="5" y="61"/>
                  </a:lnTo>
                  <a:lnTo>
                    <a:pt x="0" y="58"/>
                  </a:lnTo>
                  <a:lnTo>
                    <a:pt x="0" y="55"/>
                  </a:lnTo>
                  <a:lnTo>
                    <a:pt x="3" y="47"/>
                  </a:lnTo>
                  <a:lnTo>
                    <a:pt x="3" y="38"/>
                  </a:lnTo>
                  <a:lnTo>
                    <a:pt x="0" y="31"/>
                  </a:lnTo>
                  <a:lnTo>
                    <a:pt x="5" y="32"/>
                  </a:lnTo>
                  <a:lnTo>
                    <a:pt x="6" y="31"/>
                  </a:lnTo>
                  <a:lnTo>
                    <a:pt x="6" y="29"/>
                  </a:lnTo>
                  <a:lnTo>
                    <a:pt x="2" y="28"/>
                  </a:lnTo>
                  <a:lnTo>
                    <a:pt x="5" y="26"/>
                  </a:lnTo>
                  <a:lnTo>
                    <a:pt x="8" y="25"/>
                  </a:lnTo>
                  <a:lnTo>
                    <a:pt x="8" y="26"/>
                  </a:lnTo>
                  <a:lnTo>
                    <a:pt x="11" y="22"/>
                  </a:lnTo>
                  <a:lnTo>
                    <a:pt x="30" y="16"/>
                  </a:lnTo>
                  <a:lnTo>
                    <a:pt x="41" y="7"/>
                  </a:lnTo>
                  <a:lnTo>
                    <a:pt x="51" y="3"/>
                  </a:lnTo>
                  <a:lnTo>
                    <a:pt x="69" y="0"/>
                  </a:lnTo>
                  <a:lnTo>
                    <a:pt x="75" y="1"/>
                  </a:lnTo>
                  <a:lnTo>
                    <a:pt x="78" y="4"/>
                  </a:lnTo>
                  <a:lnTo>
                    <a:pt x="77" y="6"/>
                  </a:lnTo>
                  <a:lnTo>
                    <a:pt x="72" y="3"/>
                  </a:lnTo>
                  <a:lnTo>
                    <a:pt x="75" y="14"/>
                  </a:lnTo>
                  <a:lnTo>
                    <a:pt x="78" y="16"/>
                  </a:lnTo>
                  <a:lnTo>
                    <a:pt x="78" y="14"/>
                  </a:lnTo>
                  <a:lnTo>
                    <a:pt x="80" y="13"/>
                  </a:lnTo>
                  <a:lnTo>
                    <a:pt x="81" y="14"/>
                  </a:lnTo>
                  <a:lnTo>
                    <a:pt x="89" y="11"/>
                  </a:lnTo>
                  <a:lnTo>
                    <a:pt x="92" y="10"/>
                  </a:lnTo>
                  <a:lnTo>
                    <a:pt x="116" y="16"/>
                  </a:lnTo>
                  <a:lnTo>
                    <a:pt x="146" y="13"/>
                  </a:lnTo>
                  <a:lnTo>
                    <a:pt x="156" y="19"/>
                  </a:lnTo>
                  <a:lnTo>
                    <a:pt x="162" y="59"/>
                  </a:lnTo>
                  <a:lnTo>
                    <a:pt x="159" y="64"/>
                  </a:lnTo>
                  <a:lnTo>
                    <a:pt x="154" y="67"/>
                  </a:lnTo>
                  <a:lnTo>
                    <a:pt x="151" y="71"/>
                  </a:lnTo>
                  <a:lnTo>
                    <a:pt x="153" y="74"/>
                  </a:lnTo>
                  <a:lnTo>
                    <a:pt x="157" y="79"/>
                  </a:lnTo>
                  <a:lnTo>
                    <a:pt x="156" y="91"/>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45" name="Freeform 519"/>
            <p:cNvSpPr>
              <a:spLocks/>
            </p:cNvSpPr>
            <p:nvPr/>
          </p:nvSpPr>
          <p:spPr bwMode="auto">
            <a:xfrm>
              <a:off x="3088" y="1528"/>
              <a:ext cx="124" cy="74"/>
            </a:xfrm>
            <a:custGeom>
              <a:avLst/>
              <a:gdLst>
                <a:gd name="T0" fmla="*/ 0 w 124"/>
                <a:gd name="T1" fmla="*/ 57 h 74"/>
                <a:gd name="T2" fmla="*/ 11 w 124"/>
                <a:gd name="T3" fmla="*/ 20 h 74"/>
                <a:gd name="T4" fmla="*/ 27 w 124"/>
                <a:gd name="T5" fmla="*/ 11 h 74"/>
                <a:gd name="T6" fmla="*/ 36 w 124"/>
                <a:gd name="T7" fmla="*/ 26 h 74"/>
                <a:gd name="T8" fmla="*/ 39 w 124"/>
                <a:gd name="T9" fmla="*/ 29 h 74"/>
                <a:gd name="T10" fmla="*/ 45 w 124"/>
                <a:gd name="T11" fmla="*/ 33 h 74"/>
                <a:gd name="T12" fmla="*/ 52 w 124"/>
                <a:gd name="T13" fmla="*/ 32 h 74"/>
                <a:gd name="T14" fmla="*/ 54 w 124"/>
                <a:gd name="T15" fmla="*/ 35 h 74"/>
                <a:gd name="T16" fmla="*/ 57 w 124"/>
                <a:gd name="T17" fmla="*/ 26 h 74"/>
                <a:gd name="T18" fmla="*/ 58 w 124"/>
                <a:gd name="T19" fmla="*/ 5 h 74"/>
                <a:gd name="T20" fmla="*/ 66 w 124"/>
                <a:gd name="T21" fmla="*/ 2 h 74"/>
                <a:gd name="T22" fmla="*/ 78 w 124"/>
                <a:gd name="T23" fmla="*/ 2 h 74"/>
                <a:gd name="T24" fmla="*/ 87 w 124"/>
                <a:gd name="T25" fmla="*/ 6 h 74"/>
                <a:gd name="T26" fmla="*/ 94 w 124"/>
                <a:gd name="T27" fmla="*/ 15 h 74"/>
                <a:gd name="T28" fmla="*/ 100 w 124"/>
                <a:gd name="T29" fmla="*/ 14 h 74"/>
                <a:gd name="T30" fmla="*/ 109 w 124"/>
                <a:gd name="T31" fmla="*/ 15 h 74"/>
                <a:gd name="T32" fmla="*/ 112 w 124"/>
                <a:gd name="T33" fmla="*/ 20 h 74"/>
                <a:gd name="T34" fmla="*/ 117 w 124"/>
                <a:gd name="T35" fmla="*/ 23 h 74"/>
                <a:gd name="T36" fmla="*/ 114 w 124"/>
                <a:gd name="T37" fmla="*/ 35 h 74"/>
                <a:gd name="T38" fmla="*/ 118 w 124"/>
                <a:gd name="T39" fmla="*/ 36 h 74"/>
                <a:gd name="T40" fmla="*/ 124 w 124"/>
                <a:gd name="T41" fmla="*/ 51 h 74"/>
                <a:gd name="T42" fmla="*/ 121 w 124"/>
                <a:gd name="T43" fmla="*/ 59 h 74"/>
                <a:gd name="T44" fmla="*/ 114 w 124"/>
                <a:gd name="T45" fmla="*/ 66 h 74"/>
                <a:gd name="T46" fmla="*/ 109 w 124"/>
                <a:gd name="T47" fmla="*/ 71 h 74"/>
                <a:gd name="T48" fmla="*/ 102 w 124"/>
                <a:gd name="T49" fmla="*/ 69 h 74"/>
                <a:gd name="T50" fmla="*/ 99 w 124"/>
                <a:gd name="T51" fmla="*/ 74 h 74"/>
                <a:gd name="T52" fmla="*/ 94 w 124"/>
                <a:gd name="T53" fmla="*/ 71 h 74"/>
                <a:gd name="T54" fmla="*/ 87 w 124"/>
                <a:gd name="T55" fmla="*/ 63 h 74"/>
                <a:gd name="T56" fmla="*/ 75 w 124"/>
                <a:gd name="T57" fmla="*/ 59 h 74"/>
                <a:gd name="T58" fmla="*/ 69 w 124"/>
                <a:gd name="T59" fmla="*/ 50 h 74"/>
                <a:gd name="T60" fmla="*/ 64 w 124"/>
                <a:gd name="T61" fmla="*/ 50 h 74"/>
                <a:gd name="T62" fmla="*/ 57 w 124"/>
                <a:gd name="T63" fmla="*/ 54 h 74"/>
                <a:gd name="T64" fmla="*/ 39 w 124"/>
                <a:gd name="T65" fmla="*/ 50 h 74"/>
                <a:gd name="T66" fmla="*/ 34 w 124"/>
                <a:gd name="T67" fmla="*/ 50 h 74"/>
                <a:gd name="T68" fmla="*/ 30 w 124"/>
                <a:gd name="T69" fmla="*/ 51 h 74"/>
                <a:gd name="T70" fmla="*/ 21 w 124"/>
                <a:gd name="T71" fmla="*/ 50 h 74"/>
                <a:gd name="T72" fmla="*/ 6 w 124"/>
                <a:gd name="T73" fmla="*/ 59 h 74"/>
                <a:gd name="T74" fmla="*/ 2 w 124"/>
                <a:gd name="T75" fmla="*/ 60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4"/>
                <a:gd name="T115" fmla="*/ 0 h 74"/>
                <a:gd name="T116" fmla="*/ 124 w 124"/>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4" h="74">
                  <a:moveTo>
                    <a:pt x="2" y="60"/>
                  </a:moveTo>
                  <a:lnTo>
                    <a:pt x="0" y="57"/>
                  </a:lnTo>
                  <a:lnTo>
                    <a:pt x="2" y="41"/>
                  </a:lnTo>
                  <a:lnTo>
                    <a:pt x="11" y="20"/>
                  </a:lnTo>
                  <a:lnTo>
                    <a:pt x="17" y="14"/>
                  </a:lnTo>
                  <a:lnTo>
                    <a:pt x="27" y="11"/>
                  </a:lnTo>
                  <a:lnTo>
                    <a:pt x="34" y="21"/>
                  </a:lnTo>
                  <a:lnTo>
                    <a:pt x="36" y="26"/>
                  </a:lnTo>
                  <a:lnTo>
                    <a:pt x="37" y="23"/>
                  </a:lnTo>
                  <a:lnTo>
                    <a:pt x="39" y="29"/>
                  </a:lnTo>
                  <a:lnTo>
                    <a:pt x="40" y="30"/>
                  </a:lnTo>
                  <a:lnTo>
                    <a:pt x="45" y="33"/>
                  </a:lnTo>
                  <a:lnTo>
                    <a:pt x="46" y="33"/>
                  </a:lnTo>
                  <a:lnTo>
                    <a:pt x="52" y="32"/>
                  </a:lnTo>
                  <a:lnTo>
                    <a:pt x="52" y="33"/>
                  </a:lnTo>
                  <a:lnTo>
                    <a:pt x="54" y="35"/>
                  </a:lnTo>
                  <a:lnTo>
                    <a:pt x="54" y="30"/>
                  </a:lnTo>
                  <a:lnTo>
                    <a:pt x="57" y="26"/>
                  </a:lnTo>
                  <a:lnTo>
                    <a:pt x="57" y="6"/>
                  </a:lnTo>
                  <a:lnTo>
                    <a:pt x="58" y="5"/>
                  </a:lnTo>
                  <a:lnTo>
                    <a:pt x="61" y="5"/>
                  </a:lnTo>
                  <a:lnTo>
                    <a:pt x="66" y="2"/>
                  </a:lnTo>
                  <a:lnTo>
                    <a:pt x="73" y="0"/>
                  </a:lnTo>
                  <a:lnTo>
                    <a:pt x="78" y="2"/>
                  </a:lnTo>
                  <a:lnTo>
                    <a:pt x="82" y="5"/>
                  </a:lnTo>
                  <a:lnTo>
                    <a:pt x="87" y="6"/>
                  </a:lnTo>
                  <a:lnTo>
                    <a:pt x="88" y="9"/>
                  </a:lnTo>
                  <a:lnTo>
                    <a:pt x="94" y="15"/>
                  </a:lnTo>
                  <a:lnTo>
                    <a:pt x="97" y="15"/>
                  </a:lnTo>
                  <a:lnTo>
                    <a:pt x="100" y="14"/>
                  </a:lnTo>
                  <a:lnTo>
                    <a:pt x="105" y="14"/>
                  </a:lnTo>
                  <a:lnTo>
                    <a:pt x="109" y="15"/>
                  </a:lnTo>
                  <a:lnTo>
                    <a:pt x="112" y="17"/>
                  </a:lnTo>
                  <a:lnTo>
                    <a:pt x="112" y="20"/>
                  </a:lnTo>
                  <a:lnTo>
                    <a:pt x="115" y="20"/>
                  </a:lnTo>
                  <a:lnTo>
                    <a:pt x="117" y="23"/>
                  </a:lnTo>
                  <a:lnTo>
                    <a:pt x="117" y="24"/>
                  </a:lnTo>
                  <a:lnTo>
                    <a:pt x="114" y="35"/>
                  </a:lnTo>
                  <a:lnTo>
                    <a:pt x="117" y="35"/>
                  </a:lnTo>
                  <a:lnTo>
                    <a:pt x="118" y="36"/>
                  </a:lnTo>
                  <a:lnTo>
                    <a:pt x="118" y="39"/>
                  </a:lnTo>
                  <a:lnTo>
                    <a:pt x="124" y="51"/>
                  </a:lnTo>
                  <a:lnTo>
                    <a:pt x="124" y="59"/>
                  </a:lnTo>
                  <a:lnTo>
                    <a:pt x="121" y="59"/>
                  </a:lnTo>
                  <a:lnTo>
                    <a:pt x="115" y="63"/>
                  </a:lnTo>
                  <a:lnTo>
                    <a:pt x="114" y="66"/>
                  </a:lnTo>
                  <a:lnTo>
                    <a:pt x="111" y="69"/>
                  </a:lnTo>
                  <a:lnTo>
                    <a:pt x="109" y="71"/>
                  </a:lnTo>
                  <a:lnTo>
                    <a:pt x="105" y="68"/>
                  </a:lnTo>
                  <a:lnTo>
                    <a:pt x="102" y="69"/>
                  </a:lnTo>
                  <a:lnTo>
                    <a:pt x="102" y="72"/>
                  </a:lnTo>
                  <a:lnTo>
                    <a:pt x="99" y="74"/>
                  </a:lnTo>
                  <a:lnTo>
                    <a:pt x="97" y="72"/>
                  </a:lnTo>
                  <a:lnTo>
                    <a:pt x="94" y="71"/>
                  </a:lnTo>
                  <a:lnTo>
                    <a:pt x="93" y="71"/>
                  </a:lnTo>
                  <a:lnTo>
                    <a:pt x="87" y="63"/>
                  </a:lnTo>
                  <a:lnTo>
                    <a:pt x="79" y="59"/>
                  </a:lnTo>
                  <a:lnTo>
                    <a:pt x="75" y="59"/>
                  </a:lnTo>
                  <a:lnTo>
                    <a:pt x="72" y="57"/>
                  </a:lnTo>
                  <a:lnTo>
                    <a:pt x="69" y="50"/>
                  </a:lnTo>
                  <a:lnTo>
                    <a:pt x="67" y="48"/>
                  </a:lnTo>
                  <a:lnTo>
                    <a:pt x="64" y="50"/>
                  </a:lnTo>
                  <a:lnTo>
                    <a:pt x="61" y="53"/>
                  </a:lnTo>
                  <a:lnTo>
                    <a:pt x="57" y="54"/>
                  </a:lnTo>
                  <a:lnTo>
                    <a:pt x="46" y="51"/>
                  </a:lnTo>
                  <a:lnTo>
                    <a:pt x="39" y="50"/>
                  </a:lnTo>
                  <a:lnTo>
                    <a:pt x="37" y="51"/>
                  </a:lnTo>
                  <a:lnTo>
                    <a:pt x="34" y="50"/>
                  </a:lnTo>
                  <a:lnTo>
                    <a:pt x="33" y="51"/>
                  </a:lnTo>
                  <a:lnTo>
                    <a:pt x="30" y="51"/>
                  </a:lnTo>
                  <a:lnTo>
                    <a:pt x="29" y="50"/>
                  </a:lnTo>
                  <a:lnTo>
                    <a:pt x="21" y="50"/>
                  </a:lnTo>
                  <a:lnTo>
                    <a:pt x="9" y="54"/>
                  </a:lnTo>
                  <a:lnTo>
                    <a:pt x="6" y="59"/>
                  </a:lnTo>
                  <a:lnTo>
                    <a:pt x="5" y="60"/>
                  </a:lnTo>
                  <a:lnTo>
                    <a:pt x="2" y="6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46" name="Freeform 520"/>
            <p:cNvSpPr>
              <a:spLocks/>
            </p:cNvSpPr>
            <p:nvPr/>
          </p:nvSpPr>
          <p:spPr bwMode="auto">
            <a:xfrm>
              <a:off x="2612" y="1392"/>
              <a:ext cx="6" cy="3"/>
            </a:xfrm>
            <a:custGeom>
              <a:avLst/>
              <a:gdLst>
                <a:gd name="T0" fmla="*/ 6 w 6"/>
                <a:gd name="T1" fmla="*/ 1 h 3"/>
                <a:gd name="T2" fmla="*/ 2 w 6"/>
                <a:gd name="T3" fmla="*/ 0 h 3"/>
                <a:gd name="T4" fmla="*/ 0 w 6"/>
                <a:gd name="T5" fmla="*/ 1 h 3"/>
                <a:gd name="T6" fmla="*/ 2 w 6"/>
                <a:gd name="T7" fmla="*/ 3 h 3"/>
                <a:gd name="T8" fmla="*/ 6 w 6"/>
                <a:gd name="T9" fmla="*/ 3 h 3"/>
                <a:gd name="T10" fmla="*/ 6 w 6"/>
                <a:gd name="T11" fmla="*/ 1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6" y="1"/>
                  </a:moveTo>
                  <a:lnTo>
                    <a:pt x="2" y="0"/>
                  </a:lnTo>
                  <a:lnTo>
                    <a:pt x="0" y="1"/>
                  </a:lnTo>
                  <a:lnTo>
                    <a:pt x="2" y="3"/>
                  </a:lnTo>
                  <a:lnTo>
                    <a:pt x="6" y="3"/>
                  </a:lnTo>
                  <a:lnTo>
                    <a:pt x="6"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47" name="Freeform 521"/>
            <p:cNvSpPr>
              <a:spLocks/>
            </p:cNvSpPr>
            <p:nvPr/>
          </p:nvSpPr>
          <p:spPr bwMode="auto">
            <a:xfrm>
              <a:off x="2615" y="1386"/>
              <a:ext cx="9" cy="12"/>
            </a:xfrm>
            <a:custGeom>
              <a:avLst/>
              <a:gdLst>
                <a:gd name="T0" fmla="*/ 9 w 9"/>
                <a:gd name="T1" fmla="*/ 12 h 12"/>
                <a:gd name="T2" fmla="*/ 9 w 9"/>
                <a:gd name="T3" fmla="*/ 9 h 12"/>
                <a:gd name="T4" fmla="*/ 5 w 9"/>
                <a:gd name="T5" fmla="*/ 3 h 12"/>
                <a:gd name="T6" fmla="*/ 2 w 9"/>
                <a:gd name="T7" fmla="*/ 0 h 12"/>
                <a:gd name="T8" fmla="*/ 0 w 9"/>
                <a:gd name="T9" fmla="*/ 4 h 12"/>
                <a:gd name="T10" fmla="*/ 2 w 9"/>
                <a:gd name="T11" fmla="*/ 4 h 12"/>
                <a:gd name="T12" fmla="*/ 5 w 9"/>
                <a:gd name="T13" fmla="*/ 7 h 12"/>
                <a:gd name="T14" fmla="*/ 8 w 9"/>
                <a:gd name="T15" fmla="*/ 9 h 12"/>
                <a:gd name="T16" fmla="*/ 8 w 9"/>
                <a:gd name="T17" fmla="*/ 12 h 12"/>
                <a:gd name="T18" fmla="*/ 9 w 9"/>
                <a:gd name="T19" fmla="*/ 12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2"/>
                <a:gd name="T32" fmla="*/ 9 w 9"/>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2">
                  <a:moveTo>
                    <a:pt x="9" y="12"/>
                  </a:moveTo>
                  <a:lnTo>
                    <a:pt x="9" y="9"/>
                  </a:lnTo>
                  <a:lnTo>
                    <a:pt x="5" y="3"/>
                  </a:lnTo>
                  <a:lnTo>
                    <a:pt x="2" y="0"/>
                  </a:lnTo>
                  <a:lnTo>
                    <a:pt x="0" y="4"/>
                  </a:lnTo>
                  <a:lnTo>
                    <a:pt x="2" y="4"/>
                  </a:lnTo>
                  <a:lnTo>
                    <a:pt x="5" y="7"/>
                  </a:lnTo>
                  <a:lnTo>
                    <a:pt x="8" y="9"/>
                  </a:lnTo>
                  <a:lnTo>
                    <a:pt x="8" y="12"/>
                  </a:lnTo>
                  <a:lnTo>
                    <a:pt x="9" y="1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48" name="Freeform 522"/>
            <p:cNvSpPr>
              <a:spLocks/>
            </p:cNvSpPr>
            <p:nvPr/>
          </p:nvSpPr>
          <p:spPr bwMode="auto">
            <a:xfrm>
              <a:off x="2620" y="1386"/>
              <a:ext cx="7" cy="9"/>
            </a:xfrm>
            <a:custGeom>
              <a:avLst/>
              <a:gdLst>
                <a:gd name="T0" fmla="*/ 6 w 7"/>
                <a:gd name="T1" fmla="*/ 9 h 9"/>
                <a:gd name="T2" fmla="*/ 7 w 7"/>
                <a:gd name="T3" fmla="*/ 7 h 9"/>
                <a:gd name="T4" fmla="*/ 4 w 7"/>
                <a:gd name="T5" fmla="*/ 3 h 9"/>
                <a:gd name="T6" fmla="*/ 3 w 7"/>
                <a:gd name="T7" fmla="*/ 1 h 9"/>
                <a:gd name="T8" fmla="*/ 1 w 7"/>
                <a:gd name="T9" fmla="*/ 0 h 9"/>
                <a:gd name="T10" fmla="*/ 0 w 7"/>
                <a:gd name="T11" fmla="*/ 0 h 9"/>
                <a:gd name="T12" fmla="*/ 1 w 7"/>
                <a:gd name="T13" fmla="*/ 3 h 9"/>
                <a:gd name="T14" fmla="*/ 3 w 7"/>
                <a:gd name="T15" fmla="*/ 4 h 9"/>
                <a:gd name="T16" fmla="*/ 4 w 7"/>
                <a:gd name="T17" fmla="*/ 7 h 9"/>
                <a:gd name="T18" fmla="*/ 6 w 7"/>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9"/>
                <a:gd name="T32" fmla="*/ 7 w 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9">
                  <a:moveTo>
                    <a:pt x="6" y="9"/>
                  </a:moveTo>
                  <a:lnTo>
                    <a:pt x="7" y="7"/>
                  </a:lnTo>
                  <a:lnTo>
                    <a:pt x="4" y="3"/>
                  </a:lnTo>
                  <a:lnTo>
                    <a:pt x="3" y="1"/>
                  </a:lnTo>
                  <a:lnTo>
                    <a:pt x="1" y="0"/>
                  </a:lnTo>
                  <a:lnTo>
                    <a:pt x="0" y="0"/>
                  </a:lnTo>
                  <a:lnTo>
                    <a:pt x="1" y="3"/>
                  </a:lnTo>
                  <a:lnTo>
                    <a:pt x="3" y="4"/>
                  </a:lnTo>
                  <a:lnTo>
                    <a:pt x="4" y="7"/>
                  </a:lnTo>
                  <a:lnTo>
                    <a:pt x="6" y="9"/>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49" name="Freeform 523"/>
            <p:cNvSpPr>
              <a:spLocks/>
            </p:cNvSpPr>
            <p:nvPr/>
          </p:nvSpPr>
          <p:spPr bwMode="auto">
            <a:xfrm>
              <a:off x="2626" y="1386"/>
              <a:ext cx="4" cy="4"/>
            </a:xfrm>
            <a:custGeom>
              <a:avLst/>
              <a:gdLst>
                <a:gd name="T0" fmla="*/ 3 w 4"/>
                <a:gd name="T1" fmla="*/ 1 h 4"/>
                <a:gd name="T2" fmla="*/ 4 w 4"/>
                <a:gd name="T3" fmla="*/ 0 h 4"/>
                <a:gd name="T4" fmla="*/ 0 w 4"/>
                <a:gd name="T5" fmla="*/ 0 h 4"/>
                <a:gd name="T6" fmla="*/ 0 w 4"/>
                <a:gd name="T7" fmla="*/ 1 h 4"/>
                <a:gd name="T8" fmla="*/ 1 w 4"/>
                <a:gd name="T9" fmla="*/ 3 h 4"/>
                <a:gd name="T10" fmla="*/ 1 w 4"/>
                <a:gd name="T11" fmla="*/ 4 h 4"/>
                <a:gd name="T12" fmla="*/ 3 w 4"/>
                <a:gd name="T13" fmla="*/ 4 h 4"/>
                <a:gd name="T14" fmla="*/ 3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3" y="1"/>
                  </a:moveTo>
                  <a:lnTo>
                    <a:pt x="4" y="0"/>
                  </a:lnTo>
                  <a:lnTo>
                    <a:pt x="0" y="0"/>
                  </a:lnTo>
                  <a:lnTo>
                    <a:pt x="0" y="1"/>
                  </a:lnTo>
                  <a:lnTo>
                    <a:pt x="1" y="3"/>
                  </a:lnTo>
                  <a:lnTo>
                    <a:pt x="1" y="4"/>
                  </a:lnTo>
                  <a:lnTo>
                    <a:pt x="3" y="4"/>
                  </a:lnTo>
                  <a:lnTo>
                    <a:pt x="3"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50" name="Freeform 524"/>
            <p:cNvSpPr>
              <a:spLocks/>
            </p:cNvSpPr>
            <p:nvPr/>
          </p:nvSpPr>
          <p:spPr bwMode="auto">
            <a:xfrm>
              <a:off x="2623" y="1401"/>
              <a:ext cx="4" cy="4"/>
            </a:xfrm>
            <a:custGeom>
              <a:avLst/>
              <a:gdLst>
                <a:gd name="T0" fmla="*/ 4 w 4"/>
                <a:gd name="T1" fmla="*/ 4 h 4"/>
                <a:gd name="T2" fmla="*/ 4 w 4"/>
                <a:gd name="T3" fmla="*/ 1 h 4"/>
                <a:gd name="T4" fmla="*/ 4 w 4"/>
                <a:gd name="T5" fmla="*/ 0 h 4"/>
                <a:gd name="T6" fmla="*/ 1 w 4"/>
                <a:gd name="T7" fmla="*/ 0 h 4"/>
                <a:gd name="T8" fmla="*/ 0 w 4"/>
                <a:gd name="T9" fmla="*/ 0 h 4"/>
                <a:gd name="T10" fmla="*/ 0 w 4"/>
                <a:gd name="T11" fmla="*/ 1 h 4"/>
                <a:gd name="T12" fmla="*/ 1 w 4"/>
                <a:gd name="T13" fmla="*/ 3 h 4"/>
                <a:gd name="T14" fmla="*/ 3 w 4"/>
                <a:gd name="T15" fmla="*/ 4 h 4"/>
                <a:gd name="T16" fmla="*/ 4 w 4"/>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4"/>
                  </a:moveTo>
                  <a:lnTo>
                    <a:pt x="4" y="1"/>
                  </a:lnTo>
                  <a:lnTo>
                    <a:pt x="4" y="0"/>
                  </a:lnTo>
                  <a:lnTo>
                    <a:pt x="1" y="0"/>
                  </a:lnTo>
                  <a:lnTo>
                    <a:pt x="0" y="0"/>
                  </a:lnTo>
                  <a:lnTo>
                    <a:pt x="0" y="1"/>
                  </a:lnTo>
                  <a:lnTo>
                    <a:pt x="1" y="3"/>
                  </a:lnTo>
                  <a:lnTo>
                    <a:pt x="3" y="4"/>
                  </a:lnTo>
                  <a:lnTo>
                    <a:pt x="4" y="4"/>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51" name="Freeform 525"/>
            <p:cNvSpPr>
              <a:spLocks/>
            </p:cNvSpPr>
            <p:nvPr/>
          </p:nvSpPr>
          <p:spPr bwMode="auto">
            <a:xfrm>
              <a:off x="2621" y="1408"/>
              <a:ext cx="3" cy="9"/>
            </a:xfrm>
            <a:custGeom>
              <a:avLst/>
              <a:gdLst>
                <a:gd name="T0" fmla="*/ 2 w 3"/>
                <a:gd name="T1" fmla="*/ 2 h 9"/>
                <a:gd name="T2" fmla="*/ 0 w 3"/>
                <a:gd name="T3" fmla="*/ 0 h 9"/>
                <a:gd name="T4" fmla="*/ 0 w 3"/>
                <a:gd name="T5" fmla="*/ 3 h 9"/>
                <a:gd name="T6" fmla="*/ 0 w 3"/>
                <a:gd name="T7" fmla="*/ 8 h 9"/>
                <a:gd name="T8" fmla="*/ 2 w 3"/>
                <a:gd name="T9" fmla="*/ 9 h 9"/>
                <a:gd name="T10" fmla="*/ 3 w 3"/>
                <a:gd name="T11" fmla="*/ 9 h 9"/>
                <a:gd name="T12" fmla="*/ 3 w 3"/>
                <a:gd name="T13" fmla="*/ 8 h 9"/>
                <a:gd name="T14" fmla="*/ 3 w 3"/>
                <a:gd name="T15" fmla="*/ 5 h 9"/>
                <a:gd name="T16" fmla="*/ 2 w 3"/>
                <a:gd name="T17" fmla="*/ 2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9"/>
                <a:gd name="T29" fmla="*/ 3 w 3"/>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9">
                  <a:moveTo>
                    <a:pt x="2" y="2"/>
                  </a:moveTo>
                  <a:lnTo>
                    <a:pt x="0" y="0"/>
                  </a:lnTo>
                  <a:lnTo>
                    <a:pt x="0" y="3"/>
                  </a:lnTo>
                  <a:lnTo>
                    <a:pt x="0" y="8"/>
                  </a:lnTo>
                  <a:lnTo>
                    <a:pt x="2" y="9"/>
                  </a:lnTo>
                  <a:lnTo>
                    <a:pt x="3" y="9"/>
                  </a:lnTo>
                  <a:lnTo>
                    <a:pt x="3" y="8"/>
                  </a:lnTo>
                  <a:lnTo>
                    <a:pt x="3" y="5"/>
                  </a:lnTo>
                  <a:lnTo>
                    <a:pt x="2"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52" name="Freeform 526"/>
            <p:cNvSpPr>
              <a:spLocks/>
            </p:cNvSpPr>
            <p:nvPr/>
          </p:nvSpPr>
          <p:spPr bwMode="auto">
            <a:xfrm>
              <a:off x="2982" y="1614"/>
              <a:ext cx="7" cy="7"/>
            </a:xfrm>
            <a:custGeom>
              <a:avLst/>
              <a:gdLst>
                <a:gd name="T0" fmla="*/ 7 w 7"/>
                <a:gd name="T1" fmla="*/ 7 h 7"/>
                <a:gd name="T2" fmla="*/ 6 w 7"/>
                <a:gd name="T3" fmla="*/ 3 h 7"/>
                <a:gd name="T4" fmla="*/ 3 w 7"/>
                <a:gd name="T5" fmla="*/ 0 h 7"/>
                <a:gd name="T6" fmla="*/ 1 w 7"/>
                <a:gd name="T7" fmla="*/ 0 h 7"/>
                <a:gd name="T8" fmla="*/ 0 w 7"/>
                <a:gd name="T9" fmla="*/ 4 h 7"/>
                <a:gd name="T10" fmla="*/ 1 w 7"/>
                <a:gd name="T11" fmla="*/ 6 h 7"/>
                <a:gd name="T12" fmla="*/ 3 w 7"/>
                <a:gd name="T13" fmla="*/ 7 h 7"/>
                <a:gd name="T14" fmla="*/ 7 w 7"/>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7"/>
                <a:gd name="T26" fmla="*/ 7 w 7"/>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7">
                  <a:moveTo>
                    <a:pt x="7" y="7"/>
                  </a:moveTo>
                  <a:lnTo>
                    <a:pt x="6" y="3"/>
                  </a:lnTo>
                  <a:lnTo>
                    <a:pt x="3" y="0"/>
                  </a:lnTo>
                  <a:lnTo>
                    <a:pt x="1" y="0"/>
                  </a:lnTo>
                  <a:lnTo>
                    <a:pt x="0" y="4"/>
                  </a:lnTo>
                  <a:lnTo>
                    <a:pt x="1" y="6"/>
                  </a:lnTo>
                  <a:lnTo>
                    <a:pt x="3" y="7"/>
                  </a:lnTo>
                  <a:lnTo>
                    <a:pt x="7" y="7"/>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53" name="Freeform 527"/>
            <p:cNvSpPr>
              <a:spLocks/>
            </p:cNvSpPr>
            <p:nvPr/>
          </p:nvSpPr>
          <p:spPr bwMode="auto">
            <a:xfrm>
              <a:off x="2935" y="1623"/>
              <a:ext cx="6" cy="10"/>
            </a:xfrm>
            <a:custGeom>
              <a:avLst/>
              <a:gdLst>
                <a:gd name="T0" fmla="*/ 0 w 6"/>
                <a:gd name="T1" fmla="*/ 0 h 10"/>
                <a:gd name="T2" fmla="*/ 2 w 6"/>
                <a:gd name="T3" fmla="*/ 0 h 10"/>
                <a:gd name="T4" fmla="*/ 3 w 6"/>
                <a:gd name="T5" fmla="*/ 0 h 10"/>
                <a:gd name="T6" fmla="*/ 3 w 6"/>
                <a:gd name="T7" fmla="*/ 1 h 10"/>
                <a:gd name="T8" fmla="*/ 6 w 6"/>
                <a:gd name="T9" fmla="*/ 3 h 10"/>
                <a:gd name="T10" fmla="*/ 6 w 6"/>
                <a:gd name="T11" fmla="*/ 4 h 10"/>
                <a:gd name="T12" fmla="*/ 5 w 6"/>
                <a:gd name="T13" fmla="*/ 6 h 10"/>
                <a:gd name="T14" fmla="*/ 3 w 6"/>
                <a:gd name="T15" fmla="*/ 10 h 10"/>
                <a:gd name="T16" fmla="*/ 3 w 6"/>
                <a:gd name="T17" fmla="*/ 6 h 10"/>
                <a:gd name="T18" fmla="*/ 2 w 6"/>
                <a:gd name="T19" fmla="*/ 4 h 10"/>
                <a:gd name="T20" fmla="*/ 2 w 6"/>
                <a:gd name="T21" fmla="*/ 3 h 10"/>
                <a:gd name="T22" fmla="*/ 0 w 6"/>
                <a:gd name="T23" fmla="*/ 3 h 10"/>
                <a:gd name="T24" fmla="*/ 0 w 6"/>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10"/>
                <a:gd name="T41" fmla="*/ 6 w 6"/>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10">
                  <a:moveTo>
                    <a:pt x="0" y="0"/>
                  </a:moveTo>
                  <a:lnTo>
                    <a:pt x="2" y="0"/>
                  </a:lnTo>
                  <a:lnTo>
                    <a:pt x="3" y="0"/>
                  </a:lnTo>
                  <a:lnTo>
                    <a:pt x="3" y="1"/>
                  </a:lnTo>
                  <a:lnTo>
                    <a:pt x="6" y="3"/>
                  </a:lnTo>
                  <a:lnTo>
                    <a:pt x="6" y="4"/>
                  </a:lnTo>
                  <a:lnTo>
                    <a:pt x="5" y="6"/>
                  </a:lnTo>
                  <a:lnTo>
                    <a:pt x="3" y="10"/>
                  </a:lnTo>
                  <a:lnTo>
                    <a:pt x="3" y="6"/>
                  </a:lnTo>
                  <a:lnTo>
                    <a:pt x="2" y="4"/>
                  </a:lnTo>
                  <a:lnTo>
                    <a:pt x="2" y="3"/>
                  </a:lnTo>
                  <a:lnTo>
                    <a:pt x="0" y="3"/>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54" name="Freeform 528"/>
            <p:cNvSpPr>
              <a:spLocks/>
            </p:cNvSpPr>
            <p:nvPr/>
          </p:nvSpPr>
          <p:spPr bwMode="auto">
            <a:xfrm>
              <a:off x="2922" y="1623"/>
              <a:ext cx="13" cy="9"/>
            </a:xfrm>
            <a:custGeom>
              <a:avLst/>
              <a:gdLst>
                <a:gd name="T0" fmla="*/ 4 w 13"/>
                <a:gd name="T1" fmla="*/ 0 h 9"/>
                <a:gd name="T2" fmla="*/ 6 w 13"/>
                <a:gd name="T3" fmla="*/ 0 h 9"/>
                <a:gd name="T4" fmla="*/ 6 w 13"/>
                <a:gd name="T5" fmla="*/ 1 h 9"/>
                <a:gd name="T6" fmla="*/ 7 w 13"/>
                <a:gd name="T7" fmla="*/ 1 h 9"/>
                <a:gd name="T8" fmla="*/ 7 w 13"/>
                <a:gd name="T9" fmla="*/ 3 h 9"/>
                <a:gd name="T10" fmla="*/ 9 w 13"/>
                <a:gd name="T11" fmla="*/ 3 h 9"/>
                <a:gd name="T12" fmla="*/ 10 w 13"/>
                <a:gd name="T13" fmla="*/ 3 h 9"/>
                <a:gd name="T14" fmla="*/ 10 w 13"/>
                <a:gd name="T15" fmla="*/ 1 h 9"/>
                <a:gd name="T16" fmla="*/ 12 w 13"/>
                <a:gd name="T17" fmla="*/ 1 h 9"/>
                <a:gd name="T18" fmla="*/ 12 w 13"/>
                <a:gd name="T19" fmla="*/ 3 h 9"/>
                <a:gd name="T20" fmla="*/ 13 w 13"/>
                <a:gd name="T21" fmla="*/ 4 h 9"/>
                <a:gd name="T22" fmla="*/ 13 w 13"/>
                <a:gd name="T23" fmla="*/ 7 h 9"/>
                <a:gd name="T24" fmla="*/ 12 w 13"/>
                <a:gd name="T25" fmla="*/ 9 h 9"/>
                <a:gd name="T26" fmla="*/ 10 w 13"/>
                <a:gd name="T27" fmla="*/ 7 h 9"/>
                <a:gd name="T28" fmla="*/ 9 w 13"/>
                <a:gd name="T29" fmla="*/ 9 h 9"/>
                <a:gd name="T30" fmla="*/ 7 w 13"/>
                <a:gd name="T31" fmla="*/ 9 h 9"/>
                <a:gd name="T32" fmla="*/ 4 w 13"/>
                <a:gd name="T33" fmla="*/ 7 h 9"/>
                <a:gd name="T34" fmla="*/ 1 w 13"/>
                <a:gd name="T35" fmla="*/ 6 h 9"/>
                <a:gd name="T36" fmla="*/ 0 w 13"/>
                <a:gd name="T37" fmla="*/ 4 h 9"/>
                <a:gd name="T38" fmla="*/ 1 w 13"/>
                <a:gd name="T39" fmla="*/ 4 h 9"/>
                <a:gd name="T40" fmla="*/ 3 w 13"/>
                <a:gd name="T41" fmla="*/ 3 h 9"/>
                <a:gd name="T42" fmla="*/ 1 w 13"/>
                <a:gd name="T43" fmla="*/ 3 h 9"/>
                <a:gd name="T44" fmla="*/ 1 w 13"/>
                <a:gd name="T45" fmla="*/ 1 h 9"/>
                <a:gd name="T46" fmla="*/ 1 w 13"/>
                <a:gd name="T47" fmla="*/ 0 h 9"/>
                <a:gd name="T48" fmla="*/ 4 w 13"/>
                <a:gd name="T49" fmla="*/ 0 h 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
                <a:gd name="T76" fmla="*/ 0 h 9"/>
                <a:gd name="T77" fmla="*/ 13 w 13"/>
                <a:gd name="T78" fmla="*/ 9 h 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 h="9">
                  <a:moveTo>
                    <a:pt x="4" y="0"/>
                  </a:moveTo>
                  <a:lnTo>
                    <a:pt x="6" y="0"/>
                  </a:lnTo>
                  <a:lnTo>
                    <a:pt x="6" y="1"/>
                  </a:lnTo>
                  <a:lnTo>
                    <a:pt x="7" y="1"/>
                  </a:lnTo>
                  <a:lnTo>
                    <a:pt x="7" y="3"/>
                  </a:lnTo>
                  <a:lnTo>
                    <a:pt x="9" y="3"/>
                  </a:lnTo>
                  <a:lnTo>
                    <a:pt x="10" y="3"/>
                  </a:lnTo>
                  <a:lnTo>
                    <a:pt x="10" y="1"/>
                  </a:lnTo>
                  <a:lnTo>
                    <a:pt x="12" y="1"/>
                  </a:lnTo>
                  <a:lnTo>
                    <a:pt x="12" y="3"/>
                  </a:lnTo>
                  <a:lnTo>
                    <a:pt x="13" y="4"/>
                  </a:lnTo>
                  <a:lnTo>
                    <a:pt x="13" y="7"/>
                  </a:lnTo>
                  <a:lnTo>
                    <a:pt x="12" y="9"/>
                  </a:lnTo>
                  <a:lnTo>
                    <a:pt x="10" y="7"/>
                  </a:lnTo>
                  <a:lnTo>
                    <a:pt x="9" y="9"/>
                  </a:lnTo>
                  <a:lnTo>
                    <a:pt x="7" y="9"/>
                  </a:lnTo>
                  <a:lnTo>
                    <a:pt x="4" y="7"/>
                  </a:lnTo>
                  <a:lnTo>
                    <a:pt x="1" y="6"/>
                  </a:lnTo>
                  <a:lnTo>
                    <a:pt x="0" y="4"/>
                  </a:lnTo>
                  <a:lnTo>
                    <a:pt x="1" y="4"/>
                  </a:lnTo>
                  <a:lnTo>
                    <a:pt x="3" y="3"/>
                  </a:lnTo>
                  <a:lnTo>
                    <a:pt x="1" y="3"/>
                  </a:lnTo>
                  <a:lnTo>
                    <a:pt x="1" y="1"/>
                  </a:lnTo>
                  <a:lnTo>
                    <a:pt x="1" y="0"/>
                  </a:lnTo>
                  <a:lnTo>
                    <a:pt x="4"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55" name="Freeform 529"/>
            <p:cNvSpPr>
              <a:spLocks/>
            </p:cNvSpPr>
            <p:nvPr/>
          </p:nvSpPr>
          <p:spPr bwMode="auto">
            <a:xfrm>
              <a:off x="2901" y="1603"/>
              <a:ext cx="19" cy="17"/>
            </a:xfrm>
            <a:custGeom>
              <a:avLst/>
              <a:gdLst>
                <a:gd name="T0" fmla="*/ 4 w 19"/>
                <a:gd name="T1" fmla="*/ 3 h 17"/>
                <a:gd name="T2" fmla="*/ 6 w 19"/>
                <a:gd name="T3" fmla="*/ 2 h 17"/>
                <a:gd name="T4" fmla="*/ 10 w 19"/>
                <a:gd name="T5" fmla="*/ 2 h 17"/>
                <a:gd name="T6" fmla="*/ 13 w 19"/>
                <a:gd name="T7" fmla="*/ 3 h 17"/>
                <a:gd name="T8" fmla="*/ 13 w 19"/>
                <a:gd name="T9" fmla="*/ 0 h 17"/>
                <a:gd name="T10" fmla="*/ 15 w 19"/>
                <a:gd name="T11" fmla="*/ 0 h 17"/>
                <a:gd name="T12" fmla="*/ 16 w 19"/>
                <a:gd name="T13" fmla="*/ 5 h 17"/>
                <a:gd name="T14" fmla="*/ 16 w 19"/>
                <a:gd name="T15" fmla="*/ 6 h 17"/>
                <a:gd name="T16" fmla="*/ 16 w 19"/>
                <a:gd name="T17" fmla="*/ 9 h 17"/>
                <a:gd name="T18" fmla="*/ 18 w 19"/>
                <a:gd name="T19" fmla="*/ 9 h 17"/>
                <a:gd name="T20" fmla="*/ 19 w 19"/>
                <a:gd name="T21" fmla="*/ 9 h 17"/>
                <a:gd name="T22" fmla="*/ 19 w 19"/>
                <a:gd name="T23" fmla="*/ 11 h 17"/>
                <a:gd name="T24" fmla="*/ 18 w 19"/>
                <a:gd name="T25" fmla="*/ 11 h 17"/>
                <a:gd name="T26" fmla="*/ 18 w 19"/>
                <a:gd name="T27" fmla="*/ 17 h 17"/>
                <a:gd name="T28" fmla="*/ 15 w 19"/>
                <a:gd name="T29" fmla="*/ 17 h 17"/>
                <a:gd name="T30" fmla="*/ 13 w 19"/>
                <a:gd name="T31" fmla="*/ 17 h 17"/>
                <a:gd name="T32" fmla="*/ 12 w 19"/>
                <a:gd name="T33" fmla="*/ 17 h 17"/>
                <a:gd name="T34" fmla="*/ 9 w 19"/>
                <a:gd name="T35" fmla="*/ 15 h 17"/>
                <a:gd name="T36" fmla="*/ 6 w 19"/>
                <a:gd name="T37" fmla="*/ 17 h 17"/>
                <a:gd name="T38" fmla="*/ 6 w 19"/>
                <a:gd name="T39" fmla="*/ 15 h 17"/>
                <a:gd name="T40" fmla="*/ 7 w 19"/>
                <a:gd name="T41" fmla="*/ 14 h 17"/>
                <a:gd name="T42" fmla="*/ 6 w 19"/>
                <a:gd name="T43" fmla="*/ 14 h 17"/>
                <a:gd name="T44" fmla="*/ 3 w 19"/>
                <a:gd name="T45" fmla="*/ 12 h 17"/>
                <a:gd name="T46" fmla="*/ 3 w 19"/>
                <a:gd name="T47" fmla="*/ 11 h 17"/>
                <a:gd name="T48" fmla="*/ 1 w 19"/>
                <a:gd name="T49" fmla="*/ 9 h 17"/>
                <a:gd name="T50" fmla="*/ 1 w 19"/>
                <a:gd name="T51" fmla="*/ 8 h 17"/>
                <a:gd name="T52" fmla="*/ 0 w 19"/>
                <a:gd name="T53" fmla="*/ 6 h 17"/>
                <a:gd name="T54" fmla="*/ 1 w 19"/>
                <a:gd name="T55" fmla="*/ 6 h 17"/>
                <a:gd name="T56" fmla="*/ 1 w 19"/>
                <a:gd name="T57" fmla="*/ 5 h 17"/>
                <a:gd name="T58" fmla="*/ 0 w 19"/>
                <a:gd name="T59" fmla="*/ 5 h 17"/>
                <a:gd name="T60" fmla="*/ 0 w 19"/>
                <a:gd name="T61" fmla="*/ 3 h 17"/>
                <a:gd name="T62" fmla="*/ 1 w 19"/>
                <a:gd name="T63" fmla="*/ 3 h 17"/>
                <a:gd name="T64" fmla="*/ 3 w 19"/>
                <a:gd name="T65" fmla="*/ 3 h 17"/>
                <a:gd name="T66" fmla="*/ 4 w 19"/>
                <a:gd name="T67" fmla="*/ 3 h 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
                <a:gd name="T103" fmla="*/ 0 h 17"/>
                <a:gd name="T104" fmla="*/ 19 w 19"/>
                <a:gd name="T105" fmla="*/ 17 h 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 h="17">
                  <a:moveTo>
                    <a:pt x="4" y="3"/>
                  </a:moveTo>
                  <a:lnTo>
                    <a:pt x="6" y="2"/>
                  </a:lnTo>
                  <a:lnTo>
                    <a:pt x="10" y="2"/>
                  </a:lnTo>
                  <a:lnTo>
                    <a:pt x="13" y="3"/>
                  </a:lnTo>
                  <a:lnTo>
                    <a:pt x="13" y="0"/>
                  </a:lnTo>
                  <a:lnTo>
                    <a:pt x="15" y="0"/>
                  </a:lnTo>
                  <a:lnTo>
                    <a:pt x="16" y="5"/>
                  </a:lnTo>
                  <a:lnTo>
                    <a:pt x="16" y="6"/>
                  </a:lnTo>
                  <a:lnTo>
                    <a:pt x="16" y="9"/>
                  </a:lnTo>
                  <a:lnTo>
                    <a:pt x="18" y="9"/>
                  </a:lnTo>
                  <a:lnTo>
                    <a:pt x="19" y="9"/>
                  </a:lnTo>
                  <a:lnTo>
                    <a:pt x="19" y="11"/>
                  </a:lnTo>
                  <a:lnTo>
                    <a:pt x="18" y="11"/>
                  </a:lnTo>
                  <a:lnTo>
                    <a:pt x="18" y="17"/>
                  </a:lnTo>
                  <a:lnTo>
                    <a:pt x="15" y="17"/>
                  </a:lnTo>
                  <a:lnTo>
                    <a:pt x="13" y="17"/>
                  </a:lnTo>
                  <a:lnTo>
                    <a:pt x="12" y="17"/>
                  </a:lnTo>
                  <a:lnTo>
                    <a:pt x="9" y="15"/>
                  </a:lnTo>
                  <a:lnTo>
                    <a:pt x="6" y="17"/>
                  </a:lnTo>
                  <a:lnTo>
                    <a:pt x="6" y="15"/>
                  </a:lnTo>
                  <a:lnTo>
                    <a:pt x="7" y="14"/>
                  </a:lnTo>
                  <a:lnTo>
                    <a:pt x="6" y="14"/>
                  </a:lnTo>
                  <a:lnTo>
                    <a:pt x="3" y="12"/>
                  </a:lnTo>
                  <a:lnTo>
                    <a:pt x="3" y="11"/>
                  </a:lnTo>
                  <a:lnTo>
                    <a:pt x="1" y="9"/>
                  </a:lnTo>
                  <a:lnTo>
                    <a:pt x="1" y="8"/>
                  </a:lnTo>
                  <a:lnTo>
                    <a:pt x="0" y="6"/>
                  </a:lnTo>
                  <a:lnTo>
                    <a:pt x="1" y="6"/>
                  </a:lnTo>
                  <a:lnTo>
                    <a:pt x="1" y="5"/>
                  </a:lnTo>
                  <a:lnTo>
                    <a:pt x="0" y="5"/>
                  </a:lnTo>
                  <a:lnTo>
                    <a:pt x="0" y="3"/>
                  </a:lnTo>
                  <a:lnTo>
                    <a:pt x="1" y="3"/>
                  </a:lnTo>
                  <a:lnTo>
                    <a:pt x="3" y="3"/>
                  </a:lnTo>
                  <a:lnTo>
                    <a:pt x="4" y="3"/>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56" name="Freeform 530"/>
            <p:cNvSpPr>
              <a:spLocks/>
            </p:cNvSpPr>
            <p:nvPr/>
          </p:nvSpPr>
          <p:spPr bwMode="auto">
            <a:xfrm>
              <a:off x="2916" y="1617"/>
              <a:ext cx="6" cy="13"/>
            </a:xfrm>
            <a:custGeom>
              <a:avLst/>
              <a:gdLst>
                <a:gd name="T0" fmla="*/ 4 w 6"/>
                <a:gd name="T1" fmla="*/ 3 h 13"/>
                <a:gd name="T2" fmla="*/ 4 w 6"/>
                <a:gd name="T3" fmla="*/ 1 h 13"/>
                <a:gd name="T4" fmla="*/ 4 w 6"/>
                <a:gd name="T5" fmla="*/ 0 h 13"/>
                <a:gd name="T6" fmla="*/ 6 w 6"/>
                <a:gd name="T7" fmla="*/ 0 h 13"/>
                <a:gd name="T8" fmla="*/ 6 w 6"/>
                <a:gd name="T9" fmla="*/ 4 h 13"/>
                <a:gd name="T10" fmla="*/ 4 w 6"/>
                <a:gd name="T11" fmla="*/ 7 h 13"/>
                <a:gd name="T12" fmla="*/ 4 w 6"/>
                <a:gd name="T13" fmla="*/ 9 h 13"/>
                <a:gd name="T14" fmla="*/ 3 w 6"/>
                <a:gd name="T15" fmla="*/ 10 h 13"/>
                <a:gd name="T16" fmla="*/ 3 w 6"/>
                <a:gd name="T17" fmla="*/ 12 h 13"/>
                <a:gd name="T18" fmla="*/ 1 w 6"/>
                <a:gd name="T19" fmla="*/ 13 h 13"/>
                <a:gd name="T20" fmla="*/ 1 w 6"/>
                <a:gd name="T21" fmla="*/ 10 h 13"/>
                <a:gd name="T22" fmla="*/ 0 w 6"/>
                <a:gd name="T23" fmla="*/ 9 h 13"/>
                <a:gd name="T24" fmla="*/ 1 w 6"/>
                <a:gd name="T25" fmla="*/ 9 h 13"/>
                <a:gd name="T26" fmla="*/ 1 w 6"/>
                <a:gd name="T27" fmla="*/ 6 h 13"/>
                <a:gd name="T28" fmla="*/ 3 w 6"/>
                <a:gd name="T29" fmla="*/ 3 h 13"/>
                <a:gd name="T30" fmla="*/ 4 w 6"/>
                <a:gd name="T31" fmla="*/ 3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
                <a:gd name="T49" fmla="*/ 0 h 13"/>
                <a:gd name="T50" fmla="*/ 6 w 6"/>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 h="13">
                  <a:moveTo>
                    <a:pt x="4" y="3"/>
                  </a:moveTo>
                  <a:lnTo>
                    <a:pt x="4" y="1"/>
                  </a:lnTo>
                  <a:lnTo>
                    <a:pt x="4" y="0"/>
                  </a:lnTo>
                  <a:lnTo>
                    <a:pt x="6" y="0"/>
                  </a:lnTo>
                  <a:lnTo>
                    <a:pt x="6" y="4"/>
                  </a:lnTo>
                  <a:lnTo>
                    <a:pt x="4" y="7"/>
                  </a:lnTo>
                  <a:lnTo>
                    <a:pt x="4" y="9"/>
                  </a:lnTo>
                  <a:lnTo>
                    <a:pt x="3" y="10"/>
                  </a:lnTo>
                  <a:lnTo>
                    <a:pt x="3" y="12"/>
                  </a:lnTo>
                  <a:lnTo>
                    <a:pt x="1" y="13"/>
                  </a:lnTo>
                  <a:lnTo>
                    <a:pt x="1" y="10"/>
                  </a:lnTo>
                  <a:lnTo>
                    <a:pt x="0" y="9"/>
                  </a:lnTo>
                  <a:lnTo>
                    <a:pt x="1" y="9"/>
                  </a:lnTo>
                  <a:lnTo>
                    <a:pt x="1" y="6"/>
                  </a:lnTo>
                  <a:lnTo>
                    <a:pt x="3" y="3"/>
                  </a:lnTo>
                  <a:lnTo>
                    <a:pt x="4"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57" name="Freeform 531"/>
            <p:cNvSpPr>
              <a:spLocks/>
            </p:cNvSpPr>
            <p:nvPr/>
          </p:nvSpPr>
          <p:spPr bwMode="auto">
            <a:xfrm>
              <a:off x="2920" y="1588"/>
              <a:ext cx="30" cy="33"/>
            </a:xfrm>
            <a:custGeom>
              <a:avLst/>
              <a:gdLst>
                <a:gd name="T0" fmla="*/ 15 w 30"/>
                <a:gd name="T1" fmla="*/ 5 h 33"/>
                <a:gd name="T2" fmla="*/ 15 w 30"/>
                <a:gd name="T3" fmla="*/ 9 h 33"/>
                <a:gd name="T4" fmla="*/ 14 w 30"/>
                <a:gd name="T5" fmla="*/ 11 h 33"/>
                <a:gd name="T6" fmla="*/ 15 w 30"/>
                <a:gd name="T7" fmla="*/ 14 h 33"/>
                <a:gd name="T8" fmla="*/ 17 w 30"/>
                <a:gd name="T9" fmla="*/ 9 h 33"/>
                <a:gd name="T10" fmla="*/ 18 w 30"/>
                <a:gd name="T11" fmla="*/ 8 h 33"/>
                <a:gd name="T12" fmla="*/ 18 w 30"/>
                <a:gd name="T13" fmla="*/ 6 h 33"/>
                <a:gd name="T14" fmla="*/ 20 w 30"/>
                <a:gd name="T15" fmla="*/ 12 h 33"/>
                <a:gd name="T16" fmla="*/ 18 w 30"/>
                <a:gd name="T17" fmla="*/ 14 h 33"/>
                <a:gd name="T18" fmla="*/ 20 w 30"/>
                <a:gd name="T19" fmla="*/ 6 h 33"/>
                <a:gd name="T20" fmla="*/ 18 w 30"/>
                <a:gd name="T21" fmla="*/ 5 h 33"/>
                <a:gd name="T22" fmla="*/ 20 w 30"/>
                <a:gd name="T23" fmla="*/ 2 h 33"/>
                <a:gd name="T24" fmla="*/ 26 w 30"/>
                <a:gd name="T25" fmla="*/ 0 h 33"/>
                <a:gd name="T26" fmla="*/ 29 w 30"/>
                <a:gd name="T27" fmla="*/ 6 h 33"/>
                <a:gd name="T28" fmla="*/ 29 w 30"/>
                <a:gd name="T29" fmla="*/ 9 h 33"/>
                <a:gd name="T30" fmla="*/ 30 w 30"/>
                <a:gd name="T31" fmla="*/ 14 h 33"/>
                <a:gd name="T32" fmla="*/ 27 w 30"/>
                <a:gd name="T33" fmla="*/ 15 h 33"/>
                <a:gd name="T34" fmla="*/ 23 w 30"/>
                <a:gd name="T35" fmla="*/ 18 h 33"/>
                <a:gd name="T36" fmla="*/ 26 w 30"/>
                <a:gd name="T37" fmla="*/ 21 h 33"/>
                <a:gd name="T38" fmla="*/ 26 w 30"/>
                <a:gd name="T39" fmla="*/ 26 h 33"/>
                <a:gd name="T40" fmla="*/ 21 w 30"/>
                <a:gd name="T41" fmla="*/ 29 h 33"/>
                <a:gd name="T42" fmla="*/ 21 w 30"/>
                <a:gd name="T43" fmla="*/ 30 h 33"/>
                <a:gd name="T44" fmla="*/ 21 w 30"/>
                <a:gd name="T45" fmla="*/ 33 h 33"/>
                <a:gd name="T46" fmla="*/ 18 w 30"/>
                <a:gd name="T47" fmla="*/ 33 h 33"/>
                <a:gd name="T48" fmla="*/ 14 w 30"/>
                <a:gd name="T49" fmla="*/ 32 h 33"/>
                <a:gd name="T50" fmla="*/ 15 w 30"/>
                <a:gd name="T51" fmla="*/ 32 h 33"/>
                <a:gd name="T52" fmla="*/ 11 w 30"/>
                <a:gd name="T53" fmla="*/ 27 h 33"/>
                <a:gd name="T54" fmla="*/ 6 w 30"/>
                <a:gd name="T55" fmla="*/ 24 h 33"/>
                <a:gd name="T56" fmla="*/ 5 w 30"/>
                <a:gd name="T57" fmla="*/ 23 h 33"/>
                <a:gd name="T58" fmla="*/ 2 w 30"/>
                <a:gd name="T59" fmla="*/ 15 h 33"/>
                <a:gd name="T60" fmla="*/ 3 w 30"/>
                <a:gd name="T61" fmla="*/ 14 h 33"/>
                <a:gd name="T62" fmla="*/ 2 w 30"/>
                <a:gd name="T63" fmla="*/ 11 h 33"/>
                <a:gd name="T64" fmla="*/ 8 w 30"/>
                <a:gd name="T65" fmla="*/ 11 h 33"/>
                <a:gd name="T66" fmla="*/ 11 w 30"/>
                <a:gd name="T67" fmla="*/ 9 h 33"/>
                <a:gd name="T68" fmla="*/ 11 w 30"/>
                <a:gd name="T69" fmla="*/ 6 h 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
                <a:gd name="T106" fmla="*/ 0 h 33"/>
                <a:gd name="T107" fmla="*/ 30 w 30"/>
                <a:gd name="T108" fmla="*/ 33 h 3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 h="33">
                  <a:moveTo>
                    <a:pt x="9" y="5"/>
                  </a:moveTo>
                  <a:lnTo>
                    <a:pt x="15" y="5"/>
                  </a:lnTo>
                  <a:lnTo>
                    <a:pt x="15" y="6"/>
                  </a:lnTo>
                  <a:lnTo>
                    <a:pt x="15" y="9"/>
                  </a:lnTo>
                  <a:lnTo>
                    <a:pt x="14" y="9"/>
                  </a:lnTo>
                  <a:lnTo>
                    <a:pt x="14" y="11"/>
                  </a:lnTo>
                  <a:lnTo>
                    <a:pt x="15" y="9"/>
                  </a:lnTo>
                  <a:lnTo>
                    <a:pt x="15" y="14"/>
                  </a:lnTo>
                  <a:lnTo>
                    <a:pt x="17" y="12"/>
                  </a:lnTo>
                  <a:lnTo>
                    <a:pt x="17" y="9"/>
                  </a:lnTo>
                  <a:lnTo>
                    <a:pt x="18" y="9"/>
                  </a:lnTo>
                  <a:lnTo>
                    <a:pt x="18" y="8"/>
                  </a:lnTo>
                  <a:lnTo>
                    <a:pt x="17" y="8"/>
                  </a:lnTo>
                  <a:lnTo>
                    <a:pt x="18" y="6"/>
                  </a:lnTo>
                  <a:lnTo>
                    <a:pt x="20" y="11"/>
                  </a:lnTo>
                  <a:lnTo>
                    <a:pt x="20" y="12"/>
                  </a:lnTo>
                  <a:lnTo>
                    <a:pt x="18" y="12"/>
                  </a:lnTo>
                  <a:lnTo>
                    <a:pt x="18" y="14"/>
                  </a:lnTo>
                  <a:lnTo>
                    <a:pt x="20" y="14"/>
                  </a:lnTo>
                  <a:lnTo>
                    <a:pt x="20" y="6"/>
                  </a:lnTo>
                  <a:lnTo>
                    <a:pt x="20" y="5"/>
                  </a:lnTo>
                  <a:lnTo>
                    <a:pt x="18" y="5"/>
                  </a:lnTo>
                  <a:lnTo>
                    <a:pt x="18" y="3"/>
                  </a:lnTo>
                  <a:lnTo>
                    <a:pt x="20" y="2"/>
                  </a:lnTo>
                  <a:lnTo>
                    <a:pt x="23" y="0"/>
                  </a:lnTo>
                  <a:lnTo>
                    <a:pt x="26" y="0"/>
                  </a:lnTo>
                  <a:lnTo>
                    <a:pt x="27" y="2"/>
                  </a:lnTo>
                  <a:lnTo>
                    <a:pt x="29" y="6"/>
                  </a:lnTo>
                  <a:lnTo>
                    <a:pt x="29" y="8"/>
                  </a:lnTo>
                  <a:lnTo>
                    <a:pt x="29" y="9"/>
                  </a:lnTo>
                  <a:lnTo>
                    <a:pt x="29" y="11"/>
                  </a:lnTo>
                  <a:lnTo>
                    <a:pt x="30" y="14"/>
                  </a:lnTo>
                  <a:lnTo>
                    <a:pt x="29" y="14"/>
                  </a:lnTo>
                  <a:lnTo>
                    <a:pt x="27" y="15"/>
                  </a:lnTo>
                  <a:lnTo>
                    <a:pt x="26" y="15"/>
                  </a:lnTo>
                  <a:lnTo>
                    <a:pt x="23" y="18"/>
                  </a:lnTo>
                  <a:lnTo>
                    <a:pt x="23" y="21"/>
                  </a:lnTo>
                  <a:lnTo>
                    <a:pt x="26" y="21"/>
                  </a:lnTo>
                  <a:lnTo>
                    <a:pt x="27" y="23"/>
                  </a:lnTo>
                  <a:lnTo>
                    <a:pt x="26" y="26"/>
                  </a:lnTo>
                  <a:lnTo>
                    <a:pt x="21" y="27"/>
                  </a:lnTo>
                  <a:lnTo>
                    <a:pt x="21" y="29"/>
                  </a:lnTo>
                  <a:lnTo>
                    <a:pt x="23" y="30"/>
                  </a:lnTo>
                  <a:lnTo>
                    <a:pt x="21" y="30"/>
                  </a:lnTo>
                  <a:lnTo>
                    <a:pt x="21" y="32"/>
                  </a:lnTo>
                  <a:lnTo>
                    <a:pt x="21" y="33"/>
                  </a:lnTo>
                  <a:lnTo>
                    <a:pt x="20" y="33"/>
                  </a:lnTo>
                  <a:lnTo>
                    <a:pt x="18" y="33"/>
                  </a:lnTo>
                  <a:lnTo>
                    <a:pt x="15" y="32"/>
                  </a:lnTo>
                  <a:lnTo>
                    <a:pt x="14" y="32"/>
                  </a:lnTo>
                  <a:lnTo>
                    <a:pt x="14" y="30"/>
                  </a:lnTo>
                  <a:lnTo>
                    <a:pt x="15" y="32"/>
                  </a:lnTo>
                  <a:lnTo>
                    <a:pt x="15" y="29"/>
                  </a:lnTo>
                  <a:lnTo>
                    <a:pt x="11" y="27"/>
                  </a:lnTo>
                  <a:lnTo>
                    <a:pt x="8" y="27"/>
                  </a:lnTo>
                  <a:lnTo>
                    <a:pt x="6" y="24"/>
                  </a:lnTo>
                  <a:lnTo>
                    <a:pt x="5" y="24"/>
                  </a:lnTo>
                  <a:lnTo>
                    <a:pt x="5" y="23"/>
                  </a:lnTo>
                  <a:lnTo>
                    <a:pt x="5" y="15"/>
                  </a:lnTo>
                  <a:lnTo>
                    <a:pt x="2" y="15"/>
                  </a:lnTo>
                  <a:lnTo>
                    <a:pt x="2" y="14"/>
                  </a:lnTo>
                  <a:lnTo>
                    <a:pt x="3" y="14"/>
                  </a:lnTo>
                  <a:lnTo>
                    <a:pt x="0" y="12"/>
                  </a:lnTo>
                  <a:lnTo>
                    <a:pt x="2" y="11"/>
                  </a:lnTo>
                  <a:lnTo>
                    <a:pt x="6" y="11"/>
                  </a:lnTo>
                  <a:lnTo>
                    <a:pt x="8" y="11"/>
                  </a:lnTo>
                  <a:lnTo>
                    <a:pt x="9" y="9"/>
                  </a:lnTo>
                  <a:lnTo>
                    <a:pt x="11" y="9"/>
                  </a:lnTo>
                  <a:lnTo>
                    <a:pt x="11" y="8"/>
                  </a:lnTo>
                  <a:lnTo>
                    <a:pt x="11" y="6"/>
                  </a:lnTo>
                  <a:lnTo>
                    <a:pt x="9" y="5"/>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58" name="Freeform 532"/>
            <p:cNvSpPr>
              <a:spLocks/>
            </p:cNvSpPr>
            <p:nvPr/>
          </p:nvSpPr>
          <p:spPr bwMode="auto">
            <a:xfrm>
              <a:off x="2873" y="1539"/>
              <a:ext cx="46" cy="87"/>
            </a:xfrm>
            <a:custGeom>
              <a:avLst/>
              <a:gdLst>
                <a:gd name="T0" fmla="*/ 13 w 46"/>
                <a:gd name="T1" fmla="*/ 85 h 87"/>
                <a:gd name="T2" fmla="*/ 23 w 46"/>
                <a:gd name="T3" fmla="*/ 85 h 87"/>
                <a:gd name="T4" fmla="*/ 26 w 46"/>
                <a:gd name="T5" fmla="*/ 85 h 87"/>
                <a:gd name="T6" fmla="*/ 23 w 46"/>
                <a:gd name="T7" fmla="*/ 82 h 87"/>
                <a:gd name="T8" fmla="*/ 22 w 46"/>
                <a:gd name="T9" fmla="*/ 78 h 87"/>
                <a:gd name="T10" fmla="*/ 25 w 46"/>
                <a:gd name="T11" fmla="*/ 75 h 87"/>
                <a:gd name="T12" fmla="*/ 23 w 46"/>
                <a:gd name="T13" fmla="*/ 72 h 87"/>
                <a:gd name="T14" fmla="*/ 23 w 46"/>
                <a:gd name="T15" fmla="*/ 67 h 87"/>
                <a:gd name="T16" fmla="*/ 25 w 46"/>
                <a:gd name="T17" fmla="*/ 61 h 87"/>
                <a:gd name="T18" fmla="*/ 31 w 46"/>
                <a:gd name="T19" fmla="*/ 61 h 87"/>
                <a:gd name="T20" fmla="*/ 29 w 46"/>
                <a:gd name="T21" fmla="*/ 57 h 87"/>
                <a:gd name="T22" fmla="*/ 34 w 46"/>
                <a:gd name="T23" fmla="*/ 57 h 87"/>
                <a:gd name="T24" fmla="*/ 35 w 46"/>
                <a:gd name="T25" fmla="*/ 51 h 87"/>
                <a:gd name="T26" fmla="*/ 38 w 46"/>
                <a:gd name="T27" fmla="*/ 46 h 87"/>
                <a:gd name="T28" fmla="*/ 38 w 46"/>
                <a:gd name="T29" fmla="*/ 49 h 87"/>
                <a:gd name="T30" fmla="*/ 46 w 46"/>
                <a:gd name="T31" fmla="*/ 45 h 87"/>
                <a:gd name="T32" fmla="*/ 46 w 46"/>
                <a:gd name="T33" fmla="*/ 39 h 87"/>
                <a:gd name="T34" fmla="*/ 41 w 46"/>
                <a:gd name="T35" fmla="*/ 39 h 87"/>
                <a:gd name="T36" fmla="*/ 37 w 46"/>
                <a:gd name="T37" fmla="*/ 37 h 87"/>
                <a:gd name="T38" fmla="*/ 34 w 46"/>
                <a:gd name="T39" fmla="*/ 39 h 87"/>
                <a:gd name="T40" fmla="*/ 34 w 46"/>
                <a:gd name="T41" fmla="*/ 36 h 87"/>
                <a:gd name="T42" fmla="*/ 35 w 46"/>
                <a:gd name="T43" fmla="*/ 33 h 87"/>
                <a:gd name="T44" fmla="*/ 32 w 46"/>
                <a:gd name="T45" fmla="*/ 33 h 87"/>
                <a:gd name="T46" fmla="*/ 35 w 46"/>
                <a:gd name="T47" fmla="*/ 28 h 87"/>
                <a:gd name="T48" fmla="*/ 40 w 46"/>
                <a:gd name="T49" fmla="*/ 15 h 87"/>
                <a:gd name="T50" fmla="*/ 37 w 46"/>
                <a:gd name="T51" fmla="*/ 6 h 87"/>
                <a:gd name="T52" fmla="*/ 38 w 46"/>
                <a:gd name="T53" fmla="*/ 0 h 87"/>
                <a:gd name="T54" fmla="*/ 25 w 46"/>
                <a:gd name="T55" fmla="*/ 10 h 87"/>
                <a:gd name="T56" fmla="*/ 20 w 46"/>
                <a:gd name="T57" fmla="*/ 16 h 87"/>
                <a:gd name="T58" fmla="*/ 6 w 46"/>
                <a:gd name="T59" fmla="*/ 22 h 87"/>
                <a:gd name="T60" fmla="*/ 0 w 46"/>
                <a:gd name="T61" fmla="*/ 54 h 87"/>
                <a:gd name="T62" fmla="*/ 0 w 46"/>
                <a:gd name="T63" fmla="*/ 66 h 87"/>
                <a:gd name="T64" fmla="*/ 3 w 46"/>
                <a:gd name="T65" fmla="*/ 66 h 87"/>
                <a:gd name="T66" fmla="*/ 8 w 46"/>
                <a:gd name="T67" fmla="*/ 73 h 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
                <a:gd name="T103" fmla="*/ 0 h 87"/>
                <a:gd name="T104" fmla="*/ 46 w 46"/>
                <a:gd name="T105" fmla="*/ 87 h 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 h="87">
                  <a:moveTo>
                    <a:pt x="10" y="85"/>
                  </a:moveTo>
                  <a:lnTo>
                    <a:pt x="13" y="85"/>
                  </a:lnTo>
                  <a:lnTo>
                    <a:pt x="19" y="87"/>
                  </a:lnTo>
                  <a:lnTo>
                    <a:pt x="23" y="85"/>
                  </a:lnTo>
                  <a:lnTo>
                    <a:pt x="25" y="85"/>
                  </a:lnTo>
                  <a:lnTo>
                    <a:pt x="26" y="85"/>
                  </a:lnTo>
                  <a:lnTo>
                    <a:pt x="26" y="84"/>
                  </a:lnTo>
                  <a:lnTo>
                    <a:pt x="23" y="82"/>
                  </a:lnTo>
                  <a:lnTo>
                    <a:pt x="22" y="82"/>
                  </a:lnTo>
                  <a:lnTo>
                    <a:pt x="22" y="78"/>
                  </a:lnTo>
                  <a:lnTo>
                    <a:pt x="25" y="76"/>
                  </a:lnTo>
                  <a:lnTo>
                    <a:pt x="25" y="75"/>
                  </a:lnTo>
                  <a:lnTo>
                    <a:pt x="23" y="75"/>
                  </a:lnTo>
                  <a:lnTo>
                    <a:pt x="23" y="72"/>
                  </a:lnTo>
                  <a:lnTo>
                    <a:pt x="25" y="69"/>
                  </a:lnTo>
                  <a:lnTo>
                    <a:pt x="23" y="67"/>
                  </a:lnTo>
                  <a:lnTo>
                    <a:pt x="26" y="64"/>
                  </a:lnTo>
                  <a:lnTo>
                    <a:pt x="25" y="61"/>
                  </a:lnTo>
                  <a:lnTo>
                    <a:pt x="26" y="61"/>
                  </a:lnTo>
                  <a:lnTo>
                    <a:pt x="31" y="61"/>
                  </a:lnTo>
                  <a:lnTo>
                    <a:pt x="31" y="60"/>
                  </a:lnTo>
                  <a:lnTo>
                    <a:pt x="29" y="57"/>
                  </a:lnTo>
                  <a:lnTo>
                    <a:pt x="31" y="55"/>
                  </a:lnTo>
                  <a:lnTo>
                    <a:pt x="34" y="57"/>
                  </a:lnTo>
                  <a:lnTo>
                    <a:pt x="35" y="54"/>
                  </a:lnTo>
                  <a:lnTo>
                    <a:pt x="35" y="51"/>
                  </a:lnTo>
                  <a:lnTo>
                    <a:pt x="37" y="46"/>
                  </a:lnTo>
                  <a:lnTo>
                    <a:pt x="38" y="46"/>
                  </a:lnTo>
                  <a:lnTo>
                    <a:pt x="38" y="48"/>
                  </a:lnTo>
                  <a:lnTo>
                    <a:pt x="38" y="49"/>
                  </a:lnTo>
                  <a:lnTo>
                    <a:pt x="41" y="48"/>
                  </a:lnTo>
                  <a:lnTo>
                    <a:pt x="46" y="45"/>
                  </a:lnTo>
                  <a:lnTo>
                    <a:pt x="46" y="40"/>
                  </a:lnTo>
                  <a:lnTo>
                    <a:pt x="46" y="39"/>
                  </a:lnTo>
                  <a:lnTo>
                    <a:pt x="44" y="37"/>
                  </a:lnTo>
                  <a:lnTo>
                    <a:pt x="41" y="39"/>
                  </a:lnTo>
                  <a:lnTo>
                    <a:pt x="38" y="39"/>
                  </a:lnTo>
                  <a:lnTo>
                    <a:pt x="37" y="37"/>
                  </a:lnTo>
                  <a:lnTo>
                    <a:pt x="35" y="37"/>
                  </a:lnTo>
                  <a:lnTo>
                    <a:pt x="34" y="39"/>
                  </a:lnTo>
                  <a:lnTo>
                    <a:pt x="34" y="37"/>
                  </a:lnTo>
                  <a:lnTo>
                    <a:pt x="34" y="36"/>
                  </a:lnTo>
                  <a:lnTo>
                    <a:pt x="35" y="34"/>
                  </a:lnTo>
                  <a:lnTo>
                    <a:pt x="35" y="33"/>
                  </a:lnTo>
                  <a:lnTo>
                    <a:pt x="32" y="34"/>
                  </a:lnTo>
                  <a:lnTo>
                    <a:pt x="32" y="33"/>
                  </a:lnTo>
                  <a:lnTo>
                    <a:pt x="34" y="31"/>
                  </a:lnTo>
                  <a:lnTo>
                    <a:pt x="35" y="28"/>
                  </a:lnTo>
                  <a:lnTo>
                    <a:pt x="35" y="25"/>
                  </a:lnTo>
                  <a:lnTo>
                    <a:pt x="40" y="15"/>
                  </a:lnTo>
                  <a:lnTo>
                    <a:pt x="40" y="12"/>
                  </a:lnTo>
                  <a:lnTo>
                    <a:pt x="37" y="6"/>
                  </a:lnTo>
                  <a:lnTo>
                    <a:pt x="38" y="1"/>
                  </a:lnTo>
                  <a:lnTo>
                    <a:pt x="38" y="0"/>
                  </a:lnTo>
                  <a:lnTo>
                    <a:pt x="29" y="6"/>
                  </a:lnTo>
                  <a:lnTo>
                    <a:pt x="25" y="10"/>
                  </a:lnTo>
                  <a:lnTo>
                    <a:pt x="23" y="15"/>
                  </a:lnTo>
                  <a:lnTo>
                    <a:pt x="20" y="16"/>
                  </a:lnTo>
                  <a:lnTo>
                    <a:pt x="8" y="19"/>
                  </a:lnTo>
                  <a:lnTo>
                    <a:pt x="6" y="22"/>
                  </a:lnTo>
                  <a:lnTo>
                    <a:pt x="0" y="42"/>
                  </a:lnTo>
                  <a:lnTo>
                    <a:pt x="0" y="54"/>
                  </a:lnTo>
                  <a:lnTo>
                    <a:pt x="1" y="57"/>
                  </a:lnTo>
                  <a:lnTo>
                    <a:pt x="0" y="66"/>
                  </a:lnTo>
                  <a:lnTo>
                    <a:pt x="1" y="66"/>
                  </a:lnTo>
                  <a:lnTo>
                    <a:pt x="3" y="66"/>
                  </a:lnTo>
                  <a:lnTo>
                    <a:pt x="6" y="67"/>
                  </a:lnTo>
                  <a:lnTo>
                    <a:pt x="8" y="73"/>
                  </a:lnTo>
                  <a:lnTo>
                    <a:pt x="10" y="85"/>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59" name="Freeform 533"/>
            <p:cNvSpPr>
              <a:spLocks/>
            </p:cNvSpPr>
            <p:nvPr/>
          </p:nvSpPr>
          <p:spPr bwMode="auto">
            <a:xfrm>
              <a:off x="2832" y="1754"/>
              <a:ext cx="12" cy="17"/>
            </a:xfrm>
            <a:custGeom>
              <a:avLst/>
              <a:gdLst>
                <a:gd name="T0" fmla="*/ 6 w 12"/>
                <a:gd name="T1" fmla="*/ 17 h 17"/>
                <a:gd name="T2" fmla="*/ 11 w 12"/>
                <a:gd name="T3" fmla="*/ 17 h 17"/>
                <a:gd name="T4" fmla="*/ 12 w 12"/>
                <a:gd name="T5" fmla="*/ 15 h 17"/>
                <a:gd name="T6" fmla="*/ 11 w 12"/>
                <a:gd name="T7" fmla="*/ 11 h 17"/>
                <a:gd name="T8" fmla="*/ 9 w 12"/>
                <a:gd name="T9" fmla="*/ 6 h 17"/>
                <a:gd name="T10" fmla="*/ 9 w 12"/>
                <a:gd name="T11" fmla="*/ 5 h 17"/>
                <a:gd name="T12" fmla="*/ 9 w 12"/>
                <a:gd name="T13" fmla="*/ 2 h 17"/>
                <a:gd name="T14" fmla="*/ 6 w 12"/>
                <a:gd name="T15" fmla="*/ 0 h 17"/>
                <a:gd name="T16" fmla="*/ 5 w 12"/>
                <a:gd name="T17" fmla="*/ 0 h 17"/>
                <a:gd name="T18" fmla="*/ 2 w 12"/>
                <a:gd name="T19" fmla="*/ 3 h 17"/>
                <a:gd name="T20" fmla="*/ 0 w 12"/>
                <a:gd name="T21" fmla="*/ 6 h 17"/>
                <a:gd name="T22" fmla="*/ 2 w 12"/>
                <a:gd name="T23" fmla="*/ 11 h 17"/>
                <a:gd name="T24" fmla="*/ 2 w 12"/>
                <a:gd name="T25" fmla="*/ 15 h 17"/>
                <a:gd name="T26" fmla="*/ 6 w 12"/>
                <a:gd name="T27" fmla="*/ 17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7"/>
                <a:gd name="T44" fmla="*/ 12 w 12"/>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7">
                  <a:moveTo>
                    <a:pt x="6" y="17"/>
                  </a:moveTo>
                  <a:lnTo>
                    <a:pt x="11" y="17"/>
                  </a:lnTo>
                  <a:lnTo>
                    <a:pt x="12" y="15"/>
                  </a:lnTo>
                  <a:lnTo>
                    <a:pt x="11" y="11"/>
                  </a:lnTo>
                  <a:lnTo>
                    <a:pt x="9" y="6"/>
                  </a:lnTo>
                  <a:lnTo>
                    <a:pt x="9" y="5"/>
                  </a:lnTo>
                  <a:lnTo>
                    <a:pt x="9" y="2"/>
                  </a:lnTo>
                  <a:lnTo>
                    <a:pt x="6" y="0"/>
                  </a:lnTo>
                  <a:lnTo>
                    <a:pt x="5" y="0"/>
                  </a:lnTo>
                  <a:lnTo>
                    <a:pt x="2" y="3"/>
                  </a:lnTo>
                  <a:lnTo>
                    <a:pt x="0" y="6"/>
                  </a:lnTo>
                  <a:lnTo>
                    <a:pt x="2" y="11"/>
                  </a:lnTo>
                  <a:lnTo>
                    <a:pt x="2" y="15"/>
                  </a:lnTo>
                  <a:lnTo>
                    <a:pt x="6" y="17"/>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60" name="Freeform 534"/>
            <p:cNvSpPr>
              <a:spLocks/>
            </p:cNvSpPr>
            <p:nvPr/>
          </p:nvSpPr>
          <p:spPr bwMode="auto">
            <a:xfrm>
              <a:off x="1700" y="2435"/>
              <a:ext cx="3" cy="3"/>
            </a:xfrm>
            <a:custGeom>
              <a:avLst/>
              <a:gdLst>
                <a:gd name="T0" fmla="*/ 0 w 3"/>
                <a:gd name="T1" fmla="*/ 0 h 3"/>
                <a:gd name="T2" fmla="*/ 0 w 3"/>
                <a:gd name="T3" fmla="*/ 2 h 3"/>
                <a:gd name="T4" fmla="*/ 0 w 3"/>
                <a:gd name="T5" fmla="*/ 3 h 3"/>
                <a:gd name="T6" fmla="*/ 2 w 3"/>
                <a:gd name="T7" fmla="*/ 3 h 3"/>
                <a:gd name="T8" fmla="*/ 3 w 3"/>
                <a:gd name="T9" fmla="*/ 2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0"/>
                  </a:moveTo>
                  <a:lnTo>
                    <a:pt x="0" y="2"/>
                  </a:lnTo>
                  <a:lnTo>
                    <a:pt x="0" y="3"/>
                  </a:lnTo>
                  <a:lnTo>
                    <a:pt x="2" y="3"/>
                  </a:lnTo>
                  <a:lnTo>
                    <a:pt x="3" y="2"/>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61" name="Freeform 535"/>
            <p:cNvSpPr>
              <a:spLocks/>
            </p:cNvSpPr>
            <p:nvPr/>
          </p:nvSpPr>
          <p:spPr bwMode="auto">
            <a:xfrm>
              <a:off x="1711" y="2474"/>
              <a:ext cx="6" cy="8"/>
            </a:xfrm>
            <a:custGeom>
              <a:avLst/>
              <a:gdLst>
                <a:gd name="T0" fmla="*/ 0 w 6"/>
                <a:gd name="T1" fmla="*/ 0 h 8"/>
                <a:gd name="T2" fmla="*/ 1 w 6"/>
                <a:gd name="T3" fmla="*/ 0 h 8"/>
                <a:gd name="T4" fmla="*/ 4 w 6"/>
                <a:gd name="T5" fmla="*/ 2 h 8"/>
                <a:gd name="T6" fmla="*/ 6 w 6"/>
                <a:gd name="T7" fmla="*/ 8 h 8"/>
                <a:gd name="T8" fmla="*/ 4 w 6"/>
                <a:gd name="T9" fmla="*/ 8 h 8"/>
                <a:gd name="T10" fmla="*/ 3 w 6"/>
                <a:gd name="T11" fmla="*/ 8 h 8"/>
                <a:gd name="T12" fmla="*/ 0 w 6"/>
                <a:gd name="T13" fmla="*/ 2 h 8"/>
                <a:gd name="T14" fmla="*/ 0 w 6"/>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8"/>
                <a:gd name="T26" fmla="*/ 6 w 6"/>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8">
                  <a:moveTo>
                    <a:pt x="0" y="0"/>
                  </a:moveTo>
                  <a:lnTo>
                    <a:pt x="1" y="0"/>
                  </a:lnTo>
                  <a:lnTo>
                    <a:pt x="4" y="2"/>
                  </a:lnTo>
                  <a:lnTo>
                    <a:pt x="6" y="8"/>
                  </a:lnTo>
                  <a:lnTo>
                    <a:pt x="4" y="8"/>
                  </a:lnTo>
                  <a:lnTo>
                    <a:pt x="3" y="8"/>
                  </a:lnTo>
                  <a:lnTo>
                    <a:pt x="0" y="2"/>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62" name="Freeform 536"/>
            <p:cNvSpPr>
              <a:spLocks/>
            </p:cNvSpPr>
            <p:nvPr/>
          </p:nvSpPr>
          <p:spPr bwMode="auto">
            <a:xfrm>
              <a:off x="1659" y="2539"/>
              <a:ext cx="9" cy="4"/>
            </a:xfrm>
            <a:custGeom>
              <a:avLst/>
              <a:gdLst>
                <a:gd name="T0" fmla="*/ 7 w 9"/>
                <a:gd name="T1" fmla="*/ 0 h 4"/>
                <a:gd name="T2" fmla="*/ 9 w 9"/>
                <a:gd name="T3" fmla="*/ 0 h 4"/>
                <a:gd name="T4" fmla="*/ 9 w 9"/>
                <a:gd name="T5" fmla="*/ 3 h 4"/>
                <a:gd name="T6" fmla="*/ 6 w 9"/>
                <a:gd name="T7" fmla="*/ 4 h 4"/>
                <a:gd name="T8" fmla="*/ 4 w 9"/>
                <a:gd name="T9" fmla="*/ 4 h 4"/>
                <a:gd name="T10" fmla="*/ 3 w 9"/>
                <a:gd name="T11" fmla="*/ 3 h 4"/>
                <a:gd name="T12" fmla="*/ 0 w 9"/>
                <a:gd name="T13" fmla="*/ 3 h 4"/>
                <a:gd name="T14" fmla="*/ 0 w 9"/>
                <a:gd name="T15" fmla="*/ 1 h 4"/>
                <a:gd name="T16" fmla="*/ 1 w 9"/>
                <a:gd name="T17" fmla="*/ 0 h 4"/>
                <a:gd name="T18" fmla="*/ 3 w 9"/>
                <a:gd name="T19" fmla="*/ 0 h 4"/>
                <a:gd name="T20" fmla="*/ 4 w 9"/>
                <a:gd name="T21" fmla="*/ 1 h 4"/>
                <a:gd name="T22" fmla="*/ 7 w 9"/>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4"/>
                <a:gd name="T38" fmla="*/ 9 w 9"/>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4">
                  <a:moveTo>
                    <a:pt x="7" y="0"/>
                  </a:moveTo>
                  <a:lnTo>
                    <a:pt x="9" y="0"/>
                  </a:lnTo>
                  <a:lnTo>
                    <a:pt x="9" y="3"/>
                  </a:lnTo>
                  <a:lnTo>
                    <a:pt x="6" y="4"/>
                  </a:lnTo>
                  <a:lnTo>
                    <a:pt x="4" y="4"/>
                  </a:lnTo>
                  <a:lnTo>
                    <a:pt x="3" y="3"/>
                  </a:lnTo>
                  <a:lnTo>
                    <a:pt x="0" y="3"/>
                  </a:lnTo>
                  <a:lnTo>
                    <a:pt x="0" y="1"/>
                  </a:lnTo>
                  <a:lnTo>
                    <a:pt x="1" y="0"/>
                  </a:lnTo>
                  <a:lnTo>
                    <a:pt x="3" y="0"/>
                  </a:lnTo>
                  <a:lnTo>
                    <a:pt x="4" y="1"/>
                  </a:lnTo>
                  <a:lnTo>
                    <a:pt x="7"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63" name="Freeform 537"/>
            <p:cNvSpPr>
              <a:spLocks/>
            </p:cNvSpPr>
            <p:nvPr/>
          </p:nvSpPr>
          <p:spPr bwMode="auto">
            <a:xfrm>
              <a:off x="3236" y="2655"/>
              <a:ext cx="89" cy="93"/>
            </a:xfrm>
            <a:custGeom>
              <a:avLst/>
              <a:gdLst>
                <a:gd name="T0" fmla="*/ 71 w 89"/>
                <a:gd name="T1" fmla="*/ 2 h 93"/>
                <a:gd name="T2" fmla="*/ 71 w 89"/>
                <a:gd name="T3" fmla="*/ 0 h 93"/>
                <a:gd name="T4" fmla="*/ 71 w 89"/>
                <a:gd name="T5" fmla="*/ 2 h 93"/>
                <a:gd name="T6" fmla="*/ 63 w 89"/>
                <a:gd name="T7" fmla="*/ 6 h 93"/>
                <a:gd name="T8" fmla="*/ 39 w 89"/>
                <a:gd name="T9" fmla="*/ 9 h 93"/>
                <a:gd name="T10" fmla="*/ 38 w 89"/>
                <a:gd name="T11" fmla="*/ 8 h 93"/>
                <a:gd name="T12" fmla="*/ 33 w 89"/>
                <a:gd name="T13" fmla="*/ 8 h 93"/>
                <a:gd name="T14" fmla="*/ 30 w 89"/>
                <a:gd name="T15" fmla="*/ 8 h 93"/>
                <a:gd name="T16" fmla="*/ 27 w 89"/>
                <a:gd name="T17" fmla="*/ 8 h 93"/>
                <a:gd name="T18" fmla="*/ 23 w 89"/>
                <a:gd name="T19" fmla="*/ 8 h 93"/>
                <a:gd name="T20" fmla="*/ 20 w 89"/>
                <a:gd name="T21" fmla="*/ 9 h 93"/>
                <a:gd name="T22" fmla="*/ 18 w 89"/>
                <a:gd name="T23" fmla="*/ 26 h 93"/>
                <a:gd name="T24" fmla="*/ 20 w 89"/>
                <a:gd name="T25" fmla="*/ 29 h 93"/>
                <a:gd name="T26" fmla="*/ 23 w 89"/>
                <a:gd name="T27" fmla="*/ 30 h 93"/>
                <a:gd name="T28" fmla="*/ 26 w 89"/>
                <a:gd name="T29" fmla="*/ 32 h 93"/>
                <a:gd name="T30" fmla="*/ 26 w 89"/>
                <a:gd name="T31" fmla="*/ 33 h 93"/>
                <a:gd name="T32" fmla="*/ 26 w 89"/>
                <a:gd name="T33" fmla="*/ 35 h 93"/>
                <a:gd name="T34" fmla="*/ 26 w 89"/>
                <a:gd name="T35" fmla="*/ 38 h 93"/>
                <a:gd name="T36" fmla="*/ 21 w 89"/>
                <a:gd name="T37" fmla="*/ 42 h 93"/>
                <a:gd name="T38" fmla="*/ 17 w 89"/>
                <a:gd name="T39" fmla="*/ 44 h 93"/>
                <a:gd name="T40" fmla="*/ 5 w 89"/>
                <a:gd name="T41" fmla="*/ 59 h 93"/>
                <a:gd name="T42" fmla="*/ 0 w 89"/>
                <a:gd name="T43" fmla="*/ 92 h 93"/>
                <a:gd name="T44" fmla="*/ 2 w 89"/>
                <a:gd name="T45" fmla="*/ 92 h 93"/>
                <a:gd name="T46" fmla="*/ 3 w 89"/>
                <a:gd name="T47" fmla="*/ 93 h 93"/>
                <a:gd name="T48" fmla="*/ 6 w 89"/>
                <a:gd name="T49" fmla="*/ 93 h 93"/>
                <a:gd name="T50" fmla="*/ 8 w 89"/>
                <a:gd name="T51" fmla="*/ 89 h 93"/>
                <a:gd name="T52" fmla="*/ 9 w 89"/>
                <a:gd name="T53" fmla="*/ 89 h 93"/>
                <a:gd name="T54" fmla="*/ 11 w 89"/>
                <a:gd name="T55" fmla="*/ 87 h 93"/>
                <a:gd name="T56" fmla="*/ 12 w 89"/>
                <a:gd name="T57" fmla="*/ 87 h 93"/>
                <a:gd name="T58" fmla="*/ 20 w 89"/>
                <a:gd name="T59" fmla="*/ 87 h 93"/>
                <a:gd name="T60" fmla="*/ 21 w 89"/>
                <a:gd name="T61" fmla="*/ 87 h 93"/>
                <a:gd name="T62" fmla="*/ 21 w 89"/>
                <a:gd name="T63" fmla="*/ 86 h 93"/>
                <a:gd name="T64" fmla="*/ 36 w 89"/>
                <a:gd name="T65" fmla="*/ 86 h 93"/>
                <a:gd name="T66" fmla="*/ 33 w 89"/>
                <a:gd name="T67" fmla="*/ 84 h 93"/>
                <a:gd name="T68" fmla="*/ 38 w 89"/>
                <a:gd name="T69" fmla="*/ 77 h 93"/>
                <a:gd name="T70" fmla="*/ 38 w 89"/>
                <a:gd name="T71" fmla="*/ 74 h 93"/>
                <a:gd name="T72" fmla="*/ 38 w 89"/>
                <a:gd name="T73" fmla="*/ 72 h 93"/>
                <a:gd name="T74" fmla="*/ 44 w 89"/>
                <a:gd name="T75" fmla="*/ 71 h 93"/>
                <a:gd name="T76" fmla="*/ 45 w 89"/>
                <a:gd name="T77" fmla="*/ 68 h 93"/>
                <a:gd name="T78" fmla="*/ 47 w 89"/>
                <a:gd name="T79" fmla="*/ 69 h 93"/>
                <a:gd name="T80" fmla="*/ 48 w 89"/>
                <a:gd name="T81" fmla="*/ 69 h 93"/>
                <a:gd name="T82" fmla="*/ 48 w 89"/>
                <a:gd name="T83" fmla="*/ 66 h 93"/>
                <a:gd name="T84" fmla="*/ 50 w 89"/>
                <a:gd name="T85" fmla="*/ 68 h 93"/>
                <a:gd name="T86" fmla="*/ 54 w 89"/>
                <a:gd name="T87" fmla="*/ 68 h 93"/>
                <a:gd name="T88" fmla="*/ 56 w 89"/>
                <a:gd name="T89" fmla="*/ 69 h 93"/>
                <a:gd name="T90" fmla="*/ 60 w 89"/>
                <a:gd name="T91" fmla="*/ 65 h 93"/>
                <a:gd name="T92" fmla="*/ 66 w 89"/>
                <a:gd name="T93" fmla="*/ 66 h 93"/>
                <a:gd name="T94" fmla="*/ 68 w 89"/>
                <a:gd name="T95" fmla="*/ 66 h 93"/>
                <a:gd name="T96" fmla="*/ 71 w 89"/>
                <a:gd name="T97" fmla="*/ 66 h 93"/>
                <a:gd name="T98" fmla="*/ 87 w 89"/>
                <a:gd name="T99" fmla="*/ 45 h 93"/>
                <a:gd name="T100" fmla="*/ 89 w 89"/>
                <a:gd name="T101" fmla="*/ 26 h 93"/>
                <a:gd name="T102" fmla="*/ 87 w 89"/>
                <a:gd name="T103" fmla="*/ 24 h 93"/>
                <a:gd name="T104" fmla="*/ 86 w 89"/>
                <a:gd name="T105" fmla="*/ 21 h 93"/>
                <a:gd name="T106" fmla="*/ 81 w 89"/>
                <a:gd name="T107" fmla="*/ 20 h 93"/>
                <a:gd name="T108" fmla="*/ 80 w 89"/>
                <a:gd name="T109" fmla="*/ 18 h 93"/>
                <a:gd name="T110" fmla="*/ 78 w 89"/>
                <a:gd name="T111" fmla="*/ 8 h 93"/>
                <a:gd name="T112" fmla="*/ 77 w 89"/>
                <a:gd name="T113" fmla="*/ 6 h 93"/>
                <a:gd name="T114" fmla="*/ 77 w 89"/>
                <a:gd name="T115" fmla="*/ 5 h 93"/>
                <a:gd name="T116" fmla="*/ 77 w 89"/>
                <a:gd name="T117" fmla="*/ 3 h 93"/>
                <a:gd name="T118" fmla="*/ 72 w 89"/>
                <a:gd name="T119" fmla="*/ 3 h 93"/>
                <a:gd name="T120" fmla="*/ 72 w 89"/>
                <a:gd name="T121" fmla="*/ 2 h 93"/>
                <a:gd name="T122" fmla="*/ 71 w 89"/>
                <a:gd name="T123" fmla="*/ 2 h 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9"/>
                <a:gd name="T187" fmla="*/ 0 h 93"/>
                <a:gd name="T188" fmla="*/ 89 w 89"/>
                <a:gd name="T189" fmla="*/ 93 h 9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9" h="93">
                  <a:moveTo>
                    <a:pt x="71" y="2"/>
                  </a:moveTo>
                  <a:lnTo>
                    <a:pt x="71" y="0"/>
                  </a:lnTo>
                  <a:lnTo>
                    <a:pt x="71" y="2"/>
                  </a:lnTo>
                  <a:lnTo>
                    <a:pt x="63" y="6"/>
                  </a:lnTo>
                  <a:lnTo>
                    <a:pt x="39" y="9"/>
                  </a:lnTo>
                  <a:lnTo>
                    <a:pt x="38" y="8"/>
                  </a:lnTo>
                  <a:lnTo>
                    <a:pt x="33" y="8"/>
                  </a:lnTo>
                  <a:lnTo>
                    <a:pt x="30" y="8"/>
                  </a:lnTo>
                  <a:lnTo>
                    <a:pt x="27" y="8"/>
                  </a:lnTo>
                  <a:lnTo>
                    <a:pt x="23" y="8"/>
                  </a:lnTo>
                  <a:lnTo>
                    <a:pt x="20" y="9"/>
                  </a:lnTo>
                  <a:lnTo>
                    <a:pt x="18" y="26"/>
                  </a:lnTo>
                  <a:lnTo>
                    <a:pt x="20" y="29"/>
                  </a:lnTo>
                  <a:lnTo>
                    <a:pt x="23" y="30"/>
                  </a:lnTo>
                  <a:lnTo>
                    <a:pt x="26" y="32"/>
                  </a:lnTo>
                  <a:lnTo>
                    <a:pt x="26" y="33"/>
                  </a:lnTo>
                  <a:lnTo>
                    <a:pt x="26" y="35"/>
                  </a:lnTo>
                  <a:lnTo>
                    <a:pt x="26" y="38"/>
                  </a:lnTo>
                  <a:lnTo>
                    <a:pt x="21" y="42"/>
                  </a:lnTo>
                  <a:lnTo>
                    <a:pt x="17" y="44"/>
                  </a:lnTo>
                  <a:lnTo>
                    <a:pt x="5" y="59"/>
                  </a:lnTo>
                  <a:lnTo>
                    <a:pt x="0" y="92"/>
                  </a:lnTo>
                  <a:lnTo>
                    <a:pt x="2" y="92"/>
                  </a:lnTo>
                  <a:lnTo>
                    <a:pt x="3" y="93"/>
                  </a:lnTo>
                  <a:lnTo>
                    <a:pt x="6" y="93"/>
                  </a:lnTo>
                  <a:lnTo>
                    <a:pt x="8" y="89"/>
                  </a:lnTo>
                  <a:lnTo>
                    <a:pt x="9" y="89"/>
                  </a:lnTo>
                  <a:lnTo>
                    <a:pt x="11" y="87"/>
                  </a:lnTo>
                  <a:lnTo>
                    <a:pt x="12" y="87"/>
                  </a:lnTo>
                  <a:lnTo>
                    <a:pt x="20" y="87"/>
                  </a:lnTo>
                  <a:lnTo>
                    <a:pt x="21" y="87"/>
                  </a:lnTo>
                  <a:lnTo>
                    <a:pt x="21" y="86"/>
                  </a:lnTo>
                  <a:lnTo>
                    <a:pt x="36" y="86"/>
                  </a:lnTo>
                  <a:lnTo>
                    <a:pt x="33" y="84"/>
                  </a:lnTo>
                  <a:lnTo>
                    <a:pt x="38" y="77"/>
                  </a:lnTo>
                  <a:lnTo>
                    <a:pt x="38" y="74"/>
                  </a:lnTo>
                  <a:lnTo>
                    <a:pt x="38" y="72"/>
                  </a:lnTo>
                  <a:lnTo>
                    <a:pt x="44" y="71"/>
                  </a:lnTo>
                  <a:lnTo>
                    <a:pt x="45" y="68"/>
                  </a:lnTo>
                  <a:lnTo>
                    <a:pt x="47" y="69"/>
                  </a:lnTo>
                  <a:lnTo>
                    <a:pt x="48" y="69"/>
                  </a:lnTo>
                  <a:lnTo>
                    <a:pt x="48" y="66"/>
                  </a:lnTo>
                  <a:lnTo>
                    <a:pt x="50" y="68"/>
                  </a:lnTo>
                  <a:lnTo>
                    <a:pt x="54" y="68"/>
                  </a:lnTo>
                  <a:lnTo>
                    <a:pt x="56" y="69"/>
                  </a:lnTo>
                  <a:lnTo>
                    <a:pt x="60" y="65"/>
                  </a:lnTo>
                  <a:lnTo>
                    <a:pt x="66" y="66"/>
                  </a:lnTo>
                  <a:lnTo>
                    <a:pt x="68" y="66"/>
                  </a:lnTo>
                  <a:lnTo>
                    <a:pt x="71" y="66"/>
                  </a:lnTo>
                  <a:lnTo>
                    <a:pt x="87" y="45"/>
                  </a:lnTo>
                  <a:lnTo>
                    <a:pt x="89" y="26"/>
                  </a:lnTo>
                  <a:lnTo>
                    <a:pt x="87" y="24"/>
                  </a:lnTo>
                  <a:lnTo>
                    <a:pt x="86" y="21"/>
                  </a:lnTo>
                  <a:lnTo>
                    <a:pt x="81" y="20"/>
                  </a:lnTo>
                  <a:lnTo>
                    <a:pt x="80" y="18"/>
                  </a:lnTo>
                  <a:lnTo>
                    <a:pt x="78" y="8"/>
                  </a:lnTo>
                  <a:lnTo>
                    <a:pt x="77" y="6"/>
                  </a:lnTo>
                  <a:lnTo>
                    <a:pt x="77" y="5"/>
                  </a:lnTo>
                  <a:lnTo>
                    <a:pt x="77" y="3"/>
                  </a:lnTo>
                  <a:lnTo>
                    <a:pt x="72" y="3"/>
                  </a:lnTo>
                  <a:lnTo>
                    <a:pt x="72" y="2"/>
                  </a:lnTo>
                  <a:lnTo>
                    <a:pt x="71"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64" name="Freeform 538"/>
            <p:cNvSpPr>
              <a:spLocks/>
            </p:cNvSpPr>
            <p:nvPr/>
          </p:nvSpPr>
          <p:spPr bwMode="auto">
            <a:xfrm>
              <a:off x="3609" y="2296"/>
              <a:ext cx="130" cy="148"/>
            </a:xfrm>
            <a:custGeom>
              <a:avLst/>
              <a:gdLst>
                <a:gd name="T0" fmla="*/ 61 w 130"/>
                <a:gd name="T1" fmla="*/ 2 h 148"/>
                <a:gd name="T2" fmla="*/ 63 w 130"/>
                <a:gd name="T3" fmla="*/ 12 h 148"/>
                <a:gd name="T4" fmla="*/ 66 w 130"/>
                <a:gd name="T5" fmla="*/ 14 h 148"/>
                <a:gd name="T6" fmla="*/ 60 w 130"/>
                <a:gd name="T7" fmla="*/ 17 h 148"/>
                <a:gd name="T8" fmla="*/ 61 w 130"/>
                <a:gd name="T9" fmla="*/ 54 h 148"/>
                <a:gd name="T10" fmla="*/ 0 w 130"/>
                <a:gd name="T11" fmla="*/ 106 h 148"/>
                <a:gd name="T12" fmla="*/ 36 w 130"/>
                <a:gd name="T13" fmla="*/ 142 h 148"/>
                <a:gd name="T14" fmla="*/ 49 w 130"/>
                <a:gd name="T15" fmla="*/ 142 h 148"/>
                <a:gd name="T16" fmla="*/ 55 w 130"/>
                <a:gd name="T17" fmla="*/ 136 h 148"/>
                <a:gd name="T18" fmla="*/ 60 w 130"/>
                <a:gd name="T19" fmla="*/ 127 h 148"/>
                <a:gd name="T20" fmla="*/ 72 w 130"/>
                <a:gd name="T21" fmla="*/ 126 h 148"/>
                <a:gd name="T22" fmla="*/ 76 w 130"/>
                <a:gd name="T23" fmla="*/ 121 h 148"/>
                <a:gd name="T24" fmla="*/ 79 w 130"/>
                <a:gd name="T25" fmla="*/ 111 h 148"/>
                <a:gd name="T26" fmla="*/ 85 w 130"/>
                <a:gd name="T27" fmla="*/ 108 h 148"/>
                <a:gd name="T28" fmla="*/ 88 w 130"/>
                <a:gd name="T29" fmla="*/ 108 h 148"/>
                <a:gd name="T30" fmla="*/ 96 w 130"/>
                <a:gd name="T31" fmla="*/ 106 h 148"/>
                <a:gd name="T32" fmla="*/ 96 w 130"/>
                <a:gd name="T33" fmla="*/ 102 h 148"/>
                <a:gd name="T34" fmla="*/ 96 w 130"/>
                <a:gd name="T35" fmla="*/ 94 h 148"/>
                <a:gd name="T36" fmla="*/ 96 w 130"/>
                <a:gd name="T37" fmla="*/ 88 h 148"/>
                <a:gd name="T38" fmla="*/ 103 w 130"/>
                <a:gd name="T39" fmla="*/ 78 h 148"/>
                <a:gd name="T40" fmla="*/ 105 w 130"/>
                <a:gd name="T41" fmla="*/ 81 h 148"/>
                <a:gd name="T42" fmla="*/ 108 w 130"/>
                <a:gd name="T43" fmla="*/ 82 h 148"/>
                <a:gd name="T44" fmla="*/ 117 w 130"/>
                <a:gd name="T45" fmla="*/ 68 h 148"/>
                <a:gd name="T46" fmla="*/ 129 w 130"/>
                <a:gd name="T47" fmla="*/ 53 h 148"/>
                <a:gd name="T48" fmla="*/ 129 w 130"/>
                <a:gd name="T49" fmla="*/ 44 h 148"/>
                <a:gd name="T50" fmla="*/ 124 w 130"/>
                <a:gd name="T51" fmla="*/ 42 h 148"/>
                <a:gd name="T52" fmla="*/ 120 w 130"/>
                <a:gd name="T53" fmla="*/ 35 h 148"/>
                <a:gd name="T54" fmla="*/ 117 w 130"/>
                <a:gd name="T55" fmla="*/ 32 h 148"/>
                <a:gd name="T56" fmla="*/ 108 w 130"/>
                <a:gd name="T57" fmla="*/ 24 h 148"/>
                <a:gd name="T58" fmla="*/ 102 w 130"/>
                <a:gd name="T59" fmla="*/ 21 h 148"/>
                <a:gd name="T60" fmla="*/ 87 w 130"/>
                <a:gd name="T61" fmla="*/ 17 h 148"/>
                <a:gd name="T62" fmla="*/ 81 w 130"/>
                <a:gd name="T63" fmla="*/ 14 h 148"/>
                <a:gd name="T64" fmla="*/ 73 w 130"/>
                <a:gd name="T65" fmla="*/ 5 h 1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148"/>
                <a:gd name="T101" fmla="*/ 130 w 130"/>
                <a:gd name="T102" fmla="*/ 148 h 1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148">
                  <a:moveTo>
                    <a:pt x="72" y="0"/>
                  </a:moveTo>
                  <a:lnTo>
                    <a:pt x="61" y="2"/>
                  </a:lnTo>
                  <a:lnTo>
                    <a:pt x="64" y="11"/>
                  </a:lnTo>
                  <a:lnTo>
                    <a:pt x="63" y="12"/>
                  </a:lnTo>
                  <a:lnTo>
                    <a:pt x="64" y="14"/>
                  </a:lnTo>
                  <a:lnTo>
                    <a:pt x="66" y="14"/>
                  </a:lnTo>
                  <a:lnTo>
                    <a:pt x="64" y="17"/>
                  </a:lnTo>
                  <a:lnTo>
                    <a:pt x="60" y="17"/>
                  </a:lnTo>
                  <a:lnTo>
                    <a:pt x="54" y="41"/>
                  </a:lnTo>
                  <a:lnTo>
                    <a:pt x="61" y="54"/>
                  </a:lnTo>
                  <a:lnTo>
                    <a:pt x="51" y="88"/>
                  </a:lnTo>
                  <a:lnTo>
                    <a:pt x="0" y="106"/>
                  </a:lnTo>
                  <a:lnTo>
                    <a:pt x="18" y="148"/>
                  </a:lnTo>
                  <a:lnTo>
                    <a:pt x="36" y="142"/>
                  </a:lnTo>
                  <a:lnTo>
                    <a:pt x="46" y="142"/>
                  </a:lnTo>
                  <a:lnTo>
                    <a:pt x="49" y="142"/>
                  </a:lnTo>
                  <a:lnTo>
                    <a:pt x="52" y="141"/>
                  </a:lnTo>
                  <a:lnTo>
                    <a:pt x="55" y="136"/>
                  </a:lnTo>
                  <a:lnTo>
                    <a:pt x="55" y="133"/>
                  </a:lnTo>
                  <a:lnTo>
                    <a:pt x="60" y="127"/>
                  </a:lnTo>
                  <a:lnTo>
                    <a:pt x="69" y="126"/>
                  </a:lnTo>
                  <a:lnTo>
                    <a:pt x="72" y="126"/>
                  </a:lnTo>
                  <a:lnTo>
                    <a:pt x="73" y="124"/>
                  </a:lnTo>
                  <a:lnTo>
                    <a:pt x="76" y="121"/>
                  </a:lnTo>
                  <a:lnTo>
                    <a:pt x="78" y="114"/>
                  </a:lnTo>
                  <a:lnTo>
                    <a:pt x="79" y="111"/>
                  </a:lnTo>
                  <a:lnTo>
                    <a:pt x="82" y="109"/>
                  </a:lnTo>
                  <a:lnTo>
                    <a:pt x="85" y="108"/>
                  </a:lnTo>
                  <a:lnTo>
                    <a:pt x="87" y="108"/>
                  </a:lnTo>
                  <a:lnTo>
                    <a:pt x="88" y="108"/>
                  </a:lnTo>
                  <a:lnTo>
                    <a:pt x="94" y="106"/>
                  </a:lnTo>
                  <a:lnTo>
                    <a:pt x="96" y="106"/>
                  </a:lnTo>
                  <a:lnTo>
                    <a:pt x="97" y="105"/>
                  </a:lnTo>
                  <a:lnTo>
                    <a:pt x="96" y="102"/>
                  </a:lnTo>
                  <a:lnTo>
                    <a:pt x="96" y="100"/>
                  </a:lnTo>
                  <a:lnTo>
                    <a:pt x="96" y="94"/>
                  </a:lnTo>
                  <a:lnTo>
                    <a:pt x="96" y="91"/>
                  </a:lnTo>
                  <a:lnTo>
                    <a:pt x="96" y="88"/>
                  </a:lnTo>
                  <a:lnTo>
                    <a:pt x="102" y="79"/>
                  </a:lnTo>
                  <a:lnTo>
                    <a:pt x="103" y="78"/>
                  </a:lnTo>
                  <a:lnTo>
                    <a:pt x="105" y="79"/>
                  </a:lnTo>
                  <a:lnTo>
                    <a:pt x="105" y="81"/>
                  </a:lnTo>
                  <a:lnTo>
                    <a:pt x="106" y="81"/>
                  </a:lnTo>
                  <a:lnTo>
                    <a:pt x="108" y="82"/>
                  </a:lnTo>
                  <a:lnTo>
                    <a:pt x="108" y="81"/>
                  </a:lnTo>
                  <a:lnTo>
                    <a:pt x="117" y="68"/>
                  </a:lnTo>
                  <a:lnTo>
                    <a:pt x="121" y="65"/>
                  </a:lnTo>
                  <a:lnTo>
                    <a:pt x="129" y="53"/>
                  </a:lnTo>
                  <a:lnTo>
                    <a:pt x="130" y="45"/>
                  </a:lnTo>
                  <a:lnTo>
                    <a:pt x="129" y="44"/>
                  </a:lnTo>
                  <a:lnTo>
                    <a:pt x="127" y="42"/>
                  </a:lnTo>
                  <a:lnTo>
                    <a:pt x="124" y="42"/>
                  </a:lnTo>
                  <a:lnTo>
                    <a:pt x="121" y="39"/>
                  </a:lnTo>
                  <a:lnTo>
                    <a:pt x="120" y="35"/>
                  </a:lnTo>
                  <a:lnTo>
                    <a:pt x="117" y="33"/>
                  </a:lnTo>
                  <a:lnTo>
                    <a:pt x="117" y="32"/>
                  </a:lnTo>
                  <a:lnTo>
                    <a:pt x="112" y="26"/>
                  </a:lnTo>
                  <a:lnTo>
                    <a:pt x="108" y="24"/>
                  </a:lnTo>
                  <a:lnTo>
                    <a:pt x="106" y="24"/>
                  </a:lnTo>
                  <a:lnTo>
                    <a:pt x="102" y="21"/>
                  </a:lnTo>
                  <a:lnTo>
                    <a:pt x="96" y="21"/>
                  </a:lnTo>
                  <a:lnTo>
                    <a:pt x="87" y="17"/>
                  </a:lnTo>
                  <a:lnTo>
                    <a:pt x="84" y="14"/>
                  </a:lnTo>
                  <a:lnTo>
                    <a:pt x="81" y="14"/>
                  </a:lnTo>
                  <a:lnTo>
                    <a:pt x="76" y="8"/>
                  </a:lnTo>
                  <a:lnTo>
                    <a:pt x="73" y="5"/>
                  </a:lnTo>
                  <a:lnTo>
                    <a:pt x="72" y="0"/>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65" name="Freeform 539"/>
            <p:cNvSpPr>
              <a:spLocks/>
            </p:cNvSpPr>
            <p:nvPr/>
          </p:nvSpPr>
          <p:spPr bwMode="auto">
            <a:xfrm>
              <a:off x="2932" y="3010"/>
              <a:ext cx="225" cy="222"/>
            </a:xfrm>
            <a:custGeom>
              <a:avLst/>
              <a:gdLst>
                <a:gd name="T0" fmla="*/ 38 w 225"/>
                <a:gd name="T1" fmla="*/ 9 h 222"/>
                <a:gd name="T2" fmla="*/ 30 w 225"/>
                <a:gd name="T3" fmla="*/ 3 h 222"/>
                <a:gd name="T4" fmla="*/ 18 w 225"/>
                <a:gd name="T5" fmla="*/ 0 h 222"/>
                <a:gd name="T6" fmla="*/ 12 w 225"/>
                <a:gd name="T7" fmla="*/ 5 h 222"/>
                <a:gd name="T8" fmla="*/ 8 w 225"/>
                <a:gd name="T9" fmla="*/ 3 h 222"/>
                <a:gd name="T10" fmla="*/ 0 w 225"/>
                <a:gd name="T11" fmla="*/ 17 h 222"/>
                <a:gd name="T12" fmla="*/ 0 w 225"/>
                <a:gd name="T13" fmla="*/ 23 h 222"/>
                <a:gd name="T14" fmla="*/ 9 w 225"/>
                <a:gd name="T15" fmla="*/ 33 h 222"/>
                <a:gd name="T16" fmla="*/ 36 w 225"/>
                <a:gd name="T17" fmla="*/ 86 h 222"/>
                <a:gd name="T18" fmla="*/ 47 w 225"/>
                <a:gd name="T19" fmla="*/ 133 h 222"/>
                <a:gd name="T20" fmla="*/ 53 w 225"/>
                <a:gd name="T21" fmla="*/ 159 h 222"/>
                <a:gd name="T22" fmla="*/ 56 w 225"/>
                <a:gd name="T23" fmla="*/ 171 h 222"/>
                <a:gd name="T24" fmla="*/ 78 w 225"/>
                <a:gd name="T25" fmla="*/ 214 h 222"/>
                <a:gd name="T26" fmla="*/ 81 w 225"/>
                <a:gd name="T27" fmla="*/ 214 h 222"/>
                <a:gd name="T28" fmla="*/ 84 w 225"/>
                <a:gd name="T29" fmla="*/ 213 h 222"/>
                <a:gd name="T30" fmla="*/ 90 w 225"/>
                <a:gd name="T31" fmla="*/ 207 h 222"/>
                <a:gd name="T32" fmla="*/ 99 w 225"/>
                <a:gd name="T33" fmla="*/ 217 h 222"/>
                <a:gd name="T34" fmla="*/ 107 w 225"/>
                <a:gd name="T35" fmla="*/ 222 h 222"/>
                <a:gd name="T36" fmla="*/ 125 w 225"/>
                <a:gd name="T37" fmla="*/ 220 h 222"/>
                <a:gd name="T38" fmla="*/ 138 w 225"/>
                <a:gd name="T39" fmla="*/ 211 h 222"/>
                <a:gd name="T40" fmla="*/ 155 w 225"/>
                <a:gd name="T41" fmla="*/ 90 h 222"/>
                <a:gd name="T42" fmla="*/ 156 w 225"/>
                <a:gd name="T43" fmla="*/ 27 h 222"/>
                <a:gd name="T44" fmla="*/ 196 w 225"/>
                <a:gd name="T45" fmla="*/ 23 h 222"/>
                <a:gd name="T46" fmla="*/ 199 w 225"/>
                <a:gd name="T47" fmla="*/ 30 h 222"/>
                <a:gd name="T48" fmla="*/ 210 w 225"/>
                <a:gd name="T49" fmla="*/ 21 h 222"/>
                <a:gd name="T50" fmla="*/ 219 w 225"/>
                <a:gd name="T51" fmla="*/ 17 h 222"/>
                <a:gd name="T52" fmla="*/ 225 w 225"/>
                <a:gd name="T53" fmla="*/ 15 h 222"/>
                <a:gd name="T54" fmla="*/ 222 w 225"/>
                <a:gd name="T55" fmla="*/ 11 h 222"/>
                <a:gd name="T56" fmla="*/ 210 w 225"/>
                <a:gd name="T57" fmla="*/ 9 h 222"/>
                <a:gd name="T58" fmla="*/ 193 w 225"/>
                <a:gd name="T59" fmla="*/ 14 h 222"/>
                <a:gd name="T60" fmla="*/ 164 w 225"/>
                <a:gd name="T61" fmla="*/ 20 h 222"/>
                <a:gd name="T62" fmla="*/ 117 w 225"/>
                <a:gd name="T63" fmla="*/ 12 h 222"/>
                <a:gd name="T64" fmla="*/ 107 w 225"/>
                <a:gd name="T65" fmla="*/ 8 h 2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5"/>
                <a:gd name="T100" fmla="*/ 0 h 222"/>
                <a:gd name="T101" fmla="*/ 225 w 225"/>
                <a:gd name="T102" fmla="*/ 222 h 2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5" h="222">
                  <a:moveTo>
                    <a:pt x="107" y="8"/>
                  </a:moveTo>
                  <a:lnTo>
                    <a:pt x="38" y="9"/>
                  </a:lnTo>
                  <a:lnTo>
                    <a:pt x="33" y="5"/>
                  </a:lnTo>
                  <a:lnTo>
                    <a:pt x="30" y="3"/>
                  </a:lnTo>
                  <a:lnTo>
                    <a:pt x="29" y="0"/>
                  </a:lnTo>
                  <a:lnTo>
                    <a:pt x="18" y="0"/>
                  </a:lnTo>
                  <a:lnTo>
                    <a:pt x="15" y="2"/>
                  </a:lnTo>
                  <a:lnTo>
                    <a:pt x="12" y="5"/>
                  </a:lnTo>
                  <a:lnTo>
                    <a:pt x="11" y="5"/>
                  </a:lnTo>
                  <a:lnTo>
                    <a:pt x="8" y="3"/>
                  </a:lnTo>
                  <a:lnTo>
                    <a:pt x="0" y="8"/>
                  </a:lnTo>
                  <a:lnTo>
                    <a:pt x="0" y="17"/>
                  </a:lnTo>
                  <a:lnTo>
                    <a:pt x="0" y="20"/>
                  </a:lnTo>
                  <a:lnTo>
                    <a:pt x="0" y="23"/>
                  </a:lnTo>
                  <a:lnTo>
                    <a:pt x="6" y="32"/>
                  </a:lnTo>
                  <a:lnTo>
                    <a:pt x="9" y="33"/>
                  </a:lnTo>
                  <a:lnTo>
                    <a:pt x="36" y="84"/>
                  </a:lnTo>
                  <a:lnTo>
                    <a:pt x="36" y="86"/>
                  </a:lnTo>
                  <a:lnTo>
                    <a:pt x="47" y="101"/>
                  </a:lnTo>
                  <a:lnTo>
                    <a:pt x="47" y="133"/>
                  </a:lnTo>
                  <a:lnTo>
                    <a:pt x="53" y="145"/>
                  </a:lnTo>
                  <a:lnTo>
                    <a:pt x="53" y="159"/>
                  </a:lnTo>
                  <a:lnTo>
                    <a:pt x="56" y="166"/>
                  </a:lnTo>
                  <a:lnTo>
                    <a:pt x="56" y="171"/>
                  </a:lnTo>
                  <a:lnTo>
                    <a:pt x="60" y="190"/>
                  </a:lnTo>
                  <a:lnTo>
                    <a:pt x="78" y="214"/>
                  </a:lnTo>
                  <a:lnTo>
                    <a:pt x="80" y="214"/>
                  </a:lnTo>
                  <a:lnTo>
                    <a:pt x="81" y="214"/>
                  </a:lnTo>
                  <a:lnTo>
                    <a:pt x="83" y="214"/>
                  </a:lnTo>
                  <a:lnTo>
                    <a:pt x="84" y="213"/>
                  </a:lnTo>
                  <a:lnTo>
                    <a:pt x="87" y="208"/>
                  </a:lnTo>
                  <a:lnTo>
                    <a:pt x="90" y="207"/>
                  </a:lnTo>
                  <a:lnTo>
                    <a:pt x="99" y="213"/>
                  </a:lnTo>
                  <a:lnTo>
                    <a:pt x="99" y="217"/>
                  </a:lnTo>
                  <a:lnTo>
                    <a:pt x="102" y="220"/>
                  </a:lnTo>
                  <a:lnTo>
                    <a:pt x="107" y="222"/>
                  </a:lnTo>
                  <a:lnTo>
                    <a:pt x="111" y="220"/>
                  </a:lnTo>
                  <a:lnTo>
                    <a:pt x="125" y="220"/>
                  </a:lnTo>
                  <a:lnTo>
                    <a:pt x="134" y="213"/>
                  </a:lnTo>
                  <a:lnTo>
                    <a:pt x="138" y="211"/>
                  </a:lnTo>
                  <a:lnTo>
                    <a:pt x="138" y="90"/>
                  </a:lnTo>
                  <a:lnTo>
                    <a:pt x="155" y="90"/>
                  </a:lnTo>
                  <a:lnTo>
                    <a:pt x="155" y="29"/>
                  </a:lnTo>
                  <a:lnTo>
                    <a:pt x="156" y="27"/>
                  </a:lnTo>
                  <a:lnTo>
                    <a:pt x="193" y="21"/>
                  </a:lnTo>
                  <a:lnTo>
                    <a:pt x="196" y="23"/>
                  </a:lnTo>
                  <a:lnTo>
                    <a:pt x="199" y="26"/>
                  </a:lnTo>
                  <a:lnTo>
                    <a:pt x="199" y="30"/>
                  </a:lnTo>
                  <a:lnTo>
                    <a:pt x="204" y="26"/>
                  </a:lnTo>
                  <a:lnTo>
                    <a:pt x="210" y="21"/>
                  </a:lnTo>
                  <a:lnTo>
                    <a:pt x="217" y="20"/>
                  </a:lnTo>
                  <a:lnTo>
                    <a:pt x="219" y="17"/>
                  </a:lnTo>
                  <a:lnTo>
                    <a:pt x="222" y="17"/>
                  </a:lnTo>
                  <a:lnTo>
                    <a:pt x="225" y="15"/>
                  </a:lnTo>
                  <a:lnTo>
                    <a:pt x="222" y="12"/>
                  </a:lnTo>
                  <a:lnTo>
                    <a:pt x="222" y="11"/>
                  </a:lnTo>
                  <a:lnTo>
                    <a:pt x="210" y="11"/>
                  </a:lnTo>
                  <a:lnTo>
                    <a:pt x="210" y="9"/>
                  </a:lnTo>
                  <a:lnTo>
                    <a:pt x="195" y="12"/>
                  </a:lnTo>
                  <a:lnTo>
                    <a:pt x="193" y="14"/>
                  </a:lnTo>
                  <a:lnTo>
                    <a:pt x="165" y="21"/>
                  </a:lnTo>
                  <a:lnTo>
                    <a:pt x="164" y="20"/>
                  </a:lnTo>
                  <a:lnTo>
                    <a:pt x="119" y="15"/>
                  </a:lnTo>
                  <a:lnTo>
                    <a:pt x="117" y="12"/>
                  </a:lnTo>
                  <a:lnTo>
                    <a:pt x="113" y="8"/>
                  </a:lnTo>
                  <a:lnTo>
                    <a:pt x="107" y="8"/>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66" name="Freeform 540"/>
            <p:cNvSpPr>
              <a:spLocks/>
            </p:cNvSpPr>
            <p:nvPr/>
          </p:nvSpPr>
          <p:spPr bwMode="auto">
            <a:xfrm>
              <a:off x="3254" y="3169"/>
              <a:ext cx="21" cy="27"/>
            </a:xfrm>
            <a:custGeom>
              <a:avLst/>
              <a:gdLst>
                <a:gd name="T0" fmla="*/ 21 w 21"/>
                <a:gd name="T1" fmla="*/ 19 h 27"/>
                <a:gd name="T2" fmla="*/ 20 w 21"/>
                <a:gd name="T3" fmla="*/ 1 h 27"/>
                <a:gd name="T4" fmla="*/ 17 w 21"/>
                <a:gd name="T5" fmla="*/ 4 h 27"/>
                <a:gd name="T6" fmla="*/ 11 w 21"/>
                <a:gd name="T7" fmla="*/ 0 h 27"/>
                <a:gd name="T8" fmla="*/ 6 w 21"/>
                <a:gd name="T9" fmla="*/ 1 h 27"/>
                <a:gd name="T10" fmla="*/ 0 w 21"/>
                <a:gd name="T11" fmla="*/ 16 h 27"/>
                <a:gd name="T12" fmla="*/ 3 w 21"/>
                <a:gd name="T13" fmla="*/ 25 h 27"/>
                <a:gd name="T14" fmla="*/ 15 w 21"/>
                <a:gd name="T15" fmla="*/ 27 h 27"/>
                <a:gd name="T16" fmla="*/ 17 w 21"/>
                <a:gd name="T17" fmla="*/ 24 h 27"/>
                <a:gd name="T18" fmla="*/ 18 w 21"/>
                <a:gd name="T19" fmla="*/ 19 h 27"/>
                <a:gd name="T20" fmla="*/ 21 w 21"/>
                <a:gd name="T21" fmla="*/ 19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27"/>
                <a:gd name="T35" fmla="*/ 21 w 21"/>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27">
                  <a:moveTo>
                    <a:pt x="21" y="19"/>
                  </a:moveTo>
                  <a:lnTo>
                    <a:pt x="20" y="1"/>
                  </a:lnTo>
                  <a:lnTo>
                    <a:pt x="17" y="4"/>
                  </a:lnTo>
                  <a:lnTo>
                    <a:pt x="11" y="0"/>
                  </a:lnTo>
                  <a:lnTo>
                    <a:pt x="6" y="1"/>
                  </a:lnTo>
                  <a:lnTo>
                    <a:pt x="0" y="16"/>
                  </a:lnTo>
                  <a:lnTo>
                    <a:pt x="3" y="25"/>
                  </a:lnTo>
                  <a:lnTo>
                    <a:pt x="15" y="27"/>
                  </a:lnTo>
                  <a:lnTo>
                    <a:pt x="17" y="24"/>
                  </a:lnTo>
                  <a:lnTo>
                    <a:pt x="18" y="19"/>
                  </a:lnTo>
                  <a:lnTo>
                    <a:pt x="21" y="19"/>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67" name="Freeform 541"/>
            <p:cNvSpPr>
              <a:spLocks/>
            </p:cNvSpPr>
            <p:nvPr/>
          </p:nvSpPr>
          <p:spPr bwMode="auto">
            <a:xfrm>
              <a:off x="2435" y="465"/>
              <a:ext cx="9" cy="18"/>
            </a:xfrm>
            <a:custGeom>
              <a:avLst/>
              <a:gdLst>
                <a:gd name="T0" fmla="*/ 5 w 9"/>
                <a:gd name="T1" fmla="*/ 0 h 18"/>
                <a:gd name="T2" fmla="*/ 6 w 9"/>
                <a:gd name="T3" fmla="*/ 0 h 18"/>
                <a:gd name="T4" fmla="*/ 9 w 9"/>
                <a:gd name="T5" fmla="*/ 6 h 18"/>
                <a:gd name="T6" fmla="*/ 8 w 9"/>
                <a:gd name="T7" fmla="*/ 9 h 18"/>
                <a:gd name="T8" fmla="*/ 6 w 9"/>
                <a:gd name="T9" fmla="*/ 11 h 18"/>
                <a:gd name="T10" fmla="*/ 8 w 9"/>
                <a:gd name="T11" fmla="*/ 14 h 18"/>
                <a:gd name="T12" fmla="*/ 6 w 9"/>
                <a:gd name="T13" fmla="*/ 15 h 18"/>
                <a:gd name="T14" fmla="*/ 3 w 9"/>
                <a:gd name="T15" fmla="*/ 15 h 18"/>
                <a:gd name="T16" fmla="*/ 3 w 9"/>
                <a:gd name="T17" fmla="*/ 18 h 18"/>
                <a:gd name="T18" fmla="*/ 2 w 9"/>
                <a:gd name="T19" fmla="*/ 18 h 18"/>
                <a:gd name="T20" fmla="*/ 0 w 9"/>
                <a:gd name="T21" fmla="*/ 8 h 18"/>
                <a:gd name="T22" fmla="*/ 5 w 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8"/>
                <a:gd name="T38" fmla="*/ 9 w 9"/>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8">
                  <a:moveTo>
                    <a:pt x="5" y="0"/>
                  </a:moveTo>
                  <a:lnTo>
                    <a:pt x="6" y="0"/>
                  </a:lnTo>
                  <a:lnTo>
                    <a:pt x="9" y="6"/>
                  </a:lnTo>
                  <a:lnTo>
                    <a:pt x="8" y="9"/>
                  </a:lnTo>
                  <a:lnTo>
                    <a:pt x="6" y="11"/>
                  </a:lnTo>
                  <a:lnTo>
                    <a:pt x="8" y="14"/>
                  </a:lnTo>
                  <a:lnTo>
                    <a:pt x="6" y="15"/>
                  </a:lnTo>
                  <a:lnTo>
                    <a:pt x="3" y="15"/>
                  </a:lnTo>
                  <a:lnTo>
                    <a:pt x="3" y="18"/>
                  </a:lnTo>
                  <a:lnTo>
                    <a:pt x="2" y="18"/>
                  </a:lnTo>
                  <a:lnTo>
                    <a:pt x="0" y="8"/>
                  </a:lnTo>
                  <a:lnTo>
                    <a:pt x="5"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68" name="Freeform 542"/>
            <p:cNvSpPr>
              <a:spLocks/>
            </p:cNvSpPr>
            <p:nvPr/>
          </p:nvSpPr>
          <p:spPr bwMode="auto">
            <a:xfrm>
              <a:off x="2434" y="576"/>
              <a:ext cx="9" cy="20"/>
            </a:xfrm>
            <a:custGeom>
              <a:avLst/>
              <a:gdLst>
                <a:gd name="T0" fmla="*/ 6 w 9"/>
                <a:gd name="T1" fmla="*/ 0 h 20"/>
                <a:gd name="T2" fmla="*/ 7 w 9"/>
                <a:gd name="T3" fmla="*/ 0 h 20"/>
                <a:gd name="T4" fmla="*/ 9 w 9"/>
                <a:gd name="T5" fmla="*/ 3 h 20"/>
                <a:gd name="T6" fmla="*/ 7 w 9"/>
                <a:gd name="T7" fmla="*/ 14 h 20"/>
                <a:gd name="T8" fmla="*/ 6 w 9"/>
                <a:gd name="T9" fmla="*/ 18 h 20"/>
                <a:gd name="T10" fmla="*/ 0 w 9"/>
                <a:gd name="T11" fmla="*/ 20 h 20"/>
                <a:gd name="T12" fmla="*/ 0 w 9"/>
                <a:gd name="T13" fmla="*/ 14 h 20"/>
                <a:gd name="T14" fmla="*/ 4 w 9"/>
                <a:gd name="T15" fmla="*/ 2 h 20"/>
                <a:gd name="T16" fmla="*/ 6 w 9"/>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20"/>
                <a:gd name="T29" fmla="*/ 9 w 9"/>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20">
                  <a:moveTo>
                    <a:pt x="6" y="0"/>
                  </a:moveTo>
                  <a:lnTo>
                    <a:pt x="7" y="0"/>
                  </a:lnTo>
                  <a:lnTo>
                    <a:pt x="9" y="3"/>
                  </a:lnTo>
                  <a:lnTo>
                    <a:pt x="7" y="14"/>
                  </a:lnTo>
                  <a:lnTo>
                    <a:pt x="6" y="18"/>
                  </a:lnTo>
                  <a:lnTo>
                    <a:pt x="0" y="20"/>
                  </a:lnTo>
                  <a:lnTo>
                    <a:pt x="0" y="14"/>
                  </a:lnTo>
                  <a:lnTo>
                    <a:pt x="4" y="2"/>
                  </a:lnTo>
                  <a:lnTo>
                    <a:pt x="6"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69" name="Freeform 543"/>
            <p:cNvSpPr>
              <a:spLocks/>
            </p:cNvSpPr>
            <p:nvPr/>
          </p:nvSpPr>
          <p:spPr bwMode="auto">
            <a:xfrm>
              <a:off x="1817" y="1048"/>
              <a:ext cx="50" cy="51"/>
            </a:xfrm>
            <a:custGeom>
              <a:avLst/>
              <a:gdLst>
                <a:gd name="T0" fmla="*/ 9 w 50"/>
                <a:gd name="T1" fmla="*/ 0 h 51"/>
                <a:gd name="T2" fmla="*/ 15 w 50"/>
                <a:gd name="T3" fmla="*/ 3 h 51"/>
                <a:gd name="T4" fmla="*/ 21 w 50"/>
                <a:gd name="T5" fmla="*/ 4 h 51"/>
                <a:gd name="T6" fmla="*/ 29 w 50"/>
                <a:gd name="T7" fmla="*/ 7 h 51"/>
                <a:gd name="T8" fmla="*/ 39 w 50"/>
                <a:gd name="T9" fmla="*/ 24 h 51"/>
                <a:gd name="T10" fmla="*/ 47 w 50"/>
                <a:gd name="T11" fmla="*/ 27 h 51"/>
                <a:gd name="T12" fmla="*/ 50 w 50"/>
                <a:gd name="T13" fmla="*/ 30 h 51"/>
                <a:gd name="T14" fmla="*/ 50 w 50"/>
                <a:gd name="T15" fmla="*/ 39 h 51"/>
                <a:gd name="T16" fmla="*/ 45 w 50"/>
                <a:gd name="T17" fmla="*/ 43 h 51"/>
                <a:gd name="T18" fmla="*/ 21 w 50"/>
                <a:gd name="T19" fmla="*/ 51 h 51"/>
                <a:gd name="T20" fmla="*/ 18 w 50"/>
                <a:gd name="T21" fmla="*/ 51 h 51"/>
                <a:gd name="T22" fmla="*/ 12 w 50"/>
                <a:gd name="T23" fmla="*/ 46 h 51"/>
                <a:gd name="T24" fmla="*/ 14 w 50"/>
                <a:gd name="T25" fmla="*/ 43 h 51"/>
                <a:gd name="T26" fmla="*/ 17 w 50"/>
                <a:gd name="T27" fmla="*/ 43 h 51"/>
                <a:gd name="T28" fmla="*/ 21 w 50"/>
                <a:gd name="T29" fmla="*/ 43 h 51"/>
                <a:gd name="T30" fmla="*/ 24 w 50"/>
                <a:gd name="T31" fmla="*/ 43 h 51"/>
                <a:gd name="T32" fmla="*/ 24 w 50"/>
                <a:gd name="T33" fmla="*/ 40 h 51"/>
                <a:gd name="T34" fmla="*/ 21 w 50"/>
                <a:gd name="T35" fmla="*/ 42 h 51"/>
                <a:gd name="T36" fmla="*/ 21 w 50"/>
                <a:gd name="T37" fmla="*/ 40 h 51"/>
                <a:gd name="T38" fmla="*/ 18 w 50"/>
                <a:gd name="T39" fmla="*/ 39 h 51"/>
                <a:gd name="T40" fmla="*/ 17 w 50"/>
                <a:gd name="T41" fmla="*/ 36 h 51"/>
                <a:gd name="T42" fmla="*/ 14 w 50"/>
                <a:gd name="T43" fmla="*/ 39 h 51"/>
                <a:gd name="T44" fmla="*/ 8 w 50"/>
                <a:gd name="T45" fmla="*/ 39 h 51"/>
                <a:gd name="T46" fmla="*/ 2 w 50"/>
                <a:gd name="T47" fmla="*/ 36 h 51"/>
                <a:gd name="T48" fmla="*/ 0 w 50"/>
                <a:gd name="T49" fmla="*/ 31 h 51"/>
                <a:gd name="T50" fmla="*/ 3 w 50"/>
                <a:gd name="T51" fmla="*/ 31 h 51"/>
                <a:gd name="T52" fmla="*/ 9 w 50"/>
                <a:gd name="T53" fmla="*/ 33 h 51"/>
                <a:gd name="T54" fmla="*/ 0 w 50"/>
                <a:gd name="T55" fmla="*/ 24 h 51"/>
                <a:gd name="T56" fmla="*/ 2 w 50"/>
                <a:gd name="T57" fmla="*/ 22 h 51"/>
                <a:gd name="T58" fmla="*/ 11 w 50"/>
                <a:gd name="T59" fmla="*/ 21 h 51"/>
                <a:gd name="T60" fmla="*/ 6 w 50"/>
                <a:gd name="T61" fmla="*/ 18 h 51"/>
                <a:gd name="T62" fmla="*/ 3 w 50"/>
                <a:gd name="T63" fmla="*/ 10 h 51"/>
                <a:gd name="T64" fmla="*/ 3 w 50"/>
                <a:gd name="T65" fmla="*/ 4 h 51"/>
                <a:gd name="T66" fmla="*/ 9 w 50"/>
                <a:gd name="T67" fmla="*/ 0 h 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
                <a:gd name="T103" fmla="*/ 0 h 51"/>
                <a:gd name="T104" fmla="*/ 50 w 50"/>
                <a:gd name="T105" fmla="*/ 51 h 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 h="51">
                  <a:moveTo>
                    <a:pt x="9" y="0"/>
                  </a:moveTo>
                  <a:lnTo>
                    <a:pt x="15" y="3"/>
                  </a:lnTo>
                  <a:lnTo>
                    <a:pt x="21" y="4"/>
                  </a:lnTo>
                  <a:lnTo>
                    <a:pt x="29" y="7"/>
                  </a:lnTo>
                  <a:lnTo>
                    <a:pt x="39" y="24"/>
                  </a:lnTo>
                  <a:lnTo>
                    <a:pt x="47" y="27"/>
                  </a:lnTo>
                  <a:lnTo>
                    <a:pt x="50" y="30"/>
                  </a:lnTo>
                  <a:lnTo>
                    <a:pt x="50" y="39"/>
                  </a:lnTo>
                  <a:lnTo>
                    <a:pt x="45" y="43"/>
                  </a:lnTo>
                  <a:lnTo>
                    <a:pt x="21" y="51"/>
                  </a:lnTo>
                  <a:lnTo>
                    <a:pt x="18" y="51"/>
                  </a:lnTo>
                  <a:lnTo>
                    <a:pt x="12" y="46"/>
                  </a:lnTo>
                  <a:lnTo>
                    <a:pt x="14" y="43"/>
                  </a:lnTo>
                  <a:lnTo>
                    <a:pt x="17" y="43"/>
                  </a:lnTo>
                  <a:lnTo>
                    <a:pt x="21" y="43"/>
                  </a:lnTo>
                  <a:lnTo>
                    <a:pt x="24" y="43"/>
                  </a:lnTo>
                  <a:lnTo>
                    <a:pt x="24" y="40"/>
                  </a:lnTo>
                  <a:lnTo>
                    <a:pt x="21" y="42"/>
                  </a:lnTo>
                  <a:lnTo>
                    <a:pt x="21" y="40"/>
                  </a:lnTo>
                  <a:lnTo>
                    <a:pt x="18" y="39"/>
                  </a:lnTo>
                  <a:lnTo>
                    <a:pt x="17" y="36"/>
                  </a:lnTo>
                  <a:lnTo>
                    <a:pt x="14" y="39"/>
                  </a:lnTo>
                  <a:lnTo>
                    <a:pt x="8" y="39"/>
                  </a:lnTo>
                  <a:lnTo>
                    <a:pt x="2" y="36"/>
                  </a:lnTo>
                  <a:lnTo>
                    <a:pt x="0" y="31"/>
                  </a:lnTo>
                  <a:lnTo>
                    <a:pt x="3" y="31"/>
                  </a:lnTo>
                  <a:lnTo>
                    <a:pt x="9" y="33"/>
                  </a:lnTo>
                  <a:lnTo>
                    <a:pt x="0" y="24"/>
                  </a:lnTo>
                  <a:lnTo>
                    <a:pt x="2" y="22"/>
                  </a:lnTo>
                  <a:lnTo>
                    <a:pt x="11" y="21"/>
                  </a:lnTo>
                  <a:lnTo>
                    <a:pt x="6" y="18"/>
                  </a:lnTo>
                  <a:lnTo>
                    <a:pt x="3" y="10"/>
                  </a:lnTo>
                  <a:lnTo>
                    <a:pt x="3" y="4"/>
                  </a:lnTo>
                  <a:lnTo>
                    <a:pt x="9"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70" name="Freeform 544"/>
            <p:cNvSpPr>
              <a:spLocks/>
            </p:cNvSpPr>
            <p:nvPr/>
          </p:nvSpPr>
          <p:spPr bwMode="auto">
            <a:xfrm>
              <a:off x="2417" y="666"/>
              <a:ext cx="8" cy="55"/>
            </a:xfrm>
            <a:custGeom>
              <a:avLst/>
              <a:gdLst>
                <a:gd name="T0" fmla="*/ 6 w 8"/>
                <a:gd name="T1" fmla="*/ 15 h 55"/>
                <a:gd name="T2" fmla="*/ 8 w 8"/>
                <a:gd name="T3" fmla="*/ 55 h 55"/>
                <a:gd name="T4" fmla="*/ 0 w 8"/>
                <a:gd name="T5" fmla="*/ 12 h 55"/>
                <a:gd name="T6" fmla="*/ 5 w 8"/>
                <a:gd name="T7" fmla="*/ 9 h 55"/>
                <a:gd name="T8" fmla="*/ 2 w 8"/>
                <a:gd name="T9" fmla="*/ 9 h 55"/>
                <a:gd name="T10" fmla="*/ 2 w 8"/>
                <a:gd name="T11" fmla="*/ 0 h 55"/>
                <a:gd name="T12" fmla="*/ 6 w 8"/>
                <a:gd name="T13" fmla="*/ 10 h 55"/>
                <a:gd name="T14" fmla="*/ 6 w 8"/>
                <a:gd name="T15" fmla="*/ 15 h 5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5"/>
                <a:gd name="T26" fmla="*/ 8 w 8"/>
                <a:gd name="T27" fmla="*/ 55 h 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5">
                  <a:moveTo>
                    <a:pt x="6" y="15"/>
                  </a:moveTo>
                  <a:lnTo>
                    <a:pt x="8" y="55"/>
                  </a:lnTo>
                  <a:lnTo>
                    <a:pt x="0" y="12"/>
                  </a:lnTo>
                  <a:lnTo>
                    <a:pt x="5" y="9"/>
                  </a:lnTo>
                  <a:lnTo>
                    <a:pt x="2" y="9"/>
                  </a:lnTo>
                  <a:lnTo>
                    <a:pt x="2" y="0"/>
                  </a:lnTo>
                  <a:lnTo>
                    <a:pt x="6" y="10"/>
                  </a:lnTo>
                  <a:lnTo>
                    <a:pt x="6" y="1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71" name="Freeform 545"/>
            <p:cNvSpPr>
              <a:spLocks/>
            </p:cNvSpPr>
            <p:nvPr/>
          </p:nvSpPr>
          <p:spPr bwMode="auto">
            <a:xfrm>
              <a:off x="2420" y="759"/>
              <a:ext cx="24" cy="30"/>
            </a:xfrm>
            <a:custGeom>
              <a:avLst/>
              <a:gdLst>
                <a:gd name="T0" fmla="*/ 15 w 24"/>
                <a:gd name="T1" fmla="*/ 4 h 30"/>
                <a:gd name="T2" fmla="*/ 17 w 24"/>
                <a:gd name="T3" fmla="*/ 7 h 30"/>
                <a:gd name="T4" fmla="*/ 12 w 24"/>
                <a:gd name="T5" fmla="*/ 9 h 30"/>
                <a:gd name="T6" fmla="*/ 12 w 24"/>
                <a:gd name="T7" fmla="*/ 12 h 30"/>
                <a:gd name="T8" fmla="*/ 14 w 24"/>
                <a:gd name="T9" fmla="*/ 15 h 30"/>
                <a:gd name="T10" fmla="*/ 17 w 24"/>
                <a:gd name="T11" fmla="*/ 19 h 30"/>
                <a:gd name="T12" fmla="*/ 20 w 24"/>
                <a:gd name="T13" fmla="*/ 19 h 30"/>
                <a:gd name="T14" fmla="*/ 21 w 24"/>
                <a:gd name="T15" fmla="*/ 16 h 30"/>
                <a:gd name="T16" fmla="*/ 24 w 24"/>
                <a:gd name="T17" fmla="*/ 16 h 30"/>
                <a:gd name="T18" fmla="*/ 24 w 24"/>
                <a:gd name="T19" fmla="*/ 21 h 30"/>
                <a:gd name="T20" fmla="*/ 24 w 24"/>
                <a:gd name="T21" fmla="*/ 25 h 30"/>
                <a:gd name="T22" fmla="*/ 21 w 24"/>
                <a:gd name="T23" fmla="*/ 30 h 30"/>
                <a:gd name="T24" fmla="*/ 15 w 24"/>
                <a:gd name="T25" fmla="*/ 24 h 30"/>
                <a:gd name="T26" fmla="*/ 8 w 24"/>
                <a:gd name="T27" fmla="*/ 27 h 30"/>
                <a:gd name="T28" fmla="*/ 5 w 24"/>
                <a:gd name="T29" fmla="*/ 25 h 30"/>
                <a:gd name="T30" fmla="*/ 0 w 24"/>
                <a:gd name="T31" fmla="*/ 27 h 30"/>
                <a:gd name="T32" fmla="*/ 0 w 24"/>
                <a:gd name="T33" fmla="*/ 9 h 30"/>
                <a:gd name="T34" fmla="*/ 0 w 24"/>
                <a:gd name="T35" fmla="*/ 6 h 30"/>
                <a:gd name="T36" fmla="*/ 0 w 24"/>
                <a:gd name="T37" fmla="*/ 4 h 30"/>
                <a:gd name="T38" fmla="*/ 6 w 24"/>
                <a:gd name="T39" fmla="*/ 3 h 30"/>
                <a:gd name="T40" fmla="*/ 8 w 24"/>
                <a:gd name="T41" fmla="*/ 6 h 30"/>
                <a:gd name="T42" fmla="*/ 11 w 24"/>
                <a:gd name="T43" fmla="*/ 4 h 30"/>
                <a:gd name="T44" fmla="*/ 12 w 24"/>
                <a:gd name="T45" fmla="*/ 0 h 30"/>
                <a:gd name="T46" fmla="*/ 14 w 24"/>
                <a:gd name="T47" fmla="*/ 0 h 30"/>
                <a:gd name="T48" fmla="*/ 15 w 24"/>
                <a:gd name="T49" fmla="*/ 4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
                <a:gd name="T76" fmla="*/ 0 h 30"/>
                <a:gd name="T77" fmla="*/ 24 w 24"/>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 h="30">
                  <a:moveTo>
                    <a:pt x="15" y="4"/>
                  </a:moveTo>
                  <a:lnTo>
                    <a:pt x="17" y="7"/>
                  </a:lnTo>
                  <a:lnTo>
                    <a:pt x="12" y="9"/>
                  </a:lnTo>
                  <a:lnTo>
                    <a:pt x="12" y="12"/>
                  </a:lnTo>
                  <a:lnTo>
                    <a:pt x="14" y="15"/>
                  </a:lnTo>
                  <a:lnTo>
                    <a:pt x="17" y="19"/>
                  </a:lnTo>
                  <a:lnTo>
                    <a:pt x="20" y="19"/>
                  </a:lnTo>
                  <a:lnTo>
                    <a:pt x="21" y="16"/>
                  </a:lnTo>
                  <a:lnTo>
                    <a:pt x="24" y="16"/>
                  </a:lnTo>
                  <a:lnTo>
                    <a:pt x="24" y="21"/>
                  </a:lnTo>
                  <a:lnTo>
                    <a:pt x="24" y="25"/>
                  </a:lnTo>
                  <a:lnTo>
                    <a:pt x="21" y="30"/>
                  </a:lnTo>
                  <a:lnTo>
                    <a:pt x="15" y="24"/>
                  </a:lnTo>
                  <a:lnTo>
                    <a:pt x="8" y="27"/>
                  </a:lnTo>
                  <a:lnTo>
                    <a:pt x="5" y="25"/>
                  </a:lnTo>
                  <a:lnTo>
                    <a:pt x="0" y="27"/>
                  </a:lnTo>
                  <a:lnTo>
                    <a:pt x="0" y="9"/>
                  </a:lnTo>
                  <a:lnTo>
                    <a:pt x="0" y="6"/>
                  </a:lnTo>
                  <a:lnTo>
                    <a:pt x="0" y="4"/>
                  </a:lnTo>
                  <a:lnTo>
                    <a:pt x="6" y="3"/>
                  </a:lnTo>
                  <a:lnTo>
                    <a:pt x="8" y="6"/>
                  </a:lnTo>
                  <a:lnTo>
                    <a:pt x="11" y="4"/>
                  </a:lnTo>
                  <a:lnTo>
                    <a:pt x="12" y="0"/>
                  </a:lnTo>
                  <a:lnTo>
                    <a:pt x="14" y="0"/>
                  </a:lnTo>
                  <a:lnTo>
                    <a:pt x="15" y="4"/>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72" name="Freeform 546"/>
            <p:cNvSpPr>
              <a:spLocks/>
            </p:cNvSpPr>
            <p:nvPr/>
          </p:nvSpPr>
          <p:spPr bwMode="auto">
            <a:xfrm>
              <a:off x="2368" y="820"/>
              <a:ext cx="30" cy="21"/>
            </a:xfrm>
            <a:custGeom>
              <a:avLst/>
              <a:gdLst>
                <a:gd name="T0" fmla="*/ 5 w 30"/>
                <a:gd name="T1" fmla="*/ 5 h 21"/>
                <a:gd name="T2" fmla="*/ 2 w 30"/>
                <a:gd name="T3" fmla="*/ 9 h 21"/>
                <a:gd name="T4" fmla="*/ 0 w 30"/>
                <a:gd name="T5" fmla="*/ 15 h 21"/>
                <a:gd name="T6" fmla="*/ 3 w 30"/>
                <a:gd name="T7" fmla="*/ 17 h 21"/>
                <a:gd name="T8" fmla="*/ 11 w 30"/>
                <a:gd name="T9" fmla="*/ 18 h 21"/>
                <a:gd name="T10" fmla="*/ 14 w 30"/>
                <a:gd name="T11" fmla="*/ 21 h 21"/>
                <a:gd name="T12" fmla="*/ 29 w 30"/>
                <a:gd name="T13" fmla="*/ 18 h 21"/>
                <a:gd name="T14" fmla="*/ 30 w 30"/>
                <a:gd name="T15" fmla="*/ 14 h 21"/>
                <a:gd name="T16" fmla="*/ 27 w 30"/>
                <a:gd name="T17" fmla="*/ 12 h 21"/>
                <a:gd name="T18" fmla="*/ 26 w 30"/>
                <a:gd name="T19" fmla="*/ 6 h 21"/>
                <a:gd name="T20" fmla="*/ 24 w 30"/>
                <a:gd name="T21" fmla="*/ 2 h 21"/>
                <a:gd name="T22" fmla="*/ 12 w 30"/>
                <a:gd name="T23" fmla="*/ 0 h 21"/>
                <a:gd name="T24" fmla="*/ 8 w 30"/>
                <a:gd name="T25" fmla="*/ 2 h 21"/>
                <a:gd name="T26" fmla="*/ 5 w 30"/>
                <a:gd name="T27" fmla="*/ 5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21"/>
                <a:gd name="T44" fmla="*/ 30 w 30"/>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21">
                  <a:moveTo>
                    <a:pt x="5" y="5"/>
                  </a:moveTo>
                  <a:lnTo>
                    <a:pt x="2" y="9"/>
                  </a:lnTo>
                  <a:lnTo>
                    <a:pt x="0" y="15"/>
                  </a:lnTo>
                  <a:lnTo>
                    <a:pt x="3" y="17"/>
                  </a:lnTo>
                  <a:lnTo>
                    <a:pt x="11" y="18"/>
                  </a:lnTo>
                  <a:lnTo>
                    <a:pt x="14" y="21"/>
                  </a:lnTo>
                  <a:lnTo>
                    <a:pt x="29" y="18"/>
                  </a:lnTo>
                  <a:lnTo>
                    <a:pt x="30" y="14"/>
                  </a:lnTo>
                  <a:lnTo>
                    <a:pt x="27" y="12"/>
                  </a:lnTo>
                  <a:lnTo>
                    <a:pt x="26" y="6"/>
                  </a:lnTo>
                  <a:lnTo>
                    <a:pt x="24" y="2"/>
                  </a:lnTo>
                  <a:lnTo>
                    <a:pt x="12" y="0"/>
                  </a:lnTo>
                  <a:lnTo>
                    <a:pt x="8" y="2"/>
                  </a:lnTo>
                  <a:lnTo>
                    <a:pt x="5" y="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73" name="Freeform 547"/>
            <p:cNvSpPr>
              <a:spLocks/>
            </p:cNvSpPr>
            <p:nvPr/>
          </p:nvSpPr>
          <p:spPr bwMode="auto">
            <a:xfrm>
              <a:off x="2307" y="882"/>
              <a:ext cx="45" cy="23"/>
            </a:xfrm>
            <a:custGeom>
              <a:avLst/>
              <a:gdLst>
                <a:gd name="T0" fmla="*/ 1 w 45"/>
                <a:gd name="T1" fmla="*/ 12 h 23"/>
                <a:gd name="T2" fmla="*/ 0 w 45"/>
                <a:gd name="T3" fmla="*/ 16 h 23"/>
                <a:gd name="T4" fmla="*/ 22 w 45"/>
                <a:gd name="T5" fmla="*/ 23 h 23"/>
                <a:gd name="T6" fmla="*/ 27 w 45"/>
                <a:gd name="T7" fmla="*/ 22 h 23"/>
                <a:gd name="T8" fmla="*/ 30 w 45"/>
                <a:gd name="T9" fmla="*/ 20 h 23"/>
                <a:gd name="T10" fmla="*/ 40 w 45"/>
                <a:gd name="T11" fmla="*/ 19 h 23"/>
                <a:gd name="T12" fmla="*/ 45 w 45"/>
                <a:gd name="T13" fmla="*/ 17 h 23"/>
                <a:gd name="T14" fmla="*/ 45 w 45"/>
                <a:gd name="T15" fmla="*/ 14 h 23"/>
                <a:gd name="T16" fmla="*/ 13 w 45"/>
                <a:gd name="T17" fmla="*/ 7 h 23"/>
                <a:gd name="T18" fmla="*/ 22 w 45"/>
                <a:gd name="T19" fmla="*/ 7 h 23"/>
                <a:gd name="T20" fmla="*/ 30 w 45"/>
                <a:gd name="T21" fmla="*/ 10 h 23"/>
                <a:gd name="T22" fmla="*/ 39 w 45"/>
                <a:gd name="T23" fmla="*/ 12 h 23"/>
                <a:gd name="T24" fmla="*/ 39 w 45"/>
                <a:gd name="T25" fmla="*/ 9 h 23"/>
                <a:gd name="T26" fmla="*/ 24 w 45"/>
                <a:gd name="T27" fmla="*/ 1 h 23"/>
                <a:gd name="T28" fmla="*/ 10 w 45"/>
                <a:gd name="T29" fmla="*/ 0 h 23"/>
                <a:gd name="T30" fmla="*/ 1 w 45"/>
                <a:gd name="T31" fmla="*/ 12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23"/>
                <a:gd name="T50" fmla="*/ 45 w 45"/>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23">
                  <a:moveTo>
                    <a:pt x="1" y="12"/>
                  </a:moveTo>
                  <a:lnTo>
                    <a:pt x="0" y="16"/>
                  </a:lnTo>
                  <a:lnTo>
                    <a:pt x="22" y="23"/>
                  </a:lnTo>
                  <a:lnTo>
                    <a:pt x="27" y="22"/>
                  </a:lnTo>
                  <a:lnTo>
                    <a:pt x="30" y="20"/>
                  </a:lnTo>
                  <a:lnTo>
                    <a:pt x="40" y="19"/>
                  </a:lnTo>
                  <a:lnTo>
                    <a:pt x="45" y="17"/>
                  </a:lnTo>
                  <a:lnTo>
                    <a:pt x="45" y="14"/>
                  </a:lnTo>
                  <a:lnTo>
                    <a:pt x="13" y="7"/>
                  </a:lnTo>
                  <a:lnTo>
                    <a:pt x="22" y="7"/>
                  </a:lnTo>
                  <a:lnTo>
                    <a:pt x="30" y="10"/>
                  </a:lnTo>
                  <a:lnTo>
                    <a:pt x="39" y="12"/>
                  </a:lnTo>
                  <a:lnTo>
                    <a:pt x="39" y="9"/>
                  </a:lnTo>
                  <a:lnTo>
                    <a:pt x="24" y="1"/>
                  </a:lnTo>
                  <a:lnTo>
                    <a:pt x="10" y="0"/>
                  </a:lnTo>
                  <a:lnTo>
                    <a:pt x="1" y="1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74" name="Freeform 548"/>
            <p:cNvSpPr>
              <a:spLocks/>
            </p:cNvSpPr>
            <p:nvPr/>
          </p:nvSpPr>
          <p:spPr bwMode="auto">
            <a:xfrm>
              <a:off x="2325" y="904"/>
              <a:ext cx="43" cy="19"/>
            </a:xfrm>
            <a:custGeom>
              <a:avLst/>
              <a:gdLst>
                <a:gd name="T0" fmla="*/ 43 w 43"/>
                <a:gd name="T1" fmla="*/ 9 h 19"/>
                <a:gd name="T2" fmla="*/ 40 w 43"/>
                <a:gd name="T3" fmla="*/ 10 h 19"/>
                <a:gd name="T4" fmla="*/ 40 w 43"/>
                <a:gd name="T5" fmla="*/ 13 h 19"/>
                <a:gd name="T6" fmla="*/ 43 w 43"/>
                <a:gd name="T7" fmla="*/ 18 h 19"/>
                <a:gd name="T8" fmla="*/ 39 w 43"/>
                <a:gd name="T9" fmla="*/ 19 h 19"/>
                <a:gd name="T10" fmla="*/ 33 w 43"/>
                <a:gd name="T11" fmla="*/ 18 h 19"/>
                <a:gd name="T12" fmla="*/ 33 w 43"/>
                <a:gd name="T13" fmla="*/ 16 h 19"/>
                <a:gd name="T14" fmla="*/ 27 w 43"/>
                <a:gd name="T15" fmla="*/ 10 h 19"/>
                <a:gd name="T16" fmla="*/ 1 w 43"/>
                <a:gd name="T17" fmla="*/ 6 h 19"/>
                <a:gd name="T18" fmla="*/ 0 w 43"/>
                <a:gd name="T19" fmla="*/ 3 h 19"/>
                <a:gd name="T20" fmla="*/ 22 w 43"/>
                <a:gd name="T21" fmla="*/ 0 h 19"/>
                <a:gd name="T22" fmla="*/ 25 w 43"/>
                <a:gd name="T23" fmla="*/ 1 h 19"/>
                <a:gd name="T24" fmla="*/ 28 w 43"/>
                <a:gd name="T25" fmla="*/ 1 h 19"/>
                <a:gd name="T26" fmla="*/ 33 w 43"/>
                <a:gd name="T27" fmla="*/ 3 h 19"/>
                <a:gd name="T28" fmla="*/ 36 w 43"/>
                <a:gd name="T29" fmla="*/ 3 h 19"/>
                <a:gd name="T30" fmla="*/ 43 w 43"/>
                <a:gd name="T31" fmla="*/ 7 h 19"/>
                <a:gd name="T32" fmla="*/ 43 w 43"/>
                <a:gd name="T33" fmla="*/ 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19"/>
                <a:gd name="T53" fmla="*/ 43 w 43"/>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19">
                  <a:moveTo>
                    <a:pt x="43" y="9"/>
                  </a:moveTo>
                  <a:lnTo>
                    <a:pt x="40" y="10"/>
                  </a:lnTo>
                  <a:lnTo>
                    <a:pt x="40" y="13"/>
                  </a:lnTo>
                  <a:lnTo>
                    <a:pt x="43" y="18"/>
                  </a:lnTo>
                  <a:lnTo>
                    <a:pt x="39" y="19"/>
                  </a:lnTo>
                  <a:lnTo>
                    <a:pt x="33" y="18"/>
                  </a:lnTo>
                  <a:lnTo>
                    <a:pt x="33" y="16"/>
                  </a:lnTo>
                  <a:lnTo>
                    <a:pt x="27" y="10"/>
                  </a:lnTo>
                  <a:lnTo>
                    <a:pt x="1" y="6"/>
                  </a:lnTo>
                  <a:lnTo>
                    <a:pt x="0" y="3"/>
                  </a:lnTo>
                  <a:lnTo>
                    <a:pt x="22" y="0"/>
                  </a:lnTo>
                  <a:lnTo>
                    <a:pt x="25" y="1"/>
                  </a:lnTo>
                  <a:lnTo>
                    <a:pt x="28" y="1"/>
                  </a:lnTo>
                  <a:lnTo>
                    <a:pt x="33" y="3"/>
                  </a:lnTo>
                  <a:lnTo>
                    <a:pt x="36" y="3"/>
                  </a:lnTo>
                  <a:lnTo>
                    <a:pt x="43" y="7"/>
                  </a:lnTo>
                  <a:lnTo>
                    <a:pt x="43" y="9"/>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75" name="Freeform 549"/>
            <p:cNvSpPr>
              <a:spLocks/>
            </p:cNvSpPr>
            <p:nvPr/>
          </p:nvSpPr>
          <p:spPr bwMode="auto">
            <a:xfrm>
              <a:off x="2326" y="913"/>
              <a:ext cx="42" cy="43"/>
            </a:xfrm>
            <a:custGeom>
              <a:avLst/>
              <a:gdLst>
                <a:gd name="T0" fmla="*/ 26 w 42"/>
                <a:gd name="T1" fmla="*/ 7 h 43"/>
                <a:gd name="T2" fmla="*/ 29 w 42"/>
                <a:gd name="T3" fmla="*/ 13 h 43"/>
                <a:gd name="T4" fmla="*/ 36 w 42"/>
                <a:gd name="T5" fmla="*/ 16 h 43"/>
                <a:gd name="T6" fmla="*/ 39 w 42"/>
                <a:gd name="T7" fmla="*/ 21 h 43"/>
                <a:gd name="T8" fmla="*/ 42 w 42"/>
                <a:gd name="T9" fmla="*/ 21 h 43"/>
                <a:gd name="T10" fmla="*/ 42 w 42"/>
                <a:gd name="T11" fmla="*/ 27 h 43"/>
                <a:gd name="T12" fmla="*/ 39 w 42"/>
                <a:gd name="T13" fmla="*/ 27 h 43"/>
                <a:gd name="T14" fmla="*/ 38 w 42"/>
                <a:gd name="T15" fmla="*/ 25 h 43"/>
                <a:gd name="T16" fmla="*/ 32 w 42"/>
                <a:gd name="T17" fmla="*/ 25 h 43"/>
                <a:gd name="T18" fmla="*/ 29 w 42"/>
                <a:gd name="T19" fmla="*/ 28 h 43"/>
                <a:gd name="T20" fmla="*/ 33 w 42"/>
                <a:gd name="T21" fmla="*/ 30 h 43"/>
                <a:gd name="T22" fmla="*/ 36 w 42"/>
                <a:gd name="T23" fmla="*/ 34 h 43"/>
                <a:gd name="T24" fmla="*/ 39 w 42"/>
                <a:gd name="T25" fmla="*/ 34 h 43"/>
                <a:gd name="T26" fmla="*/ 39 w 42"/>
                <a:gd name="T27" fmla="*/ 42 h 43"/>
                <a:gd name="T28" fmla="*/ 36 w 42"/>
                <a:gd name="T29" fmla="*/ 43 h 43"/>
                <a:gd name="T30" fmla="*/ 33 w 42"/>
                <a:gd name="T31" fmla="*/ 40 h 43"/>
                <a:gd name="T32" fmla="*/ 33 w 42"/>
                <a:gd name="T33" fmla="*/ 37 h 43"/>
                <a:gd name="T34" fmla="*/ 29 w 42"/>
                <a:gd name="T35" fmla="*/ 39 h 43"/>
                <a:gd name="T36" fmla="*/ 23 w 42"/>
                <a:gd name="T37" fmla="*/ 30 h 43"/>
                <a:gd name="T38" fmla="*/ 9 w 42"/>
                <a:gd name="T39" fmla="*/ 22 h 43"/>
                <a:gd name="T40" fmla="*/ 8 w 42"/>
                <a:gd name="T41" fmla="*/ 19 h 43"/>
                <a:gd name="T42" fmla="*/ 3 w 42"/>
                <a:gd name="T43" fmla="*/ 15 h 43"/>
                <a:gd name="T44" fmla="*/ 2 w 42"/>
                <a:gd name="T45" fmla="*/ 12 h 43"/>
                <a:gd name="T46" fmla="*/ 2 w 42"/>
                <a:gd name="T47" fmla="*/ 10 h 43"/>
                <a:gd name="T48" fmla="*/ 0 w 42"/>
                <a:gd name="T49" fmla="*/ 3 h 43"/>
                <a:gd name="T50" fmla="*/ 0 w 42"/>
                <a:gd name="T51" fmla="*/ 1 h 43"/>
                <a:gd name="T52" fmla="*/ 5 w 42"/>
                <a:gd name="T53" fmla="*/ 0 h 43"/>
                <a:gd name="T54" fmla="*/ 15 w 42"/>
                <a:gd name="T55" fmla="*/ 3 h 43"/>
                <a:gd name="T56" fmla="*/ 17 w 42"/>
                <a:gd name="T57" fmla="*/ 1 h 43"/>
                <a:gd name="T58" fmla="*/ 23 w 42"/>
                <a:gd name="T59" fmla="*/ 4 h 43"/>
                <a:gd name="T60" fmla="*/ 26 w 42"/>
                <a:gd name="T61" fmla="*/ 7 h 4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2"/>
                <a:gd name="T94" fmla="*/ 0 h 43"/>
                <a:gd name="T95" fmla="*/ 42 w 42"/>
                <a:gd name="T96" fmla="*/ 43 h 4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2" h="43">
                  <a:moveTo>
                    <a:pt x="26" y="7"/>
                  </a:moveTo>
                  <a:lnTo>
                    <a:pt x="29" y="13"/>
                  </a:lnTo>
                  <a:lnTo>
                    <a:pt x="36" y="16"/>
                  </a:lnTo>
                  <a:lnTo>
                    <a:pt x="39" y="21"/>
                  </a:lnTo>
                  <a:lnTo>
                    <a:pt x="42" y="21"/>
                  </a:lnTo>
                  <a:lnTo>
                    <a:pt x="42" y="27"/>
                  </a:lnTo>
                  <a:lnTo>
                    <a:pt x="39" y="27"/>
                  </a:lnTo>
                  <a:lnTo>
                    <a:pt x="38" y="25"/>
                  </a:lnTo>
                  <a:lnTo>
                    <a:pt x="32" y="25"/>
                  </a:lnTo>
                  <a:lnTo>
                    <a:pt x="29" y="28"/>
                  </a:lnTo>
                  <a:lnTo>
                    <a:pt x="33" y="30"/>
                  </a:lnTo>
                  <a:lnTo>
                    <a:pt x="36" y="34"/>
                  </a:lnTo>
                  <a:lnTo>
                    <a:pt x="39" y="34"/>
                  </a:lnTo>
                  <a:lnTo>
                    <a:pt x="39" y="42"/>
                  </a:lnTo>
                  <a:lnTo>
                    <a:pt x="36" y="43"/>
                  </a:lnTo>
                  <a:lnTo>
                    <a:pt x="33" y="40"/>
                  </a:lnTo>
                  <a:lnTo>
                    <a:pt x="33" y="37"/>
                  </a:lnTo>
                  <a:lnTo>
                    <a:pt x="29" y="39"/>
                  </a:lnTo>
                  <a:lnTo>
                    <a:pt x="23" y="30"/>
                  </a:lnTo>
                  <a:lnTo>
                    <a:pt x="9" y="22"/>
                  </a:lnTo>
                  <a:lnTo>
                    <a:pt x="8" y="19"/>
                  </a:lnTo>
                  <a:lnTo>
                    <a:pt x="3" y="15"/>
                  </a:lnTo>
                  <a:lnTo>
                    <a:pt x="2" y="12"/>
                  </a:lnTo>
                  <a:lnTo>
                    <a:pt x="2" y="10"/>
                  </a:lnTo>
                  <a:lnTo>
                    <a:pt x="0" y="3"/>
                  </a:lnTo>
                  <a:lnTo>
                    <a:pt x="0" y="1"/>
                  </a:lnTo>
                  <a:lnTo>
                    <a:pt x="5" y="0"/>
                  </a:lnTo>
                  <a:lnTo>
                    <a:pt x="15" y="3"/>
                  </a:lnTo>
                  <a:lnTo>
                    <a:pt x="17" y="1"/>
                  </a:lnTo>
                  <a:lnTo>
                    <a:pt x="23" y="4"/>
                  </a:lnTo>
                  <a:lnTo>
                    <a:pt x="26" y="7"/>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76" name="Freeform 550"/>
            <p:cNvSpPr>
              <a:spLocks/>
            </p:cNvSpPr>
            <p:nvPr/>
          </p:nvSpPr>
          <p:spPr bwMode="auto">
            <a:xfrm>
              <a:off x="2268" y="1012"/>
              <a:ext cx="43" cy="31"/>
            </a:xfrm>
            <a:custGeom>
              <a:avLst/>
              <a:gdLst>
                <a:gd name="T0" fmla="*/ 43 w 43"/>
                <a:gd name="T1" fmla="*/ 9 h 31"/>
                <a:gd name="T2" fmla="*/ 43 w 43"/>
                <a:gd name="T3" fmla="*/ 21 h 31"/>
                <a:gd name="T4" fmla="*/ 40 w 43"/>
                <a:gd name="T5" fmla="*/ 24 h 31"/>
                <a:gd name="T6" fmla="*/ 37 w 43"/>
                <a:gd name="T7" fmla="*/ 24 h 31"/>
                <a:gd name="T8" fmla="*/ 34 w 43"/>
                <a:gd name="T9" fmla="*/ 22 h 31"/>
                <a:gd name="T10" fmla="*/ 33 w 43"/>
                <a:gd name="T11" fmla="*/ 25 h 31"/>
                <a:gd name="T12" fmla="*/ 27 w 43"/>
                <a:gd name="T13" fmla="*/ 24 h 31"/>
                <a:gd name="T14" fmla="*/ 1 w 43"/>
                <a:gd name="T15" fmla="*/ 31 h 31"/>
                <a:gd name="T16" fmla="*/ 0 w 43"/>
                <a:gd name="T17" fmla="*/ 30 h 31"/>
                <a:gd name="T18" fmla="*/ 0 w 43"/>
                <a:gd name="T19" fmla="*/ 21 h 31"/>
                <a:gd name="T20" fmla="*/ 13 w 43"/>
                <a:gd name="T21" fmla="*/ 12 h 31"/>
                <a:gd name="T22" fmla="*/ 15 w 43"/>
                <a:gd name="T23" fmla="*/ 10 h 31"/>
                <a:gd name="T24" fmla="*/ 27 w 43"/>
                <a:gd name="T25" fmla="*/ 6 h 31"/>
                <a:gd name="T26" fmla="*/ 36 w 43"/>
                <a:gd name="T27" fmla="*/ 0 h 31"/>
                <a:gd name="T28" fmla="*/ 37 w 43"/>
                <a:gd name="T29" fmla="*/ 1 h 31"/>
                <a:gd name="T30" fmla="*/ 42 w 43"/>
                <a:gd name="T31" fmla="*/ 6 h 31"/>
                <a:gd name="T32" fmla="*/ 43 w 43"/>
                <a:gd name="T33" fmla="*/ 9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31"/>
                <a:gd name="T53" fmla="*/ 43 w 43"/>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31">
                  <a:moveTo>
                    <a:pt x="43" y="9"/>
                  </a:moveTo>
                  <a:lnTo>
                    <a:pt x="43" y="21"/>
                  </a:lnTo>
                  <a:lnTo>
                    <a:pt x="40" y="24"/>
                  </a:lnTo>
                  <a:lnTo>
                    <a:pt x="37" y="24"/>
                  </a:lnTo>
                  <a:lnTo>
                    <a:pt x="34" y="22"/>
                  </a:lnTo>
                  <a:lnTo>
                    <a:pt x="33" y="25"/>
                  </a:lnTo>
                  <a:lnTo>
                    <a:pt x="27" y="24"/>
                  </a:lnTo>
                  <a:lnTo>
                    <a:pt x="1" y="31"/>
                  </a:lnTo>
                  <a:lnTo>
                    <a:pt x="0" y="30"/>
                  </a:lnTo>
                  <a:lnTo>
                    <a:pt x="0" y="21"/>
                  </a:lnTo>
                  <a:lnTo>
                    <a:pt x="13" y="12"/>
                  </a:lnTo>
                  <a:lnTo>
                    <a:pt x="15" y="10"/>
                  </a:lnTo>
                  <a:lnTo>
                    <a:pt x="27" y="6"/>
                  </a:lnTo>
                  <a:lnTo>
                    <a:pt x="36" y="0"/>
                  </a:lnTo>
                  <a:lnTo>
                    <a:pt x="37" y="1"/>
                  </a:lnTo>
                  <a:lnTo>
                    <a:pt x="42" y="6"/>
                  </a:lnTo>
                  <a:lnTo>
                    <a:pt x="43" y="9"/>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77" name="Freeform 551"/>
            <p:cNvSpPr>
              <a:spLocks/>
            </p:cNvSpPr>
            <p:nvPr/>
          </p:nvSpPr>
          <p:spPr bwMode="auto">
            <a:xfrm>
              <a:off x="1582" y="614"/>
              <a:ext cx="51" cy="19"/>
            </a:xfrm>
            <a:custGeom>
              <a:avLst/>
              <a:gdLst>
                <a:gd name="T0" fmla="*/ 0 w 51"/>
                <a:gd name="T1" fmla="*/ 12 h 19"/>
                <a:gd name="T2" fmla="*/ 0 w 51"/>
                <a:gd name="T3" fmla="*/ 10 h 19"/>
                <a:gd name="T4" fmla="*/ 5 w 51"/>
                <a:gd name="T5" fmla="*/ 7 h 19"/>
                <a:gd name="T6" fmla="*/ 9 w 51"/>
                <a:gd name="T7" fmla="*/ 1 h 19"/>
                <a:gd name="T8" fmla="*/ 29 w 51"/>
                <a:gd name="T9" fmla="*/ 0 h 19"/>
                <a:gd name="T10" fmla="*/ 36 w 51"/>
                <a:gd name="T11" fmla="*/ 3 h 19"/>
                <a:gd name="T12" fmla="*/ 39 w 51"/>
                <a:gd name="T13" fmla="*/ 4 h 19"/>
                <a:gd name="T14" fmla="*/ 42 w 51"/>
                <a:gd name="T15" fmla="*/ 9 h 19"/>
                <a:gd name="T16" fmla="*/ 50 w 51"/>
                <a:gd name="T17" fmla="*/ 12 h 19"/>
                <a:gd name="T18" fmla="*/ 51 w 51"/>
                <a:gd name="T19" fmla="*/ 13 h 19"/>
                <a:gd name="T20" fmla="*/ 47 w 51"/>
                <a:gd name="T21" fmla="*/ 18 h 19"/>
                <a:gd name="T22" fmla="*/ 38 w 51"/>
                <a:gd name="T23" fmla="*/ 19 h 19"/>
                <a:gd name="T24" fmla="*/ 20 w 51"/>
                <a:gd name="T25" fmla="*/ 13 h 19"/>
                <a:gd name="T26" fmla="*/ 14 w 51"/>
                <a:gd name="T27" fmla="*/ 15 h 19"/>
                <a:gd name="T28" fmla="*/ 9 w 51"/>
                <a:gd name="T29" fmla="*/ 15 h 19"/>
                <a:gd name="T30" fmla="*/ 0 w 51"/>
                <a:gd name="T31" fmla="*/ 12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19"/>
                <a:gd name="T50" fmla="*/ 51 w 51"/>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19">
                  <a:moveTo>
                    <a:pt x="0" y="12"/>
                  </a:moveTo>
                  <a:lnTo>
                    <a:pt x="0" y="10"/>
                  </a:lnTo>
                  <a:lnTo>
                    <a:pt x="5" y="7"/>
                  </a:lnTo>
                  <a:lnTo>
                    <a:pt x="9" y="1"/>
                  </a:lnTo>
                  <a:lnTo>
                    <a:pt x="29" y="0"/>
                  </a:lnTo>
                  <a:lnTo>
                    <a:pt x="36" y="3"/>
                  </a:lnTo>
                  <a:lnTo>
                    <a:pt x="39" y="4"/>
                  </a:lnTo>
                  <a:lnTo>
                    <a:pt x="42" y="9"/>
                  </a:lnTo>
                  <a:lnTo>
                    <a:pt x="50" y="12"/>
                  </a:lnTo>
                  <a:lnTo>
                    <a:pt x="51" y="13"/>
                  </a:lnTo>
                  <a:lnTo>
                    <a:pt x="47" y="18"/>
                  </a:lnTo>
                  <a:lnTo>
                    <a:pt x="38" y="19"/>
                  </a:lnTo>
                  <a:lnTo>
                    <a:pt x="20" y="13"/>
                  </a:lnTo>
                  <a:lnTo>
                    <a:pt x="14" y="15"/>
                  </a:lnTo>
                  <a:lnTo>
                    <a:pt x="9" y="15"/>
                  </a:lnTo>
                  <a:lnTo>
                    <a:pt x="0" y="1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78" name="Freeform 552"/>
            <p:cNvSpPr>
              <a:spLocks/>
            </p:cNvSpPr>
            <p:nvPr/>
          </p:nvSpPr>
          <p:spPr bwMode="auto">
            <a:xfrm>
              <a:off x="2000" y="1467"/>
              <a:ext cx="6" cy="7"/>
            </a:xfrm>
            <a:custGeom>
              <a:avLst/>
              <a:gdLst>
                <a:gd name="T0" fmla="*/ 1 w 6"/>
                <a:gd name="T1" fmla="*/ 0 h 7"/>
                <a:gd name="T2" fmla="*/ 1 w 6"/>
                <a:gd name="T3" fmla="*/ 7 h 7"/>
                <a:gd name="T4" fmla="*/ 0 w 6"/>
                <a:gd name="T5" fmla="*/ 0 h 7"/>
                <a:gd name="T6" fmla="*/ 0 w 6"/>
                <a:gd name="T7" fmla="*/ 4 h 7"/>
                <a:gd name="T8" fmla="*/ 4 w 6"/>
                <a:gd name="T9" fmla="*/ 4 h 7"/>
                <a:gd name="T10" fmla="*/ 6 w 6"/>
                <a:gd name="T11" fmla="*/ 3 h 7"/>
                <a:gd name="T12" fmla="*/ 3 w 6"/>
                <a:gd name="T13" fmla="*/ 0 h 7"/>
                <a:gd name="T14" fmla="*/ 1 w 6"/>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7"/>
                <a:gd name="T26" fmla="*/ 6 w 6"/>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7">
                  <a:moveTo>
                    <a:pt x="1" y="0"/>
                  </a:moveTo>
                  <a:lnTo>
                    <a:pt x="1" y="7"/>
                  </a:lnTo>
                  <a:lnTo>
                    <a:pt x="0" y="0"/>
                  </a:lnTo>
                  <a:lnTo>
                    <a:pt x="0" y="4"/>
                  </a:lnTo>
                  <a:lnTo>
                    <a:pt x="4" y="4"/>
                  </a:lnTo>
                  <a:lnTo>
                    <a:pt x="6" y="3"/>
                  </a:lnTo>
                  <a:lnTo>
                    <a:pt x="3" y="0"/>
                  </a:lnTo>
                  <a:lnTo>
                    <a:pt x="1"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79" name="Freeform 553"/>
            <p:cNvSpPr>
              <a:spLocks/>
            </p:cNvSpPr>
            <p:nvPr/>
          </p:nvSpPr>
          <p:spPr bwMode="auto">
            <a:xfrm>
              <a:off x="2001" y="1462"/>
              <a:ext cx="14" cy="5"/>
            </a:xfrm>
            <a:custGeom>
              <a:avLst/>
              <a:gdLst>
                <a:gd name="T0" fmla="*/ 14 w 14"/>
                <a:gd name="T1" fmla="*/ 2 h 5"/>
                <a:gd name="T2" fmla="*/ 12 w 14"/>
                <a:gd name="T3" fmla="*/ 2 h 5"/>
                <a:gd name="T4" fmla="*/ 2 w 14"/>
                <a:gd name="T5" fmla="*/ 0 h 5"/>
                <a:gd name="T6" fmla="*/ 0 w 14"/>
                <a:gd name="T7" fmla="*/ 0 h 5"/>
                <a:gd name="T8" fmla="*/ 0 w 14"/>
                <a:gd name="T9" fmla="*/ 3 h 5"/>
                <a:gd name="T10" fmla="*/ 2 w 14"/>
                <a:gd name="T11" fmla="*/ 5 h 5"/>
                <a:gd name="T12" fmla="*/ 8 w 14"/>
                <a:gd name="T13" fmla="*/ 5 h 5"/>
                <a:gd name="T14" fmla="*/ 8 w 14"/>
                <a:gd name="T15" fmla="*/ 3 h 5"/>
                <a:gd name="T16" fmla="*/ 8 w 14"/>
                <a:gd name="T17" fmla="*/ 2 h 5"/>
                <a:gd name="T18" fmla="*/ 12 w 14"/>
                <a:gd name="T19" fmla="*/ 2 h 5"/>
                <a:gd name="T20" fmla="*/ 14 w 14"/>
                <a:gd name="T21" fmla="*/ 2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5"/>
                <a:gd name="T35" fmla="*/ 14 w 14"/>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5">
                  <a:moveTo>
                    <a:pt x="14" y="2"/>
                  </a:moveTo>
                  <a:lnTo>
                    <a:pt x="12" y="2"/>
                  </a:lnTo>
                  <a:lnTo>
                    <a:pt x="2" y="0"/>
                  </a:lnTo>
                  <a:lnTo>
                    <a:pt x="0" y="0"/>
                  </a:lnTo>
                  <a:lnTo>
                    <a:pt x="0" y="3"/>
                  </a:lnTo>
                  <a:lnTo>
                    <a:pt x="2" y="5"/>
                  </a:lnTo>
                  <a:lnTo>
                    <a:pt x="8" y="5"/>
                  </a:lnTo>
                  <a:lnTo>
                    <a:pt x="8" y="3"/>
                  </a:lnTo>
                  <a:lnTo>
                    <a:pt x="8" y="2"/>
                  </a:lnTo>
                  <a:lnTo>
                    <a:pt x="12" y="2"/>
                  </a:lnTo>
                  <a:lnTo>
                    <a:pt x="14"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80" name="Freeform 554"/>
            <p:cNvSpPr>
              <a:spLocks/>
            </p:cNvSpPr>
            <p:nvPr/>
          </p:nvSpPr>
          <p:spPr bwMode="auto">
            <a:xfrm>
              <a:off x="756" y="2218"/>
              <a:ext cx="1" cy="6"/>
            </a:xfrm>
            <a:custGeom>
              <a:avLst/>
              <a:gdLst>
                <a:gd name="T0" fmla="*/ 0 w 1"/>
                <a:gd name="T1" fmla="*/ 3 h 6"/>
                <a:gd name="T2" fmla="*/ 0 w 1"/>
                <a:gd name="T3" fmla="*/ 2 h 6"/>
                <a:gd name="T4" fmla="*/ 0 w 1"/>
                <a:gd name="T5" fmla="*/ 0 h 6"/>
                <a:gd name="T6" fmla="*/ 1 w 1"/>
                <a:gd name="T7" fmla="*/ 6 h 6"/>
                <a:gd name="T8" fmla="*/ 0 w 1"/>
                <a:gd name="T9" fmla="*/ 3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0" y="3"/>
                  </a:moveTo>
                  <a:lnTo>
                    <a:pt x="0" y="2"/>
                  </a:lnTo>
                  <a:lnTo>
                    <a:pt x="0" y="0"/>
                  </a:lnTo>
                  <a:lnTo>
                    <a:pt x="1" y="6"/>
                  </a:lnTo>
                  <a:lnTo>
                    <a:pt x="0"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81" name="Freeform 555"/>
            <p:cNvSpPr>
              <a:spLocks/>
            </p:cNvSpPr>
            <p:nvPr/>
          </p:nvSpPr>
          <p:spPr bwMode="auto">
            <a:xfrm>
              <a:off x="807" y="2233"/>
              <a:ext cx="3" cy="6"/>
            </a:xfrm>
            <a:custGeom>
              <a:avLst/>
              <a:gdLst>
                <a:gd name="T0" fmla="*/ 1 w 3"/>
                <a:gd name="T1" fmla="*/ 6 h 6"/>
                <a:gd name="T2" fmla="*/ 0 w 3"/>
                <a:gd name="T3" fmla="*/ 6 h 6"/>
                <a:gd name="T4" fmla="*/ 0 w 3"/>
                <a:gd name="T5" fmla="*/ 5 h 6"/>
                <a:gd name="T6" fmla="*/ 0 w 3"/>
                <a:gd name="T7" fmla="*/ 3 h 6"/>
                <a:gd name="T8" fmla="*/ 1 w 3"/>
                <a:gd name="T9" fmla="*/ 0 h 6"/>
                <a:gd name="T10" fmla="*/ 3 w 3"/>
                <a:gd name="T11" fmla="*/ 5 h 6"/>
                <a:gd name="T12" fmla="*/ 1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1" y="6"/>
                  </a:moveTo>
                  <a:lnTo>
                    <a:pt x="0" y="6"/>
                  </a:lnTo>
                  <a:lnTo>
                    <a:pt x="0" y="5"/>
                  </a:lnTo>
                  <a:lnTo>
                    <a:pt x="0" y="3"/>
                  </a:lnTo>
                  <a:lnTo>
                    <a:pt x="1" y="0"/>
                  </a:lnTo>
                  <a:lnTo>
                    <a:pt x="3" y="5"/>
                  </a:lnTo>
                  <a:lnTo>
                    <a:pt x="1"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82" name="Freeform 556"/>
            <p:cNvSpPr>
              <a:spLocks/>
            </p:cNvSpPr>
            <p:nvPr/>
          </p:nvSpPr>
          <p:spPr bwMode="auto">
            <a:xfrm>
              <a:off x="835" y="2211"/>
              <a:ext cx="9" cy="10"/>
            </a:xfrm>
            <a:custGeom>
              <a:avLst/>
              <a:gdLst>
                <a:gd name="T0" fmla="*/ 9 w 9"/>
                <a:gd name="T1" fmla="*/ 9 h 10"/>
                <a:gd name="T2" fmla="*/ 8 w 9"/>
                <a:gd name="T3" fmla="*/ 10 h 10"/>
                <a:gd name="T4" fmla="*/ 2 w 9"/>
                <a:gd name="T5" fmla="*/ 1 h 10"/>
                <a:gd name="T6" fmla="*/ 0 w 9"/>
                <a:gd name="T7" fmla="*/ 0 h 10"/>
                <a:gd name="T8" fmla="*/ 2 w 9"/>
                <a:gd name="T9" fmla="*/ 0 h 10"/>
                <a:gd name="T10" fmla="*/ 5 w 9"/>
                <a:gd name="T11" fmla="*/ 4 h 10"/>
                <a:gd name="T12" fmla="*/ 6 w 9"/>
                <a:gd name="T13" fmla="*/ 6 h 10"/>
                <a:gd name="T14" fmla="*/ 8 w 9"/>
                <a:gd name="T15" fmla="*/ 7 h 10"/>
                <a:gd name="T16" fmla="*/ 9 w 9"/>
                <a:gd name="T17" fmla="*/ 9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0"/>
                <a:gd name="T29" fmla="*/ 9 w 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0">
                  <a:moveTo>
                    <a:pt x="9" y="9"/>
                  </a:moveTo>
                  <a:lnTo>
                    <a:pt x="8" y="10"/>
                  </a:lnTo>
                  <a:lnTo>
                    <a:pt x="2" y="1"/>
                  </a:lnTo>
                  <a:lnTo>
                    <a:pt x="0" y="0"/>
                  </a:lnTo>
                  <a:lnTo>
                    <a:pt x="2" y="0"/>
                  </a:lnTo>
                  <a:lnTo>
                    <a:pt x="5" y="4"/>
                  </a:lnTo>
                  <a:lnTo>
                    <a:pt x="6" y="6"/>
                  </a:lnTo>
                  <a:lnTo>
                    <a:pt x="8" y="7"/>
                  </a:lnTo>
                  <a:lnTo>
                    <a:pt x="9" y="9"/>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83" name="Freeform 557"/>
            <p:cNvSpPr>
              <a:spLocks/>
            </p:cNvSpPr>
            <p:nvPr/>
          </p:nvSpPr>
          <p:spPr bwMode="auto">
            <a:xfrm>
              <a:off x="853" y="2217"/>
              <a:ext cx="5" cy="7"/>
            </a:xfrm>
            <a:custGeom>
              <a:avLst/>
              <a:gdLst>
                <a:gd name="T0" fmla="*/ 0 w 5"/>
                <a:gd name="T1" fmla="*/ 3 h 7"/>
                <a:gd name="T2" fmla="*/ 2 w 5"/>
                <a:gd name="T3" fmla="*/ 0 h 7"/>
                <a:gd name="T4" fmla="*/ 3 w 5"/>
                <a:gd name="T5" fmla="*/ 0 h 7"/>
                <a:gd name="T6" fmla="*/ 3 w 5"/>
                <a:gd name="T7" fmla="*/ 1 h 7"/>
                <a:gd name="T8" fmla="*/ 5 w 5"/>
                <a:gd name="T9" fmla="*/ 4 h 7"/>
                <a:gd name="T10" fmla="*/ 5 w 5"/>
                <a:gd name="T11" fmla="*/ 7 h 7"/>
                <a:gd name="T12" fmla="*/ 2 w 5"/>
                <a:gd name="T13" fmla="*/ 7 h 7"/>
                <a:gd name="T14" fmla="*/ 0 w 5"/>
                <a:gd name="T15" fmla="*/ 7 h 7"/>
                <a:gd name="T16" fmla="*/ 0 w 5"/>
                <a:gd name="T17" fmla="*/ 6 h 7"/>
                <a:gd name="T18" fmla="*/ 0 w 5"/>
                <a:gd name="T19" fmla="*/ 3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7"/>
                <a:gd name="T32" fmla="*/ 5 w 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7">
                  <a:moveTo>
                    <a:pt x="0" y="3"/>
                  </a:moveTo>
                  <a:lnTo>
                    <a:pt x="2" y="0"/>
                  </a:lnTo>
                  <a:lnTo>
                    <a:pt x="3" y="0"/>
                  </a:lnTo>
                  <a:lnTo>
                    <a:pt x="3" y="1"/>
                  </a:lnTo>
                  <a:lnTo>
                    <a:pt x="5" y="4"/>
                  </a:lnTo>
                  <a:lnTo>
                    <a:pt x="5" y="7"/>
                  </a:lnTo>
                  <a:lnTo>
                    <a:pt x="2" y="7"/>
                  </a:lnTo>
                  <a:lnTo>
                    <a:pt x="0" y="7"/>
                  </a:lnTo>
                  <a:lnTo>
                    <a:pt x="0" y="6"/>
                  </a:lnTo>
                  <a:lnTo>
                    <a:pt x="0"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84" name="Freeform 558"/>
            <p:cNvSpPr>
              <a:spLocks/>
            </p:cNvSpPr>
            <p:nvPr/>
          </p:nvSpPr>
          <p:spPr bwMode="auto">
            <a:xfrm>
              <a:off x="1105" y="2290"/>
              <a:ext cx="3" cy="5"/>
            </a:xfrm>
            <a:custGeom>
              <a:avLst/>
              <a:gdLst>
                <a:gd name="T0" fmla="*/ 1 w 3"/>
                <a:gd name="T1" fmla="*/ 0 h 5"/>
                <a:gd name="T2" fmla="*/ 3 w 3"/>
                <a:gd name="T3" fmla="*/ 3 h 5"/>
                <a:gd name="T4" fmla="*/ 1 w 3"/>
                <a:gd name="T5" fmla="*/ 3 h 5"/>
                <a:gd name="T6" fmla="*/ 1 w 3"/>
                <a:gd name="T7" fmla="*/ 5 h 5"/>
                <a:gd name="T8" fmla="*/ 0 w 3"/>
                <a:gd name="T9" fmla="*/ 3 h 5"/>
                <a:gd name="T10" fmla="*/ 0 w 3"/>
                <a:gd name="T11" fmla="*/ 2 h 5"/>
                <a:gd name="T12" fmla="*/ 1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1" y="0"/>
                  </a:moveTo>
                  <a:lnTo>
                    <a:pt x="3" y="3"/>
                  </a:lnTo>
                  <a:lnTo>
                    <a:pt x="1" y="3"/>
                  </a:lnTo>
                  <a:lnTo>
                    <a:pt x="1" y="5"/>
                  </a:lnTo>
                  <a:lnTo>
                    <a:pt x="0" y="3"/>
                  </a:lnTo>
                  <a:lnTo>
                    <a:pt x="0" y="2"/>
                  </a:lnTo>
                  <a:lnTo>
                    <a:pt x="1"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85" name="Freeform 559"/>
            <p:cNvSpPr>
              <a:spLocks/>
            </p:cNvSpPr>
            <p:nvPr/>
          </p:nvSpPr>
          <p:spPr bwMode="auto">
            <a:xfrm>
              <a:off x="1278" y="2374"/>
              <a:ext cx="5" cy="4"/>
            </a:xfrm>
            <a:custGeom>
              <a:avLst/>
              <a:gdLst>
                <a:gd name="T0" fmla="*/ 5 w 5"/>
                <a:gd name="T1" fmla="*/ 0 h 4"/>
                <a:gd name="T2" fmla="*/ 2 w 5"/>
                <a:gd name="T3" fmla="*/ 0 h 4"/>
                <a:gd name="T4" fmla="*/ 0 w 5"/>
                <a:gd name="T5" fmla="*/ 3 h 4"/>
                <a:gd name="T6" fmla="*/ 0 w 5"/>
                <a:gd name="T7" fmla="*/ 4 h 4"/>
                <a:gd name="T8" fmla="*/ 3 w 5"/>
                <a:gd name="T9" fmla="*/ 3 h 4"/>
                <a:gd name="T10" fmla="*/ 5 w 5"/>
                <a:gd name="T11" fmla="*/ 0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5" y="0"/>
                  </a:moveTo>
                  <a:lnTo>
                    <a:pt x="2" y="0"/>
                  </a:lnTo>
                  <a:lnTo>
                    <a:pt x="0" y="3"/>
                  </a:lnTo>
                  <a:lnTo>
                    <a:pt x="0" y="4"/>
                  </a:lnTo>
                  <a:lnTo>
                    <a:pt x="3" y="3"/>
                  </a:lnTo>
                  <a:lnTo>
                    <a:pt x="5"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86" name="Freeform 560"/>
            <p:cNvSpPr>
              <a:spLocks/>
            </p:cNvSpPr>
            <p:nvPr/>
          </p:nvSpPr>
          <p:spPr bwMode="auto">
            <a:xfrm>
              <a:off x="1413" y="2260"/>
              <a:ext cx="18" cy="6"/>
            </a:xfrm>
            <a:custGeom>
              <a:avLst/>
              <a:gdLst>
                <a:gd name="T0" fmla="*/ 15 w 18"/>
                <a:gd name="T1" fmla="*/ 2 h 6"/>
                <a:gd name="T2" fmla="*/ 15 w 18"/>
                <a:gd name="T3" fmla="*/ 0 h 6"/>
                <a:gd name="T4" fmla="*/ 15 w 18"/>
                <a:gd name="T5" fmla="*/ 2 h 6"/>
                <a:gd name="T6" fmla="*/ 17 w 18"/>
                <a:gd name="T7" fmla="*/ 2 h 6"/>
                <a:gd name="T8" fmla="*/ 18 w 18"/>
                <a:gd name="T9" fmla="*/ 3 h 6"/>
                <a:gd name="T10" fmla="*/ 18 w 18"/>
                <a:gd name="T11" fmla="*/ 6 h 6"/>
                <a:gd name="T12" fmla="*/ 17 w 18"/>
                <a:gd name="T13" fmla="*/ 5 h 6"/>
                <a:gd name="T14" fmla="*/ 15 w 18"/>
                <a:gd name="T15" fmla="*/ 3 h 6"/>
                <a:gd name="T16" fmla="*/ 6 w 18"/>
                <a:gd name="T17" fmla="*/ 6 h 6"/>
                <a:gd name="T18" fmla="*/ 2 w 18"/>
                <a:gd name="T19" fmla="*/ 5 h 6"/>
                <a:gd name="T20" fmla="*/ 0 w 18"/>
                <a:gd name="T21" fmla="*/ 3 h 6"/>
                <a:gd name="T22" fmla="*/ 5 w 18"/>
                <a:gd name="T23" fmla="*/ 3 h 6"/>
                <a:gd name="T24" fmla="*/ 11 w 18"/>
                <a:gd name="T25" fmla="*/ 0 h 6"/>
                <a:gd name="T26" fmla="*/ 14 w 18"/>
                <a:gd name="T27" fmla="*/ 0 h 6"/>
                <a:gd name="T28" fmla="*/ 15 w 18"/>
                <a:gd name="T29" fmla="*/ 2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
                <a:gd name="T46" fmla="*/ 0 h 6"/>
                <a:gd name="T47" fmla="*/ 18 w 18"/>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 h="6">
                  <a:moveTo>
                    <a:pt x="15" y="2"/>
                  </a:moveTo>
                  <a:lnTo>
                    <a:pt x="15" y="0"/>
                  </a:lnTo>
                  <a:lnTo>
                    <a:pt x="15" y="2"/>
                  </a:lnTo>
                  <a:lnTo>
                    <a:pt x="17" y="2"/>
                  </a:lnTo>
                  <a:lnTo>
                    <a:pt x="18" y="3"/>
                  </a:lnTo>
                  <a:lnTo>
                    <a:pt x="18" y="6"/>
                  </a:lnTo>
                  <a:lnTo>
                    <a:pt x="17" y="5"/>
                  </a:lnTo>
                  <a:lnTo>
                    <a:pt x="15" y="3"/>
                  </a:lnTo>
                  <a:lnTo>
                    <a:pt x="6" y="6"/>
                  </a:lnTo>
                  <a:lnTo>
                    <a:pt x="2" y="5"/>
                  </a:lnTo>
                  <a:lnTo>
                    <a:pt x="0" y="3"/>
                  </a:lnTo>
                  <a:lnTo>
                    <a:pt x="5" y="3"/>
                  </a:lnTo>
                  <a:lnTo>
                    <a:pt x="11" y="0"/>
                  </a:lnTo>
                  <a:lnTo>
                    <a:pt x="14" y="0"/>
                  </a:lnTo>
                  <a:lnTo>
                    <a:pt x="15"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87" name="Freeform 561"/>
            <p:cNvSpPr>
              <a:spLocks/>
            </p:cNvSpPr>
            <p:nvPr/>
          </p:nvSpPr>
          <p:spPr bwMode="auto">
            <a:xfrm>
              <a:off x="1440" y="2265"/>
              <a:ext cx="4" cy="13"/>
            </a:xfrm>
            <a:custGeom>
              <a:avLst/>
              <a:gdLst>
                <a:gd name="T0" fmla="*/ 4 w 4"/>
                <a:gd name="T1" fmla="*/ 4 h 13"/>
                <a:gd name="T2" fmla="*/ 4 w 4"/>
                <a:gd name="T3" fmla="*/ 1 h 13"/>
                <a:gd name="T4" fmla="*/ 4 w 4"/>
                <a:gd name="T5" fmla="*/ 4 h 13"/>
                <a:gd name="T6" fmla="*/ 3 w 4"/>
                <a:gd name="T7" fmla="*/ 13 h 13"/>
                <a:gd name="T8" fmla="*/ 0 w 4"/>
                <a:gd name="T9" fmla="*/ 10 h 13"/>
                <a:gd name="T10" fmla="*/ 1 w 4"/>
                <a:gd name="T11" fmla="*/ 9 h 13"/>
                <a:gd name="T12" fmla="*/ 1 w 4"/>
                <a:gd name="T13" fmla="*/ 7 h 13"/>
                <a:gd name="T14" fmla="*/ 1 w 4"/>
                <a:gd name="T15" fmla="*/ 6 h 13"/>
                <a:gd name="T16" fmla="*/ 3 w 4"/>
                <a:gd name="T17" fmla="*/ 1 h 13"/>
                <a:gd name="T18" fmla="*/ 3 w 4"/>
                <a:gd name="T19" fmla="*/ 0 h 13"/>
                <a:gd name="T20" fmla="*/ 4 w 4"/>
                <a:gd name="T21" fmla="*/ 3 h 13"/>
                <a:gd name="T22" fmla="*/ 4 w 4"/>
                <a:gd name="T23" fmla="*/ 4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13"/>
                <a:gd name="T38" fmla="*/ 4 w 4"/>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13">
                  <a:moveTo>
                    <a:pt x="4" y="4"/>
                  </a:moveTo>
                  <a:lnTo>
                    <a:pt x="4" y="1"/>
                  </a:lnTo>
                  <a:lnTo>
                    <a:pt x="4" y="4"/>
                  </a:lnTo>
                  <a:lnTo>
                    <a:pt x="3" y="13"/>
                  </a:lnTo>
                  <a:lnTo>
                    <a:pt x="0" y="10"/>
                  </a:lnTo>
                  <a:lnTo>
                    <a:pt x="1" y="9"/>
                  </a:lnTo>
                  <a:lnTo>
                    <a:pt x="1" y="7"/>
                  </a:lnTo>
                  <a:lnTo>
                    <a:pt x="1" y="6"/>
                  </a:lnTo>
                  <a:lnTo>
                    <a:pt x="3" y="1"/>
                  </a:lnTo>
                  <a:lnTo>
                    <a:pt x="3" y="0"/>
                  </a:lnTo>
                  <a:lnTo>
                    <a:pt x="4" y="3"/>
                  </a:lnTo>
                  <a:lnTo>
                    <a:pt x="4" y="4"/>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88" name="Freeform 562"/>
            <p:cNvSpPr>
              <a:spLocks/>
            </p:cNvSpPr>
            <p:nvPr/>
          </p:nvSpPr>
          <p:spPr bwMode="auto">
            <a:xfrm>
              <a:off x="1437" y="2293"/>
              <a:ext cx="4" cy="2"/>
            </a:xfrm>
            <a:custGeom>
              <a:avLst/>
              <a:gdLst>
                <a:gd name="T0" fmla="*/ 3 w 4"/>
                <a:gd name="T1" fmla="*/ 2 h 2"/>
                <a:gd name="T2" fmla="*/ 4 w 4"/>
                <a:gd name="T3" fmla="*/ 0 h 2"/>
                <a:gd name="T4" fmla="*/ 0 w 4"/>
                <a:gd name="T5" fmla="*/ 0 h 2"/>
                <a:gd name="T6" fmla="*/ 0 w 4"/>
                <a:gd name="T7" fmla="*/ 2 h 2"/>
                <a:gd name="T8" fmla="*/ 3 w 4"/>
                <a:gd name="T9" fmla="*/ 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3" y="2"/>
                  </a:moveTo>
                  <a:lnTo>
                    <a:pt x="4" y="0"/>
                  </a:lnTo>
                  <a:lnTo>
                    <a:pt x="0" y="0"/>
                  </a:lnTo>
                  <a:lnTo>
                    <a:pt x="0" y="2"/>
                  </a:lnTo>
                  <a:lnTo>
                    <a:pt x="3"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89" name="Freeform 563"/>
            <p:cNvSpPr>
              <a:spLocks/>
            </p:cNvSpPr>
            <p:nvPr/>
          </p:nvSpPr>
          <p:spPr bwMode="auto">
            <a:xfrm>
              <a:off x="1424" y="2290"/>
              <a:ext cx="9" cy="17"/>
            </a:xfrm>
            <a:custGeom>
              <a:avLst/>
              <a:gdLst>
                <a:gd name="T0" fmla="*/ 4 w 9"/>
                <a:gd name="T1" fmla="*/ 3 h 17"/>
                <a:gd name="T2" fmla="*/ 6 w 9"/>
                <a:gd name="T3" fmla="*/ 3 h 17"/>
                <a:gd name="T4" fmla="*/ 6 w 9"/>
                <a:gd name="T5" fmla="*/ 5 h 17"/>
                <a:gd name="T6" fmla="*/ 9 w 9"/>
                <a:gd name="T7" fmla="*/ 9 h 17"/>
                <a:gd name="T8" fmla="*/ 9 w 9"/>
                <a:gd name="T9" fmla="*/ 14 h 17"/>
                <a:gd name="T10" fmla="*/ 9 w 9"/>
                <a:gd name="T11" fmla="*/ 15 h 17"/>
                <a:gd name="T12" fmla="*/ 7 w 9"/>
                <a:gd name="T13" fmla="*/ 17 h 17"/>
                <a:gd name="T14" fmla="*/ 4 w 9"/>
                <a:gd name="T15" fmla="*/ 17 h 17"/>
                <a:gd name="T16" fmla="*/ 3 w 9"/>
                <a:gd name="T17" fmla="*/ 14 h 17"/>
                <a:gd name="T18" fmla="*/ 0 w 9"/>
                <a:gd name="T19" fmla="*/ 12 h 17"/>
                <a:gd name="T20" fmla="*/ 0 w 9"/>
                <a:gd name="T21" fmla="*/ 9 h 17"/>
                <a:gd name="T22" fmla="*/ 1 w 9"/>
                <a:gd name="T23" fmla="*/ 3 h 17"/>
                <a:gd name="T24" fmla="*/ 1 w 9"/>
                <a:gd name="T25" fmla="*/ 2 h 17"/>
                <a:gd name="T26" fmla="*/ 4 w 9"/>
                <a:gd name="T27" fmla="*/ 0 h 17"/>
                <a:gd name="T28" fmla="*/ 4 w 9"/>
                <a:gd name="T29" fmla="*/ 3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17"/>
                <a:gd name="T47" fmla="*/ 9 w 9"/>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17">
                  <a:moveTo>
                    <a:pt x="4" y="3"/>
                  </a:moveTo>
                  <a:lnTo>
                    <a:pt x="6" y="3"/>
                  </a:lnTo>
                  <a:lnTo>
                    <a:pt x="6" y="5"/>
                  </a:lnTo>
                  <a:lnTo>
                    <a:pt x="9" y="9"/>
                  </a:lnTo>
                  <a:lnTo>
                    <a:pt x="9" y="14"/>
                  </a:lnTo>
                  <a:lnTo>
                    <a:pt x="9" y="15"/>
                  </a:lnTo>
                  <a:lnTo>
                    <a:pt x="7" y="17"/>
                  </a:lnTo>
                  <a:lnTo>
                    <a:pt x="4" y="17"/>
                  </a:lnTo>
                  <a:lnTo>
                    <a:pt x="3" y="14"/>
                  </a:lnTo>
                  <a:lnTo>
                    <a:pt x="0" y="12"/>
                  </a:lnTo>
                  <a:lnTo>
                    <a:pt x="0" y="9"/>
                  </a:lnTo>
                  <a:lnTo>
                    <a:pt x="1" y="3"/>
                  </a:lnTo>
                  <a:lnTo>
                    <a:pt x="1" y="2"/>
                  </a:lnTo>
                  <a:lnTo>
                    <a:pt x="4" y="0"/>
                  </a:lnTo>
                  <a:lnTo>
                    <a:pt x="4"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90" name="Freeform 564"/>
            <p:cNvSpPr>
              <a:spLocks/>
            </p:cNvSpPr>
            <p:nvPr/>
          </p:nvSpPr>
          <p:spPr bwMode="auto">
            <a:xfrm>
              <a:off x="1433" y="2310"/>
              <a:ext cx="4" cy="7"/>
            </a:xfrm>
            <a:custGeom>
              <a:avLst/>
              <a:gdLst>
                <a:gd name="T0" fmla="*/ 0 w 4"/>
                <a:gd name="T1" fmla="*/ 3 h 7"/>
                <a:gd name="T2" fmla="*/ 3 w 4"/>
                <a:gd name="T3" fmla="*/ 0 h 7"/>
                <a:gd name="T4" fmla="*/ 4 w 4"/>
                <a:gd name="T5" fmla="*/ 6 h 7"/>
                <a:gd name="T6" fmla="*/ 3 w 4"/>
                <a:gd name="T7" fmla="*/ 7 h 7"/>
                <a:gd name="T8" fmla="*/ 1 w 4"/>
                <a:gd name="T9" fmla="*/ 6 h 7"/>
                <a:gd name="T10" fmla="*/ 0 w 4"/>
                <a:gd name="T11" fmla="*/ 3 h 7"/>
                <a:gd name="T12" fmla="*/ 0 60000 65536"/>
                <a:gd name="T13" fmla="*/ 0 60000 65536"/>
                <a:gd name="T14" fmla="*/ 0 60000 65536"/>
                <a:gd name="T15" fmla="*/ 0 60000 65536"/>
                <a:gd name="T16" fmla="*/ 0 60000 65536"/>
                <a:gd name="T17" fmla="*/ 0 60000 65536"/>
                <a:gd name="T18" fmla="*/ 0 w 4"/>
                <a:gd name="T19" fmla="*/ 0 h 7"/>
                <a:gd name="T20" fmla="*/ 4 w 4"/>
                <a:gd name="T21" fmla="*/ 7 h 7"/>
              </a:gdLst>
              <a:ahLst/>
              <a:cxnLst>
                <a:cxn ang="T12">
                  <a:pos x="T0" y="T1"/>
                </a:cxn>
                <a:cxn ang="T13">
                  <a:pos x="T2" y="T3"/>
                </a:cxn>
                <a:cxn ang="T14">
                  <a:pos x="T4" y="T5"/>
                </a:cxn>
                <a:cxn ang="T15">
                  <a:pos x="T6" y="T7"/>
                </a:cxn>
                <a:cxn ang="T16">
                  <a:pos x="T8" y="T9"/>
                </a:cxn>
                <a:cxn ang="T17">
                  <a:pos x="T10" y="T11"/>
                </a:cxn>
              </a:cxnLst>
              <a:rect l="T18" t="T19" r="T20" b="T21"/>
              <a:pathLst>
                <a:path w="4" h="7">
                  <a:moveTo>
                    <a:pt x="0" y="3"/>
                  </a:moveTo>
                  <a:lnTo>
                    <a:pt x="3" y="0"/>
                  </a:lnTo>
                  <a:lnTo>
                    <a:pt x="4" y="6"/>
                  </a:lnTo>
                  <a:lnTo>
                    <a:pt x="3" y="7"/>
                  </a:lnTo>
                  <a:lnTo>
                    <a:pt x="1" y="6"/>
                  </a:lnTo>
                  <a:lnTo>
                    <a:pt x="0"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91" name="Freeform 565"/>
            <p:cNvSpPr>
              <a:spLocks/>
            </p:cNvSpPr>
            <p:nvPr/>
          </p:nvSpPr>
          <p:spPr bwMode="auto">
            <a:xfrm>
              <a:off x="1458" y="2290"/>
              <a:ext cx="1" cy="11"/>
            </a:xfrm>
            <a:custGeom>
              <a:avLst/>
              <a:gdLst>
                <a:gd name="T0" fmla="*/ 1 w 1"/>
                <a:gd name="T1" fmla="*/ 2 h 11"/>
                <a:gd name="T2" fmla="*/ 1 w 1"/>
                <a:gd name="T3" fmla="*/ 0 h 11"/>
                <a:gd name="T4" fmla="*/ 1 w 1"/>
                <a:gd name="T5" fmla="*/ 3 h 11"/>
                <a:gd name="T6" fmla="*/ 1 w 1"/>
                <a:gd name="T7" fmla="*/ 11 h 11"/>
                <a:gd name="T8" fmla="*/ 0 w 1"/>
                <a:gd name="T9" fmla="*/ 9 h 11"/>
                <a:gd name="T10" fmla="*/ 0 w 1"/>
                <a:gd name="T11" fmla="*/ 6 h 11"/>
                <a:gd name="T12" fmla="*/ 0 w 1"/>
                <a:gd name="T13" fmla="*/ 5 h 11"/>
                <a:gd name="T14" fmla="*/ 1 w 1"/>
                <a:gd name="T15" fmla="*/ 2 h 1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1"/>
                <a:gd name="T26" fmla="*/ 1 w 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1">
                  <a:moveTo>
                    <a:pt x="1" y="2"/>
                  </a:moveTo>
                  <a:lnTo>
                    <a:pt x="1" y="0"/>
                  </a:lnTo>
                  <a:lnTo>
                    <a:pt x="1" y="3"/>
                  </a:lnTo>
                  <a:lnTo>
                    <a:pt x="1" y="11"/>
                  </a:lnTo>
                  <a:lnTo>
                    <a:pt x="0" y="9"/>
                  </a:lnTo>
                  <a:lnTo>
                    <a:pt x="0" y="6"/>
                  </a:lnTo>
                  <a:lnTo>
                    <a:pt x="0" y="5"/>
                  </a:lnTo>
                  <a:lnTo>
                    <a:pt x="1"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92" name="Freeform 566"/>
            <p:cNvSpPr>
              <a:spLocks/>
            </p:cNvSpPr>
            <p:nvPr/>
          </p:nvSpPr>
          <p:spPr bwMode="auto">
            <a:xfrm>
              <a:off x="1467" y="2299"/>
              <a:ext cx="7" cy="11"/>
            </a:xfrm>
            <a:custGeom>
              <a:avLst/>
              <a:gdLst>
                <a:gd name="T0" fmla="*/ 6 w 7"/>
                <a:gd name="T1" fmla="*/ 8 h 11"/>
                <a:gd name="T2" fmla="*/ 7 w 7"/>
                <a:gd name="T3" fmla="*/ 8 h 11"/>
                <a:gd name="T4" fmla="*/ 7 w 7"/>
                <a:gd name="T5" fmla="*/ 11 h 11"/>
                <a:gd name="T6" fmla="*/ 6 w 7"/>
                <a:gd name="T7" fmla="*/ 11 h 11"/>
                <a:gd name="T8" fmla="*/ 4 w 7"/>
                <a:gd name="T9" fmla="*/ 11 h 11"/>
                <a:gd name="T10" fmla="*/ 4 w 7"/>
                <a:gd name="T11" fmla="*/ 9 h 11"/>
                <a:gd name="T12" fmla="*/ 0 w 7"/>
                <a:gd name="T13" fmla="*/ 0 h 11"/>
                <a:gd name="T14" fmla="*/ 1 w 7"/>
                <a:gd name="T15" fmla="*/ 0 h 11"/>
                <a:gd name="T16" fmla="*/ 6 w 7"/>
                <a:gd name="T17" fmla="*/ 8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1"/>
                <a:gd name="T29" fmla="*/ 7 w 7"/>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1">
                  <a:moveTo>
                    <a:pt x="6" y="8"/>
                  </a:moveTo>
                  <a:lnTo>
                    <a:pt x="7" y="8"/>
                  </a:lnTo>
                  <a:lnTo>
                    <a:pt x="7" y="11"/>
                  </a:lnTo>
                  <a:lnTo>
                    <a:pt x="6" y="11"/>
                  </a:lnTo>
                  <a:lnTo>
                    <a:pt x="4" y="11"/>
                  </a:lnTo>
                  <a:lnTo>
                    <a:pt x="4" y="9"/>
                  </a:lnTo>
                  <a:lnTo>
                    <a:pt x="0" y="0"/>
                  </a:lnTo>
                  <a:lnTo>
                    <a:pt x="1" y="0"/>
                  </a:lnTo>
                  <a:lnTo>
                    <a:pt x="6" y="8"/>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93" name="Freeform 567"/>
            <p:cNvSpPr>
              <a:spLocks/>
            </p:cNvSpPr>
            <p:nvPr/>
          </p:nvSpPr>
          <p:spPr bwMode="auto">
            <a:xfrm>
              <a:off x="1486" y="2310"/>
              <a:ext cx="3" cy="3"/>
            </a:xfrm>
            <a:custGeom>
              <a:avLst/>
              <a:gdLst>
                <a:gd name="T0" fmla="*/ 2 w 3"/>
                <a:gd name="T1" fmla="*/ 0 h 3"/>
                <a:gd name="T2" fmla="*/ 2 w 3"/>
                <a:gd name="T3" fmla="*/ 1 h 3"/>
                <a:gd name="T4" fmla="*/ 0 w 3"/>
                <a:gd name="T5" fmla="*/ 3 h 3"/>
                <a:gd name="T6" fmla="*/ 3 w 3"/>
                <a:gd name="T7" fmla="*/ 3 h 3"/>
                <a:gd name="T8" fmla="*/ 3 w 3"/>
                <a:gd name="T9" fmla="*/ 0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2" y="1"/>
                  </a:lnTo>
                  <a:lnTo>
                    <a:pt x="0" y="3"/>
                  </a:lnTo>
                  <a:lnTo>
                    <a:pt x="3" y="3"/>
                  </a:lnTo>
                  <a:lnTo>
                    <a:pt x="3" y="0"/>
                  </a:lnTo>
                  <a:lnTo>
                    <a:pt x="2"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94" name="Freeform 568"/>
            <p:cNvSpPr>
              <a:spLocks/>
            </p:cNvSpPr>
            <p:nvPr/>
          </p:nvSpPr>
          <p:spPr bwMode="auto">
            <a:xfrm>
              <a:off x="1476" y="2320"/>
              <a:ext cx="6" cy="14"/>
            </a:xfrm>
            <a:custGeom>
              <a:avLst/>
              <a:gdLst>
                <a:gd name="T0" fmla="*/ 0 w 6"/>
                <a:gd name="T1" fmla="*/ 0 h 14"/>
                <a:gd name="T2" fmla="*/ 3 w 6"/>
                <a:gd name="T3" fmla="*/ 8 h 14"/>
                <a:gd name="T4" fmla="*/ 4 w 6"/>
                <a:gd name="T5" fmla="*/ 9 h 14"/>
                <a:gd name="T6" fmla="*/ 6 w 6"/>
                <a:gd name="T7" fmla="*/ 12 h 14"/>
                <a:gd name="T8" fmla="*/ 6 w 6"/>
                <a:gd name="T9" fmla="*/ 14 h 14"/>
                <a:gd name="T10" fmla="*/ 4 w 6"/>
                <a:gd name="T11" fmla="*/ 11 h 14"/>
                <a:gd name="T12" fmla="*/ 1 w 6"/>
                <a:gd name="T13" fmla="*/ 9 h 14"/>
                <a:gd name="T14" fmla="*/ 0 w 6"/>
                <a:gd name="T15" fmla="*/ 3 h 14"/>
                <a:gd name="T16" fmla="*/ 0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0" y="0"/>
                  </a:moveTo>
                  <a:lnTo>
                    <a:pt x="3" y="8"/>
                  </a:lnTo>
                  <a:lnTo>
                    <a:pt x="4" y="9"/>
                  </a:lnTo>
                  <a:lnTo>
                    <a:pt x="6" y="12"/>
                  </a:lnTo>
                  <a:lnTo>
                    <a:pt x="6" y="14"/>
                  </a:lnTo>
                  <a:lnTo>
                    <a:pt x="4" y="11"/>
                  </a:lnTo>
                  <a:lnTo>
                    <a:pt x="1" y="9"/>
                  </a:lnTo>
                  <a:lnTo>
                    <a:pt x="0" y="3"/>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95" name="Freeform 569"/>
            <p:cNvSpPr>
              <a:spLocks/>
            </p:cNvSpPr>
            <p:nvPr/>
          </p:nvSpPr>
          <p:spPr bwMode="auto">
            <a:xfrm>
              <a:off x="1489" y="2334"/>
              <a:ext cx="9" cy="12"/>
            </a:xfrm>
            <a:custGeom>
              <a:avLst/>
              <a:gdLst>
                <a:gd name="T0" fmla="*/ 6 w 9"/>
                <a:gd name="T1" fmla="*/ 4 h 12"/>
                <a:gd name="T2" fmla="*/ 6 w 9"/>
                <a:gd name="T3" fmla="*/ 3 h 12"/>
                <a:gd name="T4" fmla="*/ 3 w 9"/>
                <a:gd name="T5" fmla="*/ 3 h 12"/>
                <a:gd name="T6" fmla="*/ 2 w 9"/>
                <a:gd name="T7" fmla="*/ 1 h 12"/>
                <a:gd name="T8" fmla="*/ 0 w 9"/>
                <a:gd name="T9" fmla="*/ 1 h 12"/>
                <a:gd name="T10" fmla="*/ 2 w 9"/>
                <a:gd name="T11" fmla="*/ 0 h 12"/>
                <a:gd name="T12" fmla="*/ 3 w 9"/>
                <a:gd name="T13" fmla="*/ 1 h 12"/>
                <a:gd name="T14" fmla="*/ 5 w 9"/>
                <a:gd name="T15" fmla="*/ 3 h 12"/>
                <a:gd name="T16" fmla="*/ 8 w 9"/>
                <a:gd name="T17" fmla="*/ 3 h 12"/>
                <a:gd name="T18" fmla="*/ 9 w 9"/>
                <a:gd name="T19" fmla="*/ 3 h 12"/>
                <a:gd name="T20" fmla="*/ 9 w 9"/>
                <a:gd name="T21" fmla="*/ 6 h 12"/>
                <a:gd name="T22" fmla="*/ 3 w 9"/>
                <a:gd name="T23" fmla="*/ 12 h 12"/>
                <a:gd name="T24" fmla="*/ 3 w 9"/>
                <a:gd name="T25" fmla="*/ 10 h 12"/>
                <a:gd name="T26" fmla="*/ 6 w 9"/>
                <a:gd name="T27" fmla="*/ 6 h 12"/>
                <a:gd name="T28" fmla="*/ 6 w 9"/>
                <a:gd name="T29" fmla="*/ 4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12"/>
                <a:gd name="T47" fmla="*/ 9 w 9"/>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12">
                  <a:moveTo>
                    <a:pt x="6" y="4"/>
                  </a:moveTo>
                  <a:lnTo>
                    <a:pt x="6" y="3"/>
                  </a:lnTo>
                  <a:lnTo>
                    <a:pt x="3" y="3"/>
                  </a:lnTo>
                  <a:lnTo>
                    <a:pt x="2" y="1"/>
                  </a:lnTo>
                  <a:lnTo>
                    <a:pt x="0" y="1"/>
                  </a:lnTo>
                  <a:lnTo>
                    <a:pt x="2" y="0"/>
                  </a:lnTo>
                  <a:lnTo>
                    <a:pt x="3" y="1"/>
                  </a:lnTo>
                  <a:lnTo>
                    <a:pt x="5" y="3"/>
                  </a:lnTo>
                  <a:lnTo>
                    <a:pt x="8" y="3"/>
                  </a:lnTo>
                  <a:lnTo>
                    <a:pt x="9" y="3"/>
                  </a:lnTo>
                  <a:lnTo>
                    <a:pt x="9" y="6"/>
                  </a:lnTo>
                  <a:lnTo>
                    <a:pt x="3" y="12"/>
                  </a:lnTo>
                  <a:lnTo>
                    <a:pt x="3" y="10"/>
                  </a:lnTo>
                  <a:lnTo>
                    <a:pt x="6" y="6"/>
                  </a:lnTo>
                  <a:lnTo>
                    <a:pt x="6" y="4"/>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96" name="Freeform 570"/>
            <p:cNvSpPr>
              <a:spLocks/>
            </p:cNvSpPr>
            <p:nvPr/>
          </p:nvSpPr>
          <p:spPr bwMode="auto">
            <a:xfrm>
              <a:off x="1512" y="2341"/>
              <a:ext cx="6" cy="2"/>
            </a:xfrm>
            <a:custGeom>
              <a:avLst/>
              <a:gdLst>
                <a:gd name="T0" fmla="*/ 6 w 6"/>
                <a:gd name="T1" fmla="*/ 2 h 2"/>
                <a:gd name="T2" fmla="*/ 4 w 6"/>
                <a:gd name="T3" fmla="*/ 0 h 2"/>
                <a:gd name="T4" fmla="*/ 3 w 6"/>
                <a:gd name="T5" fmla="*/ 0 h 2"/>
                <a:gd name="T6" fmla="*/ 0 w 6"/>
                <a:gd name="T7" fmla="*/ 2 h 2"/>
                <a:gd name="T8" fmla="*/ 3 w 6"/>
                <a:gd name="T9" fmla="*/ 2 h 2"/>
                <a:gd name="T10" fmla="*/ 4 w 6"/>
                <a:gd name="T11" fmla="*/ 2 h 2"/>
                <a:gd name="T12" fmla="*/ 6 w 6"/>
                <a:gd name="T13" fmla="*/ 2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2"/>
                  </a:moveTo>
                  <a:lnTo>
                    <a:pt x="4" y="0"/>
                  </a:lnTo>
                  <a:lnTo>
                    <a:pt x="3" y="0"/>
                  </a:lnTo>
                  <a:lnTo>
                    <a:pt x="0" y="2"/>
                  </a:lnTo>
                  <a:lnTo>
                    <a:pt x="3" y="2"/>
                  </a:lnTo>
                  <a:lnTo>
                    <a:pt x="4" y="2"/>
                  </a:lnTo>
                  <a:lnTo>
                    <a:pt x="6"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97" name="Freeform 571"/>
            <p:cNvSpPr>
              <a:spLocks/>
            </p:cNvSpPr>
            <p:nvPr/>
          </p:nvSpPr>
          <p:spPr bwMode="auto">
            <a:xfrm>
              <a:off x="1524" y="2349"/>
              <a:ext cx="13" cy="6"/>
            </a:xfrm>
            <a:custGeom>
              <a:avLst/>
              <a:gdLst>
                <a:gd name="T0" fmla="*/ 3 w 13"/>
                <a:gd name="T1" fmla="*/ 1 h 6"/>
                <a:gd name="T2" fmla="*/ 4 w 13"/>
                <a:gd name="T3" fmla="*/ 0 h 6"/>
                <a:gd name="T4" fmla="*/ 13 w 13"/>
                <a:gd name="T5" fmla="*/ 4 h 6"/>
                <a:gd name="T6" fmla="*/ 13 w 13"/>
                <a:gd name="T7" fmla="*/ 6 h 6"/>
                <a:gd name="T8" fmla="*/ 12 w 13"/>
                <a:gd name="T9" fmla="*/ 6 h 6"/>
                <a:gd name="T10" fmla="*/ 6 w 13"/>
                <a:gd name="T11" fmla="*/ 1 h 6"/>
                <a:gd name="T12" fmla="*/ 3 w 13"/>
                <a:gd name="T13" fmla="*/ 4 h 6"/>
                <a:gd name="T14" fmla="*/ 0 w 13"/>
                <a:gd name="T15" fmla="*/ 4 h 6"/>
                <a:gd name="T16" fmla="*/ 1 w 13"/>
                <a:gd name="T17" fmla="*/ 3 h 6"/>
                <a:gd name="T18" fmla="*/ 3 w 13"/>
                <a:gd name="T19" fmla="*/ 1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6"/>
                <a:gd name="T32" fmla="*/ 13 w 13"/>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6">
                  <a:moveTo>
                    <a:pt x="3" y="1"/>
                  </a:moveTo>
                  <a:lnTo>
                    <a:pt x="4" y="0"/>
                  </a:lnTo>
                  <a:lnTo>
                    <a:pt x="13" y="4"/>
                  </a:lnTo>
                  <a:lnTo>
                    <a:pt x="13" y="6"/>
                  </a:lnTo>
                  <a:lnTo>
                    <a:pt x="12" y="6"/>
                  </a:lnTo>
                  <a:lnTo>
                    <a:pt x="6" y="1"/>
                  </a:lnTo>
                  <a:lnTo>
                    <a:pt x="3" y="4"/>
                  </a:lnTo>
                  <a:lnTo>
                    <a:pt x="0" y="4"/>
                  </a:lnTo>
                  <a:lnTo>
                    <a:pt x="1" y="3"/>
                  </a:lnTo>
                  <a:lnTo>
                    <a:pt x="3"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98" name="Freeform 572"/>
            <p:cNvSpPr>
              <a:spLocks/>
            </p:cNvSpPr>
            <p:nvPr/>
          </p:nvSpPr>
          <p:spPr bwMode="auto">
            <a:xfrm>
              <a:off x="1503" y="2361"/>
              <a:ext cx="10" cy="7"/>
            </a:xfrm>
            <a:custGeom>
              <a:avLst/>
              <a:gdLst>
                <a:gd name="T0" fmla="*/ 10 w 10"/>
                <a:gd name="T1" fmla="*/ 0 h 7"/>
                <a:gd name="T2" fmla="*/ 9 w 10"/>
                <a:gd name="T3" fmla="*/ 6 h 7"/>
                <a:gd name="T4" fmla="*/ 7 w 10"/>
                <a:gd name="T5" fmla="*/ 6 h 7"/>
                <a:gd name="T6" fmla="*/ 0 w 10"/>
                <a:gd name="T7" fmla="*/ 7 h 7"/>
                <a:gd name="T8" fmla="*/ 0 w 10"/>
                <a:gd name="T9" fmla="*/ 3 h 7"/>
                <a:gd name="T10" fmla="*/ 3 w 10"/>
                <a:gd name="T11" fmla="*/ 3 h 7"/>
                <a:gd name="T12" fmla="*/ 6 w 10"/>
                <a:gd name="T13" fmla="*/ 3 h 7"/>
                <a:gd name="T14" fmla="*/ 10 w 10"/>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7"/>
                <a:gd name="T26" fmla="*/ 10 w 10"/>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7">
                  <a:moveTo>
                    <a:pt x="10" y="0"/>
                  </a:moveTo>
                  <a:lnTo>
                    <a:pt x="9" y="6"/>
                  </a:lnTo>
                  <a:lnTo>
                    <a:pt x="7" y="6"/>
                  </a:lnTo>
                  <a:lnTo>
                    <a:pt x="0" y="7"/>
                  </a:lnTo>
                  <a:lnTo>
                    <a:pt x="0" y="3"/>
                  </a:lnTo>
                  <a:lnTo>
                    <a:pt x="3" y="3"/>
                  </a:lnTo>
                  <a:lnTo>
                    <a:pt x="6" y="3"/>
                  </a:lnTo>
                  <a:lnTo>
                    <a:pt x="1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799" name="Freeform 573"/>
            <p:cNvSpPr>
              <a:spLocks/>
            </p:cNvSpPr>
            <p:nvPr/>
          </p:nvSpPr>
          <p:spPr bwMode="auto">
            <a:xfrm>
              <a:off x="1431" y="2308"/>
              <a:ext cx="5" cy="3"/>
            </a:xfrm>
            <a:custGeom>
              <a:avLst/>
              <a:gdLst>
                <a:gd name="T0" fmla="*/ 3 w 5"/>
                <a:gd name="T1" fmla="*/ 0 h 3"/>
                <a:gd name="T2" fmla="*/ 0 w 5"/>
                <a:gd name="T3" fmla="*/ 2 h 3"/>
                <a:gd name="T4" fmla="*/ 0 w 5"/>
                <a:gd name="T5" fmla="*/ 3 h 3"/>
                <a:gd name="T6" fmla="*/ 3 w 5"/>
                <a:gd name="T7" fmla="*/ 3 h 3"/>
                <a:gd name="T8" fmla="*/ 5 w 5"/>
                <a:gd name="T9" fmla="*/ 0 h 3"/>
                <a:gd name="T10" fmla="*/ 3 w 5"/>
                <a:gd name="T11" fmla="*/ 0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3" y="0"/>
                  </a:moveTo>
                  <a:lnTo>
                    <a:pt x="0" y="2"/>
                  </a:lnTo>
                  <a:lnTo>
                    <a:pt x="0" y="3"/>
                  </a:lnTo>
                  <a:lnTo>
                    <a:pt x="3" y="3"/>
                  </a:lnTo>
                  <a:lnTo>
                    <a:pt x="5" y="0"/>
                  </a:lnTo>
                  <a:lnTo>
                    <a:pt x="3"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00" name="Freeform 574"/>
            <p:cNvSpPr>
              <a:spLocks/>
            </p:cNvSpPr>
            <p:nvPr/>
          </p:nvSpPr>
          <p:spPr bwMode="auto">
            <a:xfrm>
              <a:off x="1711" y="3736"/>
              <a:ext cx="7" cy="8"/>
            </a:xfrm>
            <a:custGeom>
              <a:avLst/>
              <a:gdLst>
                <a:gd name="T0" fmla="*/ 6 w 7"/>
                <a:gd name="T1" fmla="*/ 3 h 8"/>
                <a:gd name="T2" fmla="*/ 7 w 7"/>
                <a:gd name="T3" fmla="*/ 5 h 8"/>
                <a:gd name="T4" fmla="*/ 7 w 7"/>
                <a:gd name="T5" fmla="*/ 8 h 8"/>
                <a:gd name="T6" fmla="*/ 6 w 7"/>
                <a:gd name="T7" fmla="*/ 8 h 8"/>
                <a:gd name="T8" fmla="*/ 4 w 7"/>
                <a:gd name="T9" fmla="*/ 8 h 8"/>
                <a:gd name="T10" fmla="*/ 0 w 7"/>
                <a:gd name="T11" fmla="*/ 5 h 8"/>
                <a:gd name="T12" fmla="*/ 0 w 7"/>
                <a:gd name="T13" fmla="*/ 2 h 8"/>
                <a:gd name="T14" fmla="*/ 1 w 7"/>
                <a:gd name="T15" fmla="*/ 0 h 8"/>
                <a:gd name="T16" fmla="*/ 1 w 7"/>
                <a:gd name="T17" fmla="*/ 2 h 8"/>
                <a:gd name="T18" fmla="*/ 1 w 7"/>
                <a:gd name="T19" fmla="*/ 3 h 8"/>
                <a:gd name="T20" fmla="*/ 1 w 7"/>
                <a:gd name="T21" fmla="*/ 5 h 8"/>
                <a:gd name="T22" fmla="*/ 3 w 7"/>
                <a:gd name="T23" fmla="*/ 5 h 8"/>
                <a:gd name="T24" fmla="*/ 3 w 7"/>
                <a:gd name="T25" fmla="*/ 3 h 8"/>
                <a:gd name="T26" fmla="*/ 4 w 7"/>
                <a:gd name="T27" fmla="*/ 3 h 8"/>
                <a:gd name="T28" fmla="*/ 6 w 7"/>
                <a:gd name="T29" fmla="*/ 3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
                <a:gd name="T46" fmla="*/ 0 h 8"/>
                <a:gd name="T47" fmla="*/ 7 w 7"/>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 h="8">
                  <a:moveTo>
                    <a:pt x="6" y="3"/>
                  </a:moveTo>
                  <a:lnTo>
                    <a:pt x="7" y="5"/>
                  </a:lnTo>
                  <a:lnTo>
                    <a:pt x="7" y="8"/>
                  </a:lnTo>
                  <a:lnTo>
                    <a:pt x="6" y="8"/>
                  </a:lnTo>
                  <a:lnTo>
                    <a:pt x="4" y="8"/>
                  </a:lnTo>
                  <a:lnTo>
                    <a:pt x="0" y="5"/>
                  </a:lnTo>
                  <a:lnTo>
                    <a:pt x="0" y="2"/>
                  </a:lnTo>
                  <a:lnTo>
                    <a:pt x="1" y="0"/>
                  </a:lnTo>
                  <a:lnTo>
                    <a:pt x="1" y="2"/>
                  </a:lnTo>
                  <a:lnTo>
                    <a:pt x="1" y="3"/>
                  </a:lnTo>
                  <a:lnTo>
                    <a:pt x="1" y="5"/>
                  </a:lnTo>
                  <a:lnTo>
                    <a:pt x="3" y="5"/>
                  </a:lnTo>
                  <a:lnTo>
                    <a:pt x="3" y="3"/>
                  </a:lnTo>
                  <a:lnTo>
                    <a:pt x="4" y="3"/>
                  </a:lnTo>
                  <a:lnTo>
                    <a:pt x="6"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01" name="Freeform 575"/>
            <p:cNvSpPr>
              <a:spLocks/>
            </p:cNvSpPr>
            <p:nvPr/>
          </p:nvSpPr>
          <p:spPr bwMode="auto">
            <a:xfrm>
              <a:off x="1717" y="3727"/>
              <a:ext cx="28" cy="24"/>
            </a:xfrm>
            <a:custGeom>
              <a:avLst/>
              <a:gdLst>
                <a:gd name="T0" fmla="*/ 27 w 28"/>
                <a:gd name="T1" fmla="*/ 2 h 24"/>
                <a:gd name="T2" fmla="*/ 28 w 28"/>
                <a:gd name="T3" fmla="*/ 2 h 24"/>
                <a:gd name="T4" fmla="*/ 28 w 28"/>
                <a:gd name="T5" fmla="*/ 3 h 24"/>
                <a:gd name="T6" fmla="*/ 28 w 28"/>
                <a:gd name="T7" fmla="*/ 5 h 24"/>
                <a:gd name="T8" fmla="*/ 27 w 28"/>
                <a:gd name="T9" fmla="*/ 8 h 24"/>
                <a:gd name="T10" fmla="*/ 25 w 28"/>
                <a:gd name="T11" fmla="*/ 8 h 24"/>
                <a:gd name="T12" fmla="*/ 22 w 28"/>
                <a:gd name="T13" fmla="*/ 14 h 24"/>
                <a:gd name="T14" fmla="*/ 21 w 28"/>
                <a:gd name="T15" fmla="*/ 14 h 24"/>
                <a:gd name="T16" fmla="*/ 19 w 28"/>
                <a:gd name="T17" fmla="*/ 17 h 24"/>
                <a:gd name="T18" fmla="*/ 18 w 28"/>
                <a:gd name="T19" fmla="*/ 18 h 24"/>
                <a:gd name="T20" fmla="*/ 16 w 28"/>
                <a:gd name="T21" fmla="*/ 17 h 24"/>
                <a:gd name="T22" fmla="*/ 13 w 28"/>
                <a:gd name="T23" fmla="*/ 18 h 24"/>
                <a:gd name="T24" fmla="*/ 12 w 28"/>
                <a:gd name="T25" fmla="*/ 18 h 24"/>
                <a:gd name="T26" fmla="*/ 12 w 28"/>
                <a:gd name="T27" fmla="*/ 21 h 24"/>
                <a:gd name="T28" fmla="*/ 10 w 28"/>
                <a:gd name="T29" fmla="*/ 23 h 24"/>
                <a:gd name="T30" fmla="*/ 9 w 28"/>
                <a:gd name="T31" fmla="*/ 23 h 24"/>
                <a:gd name="T32" fmla="*/ 6 w 28"/>
                <a:gd name="T33" fmla="*/ 24 h 24"/>
                <a:gd name="T34" fmla="*/ 4 w 28"/>
                <a:gd name="T35" fmla="*/ 21 h 24"/>
                <a:gd name="T36" fmla="*/ 3 w 28"/>
                <a:gd name="T37" fmla="*/ 21 h 24"/>
                <a:gd name="T38" fmla="*/ 3 w 28"/>
                <a:gd name="T39" fmla="*/ 23 h 24"/>
                <a:gd name="T40" fmla="*/ 0 w 28"/>
                <a:gd name="T41" fmla="*/ 20 h 24"/>
                <a:gd name="T42" fmla="*/ 0 w 28"/>
                <a:gd name="T43" fmla="*/ 18 h 24"/>
                <a:gd name="T44" fmla="*/ 3 w 28"/>
                <a:gd name="T45" fmla="*/ 18 h 24"/>
                <a:gd name="T46" fmla="*/ 3 w 28"/>
                <a:gd name="T47" fmla="*/ 17 h 24"/>
                <a:gd name="T48" fmla="*/ 4 w 28"/>
                <a:gd name="T49" fmla="*/ 18 h 24"/>
                <a:gd name="T50" fmla="*/ 7 w 28"/>
                <a:gd name="T51" fmla="*/ 18 h 24"/>
                <a:gd name="T52" fmla="*/ 9 w 28"/>
                <a:gd name="T53" fmla="*/ 17 h 24"/>
                <a:gd name="T54" fmla="*/ 7 w 28"/>
                <a:gd name="T55" fmla="*/ 17 h 24"/>
                <a:gd name="T56" fmla="*/ 7 w 28"/>
                <a:gd name="T57" fmla="*/ 15 h 24"/>
                <a:gd name="T58" fmla="*/ 9 w 28"/>
                <a:gd name="T59" fmla="*/ 14 h 24"/>
                <a:gd name="T60" fmla="*/ 10 w 28"/>
                <a:gd name="T61" fmla="*/ 14 h 24"/>
                <a:gd name="T62" fmla="*/ 12 w 28"/>
                <a:gd name="T63" fmla="*/ 11 h 24"/>
                <a:gd name="T64" fmla="*/ 15 w 28"/>
                <a:gd name="T65" fmla="*/ 11 h 24"/>
                <a:gd name="T66" fmla="*/ 10 w 28"/>
                <a:gd name="T67" fmla="*/ 6 h 24"/>
                <a:gd name="T68" fmla="*/ 9 w 28"/>
                <a:gd name="T69" fmla="*/ 6 h 24"/>
                <a:gd name="T70" fmla="*/ 7 w 28"/>
                <a:gd name="T71" fmla="*/ 5 h 24"/>
                <a:gd name="T72" fmla="*/ 9 w 28"/>
                <a:gd name="T73" fmla="*/ 5 h 24"/>
                <a:gd name="T74" fmla="*/ 9 w 28"/>
                <a:gd name="T75" fmla="*/ 3 h 24"/>
                <a:gd name="T76" fmla="*/ 7 w 28"/>
                <a:gd name="T77" fmla="*/ 3 h 24"/>
                <a:gd name="T78" fmla="*/ 6 w 28"/>
                <a:gd name="T79" fmla="*/ 0 h 24"/>
                <a:gd name="T80" fmla="*/ 9 w 28"/>
                <a:gd name="T81" fmla="*/ 3 h 24"/>
                <a:gd name="T82" fmla="*/ 13 w 28"/>
                <a:gd name="T83" fmla="*/ 5 h 24"/>
                <a:gd name="T84" fmla="*/ 16 w 28"/>
                <a:gd name="T85" fmla="*/ 3 h 24"/>
                <a:gd name="T86" fmla="*/ 27 w 28"/>
                <a:gd name="T87" fmla="*/ 3 h 24"/>
                <a:gd name="T88" fmla="*/ 27 w 28"/>
                <a:gd name="T89" fmla="*/ 2 h 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
                <a:gd name="T136" fmla="*/ 0 h 24"/>
                <a:gd name="T137" fmla="*/ 28 w 28"/>
                <a:gd name="T138" fmla="*/ 24 h 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 h="24">
                  <a:moveTo>
                    <a:pt x="27" y="2"/>
                  </a:moveTo>
                  <a:lnTo>
                    <a:pt x="28" y="2"/>
                  </a:lnTo>
                  <a:lnTo>
                    <a:pt x="28" y="3"/>
                  </a:lnTo>
                  <a:lnTo>
                    <a:pt x="28" y="5"/>
                  </a:lnTo>
                  <a:lnTo>
                    <a:pt x="27" y="8"/>
                  </a:lnTo>
                  <a:lnTo>
                    <a:pt x="25" y="8"/>
                  </a:lnTo>
                  <a:lnTo>
                    <a:pt x="22" y="14"/>
                  </a:lnTo>
                  <a:lnTo>
                    <a:pt x="21" y="14"/>
                  </a:lnTo>
                  <a:lnTo>
                    <a:pt x="19" y="17"/>
                  </a:lnTo>
                  <a:lnTo>
                    <a:pt x="18" y="18"/>
                  </a:lnTo>
                  <a:lnTo>
                    <a:pt x="16" y="17"/>
                  </a:lnTo>
                  <a:lnTo>
                    <a:pt x="13" y="18"/>
                  </a:lnTo>
                  <a:lnTo>
                    <a:pt x="12" y="18"/>
                  </a:lnTo>
                  <a:lnTo>
                    <a:pt x="12" y="21"/>
                  </a:lnTo>
                  <a:lnTo>
                    <a:pt x="10" y="23"/>
                  </a:lnTo>
                  <a:lnTo>
                    <a:pt x="9" y="23"/>
                  </a:lnTo>
                  <a:lnTo>
                    <a:pt x="6" y="24"/>
                  </a:lnTo>
                  <a:lnTo>
                    <a:pt x="4" y="21"/>
                  </a:lnTo>
                  <a:lnTo>
                    <a:pt x="3" y="21"/>
                  </a:lnTo>
                  <a:lnTo>
                    <a:pt x="3" y="23"/>
                  </a:lnTo>
                  <a:lnTo>
                    <a:pt x="0" y="20"/>
                  </a:lnTo>
                  <a:lnTo>
                    <a:pt x="0" y="18"/>
                  </a:lnTo>
                  <a:lnTo>
                    <a:pt x="3" y="18"/>
                  </a:lnTo>
                  <a:lnTo>
                    <a:pt x="3" y="17"/>
                  </a:lnTo>
                  <a:lnTo>
                    <a:pt x="4" y="18"/>
                  </a:lnTo>
                  <a:lnTo>
                    <a:pt x="7" y="18"/>
                  </a:lnTo>
                  <a:lnTo>
                    <a:pt x="9" y="17"/>
                  </a:lnTo>
                  <a:lnTo>
                    <a:pt x="7" y="17"/>
                  </a:lnTo>
                  <a:lnTo>
                    <a:pt x="7" y="15"/>
                  </a:lnTo>
                  <a:lnTo>
                    <a:pt x="9" y="14"/>
                  </a:lnTo>
                  <a:lnTo>
                    <a:pt x="10" y="14"/>
                  </a:lnTo>
                  <a:lnTo>
                    <a:pt x="12" y="11"/>
                  </a:lnTo>
                  <a:lnTo>
                    <a:pt x="15" y="11"/>
                  </a:lnTo>
                  <a:lnTo>
                    <a:pt x="10" y="6"/>
                  </a:lnTo>
                  <a:lnTo>
                    <a:pt x="9" y="6"/>
                  </a:lnTo>
                  <a:lnTo>
                    <a:pt x="7" y="5"/>
                  </a:lnTo>
                  <a:lnTo>
                    <a:pt x="9" y="5"/>
                  </a:lnTo>
                  <a:lnTo>
                    <a:pt x="9" y="3"/>
                  </a:lnTo>
                  <a:lnTo>
                    <a:pt x="7" y="3"/>
                  </a:lnTo>
                  <a:lnTo>
                    <a:pt x="6" y="0"/>
                  </a:lnTo>
                  <a:lnTo>
                    <a:pt x="9" y="3"/>
                  </a:lnTo>
                  <a:lnTo>
                    <a:pt x="13" y="5"/>
                  </a:lnTo>
                  <a:lnTo>
                    <a:pt x="16" y="3"/>
                  </a:lnTo>
                  <a:lnTo>
                    <a:pt x="27" y="3"/>
                  </a:lnTo>
                  <a:lnTo>
                    <a:pt x="27"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02" name="Freeform 576"/>
            <p:cNvSpPr>
              <a:spLocks/>
            </p:cNvSpPr>
            <p:nvPr/>
          </p:nvSpPr>
          <p:spPr bwMode="auto">
            <a:xfrm>
              <a:off x="1738" y="3726"/>
              <a:ext cx="31" cy="28"/>
            </a:xfrm>
            <a:custGeom>
              <a:avLst/>
              <a:gdLst>
                <a:gd name="T0" fmla="*/ 30 w 31"/>
                <a:gd name="T1" fmla="*/ 12 h 28"/>
                <a:gd name="T2" fmla="*/ 28 w 31"/>
                <a:gd name="T3" fmla="*/ 12 h 28"/>
                <a:gd name="T4" fmla="*/ 27 w 31"/>
                <a:gd name="T5" fmla="*/ 15 h 28"/>
                <a:gd name="T6" fmla="*/ 24 w 31"/>
                <a:gd name="T7" fmla="*/ 16 h 28"/>
                <a:gd name="T8" fmla="*/ 15 w 31"/>
                <a:gd name="T9" fmla="*/ 15 h 28"/>
                <a:gd name="T10" fmla="*/ 13 w 31"/>
                <a:gd name="T11" fmla="*/ 15 h 28"/>
                <a:gd name="T12" fmla="*/ 13 w 31"/>
                <a:gd name="T13" fmla="*/ 16 h 28"/>
                <a:gd name="T14" fmla="*/ 18 w 31"/>
                <a:gd name="T15" fmla="*/ 19 h 28"/>
                <a:gd name="T16" fmla="*/ 18 w 31"/>
                <a:gd name="T17" fmla="*/ 22 h 28"/>
                <a:gd name="T18" fmla="*/ 15 w 31"/>
                <a:gd name="T19" fmla="*/ 21 h 28"/>
                <a:gd name="T20" fmla="*/ 12 w 31"/>
                <a:gd name="T21" fmla="*/ 21 h 28"/>
                <a:gd name="T22" fmla="*/ 10 w 31"/>
                <a:gd name="T23" fmla="*/ 21 h 28"/>
                <a:gd name="T24" fmla="*/ 10 w 31"/>
                <a:gd name="T25" fmla="*/ 24 h 28"/>
                <a:gd name="T26" fmla="*/ 12 w 31"/>
                <a:gd name="T27" fmla="*/ 24 h 28"/>
                <a:gd name="T28" fmla="*/ 12 w 31"/>
                <a:gd name="T29" fmla="*/ 25 h 28"/>
                <a:gd name="T30" fmla="*/ 9 w 31"/>
                <a:gd name="T31" fmla="*/ 25 h 28"/>
                <a:gd name="T32" fmla="*/ 6 w 31"/>
                <a:gd name="T33" fmla="*/ 24 h 28"/>
                <a:gd name="T34" fmla="*/ 6 w 31"/>
                <a:gd name="T35" fmla="*/ 28 h 28"/>
                <a:gd name="T36" fmla="*/ 4 w 31"/>
                <a:gd name="T37" fmla="*/ 27 h 28"/>
                <a:gd name="T38" fmla="*/ 1 w 31"/>
                <a:gd name="T39" fmla="*/ 24 h 28"/>
                <a:gd name="T40" fmla="*/ 0 w 31"/>
                <a:gd name="T41" fmla="*/ 22 h 28"/>
                <a:gd name="T42" fmla="*/ 3 w 31"/>
                <a:gd name="T43" fmla="*/ 15 h 28"/>
                <a:gd name="T44" fmla="*/ 4 w 31"/>
                <a:gd name="T45" fmla="*/ 15 h 28"/>
                <a:gd name="T46" fmla="*/ 4 w 31"/>
                <a:gd name="T47" fmla="*/ 13 h 28"/>
                <a:gd name="T48" fmla="*/ 7 w 31"/>
                <a:gd name="T49" fmla="*/ 10 h 28"/>
                <a:gd name="T50" fmla="*/ 9 w 31"/>
                <a:gd name="T51" fmla="*/ 12 h 28"/>
                <a:gd name="T52" fmla="*/ 12 w 31"/>
                <a:gd name="T53" fmla="*/ 13 h 28"/>
                <a:gd name="T54" fmla="*/ 10 w 31"/>
                <a:gd name="T55" fmla="*/ 4 h 28"/>
                <a:gd name="T56" fmla="*/ 10 w 31"/>
                <a:gd name="T57" fmla="*/ 3 h 28"/>
                <a:gd name="T58" fmla="*/ 12 w 31"/>
                <a:gd name="T59" fmla="*/ 3 h 28"/>
                <a:gd name="T60" fmla="*/ 13 w 31"/>
                <a:gd name="T61" fmla="*/ 1 h 28"/>
                <a:gd name="T62" fmla="*/ 15 w 31"/>
                <a:gd name="T63" fmla="*/ 0 h 28"/>
                <a:gd name="T64" fmla="*/ 16 w 31"/>
                <a:gd name="T65" fmla="*/ 1 h 28"/>
                <a:gd name="T66" fmla="*/ 19 w 31"/>
                <a:gd name="T67" fmla="*/ 0 h 28"/>
                <a:gd name="T68" fmla="*/ 22 w 31"/>
                <a:gd name="T69" fmla="*/ 4 h 28"/>
                <a:gd name="T70" fmla="*/ 27 w 31"/>
                <a:gd name="T71" fmla="*/ 3 h 28"/>
                <a:gd name="T72" fmla="*/ 30 w 31"/>
                <a:gd name="T73" fmla="*/ 4 h 28"/>
                <a:gd name="T74" fmla="*/ 31 w 31"/>
                <a:gd name="T75" fmla="*/ 6 h 28"/>
                <a:gd name="T76" fmla="*/ 31 w 31"/>
                <a:gd name="T77" fmla="*/ 7 h 28"/>
                <a:gd name="T78" fmla="*/ 30 w 31"/>
                <a:gd name="T79" fmla="*/ 7 h 28"/>
                <a:gd name="T80" fmla="*/ 31 w 31"/>
                <a:gd name="T81" fmla="*/ 9 h 28"/>
                <a:gd name="T82" fmla="*/ 31 w 31"/>
                <a:gd name="T83" fmla="*/ 10 h 28"/>
                <a:gd name="T84" fmla="*/ 30 w 31"/>
                <a:gd name="T85" fmla="*/ 12 h 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
                <a:gd name="T130" fmla="*/ 0 h 28"/>
                <a:gd name="T131" fmla="*/ 31 w 31"/>
                <a:gd name="T132" fmla="*/ 28 h 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 h="28">
                  <a:moveTo>
                    <a:pt x="30" y="12"/>
                  </a:moveTo>
                  <a:lnTo>
                    <a:pt x="28" y="12"/>
                  </a:lnTo>
                  <a:lnTo>
                    <a:pt x="27" y="15"/>
                  </a:lnTo>
                  <a:lnTo>
                    <a:pt x="24" y="16"/>
                  </a:lnTo>
                  <a:lnTo>
                    <a:pt x="15" y="15"/>
                  </a:lnTo>
                  <a:lnTo>
                    <a:pt x="13" y="15"/>
                  </a:lnTo>
                  <a:lnTo>
                    <a:pt x="13" y="16"/>
                  </a:lnTo>
                  <a:lnTo>
                    <a:pt x="18" y="19"/>
                  </a:lnTo>
                  <a:lnTo>
                    <a:pt x="18" y="22"/>
                  </a:lnTo>
                  <a:lnTo>
                    <a:pt x="15" y="21"/>
                  </a:lnTo>
                  <a:lnTo>
                    <a:pt x="12" y="21"/>
                  </a:lnTo>
                  <a:lnTo>
                    <a:pt x="10" y="21"/>
                  </a:lnTo>
                  <a:lnTo>
                    <a:pt x="10" y="24"/>
                  </a:lnTo>
                  <a:lnTo>
                    <a:pt x="12" y="24"/>
                  </a:lnTo>
                  <a:lnTo>
                    <a:pt x="12" y="25"/>
                  </a:lnTo>
                  <a:lnTo>
                    <a:pt x="9" y="25"/>
                  </a:lnTo>
                  <a:lnTo>
                    <a:pt x="6" y="24"/>
                  </a:lnTo>
                  <a:lnTo>
                    <a:pt x="6" y="28"/>
                  </a:lnTo>
                  <a:lnTo>
                    <a:pt x="4" y="27"/>
                  </a:lnTo>
                  <a:lnTo>
                    <a:pt x="1" y="24"/>
                  </a:lnTo>
                  <a:lnTo>
                    <a:pt x="0" y="22"/>
                  </a:lnTo>
                  <a:lnTo>
                    <a:pt x="3" y="15"/>
                  </a:lnTo>
                  <a:lnTo>
                    <a:pt x="4" y="15"/>
                  </a:lnTo>
                  <a:lnTo>
                    <a:pt x="4" y="13"/>
                  </a:lnTo>
                  <a:lnTo>
                    <a:pt x="7" y="10"/>
                  </a:lnTo>
                  <a:lnTo>
                    <a:pt x="9" y="12"/>
                  </a:lnTo>
                  <a:lnTo>
                    <a:pt x="12" y="13"/>
                  </a:lnTo>
                  <a:lnTo>
                    <a:pt x="10" y="4"/>
                  </a:lnTo>
                  <a:lnTo>
                    <a:pt x="10" y="3"/>
                  </a:lnTo>
                  <a:lnTo>
                    <a:pt x="12" y="3"/>
                  </a:lnTo>
                  <a:lnTo>
                    <a:pt x="13" y="1"/>
                  </a:lnTo>
                  <a:lnTo>
                    <a:pt x="15" y="0"/>
                  </a:lnTo>
                  <a:lnTo>
                    <a:pt x="16" y="1"/>
                  </a:lnTo>
                  <a:lnTo>
                    <a:pt x="19" y="0"/>
                  </a:lnTo>
                  <a:lnTo>
                    <a:pt x="22" y="4"/>
                  </a:lnTo>
                  <a:lnTo>
                    <a:pt x="27" y="3"/>
                  </a:lnTo>
                  <a:lnTo>
                    <a:pt x="30" y="4"/>
                  </a:lnTo>
                  <a:lnTo>
                    <a:pt x="31" y="6"/>
                  </a:lnTo>
                  <a:lnTo>
                    <a:pt x="31" y="7"/>
                  </a:lnTo>
                  <a:lnTo>
                    <a:pt x="30" y="7"/>
                  </a:lnTo>
                  <a:lnTo>
                    <a:pt x="31" y="9"/>
                  </a:lnTo>
                  <a:lnTo>
                    <a:pt x="31" y="10"/>
                  </a:lnTo>
                  <a:lnTo>
                    <a:pt x="30" y="1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03" name="Freeform 577"/>
            <p:cNvSpPr>
              <a:spLocks/>
            </p:cNvSpPr>
            <p:nvPr/>
          </p:nvSpPr>
          <p:spPr bwMode="auto">
            <a:xfrm>
              <a:off x="756" y="2218"/>
              <a:ext cx="1" cy="6"/>
            </a:xfrm>
            <a:custGeom>
              <a:avLst/>
              <a:gdLst>
                <a:gd name="T0" fmla="*/ 0 w 1"/>
                <a:gd name="T1" fmla="*/ 3 h 6"/>
                <a:gd name="T2" fmla="*/ 0 w 1"/>
                <a:gd name="T3" fmla="*/ 2 h 6"/>
                <a:gd name="T4" fmla="*/ 0 w 1"/>
                <a:gd name="T5" fmla="*/ 0 h 6"/>
                <a:gd name="T6" fmla="*/ 1 w 1"/>
                <a:gd name="T7" fmla="*/ 6 h 6"/>
                <a:gd name="T8" fmla="*/ 0 w 1"/>
                <a:gd name="T9" fmla="*/ 3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0" y="3"/>
                  </a:moveTo>
                  <a:lnTo>
                    <a:pt x="0" y="2"/>
                  </a:lnTo>
                  <a:lnTo>
                    <a:pt x="0" y="0"/>
                  </a:lnTo>
                  <a:lnTo>
                    <a:pt x="1" y="6"/>
                  </a:lnTo>
                  <a:lnTo>
                    <a:pt x="0"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04" name="Freeform 578"/>
            <p:cNvSpPr>
              <a:spLocks/>
            </p:cNvSpPr>
            <p:nvPr/>
          </p:nvSpPr>
          <p:spPr bwMode="auto">
            <a:xfrm>
              <a:off x="3010" y="1551"/>
              <a:ext cx="11" cy="33"/>
            </a:xfrm>
            <a:custGeom>
              <a:avLst/>
              <a:gdLst>
                <a:gd name="T0" fmla="*/ 0 w 11"/>
                <a:gd name="T1" fmla="*/ 33 h 33"/>
                <a:gd name="T2" fmla="*/ 2 w 11"/>
                <a:gd name="T3" fmla="*/ 30 h 33"/>
                <a:gd name="T4" fmla="*/ 11 w 11"/>
                <a:gd name="T5" fmla="*/ 1 h 33"/>
                <a:gd name="T6" fmla="*/ 11 w 11"/>
                <a:gd name="T7" fmla="*/ 0 h 33"/>
                <a:gd name="T8" fmla="*/ 9 w 11"/>
                <a:gd name="T9" fmla="*/ 1 h 33"/>
                <a:gd name="T10" fmla="*/ 0 w 11"/>
                <a:gd name="T11" fmla="*/ 33 h 33"/>
                <a:gd name="T12" fmla="*/ 0 60000 65536"/>
                <a:gd name="T13" fmla="*/ 0 60000 65536"/>
                <a:gd name="T14" fmla="*/ 0 60000 65536"/>
                <a:gd name="T15" fmla="*/ 0 60000 65536"/>
                <a:gd name="T16" fmla="*/ 0 60000 65536"/>
                <a:gd name="T17" fmla="*/ 0 60000 65536"/>
                <a:gd name="T18" fmla="*/ 0 w 11"/>
                <a:gd name="T19" fmla="*/ 0 h 33"/>
                <a:gd name="T20" fmla="*/ 11 w 11"/>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11" h="33">
                  <a:moveTo>
                    <a:pt x="0" y="33"/>
                  </a:moveTo>
                  <a:lnTo>
                    <a:pt x="2" y="30"/>
                  </a:lnTo>
                  <a:lnTo>
                    <a:pt x="11" y="1"/>
                  </a:lnTo>
                  <a:lnTo>
                    <a:pt x="11" y="0"/>
                  </a:lnTo>
                  <a:lnTo>
                    <a:pt x="9" y="1"/>
                  </a:lnTo>
                  <a:lnTo>
                    <a:pt x="0" y="3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05" name="Freeform 579"/>
            <p:cNvSpPr>
              <a:spLocks/>
            </p:cNvSpPr>
            <p:nvPr/>
          </p:nvSpPr>
          <p:spPr bwMode="auto">
            <a:xfrm>
              <a:off x="3039" y="1533"/>
              <a:ext cx="15" cy="30"/>
            </a:xfrm>
            <a:custGeom>
              <a:avLst/>
              <a:gdLst>
                <a:gd name="T0" fmla="*/ 1 w 15"/>
                <a:gd name="T1" fmla="*/ 30 h 30"/>
                <a:gd name="T2" fmla="*/ 3 w 15"/>
                <a:gd name="T3" fmla="*/ 28 h 30"/>
                <a:gd name="T4" fmla="*/ 6 w 15"/>
                <a:gd name="T5" fmla="*/ 24 h 30"/>
                <a:gd name="T6" fmla="*/ 10 w 15"/>
                <a:gd name="T7" fmla="*/ 19 h 30"/>
                <a:gd name="T8" fmla="*/ 10 w 15"/>
                <a:gd name="T9" fmla="*/ 18 h 30"/>
                <a:gd name="T10" fmla="*/ 13 w 15"/>
                <a:gd name="T11" fmla="*/ 16 h 30"/>
                <a:gd name="T12" fmla="*/ 12 w 15"/>
                <a:gd name="T13" fmla="*/ 6 h 30"/>
                <a:gd name="T14" fmla="*/ 13 w 15"/>
                <a:gd name="T15" fmla="*/ 6 h 30"/>
                <a:gd name="T16" fmla="*/ 15 w 15"/>
                <a:gd name="T17" fmla="*/ 4 h 30"/>
                <a:gd name="T18" fmla="*/ 15 w 15"/>
                <a:gd name="T19" fmla="*/ 0 h 30"/>
                <a:gd name="T20" fmla="*/ 13 w 15"/>
                <a:gd name="T21" fmla="*/ 0 h 30"/>
                <a:gd name="T22" fmla="*/ 12 w 15"/>
                <a:gd name="T23" fmla="*/ 1 h 30"/>
                <a:gd name="T24" fmla="*/ 9 w 15"/>
                <a:gd name="T25" fmla="*/ 0 h 30"/>
                <a:gd name="T26" fmla="*/ 1 w 15"/>
                <a:gd name="T27" fmla="*/ 10 h 30"/>
                <a:gd name="T28" fmla="*/ 0 w 15"/>
                <a:gd name="T29" fmla="*/ 22 h 30"/>
                <a:gd name="T30" fmla="*/ 1 w 15"/>
                <a:gd name="T31" fmla="*/ 24 h 30"/>
                <a:gd name="T32" fmla="*/ 1 w 15"/>
                <a:gd name="T33" fmla="*/ 25 h 30"/>
                <a:gd name="T34" fmla="*/ 3 w 15"/>
                <a:gd name="T35" fmla="*/ 25 h 30"/>
                <a:gd name="T36" fmla="*/ 3 w 15"/>
                <a:gd name="T37" fmla="*/ 27 h 30"/>
                <a:gd name="T38" fmla="*/ 1 w 15"/>
                <a:gd name="T39" fmla="*/ 30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30"/>
                <a:gd name="T62" fmla="*/ 15 w 15"/>
                <a:gd name="T63" fmla="*/ 30 h 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30">
                  <a:moveTo>
                    <a:pt x="1" y="30"/>
                  </a:moveTo>
                  <a:lnTo>
                    <a:pt x="3" y="28"/>
                  </a:lnTo>
                  <a:lnTo>
                    <a:pt x="6" y="24"/>
                  </a:lnTo>
                  <a:lnTo>
                    <a:pt x="10" y="19"/>
                  </a:lnTo>
                  <a:lnTo>
                    <a:pt x="10" y="18"/>
                  </a:lnTo>
                  <a:lnTo>
                    <a:pt x="13" y="16"/>
                  </a:lnTo>
                  <a:lnTo>
                    <a:pt x="12" y="6"/>
                  </a:lnTo>
                  <a:lnTo>
                    <a:pt x="13" y="6"/>
                  </a:lnTo>
                  <a:lnTo>
                    <a:pt x="15" y="4"/>
                  </a:lnTo>
                  <a:lnTo>
                    <a:pt x="15" y="0"/>
                  </a:lnTo>
                  <a:lnTo>
                    <a:pt x="13" y="0"/>
                  </a:lnTo>
                  <a:lnTo>
                    <a:pt x="12" y="1"/>
                  </a:lnTo>
                  <a:lnTo>
                    <a:pt x="9" y="0"/>
                  </a:lnTo>
                  <a:lnTo>
                    <a:pt x="1" y="10"/>
                  </a:lnTo>
                  <a:lnTo>
                    <a:pt x="0" y="22"/>
                  </a:lnTo>
                  <a:lnTo>
                    <a:pt x="1" y="24"/>
                  </a:lnTo>
                  <a:lnTo>
                    <a:pt x="1" y="25"/>
                  </a:lnTo>
                  <a:lnTo>
                    <a:pt x="3" y="25"/>
                  </a:lnTo>
                  <a:lnTo>
                    <a:pt x="3" y="27"/>
                  </a:lnTo>
                  <a:lnTo>
                    <a:pt x="1" y="3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06" name="Freeform 580"/>
            <p:cNvSpPr>
              <a:spLocks/>
            </p:cNvSpPr>
            <p:nvPr/>
          </p:nvSpPr>
          <p:spPr bwMode="auto">
            <a:xfrm>
              <a:off x="2817" y="1672"/>
              <a:ext cx="6" cy="9"/>
            </a:xfrm>
            <a:custGeom>
              <a:avLst/>
              <a:gdLst>
                <a:gd name="T0" fmla="*/ 5 w 6"/>
                <a:gd name="T1" fmla="*/ 3 h 9"/>
                <a:gd name="T2" fmla="*/ 6 w 6"/>
                <a:gd name="T3" fmla="*/ 0 h 9"/>
                <a:gd name="T4" fmla="*/ 0 w 6"/>
                <a:gd name="T5" fmla="*/ 9 h 9"/>
                <a:gd name="T6" fmla="*/ 3 w 6"/>
                <a:gd name="T7" fmla="*/ 7 h 9"/>
                <a:gd name="T8" fmla="*/ 5 w 6"/>
                <a:gd name="T9" fmla="*/ 4 h 9"/>
                <a:gd name="T10" fmla="*/ 5 w 6"/>
                <a:gd name="T11" fmla="*/ 3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5" y="3"/>
                  </a:moveTo>
                  <a:lnTo>
                    <a:pt x="6" y="0"/>
                  </a:lnTo>
                  <a:lnTo>
                    <a:pt x="0" y="9"/>
                  </a:lnTo>
                  <a:lnTo>
                    <a:pt x="3" y="7"/>
                  </a:lnTo>
                  <a:lnTo>
                    <a:pt x="5" y="4"/>
                  </a:lnTo>
                  <a:lnTo>
                    <a:pt x="5"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07" name="Freeform 581"/>
            <p:cNvSpPr>
              <a:spLocks/>
            </p:cNvSpPr>
            <p:nvPr/>
          </p:nvSpPr>
          <p:spPr bwMode="auto">
            <a:xfrm>
              <a:off x="2805" y="1711"/>
              <a:ext cx="5" cy="4"/>
            </a:xfrm>
            <a:custGeom>
              <a:avLst/>
              <a:gdLst>
                <a:gd name="T0" fmla="*/ 0 w 5"/>
                <a:gd name="T1" fmla="*/ 1 h 4"/>
                <a:gd name="T2" fmla="*/ 2 w 5"/>
                <a:gd name="T3" fmla="*/ 0 h 4"/>
                <a:gd name="T4" fmla="*/ 5 w 5"/>
                <a:gd name="T5" fmla="*/ 3 h 4"/>
                <a:gd name="T6" fmla="*/ 5 w 5"/>
                <a:gd name="T7" fmla="*/ 4 h 4"/>
                <a:gd name="T8" fmla="*/ 0 w 5"/>
                <a:gd name="T9" fmla="*/ 1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1"/>
                  </a:moveTo>
                  <a:lnTo>
                    <a:pt x="2" y="0"/>
                  </a:lnTo>
                  <a:lnTo>
                    <a:pt x="5" y="3"/>
                  </a:lnTo>
                  <a:lnTo>
                    <a:pt x="5" y="4"/>
                  </a:lnTo>
                  <a:lnTo>
                    <a:pt x="0"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08" name="Freeform 582"/>
            <p:cNvSpPr>
              <a:spLocks/>
            </p:cNvSpPr>
            <p:nvPr/>
          </p:nvSpPr>
          <p:spPr bwMode="auto">
            <a:xfrm>
              <a:off x="2802" y="1714"/>
              <a:ext cx="5" cy="1"/>
            </a:xfrm>
            <a:custGeom>
              <a:avLst/>
              <a:gdLst>
                <a:gd name="T0" fmla="*/ 0 w 5"/>
                <a:gd name="T1" fmla="*/ 0 h 1"/>
                <a:gd name="T2" fmla="*/ 2 w 5"/>
                <a:gd name="T3" fmla="*/ 0 h 1"/>
                <a:gd name="T4" fmla="*/ 5 w 5"/>
                <a:gd name="T5" fmla="*/ 1 h 1"/>
                <a:gd name="T6" fmla="*/ 0 w 5"/>
                <a:gd name="T7" fmla="*/ 0 h 1"/>
                <a:gd name="T8" fmla="*/ 0 60000 65536"/>
                <a:gd name="T9" fmla="*/ 0 60000 65536"/>
                <a:gd name="T10" fmla="*/ 0 60000 65536"/>
                <a:gd name="T11" fmla="*/ 0 60000 65536"/>
                <a:gd name="T12" fmla="*/ 0 w 5"/>
                <a:gd name="T13" fmla="*/ 0 h 1"/>
                <a:gd name="T14" fmla="*/ 5 w 5"/>
                <a:gd name="T15" fmla="*/ 1 h 1"/>
              </a:gdLst>
              <a:ahLst/>
              <a:cxnLst>
                <a:cxn ang="T8">
                  <a:pos x="T0" y="T1"/>
                </a:cxn>
                <a:cxn ang="T9">
                  <a:pos x="T2" y="T3"/>
                </a:cxn>
                <a:cxn ang="T10">
                  <a:pos x="T4" y="T5"/>
                </a:cxn>
                <a:cxn ang="T11">
                  <a:pos x="T6" y="T7"/>
                </a:cxn>
              </a:cxnLst>
              <a:rect l="T12" t="T13" r="T14" b="T15"/>
              <a:pathLst>
                <a:path w="5" h="1">
                  <a:moveTo>
                    <a:pt x="0" y="0"/>
                  </a:moveTo>
                  <a:lnTo>
                    <a:pt x="2" y="0"/>
                  </a:lnTo>
                  <a:lnTo>
                    <a:pt x="5" y="1"/>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09" name="Freeform 583"/>
            <p:cNvSpPr>
              <a:spLocks/>
            </p:cNvSpPr>
            <p:nvPr/>
          </p:nvSpPr>
          <p:spPr bwMode="auto">
            <a:xfrm>
              <a:off x="2799" y="1718"/>
              <a:ext cx="2" cy="3"/>
            </a:xfrm>
            <a:custGeom>
              <a:avLst/>
              <a:gdLst>
                <a:gd name="T0" fmla="*/ 0 w 2"/>
                <a:gd name="T1" fmla="*/ 0 h 3"/>
                <a:gd name="T2" fmla="*/ 0 w 2"/>
                <a:gd name="T3" fmla="*/ 3 h 3"/>
                <a:gd name="T4" fmla="*/ 2 w 2"/>
                <a:gd name="T5" fmla="*/ 2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0" y="3"/>
                  </a:lnTo>
                  <a:lnTo>
                    <a:pt x="2" y="2"/>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10" name="Freeform 584"/>
            <p:cNvSpPr>
              <a:spLocks/>
            </p:cNvSpPr>
            <p:nvPr/>
          </p:nvSpPr>
          <p:spPr bwMode="auto">
            <a:xfrm>
              <a:off x="2881" y="1929"/>
              <a:ext cx="17" cy="36"/>
            </a:xfrm>
            <a:custGeom>
              <a:avLst/>
              <a:gdLst>
                <a:gd name="T0" fmla="*/ 12 w 17"/>
                <a:gd name="T1" fmla="*/ 0 h 36"/>
                <a:gd name="T2" fmla="*/ 14 w 17"/>
                <a:gd name="T3" fmla="*/ 0 h 36"/>
                <a:gd name="T4" fmla="*/ 17 w 17"/>
                <a:gd name="T5" fmla="*/ 18 h 36"/>
                <a:gd name="T6" fmla="*/ 11 w 17"/>
                <a:gd name="T7" fmla="*/ 36 h 36"/>
                <a:gd name="T8" fmla="*/ 9 w 17"/>
                <a:gd name="T9" fmla="*/ 35 h 36"/>
                <a:gd name="T10" fmla="*/ 8 w 17"/>
                <a:gd name="T11" fmla="*/ 35 h 36"/>
                <a:gd name="T12" fmla="*/ 6 w 17"/>
                <a:gd name="T13" fmla="*/ 33 h 36"/>
                <a:gd name="T14" fmla="*/ 5 w 17"/>
                <a:gd name="T15" fmla="*/ 32 h 36"/>
                <a:gd name="T16" fmla="*/ 5 w 17"/>
                <a:gd name="T17" fmla="*/ 29 h 36"/>
                <a:gd name="T18" fmla="*/ 3 w 17"/>
                <a:gd name="T19" fmla="*/ 27 h 36"/>
                <a:gd name="T20" fmla="*/ 2 w 17"/>
                <a:gd name="T21" fmla="*/ 20 h 36"/>
                <a:gd name="T22" fmla="*/ 0 w 17"/>
                <a:gd name="T23" fmla="*/ 18 h 36"/>
                <a:gd name="T24" fmla="*/ 0 w 17"/>
                <a:gd name="T25" fmla="*/ 14 h 36"/>
                <a:gd name="T26" fmla="*/ 2 w 17"/>
                <a:gd name="T27" fmla="*/ 9 h 36"/>
                <a:gd name="T28" fmla="*/ 3 w 17"/>
                <a:gd name="T29" fmla="*/ 9 h 36"/>
                <a:gd name="T30" fmla="*/ 6 w 17"/>
                <a:gd name="T31" fmla="*/ 9 h 36"/>
                <a:gd name="T32" fmla="*/ 9 w 17"/>
                <a:gd name="T33" fmla="*/ 6 h 36"/>
                <a:gd name="T34" fmla="*/ 12 w 17"/>
                <a:gd name="T35" fmla="*/ 5 h 36"/>
                <a:gd name="T36" fmla="*/ 12 w 17"/>
                <a:gd name="T37" fmla="*/ 3 h 36"/>
                <a:gd name="T38" fmla="*/ 12 w 17"/>
                <a:gd name="T39" fmla="*/ 0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36"/>
                <a:gd name="T62" fmla="*/ 17 w 17"/>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36">
                  <a:moveTo>
                    <a:pt x="12" y="0"/>
                  </a:moveTo>
                  <a:lnTo>
                    <a:pt x="14" y="0"/>
                  </a:lnTo>
                  <a:lnTo>
                    <a:pt x="17" y="18"/>
                  </a:lnTo>
                  <a:lnTo>
                    <a:pt x="11" y="36"/>
                  </a:lnTo>
                  <a:lnTo>
                    <a:pt x="9" y="35"/>
                  </a:lnTo>
                  <a:lnTo>
                    <a:pt x="8" y="35"/>
                  </a:lnTo>
                  <a:lnTo>
                    <a:pt x="6" y="33"/>
                  </a:lnTo>
                  <a:lnTo>
                    <a:pt x="5" y="32"/>
                  </a:lnTo>
                  <a:lnTo>
                    <a:pt x="5" y="29"/>
                  </a:lnTo>
                  <a:lnTo>
                    <a:pt x="3" y="27"/>
                  </a:lnTo>
                  <a:lnTo>
                    <a:pt x="2" y="20"/>
                  </a:lnTo>
                  <a:lnTo>
                    <a:pt x="0" y="18"/>
                  </a:lnTo>
                  <a:lnTo>
                    <a:pt x="0" y="14"/>
                  </a:lnTo>
                  <a:lnTo>
                    <a:pt x="2" y="9"/>
                  </a:lnTo>
                  <a:lnTo>
                    <a:pt x="3" y="9"/>
                  </a:lnTo>
                  <a:lnTo>
                    <a:pt x="6" y="9"/>
                  </a:lnTo>
                  <a:lnTo>
                    <a:pt x="9" y="6"/>
                  </a:lnTo>
                  <a:lnTo>
                    <a:pt x="12" y="5"/>
                  </a:lnTo>
                  <a:lnTo>
                    <a:pt x="12" y="3"/>
                  </a:lnTo>
                  <a:lnTo>
                    <a:pt x="12"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11" name="Freeform 585"/>
            <p:cNvSpPr>
              <a:spLocks/>
            </p:cNvSpPr>
            <p:nvPr/>
          </p:nvSpPr>
          <p:spPr bwMode="auto">
            <a:xfrm>
              <a:off x="3636" y="2308"/>
              <a:ext cx="4" cy="3"/>
            </a:xfrm>
            <a:custGeom>
              <a:avLst/>
              <a:gdLst>
                <a:gd name="T0" fmla="*/ 0 w 4"/>
                <a:gd name="T1" fmla="*/ 2 h 3"/>
                <a:gd name="T2" fmla="*/ 3 w 4"/>
                <a:gd name="T3" fmla="*/ 3 h 3"/>
                <a:gd name="T4" fmla="*/ 3 w 4"/>
                <a:gd name="T5" fmla="*/ 2 h 3"/>
                <a:gd name="T6" fmla="*/ 4 w 4"/>
                <a:gd name="T7" fmla="*/ 3 h 3"/>
                <a:gd name="T8" fmla="*/ 4 w 4"/>
                <a:gd name="T9" fmla="*/ 2 h 3"/>
                <a:gd name="T10" fmla="*/ 3 w 4"/>
                <a:gd name="T11" fmla="*/ 0 h 3"/>
                <a:gd name="T12" fmla="*/ 1 w 4"/>
                <a:gd name="T13" fmla="*/ 0 h 3"/>
                <a:gd name="T14" fmla="*/ 0 w 4"/>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0" y="2"/>
                  </a:moveTo>
                  <a:lnTo>
                    <a:pt x="3" y="3"/>
                  </a:lnTo>
                  <a:lnTo>
                    <a:pt x="3" y="2"/>
                  </a:lnTo>
                  <a:lnTo>
                    <a:pt x="4" y="3"/>
                  </a:lnTo>
                  <a:lnTo>
                    <a:pt x="4" y="2"/>
                  </a:lnTo>
                  <a:lnTo>
                    <a:pt x="3" y="0"/>
                  </a:lnTo>
                  <a:lnTo>
                    <a:pt x="1" y="0"/>
                  </a:lnTo>
                  <a:lnTo>
                    <a:pt x="0"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12" name="Freeform 586"/>
            <p:cNvSpPr>
              <a:spLocks/>
            </p:cNvSpPr>
            <p:nvPr/>
          </p:nvSpPr>
          <p:spPr bwMode="auto">
            <a:xfrm>
              <a:off x="3452" y="2495"/>
              <a:ext cx="3" cy="2"/>
            </a:xfrm>
            <a:custGeom>
              <a:avLst/>
              <a:gdLst>
                <a:gd name="T0" fmla="*/ 1 w 3"/>
                <a:gd name="T1" fmla="*/ 0 h 2"/>
                <a:gd name="T2" fmla="*/ 0 w 3"/>
                <a:gd name="T3" fmla="*/ 2 h 2"/>
                <a:gd name="T4" fmla="*/ 3 w 3"/>
                <a:gd name="T5" fmla="*/ 0 h 2"/>
                <a:gd name="T6" fmla="*/ 1 w 3"/>
                <a:gd name="T7" fmla="*/ 0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1" y="0"/>
                  </a:moveTo>
                  <a:lnTo>
                    <a:pt x="0" y="2"/>
                  </a:lnTo>
                  <a:lnTo>
                    <a:pt x="3" y="0"/>
                  </a:lnTo>
                  <a:lnTo>
                    <a:pt x="1"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13" name="Freeform 587"/>
            <p:cNvSpPr>
              <a:spLocks/>
            </p:cNvSpPr>
            <p:nvPr/>
          </p:nvSpPr>
          <p:spPr bwMode="auto">
            <a:xfrm>
              <a:off x="3452" y="2491"/>
              <a:ext cx="3" cy="1"/>
            </a:xfrm>
            <a:custGeom>
              <a:avLst/>
              <a:gdLst>
                <a:gd name="T0" fmla="*/ 0 w 3"/>
                <a:gd name="T1" fmla="*/ 0 h 1"/>
                <a:gd name="T2" fmla="*/ 1 w 3"/>
                <a:gd name="T3" fmla="*/ 0 h 1"/>
                <a:gd name="T4" fmla="*/ 1 w 3"/>
                <a:gd name="T5" fmla="*/ 1 h 1"/>
                <a:gd name="T6" fmla="*/ 3 w 3"/>
                <a:gd name="T7" fmla="*/ 1 h 1"/>
                <a:gd name="T8" fmla="*/ 1 w 3"/>
                <a:gd name="T9" fmla="*/ 0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1" y="0"/>
                  </a:lnTo>
                  <a:lnTo>
                    <a:pt x="1" y="1"/>
                  </a:lnTo>
                  <a:lnTo>
                    <a:pt x="3" y="1"/>
                  </a:lnTo>
                  <a:lnTo>
                    <a:pt x="1" y="0"/>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14" name="Freeform 588"/>
            <p:cNvSpPr>
              <a:spLocks/>
            </p:cNvSpPr>
            <p:nvPr/>
          </p:nvSpPr>
          <p:spPr bwMode="auto">
            <a:xfrm>
              <a:off x="3449" y="2465"/>
              <a:ext cx="1" cy="2"/>
            </a:xfrm>
            <a:custGeom>
              <a:avLst/>
              <a:gdLst>
                <a:gd name="T0" fmla="*/ 1 w 1"/>
                <a:gd name="T1" fmla="*/ 2 h 2"/>
                <a:gd name="T2" fmla="*/ 1 w 1"/>
                <a:gd name="T3" fmla="*/ 0 h 2"/>
                <a:gd name="T4" fmla="*/ 0 w 1"/>
                <a:gd name="T5" fmla="*/ 2 h 2"/>
                <a:gd name="T6" fmla="*/ 1 w 1"/>
                <a:gd name="T7" fmla="*/ 2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2"/>
                  </a:moveTo>
                  <a:lnTo>
                    <a:pt x="1" y="0"/>
                  </a:lnTo>
                  <a:lnTo>
                    <a:pt x="0" y="2"/>
                  </a:lnTo>
                  <a:lnTo>
                    <a:pt x="1"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15" name="Freeform 589"/>
            <p:cNvSpPr>
              <a:spLocks/>
            </p:cNvSpPr>
            <p:nvPr/>
          </p:nvSpPr>
          <p:spPr bwMode="auto">
            <a:xfrm>
              <a:off x="4386" y="2527"/>
              <a:ext cx="4" cy="4"/>
            </a:xfrm>
            <a:custGeom>
              <a:avLst/>
              <a:gdLst>
                <a:gd name="T0" fmla="*/ 3 w 4"/>
                <a:gd name="T1" fmla="*/ 0 h 4"/>
                <a:gd name="T2" fmla="*/ 3 w 4"/>
                <a:gd name="T3" fmla="*/ 1 h 4"/>
                <a:gd name="T4" fmla="*/ 3 w 4"/>
                <a:gd name="T5" fmla="*/ 0 h 4"/>
                <a:gd name="T6" fmla="*/ 0 w 4"/>
                <a:gd name="T7" fmla="*/ 4 h 4"/>
                <a:gd name="T8" fmla="*/ 3 w 4"/>
                <a:gd name="T9" fmla="*/ 4 h 4"/>
                <a:gd name="T10" fmla="*/ 4 w 4"/>
                <a:gd name="T11" fmla="*/ 4 h 4"/>
                <a:gd name="T12" fmla="*/ 4 w 4"/>
                <a:gd name="T13" fmla="*/ 1 h 4"/>
                <a:gd name="T14" fmla="*/ 3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3" y="0"/>
                  </a:moveTo>
                  <a:lnTo>
                    <a:pt x="3" y="1"/>
                  </a:lnTo>
                  <a:lnTo>
                    <a:pt x="3" y="0"/>
                  </a:lnTo>
                  <a:lnTo>
                    <a:pt x="0" y="4"/>
                  </a:lnTo>
                  <a:lnTo>
                    <a:pt x="3" y="4"/>
                  </a:lnTo>
                  <a:lnTo>
                    <a:pt x="4" y="4"/>
                  </a:lnTo>
                  <a:lnTo>
                    <a:pt x="4" y="1"/>
                  </a:lnTo>
                  <a:lnTo>
                    <a:pt x="3"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16" name="Freeform 590"/>
            <p:cNvSpPr>
              <a:spLocks/>
            </p:cNvSpPr>
            <p:nvPr/>
          </p:nvSpPr>
          <p:spPr bwMode="auto">
            <a:xfrm>
              <a:off x="4384" y="2528"/>
              <a:ext cx="2" cy="5"/>
            </a:xfrm>
            <a:custGeom>
              <a:avLst/>
              <a:gdLst>
                <a:gd name="T0" fmla="*/ 2 w 2"/>
                <a:gd name="T1" fmla="*/ 0 h 5"/>
                <a:gd name="T2" fmla="*/ 0 w 2"/>
                <a:gd name="T3" fmla="*/ 5 h 5"/>
                <a:gd name="T4" fmla="*/ 2 w 2"/>
                <a:gd name="T5" fmla="*/ 3 h 5"/>
                <a:gd name="T6" fmla="*/ 2 w 2"/>
                <a:gd name="T7" fmla="*/ 0 h 5"/>
                <a:gd name="T8" fmla="*/ 0 60000 65536"/>
                <a:gd name="T9" fmla="*/ 0 60000 65536"/>
                <a:gd name="T10" fmla="*/ 0 60000 65536"/>
                <a:gd name="T11" fmla="*/ 0 60000 65536"/>
                <a:gd name="T12" fmla="*/ 0 w 2"/>
                <a:gd name="T13" fmla="*/ 0 h 5"/>
                <a:gd name="T14" fmla="*/ 2 w 2"/>
                <a:gd name="T15" fmla="*/ 5 h 5"/>
              </a:gdLst>
              <a:ahLst/>
              <a:cxnLst>
                <a:cxn ang="T8">
                  <a:pos x="T0" y="T1"/>
                </a:cxn>
                <a:cxn ang="T9">
                  <a:pos x="T2" y="T3"/>
                </a:cxn>
                <a:cxn ang="T10">
                  <a:pos x="T4" y="T5"/>
                </a:cxn>
                <a:cxn ang="T11">
                  <a:pos x="T6" y="T7"/>
                </a:cxn>
              </a:cxnLst>
              <a:rect l="T12" t="T13" r="T14" b="T15"/>
              <a:pathLst>
                <a:path w="2" h="5">
                  <a:moveTo>
                    <a:pt x="2" y="0"/>
                  </a:moveTo>
                  <a:lnTo>
                    <a:pt x="0" y="5"/>
                  </a:lnTo>
                  <a:lnTo>
                    <a:pt x="2" y="3"/>
                  </a:lnTo>
                  <a:lnTo>
                    <a:pt x="2"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17" name="Freeform 591"/>
            <p:cNvSpPr>
              <a:spLocks/>
            </p:cNvSpPr>
            <p:nvPr/>
          </p:nvSpPr>
          <p:spPr bwMode="auto">
            <a:xfrm>
              <a:off x="4386" y="2512"/>
              <a:ext cx="1" cy="6"/>
            </a:xfrm>
            <a:custGeom>
              <a:avLst/>
              <a:gdLst>
                <a:gd name="T0" fmla="*/ 0 w 1"/>
                <a:gd name="T1" fmla="*/ 0 h 6"/>
                <a:gd name="T2" fmla="*/ 0 w 1"/>
                <a:gd name="T3" fmla="*/ 4 h 6"/>
                <a:gd name="T4" fmla="*/ 1 w 1"/>
                <a:gd name="T5" fmla="*/ 6 h 6"/>
                <a:gd name="T6" fmla="*/ 1 w 1"/>
                <a:gd name="T7" fmla="*/ 4 h 6"/>
                <a:gd name="T8" fmla="*/ 0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0" y="0"/>
                  </a:moveTo>
                  <a:lnTo>
                    <a:pt x="0" y="4"/>
                  </a:lnTo>
                  <a:lnTo>
                    <a:pt x="1" y="6"/>
                  </a:lnTo>
                  <a:lnTo>
                    <a:pt x="1" y="4"/>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18" name="Freeform 592"/>
            <p:cNvSpPr>
              <a:spLocks/>
            </p:cNvSpPr>
            <p:nvPr/>
          </p:nvSpPr>
          <p:spPr bwMode="auto">
            <a:xfrm>
              <a:off x="4703" y="2534"/>
              <a:ext cx="39" cy="51"/>
            </a:xfrm>
            <a:custGeom>
              <a:avLst/>
              <a:gdLst>
                <a:gd name="T0" fmla="*/ 36 w 39"/>
                <a:gd name="T1" fmla="*/ 2 h 51"/>
                <a:gd name="T2" fmla="*/ 38 w 39"/>
                <a:gd name="T3" fmla="*/ 0 h 51"/>
                <a:gd name="T4" fmla="*/ 38 w 39"/>
                <a:gd name="T5" fmla="*/ 5 h 51"/>
                <a:gd name="T6" fmla="*/ 39 w 39"/>
                <a:gd name="T7" fmla="*/ 6 h 51"/>
                <a:gd name="T8" fmla="*/ 38 w 39"/>
                <a:gd name="T9" fmla="*/ 8 h 51"/>
                <a:gd name="T10" fmla="*/ 39 w 39"/>
                <a:gd name="T11" fmla="*/ 15 h 51"/>
                <a:gd name="T12" fmla="*/ 39 w 39"/>
                <a:gd name="T13" fmla="*/ 17 h 51"/>
                <a:gd name="T14" fmla="*/ 36 w 39"/>
                <a:gd name="T15" fmla="*/ 18 h 51"/>
                <a:gd name="T16" fmla="*/ 32 w 39"/>
                <a:gd name="T17" fmla="*/ 24 h 51"/>
                <a:gd name="T18" fmla="*/ 26 w 39"/>
                <a:gd name="T19" fmla="*/ 26 h 51"/>
                <a:gd name="T20" fmla="*/ 26 w 39"/>
                <a:gd name="T21" fmla="*/ 30 h 51"/>
                <a:gd name="T22" fmla="*/ 9 w 39"/>
                <a:gd name="T23" fmla="*/ 47 h 51"/>
                <a:gd name="T24" fmla="*/ 6 w 39"/>
                <a:gd name="T25" fmla="*/ 47 h 51"/>
                <a:gd name="T26" fmla="*/ 2 w 39"/>
                <a:gd name="T27" fmla="*/ 51 h 51"/>
                <a:gd name="T28" fmla="*/ 0 w 39"/>
                <a:gd name="T29" fmla="*/ 50 h 51"/>
                <a:gd name="T30" fmla="*/ 0 w 39"/>
                <a:gd name="T31" fmla="*/ 47 h 51"/>
                <a:gd name="T32" fmla="*/ 3 w 39"/>
                <a:gd name="T33" fmla="*/ 42 h 51"/>
                <a:gd name="T34" fmla="*/ 9 w 39"/>
                <a:gd name="T35" fmla="*/ 38 h 51"/>
                <a:gd name="T36" fmla="*/ 11 w 39"/>
                <a:gd name="T37" fmla="*/ 36 h 51"/>
                <a:gd name="T38" fmla="*/ 24 w 39"/>
                <a:gd name="T39" fmla="*/ 23 h 51"/>
                <a:gd name="T40" fmla="*/ 26 w 39"/>
                <a:gd name="T41" fmla="*/ 23 h 51"/>
                <a:gd name="T42" fmla="*/ 27 w 39"/>
                <a:gd name="T43" fmla="*/ 20 h 51"/>
                <a:gd name="T44" fmla="*/ 30 w 39"/>
                <a:gd name="T45" fmla="*/ 18 h 51"/>
                <a:gd name="T46" fmla="*/ 32 w 39"/>
                <a:gd name="T47" fmla="*/ 17 h 51"/>
                <a:gd name="T48" fmla="*/ 35 w 39"/>
                <a:gd name="T49" fmla="*/ 12 h 51"/>
                <a:gd name="T50" fmla="*/ 33 w 39"/>
                <a:gd name="T51" fmla="*/ 9 h 51"/>
                <a:gd name="T52" fmla="*/ 35 w 39"/>
                <a:gd name="T53" fmla="*/ 11 h 51"/>
                <a:gd name="T54" fmla="*/ 36 w 39"/>
                <a:gd name="T55" fmla="*/ 11 h 51"/>
                <a:gd name="T56" fmla="*/ 35 w 39"/>
                <a:gd name="T57" fmla="*/ 9 h 51"/>
                <a:gd name="T58" fmla="*/ 35 w 39"/>
                <a:gd name="T59" fmla="*/ 8 h 51"/>
                <a:gd name="T60" fmla="*/ 36 w 39"/>
                <a:gd name="T61" fmla="*/ 5 h 51"/>
                <a:gd name="T62" fmla="*/ 36 w 39"/>
                <a:gd name="T63" fmla="*/ 2 h 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51"/>
                <a:gd name="T98" fmla="*/ 39 w 39"/>
                <a:gd name="T99" fmla="*/ 51 h 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51">
                  <a:moveTo>
                    <a:pt x="36" y="2"/>
                  </a:moveTo>
                  <a:lnTo>
                    <a:pt x="38" y="0"/>
                  </a:lnTo>
                  <a:lnTo>
                    <a:pt x="38" y="5"/>
                  </a:lnTo>
                  <a:lnTo>
                    <a:pt x="39" y="6"/>
                  </a:lnTo>
                  <a:lnTo>
                    <a:pt x="38" y="8"/>
                  </a:lnTo>
                  <a:lnTo>
                    <a:pt x="39" y="15"/>
                  </a:lnTo>
                  <a:lnTo>
                    <a:pt x="39" y="17"/>
                  </a:lnTo>
                  <a:lnTo>
                    <a:pt x="36" y="18"/>
                  </a:lnTo>
                  <a:lnTo>
                    <a:pt x="32" y="24"/>
                  </a:lnTo>
                  <a:lnTo>
                    <a:pt x="26" y="26"/>
                  </a:lnTo>
                  <a:lnTo>
                    <a:pt x="26" y="30"/>
                  </a:lnTo>
                  <a:lnTo>
                    <a:pt x="9" y="47"/>
                  </a:lnTo>
                  <a:lnTo>
                    <a:pt x="6" y="47"/>
                  </a:lnTo>
                  <a:lnTo>
                    <a:pt x="2" y="51"/>
                  </a:lnTo>
                  <a:lnTo>
                    <a:pt x="0" y="50"/>
                  </a:lnTo>
                  <a:lnTo>
                    <a:pt x="0" y="47"/>
                  </a:lnTo>
                  <a:lnTo>
                    <a:pt x="3" y="42"/>
                  </a:lnTo>
                  <a:lnTo>
                    <a:pt x="9" y="38"/>
                  </a:lnTo>
                  <a:lnTo>
                    <a:pt x="11" y="36"/>
                  </a:lnTo>
                  <a:lnTo>
                    <a:pt x="24" y="23"/>
                  </a:lnTo>
                  <a:lnTo>
                    <a:pt x="26" y="23"/>
                  </a:lnTo>
                  <a:lnTo>
                    <a:pt x="27" y="20"/>
                  </a:lnTo>
                  <a:lnTo>
                    <a:pt x="30" y="18"/>
                  </a:lnTo>
                  <a:lnTo>
                    <a:pt x="32" y="17"/>
                  </a:lnTo>
                  <a:lnTo>
                    <a:pt x="35" y="12"/>
                  </a:lnTo>
                  <a:lnTo>
                    <a:pt x="33" y="9"/>
                  </a:lnTo>
                  <a:lnTo>
                    <a:pt x="35" y="11"/>
                  </a:lnTo>
                  <a:lnTo>
                    <a:pt x="36" y="11"/>
                  </a:lnTo>
                  <a:lnTo>
                    <a:pt x="35" y="9"/>
                  </a:lnTo>
                  <a:lnTo>
                    <a:pt x="35" y="8"/>
                  </a:lnTo>
                  <a:lnTo>
                    <a:pt x="36" y="5"/>
                  </a:lnTo>
                  <a:lnTo>
                    <a:pt x="36"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19" name="Freeform 593"/>
            <p:cNvSpPr>
              <a:spLocks/>
            </p:cNvSpPr>
            <p:nvPr/>
          </p:nvSpPr>
          <p:spPr bwMode="auto">
            <a:xfrm>
              <a:off x="4747" y="2525"/>
              <a:ext cx="3" cy="5"/>
            </a:xfrm>
            <a:custGeom>
              <a:avLst/>
              <a:gdLst>
                <a:gd name="T0" fmla="*/ 0 w 3"/>
                <a:gd name="T1" fmla="*/ 0 h 5"/>
                <a:gd name="T2" fmla="*/ 3 w 3"/>
                <a:gd name="T3" fmla="*/ 2 h 5"/>
                <a:gd name="T4" fmla="*/ 3 w 3"/>
                <a:gd name="T5" fmla="*/ 3 h 5"/>
                <a:gd name="T6" fmla="*/ 3 w 3"/>
                <a:gd name="T7" fmla="*/ 5 h 5"/>
                <a:gd name="T8" fmla="*/ 1 w 3"/>
                <a:gd name="T9" fmla="*/ 3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3" y="2"/>
                  </a:lnTo>
                  <a:lnTo>
                    <a:pt x="3" y="3"/>
                  </a:lnTo>
                  <a:lnTo>
                    <a:pt x="3" y="5"/>
                  </a:lnTo>
                  <a:lnTo>
                    <a:pt x="1" y="3"/>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20" name="Freeform 594"/>
            <p:cNvSpPr>
              <a:spLocks/>
            </p:cNvSpPr>
            <p:nvPr/>
          </p:nvSpPr>
          <p:spPr bwMode="auto">
            <a:xfrm>
              <a:off x="4747" y="2519"/>
              <a:ext cx="6" cy="5"/>
            </a:xfrm>
            <a:custGeom>
              <a:avLst/>
              <a:gdLst>
                <a:gd name="T0" fmla="*/ 1 w 6"/>
                <a:gd name="T1" fmla="*/ 0 h 5"/>
                <a:gd name="T2" fmla="*/ 0 w 6"/>
                <a:gd name="T3" fmla="*/ 0 h 5"/>
                <a:gd name="T4" fmla="*/ 3 w 6"/>
                <a:gd name="T5" fmla="*/ 2 h 5"/>
                <a:gd name="T6" fmla="*/ 6 w 6"/>
                <a:gd name="T7" fmla="*/ 2 h 5"/>
                <a:gd name="T8" fmla="*/ 6 w 6"/>
                <a:gd name="T9" fmla="*/ 3 h 5"/>
                <a:gd name="T10" fmla="*/ 6 w 6"/>
                <a:gd name="T11" fmla="*/ 5 h 5"/>
                <a:gd name="T12" fmla="*/ 4 w 6"/>
                <a:gd name="T13" fmla="*/ 5 h 5"/>
                <a:gd name="T14" fmla="*/ 3 w 6"/>
                <a:gd name="T15" fmla="*/ 3 h 5"/>
                <a:gd name="T16" fmla="*/ 1 w 6"/>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0"/>
                  </a:moveTo>
                  <a:lnTo>
                    <a:pt x="0" y="0"/>
                  </a:lnTo>
                  <a:lnTo>
                    <a:pt x="3" y="2"/>
                  </a:lnTo>
                  <a:lnTo>
                    <a:pt x="6" y="2"/>
                  </a:lnTo>
                  <a:lnTo>
                    <a:pt x="6" y="3"/>
                  </a:lnTo>
                  <a:lnTo>
                    <a:pt x="6" y="5"/>
                  </a:lnTo>
                  <a:lnTo>
                    <a:pt x="4" y="5"/>
                  </a:lnTo>
                  <a:lnTo>
                    <a:pt x="3" y="3"/>
                  </a:lnTo>
                  <a:lnTo>
                    <a:pt x="1"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21" name="Freeform 595"/>
            <p:cNvSpPr>
              <a:spLocks/>
            </p:cNvSpPr>
            <p:nvPr/>
          </p:nvSpPr>
          <p:spPr bwMode="auto">
            <a:xfrm>
              <a:off x="4756" y="2498"/>
              <a:ext cx="19" cy="23"/>
            </a:xfrm>
            <a:custGeom>
              <a:avLst/>
              <a:gdLst>
                <a:gd name="T0" fmla="*/ 0 w 19"/>
                <a:gd name="T1" fmla="*/ 2 h 23"/>
                <a:gd name="T2" fmla="*/ 0 w 19"/>
                <a:gd name="T3" fmla="*/ 0 h 23"/>
                <a:gd name="T4" fmla="*/ 13 w 19"/>
                <a:gd name="T5" fmla="*/ 2 h 23"/>
                <a:gd name="T6" fmla="*/ 18 w 19"/>
                <a:gd name="T7" fmla="*/ 6 h 23"/>
                <a:gd name="T8" fmla="*/ 19 w 19"/>
                <a:gd name="T9" fmla="*/ 17 h 23"/>
                <a:gd name="T10" fmla="*/ 18 w 19"/>
                <a:gd name="T11" fmla="*/ 17 h 23"/>
                <a:gd name="T12" fmla="*/ 18 w 19"/>
                <a:gd name="T13" fmla="*/ 20 h 23"/>
                <a:gd name="T14" fmla="*/ 13 w 19"/>
                <a:gd name="T15" fmla="*/ 23 h 23"/>
                <a:gd name="T16" fmla="*/ 12 w 19"/>
                <a:gd name="T17" fmla="*/ 20 h 23"/>
                <a:gd name="T18" fmla="*/ 10 w 19"/>
                <a:gd name="T19" fmla="*/ 18 h 23"/>
                <a:gd name="T20" fmla="*/ 7 w 19"/>
                <a:gd name="T21" fmla="*/ 12 h 23"/>
                <a:gd name="T22" fmla="*/ 6 w 19"/>
                <a:gd name="T23" fmla="*/ 8 h 23"/>
                <a:gd name="T24" fmla="*/ 4 w 19"/>
                <a:gd name="T25" fmla="*/ 6 h 23"/>
                <a:gd name="T26" fmla="*/ 3 w 19"/>
                <a:gd name="T27" fmla="*/ 5 h 23"/>
                <a:gd name="T28" fmla="*/ 1 w 19"/>
                <a:gd name="T29" fmla="*/ 2 h 23"/>
                <a:gd name="T30" fmla="*/ 0 w 19"/>
                <a:gd name="T31" fmla="*/ 2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23"/>
                <a:gd name="T50" fmla="*/ 19 w 19"/>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23">
                  <a:moveTo>
                    <a:pt x="0" y="2"/>
                  </a:moveTo>
                  <a:lnTo>
                    <a:pt x="0" y="0"/>
                  </a:lnTo>
                  <a:lnTo>
                    <a:pt x="13" y="2"/>
                  </a:lnTo>
                  <a:lnTo>
                    <a:pt x="18" y="6"/>
                  </a:lnTo>
                  <a:lnTo>
                    <a:pt x="19" y="17"/>
                  </a:lnTo>
                  <a:lnTo>
                    <a:pt x="18" y="17"/>
                  </a:lnTo>
                  <a:lnTo>
                    <a:pt x="18" y="20"/>
                  </a:lnTo>
                  <a:lnTo>
                    <a:pt x="13" y="23"/>
                  </a:lnTo>
                  <a:lnTo>
                    <a:pt x="12" y="20"/>
                  </a:lnTo>
                  <a:lnTo>
                    <a:pt x="10" y="18"/>
                  </a:lnTo>
                  <a:lnTo>
                    <a:pt x="7" y="12"/>
                  </a:lnTo>
                  <a:lnTo>
                    <a:pt x="6" y="8"/>
                  </a:lnTo>
                  <a:lnTo>
                    <a:pt x="4" y="6"/>
                  </a:lnTo>
                  <a:lnTo>
                    <a:pt x="3" y="5"/>
                  </a:lnTo>
                  <a:lnTo>
                    <a:pt x="1" y="2"/>
                  </a:lnTo>
                  <a:lnTo>
                    <a:pt x="0" y="2"/>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22" name="Freeform 596"/>
            <p:cNvSpPr>
              <a:spLocks/>
            </p:cNvSpPr>
            <p:nvPr/>
          </p:nvSpPr>
          <p:spPr bwMode="auto">
            <a:xfrm>
              <a:off x="4745" y="2410"/>
              <a:ext cx="73" cy="105"/>
            </a:xfrm>
            <a:custGeom>
              <a:avLst/>
              <a:gdLst>
                <a:gd name="T0" fmla="*/ 44 w 73"/>
                <a:gd name="T1" fmla="*/ 4 h 105"/>
                <a:gd name="T2" fmla="*/ 41 w 73"/>
                <a:gd name="T3" fmla="*/ 19 h 105"/>
                <a:gd name="T4" fmla="*/ 44 w 73"/>
                <a:gd name="T5" fmla="*/ 22 h 105"/>
                <a:gd name="T6" fmla="*/ 45 w 73"/>
                <a:gd name="T7" fmla="*/ 27 h 105"/>
                <a:gd name="T8" fmla="*/ 41 w 73"/>
                <a:gd name="T9" fmla="*/ 43 h 105"/>
                <a:gd name="T10" fmla="*/ 38 w 73"/>
                <a:gd name="T11" fmla="*/ 43 h 105"/>
                <a:gd name="T12" fmla="*/ 32 w 73"/>
                <a:gd name="T13" fmla="*/ 51 h 105"/>
                <a:gd name="T14" fmla="*/ 30 w 73"/>
                <a:gd name="T15" fmla="*/ 55 h 105"/>
                <a:gd name="T16" fmla="*/ 29 w 73"/>
                <a:gd name="T17" fmla="*/ 63 h 105"/>
                <a:gd name="T18" fmla="*/ 32 w 73"/>
                <a:gd name="T19" fmla="*/ 69 h 105"/>
                <a:gd name="T20" fmla="*/ 33 w 73"/>
                <a:gd name="T21" fmla="*/ 75 h 105"/>
                <a:gd name="T22" fmla="*/ 38 w 73"/>
                <a:gd name="T23" fmla="*/ 82 h 105"/>
                <a:gd name="T24" fmla="*/ 42 w 73"/>
                <a:gd name="T25" fmla="*/ 81 h 105"/>
                <a:gd name="T26" fmla="*/ 42 w 73"/>
                <a:gd name="T27" fmla="*/ 76 h 105"/>
                <a:gd name="T28" fmla="*/ 45 w 73"/>
                <a:gd name="T29" fmla="*/ 75 h 105"/>
                <a:gd name="T30" fmla="*/ 50 w 73"/>
                <a:gd name="T31" fmla="*/ 73 h 105"/>
                <a:gd name="T32" fmla="*/ 54 w 73"/>
                <a:gd name="T33" fmla="*/ 76 h 105"/>
                <a:gd name="T34" fmla="*/ 55 w 73"/>
                <a:gd name="T35" fmla="*/ 82 h 105"/>
                <a:gd name="T36" fmla="*/ 58 w 73"/>
                <a:gd name="T37" fmla="*/ 82 h 105"/>
                <a:gd name="T38" fmla="*/ 60 w 73"/>
                <a:gd name="T39" fmla="*/ 79 h 105"/>
                <a:gd name="T40" fmla="*/ 69 w 73"/>
                <a:gd name="T41" fmla="*/ 84 h 105"/>
                <a:gd name="T42" fmla="*/ 66 w 73"/>
                <a:gd name="T43" fmla="*/ 85 h 105"/>
                <a:gd name="T44" fmla="*/ 64 w 73"/>
                <a:gd name="T45" fmla="*/ 90 h 105"/>
                <a:gd name="T46" fmla="*/ 69 w 73"/>
                <a:gd name="T47" fmla="*/ 91 h 105"/>
                <a:gd name="T48" fmla="*/ 67 w 73"/>
                <a:gd name="T49" fmla="*/ 96 h 105"/>
                <a:gd name="T50" fmla="*/ 70 w 73"/>
                <a:gd name="T51" fmla="*/ 96 h 105"/>
                <a:gd name="T52" fmla="*/ 73 w 73"/>
                <a:gd name="T53" fmla="*/ 97 h 105"/>
                <a:gd name="T54" fmla="*/ 72 w 73"/>
                <a:gd name="T55" fmla="*/ 105 h 105"/>
                <a:gd name="T56" fmla="*/ 69 w 73"/>
                <a:gd name="T57" fmla="*/ 100 h 105"/>
                <a:gd name="T58" fmla="*/ 69 w 73"/>
                <a:gd name="T59" fmla="*/ 99 h 105"/>
                <a:gd name="T60" fmla="*/ 63 w 73"/>
                <a:gd name="T61" fmla="*/ 97 h 105"/>
                <a:gd name="T62" fmla="*/ 58 w 73"/>
                <a:gd name="T63" fmla="*/ 93 h 105"/>
                <a:gd name="T64" fmla="*/ 54 w 73"/>
                <a:gd name="T65" fmla="*/ 88 h 105"/>
                <a:gd name="T66" fmla="*/ 51 w 73"/>
                <a:gd name="T67" fmla="*/ 85 h 105"/>
                <a:gd name="T68" fmla="*/ 45 w 73"/>
                <a:gd name="T69" fmla="*/ 82 h 105"/>
                <a:gd name="T70" fmla="*/ 50 w 73"/>
                <a:gd name="T71" fmla="*/ 93 h 105"/>
                <a:gd name="T72" fmla="*/ 45 w 73"/>
                <a:gd name="T73" fmla="*/ 90 h 105"/>
                <a:gd name="T74" fmla="*/ 35 w 73"/>
                <a:gd name="T75" fmla="*/ 81 h 105"/>
                <a:gd name="T76" fmla="*/ 29 w 73"/>
                <a:gd name="T77" fmla="*/ 85 h 105"/>
                <a:gd name="T78" fmla="*/ 24 w 73"/>
                <a:gd name="T79" fmla="*/ 87 h 105"/>
                <a:gd name="T80" fmla="*/ 20 w 73"/>
                <a:gd name="T81" fmla="*/ 84 h 105"/>
                <a:gd name="T82" fmla="*/ 17 w 73"/>
                <a:gd name="T83" fmla="*/ 84 h 105"/>
                <a:gd name="T84" fmla="*/ 15 w 73"/>
                <a:gd name="T85" fmla="*/ 75 h 105"/>
                <a:gd name="T86" fmla="*/ 20 w 73"/>
                <a:gd name="T87" fmla="*/ 69 h 105"/>
                <a:gd name="T88" fmla="*/ 15 w 73"/>
                <a:gd name="T89" fmla="*/ 67 h 105"/>
                <a:gd name="T90" fmla="*/ 14 w 73"/>
                <a:gd name="T91" fmla="*/ 73 h 105"/>
                <a:gd name="T92" fmla="*/ 8 w 73"/>
                <a:gd name="T93" fmla="*/ 67 h 105"/>
                <a:gd name="T94" fmla="*/ 2 w 73"/>
                <a:gd name="T95" fmla="*/ 40 h 105"/>
                <a:gd name="T96" fmla="*/ 6 w 73"/>
                <a:gd name="T97" fmla="*/ 45 h 105"/>
                <a:gd name="T98" fmla="*/ 12 w 73"/>
                <a:gd name="T99" fmla="*/ 4 h 105"/>
                <a:gd name="T100" fmla="*/ 26 w 73"/>
                <a:gd name="T101" fmla="*/ 1 h 105"/>
                <a:gd name="T102" fmla="*/ 36 w 73"/>
                <a:gd name="T103" fmla="*/ 4 h 105"/>
                <a:gd name="T104" fmla="*/ 38 w 73"/>
                <a:gd name="T105" fmla="*/ 1 h 105"/>
                <a:gd name="T106" fmla="*/ 42 w 73"/>
                <a:gd name="T107" fmla="*/ 3 h 10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3"/>
                <a:gd name="T163" fmla="*/ 0 h 105"/>
                <a:gd name="T164" fmla="*/ 73 w 73"/>
                <a:gd name="T165" fmla="*/ 105 h 10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3" h="105">
                  <a:moveTo>
                    <a:pt x="42" y="3"/>
                  </a:moveTo>
                  <a:lnTo>
                    <a:pt x="44" y="4"/>
                  </a:lnTo>
                  <a:lnTo>
                    <a:pt x="41" y="10"/>
                  </a:lnTo>
                  <a:lnTo>
                    <a:pt x="41" y="19"/>
                  </a:lnTo>
                  <a:lnTo>
                    <a:pt x="42" y="22"/>
                  </a:lnTo>
                  <a:lnTo>
                    <a:pt x="44" y="22"/>
                  </a:lnTo>
                  <a:lnTo>
                    <a:pt x="44" y="24"/>
                  </a:lnTo>
                  <a:lnTo>
                    <a:pt x="45" y="27"/>
                  </a:lnTo>
                  <a:lnTo>
                    <a:pt x="45" y="30"/>
                  </a:lnTo>
                  <a:lnTo>
                    <a:pt x="41" y="43"/>
                  </a:lnTo>
                  <a:lnTo>
                    <a:pt x="38" y="45"/>
                  </a:lnTo>
                  <a:lnTo>
                    <a:pt x="38" y="43"/>
                  </a:lnTo>
                  <a:lnTo>
                    <a:pt x="33" y="48"/>
                  </a:lnTo>
                  <a:lnTo>
                    <a:pt x="32" y="51"/>
                  </a:lnTo>
                  <a:lnTo>
                    <a:pt x="32" y="52"/>
                  </a:lnTo>
                  <a:lnTo>
                    <a:pt x="30" y="55"/>
                  </a:lnTo>
                  <a:lnTo>
                    <a:pt x="27" y="57"/>
                  </a:lnTo>
                  <a:lnTo>
                    <a:pt x="29" y="63"/>
                  </a:lnTo>
                  <a:lnTo>
                    <a:pt x="32" y="67"/>
                  </a:lnTo>
                  <a:lnTo>
                    <a:pt x="32" y="69"/>
                  </a:lnTo>
                  <a:lnTo>
                    <a:pt x="32" y="72"/>
                  </a:lnTo>
                  <a:lnTo>
                    <a:pt x="33" y="75"/>
                  </a:lnTo>
                  <a:lnTo>
                    <a:pt x="33" y="78"/>
                  </a:lnTo>
                  <a:lnTo>
                    <a:pt x="38" y="82"/>
                  </a:lnTo>
                  <a:lnTo>
                    <a:pt x="39" y="82"/>
                  </a:lnTo>
                  <a:lnTo>
                    <a:pt x="42" y="81"/>
                  </a:lnTo>
                  <a:lnTo>
                    <a:pt x="41" y="79"/>
                  </a:lnTo>
                  <a:lnTo>
                    <a:pt x="42" y="76"/>
                  </a:lnTo>
                  <a:lnTo>
                    <a:pt x="42" y="78"/>
                  </a:lnTo>
                  <a:lnTo>
                    <a:pt x="45" y="75"/>
                  </a:lnTo>
                  <a:lnTo>
                    <a:pt x="48" y="75"/>
                  </a:lnTo>
                  <a:lnTo>
                    <a:pt x="50" y="73"/>
                  </a:lnTo>
                  <a:lnTo>
                    <a:pt x="53" y="75"/>
                  </a:lnTo>
                  <a:lnTo>
                    <a:pt x="54" y="76"/>
                  </a:lnTo>
                  <a:lnTo>
                    <a:pt x="55" y="81"/>
                  </a:lnTo>
                  <a:lnTo>
                    <a:pt x="55" y="82"/>
                  </a:lnTo>
                  <a:lnTo>
                    <a:pt x="57" y="84"/>
                  </a:lnTo>
                  <a:lnTo>
                    <a:pt x="58" y="82"/>
                  </a:lnTo>
                  <a:lnTo>
                    <a:pt x="58" y="79"/>
                  </a:lnTo>
                  <a:lnTo>
                    <a:pt x="60" y="79"/>
                  </a:lnTo>
                  <a:lnTo>
                    <a:pt x="61" y="81"/>
                  </a:lnTo>
                  <a:lnTo>
                    <a:pt x="69" y="84"/>
                  </a:lnTo>
                  <a:lnTo>
                    <a:pt x="69" y="85"/>
                  </a:lnTo>
                  <a:lnTo>
                    <a:pt x="66" y="85"/>
                  </a:lnTo>
                  <a:lnTo>
                    <a:pt x="64" y="87"/>
                  </a:lnTo>
                  <a:lnTo>
                    <a:pt x="64" y="90"/>
                  </a:lnTo>
                  <a:lnTo>
                    <a:pt x="67" y="91"/>
                  </a:lnTo>
                  <a:lnTo>
                    <a:pt x="69" y="91"/>
                  </a:lnTo>
                  <a:lnTo>
                    <a:pt x="67" y="94"/>
                  </a:lnTo>
                  <a:lnTo>
                    <a:pt x="67" y="96"/>
                  </a:lnTo>
                  <a:lnTo>
                    <a:pt x="69" y="96"/>
                  </a:lnTo>
                  <a:lnTo>
                    <a:pt x="70" y="96"/>
                  </a:lnTo>
                  <a:lnTo>
                    <a:pt x="72" y="97"/>
                  </a:lnTo>
                  <a:lnTo>
                    <a:pt x="73" y="97"/>
                  </a:lnTo>
                  <a:lnTo>
                    <a:pt x="73" y="103"/>
                  </a:lnTo>
                  <a:lnTo>
                    <a:pt x="72" y="105"/>
                  </a:lnTo>
                  <a:lnTo>
                    <a:pt x="69" y="103"/>
                  </a:lnTo>
                  <a:lnTo>
                    <a:pt x="69" y="100"/>
                  </a:lnTo>
                  <a:lnTo>
                    <a:pt x="70" y="99"/>
                  </a:lnTo>
                  <a:lnTo>
                    <a:pt x="69" y="99"/>
                  </a:lnTo>
                  <a:lnTo>
                    <a:pt x="66" y="99"/>
                  </a:lnTo>
                  <a:lnTo>
                    <a:pt x="63" y="97"/>
                  </a:lnTo>
                  <a:lnTo>
                    <a:pt x="60" y="96"/>
                  </a:lnTo>
                  <a:lnTo>
                    <a:pt x="58" y="93"/>
                  </a:lnTo>
                  <a:lnTo>
                    <a:pt x="57" y="90"/>
                  </a:lnTo>
                  <a:lnTo>
                    <a:pt x="54" y="88"/>
                  </a:lnTo>
                  <a:lnTo>
                    <a:pt x="53" y="87"/>
                  </a:lnTo>
                  <a:lnTo>
                    <a:pt x="51" y="85"/>
                  </a:lnTo>
                  <a:lnTo>
                    <a:pt x="50" y="82"/>
                  </a:lnTo>
                  <a:lnTo>
                    <a:pt x="45" y="82"/>
                  </a:lnTo>
                  <a:lnTo>
                    <a:pt x="47" y="85"/>
                  </a:lnTo>
                  <a:lnTo>
                    <a:pt x="50" y="93"/>
                  </a:lnTo>
                  <a:lnTo>
                    <a:pt x="48" y="93"/>
                  </a:lnTo>
                  <a:lnTo>
                    <a:pt x="45" y="90"/>
                  </a:lnTo>
                  <a:lnTo>
                    <a:pt x="39" y="84"/>
                  </a:lnTo>
                  <a:lnTo>
                    <a:pt x="35" y="81"/>
                  </a:lnTo>
                  <a:lnTo>
                    <a:pt x="30" y="82"/>
                  </a:lnTo>
                  <a:lnTo>
                    <a:pt x="29" y="85"/>
                  </a:lnTo>
                  <a:lnTo>
                    <a:pt x="27" y="87"/>
                  </a:lnTo>
                  <a:lnTo>
                    <a:pt x="24" y="87"/>
                  </a:lnTo>
                  <a:lnTo>
                    <a:pt x="23" y="85"/>
                  </a:lnTo>
                  <a:lnTo>
                    <a:pt x="20" y="84"/>
                  </a:lnTo>
                  <a:lnTo>
                    <a:pt x="18" y="82"/>
                  </a:lnTo>
                  <a:lnTo>
                    <a:pt x="17" y="84"/>
                  </a:lnTo>
                  <a:lnTo>
                    <a:pt x="15" y="78"/>
                  </a:lnTo>
                  <a:lnTo>
                    <a:pt x="15" y="75"/>
                  </a:lnTo>
                  <a:lnTo>
                    <a:pt x="20" y="70"/>
                  </a:lnTo>
                  <a:lnTo>
                    <a:pt x="20" y="69"/>
                  </a:lnTo>
                  <a:lnTo>
                    <a:pt x="18" y="67"/>
                  </a:lnTo>
                  <a:lnTo>
                    <a:pt x="15" y="67"/>
                  </a:lnTo>
                  <a:lnTo>
                    <a:pt x="14" y="72"/>
                  </a:lnTo>
                  <a:lnTo>
                    <a:pt x="14" y="73"/>
                  </a:lnTo>
                  <a:lnTo>
                    <a:pt x="9" y="67"/>
                  </a:lnTo>
                  <a:lnTo>
                    <a:pt x="8" y="67"/>
                  </a:lnTo>
                  <a:lnTo>
                    <a:pt x="0" y="42"/>
                  </a:lnTo>
                  <a:lnTo>
                    <a:pt x="2" y="40"/>
                  </a:lnTo>
                  <a:lnTo>
                    <a:pt x="3" y="42"/>
                  </a:lnTo>
                  <a:lnTo>
                    <a:pt x="6" y="45"/>
                  </a:lnTo>
                  <a:lnTo>
                    <a:pt x="11" y="43"/>
                  </a:lnTo>
                  <a:lnTo>
                    <a:pt x="12" y="4"/>
                  </a:lnTo>
                  <a:lnTo>
                    <a:pt x="17" y="0"/>
                  </a:lnTo>
                  <a:lnTo>
                    <a:pt x="26" y="1"/>
                  </a:lnTo>
                  <a:lnTo>
                    <a:pt x="32" y="4"/>
                  </a:lnTo>
                  <a:lnTo>
                    <a:pt x="36" y="4"/>
                  </a:lnTo>
                  <a:lnTo>
                    <a:pt x="38" y="4"/>
                  </a:lnTo>
                  <a:lnTo>
                    <a:pt x="38" y="1"/>
                  </a:lnTo>
                  <a:lnTo>
                    <a:pt x="41" y="1"/>
                  </a:lnTo>
                  <a:lnTo>
                    <a:pt x="42" y="3"/>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23" name="Freeform 597"/>
            <p:cNvSpPr>
              <a:spLocks/>
            </p:cNvSpPr>
            <p:nvPr/>
          </p:nvSpPr>
          <p:spPr bwMode="auto">
            <a:xfrm>
              <a:off x="4781" y="2471"/>
              <a:ext cx="2" cy="8"/>
            </a:xfrm>
            <a:custGeom>
              <a:avLst/>
              <a:gdLst>
                <a:gd name="T0" fmla="*/ 0 w 2"/>
                <a:gd name="T1" fmla="*/ 2 h 8"/>
                <a:gd name="T2" fmla="*/ 0 w 2"/>
                <a:gd name="T3" fmla="*/ 0 h 8"/>
                <a:gd name="T4" fmla="*/ 2 w 2"/>
                <a:gd name="T5" fmla="*/ 0 h 8"/>
                <a:gd name="T6" fmla="*/ 2 w 2"/>
                <a:gd name="T7" fmla="*/ 6 h 8"/>
                <a:gd name="T8" fmla="*/ 0 w 2"/>
                <a:gd name="T9" fmla="*/ 8 h 8"/>
                <a:gd name="T10" fmla="*/ 0 w 2"/>
                <a:gd name="T11" fmla="*/ 2 h 8"/>
                <a:gd name="T12" fmla="*/ 0 60000 65536"/>
                <a:gd name="T13" fmla="*/ 0 60000 65536"/>
                <a:gd name="T14" fmla="*/ 0 60000 65536"/>
                <a:gd name="T15" fmla="*/ 0 60000 65536"/>
                <a:gd name="T16" fmla="*/ 0 60000 65536"/>
                <a:gd name="T17" fmla="*/ 0 60000 65536"/>
                <a:gd name="T18" fmla="*/ 0 w 2"/>
                <a:gd name="T19" fmla="*/ 0 h 8"/>
                <a:gd name="T20" fmla="*/ 2 w 2"/>
                <a:gd name="T21" fmla="*/ 8 h 8"/>
              </a:gdLst>
              <a:ahLst/>
              <a:cxnLst>
                <a:cxn ang="T12">
                  <a:pos x="T0" y="T1"/>
                </a:cxn>
                <a:cxn ang="T13">
                  <a:pos x="T2" y="T3"/>
                </a:cxn>
                <a:cxn ang="T14">
                  <a:pos x="T4" y="T5"/>
                </a:cxn>
                <a:cxn ang="T15">
                  <a:pos x="T6" y="T7"/>
                </a:cxn>
                <a:cxn ang="T16">
                  <a:pos x="T8" y="T9"/>
                </a:cxn>
                <a:cxn ang="T17">
                  <a:pos x="T10" y="T11"/>
                </a:cxn>
              </a:cxnLst>
              <a:rect l="T18" t="T19" r="T20" b="T21"/>
              <a:pathLst>
                <a:path w="2" h="8">
                  <a:moveTo>
                    <a:pt x="0" y="2"/>
                  </a:moveTo>
                  <a:lnTo>
                    <a:pt x="0" y="0"/>
                  </a:lnTo>
                  <a:lnTo>
                    <a:pt x="2" y="0"/>
                  </a:lnTo>
                  <a:lnTo>
                    <a:pt x="2" y="6"/>
                  </a:lnTo>
                  <a:lnTo>
                    <a:pt x="0" y="8"/>
                  </a:lnTo>
                  <a:lnTo>
                    <a:pt x="0"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24" name="Freeform 598"/>
            <p:cNvSpPr>
              <a:spLocks/>
            </p:cNvSpPr>
            <p:nvPr/>
          </p:nvSpPr>
          <p:spPr bwMode="auto">
            <a:xfrm>
              <a:off x="4780" y="2498"/>
              <a:ext cx="4" cy="5"/>
            </a:xfrm>
            <a:custGeom>
              <a:avLst/>
              <a:gdLst>
                <a:gd name="T0" fmla="*/ 0 w 4"/>
                <a:gd name="T1" fmla="*/ 3 h 5"/>
                <a:gd name="T2" fmla="*/ 0 w 4"/>
                <a:gd name="T3" fmla="*/ 0 h 5"/>
                <a:gd name="T4" fmla="*/ 3 w 4"/>
                <a:gd name="T5" fmla="*/ 0 h 5"/>
                <a:gd name="T6" fmla="*/ 4 w 4"/>
                <a:gd name="T7" fmla="*/ 0 h 5"/>
                <a:gd name="T8" fmla="*/ 4 w 4"/>
                <a:gd name="T9" fmla="*/ 2 h 5"/>
                <a:gd name="T10" fmla="*/ 4 w 4"/>
                <a:gd name="T11" fmla="*/ 5 h 5"/>
                <a:gd name="T12" fmla="*/ 3 w 4"/>
                <a:gd name="T13" fmla="*/ 5 h 5"/>
                <a:gd name="T14" fmla="*/ 0 w 4"/>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0" y="3"/>
                  </a:moveTo>
                  <a:lnTo>
                    <a:pt x="0" y="0"/>
                  </a:lnTo>
                  <a:lnTo>
                    <a:pt x="3" y="0"/>
                  </a:lnTo>
                  <a:lnTo>
                    <a:pt x="4" y="0"/>
                  </a:lnTo>
                  <a:lnTo>
                    <a:pt x="4" y="2"/>
                  </a:lnTo>
                  <a:lnTo>
                    <a:pt x="4" y="5"/>
                  </a:lnTo>
                  <a:lnTo>
                    <a:pt x="3" y="5"/>
                  </a:lnTo>
                  <a:lnTo>
                    <a:pt x="0"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25" name="Freeform 599"/>
            <p:cNvSpPr>
              <a:spLocks/>
            </p:cNvSpPr>
            <p:nvPr/>
          </p:nvSpPr>
          <p:spPr bwMode="auto">
            <a:xfrm>
              <a:off x="4783" y="2513"/>
              <a:ext cx="1" cy="9"/>
            </a:xfrm>
            <a:custGeom>
              <a:avLst/>
              <a:gdLst>
                <a:gd name="T0" fmla="*/ 0 w 1"/>
                <a:gd name="T1" fmla="*/ 3 h 9"/>
                <a:gd name="T2" fmla="*/ 0 w 1"/>
                <a:gd name="T3" fmla="*/ 0 h 9"/>
                <a:gd name="T4" fmla="*/ 1 w 1"/>
                <a:gd name="T5" fmla="*/ 0 h 9"/>
                <a:gd name="T6" fmla="*/ 1 w 1"/>
                <a:gd name="T7" fmla="*/ 8 h 9"/>
                <a:gd name="T8" fmla="*/ 0 w 1"/>
                <a:gd name="T9" fmla="*/ 9 h 9"/>
                <a:gd name="T10" fmla="*/ 0 w 1"/>
                <a:gd name="T11" fmla="*/ 6 h 9"/>
                <a:gd name="T12" fmla="*/ 0 w 1"/>
                <a:gd name="T13" fmla="*/ 3 h 9"/>
                <a:gd name="T14" fmla="*/ 0 60000 65536"/>
                <a:gd name="T15" fmla="*/ 0 60000 65536"/>
                <a:gd name="T16" fmla="*/ 0 60000 65536"/>
                <a:gd name="T17" fmla="*/ 0 60000 65536"/>
                <a:gd name="T18" fmla="*/ 0 60000 65536"/>
                <a:gd name="T19" fmla="*/ 0 60000 65536"/>
                <a:gd name="T20" fmla="*/ 0 60000 65536"/>
                <a:gd name="T21" fmla="*/ 0 w 1"/>
                <a:gd name="T22" fmla="*/ 0 h 9"/>
                <a:gd name="T23" fmla="*/ 1 w 1"/>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9">
                  <a:moveTo>
                    <a:pt x="0" y="3"/>
                  </a:moveTo>
                  <a:lnTo>
                    <a:pt x="0" y="0"/>
                  </a:lnTo>
                  <a:lnTo>
                    <a:pt x="1" y="0"/>
                  </a:lnTo>
                  <a:lnTo>
                    <a:pt x="1" y="8"/>
                  </a:lnTo>
                  <a:lnTo>
                    <a:pt x="0" y="9"/>
                  </a:lnTo>
                  <a:lnTo>
                    <a:pt x="0" y="6"/>
                  </a:lnTo>
                  <a:lnTo>
                    <a:pt x="0"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26" name="Freeform 600"/>
            <p:cNvSpPr>
              <a:spLocks/>
            </p:cNvSpPr>
            <p:nvPr/>
          </p:nvSpPr>
          <p:spPr bwMode="auto">
            <a:xfrm>
              <a:off x="4790" y="2516"/>
              <a:ext cx="3" cy="3"/>
            </a:xfrm>
            <a:custGeom>
              <a:avLst/>
              <a:gdLst>
                <a:gd name="T0" fmla="*/ 0 w 3"/>
                <a:gd name="T1" fmla="*/ 0 h 3"/>
                <a:gd name="T2" fmla="*/ 2 w 3"/>
                <a:gd name="T3" fmla="*/ 0 h 3"/>
                <a:gd name="T4" fmla="*/ 3 w 3"/>
                <a:gd name="T5" fmla="*/ 0 h 3"/>
                <a:gd name="T6" fmla="*/ 3 w 3"/>
                <a:gd name="T7" fmla="*/ 2 h 3"/>
                <a:gd name="T8" fmla="*/ 3 w 3"/>
                <a:gd name="T9" fmla="*/ 3 h 3"/>
                <a:gd name="T10" fmla="*/ 0 w 3"/>
                <a:gd name="T11" fmla="*/ 2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2" y="0"/>
                  </a:lnTo>
                  <a:lnTo>
                    <a:pt x="3" y="0"/>
                  </a:lnTo>
                  <a:lnTo>
                    <a:pt x="3" y="2"/>
                  </a:lnTo>
                  <a:lnTo>
                    <a:pt x="3" y="3"/>
                  </a:lnTo>
                  <a:lnTo>
                    <a:pt x="0" y="2"/>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27" name="Freeform 601"/>
            <p:cNvSpPr>
              <a:spLocks/>
            </p:cNvSpPr>
            <p:nvPr/>
          </p:nvSpPr>
          <p:spPr bwMode="auto">
            <a:xfrm>
              <a:off x="4799" y="2504"/>
              <a:ext cx="6" cy="8"/>
            </a:xfrm>
            <a:custGeom>
              <a:avLst/>
              <a:gdLst>
                <a:gd name="T0" fmla="*/ 0 w 6"/>
                <a:gd name="T1" fmla="*/ 0 h 8"/>
                <a:gd name="T2" fmla="*/ 1 w 6"/>
                <a:gd name="T3" fmla="*/ 0 h 8"/>
                <a:gd name="T4" fmla="*/ 1 w 6"/>
                <a:gd name="T5" fmla="*/ 2 h 8"/>
                <a:gd name="T6" fmla="*/ 3 w 6"/>
                <a:gd name="T7" fmla="*/ 3 h 8"/>
                <a:gd name="T8" fmla="*/ 4 w 6"/>
                <a:gd name="T9" fmla="*/ 5 h 8"/>
                <a:gd name="T10" fmla="*/ 6 w 6"/>
                <a:gd name="T11" fmla="*/ 6 h 8"/>
                <a:gd name="T12" fmla="*/ 6 w 6"/>
                <a:gd name="T13" fmla="*/ 8 h 8"/>
                <a:gd name="T14" fmla="*/ 6 w 6"/>
                <a:gd name="T15" fmla="*/ 6 h 8"/>
                <a:gd name="T16" fmla="*/ 4 w 6"/>
                <a:gd name="T17" fmla="*/ 6 h 8"/>
                <a:gd name="T18" fmla="*/ 0 w 6"/>
                <a:gd name="T19" fmla="*/ 2 h 8"/>
                <a:gd name="T20" fmla="*/ 0 w 6"/>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8"/>
                <a:gd name="T35" fmla="*/ 6 w 6"/>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8">
                  <a:moveTo>
                    <a:pt x="0" y="0"/>
                  </a:moveTo>
                  <a:lnTo>
                    <a:pt x="1" y="0"/>
                  </a:lnTo>
                  <a:lnTo>
                    <a:pt x="1" y="2"/>
                  </a:lnTo>
                  <a:lnTo>
                    <a:pt x="3" y="3"/>
                  </a:lnTo>
                  <a:lnTo>
                    <a:pt x="4" y="5"/>
                  </a:lnTo>
                  <a:lnTo>
                    <a:pt x="6" y="6"/>
                  </a:lnTo>
                  <a:lnTo>
                    <a:pt x="6" y="8"/>
                  </a:lnTo>
                  <a:lnTo>
                    <a:pt x="6" y="6"/>
                  </a:lnTo>
                  <a:lnTo>
                    <a:pt x="4" y="6"/>
                  </a:lnTo>
                  <a:lnTo>
                    <a:pt x="0" y="2"/>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28" name="Freeform 602"/>
            <p:cNvSpPr>
              <a:spLocks/>
            </p:cNvSpPr>
            <p:nvPr/>
          </p:nvSpPr>
          <p:spPr bwMode="auto">
            <a:xfrm>
              <a:off x="4811" y="2513"/>
              <a:ext cx="1" cy="3"/>
            </a:xfrm>
            <a:custGeom>
              <a:avLst/>
              <a:gdLst>
                <a:gd name="T0" fmla="*/ 0 w 1"/>
                <a:gd name="T1" fmla="*/ 0 h 3"/>
                <a:gd name="T2" fmla="*/ 1 w 1"/>
                <a:gd name="T3" fmla="*/ 2 h 3"/>
                <a:gd name="T4" fmla="*/ 1 w 1"/>
                <a:gd name="T5" fmla="*/ 3 h 3"/>
                <a:gd name="T6" fmla="*/ 0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1" y="2"/>
                  </a:lnTo>
                  <a:lnTo>
                    <a:pt x="1" y="3"/>
                  </a:lnTo>
                  <a:lnTo>
                    <a:pt x="0" y="3"/>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29" name="Freeform 603"/>
            <p:cNvSpPr>
              <a:spLocks/>
            </p:cNvSpPr>
            <p:nvPr/>
          </p:nvSpPr>
          <p:spPr bwMode="auto">
            <a:xfrm>
              <a:off x="4803" y="2515"/>
              <a:ext cx="14" cy="13"/>
            </a:xfrm>
            <a:custGeom>
              <a:avLst/>
              <a:gdLst>
                <a:gd name="T0" fmla="*/ 0 w 14"/>
                <a:gd name="T1" fmla="*/ 0 h 13"/>
                <a:gd name="T2" fmla="*/ 2 w 14"/>
                <a:gd name="T3" fmla="*/ 0 h 13"/>
                <a:gd name="T4" fmla="*/ 2 w 14"/>
                <a:gd name="T5" fmla="*/ 1 h 13"/>
                <a:gd name="T6" fmla="*/ 3 w 14"/>
                <a:gd name="T7" fmla="*/ 1 h 13"/>
                <a:gd name="T8" fmla="*/ 5 w 14"/>
                <a:gd name="T9" fmla="*/ 1 h 13"/>
                <a:gd name="T10" fmla="*/ 12 w 14"/>
                <a:gd name="T11" fmla="*/ 9 h 13"/>
                <a:gd name="T12" fmla="*/ 14 w 14"/>
                <a:gd name="T13" fmla="*/ 10 h 13"/>
                <a:gd name="T14" fmla="*/ 14 w 14"/>
                <a:gd name="T15" fmla="*/ 13 h 13"/>
                <a:gd name="T16" fmla="*/ 11 w 14"/>
                <a:gd name="T17" fmla="*/ 12 h 13"/>
                <a:gd name="T18" fmla="*/ 8 w 14"/>
                <a:gd name="T19" fmla="*/ 10 h 13"/>
                <a:gd name="T20" fmla="*/ 6 w 14"/>
                <a:gd name="T21" fmla="*/ 7 h 13"/>
                <a:gd name="T22" fmla="*/ 5 w 14"/>
                <a:gd name="T23" fmla="*/ 6 h 13"/>
                <a:gd name="T24" fmla="*/ 3 w 14"/>
                <a:gd name="T25" fmla="*/ 7 h 13"/>
                <a:gd name="T26" fmla="*/ 0 w 14"/>
                <a:gd name="T27" fmla="*/ 9 h 13"/>
                <a:gd name="T28" fmla="*/ 0 w 14"/>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13"/>
                <a:gd name="T47" fmla="*/ 14 w 14"/>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13">
                  <a:moveTo>
                    <a:pt x="0" y="0"/>
                  </a:moveTo>
                  <a:lnTo>
                    <a:pt x="2" y="0"/>
                  </a:lnTo>
                  <a:lnTo>
                    <a:pt x="2" y="1"/>
                  </a:lnTo>
                  <a:lnTo>
                    <a:pt x="3" y="1"/>
                  </a:lnTo>
                  <a:lnTo>
                    <a:pt x="5" y="1"/>
                  </a:lnTo>
                  <a:lnTo>
                    <a:pt x="12" y="9"/>
                  </a:lnTo>
                  <a:lnTo>
                    <a:pt x="14" y="10"/>
                  </a:lnTo>
                  <a:lnTo>
                    <a:pt x="14" y="13"/>
                  </a:lnTo>
                  <a:lnTo>
                    <a:pt x="11" y="12"/>
                  </a:lnTo>
                  <a:lnTo>
                    <a:pt x="8" y="10"/>
                  </a:lnTo>
                  <a:lnTo>
                    <a:pt x="6" y="7"/>
                  </a:lnTo>
                  <a:lnTo>
                    <a:pt x="5" y="6"/>
                  </a:lnTo>
                  <a:lnTo>
                    <a:pt x="3" y="7"/>
                  </a:lnTo>
                  <a:lnTo>
                    <a:pt x="0" y="9"/>
                  </a:lnTo>
                  <a:lnTo>
                    <a:pt x="0" y="0"/>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30" name="Freeform 604"/>
            <p:cNvSpPr>
              <a:spLocks/>
            </p:cNvSpPr>
            <p:nvPr/>
          </p:nvSpPr>
          <p:spPr bwMode="auto">
            <a:xfrm>
              <a:off x="4821" y="2513"/>
              <a:ext cx="24" cy="27"/>
            </a:xfrm>
            <a:custGeom>
              <a:avLst/>
              <a:gdLst>
                <a:gd name="T0" fmla="*/ 0 w 24"/>
                <a:gd name="T1" fmla="*/ 2 h 27"/>
                <a:gd name="T2" fmla="*/ 2 w 24"/>
                <a:gd name="T3" fmla="*/ 2 h 27"/>
                <a:gd name="T4" fmla="*/ 8 w 24"/>
                <a:gd name="T5" fmla="*/ 2 h 27"/>
                <a:gd name="T6" fmla="*/ 12 w 24"/>
                <a:gd name="T7" fmla="*/ 0 h 27"/>
                <a:gd name="T8" fmla="*/ 14 w 24"/>
                <a:gd name="T9" fmla="*/ 2 h 27"/>
                <a:gd name="T10" fmla="*/ 15 w 24"/>
                <a:gd name="T11" fmla="*/ 3 h 27"/>
                <a:gd name="T12" fmla="*/ 17 w 24"/>
                <a:gd name="T13" fmla="*/ 5 h 27"/>
                <a:gd name="T14" fmla="*/ 20 w 24"/>
                <a:gd name="T15" fmla="*/ 8 h 27"/>
                <a:gd name="T16" fmla="*/ 20 w 24"/>
                <a:gd name="T17" fmla="*/ 15 h 27"/>
                <a:gd name="T18" fmla="*/ 23 w 24"/>
                <a:gd name="T19" fmla="*/ 24 h 27"/>
                <a:gd name="T20" fmla="*/ 24 w 24"/>
                <a:gd name="T21" fmla="*/ 27 h 27"/>
                <a:gd name="T22" fmla="*/ 20 w 24"/>
                <a:gd name="T23" fmla="*/ 27 h 27"/>
                <a:gd name="T24" fmla="*/ 15 w 24"/>
                <a:gd name="T25" fmla="*/ 26 h 27"/>
                <a:gd name="T26" fmla="*/ 15 w 24"/>
                <a:gd name="T27" fmla="*/ 23 h 27"/>
                <a:gd name="T28" fmla="*/ 12 w 24"/>
                <a:gd name="T29" fmla="*/ 23 h 27"/>
                <a:gd name="T30" fmla="*/ 11 w 24"/>
                <a:gd name="T31" fmla="*/ 20 h 27"/>
                <a:gd name="T32" fmla="*/ 11 w 24"/>
                <a:gd name="T33" fmla="*/ 18 h 27"/>
                <a:gd name="T34" fmla="*/ 12 w 24"/>
                <a:gd name="T35" fmla="*/ 17 h 27"/>
                <a:gd name="T36" fmla="*/ 11 w 24"/>
                <a:gd name="T37" fmla="*/ 15 h 27"/>
                <a:gd name="T38" fmla="*/ 6 w 24"/>
                <a:gd name="T39" fmla="*/ 11 h 27"/>
                <a:gd name="T40" fmla="*/ 5 w 24"/>
                <a:gd name="T41" fmla="*/ 9 h 27"/>
                <a:gd name="T42" fmla="*/ 2 w 24"/>
                <a:gd name="T43" fmla="*/ 8 h 27"/>
                <a:gd name="T44" fmla="*/ 0 w 24"/>
                <a:gd name="T45" fmla="*/ 3 h 27"/>
                <a:gd name="T46" fmla="*/ 0 w 24"/>
                <a:gd name="T47" fmla="*/ 2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
                <a:gd name="T73" fmla="*/ 0 h 27"/>
                <a:gd name="T74" fmla="*/ 24 w 24"/>
                <a:gd name="T75" fmla="*/ 27 h 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 h="27">
                  <a:moveTo>
                    <a:pt x="0" y="2"/>
                  </a:moveTo>
                  <a:lnTo>
                    <a:pt x="2" y="2"/>
                  </a:lnTo>
                  <a:lnTo>
                    <a:pt x="8" y="2"/>
                  </a:lnTo>
                  <a:lnTo>
                    <a:pt x="12" y="0"/>
                  </a:lnTo>
                  <a:lnTo>
                    <a:pt x="14" y="2"/>
                  </a:lnTo>
                  <a:lnTo>
                    <a:pt x="15" y="3"/>
                  </a:lnTo>
                  <a:lnTo>
                    <a:pt x="17" y="5"/>
                  </a:lnTo>
                  <a:lnTo>
                    <a:pt x="20" y="8"/>
                  </a:lnTo>
                  <a:lnTo>
                    <a:pt x="20" y="15"/>
                  </a:lnTo>
                  <a:lnTo>
                    <a:pt x="23" y="24"/>
                  </a:lnTo>
                  <a:lnTo>
                    <a:pt x="24" y="27"/>
                  </a:lnTo>
                  <a:lnTo>
                    <a:pt x="20" y="27"/>
                  </a:lnTo>
                  <a:lnTo>
                    <a:pt x="15" y="26"/>
                  </a:lnTo>
                  <a:lnTo>
                    <a:pt x="15" y="23"/>
                  </a:lnTo>
                  <a:lnTo>
                    <a:pt x="12" y="23"/>
                  </a:lnTo>
                  <a:lnTo>
                    <a:pt x="11" y="20"/>
                  </a:lnTo>
                  <a:lnTo>
                    <a:pt x="11" y="18"/>
                  </a:lnTo>
                  <a:lnTo>
                    <a:pt x="12" y="17"/>
                  </a:lnTo>
                  <a:lnTo>
                    <a:pt x="11" y="15"/>
                  </a:lnTo>
                  <a:lnTo>
                    <a:pt x="6" y="11"/>
                  </a:lnTo>
                  <a:lnTo>
                    <a:pt x="5" y="9"/>
                  </a:lnTo>
                  <a:lnTo>
                    <a:pt x="2" y="8"/>
                  </a:lnTo>
                  <a:lnTo>
                    <a:pt x="0" y="3"/>
                  </a:lnTo>
                  <a:lnTo>
                    <a:pt x="0" y="2"/>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31" name="Freeform 605"/>
            <p:cNvSpPr>
              <a:spLocks/>
            </p:cNvSpPr>
            <p:nvPr/>
          </p:nvSpPr>
          <p:spPr bwMode="auto">
            <a:xfrm>
              <a:off x="4781" y="2525"/>
              <a:ext cx="19" cy="26"/>
            </a:xfrm>
            <a:custGeom>
              <a:avLst/>
              <a:gdLst>
                <a:gd name="T0" fmla="*/ 0 w 19"/>
                <a:gd name="T1" fmla="*/ 2 h 26"/>
                <a:gd name="T2" fmla="*/ 2 w 19"/>
                <a:gd name="T3" fmla="*/ 0 h 26"/>
                <a:gd name="T4" fmla="*/ 5 w 19"/>
                <a:gd name="T5" fmla="*/ 2 h 26"/>
                <a:gd name="T6" fmla="*/ 8 w 19"/>
                <a:gd name="T7" fmla="*/ 5 h 26"/>
                <a:gd name="T8" fmla="*/ 9 w 19"/>
                <a:gd name="T9" fmla="*/ 6 h 26"/>
                <a:gd name="T10" fmla="*/ 15 w 19"/>
                <a:gd name="T11" fmla="*/ 6 h 26"/>
                <a:gd name="T12" fmla="*/ 17 w 19"/>
                <a:gd name="T13" fmla="*/ 8 h 26"/>
                <a:gd name="T14" fmla="*/ 19 w 19"/>
                <a:gd name="T15" fmla="*/ 8 h 26"/>
                <a:gd name="T16" fmla="*/ 19 w 19"/>
                <a:gd name="T17" fmla="*/ 11 h 26"/>
                <a:gd name="T18" fmla="*/ 19 w 19"/>
                <a:gd name="T19" fmla="*/ 14 h 26"/>
                <a:gd name="T20" fmla="*/ 17 w 19"/>
                <a:gd name="T21" fmla="*/ 15 h 26"/>
                <a:gd name="T22" fmla="*/ 12 w 19"/>
                <a:gd name="T23" fmla="*/ 21 h 26"/>
                <a:gd name="T24" fmla="*/ 5 w 19"/>
                <a:gd name="T25" fmla="*/ 23 h 26"/>
                <a:gd name="T26" fmla="*/ 2 w 19"/>
                <a:gd name="T27" fmla="*/ 26 h 26"/>
                <a:gd name="T28" fmla="*/ 2 w 19"/>
                <a:gd name="T29" fmla="*/ 23 h 26"/>
                <a:gd name="T30" fmla="*/ 2 w 19"/>
                <a:gd name="T31" fmla="*/ 5 h 26"/>
                <a:gd name="T32" fmla="*/ 0 w 19"/>
                <a:gd name="T33" fmla="*/ 3 h 26"/>
                <a:gd name="T34" fmla="*/ 0 w 19"/>
                <a:gd name="T35" fmla="*/ 2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6"/>
                <a:gd name="T56" fmla="*/ 19 w 19"/>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6">
                  <a:moveTo>
                    <a:pt x="0" y="2"/>
                  </a:moveTo>
                  <a:lnTo>
                    <a:pt x="2" y="0"/>
                  </a:lnTo>
                  <a:lnTo>
                    <a:pt x="5" y="2"/>
                  </a:lnTo>
                  <a:lnTo>
                    <a:pt x="8" y="5"/>
                  </a:lnTo>
                  <a:lnTo>
                    <a:pt x="9" y="6"/>
                  </a:lnTo>
                  <a:lnTo>
                    <a:pt x="15" y="6"/>
                  </a:lnTo>
                  <a:lnTo>
                    <a:pt x="17" y="8"/>
                  </a:lnTo>
                  <a:lnTo>
                    <a:pt x="19" y="8"/>
                  </a:lnTo>
                  <a:lnTo>
                    <a:pt x="19" y="11"/>
                  </a:lnTo>
                  <a:lnTo>
                    <a:pt x="19" y="14"/>
                  </a:lnTo>
                  <a:lnTo>
                    <a:pt x="17" y="15"/>
                  </a:lnTo>
                  <a:lnTo>
                    <a:pt x="12" y="21"/>
                  </a:lnTo>
                  <a:lnTo>
                    <a:pt x="5" y="23"/>
                  </a:lnTo>
                  <a:lnTo>
                    <a:pt x="2" y="26"/>
                  </a:lnTo>
                  <a:lnTo>
                    <a:pt x="2" y="23"/>
                  </a:lnTo>
                  <a:lnTo>
                    <a:pt x="2" y="5"/>
                  </a:lnTo>
                  <a:lnTo>
                    <a:pt x="0" y="3"/>
                  </a:lnTo>
                  <a:lnTo>
                    <a:pt x="0" y="2"/>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32" name="Freeform 606"/>
            <p:cNvSpPr>
              <a:spLocks/>
            </p:cNvSpPr>
            <p:nvPr/>
          </p:nvSpPr>
          <p:spPr bwMode="auto">
            <a:xfrm>
              <a:off x="4792" y="2546"/>
              <a:ext cx="3" cy="5"/>
            </a:xfrm>
            <a:custGeom>
              <a:avLst/>
              <a:gdLst>
                <a:gd name="T0" fmla="*/ 1 w 3"/>
                <a:gd name="T1" fmla="*/ 0 h 5"/>
                <a:gd name="T2" fmla="*/ 3 w 3"/>
                <a:gd name="T3" fmla="*/ 2 h 5"/>
                <a:gd name="T4" fmla="*/ 3 w 3"/>
                <a:gd name="T5" fmla="*/ 3 h 5"/>
                <a:gd name="T6" fmla="*/ 1 w 3"/>
                <a:gd name="T7" fmla="*/ 5 h 5"/>
                <a:gd name="T8" fmla="*/ 0 w 3"/>
                <a:gd name="T9" fmla="*/ 5 h 5"/>
                <a:gd name="T10" fmla="*/ 0 w 3"/>
                <a:gd name="T11" fmla="*/ 2 h 5"/>
                <a:gd name="T12" fmla="*/ 1 w 3"/>
                <a:gd name="T13" fmla="*/ 2 h 5"/>
                <a:gd name="T14" fmla="*/ 1 w 3"/>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5"/>
                <a:gd name="T26" fmla="*/ 3 w 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5">
                  <a:moveTo>
                    <a:pt x="1" y="0"/>
                  </a:moveTo>
                  <a:lnTo>
                    <a:pt x="3" y="2"/>
                  </a:lnTo>
                  <a:lnTo>
                    <a:pt x="3" y="3"/>
                  </a:lnTo>
                  <a:lnTo>
                    <a:pt x="1" y="5"/>
                  </a:lnTo>
                  <a:lnTo>
                    <a:pt x="0" y="5"/>
                  </a:lnTo>
                  <a:lnTo>
                    <a:pt x="0" y="2"/>
                  </a:lnTo>
                  <a:lnTo>
                    <a:pt x="1" y="2"/>
                  </a:lnTo>
                  <a:lnTo>
                    <a:pt x="1"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33" name="Freeform 607"/>
            <p:cNvSpPr>
              <a:spLocks/>
            </p:cNvSpPr>
            <p:nvPr/>
          </p:nvSpPr>
          <p:spPr bwMode="auto">
            <a:xfrm>
              <a:off x="4790" y="2542"/>
              <a:ext cx="18" cy="33"/>
            </a:xfrm>
            <a:custGeom>
              <a:avLst/>
              <a:gdLst>
                <a:gd name="T0" fmla="*/ 9 w 18"/>
                <a:gd name="T1" fmla="*/ 1 h 33"/>
                <a:gd name="T2" fmla="*/ 12 w 18"/>
                <a:gd name="T3" fmla="*/ 0 h 33"/>
                <a:gd name="T4" fmla="*/ 13 w 18"/>
                <a:gd name="T5" fmla="*/ 0 h 33"/>
                <a:gd name="T6" fmla="*/ 18 w 18"/>
                <a:gd name="T7" fmla="*/ 1 h 33"/>
                <a:gd name="T8" fmla="*/ 18 w 18"/>
                <a:gd name="T9" fmla="*/ 7 h 33"/>
                <a:gd name="T10" fmla="*/ 16 w 18"/>
                <a:gd name="T11" fmla="*/ 9 h 33"/>
                <a:gd name="T12" fmla="*/ 15 w 18"/>
                <a:gd name="T13" fmla="*/ 12 h 33"/>
                <a:gd name="T14" fmla="*/ 12 w 18"/>
                <a:gd name="T15" fmla="*/ 19 h 33"/>
                <a:gd name="T16" fmla="*/ 12 w 18"/>
                <a:gd name="T17" fmla="*/ 25 h 33"/>
                <a:gd name="T18" fmla="*/ 13 w 18"/>
                <a:gd name="T19" fmla="*/ 27 h 33"/>
                <a:gd name="T20" fmla="*/ 13 w 18"/>
                <a:gd name="T21" fmla="*/ 31 h 33"/>
                <a:gd name="T22" fmla="*/ 10 w 18"/>
                <a:gd name="T23" fmla="*/ 33 h 33"/>
                <a:gd name="T24" fmla="*/ 6 w 18"/>
                <a:gd name="T25" fmla="*/ 27 h 33"/>
                <a:gd name="T26" fmla="*/ 5 w 18"/>
                <a:gd name="T27" fmla="*/ 25 h 33"/>
                <a:gd name="T28" fmla="*/ 0 w 18"/>
                <a:gd name="T29" fmla="*/ 21 h 33"/>
                <a:gd name="T30" fmla="*/ 0 w 18"/>
                <a:gd name="T31" fmla="*/ 16 h 33"/>
                <a:gd name="T32" fmla="*/ 6 w 18"/>
                <a:gd name="T33" fmla="*/ 15 h 33"/>
                <a:gd name="T34" fmla="*/ 6 w 18"/>
                <a:gd name="T35" fmla="*/ 13 h 33"/>
                <a:gd name="T36" fmla="*/ 6 w 18"/>
                <a:gd name="T37" fmla="*/ 7 h 33"/>
                <a:gd name="T38" fmla="*/ 8 w 18"/>
                <a:gd name="T39" fmla="*/ 3 h 33"/>
                <a:gd name="T40" fmla="*/ 9 w 18"/>
                <a:gd name="T41" fmla="*/ 1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33"/>
                <a:gd name="T65" fmla="*/ 18 w 18"/>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33">
                  <a:moveTo>
                    <a:pt x="9" y="1"/>
                  </a:moveTo>
                  <a:lnTo>
                    <a:pt x="12" y="0"/>
                  </a:lnTo>
                  <a:lnTo>
                    <a:pt x="13" y="0"/>
                  </a:lnTo>
                  <a:lnTo>
                    <a:pt x="18" y="1"/>
                  </a:lnTo>
                  <a:lnTo>
                    <a:pt x="18" y="7"/>
                  </a:lnTo>
                  <a:lnTo>
                    <a:pt x="16" y="9"/>
                  </a:lnTo>
                  <a:lnTo>
                    <a:pt x="15" y="12"/>
                  </a:lnTo>
                  <a:lnTo>
                    <a:pt x="12" y="19"/>
                  </a:lnTo>
                  <a:lnTo>
                    <a:pt x="12" y="25"/>
                  </a:lnTo>
                  <a:lnTo>
                    <a:pt x="13" y="27"/>
                  </a:lnTo>
                  <a:lnTo>
                    <a:pt x="13" y="31"/>
                  </a:lnTo>
                  <a:lnTo>
                    <a:pt x="10" y="33"/>
                  </a:lnTo>
                  <a:lnTo>
                    <a:pt x="6" y="27"/>
                  </a:lnTo>
                  <a:lnTo>
                    <a:pt x="5" y="25"/>
                  </a:lnTo>
                  <a:lnTo>
                    <a:pt x="0" y="21"/>
                  </a:lnTo>
                  <a:lnTo>
                    <a:pt x="0" y="16"/>
                  </a:lnTo>
                  <a:lnTo>
                    <a:pt x="6" y="15"/>
                  </a:lnTo>
                  <a:lnTo>
                    <a:pt x="6" y="13"/>
                  </a:lnTo>
                  <a:lnTo>
                    <a:pt x="6" y="7"/>
                  </a:lnTo>
                  <a:lnTo>
                    <a:pt x="8" y="3"/>
                  </a:lnTo>
                  <a:lnTo>
                    <a:pt x="9" y="1"/>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34" name="Freeform 608"/>
            <p:cNvSpPr>
              <a:spLocks/>
            </p:cNvSpPr>
            <p:nvPr/>
          </p:nvSpPr>
          <p:spPr bwMode="auto">
            <a:xfrm>
              <a:off x="4823" y="2528"/>
              <a:ext cx="3" cy="5"/>
            </a:xfrm>
            <a:custGeom>
              <a:avLst/>
              <a:gdLst>
                <a:gd name="T0" fmla="*/ 0 w 3"/>
                <a:gd name="T1" fmla="*/ 2 h 5"/>
                <a:gd name="T2" fmla="*/ 0 w 3"/>
                <a:gd name="T3" fmla="*/ 0 h 5"/>
                <a:gd name="T4" fmla="*/ 1 w 3"/>
                <a:gd name="T5" fmla="*/ 2 h 5"/>
                <a:gd name="T6" fmla="*/ 3 w 3"/>
                <a:gd name="T7" fmla="*/ 3 h 5"/>
                <a:gd name="T8" fmla="*/ 1 w 3"/>
                <a:gd name="T9" fmla="*/ 5 h 5"/>
                <a:gd name="T10" fmla="*/ 0 w 3"/>
                <a:gd name="T11" fmla="*/ 2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2"/>
                  </a:moveTo>
                  <a:lnTo>
                    <a:pt x="0" y="0"/>
                  </a:lnTo>
                  <a:lnTo>
                    <a:pt x="1" y="2"/>
                  </a:lnTo>
                  <a:lnTo>
                    <a:pt x="3" y="3"/>
                  </a:lnTo>
                  <a:lnTo>
                    <a:pt x="1" y="5"/>
                  </a:lnTo>
                  <a:lnTo>
                    <a:pt x="0"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35" name="Freeform 609"/>
            <p:cNvSpPr>
              <a:spLocks/>
            </p:cNvSpPr>
            <p:nvPr/>
          </p:nvSpPr>
          <p:spPr bwMode="auto">
            <a:xfrm>
              <a:off x="4821" y="2533"/>
              <a:ext cx="15" cy="24"/>
            </a:xfrm>
            <a:custGeom>
              <a:avLst/>
              <a:gdLst>
                <a:gd name="T0" fmla="*/ 0 w 15"/>
                <a:gd name="T1" fmla="*/ 0 h 24"/>
                <a:gd name="T2" fmla="*/ 0 w 15"/>
                <a:gd name="T3" fmla="*/ 1 h 24"/>
                <a:gd name="T4" fmla="*/ 2 w 15"/>
                <a:gd name="T5" fmla="*/ 3 h 24"/>
                <a:gd name="T6" fmla="*/ 3 w 15"/>
                <a:gd name="T7" fmla="*/ 1 h 24"/>
                <a:gd name="T8" fmla="*/ 5 w 15"/>
                <a:gd name="T9" fmla="*/ 3 h 24"/>
                <a:gd name="T10" fmla="*/ 9 w 15"/>
                <a:gd name="T11" fmla="*/ 1 h 24"/>
                <a:gd name="T12" fmla="*/ 12 w 15"/>
                <a:gd name="T13" fmla="*/ 6 h 24"/>
                <a:gd name="T14" fmla="*/ 12 w 15"/>
                <a:gd name="T15" fmla="*/ 13 h 24"/>
                <a:gd name="T16" fmla="*/ 15 w 15"/>
                <a:gd name="T17" fmla="*/ 21 h 24"/>
                <a:gd name="T18" fmla="*/ 14 w 15"/>
                <a:gd name="T19" fmla="*/ 22 h 24"/>
                <a:gd name="T20" fmla="*/ 12 w 15"/>
                <a:gd name="T21" fmla="*/ 21 h 24"/>
                <a:gd name="T22" fmla="*/ 12 w 15"/>
                <a:gd name="T23" fmla="*/ 24 h 24"/>
                <a:gd name="T24" fmla="*/ 9 w 15"/>
                <a:gd name="T25" fmla="*/ 24 h 24"/>
                <a:gd name="T26" fmla="*/ 8 w 15"/>
                <a:gd name="T27" fmla="*/ 21 h 24"/>
                <a:gd name="T28" fmla="*/ 8 w 15"/>
                <a:gd name="T29" fmla="*/ 13 h 24"/>
                <a:gd name="T30" fmla="*/ 6 w 15"/>
                <a:gd name="T31" fmla="*/ 9 h 24"/>
                <a:gd name="T32" fmla="*/ 3 w 15"/>
                <a:gd name="T33" fmla="*/ 10 h 24"/>
                <a:gd name="T34" fmla="*/ 2 w 15"/>
                <a:gd name="T35" fmla="*/ 3 h 24"/>
                <a:gd name="T36" fmla="*/ 0 w 15"/>
                <a:gd name="T37" fmla="*/ 1 h 24"/>
                <a:gd name="T38" fmla="*/ 0 w 15"/>
                <a:gd name="T39" fmla="*/ 0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24"/>
                <a:gd name="T62" fmla="*/ 15 w 15"/>
                <a:gd name="T63" fmla="*/ 24 h 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24">
                  <a:moveTo>
                    <a:pt x="0" y="0"/>
                  </a:moveTo>
                  <a:lnTo>
                    <a:pt x="0" y="1"/>
                  </a:lnTo>
                  <a:lnTo>
                    <a:pt x="2" y="3"/>
                  </a:lnTo>
                  <a:lnTo>
                    <a:pt x="3" y="1"/>
                  </a:lnTo>
                  <a:lnTo>
                    <a:pt x="5" y="3"/>
                  </a:lnTo>
                  <a:lnTo>
                    <a:pt x="9" y="1"/>
                  </a:lnTo>
                  <a:lnTo>
                    <a:pt x="12" y="6"/>
                  </a:lnTo>
                  <a:lnTo>
                    <a:pt x="12" y="13"/>
                  </a:lnTo>
                  <a:lnTo>
                    <a:pt x="15" y="21"/>
                  </a:lnTo>
                  <a:lnTo>
                    <a:pt x="14" y="22"/>
                  </a:lnTo>
                  <a:lnTo>
                    <a:pt x="12" y="21"/>
                  </a:lnTo>
                  <a:lnTo>
                    <a:pt x="12" y="24"/>
                  </a:lnTo>
                  <a:lnTo>
                    <a:pt x="9" y="24"/>
                  </a:lnTo>
                  <a:lnTo>
                    <a:pt x="8" y="21"/>
                  </a:lnTo>
                  <a:lnTo>
                    <a:pt x="8" y="13"/>
                  </a:lnTo>
                  <a:lnTo>
                    <a:pt x="6" y="9"/>
                  </a:lnTo>
                  <a:lnTo>
                    <a:pt x="3" y="10"/>
                  </a:lnTo>
                  <a:lnTo>
                    <a:pt x="2" y="3"/>
                  </a:lnTo>
                  <a:lnTo>
                    <a:pt x="0" y="1"/>
                  </a:lnTo>
                  <a:lnTo>
                    <a:pt x="0" y="0"/>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36" name="Freeform 610"/>
            <p:cNvSpPr>
              <a:spLocks/>
            </p:cNvSpPr>
            <p:nvPr/>
          </p:nvSpPr>
          <p:spPr bwMode="auto">
            <a:xfrm>
              <a:off x="4842" y="2549"/>
              <a:ext cx="3" cy="12"/>
            </a:xfrm>
            <a:custGeom>
              <a:avLst/>
              <a:gdLst>
                <a:gd name="T0" fmla="*/ 0 w 3"/>
                <a:gd name="T1" fmla="*/ 6 h 12"/>
                <a:gd name="T2" fmla="*/ 0 w 3"/>
                <a:gd name="T3" fmla="*/ 3 h 12"/>
                <a:gd name="T4" fmla="*/ 2 w 3"/>
                <a:gd name="T5" fmla="*/ 0 h 12"/>
                <a:gd name="T6" fmla="*/ 2 w 3"/>
                <a:gd name="T7" fmla="*/ 2 h 12"/>
                <a:gd name="T8" fmla="*/ 3 w 3"/>
                <a:gd name="T9" fmla="*/ 11 h 12"/>
                <a:gd name="T10" fmla="*/ 2 w 3"/>
                <a:gd name="T11" fmla="*/ 12 h 12"/>
                <a:gd name="T12" fmla="*/ 2 w 3"/>
                <a:gd name="T13" fmla="*/ 9 h 12"/>
                <a:gd name="T14" fmla="*/ 0 w 3"/>
                <a:gd name="T15" fmla="*/ 8 h 12"/>
                <a:gd name="T16" fmla="*/ 0 w 3"/>
                <a:gd name="T17" fmla="*/ 6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2"/>
                <a:gd name="T29" fmla="*/ 3 w 3"/>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2">
                  <a:moveTo>
                    <a:pt x="0" y="6"/>
                  </a:moveTo>
                  <a:lnTo>
                    <a:pt x="0" y="3"/>
                  </a:lnTo>
                  <a:lnTo>
                    <a:pt x="2" y="0"/>
                  </a:lnTo>
                  <a:lnTo>
                    <a:pt x="2" y="2"/>
                  </a:lnTo>
                  <a:lnTo>
                    <a:pt x="3" y="11"/>
                  </a:lnTo>
                  <a:lnTo>
                    <a:pt x="2" y="12"/>
                  </a:lnTo>
                  <a:lnTo>
                    <a:pt x="2" y="9"/>
                  </a:lnTo>
                  <a:lnTo>
                    <a:pt x="0" y="8"/>
                  </a:lnTo>
                  <a:lnTo>
                    <a:pt x="0"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37" name="Freeform 611"/>
            <p:cNvSpPr>
              <a:spLocks/>
            </p:cNvSpPr>
            <p:nvPr/>
          </p:nvSpPr>
          <p:spPr bwMode="auto">
            <a:xfrm>
              <a:off x="4850" y="2558"/>
              <a:ext cx="1" cy="3"/>
            </a:xfrm>
            <a:custGeom>
              <a:avLst/>
              <a:gdLst>
                <a:gd name="T0" fmla="*/ 0 w 1"/>
                <a:gd name="T1" fmla="*/ 0 h 3"/>
                <a:gd name="T2" fmla="*/ 1 w 1"/>
                <a:gd name="T3" fmla="*/ 2 h 3"/>
                <a:gd name="T4" fmla="*/ 1 w 1"/>
                <a:gd name="T5" fmla="*/ 3 h 3"/>
                <a:gd name="T6" fmla="*/ 0 w 1"/>
                <a:gd name="T7" fmla="*/ 2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1" y="2"/>
                  </a:lnTo>
                  <a:lnTo>
                    <a:pt x="1" y="3"/>
                  </a:lnTo>
                  <a:lnTo>
                    <a:pt x="0" y="2"/>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38" name="Freeform 612"/>
            <p:cNvSpPr>
              <a:spLocks/>
            </p:cNvSpPr>
            <p:nvPr/>
          </p:nvSpPr>
          <p:spPr bwMode="auto">
            <a:xfrm>
              <a:off x="4805" y="2537"/>
              <a:ext cx="12" cy="30"/>
            </a:xfrm>
            <a:custGeom>
              <a:avLst/>
              <a:gdLst>
                <a:gd name="T0" fmla="*/ 10 w 12"/>
                <a:gd name="T1" fmla="*/ 0 h 30"/>
                <a:gd name="T2" fmla="*/ 12 w 12"/>
                <a:gd name="T3" fmla="*/ 0 h 30"/>
                <a:gd name="T4" fmla="*/ 12 w 12"/>
                <a:gd name="T5" fmla="*/ 14 h 30"/>
                <a:gd name="T6" fmla="*/ 7 w 12"/>
                <a:gd name="T7" fmla="*/ 17 h 30"/>
                <a:gd name="T8" fmla="*/ 3 w 12"/>
                <a:gd name="T9" fmla="*/ 29 h 30"/>
                <a:gd name="T10" fmla="*/ 1 w 12"/>
                <a:gd name="T11" fmla="*/ 30 h 30"/>
                <a:gd name="T12" fmla="*/ 0 w 12"/>
                <a:gd name="T13" fmla="*/ 23 h 30"/>
                <a:gd name="T14" fmla="*/ 10 w 12"/>
                <a:gd name="T15" fmla="*/ 2 h 30"/>
                <a:gd name="T16" fmla="*/ 10 w 12"/>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0"/>
                <a:gd name="T29" fmla="*/ 12 w 1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0">
                  <a:moveTo>
                    <a:pt x="10" y="0"/>
                  </a:moveTo>
                  <a:lnTo>
                    <a:pt x="12" y="0"/>
                  </a:lnTo>
                  <a:lnTo>
                    <a:pt x="12" y="14"/>
                  </a:lnTo>
                  <a:lnTo>
                    <a:pt x="7" y="17"/>
                  </a:lnTo>
                  <a:lnTo>
                    <a:pt x="3" y="29"/>
                  </a:lnTo>
                  <a:lnTo>
                    <a:pt x="1" y="30"/>
                  </a:lnTo>
                  <a:lnTo>
                    <a:pt x="0" y="23"/>
                  </a:lnTo>
                  <a:lnTo>
                    <a:pt x="10" y="2"/>
                  </a:lnTo>
                  <a:lnTo>
                    <a:pt x="10" y="0"/>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39" name="Freeform 613"/>
            <p:cNvSpPr>
              <a:spLocks/>
            </p:cNvSpPr>
            <p:nvPr/>
          </p:nvSpPr>
          <p:spPr bwMode="auto">
            <a:xfrm>
              <a:off x="4814" y="2555"/>
              <a:ext cx="12" cy="9"/>
            </a:xfrm>
            <a:custGeom>
              <a:avLst/>
              <a:gdLst>
                <a:gd name="T0" fmla="*/ 0 w 12"/>
                <a:gd name="T1" fmla="*/ 6 h 9"/>
                <a:gd name="T2" fmla="*/ 0 w 12"/>
                <a:gd name="T3" fmla="*/ 5 h 9"/>
                <a:gd name="T4" fmla="*/ 1 w 12"/>
                <a:gd name="T5" fmla="*/ 3 h 9"/>
                <a:gd name="T6" fmla="*/ 3 w 12"/>
                <a:gd name="T7" fmla="*/ 2 h 9"/>
                <a:gd name="T8" fmla="*/ 6 w 12"/>
                <a:gd name="T9" fmla="*/ 0 h 9"/>
                <a:gd name="T10" fmla="*/ 9 w 12"/>
                <a:gd name="T11" fmla="*/ 2 h 9"/>
                <a:gd name="T12" fmla="*/ 12 w 12"/>
                <a:gd name="T13" fmla="*/ 0 h 9"/>
                <a:gd name="T14" fmla="*/ 12 w 12"/>
                <a:gd name="T15" fmla="*/ 5 h 9"/>
                <a:gd name="T16" fmla="*/ 10 w 12"/>
                <a:gd name="T17" fmla="*/ 6 h 9"/>
                <a:gd name="T18" fmla="*/ 12 w 12"/>
                <a:gd name="T19" fmla="*/ 8 h 9"/>
                <a:gd name="T20" fmla="*/ 10 w 12"/>
                <a:gd name="T21" fmla="*/ 9 h 9"/>
                <a:gd name="T22" fmla="*/ 6 w 12"/>
                <a:gd name="T23" fmla="*/ 9 h 9"/>
                <a:gd name="T24" fmla="*/ 1 w 12"/>
                <a:gd name="T25" fmla="*/ 9 h 9"/>
                <a:gd name="T26" fmla="*/ 0 w 12"/>
                <a:gd name="T27" fmla="*/ 6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9"/>
                <a:gd name="T44" fmla="*/ 12 w 12"/>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9">
                  <a:moveTo>
                    <a:pt x="0" y="6"/>
                  </a:moveTo>
                  <a:lnTo>
                    <a:pt x="0" y="5"/>
                  </a:lnTo>
                  <a:lnTo>
                    <a:pt x="1" y="3"/>
                  </a:lnTo>
                  <a:lnTo>
                    <a:pt x="3" y="2"/>
                  </a:lnTo>
                  <a:lnTo>
                    <a:pt x="6" y="0"/>
                  </a:lnTo>
                  <a:lnTo>
                    <a:pt x="9" y="2"/>
                  </a:lnTo>
                  <a:lnTo>
                    <a:pt x="12" y="0"/>
                  </a:lnTo>
                  <a:lnTo>
                    <a:pt x="12" y="5"/>
                  </a:lnTo>
                  <a:lnTo>
                    <a:pt x="10" y="6"/>
                  </a:lnTo>
                  <a:lnTo>
                    <a:pt x="12" y="8"/>
                  </a:lnTo>
                  <a:lnTo>
                    <a:pt x="10" y="9"/>
                  </a:lnTo>
                  <a:lnTo>
                    <a:pt x="6" y="9"/>
                  </a:lnTo>
                  <a:lnTo>
                    <a:pt x="1" y="9"/>
                  </a:lnTo>
                  <a:lnTo>
                    <a:pt x="0" y="6"/>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40" name="Freeform 614"/>
            <p:cNvSpPr>
              <a:spLocks/>
            </p:cNvSpPr>
            <p:nvPr/>
          </p:nvSpPr>
          <p:spPr bwMode="auto">
            <a:xfrm>
              <a:off x="4781" y="2563"/>
              <a:ext cx="78" cy="68"/>
            </a:xfrm>
            <a:custGeom>
              <a:avLst/>
              <a:gdLst>
                <a:gd name="T0" fmla="*/ 61 w 78"/>
                <a:gd name="T1" fmla="*/ 0 h 68"/>
                <a:gd name="T2" fmla="*/ 66 w 78"/>
                <a:gd name="T3" fmla="*/ 4 h 68"/>
                <a:gd name="T4" fmla="*/ 70 w 78"/>
                <a:gd name="T5" fmla="*/ 7 h 68"/>
                <a:gd name="T6" fmla="*/ 75 w 78"/>
                <a:gd name="T7" fmla="*/ 15 h 68"/>
                <a:gd name="T8" fmla="*/ 75 w 78"/>
                <a:gd name="T9" fmla="*/ 21 h 68"/>
                <a:gd name="T10" fmla="*/ 76 w 78"/>
                <a:gd name="T11" fmla="*/ 25 h 68"/>
                <a:gd name="T12" fmla="*/ 78 w 78"/>
                <a:gd name="T13" fmla="*/ 37 h 68"/>
                <a:gd name="T14" fmla="*/ 76 w 78"/>
                <a:gd name="T15" fmla="*/ 45 h 68"/>
                <a:gd name="T16" fmla="*/ 73 w 78"/>
                <a:gd name="T17" fmla="*/ 49 h 68"/>
                <a:gd name="T18" fmla="*/ 70 w 78"/>
                <a:gd name="T19" fmla="*/ 54 h 68"/>
                <a:gd name="T20" fmla="*/ 67 w 78"/>
                <a:gd name="T21" fmla="*/ 40 h 68"/>
                <a:gd name="T22" fmla="*/ 60 w 78"/>
                <a:gd name="T23" fmla="*/ 48 h 68"/>
                <a:gd name="T24" fmla="*/ 61 w 78"/>
                <a:gd name="T25" fmla="*/ 54 h 68"/>
                <a:gd name="T26" fmla="*/ 63 w 78"/>
                <a:gd name="T27" fmla="*/ 62 h 68"/>
                <a:gd name="T28" fmla="*/ 57 w 78"/>
                <a:gd name="T29" fmla="*/ 67 h 68"/>
                <a:gd name="T30" fmla="*/ 54 w 78"/>
                <a:gd name="T31" fmla="*/ 64 h 68"/>
                <a:gd name="T32" fmla="*/ 42 w 78"/>
                <a:gd name="T33" fmla="*/ 59 h 68"/>
                <a:gd name="T34" fmla="*/ 36 w 78"/>
                <a:gd name="T35" fmla="*/ 45 h 68"/>
                <a:gd name="T36" fmla="*/ 39 w 78"/>
                <a:gd name="T37" fmla="*/ 37 h 68"/>
                <a:gd name="T38" fmla="*/ 30 w 78"/>
                <a:gd name="T39" fmla="*/ 31 h 68"/>
                <a:gd name="T40" fmla="*/ 25 w 78"/>
                <a:gd name="T41" fmla="*/ 36 h 68"/>
                <a:gd name="T42" fmla="*/ 22 w 78"/>
                <a:gd name="T43" fmla="*/ 37 h 68"/>
                <a:gd name="T44" fmla="*/ 21 w 78"/>
                <a:gd name="T45" fmla="*/ 34 h 68"/>
                <a:gd name="T46" fmla="*/ 17 w 78"/>
                <a:gd name="T47" fmla="*/ 40 h 68"/>
                <a:gd name="T48" fmla="*/ 12 w 78"/>
                <a:gd name="T49" fmla="*/ 34 h 68"/>
                <a:gd name="T50" fmla="*/ 6 w 78"/>
                <a:gd name="T51" fmla="*/ 46 h 68"/>
                <a:gd name="T52" fmla="*/ 2 w 78"/>
                <a:gd name="T53" fmla="*/ 46 h 68"/>
                <a:gd name="T54" fmla="*/ 5 w 78"/>
                <a:gd name="T55" fmla="*/ 31 h 68"/>
                <a:gd name="T56" fmla="*/ 17 w 78"/>
                <a:gd name="T57" fmla="*/ 25 h 68"/>
                <a:gd name="T58" fmla="*/ 19 w 78"/>
                <a:gd name="T59" fmla="*/ 21 h 68"/>
                <a:gd name="T60" fmla="*/ 25 w 78"/>
                <a:gd name="T61" fmla="*/ 16 h 68"/>
                <a:gd name="T62" fmla="*/ 33 w 78"/>
                <a:gd name="T63" fmla="*/ 22 h 68"/>
                <a:gd name="T64" fmla="*/ 37 w 78"/>
                <a:gd name="T65" fmla="*/ 25 h 68"/>
                <a:gd name="T66" fmla="*/ 43 w 78"/>
                <a:gd name="T67" fmla="*/ 19 h 68"/>
                <a:gd name="T68" fmla="*/ 46 w 78"/>
                <a:gd name="T69" fmla="*/ 18 h 68"/>
                <a:gd name="T70" fmla="*/ 49 w 78"/>
                <a:gd name="T71" fmla="*/ 13 h 68"/>
                <a:gd name="T72" fmla="*/ 55 w 78"/>
                <a:gd name="T73" fmla="*/ 12 h 68"/>
                <a:gd name="T74" fmla="*/ 60 w 78"/>
                <a:gd name="T75" fmla="*/ 12 h 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8"/>
                <a:gd name="T115" fmla="*/ 0 h 68"/>
                <a:gd name="T116" fmla="*/ 78 w 78"/>
                <a:gd name="T117" fmla="*/ 68 h 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8" h="68">
                  <a:moveTo>
                    <a:pt x="58" y="0"/>
                  </a:moveTo>
                  <a:lnTo>
                    <a:pt x="61" y="0"/>
                  </a:lnTo>
                  <a:lnTo>
                    <a:pt x="64" y="3"/>
                  </a:lnTo>
                  <a:lnTo>
                    <a:pt x="66" y="4"/>
                  </a:lnTo>
                  <a:lnTo>
                    <a:pt x="69" y="7"/>
                  </a:lnTo>
                  <a:lnTo>
                    <a:pt x="70" y="7"/>
                  </a:lnTo>
                  <a:lnTo>
                    <a:pt x="73" y="13"/>
                  </a:lnTo>
                  <a:lnTo>
                    <a:pt x="75" y="15"/>
                  </a:lnTo>
                  <a:lnTo>
                    <a:pt x="72" y="19"/>
                  </a:lnTo>
                  <a:lnTo>
                    <a:pt x="75" y="21"/>
                  </a:lnTo>
                  <a:lnTo>
                    <a:pt x="75" y="24"/>
                  </a:lnTo>
                  <a:lnTo>
                    <a:pt x="76" y="25"/>
                  </a:lnTo>
                  <a:lnTo>
                    <a:pt x="76" y="31"/>
                  </a:lnTo>
                  <a:lnTo>
                    <a:pt x="78" y="37"/>
                  </a:lnTo>
                  <a:lnTo>
                    <a:pt x="78" y="43"/>
                  </a:lnTo>
                  <a:lnTo>
                    <a:pt x="76" y="45"/>
                  </a:lnTo>
                  <a:lnTo>
                    <a:pt x="75" y="46"/>
                  </a:lnTo>
                  <a:lnTo>
                    <a:pt x="73" y="49"/>
                  </a:lnTo>
                  <a:lnTo>
                    <a:pt x="73" y="56"/>
                  </a:lnTo>
                  <a:lnTo>
                    <a:pt x="70" y="54"/>
                  </a:lnTo>
                  <a:lnTo>
                    <a:pt x="70" y="46"/>
                  </a:lnTo>
                  <a:lnTo>
                    <a:pt x="67" y="40"/>
                  </a:lnTo>
                  <a:lnTo>
                    <a:pt x="66" y="40"/>
                  </a:lnTo>
                  <a:lnTo>
                    <a:pt x="60" y="48"/>
                  </a:lnTo>
                  <a:lnTo>
                    <a:pt x="58" y="52"/>
                  </a:lnTo>
                  <a:lnTo>
                    <a:pt x="61" y="54"/>
                  </a:lnTo>
                  <a:lnTo>
                    <a:pt x="64" y="61"/>
                  </a:lnTo>
                  <a:lnTo>
                    <a:pt x="63" y="62"/>
                  </a:lnTo>
                  <a:lnTo>
                    <a:pt x="60" y="68"/>
                  </a:lnTo>
                  <a:lnTo>
                    <a:pt x="57" y="67"/>
                  </a:lnTo>
                  <a:lnTo>
                    <a:pt x="57" y="62"/>
                  </a:lnTo>
                  <a:lnTo>
                    <a:pt x="54" y="64"/>
                  </a:lnTo>
                  <a:lnTo>
                    <a:pt x="51" y="64"/>
                  </a:lnTo>
                  <a:lnTo>
                    <a:pt x="42" y="59"/>
                  </a:lnTo>
                  <a:lnTo>
                    <a:pt x="37" y="55"/>
                  </a:lnTo>
                  <a:lnTo>
                    <a:pt x="36" y="45"/>
                  </a:lnTo>
                  <a:lnTo>
                    <a:pt x="39" y="40"/>
                  </a:lnTo>
                  <a:lnTo>
                    <a:pt x="39" y="37"/>
                  </a:lnTo>
                  <a:lnTo>
                    <a:pt x="33" y="33"/>
                  </a:lnTo>
                  <a:lnTo>
                    <a:pt x="30" y="31"/>
                  </a:lnTo>
                  <a:lnTo>
                    <a:pt x="28" y="31"/>
                  </a:lnTo>
                  <a:lnTo>
                    <a:pt x="25" y="36"/>
                  </a:lnTo>
                  <a:lnTo>
                    <a:pt x="25" y="37"/>
                  </a:lnTo>
                  <a:lnTo>
                    <a:pt x="22" y="37"/>
                  </a:lnTo>
                  <a:lnTo>
                    <a:pt x="21" y="37"/>
                  </a:lnTo>
                  <a:lnTo>
                    <a:pt x="21" y="34"/>
                  </a:lnTo>
                  <a:lnTo>
                    <a:pt x="18" y="37"/>
                  </a:lnTo>
                  <a:lnTo>
                    <a:pt x="17" y="40"/>
                  </a:lnTo>
                  <a:lnTo>
                    <a:pt x="15" y="34"/>
                  </a:lnTo>
                  <a:lnTo>
                    <a:pt x="12" y="34"/>
                  </a:lnTo>
                  <a:lnTo>
                    <a:pt x="9" y="37"/>
                  </a:lnTo>
                  <a:lnTo>
                    <a:pt x="6" y="46"/>
                  </a:lnTo>
                  <a:lnTo>
                    <a:pt x="3" y="48"/>
                  </a:lnTo>
                  <a:lnTo>
                    <a:pt x="2" y="46"/>
                  </a:lnTo>
                  <a:lnTo>
                    <a:pt x="0" y="43"/>
                  </a:lnTo>
                  <a:lnTo>
                    <a:pt x="5" y="31"/>
                  </a:lnTo>
                  <a:lnTo>
                    <a:pt x="8" y="28"/>
                  </a:lnTo>
                  <a:lnTo>
                    <a:pt x="17" y="25"/>
                  </a:lnTo>
                  <a:lnTo>
                    <a:pt x="18" y="22"/>
                  </a:lnTo>
                  <a:lnTo>
                    <a:pt x="19" y="21"/>
                  </a:lnTo>
                  <a:lnTo>
                    <a:pt x="22" y="19"/>
                  </a:lnTo>
                  <a:lnTo>
                    <a:pt x="25" y="16"/>
                  </a:lnTo>
                  <a:lnTo>
                    <a:pt x="31" y="19"/>
                  </a:lnTo>
                  <a:lnTo>
                    <a:pt x="33" y="22"/>
                  </a:lnTo>
                  <a:lnTo>
                    <a:pt x="30" y="28"/>
                  </a:lnTo>
                  <a:lnTo>
                    <a:pt x="37" y="25"/>
                  </a:lnTo>
                  <a:lnTo>
                    <a:pt x="39" y="21"/>
                  </a:lnTo>
                  <a:lnTo>
                    <a:pt x="43" y="19"/>
                  </a:lnTo>
                  <a:lnTo>
                    <a:pt x="45" y="19"/>
                  </a:lnTo>
                  <a:lnTo>
                    <a:pt x="46" y="18"/>
                  </a:lnTo>
                  <a:lnTo>
                    <a:pt x="48" y="15"/>
                  </a:lnTo>
                  <a:lnTo>
                    <a:pt x="49" y="13"/>
                  </a:lnTo>
                  <a:lnTo>
                    <a:pt x="52" y="13"/>
                  </a:lnTo>
                  <a:lnTo>
                    <a:pt x="55" y="12"/>
                  </a:lnTo>
                  <a:lnTo>
                    <a:pt x="58" y="13"/>
                  </a:lnTo>
                  <a:lnTo>
                    <a:pt x="60" y="12"/>
                  </a:lnTo>
                  <a:lnTo>
                    <a:pt x="58" y="0"/>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41" name="Freeform 615"/>
            <p:cNvSpPr>
              <a:spLocks/>
            </p:cNvSpPr>
            <p:nvPr/>
          </p:nvSpPr>
          <p:spPr bwMode="auto">
            <a:xfrm>
              <a:off x="4780" y="2614"/>
              <a:ext cx="7" cy="4"/>
            </a:xfrm>
            <a:custGeom>
              <a:avLst/>
              <a:gdLst>
                <a:gd name="T0" fmla="*/ 0 w 7"/>
                <a:gd name="T1" fmla="*/ 1 h 4"/>
                <a:gd name="T2" fmla="*/ 1 w 7"/>
                <a:gd name="T3" fmla="*/ 0 h 4"/>
                <a:gd name="T4" fmla="*/ 4 w 7"/>
                <a:gd name="T5" fmla="*/ 0 h 4"/>
                <a:gd name="T6" fmla="*/ 7 w 7"/>
                <a:gd name="T7" fmla="*/ 1 h 4"/>
                <a:gd name="T8" fmla="*/ 6 w 7"/>
                <a:gd name="T9" fmla="*/ 4 h 4"/>
                <a:gd name="T10" fmla="*/ 3 w 7"/>
                <a:gd name="T11" fmla="*/ 4 h 4"/>
                <a:gd name="T12" fmla="*/ 0 w 7"/>
                <a:gd name="T13" fmla="*/ 1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0" y="1"/>
                  </a:moveTo>
                  <a:lnTo>
                    <a:pt x="1" y="0"/>
                  </a:lnTo>
                  <a:lnTo>
                    <a:pt x="4" y="0"/>
                  </a:lnTo>
                  <a:lnTo>
                    <a:pt x="7" y="1"/>
                  </a:lnTo>
                  <a:lnTo>
                    <a:pt x="6" y="4"/>
                  </a:lnTo>
                  <a:lnTo>
                    <a:pt x="3" y="4"/>
                  </a:lnTo>
                  <a:lnTo>
                    <a:pt x="0"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42" name="Freeform 616"/>
            <p:cNvSpPr>
              <a:spLocks/>
            </p:cNvSpPr>
            <p:nvPr/>
          </p:nvSpPr>
          <p:spPr bwMode="auto">
            <a:xfrm>
              <a:off x="4765" y="2624"/>
              <a:ext cx="9" cy="4"/>
            </a:xfrm>
            <a:custGeom>
              <a:avLst/>
              <a:gdLst>
                <a:gd name="T0" fmla="*/ 0 w 9"/>
                <a:gd name="T1" fmla="*/ 3 h 4"/>
                <a:gd name="T2" fmla="*/ 0 w 9"/>
                <a:gd name="T3" fmla="*/ 1 h 4"/>
                <a:gd name="T4" fmla="*/ 1 w 9"/>
                <a:gd name="T5" fmla="*/ 1 h 4"/>
                <a:gd name="T6" fmla="*/ 3 w 9"/>
                <a:gd name="T7" fmla="*/ 0 h 4"/>
                <a:gd name="T8" fmla="*/ 9 w 9"/>
                <a:gd name="T9" fmla="*/ 1 h 4"/>
                <a:gd name="T10" fmla="*/ 7 w 9"/>
                <a:gd name="T11" fmla="*/ 4 h 4"/>
                <a:gd name="T12" fmla="*/ 4 w 9"/>
                <a:gd name="T13" fmla="*/ 3 h 4"/>
                <a:gd name="T14" fmla="*/ 1 w 9"/>
                <a:gd name="T15" fmla="*/ 3 h 4"/>
                <a:gd name="T16" fmla="*/ 0 w 9"/>
                <a:gd name="T17" fmla="*/ 3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
                <a:gd name="T29" fmla="*/ 9 w 9"/>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
                  <a:moveTo>
                    <a:pt x="0" y="3"/>
                  </a:moveTo>
                  <a:lnTo>
                    <a:pt x="0" y="1"/>
                  </a:lnTo>
                  <a:lnTo>
                    <a:pt x="1" y="1"/>
                  </a:lnTo>
                  <a:lnTo>
                    <a:pt x="3" y="0"/>
                  </a:lnTo>
                  <a:lnTo>
                    <a:pt x="9" y="1"/>
                  </a:lnTo>
                  <a:lnTo>
                    <a:pt x="7" y="4"/>
                  </a:lnTo>
                  <a:lnTo>
                    <a:pt x="4" y="3"/>
                  </a:lnTo>
                  <a:lnTo>
                    <a:pt x="1" y="3"/>
                  </a:lnTo>
                  <a:lnTo>
                    <a:pt x="0"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43" name="Freeform 617"/>
            <p:cNvSpPr>
              <a:spLocks/>
            </p:cNvSpPr>
            <p:nvPr/>
          </p:nvSpPr>
          <p:spPr bwMode="auto">
            <a:xfrm>
              <a:off x="4747" y="2637"/>
              <a:ext cx="6" cy="5"/>
            </a:xfrm>
            <a:custGeom>
              <a:avLst/>
              <a:gdLst>
                <a:gd name="T0" fmla="*/ 0 w 6"/>
                <a:gd name="T1" fmla="*/ 5 h 5"/>
                <a:gd name="T2" fmla="*/ 1 w 6"/>
                <a:gd name="T3" fmla="*/ 2 h 5"/>
                <a:gd name="T4" fmla="*/ 4 w 6"/>
                <a:gd name="T5" fmla="*/ 0 h 5"/>
                <a:gd name="T6" fmla="*/ 6 w 6"/>
                <a:gd name="T7" fmla="*/ 0 h 5"/>
                <a:gd name="T8" fmla="*/ 6 w 6"/>
                <a:gd name="T9" fmla="*/ 2 h 5"/>
                <a:gd name="T10" fmla="*/ 0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0" y="5"/>
                  </a:moveTo>
                  <a:lnTo>
                    <a:pt x="1" y="2"/>
                  </a:lnTo>
                  <a:lnTo>
                    <a:pt x="4" y="0"/>
                  </a:lnTo>
                  <a:lnTo>
                    <a:pt x="6" y="0"/>
                  </a:lnTo>
                  <a:lnTo>
                    <a:pt x="6" y="2"/>
                  </a:lnTo>
                  <a:lnTo>
                    <a:pt x="0" y="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44" name="Freeform 618"/>
            <p:cNvSpPr>
              <a:spLocks/>
            </p:cNvSpPr>
            <p:nvPr/>
          </p:nvSpPr>
          <p:spPr bwMode="auto">
            <a:xfrm>
              <a:off x="5519" y="3706"/>
              <a:ext cx="4" cy="11"/>
            </a:xfrm>
            <a:custGeom>
              <a:avLst/>
              <a:gdLst>
                <a:gd name="T0" fmla="*/ 4 w 4"/>
                <a:gd name="T1" fmla="*/ 2 h 11"/>
                <a:gd name="T2" fmla="*/ 4 w 4"/>
                <a:gd name="T3" fmla="*/ 6 h 11"/>
                <a:gd name="T4" fmla="*/ 4 w 4"/>
                <a:gd name="T5" fmla="*/ 8 h 11"/>
                <a:gd name="T6" fmla="*/ 3 w 4"/>
                <a:gd name="T7" fmla="*/ 8 h 11"/>
                <a:gd name="T8" fmla="*/ 3 w 4"/>
                <a:gd name="T9" fmla="*/ 9 h 11"/>
                <a:gd name="T10" fmla="*/ 3 w 4"/>
                <a:gd name="T11" fmla="*/ 11 h 11"/>
                <a:gd name="T12" fmla="*/ 1 w 4"/>
                <a:gd name="T13" fmla="*/ 11 h 11"/>
                <a:gd name="T14" fmla="*/ 0 w 4"/>
                <a:gd name="T15" fmla="*/ 9 h 11"/>
                <a:gd name="T16" fmla="*/ 0 w 4"/>
                <a:gd name="T17" fmla="*/ 8 h 11"/>
                <a:gd name="T18" fmla="*/ 0 w 4"/>
                <a:gd name="T19" fmla="*/ 6 h 11"/>
                <a:gd name="T20" fmla="*/ 0 w 4"/>
                <a:gd name="T21" fmla="*/ 5 h 11"/>
                <a:gd name="T22" fmla="*/ 1 w 4"/>
                <a:gd name="T23" fmla="*/ 3 h 11"/>
                <a:gd name="T24" fmla="*/ 3 w 4"/>
                <a:gd name="T25" fmla="*/ 0 h 11"/>
                <a:gd name="T26" fmla="*/ 4 w 4"/>
                <a:gd name="T27" fmla="*/ 2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
                <a:gd name="T43" fmla="*/ 0 h 11"/>
                <a:gd name="T44" fmla="*/ 4 w 4"/>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 h="11">
                  <a:moveTo>
                    <a:pt x="4" y="2"/>
                  </a:moveTo>
                  <a:lnTo>
                    <a:pt x="4" y="6"/>
                  </a:lnTo>
                  <a:lnTo>
                    <a:pt x="4" y="8"/>
                  </a:lnTo>
                  <a:lnTo>
                    <a:pt x="3" y="8"/>
                  </a:lnTo>
                  <a:lnTo>
                    <a:pt x="3" y="9"/>
                  </a:lnTo>
                  <a:lnTo>
                    <a:pt x="3" y="11"/>
                  </a:lnTo>
                  <a:lnTo>
                    <a:pt x="1" y="11"/>
                  </a:lnTo>
                  <a:lnTo>
                    <a:pt x="0" y="9"/>
                  </a:lnTo>
                  <a:lnTo>
                    <a:pt x="0" y="8"/>
                  </a:lnTo>
                  <a:lnTo>
                    <a:pt x="0" y="6"/>
                  </a:lnTo>
                  <a:lnTo>
                    <a:pt x="0" y="5"/>
                  </a:lnTo>
                  <a:lnTo>
                    <a:pt x="1" y="3"/>
                  </a:lnTo>
                  <a:lnTo>
                    <a:pt x="3" y="0"/>
                  </a:lnTo>
                  <a:lnTo>
                    <a:pt x="4"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45" name="Freeform 619"/>
            <p:cNvSpPr>
              <a:spLocks/>
            </p:cNvSpPr>
            <p:nvPr/>
          </p:nvSpPr>
          <p:spPr bwMode="auto">
            <a:xfrm>
              <a:off x="5544" y="3609"/>
              <a:ext cx="11" cy="15"/>
            </a:xfrm>
            <a:custGeom>
              <a:avLst/>
              <a:gdLst>
                <a:gd name="T0" fmla="*/ 8 w 11"/>
                <a:gd name="T1" fmla="*/ 0 h 15"/>
                <a:gd name="T2" fmla="*/ 8 w 11"/>
                <a:gd name="T3" fmla="*/ 1 h 15"/>
                <a:gd name="T4" fmla="*/ 11 w 11"/>
                <a:gd name="T5" fmla="*/ 3 h 15"/>
                <a:gd name="T6" fmla="*/ 11 w 11"/>
                <a:gd name="T7" fmla="*/ 4 h 15"/>
                <a:gd name="T8" fmla="*/ 9 w 11"/>
                <a:gd name="T9" fmla="*/ 6 h 15"/>
                <a:gd name="T10" fmla="*/ 11 w 11"/>
                <a:gd name="T11" fmla="*/ 6 h 15"/>
                <a:gd name="T12" fmla="*/ 11 w 11"/>
                <a:gd name="T13" fmla="*/ 9 h 15"/>
                <a:gd name="T14" fmla="*/ 9 w 11"/>
                <a:gd name="T15" fmla="*/ 9 h 15"/>
                <a:gd name="T16" fmla="*/ 8 w 11"/>
                <a:gd name="T17" fmla="*/ 10 h 15"/>
                <a:gd name="T18" fmla="*/ 6 w 11"/>
                <a:gd name="T19" fmla="*/ 12 h 15"/>
                <a:gd name="T20" fmla="*/ 6 w 11"/>
                <a:gd name="T21" fmla="*/ 10 h 15"/>
                <a:gd name="T22" fmla="*/ 5 w 11"/>
                <a:gd name="T23" fmla="*/ 10 h 15"/>
                <a:gd name="T24" fmla="*/ 3 w 11"/>
                <a:gd name="T25" fmla="*/ 15 h 15"/>
                <a:gd name="T26" fmla="*/ 2 w 11"/>
                <a:gd name="T27" fmla="*/ 13 h 15"/>
                <a:gd name="T28" fmla="*/ 0 w 11"/>
                <a:gd name="T29" fmla="*/ 12 h 15"/>
                <a:gd name="T30" fmla="*/ 2 w 11"/>
                <a:gd name="T31" fmla="*/ 9 h 15"/>
                <a:gd name="T32" fmla="*/ 5 w 11"/>
                <a:gd name="T33" fmla="*/ 3 h 15"/>
                <a:gd name="T34" fmla="*/ 5 w 11"/>
                <a:gd name="T35" fmla="*/ 0 h 15"/>
                <a:gd name="T36" fmla="*/ 6 w 11"/>
                <a:gd name="T37" fmla="*/ 0 h 15"/>
                <a:gd name="T38" fmla="*/ 8 w 11"/>
                <a:gd name="T39" fmla="*/ 0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
                <a:gd name="T61" fmla="*/ 0 h 15"/>
                <a:gd name="T62" fmla="*/ 11 w 11"/>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 h="15">
                  <a:moveTo>
                    <a:pt x="8" y="0"/>
                  </a:moveTo>
                  <a:lnTo>
                    <a:pt x="8" y="1"/>
                  </a:lnTo>
                  <a:lnTo>
                    <a:pt x="11" y="3"/>
                  </a:lnTo>
                  <a:lnTo>
                    <a:pt x="11" y="4"/>
                  </a:lnTo>
                  <a:lnTo>
                    <a:pt x="9" y="6"/>
                  </a:lnTo>
                  <a:lnTo>
                    <a:pt x="11" y="6"/>
                  </a:lnTo>
                  <a:lnTo>
                    <a:pt x="11" y="9"/>
                  </a:lnTo>
                  <a:lnTo>
                    <a:pt x="9" y="9"/>
                  </a:lnTo>
                  <a:lnTo>
                    <a:pt x="8" y="10"/>
                  </a:lnTo>
                  <a:lnTo>
                    <a:pt x="6" y="12"/>
                  </a:lnTo>
                  <a:lnTo>
                    <a:pt x="6" y="10"/>
                  </a:lnTo>
                  <a:lnTo>
                    <a:pt x="5" y="10"/>
                  </a:lnTo>
                  <a:lnTo>
                    <a:pt x="3" y="15"/>
                  </a:lnTo>
                  <a:lnTo>
                    <a:pt x="2" y="13"/>
                  </a:lnTo>
                  <a:lnTo>
                    <a:pt x="0" y="12"/>
                  </a:lnTo>
                  <a:lnTo>
                    <a:pt x="2" y="9"/>
                  </a:lnTo>
                  <a:lnTo>
                    <a:pt x="5" y="3"/>
                  </a:lnTo>
                  <a:lnTo>
                    <a:pt x="5" y="0"/>
                  </a:lnTo>
                  <a:lnTo>
                    <a:pt x="6" y="0"/>
                  </a:lnTo>
                  <a:lnTo>
                    <a:pt x="8"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46" name="Freeform 620"/>
            <p:cNvSpPr>
              <a:spLocks/>
            </p:cNvSpPr>
            <p:nvPr/>
          </p:nvSpPr>
          <p:spPr bwMode="auto">
            <a:xfrm>
              <a:off x="5528" y="3467"/>
              <a:ext cx="129" cy="140"/>
            </a:xfrm>
            <a:custGeom>
              <a:avLst/>
              <a:gdLst>
                <a:gd name="T0" fmla="*/ 97 w 129"/>
                <a:gd name="T1" fmla="*/ 4 h 140"/>
                <a:gd name="T2" fmla="*/ 103 w 129"/>
                <a:gd name="T3" fmla="*/ 0 h 140"/>
                <a:gd name="T4" fmla="*/ 105 w 129"/>
                <a:gd name="T5" fmla="*/ 6 h 140"/>
                <a:gd name="T6" fmla="*/ 109 w 129"/>
                <a:gd name="T7" fmla="*/ 9 h 140"/>
                <a:gd name="T8" fmla="*/ 112 w 129"/>
                <a:gd name="T9" fmla="*/ 16 h 140"/>
                <a:gd name="T10" fmla="*/ 120 w 129"/>
                <a:gd name="T11" fmla="*/ 10 h 140"/>
                <a:gd name="T12" fmla="*/ 123 w 129"/>
                <a:gd name="T13" fmla="*/ 10 h 140"/>
                <a:gd name="T14" fmla="*/ 126 w 129"/>
                <a:gd name="T15" fmla="*/ 15 h 140"/>
                <a:gd name="T16" fmla="*/ 127 w 129"/>
                <a:gd name="T17" fmla="*/ 10 h 140"/>
                <a:gd name="T18" fmla="*/ 127 w 129"/>
                <a:gd name="T19" fmla="*/ 16 h 140"/>
                <a:gd name="T20" fmla="*/ 129 w 129"/>
                <a:gd name="T21" fmla="*/ 27 h 140"/>
                <a:gd name="T22" fmla="*/ 123 w 129"/>
                <a:gd name="T23" fmla="*/ 37 h 140"/>
                <a:gd name="T24" fmla="*/ 118 w 129"/>
                <a:gd name="T25" fmla="*/ 43 h 140"/>
                <a:gd name="T26" fmla="*/ 111 w 129"/>
                <a:gd name="T27" fmla="*/ 54 h 140"/>
                <a:gd name="T28" fmla="*/ 105 w 129"/>
                <a:gd name="T29" fmla="*/ 69 h 140"/>
                <a:gd name="T30" fmla="*/ 109 w 129"/>
                <a:gd name="T31" fmla="*/ 75 h 140"/>
                <a:gd name="T32" fmla="*/ 99 w 129"/>
                <a:gd name="T33" fmla="*/ 72 h 140"/>
                <a:gd name="T34" fmla="*/ 96 w 129"/>
                <a:gd name="T35" fmla="*/ 75 h 140"/>
                <a:gd name="T36" fmla="*/ 85 w 129"/>
                <a:gd name="T37" fmla="*/ 79 h 140"/>
                <a:gd name="T38" fmla="*/ 82 w 129"/>
                <a:gd name="T39" fmla="*/ 85 h 140"/>
                <a:gd name="T40" fmla="*/ 78 w 129"/>
                <a:gd name="T41" fmla="*/ 99 h 140"/>
                <a:gd name="T42" fmla="*/ 75 w 129"/>
                <a:gd name="T43" fmla="*/ 112 h 140"/>
                <a:gd name="T44" fmla="*/ 70 w 129"/>
                <a:gd name="T45" fmla="*/ 120 h 140"/>
                <a:gd name="T46" fmla="*/ 70 w 129"/>
                <a:gd name="T47" fmla="*/ 123 h 140"/>
                <a:gd name="T48" fmla="*/ 66 w 129"/>
                <a:gd name="T49" fmla="*/ 127 h 140"/>
                <a:gd name="T50" fmla="*/ 55 w 129"/>
                <a:gd name="T51" fmla="*/ 135 h 140"/>
                <a:gd name="T52" fmla="*/ 52 w 129"/>
                <a:gd name="T53" fmla="*/ 137 h 140"/>
                <a:gd name="T54" fmla="*/ 42 w 129"/>
                <a:gd name="T55" fmla="*/ 140 h 140"/>
                <a:gd name="T56" fmla="*/ 36 w 129"/>
                <a:gd name="T57" fmla="*/ 139 h 140"/>
                <a:gd name="T58" fmla="*/ 33 w 129"/>
                <a:gd name="T59" fmla="*/ 137 h 140"/>
                <a:gd name="T60" fmla="*/ 31 w 129"/>
                <a:gd name="T61" fmla="*/ 136 h 140"/>
                <a:gd name="T62" fmla="*/ 22 w 129"/>
                <a:gd name="T63" fmla="*/ 135 h 140"/>
                <a:gd name="T64" fmla="*/ 16 w 129"/>
                <a:gd name="T65" fmla="*/ 129 h 140"/>
                <a:gd name="T66" fmla="*/ 4 w 129"/>
                <a:gd name="T67" fmla="*/ 130 h 140"/>
                <a:gd name="T68" fmla="*/ 6 w 129"/>
                <a:gd name="T69" fmla="*/ 124 h 140"/>
                <a:gd name="T70" fmla="*/ 3 w 129"/>
                <a:gd name="T71" fmla="*/ 127 h 140"/>
                <a:gd name="T72" fmla="*/ 0 w 129"/>
                <a:gd name="T73" fmla="*/ 124 h 140"/>
                <a:gd name="T74" fmla="*/ 4 w 129"/>
                <a:gd name="T75" fmla="*/ 120 h 140"/>
                <a:gd name="T76" fmla="*/ 6 w 129"/>
                <a:gd name="T77" fmla="*/ 117 h 140"/>
                <a:gd name="T78" fmla="*/ 6 w 129"/>
                <a:gd name="T79" fmla="*/ 114 h 140"/>
                <a:gd name="T80" fmla="*/ 6 w 129"/>
                <a:gd name="T81" fmla="*/ 112 h 140"/>
                <a:gd name="T82" fmla="*/ 6 w 129"/>
                <a:gd name="T83" fmla="*/ 108 h 140"/>
                <a:gd name="T84" fmla="*/ 10 w 129"/>
                <a:gd name="T85" fmla="*/ 108 h 140"/>
                <a:gd name="T86" fmla="*/ 10 w 129"/>
                <a:gd name="T87" fmla="*/ 108 h 140"/>
                <a:gd name="T88" fmla="*/ 12 w 129"/>
                <a:gd name="T89" fmla="*/ 99 h 140"/>
                <a:gd name="T90" fmla="*/ 16 w 129"/>
                <a:gd name="T91" fmla="*/ 102 h 140"/>
                <a:gd name="T92" fmla="*/ 16 w 129"/>
                <a:gd name="T93" fmla="*/ 96 h 140"/>
                <a:gd name="T94" fmla="*/ 21 w 129"/>
                <a:gd name="T95" fmla="*/ 93 h 140"/>
                <a:gd name="T96" fmla="*/ 25 w 129"/>
                <a:gd name="T97" fmla="*/ 85 h 140"/>
                <a:gd name="T98" fmla="*/ 30 w 129"/>
                <a:gd name="T99" fmla="*/ 79 h 140"/>
                <a:gd name="T100" fmla="*/ 36 w 129"/>
                <a:gd name="T101" fmla="*/ 76 h 140"/>
                <a:gd name="T102" fmla="*/ 61 w 129"/>
                <a:gd name="T103" fmla="*/ 58 h 140"/>
                <a:gd name="T104" fmla="*/ 73 w 129"/>
                <a:gd name="T105" fmla="*/ 49 h 140"/>
                <a:gd name="T106" fmla="*/ 88 w 129"/>
                <a:gd name="T107" fmla="*/ 24 h 140"/>
                <a:gd name="T108" fmla="*/ 94 w 129"/>
                <a:gd name="T109" fmla="*/ 10 h 1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40"/>
                <a:gd name="T167" fmla="*/ 129 w 129"/>
                <a:gd name="T168" fmla="*/ 140 h 14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40">
                  <a:moveTo>
                    <a:pt x="94" y="10"/>
                  </a:moveTo>
                  <a:lnTo>
                    <a:pt x="94" y="6"/>
                  </a:lnTo>
                  <a:lnTo>
                    <a:pt x="97" y="4"/>
                  </a:lnTo>
                  <a:lnTo>
                    <a:pt x="100" y="1"/>
                  </a:lnTo>
                  <a:lnTo>
                    <a:pt x="102" y="0"/>
                  </a:lnTo>
                  <a:lnTo>
                    <a:pt x="103" y="0"/>
                  </a:lnTo>
                  <a:lnTo>
                    <a:pt x="103" y="1"/>
                  </a:lnTo>
                  <a:lnTo>
                    <a:pt x="103" y="4"/>
                  </a:lnTo>
                  <a:lnTo>
                    <a:pt x="105" y="6"/>
                  </a:lnTo>
                  <a:lnTo>
                    <a:pt x="106" y="7"/>
                  </a:lnTo>
                  <a:lnTo>
                    <a:pt x="108" y="6"/>
                  </a:lnTo>
                  <a:lnTo>
                    <a:pt x="109" y="9"/>
                  </a:lnTo>
                  <a:lnTo>
                    <a:pt x="109" y="13"/>
                  </a:lnTo>
                  <a:lnTo>
                    <a:pt x="111" y="16"/>
                  </a:lnTo>
                  <a:lnTo>
                    <a:pt x="112" y="16"/>
                  </a:lnTo>
                  <a:lnTo>
                    <a:pt x="117" y="13"/>
                  </a:lnTo>
                  <a:lnTo>
                    <a:pt x="118" y="12"/>
                  </a:lnTo>
                  <a:lnTo>
                    <a:pt x="120" y="10"/>
                  </a:lnTo>
                  <a:lnTo>
                    <a:pt x="123" y="9"/>
                  </a:lnTo>
                  <a:lnTo>
                    <a:pt x="124" y="9"/>
                  </a:lnTo>
                  <a:lnTo>
                    <a:pt x="123" y="10"/>
                  </a:lnTo>
                  <a:lnTo>
                    <a:pt x="123" y="13"/>
                  </a:lnTo>
                  <a:lnTo>
                    <a:pt x="123" y="16"/>
                  </a:lnTo>
                  <a:lnTo>
                    <a:pt x="126" y="15"/>
                  </a:lnTo>
                  <a:lnTo>
                    <a:pt x="124" y="13"/>
                  </a:lnTo>
                  <a:lnTo>
                    <a:pt x="126" y="10"/>
                  </a:lnTo>
                  <a:lnTo>
                    <a:pt x="127" y="10"/>
                  </a:lnTo>
                  <a:lnTo>
                    <a:pt x="129" y="12"/>
                  </a:lnTo>
                  <a:lnTo>
                    <a:pt x="126" y="15"/>
                  </a:lnTo>
                  <a:lnTo>
                    <a:pt x="127" y="16"/>
                  </a:lnTo>
                  <a:lnTo>
                    <a:pt x="129" y="18"/>
                  </a:lnTo>
                  <a:lnTo>
                    <a:pt x="127" y="21"/>
                  </a:lnTo>
                  <a:lnTo>
                    <a:pt x="129" y="27"/>
                  </a:lnTo>
                  <a:lnTo>
                    <a:pt x="126" y="33"/>
                  </a:lnTo>
                  <a:lnTo>
                    <a:pt x="126" y="34"/>
                  </a:lnTo>
                  <a:lnTo>
                    <a:pt x="123" y="37"/>
                  </a:lnTo>
                  <a:lnTo>
                    <a:pt x="121" y="37"/>
                  </a:lnTo>
                  <a:lnTo>
                    <a:pt x="121" y="39"/>
                  </a:lnTo>
                  <a:lnTo>
                    <a:pt x="118" y="43"/>
                  </a:lnTo>
                  <a:lnTo>
                    <a:pt x="114" y="51"/>
                  </a:lnTo>
                  <a:lnTo>
                    <a:pt x="112" y="52"/>
                  </a:lnTo>
                  <a:lnTo>
                    <a:pt x="111" y="54"/>
                  </a:lnTo>
                  <a:lnTo>
                    <a:pt x="111" y="55"/>
                  </a:lnTo>
                  <a:lnTo>
                    <a:pt x="106" y="58"/>
                  </a:lnTo>
                  <a:lnTo>
                    <a:pt x="105" y="69"/>
                  </a:lnTo>
                  <a:lnTo>
                    <a:pt x="109" y="72"/>
                  </a:lnTo>
                  <a:lnTo>
                    <a:pt x="111" y="75"/>
                  </a:lnTo>
                  <a:lnTo>
                    <a:pt x="109" y="75"/>
                  </a:lnTo>
                  <a:lnTo>
                    <a:pt x="108" y="73"/>
                  </a:lnTo>
                  <a:lnTo>
                    <a:pt x="108" y="75"/>
                  </a:lnTo>
                  <a:lnTo>
                    <a:pt x="99" y="72"/>
                  </a:lnTo>
                  <a:lnTo>
                    <a:pt x="99" y="75"/>
                  </a:lnTo>
                  <a:lnTo>
                    <a:pt x="97" y="76"/>
                  </a:lnTo>
                  <a:lnTo>
                    <a:pt x="96" y="75"/>
                  </a:lnTo>
                  <a:lnTo>
                    <a:pt x="94" y="76"/>
                  </a:lnTo>
                  <a:lnTo>
                    <a:pt x="87" y="81"/>
                  </a:lnTo>
                  <a:lnTo>
                    <a:pt x="85" y="79"/>
                  </a:lnTo>
                  <a:lnTo>
                    <a:pt x="85" y="78"/>
                  </a:lnTo>
                  <a:lnTo>
                    <a:pt x="84" y="78"/>
                  </a:lnTo>
                  <a:lnTo>
                    <a:pt x="82" y="85"/>
                  </a:lnTo>
                  <a:lnTo>
                    <a:pt x="81" y="88"/>
                  </a:lnTo>
                  <a:lnTo>
                    <a:pt x="79" y="97"/>
                  </a:lnTo>
                  <a:lnTo>
                    <a:pt x="78" y="99"/>
                  </a:lnTo>
                  <a:lnTo>
                    <a:pt x="78" y="102"/>
                  </a:lnTo>
                  <a:lnTo>
                    <a:pt x="75" y="106"/>
                  </a:lnTo>
                  <a:lnTo>
                    <a:pt x="75" y="112"/>
                  </a:lnTo>
                  <a:lnTo>
                    <a:pt x="73" y="115"/>
                  </a:lnTo>
                  <a:lnTo>
                    <a:pt x="70" y="118"/>
                  </a:lnTo>
                  <a:lnTo>
                    <a:pt x="70" y="120"/>
                  </a:lnTo>
                  <a:lnTo>
                    <a:pt x="70" y="121"/>
                  </a:lnTo>
                  <a:lnTo>
                    <a:pt x="69" y="123"/>
                  </a:lnTo>
                  <a:lnTo>
                    <a:pt x="70" y="123"/>
                  </a:lnTo>
                  <a:lnTo>
                    <a:pt x="70" y="126"/>
                  </a:lnTo>
                  <a:lnTo>
                    <a:pt x="67" y="124"/>
                  </a:lnTo>
                  <a:lnTo>
                    <a:pt x="66" y="127"/>
                  </a:lnTo>
                  <a:lnTo>
                    <a:pt x="61" y="130"/>
                  </a:lnTo>
                  <a:lnTo>
                    <a:pt x="57" y="133"/>
                  </a:lnTo>
                  <a:lnTo>
                    <a:pt x="55" y="135"/>
                  </a:lnTo>
                  <a:lnTo>
                    <a:pt x="54" y="135"/>
                  </a:lnTo>
                  <a:lnTo>
                    <a:pt x="54" y="137"/>
                  </a:lnTo>
                  <a:lnTo>
                    <a:pt x="52" y="137"/>
                  </a:lnTo>
                  <a:lnTo>
                    <a:pt x="46" y="140"/>
                  </a:lnTo>
                  <a:lnTo>
                    <a:pt x="45" y="140"/>
                  </a:lnTo>
                  <a:lnTo>
                    <a:pt x="42" y="140"/>
                  </a:lnTo>
                  <a:lnTo>
                    <a:pt x="40" y="140"/>
                  </a:lnTo>
                  <a:lnTo>
                    <a:pt x="39" y="137"/>
                  </a:lnTo>
                  <a:lnTo>
                    <a:pt x="36" y="139"/>
                  </a:lnTo>
                  <a:lnTo>
                    <a:pt x="34" y="139"/>
                  </a:lnTo>
                  <a:lnTo>
                    <a:pt x="33" y="139"/>
                  </a:lnTo>
                  <a:lnTo>
                    <a:pt x="33" y="137"/>
                  </a:lnTo>
                  <a:lnTo>
                    <a:pt x="31" y="139"/>
                  </a:lnTo>
                  <a:lnTo>
                    <a:pt x="31" y="137"/>
                  </a:lnTo>
                  <a:lnTo>
                    <a:pt x="31" y="136"/>
                  </a:lnTo>
                  <a:lnTo>
                    <a:pt x="30" y="136"/>
                  </a:lnTo>
                  <a:lnTo>
                    <a:pt x="27" y="135"/>
                  </a:lnTo>
                  <a:lnTo>
                    <a:pt x="22" y="135"/>
                  </a:lnTo>
                  <a:lnTo>
                    <a:pt x="21" y="130"/>
                  </a:lnTo>
                  <a:lnTo>
                    <a:pt x="19" y="129"/>
                  </a:lnTo>
                  <a:lnTo>
                    <a:pt x="16" y="129"/>
                  </a:lnTo>
                  <a:lnTo>
                    <a:pt x="13" y="130"/>
                  </a:lnTo>
                  <a:lnTo>
                    <a:pt x="12" y="132"/>
                  </a:lnTo>
                  <a:lnTo>
                    <a:pt x="4" y="130"/>
                  </a:lnTo>
                  <a:lnTo>
                    <a:pt x="3" y="129"/>
                  </a:lnTo>
                  <a:lnTo>
                    <a:pt x="4" y="127"/>
                  </a:lnTo>
                  <a:lnTo>
                    <a:pt x="6" y="124"/>
                  </a:lnTo>
                  <a:lnTo>
                    <a:pt x="7" y="123"/>
                  </a:lnTo>
                  <a:lnTo>
                    <a:pt x="3" y="126"/>
                  </a:lnTo>
                  <a:lnTo>
                    <a:pt x="3" y="127"/>
                  </a:lnTo>
                  <a:lnTo>
                    <a:pt x="4" y="123"/>
                  </a:lnTo>
                  <a:lnTo>
                    <a:pt x="3" y="124"/>
                  </a:lnTo>
                  <a:lnTo>
                    <a:pt x="0" y="124"/>
                  </a:lnTo>
                  <a:lnTo>
                    <a:pt x="0" y="123"/>
                  </a:lnTo>
                  <a:lnTo>
                    <a:pt x="0" y="121"/>
                  </a:lnTo>
                  <a:lnTo>
                    <a:pt x="4" y="120"/>
                  </a:lnTo>
                  <a:lnTo>
                    <a:pt x="7" y="118"/>
                  </a:lnTo>
                  <a:lnTo>
                    <a:pt x="6" y="118"/>
                  </a:lnTo>
                  <a:lnTo>
                    <a:pt x="6" y="117"/>
                  </a:lnTo>
                  <a:lnTo>
                    <a:pt x="7" y="115"/>
                  </a:lnTo>
                  <a:lnTo>
                    <a:pt x="7" y="114"/>
                  </a:lnTo>
                  <a:lnTo>
                    <a:pt x="6" y="114"/>
                  </a:lnTo>
                  <a:lnTo>
                    <a:pt x="4" y="114"/>
                  </a:lnTo>
                  <a:lnTo>
                    <a:pt x="4" y="112"/>
                  </a:lnTo>
                  <a:lnTo>
                    <a:pt x="6" y="112"/>
                  </a:lnTo>
                  <a:lnTo>
                    <a:pt x="7" y="111"/>
                  </a:lnTo>
                  <a:lnTo>
                    <a:pt x="6" y="109"/>
                  </a:lnTo>
                  <a:lnTo>
                    <a:pt x="6" y="108"/>
                  </a:lnTo>
                  <a:lnTo>
                    <a:pt x="7" y="108"/>
                  </a:lnTo>
                  <a:lnTo>
                    <a:pt x="9" y="109"/>
                  </a:lnTo>
                  <a:lnTo>
                    <a:pt x="10" y="108"/>
                  </a:lnTo>
                  <a:lnTo>
                    <a:pt x="10" y="109"/>
                  </a:lnTo>
                  <a:lnTo>
                    <a:pt x="12" y="108"/>
                  </a:lnTo>
                  <a:lnTo>
                    <a:pt x="10" y="108"/>
                  </a:lnTo>
                  <a:lnTo>
                    <a:pt x="9" y="106"/>
                  </a:lnTo>
                  <a:lnTo>
                    <a:pt x="10" y="100"/>
                  </a:lnTo>
                  <a:lnTo>
                    <a:pt x="12" y="99"/>
                  </a:lnTo>
                  <a:lnTo>
                    <a:pt x="13" y="99"/>
                  </a:lnTo>
                  <a:lnTo>
                    <a:pt x="15" y="102"/>
                  </a:lnTo>
                  <a:lnTo>
                    <a:pt x="16" y="102"/>
                  </a:lnTo>
                  <a:lnTo>
                    <a:pt x="16" y="100"/>
                  </a:lnTo>
                  <a:lnTo>
                    <a:pt x="16" y="97"/>
                  </a:lnTo>
                  <a:lnTo>
                    <a:pt x="16" y="96"/>
                  </a:lnTo>
                  <a:lnTo>
                    <a:pt x="18" y="96"/>
                  </a:lnTo>
                  <a:lnTo>
                    <a:pt x="18" y="93"/>
                  </a:lnTo>
                  <a:lnTo>
                    <a:pt x="21" y="93"/>
                  </a:lnTo>
                  <a:lnTo>
                    <a:pt x="22" y="90"/>
                  </a:lnTo>
                  <a:lnTo>
                    <a:pt x="22" y="87"/>
                  </a:lnTo>
                  <a:lnTo>
                    <a:pt x="25" y="85"/>
                  </a:lnTo>
                  <a:lnTo>
                    <a:pt x="27" y="84"/>
                  </a:lnTo>
                  <a:lnTo>
                    <a:pt x="28" y="79"/>
                  </a:lnTo>
                  <a:lnTo>
                    <a:pt x="30" y="79"/>
                  </a:lnTo>
                  <a:lnTo>
                    <a:pt x="31" y="78"/>
                  </a:lnTo>
                  <a:lnTo>
                    <a:pt x="33" y="78"/>
                  </a:lnTo>
                  <a:lnTo>
                    <a:pt x="36" y="76"/>
                  </a:lnTo>
                  <a:lnTo>
                    <a:pt x="40" y="76"/>
                  </a:lnTo>
                  <a:lnTo>
                    <a:pt x="61" y="61"/>
                  </a:lnTo>
                  <a:lnTo>
                    <a:pt x="61" y="58"/>
                  </a:lnTo>
                  <a:lnTo>
                    <a:pt x="66" y="54"/>
                  </a:lnTo>
                  <a:lnTo>
                    <a:pt x="69" y="54"/>
                  </a:lnTo>
                  <a:lnTo>
                    <a:pt x="73" y="49"/>
                  </a:lnTo>
                  <a:lnTo>
                    <a:pt x="78" y="45"/>
                  </a:lnTo>
                  <a:lnTo>
                    <a:pt x="82" y="28"/>
                  </a:lnTo>
                  <a:lnTo>
                    <a:pt x="88" y="24"/>
                  </a:lnTo>
                  <a:lnTo>
                    <a:pt x="90" y="24"/>
                  </a:lnTo>
                  <a:lnTo>
                    <a:pt x="93" y="18"/>
                  </a:lnTo>
                  <a:lnTo>
                    <a:pt x="94" y="10"/>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47" name="Freeform 621"/>
            <p:cNvSpPr>
              <a:spLocks/>
            </p:cNvSpPr>
            <p:nvPr/>
          </p:nvSpPr>
          <p:spPr bwMode="auto">
            <a:xfrm>
              <a:off x="5631" y="3338"/>
              <a:ext cx="96" cy="151"/>
            </a:xfrm>
            <a:custGeom>
              <a:avLst/>
              <a:gdLst>
                <a:gd name="T0" fmla="*/ 44 w 96"/>
                <a:gd name="T1" fmla="*/ 124 h 151"/>
                <a:gd name="T2" fmla="*/ 33 w 96"/>
                <a:gd name="T3" fmla="*/ 114 h 151"/>
                <a:gd name="T4" fmla="*/ 18 w 96"/>
                <a:gd name="T5" fmla="*/ 103 h 151"/>
                <a:gd name="T6" fmla="*/ 29 w 96"/>
                <a:gd name="T7" fmla="*/ 93 h 151"/>
                <a:gd name="T8" fmla="*/ 36 w 96"/>
                <a:gd name="T9" fmla="*/ 76 h 151"/>
                <a:gd name="T10" fmla="*/ 38 w 96"/>
                <a:gd name="T11" fmla="*/ 69 h 151"/>
                <a:gd name="T12" fmla="*/ 36 w 96"/>
                <a:gd name="T13" fmla="*/ 60 h 151"/>
                <a:gd name="T14" fmla="*/ 32 w 96"/>
                <a:gd name="T15" fmla="*/ 55 h 151"/>
                <a:gd name="T16" fmla="*/ 35 w 96"/>
                <a:gd name="T17" fmla="*/ 52 h 151"/>
                <a:gd name="T18" fmla="*/ 26 w 96"/>
                <a:gd name="T19" fmla="*/ 42 h 151"/>
                <a:gd name="T20" fmla="*/ 29 w 96"/>
                <a:gd name="T21" fmla="*/ 40 h 151"/>
                <a:gd name="T22" fmla="*/ 27 w 96"/>
                <a:gd name="T23" fmla="*/ 36 h 151"/>
                <a:gd name="T24" fmla="*/ 23 w 96"/>
                <a:gd name="T25" fmla="*/ 36 h 151"/>
                <a:gd name="T26" fmla="*/ 12 w 96"/>
                <a:gd name="T27" fmla="*/ 22 h 151"/>
                <a:gd name="T28" fmla="*/ 14 w 96"/>
                <a:gd name="T29" fmla="*/ 18 h 151"/>
                <a:gd name="T30" fmla="*/ 8 w 96"/>
                <a:gd name="T31" fmla="*/ 15 h 151"/>
                <a:gd name="T32" fmla="*/ 0 w 96"/>
                <a:gd name="T33" fmla="*/ 0 h 151"/>
                <a:gd name="T34" fmla="*/ 5 w 96"/>
                <a:gd name="T35" fmla="*/ 3 h 151"/>
                <a:gd name="T36" fmla="*/ 8 w 96"/>
                <a:gd name="T37" fmla="*/ 11 h 151"/>
                <a:gd name="T38" fmla="*/ 12 w 96"/>
                <a:gd name="T39" fmla="*/ 9 h 151"/>
                <a:gd name="T40" fmla="*/ 17 w 96"/>
                <a:gd name="T41" fmla="*/ 12 h 151"/>
                <a:gd name="T42" fmla="*/ 23 w 96"/>
                <a:gd name="T43" fmla="*/ 15 h 151"/>
                <a:gd name="T44" fmla="*/ 26 w 96"/>
                <a:gd name="T45" fmla="*/ 17 h 151"/>
                <a:gd name="T46" fmla="*/ 27 w 96"/>
                <a:gd name="T47" fmla="*/ 21 h 151"/>
                <a:gd name="T48" fmla="*/ 30 w 96"/>
                <a:gd name="T49" fmla="*/ 27 h 151"/>
                <a:gd name="T50" fmla="*/ 29 w 96"/>
                <a:gd name="T51" fmla="*/ 27 h 151"/>
                <a:gd name="T52" fmla="*/ 27 w 96"/>
                <a:gd name="T53" fmla="*/ 30 h 151"/>
                <a:gd name="T54" fmla="*/ 30 w 96"/>
                <a:gd name="T55" fmla="*/ 33 h 151"/>
                <a:gd name="T56" fmla="*/ 35 w 96"/>
                <a:gd name="T57" fmla="*/ 45 h 151"/>
                <a:gd name="T58" fmla="*/ 33 w 96"/>
                <a:gd name="T59" fmla="*/ 49 h 151"/>
                <a:gd name="T60" fmla="*/ 38 w 96"/>
                <a:gd name="T61" fmla="*/ 51 h 151"/>
                <a:gd name="T62" fmla="*/ 42 w 96"/>
                <a:gd name="T63" fmla="*/ 51 h 151"/>
                <a:gd name="T64" fmla="*/ 47 w 96"/>
                <a:gd name="T65" fmla="*/ 55 h 151"/>
                <a:gd name="T66" fmla="*/ 47 w 96"/>
                <a:gd name="T67" fmla="*/ 43 h 151"/>
                <a:gd name="T68" fmla="*/ 51 w 96"/>
                <a:gd name="T69" fmla="*/ 49 h 151"/>
                <a:gd name="T70" fmla="*/ 56 w 96"/>
                <a:gd name="T71" fmla="*/ 64 h 151"/>
                <a:gd name="T72" fmla="*/ 63 w 96"/>
                <a:gd name="T73" fmla="*/ 69 h 151"/>
                <a:gd name="T74" fmla="*/ 77 w 96"/>
                <a:gd name="T75" fmla="*/ 73 h 151"/>
                <a:gd name="T76" fmla="*/ 83 w 96"/>
                <a:gd name="T77" fmla="*/ 69 h 151"/>
                <a:gd name="T78" fmla="*/ 93 w 96"/>
                <a:gd name="T79" fmla="*/ 64 h 151"/>
                <a:gd name="T80" fmla="*/ 89 w 96"/>
                <a:gd name="T81" fmla="*/ 88 h 151"/>
                <a:gd name="T82" fmla="*/ 89 w 96"/>
                <a:gd name="T83" fmla="*/ 96 h 151"/>
                <a:gd name="T84" fmla="*/ 87 w 96"/>
                <a:gd name="T85" fmla="*/ 96 h 151"/>
                <a:gd name="T86" fmla="*/ 77 w 96"/>
                <a:gd name="T87" fmla="*/ 97 h 151"/>
                <a:gd name="T88" fmla="*/ 72 w 96"/>
                <a:gd name="T89" fmla="*/ 109 h 151"/>
                <a:gd name="T90" fmla="*/ 45 w 96"/>
                <a:gd name="T91" fmla="*/ 151 h 151"/>
                <a:gd name="T92" fmla="*/ 35 w 96"/>
                <a:gd name="T93" fmla="*/ 145 h 1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6"/>
                <a:gd name="T142" fmla="*/ 0 h 151"/>
                <a:gd name="T143" fmla="*/ 96 w 96"/>
                <a:gd name="T144" fmla="*/ 151 h 1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6" h="151">
                  <a:moveTo>
                    <a:pt x="35" y="144"/>
                  </a:moveTo>
                  <a:lnTo>
                    <a:pt x="41" y="135"/>
                  </a:lnTo>
                  <a:lnTo>
                    <a:pt x="44" y="124"/>
                  </a:lnTo>
                  <a:lnTo>
                    <a:pt x="44" y="121"/>
                  </a:lnTo>
                  <a:lnTo>
                    <a:pt x="38" y="114"/>
                  </a:lnTo>
                  <a:lnTo>
                    <a:pt x="33" y="114"/>
                  </a:lnTo>
                  <a:lnTo>
                    <a:pt x="26" y="106"/>
                  </a:lnTo>
                  <a:lnTo>
                    <a:pt x="21" y="106"/>
                  </a:lnTo>
                  <a:lnTo>
                    <a:pt x="18" y="103"/>
                  </a:lnTo>
                  <a:lnTo>
                    <a:pt x="18" y="99"/>
                  </a:lnTo>
                  <a:lnTo>
                    <a:pt x="21" y="96"/>
                  </a:lnTo>
                  <a:lnTo>
                    <a:pt x="29" y="93"/>
                  </a:lnTo>
                  <a:lnTo>
                    <a:pt x="32" y="90"/>
                  </a:lnTo>
                  <a:lnTo>
                    <a:pt x="35" y="76"/>
                  </a:lnTo>
                  <a:lnTo>
                    <a:pt x="36" y="76"/>
                  </a:lnTo>
                  <a:lnTo>
                    <a:pt x="36" y="75"/>
                  </a:lnTo>
                  <a:lnTo>
                    <a:pt x="36" y="70"/>
                  </a:lnTo>
                  <a:lnTo>
                    <a:pt x="38" y="69"/>
                  </a:lnTo>
                  <a:lnTo>
                    <a:pt x="36" y="67"/>
                  </a:lnTo>
                  <a:lnTo>
                    <a:pt x="36" y="63"/>
                  </a:lnTo>
                  <a:lnTo>
                    <a:pt x="36" y="60"/>
                  </a:lnTo>
                  <a:lnTo>
                    <a:pt x="35" y="60"/>
                  </a:lnTo>
                  <a:lnTo>
                    <a:pt x="33" y="57"/>
                  </a:lnTo>
                  <a:lnTo>
                    <a:pt x="32" y="55"/>
                  </a:lnTo>
                  <a:lnTo>
                    <a:pt x="33" y="55"/>
                  </a:lnTo>
                  <a:lnTo>
                    <a:pt x="35" y="54"/>
                  </a:lnTo>
                  <a:lnTo>
                    <a:pt x="35" y="52"/>
                  </a:lnTo>
                  <a:lnTo>
                    <a:pt x="33" y="51"/>
                  </a:lnTo>
                  <a:lnTo>
                    <a:pt x="30" y="52"/>
                  </a:lnTo>
                  <a:lnTo>
                    <a:pt x="26" y="42"/>
                  </a:lnTo>
                  <a:lnTo>
                    <a:pt x="27" y="45"/>
                  </a:lnTo>
                  <a:lnTo>
                    <a:pt x="29" y="43"/>
                  </a:lnTo>
                  <a:lnTo>
                    <a:pt x="29" y="40"/>
                  </a:lnTo>
                  <a:lnTo>
                    <a:pt x="27" y="40"/>
                  </a:lnTo>
                  <a:lnTo>
                    <a:pt x="27" y="39"/>
                  </a:lnTo>
                  <a:lnTo>
                    <a:pt x="27" y="36"/>
                  </a:lnTo>
                  <a:lnTo>
                    <a:pt x="26" y="34"/>
                  </a:lnTo>
                  <a:lnTo>
                    <a:pt x="26" y="36"/>
                  </a:lnTo>
                  <a:lnTo>
                    <a:pt x="23" y="36"/>
                  </a:lnTo>
                  <a:lnTo>
                    <a:pt x="23" y="37"/>
                  </a:lnTo>
                  <a:lnTo>
                    <a:pt x="23" y="39"/>
                  </a:lnTo>
                  <a:lnTo>
                    <a:pt x="12" y="22"/>
                  </a:lnTo>
                  <a:lnTo>
                    <a:pt x="14" y="18"/>
                  </a:lnTo>
                  <a:lnTo>
                    <a:pt x="14" y="17"/>
                  </a:lnTo>
                  <a:lnTo>
                    <a:pt x="14" y="18"/>
                  </a:lnTo>
                  <a:lnTo>
                    <a:pt x="11" y="21"/>
                  </a:lnTo>
                  <a:lnTo>
                    <a:pt x="9" y="18"/>
                  </a:lnTo>
                  <a:lnTo>
                    <a:pt x="8" y="15"/>
                  </a:lnTo>
                  <a:lnTo>
                    <a:pt x="8" y="14"/>
                  </a:lnTo>
                  <a:lnTo>
                    <a:pt x="8" y="11"/>
                  </a:lnTo>
                  <a:lnTo>
                    <a:pt x="0" y="0"/>
                  </a:lnTo>
                  <a:lnTo>
                    <a:pt x="3" y="0"/>
                  </a:lnTo>
                  <a:lnTo>
                    <a:pt x="5" y="0"/>
                  </a:lnTo>
                  <a:lnTo>
                    <a:pt x="5" y="3"/>
                  </a:lnTo>
                  <a:lnTo>
                    <a:pt x="6" y="6"/>
                  </a:lnTo>
                  <a:lnTo>
                    <a:pt x="6" y="9"/>
                  </a:lnTo>
                  <a:lnTo>
                    <a:pt x="8" y="11"/>
                  </a:lnTo>
                  <a:lnTo>
                    <a:pt x="9" y="9"/>
                  </a:lnTo>
                  <a:lnTo>
                    <a:pt x="11" y="8"/>
                  </a:lnTo>
                  <a:lnTo>
                    <a:pt x="12" y="9"/>
                  </a:lnTo>
                  <a:lnTo>
                    <a:pt x="12" y="11"/>
                  </a:lnTo>
                  <a:lnTo>
                    <a:pt x="15" y="11"/>
                  </a:lnTo>
                  <a:lnTo>
                    <a:pt x="17" y="12"/>
                  </a:lnTo>
                  <a:lnTo>
                    <a:pt x="18" y="12"/>
                  </a:lnTo>
                  <a:lnTo>
                    <a:pt x="20" y="12"/>
                  </a:lnTo>
                  <a:lnTo>
                    <a:pt x="23" y="15"/>
                  </a:lnTo>
                  <a:lnTo>
                    <a:pt x="21" y="15"/>
                  </a:lnTo>
                  <a:lnTo>
                    <a:pt x="24" y="18"/>
                  </a:lnTo>
                  <a:lnTo>
                    <a:pt x="26" y="17"/>
                  </a:lnTo>
                  <a:lnTo>
                    <a:pt x="27" y="18"/>
                  </a:lnTo>
                  <a:lnTo>
                    <a:pt x="27" y="19"/>
                  </a:lnTo>
                  <a:lnTo>
                    <a:pt x="27" y="21"/>
                  </a:lnTo>
                  <a:lnTo>
                    <a:pt x="30" y="24"/>
                  </a:lnTo>
                  <a:lnTo>
                    <a:pt x="30" y="25"/>
                  </a:lnTo>
                  <a:lnTo>
                    <a:pt x="30" y="27"/>
                  </a:lnTo>
                  <a:lnTo>
                    <a:pt x="32" y="28"/>
                  </a:lnTo>
                  <a:lnTo>
                    <a:pt x="30" y="28"/>
                  </a:lnTo>
                  <a:lnTo>
                    <a:pt x="29" y="27"/>
                  </a:lnTo>
                  <a:lnTo>
                    <a:pt x="27" y="27"/>
                  </a:lnTo>
                  <a:lnTo>
                    <a:pt x="27" y="28"/>
                  </a:lnTo>
                  <a:lnTo>
                    <a:pt x="27" y="30"/>
                  </a:lnTo>
                  <a:lnTo>
                    <a:pt x="29" y="30"/>
                  </a:lnTo>
                  <a:lnTo>
                    <a:pt x="30" y="30"/>
                  </a:lnTo>
                  <a:lnTo>
                    <a:pt x="30" y="33"/>
                  </a:lnTo>
                  <a:lnTo>
                    <a:pt x="36" y="40"/>
                  </a:lnTo>
                  <a:lnTo>
                    <a:pt x="35" y="42"/>
                  </a:lnTo>
                  <a:lnTo>
                    <a:pt x="35" y="45"/>
                  </a:lnTo>
                  <a:lnTo>
                    <a:pt x="35" y="46"/>
                  </a:lnTo>
                  <a:lnTo>
                    <a:pt x="35" y="48"/>
                  </a:lnTo>
                  <a:lnTo>
                    <a:pt x="33" y="49"/>
                  </a:lnTo>
                  <a:lnTo>
                    <a:pt x="35" y="49"/>
                  </a:lnTo>
                  <a:lnTo>
                    <a:pt x="36" y="51"/>
                  </a:lnTo>
                  <a:lnTo>
                    <a:pt x="38" y="51"/>
                  </a:lnTo>
                  <a:lnTo>
                    <a:pt x="39" y="51"/>
                  </a:lnTo>
                  <a:lnTo>
                    <a:pt x="41" y="51"/>
                  </a:lnTo>
                  <a:lnTo>
                    <a:pt x="42" y="51"/>
                  </a:lnTo>
                  <a:lnTo>
                    <a:pt x="44" y="57"/>
                  </a:lnTo>
                  <a:lnTo>
                    <a:pt x="45" y="57"/>
                  </a:lnTo>
                  <a:lnTo>
                    <a:pt x="47" y="55"/>
                  </a:lnTo>
                  <a:lnTo>
                    <a:pt x="47" y="46"/>
                  </a:lnTo>
                  <a:lnTo>
                    <a:pt x="45" y="43"/>
                  </a:lnTo>
                  <a:lnTo>
                    <a:pt x="47" y="43"/>
                  </a:lnTo>
                  <a:lnTo>
                    <a:pt x="47" y="45"/>
                  </a:lnTo>
                  <a:lnTo>
                    <a:pt x="51" y="46"/>
                  </a:lnTo>
                  <a:lnTo>
                    <a:pt x="51" y="49"/>
                  </a:lnTo>
                  <a:lnTo>
                    <a:pt x="53" y="58"/>
                  </a:lnTo>
                  <a:lnTo>
                    <a:pt x="54" y="60"/>
                  </a:lnTo>
                  <a:lnTo>
                    <a:pt x="56" y="64"/>
                  </a:lnTo>
                  <a:lnTo>
                    <a:pt x="57" y="66"/>
                  </a:lnTo>
                  <a:lnTo>
                    <a:pt x="60" y="66"/>
                  </a:lnTo>
                  <a:lnTo>
                    <a:pt x="63" y="69"/>
                  </a:lnTo>
                  <a:lnTo>
                    <a:pt x="72" y="72"/>
                  </a:lnTo>
                  <a:lnTo>
                    <a:pt x="74" y="73"/>
                  </a:lnTo>
                  <a:lnTo>
                    <a:pt x="77" y="73"/>
                  </a:lnTo>
                  <a:lnTo>
                    <a:pt x="78" y="72"/>
                  </a:lnTo>
                  <a:lnTo>
                    <a:pt x="80" y="72"/>
                  </a:lnTo>
                  <a:lnTo>
                    <a:pt x="83" y="69"/>
                  </a:lnTo>
                  <a:lnTo>
                    <a:pt x="89" y="64"/>
                  </a:lnTo>
                  <a:lnTo>
                    <a:pt x="90" y="63"/>
                  </a:lnTo>
                  <a:lnTo>
                    <a:pt x="93" y="64"/>
                  </a:lnTo>
                  <a:lnTo>
                    <a:pt x="96" y="66"/>
                  </a:lnTo>
                  <a:lnTo>
                    <a:pt x="95" y="85"/>
                  </a:lnTo>
                  <a:lnTo>
                    <a:pt x="89" y="88"/>
                  </a:lnTo>
                  <a:lnTo>
                    <a:pt x="89" y="93"/>
                  </a:lnTo>
                  <a:lnTo>
                    <a:pt x="87" y="94"/>
                  </a:lnTo>
                  <a:lnTo>
                    <a:pt x="89" y="96"/>
                  </a:lnTo>
                  <a:lnTo>
                    <a:pt x="89" y="97"/>
                  </a:lnTo>
                  <a:lnTo>
                    <a:pt x="87" y="100"/>
                  </a:lnTo>
                  <a:lnTo>
                    <a:pt x="87" y="96"/>
                  </a:lnTo>
                  <a:lnTo>
                    <a:pt x="86" y="96"/>
                  </a:lnTo>
                  <a:lnTo>
                    <a:pt x="78" y="96"/>
                  </a:lnTo>
                  <a:lnTo>
                    <a:pt x="77" y="97"/>
                  </a:lnTo>
                  <a:lnTo>
                    <a:pt x="69" y="105"/>
                  </a:lnTo>
                  <a:lnTo>
                    <a:pt x="71" y="106"/>
                  </a:lnTo>
                  <a:lnTo>
                    <a:pt x="72" y="109"/>
                  </a:lnTo>
                  <a:lnTo>
                    <a:pt x="74" y="109"/>
                  </a:lnTo>
                  <a:lnTo>
                    <a:pt x="53" y="147"/>
                  </a:lnTo>
                  <a:lnTo>
                    <a:pt x="45" y="151"/>
                  </a:lnTo>
                  <a:lnTo>
                    <a:pt x="42" y="147"/>
                  </a:lnTo>
                  <a:lnTo>
                    <a:pt x="35" y="147"/>
                  </a:lnTo>
                  <a:lnTo>
                    <a:pt x="35" y="145"/>
                  </a:lnTo>
                  <a:lnTo>
                    <a:pt x="35" y="144"/>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48" name="Freeform 622"/>
            <p:cNvSpPr>
              <a:spLocks/>
            </p:cNvSpPr>
            <p:nvPr/>
          </p:nvSpPr>
          <p:spPr bwMode="auto">
            <a:xfrm>
              <a:off x="5330" y="2808"/>
              <a:ext cx="2" cy="6"/>
            </a:xfrm>
            <a:custGeom>
              <a:avLst/>
              <a:gdLst>
                <a:gd name="T0" fmla="*/ 0 w 2"/>
                <a:gd name="T1" fmla="*/ 0 h 6"/>
                <a:gd name="T2" fmla="*/ 2 w 2"/>
                <a:gd name="T3" fmla="*/ 6 h 6"/>
                <a:gd name="T4" fmla="*/ 0 w 2"/>
                <a:gd name="T5" fmla="*/ 3 h 6"/>
                <a:gd name="T6" fmla="*/ 0 w 2"/>
                <a:gd name="T7" fmla="*/ 0 h 6"/>
                <a:gd name="T8" fmla="*/ 0 60000 65536"/>
                <a:gd name="T9" fmla="*/ 0 60000 65536"/>
                <a:gd name="T10" fmla="*/ 0 60000 65536"/>
                <a:gd name="T11" fmla="*/ 0 60000 65536"/>
                <a:gd name="T12" fmla="*/ 0 w 2"/>
                <a:gd name="T13" fmla="*/ 0 h 6"/>
                <a:gd name="T14" fmla="*/ 2 w 2"/>
                <a:gd name="T15" fmla="*/ 6 h 6"/>
              </a:gdLst>
              <a:ahLst/>
              <a:cxnLst>
                <a:cxn ang="T8">
                  <a:pos x="T0" y="T1"/>
                </a:cxn>
                <a:cxn ang="T9">
                  <a:pos x="T2" y="T3"/>
                </a:cxn>
                <a:cxn ang="T10">
                  <a:pos x="T4" y="T5"/>
                </a:cxn>
                <a:cxn ang="T11">
                  <a:pos x="T6" y="T7"/>
                </a:cxn>
              </a:cxnLst>
              <a:rect l="T12" t="T13" r="T14" b="T15"/>
              <a:pathLst>
                <a:path w="2" h="6">
                  <a:moveTo>
                    <a:pt x="0" y="0"/>
                  </a:moveTo>
                  <a:lnTo>
                    <a:pt x="2" y="6"/>
                  </a:lnTo>
                  <a:lnTo>
                    <a:pt x="0" y="3"/>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49" name="Freeform 623"/>
            <p:cNvSpPr>
              <a:spLocks/>
            </p:cNvSpPr>
            <p:nvPr/>
          </p:nvSpPr>
          <p:spPr bwMode="auto">
            <a:xfrm>
              <a:off x="5333" y="2816"/>
              <a:ext cx="1" cy="6"/>
            </a:xfrm>
            <a:custGeom>
              <a:avLst/>
              <a:gdLst>
                <a:gd name="T0" fmla="*/ 0 w 1"/>
                <a:gd name="T1" fmla="*/ 0 h 6"/>
                <a:gd name="T2" fmla="*/ 0 w 1"/>
                <a:gd name="T3" fmla="*/ 6 h 6"/>
                <a:gd name="T4" fmla="*/ 0 w 1"/>
                <a:gd name="T5" fmla="*/ 0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6"/>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50" name="Freeform 624"/>
            <p:cNvSpPr>
              <a:spLocks/>
            </p:cNvSpPr>
            <p:nvPr/>
          </p:nvSpPr>
          <p:spPr bwMode="auto">
            <a:xfrm>
              <a:off x="2524" y="2600"/>
              <a:ext cx="6" cy="2"/>
            </a:xfrm>
            <a:custGeom>
              <a:avLst/>
              <a:gdLst>
                <a:gd name="T0" fmla="*/ 6 w 6"/>
                <a:gd name="T1" fmla="*/ 0 h 2"/>
                <a:gd name="T2" fmla="*/ 4 w 6"/>
                <a:gd name="T3" fmla="*/ 0 h 2"/>
                <a:gd name="T4" fmla="*/ 3 w 6"/>
                <a:gd name="T5" fmla="*/ 0 h 2"/>
                <a:gd name="T6" fmla="*/ 1 w 6"/>
                <a:gd name="T7" fmla="*/ 0 h 2"/>
                <a:gd name="T8" fmla="*/ 0 w 6"/>
                <a:gd name="T9" fmla="*/ 0 h 2"/>
                <a:gd name="T10" fmla="*/ 1 w 6"/>
                <a:gd name="T11" fmla="*/ 2 h 2"/>
                <a:gd name="T12" fmla="*/ 3 w 6"/>
                <a:gd name="T13" fmla="*/ 2 h 2"/>
                <a:gd name="T14" fmla="*/ 4 w 6"/>
                <a:gd name="T15" fmla="*/ 2 h 2"/>
                <a:gd name="T16" fmla="*/ 6 w 6"/>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
                <a:gd name="T29" fmla="*/ 6 w 6"/>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
                  <a:moveTo>
                    <a:pt x="6" y="0"/>
                  </a:moveTo>
                  <a:lnTo>
                    <a:pt x="4" y="0"/>
                  </a:lnTo>
                  <a:lnTo>
                    <a:pt x="3" y="0"/>
                  </a:lnTo>
                  <a:lnTo>
                    <a:pt x="1" y="0"/>
                  </a:lnTo>
                  <a:lnTo>
                    <a:pt x="0" y="0"/>
                  </a:lnTo>
                  <a:lnTo>
                    <a:pt x="1" y="2"/>
                  </a:lnTo>
                  <a:lnTo>
                    <a:pt x="3" y="2"/>
                  </a:lnTo>
                  <a:lnTo>
                    <a:pt x="4" y="2"/>
                  </a:lnTo>
                  <a:lnTo>
                    <a:pt x="6"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51" name="Freeform 625"/>
            <p:cNvSpPr>
              <a:spLocks/>
            </p:cNvSpPr>
            <p:nvPr/>
          </p:nvSpPr>
          <p:spPr bwMode="auto">
            <a:xfrm>
              <a:off x="3404" y="2807"/>
              <a:ext cx="3" cy="9"/>
            </a:xfrm>
            <a:custGeom>
              <a:avLst/>
              <a:gdLst>
                <a:gd name="T0" fmla="*/ 3 w 3"/>
                <a:gd name="T1" fmla="*/ 3 h 9"/>
                <a:gd name="T2" fmla="*/ 3 w 3"/>
                <a:gd name="T3" fmla="*/ 6 h 9"/>
                <a:gd name="T4" fmla="*/ 1 w 3"/>
                <a:gd name="T5" fmla="*/ 9 h 9"/>
                <a:gd name="T6" fmla="*/ 0 w 3"/>
                <a:gd name="T7" fmla="*/ 7 h 9"/>
                <a:gd name="T8" fmla="*/ 0 w 3"/>
                <a:gd name="T9" fmla="*/ 0 h 9"/>
                <a:gd name="T10" fmla="*/ 1 w 3"/>
                <a:gd name="T11" fmla="*/ 0 h 9"/>
                <a:gd name="T12" fmla="*/ 3 w 3"/>
                <a:gd name="T13" fmla="*/ 0 h 9"/>
                <a:gd name="T14" fmla="*/ 3 w 3"/>
                <a:gd name="T15" fmla="*/ 3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3"/>
                  </a:moveTo>
                  <a:lnTo>
                    <a:pt x="3" y="6"/>
                  </a:lnTo>
                  <a:lnTo>
                    <a:pt x="1" y="9"/>
                  </a:lnTo>
                  <a:lnTo>
                    <a:pt x="0" y="7"/>
                  </a:lnTo>
                  <a:lnTo>
                    <a:pt x="0" y="0"/>
                  </a:lnTo>
                  <a:lnTo>
                    <a:pt x="1" y="0"/>
                  </a:lnTo>
                  <a:lnTo>
                    <a:pt x="3" y="0"/>
                  </a:lnTo>
                  <a:lnTo>
                    <a:pt x="3"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52" name="Freeform 626"/>
            <p:cNvSpPr>
              <a:spLocks/>
            </p:cNvSpPr>
            <p:nvPr/>
          </p:nvSpPr>
          <p:spPr bwMode="auto">
            <a:xfrm>
              <a:off x="3396" y="2822"/>
              <a:ext cx="6" cy="10"/>
            </a:xfrm>
            <a:custGeom>
              <a:avLst/>
              <a:gdLst>
                <a:gd name="T0" fmla="*/ 2 w 6"/>
                <a:gd name="T1" fmla="*/ 0 h 10"/>
                <a:gd name="T2" fmla="*/ 3 w 6"/>
                <a:gd name="T3" fmla="*/ 6 h 10"/>
                <a:gd name="T4" fmla="*/ 3 w 6"/>
                <a:gd name="T5" fmla="*/ 7 h 10"/>
                <a:gd name="T6" fmla="*/ 5 w 6"/>
                <a:gd name="T7" fmla="*/ 7 h 10"/>
                <a:gd name="T8" fmla="*/ 6 w 6"/>
                <a:gd name="T9" fmla="*/ 10 h 10"/>
                <a:gd name="T10" fmla="*/ 2 w 6"/>
                <a:gd name="T11" fmla="*/ 7 h 10"/>
                <a:gd name="T12" fmla="*/ 0 w 6"/>
                <a:gd name="T13" fmla="*/ 1 h 10"/>
                <a:gd name="T14" fmla="*/ 2 w 6"/>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0"/>
                <a:gd name="T26" fmla="*/ 6 w 6"/>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0">
                  <a:moveTo>
                    <a:pt x="2" y="0"/>
                  </a:moveTo>
                  <a:lnTo>
                    <a:pt x="3" y="6"/>
                  </a:lnTo>
                  <a:lnTo>
                    <a:pt x="3" y="7"/>
                  </a:lnTo>
                  <a:lnTo>
                    <a:pt x="5" y="7"/>
                  </a:lnTo>
                  <a:lnTo>
                    <a:pt x="6" y="10"/>
                  </a:lnTo>
                  <a:lnTo>
                    <a:pt x="2" y="7"/>
                  </a:lnTo>
                  <a:lnTo>
                    <a:pt x="0" y="1"/>
                  </a:lnTo>
                  <a:lnTo>
                    <a:pt x="2"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53" name="Freeform 627"/>
            <p:cNvSpPr>
              <a:spLocks/>
            </p:cNvSpPr>
            <p:nvPr/>
          </p:nvSpPr>
          <p:spPr bwMode="auto">
            <a:xfrm>
              <a:off x="3612" y="2521"/>
              <a:ext cx="4" cy="1"/>
            </a:xfrm>
            <a:custGeom>
              <a:avLst/>
              <a:gdLst>
                <a:gd name="T0" fmla="*/ 1 w 4"/>
                <a:gd name="T1" fmla="*/ 0 h 1"/>
                <a:gd name="T2" fmla="*/ 3 w 4"/>
                <a:gd name="T3" fmla="*/ 1 h 1"/>
                <a:gd name="T4" fmla="*/ 3 w 4"/>
                <a:gd name="T5" fmla="*/ 0 h 1"/>
                <a:gd name="T6" fmla="*/ 4 w 4"/>
                <a:gd name="T7" fmla="*/ 1 h 1"/>
                <a:gd name="T8" fmla="*/ 4 w 4"/>
                <a:gd name="T9" fmla="*/ 0 h 1"/>
                <a:gd name="T10" fmla="*/ 0 w 4"/>
                <a:gd name="T11" fmla="*/ 0 h 1"/>
                <a:gd name="T12" fmla="*/ 1 w 4"/>
                <a:gd name="T13" fmla="*/ 0 h 1"/>
                <a:gd name="T14" fmla="*/ 0 60000 65536"/>
                <a:gd name="T15" fmla="*/ 0 60000 65536"/>
                <a:gd name="T16" fmla="*/ 0 60000 65536"/>
                <a:gd name="T17" fmla="*/ 0 60000 65536"/>
                <a:gd name="T18" fmla="*/ 0 60000 65536"/>
                <a:gd name="T19" fmla="*/ 0 60000 65536"/>
                <a:gd name="T20" fmla="*/ 0 60000 65536"/>
                <a:gd name="T21" fmla="*/ 0 w 4"/>
                <a:gd name="T22" fmla="*/ 0 h 1"/>
                <a:gd name="T23" fmla="*/ 4 w 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
                  <a:moveTo>
                    <a:pt x="1" y="0"/>
                  </a:moveTo>
                  <a:lnTo>
                    <a:pt x="3" y="1"/>
                  </a:lnTo>
                  <a:lnTo>
                    <a:pt x="3" y="0"/>
                  </a:lnTo>
                  <a:lnTo>
                    <a:pt x="4" y="1"/>
                  </a:lnTo>
                  <a:lnTo>
                    <a:pt x="4" y="0"/>
                  </a:lnTo>
                  <a:lnTo>
                    <a:pt x="0" y="0"/>
                  </a:lnTo>
                  <a:lnTo>
                    <a:pt x="1"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54" name="Freeform 628"/>
            <p:cNvSpPr>
              <a:spLocks/>
            </p:cNvSpPr>
            <p:nvPr/>
          </p:nvSpPr>
          <p:spPr bwMode="auto">
            <a:xfrm>
              <a:off x="3633" y="2512"/>
              <a:ext cx="18" cy="7"/>
            </a:xfrm>
            <a:custGeom>
              <a:avLst/>
              <a:gdLst>
                <a:gd name="T0" fmla="*/ 16 w 18"/>
                <a:gd name="T1" fmla="*/ 3 h 7"/>
                <a:gd name="T2" fmla="*/ 18 w 18"/>
                <a:gd name="T3" fmla="*/ 3 h 7"/>
                <a:gd name="T4" fmla="*/ 16 w 18"/>
                <a:gd name="T5" fmla="*/ 6 h 7"/>
                <a:gd name="T6" fmla="*/ 10 w 18"/>
                <a:gd name="T7" fmla="*/ 7 h 7"/>
                <a:gd name="T8" fmla="*/ 3 w 18"/>
                <a:gd name="T9" fmla="*/ 6 h 7"/>
                <a:gd name="T10" fmla="*/ 0 w 18"/>
                <a:gd name="T11" fmla="*/ 4 h 7"/>
                <a:gd name="T12" fmla="*/ 1 w 18"/>
                <a:gd name="T13" fmla="*/ 1 h 7"/>
                <a:gd name="T14" fmla="*/ 3 w 18"/>
                <a:gd name="T15" fmla="*/ 0 h 7"/>
                <a:gd name="T16" fmla="*/ 6 w 18"/>
                <a:gd name="T17" fmla="*/ 3 h 7"/>
                <a:gd name="T18" fmla="*/ 7 w 18"/>
                <a:gd name="T19" fmla="*/ 3 h 7"/>
                <a:gd name="T20" fmla="*/ 10 w 18"/>
                <a:gd name="T21" fmla="*/ 1 h 7"/>
                <a:gd name="T22" fmla="*/ 16 w 18"/>
                <a:gd name="T23" fmla="*/ 3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7"/>
                <a:gd name="T38" fmla="*/ 18 w 18"/>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7">
                  <a:moveTo>
                    <a:pt x="16" y="3"/>
                  </a:moveTo>
                  <a:lnTo>
                    <a:pt x="18" y="3"/>
                  </a:lnTo>
                  <a:lnTo>
                    <a:pt x="16" y="6"/>
                  </a:lnTo>
                  <a:lnTo>
                    <a:pt x="10" y="7"/>
                  </a:lnTo>
                  <a:lnTo>
                    <a:pt x="3" y="6"/>
                  </a:lnTo>
                  <a:lnTo>
                    <a:pt x="0" y="4"/>
                  </a:lnTo>
                  <a:lnTo>
                    <a:pt x="1" y="1"/>
                  </a:lnTo>
                  <a:lnTo>
                    <a:pt x="3" y="0"/>
                  </a:lnTo>
                  <a:lnTo>
                    <a:pt x="6" y="3"/>
                  </a:lnTo>
                  <a:lnTo>
                    <a:pt x="7" y="3"/>
                  </a:lnTo>
                  <a:lnTo>
                    <a:pt x="10" y="1"/>
                  </a:lnTo>
                  <a:lnTo>
                    <a:pt x="16"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55" name="Freeform 629"/>
            <p:cNvSpPr>
              <a:spLocks/>
            </p:cNvSpPr>
            <p:nvPr/>
          </p:nvSpPr>
          <p:spPr bwMode="auto">
            <a:xfrm>
              <a:off x="5113" y="1640"/>
              <a:ext cx="51" cy="221"/>
            </a:xfrm>
            <a:custGeom>
              <a:avLst/>
              <a:gdLst>
                <a:gd name="T0" fmla="*/ 15 w 51"/>
                <a:gd name="T1" fmla="*/ 0 h 221"/>
                <a:gd name="T2" fmla="*/ 17 w 51"/>
                <a:gd name="T3" fmla="*/ 0 h 221"/>
                <a:gd name="T4" fmla="*/ 18 w 51"/>
                <a:gd name="T5" fmla="*/ 0 h 221"/>
                <a:gd name="T6" fmla="*/ 29 w 51"/>
                <a:gd name="T7" fmla="*/ 44 h 221"/>
                <a:gd name="T8" fmla="*/ 27 w 51"/>
                <a:gd name="T9" fmla="*/ 57 h 221"/>
                <a:gd name="T10" fmla="*/ 24 w 51"/>
                <a:gd name="T11" fmla="*/ 59 h 221"/>
                <a:gd name="T12" fmla="*/ 27 w 51"/>
                <a:gd name="T13" fmla="*/ 78 h 221"/>
                <a:gd name="T14" fmla="*/ 29 w 51"/>
                <a:gd name="T15" fmla="*/ 78 h 221"/>
                <a:gd name="T16" fmla="*/ 45 w 51"/>
                <a:gd name="T17" fmla="*/ 140 h 221"/>
                <a:gd name="T18" fmla="*/ 51 w 51"/>
                <a:gd name="T19" fmla="*/ 149 h 221"/>
                <a:gd name="T20" fmla="*/ 51 w 51"/>
                <a:gd name="T21" fmla="*/ 152 h 221"/>
                <a:gd name="T22" fmla="*/ 45 w 51"/>
                <a:gd name="T23" fmla="*/ 143 h 221"/>
                <a:gd name="T24" fmla="*/ 36 w 51"/>
                <a:gd name="T25" fmla="*/ 137 h 221"/>
                <a:gd name="T26" fmla="*/ 32 w 51"/>
                <a:gd name="T27" fmla="*/ 135 h 221"/>
                <a:gd name="T28" fmla="*/ 27 w 51"/>
                <a:gd name="T29" fmla="*/ 137 h 221"/>
                <a:gd name="T30" fmla="*/ 24 w 51"/>
                <a:gd name="T31" fmla="*/ 140 h 221"/>
                <a:gd name="T32" fmla="*/ 17 w 51"/>
                <a:gd name="T33" fmla="*/ 179 h 221"/>
                <a:gd name="T34" fmla="*/ 23 w 51"/>
                <a:gd name="T35" fmla="*/ 191 h 221"/>
                <a:gd name="T36" fmla="*/ 26 w 51"/>
                <a:gd name="T37" fmla="*/ 197 h 221"/>
                <a:gd name="T38" fmla="*/ 29 w 51"/>
                <a:gd name="T39" fmla="*/ 201 h 221"/>
                <a:gd name="T40" fmla="*/ 30 w 51"/>
                <a:gd name="T41" fmla="*/ 200 h 221"/>
                <a:gd name="T42" fmla="*/ 32 w 51"/>
                <a:gd name="T43" fmla="*/ 201 h 221"/>
                <a:gd name="T44" fmla="*/ 33 w 51"/>
                <a:gd name="T45" fmla="*/ 209 h 221"/>
                <a:gd name="T46" fmla="*/ 33 w 51"/>
                <a:gd name="T47" fmla="*/ 215 h 221"/>
                <a:gd name="T48" fmla="*/ 30 w 51"/>
                <a:gd name="T49" fmla="*/ 218 h 221"/>
                <a:gd name="T50" fmla="*/ 29 w 51"/>
                <a:gd name="T51" fmla="*/ 206 h 221"/>
                <a:gd name="T52" fmla="*/ 21 w 51"/>
                <a:gd name="T53" fmla="*/ 203 h 221"/>
                <a:gd name="T54" fmla="*/ 17 w 51"/>
                <a:gd name="T55" fmla="*/ 203 h 221"/>
                <a:gd name="T56" fmla="*/ 14 w 51"/>
                <a:gd name="T57" fmla="*/ 206 h 221"/>
                <a:gd name="T58" fmla="*/ 9 w 51"/>
                <a:gd name="T59" fmla="*/ 221 h 221"/>
                <a:gd name="T60" fmla="*/ 5 w 51"/>
                <a:gd name="T61" fmla="*/ 218 h 221"/>
                <a:gd name="T62" fmla="*/ 8 w 51"/>
                <a:gd name="T63" fmla="*/ 173 h 221"/>
                <a:gd name="T64" fmla="*/ 9 w 51"/>
                <a:gd name="T65" fmla="*/ 170 h 221"/>
                <a:gd name="T66" fmla="*/ 5 w 51"/>
                <a:gd name="T67" fmla="*/ 152 h 221"/>
                <a:gd name="T68" fmla="*/ 8 w 51"/>
                <a:gd name="T69" fmla="*/ 120 h 221"/>
                <a:gd name="T70" fmla="*/ 9 w 51"/>
                <a:gd name="T71" fmla="*/ 120 h 221"/>
                <a:gd name="T72" fmla="*/ 9 w 51"/>
                <a:gd name="T73" fmla="*/ 117 h 221"/>
                <a:gd name="T74" fmla="*/ 8 w 51"/>
                <a:gd name="T75" fmla="*/ 110 h 221"/>
                <a:gd name="T76" fmla="*/ 8 w 51"/>
                <a:gd name="T77" fmla="*/ 107 h 221"/>
                <a:gd name="T78" fmla="*/ 9 w 51"/>
                <a:gd name="T79" fmla="*/ 87 h 221"/>
                <a:gd name="T80" fmla="*/ 6 w 51"/>
                <a:gd name="T81" fmla="*/ 80 h 221"/>
                <a:gd name="T82" fmla="*/ 0 w 51"/>
                <a:gd name="T83" fmla="*/ 74 h 221"/>
                <a:gd name="T84" fmla="*/ 2 w 51"/>
                <a:gd name="T85" fmla="*/ 72 h 221"/>
                <a:gd name="T86" fmla="*/ 0 w 51"/>
                <a:gd name="T87" fmla="*/ 57 h 221"/>
                <a:gd name="T88" fmla="*/ 3 w 51"/>
                <a:gd name="T89" fmla="*/ 38 h 221"/>
                <a:gd name="T90" fmla="*/ 2 w 51"/>
                <a:gd name="T91" fmla="*/ 29 h 221"/>
                <a:gd name="T92" fmla="*/ 3 w 51"/>
                <a:gd name="T93" fmla="*/ 26 h 221"/>
                <a:gd name="T94" fmla="*/ 8 w 51"/>
                <a:gd name="T95" fmla="*/ 24 h 221"/>
                <a:gd name="T96" fmla="*/ 9 w 51"/>
                <a:gd name="T97" fmla="*/ 24 h 221"/>
                <a:gd name="T98" fmla="*/ 11 w 51"/>
                <a:gd name="T99" fmla="*/ 26 h 221"/>
                <a:gd name="T100" fmla="*/ 15 w 51"/>
                <a:gd name="T101" fmla="*/ 26 h 221"/>
                <a:gd name="T102" fmla="*/ 15 w 51"/>
                <a:gd name="T103" fmla="*/ 24 h 221"/>
                <a:gd name="T104" fmla="*/ 15 w 51"/>
                <a:gd name="T105" fmla="*/ 23 h 221"/>
                <a:gd name="T106" fmla="*/ 15 w 51"/>
                <a:gd name="T107" fmla="*/ 20 h 221"/>
                <a:gd name="T108" fmla="*/ 17 w 51"/>
                <a:gd name="T109" fmla="*/ 20 h 221"/>
                <a:gd name="T110" fmla="*/ 18 w 51"/>
                <a:gd name="T111" fmla="*/ 20 h 221"/>
                <a:gd name="T112" fmla="*/ 11 w 51"/>
                <a:gd name="T113" fmla="*/ 2 h 221"/>
                <a:gd name="T114" fmla="*/ 12 w 51"/>
                <a:gd name="T115" fmla="*/ 2 h 221"/>
                <a:gd name="T116" fmla="*/ 14 w 51"/>
                <a:gd name="T117" fmla="*/ 2 h 221"/>
                <a:gd name="T118" fmla="*/ 15 w 51"/>
                <a:gd name="T119" fmla="*/ 0 h 2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1"/>
                <a:gd name="T181" fmla="*/ 0 h 221"/>
                <a:gd name="T182" fmla="*/ 51 w 51"/>
                <a:gd name="T183" fmla="*/ 221 h 2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1" h="221">
                  <a:moveTo>
                    <a:pt x="15" y="0"/>
                  </a:moveTo>
                  <a:lnTo>
                    <a:pt x="17" y="0"/>
                  </a:lnTo>
                  <a:lnTo>
                    <a:pt x="18" y="0"/>
                  </a:lnTo>
                  <a:lnTo>
                    <a:pt x="29" y="44"/>
                  </a:lnTo>
                  <a:lnTo>
                    <a:pt x="27" y="57"/>
                  </a:lnTo>
                  <a:lnTo>
                    <a:pt x="24" y="59"/>
                  </a:lnTo>
                  <a:lnTo>
                    <a:pt x="27" y="78"/>
                  </a:lnTo>
                  <a:lnTo>
                    <a:pt x="29" y="78"/>
                  </a:lnTo>
                  <a:lnTo>
                    <a:pt x="45" y="140"/>
                  </a:lnTo>
                  <a:lnTo>
                    <a:pt x="51" y="149"/>
                  </a:lnTo>
                  <a:lnTo>
                    <a:pt x="51" y="152"/>
                  </a:lnTo>
                  <a:lnTo>
                    <a:pt x="45" y="143"/>
                  </a:lnTo>
                  <a:lnTo>
                    <a:pt x="36" y="137"/>
                  </a:lnTo>
                  <a:lnTo>
                    <a:pt x="32" y="135"/>
                  </a:lnTo>
                  <a:lnTo>
                    <a:pt x="27" y="137"/>
                  </a:lnTo>
                  <a:lnTo>
                    <a:pt x="24" y="140"/>
                  </a:lnTo>
                  <a:lnTo>
                    <a:pt x="17" y="179"/>
                  </a:lnTo>
                  <a:lnTo>
                    <a:pt x="23" y="191"/>
                  </a:lnTo>
                  <a:lnTo>
                    <a:pt x="26" y="197"/>
                  </a:lnTo>
                  <a:lnTo>
                    <a:pt x="29" y="201"/>
                  </a:lnTo>
                  <a:lnTo>
                    <a:pt x="30" y="200"/>
                  </a:lnTo>
                  <a:lnTo>
                    <a:pt x="32" y="201"/>
                  </a:lnTo>
                  <a:lnTo>
                    <a:pt x="33" y="209"/>
                  </a:lnTo>
                  <a:lnTo>
                    <a:pt x="33" y="215"/>
                  </a:lnTo>
                  <a:lnTo>
                    <a:pt x="30" y="218"/>
                  </a:lnTo>
                  <a:lnTo>
                    <a:pt x="29" y="206"/>
                  </a:lnTo>
                  <a:lnTo>
                    <a:pt x="21" y="203"/>
                  </a:lnTo>
                  <a:lnTo>
                    <a:pt x="17" y="203"/>
                  </a:lnTo>
                  <a:lnTo>
                    <a:pt x="14" y="206"/>
                  </a:lnTo>
                  <a:lnTo>
                    <a:pt x="9" y="221"/>
                  </a:lnTo>
                  <a:lnTo>
                    <a:pt x="5" y="218"/>
                  </a:lnTo>
                  <a:lnTo>
                    <a:pt x="8" y="173"/>
                  </a:lnTo>
                  <a:lnTo>
                    <a:pt x="9" y="170"/>
                  </a:lnTo>
                  <a:lnTo>
                    <a:pt x="5" y="152"/>
                  </a:lnTo>
                  <a:lnTo>
                    <a:pt x="8" y="120"/>
                  </a:lnTo>
                  <a:lnTo>
                    <a:pt x="9" y="120"/>
                  </a:lnTo>
                  <a:lnTo>
                    <a:pt x="9" y="117"/>
                  </a:lnTo>
                  <a:lnTo>
                    <a:pt x="8" y="110"/>
                  </a:lnTo>
                  <a:lnTo>
                    <a:pt x="8" y="107"/>
                  </a:lnTo>
                  <a:lnTo>
                    <a:pt x="9" y="87"/>
                  </a:lnTo>
                  <a:lnTo>
                    <a:pt x="6" y="80"/>
                  </a:lnTo>
                  <a:lnTo>
                    <a:pt x="0" y="74"/>
                  </a:lnTo>
                  <a:lnTo>
                    <a:pt x="2" y="72"/>
                  </a:lnTo>
                  <a:lnTo>
                    <a:pt x="0" y="57"/>
                  </a:lnTo>
                  <a:lnTo>
                    <a:pt x="3" y="38"/>
                  </a:lnTo>
                  <a:lnTo>
                    <a:pt x="2" y="29"/>
                  </a:lnTo>
                  <a:lnTo>
                    <a:pt x="3" y="26"/>
                  </a:lnTo>
                  <a:lnTo>
                    <a:pt x="8" y="24"/>
                  </a:lnTo>
                  <a:lnTo>
                    <a:pt x="9" y="24"/>
                  </a:lnTo>
                  <a:lnTo>
                    <a:pt x="11" y="26"/>
                  </a:lnTo>
                  <a:lnTo>
                    <a:pt x="15" y="26"/>
                  </a:lnTo>
                  <a:lnTo>
                    <a:pt x="15" y="24"/>
                  </a:lnTo>
                  <a:lnTo>
                    <a:pt x="15" y="23"/>
                  </a:lnTo>
                  <a:lnTo>
                    <a:pt x="15" y="20"/>
                  </a:lnTo>
                  <a:lnTo>
                    <a:pt x="17" y="20"/>
                  </a:lnTo>
                  <a:lnTo>
                    <a:pt x="18" y="20"/>
                  </a:lnTo>
                  <a:lnTo>
                    <a:pt x="11" y="2"/>
                  </a:lnTo>
                  <a:lnTo>
                    <a:pt x="12" y="2"/>
                  </a:lnTo>
                  <a:lnTo>
                    <a:pt x="14" y="2"/>
                  </a:lnTo>
                  <a:lnTo>
                    <a:pt x="15"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56" name="Freeform 630"/>
            <p:cNvSpPr>
              <a:spLocks/>
            </p:cNvSpPr>
            <p:nvPr/>
          </p:nvSpPr>
          <p:spPr bwMode="auto">
            <a:xfrm>
              <a:off x="5039" y="1617"/>
              <a:ext cx="14" cy="16"/>
            </a:xfrm>
            <a:custGeom>
              <a:avLst/>
              <a:gdLst>
                <a:gd name="T0" fmla="*/ 1 w 14"/>
                <a:gd name="T1" fmla="*/ 10 h 16"/>
                <a:gd name="T2" fmla="*/ 0 w 14"/>
                <a:gd name="T3" fmla="*/ 13 h 16"/>
                <a:gd name="T4" fmla="*/ 1 w 14"/>
                <a:gd name="T5" fmla="*/ 10 h 16"/>
                <a:gd name="T6" fmla="*/ 4 w 14"/>
                <a:gd name="T7" fmla="*/ 12 h 16"/>
                <a:gd name="T8" fmla="*/ 5 w 14"/>
                <a:gd name="T9" fmla="*/ 15 h 16"/>
                <a:gd name="T10" fmla="*/ 8 w 14"/>
                <a:gd name="T11" fmla="*/ 16 h 16"/>
                <a:gd name="T12" fmla="*/ 10 w 14"/>
                <a:gd name="T13" fmla="*/ 13 h 16"/>
                <a:gd name="T14" fmla="*/ 11 w 14"/>
                <a:gd name="T15" fmla="*/ 10 h 16"/>
                <a:gd name="T16" fmla="*/ 13 w 14"/>
                <a:gd name="T17" fmla="*/ 6 h 16"/>
                <a:gd name="T18" fmla="*/ 14 w 14"/>
                <a:gd name="T19" fmla="*/ 4 h 16"/>
                <a:gd name="T20" fmla="*/ 11 w 14"/>
                <a:gd name="T21" fmla="*/ 1 h 16"/>
                <a:gd name="T22" fmla="*/ 5 w 14"/>
                <a:gd name="T23" fmla="*/ 0 h 16"/>
                <a:gd name="T24" fmla="*/ 4 w 14"/>
                <a:gd name="T25" fmla="*/ 7 h 16"/>
                <a:gd name="T26" fmla="*/ 1 w 14"/>
                <a:gd name="T27" fmla="*/ 1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6"/>
                <a:gd name="T44" fmla="*/ 14 w 14"/>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6">
                  <a:moveTo>
                    <a:pt x="1" y="10"/>
                  </a:moveTo>
                  <a:lnTo>
                    <a:pt x="0" y="13"/>
                  </a:lnTo>
                  <a:lnTo>
                    <a:pt x="1" y="10"/>
                  </a:lnTo>
                  <a:lnTo>
                    <a:pt x="4" y="12"/>
                  </a:lnTo>
                  <a:lnTo>
                    <a:pt x="5" y="15"/>
                  </a:lnTo>
                  <a:lnTo>
                    <a:pt x="8" y="16"/>
                  </a:lnTo>
                  <a:lnTo>
                    <a:pt x="10" y="13"/>
                  </a:lnTo>
                  <a:lnTo>
                    <a:pt x="11" y="10"/>
                  </a:lnTo>
                  <a:lnTo>
                    <a:pt x="13" y="6"/>
                  </a:lnTo>
                  <a:lnTo>
                    <a:pt x="14" y="4"/>
                  </a:lnTo>
                  <a:lnTo>
                    <a:pt x="11" y="1"/>
                  </a:lnTo>
                  <a:lnTo>
                    <a:pt x="5" y="0"/>
                  </a:lnTo>
                  <a:lnTo>
                    <a:pt x="4" y="7"/>
                  </a:lnTo>
                  <a:lnTo>
                    <a:pt x="1" y="1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57" name="Freeform 631"/>
            <p:cNvSpPr>
              <a:spLocks/>
            </p:cNvSpPr>
            <p:nvPr/>
          </p:nvSpPr>
          <p:spPr bwMode="auto">
            <a:xfrm>
              <a:off x="5476" y="1492"/>
              <a:ext cx="21" cy="24"/>
            </a:xfrm>
            <a:custGeom>
              <a:avLst/>
              <a:gdLst>
                <a:gd name="T0" fmla="*/ 18 w 21"/>
                <a:gd name="T1" fmla="*/ 0 h 24"/>
                <a:gd name="T2" fmla="*/ 15 w 21"/>
                <a:gd name="T3" fmla="*/ 3 h 24"/>
                <a:gd name="T4" fmla="*/ 7 w 21"/>
                <a:gd name="T5" fmla="*/ 6 h 24"/>
                <a:gd name="T6" fmla="*/ 4 w 21"/>
                <a:gd name="T7" fmla="*/ 8 h 24"/>
                <a:gd name="T8" fmla="*/ 7 w 21"/>
                <a:gd name="T9" fmla="*/ 9 h 24"/>
                <a:gd name="T10" fmla="*/ 0 w 21"/>
                <a:gd name="T11" fmla="*/ 24 h 24"/>
                <a:gd name="T12" fmla="*/ 12 w 21"/>
                <a:gd name="T13" fmla="*/ 14 h 24"/>
                <a:gd name="T14" fmla="*/ 18 w 21"/>
                <a:gd name="T15" fmla="*/ 12 h 24"/>
                <a:gd name="T16" fmla="*/ 21 w 21"/>
                <a:gd name="T17" fmla="*/ 8 h 24"/>
                <a:gd name="T18" fmla="*/ 21 w 21"/>
                <a:gd name="T19" fmla="*/ 3 h 24"/>
                <a:gd name="T20" fmla="*/ 19 w 21"/>
                <a:gd name="T21" fmla="*/ 0 h 24"/>
                <a:gd name="T22" fmla="*/ 18 w 21"/>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4"/>
                <a:gd name="T38" fmla="*/ 21 w 21"/>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4">
                  <a:moveTo>
                    <a:pt x="18" y="0"/>
                  </a:moveTo>
                  <a:lnTo>
                    <a:pt x="15" y="3"/>
                  </a:lnTo>
                  <a:lnTo>
                    <a:pt x="7" y="6"/>
                  </a:lnTo>
                  <a:lnTo>
                    <a:pt x="4" y="8"/>
                  </a:lnTo>
                  <a:lnTo>
                    <a:pt x="7" y="9"/>
                  </a:lnTo>
                  <a:lnTo>
                    <a:pt x="0" y="24"/>
                  </a:lnTo>
                  <a:lnTo>
                    <a:pt x="12" y="14"/>
                  </a:lnTo>
                  <a:lnTo>
                    <a:pt x="18" y="12"/>
                  </a:lnTo>
                  <a:lnTo>
                    <a:pt x="21" y="8"/>
                  </a:lnTo>
                  <a:lnTo>
                    <a:pt x="21" y="3"/>
                  </a:lnTo>
                  <a:lnTo>
                    <a:pt x="19" y="0"/>
                  </a:lnTo>
                  <a:lnTo>
                    <a:pt x="18"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58" name="Freeform 632"/>
            <p:cNvSpPr>
              <a:spLocks/>
            </p:cNvSpPr>
            <p:nvPr/>
          </p:nvSpPr>
          <p:spPr bwMode="auto">
            <a:xfrm>
              <a:off x="5357" y="1736"/>
              <a:ext cx="5" cy="6"/>
            </a:xfrm>
            <a:custGeom>
              <a:avLst/>
              <a:gdLst>
                <a:gd name="T0" fmla="*/ 5 w 5"/>
                <a:gd name="T1" fmla="*/ 2 h 6"/>
                <a:gd name="T2" fmla="*/ 5 w 5"/>
                <a:gd name="T3" fmla="*/ 0 h 6"/>
                <a:gd name="T4" fmla="*/ 0 w 5"/>
                <a:gd name="T5" fmla="*/ 5 h 6"/>
                <a:gd name="T6" fmla="*/ 0 w 5"/>
                <a:gd name="T7" fmla="*/ 6 h 6"/>
                <a:gd name="T8" fmla="*/ 3 w 5"/>
                <a:gd name="T9" fmla="*/ 6 h 6"/>
                <a:gd name="T10" fmla="*/ 5 w 5"/>
                <a:gd name="T11" fmla="*/ 2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2"/>
                  </a:moveTo>
                  <a:lnTo>
                    <a:pt x="5" y="0"/>
                  </a:lnTo>
                  <a:lnTo>
                    <a:pt x="0" y="5"/>
                  </a:lnTo>
                  <a:lnTo>
                    <a:pt x="0" y="6"/>
                  </a:lnTo>
                  <a:lnTo>
                    <a:pt x="3" y="6"/>
                  </a:lnTo>
                  <a:lnTo>
                    <a:pt x="5"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59" name="Freeform 633"/>
            <p:cNvSpPr>
              <a:spLocks/>
            </p:cNvSpPr>
            <p:nvPr/>
          </p:nvSpPr>
          <p:spPr bwMode="auto">
            <a:xfrm>
              <a:off x="5354" y="1741"/>
              <a:ext cx="2" cy="1"/>
            </a:xfrm>
            <a:custGeom>
              <a:avLst/>
              <a:gdLst>
                <a:gd name="T0" fmla="*/ 0 w 2"/>
                <a:gd name="T1" fmla="*/ 0 h 1"/>
                <a:gd name="T2" fmla="*/ 2 w 2"/>
                <a:gd name="T3" fmla="*/ 1 h 1"/>
                <a:gd name="T4" fmla="*/ 2 w 2"/>
                <a:gd name="T5" fmla="*/ 0 h 1"/>
                <a:gd name="T6" fmla="*/ 0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0" y="0"/>
                  </a:moveTo>
                  <a:lnTo>
                    <a:pt x="2" y="1"/>
                  </a:lnTo>
                  <a:lnTo>
                    <a:pt x="2" y="0"/>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60" name="Freeform 634"/>
            <p:cNvSpPr>
              <a:spLocks/>
            </p:cNvSpPr>
            <p:nvPr/>
          </p:nvSpPr>
          <p:spPr bwMode="auto">
            <a:xfrm>
              <a:off x="5329" y="1768"/>
              <a:ext cx="4" cy="9"/>
            </a:xfrm>
            <a:custGeom>
              <a:avLst/>
              <a:gdLst>
                <a:gd name="T0" fmla="*/ 4 w 4"/>
                <a:gd name="T1" fmla="*/ 0 h 9"/>
                <a:gd name="T2" fmla="*/ 0 w 4"/>
                <a:gd name="T3" fmla="*/ 9 h 9"/>
                <a:gd name="T4" fmla="*/ 3 w 4"/>
                <a:gd name="T5" fmla="*/ 7 h 9"/>
                <a:gd name="T6" fmla="*/ 4 w 4"/>
                <a:gd name="T7" fmla="*/ 0 h 9"/>
                <a:gd name="T8" fmla="*/ 0 60000 65536"/>
                <a:gd name="T9" fmla="*/ 0 60000 65536"/>
                <a:gd name="T10" fmla="*/ 0 60000 65536"/>
                <a:gd name="T11" fmla="*/ 0 60000 65536"/>
                <a:gd name="T12" fmla="*/ 0 w 4"/>
                <a:gd name="T13" fmla="*/ 0 h 9"/>
                <a:gd name="T14" fmla="*/ 4 w 4"/>
                <a:gd name="T15" fmla="*/ 9 h 9"/>
              </a:gdLst>
              <a:ahLst/>
              <a:cxnLst>
                <a:cxn ang="T8">
                  <a:pos x="T0" y="T1"/>
                </a:cxn>
                <a:cxn ang="T9">
                  <a:pos x="T2" y="T3"/>
                </a:cxn>
                <a:cxn ang="T10">
                  <a:pos x="T4" y="T5"/>
                </a:cxn>
                <a:cxn ang="T11">
                  <a:pos x="T6" y="T7"/>
                </a:cxn>
              </a:cxnLst>
              <a:rect l="T12" t="T13" r="T14" b="T15"/>
              <a:pathLst>
                <a:path w="4" h="9">
                  <a:moveTo>
                    <a:pt x="4" y="0"/>
                  </a:moveTo>
                  <a:lnTo>
                    <a:pt x="0" y="9"/>
                  </a:lnTo>
                  <a:lnTo>
                    <a:pt x="3" y="7"/>
                  </a:lnTo>
                  <a:lnTo>
                    <a:pt x="4"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61" name="Freeform 635"/>
            <p:cNvSpPr>
              <a:spLocks/>
            </p:cNvSpPr>
            <p:nvPr/>
          </p:nvSpPr>
          <p:spPr bwMode="auto">
            <a:xfrm>
              <a:off x="5321" y="1787"/>
              <a:ext cx="3" cy="5"/>
            </a:xfrm>
            <a:custGeom>
              <a:avLst/>
              <a:gdLst>
                <a:gd name="T0" fmla="*/ 2 w 3"/>
                <a:gd name="T1" fmla="*/ 0 h 5"/>
                <a:gd name="T2" fmla="*/ 0 w 3"/>
                <a:gd name="T3" fmla="*/ 5 h 5"/>
                <a:gd name="T4" fmla="*/ 2 w 3"/>
                <a:gd name="T5" fmla="*/ 3 h 5"/>
                <a:gd name="T6" fmla="*/ 3 w 3"/>
                <a:gd name="T7" fmla="*/ 2 h 5"/>
                <a:gd name="T8" fmla="*/ 2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0"/>
                  </a:moveTo>
                  <a:lnTo>
                    <a:pt x="0" y="5"/>
                  </a:lnTo>
                  <a:lnTo>
                    <a:pt x="2" y="3"/>
                  </a:lnTo>
                  <a:lnTo>
                    <a:pt x="3" y="2"/>
                  </a:lnTo>
                  <a:lnTo>
                    <a:pt x="2"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62" name="Freeform 636"/>
            <p:cNvSpPr>
              <a:spLocks/>
            </p:cNvSpPr>
            <p:nvPr/>
          </p:nvSpPr>
          <p:spPr bwMode="auto">
            <a:xfrm>
              <a:off x="5282" y="1832"/>
              <a:ext cx="8" cy="8"/>
            </a:xfrm>
            <a:custGeom>
              <a:avLst/>
              <a:gdLst>
                <a:gd name="T0" fmla="*/ 8 w 8"/>
                <a:gd name="T1" fmla="*/ 0 h 8"/>
                <a:gd name="T2" fmla="*/ 8 w 8"/>
                <a:gd name="T3" fmla="*/ 2 h 8"/>
                <a:gd name="T4" fmla="*/ 2 w 8"/>
                <a:gd name="T5" fmla="*/ 8 h 8"/>
                <a:gd name="T6" fmla="*/ 0 w 8"/>
                <a:gd name="T7" fmla="*/ 8 h 8"/>
                <a:gd name="T8" fmla="*/ 2 w 8"/>
                <a:gd name="T9" fmla="*/ 5 h 8"/>
                <a:gd name="T10" fmla="*/ 5 w 8"/>
                <a:gd name="T11" fmla="*/ 3 h 8"/>
                <a:gd name="T12" fmla="*/ 6 w 8"/>
                <a:gd name="T13" fmla="*/ 0 h 8"/>
                <a:gd name="T14" fmla="*/ 8 w 8"/>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8"/>
                <a:gd name="T26" fmla="*/ 8 w 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8">
                  <a:moveTo>
                    <a:pt x="8" y="0"/>
                  </a:moveTo>
                  <a:lnTo>
                    <a:pt x="8" y="2"/>
                  </a:lnTo>
                  <a:lnTo>
                    <a:pt x="2" y="8"/>
                  </a:lnTo>
                  <a:lnTo>
                    <a:pt x="0" y="8"/>
                  </a:lnTo>
                  <a:lnTo>
                    <a:pt x="2" y="5"/>
                  </a:lnTo>
                  <a:lnTo>
                    <a:pt x="5" y="3"/>
                  </a:lnTo>
                  <a:lnTo>
                    <a:pt x="6" y="0"/>
                  </a:lnTo>
                  <a:lnTo>
                    <a:pt x="8"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63" name="Freeform 637"/>
            <p:cNvSpPr>
              <a:spLocks/>
            </p:cNvSpPr>
            <p:nvPr/>
          </p:nvSpPr>
          <p:spPr bwMode="auto">
            <a:xfrm>
              <a:off x="5247" y="1853"/>
              <a:ext cx="15" cy="17"/>
            </a:xfrm>
            <a:custGeom>
              <a:avLst/>
              <a:gdLst>
                <a:gd name="T0" fmla="*/ 15 w 15"/>
                <a:gd name="T1" fmla="*/ 2 h 17"/>
                <a:gd name="T2" fmla="*/ 15 w 15"/>
                <a:gd name="T3" fmla="*/ 3 h 17"/>
                <a:gd name="T4" fmla="*/ 1 w 15"/>
                <a:gd name="T5" fmla="*/ 15 h 17"/>
                <a:gd name="T6" fmla="*/ 0 w 15"/>
                <a:gd name="T7" fmla="*/ 17 h 17"/>
                <a:gd name="T8" fmla="*/ 0 w 15"/>
                <a:gd name="T9" fmla="*/ 12 h 17"/>
                <a:gd name="T10" fmla="*/ 13 w 15"/>
                <a:gd name="T11" fmla="*/ 0 h 17"/>
                <a:gd name="T12" fmla="*/ 15 w 15"/>
                <a:gd name="T13" fmla="*/ 0 h 17"/>
                <a:gd name="T14" fmla="*/ 15 w 15"/>
                <a:gd name="T15" fmla="*/ 2 h 1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7"/>
                <a:gd name="T26" fmla="*/ 15 w 15"/>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7">
                  <a:moveTo>
                    <a:pt x="15" y="2"/>
                  </a:moveTo>
                  <a:lnTo>
                    <a:pt x="15" y="3"/>
                  </a:lnTo>
                  <a:lnTo>
                    <a:pt x="1" y="15"/>
                  </a:lnTo>
                  <a:lnTo>
                    <a:pt x="0" y="17"/>
                  </a:lnTo>
                  <a:lnTo>
                    <a:pt x="0" y="12"/>
                  </a:lnTo>
                  <a:lnTo>
                    <a:pt x="13" y="0"/>
                  </a:lnTo>
                  <a:lnTo>
                    <a:pt x="15" y="0"/>
                  </a:lnTo>
                  <a:lnTo>
                    <a:pt x="15" y="2"/>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64" name="Freeform 638"/>
            <p:cNvSpPr>
              <a:spLocks/>
            </p:cNvSpPr>
            <p:nvPr/>
          </p:nvSpPr>
          <p:spPr bwMode="auto">
            <a:xfrm>
              <a:off x="5203" y="1871"/>
              <a:ext cx="32" cy="25"/>
            </a:xfrm>
            <a:custGeom>
              <a:avLst/>
              <a:gdLst>
                <a:gd name="T0" fmla="*/ 32 w 32"/>
                <a:gd name="T1" fmla="*/ 3 h 25"/>
                <a:gd name="T2" fmla="*/ 32 w 32"/>
                <a:gd name="T3" fmla="*/ 2 h 25"/>
                <a:gd name="T4" fmla="*/ 32 w 32"/>
                <a:gd name="T5" fmla="*/ 3 h 25"/>
                <a:gd name="T6" fmla="*/ 17 w 32"/>
                <a:gd name="T7" fmla="*/ 13 h 25"/>
                <a:gd name="T8" fmla="*/ 14 w 32"/>
                <a:gd name="T9" fmla="*/ 13 h 25"/>
                <a:gd name="T10" fmla="*/ 12 w 32"/>
                <a:gd name="T11" fmla="*/ 15 h 25"/>
                <a:gd name="T12" fmla="*/ 11 w 32"/>
                <a:gd name="T13" fmla="*/ 18 h 25"/>
                <a:gd name="T14" fmla="*/ 2 w 32"/>
                <a:gd name="T15" fmla="*/ 25 h 25"/>
                <a:gd name="T16" fmla="*/ 0 w 32"/>
                <a:gd name="T17" fmla="*/ 25 h 25"/>
                <a:gd name="T18" fmla="*/ 3 w 32"/>
                <a:gd name="T19" fmla="*/ 18 h 25"/>
                <a:gd name="T20" fmla="*/ 5 w 32"/>
                <a:gd name="T21" fmla="*/ 16 h 25"/>
                <a:gd name="T22" fmla="*/ 11 w 32"/>
                <a:gd name="T23" fmla="*/ 9 h 25"/>
                <a:gd name="T24" fmla="*/ 14 w 32"/>
                <a:gd name="T25" fmla="*/ 9 h 25"/>
                <a:gd name="T26" fmla="*/ 15 w 32"/>
                <a:gd name="T27" fmla="*/ 5 h 25"/>
                <a:gd name="T28" fmla="*/ 17 w 32"/>
                <a:gd name="T29" fmla="*/ 5 h 25"/>
                <a:gd name="T30" fmla="*/ 18 w 32"/>
                <a:gd name="T31" fmla="*/ 5 h 25"/>
                <a:gd name="T32" fmla="*/ 18 w 32"/>
                <a:gd name="T33" fmla="*/ 6 h 25"/>
                <a:gd name="T34" fmla="*/ 21 w 32"/>
                <a:gd name="T35" fmla="*/ 6 h 25"/>
                <a:gd name="T36" fmla="*/ 27 w 32"/>
                <a:gd name="T37" fmla="*/ 0 h 25"/>
                <a:gd name="T38" fmla="*/ 30 w 32"/>
                <a:gd name="T39" fmla="*/ 0 h 25"/>
                <a:gd name="T40" fmla="*/ 32 w 32"/>
                <a:gd name="T41" fmla="*/ 0 h 25"/>
                <a:gd name="T42" fmla="*/ 32 w 32"/>
                <a:gd name="T43" fmla="*/ 3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25"/>
                <a:gd name="T68" fmla="*/ 32 w 32"/>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25">
                  <a:moveTo>
                    <a:pt x="32" y="3"/>
                  </a:moveTo>
                  <a:lnTo>
                    <a:pt x="32" y="2"/>
                  </a:lnTo>
                  <a:lnTo>
                    <a:pt x="32" y="3"/>
                  </a:lnTo>
                  <a:lnTo>
                    <a:pt x="17" y="13"/>
                  </a:lnTo>
                  <a:lnTo>
                    <a:pt x="14" y="13"/>
                  </a:lnTo>
                  <a:lnTo>
                    <a:pt x="12" y="15"/>
                  </a:lnTo>
                  <a:lnTo>
                    <a:pt x="11" y="18"/>
                  </a:lnTo>
                  <a:lnTo>
                    <a:pt x="2" y="25"/>
                  </a:lnTo>
                  <a:lnTo>
                    <a:pt x="0" y="25"/>
                  </a:lnTo>
                  <a:lnTo>
                    <a:pt x="3" y="18"/>
                  </a:lnTo>
                  <a:lnTo>
                    <a:pt x="5" y="16"/>
                  </a:lnTo>
                  <a:lnTo>
                    <a:pt x="11" y="9"/>
                  </a:lnTo>
                  <a:lnTo>
                    <a:pt x="14" y="9"/>
                  </a:lnTo>
                  <a:lnTo>
                    <a:pt x="15" y="5"/>
                  </a:lnTo>
                  <a:lnTo>
                    <a:pt x="17" y="5"/>
                  </a:lnTo>
                  <a:lnTo>
                    <a:pt x="18" y="5"/>
                  </a:lnTo>
                  <a:lnTo>
                    <a:pt x="18" y="6"/>
                  </a:lnTo>
                  <a:lnTo>
                    <a:pt x="21" y="6"/>
                  </a:lnTo>
                  <a:lnTo>
                    <a:pt x="27" y="0"/>
                  </a:lnTo>
                  <a:lnTo>
                    <a:pt x="30" y="0"/>
                  </a:lnTo>
                  <a:lnTo>
                    <a:pt x="32" y="0"/>
                  </a:lnTo>
                  <a:lnTo>
                    <a:pt x="32" y="3"/>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65" name="Freeform 639"/>
            <p:cNvSpPr>
              <a:spLocks/>
            </p:cNvSpPr>
            <p:nvPr/>
          </p:nvSpPr>
          <p:spPr bwMode="auto">
            <a:xfrm>
              <a:off x="5196" y="1910"/>
              <a:ext cx="6" cy="3"/>
            </a:xfrm>
            <a:custGeom>
              <a:avLst/>
              <a:gdLst>
                <a:gd name="T0" fmla="*/ 4 w 6"/>
                <a:gd name="T1" fmla="*/ 0 h 3"/>
                <a:gd name="T2" fmla="*/ 6 w 6"/>
                <a:gd name="T3" fmla="*/ 1 h 3"/>
                <a:gd name="T4" fmla="*/ 4 w 6"/>
                <a:gd name="T5" fmla="*/ 1 h 3"/>
                <a:gd name="T6" fmla="*/ 1 w 6"/>
                <a:gd name="T7" fmla="*/ 3 h 3"/>
                <a:gd name="T8" fmla="*/ 0 w 6"/>
                <a:gd name="T9" fmla="*/ 3 h 3"/>
                <a:gd name="T10" fmla="*/ 1 w 6"/>
                <a:gd name="T11" fmla="*/ 1 h 3"/>
                <a:gd name="T12" fmla="*/ 4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4" y="0"/>
                  </a:moveTo>
                  <a:lnTo>
                    <a:pt x="6" y="1"/>
                  </a:lnTo>
                  <a:lnTo>
                    <a:pt x="4" y="1"/>
                  </a:lnTo>
                  <a:lnTo>
                    <a:pt x="1" y="3"/>
                  </a:lnTo>
                  <a:lnTo>
                    <a:pt x="0" y="3"/>
                  </a:lnTo>
                  <a:lnTo>
                    <a:pt x="1" y="1"/>
                  </a:lnTo>
                  <a:lnTo>
                    <a:pt x="4"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66" name="Freeform 640"/>
            <p:cNvSpPr>
              <a:spLocks/>
            </p:cNvSpPr>
            <p:nvPr/>
          </p:nvSpPr>
          <p:spPr bwMode="auto">
            <a:xfrm>
              <a:off x="5178" y="1895"/>
              <a:ext cx="15" cy="19"/>
            </a:xfrm>
            <a:custGeom>
              <a:avLst/>
              <a:gdLst>
                <a:gd name="T0" fmla="*/ 10 w 15"/>
                <a:gd name="T1" fmla="*/ 1 h 19"/>
                <a:gd name="T2" fmla="*/ 10 w 15"/>
                <a:gd name="T3" fmla="*/ 0 h 19"/>
                <a:gd name="T4" fmla="*/ 13 w 15"/>
                <a:gd name="T5" fmla="*/ 1 h 19"/>
                <a:gd name="T6" fmla="*/ 15 w 15"/>
                <a:gd name="T7" fmla="*/ 4 h 19"/>
                <a:gd name="T8" fmla="*/ 0 w 15"/>
                <a:gd name="T9" fmla="*/ 19 h 19"/>
                <a:gd name="T10" fmla="*/ 0 w 15"/>
                <a:gd name="T11" fmla="*/ 16 h 19"/>
                <a:gd name="T12" fmla="*/ 9 w 15"/>
                <a:gd name="T13" fmla="*/ 4 h 19"/>
                <a:gd name="T14" fmla="*/ 9 w 15"/>
                <a:gd name="T15" fmla="*/ 1 h 19"/>
                <a:gd name="T16" fmla="*/ 10 w 15"/>
                <a:gd name="T17" fmla="*/ 1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9"/>
                <a:gd name="T29" fmla="*/ 15 w 15"/>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9">
                  <a:moveTo>
                    <a:pt x="10" y="1"/>
                  </a:moveTo>
                  <a:lnTo>
                    <a:pt x="10" y="0"/>
                  </a:lnTo>
                  <a:lnTo>
                    <a:pt x="13" y="1"/>
                  </a:lnTo>
                  <a:lnTo>
                    <a:pt x="15" y="4"/>
                  </a:lnTo>
                  <a:lnTo>
                    <a:pt x="0" y="19"/>
                  </a:lnTo>
                  <a:lnTo>
                    <a:pt x="0" y="16"/>
                  </a:lnTo>
                  <a:lnTo>
                    <a:pt x="9" y="4"/>
                  </a:lnTo>
                  <a:lnTo>
                    <a:pt x="9" y="1"/>
                  </a:lnTo>
                  <a:lnTo>
                    <a:pt x="10"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67" name="Freeform 641"/>
            <p:cNvSpPr>
              <a:spLocks/>
            </p:cNvSpPr>
            <p:nvPr/>
          </p:nvSpPr>
          <p:spPr bwMode="auto">
            <a:xfrm>
              <a:off x="5518" y="1612"/>
              <a:ext cx="7" cy="14"/>
            </a:xfrm>
            <a:custGeom>
              <a:avLst/>
              <a:gdLst>
                <a:gd name="T0" fmla="*/ 2 w 7"/>
                <a:gd name="T1" fmla="*/ 0 h 14"/>
                <a:gd name="T2" fmla="*/ 5 w 7"/>
                <a:gd name="T3" fmla="*/ 2 h 14"/>
                <a:gd name="T4" fmla="*/ 5 w 7"/>
                <a:gd name="T5" fmla="*/ 5 h 14"/>
                <a:gd name="T6" fmla="*/ 5 w 7"/>
                <a:gd name="T7" fmla="*/ 6 h 14"/>
                <a:gd name="T8" fmla="*/ 7 w 7"/>
                <a:gd name="T9" fmla="*/ 6 h 14"/>
                <a:gd name="T10" fmla="*/ 7 w 7"/>
                <a:gd name="T11" fmla="*/ 9 h 14"/>
                <a:gd name="T12" fmla="*/ 5 w 7"/>
                <a:gd name="T13" fmla="*/ 14 h 14"/>
                <a:gd name="T14" fmla="*/ 0 w 7"/>
                <a:gd name="T15" fmla="*/ 2 h 14"/>
                <a:gd name="T16" fmla="*/ 0 w 7"/>
                <a:gd name="T17" fmla="*/ 0 h 14"/>
                <a:gd name="T18" fmla="*/ 2 w 7"/>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2" y="0"/>
                  </a:moveTo>
                  <a:lnTo>
                    <a:pt x="5" y="2"/>
                  </a:lnTo>
                  <a:lnTo>
                    <a:pt x="5" y="5"/>
                  </a:lnTo>
                  <a:lnTo>
                    <a:pt x="5" y="6"/>
                  </a:lnTo>
                  <a:lnTo>
                    <a:pt x="7" y="6"/>
                  </a:lnTo>
                  <a:lnTo>
                    <a:pt x="7" y="9"/>
                  </a:lnTo>
                  <a:lnTo>
                    <a:pt x="5" y="14"/>
                  </a:lnTo>
                  <a:lnTo>
                    <a:pt x="0" y="2"/>
                  </a:lnTo>
                  <a:lnTo>
                    <a:pt x="0" y="0"/>
                  </a:lnTo>
                  <a:lnTo>
                    <a:pt x="2"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68" name="Freeform 642"/>
            <p:cNvSpPr>
              <a:spLocks/>
            </p:cNvSpPr>
            <p:nvPr/>
          </p:nvSpPr>
          <p:spPr bwMode="auto">
            <a:xfrm>
              <a:off x="5007" y="832"/>
              <a:ext cx="15" cy="21"/>
            </a:xfrm>
            <a:custGeom>
              <a:avLst/>
              <a:gdLst>
                <a:gd name="T0" fmla="*/ 11 w 15"/>
                <a:gd name="T1" fmla="*/ 11 h 21"/>
                <a:gd name="T2" fmla="*/ 12 w 15"/>
                <a:gd name="T3" fmla="*/ 14 h 21"/>
                <a:gd name="T4" fmla="*/ 14 w 15"/>
                <a:gd name="T5" fmla="*/ 15 h 21"/>
                <a:gd name="T6" fmla="*/ 15 w 15"/>
                <a:gd name="T7" fmla="*/ 17 h 21"/>
                <a:gd name="T8" fmla="*/ 14 w 15"/>
                <a:gd name="T9" fmla="*/ 21 h 21"/>
                <a:gd name="T10" fmla="*/ 12 w 15"/>
                <a:gd name="T11" fmla="*/ 21 h 21"/>
                <a:gd name="T12" fmla="*/ 11 w 15"/>
                <a:gd name="T13" fmla="*/ 17 h 21"/>
                <a:gd name="T14" fmla="*/ 6 w 15"/>
                <a:gd name="T15" fmla="*/ 12 h 21"/>
                <a:gd name="T16" fmla="*/ 5 w 15"/>
                <a:gd name="T17" fmla="*/ 9 h 21"/>
                <a:gd name="T18" fmla="*/ 0 w 15"/>
                <a:gd name="T19" fmla="*/ 3 h 21"/>
                <a:gd name="T20" fmla="*/ 2 w 15"/>
                <a:gd name="T21" fmla="*/ 0 h 21"/>
                <a:gd name="T22" fmla="*/ 3 w 15"/>
                <a:gd name="T23" fmla="*/ 0 h 21"/>
                <a:gd name="T24" fmla="*/ 5 w 15"/>
                <a:gd name="T25" fmla="*/ 5 h 21"/>
                <a:gd name="T26" fmla="*/ 11 w 15"/>
                <a:gd name="T27" fmla="*/ 11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21"/>
                <a:gd name="T44" fmla="*/ 15 w 15"/>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21">
                  <a:moveTo>
                    <a:pt x="11" y="11"/>
                  </a:moveTo>
                  <a:lnTo>
                    <a:pt x="12" y="14"/>
                  </a:lnTo>
                  <a:lnTo>
                    <a:pt x="14" y="15"/>
                  </a:lnTo>
                  <a:lnTo>
                    <a:pt x="15" y="17"/>
                  </a:lnTo>
                  <a:lnTo>
                    <a:pt x="14" y="21"/>
                  </a:lnTo>
                  <a:lnTo>
                    <a:pt x="12" y="21"/>
                  </a:lnTo>
                  <a:lnTo>
                    <a:pt x="11" y="17"/>
                  </a:lnTo>
                  <a:lnTo>
                    <a:pt x="6" y="12"/>
                  </a:lnTo>
                  <a:lnTo>
                    <a:pt x="5" y="9"/>
                  </a:lnTo>
                  <a:lnTo>
                    <a:pt x="0" y="3"/>
                  </a:lnTo>
                  <a:lnTo>
                    <a:pt x="2" y="0"/>
                  </a:lnTo>
                  <a:lnTo>
                    <a:pt x="3" y="0"/>
                  </a:lnTo>
                  <a:lnTo>
                    <a:pt x="5" y="5"/>
                  </a:lnTo>
                  <a:lnTo>
                    <a:pt x="11" y="1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69" name="Freeform 643"/>
            <p:cNvSpPr>
              <a:spLocks/>
            </p:cNvSpPr>
            <p:nvPr/>
          </p:nvSpPr>
          <p:spPr bwMode="auto">
            <a:xfrm>
              <a:off x="5007" y="727"/>
              <a:ext cx="11" cy="33"/>
            </a:xfrm>
            <a:custGeom>
              <a:avLst/>
              <a:gdLst>
                <a:gd name="T0" fmla="*/ 8 w 11"/>
                <a:gd name="T1" fmla="*/ 20 h 33"/>
                <a:gd name="T2" fmla="*/ 8 w 11"/>
                <a:gd name="T3" fmla="*/ 24 h 33"/>
                <a:gd name="T4" fmla="*/ 6 w 11"/>
                <a:gd name="T5" fmla="*/ 26 h 33"/>
                <a:gd name="T6" fmla="*/ 8 w 11"/>
                <a:gd name="T7" fmla="*/ 32 h 33"/>
                <a:gd name="T8" fmla="*/ 6 w 11"/>
                <a:gd name="T9" fmla="*/ 33 h 33"/>
                <a:gd name="T10" fmla="*/ 2 w 11"/>
                <a:gd name="T11" fmla="*/ 32 h 33"/>
                <a:gd name="T12" fmla="*/ 0 w 11"/>
                <a:gd name="T13" fmla="*/ 29 h 33"/>
                <a:gd name="T14" fmla="*/ 2 w 11"/>
                <a:gd name="T15" fmla="*/ 26 h 33"/>
                <a:gd name="T16" fmla="*/ 0 w 11"/>
                <a:gd name="T17" fmla="*/ 23 h 33"/>
                <a:gd name="T18" fmla="*/ 2 w 11"/>
                <a:gd name="T19" fmla="*/ 0 h 33"/>
                <a:gd name="T20" fmla="*/ 3 w 11"/>
                <a:gd name="T21" fmla="*/ 3 h 33"/>
                <a:gd name="T22" fmla="*/ 5 w 11"/>
                <a:gd name="T23" fmla="*/ 6 h 33"/>
                <a:gd name="T24" fmla="*/ 6 w 11"/>
                <a:gd name="T25" fmla="*/ 12 h 33"/>
                <a:gd name="T26" fmla="*/ 8 w 11"/>
                <a:gd name="T27" fmla="*/ 15 h 33"/>
                <a:gd name="T28" fmla="*/ 11 w 11"/>
                <a:gd name="T29" fmla="*/ 15 h 33"/>
                <a:gd name="T30" fmla="*/ 8 w 11"/>
                <a:gd name="T31" fmla="*/ 2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
                <a:gd name="T49" fmla="*/ 0 h 33"/>
                <a:gd name="T50" fmla="*/ 11 w 11"/>
                <a:gd name="T51" fmla="*/ 33 h 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 h="33">
                  <a:moveTo>
                    <a:pt x="8" y="20"/>
                  </a:moveTo>
                  <a:lnTo>
                    <a:pt x="8" y="24"/>
                  </a:lnTo>
                  <a:lnTo>
                    <a:pt x="6" y="26"/>
                  </a:lnTo>
                  <a:lnTo>
                    <a:pt x="8" y="32"/>
                  </a:lnTo>
                  <a:lnTo>
                    <a:pt x="6" y="33"/>
                  </a:lnTo>
                  <a:lnTo>
                    <a:pt x="2" y="32"/>
                  </a:lnTo>
                  <a:lnTo>
                    <a:pt x="0" y="29"/>
                  </a:lnTo>
                  <a:lnTo>
                    <a:pt x="2" y="26"/>
                  </a:lnTo>
                  <a:lnTo>
                    <a:pt x="0" y="23"/>
                  </a:lnTo>
                  <a:lnTo>
                    <a:pt x="2" y="0"/>
                  </a:lnTo>
                  <a:lnTo>
                    <a:pt x="3" y="3"/>
                  </a:lnTo>
                  <a:lnTo>
                    <a:pt x="5" y="6"/>
                  </a:lnTo>
                  <a:lnTo>
                    <a:pt x="6" y="12"/>
                  </a:lnTo>
                  <a:lnTo>
                    <a:pt x="8" y="15"/>
                  </a:lnTo>
                  <a:lnTo>
                    <a:pt x="11" y="15"/>
                  </a:lnTo>
                  <a:lnTo>
                    <a:pt x="8" y="2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70" name="Freeform 644"/>
            <p:cNvSpPr>
              <a:spLocks/>
            </p:cNvSpPr>
            <p:nvPr/>
          </p:nvSpPr>
          <p:spPr bwMode="auto">
            <a:xfrm>
              <a:off x="5028" y="702"/>
              <a:ext cx="112" cy="102"/>
            </a:xfrm>
            <a:custGeom>
              <a:avLst/>
              <a:gdLst>
                <a:gd name="T0" fmla="*/ 55 w 112"/>
                <a:gd name="T1" fmla="*/ 27 h 102"/>
                <a:gd name="T2" fmla="*/ 57 w 112"/>
                <a:gd name="T3" fmla="*/ 27 h 102"/>
                <a:gd name="T4" fmla="*/ 61 w 112"/>
                <a:gd name="T5" fmla="*/ 31 h 102"/>
                <a:gd name="T6" fmla="*/ 61 w 112"/>
                <a:gd name="T7" fmla="*/ 36 h 102"/>
                <a:gd name="T8" fmla="*/ 61 w 112"/>
                <a:gd name="T9" fmla="*/ 40 h 102"/>
                <a:gd name="T10" fmla="*/ 64 w 112"/>
                <a:gd name="T11" fmla="*/ 42 h 102"/>
                <a:gd name="T12" fmla="*/ 69 w 112"/>
                <a:gd name="T13" fmla="*/ 42 h 102"/>
                <a:gd name="T14" fmla="*/ 70 w 112"/>
                <a:gd name="T15" fmla="*/ 33 h 102"/>
                <a:gd name="T16" fmla="*/ 69 w 112"/>
                <a:gd name="T17" fmla="*/ 27 h 102"/>
                <a:gd name="T18" fmla="*/ 72 w 112"/>
                <a:gd name="T19" fmla="*/ 10 h 102"/>
                <a:gd name="T20" fmla="*/ 82 w 112"/>
                <a:gd name="T21" fmla="*/ 15 h 102"/>
                <a:gd name="T22" fmla="*/ 94 w 112"/>
                <a:gd name="T23" fmla="*/ 33 h 102"/>
                <a:gd name="T24" fmla="*/ 97 w 112"/>
                <a:gd name="T25" fmla="*/ 39 h 102"/>
                <a:gd name="T26" fmla="*/ 94 w 112"/>
                <a:gd name="T27" fmla="*/ 70 h 102"/>
                <a:gd name="T28" fmla="*/ 106 w 112"/>
                <a:gd name="T29" fmla="*/ 78 h 102"/>
                <a:gd name="T30" fmla="*/ 112 w 112"/>
                <a:gd name="T31" fmla="*/ 85 h 102"/>
                <a:gd name="T32" fmla="*/ 105 w 112"/>
                <a:gd name="T33" fmla="*/ 88 h 102"/>
                <a:gd name="T34" fmla="*/ 97 w 112"/>
                <a:gd name="T35" fmla="*/ 90 h 102"/>
                <a:gd name="T36" fmla="*/ 87 w 112"/>
                <a:gd name="T37" fmla="*/ 82 h 102"/>
                <a:gd name="T38" fmla="*/ 88 w 112"/>
                <a:gd name="T39" fmla="*/ 79 h 102"/>
                <a:gd name="T40" fmla="*/ 81 w 112"/>
                <a:gd name="T41" fmla="*/ 82 h 102"/>
                <a:gd name="T42" fmla="*/ 66 w 112"/>
                <a:gd name="T43" fmla="*/ 91 h 102"/>
                <a:gd name="T44" fmla="*/ 54 w 112"/>
                <a:gd name="T45" fmla="*/ 94 h 102"/>
                <a:gd name="T46" fmla="*/ 54 w 112"/>
                <a:gd name="T47" fmla="*/ 93 h 102"/>
                <a:gd name="T48" fmla="*/ 52 w 112"/>
                <a:gd name="T49" fmla="*/ 88 h 102"/>
                <a:gd name="T50" fmla="*/ 49 w 112"/>
                <a:gd name="T51" fmla="*/ 78 h 102"/>
                <a:gd name="T52" fmla="*/ 45 w 112"/>
                <a:gd name="T53" fmla="*/ 88 h 102"/>
                <a:gd name="T54" fmla="*/ 45 w 112"/>
                <a:gd name="T55" fmla="*/ 97 h 102"/>
                <a:gd name="T56" fmla="*/ 40 w 112"/>
                <a:gd name="T57" fmla="*/ 102 h 102"/>
                <a:gd name="T58" fmla="*/ 28 w 112"/>
                <a:gd name="T59" fmla="*/ 97 h 102"/>
                <a:gd name="T60" fmla="*/ 16 w 112"/>
                <a:gd name="T61" fmla="*/ 79 h 102"/>
                <a:gd name="T62" fmla="*/ 6 w 112"/>
                <a:gd name="T63" fmla="*/ 73 h 102"/>
                <a:gd name="T64" fmla="*/ 5 w 112"/>
                <a:gd name="T65" fmla="*/ 57 h 102"/>
                <a:gd name="T66" fmla="*/ 11 w 112"/>
                <a:gd name="T67" fmla="*/ 58 h 102"/>
                <a:gd name="T68" fmla="*/ 6 w 112"/>
                <a:gd name="T69" fmla="*/ 55 h 102"/>
                <a:gd name="T70" fmla="*/ 6 w 112"/>
                <a:gd name="T71" fmla="*/ 52 h 102"/>
                <a:gd name="T72" fmla="*/ 8 w 112"/>
                <a:gd name="T73" fmla="*/ 48 h 102"/>
                <a:gd name="T74" fmla="*/ 3 w 112"/>
                <a:gd name="T75" fmla="*/ 42 h 102"/>
                <a:gd name="T76" fmla="*/ 8 w 112"/>
                <a:gd name="T77" fmla="*/ 43 h 102"/>
                <a:gd name="T78" fmla="*/ 6 w 112"/>
                <a:gd name="T79" fmla="*/ 37 h 102"/>
                <a:gd name="T80" fmla="*/ 9 w 112"/>
                <a:gd name="T81" fmla="*/ 30 h 102"/>
                <a:gd name="T82" fmla="*/ 13 w 112"/>
                <a:gd name="T83" fmla="*/ 28 h 102"/>
                <a:gd name="T84" fmla="*/ 11 w 112"/>
                <a:gd name="T85" fmla="*/ 27 h 102"/>
                <a:gd name="T86" fmla="*/ 12 w 112"/>
                <a:gd name="T87" fmla="*/ 15 h 102"/>
                <a:gd name="T88" fmla="*/ 21 w 112"/>
                <a:gd name="T89" fmla="*/ 13 h 102"/>
                <a:gd name="T90" fmla="*/ 25 w 112"/>
                <a:gd name="T91" fmla="*/ 6 h 102"/>
                <a:gd name="T92" fmla="*/ 37 w 112"/>
                <a:gd name="T93" fmla="*/ 0 h 102"/>
                <a:gd name="T94" fmla="*/ 37 w 112"/>
                <a:gd name="T95" fmla="*/ 7 h 102"/>
                <a:gd name="T96" fmla="*/ 46 w 112"/>
                <a:gd name="T97" fmla="*/ 16 h 102"/>
                <a:gd name="T98" fmla="*/ 49 w 112"/>
                <a:gd name="T99" fmla="*/ 18 h 102"/>
                <a:gd name="T100" fmla="*/ 51 w 112"/>
                <a:gd name="T101" fmla="*/ 24 h 102"/>
                <a:gd name="T102" fmla="*/ 55 w 112"/>
                <a:gd name="T103" fmla="*/ 25 h 1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2"/>
                <a:gd name="T157" fmla="*/ 0 h 102"/>
                <a:gd name="T158" fmla="*/ 112 w 112"/>
                <a:gd name="T159" fmla="*/ 102 h 1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2" h="102">
                  <a:moveTo>
                    <a:pt x="55" y="25"/>
                  </a:moveTo>
                  <a:lnTo>
                    <a:pt x="55" y="27"/>
                  </a:lnTo>
                  <a:lnTo>
                    <a:pt x="55" y="28"/>
                  </a:lnTo>
                  <a:lnTo>
                    <a:pt x="57" y="27"/>
                  </a:lnTo>
                  <a:lnTo>
                    <a:pt x="61" y="28"/>
                  </a:lnTo>
                  <a:lnTo>
                    <a:pt x="61" y="31"/>
                  </a:lnTo>
                  <a:lnTo>
                    <a:pt x="60" y="36"/>
                  </a:lnTo>
                  <a:lnTo>
                    <a:pt x="61" y="36"/>
                  </a:lnTo>
                  <a:lnTo>
                    <a:pt x="60" y="39"/>
                  </a:lnTo>
                  <a:lnTo>
                    <a:pt x="61" y="40"/>
                  </a:lnTo>
                  <a:lnTo>
                    <a:pt x="63" y="40"/>
                  </a:lnTo>
                  <a:lnTo>
                    <a:pt x="64" y="42"/>
                  </a:lnTo>
                  <a:lnTo>
                    <a:pt x="67" y="40"/>
                  </a:lnTo>
                  <a:lnTo>
                    <a:pt x="69" y="42"/>
                  </a:lnTo>
                  <a:lnTo>
                    <a:pt x="70" y="40"/>
                  </a:lnTo>
                  <a:lnTo>
                    <a:pt x="70" y="33"/>
                  </a:lnTo>
                  <a:lnTo>
                    <a:pt x="72" y="31"/>
                  </a:lnTo>
                  <a:lnTo>
                    <a:pt x="69" y="27"/>
                  </a:lnTo>
                  <a:lnTo>
                    <a:pt x="69" y="13"/>
                  </a:lnTo>
                  <a:lnTo>
                    <a:pt x="72" y="10"/>
                  </a:lnTo>
                  <a:lnTo>
                    <a:pt x="75" y="9"/>
                  </a:lnTo>
                  <a:lnTo>
                    <a:pt x="82" y="15"/>
                  </a:lnTo>
                  <a:lnTo>
                    <a:pt x="91" y="33"/>
                  </a:lnTo>
                  <a:lnTo>
                    <a:pt x="94" y="33"/>
                  </a:lnTo>
                  <a:lnTo>
                    <a:pt x="97" y="34"/>
                  </a:lnTo>
                  <a:lnTo>
                    <a:pt x="97" y="39"/>
                  </a:lnTo>
                  <a:lnTo>
                    <a:pt x="91" y="55"/>
                  </a:lnTo>
                  <a:lnTo>
                    <a:pt x="94" y="70"/>
                  </a:lnTo>
                  <a:lnTo>
                    <a:pt x="99" y="78"/>
                  </a:lnTo>
                  <a:lnTo>
                    <a:pt x="106" y="78"/>
                  </a:lnTo>
                  <a:lnTo>
                    <a:pt x="111" y="82"/>
                  </a:lnTo>
                  <a:lnTo>
                    <a:pt x="112" y="85"/>
                  </a:lnTo>
                  <a:lnTo>
                    <a:pt x="112" y="87"/>
                  </a:lnTo>
                  <a:lnTo>
                    <a:pt x="105" y="88"/>
                  </a:lnTo>
                  <a:lnTo>
                    <a:pt x="97" y="84"/>
                  </a:lnTo>
                  <a:lnTo>
                    <a:pt x="97" y="90"/>
                  </a:lnTo>
                  <a:lnTo>
                    <a:pt x="94" y="91"/>
                  </a:lnTo>
                  <a:lnTo>
                    <a:pt x="87" y="82"/>
                  </a:lnTo>
                  <a:lnTo>
                    <a:pt x="88" y="82"/>
                  </a:lnTo>
                  <a:lnTo>
                    <a:pt x="88" y="79"/>
                  </a:lnTo>
                  <a:lnTo>
                    <a:pt x="85" y="76"/>
                  </a:lnTo>
                  <a:lnTo>
                    <a:pt x="81" y="82"/>
                  </a:lnTo>
                  <a:lnTo>
                    <a:pt x="69" y="87"/>
                  </a:lnTo>
                  <a:lnTo>
                    <a:pt x="66" y="91"/>
                  </a:lnTo>
                  <a:lnTo>
                    <a:pt x="57" y="94"/>
                  </a:lnTo>
                  <a:lnTo>
                    <a:pt x="54" y="94"/>
                  </a:lnTo>
                  <a:lnTo>
                    <a:pt x="51" y="91"/>
                  </a:lnTo>
                  <a:lnTo>
                    <a:pt x="54" y="93"/>
                  </a:lnTo>
                  <a:lnTo>
                    <a:pt x="55" y="90"/>
                  </a:lnTo>
                  <a:lnTo>
                    <a:pt x="52" y="88"/>
                  </a:lnTo>
                  <a:lnTo>
                    <a:pt x="51" y="84"/>
                  </a:lnTo>
                  <a:lnTo>
                    <a:pt x="49" y="78"/>
                  </a:lnTo>
                  <a:lnTo>
                    <a:pt x="46" y="81"/>
                  </a:lnTo>
                  <a:lnTo>
                    <a:pt x="45" y="88"/>
                  </a:lnTo>
                  <a:lnTo>
                    <a:pt x="48" y="87"/>
                  </a:lnTo>
                  <a:lnTo>
                    <a:pt x="45" y="97"/>
                  </a:lnTo>
                  <a:lnTo>
                    <a:pt x="43" y="100"/>
                  </a:lnTo>
                  <a:lnTo>
                    <a:pt x="40" y="102"/>
                  </a:lnTo>
                  <a:lnTo>
                    <a:pt x="34" y="99"/>
                  </a:lnTo>
                  <a:lnTo>
                    <a:pt x="28" y="97"/>
                  </a:lnTo>
                  <a:lnTo>
                    <a:pt x="22" y="93"/>
                  </a:lnTo>
                  <a:lnTo>
                    <a:pt x="16" y="79"/>
                  </a:lnTo>
                  <a:lnTo>
                    <a:pt x="13" y="79"/>
                  </a:lnTo>
                  <a:lnTo>
                    <a:pt x="6" y="73"/>
                  </a:lnTo>
                  <a:lnTo>
                    <a:pt x="0" y="60"/>
                  </a:lnTo>
                  <a:lnTo>
                    <a:pt x="5" y="57"/>
                  </a:lnTo>
                  <a:lnTo>
                    <a:pt x="8" y="60"/>
                  </a:lnTo>
                  <a:lnTo>
                    <a:pt x="11" y="58"/>
                  </a:lnTo>
                  <a:lnTo>
                    <a:pt x="9" y="54"/>
                  </a:lnTo>
                  <a:lnTo>
                    <a:pt x="6" y="55"/>
                  </a:lnTo>
                  <a:lnTo>
                    <a:pt x="6" y="54"/>
                  </a:lnTo>
                  <a:lnTo>
                    <a:pt x="6" y="52"/>
                  </a:lnTo>
                  <a:lnTo>
                    <a:pt x="9" y="52"/>
                  </a:lnTo>
                  <a:lnTo>
                    <a:pt x="8" y="48"/>
                  </a:lnTo>
                  <a:lnTo>
                    <a:pt x="5" y="46"/>
                  </a:lnTo>
                  <a:lnTo>
                    <a:pt x="3" y="42"/>
                  </a:lnTo>
                  <a:lnTo>
                    <a:pt x="6" y="45"/>
                  </a:lnTo>
                  <a:lnTo>
                    <a:pt x="8" y="43"/>
                  </a:lnTo>
                  <a:lnTo>
                    <a:pt x="8" y="40"/>
                  </a:lnTo>
                  <a:lnTo>
                    <a:pt x="6" y="37"/>
                  </a:lnTo>
                  <a:lnTo>
                    <a:pt x="6" y="31"/>
                  </a:lnTo>
                  <a:lnTo>
                    <a:pt x="9" y="30"/>
                  </a:lnTo>
                  <a:lnTo>
                    <a:pt x="12" y="31"/>
                  </a:lnTo>
                  <a:lnTo>
                    <a:pt x="13" y="28"/>
                  </a:lnTo>
                  <a:lnTo>
                    <a:pt x="12" y="25"/>
                  </a:lnTo>
                  <a:lnTo>
                    <a:pt x="11" y="27"/>
                  </a:lnTo>
                  <a:lnTo>
                    <a:pt x="9" y="19"/>
                  </a:lnTo>
                  <a:lnTo>
                    <a:pt x="12" y="15"/>
                  </a:lnTo>
                  <a:lnTo>
                    <a:pt x="13" y="16"/>
                  </a:lnTo>
                  <a:lnTo>
                    <a:pt x="21" y="13"/>
                  </a:lnTo>
                  <a:lnTo>
                    <a:pt x="24" y="4"/>
                  </a:lnTo>
                  <a:lnTo>
                    <a:pt x="25" y="6"/>
                  </a:lnTo>
                  <a:lnTo>
                    <a:pt x="33" y="1"/>
                  </a:lnTo>
                  <a:lnTo>
                    <a:pt x="37" y="0"/>
                  </a:lnTo>
                  <a:lnTo>
                    <a:pt x="36" y="3"/>
                  </a:lnTo>
                  <a:lnTo>
                    <a:pt x="37" y="7"/>
                  </a:lnTo>
                  <a:lnTo>
                    <a:pt x="45" y="16"/>
                  </a:lnTo>
                  <a:lnTo>
                    <a:pt x="46" y="16"/>
                  </a:lnTo>
                  <a:lnTo>
                    <a:pt x="49" y="16"/>
                  </a:lnTo>
                  <a:lnTo>
                    <a:pt x="49" y="18"/>
                  </a:lnTo>
                  <a:lnTo>
                    <a:pt x="52" y="21"/>
                  </a:lnTo>
                  <a:lnTo>
                    <a:pt x="51" y="24"/>
                  </a:lnTo>
                  <a:lnTo>
                    <a:pt x="52" y="27"/>
                  </a:lnTo>
                  <a:lnTo>
                    <a:pt x="55" y="2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71" name="Freeform 645"/>
            <p:cNvSpPr>
              <a:spLocks/>
            </p:cNvSpPr>
            <p:nvPr/>
          </p:nvSpPr>
          <p:spPr bwMode="auto">
            <a:xfrm>
              <a:off x="5107" y="706"/>
              <a:ext cx="68" cy="77"/>
            </a:xfrm>
            <a:custGeom>
              <a:avLst/>
              <a:gdLst>
                <a:gd name="T0" fmla="*/ 0 w 68"/>
                <a:gd name="T1" fmla="*/ 0 h 77"/>
                <a:gd name="T2" fmla="*/ 5 w 68"/>
                <a:gd name="T3" fmla="*/ 3 h 77"/>
                <a:gd name="T4" fmla="*/ 9 w 68"/>
                <a:gd name="T5" fmla="*/ 9 h 77"/>
                <a:gd name="T6" fmla="*/ 12 w 68"/>
                <a:gd name="T7" fmla="*/ 12 h 77"/>
                <a:gd name="T8" fmla="*/ 17 w 68"/>
                <a:gd name="T9" fmla="*/ 18 h 77"/>
                <a:gd name="T10" fmla="*/ 20 w 68"/>
                <a:gd name="T11" fmla="*/ 21 h 77"/>
                <a:gd name="T12" fmla="*/ 27 w 68"/>
                <a:gd name="T13" fmla="*/ 23 h 77"/>
                <a:gd name="T14" fmla="*/ 32 w 68"/>
                <a:gd name="T15" fmla="*/ 18 h 77"/>
                <a:gd name="T16" fmla="*/ 35 w 68"/>
                <a:gd name="T17" fmla="*/ 18 h 77"/>
                <a:gd name="T18" fmla="*/ 42 w 68"/>
                <a:gd name="T19" fmla="*/ 20 h 77"/>
                <a:gd name="T20" fmla="*/ 45 w 68"/>
                <a:gd name="T21" fmla="*/ 27 h 77"/>
                <a:gd name="T22" fmla="*/ 60 w 68"/>
                <a:gd name="T23" fmla="*/ 38 h 77"/>
                <a:gd name="T24" fmla="*/ 65 w 68"/>
                <a:gd name="T25" fmla="*/ 42 h 77"/>
                <a:gd name="T26" fmla="*/ 68 w 68"/>
                <a:gd name="T27" fmla="*/ 42 h 77"/>
                <a:gd name="T28" fmla="*/ 68 w 68"/>
                <a:gd name="T29" fmla="*/ 45 h 77"/>
                <a:gd name="T30" fmla="*/ 62 w 68"/>
                <a:gd name="T31" fmla="*/ 44 h 77"/>
                <a:gd name="T32" fmla="*/ 60 w 68"/>
                <a:gd name="T33" fmla="*/ 45 h 77"/>
                <a:gd name="T34" fmla="*/ 59 w 68"/>
                <a:gd name="T35" fmla="*/ 48 h 77"/>
                <a:gd name="T36" fmla="*/ 56 w 68"/>
                <a:gd name="T37" fmla="*/ 48 h 77"/>
                <a:gd name="T38" fmla="*/ 56 w 68"/>
                <a:gd name="T39" fmla="*/ 50 h 77"/>
                <a:gd name="T40" fmla="*/ 56 w 68"/>
                <a:gd name="T41" fmla="*/ 57 h 77"/>
                <a:gd name="T42" fmla="*/ 57 w 68"/>
                <a:gd name="T43" fmla="*/ 60 h 77"/>
                <a:gd name="T44" fmla="*/ 56 w 68"/>
                <a:gd name="T45" fmla="*/ 62 h 77"/>
                <a:gd name="T46" fmla="*/ 54 w 68"/>
                <a:gd name="T47" fmla="*/ 66 h 77"/>
                <a:gd name="T48" fmla="*/ 51 w 68"/>
                <a:gd name="T49" fmla="*/ 69 h 77"/>
                <a:gd name="T50" fmla="*/ 50 w 68"/>
                <a:gd name="T51" fmla="*/ 72 h 77"/>
                <a:gd name="T52" fmla="*/ 42 w 68"/>
                <a:gd name="T53" fmla="*/ 77 h 77"/>
                <a:gd name="T54" fmla="*/ 39 w 68"/>
                <a:gd name="T55" fmla="*/ 74 h 77"/>
                <a:gd name="T56" fmla="*/ 27 w 68"/>
                <a:gd name="T57" fmla="*/ 72 h 77"/>
                <a:gd name="T58" fmla="*/ 23 w 68"/>
                <a:gd name="T59" fmla="*/ 68 h 77"/>
                <a:gd name="T60" fmla="*/ 17 w 68"/>
                <a:gd name="T61" fmla="*/ 51 h 77"/>
                <a:gd name="T62" fmla="*/ 21 w 68"/>
                <a:gd name="T63" fmla="*/ 26 h 77"/>
                <a:gd name="T64" fmla="*/ 20 w 68"/>
                <a:gd name="T65" fmla="*/ 26 h 77"/>
                <a:gd name="T66" fmla="*/ 18 w 68"/>
                <a:gd name="T67" fmla="*/ 23 h 77"/>
                <a:gd name="T68" fmla="*/ 0 w 68"/>
                <a:gd name="T69" fmla="*/ 0 h 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8"/>
                <a:gd name="T106" fmla="*/ 0 h 77"/>
                <a:gd name="T107" fmla="*/ 68 w 68"/>
                <a:gd name="T108" fmla="*/ 77 h 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8" h="77">
                  <a:moveTo>
                    <a:pt x="0" y="0"/>
                  </a:moveTo>
                  <a:lnTo>
                    <a:pt x="5" y="3"/>
                  </a:lnTo>
                  <a:lnTo>
                    <a:pt x="9" y="9"/>
                  </a:lnTo>
                  <a:lnTo>
                    <a:pt x="12" y="12"/>
                  </a:lnTo>
                  <a:lnTo>
                    <a:pt x="17" y="18"/>
                  </a:lnTo>
                  <a:lnTo>
                    <a:pt x="20" y="21"/>
                  </a:lnTo>
                  <a:lnTo>
                    <a:pt x="27" y="23"/>
                  </a:lnTo>
                  <a:lnTo>
                    <a:pt x="32" y="18"/>
                  </a:lnTo>
                  <a:lnTo>
                    <a:pt x="35" y="18"/>
                  </a:lnTo>
                  <a:lnTo>
                    <a:pt x="42" y="20"/>
                  </a:lnTo>
                  <a:lnTo>
                    <a:pt x="45" y="27"/>
                  </a:lnTo>
                  <a:lnTo>
                    <a:pt x="60" y="38"/>
                  </a:lnTo>
                  <a:lnTo>
                    <a:pt x="65" y="42"/>
                  </a:lnTo>
                  <a:lnTo>
                    <a:pt x="68" y="42"/>
                  </a:lnTo>
                  <a:lnTo>
                    <a:pt x="68" y="45"/>
                  </a:lnTo>
                  <a:lnTo>
                    <a:pt x="62" y="44"/>
                  </a:lnTo>
                  <a:lnTo>
                    <a:pt x="60" y="45"/>
                  </a:lnTo>
                  <a:lnTo>
                    <a:pt x="59" y="48"/>
                  </a:lnTo>
                  <a:lnTo>
                    <a:pt x="56" y="48"/>
                  </a:lnTo>
                  <a:lnTo>
                    <a:pt x="56" y="50"/>
                  </a:lnTo>
                  <a:lnTo>
                    <a:pt x="56" y="57"/>
                  </a:lnTo>
                  <a:lnTo>
                    <a:pt x="57" y="60"/>
                  </a:lnTo>
                  <a:lnTo>
                    <a:pt x="56" y="62"/>
                  </a:lnTo>
                  <a:lnTo>
                    <a:pt x="54" y="66"/>
                  </a:lnTo>
                  <a:lnTo>
                    <a:pt x="51" y="69"/>
                  </a:lnTo>
                  <a:lnTo>
                    <a:pt x="50" y="72"/>
                  </a:lnTo>
                  <a:lnTo>
                    <a:pt x="42" y="77"/>
                  </a:lnTo>
                  <a:lnTo>
                    <a:pt x="39" y="74"/>
                  </a:lnTo>
                  <a:lnTo>
                    <a:pt x="27" y="72"/>
                  </a:lnTo>
                  <a:lnTo>
                    <a:pt x="23" y="68"/>
                  </a:lnTo>
                  <a:lnTo>
                    <a:pt x="17" y="51"/>
                  </a:lnTo>
                  <a:lnTo>
                    <a:pt x="21" y="26"/>
                  </a:lnTo>
                  <a:lnTo>
                    <a:pt x="20" y="26"/>
                  </a:lnTo>
                  <a:lnTo>
                    <a:pt x="18" y="23"/>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72" name="Freeform 646"/>
            <p:cNvSpPr>
              <a:spLocks/>
            </p:cNvSpPr>
            <p:nvPr/>
          </p:nvSpPr>
          <p:spPr bwMode="auto">
            <a:xfrm>
              <a:off x="5190" y="747"/>
              <a:ext cx="81" cy="54"/>
            </a:xfrm>
            <a:custGeom>
              <a:avLst/>
              <a:gdLst>
                <a:gd name="T0" fmla="*/ 0 w 81"/>
                <a:gd name="T1" fmla="*/ 0 h 54"/>
                <a:gd name="T2" fmla="*/ 1 w 81"/>
                <a:gd name="T3" fmla="*/ 1 h 54"/>
                <a:gd name="T4" fmla="*/ 4 w 81"/>
                <a:gd name="T5" fmla="*/ 3 h 54"/>
                <a:gd name="T6" fmla="*/ 6 w 81"/>
                <a:gd name="T7" fmla="*/ 4 h 54"/>
                <a:gd name="T8" fmla="*/ 7 w 81"/>
                <a:gd name="T9" fmla="*/ 7 h 54"/>
                <a:gd name="T10" fmla="*/ 15 w 81"/>
                <a:gd name="T11" fmla="*/ 10 h 54"/>
                <a:gd name="T12" fmla="*/ 19 w 81"/>
                <a:gd name="T13" fmla="*/ 10 h 54"/>
                <a:gd name="T14" fmla="*/ 21 w 81"/>
                <a:gd name="T15" fmla="*/ 9 h 54"/>
                <a:gd name="T16" fmla="*/ 37 w 81"/>
                <a:gd name="T17" fmla="*/ 12 h 54"/>
                <a:gd name="T18" fmla="*/ 39 w 81"/>
                <a:gd name="T19" fmla="*/ 15 h 54"/>
                <a:gd name="T20" fmla="*/ 36 w 81"/>
                <a:gd name="T21" fmla="*/ 15 h 54"/>
                <a:gd name="T22" fmla="*/ 36 w 81"/>
                <a:gd name="T23" fmla="*/ 16 h 54"/>
                <a:gd name="T24" fmla="*/ 33 w 81"/>
                <a:gd name="T25" fmla="*/ 21 h 54"/>
                <a:gd name="T26" fmla="*/ 46 w 81"/>
                <a:gd name="T27" fmla="*/ 21 h 54"/>
                <a:gd name="T28" fmla="*/ 49 w 81"/>
                <a:gd name="T29" fmla="*/ 18 h 54"/>
                <a:gd name="T30" fmla="*/ 52 w 81"/>
                <a:gd name="T31" fmla="*/ 18 h 54"/>
                <a:gd name="T32" fmla="*/ 55 w 81"/>
                <a:gd name="T33" fmla="*/ 21 h 54"/>
                <a:gd name="T34" fmla="*/ 57 w 81"/>
                <a:gd name="T35" fmla="*/ 24 h 54"/>
                <a:gd name="T36" fmla="*/ 63 w 81"/>
                <a:gd name="T37" fmla="*/ 22 h 54"/>
                <a:gd name="T38" fmla="*/ 66 w 81"/>
                <a:gd name="T39" fmla="*/ 24 h 54"/>
                <a:gd name="T40" fmla="*/ 69 w 81"/>
                <a:gd name="T41" fmla="*/ 27 h 54"/>
                <a:gd name="T42" fmla="*/ 81 w 81"/>
                <a:gd name="T43" fmla="*/ 30 h 54"/>
                <a:gd name="T44" fmla="*/ 78 w 81"/>
                <a:gd name="T45" fmla="*/ 33 h 54"/>
                <a:gd name="T46" fmla="*/ 78 w 81"/>
                <a:gd name="T47" fmla="*/ 42 h 54"/>
                <a:gd name="T48" fmla="*/ 73 w 81"/>
                <a:gd name="T49" fmla="*/ 46 h 54"/>
                <a:gd name="T50" fmla="*/ 63 w 81"/>
                <a:gd name="T51" fmla="*/ 54 h 54"/>
                <a:gd name="T52" fmla="*/ 60 w 81"/>
                <a:gd name="T53" fmla="*/ 54 h 54"/>
                <a:gd name="T54" fmla="*/ 58 w 81"/>
                <a:gd name="T55" fmla="*/ 52 h 54"/>
                <a:gd name="T56" fmla="*/ 55 w 81"/>
                <a:gd name="T57" fmla="*/ 54 h 54"/>
                <a:gd name="T58" fmla="*/ 54 w 81"/>
                <a:gd name="T59" fmla="*/ 52 h 54"/>
                <a:gd name="T60" fmla="*/ 52 w 81"/>
                <a:gd name="T61" fmla="*/ 49 h 54"/>
                <a:gd name="T62" fmla="*/ 51 w 81"/>
                <a:gd name="T63" fmla="*/ 54 h 54"/>
                <a:gd name="T64" fmla="*/ 48 w 81"/>
                <a:gd name="T65" fmla="*/ 54 h 54"/>
                <a:gd name="T66" fmla="*/ 43 w 81"/>
                <a:gd name="T67" fmla="*/ 51 h 54"/>
                <a:gd name="T68" fmla="*/ 40 w 81"/>
                <a:gd name="T69" fmla="*/ 48 h 54"/>
                <a:gd name="T70" fmla="*/ 34 w 81"/>
                <a:gd name="T71" fmla="*/ 48 h 54"/>
                <a:gd name="T72" fmla="*/ 31 w 81"/>
                <a:gd name="T73" fmla="*/ 46 h 54"/>
                <a:gd name="T74" fmla="*/ 28 w 81"/>
                <a:gd name="T75" fmla="*/ 42 h 54"/>
                <a:gd name="T76" fmla="*/ 25 w 81"/>
                <a:gd name="T77" fmla="*/ 42 h 54"/>
                <a:gd name="T78" fmla="*/ 22 w 81"/>
                <a:gd name="T79" fmla="*/ 37 h 54"/>
                <a:gd name="T80" fmla="*/ 16 w 81"/>
                <a:gd name="T81" fmla="*/ 36 h 54"/>
                <a:gd name="T82" fmla="*/ 13 w 81"/>
                <a:gd name="T83" fmla="*/ 33 h 54"/>
                <a:gd name="T84" fmla="*/ 13 w 81"/>
                <a:gd name="T85" fmla="*/ 25 h 54"/>
                <a:gd name="T86" fmla="*/ 9 w 81"/>
                <a:gd name="T87" fmla="*/ 19 h 54"/>
                <a:gd name="T88" fmla="*/ 7 w 81"/>
                <a:gd name="T89" fmla="*/ 15 h 54"/>
                <a:gd name="T90" fmla="*/ 0 w 81"/>
                <a:gd name="T91" fmla="*/ 6 h 54"/>
                <a:gd name="T92" fmla="*/ 0 w 81"/>
                <a:gd name="T93" fmla="*/ 1 h 54"/>
                <a:gd name="T94" fmla="*/ 0 w 81"/>
                <a:gd name="T95" fmla="*/ 0 h 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1"/>
                <a:gd name="T145" fmla="*/ 0 h 54"/>
                <a:gd name="T146" fmla="*/ 81 w 81"/>
                <a:gd name="T147" fmla="*/ 54 h 5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1" h="54">
                  <a:moveTo>
                    <a:pt x="0" y="0"/>
                  </a:moveTo>
                  <a:lnTo>
                    <a:pt x="1" y="1"/>
                  </a:lnTo>
                  <a:lnTo>
                    <a:pt x="4" y="3"/>
                  </a:lnTo>
                  <a:lnTo>
                    <a:pt x="6" y="4"/>
                  </a:lnTo>
                  <a:lnTo>
                    <a:pt x="7" y="7"/>
                  </a:lnTo>
                  <a:lnTo>
                    <a:pt x="15" y="10"/>
                  </a:lnTo>
                  <a:lnTo>
                    <a:pt x="19" y="10"/>
                  </a:lnTo>
                  <a:lnTo>
                    <a:pt x="21" y="9"/>
                  </a:lnTo>
                  <a:lnTo>
                    <a:pt x="37" y="12"/>
                  </a:lnTo>
                  <a:lnTo>
                    <a:pt x="39" y="15"/>
                  </a:lnTo>
                  <a:lnTo>
                    <a:pt x="36" y="15"/>
                  </a:lnTo>
                  <a:lnTo>
                    <a:pt x="36" y="16"/>
                  </a:lnTo>
                  <a:lnTo>
                    <a:pt x="33" y="21"/>
                  </a:lnTo>
                  <a:lnTo>
                    <a:pt x="46" y="21"/>
                  </a:lnTo>
                  <a:lnTo>
                    <a:pt x="49" y="18"/>
                  </a:lnTo>
                  <a:lnTo>
                    <a:pt x="52" y="18"/>
                  </a:lnTo>
                  <a:lnTo>
                    <a:pt x="55" y="21"/>
                  </a:lnTo>
                  <a:lnTo>
                    <a:pt x="57" y="24"/>
                  </a:lnTo>
                  <a:lnTo>
                    <a:pt x="63" y="22"/>
                  </a:lnTo>
                  <a:lnTo>
                    <a:pt x="66" y="24"/>
                  </a:lnTo>
                  <a:lnTo>
                    <a:pt x="69" y="27"/>
                  </a:lnTo>
                  <a:lnTo>
                    <a:pt x="81" y="30"/>
                  </a:lnTo>
                  <a:lnTo>
                    <a:pt x="78" y="33"/>
                  </a:lnTo>
                  <a:lnTo>
                    <a:pt x="78" y="42"/>
                  </a:lnTo>
                  <a:lnTo>
                    <a:pt x="73" y="46"/>
                  </a:lnTo>
                  <a:lnTo>
                    <a:pt x="63" y="54"/>
                  </a:lnTo>
                  <a:lnTo>
                    <a:pt x="60" y="54"/>
                  </a:lnTo>
                  <a:lnTo>
                    <a:pt x="58" y="52"/>
                  </a:lnTo>
                  <a:lnTo>
                    <a:pt x="55" y="54"/>
                  </a:lnTo>
                  <a:lnTo>
                    <a:pt x="54" y="52"/>
                  </a:lnTo>
                  <a:lnTo>
                    <a:pt x="52" y="49"/>
                  </a:lnTo>
                  <a:lnTo>
                    <a:pt x="51" y="54"/>
                  </a:lnTo>
                  <a:lnTo>
                    <a:pt x="48" y="54"/>
                  </a:lnTo>
                  <a:lnTo>
                    <a:pt x="43" y="51"/>
                  </a:lnTo>
                  <a:lnTo>
                    <a:pt x="40" y="48"/>
                  </a:lnTo>
                  <a:lnTo>
                    <a:pt x="34" y="48"/>
                  </a:lnTo>
                  <a:lnTo>
                    <a:pt x="31" y="46"/>
                  </a:lnTo>
                  <a:lnTo>
                    <a:pt x="28" y="42"/>
                  </a:lnTo>
                  <a:lnTo>
                    <a:pt x="25" y="42"/>
                  </a:lnTo>
                  <a:lnTo>
                    <a:pt x="22" y="37"/>
                  </a:lnTo>
                  <a:lnTo>
                    <a:pt x="16" y="36"/>
                  </a:lnTo>
                  <a:lnTo>
                    <a:pt x="13" y="33"/>
                  </a:lnTo>
                  <a:lnTo>
                    <a:pt x="13" y="25"/>
                  </a:lnTo>
                  <a:lnTo>
                    <a:pt x="9" y="19"/>
                  </a:lnTo>
                  <a:lnTo>
                    <a:pt x="7" y="15"/>
                  </a:lnTo>
                  <a:lnTo>
                    <a:pt x="0" y="6"/>
                  </a:lnTo>
                  <a:lnTo>
                    <a:pt x="0" y="1"/>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73" name="Freeform 647"/>
            <p:cNvSpPr>
              <a:spLocks/>
            </p:cNvSpPr>
            <p:nvPr/>
          </p:nvSpPr>
          <p:spPr bwMode="auto">
            <a:xfrm>
              <a:off x="5086" y="828"/>
              <a:ext cx="15" cy="25"/>
            </a:xfrm>
            <a:custGeom>
              <a:avLst/>
              <a:gdLst>
                <a:gd name="T0" fmla="*/ 14 w 15"/>
                <a:gd name="T1" fmla="*/ 10 h 25"/>
                <a:gd name="T2" fmla="*/ 15 w 15"/>
                <a:gd name="T3" fmla="*/ 4 h 25"/>
                <a:gd name="T4" fmla="*/ 12 w 15"/>
                <a:gd name="T5" fmla="*/ 1 h 25"/>
                <a:gd name="T6" fmla="*/ 8 w 15"/>
                <a:gd name="T7" fmla="*/ 0 h 25"/>
                <a:gd name="T8" fmla="*/ 2 w 15"/>
                <a:gd name="T9" fmla="*/ 3 h 25"/>
                <a:gd name="T10" fmla="*/ 0 w 15"/>
                <a:gd name="T11" fmla="*/ 6 h 25"/>
                <a:gd name="T12" fmla="*/ 0 w 15"/>
                <a:gd name="T13" fmla="*/ 22 h 25"/>
                <a:gd name="T14" fmla="*/ 6 w 15"/>
                <a:gd name="T15" fmla="*/ 25 h 25"/>
                <a:gd name="T16" fmla="*/ 8 w 15"/>
                <a:gd name="T17" fmla="*/ 25 h 25"/>
                <a:gd name="T18" fmla="*/ 6 w 15"/>
                <a:gd name="T19" fmla="*/ 24 h 25"/>
                <a:gd name="T20" fmla="*/ 5 w 15"/>
                <a:gd name="T21" fmla="*/ 22 h 25"/>
                <a:gd name="T22" fmla="*/ 9 w 15"/>
                <a:gd name="T23" fmla="*/ 21 h 25"/>
                <a:gd name="T24" fmla="*/ 9 w 15"/>
                <a:gd name="T25" fmla="*/ 19 h 25"/>
                <a:gd name="T26" fmla="*/ 12 w 15"/>
                <a:gd name="T27" fmla="*/ 18 h 25"/>
                <a:gd name="T28" fmla="*/ 14 w 15"/>
                <a:gd name="T29" fmla="*/ 15 h 25"/>
                <a:gd name="T30" fmla="*/ 15 w 15"/>
                <a:gd name="T31" fmla="*/ 13 h 25"/>
                <a:gd name="T32" fmla="*/ 14 w 15"/>
                <a:gd name="T33" fmla="*/ 12 h 25"/>
                <a:gd name="T34" fmla="*/ 14 w 15"/>
                <a:gd name="T35" fmla="*/ 10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25"/>
                <a:gd name="T56" fmla="*/ 15 w 15"/>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25">
                  <a:moveTo>
                    <a:pt x="14" y="10"/>
                  </a:moveTo>
                  <a:lnTo>
                    <a:pt x="15" y="4"/>
                  </a:lnTo>
                  <a:lnTo>
                    <a:pt x="12" y="1"/>
                  </a:lnTo>
                  <a:lnTo>
                    <a:pt x="8" y="0"/>
                  </a:lnTo>
                  <a:lnTo>
                    <a:pt x="2" y="3"/>
                  </a:lnTo>
                  <a:lnTo>
                    <a:pt x="0" y="6"/>
                  </a:lnTo>
                  <a:lnTo>
                    <a:pt x="0" y="22"/>
                  </a:lnTo>
                  <a:lnTo>
                    <a:pt x="6" y="25"/>
                  </a:lnTo>
                  <a:lnTo>
                    <a:pt x="8" y="25"/>
                  </a:lnTo>
                  <a:lnTo>
                    <a:pt x="6" y="24"/>
                  </a:lnTo>
                  <a:lnTo>
                    <a:pt x="5" y="22"/>
                  </a:lnTo>
                  <a:lnTo>
                    <a:pt x="9" y="21"/>
                  </a:lnTo>
                  <a:lnTo>
                    <a:pt x="9" y="19"/>
                  </a:lnTo>
                  <a:lnTo>
                    <a:pt x="12" y="18"/>
                  </a:lnTo>
                  <a:lnTo>
                    <a:pt x="14" y="15"/>
                  </a:lnTo>
                  <a:lnTo>
                    <a:pt x="15" y="13"/>
                  </a:lnTo>
                  <a:lnTo>
                    <a:pt x="14" y="12"/>
                  </a:lnTo>
                  <a:lnTo>
                    <a:pt x="14" y="1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74" name="Freeform 648"/>
            <p:cNvSpPr>
              <a:spLocks/>
            </p:cNvSpPr>
            <p:nvPr/>
          </p:nvSpPr>
          <p:spPr bwMode="auto">
            <a:xfrm>
              <a:off x="5079" y="850"/>
              <a:ext cx="64" cy="42"/>
            </a:xfrm>
            <a:custGeom>
              <a:avLst/>
              <a:gdLst>
                <a:gd name="T0" fmla="*/ 28 w 64"/>
                <a:gd name="T1" fmla="*/ 3 h 42"/>
                <a:gd name="T2" fmla="*/ 33 w 64"/>
                <a:gd name="T3" fmla="*/ 0 h 42"/>
                <a:gd name="T4" fmla="*/ 37 w 64"/>
                <a:gd name="T5" fmla="*/ 2 h 42"/>
                <a:gd name="T6" fmla="*/ 42 w 64"/>
                <a:gd name="T7" fmla="*/ 3 h 42"/>
                <a:gd name="T8" fmla="*/ 45 w 64"/>
                <a:gd name="T9" fmla="*/ 6 h 42"/>
                <a:gd name="T10" fmla="*/ 48 w 64"/>
                <a:gd name="T11" fmla="*/ 6 h 42"/>
                <a:gd name="T12" fmla="*/ 51 w 64"/>
                <a:gd name="T13" fmla="*/ 12 h 42"/>
                <a:gd name="T14" fmla="*/ 57 w 64"/>
                <a:gd name="T15" fmla="*/ 17 h 42"/>
                <a:gd name="T16" fmla="*/ 61 w 64"/>
                <a:gd name="T17" fmla="*/ 24 h 42"/>
                <a:gd name="T18" fmla="*/ 64 w 64"/>
                <a:gd name="T19" fmla="*/ 42 h 42"/>
                <a:gd name="T20" fmla="*/ 61 w 64"/>
                <a:gd name="T21" fmla="*/ 41 h 42"/>
                <a:gd name="T22" fmla="*/ 58 w 64"/>
                <a:gd name="T23" fmla="*/ 42 h 42"/>
                <a:gd name="T24" fmla="*/ 55 w 64"/>
                <a:gd name="T25" fmla="*/ 42 h 42"/>
                <a:gd name="T26" fmla="*/ 51 w 64"/>
                <a:gd name="T27" fmla="*/ 39 h 42"/>
                <a:gd name="T28" fmla="*/ 42 w 64"/>
                <a:gd name="T29" fmla="*/ 41 h 42"/>
                <a:gd name="T30" fmla="*/ 37 w 64"/>
                <a:gd name="T31" fmla="*/ 38 h 42"/>
                <a:gd name="T32" fmla="*/ 34 w 64"/>
                <a:gd name="T33" fmla="*/ 35 h 42"/>
                <a:gd name="T34" fmla="*/ 30 w 64"/>
                <a:gd name="T35" fmla="*/ 36 h 42"/>
                <a:gd name="T36" fmla="*/ 25 w 64"/>
                <a:gd name="T37" fmla="*/ 35 h 42"/>
                <a:gd name="T38" fmla="*/ 21 w 64"/>
                <a:gd name="T39" fmla="*/ 32 h 42"/>
                <a:gd name="T40" fmla="*/ 15 w 64"/>
                <a:gd name="T41" fmla="*/ 30 h 42"/>
                <a:gd name="T42" fmla="*/ 6 w 64"/>
                <a:gd name="T43" fmla="*/ 35 h 42"/>
                <a:gd name="T44" fmla="*/ 3 w 64"/>
                <a:gd name="T45" fmla="*/ 35 h 42"/>
                <a:gd name="T46" fmla="*/ 0 w 64"/>
                <a:gd name="T47" fmla="*/ 30 h 42"/>
                <a:gd name="T48" fmla="*/ 1 w 64"/>
                <a:gd name="T49" fmla="*/ 29 h 42"/>
                <a:gd name="T50" fmla="*/ 10 w 64"/>
                <a:gd name="T51" fmla="*/ 27 h 42"/>
                <a:gd name="T52" fmla="*/ 18 w 64"/>
                <a:gd name="T53" fmla="*/ 11 h 42"/>
                <a:gd name="T54" fmla="*/ 18 w 64"/>
                <a:gd name="T55" fmla="*/ 6 h 42"/>
                <a:gd name="T56" fmla="*/ 19 w 64"/>
                <a:gd name="T57" fmla="*/ 3 h 42"/>
                <a:gd name="T58" fmla="*/ 28 w 64"/>
                <a:gd name="T59" fmla="*/ 3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4"/>
                <a:gd name="T91" fmla="*/ 0 h 42"/>
                <a:gd name="T92" fmla="*/ 64 w 64"/>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4" h="42">
                  <a:moveTo>
                    <a:pt x="28" y="3"/>
                  </a:moveTo>
                  <a:lnTo>
                    <a:pt x="33" y="0"/>
                  </a:lnTo>
                  <a:lnTo>
                    <a:pt x="37" y="2"/>
                  </a:lnTo>
                  <a:lnTo>
                    <a:pt x="42" y="3"/>
                  </a:lnTo>
                  <a:lnTo>
                    <a:pt x="45" y="6"/>
                  </a:lnTo>
                  <a:lnTo>
                    <a:pt x="48" y="6"/>
                  </a:lnTo>
                  <a:lnTo>
                    <a:pt x="51" y="12"/>
                  </a:lnTo>
                  <a:lnTo>
                    <a:pt x="57" y="17"/>
                  </a:lnTo>
                  <a:lnTo>
                    <a:pt x="61" y="24"/>
                  </a:lnTo>
                  <a:lnTo>
                    <a:pt x="64" y="42"/>
                  </a:lnTo>
                  <a:lnTo>
                    <a:pt x="61" y="41"/>
                  </a:lnTo>
                  <a:lnTo>
                    <a:pt x="58" y="42"/>
                  </a:lnTo>
                  <a:lnTo>
                    <a:pt x="55" y="42"/>
                  </a:lnTo>
                  <a:lnTo>
                    <a:pt x="51" y="39"/>
                  </a:lnTo>
                  <a:lnTo>
                    <a:pt x="42" y="41"/>
                  </a:lnTo>
                  <a:lnTo>
                    <a:pt x="37" y="38"/>
                  </a:lnTo>
                  <a:lnTo>
                    <a:pt x="34" y="35"/>
                  </a:lnTo>
                  <a:lnTo>
                    <a:pt x="30" y="36"/>
                  </a:lnTo>
                  <a:lnTo>
                    <a:pt x="25" y="35"/>
                  </a:lnTo>
                  <a:lnTo>
                    <a:pt x="21" y="32"/>
                  </a:lnTo>
                  <a:lnTo>
                    <a:pt x="15" y="30"/>
                  </a:lnTo>
                  <a:lnTo>
                    <a:pt x="6" y="35"/>
                  </a:lnTo>
                  <a:lnTo>
                    <a:pt x="3" y="35"/>
                  </a:lnTo>
                  <a:lnTo>
                    <a:pt x="0" y="30"/>
                  </a:lnTo>
                  <a:lnTo>
                    <a:pt x="1" y="29"/>
                  </a:lnTo>
                  <a:lnTo>
                    <a:pt x="10" y="27"/>
                  </a:lnTo>
                  <a:lnTo>
                    <a:pt x="18" y="11"/>
                  </a:lnTo>
                  <a:lnTo>
                    <a:pt x="18" y="6"/>
                  </a:lnTo>
                  <a:lnTo>
                    <a:pt x="19" y="3"/>
                  </a:lnTo>
                  <a:lnTo>
                    <a:pt x="28"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75" name="Freeform 649"/>
            <p:cNvSpPr>
              <a:spLocks/>
            </p:cNvSpPr>
            <p:nvPr/>
          </p:nvSpPr>
          <p:spPr bwMode="auto">
            <a:xfrm>
              <a:off x="3601" y="885"/>
              <a:ext cx="102" cy="154"/>
            </a:xfrm>
            <a:custGeom>
              <a:avLst/>
              <a:gdLst>
                <a:gd name="T0" fmla="*/ 45 w 102"/>
                <a:gd name="T1" fmla="*/ 6 h 154"/>
                <a:gd name="T2" fmla="*/ 60 w 102"/>
                <a:gd name="T3" fmla="*/ 0 h 154"/>
                <a:gd name="T4" fmla="*/ 71 w 102"/>
                <a:gd name="T5" fmla="*/ 4 h 154"/>
                <a:gd name="T6" fmla="*/ 84 w 102"/>
                <a:gd name="T7" fmla="*/ 13 h 154"/>
                <a:gd name="T8" fmla="*/ 83 w 102"/>
                <a:gd name="T9" fmla="*/ 20 h 154"/>
                <a:gd name="T10" fmla="*/ 71 w 102"/>
                <a:gd name="T11" fmla="*/ 25 h 154"/>
                <a:gd name="T12" fmla="*/ 81 w 102"/>
                <a:gd name="T13" fmla="*/ 28 h 154"/>
                <a:gd name="T14" fmla="*/ 74 w 102"/>
                <a:gd name="T15" fmla="*/ 34 h 154"/>
                <a:gd name="T16" fmla="*/ 72 w 102"/>
                <a:gd name="T17" fmla="*/ 35 h 154"/>
                <a:gd name="T18" fmla="*/ 71 w 102"/>
                <a:gd name="T19" fmla="*/ 47 h 154"/>
                <a:gd name="T20" fmla="*/ 68 w 102"/>
                <a:gd name="T21" fmla="*/ 49 h 154"/>
                <a:gd name="T22" fmla="*/ 66 w 102"/>
                <a:gd name="T23" fmla="*/ 64 h 154"/>
                <a:gd name="T24" fmla="*/ 66 w 102"/>
                <a:gd name="T25" fmla="*/ 80 h 154"/>
                <a:gd name="T26" fmla="*/ 75 w 102"/>
                <a:gd name="T27" fmla="*/ 113 h 154"/>
                <a:gd name="T28" fmla="*/ 90 w 102"/>
                <a:gd name="T29" fmla="*/ 133 h 154"/>
                <a:gd name="T30" fmla="*/ 102 w 102"/>
                <a:gd name="T31" fmla="*/ 143 h 154"/>
                <a:gd name="T32" fmla="*/ 98 w 102"/>
                <a:gd name="T33" fmla="*/ 149 h 154"/>
                <a:gd name="T34" fmla="*/ 96 w 102"/>
                <a:gd name="T35" fmla="*/ 151 h 154"/>
                <a:gd name="T36" fmla="*/ 92 w 102"/>
                <a:gd name="T37" fmla="*/ 152 h 154"/>
                <a:gd name="T38" fmla="*/ 86 w 102"/>
                <a:gd name="T39" fmla="*/ 143 h 154"/>
                <a:gd name="T40" fmla="*/ 78 w 102"/>
                <a:gd name="T41" fmla="*/ 146 h 154"/>
                <a:gd name="T42" fmla="*/ 83 w 102"/>
                <a:gd name="T43" fmla="*/ 148 h 154"/>
                <a:gd name="T44" fmla="*/ 75 w 102"/>
                <a:gd name="T45" fmla="*/ 149 h 154"/>
                <a:gd name="T46" fmla="*/ 74 w 102"/>
                <a:gd name="T47" fmla="*/ 151 h 154"/>
                <a:gd name="T48" fmla="*/ 66 w 102"/>
                <a:gd name="T49" fmla="*/ 145 h 154"/>
                <a:gd name="T50" fmla="*/ 63 w 102"/>
                <a:gd name="T51" fmla="*/ 152 h 154"/>
                <a:gd name="T52" fmla="*/ 54 w 102"/>
                <a:gd name="T53" fmla="*/ 143 h 154"/>
                <a:gd name="T54" fmla="*/ 53 w 102"/>
                <a:gd name="T55" fmla="*/ 142 h 154"/>
                <a:gd name="T56" fmla="*/ 42 w 102"/>
                <a:gd name="T57" fmla="*/ 140 h 154"/>
                <a:gd name="T58" fmla="*/ 38 w 102"/>
                <a:gd name="T59" fmla="*/ 139 h 154"/>
                <a:gd name="T60" fmla="*/ 38 w 102"/>
                <a:gd name="T61" fmla="*/ 128 h 154"/>
                <a:gd name="T62" fmla="*/ 41 w 102"/>
                <a:gd name="T63" fmla="*/ 125 h 154"/>
                <a:gd name="T64" fmla="*/ 47 w 102"/>
                <a:gd name="T65" fmla="*/ 125 h 154"/>
                <a:gd name="T66" fmla="*/ 42 w 102"/>
                <a:gd name="T67" fmla="*/ 121 h 154"/>
                <a:gd name="T68" fmla="*/ 35 w 102"/>
                <a:gd name="T69" fmla="*/ 115 h 154"/>
                <a:gd name="T70" fmla="*/ 41 w 102"/>
                <a:gd name="T71" fmla="*/ 106 h 154"/>
                <a:gd name="T72" fmla="*/ 32 w 102"/>
                <a:gd name="T73" fmla="*/ 110 h 154"/>
                <a:gd name="T74" fmla="*/ 29 w 102"/>
                <a:gd name="T75" fmla="*/ 106 h 154"/>
                <a:gd name="T76" fmla="*/ 23 w 102"/>
                <a:gd name="T77" fmla="*/ 106 h 154"/>
                <a:gd name="T78" fmla="*/ 18 w 102"/>
                <a:gd name="T79" fmla="*/ 97 h 154"/>
                <a:gd name="T80" fmla="*/ 15 w 102"/>
                <a:gd name="T81" fmla="*/ 100 h 154"/>
                <a:gd name="T82" fmla="*/ 8 w 102"/>
                <a:gd name="T83" fmla="*/ 104 h 154"/>
                <a:gd name="T84" fmla="*/ 0 w 102"/>
                <a:gd name="T85" fmla="*/ 94 h 154"/>
                <a:gd name="T86" fmla="*/ 6 w 102"/>
                <a:gd name="T87" fmla="*/ 70 h 154"/>
                <a:gd name="T88" fmla="*/ 12 w 102"/>
                <a:gd name="T89" fmla="*/ 70 h 154"/>
                <a:gd name="T90" fmla="*/ 15 w 102"/>
                <a:gd name="T91" fmla="*/ 70 h 154"/>
                <a:gd name="T92" fmla="*/ 18 w 102"/>
                <a:gd name="T93" fmla="*/ 62 h 154"/>
                <a:gd name="T94" fmla="*/ 20 w 102"/>
                <a:gd name="T95" fmla="*/ 56 h 154"/>
                <a:gd name="T96" fmla="*/ 23 w 102"/>
                <a:gd name="T97" fmla="*/ 49 h 154"/>
                <a:gd name="T98" fmla="*/ 23 w 102"/>
                <a:gd name="T99" fmla="*/ 47 h 154"/>
                <a:gd name="T100" fmla="*/ 20 w 102"/>
                <a:gd name="T101" fmla="*/ 41 h 154"/>
                <a:gd name="T102" fmla="*/ 21 w 102"/>
                <a:gd name="T103" fmla="*/ 28 h 154"/>
                <a:gd name="T104" fmla="*/ 30 w 102"/>
                <a:gd name="T105" fmla="*/ 25 h 154"/>
                <a:gd name="T106" fmla="*/ 27 w 102"/>
                <a:gd name="T107" fmla="*/ 22 h 154"/>
                <a:gd name="T108" fmla="*/ 27 w 102"/>
                <a:gd name="T109" fmla="*/ 17 h 154"/>
                <a:gd name="T110" fmla="*/ 38 w 102"/>
                <a:gd name="T111" fmla="*/ 6 h 1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2"/>
                <a:gd name="T169" fmla="*/ 0 h 154"/>
                <a:gd name="T170" fmla="*/ 102 w 102"/>
                <a:gd name="T171" fmla="*/ 154 h 1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2" h="154">
                  <a:moveTo>
                    <a:pt x="38" y="6"/>
                  </a:moveTo>
                  <a:lnTo>
                    <a:pt x="38" y="4"/>
                  </a:lnTo>
                  <a:lnTo>
                    <a:pt x="45" y="6"/>
                  </a:lnTo>
                  <a:lnTo>
                    <a:pt x="48" y="3"/>
                  </a:lnTo>
                  <a:lnTo>
                    <a:pt x="56" y="0"/>
                  </a:lnTo>
                  <a:lnTo>
                    <a:pt x="60" y="0"/>
                  </a:lnTo>
                  <a:lnTo>
                    <a:pt x="63" y="3"/>
                  </a:lnTo>
                  <a:lnTo>
                    <a:pt x="66" y="4"/>
                  </a:lnTo>
                  <a:lnTo>
                    <a:pt x="71" y="4"/>
                  </a:lnTo>
                  <a:lnTo>
                    <a:pt x="77" y="9"/>
                  </a:lnTo>
                  <a:lnTo>
                    <a:pt x="81" y="9"/>
                  </a:lnTo>
                  <a:lnTo>
                    <a:pt x="84" y="13"/>
                  </a:lnTo>
                  <a:lnTo>
                    <a:pt x="84" y="16"/>
                  </a:lnTo>
                  <a:lnTo>
                    <a:pt x="74" y="19"/>
                  </a:lnTo>
                  <a:lnTo>
                    <a:pt x="83" y="20"/>
                  </a:lnTo>
                  <a:lnTo>
                    <a:pt x="81" y="22"/>
                  </a:lnTo>
                  <a:lnTo>
                    <a:pt x="77" y="22"/>
                  </a:lnTo>
                  <a:lnTo>
                    <a:pt x="71" y="25"/>
                  </a:lnTo>
                  <a:lnTo>
                    <a:pt x="74" y="26"/>
                  </a:lnTo>
                  <a:lnTo>
                    <a:pt x="80" y="23"/>
                  </a:lnTo>
                  <a:lnTo>
                    <a:pt x="81" y="28"/>
                  </a:lnTo>
                  <a:lnTo>
                    <a:pt x="80" y="31"/>
                  </a:lnTo>
                  <a:lnTo>
                    <a:pt x="77" y="32"/>
                  </a:lnTo>
                  <a:lnTo>
                    <a:pt x="74" y="34"/>
                  </a:lnTo>
                  <a:lnTo>
                    <a:pt x="68" y="32"/>
                  </a:lnTo>
                  <a:lnTo>
                    <a:pt x="68" y="35"/>
                  </a:lnTo>
                  <a:lnTo>
                    <a:pt x="72" y="35"/>
                  </a:lnTo>
                  <a:lnTo>
                    <a:pt x="74" y="38"/>
                  </a:lnTo>
                  <a:lnTo>
                    <a:pt x="71" y="43"/>
                  </a:lnTo>
                  <a:lnTo>
                    <a:pt x="71" y="47"/>
                  </a:lnTo>
                  <a:lnTo>
                    <a:pt x="68" y="46"/>
                  </a:lnTo>
                  <a:lnTo>
                    <a:pt x="68" y="47"/>
                  </a:lnTo>
                  <a:lnTo>
                    <a:pt x="68" y="49"/>
                  </a:lnTo>
                  <a:lnTo>
                    <a:pt x="68" y="53"/>
                  </a:lnTo>
                  <a:lnTo>
                    <a:pt x="66" y="53"/>
                  </a:lnTo>
                  <a:lnTo>
                    <a:pt x="66" y="64"/>
                  </a:lnTo>
                  <a:lnTo>
                    <a:pt x="68" y="68"/>
                  </a:lnTo>
                  <a:lnTo>
                    <a:pt x="65" y="77"/>
                  </a:lnTo>
                  <a:lnTo>
                    <a:pt x="66" y="80"/>
                  </a:lnTo>
                  <a:lnTo>
                    <a:pt x="68" y="82"/>
                  </a:lnTo>
                  <a:lnTo>
                    <a:pt x="71" y="103"/>
                  </a:lnTo>
                  <a:lnTo>
                    <a:pt x="75" y="113"/>
                  </a:lnTo>
                  <a:lnTo>
                    <a:pt x="77" y="119"/>
                  </a:lnTo>
                  <a:lnTo>
                    <a:pt x="87" y="133"/>
                  </a:lnTo>
                  <a:lnTo>
                    <a:pt x="90" y="133"/>
                  </a:lnTo>
                  <a:lnTo>
                    <a:pt x="98" y="140"/>
                  </a:lnTo>
                  <a:lnTo>
                    <a:pt x="99" y="140"/>
                  </a:lnTo>
                  <a:lnTo>
                    <a:pt x="102" y="143"/>
                  </a:lnTo>
                  <a:lnTo>
                    <a:pt x="101" y="145"/>
                  </a:lnTo>
                  <a:lnTo>
                    <a:pt x="101" y="148"/>
                  </a:lnTo>
                  <a:lnTo>
                    <a:pt x="98" y="149"/>
                  </a:lnTo>
                  <a:lnTo>
                    <a:pt x="92" y="148"/>
                  </a:lnTo>
                  <a:lnTo>
                    <a:pt x="90" y="149"/>
                  </a:lnTo>
                  <a:lnTo>
                    <a:pt x="96" y="151"/>
                  </a:lnTo>
                  <a:lnTo>
                    <a:pt x="95" y="152"/>
                  </a:lnTo>
                  <a:lnTo>
                    <a:pt x="93" y="154"/>
                  </a:lnTo>
                  <a:lnTo>
                    <a:pt x="92" y="152"/>
                  </a:lnTo>
                  <a:lnTo>
                    <a:pt x="87" y="148"/>
                  </a:lnTo>
                  <a:lnTo>
                    <a:pt x="86" y="146"/>
                  </a:lnTo>
                  <a:lnTo>
                    <a:pt x="86" y="143"/>
                  </a:lnTo>
                  <a:lnTo>
                    <a:pt x="83" y="145"/>
                  </a:lnTo>
                  <a:lnTo>
                    <a:pt x="80" y="145"/>
                  </a:lnTo>
                  <a:lnTo>
                    <a:pt x="78" y="146"/>
                  </a:lnTo>
                  <a:lnTo>
                    <a:pt x="80" y="148"/>
                  </a:lnTo>
                  <a:lnTo>
                    <a:pt x="81" y="149"/>
                  </a:lnTo>
                  <a:lnTo>
                    <a:pt x="83" y="148"/>
                  </a:lnTo>
                  <a:lnTo>
                    <a:pt x="83" y="151"/>
                  </a:lnTo>
                  <a:lnTo>
                    <a:pt x="78" y="152"/>
                  </a:lnTo>
                  <a:lnTo>
                    <a:pt x="75" y="149"/>
                  </a:lnTo>
                  <a:lnTo>
                    <a:pt x="74" y="149"/>
                  </a:lnTo>
                  <a:lnTo>
                    <a:pt x="75" y="152"/>
                  </a:lnTo>
                  <a:lnTo>
                    <a:pt x="74" y="151"/>
                  </a:lnTo>
                  <a:lnTo>
                    <a:pt x="72" y="146"/>
                  </a:lnTo>
                  <a:lnTo>
                    <a:pt x="69" y="146"/>
                  </a:lnTo>
                  <a:lnTo>
                    <a:pt x="66" y="145"/>
                  </a:lnTo>
                  <a:lnTo>
                    <a:pt x="65" y="148"/>
                  </a:lnTo>
                  <a:lnTo>
                    <a:pt x="63" y="148"/>
                  </a:lnTo>
                  <a:lnTo>
                    <a:pt x="63" y="152"/>
                  </a:lnTo>
                  <a:lnTo>
                    <a:pt x="62" y="152"/>
                  </a:lnTo>
                  <a:lnTo>
                    <a:pt x="54" y="146"/>
                  </a:lnTo>
                  <a:lnTo>
                    <a:pt x="54" y="143"/>
                  </a:lnTo>
                  <a:lnTo>
                    <a:pt x="57" y="143"/>
                  </a:lnTo>
                  <a:lnTo>
                    <a:pt x="57" y="142"/>
                  </a:lnTo>
                  <a:lnTo>
                    <a:pt x="53" y="142"/>
                  </a:lnTo>
                  <a:lnTo>
                    <a:pt x="45" y="143"/>
                  </a:lnTo>
                  <a:lnTo>
                    <a:pt x="44" y="143"/>
                  </a:lnTo>
                  <a:lnTo>
                    <a:pt x="42" y="140"/>
                  </a:lnTo>
                  <a:lnTo>
                    <a:pt x="41" y="142"/>
                  </a:lnTo>
                  <a:lnTo>
                    <a:pt x="38" y="140"/>
                  </a:lnTo>
                  <a:lnTo>
                    <a:pt x="38" y="139"/>
                  </a:lnTo>
                  <a:lnTo>
                    <a:pt x="38" y="131"/>
                  </a:lnTo>
                  <a:lnTo>
                    <a:pt x="36" y="128"/>
                  </a:lnTo>
                  <a:lnTo>
                    <a:pt x="38" y="128"/>
                  </a:lnTo>
                  <a:lnTo>
                    <a:pt x="41" y="130"/>
                  </a:lnTo>
                  <a:lnTo>
                    <a:pt x="42" y="128"/>
                  </a:lnTo>
                  <a:lnTo>
                    <a:pt x="41" y="125"/>
                  </a:lnTo>
                  <a:lnTo>
                    <a:pt x="44" y="127"/>
                  </a:lnTo>
                  <a:lnTo>
                    <a:pt x="47" y="127"/>
                  </a:lnTo>
                  <a:lnTo>
                    <a:pt x="47" y="125"/>
                  </a:lnTo>
                  <a:lnTo>
                    <a:pt x="44" y="124"/>
                  </a:lnTo>
                  <a:lnTo>
                    <a:pt x="45" y="122"/>
                  </a:lnTo>
                  <a:lnTo>
                    <a:pt x="42" y="121"/>
                  </a:lnTo>
                  <a:lnTo>
                    <a:pt x="38" y="121"/>
                  </a:lnTo>
                  <a:lnTo>
                    <a:pt x="35" y="118"/>
                  </a:lnTo>
                  <a:lnTo>
                    <a:pt x="35" y="115"/>
                  </a:lnTo>
                  <a:lnTo>
                    <a:pt x="35" y="116"/>
                  </a:lnTo>
                  <a:lnTo>
                    <a:pt x="36" y="113"/>
                  </a:lnTo>
                  <a:lnTo>
                    <a:pt x="41" y="106"/>
                  </a:lnTo>
                  <a:lnTo>
                    <a:pt x="38" y="109"/>
                  </a:lnTo>
                  <a:lnTo>
                    <a:pt x="32" y="115"/>
                  </a:lnTo>
                  <a:lnTo>
                    <a:pt x="32" y="110"/>
                  </a:lnTo>
                  <a:lnTo>
                    <a:pt x="32" y="107"/>
                  </a:lnTo>
                  <a:lnTo>
                    <a:pt x="32" y="101"/>
                  </a:lnTo>
                  <a:lnTo>
                    <a:pt x="29" y="106"/>
                  </a:lnTo>
                  <a:lnTo>
                    <a:pt x="26" y="104"/>
                  </a:lnTo>
                  <a:lnTo>
                    <a:pt x="26" y="107"/>
                  </a:lnTo>
                  <a:lnTo>
                    <a:pt x="23" y="106"/>
                  </a:lnTo>
                  <a:lnTo>
                    <a:pt x="23" y="107"/>
                  </a:lnTo>
                  <a:lnTo>
                    <a:pt x="21" y="98"/>
                  </a:lnTo>
                  <a:lnTo>
                    <a:pt x="18" y="97"/>
                  </a:lnTo>
                  <a:lnTo>
                    <a:pt x="17" y="101"/>
                  </a:lnTo>
                  <a:lnTo>
                    <a:pt x="15" y="104"/>
                  </a:lnTo>
                  <a:lnTo>
                    <a:pt x="15" y="100"/>
                  </a:lnTo>
                  <a:lnTo>
                    <a:pt x="12" y="101"/>
                  </a:lnTo>
                  <a:lnTo>
                    <a:pt x="12" y="106"/>
                  </a:lnTo>
                  <a:lnTo>
                    <a:pt x="8" y="104"/>
                  </a:lnTo>
                  <a:lnTo>
                    <a:pt x="6" y="103"/>
                  </a:lnTo>
                  <a:lnTo>
                    <a:pt x="3" y="103"/>
                  </a:lnTo>
                  <a:lnTo>
                    <a:pt x="0" y="94"/>
                  </a:lnTo>
                  <a:lnTo>
                    <a:pt x="0" y="77"/>
                  </a:lnTo>
                  <a:lnTo>
                    <a:pt x="2" y="74"/>
                  </a:lnTo>
                  <a:lnTo>
                    <a:pt x="6" y="70"/>
                  </a:lnTo>
                  <a:lnTo>
                    <a:pt x="8" y="73"/>
                  </a:lnTo>
                  <a:lnTo>
                    <a:pt x="9" y="71"/>
                  </a:lnTo>
                  <a:lnTo>
                    <a:pt x="12" y="70"/>
                  </a:lnTo>
                  <a:lnTo>
                    <a:pt x="12" y="73"/>
                  </a:lnTo>
                  <a:lnTo>
                    <a:pt x="14" y="76"/>
                  </a:lnTo>
                  <a:lnTo>
                    <a:pt x="15" y="70"/>
                  </a:lnTo>
                  <a:lnTo>
                    <a:pt x="17" y="68"/>
                  </a:lnTo>
                  <a:lnTo>
                    <a:pt x="17" y="62"/>
                  </a:lnTo>
                  <a:lnTo>
                    <a:pt x="18" y="62"/>
                  </a:lnTo>
                  <a:lnTo>
                    <a:pt x="18" y="59"/>
                  </a:lnTo>
                  <a:lnTo>
                    <a:pt x="18" y="56"/>
                  </a:lnTo>
                  <a:lnTo>
                    <a:pt x="20" y="56"/>
                  </a:lnTo>
                  <a:lnTo>
                    <a:pt x="20" y="52"/>
                  </a:lnTo>
                  <a:lnTo>
                    <a:pt x="21" y="52"/>
                  </a:lnTo>
                  <a:lnTo>
                    <a:pt x="23" y="49"/>
                  </a:lnTo>
                  <a:lnTo>
                    <a:pt x="24" y="46"/>
                  </a:lnTo>
                  <a:lnTo>
                    <a:pt x="26" y="44"/>
                  </a:lnTo>
                  <a:lnTo>
                    <a:pt x="23" y="47"/>
                  </a:lnTo>
                  <a:lnTo>
                    <a:pt x="21" y="46"/>
                  </a:lnTo>
                  <a:lnTo>
                    <a:pt x="23" y="41"/>
                  </a:lnTo>
                  <a:lnTo>
                    <a:pt x="20" y="41"/>
                  </a:lnTo>
                  <a:lnTo>
                    <a:pt x="15" y="37"/>
                  </a:lnTo>
                  <a:lnTo>
                    <a:pt x="15" y="32"/>
                  </a:lnTo>
                  <a:lnTo>
                    <a:pt x="21" y="28"/>
                  </a:lnTo>
                  <a:lnTo>
                    <a:pt x="24" y="26"/>
                  </a:lnTo>
                  <a:lnTo>
                    <a:pt x="27" y="28"/>
                  </a:lnTo>
                  <a:lnTo>
                    <a:pt x="30" y="25"/>
                  </a:lnTo>
                  <a:lnTo>
                    <a:pt x="29" y="25"/>
                  </a:lnTo>
                  <a:lnTo>
                    <a:pt x="26" y="23"/>
                  </a:lnTo>
                  <a:lnTo>
                    <a:pt x="27" y="22"/>
                  </a:lnTo>
                  <a:lnTo>
                    <a:pt x="30" y="20"/>
                  </a:lnTo>
                  <a:lnTo>
                    <a:pt x="29" y="19"/>
                  </a:lnTo>
                  <a:lnTo>
                    <a:pt x="27" y="17"/>
                  </a:lnTo>
                  <a:lnTo>
                    <a:pt x="27" y="14"/>
                  </a:lnTo>
                  <a:lnTo>
                    <a:pt x="32" y="9"/>
                  </a:lnTo>
                  <a:lnTo>
                    <a:pt x="38"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76" name="Freeform 650"/>
            <p:cNvSpPr>
              <a:spLocks/>
            </p:cNvSpPr>
            <p:nvPr/>
          </p:nvSpPr>
          <p:spPr bwMode="auto">
            <a:xfrm>
              <a:off x="3637" y="649"/>
              <a:ext cx="258" cy="243"/>
            </a:xfrm>
            <a:custGeom>
              <a:avLst/>
              <a:gdLst>
                <a:gd name="T0" fmla="*/ 9 w 258"/>
                <a:gd name="T1" fmla="*/ 204 h 243"/>
                <a:gd name="T2" fmla="*/ 27 w 258"/>
                <a:gd name="T3" fmla="*/ 192 h 243"/>
                <a:gd name="T4" fmla="*/ 26 w 258"/>
                <a:gd name="T5" fmla="*/ 188 h 243"/>
                <a:gd name="T6" fmla="*/ 26 w 258"/>
                <a:gd name="T7" fmla="*/ 177 h 243"/>
                <a:gd name="T8" fmla="*/ 33 w 258"/>
                <a:gd name="T9" fmla="*/ 170 h 243"/>
                <a:gd name="T10" fmla="*/ 47 w 258"/>
                <a:gd name="T11" fmla="*/ 159 h 243"/>
                <a:gd name="T12" fmla="*/ 39 w 258"/>
                <a:gd name="T13" fmla="*/ 150 h 243"/>
                <a:gd name="T14" fmla="*/ 36 w 258"/>
                <a:gd name="T15" fmla="*/ 140 h 243"/>
                <a:gd name="T16" fmla="*/ 30 w 258"/>
                <a:gd name="T17" fmla="*/ 134 h 243"/>
                <a:gd name="T18" fmla="*/ 38 w 258"/>
                <a:gd name="T19" fmla="*/ 131 h 243"/>
                <a:gd name="T20" fmla="*/ 56 w 258"/>
                <a:gd name="T21" fmla="*/ 116 h 243"/>
                <a:gd name="T22" fmla="*/ 72 w 258"/>
                <a:gd name="T23" fmla="*/ 101 h 243"/>
                <a:gd name="T24" fmla="*/ 81 w 258"/>
                <a:gd name="T25" fmla="*/ 90 h 243"/>
                <a:gd name="T26" fmla="*/ 107 w 258"/>
                <a:gd name="T27" fmla="*/ 65 h 243"/>
                <a:gd name="T28" fmla="*/ 119 w 258"/>
                <a:gd name="T29" fmla="*/ 66 h 243"/>
                <a:gd name="T30" fmla="*/ 122 w 258"/>
                <a:gd name="T31" fmla="*/ 51 h 243"/>
                <a:gd name="T32" fmla="*/ 131 w 258"/>
                <a:gd name="T33" fmla="*/ 48 h 243"/>
                <a:gd name="T34" fmla="*/ 153 w 258"/>
                <a:gd name="T35" fmla="*/ 56 h 243"/>
                <a:gd name="T36" fmla="*/ 176 w 258"/>
                <a:gd name="T37" fmla="*/ 48 h 243"/>
                <a:gd name="T38" fmla="*/ 189 w 258"/>
                <a:gd name="T39" fmla="*/ 38 h 243"/>
                <a:gd name="T40" fmla="*/ 204 w 258"/>
                <a:gd name="T41" fmla="*/ 29 h 243"/>
                <a:gd name="T42" fmla="*/ 213 w 258"/>
                <a:gd name="T43" fmla="*/ 12 h 243"/>
                <a:gd name="T44" fmla="*/ 240 w 258"/>
                <a:gd name="T45" fmla="*/ 0 h 243"/>
                <a:gd name="T46" fmla="*/ 255 w 258"/>
                <a:gd name="T47" fmla="*/ 14 h 243"/>
                <a:gd name="T48" fmla="*/ 258 w 258"/>
                <a:gd name="T49" fmla="*/ 33 h 243"/>
                <a:gd name="T50" fmla="*/ 241 w 258"/>
                <a:gd name="T51" fmla="*/ 54 h 243"/>
                <a:gd name="T52" fmla="*/ 214 w 258"/>
                <a:gd name="T53" fmla="*/ 69 h 243"/>
                <a:gd name="T54" fmla="*/ 195 w 258"/>
                <a:gd name="T55" fmla="*/ 80 h 243"/>
                <a:gd name="T56" fmla="*/ 170 w 258"/>
                <a:gd name="T57" fmla="*/ 95 h 243"/>
                <a:gd name="T58" fmla="*/ 155 w 258"/>
                <a:gd name="T59" fmla="*/ 107 h 243"/>
                <a:gd name="T60" fmla="*/ 122 w 258"/>
                <a:gd name="T61" fmla="*/ 134 h 243"/>
                <a:gd name="T62" fmla="*/ 113 w 258"/>
                <a:gd name="T63" fmla="*/ 135 h 243"/>
                <a:gd name="T64" fmla="*/ 111 w 258"/>
                <a:gd name="T65" fmla="*/ 153 h 243"/>
                <a:gd name="T66" fmla="*/ 98 w 258"/>
                <a:gd name="T67" fmla="*/ 155 h 243"/>
                <a:gd name="T68" fmla="*/ 90 w 258"/>
                <a:gd name="T69" fmla="*/ 161 h 243"/>
                <a:gd name="T70" fmla="*/ 89 w 258"/>
                <a:gd name="T71" fmla="*/ 167 h 243"/>
                <a:gd name="T72" fmla="*/ 77 w 258"/>
                <a:gd name="T73" fmla="*/ 164 h 243"/>
                <a:gd name="T74" fmla="*/ 84 w 258"/>
                <a:gd name="T75" fmla="*/ 185 h 243"/>
                <a:gd name="T76" fmla="*/ 81 w 258"/>
                <a:gd name="T77" fmla="*/ 192 h 243"/>
                <a:gd name="T78" fmla="*/ 75 w 258"/>
                <a:gd name="T79" fmla="*/ 200 h 243"/>
                <a:gd name="T80" fmla="*/ 65 w 258"/>
                <a:gd name="T81" fmla="*/ 194 h 243"/>
                <a:gd name="T82" fmla="*/ 71 w 258"/>
                <a:gd name="T83" fmla="*/ 204 h 243"/>
                <a:gd name="T84" fmla="*/ 65 w 258"/>
                <a:gd name="T85" fmla="*/ 210 h 243"/>
                <a:gd name="T86" fmla="*/ 63 w 258"/>
                <a:gd name="T87" fmla="*/ 218 h 243"/>
                <a:gd name="T88" fmla="*/ 59 w 258"/>
                <a:gd name="T89" fmla="*/ 224 h 243"/>
                <a:gd name="T90" fmla="*/ 59 w 258"/>
                <a:gd name="T91" fmla="*/ 233 h 243"/>
                <a:gd name="T92" fmla="*/ 48 w 258"/>
                <a:gd name="T93" fmla="*/ 243 h 243"/>
                <a:gd name="T94" fmla="*/ 24 w 258"/>
                <a:gd name="T95" fmla="*/ 233 h 243"/>
                <a:gd name="T96" fmla="*/ 12 w 258"/>
                <a:gd name="T97" fmla="*/ 231 h 243"/>
                <a:gd name="T98" fmla="*/ 20 w 258"/>
                <a:gd name="T99" fmla="*/ 221 h 243"/>
                <a:gd name="T100" fmla="*/ 12 w 258"/>
                <a:gd name="T101" fmla="*/ 222 h 2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8"/>
                <a:gd name="T154" fmla="*/ 0 h 243"/>
                <a:gd name="T155" fmla="*/ 258 w 258"/>
                <a:gd name="T156" fmla="*/ 243 h 24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8" h="243">
                  <a:moveTo>
                    <a:pt x="0" y="212"/>
                  </a:moveTo>
                  <a:lnTo>
                    <a:pt x="0" y="210"/>
                  </a:lnTo>
                  <a:lnTo>
                    <a:pt x="2" y="212"/>
                  </a:lnTo>
                  <a:lnTo>
                    <a:pt x="5" y="210"/>
                  </a:lnTo>
                  <a:lnTo>
                    <a:pt x="9" y="204"/>
                  </a:lnTo>
                  <a:lnTo>
                    <a:pt x="18" y="201"/>
                  </a:lnTo>
                  <a:lnTo>
                    <a:pt x="17" y="200"/>
                  </a:lnTo>
                  <a:lnTo>
                    <a:pt x="18" y="194"/>
                  </a:lnTo>
                  <a:lnTo>
                    <a:pt x="24" y="189"/>
                  </a:lnTo>
                  <a:lnTo>
                    <a:pt x="27" y="192"/>
                  </a:lnTo>
                  <a:lnTo>
                    <a:pt x="32" y="192"/>
                  </a:lnTo>
                  <a:lnTo>
                    <a:pt x="36" y="195"/>
                  </a:lnTo>
                  <a:lnTo>
                    <a:pt x="41" y="197"/>
                  </a:lnTo>
                  <a:lnTo>
                    <a:pt x="38" y="192"/>
                  </a:lnTo>
                  <a:lnTo>
                    <a:pt x="26" y="188"/>
                  </a:lnTo>
                  <a:lnTo>
                    <a:pt x="24" y="185"/>
                  </a:lnTo>
                  <a:lnTo>
                    <a:pt x="26" y="185"/>
                  </a:lnTo>
                  <a:lnTo>
                    <a:pt x="32" y="185"/>
                  </a:lnTo>
                  <a:lnTo>
                    <a:pt x="33" y="182"/>
                  </a:lnTo>
                  <a:lnTo>
                    <a:pt x="26" y="177"/>
                  </a:lnTo>
                  <a:lnTo>
                    <a:pt x="26" y="174"/>
                  </a:lnTo>
                  <a:lnTo>
                    <a:pt x="36" y="174"/>
                  </a:lnTo>
                  <a:lnTo>
                    <a:pt x="39" y="173"/>
                  </a:lnTo>
                  <a:lnTo>
                    <a:pt x="38" y="170"/>
                  </a:lnTo>
                  <a:lnTo>
                    <a:pt x="33" y="170"/>
                  </a:lnTo>
                  <a:lnTo>
                    <a:pt x="30" y="164"/>
                  </a:lnTo>
                  <a:lnTo>
                    <a:pt x="30" y="159"/>
                  </a:lnTo>
                  <a:lnTo>
                    <a:pt x="33" y="161"/>
                  </a:lnTo>
                  <a:lnTo>
                    <a:pt x="39" y="156"/>
                  </a:lnTo>
                  <a:lnTo>
                    <a:pt x="47" y="159"/>
                  </a:lnTo>
                  <a:lnTo>
                    <a:pt x="50" y="156"/>
                  </a:lnTo>
                  <a:lnTo>
                    <a:pt x="47" y="156"/>
                  </a:lnTo>
                  <a:lnTo>
                    <a:pt x="44" y="156"/>
                  </a:lnTo>
                  <a:lnTo>
                    <a:pt x="42" y="152"/>
                  </a:lnTo>
                  <a:lnTo>
                    <a:pt x="39" y="150"/>
                  </a:lnTo>
                  <a:lnTo>
                    <a:pt x="33" y="152"/>
                  </a:lnTo>
                  <a:lnTo>
                    <a:pt x="32" y="149"/>
                  </a:lnTo>
                  <a:lnTo>
                    <a:pt x="35" y="147"/>
                  </a:lnTo>
                  <a:lnTo>
                    <a:pt x="38" y="140"/>
                  </a:lnTo>
                  <a:lnTo>
                    <a:pt x="36" y="140"/>
                  </a:lnTo>
                  <a:lnTo>
                    <a:pt x="36" y="138"/>
                  </a:lnTo>
                  <a:lnTo>
                    <a:pt x="35" y="135"/>
                  </a:lnTo>
                  <a:lnTo>
                    <a:pt x="32" y="140"/>
                  </a:lnTo>
                  <a:lnTo>
                    <a:pt x="32" y="135"/>
                  </a:lnTo>
                  <a:lnTo>
                    <a:pt x="30" y="134"/>
                  </a:lnTo>
                  <a:lnTo>
                    <a:pt x="32" y="131"/>
                  </a:lnTo>
                  <a:lnTo>
                    <a:pt x="30" y="129"/>
                  </a:lnTo>
                  <a:lnTo>
                    <a:pt x="32" y="125"/>
                  </a:lnTo>
                  <a:lnTo>
                    <a:pt x="38" y="125"/>
                  </a:lnTo>
                  <a:lnTo>
                    <a:pt x="38" y="131"/>
                  </a:lnTo>
                  <a:lnTo>
                    <a:pt x="41" y="132"/>
                  </a:lnTo>
                  <a:lnTo>
                    <a:pt x="47" y="128"/>
                  </a:lnTo>
                  <a:lnTo>
                    <a:pt x="50" y="123"/>
                  </a:lnTo>
                  <a:lnTo>
                    <a:pt x="51" y="119"/>
                  </a:lnTo>
                  <a:lnTo>
                    <a:pt x="56" y="116"/>
                  </a:lnTo>
                  <a:lnTo>
                    <a:pt x="65" y="117"/>
                  </a:lnTo>
                  <a:lnTo>
                    <a:pt x="71" y="111"/>
                  </a:lnTo>
                  <a:lnTo>
                    <a:pt x="71" y="107"/>
                  </a:lnTo>
                  <a:lnTo>
                    <a:pt x="69" y="104"/>
                  </a:lnTo>
                  <a:lnTo>
                    <a:pt x="72" y="101"/>
                  </a:lnTo>
                  <a:lnTo>
                    <a:pt x="72" y="98"/>
                  </a:lnTo>
                  <a:lnTo>
                    <a:pt x="77" y="93"/>
                  </a:lnTo>
                  <a:lnTo>
                    <a:pt x="80" y="95"/>
                  </a:lnTo>
                  <a:lnTo>
                    <a:pt x="83" y="93"/>
                  </a:lnTo>
                  <a:lnTo>
                    <a:pt x="81" y="90"/>
                  </a:lnTo>
                  <a:lnTo>
                    <a:pt x="83" y="84"/>
                  </a:lnTo>
                  <a:lnTo>
                    <a:pt x="86" y="81"/>
                  </a:lnTo>
                  <a:lnTo>
                    <a:pt x="102" y="74"/>
                  </a:lnTo>
                  <a:lnTo>
                    <a:pt x="104" y="71"/>
                  </a:lnTo>
                  <a:lnTo>
                    <a:pt x="107" y="65"/>
                  </a:lnTo>
                  <a:lnTo>
                    <a:pt x="114" y="60"/>
                  </a:lnTo>
                  <a:lnTo>
                    <a:pt x="117" y="62"/>
                  </a:lnTo>
                  <a:lnTo>
                    <a:pt x="114" y="69"/>
                  </a:lnTo>
                  <a:lnTo>
                    <a:pt x="117" y="71"/>
                  </a:lnTo>
                  <a:lnTo>
                    <a:pt x="119" y="66"/>
                  </a:lnTo>
                  <a:lnTo>
                    <a:pt x="123" y="65"/>
                  </a:lnTo>
                  <a:lnTo>
                    <a:pt x="125" y="62"/>
                  </a:lnTo>
                  <a:lnTo>
                    <a:pt x="123" y="59"/>
                  </a:lnTo>
                  <a:lnTo>
                    <a:pt x="122" y="56"/>
                  </a:lnTo>
                  <a:lnTo>
                    <a:pt x="122" y="51"/>
                  </a:lnTo>
                  <a:lnTo>
                    <a:pt x="123" y="53"/>
                  </a:lnTo>
                  <a:lnTo>
                    <a:pt x="125" y="50"/>
                  </a:lnTo>
                  <a:lnTo>
                    <a:pt x="123" y="48"/>
                  </a:lnTo>
                  <a:lnTo>
                    <a:pt x="129" y="47"/>
                  </a:lnTo>
                  <a:lnTo>
                    <a:pt x="131" y="48"/>
                  </a:lnTo>
                  <a:lnTo>
                    <a:pt x="144" y="50"/>
                  </a:lnTo>
                  <a:lnTo>
                    <a:pt x="144" y="56"/>
                  </a:lnTo>
                  <a:lnTo>
                    <a:pt x="147" y="57"/>
                  </a:lnTo>
                  <a:lnTo>
                    <a:pt x="150" y="54"/>
                  </a:lnTo>
                  <a:lnTo>
                    <a:pt x="153" y="56"/>
                  </a:lnTo>
                  <a:lnTo>
                    <a:pt x="168" y="47"/>
                  </a:lnTo>
                  <a:lnTo>
                    <a:pt x="171" y="47"/>
                  </a:lnTo>
                  <a:lnTo>
                    <a:pt x="171" y="48"/>
                  </a:lnTo>
                  <a:lnTo>
                    <a:pt x="173" y="50"/>
                  </a:lnTo>
                  <a:lnTo>
                    <a:pt x="176" y="48"/>
                  </a:lnTo>
                  <a:lnTo>
                    <a:pt x="177" y="47"/>
                  </a:lnTo>
                  <a:lnTo>
                    <a:pt x="179" y="47"/>
                  </a:lnTo>
                  <a:lnTo>
                    <a:pt x="180" y="45"/>
                  </a:lnTo>
                  <a:lnTo>
                    <a:pt x="183" y="44"/>
                  </a:lnTo>
                  <a:lnTo>
                    <a:pt x="189" y="38"/>
                  </a:lnTo>
                  <a:lnTo>
                    <a:pt x="194" y="38"/>
                  </a:lnTo>
                  <a:lnTo>
                    <a:pt x="197" y="30"/>
                  </a:lnTo>
                  <a:lnTo>
                    <a:pt x="200" y="33"/>
                  </a:lnTo>
                  <a:lnTo>
                    <a:pt x="203" y="32"/>
                  </a:lnTo>
                  <a:lnTo>
                    <a:pt x="204" y="29"/>
                  </a:lnTo>
                  <a:lnTo>
                    <a:pt x="203" y="21"/>
                  </a:lnTo>
                  <a:lnTo>
                    <a:pt x="204" y="17"/>
                  </a:lnTo>
                  <a:lnTo>
                    <a:pt x="208" y="15"/>
                  </a:lnTo>
                  <a:lnTo>
                    <a:pt x="211" y="12"/>
                  </a:lnTo>
                  <a:lnTo>
                    <a:pt x="213" y="12"/>
                  </a:lnTo>
                  <a:lnTo>
                    <a:pt x="217" y="8"/>
                  </a:lnTo>
                  <a:lnTo>
                    <a:pt x="217" y="5"/>
                  </a:lnTo>
                  <a:lnTo>
                    <a:pt x="222" y="6"/>
                  </a:lnTo>
                  <a:lnTo>
                    <a:pt x="229" y="0"/>
                  </a:lnTo>
                  <a:lnTo>
                    <a:pt x="240" y="0"/>
                  </a:lnTo>
                  <a:lnTo>
                    <a:pt x="249" y="3"/>
                  </a:lnTo>
                  <a:lnTo>
                    <a:pt x="250" y="6"/>
                  </a:lnTo>
                  <a:lnTo>
                    <a:pt x="252" y="9"/>
                  </a:lnTo>
                  <a:lnTo>
                    <a:pt x="255" y="11"/>
                  </a:lnTo>
                  <a:lnTo>
                    <a:pt x="255" y="14"/>
                  </a:lnTo>
                  <a:lnTo>
                    <a:pt x="258" y="23"/>
                  </a:lnTo>
                  <a:lnTo>
                    <a:pt x="258" y="26"/>
                  </a:lnTo>
                  <a:lnTo>
                    <a:pt x="255" y="29"/>
                  </a:lnTo>
                  <a:lnTo>
                    <a:pt x="253" y="33"/>
                  </a:lnTo>
                  <a:lnTo>
                    <a:pt x="258" y="33"/>
                  </a:lnTo>
                  <a:lnTo>
                    <a:pt x="258" y="36"/>
                  </a:lnTo>
                  <a:lnTo>
                    <a:pt x="253" y="38"/>
                  </a:lnTo>
                  <a:lnTo>
                    <a:pt x="244" y="54"/>
                  </a:lnTo>
                  <a:lnTo>
                    <a:pt x="247" y="57"/>
                  </a:lnTo>
                  <a:lnTo>
                    <a:pt x="241" y="54"/>
                  </a:lnTo>
                  <a:lnTo>
                    <a:pt x="238" y="54"/>
                  </a:lnTo>
                  <a:lnTo>
                    <a:pt x="237" y="56"/>
                  </a:lnTo>
                  <a:lnTo>
                    <a:pt x="225" y="68"/>
                  </a:lnTo>
                  <a:lnTo>
                    <a:pt x="217" y="69"/>
                  </a:lnTo>
                  <a:lnTo>
                    <a:pt x="214" y="69"/>
                  </a:lnTo>
                  <a:lnTo>
                    <a:pt x="208" y="74"/>
                  </a:lnTo>
                  <a:lnTo>
                    <a:pt x="204" y="72"/>
                  </a:lnTo>
                  <a:lnTo>
                    <a:pt x="198" y="75"/>
                  </a:lnTo>
                  <a:lnTo>
                    <a:pt x="197" y="77"/>
                  </a:lnTo>
                  <a:lnTo>
                    <a:pt x="195" y="80"/>
                  </a:lnTo>
                  <a:lnTo>
                    <a:pt x="192" y="83"/>
                  </a:lnTo>
                  <a:lnTo>
                    <a:pt x="191" y="80"/>
                  </a:lnTo>
                  <a:lnTo>
                    <a:pt x="188" y="84"/>
                  </a:lnTo>
                  <a:lnTo>
                    <a:pt x="171" y="95"/>
                  </a:lnTo>
                  <a:lnTo>
                    <a:pt x="170" y="95"/>
                  </a:lnTo>
                  <a:lnTo>
                    <a:pt x="167" y="89"/>
                  </a:lnTo>
                  <a:lnTo>
                    <a:pt x="165" y="90"/>
                  </a:lnTo>
                  <a:lnTo>
                    <a:pt x="165" y="93"/>
                  </a:lnTo>
                  <a:lnTo>
                    <a:pt x="164" y="96"/>
                  </a:lnTo>
                  <a:lnTo>
                    <a:pt x="155" y="107"/>
                  </a:lnTo>
                  <a:lnTo>
                    <a:pt x="147" y="108"/>
                  </a:lnTo>
                  <a:lnTo>
                    <a:pt x="144" y="114"/>
                  </a:lnTo>
                  <a:lnTo>
                    <a:pt x="144" y="111"/>
                  </a:lnTo>
                  <a:lnTo>
                    <a:pt x="129" y="131"/>
                  </a:lnTo>
                  <a:lnTo>
                    <a:pt x="122" y="134"/>
                  </a:lnTo>
                  <a:lnTo>
                    <a:pt x="120" y="135"/>
                  </a:lnTo>
                  <a:lnTo>
                    <a:pt x="119" y="132"/>
                  </a:lnTo>
                  <a:lnTo>
                    <a:pt x="116" y="134"/>
                  </a:lnTo>
                  <a:lnTo>
                    <a:pt x="114" y="131"/>
                  </a:lnTo>
                  <a:lnTo>
                    <a:pt x="113" y="135"/>
                  </a:lnTo>
                  <a:lnTo>
                    <a:pt x="114" y="138"/>
                  </a:lnTo>
                  <a:lnTo>
                    <a:pt x="117" y="138"/>
                  </a:lnTo>
                  <a:lnTo>
                    <a:pt x="119" y="141"/>
                  </a:lnTo>
                  <a:lnTo>
                    <a:pt x="110" y="150"/>
                  </a:lnTo>
                  <a:lnTo>
                    <a:pt x="111" y="153"/>
                  </a:lnTo>
                  <a:lnTo>
                    <a:pt x="110" y="156"/>
                  </a:lnTo>
                  <a:lnTo>
                    <a:pt x="104" y="158"/>
                  </a:lnTo>
                  <a:lnTo>
                    <a:pt x="101" y="155"/>
                  </a:lnTo>
                  <a:lnTo>
                    <a:pt x="98" y="152"/>
                  </a:lnTo>
                  <a:lnTo>
                    <a:pt x="98" y="155"/>
                  </a:lnTo>
                  <a:lnTo>
                    <a:pt x="101" y="159"/>
                  </a:lnTo>
                  <a:lnTo>
                    <a:pt x="104" y="165"/>
                  </a:lnTo>
                  <a:lnTo>
                    <a:pt x="93" y="158"/>
                  </a:lnTo>
                  <a:lnTo>
                    <a:pt x="90" y="159"/>
                  </a:lnTo>
                  <a:lnTo>
                    <a:pt x="90" y="161"/>
                  </a:lnTo>
                  <a:lnTo>
                    <a:pt x="90" y="162"/>
                  </a:lnTo>
                  <a:lnTo>
                    <a:pt x="92" y="167"/>
                  </a:lnTo>
                  <a:lnTo>
                    <a:pt x="93" y="168"/>
                  </a:lnTo>
                  <a:lnTo>
                    <a:pt x="90" y="165"/>
                  </a:lnTo>
                  <a:lnTo>
                    <a:pt x="89" y="167"/>
                  </a:lnTo>
                  <a:lnTo>
                    <a:pt x="92" y="171"/>
                  </a:lnTo>
                  <a:lnTo>
                    <a:pt x="90" y="174"/>
                  </a:lnTo>
                  <a:lnTo>
                    <a:pt x="87" y="174"/>
                  </a:lnTo>
                  <a:lnTo>
                    <a:pt x="86" y="171"/>
                  </a:lnTo>
                  <a:lnTo>
                    <a:pt x="77" y="164"/>
                  </a:lnTo>
                  <a:lnTo>
                    <a:pt x="77" y="167"/>
                  </a:lnTo>
                  <a:lnTo>
                    <a:pt x="81" y="171"/>
                  </a:lnTo>
                  <a:lnTo>
                    <a:pt x="86" y="182"/>
                  </a:lnTo>
                  <a:lnTo>
                    <a:pt x="86" y="185"/>
                  </a:lnTo>
                  <a:lnTo>
                    <a:pt x="84" y="185"/>
                  </a:lnTo>
                  <a:lnTo>
                    <a:pt x="83" y="189"/>
                  </a:lnTo>
                  <a:lnTo>
                    <a:pt x="81" y="188"/>
                  </a:lnTo>
                  <a:lnTo>
                    <a:pt x="80" y="188"/>
                  </a:lnTo>
                  <a:lnTo>
                    <a:pt x="80" y="191"/>
                  </a:lnTo>
                  <a:lnTo>
                    <a:pt x="81" y="192"/>
                  </a:lnTo>
                  <a:lnTo>
                    <a:pt x="80" y="194"/>
                  </a:lnTo>
                  <a:lnTo>
                    <a:pt x="77" y="191"/>
                  </a:lnTo>
                  <a:lnTo>
                    <a:pt x="77" y="194"/>
                  </a:lnTo>
                  <a:lnTo>
                    <a:pt x="77" y="198"/>
                  </a:lnTo>
                  <a:lnTo>
                    <a:pt x="75" y="200"/>
                  </a:lnTo>
                  <a:lnTo>
                    <a:pt x="74" y="197"/>
                  </a:lnTo>
                  <a:lnTo>
                    <a:pt x="71" y="197"/>
                  </a:lnTo>
                  <a:lnTo>
                    <a:pt x="65" y="183"/>
                  </a:lnTo>
                  <a:lnTo>
                    <a:pt x="63" y="189"/>
                  </a:lnTo>
                  <a:lnTo>
                    <a:pt x="65" y="194"/>
                  </a:lnTo>
                  <a:lnTo>
                    <a:pt x="60" y="195"/>
                  </a:lnTo>
                  <a:lnTo>
                    <a:pt x="66" y="197"/>
                  </a:lnTo>
                  <a:lnTo>
                    <a:pt x="68" y="200"/>
                  </a:lnTo>
                  <a:lnTo>
                    <a:pt x="68" y="203"/>
                  </a:lnTo>
                  <a:lnTo>
                    <a:pt x="71" y="204"/>
                  </a:lnTo>
                  <a:lnTo>
                    <a:pt x="69" y="206"/>
                  </a:lnTo>
                  <a:lnTo>
                    <a:pt x="69" y="207"/>
                  </a:lnTo>
                  <a:lnTo>
                    <a:pt x="69" y="215"/>
                  </a:lnTo>
                  <a:lnTo>
                    <a:pt x="66" y="215"/>
                  </a:lnTo>
                  <a:lnTo>
                    <a:pt x="65" y="210"/>
                  </a:lnTo>
                  <a:lnTo>
                    <a:pt x="56" y="207"/>
                  </a:lnTo>
                  <a:lnTo>
                    <a:pt x="53" y="209"/>
                  </a:lnTo>
                  <a:lnTo>
                    <a:pt x="56" y="210"/>
                  </a:lnTo>
                  <a:lnTo>
                    <a:pt x="59" y="212"/>
                  </a:lnTo>
                  <a:lnTo>
                    <a:pt x="63" y="218"/>
                  </a:lnTo>
                  <a:lnTo>
                    <a:pt x="65" y="221"/>
                  </a:lnTo>
                  <a:lnTo>
                    <a:pt x="63" y="224"/>
                  </a:lnTo>
                  <a:lnTo>
                    <a:pt x="62" y="224"/>
                  </a:lnTo>
                  <a:lnTo>
                    <a:pt x="62" y="225"/>
                  </a:lnTo>
                  <a:lnTo>
                    <a:pt x="59" y="224"/>
                  </a:lnTo>
                  <a:lnTo>
                    <a:pt x="57" y="219"/>
                  </a:lnTo>
                  <a:lnTo>
                    <a:pt x="53" y="219"/>
                  </a:lnTo>
                  <a:lnTo>
                    <a:pt x="56" y="227"/>
                  </a:lnTo>
                  <a:lnTo>
                    <a:pt x="59" y="230"/>
                  </a:lnTo>
                  <a:lnTo>
                    <a:pt x="59" y="233"/>
                  </a:lnTo>
                  <a:lnTo>
                    <a:pt x="57" y="234"/>
                  </a:lnTo>
                  <a:lnTo>
                    <a:pt x="56" y="239"/>
                  </a:lnTo>
                  <a:lnTo>
                    <a:pt x="53" y="239"/>
                  </a:lnTo>
                  <a:lnTo>
                    <a:pt x="51" y="243"/>
                  </a:lnTo>
                  <a:lnTo>
                    <a:pt x="48" y="243"/>
                  </a:lnTo>
                  <a:lnTo>
                    <a:pt x="47" y="242"/>
                  </a:lnTo>
                  <a:lnTo>
                    <a:pt x="41" y="242"/>
                  </a:lnTo>
                  <a:lnTo>
                    <a:pt x="35" y="237"/>
                  </a:lnTo>
                  <a:lnTo>
                    <a:pt x="30" y="237"/>
                  </a:lnTo>
                  <a:lnTo>
                    <a:pt x="24" y="233"/>
                  </a:lnTo>
                  <a:lnTo>
                    <a:pt x="18" y="234"/>
                  </a:lnTo>
                  <a:lnTo>
                    <a:pt x="12" y="237"/>
                  </a:lnTo>
                  <a:lnTo>
                    <a:pt x="8" y="237"/>
                  </a:lnTo>
                  <a:lnTo>
                    <a:pt x="11" y="234"/>
                  </a:lnTo>
                  <a:lnTo>
                    <a:pt x="12" y="231"/>
                  </a:lnTo>
                  <a:lnTo>
                    <a:pt x="11" y="231"/>
                  </a:lnTo>
                  <a:lnTo>
                    <a:pt x="11" y="228"/>
                  </a:lnTo>
                  <a:lnTo>
                    <a:pt x="12" y="225"/>
                  </a:lnTo>
                  <a:lnTo>
                    <a:pt x="17" y="221"/>
                  </a:lnTo>
                  <a:lnTo>
                    <a:pt x="20" y="221"/>
                  </a:lnTo>
                  <a:lnTo>
                    <a:pt x="24" y="218"/>
                  </a:lnTo>
                  <a:lnTo>
                    <a:pt x="21" y="215"/>
                  </a:lnTo>
                  <a:lnTo>
                    <a:pt x="20" y="218"/>
                  </a:lnTo>
                  <a:lnTo>
                    <a:pt x="17" y="218"/>
                  </a:lnTo>
                  <a:lnTo>
                    <a:pt x="12" y="222"/>
                  </a:lnTo>
                  <a:lnTo>
                    <a:pt x="6" y="221"/>
                  </a:lnTo>
                  <a:lnTo>
                    <a:pt x="5" y="219"/>
                  </a:lnTo>
                  <a:lnTo>
                    <a:pt x="2" y="216"/>
                  </a:lnTo>
                  <a:lnTo>
                    <a:pt x="0" y="21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77" name="Freeform 651"/>
            <p:cNvSpPr>
              <a:spLocks/>
            </p:cNvSpPr>
            <p:nvPr/>
          </p:nvSpPr>
          <p:spPr bwMode="auto">
            <a:xfrm>
              <a:off x="3615" y="995"/>
              <a:ext cx="15" cy="26"/>
            </a:xfrm>
            <a:custGeom>
              <a:avLst/>
              <a:gdLst>
                <a:gd name="T0" fmla="*/ 0 w 15"/>
                <a:gd name="T1" fmla="*/ 3 h 26"/>
                <a:gd name="T2" fmla="*/ 4 w 15"/>
                <a:gd name="T3" fmla="*/ 0 h 26"/>
                <a:gd name="T4" fmla="*/ 7 w 15"/>
                <a:gd name="T5" fmla="*/ 2 h 26"/>
                <a:gd name="T6" fmla="*/ 9 w 15"/>
                <a:gd name="T7" fmla="*/ 5 h 26"/>
                <a:gd name="T8" fmla="*/ 10 w 15"/>
                <a:gd name="T9" fmla="*/ 3 h 26"/>
                <a:gd name="T10" fmla="*/ 13 w 15"/>
                <a:gd name="T11" fmla="*/ 9 h 26"/>
                <a:gd name="T12" fmla="*/ 13 w 15"/>
                <a:gd name="T13" fmla="*/ 17 h 26"/>
                <a:gd name="T14" fmla="*/ 13 w 15"/>
                <a:gd name="T15" fmla="*/ 18 h 26"/>
                <a:gd name="T16" fmla="*/ 15 w 15"/>
                <a:gd name="T17" fmla="*/ 24 h 26"/>
                <a:gd name="T18" fmla="*/ 13 w 15"/>
                <a:gd name="T19" fmla="*/ 26 h 26"/>
                <a:gd name="T20" fmla="*/ 7 w 15"/>
                <a:gd name="T21" fmla="*/ 8 h 26"/>
                <a:gd name="T22" fmla="*/ 0 w 15"/>
                <a:gd name="T23" fmla="*/ 6 h 26"/>
                <a:gd name="T24" fmla="*/ 0 w 15"/>
                <a:gd name="T25" fmla="*/ 3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26"/>
                <a:gd name="T41" fmla="*/ 15 w 15"/>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26">
                  <a:moveTo>
                    <a:pt x="0" y="3"/>
                  </a:moveTo>
                  <a:lnTo>
                    <a:pt x="4" y="0"/>
                  </a:lnTo>
                  <a:lnTo>
                    <a:pt x="7" y="2"/>
                  </a:lnTo>
                  <a:lnTo>
                    <a:pt x="9" y="5"/>
                  </a:lnTo>
                  <a:lnTo>
                    <a:pt x="10" y="3"/>
                  </a:lnTo>
                  <a:lnTo>
                    <a:pt x="13" y="9"/>
                  </a:lnTo>
                  <a:lnTo>
                    <a:pt x="13" y="17"/>
                  </a:lnTo>
                  <a:lnTo>
                    <a:pt x="13" y="18"/>
                  </a:lnTo>
                  <a:lnTo>
                    <a:pt x="15" y="24"/>
                  </a:lnTo>
                  <a:lnTo>
                    <a:pt x="13" y="26"/>
                  </a:lnTo>
                  <a:lnTo>
                    <a:pt x="7" y="8"/>
                  </a:lnTo>
                  <a:lnTo>
                    <a:pt x="0" y="6"/>
                  </a:lnTo>
                  <a:lnTo>
                    <a:pt x="0"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78" name="Freeform 652"/>
            <p:cNvSpPr>
              <a:spLocks/>
            </p:cNvSpPr>
            <p:nvPr/>
          </p:nvSpPr>
          <p:spPr bwMode="auto">
            <a:xfrm>
              <a:off x="4232" y="621"/>
              <a:ext cx="7" cy="14"/>
            </a:xfrm>
            <a:custGeom>
              <a:avLst/>
              <a:gdLst>
                <a:gd name="T0" fmla="*/ 6 w 7"/>
                <a:gd name="T1" fmla="*/ 0 h 14"/>
                <a:gd name="T2" fmla="*/ 6 w 7"/>
                <a:gd name="T3" fmla="*/ 2 h 14"/>
                <a:gd name="T4" fmla="*/ 4 w 7"/>
                <a:gd name="T5" fmla="*/ 5 h 14"/>
                <a:gd name="T6" fmla="*/ 6 w 7"/>
                <a:gd name="T7" fmla="*/ 6 h 14"/>
                <a:gd name="T8" fmla="*/ 6 w 7"/>
                <a:gd name="T9" fmla="*/ 8 h 14"/>
                <a:gd name="T10" fmla="*/ 7 w 7"/>
                <a:gd name="T11" fmla="*/ 9 h 14"/>
                <a:gd name="T12" fmla="*/ 7 w 7"/>
                <a:gd name="T13" fmla="*/ 12 h 14"/>
                <a:gd name="T14" fmla="*/ 6 w 7"/>
                <a:gd name="T15" fmla="*/ 14 h 14"/>
                <a:gd name="T16" fmla="*/ 3 w 7"/>
                <a:gd name="T17" fmla="*/ 12 h 14"/>
                <a:gd name="T18" fmla="*/ 3 w 7"/>
                <a:gd name="T19" fmla="*/ 14 h 14"/>
                <a:gd name="T20" fmla="*/ 1 w 7"/>
                <a:gd name="T21" fmla="*/ 14 h 14"/>
                <a:gd name="T22" fmla="*/ 0 w 7"/>
                <a:gd name="T23" fmla="*/ 8 h 14"/>
                <a:gd name="T24" fmla="*/ 1 w 7"/>
                <a:gd name="T25" fmla="*/ 5 h 14"/>
                <a:gd name="T26" fmla="*/ 1 w 7"/>
                <a:gd name="T27" fmla="*/ 3 h 14"/>
                <a:gd name="T28" fmla="*/ 6 w 7"/>
                <a:gd name="T29" fmla="*/ 0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
                <a:gd name="T46" fmla="*/ 0 h 14"/>
                <a:gd name="T47" fmla="*/ 7 w 7"/>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 h="14">
                  <a:moveTo>
                    <a:pt x="6" y="0"/>
                  </a:moveTo>
                  <a:lnTo>
                    <a:pt x="6" y="2"/>
                  </a:lnTo>
                  <a:lnTo>
                    <a:pt x="4" y="5"/>
                  </a:lnTo>
                  <a:lnTo>
                    <a:pt x="6" y="6"/>
                  </a:lnTo>
                  <a:lnTo>
                    <a:pt x="6" y="8"/>
                  </a:lnTo>
                  <a:lnTo>
                    <a:pt x="7" y="9"/>
                  </a:lnTo>
                  <a:lnTo>
                    <a:pt x="7" y="12"/>
                  </a:lnTo>
                  <a:lnTo>
                    <a:pt x="6" y="14"/>
                  </a:lnTo>
                  <a:lnTo>
                    <a:pt x="3" y="12"/>
                  </a:lnTo>
                  <a:lnTo>
                    <a:pt x="3" y="14"/>
                  </a:lnTo>
                  <a:lnTo>
                    <a:pt x="1" y="14"/>
                  </a:lnTo>
                  <a:lnTo>
                    <a:pt x="0" y="8"/>
                  </a:lnTo>
                  <a:lnTo>
                    <a:pt x="1" y="5"/>
                  </a:lnTo>
                  <a:lnTo>
                    <a:pt x="1" y="3"/>
                  </a:lnTo>
                  <a:lnTo>
                    <a:pt x="6"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79" name="Freeform 653"/>
            <p:cNvSpPr>
              <a:spLocks/>
            </p:cNvSpPr>
            <p:nvPr/>
          </p:nvSpPr>
          <p:spPr bwMode="auto">
            <a:xfrm>
              <a:off x="4335" y="696"/>
              <a:ext cx="21" cy="12"/>
            </a:xfrm>
            <a:custGeom>
              <a:avLst/>
              <a:gdLst>
                <a:gd name="T0" fmla="*/ 18 w 21"/>
                <a:gd name="T1" fmla="*/ 1 h 12"/>
                <a:gd name="T2" fmla="*/ 16 w 21"/>
                <a:gd name="T3" fmla="*/ 3 h 12"/>
                <a:gd name="T4" fmla="*/ 16 w 21"/>
                <a:gd name="T5" fmla="*/ 6 h 12"/>
                <a:gd name="T6" fmla="*/ 18 w 21"/>
                <a:gd name="T7" fmla="*/ 7 h 12"/>
                <a:gd name="T8" fmla="*/ 18 w 21"/>
                <a:gd name="T9" fmla="*/ 12 h 12"/>
                <a:gd name="T10" fmla="*/ 7 w 21"/>
                <a:gd name="T11" fmla="*/ 10 h 12"/>
                <a:gd name="T12" fmla="*/ 0 w 21"/>
                <a:gd name="T13" fmla="*/ 6 h 12"/>
                <a:gd name="T14" fmla="*/ 0 w 21"/>
                <a:gd name="T15" fmla="*/ 3 h 12"/>
                <a:gd name="T16" fmla="*/ 1 w 21"/>
                <a:gd name="T17" fmla="*/ 1 h 12"/>
                <a:gd name="T18" fmla="*/ 3 w 21"/>
                <a:gd name="T19" fmla="*/ 3 h 12"/>
                <a:gd name="T20" fmla="*/ 3 w 21"/>
                <a:gd name="T21" fmla="*/ 6 h 12"/>
                <a:gd name="T22" fmla="*/ 3 w 21"/>
                <a:gd name="T23" fmla="*/ 3 h 12"/>
                <a:gd name="T24" fmla="*/ 4 w 21"/>
                <a:gd name="T25" fmla="*/ 3 h 12"/>
                <a:gd name="T26" fmla="*/ 7 w 21"/>
                <a:gd name="T27" fmla="*/ 0 h 12"/>
                <a:gd name="T28" fmla="*/ 12 w 21"/>
                <a:gd name="T29" fmla="*/ 4 h 12"/>
                <a:gd name="T30" fmla="*/ 16 w 21"/>
                <a:gd name="T31" fmla="*/ 0 h 12"/>
                <a:gd name="T32" fmla="*/ 19 w 21"/>
                <a:gd name="T33" fmla="*/ 1 h 12"/>
                <a:gd name="T34" fmla="*/ 21 w 21"/>
                <a:gd name="T35" fmla="*/ 3 h 12"/>
                <a:gd name="T36" fmla="*/ 21 w 21"/>
                <a:gd name="T37" fmla="*/ 4 h 12"/>
                <a:gd name="T38" fmla="*/ 21 w 21"/>
                <a:gd name="T39" fmla="*/ 9 h 12"/>
                <a:gd name="T40" fmla="*/ 19 w 21"/>
                <a:gd name="T41" fmla="*/ 4 h 12"/>
                <a:gd name="T42" fmla="*/ 18 w 21"/>
                <a:gd name="T43" fmla="*/ 1 h 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2"/>
                <a:gd name="T68" fmla="*/ 21 w 21"/>
                <a:gd name="T69" fmla="*/ 12 h 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2">
                  <a:moveTo>
                    <a:pt x="18" y="1"/>
                  </a:moveTo>
                  <a:lnTo>
                    <a:pt x="16" y="3"/>
                  </a:lnTo>
                  <a:lnTo>
                    <a:pt x="16" y="6"/>
                  </a:lnTo>
                  <a:lnTo>
                    <a:pt x="18" y="7"/>
                  </a:lnTo>
                  <a:lnTo>
                    <a:pt x="18" y="12"/>
                  </a:lnTo>
                  <a:lnTo>
                    <a:pt x="7" y="10"/>
                  </a:lnTo>
                  <a:lnTo>
                    <a:pt x="0" y="6"/>
                  </a:lnTo>
                  <a:lnTo>
                    <a:pt x="0" y="3"/>
                  </a:lnTo>
                  <a:lnTo>
                    <a:pt x="1" y="1"/>
                  </a:lnTo>
                  <a:lnTo>
                    <a:pt x="3" y="3"/>
                  </a:lnTo>
                  <a:lnTo>
                    <a:pt x="3" y="6"/>
                  </a:lnTo>
                  <a:lnTo>
                    <a:pt x="3" y="3"/>
                  </a:lnTo>
                  <a:lnTo>
                    <a:pt x="4" y="3"/>
                  </a:lnTo>
                  <a:lnTo>
                    <a:pt x="7" y="0"/>
                  </a:lnTo>
                  <a:lnTo>
                    <a:pt x="12" y="4"/>
                  </a:lnTo>
                  <a:lnTo>
                    <a:pt x="16" y="0"/>
                  </a:lnTo>
                  <a:lnTo>
                    <a:pt x="19" y="1"/>
                  </a:lnTo>
                  <a:lnTo>
                    <a:pt x="21" y="3"/>
                  </a:lnTo>
                  <a:lnTo>
                    <a:pt x="21" y="4"/>
                  </a:lnTo>
                  <a:lnTo>
                    <a:pt x="21" y="9"/>
                  </a:lnTo>
                  <a:lnTo>
                    <a:pt x="19" y="4"/>
                  </a:lnTo>
                  <a:lnTo>
                    <a:pt x="18"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80" name="Freeform 654"/>
            <p:cNvSpPr>
              <a:spLocks/>
            </p:cNvSpPr>
            <p:nvPr/>
          </p:nvSpPr>
          <p:spPr bwMode="auto">
            <a:xfrm>
              <a:off x="4333" y="635"/>
              <a:ext cx="20" cy="20"/>
            </a:xfrm>
            <a:custGeom>
              <a:avLst/>
              <a:gdLst>
                <a:gd name="T0" fmla="*/ 18 w 20"/>
                <a:gd name="T1" fmla="*/ 10 h 20"/>
                <a:gd name="T2" fmla="*/ 14 w 20"/>
                <a:gd name="T3" fmla="*/ 17 h 20"/>
                <a:gd name="T4" fmla="*/ 9 w 20"/>
                <a:gd name="T5" fmla="*/ 20 h 20"/>
                <a:gd name="T6" fmla="*/ 8 w 20"/>
                <a:gd name="T7" fmla="*/ 19 h 20"/>
                <a:gd name="T8" fmla="*/ 8 w 20"/>
                <a:gd name="T9" fmla="*/ 17 h 20"/>
                <a:gd name="T10" fmla="*/ 9 w 20"/>
                <a:gd name="T11" fmla="*/ 17 h 20"/>
                <a:gd name="T12" fmla="*/ 12 w 20"/>
                <a:gd name="T13" fmla="*/ 14 h 20"/>
                <a:gd name="T14" fmla="*/ 11 w 20"/>
                <a:gd name="T15" fmla="*/ 13 h 20"/>
                <a:gd name="T16" fmla="*/ 6 w 20"/>
                <a:gd name="T17" fmla="*/ 16 h 20"/>
                <a:gd name="T18" fmla="*/ 0 w 20"/>
                <a:gd name="T19" fmla="*/ 17 h 20"/>
                <a:gd name="T20" fmla="*/ 0 w 20"/>
                <a:gd name="T21" fmla="*/ 16 h 20"/>
                <a:gd name="T22" fmla="*/ 5 w 20"/>
                <a:gd name="T23" fmla="*/ 10 h 20"/>
                <a:gd name="T24" fmla="*/ 8 w 20"/>
                <a:gd name="T25" fmla="*/ 10 h 20"/>
                <a:gd name="T26" fmla="*/ 14 w 20"/>
                <a:gd name="T27" fmla="*/ 4 h 20"/>
                <a:gd name="T28" fmla="*/ 18 w 20"/>
                <a:gd name="T29" fmla="*/ 0 h 20"/>
                <a:gd name="T30" fmla="*/ 20 w 20"/>
                <a:gd name="T31" fmla="*/ 3 h 20"/>
                <a:gd name="T32" fmla="*/ 20 w 20"/>
                <a:gd name="T33" fmla="*/ 9 h 20"/>
                <a:gd name="T34" fmla="*/ 20 w 20"/>
                <a:gd name="T35" fmla="*/ 10 h 20"/>
                <a:gd name="T36" fmla="*/ 18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18" y="10"/>
                  </a:moveTo>
                  <a:lnTo>
                    <a:pt x="14" y="17"/>
                  </a:lnTo>
                  <a:lnTo>
                    <a:pt x="9" y="20"/>
                  </a:lnTo>
                  <a:lnTo>
                    <a:pt x="8" y="19"/>
                  </a:lnTo>
                  <a:lnTo>
                    <a:pt x="8" y="17"/>
                  </a:lnTo>
                  <a:lnTo>
                    <a:pt x="9" y="17"/>
                  </a:lnTo>
                  <a:lnTo>
                    <a:pt x="12" y="14"/>
                  </a:lnTo>
                  <a:lnTo>
                    <a:pt x="11" y="13"/>
                  </a:lnTo>
                  <a:lnTo>
                    <a:pt x="6" y="16"/>
                  </a:lnTo>
                  <a:lnTo>
                    <a:pt x="0" y="17"/>
                  </a:lnTo>
                  <a:lnTo>
                    <a:pt x="0" y="16"/>
                  </a:lnTo>
                  <a:lnTo>
                    <a:pt x="5" y="10"/>
                  </a:lnTo>
                  <a:lnTo>
                    <a:pt x="8" y="10"/>
                  </a:lnTo>
                  <a:lnTo>
                    <a:pt x="14" y="4"/>
                  </a:lnTo>
                  <a:lnTo>
                    <a:pt x="18" y="0"/>
                  </a:lnTo>
                  <a:lnTo>
                    <a:pt x="20" y="3"/>
                  </a:lnTo>
                  <a:lnTo>
                    <a:pt x="20" y="9"/>
                  </a:lnTo>
                  <a:lnTo>
                    <a:pt x="20" y="10"/>
                  </a:lnTo>
                  <a:lnTo>
                    <a:pt x="18" y="1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81" name="Freeform 655"/>
            <p:cNvSpPr>
              <a:spLocks/>
            </p:cNvSpPr>
            <p:nvPr/>
          </p:nvSpPr>
          <p:spPr bwMode="auto">
            <a:xfrm>
              <a:off x="4606" y="813"/>
              <a:ext cx="31" cy="27"/>
            </a:xfrm>
            <a:custGeom>
              <a:avLst/>
              <a:gdLst>
                <a:gd name="T0" fmla="*/ 25 w 31"/>
                <a:gd name="T1" fmla="*/ 1 h 27"/>
                <a:gd name="T2" fmla="*/ 28 w 31"/>
                <a:gd name="T3" fmla="*/ 4 h 27"/>
                <a:gd name="T4" fmla="*/ 31 w 31"/>
                <a:gd name="T5" fmla="*/ 4 h 27"/>
                <a:gd name="T6" fmla="*/ 31 w 31"/>
                <a:gd name="T7" fmla="*/ 7 h 27"/>
                <a:gd name="T8" fmla="*/ 30 w 31"/>
                <a:gd name="T9" fmla="*/ 21 h 27"/>
                <a:gd name="T10" fmla="*/ 22 w 31"/>
                <a:gd name="T11" fmla="*/ 27 h 27"/>
                <a:gd name="T12" fmla="*/ 15 w 31"/>
                <a:gd name="T13" fmla="*/ 25 h 27"/>
                <a:gd name="T14" fmla="*/ 12 w 31"/>
                <a:gd name="T15" fmla="*/ 25 h 27"/>
                <a:gd name="T16" fmla="*/ 9 w 31"/>
                <a:gd name="T17" fmla="*/ 21 h 27"/>
                <a:gd name="T18" fmla="*/ 3 w 31"/>
                <a:gd name="T19" fmla="*/ 18 h 27"/>
                <a:gd name="T20" fmla="*/ 0 w 31"/>
                <a:gd name="T21" fmla="*/ 15 h 27"/>
                <a:gd name="T22" fmla="*/ 0 w 31"/>
                <a:gd name="T23" fmla="*/ 13 h 27"/>
                <a:gd name="T24" fmla="*/ 1 w 31"/>
                <a:gd name="T25" fmla="*/ 10 h 27"/>
                <a:gd name="T26" fmla="*/ 4 w 31"/>
                <a:gd name="T27" fmla="*/ 12 h 27"/>
                <a:gd name="T28" fmla="*/ 6 w 31"/>
                <a:gd name="T29" fmla="*/ 13 h 27"/>
                <a:gd name="T30" fmla="*/ 7 w 31"/>
                <a:gd name="T31" fmla="*/ 10 h 27"/>
                <a:gd name="T32" fmla="*/ 9 w 31"/>
                <a:gd name="T33" fmla="*/ 7 h 27"/>
                <a:gd name="T34" fmla="*/ 7 w 31"/>
                <a:gd name="T35" fmla="*/ 3 h 27"/>
                <a:gd name="T36" fmla="*/ 9 w 31"/>
                <a:gd name="T37" fmla="*/ 0 h 27"/>
                <a:gd name="T38" fmla="*/ 22 w 31"/>
                <a:gd name="T39" fmla="*/ 3 h 27"/>
                <a:gd name="T40" fmla="*/ 25 w 31"/>
                <a:gd name="T41" fmla="*/ 1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27"/>
                <a:gd name="T65" fmla="*/ 31 w 31"/>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27">
                  <a:moveTo>
                    <a:pt x="25" y="1"/>
                  </a:moveTo>
                  <a:lnTo>
                    <a:pt x="28" y="4"/>
                  </a:lnTo>
                  <a:lnTo>
                    <a:pt x="31" y="4"/>
                  </a:lnTo>
                  <a:lnTo>
                    <a:pt x="31" y="7"/>
                  </a:lnTo>
                  <a:lnTo>
                    <a:pt x="30" y="21"/>
                  </a:lnTo>
                  <a:lnTo>
                    <a:pt x="22" y="27"/>
                  </a:lnTo>
                  <a:lnTo>
                    <a:pt x="15" y="25"/>
                  </a:lnTo>
                  <a:lnTo>
                    <a:pt x="12" y="25"/>
                  </a:lnTo>
                  <a:lnTo>
                    <a:pt x="9" y="21"/>
                  </a:lnTo>
                  <a:lnTo>
                    <a:pt x="3" y="18"/>
                  </a:lnTo>
                  <a:lnTo>
                    <a:pt x="0" y="15"/>
                  </a:lnTo>
                  <a:lnTo>
                    <a:pt x="0" y="13"/>
                  </a:lnTo>
                  <a:lnTo>
                    <a:pt x="1" y="10"/>
                  </a:lnTo>
                  <a:lnTo>
                    <a:pt x="4" y="12"/>
                  </a:lnTo>
                  <a:lnTo>
                    <a:pt x="6" y="13"/>
                  </a:lnTo>
                  <a:lnTo>
                    <a:pt x="7" y="10"/>
                  </a:lnTo>
                  <a:lnTo>
                    <a:pt x="9" y="7"/>
                  </a:lnTo>
                  <a:lnTo>
                    <a:pt x="7" y="3"/>
                  </a:lnTo>
                  <a:lnTo>
                    <a:pt x="9" y="0"/>
                  </a:lnTo>
                  <a:lnTo>
                    <a:pt x="22" y="3"/>
                  </a:lnTo>
                  <a:lnTo>
                    <a:pt x="25"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82" name="Freeform 656"/>
            <p:cNvSpPr>
              <a:spLocks/>
            </p:cNvSpPr>
            <p:nvPr/>
          </p:nvSpPr>
          <p:spPr bwMode="auto">
            <a:xfrm>
              <a:off x="5030" y="982"/>
              <a:ext cx="20" cy="9"/>
            </a:xfrm>
            <a:custGeom>
              <a:avLst/>
              <a:gdLst>
                <a:gd name="T0" fmla="*/ 6 w 20"/>
                <a:gd name="T1" fmla="*/ 0 h 9"/>
                <a:gd name="T2" fmla="*/ 7 w 20"/>
                <a:gd name="T3" fmla="*/ 3 h 9"/>
                <a:gd name="T4" fmla="*/ 9 w 20"/>
                <a:gd name="T5" fmla="*/ 3 h 9"/>
                <a:gd name="T6" fmla="*/ 10 w 20"/>
                <a:gd name="T7" fmla="*/ 1 h 9"/>
                <a:gd name="T8" fmla="*/ 19 w 20"/>
                <a:gd name="T9" fmla="*/ 3 h 9"/>
                <a:gd name="T10" fmla="*/ 20 w 20"/>
                <a:gd name="T11" fmla="*/ 4 h 9"/>
                <a:gd name="T12" fmla="*/ 17 w 20"/>
                <a:gd name="T13" fmla="*/ 9 h 9"/>
                <a:gd name="T14" fmla="*/ 14 w 20"/>
                <a:gd name="T15" fmla="*/ 9 h 9"/>
                <a:gd name="T16" fmla="*/ 13 w 20"/>
                <a:gd name="T17" fmla="*/ 9 h 9"/>
                <a:gd name="T18" fmla="*/ 1 w 20"/>
                <a:gd name="T19" fmla="*/ 4 h 9"/>
                <a:gd name="T20" fmla="*/ 0 w 20"/>
                <a:gd name="T21" fmla="*/ 3 h 9"/>
                <a:gd name="T22" fmla="*/ 3 w 20"/>
                <a:gd name="T23" fmla="*/ 1 h 9"/>
                <a:gd name="T24" fmla="*/ 6 w 20"/>
                <a:gd name="T25" fmla="*/ 0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9"/>
                <a:gd name="T41" fmla="*/ 20 w 20"/>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9">
                  <a:moveTo>
                    <a:pt x="6" y="0"/>
                  </a:moveTo>
                  <a:lnTo>
                    <a:pt x="7" y="3"/>
                  </a:lnTo>
                  <a:lnTo>
                    <a:pt x="9" y="3"/>
                  </a:lnTo>
                  <a:lnTo>
                    <a:pt x="10" y="1"/>
                  </a:lnTo>
                  <a:lnTo>
                    <a:pt x="19" y="3"/>
                  </a:lnTo>
                  <a:lnTo>
                    <a:pt x="20" y="4"/>
                  </a:lnTo>
                  <a:lnTo>
                    <a:pt x="17" y="9"/>
                  </a:lnTo>
                  <a:lnTo>
                    <a:pt x="14" y="9"/>
                  </a:lnTo>
                  <a:lnTo>
                    <a:pt x="13" y="9"/>
                  </a:lnTo>
                  <a:lnTo>
                    <a:pt x="1" y="4"/>
                  </a:lnTo>
                  <a:lnTo>
                    <a:pt x="0" y="3"/>
                  </a:lnTo>
                  <a:lnTo>
                    <a:pt x="3" y="1"/>
                  </a:lnTo>
                  <a:lnTo>
                    <a:pt x="6"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83" name="Freeform 657"/>
            <p:cNvSpPr>
              <a:spLocks/>
            </p:cNvSpPr>
            <p:nvPr/>
          </p:nvSpPr>
          <p:spPr bwMode="auto">
            <a:xfrm>
              <a:off x="5049" y="980"/>
              <a:ext cx="18" cy="17"/>
            </a:xfrm>
            <a:custGeom>
              <a:avLst/>
              <a:gdLst>
                <a:gd name="T0" fmla="*/ 3 w 18"/>
                <a:gd name="T1" fmla="*/ 6 h 17"/>
                <a:gd name="T2" fmla="*/ 6 w 18"/>
                <a:gd name="T3" fmla="*/ 3 h 17"/>
                <a:gd name="T4" fmla="*/ 7 w 18"/>
                <a:gd name="T5" fmla="*/ 3 h 17"/>
                <a:gd name="T6" fmla="*/ 9 w 18"/>
                <a:gd name="T7" fmla="*/ 5 h 17"/>
                <a:gd name="T8" fmla="*/ 10 w 18"/>
                <a:gd name="T9" fmla="*/ 3 h 17"/>
                <a:gd name="T10" fmla="*/ 10 w 18"/>
                <a:gd name="T11" fmla="*/ 0 h 17"/>
                <a:gd name="T12" fmla="*/ 12 w 18"/>
                <a:gd name="T13" fmla="*/ 0 h 17"/>
                <a:gd name="T14" fmla="*/ 15 w 18"/>
                <a:gd name="T15" fmla="*/ 2 h 17"/>
                <a:gd name="T16" fmla="*/ 18 w 18"/>
                <a:gd name="T17" fmla="*/ 5 h 17"/>
                <a:gd name="T18" fmla="*/ 18 w 18"/>
                <a:gd name="T19" fmla="*/ 9 h 17"/>
                <a:gd name="T20" fmla="*/ 12 w 18"/>
                <a:gd name="T21" fmla="*/ 17 h 17"/>
                <a:gd name="T22" fmla="*/ 7 w 18"/>
                <a:gd name="T23" fmla="*/ 15 h 17"/>
                <a:gd name="T24" fmla="*/ 3 w 18"/>
                <a:gd name="T25" fmla="*/ 17 h 17"/>
                <a:gd name="T26" fmla="*/ 1 w 18"/>
                <a:gd name="T27" fmla="*/ 15 h 17"/>
                <a:gd name="T28" fmla="*/ 0 w 18"/>
                <a:gd name="T29" fmla="*/ 15 h 17"/>
                <a:gd name="T30" fmla="*/ 0 w 18"/>
                <a:gd name="T31" fmla="*/ 14 h 17"/>
                <a:gd name="T32" fmla="*/ 3 w 18"/>
                <a:gd name="T33" fmla="*/ 9 h 17"/>
                <a:gd name="T34" fmla="*/ 3 w 18"/>
                <a:gd name="T35" fmla="*/ 6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7"/>
                <a:gd name="T56" fmla="*/ 18 w 18"/>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7">
                  <a:moveTo>
                    <a:pt x="3" y="6"/>
                  </a:moveTo>
                  <a:lnTo>
                    <a:pt x="6" y="3"/>
                  </a:lnTo>
                  <a:lnTo>
                    <a:pt x="7" y="3"/>
                  </a:lnTo>
                  <a:lnTo>
                    <a:pt x="9" y="5"/>
                  </a:lnTo>
                  <a:lnTo>
                    <a:pt x="10" y="3"/>
                  </a:lnTo>
                  <a:lnTo>
                    <a:pt x="10" y="0"/>
                  </a:lnTo>
                  <a:lnTo>
                    <a:pt x="12" y="0"/>
                  </a:lnTo>
                  <a:lnTo>
                    <a:pt x="15" y="2"/>
                  </a:lnTo>
                  <a:lnTo>
                    <a:pt x="18" y="5"/>
                  </a:lnTo>
                  <a:lnTo>
                    <a:pt x="18" y="9"/>
                  </a:lnTo>
                  <a:lnTo>
                    <a:pt x="12" y="17"/>
                  </a:lnTo>
                  <a:lnTo>
                    <a:pt x="7" y="15"/>
                  </a:lnTo>
                  <a:lnTo>
                    <a:pt x="3" y="17"/>
                  </a:lnTo>
                  <a:lnTo>
                    <a:pt x="1" y="15"/>
                  </a:lnTo>
                  <a:lnTo>
                    <a:pt x="0" y="15"/>
                  </a:lnTo>
                  <a:lnTo>
                    <a:pt x="0" y="14"/>
                  </a:lnTo>
                  <a:lnTo>
                    <a:pt x="3" y="9"/>
                  </a:lnTo>
                  <a:lnTo>
                    <a:pt x="3"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84" name="Freeform 658"/>
            <p:cNvSpPr>
              <a:spLocks/>
            </p:cNvSpPr>
            <p:nvPr/>
          </p:nvSpPr>
          <p:spPr bwMode="auto">
            <a:xfrm>
              <a:off x="5070" y="934"/>
              <a:ext cx="27" cy="18"/>
            </a:xfrm>
            <a:custGeom>
              <a:avLst/>
              <a:gdLst>
                <a:gd name="T0" fmla="*/ 13 w 27"/>
                <a:gd name="T1" fmla="*/ 1 h 18"/>
                <a:gd name="T2" fmla="*/ 18 w 27"/>
                <a:gd name="T3" fmla="*/ 1 h 18"/>
                <a:gd name="T4" fmla="*/ 25 w 27"/>
                <a:gd name="T5" fmla="*/ 0 h 18"/>
                <a:gd name="T6" fmla="*/ 27 w 27"/>
                <a:gd name="T7" fmla="*/ 1 h 18"/>
                <a:gd name="T8" fmla="*/ 24 w 27"/>
                <a:gd name="T9" fmla="*/ 10 h 18"/>
                <a:gd name="T10" fmla="*/ 22 w 27"/>
                <a:gd name="T11" fmla="*/ 13 h 18"/>
                <a:gd name="T12" fmla="*/ 22 w 27"/>
                <a:gd name="T13" fmla="*/ 7 h 18"/>
                <a:gd name="T14" fmla="*/ 19 w 27"/>
                <a:gd name="T15" fmla="*/ 15 h 18"/>
                <a:gd name="T16" fmla="*/ 16 w 27"/>
                <a:gd name="T17" fmla="*/ 13 h 18"/>
                <a:gd name="T18" fmla="*/ 13 w 27"/>
                <a:gd name="T19" fmla="*/ 12 h 18"/>
                <a:gd name="T20" fmla="*/ 10 w 27"/>
                <a:gd name="T21" fmla="*/ 15 h 18"/>
                <a:gd name="T22" fmla="*/ 6 w 27"/>
                <a:gd name="T23" fmla="*/ 15 h 18"/>
                <a:gd name="T24" fmla="*/ 6 w 27"/>
                <a:gd name="T25" fmla="*/ 16 h 18"/>
                <a:gd name="T26" fmla="*/ 4 w 27"/>
                <a:gd name="T27" fmla="*/ 18 h 18"/>
                <a:gd name="T28" fmla="*/ 0 w 27"/>
                <a:gd name="T29" fmla="*/ 13 h 18"/>
                <a:gd name="T30" fmla="*/ 1 w 27"/>
                <a:gd name="T31" fmla="*/ 10 h 18"/>
                <a:gd name="T32" fmla="*/ 4 w 27"/>
                <a:gd name="T33" fmla="*/ 10 h 18"/>
                <a:gd name="T34" fmla="*/ 3 w 27"/>
                <a:gd name="T35" fmla="*/ 7 h 18"/>
                <a:gd name="T36" fmla="*/ 4 w 27"/>
                <a:gd name="T37" fmla="*/ 6 h 18"/>
                <a:gd name="T38" fmla="*/ 6 w 27"/>
                <a:gd name="T39" fmla="*/ 4 h 18"/>
                <a:gd name="T40" fmla="*/ 6 w 27"/>
                <a:gd name="T41" fmla="*/ 3 h 18"/>
                <a:gd name="T42" fmla="*/ 6 w 27"/>
                <a:gd name="T43" fmla="*/ 0 h 18"/>
                <a:gd name="T44" fmla="*/ 7 w 27"/>
                <a:gd name="T45" fmla="*/ 0 h 18"/>
                <a:gd name="T46" fmla="*/ 12 w 27"/>
                <a:gd name="T47" fmla="*/ 0 h 18"/>
                <a:gd name="T48" fmla="*/ 13 w 27"/>
                <a:gd name="T49" fmla="*/ 0 h 18"/>
                <a:gd name="T50" fmla="*/ 13 w 27"/>
                <a:gd name="T51" fmla="*/ 1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
                <a:gd name="T79" fmla="*/ 0 h 18"/>
                <a:gd name="T80" fmla="*/ 27 w 27"/>
                <a:gd name="T81" fmla="*/ 18 h 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 h="18">
                  <a:moveTo>
                    <a:pt x="13" y="1"/>
                  </a:moveTo>
                  <a:lnTo>
                    <a:pt x="18" y="1"/>
                  </a:lnTo>
                  <a:lnTo>
                    <a:pt x="25" y="0"/>
                  </a:lnTo>
                  <a:lnTo>
                    <a:pt x="27" y="1"/>
                  </a:lnTo>
                  <a:lnTo>
                    <a:pt x="24" y="10"/>
                  </a:lnTo>
                  <a:lnTo>
                    <a:pt x="22" y="13"/>
                  </a:lnTo>
                  <a:lnTo>
                    <a:pt x="22" y="7"/>
                  </a:lnTo>
                  <a:lnTo>
                    <a:pt x="19" y="15"/>
                  </a:lnTo>
                  <a:lnTo>
                    <a:pt x="16" y="13"/>
                  </a:lnTo>
                  <a:lnTo>
                    <a:pt x="13" y="12"/>
                  </a:lnTo>
                  <a:lnTo>
                    <a:pt x="10" y="15"/>
                  </a:lnTo>
                  <a:lnTo>
                    <a:pt x="6" y="15"/>
                  </a:lnTo>
                  <a:lnTo>
                    <a:pt x="6" y="16"/>
                  </a:lnTo>
                  <a:lnTo>
                    <a:pt x="4" y="18"/>
                  </a:lnTo>
                  <a:lnTo>
                    <a:pt x="0" y="13"/>
                  </a:lnTo>
                  <a:lnTo>
                    <a:pt x="1" y="10"/>
                  </a:lnTo>
                  <a:lnTo>
                    <a:pt x="4" y="10"/>
                  </a:lnTo>
                  <a:lnTo>
                    <a:pt x="3" y="7"/>
                  </a:lnTo>
                  <a:lnTo>
                    <a:pt x="4" y="6"/>
                  </a:lnTo>
                  <a:lnTo>
                    <a:pt x="6" y="4"/>
                  </a:lnTo>
                  <a:lnTo>
                    <a:pt x="6" y="3"/>
                  </a:lnTo>
                  <a:lnTo>
                    <a:pt x="6" y="0"/>
                  </a:lnTo>
                  <a:lnTo>
                    <a:pt x="7" y="0"/>
                  </a:lnTo>
                  <a:lnTo>
                    <a:pt x="12" y="0"/>
                  </a:lnTo>
                  <a:lnTo>
                    <a:pt x="13" y="0"/>
                  </a:lnTo>
                  <a:lnTo>
                    <a:pt x="13"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85" name="Freeform 659"/>
            <p:cNvSpPr>
              <a:spLocks/>
            </p:cNvSpPr>
            <p:nvPr/>
          </p:nvSpPr>
          <p:spPr bwMode="auto">
            <a:xfrm>
              <a:off x="5550" y="1063"/>
              <a:ext cx="27" cy="24"/>
            </a:xfrm>
            <a:custGeom>
              <a:avLst/>
              <a:gdLst>
                <a:gd name="T0" fmla="*/ 5 w 27"/>
                <a:gd name="T1" fmla="*/ 1 h 24"/>
                <a:gd name="T2" fmla="*/ 8 w 27"/>
                <a:gd name="T3" fmla="*/ 0 h 24"/>
                <a:gd name="T4" fmla="*/ 12 w 27"/>
                <a:gd name="T5" fmla="*/ 0 h 24"/>
                <a:gd name="T6" fmla="*/ 26 w 27"/>
                <a:gd name="T7" fmla="*/ 9 h 24"/>
                <a:gd name="T8" fmla="*/ 27 w 27"/>
                <a:gd name="T9" fmla="*/ 12 h 24"/>
                <a:gd name="T10" fmla="*/ 27 w 27"/>
                <a:gd name="T11" fmla="*/ 15 h 24"/>
                <a:gd name="T12" fmla="*/ 24 w 27"/>
                <a:gd name="T13" fmla="*/ 15 h 24"/>
                <a:gd name="T14" fmla="*/ 24 w 27"/>
                <a:gd name="T15" fmla="*/ 22 h 24"/>
                <a:gd name="T16" fmla="*/ 21 w 27"/>
                <a:gd name="T17" fmla="*/ 24 h 24"/>
                <a:gd name="T18" fmla="*/ 12 w 27"/>
                <a:gd name="T19" fmla="*/ 21 h 24"/>
                <a:gd name="T20" fmla="*/ 11 w 27"/>
                <a:gd name="T21" fmla="*/ 18 h 24"/>
                <a:gd name="T22" fmla="*/ 8 w 27"/>
                <a:gd name="T23" fmla="*/ 15 h 24"/>
                <a:gd name="T24" fmla="*/ 6 w 27"/>
                <a:gd name="T25" fmla="*/ 12 h 24"/>
                <a:gd name="T26" fmla="*/ 2 w 27"/>
                <a:gd name="T27" fmla="*/ 10 h 24"/>
                <a:gd name="T28" fmla="*/ 0 w 27"/>
                <a:gd name="T29" fmla="*/ 7 h 24"/>
                <a:gd name="T30" fmla="*/ 2 w 27"/>
                <a:gd name="T31" fmla="*/ 3 h 24"/>
                <a:gd name="T32" fmla="*/ 5 w 27"/>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4"/>
                <a:gd name="T53" fmla="*/ 27 w 27"/>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4">
                  <a:moveTo>
                    <a:pt x="5" y="1"/>
                  </a:moveTo>
                  <a:lnTo>
                    <a:pt x="8" y="0"/>
                  </a:lnTo>
                  <a:lnTo>
                    <a:pt x="12" y="0"/>
                  </a:lnTo>
                  <a:lnTo>
                    <a:pt x="26" y="9"/>
                  </a:lnTo>
                  <a:lnTo>
                    <a:pt x="27" y="12"/>
                  </a:lnTo>
                  <a:lnTo>
                    <a:pt x="27" y="15"/>
                  </a:lnTo>
                  <a:lnTo>
                    <a:pt x="24" y="15"/>
                  </a:lnTo>
                  <a:lnTo>
                    <a:pt x="24" y="22"/>
                  </a:lnTo>
                  <a:lnTo>
                    <a:pt x="21" y="24"/>
                  </a:lnTo>
                  <a:lnTo>
                    <a:pt x="12" y="21"/>
                  </a:lnTo>
                  <a:lnTo>
                    <a:pt x="11" y="18"/>
                  </a:lnTo>
                  <a:lnTo>
                    <a:pt x="8" y="15"/>
                  </a:lnTo>
                  <a:lnTo>
                    <a:pt x="6" y="12"/>
                  </a:lnTo>
                  <a:lnTo>
                    <a:pt x="2" y="10"/>
                  </a:lnTo>
                  <a:lnTo>
                    <a:pt x="0" y="7"/>
                  </a:lnTo>
                  <a:lnTo>
                    <a:pt x="2" y="3"/>
                  </a:lnTo>
                  <a:lnTo>
                    <a:pt x="5"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86" name="Freeform 660"/>
            <p:cNvSpPr>
              <a:spLocks/>
            </p:cNvSpPr>
            <p:nvPr/>
          </p:nvSpPr>
          <p:spPr bwMode="auto">
            <a:xfrm>
              <a:off x="3545" y="1088"/>
              <a:ext cx="36" cy="39"/>
            </a:xfrm>
            <a:custGeom>
              <a:avLst/>
              <a:gdLst>
                <a:gd name="T0" fmla="*/ 9 w 36"/>
                <a:gd name="T1" fmla="*/ 3 h 39"/>
                <a:gd name="T2" fmla="*/ 9 w 36"/>
                <a:gd name="T3" fmla="*/ 2 h 39"/>
                <a:gd name="T4" fmla="*/ 10 w 36"/>
                <a:gd name="T5" fmla="*/ 2 h 39"/>
                <a:gd name="T6" fmla="*/ 12 w 36"/>
                <a:gd name="T7" fmla="*/ 3 h 39"/>
                <a:gd name="T8" fmla="*/ 15 w 36"/>
                <a:gd name="T9" fmla="*/ 0 h 39"/>
                <a:gd name="T10" fmla="*/ 16 w 36"/>
                <a:gd name="T11" fmla="*/ 0 h 39"/>
                <a:gd name="T12" fmla="*/ 30 w 36"/>
                <a:gd name="T13" fmla="*/ 12 h 39"/>
                <a:gd name="T14" fmla="*/ 31 w 36"/>
                <a:gd name="T15" fmla="*/ 17 h 39"/>
                <a:gd name="T16" fmla="*/ 33 w 36"/>
                <a:gd name="T17" fmla="*/ 17 h 39"/>
                <a:gd name="T18" fmla="*/ 33 w 36"/>
                <a:gd name="T19" fmla="*/ 11 h 39"/>
                <a:gd name="T20" fmla="*/ 36 w 36"/>
                <a:gd name="T21" fmla="*/ 20 h 39"/>
                <a:gd name="T22" fmla="*/ 36 w 36"/>
                <a:gd name="T23" fmla="*/ 24 h 39"/>
                <a:gd name="T24" fmla="*/ 34 w 36"/>
                <a:gd name="T25" fmla="*/ 20 h 39"/>
                <a:gd name="T26" fmla="*/ 24 w 36"/>
                <a:gd name="T27" fmla="*/ 32 h 39"/>
                <a:gd name="T28" fmla="*/ 19 w 36"/>
                <a:gd name="T29" fmla="*/ 35 h 39"/>
                <a:gd name="T30" fmla="*/ 18 w 36"/>
                <a:gd name="T31" fmla="*/ 35 h 39"/>
                <a:gd name="T32" fmla="*/ 15 w 36"/>
                <a:gd name="T33" fmla="*/ 38 h 39"/>
                <a:gd name="T34" fmla="*/ 12 w 36"/>
                <a:gd name="T35" fmla="*/ 39 h 39"/>
                <a:gd name="T36" fmla="*/ 10 w 36"/>
                <a:gd name="T37" fmla="*/ 36 h 39"/>
                <a:gd name="T38" fmla="*/ 9 w 36"/>
                <a:gd name="T39" fmla="*/ 39 h 39"/>
                <a:gd name="T40" fmla="*/ 6 w 36"/>
                <a:gd name="T41" fmla="*/ 36 h 39"/>
                <a:gd name="T42" fmla="*/ 4 w 36"/>
                <a:gd name="T43" fmla="*/ 33 h 39"/>
                <a:gd name="T44" fmla="*/ 3 w 36"/>
                <a:gd name="T45" fmla="*/ 32 h 39"/>
                <a:gd name="T46" fmla="*/ 1 w 36"/>
                <a:gd name="T47" fmla="*/ 36 h 39"/>
                <a:gd name="T48" fmla="*/ 3 w 36"/>
                <a:gd name="T49" fmla="*/ 39 h 39"/>
                <a:gd name="T50" fmla="*/ 0 w 36"/>
                <a:gd name="T51" fmla="*/ 32 h 39"/>
                <a:gd name="T52" fmla="*/ 1 w 36"/>
                <a:gd name="T53" fmla="*/ 17 h 39"/>
                <a:gd name="T54" fmla="*/ 9 w 36"/>
                <a:gd name="T55" fmla="*/ 3 h 3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
                <a:gd name="T85" fmla="*/ 0 h 39"/>
                <a:gd name="T86" fmla="*/ 36 w 36"/>
                <a:gd name="T87" fmla="*/ 39 h 3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 h="39">
                  <a:moveTo>
                    <a:pt x="9" y="3"/>
                  </a:moveTo>
                  <a:lnTo>
                    <a:pt x="9" y="2"/>
                  </a:lnTo>
                  <a:lnTo>
                    <a:pt x="10" y="2"/>
                  </a:lnTo>
                  <a:lnTo>
                    <a:pt x="12" y="3"/>
                  </a:lnTo>
                  <a:lnTo>
                    <a:pt x="15" y="0"/>
                  </a:lnTo>
                  <a:lnTo>
                    <a:pt x="16" y="0"/>
                  </a:lnTo>
                  <a:lnTo>
                    <a:pt x="30" y="12"/>
                  </a:lnTo>
                  <a:lnTo>
                    <a:pt x="31" y="17"/>
                  </a:lnTo>
                  <a:lnTo>
                    <a:pt x="33" y="17"/>
                  </a:lnTo>
                  <a:lnTo>
                    <a:pt x="33" y="11"/>
                  </a:lnTo>
                  <a:lnTo>
                    <a:pt x="36" y="20"/>
                  </a:lnTo>
                  <a:lnTo>
                    <a:pt x="36" y="24"/>
                  </a:lnTo>
                  <a:lnTo>
                    <a:pt x="34" y="20"/>
                  </a:lnTo>
                  <a:lnTo>
                    <a:pt x="24" y="32"/>
                  </a:lnTo>
                  <a:lnTo>
                    <a:pt x="19" y="35"/>
                  </a:lnTo>
                  <a:lnTo>
                    <a:pt x="18" y="35"/>
                  </a:lnTo>
                  <a:lnTo>
                    <a:pt x="15" y="38"/>
                  </a:lnTo>
                  <a:lnTo>
                    <a:pt x="12" y="39"/>
                  </a:lnTo>
                  <a:lnTo>
                    <a:pt x="10" y="36"/>
                  </a:lnTo>
                  <a:lnTo>
                    <a:pt x="9" y="39"/>
                  </a:lnTo>
                  <a:lnTo>
                    <a:pt x="6" y="36"/>
                  </a:lnTo>
                  <a:lnTo>
                    <a:pt x="4" y="33"/>
                  </a:lnTo>
                  <a:lnTo>
                    <a:pt x="3" y="32"/>
                  </a:lnTo>
                  <a:lnTo>
                    <a:pt x="1" y="36"/>
                  </a:lnTo>
                  <a:lnTo>
                    <a:pt x="3" y="39"/>
                  </a:lnTo>
                  <a:lnTo>
                    <a:pt x="0" y="32"/>
                  </a:lnTo>
                  <a:lnTo>
                    <a:pt x="1" y="17"/>
                  </a:lnTo>
                  <a:lnTo>
                    <a:pt x="9"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87" name="Freeform 661"/>
            <p:cNvSpPr>
              <a:spLocks/>
            </p:cNvSpPr>
            <p:nvPr/>
          </p:nvSpPr>
          <p:spPr bwMode="auto">
            <a:xfrm>
              <a:off x="3718" y="1043"/>
              <a:ext cx="35" cy="38"/>
            </a:xfrm>
            <a:custGeom>
              <a:avLst/>
              <a:gdLst>
                <a:gd name="T0" fmla="*/ 5 w 35"/>
                <a:gd name="T1" fmla="*/ 23 h 38"/>
                <a:gd name="T2" fmla="*/ 3 w 35"/>
                <a:gd name="T3" fmla="*/ 17 h 38"/>
                <a:gd name="T4" fmla="*/ 3 w 35"/>
                <a:gd name="T5" fmla="*/ 15 h 38"/>
                <a:gd name="T6" fmla="*/ 2 w 35"/>
                <a:gd name="T7" fmla="*/ 14 h 38"/>
                <a:gd name="T8" fmla="*/ 0 w 35"/>
                <a:gd name="T9" fmla="*/ 11 h 38"/>
                <a:gd name="T10" fmla="*/ 3 w 35"/>
                <a:gd name="T11" fmla="*/ 12 h 38"/>
                <a:gd name="T12" fmla="*/ 6 w 35"/>
                <a:gd name="T13" fmla="*/ 11 h 38"/>
                <a:gd name="T14" fmla="*/ 2 w 35"/>
                <a:gd name="T15" fmla="*/ 8 h 38"/>
                <a:gd name="T16" fmla="*/ 3 w 35"/>
                <a:gd name="T17" fmla="*/ 6 h 38"/>
                <a:gd name="T18" fmla="*/ 6 w 35"/>
                <a:gd name="T19" fmla="*/ 0 h 38"/>
                <a:gd name="T20" fmla="*/ 9 w 35"/>
                <a:gd name="T21" fmla="*/ 0 h 38"/>
                <a:gd name="T22" fmla="*/ 12 w 35"/>
                <a:gd name="T23" fmla="*/ 5 h 38"/>
                <a:gd name="T24" fmla="*/ 15 w 35"/>
                <a:gd name="T25" fmla="*/ 6 h 38"/>
                <a:gd name="T26" fmla="*/ 17 w 35"/>
                <a:gd name="T27" fmla="*/ 11 h 38"/>
                <a:gd name="T28" fmla="*/ 21 w 35"/>
                <a:gd name="T29" fmla="*/ 14 h 38"/>
                <a:gd name="T30" fmla="*/ 35 w 35"/>
                <a:gd name="T31" fmla="*/ 30 h 38"/>
                <a:gd name="T32" fmla="*/ 35 w 35"/>
                <a:gd name="T33" fmla="*/ 33 h 38"/>
                <a:gd name="T34" fmla="*/ 32 w 35"/>
                <a:gd name="T35" fmla="*/ 38 h 38"/>
                <a:gd name="T36" fmla="*/ 30 w 35"/>
                <a:gd name="T37" fmla="*/ 36 h 38"/>
                <a:gd name="T38" fmla="*/ 27 w 35"/>
                <a:gd name="T39" fmla="*/ 36 h 38"/>
                <a:gd name="T40" fmla="*/ 26 w 35"/>
                <a:gd name="T41" fmla="*/ 36 h 38"/>
                <a:gd name="T42" fmla="*/ 23 w 35"/>
                <a:gd name="T43" fmla="*/ 38 h 38"/>
                <a:gd name="T44" fmla="*/ 20 w 35"/>
                <a:gd name="T45" fmla="*/ 35 h 38"/>
                <a:gd name="T46" fmla="*/ 20 w 35"/>
                <a:gd name="T47" fmla="*/ 32 h 38"/>
                <a:gd name="T48" fmla="*/ 17 w 35"/>
                <a:gd name="T49" fmla="*/ 29 h 38"/>
                <a:gd name="T50" fmla="*/ 14 w 35"/>
                <a:gd name="T51" fmla="*/ 29 h 38"/>
                <a:gd name="T52" fmla="*/ 9 w 35"/>
                <a:gd name="T53" fmla="*/ 26 h 38"/>
                <a:gd name="T54" fmla="*/ 12 w 35"/>
                <a:gd name="T55" fmla="*/ 32 h 38"/>
                <a:gd name="T56" fmla="*/ 12 w 35"/>
                <a:gd name="T57" fmla="*/ 35 h 38"/>
                <a:gd name="T58" fmla="*/ 5 w 35"/>
                <a:gd name="T59" fmla="*/ 23 h 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
                <a:gd name="T91" fmla="*/ 0 h 38"/>
                <a:gd name="T92" fmla="*/ 35 w 35"/>
                <a:gd name="T93" fmla="*/ 38 h 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5" h="38">
                  <a:moveTo>
                    <a:pt x="5" y="23"/>
                  </a:moveTo>
                  <a:lnTo>
                    <a:pt x="3" y="17"/>
                  </a:lnTo>
                  <a:lnTo>
                    <a:pt x="3" y="15"/>
                  </a:lnTo>
                  <a:lnTo>
                    <a:pt x="2" y="14"/>
                  </a:lnTo>
                  <a:lnTo>
                    <a:pt x="0" y="11"/>
                  </a:lnTo>
                  <a:lnTo>
                    <a:pt x="3" y="12"/>
                  </a:lnTo>
                  <a:lnTo>
                    <a:pt x="6" y="11"/>
                  </a:lnTo>
                  <a:lnTo>
                    <a:pt x="2" y="8"/>
                  </a:lnTo>
                  <a:lnTo>
                    <a:pt x="3" y="6"/>
                  </a:lnTo>
                  <a:lnTo>
                    <a:pt x="6" y="0"/>
                  </a:lnTo>
                  <a:lnTo>
                    <a:pt x="9" y="0"/>
                  </a:lnTo>
                  <a:lnTo>
                    <a:pt x="12" y="5"/>
                  </a:lnTo>
                  <a:lnTo>
                    <a:pt x="15" y="6"/>
                  </a:lnTo>
                  <a:lnTo>
                    <a:pt x="17" y="11"/>
                  </a:lnTo>
                  <a:lnTo>
                    <a:pt x="21" y="14"/>
                  </a:lnTo>
                  <a:lnTo>
                    <a:pt x="35" y="30"/>
                  </a:lnTo>
                  <a:lnTo>
                    <a:pt x="35" y="33"/>
                  </a:lnTo>
                  <a:lnTo>
                    <a:pt x="32" y="38"/>
                  </a:lnTo>
                  <a:lnTo>
                    <a:pt x="30" y="36"/>
                  </a:lnTo>
                  <a:lnTo>
                    <a:pt x="27" y="36"/>
                  </a:lnTo>
                  <a:lnTo>
                    <a:pt x="26" y="36"/>
                  </a:lnTo>
                  <a:lnTo>
                    <a:pt x="23" y="38"/>
                  </a:lnTo>
                  <a:lnTo>
                    <a:pt x="20" y="35"/>
                  </a:lnTo>
                  <a:lnTo>
                    <a:pt x="20" y="32"/>
                  </a:lnTo>
                  <a:lnTo>
                    <a:pt x="17" y="29"/>
                  </a:lnTo>
                  <a:lnTo>
                    <a:pt x="14" y="29"/>
                  </a:lnTo>
                  <a:lnTo>
                    <a:pt x="9" y="26"/>
                  </a:lnTo>
                  <a:lnTo>
                    <a:pt x="12" y="32"/>
                  </a:lnTo>
                  <a:lnTo>
                    <a:pt x="12" y="35"/>
                  </a:lnTo>
                  <a:lnTo>
                    <a:pt x="5" y="2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88" name="Freeform 662"/>
            <p:cNvSpPr>
              <a:spLocks/>
            </p:cNvSpPr>
            <p:nvPr/>
          </p:nvSpPr>
          <p:spPr bwMode="auto">
            <a:xfrm>
              <a:off x="3913" y="879"/>
              <a:ext cx="25" cy="25"/>
            </a:xfrm>
            <a:custGeom>
              <a:avLst/>
              <a:gdLst>
                <a:gd name="T0" fmla="*/ 1 w 25"/>
                <a:gd name="T1" fmla="*/ 25 h 25"/>
                <a:gd name="T2" fmla="*/ 0 w 25"/>
                <a:gd name="T3" fmla="*/ 25 h 25"/>
                <a:gd name="T4" fmla="*/ 3 w 25"/>
                <a:gd name="T5" fmla="*/ 19 h 25"/>
                <a:gd name="T6" fmla="*/ 1 w 25"/>
                <a:gd name="T7" fmla="*/ 10 h 25"/>
                <a:gd name="T8" fmla="*/ 6 w 25"/>
                <a:gd name="T9" fmla="*/ 1 h 25"/>
                <a:gd name="T10" fmla="*/ 12 w 25"/>
                <a:gd name="T11" fmla="*/ 0 h 25"/>
                <a:gd name="T12" fmla="*/ 16 w 25"/>
                <a:gd name="T13" fmla="*/ 1 h 25"/>
                <a:gd name="T14" fmla="*/ 18 w 25"/>
                <a:gd name="T15" fmla="*/ 4 h 25"/>
                <a:gd name="T16" fmla="*/ 16 w 25"/>
                <a:gd name="T17" fmla="*/ 12 h 25"/>
                <a:gd name="T18" fmla="*/ 24 w 25"/>
                <a:gd name="T19" fmla="*/ 13 h 25"/>
                <a:gd name="T20" fmla="*/ 25 w 25"/>
                <a:gd name="T21" fmla="*/ 16 h 25"/>
                <a:gd name="T22" fmla="*/ 21 w 25"/>
                <a:gd name="T23" fmla="*/ 17 h 25"/>
                <a:gd name="T24" fmla="*/ 18 w 25"/>
                <a:gd name="T25" fmla="*/ 22 h 25"/>
                <a:gd name="T26" fmla="*/ 12 w 25"/>
                <a:gd name="T27" fmla="*/ 20 h 25"/>
                <a:gd name="T28" fmla="*/ 6 w 25"/>
                <a:gd name="T29" fmla="*/ 23 h 25"/>
                <a:gd name="T30" fmla="*/ 6 w 25"/>
                <a:gd name="T31" fmla="*/ 19 h 25"/>
                <a:gd name="T32" fmla="*/ 3 w 25"/>
                <a:gd name="T33" fmla="*/ 25 h 25"/>
                <a:gd name="T34" fmla="*/ 1 w 25"/>
                <a:gd name="T35" fmla="*/ 25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25"/>
                <a:gd name="T56" fmla="*/ 25 w 25"/>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25">
                  <a:moveTo>
                    <a:pt x="1" y="25"/>
                  </a:moveTo>
                  <a:lnTo>
                    <a:pt x="0" y="25"/>
                  </a:lnTo>
                  <a:lnTo>
                    <a:pt x="3" y="19"/>
                  </a:lnTo>
                  <a:lnTo>
                    <a:pt x="1" y="10"/>
                  </a:lnTo>
                  <a:lnTo>
                    <a:pt x="6" y="1"/>
                  </a:lnTo>
                  <a:lnTo>
                    <a:pt x="12" y="0"/>
                  </a:lnTo>
                  <a:lnTo>
                    <a:pt x="16" y="1"/>
                  </a:lnTo>
                  <a:lnTo>
                    <a:pt x="18" y="4"/>
                  </a:lnTo>
                  <a:lnTo>
                    <a:pt x="16" y="12"/>
                  </a:lnTo>
                  <a:lnTo>
                    <a:pt x="24" y="13"/>
                  </a:lnTo>
                  <a:lnTo>
                    <a:pt x="25" y="16"/>
                  </a:lnTo>
                  <a:lnTo>
                    <a:pt x="21" y="17"/>
                  </a:lnTo>
                  <a:lnTo>
                    <a:pt x="18" y="22"/>
                  </a:lnTo>
                  <a:lnTo>
                    <a:pt x="12" y="20"/>
                  </a:lnTo>
                  <a:lnTo>
                    <a:pt x="6" y="23"/>
                  </a:lnTo>
                  <a:lnTo>
                    <a:pt x="6" y="19"/>
                  </a:lnTo>
                  <a:lnTo>
                    <a:pt x="3" y="25"/>
                  </a:lnTo>
                  <a:lnTo>
                    <a:pt x="1" y="2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89" name="Freeform 663"/>
            <p:cNvSpPr>
              <a:spLocks/>
            </p:cNvSpPr>
            <p:nvPr/>
          </p:nvSpPr>
          <p:spPr bwMode="auto">
            <a:xfrm>
              <a:off x="3982" y="901"/>
              <a:ext cx="10" cy="13"/>
            </a:xfrm>
            <a:custGeom>
              <a:avLst/>
              <a:gdLst>
                <a:gd name="T0" fmla="*/ 0 w 10"/>
                <a:gd name="T1" fmla="*/ 3 h 13"/>
                <a:gd name="T2" fmla="*/ 0 w 10"/>
                <a:gd name="T3" fmla="*/ 0 h 13"/>
                <a:gd name="T4" fmla="*/ 3 w 10"/>
                <a:gd name="T5" fmla="*/ 0 h 13"/>
                <a:gd name="T6" fmla="*/ 10 w 10"/>
                <a:gd name="T7" fmla="*/ 1 h 13"/>
                <a:gd name="T8" fmla="*/ 10 w 10"/>
                <a:gd name="T9" fmla="*/ 3 h 13"/>
                <a:gd name="T10" fmla="*/ 9 w 10"/>
                <a:gd name="T11" fmla="*/ 4 h 13"/>
                <a:gd name="T12" fmla="*/ 7 w 10"/>
                <a:gd name="T13" fmla="*/ 13 h 13"/>
                <a:gd name="T14" fmla="*/ 0 w 10"/>
                <a:gd name="T15" fmla="*/ 6 h 13"/>
                <a:gd name="T16" fmla="*/ 0 w 10"/>
                <a:gd name="T17" fmla="*/ 3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3"/>
                <a:gd name="T29" fmla="*/ 10 w 10"/>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3">
                  <a:moveTo>
                    <a:pt x="0" y="3"/>
                  </a:moveTo>
                  <a:lnTo>
                    <a:pt x="0" y="0"/>
                  </a:lnTo>
                  <a:lnTo>
                    <a:pt x="3" y="0"/>
                  </a:lnTo>
                  <a:lnTo>
                    <a:pt x="10" y="1"/>
                  </a:lnTo>
                  <a:lnTo>
                    <a:pt x="10" y="3"/>
                  </a:lnTo>
                  <a:lnTo>
                    <a:pt x="9" y="4"/>
                  </a:lnTo>
                  <a:lnTo>
                    <a:pt x="7" y="13"/>
                  </a:lnTo>
                  <a:lnTo>
                    <a:pt x="0" y="6"/>
                  </a:lnTo>
                  <a:lnTo>
                    <a:pt x="0"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90" name="Freeform 664"/>
            <p:cNvSpPr>
              <a:spLocks/>
            </p:cNvSpPr>
            <p:nvPr/>
          </p:nvSpPr>
          <p:spPr bwMode="auto">
            <a:xfrm>
              <a:off x="4057" y="902"/>
              <a:ext cx="13" cy="21"/>
            </a:xfrm>
            <a:custGeom>
              <a:avLst/>
              <a:gdLst>
                <a:gd name="T0" fmla="*/ 10 w 13"/>
                <a:gd name="T1" fmla="*/ 2 h 21"/>
                <a:gd name="T2" fmla="*/ 9 w 13"/>
                <a:gd name="T3" fmla="*/ 5 h 21"/>
                <a:gd name="T4" fmla="*/ 13 w 13"/>
                <a:gd name="T5" fmla="*/ 9 h 21"/>
                <a:gd name="T6" fmla="*/ 13 w 13"/>
                <a:gd name="T7" fmla="*/ 20 h 21"/>
                <a:gd name="T8" fmla="*/ 12 w 13"/>
                <a:gd name="T9" fmla="*/ 21 h 21"/>
                <a:gd name="T10" fmla="*/ 10 w 13"/>
                <a:gd name="T11" fmla="*/ 20 h 21"/>
                <a:gd name="T12" fmla="*/ 6 w 13"/>
                <a:gd name="T13" fmla="*/ 20 h 21"/>
                <a:gd name="T14" fmla="*/ 3 w 13"/>
                <a:gd name="T15" fmla="*/ 17 h 21"/>
                <a:gd name="T16" fmla="*/ 0 w 13"/>
                <a:gd name="T17" fmla="*/ 14 h 21"/>
                <a:gd name="T18" fmla="*/ 7 w 13"/>
                <a:gd name="T19" fmla="*/ 0 h 21"/>
                <a:gd name="T20" fmla="*/ 10 w 13"/>
                <a:gd name="T21" fmla="*/ 2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21"/>
                <a:gd name="T35" fmla="*/ 13 w 1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21">
                  <a:moveTo>
                    <a:pt x="10" y="2"/>
                  </a:moveTo>
                  <a:lnTo>
                    <a:pt x="9" y="5"/>
                  </a:lnTo>
                  <a:lnTo>
                    <a:pt x="13" y="9"/>
                  </a:lnTo>
                  <a:lnTo>
                    <a:pt x="13" y="20"/>
                  </a:lnTo>
                  <a:lnTo>
                    <a:pt x="12" y="21"/>
                  </a:lnTo>
                  <a:lnTo>
                    <a:pt x="10" y="20"/>
                  </a:lnTo>
                  <a:lnTo>
                    <a:pt x="6" y="20"/>
                  </a:lnTo>
                  <a:lnTo>
                    <a:pt x="3" y="17"/>
                  </a:lnTo>
                  <a:lnTo>
                    <a:pt x="0" y="14"/>
                  </a:lnTo>
                  <a:lnTo>
                    <a:pt x="7" y="0"/>
                  </a:lnTo>
                  <a:lnTo>
                    <a:pt x="10"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91" name="Freeform 665"/>
            <p:cNvSpPr>
              <a:spLocks/>
            </p:cNvSpPr>
            <p:nvPr/>
          </p:nvSpPr>
          <p:spPr bwMode="auto">
            <a:xfrm>
              <a:off x="4028" y="929"/>
              <a:ext cx="23" cy="20"/>
            </a:xfrm>
            <a:custGeom>
              <a:avLst/>
              <a:gdLst>
                <a:gd name="T0" fmla="*/ 6 w 23"/>
                <a:gd name="T1" fmla="*/ 5 h 20"/>
                <a:gd name="T2" fmla="*/ 8 w 23"/>
                <a:gd name="T3" fmla="*/ 3 h 20"/>
                <a:gd name="T4" fmla="*/ 11 w 23"/>
                <a:gd name="T5" fmla="*/ 0 h 20"/>
                <a:gd name="T6" fmla="*/ 20 w 23"/>
                <a:gd name="T7" fmla="*/ 3 h 20"/>
                <a:gd name="T8" fmla="*/ 23 w 23"/>
                <a:gd name="T9" fmla="*/ 6 h 20"/>
                <a:gd name="T10" fmla="*/ 21 w 23"/>
                <a:gd name="T11" fmla="*/ 9 h 20"/>
                <a:gd name="T12" fmla="*/ 18 w 23"/>
                <a:gd name="T13" fmla="*/ 12 h 20"/>
                <a:gd name="T14" fmla="*/ 15 w 23"/>
                <a:gd name="T15" fmla="*/ 17 h 20"/>
                <a:gd name="T16" fmla="*/ 0 w 23"/>
                <a:gd name="T17" fmla="*/ 20 h 20"/>
                <a:gd name="T18" fmla="*/ 0 w 23"/>
                <a:gd name="T19" fmla="*/ 15 h 20"/>
                <a:gd name="T20" fmla="*/ 2 w 23"/>
                <a:gd name="T21" fmla="*/ 11 h 20"/>
                <a:gd name="T22" fmla="*/ 6 w 23"/>
                <a:gd name="T23" fmla="*/ 5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0"/>
                <a:gd name="T38" fmla="*/ 23 w 23"/>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0">
                  <a:moveTo>
                    <a:pt x="6" y="5"/>
                  </a:moveTo>
                  <a:lnTo>
                    <a:pt x="8" y="3"/>
                  </a:lnTo>
                  <a:lnTo>
                    <a:pt x="11" y="0"/>
                  </a:lnTo>
                  <a:lnTo>
                    <a:pt x="20" y="3"/>
                  </a:lnTo>
                  <a:lnTo>
                    <a:pt x="23" y="6"/>
                  </a:lnTo>
                  <a:lnTo>
                    <a:pt x="21" y="9"/>
                  </a:lnTo>
                  <a:lnTo>
                    <a:pt x="18" y="12"/>
                  </a:lnTo>
                  <a:lnTo>
                    <a:pt x="15" y="17"/>
                  </a:lnTo>
                  <a:lnTo>
                    <a:pt x="0" y="20"/>
                  </a:lnTo>
                  <a:lnTo>
                    <a:pt x="0" y="15"/>
                  </a:lnTo>
                  <a:lnTo>
                    <a:pt x="2" y="11"/>
                  </a:lnTo>
                  <a:lnTo>
                    <a:pt x="6" y="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92" name="Freeform 666"/>
            <p:cNvSpPr>
              <a:spLocks/>
            </p:cNvSpPr>
            <p:nvPr/>
          </p:nvSpPr>
          <p:spPr bwMode="auto">
            <a:xfrm>
              <a:off x="4103" y="750"/>
              <a:ext cx="13" cy="21"/>
            </a:xfrm>
            <a:custGeom>
              <a:avLst/>
              <a:gdLst>
                <a:gd name="T0" fmla="*/ 12 w 13"/>
                <a:gd name="T1" fmla="*/ 6 h 21"/>
                <a:gd name="T2" fmla="*/ 13 w 13"/>
                <a:gd name="T3" fmla="*/ 7 h 21"/>
                <a:gd name="T4" fmla="*/ 13 w 13"/>
                <a:gd name="T5" fmla="*/ 12 h 21"/>
                <a:gd name="T6" fmla="*/ 10 w 13"/>
                <a:gd name="T7" fmla="*/ 10 h 21"/>
                <a:gd name="T8" fmla="*/ 10 w 13"/>
                <a:gd name="T9" fmla="*/ 13 h 21"/>
                <a:gd name="T10" fmla="*/ 10 w 13"/>
                <a:gd name="T11" fmla="*/ 21 h 21"/>
                <a:gd name="T12" fmla="*/ 7 w 13"/>
                <a:gd name="T13" fmla="*/ 18 h 21"/>
                <a:gd name="T14" fmla="*/ 7 w 13"/>
                <a:gd name="T15" fmla="*/ 10 h 21"/>
                <a:gd name="T16" fmla="*/ 6 w 13"/>
                <a:gd name="T17" fmla="*/ 12 h 21"/>
                <a:gd name="T18" fmla="*/ 4 w 13"/>
                <a:gd name="T19" fmla="*/ 9 h 21"/>
                <a:gd name="T20" fmla="*/ 3 w 13"/>
                <a:gd name="T21" fmla="*/ 9 h 21"/>
                <a:gd name="T22" fmla="*/ 4 w 13"/>
                <a:gd name="T23" fmla="*/ 21 h 21"/>
                <a:gd name="T24" fmla="*/ 0 w 13"/>
                <a:gd name="T25" fmla="*/ 9 h 21"/>
                <a:gd name="T26" fmla="*/ 1 w 13"/>
                <a:gd name="T27" fmla="*/ 6 h 21"/>
                <a:gd name="T28" fmla="*/ 3 w 13"/>
                <a:gd name="T29" fmla="*/ 3 h 21"/>
                <a:gd name="T30" fmla="*/ 4 w 13"/>
                <a:gd name="T31" fmla="*/ 6 h 21"/>
                <a:gd name="T32" fmla="*/ 4 w 13"/>
                <a:gd name="T33" fmla="*/ 7 h 21"/>
                <a:gd name="T34" fmla="*/ 9 w 13"/>
                <a:gd name="T35" fmla="*/ 1 h 21"/>
                <a:gd name="T36" fmla="*/ 6 w 13"/>
                <a:gd name="T37" fmla="*/ 1 h 21"/>
                <a:gd name="T38" fmla="*/ 7 w 13"/>
                <a:gd name="T39" fmla="*/ 0 h 21"/>
                <a:gd name="T40" fmla="*/ 10 w 13"/>
                <a:gd name="T41" fmla="*/ 0 h 21"/>
                <a:gd name="T42" fmla="*/ 13 w 13"/>
                <a:gd name="T43" fmla="*/ 1 h 21"/>
                <a:gd name="T44" fmla="*/ 12 w 13"/>
                <a:gd name="T45" fmla="*/ 3 h 21"/>
                <a:gd name="T46" fmla="*/ 12 w 13"/>
                <a:gd name="T47" fmla="*/ 6 h 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
                <a:gd name="T73" fmla="*/ 0 h 21"/>
                <a:gd name="T74" fmla="*/ 13 w 13"/>
                <a:gd name="T75" fmla="*/ 21 h 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 h="21">
                  <a:moveTo>
                    <a:pt x="12" y="6"/>
                  </a:moveTo>
                  <a:lnTo>
                    <a:pt x="13" y="7"/>
                  </a:lnTo>
                  <a:lnTo>
                    <a:pt x="13" y="12"/>
                  </a:lnTo>
                  <a:lnTo>
                    <a:pt x="10" y="10"/>
                  </a:lnTo>
                  <a:lnTo>
                    <a:pt x="10" y="13"/>
                  </a:lnTo>
                  <a:lnTo>
                    <a:pt x="10" y="21"/>
                  </a:lnTo>
                  <a:lnTo>
                    <a:pt x="7" y="18"/>
                  </a:lnTo>
                  <a:lnTo>
                    <a:pt x="7" y="10"/>
                  </a:lnTo>
                  <a:lnTo>
                    <a:pt x="6" y="12"/>
                  </a:lnTo>
                  <a:lnTo>
                    <a:pt x="4" y="9"/>
                  </a:lnTo>
                  <a:lnTo>
                    <a:pt x="3" y="9"/>
                  </a:lnTo>
                  <a:lnTo>
                    <a:pt x="4" y="21"/>
                  </a:lnTo>
                  <a:lnTo>
                    <a:pt x="0" y="9"/>
                  </a:lnTo>
                  <a:lnTo>
                    <a:pt x="1" y="6"/>
                  </a:lnTo>
                  <a:lnTo>
                    <a:pt x="3" y="3"/>
                  </a:lnTo>
                  <a:lnTo>
                    <a:pt x="4" y="6"/>
                  </a:lnTo>
                  <a:lnTo>
                    <a:pt x="4" y="7"/>
                  </a:lnTo>
                  <a:lnTo>
                    <a:pt x="9" y="1"/>
                  </a:lnTo>
                  <a:lnTo>
                    <a:pt x="6" y="1"/>
                  </a:lnTo>
                  <a:lnTo>
                    <a:pt x="7" y="0"/>
                  </a:lnTo>
                  <a:lnTo>
                    <a:pt x="10" y="0"/>
                  </a:lnTo>
                  <a:lnTo>
                    <a:pt x="13" y="1"/>
                  </a:lnTo>
                  <a:lnTo>
                    <a:pt x="12" y="3"/>
                  </a:lnTo>
                  <a:lnTo>
                    <a:pt x="12"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93" name="Freeform 667"/>
            <p:cNvSpPr>
              <a:spLocks/>
            </p:cNvSpPr>
            <p:nvPr/>
          </p:nvSpPr>
          <p:spPr bwMode="auto">
            <a:xfrm>
              <a:off x="3916" y="1208"/>
              <a:ext cx="22" cy="15"/>
            </a:xfrm>
            <a:custGeom>
              <a:avLst/>
              <a:gdLst>
                <a:gd name="T0" fmla="*/ 0 w 22"/>
                <a:gd name="T1" fmla="*/ 9 h 15"/>
                <a:gd name="T2" fmla="*/ 6 w 22"/>
                <a:gd name="T3" fmla="*/ 7 h 15"/>
                <a:gd name="T4" fmla="*/ 13 w 22"/>
                <a:gd name="T5" fmla="*/ 1 h 15"/>
                <a:gd name="T6" fmla="*/ 19 w 22"/>
                <a:gd name="T7" fmla="*/ 0 h 15"/>
                <a:gd name="T8" fmla="*/ 19 w 22"/>
                <a:gd name="T9" fmla="*/ 1 h 15"/>
                <a:gd name="T10" fmla="*/ 22 w 22"/>
                <a:gd name="T11" fmla="*/ 7 h 15"/>
                <a:gd name="T12" fmla="*/ 18 w 22"/>
                <a:gd name="T13" fmla="*/ 7 h 15"/>
                <a:gd name="T14" fmla="*/ 9 w 22"/>
                <a:gd name="T15" fmla="*/ 15 h 15"/>
                <a:gd name="T16" fmla="*/ 6 w 22"/>
                <a:gd name="T17" fmla="*/ 15 h 15"/>
                <a:gd name="T18" fmla="*/ 3 w 22"/>
                <a:gd name="T19" fmla="*/ 12 h 15"/>
                <a:gd name="T20" fmla="*/ 0 w 22"/>
                <a:gd name="T21" fmla="*/ 9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5"/>
                <a:gd name="T35" fmla="*/ 22 w 22"/>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5">
                  <a:moveTo>
                    <a:pt x="0" y="9"/>
                  </a:moveTo>
                  <a:lnTo>
                    <a:pt x="6" y="7"/>
                  </a:lnTo>
                  <a:lnTo>
                    <a:pt x="13" y="1"/>
                  </a:lnTo>
                  <a:lnTo>
                    <a:pt x="19" y="0"/>
                  </a:lnTo>
                  <a:lnTo>
                    <a:pt x="19" y="1"/>
                  </a:lnTo>
                  <a:lnTo>
                    <a:pt x="22" y="7"/>
                  </a:lnTo>
                  <a:lnTo>
                    <a:pt x="18" y="7"/>
                  </a:lnTo>
                  <a:lnTo>
                    <a:pt x="9" y="15"/>
                  </a:lnTo>
                  <a:lnTo>
                    <a:pt x="6" y="15"/>
                  </a:lnTo>
                  <a:lnTo>
                    <a:pt x="3" y="12"/>
                  </a:lnTo>
                  <a:lnTo>
                    <a:pt x="0" y="9"/>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94" name="Freeform 668"/>
            <p:cNvSpPr>
              <a:spLocks/>
            </p:cNvSpPr>
            <p:nvPr/>
          </p:nvSpPr>
          <p:spPr bwMode="auto">
            <a:xfrm>
              <a:off x="4118" y="1039"/>
              <a:ext cx="7" cy="18"/>
            </a:xfrm>
            <a:custGeom>
              <a:avLst/>
              <a:gdLst>
                <a:gd name="T0" fmla="*/ 0 w 7"/>
                <a:gd name="T1" fmla="*/ 6 h 18"/>
                <a:gd name="T2" fmla="*/ 0 w 7"/>
                <a:gd name="T3" fmla="*/ 1 h 18"/>
                <a:gd name="T4" fmla="*/ 1 w 7"/>
                <a:gd name="T5" fmla="*/ 0 h 18"/>
                <a:gd name="T6" fmla="*/ 3 w 7"/>
                <a:gd name="T7" fmla="*/ 0 h 18"/>
                <a:gd name="T8" fmla="*/ 7 w 7"/>
                <a:gd name="T9" fmla="*/ 13 h 18"/>
                <a:gd name="T10" fmla="*/ 4 w 7"/>
                <a:gd name="T11" fmla="*/ 18 h 18"/>
                <a:gd name="T12" fmla="*/ 3 w 7"/>
                <a:gd name="T13" fmla="*/ 16 h 18"/>
                <a:gd name="T14" fmla="*/ 1 w 7"/>
                <a:gd name="T15" fmla="*/ 13 h 18"/>
                <a:gd name="T16" fmla="*/ 0 w 7"/>
                <a:gd name="T17" fmla="*/ 7 h 18"/>
                <a:gd name="T18" fmla="*/ 0 w 7"/>
                <a:gd name="T19" fmla="*/ 6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8"/>
                <a:gd name="T32" fmla="*/ 7 w 7"/>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8">
                  <a:moveTo>
                    <a:pt x="0" y="6"/>
                  </a:moveTo>
                  <a:lnTo>
                    <a:pt x="0" y="1"/>
                  </a:lnTo>
                  <a:lnTo>
                    <a:pt x="1" y="0"/>
                  </a:lnTo>
                  <a:lnTo>
                    <a:pt x="3" y="0"/>
                  </a:lnTo>
                  <a:lnTo>
                    <a:pt x="7" y="13"/>
                  </a:lnTo>
                  <a:lnTo>
                    <a:pt x="4" y="18"/>
                  </a:lnTo>
                  <a:lnTo>
                    <a:pt x="3" y="16"/>
                  </a:lnTo>
                  <a:lnTo>
                    <a:pt x="1" y="13"/>
                  </a:lnTo>
                  <a:lnTo>
                    <a:pt x="0" y="7"/>
                  </a:lnTo>
                  <a:lnTo>
                    <a:pt x="0"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95" name="Freeform 669"/>
            <p:cNvSpPr>
              <a:spLocks/>
            </p:cNvSpPr>
            <p:nvPr/>
          </p:nvSpPr>
          <p:spPr bwMode="auto">
            <a:xfrm>
              <a:off x="2566" y="1615"/>
              <a:ext cx="72" cy="106"/>
            </a:xfrm>
            <a:custGeom>
              <a:avLst/>
              <a:gdLst>
                <a:gd name="T0" fmla="*/ 69 w 72"/>
                <a:gd name="T1" fmla="*/ 34 h 106"/>
                <a:gd name="T2" fmla="*/ 63 w 72"/>
                <a:gd name="T3" fmla="*/ 22 h 106"/>
                <a:gd name="T4" fmla="*/ 52 w 72"/>
                <a:gd name="T5" fmla="*/ 28 h 106"/>
                <a:gd name="T6" fmla="*/ 45 w 72"/>
                <a:gd name="T7" fmla="*/ 30 h 106"/>
                <a:gd name="T8" fmla="*/ 37 w 72"/>
                <a:gd name="T9" fmla="*/ 22 h 106"/>
                <a:gd name="T10" fmla="*/ 42 w 72"/>
                <a:gd name="T11" fmla="*/ 15 h 106"/>
                <a:gd name="T12" fmla="*/ 46 w 72"/>
                <a:gd name="T13" fmla="*/ 12 h 106"/>
                <a:gd name="T14" fmla="*/ 45 w 72"/>
                <a:gd name="T15" fmla="*/ 0 h 106"/>
                <a:gd name="T16" fmla="*/ 40 w 72"/>
                <a:gd name="T17" fmla="*/ 2 h 106"/>
                <a:gd name="T18" fmla="*/ 33 w 72"/>
                <a:gd name="T19" fmla="*/ 6 h 106"/>
                <a:gd name="T20" fmla="*/ 33 w 72"/>
                <a:gd name="T21" fmla="*/ 11 h 106"/>
                <a:gd name="T22" fmla="*/ 27 w 72"/>
                <a:gd name="T23" fmla="*/ 17 h 106"/>
                <a:gd name="T24" fmla="*/ 30 w 72"/>
                <a:gd name="T25" fmla="*/ 18 h 106"/>
                <a:gd name="T26" fmla="*/ 33 w 72"/>
                <a:gd name="T27" fmla="*/ 18 h 106"/>
                <a:gd name="T28" fmla="*/ 36 w 72"/>
                <a:gd name="T29" fmla="*/ 19 h 106"/>
                <a:gd name="T30" fmla="*/ 30 w 72"/>
                <a:gd name="T31" fmla="*/ 25 h 106"/>
                <a:gd name="T32" fmla="*/ 30 w 72"/>
                <a:gd name="T33" fmla="*/ 28 h 106"/>
                <a:gd name="T34" fmla="*/ 19 w 72"/>
                <a:gd name="T35" fmla="*/ 27 h 106"/>
                <a:gd name="T36" fmla="*/ 7 w 72"/>
                <a:gd name="T37" fmla="*/ 31 h 106"/>
                <a:gd name="T38" fmla="*/ 7 w 72"/>
                <a:gd name="T39" fmla="*/ 36 h 106"/>
                <a:gd name="T40" fmla="*/ 6 w 72"/>
                <a:gd name="T41" fmla="*/ 39 h 106"/>
                <a:gd name="T42" fmla="*/ 13 w 72"/>
                <a:gd name="T43" fmla="*/ 42 h 106"/>
                <a:gd name="T44" fmla="*/ 7 w 72"/>
                <a:gd name="T45" fmla="*/ 46 h 106"/>
                <a:gd name="T46" fmla="*/ 4 w 72"/>
                <a:gd name="T47" fmla="*/ 51 h 106"/>
                <a:gd name="T48" fmla="*/ 9 w 72"/>
                <a:gd name="T49" fmla="*/ 54 h 106"/>
                <a:gd name="T50" fmla="*/ 12 w 72"/>
                <a:gd name="T51" fmla="*/ 55 h 106"/>
                <a:gd name="T52" fmla="*/ 22 w 72"/>
                <a:gd name="T53" fmla="*/ 57 h 106"/>
                <a:gd name="T54" fmla="*/ 22 w 72"/>
                <a:gd name="T55" fmla="*/ 60 h 106"/>
                <a:gd name="T56" fmla="*/ 16 w 72"/>
                <a:gd name="T57" fmla="*/ 64 h 106"/>
                <a:gd name="T58" fmla="*/ 15 w 72"/>
                <a:gd name="T59" fmla="*/ 72 h 106"/>
                <a:gd name="T60" fmla="*/ 19 w 72"/>
                <a:gd name="T61" fmla="*/ 75 h 106"/>
                <a:gd name="T62" fmla="*/ 25 w 72"/>
                <a:gd name="T63" fmla="*/ 73 h 106"/>
                <a:gd name="T64" fmla="*/ 12 w 72"/>
                <a:gd name="T65" fmla="*/ 76 h 106"/>
                <a:gd name="T66" fmla="*/ 9 w 72"/>
                <a:gd name="T67" fmla="*/ 84 h 106"/>
                <a:gd name="T68" fmla="*/ 6 w 72"/>
                <a:gd name="T69" fmla="*/ 84 h 106"/>
                <a:gd name="T70" fmla="*/ 3 w 72"/>
                <a:gd name="T71" fmla="*/ 85 h 106"/>
                <a:gd name="T72" fmla="*/ 0 w 72"/>
                <a:gd name="T73" fmla="*/ 90 h 106"/>
                <a:gd name="T74" fmla="*/ 7 w 72"/>
                <a:gd name="T75" fmla="*/ 90 h 106"/>
                <a:gd name="T76" fmla="*/ 1 w 72"/>
                <a:gd name="T77" fmla="*/ 94 h 106"/>
                <a:gd name="T78" fmla="*/ 3 w 72"/>
                <a:gd name="T79" fmla="*/ 96 h 106"/>
                <a:gd name="T80" fmla="*/ 12 w 72"/>
                <a:gd name="T81" fmla="*/ 96 h 106"/>
                <a:gd name="T82" fmla="*/ 4 w 72"/>
                <a:gd name="T83" fmla="*/ 102 h 106"/>
                <a:gd name="T84" fmla="*/ 13 w 72"/>
                <a:gd name="T85" fmla="*/ 99 h 106"/>
                <a:gd name="T86" fmla="*/ 13 w 72"/>
                <a:gd name="T87" fmla="*/ 102 h 106"/>
                <a:gd name="T88" fmla="*/ 10 w 72"/>
                <a:gd name="T89" fmla="*/ 103 h 106"/>
                <a:gd name="T90" fmla="*/ 10 w 72"/>
                <a:gd name="T91" fmla="*/ 106 h 106"/>
                <a:gd name="T92" fmla="*/ 15 w 72"/>
                <a:gd name="T93" fmla="*/ 103 h 106"/>
                <a:gd name="T94" fmla="*/ 18 w 72"/>
                <a:gd name="T95" fmla="*/ 105 h 106"/>
                <a:gd name="T96" fmla="*/ 22 w 72"/>
                <a:gd name="T97" fmla="*/ 103 h 106"/>
                <a:gd name="T98" fmla="*/ 33 w 72"/>
                <a:gd name="T99" fmla="*/ 99 h 106"/>
                <a:gd name="T100" fmla="*/ 34 w 72"/>
                <a:gd name="T101" fmla="*/ 94 h 106"/>
                <a:gd name="T102" fmla="*/ 36 w 72"/>
                <a:gd name="T103" fmla="*/ 97 h 106"/>
                <a:gd name="T104" fmla="*/ 42 w 72"/>
                <a:gd name="T105" fmla="*/ 93 h 106"/>
                <a:gd name="T106" fmla="*/ 46 w 72"/>
                <a:gd name="T107" fmla="*/ 90 h 106"/>
                <a:gd name="T108" fmla="*/ 61 w 72"/>
                <a:gd name="T109" fmla="*/ 87 h 106"/>
                <a:gd name="T110" fmla="*/ 66 w 72"/>
                <a:gd name="T111" fmla="*/ 87 h 106"/>
                <a:gd name="T112" fmla="*/ 66 w 72"/>
                <a:gd name="T113" fmla="*/ 82 h 106"/>
                <a:gd name="T114" fmla="*/ 69 w 72"/>
                <a:gd name="T115" fmla="*/ 54 h 106"/>
                <a:gd name="T116" fmla="*/ 72 w 72"/>
                <a:gd name="T117" fmla="*/ 49 h 106"/>
                <a:gd name="T118" fmla="*/ 67 w 72"/>
                <a:gd name="T119" fmla="*/ 37 h 1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
                <a:gd name="T181" fmla="*/ 0 h 106"/>
                <a:gd name="T182" fmla="*/ 72 w 72"/>
                <a:gd name="T183" fmla="*/ 106 h 1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 h="106">
                  <a:moveTo>
                    <a:pt x="69" y="36"/>
                  </a:moveTo>
                  <a:lnTo>
                    <a:pt x="69" y="34"/>
                  </a:lnTo>
                  <a:lnTo>
                    <a:pt x="67" y="27"/>
                  </a:lnTo>
                  <a:lnTo>
                    <a:pt x="63" y="22"/>
                  </a:lnTo>
                  <a:lnTo>
                    <a:pt x="54" y="25"/>
                  </a:lnTo>
                  <a:lnTo>
                    <a:pt x="52" y="28"/>
                  </a:lnTo>
                  <a:lnTo>
                    <a:pt x="49" y="33"/>
                  </a:lnTo>
                  <a:lnTo>
                    <a:pt x="45" y="30"/>
                  </a:lnTo>
                  <a:lnTo>
                    <a:pt x="43" y="25"/>
                  </a:lnTo>
                  <a:lnTo>
                    <a:pt x="37" y="22"/>
                  </a:lnTo>
                  <a:lnTo>
                    <a:pt x="42" y="19"/>
                  </a:lnTo>
                  <a:lnTo>
                    <a:pt x="42" y="15"/>
                  </a:lnTo>
                  <a:lnTo>
                    <a:pt x="45" y="15"/>
                  </a:lnTo>
                  <a:lnTo>
                    <a:pt x="46" y="12"/>
                  </a:lnTo>
                  <a:lnTo>
                    <a:pt x="46" y="0"/>
                  </a:lnTo>
                  <a:lnTo>
                    <a:pt x="45" y="0"/>
                  </a:lnTo>
                  <a:lnTo>
                    <a:pt x="42" y="2"/>
                  </a:lnTo>
                  <a:lnTo>
                    <a:pt x="40" y="2"/>
                  </a:lnTo>
                  <a:lnTo>
                    <a:pt x="34" y="6"/>
                  </a:lnTo>
                  <a:lnTo>
                    <a:pt x="33" y="6"/>
                  </a:lnTo>
                  <a:lnTo>
                    <a:pt x="33" y="9"/>
                  </a:lnTo>
                  <a:lnTo>
                    <a:pt x="33" y="11"/>
                  </a:lnTo>
                  <a:lnTo>
                    <a:pt x="33" y="12"/>
                  </a:lnTo>
                  <a:lnTo>
                    <a:pt x="27" y="17"/>
                  </a:lnTo>
                  <a:lnTo>
                    <a:pt x="28" y="18"/>
                  </a:lnTo>
                  <a:lnTo>
                    <a:pt x="30" y="18"/>
                  </a:lnTo>
                  <a:lnTo>
                    <a:pt x="31" y="18"/>
                  </a:lnTo>
                  <a:lnTo>
                    <a:pt x="33" y="18"/>
                  </a:lnTo>
                  <a:lnTo>
                    <a:pt x="36" y="18"/>
                  </a:lnTo>
                  <a:lnTo>
                    <a:pt x="36" y="19"/>
                  </a:lnTo>
                  <a:lnTo>
                    <a:pt x="36" y="22"/>
                  </a:lnTo>
                  <a:lnTo>
                    <a:pt x="30" y="25"/>
                  </a:lnTo>
                  <a:lnTo>
                    <a:pt x="30" y="27"/>
                  </a:lnTo>
                  <a:lnTo>
                    <a:pt x="30" y="28"/>
                  </a:lnTo>
                  <a:lnTo>
                    <a:pt x="19" y="30"/>
                  </a:lnTo>
                  <a:lnTo>
                    <a:pt x="19" y="27"/>
                  </a:lnTo>
                  <a:lnTo>
                    <a:pt x="10" y="27"/>
                  </a:lnTo>
                  <a:lnTo>
                    <a:pt x="7" y="31"/>
                  </a:lnTo>
                  <a:lnTo>
                    <a:pt x="9" y="37"/>
                  </a:lnTo>
                  <a:lnTo>
                    <a:pt x="7" y="36"/>
                  </a:lnTo>
                  <a:lnTo>
                    <a:pt x="4" y="37"/>
                  </a:lnTo>
                  <a:lnTo>
                    <a:pt x="6" y="39"/>
                  </a:lnTo>
                  <a:lnTo>
                    <a:pt x="13" y="40"/>
                  </a:lnTo>
                  <a:lnTo>
                    <a:pt x="13" y="42"/>
                  </a:lnTo>
                  <a:lnTo>
                    <a:pt x="9" y="45"/>
                  </a:lnTo>
                  <a:lnTo>
                    <a:pt x="7" y="46"/>
                  </a:lnTo>
                  <a:lnTo>
                    <a:pt x="4" y="48"/>
                  </a:lnTo>
                  <a:lnTo>
                    <a:pt x="4" y="51"/>
                  </a:lnTo>
                  <a:lnTo>
                    <a:pt x="7" y="52"/>
                  </a:lnTo>
                  <a:lnTo>
                    <a:pt x="9" y="54"/>
                  </a:lnTo>
                  <a:lnTo>
                    <a:pt x="9" y="55"/>
                  </a:lnTo>
                  <a:lnTo>
                    <a:pt x="12" y="55"/>
                  </a:lnTo>
                  <a:lnTo>
                    <a:pt x="13" y="57"/>
                  </a:lnTo>
                  <a:lnTo>
                    <a:pt x="22" y="57"/>
                  </a:lnTo>
                  <a:lnTo>
                    <a:pt x="24" y="58"/>
                  </a:lnTo>
                  <a:lnTo>
                    <a:pt x="22" y="60"/>
                  </a:lnTo>
                  <a:lnTo>
                    <a:pt x="19" y="61"/>
                  </a:lnTo>
                  <a:lnTo>
                    <a:pt x="16" y="64"/>
                  </a:lnTo>
                  <a:lnTo>
                    <a:pt x="16" y="69"/>
                  </a:lnTo>
                  <a:lnTo>
                    <a:pt x="15" y="72"/>
                  </a:lnTo>
                  <a:lnTo>
                    <a:pt x="10" y="76"/>
                  </a:lnTo>
                  <a:lnTo>
                    <a:pt x="19" y="75"/>
                  </a:lnTo>
                  <a:lnTo>
                    <a:pt x="24" y="69"/>
                  </a:lnTo>
                  <a:lnTo>
                    <a:pt x="25" y="73"/>
                  </a:lnTo>
                  <a:lnTo>
                    <a:pt x="27" y="73"/>
                  </a:lnTo>
                  <a:lnTo>
                    <a:pt x="12" y="76"/>
                  </a:lnTo>
                  <a:lnTo>
                    <a:pt x="9" y="82"/>
                  </a:lnTo>
                  <a:lnTo>
                    <a:pt x="9" y="84"/>
                  </a:lnTo>
                  <a:lnTo>
                    <a:pt x="7" y="85"/>
                  </a:lnTo>
                  <a:lnTo>
                    <a:pt x="6" y="84"/>
                  </a:lnTo>
                  <a:lnTo>
                    <a:pt x="4" y="85"/>
                  </a:lnTo>
                  <a:lnTo>
                    <a:pt x="3" y="85"/>
                  </a:lnTo>
                  <a:lnTo>
                    <a:pt x="0" y="87"/>
                  </a:lnTo>
                  <a:lnTo>
                    <a:pt x="0" y="90"/>
                  </a:lnTo>
                  <a:lnTo>
                    <a:pt x="7" y="88"/>
                  </a:lnTo>
                  <a:lnTo>
                    <a:pt x="7" y="90"/>
                  </a:lnTo>
                  <a:lnTo>
                    <a:pt x="4" y="91"/>
                  </a:lnTo>
                  <a:lnTo>
                    <a:pt x="1" y="94"/>
                  </a:lnTo>
                  <a:lnTo>
                    <a:pt x="1" y="96"/>
                  </a:lnTo>
                  <a:lnTo>
                    <a:pt x="3" y="96"/>
                  </a:lnTo>
                  <a:lnTo>
                    <a:pt x="4" y="97"/>
                  </a:lnTo>
                  <a:lnTo>
                    <a:pt x="12" y="96"/>
                  </a:lnTo>
                  <a:lnTo>
                    <a:pt x="12" y="97"/>
                  </a:lnTo>
                  <a:lnTo>
                    <a:pt x="4" y="102"/>
                  </a:lnTo>
                  <a:lnTo>
                    <a:pt x="6" y="102"/>
                  </a:lnTo>
                  <a:lnTo>
                    <a:pt x="13" y="99"/>
                  </a:lnTo>
                  <a:lnTo>
                    <a:pt x="15" y="100"/>
                  </a:lnTo>
                  <a:lnTo>
                    <a:pt x="13" y="102"/>
                  </a:lnTo>
                  <a:lnTo>
                    <a:pt x="12" y="102"/>
                  </a:lnTo>
                  <a:lnTo>
                    <a:pt x="10" y="103"/>
                  </a:lnTo>
                  <a:lnTo>
                    <a:pt x="10" y="105"/>
                  </a:lnTo>
                  <a:lnTo>
                    <a:pt x="10" y="106"/>
                  </a:lnTo>
                  <a:lnTo>
                    <a:pt x="13" y="105"/>
                  </a:lnTo>
                  <a:lnTo>
                    <a:pt x="15" y="103"/>
                  </a:lnTo>
                  <a:lnTo>
                    <a:pt x="16" y="105"/>
                  </a:lnTo>
                  <a:lnTo>
                    <a:pt x="18" y="105"/>
                  </a:lnTo>
                  <a:lnTo>
                    <a:pt x="21" y="103"/>
                  </a:lnTo>
                  <a:lnTo>
                    <a:pt x="22" y="103"/>
                  </a:lnTo>
                  <a:lnTo>
                    <a:pt x="31" y="100"/>
                  </a:lnTo>
                  <a:lnTo>
                    <a:pt x="33" y="99"/>
                  </a:lnTo>
                  <a:lnTo>
                    <a:pt x="33" y="94"/>
                  </a:lnTo>
                  <a:lnTo>
                    <a:pt x="34" y="94"/>
                  </a:lnTo>
                  <a:lnTo>
                    <a:pt x="36" y="96"/>
                  </a:lnTo>
                  <a:lnTo>
                    <a:pt x="36" y="97"/>
                  </a:lnTo>
                  <a:lnTo>
                    <a:pt x="40" y="96"/>
                  </a:lnTo>
                  <a:lnTo>
                    <a:pt x="42" y="93"/>
                  </a:lnTo>
                  <a:lnTo>
                    <a:pt x="45" y="93"/>
                  </a:lnTo>
                  <a:lnTo>
                    <a:pt x="46" y="90"/>
                  </a:lnTo>
                  <a:lnTo>
                    <a:pt x="46" y="88"/>
                  </a:lnTo>
                  <a:lnTo>
                    <a:pt x="61" y="87"/>
                  </a:lnTo>
                  <a:lnTo>
                    <a:pt x="64" y="87"/>
                  </a:lnTo>
                  <a:lnTo>
                    <a:pt x="66" y="87"/>
                  </a:lnTo>
                  <a:lnTo>
                    <a:pt x="67" y="85"/>
                  </a:lnTo>
                  <a:lnTo>
                    <a:pt x="66" y="82"/>
                  </a:lnTo>
                  <a:lnTo>
                    <a:pt x="72" y="66"/>
                  </a:lnTo>
                  <a:lnTo>
                    <a:pt x="69" y="54"/>
                  </a:lnTo>
                  <a:lnTo>
                    <a:pt x="70" y="54"/>
                  </a:lnTo>
                  <a:lnTo>
                    <a:pt x="72" y="49"/>
                  </a:lnTo>
                  <a:lnTo>
                    <a:pt x="67" y="39"/>
                  </a:lnTo>
                  <a:lnTo>
                    <a:pt x="67" y="37"/>
                  </a:lnTo>
                  <a:lnTo>
                    <a:pt x="69" y="36"/>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96" name="Freeform 670"/>
            <p:cNvSpPr>
              <a:spLocks/>
            </p:cNvSpPr>
            <p:nvPr/>
          </p:nvSpPr>
          <p:spPr bwMode="auto">
            <a:xfrm>
              <a:off x="2922" y="1109"/>
              <a:ext cx="218" cy="502"/>
            </a:xfrm>
            <a:custGeom>
              <a:avLst/>
              <a:gdLst>
                <a:gd name="T0" fmla="*/ 4 w 218"/>
                <a:gd name="T1" fmla="*/ 412 h 502"/>
                <a:gd name="T2" fmla="*/ 9 w 218"/>
                <a:gd name="T3" fmla="*/ 412 h 502"/>
                <a:gd name="T4" fmla="*/ 10 w 218"/>
                <a:gd name="T5" fmla="*/ 427 h 502"/>
                <a:gd name="T6" fmla="*/ 15 w 218"/>
                <a:gd name="T7" fmla="*/ 440 h 502"/>
                <a:gd name="T8" fmla="*/ 30 w 218"/>
                <a:gd name="T9" fmla="*/ 469 h 502"/>
                <a:gd name="T10" fmla="*/ 24 w 218"/>
                <a:gd name="T11" fmla="*/ 475 h 502"/>
                <a:gd name="T12" fmla="*/ 33 w 218"/>
                <a:gd name="T13" fmla="*/ 500 h 502"/>
                <a:gd name="T14" fmla="*/ 54 w 218"/>
                <a:gd name="T15" fmla="*/ 496 h 502"/>
                <a:gd name="T16" fmla="*/ 67 w 218"/>
                <a:gd name="T17" fmla="*/ 476 h 502"/>
                <a:gd name="T18" fmla="*/ 88 w 218"/>
                <a:gd name="T19" fmla="*/ 454 h 502"/>
                <a:gd name="T20" fmla="*/ 93 w 218"/>
                <a:gd name="T21" fmla="*/ 430 h 502"/>
                <a:gd name="T22" fmla="*/ 93 w 218"/>
                <a:gd name="T23" fmla="*/ 421 h 502"/>
                <a:gd name="T24" fmla="*/ 88 w 218"/>
                <a:gd name="T25" fmla="*/ 406 h 502"/>
                <a:gd name="T26" fmla="*/ 85 w 218"/>
                <a:gd name="T27" fmla="*/ 400 h 502"/>
                <a:gd name="T28" fmla="*/ 108 w 218"/>
                <a:gd name="T29" fmla="*/ 391 h 502"/>
                <a:gd name="T30" fmla="*/ 120 w 218"/>
                <a:gd name="T31" fmla="*/ 383 h 502"/>
                <a:gd name="T32" fmla="*/ 124 w 218"/>
                <a:gd name="T33" fmla="*/ 376 h 502"/>
                <a:gd name="T34" fmla="*/ 93 w 218"/>
                <a:gd name="T35" fmla="*/ 373 h 502"/>
                <a:gd name="T36" fmla="*/ 94 w 218"/>
                <a:gd name="T37" fmla="*/ 370 h 502"/>
                <a:gd name="T38" fmla="*/ 108 w 218"/>
                <a:gd name="T39" fmla="*/ 373 h 502"/>
                <a:gd name="T40" fmla="*/ 127 w 218"/>
                <a:gd name="T41" fmla="*/ 365 h 502"/>
                <a:gd name="T42" fmla="*/ 124 w 218"/>
                <a:gd name="T43" fmla="*/ 347 h 502"/>
                <a:gd name="T44" fmla="*/ 106 w 218"/>
                <a:gd name="T45" fmla="*/ 334 h 502"/>
                <a:gd name="T46" fmla="*/ 85 w 218"/>
                <a:gd name="T47" fmla="*/ 350 h 502"/>
                <a:gd name="T48" fmla="*/ 105 w 218"/>
                <a:gd name="T49" fmla="*/ 337 h 502"/>
                <a:gd name="T50" fmla="*/ 100 w 218"/>
                <a:gd name="T51" fmla="*/ 302 h 502"/>
                <a:gd name="T52" fmla="*/ 108 w 218"/>
                <a:gd name="T53" fmla="*/ 278 h 502"/>
                <a:gd name="T54" fmla="*/ 111 w 218"/>
                <a:gd name="T55" fmla="*/ 270 h 502"/>
                <a:gd name="T56" fmla="*/ 112 w 218"/>
                <a:gd name="T57" fmla="*/ 253 h 502"/>
                <a:gd name="T58" fmla="*/ 121 w 218"/>
                <a:gd name="T59" fmla="*/ 255 h 502"/>
                <a:gd name="T60" fmla="*/ 126 w 218"/>
                <a:gd name="T61" fmla="*/ 247 h 502"/>
                <a:gd name="T62" fmla="*/ 136 w 218"/>
                <a:gd name="T63" fmla="*/ 237 h 502"/>
                <a:gd name="T64" fmla="*/ 151 w 218"/>
                <a:gd name="T65" fmla="*/ 225 h 502"/>
                <a:gd name="T66" fmla="*/ 174 w 218"/>
                <a:gd name="T67" fmla="*/ 198 h 502"/>
                <a:gd name="T68" fmla="*/ 171 w 218"/>
                <a:gd name="T69" fmla="*/ 189 h 502"/>
                <a:gd name="T70" fmla="*/ 171 w 218"/>
                <a:gd name="T71" fmla="*/ 180 h 502"/>
                <a:gd name="T72" fmla="*/ 178 w 218"/>
                <a:gd name="T73" fmla="*/ 159 h 502"/>
                <a:gd name="T74" fmla="*/ 183 w 218"/>
                <a:gd name="T75" fmla="*/ 153 h 502"/>
                <a:gd name="T76" fmla="*/ 187 w 218"/>
                <a:gd name="T77" fmla="*/ 150 h 502"/>
                <a:gd name="T78" fmla="*/ 193 w 218"/>
                <a:gd name="T79" fmla="*/ 142 h 502"/>
                <a:gd name="T80" fmla="*/ 202 w 218"/>
                <a:gd name="T81" fmla="*/ 144 h 502"/>
                <a:gd name="T82" fmla="*/ 218 w 218"/>
                <a:gd name="T83" fmla="*/ 141 h 502"/>
                <a:gd name="T84" fmla="*/ 209 w 218"/>
                <a:gd name="T85" fmla="*/ 85 h 502"/>
                <a:gd name="T86" fmla="*/ 200 w 218"/>
                <a:gd name="T87" fmla="*/ 33 h 502"/>
                <a:gd name="T88" fmla="*/ 151 w 218"/>
                <a:gd name="T89" fmla="*/ 0 h 502"/>
                <a:gd name="T90" fmla="*/ 151 w 218"/>
                <a:gd name="T91" fmla="*/ 18 h 502"/>
                <a:gd name="T92" fmla="*/ 126 w 218"/>
                <a:gd name="T93" fmla="*/ 24 h 502"/>
                <a:gd name="T94" fmla="*/ 115 w 218"/>
                <a:gd name="T95" fmla="*/ 51 h 502"/>
                <a:gd name="T96" fmla="*/ 93 w 218"/>
                <a:gd name="T97" fmla="*/ 63 h 502"/>
                <a:gd name="T98" fmla="*/ 70 w 218"/>
                <a:gd name="T99" fmla="*/ 126 h 502"/>
                <a:gd name="T100" fmla="*/ 46 w 218"/>
                <a:gd name="T101" fmla="*/ 190 h 502"/>
                <a:gd name="T102" fmla="*/ 27 w 218"/>
                <a:gd name="T103" fmla="*/ 216 h 502"/>
                <a:gd name="T104" fmla="*/ 19 w 218"/>
                <a:gd name="T105" fmla="*/ 250 h 502"/>
                <a:gd name="T106" fmla="*/ 28 w 218"/>
                <a:gd name="T107" fmla="*/ 304 h 502"/>
                <a:gd name="T108" fmla="*/ 21 w 218"/>
                <a:gd name="T109" fmla="*/ 328 h 502"/>
                <a:gd name="T110" fmla="*/ 12 w 218"/>
                <a:gd name="T111" fmla="*/ 361 h 502"/>
                <a:gd name="T112" fmla="*/ 4 w 218"/>
                <a:gd name="T113" fmla="*/ 391 h 50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8"/>
                <a:gd name="T172" fmla="*/ 0 h 502"/>
                <a:gd name="T173" fmla="*/ 218 w 218"/>
                <a:gd name="T174" fmla="*/ 502 h 50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8" h="502">
                  <a:moveTo>
                    <a:pt x="3" y="386"/>
                  </a:moveTo>
                  <a:lnTo>
                    <a:pt x="0" y="391"/>
                  </a:lnTo>
                  <a:lnTo>
                    <a:pt x="3" y="407"/>
                  </a:lnTo>
                  <a:lnTo>
                    <a:pt x="4" y="407"/>
                  </a:lnTo>
                  <a:lnTo>
                    <a:pt x="4" y="409"/>
                  </a:lnTo>
                  <a:lnTo>
                    <a:pt x="4" y="412"/>
                  </a:lnTo>
                  <a:lnTo>
                    <a:pt x="4" y="413"/>
                  </a:lnTo>
                  <a:lnTo>
                    <a:pt x="6" y="410"/>
                  </a:lnTo>
                  <a:lnTo>
                    <a:pt x="7" y="409"/>
                  </a:lnTo>
                  <a:lnTo>
                    <a:pt x="7" y="410"/>
                  </a:lnTo>
                  <a:lnTo>
                    <a:pt x="7" y="412"/>
                  </a:lnTo>
                  <a:lnTo>
                    <a:pt x="9" y="412"/>
                  </a:lnTo>
                  <a:lnTo>
                    <a:pt x="9" y="413"/>
                  </a:lnTo>
                  <a:lnTo>
                    <a:pt x="7" y="415"/>
                  </a:lnTo>
                  <a:lnTo>
                    <a:pt x="6" y="418"/>
                  </a:lnTo>
                  <a:lnTo>
                    <a:pt x="10" y="419"/>
                  </a:lnTo>
                  <a:lnTo>
                    <a:pt x="12" y="422"/>
                  </a:lnTo>
                  <a:lnTo>
                    <a:pt x="10" y="427"/>
                  </a:lnTo>
                  <a:lnTo>
                    <a:pt x="13" y="427"/>
                  </a:lnTo>
                  <a:lnTo>
                    <a:pt x="15" y="430"/>
                  </a:lnTo>
                  <a:lnTo>
                    <a:pt x="12" y="433"/>
                  </a:lnTo>
                  <a:lnTo>
                    <a:pt x="13" y="437"/>
                  </a:lnTo>
                  <a:lnTo>
                    <a:pt x="13" y="440"/>
                  </a:lnTo>
                  <a:lnTo>
                    <a:pt x="15" y="440"/>
                  </a:lnTo>
                  <a:lnTo>
                    <a:pt x="19" y="454"/>
                  </a:lnTo>
                  <a:lnTo>
                    <a:pt x="22" y="457"/>
                  </a:lnTo>
                  <a:lnTo>
                    <a:pt x="25" y="461"/>
                  </a:lnTo>
                  <a:lnTo>
                    <a:pt x="28" y="463"/>
                  </a:lnTo>
                  <a:lnTo>
                    <a:pt x="30" y="466"/>
                  </a:lnTo>
                  <a:lnTo>
                    <a:pt x="30" y="469"/>
                  </a:lnTo>
                  <a:lnTo>
                    <a:pt x="28" y="470"/>
                  </a:lnTo>
                  <a:lnTo>
                    <a:pt x="27" y="470"/>
                  </a:lnTo>
                  <a:lnTo>
                    <a:pt x="25" y="470"/>
                  </a:lnTo>
                  <a:lnTo>
                    <a:pt x="28" y="476"/>
                  </a:lnTo>
                  <a:lnTo>
                    <a:pt x="25" y="476"/>
                  </a:lnTo>
                  <a:lnTo>
                    <a:pt x="24" y="475"/>
                  </a:lnTo>
                  <a:lnTo>
                    <a:pt x="24" y="476"/>
                  </a:lnTo>
                  <a:lnTo>
                    <a:pt x="31" y="494"/>
                  </a:lnTo>
                  <a:lnTo>
                    <a:pt x="31" y="496"/>
                  </a:lnTo>
                  <a:lnTo>
                    <a:pt x="30" y="499"/>
                  </a:lnTo>
                  <a:lnTo>
                    <a:pt x="28" y="500"/>
                  </a:lnTo>
                  <a:lnTo>
                    <a:pt x="33" y="500"/>
                  </a:lnTo>
                  <a:lnTo>
                    <a:pt x="36" y="502"/>
                  </a:lnTo>
                  <a:lnTo>
                    <a:pt x="42" y="499"/>
                  </a:lnTo>
                  <a:lnTo>
                    <a:pt x="48" y="499"/>
                  </a:lnTo>
                  <a:lnTo>
                    <a:pt x="51" y="500"/>
                  </a:lnTo>
                  <a:lnTo>
                    <a:pt x="52" y="499"/>
                  </a:lnTo>
                  <a:lnTo>
                    <a:pt x="54" y="496"/>
                  </a:lnTo>
                  <a:lnTo>
                    <a:pt x="52" y="488"/>
                  </a:lnTo>
                  <a:lnTo>
                    <a:pt x="55" y="481"/>
                  </a:lnTo>
                  <a:lnTo>
                    <a:pt x="58" y="482"/>
                  </a:lnTo>
                  <a:lnTo>
                    <a:pt x="60" y="479"/>
                  </a:lnTo>
                  <a:lnTo>
                    <a:pt x="63" y="476"/>
                  </a:lnTo>
                  <a:lnTo>
                    <a:pt x="67" y="476"/>
                  </a:lnTo>
                  <a:lnTo>
                    <a:pt x="70" y="478"/>
                  </a:lnTo>
                  <a:lnTo>
                    <a:pt x="73" y="478"/>
                  </a:lnTo>
                  <a:lnTo>
                    <a:pt x="78" y="478"/>
                  </a:lnTo>
                  <a:lnTo>
                    <a:pt x="81" y="478"/>
                  </a:lnTo>
                  <a:lnTo>
                    <a:pt x="88" y="460"/>
                  </a:lnTo>
                  <a:lnTo>
                    <a:pt x="88" y="454"/>
                  </a:lnTo>
                  <a:lnTo>
                    <a:pt x="90" y="449"/>
                  </a:lnTo>
                  <a:lnTo>
                    <a:pt x="88" y="445"/>
                  </a:lnTo>
                  <a:lnTo>
                    <a:pt x="91" y="439"/>
                  </a:lnTo>
                  <a:lnTo>
                    <a:pt x="91" y="436"/>
                  </a:lnTo>
                  <a:lnTo>
                    <a:pt x="90" y="433"/>
                  </a:lnTo>
                  <a:lnTo>
                    <a:pt x="93" y="430"/>
                  </a:lnTo>
                  <a:lnTo>
                    <a:pt x="91" y="427"/>
                  </a:lnTo>
                  <a:lnTo>
                    <a:pt x="90" y="425"/>
                  </a:lnTo>
                  <a:lnTo>
                    <a:pt x="90" y="424"/>
                  </a:lnTo>
                  <a:lnTo>
                    <a:pt x="90" y="422"/>
                  </a:lnTo>
                  <a:lnTo>
                    <a:pt x="93" y="424"/>
                  </a:lnTo>
                  <a:lnTo>
                    <a:pt x="93" y="421"/>
                  </a:lnTo>
                  <a:lnTo>
                    <a:pt x="93" y="419"/>
                  </a:lnTo>
                  <a:lnTo>
                    <a:pt x="94" y="418"/>
                  </a:lnTo>
                  <a:lnTo>
                    <a:pt x="93" y="416"/>
                  </a:lnTo>
                  <a:lnTo>
                    <a:pt x="94" y="412"/>
                  </a:lnTo>
                  <a:lnTo>
                    <a:pt x="94" y="410"/>
                  </a:lnTo>
                  <a:lnTo>
                    <a:pt x="88" y="406"/>
                  </a:lnTo>
                  <a:lnTo>
                    <a:pt x="90" y="406"/>
                  </a:lnTo>
                  <a:lnTo>
                    <a:pt x="93" y="407"/>
                  </a:lnTo>
                  <a:lnTo>
                    <a:pt x="96" y="406"/>
                  </a:lnTo>
                  <a:lnTo>
                    <a:pt x="93" y="403"/>
                  </a:lnTo>
                  <a:lnTo>
                    <a:pt x="84" y="401"/>
                  </a:lnTo>
                  <a:lnTo>
                    <a:pt x="85" y="400"/>
                  </a:lnTo>
                  <a:lnTo>
                    <a:pt x="91" y="400"/>
                  </a:lnTo>
                  <a:lnTo>
                    <a:pt x="96" y="401"/>
                  </a:lnTo>
                  <a:lnTo>
                    <a:pt x="97" y="400"/>
                  </a:lnTo>
                  <a:lnTo>
                    <a:pt x="99" y="397"/>
                  </a:lnTo>
                  <a:lnTo>
                    <a:pt x="103" y="397"/>
                  </a:lnTo>
                  <a:lnTo>
                    <a:pt x="108" y="391"/>
                  </a:lnTo>
                  <a:lnTo>
                    <a:pt x="108" y="388"/>
                  </a:lnTo>
                  <a:lnTo>
                    <a:pt x="111" y="388"/>
                  </a:lnTo>
                  <a:lnTo>
                    <a:pt x="111" y="392"/>
                  </a:lnTo>
                  <a:lnTo>
                    <a:pt x="114" y="391"/>
                  </a:lnTo>
                  <a:lnTo>
                    <a:pt x="117" y="388"/>
                  </a:lnTo>
                  <a:lnTo>
                    <a:pt x="120" y="383"/>
                  </a:lnTo>
                  <a:lnTo>
                    <a:pt x="120" y="380"/>
                  </a:lnTo>
                  <a:lnTo>
                    <a:pt x="121" y="382"/>
                  </a:lnTo>
                  <a:lnTo>
                    <a:pt x="123" y="382"/>
                  </a:lnTo>
                  <a:lnTo>
                    <a:pt x="123" y="379"/>
                  </a:lnTo>
                  <a:lnTo>
                    <a:pt x="124" y="377"/>
                  </a:lnTo>
                  <a:lnTo>
                    <a:pt x="124" y="376"/>
                  </a:lnTo>
                  <a:lnTo>
                    <a:pt x="108" y="380"/>
                  </a:lnTo>
                  <a:lnTo>
                    <a:pt x="105" y="379"/>
                  </a:lnTo>
                  <a:lnTo>
                    <a:pt x="103" y="380"/>
                  </a:lnTo>
                  <a:lnTo>
                    <a:pt x="103" y="379"/>
                  </a:lnTo>
                  <a:lnTo>
                    <a:pt x="100" y="377"/>
                  </a:lnTo>
                  <a:lnTo>
                    <a:pt x="93" y="373"/>
                  </a:lnTo>
                  <a:lnTo>
                    <a:pt x="88" y="374"/>
                  </a:lnTo>
                  <a:lnTo>
                    <a:pt x="87" y="373"/>
                  </a:lnTo>
                  <a:lnTo>
                    <a:pt x="88" y="373"/>
                  </a:lnTo>
                  <a:lnTo>
                    <a:pt x="90" y="370"/>
                  </a:lnTo>
                  <a:lnTo>
                    <a:pt x="93" y="371"/>
                  </a:lnTo>
                  <a:lnTo>
                    <a:pt x="94" y="370"/>
                  </a:lnTo>
                  <a:lnTo>
                    <a:pt x="99" y="371"/>
                  </a:lnTo>
                  <a:lnTo>
                    <a:pt x="99" y="370"/>
                  </a:lnTo>
                  <a:lnTo>
                    <a:pt x="102" y="373"/>
                  </a:lnTo>
                  <a:lnTo>
                    <a:pt x="103" y="371"/>
                  </a:lnTo>
                  <a:lnTo>
                    <a:pt x="106" y="373"/>
                  </a:lnTo>
                  <a:lnTo>
                    <a:pt x="108" y="373"/>
                  </a:lnTo>
                  <a:lnTo>
                    <a:pt x="109" y="371"/>
                  </a:lnTo>
                  <a:lnTo>
                    <a:pt x="111" y="373"/>
                  </a:lnTo>
                  <a:lnTo>
                    <a:pt x="112" y="376"/>
                  </a:lnTo>
                  <a:lnTo>
                    <a:pt x="114" y="377"/>
                  </a:lnTo>
                  <a:lnTo>
                    <a:pt x="124" y="371"/>
                  </a:lnTo>
                  <a:lnTo>
                    <a:pt x="127" y="365"/>
                  </a:lnTo>
                  <a:lnTo>
                    <a:pt x="129" y="364"/>
                  </a:lnTo>
                  <a:lnTo>
                    <a:pt x="130" y="359"/>
                  </a:lnTo>
                  <a:lnTo>
                    <a:pt x="127" y="355"/>
                  </a:lnTo>
                  <a:lnTo>
                    <a:pt x="124" y="352"/>
                  </a:lnTo>
                  <a:lnTo>
                    <a:pt x="121" y="347"/>
                  </a:lnTo>
                  <a:lnTo>
                    <a:pt x="124" y="347"/>
                  </a:lnTo>
                  <a:lnTo>
                    <a:pt x="123" y="346"/>
                  </a:lnTo>
                  <a:lnTo>
                    <a:pt x="117" y="343"/>
                  </a:lnTo>
                  <a:lnTo>
                    <a:pt x="115" y="337"/>
                  </a:lnTo>
                  <a:lnTo>
                    <a:pt x="109" y="338"/>
                  </a:lnTo>
                  <a:lnTo>
                    <a:pt x="108" y="335"/>
                  </a:lnTo>
                  <a:lnTo>
                    <a:pt x="106" y="334"/>
                  </a:lnTo>
                  <a:lnTo>
                    <a:pt x="106" y="335"/>
                  </a:lnTo>
                  <a:lnTo>
                    <a:pt x="105" y="341"/>
                  </a:lnTo>
                  <a:lnTo>
                    <a:pt x="94" y="350"/>
                  </a:lnTo>
                  <a:lnTo>
                    <a:pt x="91" y="350"/>
                  </a:lnTo>
                  <a:lnTo>
                    <a:pt x="88" y="352"/>
                  </a:lnTo>
                  <a:lnTo>
                    <a:pt x="85" y="350"/>
                  </a:lnTo>
                  <a:lnTo>
                    <a:pt x="88" y="349"/>
                  </a:lnTo>
                  <a:lnTo>
                    <a:pt x="93" y="349"/>
                  </a:lnTo>
                  <a:lnTo>
                    <a:pt x="96" y="346"/>
                  </a:lnTo>
                  <a:lnTo>
                    <a:pt x="99" y="344"/>
                  </a:lnTo>
                  <a:lnTo>
                    <a:pt x="103" y="340"/>
                  </a:lnTo>
                  <a:lnTo>
                    <a:pt x="105" y="337"/>
                  </a:lnTo>
                  <a:lnTo>
                    <a:pt x="105" y="332"/>
                  </a:lnTo>
                  <a:lnTo>
                    <a:pt x="102" y="332"/>
                  </a:lnTo>
                  <a:lnTo>
                    <a:pt x="103" y="329"/>
                  </a:lnTo>
                  <a:lnTo>
                    <a:pt x="103" y="326"/>
                  </a:lnTo>
                  <a:lnTo>
                    <a:pt x="102" y="323"/>
                  </a:lnTo>
                  <a:lnTo>
                    <a:pt x="100" y="302"/>
                  </a:lnTo>
                  <a:lnTo>
                    <a:pt x="102" y="298"/>
                  </a:lnTo>
                  <a:lnTo>
                    <a:pt x="100" y="296"/>
                  </a:lnTo>
                  <a:lnTo>
                    <a:pt x="106" y="299"/>
                  </a:lnTo>
                  <a:lnTo>
                    <a:pt x="106" y="296"/>
                  </a:lnTo>
                  <a:lnTo>
                    <a:pt x="105" y="290"/>
                  </a:lnTo>
                  <a:lnTo>
                    <a:pt x="108" y="278"/>
                  </a:lnTo>
                  <a:lnTo>
                    <a:pt x="105" y="276"/>
                  </a:lnTo>
                  <a:lnTo>
                    <a:pt x="105" y="273"/>
                  </a:lnTo>
                  <a:lnTo>
                    <a:pt x="105" y="268"/>
                  </a:lnTo>
                  <a:lnTo>
                    <a:pt x="109" y="271"/>
                  </a:lnTo>
                  <a:lnTo>
                    <a:pt x="109" y="270"/>
                  </a:lnTo>
                  <a:lnTo>
                    <a:pt x="111" y="270"/>
                  </a:lnTo>
                  <a:lnTo>
                    <a:pt x="112" y="267"/>
                  </a:lnTo>
                  <a:lnTo>
                    <a:pt x="114" y="265"/>
                  </a:lnTo>
                  <a:lnTo>
                    <a:pt x="112" y="265"/>
                  </a:lnTo>
                  <a:lnTo>
                    <a:pt x="114" y="259"/>
                  </a:lnTo>
                  <a:lnTo>
                    <a:pt x="112" y="256"/>
                  </a:lnTo>
                  <a:lnTo>
                    <a:pt x="112" y="253"/>
                  </a:lnTo>
                  <a:lnTo>
                    <a:pt x="114" y="256"/>
                  </a:lnTo>
                  <a:lnTo>
                    <a:pt x="115" y="259"/>
                  </a:lnTo>
                  <a:lnTo>
                    <a:pt x="117" y="259"/>
                  </a:lnTo>
                  <a:lnTo>
                    <a:pt x="118" y="256"/>
                  </a:lnTo>
                  <a:lnTo>
                    <a:pt x="121" y="256"/>
                  </a:lnTo>
                  <a:lnTo>
                    <a:pt x="121" y="255"/>
                  </a:lnTo>
                  <a:lnTo>
                    <a:pt x="123" y="253"/>
                  </a:lnTo>
                  <a:lnTo>
                    <a:pt x="118" y="252"/>
                  </a:lnTo>
                  <a:lnTo>
                    <a:pt x="121" y="252"/>
                  </a:lnTo>
                  <a:lnTo>
                    <a:pt x="124" y="250"/>
                  </a:lnTo>
                  <a:lnTo>
                    <a:pt x="124" y="249"/>
                  </a:lnTo>
                  <a:lnTo>
                    <a:pt x="126" y="247"/>
                  </a:lnTo>
                  <a:lnTo>
                    <a:pt x="126" y="244"/>
                  </a:lnTo>
                  <a:lnTo>
                    <a:pt x="129" y="243"/>
                  </a:lnTo>
                  <a:lnTo>
                    <a:pt x="129" y="240"/>
                  </a:lnTo>
                  <a:lnTo>
                    <a:pt x="130" y="240"/>
                  </a:lnTo>
                  <a:lnTo>
                    <a:pt x="133" y="240"/>
                  </a:lnTo>
                  <a:lnTo>
                    <a:pt x="136" y="237"/>
                  </a:lnTo>
                  <a:lnTo>
                    <a:pt x="138" y="234"/>
                  </a:lnTo>
                  <a:lnTo>
                    <a:pt x="142" y="231"/>
                  </a:lnTo>
                  <a:lnTo>
                    <a:pt x="145" y="232"/>
                  </a:lnTo>
                  <a:lnTo>
                    <a:pt x="148" y="229"/>
                  </a:lnTo>
                  <a:lnTo>
                    <a:pt x="148" y="228"/>
                  </a:lnTo>
                  <a:lnTo>
                    <a:pt x="151" y="225"/>
                  </a:lnTo>
                  <a:lnTo>
                    <a:pt x="153" y="226"/>
                  </a:lnTo>
                  <a:lnTo>
                    <a:pt x="154" y="225"/>
                  </a:lnTo>
                  <a:lnTo>
                    <a:pt x="159" y="222"/>
                  </a:lnTo>
                  <a:lnTo>
                    <a:pt x="160" y="220"/>
                  </a:lnTo>
                  <a:lnTo>
                    <a:pt x="162" y="219"/>
                  </a:lnTo>
                  <a:lnTo>
                    <a:pt x="174" y="198"/>
                  </a:lnTo>
                  <a:lnTo>
                    <a:pt x="174" y="199"/>
                  </a:lnTo>
                  <a:lnTo>
                    <a:pt x="174" y="202"/>
                  </a:lnTo>
                  <a:lnTo>
                    <a:pt x="177" y="196"/>
                  </a:lnTo>
                  <a:lnTo>
                    <a:pt x="175" y="195"/>
                  </a:lnTo>
                  <a:lnTo>
                    <a:pt x="175" y="193"/>
                  </a:lnTo>
                  <a:lnTo>
                    <a:pt x="171" y="189"/>
                  </a:lnTo>
                  <a:lnTo>
                    <a:pt x="171" y="187"/>
                  </a:lnTo>
                  <a:lnTo>
                    <a:pt x="171" y="186"/>
                  </a:lnTo>
                  <a:lnTo>
                    <a:pt x="171" y="184"/>
                  </a:lnTo>
                  <a:lnTo>
                    <a:pt x="169" y="183"/>
                  </a:lnTo>
                  <a:lnTo>
                    <a:pt x="169" y="181"/>
                  </a:lnTo>
                  <a:lnTo>
                    <a:pt x="171" y="180"/>
                  </a:lnTo>
                  <a:lnTo>
                    <a:pt x="171" y="178"/>
                  </a:lnTo>
                  <a:lnTo>
                    <a:pt x="174" y="177"/>
                  </a:lnTo>
                  <a:lnTo>
                    <a:pt x="177" y="168"/>
                  </a:lnTo>
                  <a:lnTo>
                    <a:pt x="174" y="162"/>
                  </a:lnTo>
                  <a:lnTo>
                    <a:pt x="174" y="160"/>
                  </a:lnTo>
                  <a:lnTo>
                    <a:pt x="178" y="159"/>
                  </a:lnTo>
                  <a:lnTo>
                    <a:pt x="178" y="156"/>
                  </a:lnTo>
                  <a:lnTo>
                    <a:pt x="180" y="156"/>
                  </a:lnTo>
                  <a:lnTo>
                    <a:pt x="181" y="157"/>
                  </a:lnTo>
                  <a:lnTo>
                    <a:pt x="183" y="157"/>
                  </a:lnTo>
                  <a:lnTo>
                    <a:pt x="183" y="154"/>
                  </a:lnTo>
                  <a:lnTo>
                    <a:pt x="183" y="153"/>
                  </a:lnTo>
                  <a:lnTo>
                    <a:pt x="186" y="153"/>
                  </a:lnTo>
                  <a:lnTo>
                    <a:pt x="186" y="151"/>
                  </a:lnTo>
                  <a:lnTo>
                    <a:pt x="183" y="147"/>
                  </a:lnTo>
                  <a:lnTo>
                    <a:pt x="183" y="145"/>
                  </a:lnTo>
                  <a:lnTo>
                    <a:pt x="186" y="148"/>
                  </a:lnTo>
                  <a:lnTo>
                    <a:pt x="187" y="150"/>
                  </a:lnTo>
                  <a:lnTo>
                    <a:pt x="189" y="150"/>
                  </a:lnTo>
                  <a:lnTo>
                    <a:pt x="189" y="145"/>
                  </a:lnTo>
                  <a:lnTo>
                    <a:pt x="190" y="139"/>
                  </a:lnTo>
                  <a:lnTo>
                    <a:pt x="192" y="139"/>
                  </a:lnTo>
                  <a:lnTo>
                    <a:pt x="192" y="141"/>
                  </a:lnTo>
                  <a:lnTo>
                    <a:pt x="193" y="142"/>
                  </a:lnTo>
                  <a:lnTo>
                    <a:pt x="195" y="142"/>
                  </a:lnTo>
                  <a:lnTo>
                    <a:pt x="196" y="138"/>
                  </a:lnTo>
                  <a:lnTo>
                    <a:pt x="198" y="139"/>
                  </a:lnTo>
                  <a:lnTo>
                    <a:pt x="199" y="142"/>
                  </a:lnTo>
                  <a:lnTo>
                    <a:pt x="200" y="142"/>
                  </a:lnTo>
                  <a:lnTo>
                    <a:pt x="202" y="144"/>
                  </a:lnTo>
                  <a:lnTo>
                    <a:pt x="203" y="141"/>
                  </a:lnTo>
                  <a:lnTo>
                    <a:pt x="212" y="139"/>
                  </a:lnTo>
                  <a:lnTo>
                    <a:pt x="214" y="142"/>
                  </a:lnTo>
                  <a:lnTo>
                    <a:pt x="217" y="144"/>
                  </a:lnTo>
                  <a:lnTo>
                    <a:pt x="217" y="142"/>
                  </a:lnTo>
                  <a:lnTo>
                    <a:pt x="218" y="141"/>
                  </a:lnTo>
                  <a:lnTo>
                    <a:pt x="212" y="120"/>
                  </a:lnTo>
                  <a:lnTo>
                    <a:pt x="214" y="115"/>
                  </a:lnTo>
                  <a:lnTo>
                    <a:pt x="217" y="111"/>
                  </a:lnTo>
                  <a:lnTo>
                    <a:pt x="217" y="103"/>
                  </a:lnTo>
                  <a:lnTo>
                    <a:pt x="211" y="90"/>
                  </a:lnTo>
                  <a:lnTo>
                    <a:pt x="209" y="85"/>
                  </a:lnTo>
                  <a:lnTo>
                    <a:pt x="211" y="79"/>
                  </a:lnTo>
                  <a:lnTo>
                    <a:pt x="211" y="75"/>
                  </a:lnTo>
                  <a:lnTo>
                    <a:pt x="209" y="72"/>
                  </a:lnTo>
                  <a:lnTo>
                    <a:pt x="209" y="61"/>
                  </a:lnTo>
                  <a:lnTo>
                    <a:pt x="211" y="52"/>
                  </a:lnTo>
                  <a:lnTo>
                    <a:pt x="200" y="33"/>
                  </a:lnTo>
                  <a:lnTo>
                    <a:pt x="195" y="29"/>
                  </a:lnTo>
                  <a:lnTo>
                    <a:pt x="184" y="24"/>
                  </a:lnTo>
                  <a:lnTo>
                    <a:pt x="162" y="2"/>
                  </a:lnTo>
                  <a:lnTo>
                    <a:pt x="162" y="0"/>
                  </a:lnTo>
                  <a:lnTo>
                    <a:pt x="153" y="0"/>
                  </a:lnTo>
                  <a:lnTo>
                    <a:pt x="151" y="0"/>
                  </a:lnTo>
                  <a:lnTo>
                    <a:pt x="153" y="3"/>
                  </a:lnTo>
                  <a:lnTo>
                    <a:pt x="154" y="5"/>
                  </a:lnTo>
                  <a:lnTo>
                    <a:pt x="154" y="9"/>
                  </a:lnTo>
                  <a:lnTo>
                    <a:pt x="153" y="11"/>
                  </a:lnTo>
                  <a:lnTo>
                    <a:pt x="153" y="14"/>
                  </a:lnTo>
                  <a:lnTo>
                    <a:pt x="151" y="18"/>
                  </a:lnTo>
                  <a:lnTo>
                    <a:pt x="150" y="21"/>
                  </a:lnTo>
                  <a:lnTo>
                    <a:pt x="150" y="24"/>
                  </a:lnTo>
                  <a:lnTo>
                    <a:pt x="153" y="27"/>
                  </a:lnTo>
                  <a:lnTo>
                    <a:pt x="151" y="30"/>
                  </a:lnTo>
                  <a:lnTo>
                    <a:pt x="148" y="30"/>
                  </a:lnTo>
                  <a:lnTo>
                    <a:pt x="126" y="24"/>
                  </a:lnTo>
                  <a:lnTo>
                    <a:pt x="123" y="24"/>
                  </a:lnTo>
                  <a:lnTo>
                    <a:pt x="121" y="26"/>
                  </a:lnTo>
                  <a:lnTo>
                    <a:pt x="120" y="29"/>
                  </a:lnTo>
                  <a:lnTo>
                    <a:pt x="120" y="36"/>
                  </a:lnTo>
                  <a:lnTo>
                    <a:pt x="118" y="45"/>
                  </a:lnTo>
                  <a:lnTo>
                    <a:pt x="115" y="51"/>
                  </a:lnTo>
                  <a:lnTo>
                    <a:pt x="114" y="49"/>
                  </a:lnTo>
                  <a:lnTo>
                    <a:pt x="111" y="46"/>
                  </a:lnTo>
                  <a:lnTo>
                    <a:pt x="106" y="45"/>
                  </a:lnTo>
                  <a:lnTo>
                    <a:pt x="103" y="45"/>
                  </a:lnTo>
                  <a:lnTo>
                    <a:pt x="94" y="54"/>
                  </a:lnTo>
                  <a:lnTo>
                    <a:pt x="93" y="63"/>
                  </a:lnTo>
                  <a:lnTo>
                    <a:pt x="87" y="72"/>
                  </a:lnTo>
                  <a:lnTo>
                    <a:pt x="85" y="76"/>
                  </a:lnTo>
                  <a:lnTo>
                    <a:pt x="90" y="82"/>
                  </a:lnTo>
                  <a:lnTo>
                    <a:pt x="90" y="87"/>
                  </a:lnTo>
                  <a:lnTo>
                    <a:pt x="75" y="111"/>
                  </a:lnTo>
                  <a:lnTo>
                    <a:pt x="70" y="126"/>
                  </a:lnTo>
                  <a:lnTo>
                    <a:pt x="64" y="130"/>
                  </a:lnTo>
                  <a:lnTo>
                    <a:pt x="61" y="130"/>
                  </a:lnTo>
                  <a:lnTo>
                    <a:pt x="60" y="132"/>
                  </a:lnTo>
                  <a:lnTo>
                    <a:pt x="57" y="166"/>
                  </a:lnTo>
                  <a:lnTo>
                    <a:pt x="45" y="187"/>
                  </a:lnTo>
                  <a:lnTo>
                    <a:pt x="46" y="190"/>
                  </a:lnTo>
                  <a:lnTo>
                    <a:pt x="52" y="199"/>
                  </a:lnTo>
                  <a:lnTo>
                    <a:pt x="51" y="208"/>
                  </a:lnTo>
                  <a:lnTo>
                    <a:pt x="48" y="213"/>
                  </a:lnTo>
                  <a:lnTo>
                    <a:pt x="39" y="211"/>
                  </a:lnTo>
                  <a:lnTo>
                    <a:pt x="33" y="213"/>
                  </a:lnTo>
                  <a:lnTo>
                    <a:pt x="27" y="216"/>
                  </a:lnTo>
                  <a:lnTo>
                    <a:pt x="19" y="226"/>
                  </a:lnTo>
                  <a:lnTo>
                    <a:pt x="16" y="237"/>
                  </a:lnTo>
                  <a:lnTo>
                    <a:pt x="18" y="243"/>
                  </a:lnTo>
                  <a:lnTo>
                    <a:pt x="19" y="246"/>
                  </a:lnTo>
                  <a:lnTo>
                    <a:pt x="21" y="247"/>
                  </a:lnTo>
                  <a:lnTo>
                    <a:pt x="19" y="250"/>
                  </a:lnTo>
                  <a:lnTo>
                    <a:pt x="16" y="270"/>
                  </a:lnTo>
                  <a:lnTo>
                    <a:pt x="18" y="271"/>
                  </a:lnTo>
                  <a:lnTo>
                    <a:pt x="19" y="276"/>
                  </a:lnTo>
                  <a:lnTo>
                    <a:pt x="19" y="295"/>
                  </a:lnTo>
                  <a:lnTo>
                    <a:pt x="21" y="299"/>
                  </a:lnTo>
                  <a:lnTo>
                    <a:pt x="28" y="304"/>
                  </a:lnTo>
                  <a:lnTo>
                    <a:pt x="28" y="310"/>
                  </a:lnTo>
                  <a:lnTo>
                    <a:pt x="27" y="316"/>
                  </a:lnTo>
                  <a:lnTo>
                    <a:pt x="24" y="319"/>
                  </a:lnTo>
                  <a:lnTo>
                    <a:pt x="19" y="322"/>
                  </a:lnTo>
                  <a:lnTo>
                    <a:pt x="18" y="323"/>
                  </a:lnTo>
                  <a:lnTo>
                    <a:pt x="21" y="328"/>
                  </a:lnTo>
                  <a:lnTo>
                    <a:pt x="24" y="337"/>
                  </a:lnTo>
                  <a:lnTo>
                    <a:pt x="22" y="346"/>
                  </a:lnTo>
                  <a:lnTo>
                    <a:pt x="22" y="349"/>
                  </a:lnTo>
                  <a:lnTo>
                    <a:pt x="22" y="353"/>
                  </a:lnTo>
                  <a:lnTo>
                    <a:pt x="21" y="356"/>
                  </a:lnTo>
                  <a:lnTo>
                    <a:pt x="12" y="361"/>
                  </a:lnTo>
                  <a:lnTo>
                    <a:pt x="12" y="364"/>
                  </a:lnTo>
                  <a:lnTo>
                    <a:pt x="9" y="371"/>
                  </a:lnTo>
                  <a:lnTo>
                    <a:pt x="10" y="380"/>
                  </a:lnTo>
                  <a:lnTo>
                    <a:pt x="7" y="391"/>
                  </a:lnTo>
                  <a:lnTo>
                    <a:pt x="6" y="392"/>
                  </a:lnTo>
                  <a:lnTo>
                    <a:pt x="4" y="391"/>
                  </a:lnTo>
                  <a:lnTo>
                    <a:pt x="3" y="394"/>
                  </a:lnTo>
                  <a:lnTo>
                    <a:pt x="3" y="388"/>
                  </a:lnTo>
                  <a:lnTo>
                    <a:pt x="3" y="386"/>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97" name="Freeform 671"/>
            <p:cNvSpPr>
              <a:spLocks/>
            </p:cNvSpPr>
            <p:nvPr/>
          </p:nvSpPr>
          <p:spPr bwMode="auto">
            <a:xfrm>
              <a:off x="3184" y="1798"/>
              <a:ext cx="57" cy="73"/>
            </a:xfrm>
            <a:custGeom>
              <a:avLst/>
              <a:gdLst>
                <a:gd name="T0" fmla="*/ 25 w 57"/>
                <a:gd name="T1" fmla="*/ 73 h 73"/>
                <a:gd name="T2" fmla="*/ 24 w 57"/>
                <a:gd name="T3" fmla="*/ 40 h 73"/>
                <a:gd name="T4" fmla="*/ 13 w 57"/>
                <a:gd name="T5" fmla="*/ 22 h 73"/>
                <a:gd name="T6" fmla="*/ 12 w 57"/>
                <a:gd name="T7" fmla="*/ 16 h 73"/>
                <a:gd name="T8" fmla="*/ 1 w 57"/>
                <a:gd name="T9" fmla="*/ 6 h 73"/>
                <a:gd name="T10" fmla="*/ 0 w 57"/>
                <a:gd name="T11" fmla="*/ 6 h 73"/>
                <a:gd name="T12" fmla="*/ 1 w 57"/>
                <a:gd name="T13" fmla="*/ 1 h 73"/>
                <a:gd name="T14" fmla="*/ 3 w 57"/>
                <a:gd name="T15" fmla="*/ 1 h 73"/>
                <a:gd name="T16" fmla="*/ 6 w 57"/>
                <a:gd name="T17" fmla="*/ 1 h 73"/>
                <a:gd name="T18" fmla="*/ 13 w 57"/>
                <a:gd name="T19" fmla="*/ 0 h 73"/>
                <a:gd name="T20" fmla="*/ 19 w 57"/>
                <a:gd name="T21" fmla="*/ 1 h 73"/>
                <a:gd name="T22" fmla="*/ 25 w 57"/>
                <a:gd name="T23" fmla="*/ 7 h 73"/>
                <a:gd name="T24" fmla="*/ 28 w 57"/>
                <a:gd name="T25" fmla="*/ 7 h 73"/>
                <a:gd name="T26" fmla="*/ 33 w 57"/>
                <a:gd name="T27" fmla="*/ 7 h 73"/>
                <a:gd name="T28" fmla="*/ 36 w 57"/>
                <a:gd name="T29" fmla="*/ 7 h 73"/>
                <a:gd name="T30" fmla="*/ 39 w 57"/>
                <a:gd name="T31" fmla="*/ 10 h 73"/>
                <a:gd name="T32" fmla="*/ 42 w 57"/>
                <a:gd name="T33" fmla="*/ 10 h 73"/>
                <a:gd name="T34" fmla="*/ 43 w 57"/>
                <a:gd name="T35" fmla="*/ 12 h 73"/>
                <a:gd name="T36" fmla="*/ 42 w 57"/>
                <a:gd name="T37" fmla="*/ 22 h 73"/>
                <a:gd name="T38" fmla="*/ 43 w 57"/>
                <a:gd name="T39" fmla="*/ 24 h 73"/>
                <a:gd name="T40" fmla="*/ 45 w 57"/>
                <a:gd name="T41" fmla="*/ 27 h 73"/>
                <a:gd name="T42" fmla="*/ 48 w 57"/>
                <a:gd name="T43" fmla="*/ 27 h 73"/>
                <a:gd name="T44" fmla="*/ 48 w 57"/>
                <a:gd name="T45" fmla="*/ 28 h 73"/>
                <a:gd name="T46" fmla="*/ 48 w 57"/>
                <a:gd name="T47" fmla="*/ 31 h 73"/>
                <a:gd name="T48" fmla="*/ 49 w 57"/>
                <a:gd name="T49" fmla="*/ 36 h 73"/>
                <a:gd name="T50" fmla="*/ 54 w 57"/>
                <a:gd name="T51" fmla="*/ 39 h 73"/>
                <a:gd name="T52" fmla="*/ 55 w 57"/>
                <a:gd name="T53" fmla="*/ 40 h 73"/>
                <a:gd name="T54" fmla="*/ 55 w 57"/>
                <a:gd name="T55" fmla="*/ 43 h 73"/>
                <a:gd name="T56" fmla="*/ 55 w 57"/>
                <a:gd name="T57" fmla="*/ 45 h 73"/>
                <a:gd name="T58" fmla="*/ 57 w 57"/>
                <a:gd name="T59" fmla="*/ 48 h 73"/>
                <a:gd name="T60" fmla="*/ 55 w 57"/>
                <a:gd name="T61" fmla="*/ 49 h 73"/>
                <a:gd name="T62" fmla="*/ 52 w 57"/>
                <a:gd name="T63" fmla="*/ 51 h 73"/>
                <a:gd name="T64" fmla="*/ 46 w 57"/>
                <a:gd name="T65" fmla="*/ 49 h 73"/>
                <a:gd name="T66" fmla="*/ 43 w 57"/>
                <a:gd name="T67" fmla="*/ 51 h 73"/>
                <a:gd name="T68" fmla="*/ 42 w 57"/>
                <a:gd name="T69" fmla="*/ 49 h 73"/>
                <a:gd name="T70" fmla="*/ 40 w 57"/>
                <a:gd name="T71" fmla="*/ 49 h 73"/>
                <a:gd name="T72" fmla="*/ 39 w 57"/>
                <a:gd name="T73" fmla="*/ 52 h 73"/>
                <a:gd name="T74" fmla="*/ 39 w 57"/>
                <a:gd name="T75" fmla="*/ 60 h 73"/>
                <a:gd name="T76" fmla="*/ 36 w 57"/>
                <a:gd name="T77" fmla="*/ 60 h 73"/>
                <a:gd name="T78" fmla="*/ 34 w 57"/>
                <a:gd name="T79" fmla="*/ 63 h 73"/>
                <a:gd name="T80" fmla="*/ 34 w 57"/>
                <a:gd name="T81" fmla="*/ 64 h 73"/>
                <a:gd name="T82" fmla="*/ 31 w 57"/>
                <a:gd name="T83" fmla="*/ 66 h 73"/>
                <a:gd name="T84" fmla="*/ 31 w 57"/>
                <a:gd name="T85" fmla="*/ 69 h 73"/>
                <a:gd name="T86" fmla="*/ 30 w 57"/>
                <a:gd name="T87" fmla="*/ 70 h 73"/>
                <a:gd name="T88" fmla="*/ 28 w 57"/>
                <a:gd name="T89" fmla="*/ 73 h 73"/>
                <a:gd name="T90" fmla="*/ 25 w 57"/>
                <a:gd name="T91" fmla="*/ 73 h 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7"/>
                <a:gd name="T139" fmla="*/ 0 h 73"/>
                <a:gd name="T140" fmla="*/ 57 w 57"/>
                <a:gd name="T141" fmla="*/ 73 h 7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7" h="73">
                  <a:moveTo>
                    <a:pt x="25" y="73"/>
                  </a:moveTo>
                  <a:lnTo>
                    <a:pt x="24" y="40"/>
                  </a:lnTo>
                  <a:lnTo>
                    <a:pt x="13" y="22"/>
                  </a:lnTo>
                  <a:lnTo>
                    <a:pt x="12" y="16"/>
                  </a:lnTo>
                  <a:lnTo>
                    <a:pt x="1" y="6"/>
                  </a:lnTo>
                  <a:lnTo>
                    <a:pt x="0" y="6"/>
                  </a:lnTo>
                  <a:lnTo>
                    <a:pt x="1" y="1"/>
                  </a:lnTo>
                  <a:lnTo>
                    <a:pt x="3" y="1"/>
                  </a:lnTo>
                  <a:lnTo>
                    <a:pt x="6" y="1"/>
                  </a:lnTo>
                  <a:lnTo>
                    <a:pt x="13" y="0"/>
                  </a:lnTo>
                  <a:lnTo>
                    <a:pt x="19" y="1"/>
                  </a:lnTo>
                  <a:lnTo>
                    <a:pt x="25" y="7"/>
                  </a:lnTo>
                  <a:lnTo>
                    <a:pt x="28" y="7"/>
                  </a:lnTo>
                  <a:lnTo>
                    <a:pt x="33" y="7"/>
                  </a:lnTo>
                  <a:lnTo>
                    <a:pt x="36" y="7"/>
                  </a:lnTo>
                  <a:lnTo>
                    <a:pt x="39" y="10"/>
                  </a:lnTo>
                  <a:lnTo>
                    <a:pt x="42" y="10"/>
                  </a:lnTo>
                  <a:lnTo>
                    <a:pt x="43" y="12"/>
                  </a:lnTo>
                  <a:lnTo>
                    <a:pt x="42" y="22"/>
                  </a:lnTo>
                  <a:lnTo>
                    <a:pt x="43" y="24"/>
                  </a:lnTo>
                  <a:lnTo>
                    <a:pt x="45" y="27"/>
                  </a:lnTo>
                  <a:lnTo>
                    <a:pt x="48" y="27"/>
                  </a:lnTo>
                  <a:lnTo>
                    <a:pt x="48" y="28"/>
                  </a:lnTo>
                  <a:lnTo>
                    <a:pt x="48" y="31"/>
                  </a:lnTo>
                  <a:lnTo>
                    <a:pt x="49" y="36"/>
                  </a:lnTo>
                  <a:lnTo>
                    <a:pt x="54" y="39"/>
                  </a:lnTo>
                  <a:lnTo>
                    <a:pt x="55" y="40"/>
                  </a:lnTo>
                  <a:lnTo>
                    <a:pt x="55" y="43"/>
                  </a:lnTo>
                  <a:lnTo>
                    <a:pt x="55" y="45"/>
                  </a:lnTo>
                  <a:lnTo>
                    <a:pt x="57" y="48"/>
                  </a:lnTo>
                  <a:lnTo>
                    <a:pt x="55" y="49"/>
                  </a:lnTo>
                  <a:lnTo>
                    <a:pt x="52" y="51"/>
                  </a:lnTo>
                  <a:lnTo>
                    <a:pt x="46" y="49"/>
                  </a:lnTo>
                  <a:lnTo>
                    <a:pt x="43" y="51"/>
                  </a:lnTo>
                  <a:lnTo>
                    <a:pt x="42" y="49"/>
                  </a:lnTo>
                  <a:lnTo>
                    <a:pt x="40" y="49"/>
                  </a:lnTo>
                  <a:lnTo>
                    <a:pt x="39" y="52"/>
                  </a:lnTo>
                  <a:lnTo>
                    <a:pt x="39" y="60"/>
                  </a:lnTo>
                  <a:lnTo>
                    <a:pt x="36" y="60"/>
                  </a:lnTo>
                  <a:lnTo>
                    <a:pt x="34" y="63"/>
                  </a:lnTo>
                  <a:lnTo>
                    <a:pt x="34" y="64"/>
                  </a:lnTo>
                  <a:lnTo>
                    <a:pt x="31" y="66"/>
                  </a:lnTo>
                  <a:lnTo>
                    <a:pt x="31" y="69"/>
                  </a:lnTo>
                  <a:lnTo>
                    <a:pt x="30" y="70"/>
                  </a:lnTo>
                  <a:lnTo>
                    <a:pt x="28" y="73"/>
                  </a:lnTo>
                  <a:lnTo>
                    <a:pt x="25" y="7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98" name="Freeform 672"/>
            <p:cNvSpPr>
              <a:spLocks/>
            </p:cNvSpPr>
            <p:nvPr/>
          </p:nvSpPr>
          <p:spPr bwMode="auto">
            <a:xfrm>
              <a:off x="2896" y="1784"/>
              <a:ext cx="128" cy="63"/>
            </a:xfrm>
            <a:custGeom>
              <a:avLst/>
              <a:gdLst>
                <a:gd name="T0" fmla="*/ 72 w 128"/>
                <a:gd name="T1" fmla="*/ 9 h 63"/>
                <a:gd name="T2" fmla="*/ 65 w 128"/>
                <a:gd name="T3" fmla="*/ 17 h 63"/>
                <a:gd name="T4" fmla="*/ 56 w 128"/>
                <a:gd name="T5" fmla="*/ 23 h 63"/>
                <a:gd name="T6" fmla="*/ 59 w 128"/>
                <a:gd name="T7" fmla="*/ 33 h 63"/>
                <a:gd name="T8" fmla="*/ 56 w 128"/>
                <a:gd name="T9" fmla="*/ 36 h 63"/>
                <a:gd name="T10" fmla="*/ 50 w 128"/>
                <a:gd name="T11" fmla="*/ 35 h 63"/>
                <a:gd name="T12" fmla="*/ 45 w 128"/>
                <a:gd name="T13" fmla="*/ 35 h 63"/>
                <a:gd name="T14" fmla="*/ 29 w 128"/>
                <a:gd name="T15" fmla="*/ 39 h 63"/>
                <a:gd name="T16" fmla="*/ 21 w 128"/>
                <a:gd name="T17" fmla="*/ 38 h 63"/>
                <a:gd name="T18" fmla="*/ 15 w 128"/>
                <a:gd name="T19" fmla="*/ 39 h 63"/>
                <a:gd name="T20" fmla="*/ 12 w 128"/>
                <a:gd name="T21" fmla="*/ 42 h 63"/>
                <a:gd name="T22" fmla="*/ 8 w 128"/>
                <a:gd name="T23" fmla="*/ 38 h 63"/>
                <a:gd name="T24" fmla="*/ 3 w 128"/>
                <a:gd name="T25" fmla="*/ 38 h 63"/>
                <a:gd name="T26" fmla="*/ 2 w 128"/>
                <a:gd name="T27" fmla="*/ 41 h 63"/>
                <a:gd name="T28" fmla="*/ 5 w 128"/>
                <a:gd name="T29" fmla="*/ 48 h 63"/>
                <a:gd name="T30" fmla="*/ 5 w 128"/>
                <a:gd name="T31" fmla="*/ 51 h 63"/>
                <a:gd name="T32" fmla="*/ 14 w 128"/>
                <a:gd name="T33" fmla="*/ 53 h 63"/>
                <a:gd name="T34" fmla="*/ 20 w 128"/>
                <a:gd name="T35" fmla="*/ 56 h 63"/>
                <a:gd name="T36" fmla="*/ 42 w 128"/>
                <a:gd name="T37" fmla="*/ 50 h 63"/>
                <a:gd name="T38" fmla="*/ 44 w 128"/>
                <a:gd name="T39" fmla="*/ 50 h 63"/>
                <a:gd name="T40" fmla="*/ 47 w 128"/>
                <a:gd name="T41" fmla="*/ 56 h 63"/>
                <a:gd name="T42" fmla="*/ 51 w 128"/>
                <a:gd name="T43" fmla="*/ 59 h 63"/>
                <a:gd name="T44" fmla="*/ 84 w 128"/>
                <a:gd name="T45" fmla="*/ 63 h 63"/>
                <a:gd name="T46" fmla="*/ 89 w 128"/>
                <a:gd name="T47" fmla="*/ 59 h 63"/>
                <a:gd name="T48" fmla="*/ 99 w 128"/>
                <a:gd name="T49" fmla="*/ 59 h 63"/>
                <a:gd name="T50" fmla="*/ 102 w 128"/>
                <a:gd name="T51" fmla="*/ 57 h 63"/>
                <a:gd name="T52" fmla="*/ 108 w 128"/>
                <a:gd name="T53" fmla="*/ 54 h 63"/>
                <a:gd name="T54" fmla="*/ 114 w 128"/>
                <a:gd name="T55" fmla="*/ 50 h 63"/>
                <a:gd name="T56" fmla="*/ 117 w 128"/>
                <a:gd name="T57" fmla="*/ 44 h 63"/>
                <a:gd name="T58" fmla="*/ 117 w 128"/>
                <a:gd name="T59" fmla="*/ 35 h 63"/>
                <a:gd name="T60" fmla="*/ 126 w 128"/>
                <a:gd name="T61" fmla="*/ 32 h 63"/>
                <a:gd name="T62" fmla="*/ 128 w 128"/>
                <a:gd name="T63" fmla="*/ 24 h 63"/>
                <a:gd name="T64" fmla="*/ 125 w 128"/>
                <a:gd name="T65" fmla="*/ 9 h 63"/>
                <a:gd name="T66" fmla="*/ 111 w 128"/>
                <a:gd name="T67" fmla="*/ 6 h 63"/>
                <a:gd name="T68" fmla="*/ 93 w 128"/>
                <a:gd name="T69" fmla="*/ 0 h 63"/>
                <a:gd name="T70" fmla="*/ 87 w 128"/>
                <a:gd name="T71" fmla="*/ 9 h 63"/>
                <a:gd name="T72" fmla="*/ 78 w 128"/>
                <a:gd name="T73" fmla="*/ 11 h 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8"/>
                <a:gd name="T112" fmla="*/ 0 h 63"/>
                <a:gd name="T113" fmla="*/ 128 w 128"/>
                <a:gd name="T114" fmla="*/ 63 h 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8" h="63">
                  <a:moveTo>
                    <a:pt x="72" y="6"/>
                  </a:moveTo>
                  <a:lnTo>
                    <a:pt x="72" y="9"/>
                  </a:lnTo>
                  <a:lnTo>
                    <a:pt x="66" y="11"/>
                  </a:lnTo>
                  <a:lnTo>
                    <a:pt x="65" y="17"/>
                  </a:lnTo>
                  <a:lnTo>
                    <a:pt x="57" y="20"/>
                  </a:lnTo>
                  <a:lnTo>
                    <a:pt x="56" y="23"/>
                  </a:lnTo>
                  <a:lnTo>
                    <a:pt x="56" y="29"/>
                  </a:lnTo>
                  <a:lnTo>
                    <a:pt x="59" y="33"/>
                  </a:lnTo>
                  <a:lnTo>
                    <a:pt x="59" y="35"/>
                  </a:lnTo>
                  <a:lnTo>
                    <a:pt x="56" y="36"/>
                  </a:lnTo>
                  <a:lnTo>
                    <a:pt x="54" y="35"/>
                  </a:lnTo>
                  <a:lnTo>
                    <a:pt x="50" y="35"/>
                  </a:lnTo>
                  <a:lnTo>
                    <a:pt x="47" y="33"/>
                  </a:lnTo>
                  <a:lnTo>
                    <a:pt x="45" y="35"/>
                  </a:lnTo>
                  <a:lnTo>
                    <a:pt x="35" y="36"/>
                  </a:lnTo>
                  <a:lnTo>
                    <a:pt x="29" y="39"/>
                  </a:lnTo>
                  <a:lnTo>
                    <a:pt x="26" y="39"/>
                  </a:lnTo>
                  <a:lnTo>
                    <a:pt x="21" y="38"/>
                  </a:lnTo>
                  <a:lnTo>
                    <a:pt x="18" y="38"/>
                  </a:lnTo>
                  <a:lnTo>
                    <a:pt x="15" y="39"/>
                  </a:lnTo>
                  <a:lnTo>
                    <a:pt x="15" y="41"/>
                  </a:lnTo>
                  <a:lnTo>
                    <a:pt x="12" y="42"/>
                  </a:lnTo>
                  <a:lnTo>
                    <a:pt x="9" y="41"/>
                  </a:lnTo>
                  <a:lnTo>
                    <a:pt x="8" y="38"/>
                  </a:lnTo>
                  <a:lnTo>
                    <a:pt x="6" y="38"/>
                  </a:lnTo>
                  <a:lnTo>
                    <a:pt x="3" y="38"/>
                  </a:lnTo>
                  <a:lnTo>
                    <a:pt x="0" y="39"/>
                  </a:lnTo>
                  <a:lnTo>
                    <a:pt x="2" y="41"/>
                  </a:lnTo>
                  <a:lnTo>
                    <a:pt x="5" y="42"/>
                  </a:lnTo>
                  <a:lnTo>
                    <a:pt x="5" y="48"/>
                  </a:lnTo>
                  <a:lnTo>
                    <a:pt x="3" y="51"/>
                  </a:lnTo>
                  <a:lnTo>
                    <a:pt x="5" y="51"/>
                  </a:lnTo>
                  <a:lnTo>
                    <a:pt x="11" y="54"/>
                  </a:lnTo>
                  <a:lnTo>
                    <a:pt x="14" y="53"/>
                  </a:lnTo>
                  <a:lnTo>
                    <a:pt x="15" y="54"/>
                  </a:lnTo>
                  <a:lnTo>
                    <a:pt x="20" y="56"/>
                  </a:lnTo>
                  <a:lnTo>
                    <a:pt x="41" y="50"/>
                  </a:lnTo>
                  <a:lnTo>
                    <a:pt x="42" y="50"/>
                  </a:lnTo>
                  <a:lnTo>
                    <a:pt x="44" y="48"/>
                  </a:lnTo>
                  <a:lnTo>
                    <a:pt x="44" y="50"/>
                  </a:lnTo>
                  <a:lnTo>
                    <a:pt x="45" y="53"/>
                  </a:lnTo>
                  <a:lnTo>
                    <a:pt x="47" y="56"/>
                  </a:lnTo>
                  <a:lnTo>
                    <a:pt x="50" y="57"/>
                  </a:lnTo>
                  <a:lnTo>
                    <a:pt x="51" y="59"/>
                  </a:lnTo>
                  <a:lnTo>
                    <a:pt x="54" y="60"/>
                  </a:lnTo>
                  <a:lnTo>
                    <a:pt x="84" y="63"/>
                  </a:lnTo>
                  <a:lnTo>
                    <a:pt x="87" y="62"/>
                  </a:lnTo>
                  <a:lnTo>
                    <a:pt x="89" y="59"/>
                  </a:lnTo>
                  <a:lnTo>
                    <a:pt x="93" y="57"/>
                  </a:lnTo>
                  <a:lnTo>
                    <a:pt x="99" y="59"/>
                  </a:lnTo>
                  <a:lnTo>
                    <a:pt x="101" y="57"/>
                  </a:lnTo>
                  <a:lnTo>
                    <a:pt x="102" y="57"/>
                  </a:lnTo>
                  <a:lnTo>
                    <a:pt x="107" y="57"/>
                  </a:lnTo>
                  <a:lnTo>
                    <a:pt x="108" y="54"/>
                  </a:lnTo>
                  <a:lnTo>
                    <a:pt x="110" y="54"/>
                  </a:lnTo>
                  <a:lnTo>
                    <a:pt x="114" y="50"/>
                  </a:lnTo>
                  <a:lnTo>
                    <a:pt x="117" y="50"/>
                  </a:lnTo>
                  <a:lnTo>
                    <a:pt x="117" y="44"/>
                  </a:lnTo>
                  <a:lnTo>
                    <a:pt x="119" y="38"/>
                  </a:lnTo>
                  <a:lnTo>
                    <a:pt x="117" y="35"/>
                  </a:lnTo>
                  <a:lnTo>
                    <a:pt x="119" y="33"/>
                  </a:lnTo>
                  <a:lnTo>
                    <a:pt x="126" y="32"/>
                  </a:lnTo>
                  <a:lnTo>
                    <a:pt x="128" y="30"/>
                  </a:lnTo>
                  <a:lnTo>
                    <a:pt x="128" y="24"/>
                  </a:lnTo>
                  <a:lnTo>
                    <a:pt x="125" y="12"/>
                  </a:lnTo>
                  <a:lnTo>
                    <a:pt x="125" y="9"/>
                  </a:lnTo>
                  <a:lnTo>
                    <a:pt x="122" y="6"/>
                  </a:lnTo>
                  <a:lnTo>
                    <a:pt x="111" y="6"/>
                  </a:lnTo>
                  <a:lnTo>
                    <a:pt x="104" y="2"/>
                  </a:lnTo>
                  <a:lnTo>
                    <a:pt x="93" y="0"/>
                  </a:lnTo>
                  <a:lnTo>
                    <a:pt x="90" y="6"/>
                  </a:lnTo>
                  <a:lnTo>
                    <a:pt x="87" y="9"/>
                  </a:lnTo>
                  <a:lnTo>
                    <a:pt x="81" y="11"/>
                  </a:lnTo>
                  <a:lnTo>
                    <a:pt x="78" y="11"/>
                  </a:lnTo>
                  <a:lnTo>
                    <a:pt x="72"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899" name="Freeform 673"/>
            <p:cNvSpPr>
              <a:spLocks/>
            </p:cNvSpPr>
            <p:nvPr/>
          </p:nvSpPr>
          <p:spPr bwMode="auto">
            <a:xfrm>
              <a:off x="2796" y="1666"/>
              <a:ext cx="60" cy="73"/>
            </a:xfrm>
            <a:custGeom>
              <a:avLst/>
              <a:gdLst>
                <a:gd name="T0" fmla="*/ 39 w 60"/>
                <a:gd name="T1" fmla="*/ 73 h 73"/>
                <a:gd name="T2" fmla="*/ 36 w 60"/>
                <a:gd name="T3" fmla="*/ 61 h 73"/>
                <a:gd name="T4" fmla="*/ 30 w 60"/>
                <a:gd name="T5" fmla="*/ 60 h 73"/>
                <a:gd name="T6" fmla="*/ 27 w 60"/>
                <a:gd name="T7" fmla="*/ 57 h 73"/>
                <a:gd name="T8" fmla="*/ 17 w 60"/>
                <a:gd name="T9" fmla="*/ 55 h 73"/>
                <a:gd name="T10" fmla="*/ 0 w 60"/>
                <a:gd name="T11" fmla="*/ 58 h 73"/>
                <a:gd name="T12" fmla="*/ 2 w 60"/>
                <a:gd name="T13" fmla="*/ 57 h 73"/>
                <a:gd name="T14" fmla="*/ 6 w 60"/>
                <a:gd name="T15" fmla="*/ 58 h 73"/>
                <a:gd name="T16" fmla="*/ 12 w 60"/>
                <a:gd name="T17" fmla="*/ 57 h 73"/>
                <a:gd name="T18" fmla="*/ 11 w 60"/>
                <a:gd name="T19" fmla="*/ 55 h 73"/>
                <a:gd name="T20" fmla="*/ 6 w 60"/>
                <a:gd name="T21" fmla="*/ 55 h 73"/>
                <a:gd name="T22" fmla="*/ 14 w 60"/>
                <a:gd name="T23" fmla="*/ 52 h 73"/>
                <a:gd name="T24" fmla="*/ 23 w 60"/>
                <a:gd name="T25" fmla="*/ 49 h 73"/>
                <a:gd name="T26" fmla="*/ 23 w 60"/>
                <a:gd name="T27" fmla="*/ 46 h 73"/>
                <a:gd name="T28" fmla="*/ 17 w 60"/>
                <a:gd name="T29" fmla="*/ 48 h 73"/>
                <a:gd name="T30" fmla="*/ 12 w 60"/>
                <a:gd name="T31" fmla="*/ 45 h 73"/>
                <a:gd name="T32" fmla="*/ 12 w 60"/>
                <a:gd name="T33" fmla="*/ 40 h 73"/>
                <a:gd name="T34" fmla="*/ 23 w 60"/>
                <a:gd name="T35" fmla="*/ 16 h 73"/>
                <a:gd name="T36" fmla="*/ 27 w 60"/>
                <a:gd name="T37" fmla="*/ 18 h 73"/>
                <a:gd name="T38" fmla="*/ 29 w 60"/>
                <a:gd name="T39" fmla="*/ 21 h 73"/>
                <a:gd name="T40" fmla="*/ 26 w 60"/>
                <a:gd name="T41" fmla="*/ 22 h 73"/>
                <a:gd name="T42" fmla="*/ 26 w 60"/>
                <a:gd name="T43" fmla="*/ 28 h 73"/>
                <a:gd name="T44" fmla="*/ 30 w 60"/>
                <a:gd name="T45" fmla="*/ 31 h 73"/>
                <a:gd name="T46" fmla="*/ 33 w 60"/>
                <a:gd name="T47" fmla="*/ 31 h 73"/>
                <a:gd name="T48" fmla="*/ 32 w 60"/>
                <a:gd name="T49" fmla="*/ 27 h 73"/>
                <a:gd name="T50" fmla="*/ 35 w 60"/>
                <a:gd name="T51" fmla="*/ 24 h 73"/>
                <a:gd name="T52" fmla="*/ 35 w 60"/>
                <a:gd name="T53" fmla="*/ 16 h 73"/>
                <a:gd name="T54" fmla="*/ 33 w 60"/>
                <a:gd name="T55" fmla="*/ 15 h 73"/>
                <a:gd name="T56" fmla="*/ 32 w 60"/>
                <a:gd name="T57" fmla="*/ 9 h 73"/>
                <a:gd name="T58" fmla="*/ 39 w 60"/>
                <a:gd name="T59" fmla="*/ 3 h 73"/>
                <a:gd name="T60" fmla="*/ 47 w 60"/>
                <a:gd name="T61" fmla="*/ 3 h 73"/>
                <a:gd name="T62" fmla="*/ 54 w 60"/>
                <a:gd name="T63" fmla="*/ 0 h 73"/>
                <a:gd name="T64" fmla="*/ 60 w 60"/>
                <a:gd name="T65" fmla="*/ 6 h 73"/>
                <a:gd name="T66" fmla="*/ 53 w 60"/>
                <a:gd name="T67" fmla="*/ 22 h 73"/>
                <a:gd name="T68" fmla="*/ 59 w 60"/>
                <a:gd name="T69" fmla="*/ 28 h 73"/>
                <a:gd name="T70" fmla="*/ 56 w 60"/>
                <a:gd name="T71" fmla="*/ 34 h 73"/>
                <a:gd name="T72" fmla="*/ 53 w 60"/>
                <a:gd name="T73" fmla="*/ 40 h 73"/>
                <a:gd name="T74" fmla="*/ 48 w 60"/>
                <a:gd name="T75" fmla="*/ 43 h 73"/>
                <a:gd name="T76" fmla="*/ 42 w 60"/>
                <a:gd name="T77" fmla="*/ 42 h 73"/>
                <a:gd name="T78" fmla="*/ 41 w 60"/>
                <a:gd name="T79" fmla="*/ 64 h 73"/>
                <a:gd name="T80" fmla="*/ 42 w 60"/>
                <a:gd name="T81" fmla="*/ 72 h 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
                <a:gd name="T124" fmla="*/ 0 h 73"/>
                <a:gd name="T125" fmla="*/ 60 w 60"/>
                <a:gd name="T126" fmla="*/ 73 h 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 h="73">
                  <a:moveTo>
                    <a:pt x="42" y="73"/>
                  </a:moveTo>
                  <a:lnTo>
                    <a:pt x="39" y="73"/>
                  </a:lnTo>
                  <a:lnTo>
                    <a:pt x="36" y="72"/>
                  </a:lnTo>
                  <a:lnTo>
                    <a:pt x="36" y="61"/>
                  </a:lnTo>
                  <a:lnTo>
                    <a:pt x="33" y="60"/>
                  </a:lnTo>
                  <a:lnTo>
                    <a:pt x="30" y="60"/>
                  </a:lnTo>
                  <a:lnTo>
                    <a:pt x="29" y="58"/>
                  </a:lnTo>
                  <a:lnTo>
                    <a:pt x="27" y="57"/>
                  </a:lnTo>
                  <a:lnTo>
                    <a:pt x="24" y="55"/>
                  </a:lnTo>
                  <a:lnTo>
                    <a:pt x="17" y="55"/>
                  </a:lnTo>
                  <a:lnTo>
                    <a:pt x="6" y="61"/>
                  </a:lnTo>
                  <a:lnTo>
                    <a:pt x="0" y="58"/>
                  </a:lnTo>
                  <a:lnTo>
                    <a:pt x="0" y="57"/>
                  </a:lnTo>
                  <a:lnTo>
                    <a:pt x="2" y="57"/>
                  </a:lnTo>
                  <a:lnTo>
                    <a:pt x="3" y="57"/>
                  </a:lnTo>
                  <a:lnTo>
                    <a:pt x="6" y="58"/>
                  </a:lnTo>
                  <a:lnTo>
                    <a:pt x="9" y="57"/>
                  </a:lnTo>
                  <a:lnTo>
                    <a:pt x="12" y="57"/>
                  </a:lnTo>
                  <a:lnTo>
                    <a:pt x="14" y="57"/>
                  </a:lnTo>
                  <a:lnTo>
                    <a:pt x="11" y="55"/>
                  </a:lnTo>
                  <a:lnTo>
                    <a:pt x="8" y="57"/>
                  </a:lnTo>
                  <a:lnTo>
                    <a:pt x="6" y="55"/>
                  </a:lnTo>
                  <a:lnTo>
                    <a:pt x="8" y="54"/>
                  </a:lnTo>
                  <a:lnTo>
                    <a:pt x="14" y="52"/>
                  </a:lnTo>
                  <a:lnTo>
                    <a:pt x="17" y="49"/>
                  </a:lnTo>
                  <a:lnTo>
                    <a:pt x="23" y="49"/>
                  </a:lnTo>
                  <a:lnTo>
                    <a:pt x="24" y="48"/>
                  </a:lnTo>
                  <a:lnTo>
                    <a:pt x="23" y="46"/>
                  </a:lnTo>
                  <a:lnTo>
                    <a:pt x="20" y="48"/>
                  </a:lnTo>
                  <a:lnTo>
                    <a:pt x="17" y="48"/>
                  </a:lnTo>
                  <a:lnTo>
                    <a:pt x="14" y="46"/>
                  </a:lnTo>
                  <a:lnTo>
                    <a:pt x="12" y="45"/>
                  </a:lnTo>
                  <a:lnTo>
                    <a:pt x="12" y="42"/>
                  </a:lnTo>
                  <a:lnTo>
                    <a:pt x="12" y="40"/>
                  </a:lnTo>
                  <a:lnTo>
                    <a:pt x="20" y="33"/>
                  </a:lnTo>
                  <a:lnTo>
                    <a:pt x="23" y="16"/>
                  </a:lnTo>
                  <a:lnTo>
                    <a:pt x="26" y="15"/>
                  </a:lnTo>
                  <a:lnTo>
                    <a:pt x="27" y="18"/>
                  </a:lnTo>
                  <a:lnTo>
                    <a:pt x="29" y="19"/>
                  </a:lnTo>
                  <a:lnTo>
                    <a:pt x="29" y="21"/>
                  </a:lnTo>
                  <a:lnTo>
                    <a:pt x="27" y="21"/>
                  </a:lnTo>
                  <a:lnTo>
                    <a:pt x="26" y="22"/>
                  </a:lnTo>
                  <a:lnTo>
                    <a:pt x="26" y="24"/>
                  </a:lnTo>
                  <a:lnTo>
                    <a:pt x="26" y="28"/>
                  </a:lnTo>
                  <a:lnTo>
                    <a:pt x="27" y="31"/>
                  </a:lnTo>
                  <a:lnTo>
                    <a:pt x="30" y="31"/>
                  </a:lnTo>
                  <a:lnTo>
                    <a:pt x="33" y="33"/>
                  </a:lnTo>
                  <a:lnTo>
                    <a:pt x="33" y="31"/>
                  </a:lnTo>
                  <a:lnTo>
                    <a:pt x="33" y="28"/>
                  </a:lnTo>
                  <a:lnTo>
                    <a:pt x="32" y="27"/>
                  </a:lnTo>
                  <a:lnTo>
                    <a:pt x="32" y="25"/>
                  </a:lnTo>
                  <a:lnTo>
                    <a:pt x="35" y="24"/>
                  </a:lnTo>
                  <a:lnTo>
                    <a:pt x="36" y="16"/>
                  </a:lnTo>
                  <a:lnTo>
                    <a:pt x="35" y="16"/>
                  </a:lnTo>
                  <a:lnTo>
                    <a:pt x="33" y="16"/>
                  </a:lnTo>
                  <a:lnTo>
                    <a:pt x="33" y="15"/>
                  </a:lnTo>
                  <a:lnTo>
                    <a:pt x="32" y="10"/>
                  </a:lnTo>
                  <a:lnTo>
                    <a:pt x="32" y="9"/>
                  </a:lnTo>
                  <a:lnTo>
                    <a:pt x="33" y="6"/>
                  </a:lnTo>
                  <a:lnTo>
                    <a:pt x="39" y="3"/>
                  </a:lnTo>
                  <a:lnTo>
                    <a:pt x="42" y="1"/>
                  </a:lnTo>
                  <a:lnTo>
                    <a:pt x="47" y="3"/>
                  </a:lnTo>
                  <a:lnTo>
                    <a:pt x="50" y="1"/>
                  </a:lnTo>
                  <a:lnTo>
                    <a:pt x="54" y="0"/>
                  </a:lnTo>
                  <a:lnTo>
                    <a:pt x="57" y="1"/>
                  </a:lnTo>
                  <a:lnTo>
                    <a:pt x="60" y="6"/>
                  </a:lnTo>
                  <a:lnTo>
                    <a:pt x="57" y="19"/>
                  </a:lnTo>
                  <a:lnTo>
                    <a:pt x="53" y="22"/>
                  </a:lnTo>
                  <a:lnTo>
                    <a:pt x="53" y="25"/>
                  </a:lnTo>
                  <a:lnTo>
                    <a:pt x="59" y="28"/>
                  </a:lnTo>
                  <a:lnTo>
                    <a:pt x="59" y="31"/>
                  </a:lnTo>
                  <a:lnTo>
                    <a:pt x="56" y="34"/>
                  </a:lnTo>
                  <a:lnTo>
                    <a:pt x="53" y="36"/>
                  </a:lnTo>
                  <a:lnTo>
                    <a:pt x="53" y="40"/>
                  </a:lnTo>
                  <a:lnTo>
                    <a:pt x="51" y="43"/>
                  </a:lnTo>
                  <a:lnTo>
                    <a:pt x="48" y="43"/>
                  </a:lnTo>
                  <a:lnTo>
                    <a:pt x="45" y="42"/>
                  </a:lnTo>
                  <a:lnTo>
                    <a:pt x="42" y="42"/>
                  </a:lnTo>
                  <a:lnTo>
                    <a:pt x="42" y="61"/>
                  </a:lnTo>
                  <a:lnTo>
                    <a:pt x="41" y="64"/>
                  </a:lnTo>
                  <a:lnTo>
                    <a:pt x="41" y="66"/>
                  </a:lnTo>
                  <a:lnTo>
                    <a:pt x="42" y="72"/>
                  </a:lnTo>
                  <a:lnTo>
                    <a:pt x="42" y="73"/>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00" name="Freeform 674"/>
            <p:cNvSpPr>
              <a:spLocks/>
            </p:cNvSpPr>
            <p:nvPr/>
          </p:nvSpPr>
          <p:spPr bwMode="auto">
            <a:xfrm>
              <a:off x="2660" y="1730"/>
              <a:ext cx="213" cy="214"/>
            </a:xfrm>
            <a:custGeom>
              <a:avLst/>
              <a:gdLst>
                <a:gd name="T0" fmla="*/ 105 w 213"/>
                <a:gd name="T1" fmla="*/ 20 h 214"/>
                <a:gd name="T2" fmla="*/ 88 w 213"/>
                <a:gd name="T3" fmla="*/ 33 h 214"/>
                <a:gd name="T4" fmla="*/ 87 w 213"/>
                <a:gd name="T5" fmla="*/ 42 h 214"/>
                <a:gd name="T6" fmla="*/ 78 w 213"/>
                <a:gd name="T7" fmla="*/ 47 h 214"/>
                <a:gd name="T8" fmla="*/ 58 w 213"/>
                <a:gd name="T9" fmla="*/ 41 h 214"/>
                <a:gd name="T10" fmla="*/ 48 w 213"/>
                <a:gd name="T11" fmla="*/ 38 h 214"/>
                <a:gd name="T12" fmla="*/ 55 w 213"/>
                <a:gd name="T13" fmla="*/ 63 h 214"/>
                <a:gd name="T14" fmla="*/ 45 w 213"/>
                <a:gd name="T15" fmla="*/ 65 h 214"/>
                <a:gd name="T16" fmla="*/ 22 w 213"/>
                <a:gd name="T17" fmla="*/ 60 h 214"/>
                <a:gd name="T18" fmla="*/ 1 w 213"/>
                <a:gd name="T19" fmla="*/ 68 h 214"/>
                <a:gd name="T20" fmla="*/ 6 w 213"/>
                <a:gd name="T21" fmla="*/ 72 h 214"/>
                <a:gd name="T22" fmla="*/ 9 w 213"/>
                <a:gd name="T23" fmla="*/ 75 h 214"/>
                <a:gd name="T24" fmla="val 15545454"/>
                <a:gd name="T25" fmla="*/ 83 h 214"/>
                <a:gd name="T26" fmla="*/ 13 w 213"/>
                <a:gd name="T27" fmla="*/ 84 h 214"/>
                <a:gd name="T28" fmla="*/ 31 w 213"/>
                <a:gd name="T29" fmla="*/ 90 h 214"/>
                <a:gd name="T30" fmla="*/ 37 w 213"/>
                <a:gd name="T31" fmla="*/ 92 h 214"/>
                <a:gd name="T32" fmla="*/ 48 w 213"/>
                <a:gd name="T33" fmla="*/ 98 h 214"/>
                <a:gd name="T34" fmla="*/ 48 w 213"/>
                <a:gd name="T35" fmla="*/ 105 h 214"/>
                <a:gd name="T36" fmla="*/ 49 w 213"/>
                <a:gd name="T37" fmla="*/ 114 h 214"/>
                <a:gd name="T38" fmla="*/ 61 w 213"/>
                <a:gd name="T39" fmla="*/ 125 h 214"/>
                <a:gd name="T40" fmla="*/ 61 w 213"/>
                <a:gd name="T41" fmla="*/ 138 h 214"/>
                <a:gd name="T42" fmla="*/ 63 w 213"/>
                <a:gd name="T43" fmla="*/ 141 h 214"/>
                <a:gd name="T44" fmla="*/ 63 w 213"/>
                <a:gd name="T45" fmla="*/ 160 h 214"/>
                <a:gd name="T46" fmla="*/ 49 w 213"/>
                <a:gd name="T47" fmla="*/ 190 h 214"/>
                <a:gd name="T48" fmla="*/ 67 w 213"/>
                <a:gd name="T49" fmla="*/ 204 h 214"/>
                <a:gd name="T50" fmla="*/ 94 w 213"/>
                <a:gd name="T51" fmla="*/ 205 h 214"/>
                <a:gd name="T52" fmla="*/ 112 w 213"/>
                <a:gd name="T53" fmla="*/ 214 h 214"/>
                <a:gd name="T54" fmla="*/ 130 w 213"/>
                <a:gd name="T55" fmla="*/ 199 h 214"/>
                <a:gd name="T56" fmla="*/ 147 w 213"/>
                <a:gd name="T57" fmla="*/ 187 h 214"/>
                <a:gd name="T58" fmla="*/ 154 w 213"/>
                <a:gd name="T59" fmla="*/ 190 h 214"/>
                <a:gd name="T60" fmla="*/ 163 w 213"/>
                <a:gd name="T61" fmla="*/ 190 h 214"/>
                <a:gd name="T62" fmla="*/ 169 w 213"/>
                <a:gd name="T63" fmla="*/ 193 h 214"/>
                <a:gd name="T64" fmla="*/ 181 w 213"/>
                <a:gd name="T65" fmla="*/ 198 h 214"/>
                <a:gd name="T66" fmla="*/ 198 w 213"/>
                <a:gd name="T67" fmla="*/ 184 h 214"/>
                <a:gd name="T68" fmla="*/ 205 w 213"/>
                <a:gd name="T69" fmla="*/ 174 h 214"/>
                <a:gd name="T70" fmla="*/ 193 w 213"/>
                <a:gd name="T71" fmla="*/ 162 h 214"/>
                <a:gd name="T72" fmla="*/ 190 w 213"/>
                <a:gd name="T73" fmla="*/ 154 h 214"/>
                <a:gd name="T74" fmla="*/ 196 w 213"/>
                <a:gd name="T75" fmla="*/ 146 h 214"/>
                <a:gd name="T76" fmla="*/ 193 w 213"/>
                <a:gd name="T77" fmla="*/ 129 h 214"/>
                <a:gd name="T78" fmla="*/ 184 w 213"/>
                <a:gd name="T79" fmla="*/ 119 h 214"/>
                <a:gd name="T80" fmla="*/ 180 w 213"/>
                <a:gd name="T81" fmla="*/ 114 h 214"/>
                <a:gd name="T82" fmla="*/ 186 w 213"/>
                <a:gd name="T83" fmla="*/ 105 h 214"/>
                <a:gd name="T84" fmla="*/ 199 w 213"/>
                <a:gd name="T85" fmla="*/ 92 h 214"/>
                <a:gd name="T86" fmla="*/ 211 w 213"/>
                <a:gd name="T87" fmla="*/ 59 h 214"/>
                <a:gd name="T88" fmla="*/ 183 w 213"/>
                <a:gd name="T89" fmla="*/ 41 h 214"/>
                <a:gd name="T90" fmla="*/ 168 w 213"/>
                <a:gd name="T91" fmla="*/ 39 h 214"/>
                <a:gd name="T92" fmla="*/ 160 w 213"/>
                <a:gd name="T93" fmla="*/ 26 h 214"/>
                <a:gd name="T94" fmla="*/ 150 w 213"/>
                <a:gd name="T95" fmla="*/ 29 h 214"/>
                <a:gd name="T96" fmla="*/ 132 w 213"/>
                <a:gd name="T97" fmla="*/ 9 h 2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3"/>
                <a:gd name="T148" fmla="*/ 0 h 214"/>
                <a:gd name="T149" fmla="*/ 213 w 213"/>
                <a:gd name="T150" fmla="*/ 214 h 2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3" h="214">
                  <a:moveTo>
                    <a:pt x="124" y="0"/>
                  </a:moveTo>
                  <a:lnTo>
                    <a:pt x="123" y="2"/>
                  </a:lnTo>
                  <a:lnTo>
                    <a:pt x="108" y="5"/>
                  </a:lnTo>
                  <a:lnTo>
                    <a:pt x="105" y="20"/>
                  </a:lnTo>
                  <a:lnTo>
                    <a:pt x="106" y="21"/>
                  </a:lnTo>
                  <a:lnTo>
                    <a:pt x="106" y="24"/>
                  </a:lnTo>
                  <a:lnTo>
                    <a:pt x="99" y="30"/>
                  </a:lnTo>
                  <a:lnTo>
                    <a:pt x="88" y="33"/>
                  </a:lnTo>
                  <a:lnTo>
                    <a:pt x="84" y="36"/>
                  </a:lnTo>
                  <a:lnTo>
                    <a:pt x="82" y="41"/>
                  </a:lnTo>
                  <a:lnTo>
                    <a:pt x="82" y="42"/>
                  </a:lnTo>
                  <a:lnTo>
                    <a:pt x="87" y="42"/>
                  </a:lnTo>
                  <a:lnTo>
                    <a:pt x="88" y="42"/>
                  </a:lnTo>
                  <a:lnTo>
                    <a:pt x="88" y="44"/>
                  </a:lnTo>
                  <a:lnTo>
                    <a:pt x="81" y="45"/>
                  </a:lnTo>
                  <a:lnTo>
                    <a:pt x="78" y="47"/>
                  </a:lnTo>
                  <a:lnTo>
                    <a:pt x="72" y="48"/>
                  </a:lnTo>
                  <a:lnTo>
                    <a:pt x="63" y="45"/>
                  </a:lnTo>
                  <a:lnTo>
                    <a:pt x="61" y="45"/>
                  </a:lnTo>
                  <a:lnTo>
                    <a:pt x="58" y="41"/>
                  </a:lnTo>
                  <a:lnTo>
                    <a:pt x="58" y="38"/>
                  </a:lnTo>
                  <a:lnTo>
                    <a:pt x="57" y="38"/>
                  </a:lnTo>
                  <a:lnTo>
                    <a:pt x="51" y="38"/>
                  </a:lnTo>
                  <a:lnTo>
                    <a:pt x="48" y="38"/>
                  </a:lnTo>
                  <a:lnTo>
                    <a:pt x="49" y="45"/>
                  </a:lnTo>
                  <a:lnTo>
                    <a:pt x="51" y="48"/>
                  </a:lnTo>
                  <a:lnTo>
                    <a:pt x="54" y="62"/>
                  </a:lnTo>
                  <a:lnTo>
                    <a:pt x="55" y="63"/>
                  </a:lnTo>
                  <a:lnTo>
                    <a:pt x="55" y="65"/>
                  </a:lnTo>
                  <a:lnTo>
                    <a:pt x="51" y="65"/>
                  </a:lnTo>
                  <a:lnTo>
                    <a:pt x="49" y="63"/>
                  </a:lnTo>
                  <a:lnTo>
                    <a:pt x="45" y="65"/>
                  </a:lnTo>
                  <a:lnTo>
                    <a:pt x="42" y="65"/>
                  </a:lnTo>
                  <a:lnTo>
                    <a:pt x="36" y="66"/>
                  </a:lnTo>
                  <a:lnTo>
                    <a:pt x="28" y="60"/>
                  </a:lnTo>
                  <a:lnTo>
                    <a:pt x="22" y="60"/>
                  </a:lnTo>
                  <a:lnTo>
                    <a:pt x="22" y="59"/>
                  </a:lnTo>
                  <a:lnTo>
                    <a:pt x="19" y="60"/>
                  </a:lnTo>
                  <a:lnTo>
                    <a:pt x="19" y="62"/>
                  </a:lnTo>
                  <a:lnTo>
                    <a:pt x="1" y="68"/>
                  </a:lnTo>
                  <a:lnTo>
                    <a:pt x="0" y="71"/>
                  </a:lnTo>
                  <a:lnTo>
                    <a:pt x="0" y="72"/>
                  </a:lnTo>
                  <a:lnTo>
                    <a:pt x="6" y="71"/>
                  </a:lnTo>
                  <a:lnTo>
                    <a:pt x="6" y="72"/>
                  </a:lnTo>
                  <a:lnTo>
                    <a:pt x="4" y="74"/>
                  </a:lnTo>
                  <a:lnTo>
                    <a:pt x="3" y="75"/>
                  </a:lnTo>
                  <a:lnTo>
                    <a:pt x="3" y="77"/>
                  </a:lnTo>
                  <a:lnTo>
                    <a:pt x="9" y="75"/>
                  </a:lnTo>
                  <a:lnTo>
                    <a:pt x="7" y="78"/>
                  </a:lnTo>
                  <a:lnTo>
                    <a:pt x="1" y="80"/>
                  </a:lnTo>
                  <a:lnTo>
                    <a:pt x="3" y="81"/>
                  </a:lnTo>
                  <a:lnTo>
                    <a:pt x="7" y="83"/>
                  </a:lnTo>
                  <a:lnTo>
                    <a:pt x="7" y="86"/>
                  </a:lnTo>
                  <a:lnTo>
                    <a:pt x="10" y="86"/>
                  </a:lnTo>
                  <a:lnTo>
                    <a:pt x="10" y="84"/>
                  </a:lnTo>
                  <a:lnTo>
                    <a:pt x="13" y="84"/>
                  </a:lnTo>
                  <a:lnTo>
                    <a:pt x="25" y="89"/>
                  </a:lnTo>
                  <a:lnTo>
                    <a:pt x="27" y="92"/>
                  </a:lnTo>
                  <a:lnTo>
                    <a:pt x="28" y="92"/>
                  </a:lnTo>
                  <a:lnTo>
                    <a:pt x="31" y="90"/>
                  </a:lnTo>
                  <a:lnTo>
                    <a:pt x="34" y="92"/>
                  </a:lnTo>
                  <a:lnTo>
                    <a:pt x="33" y="92"/>
                  </a:lnTo>
                  <a:lnTo>
                    <a:pt x="36" y="93"/>
                  </a:lnTo>
                  <a:lnTo>
                    <a:pt x="37" y="92"/>
                  </a:lnTo>
                  <a:lnTo>
                    <a:pt x="39" y="93"/>
                  </a:lnTo>
                  <a:lnTo>
                    <a:pt x="39" y="98"/>
                  </a:lnTo>
                  <a:lnTo>
                    <a:pt x="42" y="99"/>
                  </a:lnTo>
                  <a:lnTo>
                    <a:pt x="48" y="98"/>
                  </a:lnTo>
                  <a:lnTo>
                    <a:pt x="51" y="99"/>
                  </a:lnTo>
                  <a:lnTo>
                    <a:pt x="45" y="101"/>
                  </a:lnTo>
                  <a:lnTo>
                    <a:pt x="45" y="102"/>
                  </a:lnTo>
                  <a:lnTo>
                    <a:pt x="48" y="105"/>
                  </a:lnTo>
                  <a:lnTo>
                    <a:pt x="46" y="107"/>
                  </a:lnTo>
                  <a:lnTo>
                    <a:pt x="43" y="105"/>
                  </a:lnTo>
                  <a:lnTo>
                    <a:pt x="43" y="108"/>
                  </a:lnTo>
                  <a:lnTo>
                    <a:pt x="49" y="114"/>
                  </a:lnTo>
                  <a:lnTo>
                    <a:pt x="49" y="117"/>
                  </a:lnTo>
                  <a:lnTo>
                    <a:pt x="57" y="122"/>
                  </a:lnTo>
                  <a:lnTo>
                    <a:pt x="61" y="123"/>
                  </a:lnTo>
                  <a:lnTo>
                    <a:pt x="61" y="125"/>
                  </a:lnTo>
                  <a:lnTo>
                    <a:pt x="63" y="128"/>
                  </a:lnTo>
                  <a:lnTo>
                    <a:pt x="63" y="132"/>
                  </a:lnTo>
                  <a:lnTo>
                    <a:pt x="61" y="135"/>
                  </a:lnTo>
                  <a:lnTo>
                    <a:pt x="61" y="138"/>
                  </a:lnTo>
                  <a:lnTo>
                    <a:pt x="64" y="140"/>
                  </a:lnTo>
                  <a:lnTo>
                    <a:pt x="67" y="143"/>
                  </a:lnTo>
                  <a:lnTo>
                    <a:pt x="69" y="147"/>
                  </a:lnTo>
                  <a:lnTo>
                    <a:pt x="63" y="141"/>
                  </a:lnTo>
                  <a:lnTo>
                    <a:pt x="61" y="143"/>
                  </a:lnTo>
                  <a:lnTo>
                    <a:pt x="60" y="162"/>
                  </a:lnTo>
                  <a:lnTo>
                    <a:pt x="61" y="159"/>
                  </a:lnTo>
                  <a:lnTo>
                    <a:pt x="63" y="160"/>
                  </a:lnTo>
                  <a:lnTo>
                    <a:pt x="60" y="163"/>
                  </a:lnTo>
                  <a:lnTo>
                    <a:pt x="55" y="189"/>
                  </a:lnTo>
                  <a:lnTo>
                    <a:pt x="52" y="192"/>
                  </a:lnTo>
                  <a:lnTo>
                    <a:pt x="49" y="190"/>
                  </a:lnTo>
                  <a:lnTo>
                    <a:pt x="49" y="192"/>
                  </a:lnTo>
                  <a:lnTo>
                    <a:pt x="58" y="199"/>
                  </a:lnTo>
                  <a:lnTo>
                    <a:pt x="63" y="199"/>
                  </a:lnTo>
                  <a:lnTo>
                    <a:pt x="67" y="204"/>
                  </a:lnTo>
                  <a:lnTo>
                    <a:pt x="87" y="208"/>
                  </a:lnTo>
                  <a:lnTo>
                    <a:pt x="88" y="208"/>
                  </a:lnTo>
                  <a:lnTo>
                    <a:pt x="91" y="205"/>
                  </a:lnTo>
                  <a:lnTo>
                    <a:pt x="94" y="205"/>
                  </a:lnTo>
                  <a:lnTo>
                    <a:pt x="102" y="208"/>
                  </a:lnTo>
                  <a:lnTo>
                    <a:pt x="105" y="210"/>
                  </a:lnTo>
                  <a:lnTo>
                    <a:pt x="111" y="213"/>
                  </a:lnTo>
                  <a:lnTo>
                    <a:pt x="112" y="214"/>
                  </a:lnTo>
                  <a:lnTo>
                    <a:pt x="132" y="213"/>
                  </a:lnTo>
                  <a:lnTo>
                    <a:pt x="130" y="204"/>
                  </a:lnTo>
                  <a:lnTo>
                    <a:pt x="130" y="202"/>
                  </a:lnTo>
                  <a:lnTo>
                    <a:pt x="130" y="199"/>
                  </a:lnTo>
                  <a:lnTo>
                    <a:pt x="132" y="195"/>
                  </a:lnTo>
                  <a:lnTo>
                    <a:pt x="142" y="190"/>
                  </a:lnTo>
                  <a:lnTo>
                    <a:pt x="144" y="189"/>
                  </a:lnTo>
                  <a:lnTo>
                    <a:pt x="147" y="187"/>
                  </a:lnTo>
                  <a:lnTo>
                    <a:pt x="148" y="187"/>
                  </a:lnTo>
                  <a:lnTo>
                    <a:pt x="148" y="189"/>
                  </a:lnTo>
                  <a:lnTo>
                    <a:pt x="153" y="189"/>
                  </a:lnTo>
                  <a:lnTo>
                    <a:pt x="154" y="190"/>
                  </a:lnTo>
                  <a:lnTo>
                    <a:pt x="156" y="190"/>
                  </a:lnTo>
                  <a:lnTo>
                    <a:pt x="160" y="192"/>
                  </a:lnTo>
                  <a:lnTo>
                    <a:pt x="160" y="190"/>
                  </a:lnTo>
                  <a:lnTo>
                    <a:pt x="163" y="190"/>
                  </a:lnTo>
                  <a:lnTo>
                    <a:pt x="165" y="192"/>
                  </a:lnTo>
                  <a:lnTo>
                    <a:pt x="166" y="192"/>
                  </a:lnTo>
                  <a:lnTo>
                    <a:pt x="169" y="192"/>
                  </a:lnTo>
                  <a:lnTo>
                    <a:pt x="169" y="193"/>
                  </a:lnTo>
                  <a:lnTo>
                    <a:pt x="171" y="195"/>
                  </a:lnTo>
                  <a:lnTo>
                    <a:pt x="174" y="195"/>
                  </a:lnTo>
                  <a:lnTo>
                    <a:pt x="177" y="196"/>
                  </a:lnTo>
                  <a:lnTo>
                    <a:pt x="181" y="198"/>
                  </a:lnTo>
                  <a:lnTo>
                    <a:pt x="189" y="195"/>
                  </a:lnTo>
                  <a:lnTo>
                    <a:pt x="189" y="193"/>
                  </a:lnTo>
                  <a:lnTo>
                    <a:pt x="190" y="192"/>
                  </a:lnTo>
                  <a:lnTo>
                    <a:pt x="198" y="184"/>
                  </a:lnTo>
                  <a:lnTo>
                    <a:pt x="204" y="181"/>
                  </a:lnTo>
                  <a:lnTo>
                    <a:pt x="204" y="180"/>
                  </a:lnTo>
                  <a:lnTo>
                    <a:pt x="205" y="177"/>
                  </a:lnTo>
                  <a:lnTo>
                    <a:pt x="205" y="174"/>
                  </a:lnTo>
                  <a:lnTo>
                    <a:pt x="204" y="172"/>
                  </a:lnTo>
                  <a:lnTo>
                    <a:pt x="196" y="171"/>
                  </a:lnTo>
                  <a:lnTo>
                    <a:pt x="195" y="168"/>
                  </a:lnTo>
                  <a:lnTo>
                    <a:pt x="193" y="162"/>
                  </a:lnTo>
                  <a:lnTo>
                    <a:pt x="193" y="159"/>
                  </a:lnTo>
                  <a:lnTo>
                    <a:pt x="193" y="156"/>
                  </a:lnTo>
                  <a:lnTo>
                    <a:pt x="190" y="156"/>
                  </a:lnTo>
                  <a:lnTo>
                    <a:pt x="190" y="154"/>
                  </a:lnTo>
                  <a:lnTo>
                    <a:pt x="190" y="153"/>
                  </a:lnTo>
                  <a:lnTo>
                    <a:pt x="190" y="150"/>
                  </a:lnTo>
                  <a:lnTo>
                    <a:pt x="192" y="149"/>
                  </a:lnTo>
                  <a:lnTo>
                    <a:pt x="196" y="146"/>
                  </a:lnTo>
                  <a:lnTo>
                    <a:pt x="192" y="134"/>
                  </a:lnTo>
                  <a:lnTo>
                    <a:pt x="192" y="132"/>
                  </a:lnTo>
                  <a:lnTo>
                    <a:pt x="195" y="132"/>
                  </a:lnTo>
                  <a:lnTo>
                    <a:pt x="193" y="129"/>
                  </a:lnTo>
                  <a:lnTo>
                    <a:pt x="192" y="128"/>
                  </a:lnTo>
                  <a:lnTo>
                    <a:pt x="190" y="120"/>
                  </a:lnTo>
                  <a:lnTo>
                    <a:pt x="190" y="119"/>
                  </a:lnTo>
                  <a:lnTo>
                    <a:pt x="184" y="119"/>
                  </a:lnTo>
                  <a:lnTo>
                    <a:pt x="181" y="125"/>
                  </a:lnTo>
                  <a:lnTo>
                    <a:pt x="180" y="126"/>
                  </a:lnTo>
                  <a:lnTo>
                    <a:pt x="178" y="125"/>
                  </a:lnTo>
                  <a:lnTo>
                    <a:pt x="180" y="114"/>
                  </a:lnTo>
                  <a:lnTo>
                    <a:pt x="181" y="113"/>
                  </a:lnTo>
                  <a:lnTo>
                    <a:pt x="181" y="111"/>
                  </a:lnTo>
                  <a:lnTo>
                    <a:pt x="184" y="110"/>
                  </a:lnTo>
                  <a:lnTo>
                    <a:pt x="186" y="105"/>
                  </a:lnTo>
                  <a:lnTo>
                    <a:pt x="195" y="96"/>
                  </a:lnTo>
                  <a:lnTo>
                    <a:pt x="193" y="93"/>
                  </a:lnTo>
                  <a:lnTo>
                    <a:pt x="195" y="92"/>
                  </a:lnTo>
                  <a:lnTo>
                    <a:pt x="199" y="92"/>
                  </a:lnTo>
                  <a:lnTo>
                    <a:pt x="204" y="89"/>
                  </a:lnTo>
                  <a:lnTo>
                    <a:pt x="204" y="77"/>
                  </a:lnTo>
                  <a:lnTo>
                    <a:pt x="207" y="66"/>
                  </a:lnTo>
                  <a:lnTo>
                    <a:pt x="211" y="59"/>
                  </a:lnTo>
                  <a:lnTo>
                    <a:pt x="213" y="56"/>
                  </a:lnTo>
                  <a:lnTo>
                    <a:pt x="190" y="50"/>
                  </a:lnTo>
                  <a:lnTo>
                    <a:pt x="186" y="44"/>
                  </a:lnTo>
                  <a:lnTo>
                    <a:pt x="183" y="41"/>
                  </a:lnTo>
                  <a:lnTo>
                    <a:pt x="178" y="41"/>
                  </a:lnTo>
                  <a:lnTo>
                    <a:pt x="174" y="39"/>
                  </a:lnTo>
                  <a:lnTo>
                    <a:pt x="171" y="39"/>
                  </a:lnTo>
                  <a:lnTo>
                    <a:pt x="168" y="39"/>
                  </a:lnTo>
                  <a:lnTo>
                    <a:pt x="162" y="35"/>
                  </a:lnTo>
                  <a:lnTo>
                    <a:pt x="162" y="33"/>
                  </a:lnTo>
                  <a:lnTo>
                    <a:pt x="160" y="33"/>
                  </a:lnTo>
                  <a:lnTo>
                    <a:pt x="160" y="26"/>
                  </a:lnTo>
                  <a:lnTo>
                    <a:pt x="159" y="26"/>
                  </a:lnTo>
                  <a:lnTo>
                    <a:pt x="156" y="30"/>
                  </a:lnTo>
                  <a:lnTo>
                    <a:pt x="153" y="30"/>
                  </a:lnTo>
                  <a:lnTo>
                    <a:pt x="150" y="29"/>
                  </a:lnTo>
                  <a:lnTo>
                    <a:pt x="148" y="21"/>
                  </a:lnTo>
                  <a:lnTo>
                    <a:pt x="147" y="20"/>
                  </a:lnTo>
                  <a:lnTo>
                    <a:pt x="135" y="15"/>
                  </a:lnTo>
                  <a:lnTo>
                    <a:pt x="132" y="9"/>
                  </a:lnTo>
                  <a:lnTo>
                    <a:pt x="129" y="9"/>
                  </a:lnTo>
                  <a:lnTo>
                    <a:pt x="126" y="8"/>
                  </a:lnTo>
                  <a:lnTo>
                    <a:pt x="124" y="0"/>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01" name="Freeform 675"/>
            <p:cNvSpPr>
              <a:spLocks/>
            </p:cNvSpPr>
            <p:nvPr/>
          </p:nvSpPr>
          <p:spPr bwMode="auto">
            <a:xfrm>
              <a:off x="2582" y="1950"/>
              <a:ext cx="54" cy="110"/>
            </a:xfrm>
            <a:custGeom>
              <a:avLst/>
              <a:gdLst>
                <a:gd name="T0" fmla="*/ 35 w 54"/>
                <a:gd name="T1" fmla="*/ 105 h 110"/>
                <a:gd name="T2" fmla="*/ 33 w 54"/>
                <a:gd name="T3" fmla="*/ 98 h 110"/>
                <a:gd name="T4" fmla="*/ 42 w 54"/>
                <a:gd name="T5" fmla="*/ 89 h 110"/>
                <a:gd name="T6" fmla="*/ 41 w 54"/>
                <a:gd name="T7" fmla="*/ 84 h 110"/>
                <a:gd name="T8" fmla="*/ 38 w 54"/>
                <a:gd name="T9" fmla="*/ 81 h 110"/>
                <a:gd name="T10" fmla="*/ 36 w 54"/>
                <a:gd name="T11" fmla="*/ 78 h 110"/>
                <a:gd name="T12" fmla="*/ 38 w 54"/>
                <a:gd name="T13" fmla="*/ 74 h 110"/>
                <a:gd name="T14" fmla="*/ 41 w 54"/>
                <a:gd name="T15" fmla="*/ 66 h 110"/>
                <a:gd name="T16" fmla="*/ 36 w 54"/>
                <a:gd name="T17" fmla="*/ 60 h 110"/>
                <a:gd name="T18" fmla="*/ 35 w 54"/>
                <a:gd name="T19" fmla="*/ 54 h 110"/>
                <a:gd name="T20" fmla="*/ 38 w 54"/>
                <a:gd name="T21" fmla="*/ 53 h 110"/>
                <a:gd name="T22" fmla="*/ 41 w 54"/>
                <a:gd name="T23" fmla="*/ 51 h 110"/>
                <a:gd name="T24" fmla="*/ 44 w 54"/>
                <a:gd name="T25" fmla="*/ 48 h 110"/>
                <a:gd name="T26" fmla="*/ 44 w 54"/>
                <a:gd name="T27" fmla="*/ 45 h 110"/>
                <a:gd name="T28" fmla="*/ 42 w 54"/>
                <a:gd name="T29" fmla="*/ 42 h 110"/>
                <a:gd name="T30" fmla="*/ 45 w 54"/>
                <a:gd name="T31" fmla="*/ 24 h 110"/>
                <a:gd name="T32" fmla="*/ 51 w 54"/>
                <a:gd name="T33" fmla="*/ 17 h 110"/>
                <a:gd name="T34" fmla="*/ 54 w 54"/>
                <a:gd name="T35" fmla="*/ 14 h 110"/>
                <a:gd name="T36" fmla="*/ 54 w 54"/>
                <a:gd name="T37" fmla="*/ 11 h 110"/>
                <a:gd name="T38" fmla="*/ 50 w 54"/>
                <a:gd name="T39" fmla="*/ 5 h 110"/>
                <a:gd name="T40" fmla="*/ 41 w 54"/>
                <a:gd name="T41" fmla="*/ 3 h 110"/>
                <a:gd name="T42" fmla="*/ 36 w 54"/>
                <a:gd name="T43" fmla="*/ 6 h 110"/>
                <a:gd name="T44" fmla="*/ 24 w 54"/>
                <a:gd name="T45" fmla="*/ 5 h 110"/>
                <a:gd name="T46" fmla="*/ 23 w 54"/>
                <a:gd name="T47" fmla="*/ 5 h 110"/>
                <a:gd name="T48" fmla="*/ 23 w 54"/>
                <a:gd name="T49" fmla="*/ 0 h 110"/>
                <a:gd name="T50" fmla="*/ 14 w 54"/>
                <a:gd name="T51" fmla="*/ 3 h 110"/>
                <a:gd name="T52" fmla="*/ 11 w 54"/>
                <a:gd name="T53" fmla="*/ 6 h 110"/>
                <a:gd name="T54" fmla="*/ 14 w 54"/>
                <a:gd name="T55" fmla="*/ 23 h 110"/>
                <a:gd name="T56" fmla="*/ 12 w 54"/>
                <a:gd name="T57" fmla="*/ 26 h 110"/>
                <a:gd name="T58" fmla="*/ 6 w 54"/>
                <a:gd name="T59" fmla="*/ 53 h 110"/>
                <a:gd name="T60" fmla="*/ 2 w 54"/>
                <a:gd name="T61" fmla="*/ 62 h 110"/>
                <a:gd name="T62" fmla="*/ 2 w 54"/>
                <a:gd name="T63" fmla="*/ 68 h 110"/>
                <a:gd name="T64" fmla="*/ 0 w 54"/>
                <a:gd name="T65" fmla="*/ 72 h 110"/>
                <a:gd name="T66" fmla="*/ 0 w 54"/>
                <a:gd name="T67" fmla="*/ 74 h 110"/>
                <a:gd name="T68" fmla="*/ 3 w 54"/>
                <a:gd name="T69" fmla="*/ 75 h 110"/>
                <a:gd name="T70" fmla="*/ 6 w 54"/>
                <a:gd name="T71" fmla="*/ 80 h 110"/>
                <a:gd name="T72" fmla="*/ 12 w 54"/>
                <a:gd name="T73" fmla="*/ 78 h 110"/>
                <a:gd name="T74" fmla="*/ 12 w 54"/>
                <a:gd name="T75" fmla="*/ 80 h 110"/>
                <a:gd name="T76" fmla="*/ 11 w 54"/>
                <a:gd name="T77" fmla="*/ 81 h 110"/>
                <a:gd name="T78" fmla="*/ 11 w 54"/>
                <a:gd name="T79" fmla="*/ 98 h 110"/>
                <a:gd name="T80" fmla="*/ 9 w 54"/>
                <a:gd name="T81" fmla="*/ 105 h 110"/>
                <a:gd name="T82" fmla="*/ 9 w 54"/>
                <a:gd name="T83" fmla="*/ 108 h 110"/>
                <a:gd name="T84" fmla="*/ 9 w 54"/>
                <a:gd name="T85" fmla="*/ 110 h 110"/>
                <a:gd name="T86" fmla="*/ 14 w 54"/>
                <a:gd name="T87" fmla="*/ 108 h 110"/>
                <a:gd name="T88" fmla="*/ 21 w 54"/>
                <a:gd name="T89" fmla="*/ 108 h 110"/>
                <a:gd name="T90" fmla="*/ 23 w 54"/>
                <a:gd name="T91" fmla="*/ 110 h 110"/>
                <a:gd name="T92" fmla="*/ 27 w 54"/>
                <a:gd name="T93" fmla="*/ 110 h 110"/>
                <a:gd name="T94" fmla="*/ 35 w 54"/>
                <a:gd name="T95" fmla="*/ 105 h 1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4"/>
                <a:gd name="T145" fmla="*/ 0 h 110"/>
                <a:gd name="T146" fmla="*/ 54 w 54"/>
                <a:gd name="T147" fmla="*/ 110 h 1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4" h="110">
                  <a:moveTo>
                    <a:pt x="35" y="105"/>
                  </a:moveTo>
                  <a:lnTo>
                    <a:pt x="33" y="98"/>
                  </a:lnTo>
                  <a:lnTo>
                    <a:pt x="42" y="89"/>
                  </a:lnTo>
                  <a:lnTo>
                    <a:pt x="41" y="84"/>
                  </a:lnTo>
                  <a:lnTo>
                    <a:pt x="38" y="81"/>
                  </a:lnTo>
                  <a:lnTo>
                    <a:pt x="36" y="78"/>
                  </a:lnTo>
                  <a:lnTo>
                    <a:pt x="38" y="74"/>
                  </a:lnTo>
                  <a:lnTo>
                    <a:pt x="41" y="66"/>
                  </a:lnTo>
                  <a:lnTo>
                    <a:pt x="36" y="60"/>
                  </a:lnTo>
                  <a:lnTo>
                    <a:pt x="35" y="54"/>
                  </a:lnTo>
                  <a:lnTo>
                    <a:pt x="38" y="53"/>
                  </a:lnTo>
                  <a:lnTo>
                    <a:pt x="41" y="51"/>
                  </a:lnTo>
                  <a:lnTo>
                    <a:pt x="44" y="48"/>
                  </a:lnTo>
                  <a:lnTo>
                    <a:pt x="44" y="45"/>
                  </a:lnTo>
                  <a:lnTo>
                    <a:pt x="42" y="42"/>
                  </a:lnTo>
                  <a:lnTo>
                    <a:pt x="45" y="24"/>
                  </a:lnTo>
                  <a:lnTo>
                    <a:pt x="51" y="17"/>
                  </a:lnTo>
                  <a:lnTo>
                    <a:pt x="54" y="14"/>
                  </a:lnTo>
                  <a:lnTo>
                    <a:pt x="54" y="11"/>
                  </a:lnTo>
                  <a:lnTo>
                    <a:pt x="50" y="5"/>
                  </a:lnTo>
                  <a:lnTo>
                    <a:pt x="41" y="3"/>
                  </a:lnTo>
                  <a:lnTo>
                    <a:pt x="36" y="6"/>
                  </a:lnTo>
                  <a:lnTo>
                    <a:pt x="24" y="5"/>
                  </a:lnTo>
                  <a:lnTo>
                    <a:pt x="23" y="5"/>
                  </a:lnTo>
                  <a:lnTo>
                    <a:pt x="23" y="0"/>
                  </a:lnTo>
                  <a:lnTo>
                    <a:pt x="14" y="3"/>
                  </a:lnTo>
                  <a:lnTo>
                    <a:pt x="11" y="6"/>
                  </a:lnTo>
                  <a:lnTo>
                    <a:pt x="14" y="23"/>
                  </a:lnTo>
                  <a:lnTo>
                    <a:pt x="12" y="26"/>
                  </a:lnTo>
                  <a:lnTo>
                    <a:pt x="6" y="53"/>
                  </a:lnTo>
                  <a:lnTo>
                    <a:pt x="2" y="62"/>
                  </a:lnTo>
                  <a:lnTo>
                    <a:pt x="2" y="68"/>
                  </a:lnTo>
                  <a:lnTo>
                    <a:pt x="0" y="72"/>
                  </a:lnTo>
                  <a:lnTo>
                    <a:pt x="0" y="74"/>
                  </a:lnTo>
                  <a:lnTo>
                    <a:pt x="3" y="75"/>
                  </a:lnTo>
                  <a:lnTo>
                    <a:pt x="6" y="80"/>
                  </a:lnTo>
                  <a:lnTo>
                    <a:pt x="12" y="78"/>
                  </a:lnTo>
                  <a:lnTo>
                    <a:pt x="12" y="80"/>
                  </a:lnTo>
                  <a:lnTo>
                    <a:pt x="11" y="81"/>
                  </a:lnTo>
                  <a:lnTo>
                    <a:pt x="11" y="98"/>
                  </a:lnTo>
                  <a:lnTo>
                    <a:pt x="9" y="105"/>
                  </a:lnTo>
                  <a:lnTo>
                    <a:pt x="9" y="108"/>
                  </a:lnTo>
                  <a:lnTo>
                    <a:pt x="9" y="110"/>
                  </a:lnTo>
                  <a:lnTo>
                    <a:pt x="14" y="108"/>
                  </a:lnTo>
                  <a:lnTo>
                    <a:pt x="21" y="108"/>
                  </a:lnTo>
                  <a:lnTo>
                    <a:pt x="23" y="110"/>
                  </a:lnTo>
                  <a:lnTo>
                    <a:pt x="27" y="110"/>
                  </a:lnTo>
                  <a:lnTo>
                    <a:pt x="35" y="105"/>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02" name="Freeform 676"/>
            <p:cNvSpPr>
              <a:spLocks/>
            </p:cNvSpPr>
            <p:nvPr/>
          </p:nvSpPr>
          <p:spPr bwMode="auto">
            <a:xfrm>
              <a:off x="3176" y="1950"/>
              <a:ext cx="313" cy="134"/>
            </a:xfrm>
            <a:custGeom>
              <a:avLst/>
              <a:gdLst>
                <a:gd name="T0" fmla="*/ 168 w 313"/>
                <a:gd name="T1" fmla="*/ 119 h 134"/>
                <a:gd name="T2" fmla="*/ 161 w 313"/>
                <a:gd name="T3" fmla="*/ 119 h 134"/>
                <a:gd name="T4" fmla="*/ 146 w 313"/>
                <a:gd name="T5" fmla="*/ 114 h 134"/>
                <a:gd name="T6" fmla="*/ 134 w 313"/>
                <a:gd name="T7" fmla="*/ 123 h 134"/>
                <a:gd name="T8" fmla="*/ 122 w 313"/>
                <a:gd name="T9" fmla="*/ 128 h 134"/>
                <a:gd name="T10" fmla="*/ 87 w 313"/>
                <a:gd name="T11" fmla="*/ 113 h 134"/>
                <a:gd name="T12" fmla="*/ 74 w 313"/>
                <a:gd name="T13" fmla="*/ 120 h 134"/>
                <a:gd name="T14" fmla="*/ 54 w 313"/>
                <a:gd name="T15" fmla="*/ 125 h 134"/>
                <a:gd name="T16" fmla="*/ 47 w 313"/>
                <a:gd name="T17" fmla="*/ 117 h 134"/>
                <a:gd name="T18" fmla="*/ 36 w 313"/>
                <a:gd name="T19" fmla="*/ 114 h 134"/>
                <a:gd name="T20" fmla="*/ 33 w 313"/>
                <a:gd name="T21" fmla="*/ 116 h 134"/>
                <a:gd name="T22" fmla="*/ 27 w 313"/>
                <a:gd name="T23" fmla="*/ 113 h 134"/>
                <a:gd name="T24" fmla="*/ 36 w 313"/>
                <a:gd name="T25" fmla="*/ 110 h 134"/>
                <a:gd name="T26" fmla="*/ 24 w 313"/>
                <a:gd name="T27" fmla="*/ 105 h 134"/>
                <a:gd name="T28" fmla="*/ 21 w 313"/>
                <a:gd name="T29" fmla="*/ 98 h 134"/>
                <a:gd name="T30" fmla="*/ 18 w 313"/>
                <a:gd name="T31" fmla="*/ 95 h 134"/>
                <a:gd name="T32" fmla="*/ 11 w 313"/>
                <a:gd name="T33" fmla="*/ 86 h 134"/>
                <a:gd name="T34" fmla="*/ 3 w 313"/>
                <a:gd name="T35" fmla="*/ 83 h 134"/>
                <a:gd name="T36" fmla="*/ 5 w 313"/>
                <a:gd name="T37" fmla="*/ 77 h 134"/>
                <a:gd name="T38" fmla="*/ 11 w 313"/>
                <a:gd name="T39" fmla="*/ 80 h 134"/>
                <a:gd name="T40" fmla="*/ 11 w 313"/>
                <a:gd name="T41" fmla="*/ 75 h 134"/>
                <a:gd name="T42" fmla="*/ 12 w 313"/>
                <a:gd name="T43" fmla="*/ 66 h 134"/>
                <a:gd name="T44" fmla="*/ 14 w 313"/>
                <a:gd name="T45" fmla="*/ 56 h 134"/>
                <a:gd name="T46" fmla="*/ 0 w 313"/>
                <a:gd name="T47" fmla="*/ 48 h 134"/>
                <a:gd name="T48" fmla="*/ 15 w 313"/>
                <a:gd name="T49" fmla="*/ 38 h 134"/>
                <a:gd name="T50" fmla="*/ 27 w 313"/>
                <a:gd name="T51" fmla="*/ 38 h 134"/>
                <a:gd name="T52" fmla="*/ 32 w 313"/>
                <a:gd name="T53" fmla="*/ 36 h 134"/>
                <a:gd name="T54" fmla="*/ 47 w 313"/>
                <a:gd name="T55" fmla="*/ 32 h 134"/>
                <a:gd name="T56" fmla="*/ 60 w 313"/>
                <a:gd name="T57" fmla="*/ 29 h 134"/>
                <a:gd name="T58" fmla="*/ 51 w 313"/>
                <a:gd name="T59" fmla="*/ 27 h 134"/>
                <a:gd name="T60" fmla="*/ 53 w 313"/>
                <a:gd name="T61" fmla="*/ 20 h 134"/>
                <a:gd name="T62" fmla="*/ 77 w 313"/>
                <a:gd name="T63" fmla="*/ 23 h 134"/>
                <a:gd name="T64" fmla="*/ 90 w 313"/>
                <a:gd name="T65" fmla="*/ 17 h 134"/>
                <a:gd name="T66" fmla="*/ 152 w 313"/>
                <a:gd name="T67" fmla="*/ 0 h 134"/>
                <a:gd name="T68" fmla="*/ 164 w 313"/>
                <a:gd name="T69" fmla="*/ 9 h 134"/>
                <a:gd name="T70" fmla="*/ 190 w 313"/>
                <a:gd name="T71" fmla="*/ 24 h 134"/>
                <a:gd name="T72" fmla="*/ 232 w 313"/>
                <a:gd name="T73" fmla="*/ 24 h 134"/>
                <a:gd name="T74" fmla="*/ 259 w 313"/>
                <a:gd name="T75" fmla="*/ 12 h 134"/>
                <a:gd name="T76" fmla="*/ 273 w 313"/>
                <a:gd name="T77" fmla="*/ 12 h 134"/>
                <a:gd name="T78" fmla="*/ 285 w 313"/>
                <a:gd name="T79" fmla="*/ 17 h 134"/>
                <a:gd name="T80" fmla="*/ 295 w 313"/>
                <a:gd name="T81" fmla="*/ 38 h 134"/>
                <a:gd name="T82" fmla="*/ 309 w 313"/>
                <a:gd name="T83" fmla="*/ 48 h 134"/>
                <a:gd name="T84" fmla="*/ 304 w 313"/>
                <a:gd name="T85" fmla="*/ 66 h 134"/>
                <a:gd name="T86" fmla="*/ 313 w 313"/>
                <a:gd name="T87" fmla="*/ 104 h 134"/>
                <a:gd name="T88" fmla="*/ 288 w 313"/>
                <a:gd name="T89" fmla="*/ 102 h 134"/>
                <a:gd name="T90" fmla="*/ 271 w 313"/>
                <a:gd name="T91" fmla="*/ 105 h 134"/>
                <a:gd name="T92" fmla="*/ 267 w 313"/>
                <a:gd name="T93" fmla="*/ 105 h 134"/>
                <a:gd name="T94" fmla="*/ 240 w 313"/>
                <a:gd name="T95" fmla="*/ 108 h 134"/>
                <a:gd name="T96" fmla="*/ 219 w 313"/>
                <a:gd name="T97" fmla="*/ 116 h 134"/>
                <a:gd name="T98" fmla="*/ 201 w 313"/>
                <a:gd name="T99" fmla="*/ 111 h 134"/>
                <a:gd name="T100" fmla="*/ 183 w 313"/>
                <a:gd name="T101" fmla="*/ 117 h 134"/>
                <a:gd name="T102" fmla="*/ 177 w 313"/>
                <a:gd name="T103" fmla="*/ 113 h 134"/>
                <a:gd name="T104" fmla="*/ 177 w 313"/>
                <a:gd name="T105" fmla="*/ 125 h 134"/>
                <a:gd name="T106" fmla="*/ 171 w 313"/>
                <a:gd name="T107" fmla="*/ 131 h 134"/>
                <a:gd name="T108" fmla="*/ 167 w 313"/>
                <a:gd name="T109" fmla="*/ 132 h 1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3"/>
                <a:gd name="T166" fmla="*/ 0 h 134"/>
                <a:gd name="T167" fmla="*/ 313 w 313"/>
                <a:gd name="T168" fmla="*/ 134 h 1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3" h="134">
                  <a:moveTo>
                    <a:pt x="165" y="129"/>
                  </a:moveTo>
                  <a:lnTo>
                    <a:pt x="164" y="125"/>
                  </a:lnTo>
                  <a:lnTo>
                    <a:pt x="165" y="120"/>
                  </a:lnTo>
                  <a:lnTo>
                    <a:pt x="168" y="119"/>
                  </a:lnTo>
                  <a:lnTo>
                    <a:pt x="170" y="116"/>
                  </a:lnTo>
                  <a:lnTo>
                    <a:pt x="167" y="113"/>
                  </a:lnTo>
                  <a:lnTo>
                    <a:pt x="161" y="116"/>
                  </a:lnTo>
                  <a:lnTo>
                    <a:pt x="161" y="119"/>
                  </a:lnTo>
                  <a:lnTo>
                    <a:pt x="158" y="119"/>
                  </a:lnTo>
                  <a:lnTo>
                    <a:pt x="155" y="119"/>
                  </a:lnTo>
                  <a:lnTo>
                    <a:pt x="149" y="114"/>
                  </a:lnTo>
                  <a:lnTo>
                    <a:pt x="146" y="114"/>
                  </a:lnTo>
                  <a:lnTo>
                    <a:pt x="144" y="114"/>
                  </a:lnTo>
                  <a:lnTo>
                    <a:pt x="141" y="116"/>
                  </a:lnTo>
                  <a:lnTo>
                    <a:pt x="135" y="122"/>
                  </a:lnTo>
                  <a:lnTo>
                    <a:pt x="134" y="123"/>
                  </a:lnTo>
                  <a:lnTo>
                    <a:pt x="131" y="125"/>
                  </a:lnTo>
                  <a:lnTo>
                    <a:pt x="128" y="126"/>
                  </a:lnTo>
                  <a:lnTo>
                    <a:pt x="125" y="128"/>
                  </a:lnTo>
                  <a:lnTo>
                    <a:pt x="122" y="128"/>
                  </a:lnTo>
                  <a:lnTo>
                    <a:pt x="113" y="131"/>
                  </a:lnTo>
                  <a:lnTo>
                    <a:pt x="107" y="128"/>
                  </a:lnTo>
                  <a:lnTo>
                    <a:pt x="104" y="123"/>
                  </a:lnTo>
                  <a:lnTo>
                    <a:pt x="87" y="113"/>
                  </a:lnTo>
                  <a:lnTo>
                    <a:pt x="77" y="113"/>
                  </a:lnTo>
                  <a:lnTo>
                    <a:pt x="75" y="116"/>
                  </a:lnTo>
                  <a:lnTo>
                    <a:pt x="75" y="119"/>
                  </a:lnTo>
                  <a:lnTo>
                    <a:pt x="74" y="120"/>
                  </a:lnTo>
                  <a:lnTo>
                    <a:pt x="74" y="125"/>
                  </a:lnTo>
                  <a:lnTo>
                    <a:pt x="63" y="128"/>
                  </a:lnTo>
                  <a:lnTo>
                    <a:pt x="57" y="126"/>
                  </a:lnTo>
                  <a:lnTo>
                    <a:pt x="54" y="125"/>
                  </a:lnTo>
                  <a:lnTo>
                    <a:pt x="51" y="122"/>
                  </a:lnTo>
                  <a:lnTo>
                    <a:pt x="50" y="116"/>
                  </a:lnTo>
                  <a:lnTo>
                    <a:pt x="48" y="116"/>
                  </a:lnTo>
                  <a:lnTo>
                    <a:pt x="47" y="117"/>
                  </a:lnTo>
                  <a:lnTo>
                    <a:pt x="44" y="116"/>
                  </a:lnTo>
                  <a:lnTo>
                    <a:pt x="42" y="114"/>
                  </a:lnTo>
                  <a:lnTo>
                    <a:pt x="41" y="114"/>
                  </a:lnTo>
                  <a:lnTo>
                    <a:pt x="36" y="114"/>
                  </a:lnTo>
                  <a:lnTo>
                    <a:pt x="36" y="116"/>
                  </a:lnTo>
                  <a:lnTo>
                    <a:pt x="33" y="117"/>
                  </a:lnTo>
                  <a:lnTo>
                    <a:pt x="32" y="117"/>
                  </a:lnTo>
                  <a:lnTo>
                    <a:pt x="33" y="116"/>
                  </a:lnTo>
                  <a:lnTo>
                    <a:pt x="33" y="114"/>
                  </a:lnTo>
                  <a:lnTo>
                    <a:pt x="23" y="117"/>
                  </a:lnTo>
                  <a:lnTo>
                    <a:pt x="24" y="116"/>
                  </a:lnTo>
                  <a:lnTo>
                    <a:pt x="27" y="113"/>
                  </a:lnTo>
                  <a:lnTo>
                    <a:pt x="32" y="113"/>
                  </a:lnTo>
                  <a:lnTo>
                    <a:pt x="33" y="113"/>
                  </a:lnTo>
                  <a:lnTo>
                    <a:pt x="33" y="111"/>
                  </a:lnTo>
                  <a:lnTo>
                    <a:pt x="36" y="110"/>
                  </a:lnTo>
                  <a:lnTo>
                    <a:pt x="38" y="108"/>
                  </a:lnTo>
                  <a:lnTo>
                    <a:pt x="21" y="110"/>
                  </a:lnTo>
                  <a:lnTo>
                    <a:pt x="21" y="108"/>
                  </a:lnTo>
                  <a:lnTo>
                    <a:pt x="24" y="105"/>
                  </a:lnTo>
                  <a:lnTo>
                    <a:pt x="21" y="102"/>
                  </a:lnTo>
                  <a:lnTo>
                    <a:pt x="20" y="101"/>
                  </a:lnTo>
                  <a:lnTo>
                    <a:pt x="20" y="99"/>
                  </a:lnTo>
                  <a:lnTo>
                    <a:pt x="21" y="98"/>
                  </a:lnTo>
                  <a:lnTo>
                    <a:pt x="21" y="96"/>
                  </a:lnTo>
                  <a:lnTo>
                    <a:pt x="18" y="98"/>
                  </a:lnTo>
                  <a:lnTo>
                    <a:pt x="17" y="95"/>
                  </a:lnTo>
                  <a:lnTo>
                    <a:pt x="18" y="95"/>
                  </a:lnTo>
                  <a:lnTo>
                    <a:pt x="18" y="92"/>
                  </a:lnTo>
                  <a:lnTo>
                    <a:pt x="17" y="89"/>
                  </a:lnTo>
                  <a:lnTo>
                    <a:pt x="15" y="87"/>
                  </a:lnTo>
                  <a:lnTo>
                    <a:pt x="11" y="86"/>
                  </a:lnTo>
                  <a:lnTo>
                    <a:pt x="9" y="84"/>
                  </a:lnTo>
                  <a:lnTo>
                    <a:pt x="6" y="86"/>
                  </a:lnTo>
                  <a:lnTo>
                    <a:pt x="5" y="84"/>
                  </a:lnTo>
                  <a:lnTo>
                    <a:pt x="3" y="83"/>
                  </a:lnTo>
                  <a:lnTo>
                    <a:pt x="3" y="81"/>
                  </a:lnTo>
                  <a:lnTo>
                    <a:pt x="5" y="81"/>
                  </a:lnTo>
                  <a:lnTo>
                    <a:pt x="5" y="78"/>
                  </a:lnTo>
                  <a:lnTo>
                    <a:pt x="5" y="77"/>
                  </a:lnTo>
                  <a:lnTo>
                    <a:pt x="6" y="74"/>
                  </a:lnTo>
                  <a:lnTo>
                    <a:pt x="6" y="75"/>
                  </a:lnTo>
                  <a:lnTo>
                    <a:pt x="9" y="80"/>
                  </a:lnTo>
                  <a:lnTo>
                    <a:pt x="11" y="80"/>
                  </a:lnTo>
                  <a:lnTo>
                    <a:pt x="17" y="80"/>
                  </a:lnTo>
                  <a:lnTo>
                    <a:pt x="17" y="78"/>
                  </a:lnTo>
                  <a:lnTo>
                    <a:pt x="12" y="78"/>
                  </a:lnTo>
                  <a:lnTo>
                    <a:pt x="11" y="75"/>
                  </a:lnTo>
                  <a:lnTo>
                    <a:pt x="12" y="72"/>
                  </a:lnTo>
                  <a:lnTo>
                    <a:pt x="14" y="71"/>
                  </a:lnTo>
                  <a:lnTo>
                    <a:pt x="14" y="69"/>
                  </a:lnTo>
                  <a:lnTo>
                    <a:pt x="12" y="66"/>
                  </a:lnTo>
                  <a:lnTo>
                    <a:pt x="12" y="65"/>
                  </a:lnTo>
                  <a:lnTo>
                    <a:pt x="11" y="63"/>
                  </a:lnTo>
                  <a:lnTo>
                    <a:pt x="11" y="59"/>
                  </a:lnTo>
                  <a:lnTo>
                    <a:pt x="14" y="56"/>
                  </a:lnTo>
                  <a:lnTo>
                    <a:pt x="12" y="56"/>
                  </a:lnTo>
                  <a:lnTo>
                    <a:pt x="0" y="56"/>
                  </a:lnTo>
                  <a:lnTo>
                    <a:pt x="0" y="54"/>
                  </a:lnTo>
                  <a:lnTo>
                    <a:pt x="0" y="48"/>
                  </a:lnTo>
                  <a:lnTo>
                    <a:pt x="3" y="45"/>
                  </a:lnTo>
                  <a:lnTo>
                    <a:pt x="5" y="45"/>
                  </a:lnTo>
                  <a:lnTo>
                    <a:pt x="11" y="36"/>
                  </a:lnTo>
                  <a:lnTo>
                    <a:pt x="15" y="38"/>
                  </a:lnTo>
                  <a:lnTo>
                    <a:pt x="20" y="36"/>
                  </a:lnTo>
                  <a:lnTo>
                    <a:pt x="21" y="38"/>
                  </a:lnTo>
                  <a:lnTo>
                    <a:pt x="24" y="38"/>
                  </a:lnTo>
                  <a:lnTo>
                    <a:pt x="27" y="38"/>
                  </a:lnTo>
                  <a:lnTo>
                    <a:pt x="27" y="33"/>
                  </a:lnTo>
                  <a:lnTo>
                    <a:pt x="29" y="35"/>
                  </a:lnTo>
                  <a:lnTo>
                    <a:pt x="32" y="35"/>
                  </a:lnTo>
                  <a:lnTo>
                    <a:pt x="32" y="36"/>
                  </a:lnTo>
                  <a:lnTo>
                    <a:pt x="50" y="36"/>
                  </a:lnTo>
                  <a:lnTo>
                    <a:pt x="50" y="35"/>
                  </a:lnTo>
                  <a:lnTo>
                    <a:pt x="47" y="33"/>
                  </a:lnTo>
                  <a:lnTo>
                    <a:pt x="47" y="32"/>
                  </a:lnTo>
                  <a:lnTo>
                    <a:pt x="50" y="32"/>
                  </a:lnTo>
                  <a:lnTo>
                    <a:pt x="63" y="30"/>
                  </a:lnTo>
                  <a:lnTo>
                    <a:pt x="62" y="29"/>
                  </a:lnTo>
                  <a:lnTo>
                    <a:pt x="60" y="29"/>
                  </a:lnTo>
                  <a:lnTo>
                    <a:pt x="59" y="29"/>
                  </a:lnTo>
                  <a:lnTo>
                    <a:pt x="54" y="29"/>
                  </a:lnTo>
                  <a:lnTo>
                    <a:pt x="53" y="27"/>
                  </a:lnTo>
                  <a:lnTo>
                    <a:pt x="51" y="27"/>
                  </a:lnTo>
                  <a:lnTo>
                    <a:pt x="51" y="24"/>
                  </a:lnTo>
                  <a:lnTo>
                    <a:pt x="50" y="24"/>
                  </a:lnTo>
                  <a:lnTo>
                    <a:pt x="53" y="18"/>
                  </a:lnTo>
                  <a:lnTo>
                    <a:pt x="53" y="20"/>
                  </a:lnTo>
                  <a:lnTo>
                    <a:pt x="56" y="20"/>
                  </a:lnTo>
                  <a:lnTo>
                    <a:pt x="59" y="21"/>
                  </a:lnTo>
                  <a:lnTo>
                    <a:pt x="74" y="21"/>
                  </a:lnTo>
                  <a:lnTo>
                    <a:pt x="77" y="23"/>
                  </a:lnTo>
                  <a:lnTo>
                    <a:pt x="78" y="23"/>
                  </a:lnTo>
                  <a:lnTo>
                    <a:pt x="84" y="23"/>
                  </a:lnTo>
                  <a:lnTo>
                    <a:pt x="89" y="21"/>
                  </a:lnTo>
                  <a:lnTo>
                    <a:pt x="90" y="17"/>
                  </a:lnTo>
                  <a:lnTo>
                    <a:pt x="122" y="2"/>
                  </a:lnTo>
                  <a:lnTo>
                    <a:pt x="146" y="2"/>
                  </a:lnTo>
                  <a:lnTo>
                    <a:pt x="149" y="0"/>
                  </a:lnTo>
                  <a:lnTo>
                    <a:pt x="152" y="0"/>
                  </a:lnTo>
                  <a:lnTo>
                    <a:pt x="153" y="0"/>
                  </a:lnTo>
                  <a:lnTo>
                    <a:pt x="153" y="3"/>
                  </a:lnTo>
                  <a:lnTo>
                    <a:pt x="155" y="6"/>
                  </a:lnTo>
                  <a:lnTo>
                    <a:pt x="164" y="9"/>
                  </a:lnTo>
                  <a:lnTo>
                    <a:pt x="167" y="8"/>
                  </a:lnTo>
                  <a:lnTo>
                    <a:pt x="171" y="17"/>
                  </a:lnTo>
                  <a:lnTo>
                    <a:pt x="180" y="18"/>
                  </a:lnTo>
                  <a:lnTo>
                    <a:pt x="190" y="24"/>
                  </a:lnTo>
                  <a:lnTo>
                    <a:pt x="195" y="23"/>
                  </a:lnTo>
                  <a:lnTo>
                    <a:pt x="201" y="26"/>
                  </a:lnTo>
                  <a:lnTo>
                    <a:pt x="222" y="21"/>
                  </a:lnTo>
                  <a:lnTo>
                    <a:pt x="232" y="24"/>
                  </a:lnTo>
                  <a:lnTo>
                    <a:pt x="238" y="24"/>
                  </a:lnTo>
                  <a:lnTo>
                    <a:pt x="256" y="12"/>
                  </a:lnTo>
                  <a:lnTo>
                    <a:pt x="258" y="9"/>
                  </a:lnTo>
                  <a:lnTo>
                    <a:pt x="259" y="12"/>
                  </a:lnTo>
                  <a:lnTo>
                    <a:pt x="262" y="12"/>
                  </a:lnTo>
                  <a:lnTo>
                    <a:pt x="265" y="11"/>
                  </a:lnTo>
                  <a:lnTo>
                    <a:pt x="271" y="12"/>
                  </a:lnTo>
                  <a:lnTo>
                    <a:pt x="273" y="12"/>
                  </a:lnTo>
                  <a:lnTo>
                    <a:pt x="274" y="11"/>
                  </a:lnTo>
                  <a:lnTo>
                    <a:pt x="276" y="9"/>
                  </a:lnTo>
                  <a:lnTo>
                    <a:pt x="279" y="11"/>
                  </a:lnTo>
                  <a:lnTo>
                    <a:pt x="285" y="17"/>
                  </a:lnTo>
                  <a:lnTo>
                    <a:pt x="286" y="18"/>
                  </a:lnTo>
                  <a:lnTo>
                    <a:pt x="291" y="23"/>
                  </a:lnTo>
                  <a:lnTo>
                    <a:pt x="294" y="27"/>
                  </a:lnTo>
                  <a:lnTo>
                    <a:pt x="295" y="38"/>
                  </a:lnTo>
                  <a:lnTo>
                    <a:pt x="297" y="41"/>
                  </a:lnTo>
                  <a:lnTo>
                    <a:pt x="303" y="44"/>
                  </a:lnTo>
                  <a:lnTo>
                    <a:pt x="306" y="47"/>
                  </a:lnTo>
                  <a:lnTo>
                    <a:pt x="309" y="48"/>
                  </a:lnTo>
                  <a:lnTo>
                    <a:pt x="310" y="48"/>
                  </a:lnTo>
                  <a:lnTo>
                    <a:pt x="306" y="56"/>
                  </a:lnTo>
                  <a:lnTo>
                    <a:pt x="301" y="59"/>
                  </a:lnTo>
                  <a:lnTo>
                    <a:pt x="304" y="66"/>
                  </a:lnTo>
                  <a:lnTo>
                    <a:pt x="304" y="92"/>
                  </a:lnTo>
                  <a:lnTo>
                    <a:pt x="309" y="93"/>
                  </a:lnTo>
                  <a:lnTo>
                    <a:pt x="312" y="99"/>
                  </a:lnTo>
                  <a:lnTo>
                    <a:pt x="313" y="104"/>
                  </a:lnTo>
                  <a:lnTo>
                    <a:pt x="310" y="107"/>
                  </a:lnTo>
                  <a:lnTo>
                    <a:pt x="306" y="105"/>
                  </a:lnTo>
                  <a:lnTo>
                    <a:pt x="303" y="102"/>
                  </a:lnTo>
                  <a:lnTo>
                    <a:pt x="288" y="102"/>
                  </a:lnTo>
                  <a:lnTo>
                    <a:pt x="282" y="99"/>
                  </a:lnTo>
                  <a:lnTo>
                    <a:pt x="274" y="107"/>
                  </a:lnTo>
                  <a:lnTo>
                    <a:pt x="271" y="107"/>
                  </a:lnTo>
                  <a:lnTo>
                    <a:pt x="271" y="105"/>
                  </a:lnTo>
                  <a:lnTo>
                    <a:pt x="271" y="104"/>
                  </a:lnTo>
                  <a:lnTo>
                    <a:pt x="270" y="104"/>
                  </a:lnTo>
                  <a:lnTo>
                    <a:pt x="270" y="102"/>
                  </a:lnTo>
                  <a:lnTo>
                    <a:pt x="267" y="105"/>
                  </a:lnTo>
                  <a:lnTo>
                    <a:pt x="262" y="107"/>
                  </a:lnTo>
                  <a:lnTo>
                    <a:pt x="250" y="108"/>
                  </a:lnTo>
                  <a:lnTo>
                    <a:pt x="247" y="107"/>
                  </a:lnTo>
                  <a:lnTo>
                    <a:pt x="240" y="108"/>
                  </a:lnTo>
                  <a:lnTo>
                    <a:pt x="235" y="113"/>
                  </a:lnTo>
                  <a:lnTo>
                    <a:pt x="231" y="113"/>
                  </a:lnTo>
                  <a:lnTo>
                    <a:pt x="229" y="114"/>
                  </a:lnTo>
                  <a:lnTo>
                    <a:pt x="219" y="116"/>
                  </a:lnTo>
                  <a:lnTo>
                    <a:pt x="211" y="116"/>
                  </a:lnTo>
                  <a:lnTo>
                    <a:pt x="207" y="111"/>
                  </a:lnTo>
                  <a:lnTo>
                    <a:pt x="205" y="111"/>
                  </a:lnTo>
                  <a:lnTo>
                    <a:pt x="201" y="111"/>
                  </a:lnTo>
                  <a:lnTo>
                    <a:pt x="192" y="116"/>
                  </a:lnTo>
                  <a:lnTo>
                    <a:pt x="190" y="117"/>
                  </a:lnTo>
                  <a:lnTo>
                    <a:pt x="186" y="116"/>
                  </a:lnTo>
                  <a:lnTo>
                    <a:pt x="183" y="117"/>
                  </a:lnTo>
                  <a:lnTo>
                    <a:pt x="183" y="116"/>
                  </a:lnTo>
                  <a:lnTo>
                    <a:pt x="182" y="114"/>
                  </a:lnTo>
                  <a:lnTo>
                    <a:pt x="179" y="114"/>
                  </a:lnTo>
                  <a:lnTo>
                    <a:pt x="177" y="113"/>
                  </a:lnTo>
                  <a:lnTo>
                    <a:pt x="176" y="116"/>
                  </a:lnTo>
                  <a:lnTo>
                    <a:pt x="176" y="117"/>
                  </a:lnTo>
                  <a:lnTo>
                    <a:pt x="174" y="120"/>
                  </a:lnTo>
                  <a:lnTo>
                    <a:pt x="177" y="125"/>
                  </a:lnTo>
                  <a:lnTo>
                    <a:pt x="177" y="126"/>
                  </a:lnTo>
                  <a:lnTo>
                    <a:pt x="174" y="126"/>
                  </a:lnTo>
                  <a:lnTo>
                    <a:pt x="171" y="126"/>
                  </a:lnTo>
                  <a:lnTo>
                    <a:pt x="171" y="131"/>
                  </a:lnTo>
                  <a:lnTo>
                    <a:pt x="170" y="132"/>
                  </a:lnTo>
                  <a:lnTo>
                    <a:pt x="168" y="132"/>
                  </a:lnTo>
                  <a:lnTo>
                    <a:pt x="168" y="134"/>
                  </a:lnTo>
                  <a:lnTo>
                    <a:pt x="167" y="132"/>
                  </a:lnTo>
                  <a:lnTo>
                    <a:pt x="165" y="131"/>
                  </a:lnTo>
                  <a:lnTo>
                    <a:pt x="164" y="131"/>
                  </a:lnTo>
                  <a:lnTo>
                    <a:pt x="165" y="129"/>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03" name="Freeform 677"/>
            <p:cNvSpPr>
              <a:spLocks/>
            </p:cNvSpPr>
            <p:nvPr/>
          </p:nvSpPr>
          <p:spPr bwMode="auto">
            <a:xfrm>
              <a:off x="3518" y="2199"/>
              <a:ext cx="30" cy="30"/>
            </a:xfrm>
            <a:custGeom>
              <a:avLst/>
              <a:gdLst>
                <a:gd name="T0" fmla="*/ 30 w 30"/>
                <a:gd name="T1" fmla="*/ 30 h 30"/>
                <a:gd name="T2" fmla="*/ 30 w 30"/>
                <a:gd name="T3" fmla="*/ 25 h 30"/>
                <a:gd name="T4" fmla="*/ 28 w 30"/>
                <a:gd name="T5" fmla="*/ 25 h 30"/>
                <a:gd name="T6" fmla="*/ 25 w 30"/>
                <a:gd name="T7" fmla="*/ 16 h 30"/>
                <a:gd name="T8" fmla="*/ 22 w 30"/>
                <a:gd name="T9" fmla="*/ 15 h 30"/>
                <a:gd name="T10" fmla="*/ 19 w 30"/>
                <a:gd name="T11" fmla="*/ 15 h 30"/>
                <a:gd name="T12" fmla="*/ 21 w 30"/>
                <a:gd name="T13" fmla="*/ 13 h 30"/>
                <a:gd name="T14" fmla="*/ 21 w 30"/>
                <a:gd name="T15" fmla="*/ 12 h 30"/>
                <a:gd name="T16" fmla="*/ 27 w 30"/>
                <a:gd name="T17" fmla="*/ 10 h 30"/>
                <a:gd name="T18" fmla="*/ 28 w 30"/>
                <a:gd name="T19" fmla="*/ 7 h 30"/>
                <a:gd name="T20" fmla="*/ 28 w 30"/>
                <a:gd name="T21" fmla="*/ 6 h 30"/>
                <a:gd name="T22" fmla="*/ 25 w 30"/>
                <a:gd name="T23" fmla="*/ 3 h 30"/>
                <a:gd name="T24" fmla="*/ 24 w 30"/>
                <a:gd name="T25" fmla="*/ 1 h 30"/>
                <a:gd name="T26" fmla="*/ 16 w 30"/>
                <a:gd name="T27" fmla="*/ 0 h 30"/>
                <a:gd name="T28" fmla="*/ 12 w 30"/>
                <a:gd name="T29" fmla="*/ 1 h 30"/>
                <a:gd name="T30" fmla="*/ 6 w 30"/>
                <a:gd name="T31" fmla="*/ 13 h 30"/>
                <a:gd name="T32" fmla="*/ 0 w 30"/>
                <a:gd name="T33" fmla="*/ 18 h 30"/>
                <a:gd name="T34" fmla="*/ 1 w 30"/>
                <a:gd name="T35" fmla="*/ 19 h 30"/>
                <a:gd name="T36" fmla="*/ 15 w 30"/>
                <a:gd name="T37" fmla="*/ 22 h 30"/>
                <a:gd name="T38" fmla="*/ 16 w 30"/>
                <a:gd name="T39" fmla="*/ 24 h 30"/>
                <a:gd name="T40" fmla="*/ 19 w 30"/>
                <a:gd name="T41" fmla="*/ 30 h 30"/>
                <a:gd name="T42" fmla="*/ 30 w 30"/>
                <a:gd name="T43" fmla="*/ 30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
                <a:gd name="T67" fmla="*/ 0 h 30"/>
                <a:gd name="T68" fmla="*/ 30 w 30"/>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 h="30">
                  <a:moveTo>
                    <a:pt x="30" y="30"/>
                  </a:moveTo>
                  <a:lnTo>
                    <a:pt x="30" y="25"/>
                  </a:lnTo>
                  <a:lnTo>
                    <a:pt x="28" y="25"/>
                  </a:lnTo>
                  <a:lnTo>
                    <a:pt x="25" y="16"/>
                  </a:lnTo>
                  <a:lnTo>
                    <a:pt x="22" y="15"/>
                  </a:lnTo>
                  <a:lnTo>
                    <a:pt x="19" y="15"/>
                  </a:lnTo>
                  <a:lnTo>
                    <a:pt x="21" y="13"/>
                  </a:lnTo>
                  <a:lnTo>
                    <a:pt x="21" y="12"/>
                  </a:lnTo>
                  <a:lnTo>
                    <a:pt x="27" y="10"/>
                  </a:lnTo>
                  <a:lnTo>
                    <a:pt x="28" y="7"/>
                  </a:lnTo>
                  <a:lnTo>
                    <a:pt x="28" y="6"/>
                  </a:lnTo>
                  <a:lnTo>
                    <a:pt x="25" y="3"/>
                  </a:lnTo>
                  <a:lnTo>
                    <a:pt x="24" y="1"/>
                  </a:lnTo>
                  <a:lnTo>
                    <a:pt x="16" y="0"/>
                  </a:lnTo>
                  <a:lnTo>
                    <a:pt x="12" y="1"/>
                  </a:lnTo>
                  <a:lnTo>
                    <a:pt x="6" y="13"/>
                  </a:lnTo>
                  <a:lnTo>
                    <a:pt x="0" y="18"/>
                  </a:lnTo>
                  <a:lnTo>
                    <a:pt x="1" y="19"/>
                  </a:lnTo>
                  <a:lnTo>
                    <a:pt x="15" y="22"/>
                  </a:lnTo>
                  <a:lnTo>
                    <a:pt x="16" y="24"/>
                  </a:lnTo>
                  <a:lnTo>
                    <a:pt x="19" y="30"/>
                  </a:lnTo>
                  <a:lnTo>
                    <a:pt x="30" y="3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04" name="Freeform 678"/>
            <p:cNvSpPr>
              <a:spLocks/>
            </p:cNvSpPr>
            <p:nvPr/>
          </p:nvSpPr>
          <p:spPr bwMode="auto">
            <a:xfrm>
              <a:off x="3757" y="2060"/>
              <a:ext cx="283" cy="257"/>
            </a:xfrm>
            <a:custGeom>
              <a:avLst/>
              <a:gdLst>
                <a:gd name="T0" fmla="*/ 42 w 283"/>
                <a:gd name="T1" fmla="*/ 199 h 257"/>
                <a:gd name="T2" fmla="*/ 18 w 283"/>
                <a:gd name="T3" fmla="*/ 169 h 257"/>
                <a:gd name="T4" fmla="*/ 29 w 283"/>
                <a:gd name="T5" fmla="*/ 152 h 257"/>
                <a:gd name="T6" fmla="*/ 60 w 283"/>
                <a:gd name="T7" fmla="*/ 148 h 257"/>
                <a:gd name="T8" fmla="*/ 91 w 283"/>
                <a:gd name="T9" fmla="*/ 137 h 257"/>
                <a:gd name="T10" fmla="*/ 100 w 283"/>
                <a:gd name="T11" fmla="*/ 116 h 257"/>
                <a:gd name="T12" fmla="*/ 117 w 283"/>
                <a:gd name="T13" fmla="*/ 113 h 257"/>
                <a:gd name="T14" fmla="*/ 124 w 283"/>
                <a:gd name="T15" fmla="*/ 106 h 257"/>
                <a:gd name="T16" fmla="*/ 133 w 283"/>
                <a:gd name="T17" fmla="*/ 107 h 257"/>
                <a:gd name="T18" fmla="*/ 141 w 283"/>
                <a:gd name="T19" fmla="*/ 92 h 257"/>
                <a:gd name="T20" fmla="*/ 147 w 283"/>
                <a:gd name="T21" fmla="*/ 80 h 257"/>
                <a:gd name="T22" fmla="*/ 157 w 283"/>
                <a:gd name="T23" fmla="*/ 71 h 257"/>
                <a:gd name="T24" fmla="*/ 171 w 283"/>
                <a:gd name="T25" fmla="*/ 61 h 257"/>
                <a:gd name="T26" fmla="*/ 171 w 283"/>
                <a:gd name="T27" fmla="*/ 51 h 257"/>
                <a:gd name="T28" fmla="*/ 181 w 283"/>
                <a:gd name="T29" fmla="*/ 36 h 257"/>
                <a:gd name="T30" fmla="*/ 181 w 283"/>
                <a:gd name="T31" fmla="*/ 13 h 257"/>
                <a:gd name="T32" fmla="*/ 189 w 283"/>
                <a:gd name="T33" fmla="*/ 9 h 257"/>
                <a:gd name="T34" fmla="*/ 198 w 283"/>
                <a:gd name="T35" fmla="*/ 4 h 257"/>
                <a:gd name="T36" fmla="*/ 225 w 283"/>
                <a:gd name="T37" fmla="*/ 4 h 257"/>
                <a:gd name="T38" fmla="*/ 232 w 283"/>
                <a:gd name="T39" fmla="*/ 1 h 257"/>
                <a:gd name="T40" fmla="*/ 244 w 283"/>
                <a:gd name="T41" fmla="*/ 6 h 257"/>
                <a:gd name="T42" fmla="*/ 255 w 283"/>
                <a:gd name="T43" fmla="*/ 15 h 257"/>
                <a:gd name="T44" fmla="*/ 258 w 283"/>
                <a:gd name="T45" fmla="*/ 24 h 257"/>
                <a:gd name="T46" fmla="*/ 264 w 283"/>
                <a:gd name="T47" fmla="*/ 25 h 257"/>
                <a:gd name="T48" fmla="*/ 271 w 283"/>
                <a:gd name="T49" fmla="*/ 42 h 257"/>
                <a:gd name="T50" fmla="*/ 261 w 283"/>
                <a:gd name="T51" fmla="*/ 46 h 257"/>
                <a:gd name="T52" fmla="*/ 252 w 283"/>
                <a:gd name="T53" fmla="*/ 49 h 257"/>
                <a:gd name="T54" fmla="*/ 243 w 283"/>
                <a:gd name="T55" fmla="*/ 51 h 257"/>
                <a:gd name="T56" fmla="*/ 222 w 283"/>
                <a:gd name="T57" fmla="*/ 46 h 257"/>
                <a:gd name="T58" fmla="*/ 220 w 283"/>
                <a:gd name="T59" fmla="*/ 57 h 257"/>
                <a:gd name="T60" fmla="*/ 225 w 283"/>
                <a:gd name="T61" fmla="*/ 63 h 257"/>
                <a:gd name="T62" fmla="*/ 225 w 283"/>
                <a:gd name="T63" fmla="*/ 73 h 257"/>
                <a:gd name="T64" fmla="*/ 226 w 283"/>
                <a:gd name="T65" fmla="*/ 85 h 257"/>
                <a:gd name="T66" fmla="*/ 234 w 283"/>
                <a:gd name="T67" fmla="*/ 92 h 257"/>
                <a:gd name="T68" fmla="*/ 244 w 283"/>
                <a:gd name="T69" fmla="*/ 98 h 257"/>
                <a:gd name="T70" fmla="*/ 232 w 283"/>
                <a:gd name="T71" fmla="*/ 103 h 257"/>
                <a:gd name="T72" fmla="*/ 234 w 283"/>
                <a:gd name="T73" fmla="*/ 113 h 257"/>
                <a:gd name="T74" fmla="*/ 235 w 283"/>
                <a:gd name="T75" fmla="*/ 121 h 257"/>
                <a:gd name="T76" fmla="*/ 226 w 283"/>
                <a:gd name="T77" fmla="*/ 124 h 257"/>
                <a:gd name="T78" fmla="*/ 217 w 283"/>
                <a:gd name="T79" fmla="*/ 140 h 257"/>
                <a:gd name="T80" fmla="*/ 184 w 283"/>
                <a:gd name="T81" fmla="*/ 181 h 257"/>
                <a:gd name="T82" fmla="*/ 168 w 283"/>
                <a:gd name="T83" fmla="*/ 185 h 257"/>
                <a:gd name="T84" fmla="*/ 145 w 283"/>
                <a:gd name="T85" fmla="*/ 202 h 257"/>
                <a:gd name="T86" fmla="*/ 156 w 283"/>
                <a:gd name="T87" fmla="*/ 206 h 257"/>
                <a:gd name="T88" fmla="*/ 160 w 283"/>
                <a:gd name="T89" fmla="*/ 223 h 257"/>
                <a:gd name="T90" fmla="*/ 171 w 283"/>
                <a:gd name="T91" fmla="*/ 236 h 257"/>
                <a:gd name="T92" fmla="*/ 171 w 283"/>
                <a:gd name="T93" fmla="*/ 245 h 257"/>
                <a:gd name="T94" fmla="*/ 168 w 283"/>
                <a:gd name="T95" fmla="*/ 250 h 257"/>
                <a:gd name="T96" fmla="*/ 156 w 283"/>
                <a:gd name="T97" fmla="*/ 250 h 257"/>
                <a:gd name="T98" fmla="*/ 138 w 283"/>
                <a:gd name="T99" fmla="*/ 248 h 257"/>
                <a:gd name="T100" fmla="*/ 133 w 283"/>
                <a:gd name="T101" fmla="*/ 253 h 257"/>
                <a:gd name="T102" fmla="*/ 121 w 283"/>
                <a:gd name="T103" fmla="*/ 257 h 257"/>
                <a:gd name="T104" fmla="*/ 106 w 283"/>
                <a:gd name="T105" fmla="*/ 242 h 257"/>
                <a:gd name="T106" fmla="*/ 93 w 283"/>
                <a:gd name="T107" fmla="*/ 227 h 257"/>
                <a:gd name="T108" fmla="*/ 59 w 283"/>
                <a:gd name="T109" fmla="*/ 230 h 257"/>
                <a:gd name="T110" fmla="*/ 24 w 283"/>
                <a:gd name="T111" fmla="*/ 232 h 257"/>
                <a:gd name="T112" fmla="*/ 14 w 283"/>
                <a:gd name="T113" fmla="*/ 232 h 25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3"/>
                <a:gd name="T172" fmla="*/ 0 h 257"/>
                <a:gd name="T173" fmla="*/ 283 w 283"/>
                <a:gd name="T174" fmla="*/ 257 h 25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3" h="257">
                  <a:moveTo>
                    <a:pt x="14" y="232"/>
                  </a:moveTo>
                  <a:lnTo>
                    <a:pt x="18" y="215"/>
                  </a:lnTo>
                  <a:lnTo>
                    <a:pt x="24" y="208"/>
                  </a:lnTo>
                  <a:lnTo>
                    <a:pt x="36" y="203"/>
                  </a:lnTo>
                  <a:lnTo>
                    <a:pt x="41" y="200"/>
                  </a:lnTo>
                  <a:lnTo>
                    <a:pt x="42" y="199"/>
                  </a:lnTo>
                  <a:lnTo>
                    <a:pt x="41" y="194"/>
                  </a:lnTo>
                  <a:lnTo>
                    <a:pt x="39" y="193"/>
                  </a:lnTo>
                  <a:lnTo>
                    <a:pt x="33" y="193"/>
                  </a:lnTo>
                  <a:lnTo>
                    <a:pt x="33" y="175"/>
                  </a:lnTo>
                  <a:lnTo>
                    <a:pt x="30" y="173"/>
                  </a:lnTo>
                  <a:lnTo>
                    <a:pt x="18" y="169"/>
                  </a:lnTo>
                  <a:lnTo>
                    <a:pt x="14" y="166"/>
                  </a:lnTo>
                  <a:lnTo>
                    <a:pt x="8" y="152"/>
                  </a:lnTo>
                  <a:lnTo>
                    <a:pt x="0" y="145"/>
                  </a:lnTo>
                  <a:lnTo>
                    <a:pt x="2" y="143"/>
                  </a:lnTo>
                  <a:lnTo>
                    <a:pt x="27" y="152"/>
                  </a:lnTo>
                  <a:lnTo>
                    <a:pt x="29" y="152"/>
                  </a:lnTo>
                  <a:lnTo>
                    <a:pt x="30" y="151"/>
                  </a:lnTo>
                  <a:lnTo>
                    <a:pt x="50" y="149"/>
                  </a:lnTo>
                  <a:lnTo>
                    <a:pt x="56" y="152"/>
                  </a:lnTo>
                  <a:lnTo>
                    <a:pt x="56" y="151"/>
                  </a:lnTo>
                  <a:lnTo>
                    <a:pt x="57" y="149"/>
                  </a:lnTo>
                  <a:lnTo>
                    <a:pt x="60" y="148"/>
                  </a:lnTo>
                  <a:lnTo>
                    <a:pt x="72" y="149"/>
                  </a:lnTo>
                  <a:lnTo>
                    <a:pt x="90" y="143"/>
                  </a:lnTo>
                  <a:lnTo>
                    <a:pt x="93" y="142"/>
                  </a:lnTo>
                  <a:lnTo>
                    <a:pt x="93" y="140"/>
                  </a:lnTo>
                  <a:lnTo>
                    <a:pt x="91" y="139"/>
                  </a:lnTo>
                  <a:lnTo>
                    <a:pt x="91" y="137"/>
                  </a:lnTo>
                  <a:lnTo>
                    <a:pt x="93" y="131"/>
                  </a:lnTo>
                  <a:lnTo>
                    <a:pt x="93" y="128"/>
                  </a:lnTo>
                  <a:lnTo>
                    <a:pt x="93" y="124"/>
                  </a:lnTo>
                  <a:lnTo>
                    <a:pt x="94" y="122"/>
                  </a:lnTo>
                  <a:lnTo>
                    <a:pt x="99" y="119"/>
                  </a:lnTo>
                  <a:lnTo>
                    <a:pt x="100" y="116"/>
                  </a:lnTo>
                  <a:lnTo>
                    <a:pt x="102" y="115"/>
                  </a:lnTo>
                  <a:lnTo>
                    <a:pt x="103" y="115"/>
                  </a:lnTo>
                  <a:lnTo>
                    <a:pt x="103" y="116"/>
                  </a:lnTo>
                  <a:lnTo>
                    <a:pt x="115" y="115"/>
                  </a:lnTo>
                  <a:lnTo>
                    <a:pt x="117" y="115"/>
                  </a:lnTo>
                  <a:lnTo>
                    <a:pt x="117" y="113"/>
                  </a:lnTo>
                  <a:lnTo>
                    <a:pt x="114" y="112"/>
                  </a:lnTo>
                  <a:lnTo>
                    <a:pt x="115" y="110"/>
                  </a:lnTo>
                  <a:lnTo>
                    <a:pt x="120" y="109"/>
                  </a:lnTo>
                  <a:lnTo>
                    <a:pt x="121" y="107"/>
                  </a:lnTo>
                  <a:lnTo>
                    <a:pt x="123" y="106"/>
                  </a:lnTo>
                  <a:lnTo>
                    <a:pt x="124" y="106"/>
                  </a:lnTo>
                  <a:lnTo>
                    <a:pt x="130" y="107"/>
                  </a:lnTo>
                  <a:lnTo>
                    <a:pt x="129" y="107"/>
                  </a:lnTo>
                  <a:lnTo>
                    <a:pt x="129" y="106"/>
                  </a:lnTo>
                  <a:lnTo>
                    <a:pt x="130" y="106"/>
                  </a:lnTo>
                  <a:lnTo>
                    <a:pt x="133" y="106"/>
                  </a:lnTo>
                  <a:lnTo>
                    <a:pt x="133" y="107"/>
                  </a:lnTo>
                  <a:lnTo>
                    <a:pt x="133" y="109"/>
                  </a:lnTo>
                  <a:lnTo>
                    <a:pt x="135" y="110"/>
                  </a:lnTo>
                  <a:lnTo>
                    <a:pt x="136" y="109"/>
                  </a:lnTo>
                  <a:lnTo>
                    <a:pt x="142" y="103"/>
                  </a:lnTo>
                  <a:lnTo>
                    <a:pt x="141" y="94"/>
                  </a:lnTo>
                  <a:lnTo>
                    <a:pt x="141" y="92"/>
                  </a:lnTo>
                  <a:lnTo>
                    <a:pt x="144" y="89"/>
                  </a:lnTo>
                  <a:lnTo>
                    <a:pt x="144" y="88"/>
                  </a:lnTo>
                  <a:lnTo>
                    <a:pt x="144" y="86"/>
                  </a:lnTo>
                  <a:lnTo>
                    <a:pt x="145" y="85"/>
                  </a:lnTo>
                  <a:lnTo>
                    <a:pt x="147" y="83"/>
                  </a:lnTo>
                  <a:lnTo>
                    <a:pt x="147" y="80"/>
                  </a:lnTo>
                  <a:lnTo>
                    <a:pt x="150" y="79"/>
                  </a:lnTo>
                  <a:lnTo>
                    <a:pt x="153" y="79"/>
                  </a:lnTo>
                  <a:lnTo>
                    <a:pt x="157" y="76"/>
                  </a:lnTo>
                  <a:lnTo>
                    <a:pt x="159" y="74"/>
                  </a:lnTo>
                  <a:lnTo>
                    <a:pt x="159" y="73"/>
                  </a:lnTo>
                  <a:lnTo>
                    <a:pt x="157" y="71"/>
                  </a:lnTo>
                  <a:lnTo>
                    <a:pt x="156" y="67"/>
                  </a:lnTo>
                  <a:lnTo>
                    <a:pt x="153" y="63"/>
                  </a:lnTo>
                  <a:lnTo>
                    <a:pt x="153" y="61"/>
                  </a:lnTo>
                  <a:lnTo>
                    <a:pt x="154" y="61"/>
                  </a:lnTo>
                  <a:lnTo>
                    <a:pt x="165" y="63"/>
                  </a:lnTo>
                  <a:lnTo>
                    <a:pt x="171" y="61"/>
                  </a:lnTo>
                  <a:lnTo>
                    <a:pt x="172" y="58"/>
                  </a:lnTo>
                  <a:lnTo>
                    <a:pt x="172" y="55"/>
                  </a:lnTo>
                  <a:lnTo>
                    <a:pt x="174" y="55"/>
                  </a:lnTo>
                  <a:lnTo>
                    <a:pt x="172" y="54"/>
                  </a:lnTo>
                  <a:lnTo>
                    <a:pt x="171" y="54"/>
                  </a:lnTo>
                  <a:lnTo>
                    <a:pt x="171" y="51"/>
                  </a:lnTo>
                  <a:lnTo>
                    <a:pt x="172" y="51"/>
                  </a:lnTo>
                  <a:lnTo>
                    <a:pt x="174" y="48"/>
                  </a:lnTo>
                  <a:lnTo>
                    <a:pt x="180" y="42"/>
                  </a:lnTo>
                  <a:lnTo>
                    <a:pt x="181" y="39"/>
                  </a:lnTo>
                  <a:lnTo>
                    <a:pt x="181" y="37"/>
                  </a:lnTo>
                  <a:lnTo>
                    <a:pt x="181" y="36"/>
                  </a:lnTo>
                  <a:lnTo>
                    <a:pt x="181" y="33"/>
                  </a:lnTo>
                  <a:lnTo>
                    <a:pt x="180" y="25"/>
                  </a:lnTo>
                  <a:lnTo>
                    <a:pt x="175" y="21"/>
                  </a:lnTo>
                  <a:lnTo>
                    <a:pt x="175" y="19"/>
                  </a:lnTo>
                  <a:lnTo>
                    <a:pt x="175" y="18"/>
                  </a:lnTo>
                  <a:lnTo>
                    <a:pt x="181" y="13"/>
                  </a:lnTo>
                  <a:lnTo>
                    <a:pt x="181" y="12"/>
                  </a:lnTo>
                  <a:lnTo>
                    <a:pt x="183" y="12"/>
                  </a:lnTo>
                  <a:lnTo>
                    <a:pt x="184" y="12"/>
                  </a:lnTo>
                  <a:lnTo>
                    <a:pt x="186" y="12"/>
                  </a:lnTo>
                  <a:lnTo>
                    <a:pt x="186" y="10"/>
                  </a:lnTo>
                  <a:lnTo>
                    <a:pt x="189" y="9"/>
                  </a:lnTo>
                  <a:lnTo>
                    <a:pt x="190" y="9"/>
                  </a:lnTo>
                  <a:lnTo>
                    <a:pt x="190" y="7"/>
                  </a:lnTo>
                  <a:lnTo>
                    <a:pt x="192" y="7"/>
                  </a:lnTo>
                  <a:lnTo>
                    <a:pt x="193" y="6"/>
                  </a:lnTo>
                  <a:lnTo>
                    <a:pt x="195" y="6"/>
                  </a:lnTo>
                  <a:lnTo>
                    <a:pt x="198" y="4"/>
                  </a:lnTo>
                  <a:lnTo>
                    <a:pt x="201" y="4"/>
                  </a:lnTo>
                  <a:lnTo>
                    <a:pt x="204" y="3"/>
                  </a:lnTo>
                  <a:lnTo>
                    <a:pt x="216" y="3"/>
                  </a:lnTo>
                  <a:lnTo>
                    <a:pt x="219" y="3"/>
                  </a:lnTo>
                  <a:lnTo>
                    <a:pt x="223" y="4"/>
                  </a:lnTo>
                  <a:lnTo>
                    <a:pt x="225" y="4"/>
                  </a:lnTo>
                  <a:lnTo>
                    <a:pt x="226" y="3"/>
                  </a:lnTo>
                  <a:lnTo>
                    <a:pt x="228" y="3"/>
                  </a:lnTo>
                  <a:lnTo>
                    <a:pt x="229" y="1"/>
                  </a:lnTo>
                  <a:lnTo>
                    <a:pt x="232" y="1"/>
                  </a:lnTo>
                  <a:lnTo>
                    <a:pt x="232" y="0"/>
                  </a:lnTo>
                  <a:lnTo>
                    <a:pt x="232" y="1"/>
                  </a:lnTo>
                  <a:lnTo>
                    <a:pt x="235" y="1"/>
                  </a:lnTo>
                  <a:lnTo>
                    <a:pt x="240" y="1"/>
                  </a:lnTo>
                  <a:lnTo>
                    <a:pt x="243" y="3"/>
                  </a:lnTo>
                  <a:lnTo>
                    <a:pt x="244" y="1"/>
                  </a:lnTo>
                  <a:lnTo>
                    <a:pt x="244" y="3"/>
                  </a:lnTo>
                  <a:lnTo>
                    <a:pt x="244" y="6"/>
                  </a:lnTo>
                  <a:lnTo>
                    <a:pt x="246" y="7"/>
                  </a:lnTo>
                  <a:lnTo>
                    <a:pt x="247" y="6"/>
                  </a:lnTo>
                  <a:lnTo>
                    <a:pt x="249" y="6"/>
                  </a:lnTo>
                  <a:lnTo>
                    <a:pt x="253" y="9"/>
                  </a:lnTo>
                  <a:lnTo>
                    <a:pt x="255" y="12"/>
                  </a:lnTo>
                  <a:lnTo>
                    <a:pt x="255" y="15"/>
                  </a:lnTo>
                  <a:lnTo>
                    <a:pt x="255" y="16"/>
                  </a:lnTo>
                  <a:lnTo>
                    <a:pt x="255" y="18"/>
                  </a:lnTo>
                  <a:lnTo>
                    <a:pt x="253" y="19"/>
                  </a:lnTo>
                  <a:lnTo>
                    <a:pt x="253" y="21"/>
                  </a:lnTo>
                  <a:lnTo>
                    <a:pt x="256" y="21"/>
                  </a:lnTo>
                  <a:lnTo>
                    <a:pt x="258" y="24"/>
                  </a:lnTo>
                  <a:lnTo>
                    <a:pt x="259" y="25"/>
                  </a:lnTo>
                  <a:lnTo>
                    <a:pt x="261" y="24"/>
                  </a:lnTo>
                  <a:lnTo>
                    <a:pt x="262" y="24"/>
                  </a:lnTo>
                  <a:lnTo>
                    <a:pt x="264" y="22"/>
                  </a:lnTo>
                  <a:lnTo>
                    <a:pt x="264" y="24"/>
                  </a:lnTo>
                  <a:lnTo>
                    <a:pt x="264" y="25"/>
                  </a:lnTo>
                  <a:lnTo>
                    <a:pt x="276" y="31"/>
                  </a:lnTo>
                  <a:lnTo>
                    <a:pt x="277" y="31"/>
                  </a:lnTo>
                  <a:lnTo>
                    <a:pt x="279" y="33"/>
                  </a:lnTo>
                  <a:lnTo>
                    <a:pt x="283" y="33"/>
                  </a:lnTo>
                  <a:lnTo>
                    <a:pt x="271" y="40"/>
                  </a:lnTo>
                  <a:lnTo>
                    <a:pt x="271" y="42"/>
                  </a:lnTo>
                  <a:lnTo>
                    <a:pt x="271" y="43"/>
                  </a:lnTo>
                  <a:lnTo>
                    <a:pt x="270" y="46"/>
                  </a:lnTo>
                  <a:lnTo>
                    <a:pt x="268" y="48"/>
                  </a:lnTo>
                  <a:lnTo>
                    <a:pt x="268" y="46"/>
                  </a:lnTo>
                  <a:lnTo>
                    <a:pt x="267" y="46"/>
                  </a:lnTo>
                  <a:lnTo>
                    <a:pt x="261" y="46"/>
                  </a:lnTo>
                  <a:lnTo>
                    <a:pt x="259" y="48"/>
                  </a:lnTo>
                  <a:lnTo>
                    <a:pt x="258" y="49"/>
                  </a:lnTo>
                  <a:lnTo>
                    <a:pt x="256" y="49"/>
                  </a:lnTo>
                  <a:lnTo>
                    <a:pt x="255" y="48"/>
                  </a:lnTo>
                  <a:lnTo>
                    <a:pt x="253" y="49"/>
                  </a:lnTo>
                  <a:lnTo>
                    <a:pt x="252" y="49"/>
                  </a:lnTo>
                  <a:lnTo>
                    <a:pt x="252" y="51"/>
                  </a:lnTo>
                  <a:lnTo>
                    <a:pt x="250" y="51"/>
                  </a:lnTo>
                  <a:lnTo>
                    <a:pt x="249" y="51"/>
                  </a:lnTo>
                  <a:lnTo>
                    <a:pt x="247" y="51"/>
                  </a:lnTo>
                  <a:lnTo>
                    <a:pt x="246" y="51"/>
                  </a:lnTo>
                  <a:lnTo>
                    <a:pt x="243" y="51"/>
                  </a:lnTo>
                  <a:lnTo>
                    <a:pt x="241" y="49"/>
                  </a:lnTo>
                  <a:lnTo>
                    <a:pt x="240" y="49"/>
                  </a:lnTo>
                  <a:lnTo>
                    <a:pt x="226" y="45"/>
                  </a:lnTo>
                  <a:lnTo>
                    <a:pt x="225" y="45"/>
                  </a:lnTo>
                  <a:lnTo>
                    <a:pt x="223" y="46"/>
                  </a:lnTo>
                  <a:lnTo>
                    <a:pt x="222" y="46"/>
                  </a:lnTo>
                  <a:lnTo>
                    <a:pt x="220" y="46"/>
                  </a:lnTo>
                  <a:lnTo>
                    <a:pt x="219" y="49"/>
                  </a:lnTo>
                  <a:lnTo>
                    <a:pt x="217" y="54"/>
                  </a:lnTo>
                  <a:lnTo>
                    <a:pt x="220" y="54"/>
                  </a:lnTo>
                  <a:lnTo>
                    <a:pt x="220" y="55"/>
                  </a:lnTo>
                  <a:lnTo>
                    <a:pt x="220" y="57"/>
                  </a:lnTo>
                  <a:lnTo>
                    <a:pt x="219" y="58"/>
                  </a:lnTo>
                  <a:lnTo>
                    <a:pt x="219" y="60"/>
                  </a:lnTo>
                  <a:lnTo>
                    <a:pt x="220" y="61"/>
                  </a:lnTo>
                  <a:lnTo>
                    <a:pt x="223" y="61"/>
                  </a:lnTo>
                  <a:lnTo>
                    <a:pt x="225" y="61"/>
                  </a:lnTo>
                  <a:lnTo>
                    <a:pt x="225" y="63"/>
                  </a:lnTo>
                  <a:lnTo>
                    <a:pt x="223" y="64"/>
                  </a:lnTo>
                  <a:lnTo>
                    <a:pt x="222" y="66"/>
                  </a:lnTo>
                  <a:lnTo>
                    <a:pt x="220" y="67"/>
                  </a:lnTo>
                  <a:lnTo>
                    <a:pt x="225" y="70"/>
                  </a:lnTo>
                  <a:lnTo>
                    <a:pt x="225" y="71"/>
                  </a:lnTo>
                  <a:lnTo>
                    <a:pt x="225" y="73"/>
                  </a:lnTo>
                  <a:lnTo>
                    <a:pt x="220" y="76"/>
                  </a:lnTo>
                  <a:lnTo>
                    <a:pt x="220" y="77"/>
                  </a:lnTo>
                  <a:lnTo>
                    <a:pt x="222" y="77"/>
                  </a:lnTo>
                  <a:lnTo>
                    <a:pt x="223" y="80"/>
                  </a:lnTo>
                  <a:lnTo>
                    <a:pt x="226" y="82"/>
                  </a:lnTo>
                  <a:lnTo>
                    <a:pt x="226" y="85"/>
                  </a:lnTo>
                  <a:lnTo>
                    <a:pt x="228" y="85"/>
                  </a:lnTo>
                  <a:lnTo>
                    <a:pt x="229" y="86"/>
                  </a:lnTo>
                  <a:lnTo>
                    <a:pt x="231" y="86"/>
                  </a:lnTo>
                  <a:lnTo>
                    <a:pt x="232" y="86"/>
                  </a:lnTo>
                  <a:lnTo>
                    <a:pt x="232" y="89"/>
                  </a:lnTo>
                  <a:lnTo>
                    <a:pt x="234" y="92"/>
                  </a:lnTo>
                  <a:lnTo>
                    <a:pt x="238" y="92"/>
                  </a:lnTo>
                  <a:lnTo>
                    <a:pt x="241" y="94"/>
                  </a:lnTo>
                  <a:lnTo>
                    <a:pt x="243" y="94"/>
                  </a:lnTo>
                  <a:lnTo>
                    <a:pt x="244" y="95"/>
                  </a:lnTo>
                  <a:lnTo>
                    <a:pt x="244" y="97"/>
                  </a:lnTo>
                  <a:lnTo>
                    <a:pt x="244" y="98"/>
                  </a:lnTo>
                  <a:lnTo>
                    <a:pt x="243" y="100"/>
                  </a:lnTo>
                  <a:lnTo>
                    <a:pt x="243" y="101"/>
                  </a:lnTo>
                  <a:lnTo>
                    <a:pt x="238" y="101"/>
                  </a:lnTo>
                  <a:lnTo>
                    <a:pt x="237" y="101"/>
                  </a:lnTo>
                  <a:lnTo>
                    <a:pt x="235" y="101"/>
                  </a:lnTo>
                  <a:lnTo>
                    <a:pt x="232" y="103"/>
                  </a:lnTo>
                  <a:lnTo>
                    <a:pt x="231" y="106"/>
                  </a:lnTo>
                  <a:lnTo>
                    <a:pt x="231" y="109"/>
                  </a:lnTo>
                  <a:lnTo>
                    <a:pt x="232" y="110"/>
                  </a:lnTo>
                  <a:lnTo>
                    <a:pt x="232" y="112"/>
                  </a:lnTo>
                  <a:lnTo>
                    <a:pt x="232" y="113"/>
                  </a:lnTo>
                  <a:lnTo>
                    <a:pt x="234" y="113"/>
                  </a:lnTo>
                  <a:lnTo>
                    <a:pt x="232" y="115"/>
                  </a:lnTo>
                  <a:lnTo>
                    <a:pt x="231" y="116"/>
                  </a:lnTo>
                  <a:lnTo>
                    <a:pt x="231" y="118"/>
                  </a:lnTo>
                  <a:lnTo>
                    <a:pt x="231" y="119"/>
                  </a:lnTo>
                  <a:lnTo>
                    <a:pt x="234" y="119"/>
                  </a:lnTo>
                  <a:lnTo>
                    <a:pt x="235" y="121"/>
                  </a:lnTo>
                  <a:lnTo>
                    <a:pt x="234" y="121"/>
                  </a:lnTo>
                  <a:lnTo>
                    <a:pt x="234" y="122"/>
                  </a:lnTo>
                  <a:lnTo>
                    <a:pt x="232" y="121"/>
                  </a:lnTo>
                  <a:lnTo>
                    <a:pt x="231" y="121"/>
                  </a:lnTo>
                  <a:lnTo>
                    <a:pt x="231" y="122"/>
                  </a:lnTo>
                  <a:lnTo>
                    <a:pt x="226" y="124"/>
                  </a:lnTo>
                  <a:lnTo>
                    <a:pt x="223" y="130"/>
                  </a:lnTo>
                  <a:lnTo>
                    <a:pt x="222" y="130"/>
                  </a:lnTo>
                  <a:lnTo>
                    <a:pt x="219" y="133"/>
                  </a:lnTo>
                  <a:lnTo>
                    <a:pt x="219" y="136"/>
                  </a:lnTo>
                  <a:lnTo>
                    <a:pt x="219" y="137"/>
                  </a:lnTo>
                  <a:lnTo>
                    <a:pt x="217" y="140"/>
                  </a:lnTo>
                  <a:lnTo>
                    <a:pt x="214" y="142"/>
                  </a:lnTo>
                  <a:lnTo>
                    <a:pt x="213" y="142"/>
                  </a:lnTo>
                  <a:lnTo>
                    <a:pt x="211" y="143"/>
                  </a:lnTo>
                  <a:lnTo>
                    <a:pt x="199" y="161"/>
                  </a:lnTo>
                  <a:lnTo>
                    <a:pt x="196" y="163"/>
                  </a:lnTo>
                  <a:lnTo>
                    <a:pt x="184" y="181"/>
                  </a:lnTo>
                  <a:lnTo>
                    <a:pt x="183" y="181"/>
                  </a:lnTo>
                  <a:lnTo>
                    <a:pt x="181" y="182"/>
                  </a:lnTo>
                  <a:lnTo>
                    <a:pt x="174" y="181"/>
                  </a:lnTo>
                  <a:lnTo>
                    <a:pt x="171" y="182"/>
                  </a:lnTo>
                  <a:lnTo>
                    <a:pt x="169" y="185"/>
                  </a:lnTo>
                  <a:lnTo>
                    <a:pt x="168" y="185"/>
                  </a:lnTo>
                  <a:lnTo>
                    <a:pt x="168" y="184"/>
                  </a:lnTo>
                  <a:lnTo>
                    <a:pt x="163" y="179"/>
                  </a:lnTo>
                  <a:lnTo>
                    <a:pt x="163" y="178"/>
                  </a:lnTo>
                  <a:lnTo>
                    <a:pt x="162" y="178"/>
                  </a:lnTo>
                  <a:lnTo>
                    <a:pt x="147" y="194"/>
                  </a:lnTo>
                  <a:lnTo>
                    <a:pt x="145" y="202"/>
                  </a:lnTo>
                  <a:lnTo>
                    <a:pt x="145" y="203"/>
                  </a:lnTo>
                  <a:lnTo>
                    <a:pt x="147" y="205"/>
                  </a:lnTo>
                  <a:lnTo>
                    <a:pt x="148" y="206"/>
                  </a:lnTo>
                  <a:lnTo>
                    <a:pt x="150" y="205"/>
                  </a:lnTo>
                  <a:lnTo>
                    <a:pt x="153" y="206"/>
                  </a:lnTo>
                  <a:lnTo>
                    <a:pt x="156" y="206"/>
                  </a:lnTo>
                  <a:lnTo>
                    <a:pt x="157" y="208"/>
                  </a:lnTo>
                  <a:lnTo>
                    <a:pt x="157" y="209"/>
                  </a:lnTo>
                  <a:lnTo>
                    <a:pt x="156" y="217"/>
                  </a:lnTo>
                  <a:lnTo>
                    <a:pt x="156" y="218"/>
                  </a:lnTo>
                  <a:lnTo>
                    <a:pt x="159" y="223"/>
                  </a:lnTo>
                  <a:lnTo>
                    <a:pt x="160" y="223"/>
                  </a:lnTo>
                  <a:lnTo>
                    <a:pt x="163" y="221"/>
                  </a:lnTo>
                  <a:lnTo>
                    <a:pt x="165" y="223"/>
                  </a:lnTo>
                  <a:lnTo>
                    <a:pt x="165" y="229"/>
                  </a:lnTo>
                  <a:lnTo>
                    <a:pt x="166" y="232"/>
                  </a:lnTo>
                  <a:lnTo>
                    <a:pt x="168" y="233"/>
                  </a:lnTo>
                  <a:lnTo>
                    <a:pt x="171" y="236"/>
                  </a:lnTo>
                  <a:lnTo>
                    <a:pt x="171" y="238"/>
                  </a:lnTo>
                  <a:lnTo>
                    <a:pt x="172" y="239"/>
                  </a:lnTo>
                  <a:lnTo>
                    <a:pt x="172" y="241"/>
                  </a:lnTo>
                  <a:lnTo>
                    <a:pt x="171" y="241"/>
                  </a:lnTo>
                  <a:lnTo>
                    <a:pt x="171" y="244"/>
                  </a:lnTo>
                  <a:lnTo>
                    <a:pt x="171" y="245"/>
                  </a:lnTo>
                  <a:lnTo>
                    <a:pt x="172" y="245"/>
                  </a:lnTo>
                  <a:lnTo>
                    <a:pt x="172" y="247"/>
                  </a:lnTo>
                  <a:lnTo>
                    <a:pt x="171" y="247"/>
                  </a:lnTo>
                  <a:lnTo>
                    <a:pt x="169" y="248"/>
                  </a:lnTo>
                  <a:lnTo>
                    <a:pt x="168" y="248"/>
                  </a:lnTo>
                  <a:lnTo>
                    <a:pt x="168" y="250"/>
                  </a:lnTo>
                  <a:lnTo>
                    <a:pt x="165" y="248"/>
                  </a:lnTo>
                  <a:lnTo>
                    <a:pt x="163" y="248"/>
                  </a:lnTo>
                  <a:lnTo>
                    <a:pt x="163" y="245"/>
                  </a:lnTo>
                  <a:lnTo>
                    <a:pt x="162" y="245"/>
                  </a:lnTo>
                  <a:lnTo>
                    <a:pt x="156" y="247"/>
                  </a:lnTo>
                  <a:lnTo>
                    <a:pt x="156" y="250"/>
                  </a:lnTo>
                  <a:lnTo>
                    <a:pt x="154" y="250"/>
                  </a:lnTo>
                  <a:lnTo>
                    <a:pt x="150" y="250"/>
                  </a:lnTo>
                  <a:lnTo>
                    <a:pt x="147" y="248"/>
                  </a:lnTo>
                  <a:lnTo>
                    <a:pt x="145" y="248"/>
                  </a:lnTo>
                  <a:lnTo>
                    <a:pt x="144" y="248"/>
                  </a:lnTo>
                  <a:lnTo>
                    <a:pt x="138" y="248"/>
                  </a:lnTo>
                  <a:lnTo>
                    <a:pt x="136" y="248"/>
                  </a:lnTo>
                  <a:lnTo>
                    <a:pt x="135" y="248"/>
                  </a:lnTo>
                  <a:lnTo>
                    <a:pt x="135" y="247"/>
                  </a:lnTo>
                  <a:lnTo>
                    <a:pt x="133" y="247"/>
                  </a:lnTo>
                  <a:lnTo>
                    <a:pt x="133" y="248"/>
                  </a:lnTo>
                  <a:lnTo>
                    <a:pt x="133" y="253"/>
                  </a:lnTo>
                  <a:lnTo>
                    <a:pt x="127" y="253"/>
                  </a:lnTo>
                  <a:lnTo>
                    <a:pt x="126" y="254"/>
                  </a:lnTo>
                  <a:lnTo>
                    <a:pt x="124" y="253"/>
                  </a:lnTo>
                  <a:lnTo>
                    <a:pt x="124" y="254"/>
                  </a:lnTo>
                  <a:lnTo>
                    <a:pt x="123" y="256"/>
                  </a:lnTo>
                  <a:lnTo>
                    <a:pt x="121" y="257"/>
                  </a:lnTo>
                  <a:lnTo>
                    <a:pt x="120" y="257"/>
                  </a:lnTo>
                  <a:lnTo>
                    <a:pt x="117" y="256"/>
                  </a:lnTo>
                  <a:lnTo>
                    <a:pt x="112" y="256"/>
                  </a:lnTo>
                  <a:lnTo>
                    <a:pt x="111" y="253"/>
                  </a:lnTo>
                  <a:lnTo>
                    <a:pt x="109" y="251"/>
                  </a:lnTo>
                  <a:lnTo>
                    <a:pt x="106" y="242"/>
                  </a:lnTo>
                  <a:lnTo>
                    <a:pt x="106" y="241"/>
                  </a:lnTo>
                  <a:lnTo>
                    <a:pt x="105" y="241"/>
                  </a:lnTo>
                  <a:lnTo>
                    <a:pt x="99" y="238"/>
                  </a:lnTo>
                  <a:lnTo>
                    <a:pt x="97" y="232"/>
                  </a:lnTo>
                  <a:lnTo>
                    <a:pt x="97" y="230"/>
                  </a:lnTo>
                  <a:lnTo>
                    <a:pt x="93" y="227"/>
                  </a:lnTo>
                  <a:lnTo>
                    <a:pt x="78" y="227"/>
                  </a:lnTo>
                  <a:lnTo>
                    <a:pt x="72" y="230"/>
                  </a:lnTo>
                  <a:lnTo>
                    <a:pt x="66" y="229"/>
                  </a:lnTo>
                  <a:lnTo>
                    <a:pt x="63" y="232"/>
                  </a:lnTo>
                  <a:lnTo>
                    <a:pt x="62" y="230"/>
                  </a:lnTo>
                  <a:lnTo>
                    <a:pt x="59" y="230"/>
                  </a:lnTo>
                  <a:lnTo>
                    <a:pt x="56" y="229"/>
                  </a:lnTo>
                  <a:lnTo>
                    <a:pt x="51" y="229"/>
                  </a:lnTo>
                  <a:lnTo>
                    <a:pt x="47" y="229"/>
                  </a:lnTo>
                  <a:lnTo>
                    <a:pt x="45" y="230"/>
                  </a:lnTo>
                  <a:lnTo>
                    <a:pt x="29" y="230"/>
                  </a:lnTo>
                  <a:lnTo>
                    <a:pt x="24" y="232"/>
                  </a:lnTo>
                  <a:lnTo>
                    <a:pt x="21" y="230"/>
                  </a:lnTo>
                  <a:lnTo>
                    <a:pt x="20" y="233"/>
                  </a:lnTo>
                  <a:lnTo>
                    <a:pt x="17" y="233"/>
                  </a:lnTo>
                  <a:lnTo>
                    <a:pt x="15" y="235"/>
                  </a:lnTo>
                  <a:lnTo>
                    <a:pt x="15" y="232"/>
                  </a:lnTo>
                  <a:lnTo>
                    <a:pt x="14" y="232"/>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05" name="Freeform 679"/>
            <p:cNvSpPr>
              <a:spLocks/>
            </p:cNvSpPr>
            <p:nvPr/>
          </p:nvSpPr>
          <p:spPr bwMode="auto">
            <a:xfrm>
              <a:off x="3197" y="591"/>
              <a:ext cx="2557" cy="1377"/>
            </a:xfrm>
            <a:custGeom>
              <a:avLst/>
              <a:gdLst>
                <a:gd name="T0" fmla="*/ 976 w 2557"/>
                <a:gd name="T1" fmla="*/ 1178 h 1377"/>
                <a:gd name="T2" fmla="*/ 1253 w 2557"/>
                <a:gd name="T3" fmla="*/ 1148 h 1377"/>
                <a:gd name="T4" fmla="*/ 1632 w 2557"/>
                <a:gd name="T5" fmla="*/ 1087 h 1377"/>
                <a:gd name="T6" fmla="*/ 1731 w 2557"/>
                <a:gd name="T7" fmla="*/ 1350 h 1377"/>
                <a:gd name="T8" fmla="*/ 1904 w 2557"/>
                <a:gd name="T9" fmla="*/ 1124 h 1377"/>
                <a:gd name="T10" fmla="*/ 1849 w 2557"/>
                <a:gd name="T11" fmla="*/ 1063 h 1377"/>
                <a:gd name="T12" fmla="*/ 1897 w 2557"/>
                <a:gd name="T13" fmla="*/ 937 h 1377"/>
                <a:gd name="T14" fmla="*/ 2093 w 2557"/>
                <a:gd name="T15" fmla="*/ 912 h 1377"/>
                <a:gd name="T16" fmla="*/ 2216 w 2557"/>
                <a:gd name="T17" fmla="*/ 817 h 1377"/>
                <a:gd name="T18" fmla="*/ 2285 w 2557"/>
                <a:gd name="T19" fmla="*/ 834 h 1377"/>
                <a:gd name="T20" fmla="*/ 2220 w 2557"/>
                <a:gd name="T21" fmla="*/ 1060 h 1377"/>
                <a:gd name="T22" fmla="*/ 2273 w 2557"/>
                <a:gd name="T23" fmla="*/ 904 h 1377"/>
                <a:gd name="T24" fmla="*/ 2383 w 2557"/>
                <a:gd name="T25" fmla="*/ 861 h 1377"/>
                <a:gd name="T26" fmla="*/ 2455 w 2557"/>
                <a:gd name="T27" fmla="*/ 817 h 1377"/>
                <a:gd name="T28" fmla="*/ 2539 w 2557"/>
                <a:gd name="T29" fmla="*/ 753 h 1377"/>
                <a:gd name="T30" fmla="*/ 2440 w 2557"/>
                <a:gd name="T31" fmla="*/ 479 h 1377"/>
                <a:gd name="T32" fmla="*/ 2265 w 2557"/>
                <a:gd name="T33" fmla="*/ 488 h 1377"/>
                <a:gd name="T34" fmla="*/ 2090 w 2557"/>
                <a:gd name="T35" fmla="*/ 425 h 1377"/>
                <a:gd name="T36" fmla="*/ 1951 w 2557"/>
                <a:gd name="T37" fmla="*/ 334 h 1377"/>
                <a:gd name="T38" fmla="*/ 1844 w 2557"/>
                <a:gd name="T39" fmla="*/ 404 h 1377"/>
                <a:gd name="T40" fmla="*/ 1719 w 2557"/>
                <a:gd name="T41" fmla="*/ 419 h 1377"/>
                <a:gd name="T42" fmla="*/ 1704 w 2557"/>
                <a:gd name="T43" fmla="*/ 307 h 1377"/>
                <a:gd name="T44" fmla="*/ 1605 w 2557"/>
                <a:gd name="T45" fmla="*/ 292 h 1377"/>
                <a:gd name="T46" fmla="*/ 1437 w 2557"/>
                <a:gd name="T47" fmla="*/ 301 h 1377"/>
                <a:gd name="T48" fmla="*/ 1397 w 2557"/>
                <a:gd name="T49" fmla="*/ 271 h 1377"/>
                <a:gd name="T50" fmla="*/ 1304 w 2557"/>
                <a:gd name="T51" fmla="*/ 326 h 1377"/>
                <a:gd name="T52" fmla="*/ 1440 w 2557"/>
                <a:gd name="T53" fmla="*/ 183 h 1377"/>
                <a:gd name="T54" fmla="*/ 1419 w 2557"/>
                <a:gd name="T55" fmla="*/ 94 h 1377"/>
                <a:gd name="T56" fmla="*/ 1337 w 2557"/>
                <a:gd name="T57" fmla="*/ 66 h 1377"/>
                <a:gd name="T58" fmla="*/ 1265 w 2557"/>
                <a:gd name="T59" fmla="*/ 11 h 1377"/>
                <a:gd name="T60" fmla="*/ 1195 w 2557"/>
                <a:gd name="T61" fmla="*/ 112 h 1377"/>
                <a:gd name="T62" fmla="*/ 1104 w 2557"/>
                <a:gd name="T63" fmla="*/ 126 h 1377"/>
                <a:gd name="T64" fmla="*/ 1011 w 2557"/>
                <a:gd name="T65" fmla="*/ 189 h 1377"/>
                <a:gd name="T66" fmla="*/ 991 w 2557"/>
                <a:gd name="T67" fmla="*/ 253 h 1377"/>
                <a:gd name="T68" fmla="*/ 898 w 2557"/>
                <a:gd name="T69" fmla="*/ 320 h 1377"/>
                <a:gd name="T70" fmla="*/ 922 w 2557"/>
                <a:gd name="T71" fmla="*/ 410 h 1377"/>
                <a:gd name="T72" fmla="*/ 851 w 2557"/>
                <a:gd name="T73" fmla="*/ 425 h 1377"/>
                <a:gd name="T74" fmla="*/ 801 w 2557"/>
                <a:gd name="T75" fmla="*/ 515 h 1377"/>
                <a:gd name="T76" fmla="*/ 788 w 2557"/>
                <a:gd name="T77" fmla="*/ 542 h 1377"/>
                <a:gd name="T78" fmla="*/ 741 w 2557"/>
                <a:gd name="T79" fmla="*/ 606 h 1377"/>
                <a:gd name="T80" fmla="*/ 749 w 2557"/>
                <a:gd name="T81" fmla="*/ 386 h 1377"/>
                <a:gd name="T82" fmla="*/ 689 w 2557"/>
                <a:gd name="T83" fmla="*/ 523 h 1377"/>
                <a:gd name="T84" fmla="*/ 535 w 2557"/>
                <a:gd name="T85" fmla="*/ 549 h 1377"/>
                <a:gd name="T86" fmla="*/ 436 w 2557"/>
                <a:gd name="T87" fmla="*/ 530 h 1377"/>
                <a:gd name="T88" fmla="*/ 324 w 2557"/>
                <a:gd name="T89" fmla="*/ 575 h 1377"/>
                <a:gd name="T90" fmla="*/ 222 w 2557"/>
                <a:gd name="T91" fmla="*/ 656 h 1377"/>
                <a:gd name="T92" fmla="*/ 126 w 2557"/>
                <a:gd name="T93" fmla="*/ 713 h 1377"/>
                <a:gd name="T94" fmla="*/ 137 w 2557"/>
                <a:gd name="T95" fmla="*/ 636 h 1377"/>
                <a:gd name="T96" fmla="*/ 92 w 2557"/>
                <a:gd name="T97" fmla="*/ 508 h 1377"/>
                <a:gd name="T98" fmla="*/ 29 w 2557"/>
                <a:gd name="T99" fmla="*/ 518 h 1377"/>
                <a:gd name="T100" fmla="*/ 20 w 2557"/>
                <a:gd name="T101" fmla="*/ 862 h 1377"/>
                <a:gd name="T102" fmla="*/ 6 w 2557"/>
                <a:gd name="T103" fmla="*/ 957 h 1377"/>
                <a:gd name="T104" fmla="*/ 90 w 2557"/>
                <a:gd name="T105" fmla="*/ 1073 h 1377"/>
                <a:gd name="T106" fmla="*/ 135 w 2557"/>
                <a:gd name="T107" fmla="*/ 1151 h 1377"/>
                <a:gd name="T108" fmla="*/ 181 w 2557"/>
                <a:gd name="T109" fmla="*/ 1232 h 1377"/>
                <a:gd name="T110" fmla="*/ 255 w 2557"/>
                <a:gd name="T111" fmla="*/ 1332 h 1377"/>
                <a:gd name="T112" fmla="*/ 330 w 2557"/>
                <a:gd name="T113" fmla="*/ 1286 h 1377"/>
                <a:gd name="T114" fmla="*/ 334 w 2557"/>
                <a:gd name="T115" fmla="*/ 1165 h 1377"/>
                <a:gd name="T116" fmla="*/ 448 w 2557"/>
                <a:gd name="T117" fmla="*/ 1138 h 1377"/>
                <a:gd name="T118" fmla="*/ 575 w 2557"/>
                <a:gd name="T119" fmla="*/ 1132 h 1377"/>
                <a:gd name="T120" fmla="*/ 578 w 2557"/>
                <a:gd name="T121" fmla="*/ 1060 h 1377"/>
                <a:gd name="T122" fmla="*/ 726 w 2557"/>
                <a:gd name="T123" fmla="*/ 1021 h 1377"/>
                <a:gd name="T124" fmla="*/ 782 w 2557"/>
                <a:gd name="T125" fmla="*/ 1070 h 13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57"/>
                <a:gd name="T190" fmla="*/ 0 h 1377"/>
                <a:gd name="T191" fmla="*/ 2557 w 2557"/>
                <a:gd name="T192" fmla="*/ 1377 h 13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57" h="1377">
                  <a:moveTo>
                    <a:pt x="822" y="1057"/>
                  </a:moveTo>
                  <a:lnTo>
                    <a:pt x="824" y="1058"/>
                  </a:lnTo>
                  <a:lnTo>
                    <a:pt x="825" y="1060"/>
                  </a:lnTo>
                  <a:lnTo>
                    <a:pt x="846" y="1079"/>
                  </a:lnTo>
                  <a:lnTo>
                    <a:pt x="883" y="1147"/>
                  </a:lnTo>
                  <a:lnTo>
                    <a:pt x="888" y="1144"/>
                  </a:lnTo>
                  <a:lnTo>
                    <a:pt x="888" y="1141"/>
                  </a:lnTo>
                  <a:lnTo>
                    <a:pt x="888" y="1139"/>
                  </a:lnTo>
                  <a:lnTo>
                    <a:pt x="892" y="1135"/>
                  </a:lnTo>
                  <a:lnTo>
                    <a:pt x="894" y="1133"/>
                  </a:lnTo>
                  <a:lnTo>
                    <a:pt x="895" y="1136"/>
                  </a:lnTo>
                  <a:lnTo>
                    <a:pt x="898" y="1136"/>
                  </a:lnTo>
                  <a:lnTo>
                    <a:pt x="903" y="1139"/>
                  </a:lnTo>
                  <a:lnTo>
                    <a:pt x="901" y="1141"/>
                  </a:lnTo>
                  <a:lnTo>
                    <a:pt x="903" y="1144"/>
                  </a:lnTo>
                  <a:lnTo>
                    <a:pt x="904" y="1144"/>
                  </a:lnTo>
                  <a:lnTo>
                    <a:pt x="906" y="1148"/>
                  </a:lnTo>
                  <a:lnTo>
                    <a:pt x="913" y="1147"/>
                  </a:lnTo>
                  <a:lnTo>
                    <a:pt x="918" y="1148"/>
                  </a:lnTo>
                  <a:lnTo>
                    <a:pt x="921" y="1148"/>
                  </a:lnTo>
                  <a:lnTo>
                    <a:pt x="925" y="1148"/>
                  </a:lnTo>
                  <a:lnTo>
                    <a:pt x="927" y="1145"/>
                  </a:lnTo>
                  <a:lnTo>
                    <a:pt x="928" y="1144"/>
                  </a:lnTo>
                  <a:lnTo>
                    <a:pt x="930" y="1144"/>
                  </a:lnTo>
                  <a:lnTo>
                    <a:pt x="933" y="1144"/>
                  </a:lnTo>
                  <a:lnTo>
                    <a:pt x="934" y="1142"/>
                  </a:lnTo>
                  <a:lnTo>
                    <a:pt x="936" y="1141"/>
                  </a:lnTo>
                  <a:lnTo>
                    <a:pt x="940" y="1142"/>
                  </a:lnTo>
                  <a:lnTo>
                    <a:pt x="943" y="1144"/>
                  </a:lnTo>
                  <a:lnTo>
                    <a:pt x="945" y="1145"/>
                  </a:lnTo>
                  <a:lnTo>
                    <a:pt x="946" y="1147"/>
                  </a:lnTo>
                  <a:lnTo>
                    <a:pt x="949" y="1150"/>
                  </a:lnTo>
                  <a:lnTo>
                    <a:pt x="952" y="1151"/>
                  </a:lnTo>
                  <a:lnTo>
                    <a:pt x="952" y="1153"/>
                  </a:lnTo>
                  <a:lnTo>
                    <a:pt x="952" y="1156"/>
                  </a:lnTo>
                  <a:lnTo>
                    <a:pt x="952" y="1159"/>
                  </a:lnTo>
                  <a:lnTo>
                    <a:pt x="954" y="1160"/>
                  </a:lnTo>
                  <a:lnTo>
                    <a:pt x="957" y="1162"/>
                  </a:lnTo>
                  <a:lnTo>
                    <a:pt x="963" y="1165"/>
                  </a:lnTo>
                  <a:lnTo>
                    <a:pt x="964" y="1166"/>
                  </a:lnTo>
                  <a:lnTo>
                    <a:pt x="963" y="1169"/>
                  </a:lnTo>
                  <a:lnTo>
                    <a:pt x="966" y="1171"/>
                  </a:lnTo>
                  <a:lnTo>
                    <a:pt x="967" y="1172"/>
                  </a:lnTo>
                  <a:lnTo>
                    <a:pt x="969" y="1177"/>
                  </a:lnTo>
                  <a:lnTo>
                    <a:pt x="972" y="1177"/>
                  </a:lnTo>
                  <a:lnTo>
                    <a:pt x="976" y="1178"/>
                  </a:lnTo>
                  <a:lnTo>
                    <a:pt x="981" y="1180"/>
                  </a:lnTo>
                  <a:lnTo>
                    <a:pt x="987" y="1181"/>
                  </a:lnTo>
                  <a:lnTo>
                    <a:pt x="987" y="1178"/>
                  </a:lnTo>
                  <a:lnTo>
                    <a:pt x="988" y="1177"/>
                  </a:lnTo>
                  <a:lnTo>
                    <a:pt x="993" y="1175"/>
                  </a:lnTo>
                  <a:lnTo>
                    <a:pt x="994" y="1177"/>
                  </a:lnTo>
                  <a:lnTo>
                    <a:pt x="994" y="1180"/>
                  </a:lnTo>
                  <a:lnTo>
                    <a:pt x="997" y="1181"/>
                  </a:lnTo>
                  <a:lnTo>
                    <a:pt x="999" y="1186"/>
                  </a:lnTo>
                  <a:lnTo>
                    <a:pt x="1002" y="1187"/>
                  </a:lnTo>
                  <a:lnTo>
                    <a:pt x="1002" y="1189"/>
                  </a:lnTo>
                  <a:lnTo>
                    <a:pt x="999" y="1196"/>
                  </a:lnTo>
                  <a:lnTo>
                    <a:pt x="1006" y="1199"/>
                  </a:lnTo>
                  <a:lnTo>
                    <a:pt x="1011" y="1195"/>
                  </a:lnTo>
                  <a:lnTo>
                    <a:pt x="1012" y="1195"/>
                  </a:lnTo>
                  <a:lnTo>
                    <a:pt x="1017" y="1187"/>
                  </a:lnTo>
                  <a:lnTo>
                    <a:pt x="1021" y="1183"/>
                  </a:lnTo>
                  <a:lnTo>
                    <a:pt x="1032" y="1178"/>
                  </a:lnTo>
                  <a:lnTo>
                    <a:pt x="1060" y="1159"/>
                  </a:lnTo>
                  <a:lnTo>
                    <a:pt x="1087" y="1151"/>
                  </a:lnTo>
                  <a:lnTo>
                    <a:pt x="1099" y="1154"/>
                  </a:lnTo>
                  <a:lnTo>
                    <a:pt x="1102" y="1157"/>
                  </a:lnTo>
                  <a:lnTo>
                    <a:pt x="1114" y="1156"/>
                  </a:lnTo>
                  <a:lnTo>
                    <a:pt x="1120" y="1157"/>
                  </a:lnTo>
                  <a:lnTo>
                    <a:pt x="1130" y="1168"/>
                  </a:lnTo>
                  <a:lnTo>
                    <a:pt x="1136" y="1169"/>
                  </a:lnTo>
                  <a:lnTo>
                    <a:pt x="1150" y="1166"/>
                  </a:lnTo>
                  <a:lnTo>
                    <a:pt x="1154" y="1168"/>
                  </a:lnTo>
                  <a:lnTo>
                    <a:pt x="1180" y="1168"/>
                  </a:lnTo>
                  <a:lnTo>
                    <a:pt x="1183" y="1166"/>
                  </a:lnTo>
                  <a:lnTo>
                    <a:pt x="1181" y="1160"/>
                  </a:lnTo>
                  <a:lnTo>
                    <a:pt x="1183" y="1156"/>
                  </a:lnTo>
                  <a:lnTo>
                    <a:pt x="1186" y="1150"/>
                  </a:lnTo>
                  <a:lnTo>
                    <a:pt x="1184" y="1145"/>
                  </a:lnTo>
                  <a:lnTo>
                    <a:pt x="1181" y="1141"/>
                  </a:lnTo>
                  <a:lnTo>
                    <a:pt x="1181" y="1135"/>
                  </a:lnTo>
                  <a:lnTo>
                    <a:pt x="1181" y="1130"/>
                  </a:lnTo>
                  <a:lnTo>
                    <a:pt x="1199" y="1111"/>
                  </a:lnTo>
                  <a:lnTo>
                    <a:pt x="1204" y="1111"/>
                  </a:lnTo>
                  <a:lnTo>
                    <a:pt x="1210" y="1112"/>
                  </a:lnTo>
                  <a:lnTo>
                    <a:pt x="1214" y="1115"/>
                  </a:lnTo>
                  <a:lnTo>
                    <a:pt x="1226" y="1118"/>
                  </a:lnTo>
                  <a:lnTo>
                    <a:pt x="1229" y="1123"/>
                  </a:lnTo>
                  <a:lnTo>
                    <a:pt x="1249" y="1127"/>
                  </a:lnTo>
                  <a:lnTo>
                    <a:pt x="1252" y="1133"/>
                  </a:lnTo>
                  <a:lnTo>
                    <a:pt x="1253" y="1148"/>
                  </a:lnTo>
                  <a:lnTo>
                    <a:pt x="1255" y="1148"/>
                  </a:lnTo>
                  <a:lnTo>
                    <a:pt x="1267" y="1157"/>
                  </a:lnTo>
                  <a:lnTo>
                    <a:pt x="1277" y="1162"/>
                  </a:lnTo>
                  <a:lnTo>
                    <a:pt x="1285" y="1159"/>
                  </a:lnTo>
                  <a:lnTo>
                    <a:pt x="1301" y="1151"/>
                  </a:lnTo>
                  <a:lnTo>
                    <a:pt x="1325" y="1159"/>
                  </a:lnTo>
                  <a:lnTo>
                    <a:pt x="1328" y="1162"/>
                  </a:lnTo>
                  <a:lnTo>
                    <a:pt x="1330" y="1162"/>
                  </a:lnTo>
                  <a:lnTo>
                    <a:pt x="1337" y="1168"/>
                  </a:lnTo>
                  <a:lnTo>
                    <a:pt x="1351" y="1172"/>
                  </a:lnTo>
                  <a:lnTo>
                    <a:pt x="1355" y="1178"/>
                  </a:lnTo>
                  <a:lnTo>
                    <a:pt x="1363" y="1183"/>
                  </a:lnTo>
                  <a:lnTo>
                    <a:pt x="1392" y="1187"/>
                  </a:lnTo>
                  <a:lnTo>
                    <a:pt x="1398" y="1189"/>
                  </a:lnTo>
                  <a:lnTo>
                    <a:pt x="1434" y="1180"/>
                  </a:lnTo>
                  <a:lnTo>
                    <a:pt x="1452" y="1165"/>
                  </a:lnTo>
                  <a:lnTo>
                    <a:pt x="1460" y="1163"/>
                  </a:lnTo>
                  <a:lnTo>
                    <a:pt x="1467" y="1166"/>
                  </a:lnTo>
                  <a:lnTo>
                    <a:pt x="1473" y="1171"/>
                  </a:lnTo>
                  <a:lnTo>
                    <a:pt x="1479" y="1171"/>
                  </a:lnTo>
                  <a:lnTo>
                    <a:pt x="1485" y="1171"/>
                  </a:lnTo>
                  <a:lnTo>
                    <a:pt x="1490" y="1168"/>
                  </a:lnTo>
                  <a:lnTo>
                    <a:pt x="1491" y="1169"/>
                  </a:lnTo>
                  <a:lnTo>
                    <a:pt x="1515" y="1180"/>
                  </a:lnTo>
                  <a:lnTo>
                    <a:pt x="1520" y="1178"/>
                  </a:lnTo>
                  <a:lnTo>
                    <a:pt x="1539" y="1166"/>
                  </a:lnTo>
                  <a:lnTo>
                    <a:pt x="1539" y="1163"/>
                  </a:lnTo>
                  <a:lnTo>
                    <a:pt x="1539" y="1160"/>
                  </a:lnTo>
                  <a:lnTo>
                    <a:pt x="1539" y="1156"/>
                  </a:lnTo>
                  <a:lnTo>
                    <a:pt x="1545" y="1148"/>
                  </a:lnTo>
                  <a:lnTo>
                    <a:pt x="1551" y="1127"/>
                  </a:lnTo>
                  <a:lnTo>
                    <a:pt x="1557" y="1124"/>
                  </a:lnTo>
                  <a:lnTo>
                    <a:pt x="1565" y="1115"/>
                  </a:lnTo>
                  <a:lnTo>
                    <a:pt x="1565" y="1114"/>
                  </a:lnTo>
                  <a:lnTo>
                    <a:pt x="1563" y="1111"/>
                  </a:lnTo>
                  <a:lnTo>
                    <a:pt x="1563" y="1103"/>
                  </a:lnTo>
                  <a:lnTo>
                    <a:pt x="1562" y="1102"/>
                  </a:lnTo>
                  <a:lnTo>
                    <a:pt x="1553" y="1103"/>
                  </a:lnTo>
                  <a:lnTo>
                    <a:pt x="1551" y="1102"/>
                  </a:lnTo>
                  <a:lnTo>
                    <a:pt x="1553" y="1097"/>
                  </a:lnTo>
                  <a:lnTo>
                    <a:pt x="1560" y="1091"/>
                  </a:lnTo>
                  <a:lnTo>
                    <a:pt x="1562" y="1087"/>
                  </a:lnTo>
                  <a:lnTo>
                    <a:pt x="1568" y="1082"/>
                  </a:lnTo>
                  <a:lnTo>
                    <a:pt x="1612" y="1075"/>
                  </a:lnTo>
                  <a:lnTo>
                    <a:pt x="1626" y="1085"/>
                  </a:lnTo>
                  <a:lnTo>
                    <a:pt x="1632" y="1087"/>
                  </a:lnTo>
                  <a:lnTo>
                    <a:pt x="1638" y="1085"/>
                  </a:lnTo>
                  <a:lnTo>
                    <a:pt x="1647" y="1088"/>
                  </a:lnTo>
                  <a:lnTo>
                    <a:pt x="1653" y="1099"/>
                  </a:lnTo>
                  <a:lnTo>
                    <a:pt x="1653" y="1102"/>
                  </a:lnTo>
                  <a:lnTo>
                    <a:pt x="1659" y="1106"/>
                  </a:lnTo>
                  <a:lnTo>
                    <a:pt x="1659" y="1109"/>
                  </a:lnTo>
                  <a:lnTo>
                    <a:pt x="1659" y="1108"/>
                  </a:lnTo>
                  <a:lnTo>
                    <a:pt x="1677" y="1163"/>
                  </a:lnTo>
                  <a:lnTo>
                    <a:pt x="1677" y="1165"/>
                  </a:lnTo>
                  <a:lnTo>
                    <a:pt x="1678" y="1177"/>
                  </a:lnTo>
                  <a:lnTo>
                    <a:pt x="1681" y="1181"/>
                  </a:lnTo>
                  <a:lnTo>
                    <a:pt x="1689" y="1181"/>
                  </a:lnTo>
                  <a:lnTo>
                    <a:pt x="1695" y="1180"/>
                  </a:lnTo>
                  <a:lnTo>
                    <a:pt x="1711" y="1184"/>
                  </a:lnTo>
                  <a:lnTo>
                    <a:pt x="1720" y="1193"/>
                  </a:lnTo>
                  <a:lnTo>
                    <a:pt x="1726" y="1196"/>
                  </a:lnTo>
                  <a:lnTo>
                    <a:pt x="1729" y="1196"/>
                  </a:lnTo>
                  <a:lnTo>
                    <a:pt x="1731" y="1199"/>
                  </a:lnTo>
                  <a:lnTo>
                    <a:pt x="1732" y="1204"/>
                  </a:lnTo>
                  <a:lnTo>
                    <a:pt x="1734" y="1207"/>
                  </a:lnTo>
                  <a:lnTo>
                    <a:pt x="1734" y="1217"/>
                  </a:lnTo>
                  <a:lnTo>
                    <a:pt x="1738" y="1226"/>
                  </a:lnTo>
                  <a:lnTo>
                    <a:pt x="1744" y="1226"/>
                  </a:lnTo>
                  <a:lnTo>
                    <a:pt x="1750" y="1228"/>
                  </a:lnTo>
                  <a:lnTo>
                    <a:pt x="1755" y="1228"/>
                  </a:lnTo>
                  <a:lnTo>
                    <a:pt x="1776" y="1216"/>
                  </a:lnTo>
                  <a:lnTo>
                    <a:pt x="1780" y="1216"/>
                  </a:lnTo>
                  <a:lnTo>
                    <a:pt x="1801" y="1207"/>
                  </a:lnTo>
                  <a:lnTo>
                    <a:pt x="1801" y="1208"/>
                  </a:lnTo>
                  <a:lnTo>
                    <a:pt x="1798" y="1213"/>
                  </a:lnTo>
                  <a:lnTo>
                    <a:pt x="1798" y="1219"/>
                  </a:lnTo>
                  <a:lnTo>
                    <a:pt x="1800" y="1223"/>
                  </a:lnTo>
                  <a:lnTo>
                    <a:pt x="1800" y="1229"/>
                  </a:lnTo>
                  <a:lnTo>
                    <a:pt x="1792" y="1237"/>
                  </a:lnTo>
                  <a:lnTo>
                    <a:pt x="1785" y="1265"/>
                  </a:lnTo>
                  <a:lnTo>
                    <a:pt x="1774" y="1283"/>
                  </a:lnTo>
                  <a:lnTo>
                    <a:pt x="1773" y="1289"/>
                  </a:lnTo>
                  <a:lnTo>
                    <a:pt x="1770" y="1292"/>
                  </a:lnTo>
                  <a:lnTo>
                    <a:pt x="1767" y="1290"/>
                  </a:lnTo>
                  <a:lnTo>
                    <a:pt x="1752" y="1288"/>
                  </a:lnTo>
                  <a:lnTo>
                    <a:pt x="1737" y="1299"/>
                  </a:lnTo>
                  <a:lnTo>
                    <a:pt x="1740" y="1304"/>
                  </a:lnTo>
                  <a:lnTo>
                    <a:pt x="1741" y="1331"/>
                  </a:lnTo>
                  <a:lnTo>
                    <a:pt x="1737" y="1338"/>
                  </a:lnTo>
                  <a:lnTo>
                    <a:pt x="1731" y="1343"/>
                  </a:lnTo>
                  <a:lnTo>
                    <a:pt x="1731" y="1350"/>
                  </a:lnTo>
                  <a:lnTo>
                    <a:pt x="1732" y="1353"/>
                  </a:lnTo>
                  <a:lnTo>
                    <a:pt x="1734" y="1352"/>
                  </a:lnTo>
                  <a:lnTo>
                    <a:pt x="1734" y="1349"/>
                  </a:lnTo>
                  <a:lnTo>
                    <a:pt x="1732" y="1347"/>
                  </a:lnTo>
                  <a:lnTo>
                    <a:pt x="1741" y="1347"/>
                  </a:lnTo>
                  <a:lnTo>
                    <a:pt x="1743" y="1344"/>
                  </a:lnTo>
                  <a:lnTo>
                    <a:pt x="1746" y="1343"/>
                  </a:lnTo>
                  <a:lnTo>
                    <a:pt x="1746" y="1340"/>
                  </a:lnTo>
                  <a:lnTo>
                    <a:pt x="1750" y="1335"/>
                  </a:lnTo>
                  <a:lnTo>
                    <a:pt x="1752" y="1329"/>
                  </a:lnTo>
                  <a:lnTo>
                    <a:pt x="1752" y="1332"/>
                  </a:lnTo>
                  <a:lnTo>
                    <a:pt x="1755" y="1332"/>
                  </a:lnTo>
                  <a:lnTo>
                    <a:pt x="1753" y="1335"/>
                  </a:lnTo>
                  <a:lnTo>
                    <a:pt x="1755" y="1337"/>
                  </a:lnTo>
                  <a:lnTo>
                    <a:pt x="1758" y="1334"/>
                  </a:lnTo>
                  <a:lnTo>
                    <a:pt x="1761" y="1332"/>
                  </a:lnTo>
                  <a:lnTo>
                    <a:pt x="1759" y="1341"/>
                  </a:lnTo>
                  <a:lnTo>
                    <a:pt x="1761" y="1341"/>
                  </a:lnTo>
                  <a:lnTo>
                    <a:pt x="1767" y="1343"/>
                  </a:lnTo>
                  <a:lnTo>
                    <a:pt x="1770" y="1344"/>
                  </a:lnTo>
                  <a:lnTo>
                    <a:pt x="1771" y="1346"/>
                  </a:lnTo>
                  <a:lnTo>
                    <a:pt x="1776" y="1346"/>
                  </a:lnTo>
                  <a:lnTo>
                    <a:pt x="1783" y="1343"/>
                  </a:lnTo>
                  <a:lnTo>
                    <a:pt x="1785" y="1343"/>
                  </a:lnTo>
                  <a:lnTo>
                    <a:pt x="1810" y="1325"/>
                  </a:lnTo>
                  <a:lnTo>
                    <a:pt x="1816" y="1314"/>
                  </a:lnTo>
                  <a:lnTo>
                    <a:pt x="1816" y="1311"/>
                  </a:lnTo>
                  <a:lnTo>
                    <a:pt x="1822" y="1305"/>
                  </a:lnTo>
                  <a:lnTo>
                    <a:pt x="1825" y="1304"/>
                  </a:lnTo>
                  <a:lnTo>
                    <a:pt x="1888" y="1211"/>
                  </a:lnTo>
                  <a:lnTo>
                    <a:pt x="1889" y="1210"/>
                  </a:lnTo>
                  <a:lnTo>
                    <a:pt x="1892" y="1208"/>
                  </a:lnTo>
                  <a:lnTo>
                    <a:pt x="1894" y="1196"/>
                  </a:lnTo>
                  <a:lnTo>
                    <a:pt x="1894" y="1193"/>
                  </a:lnTo>
                  <a:lnTo>
                    <a:pt x="1897" y="1184"/>
                  </a:lnTo>
                  <a:lnTo>
                    <a:pt x="1897" y="1171"/>
                  </a:lnTo>
                  <a:lnTo>
                    <a:pt x="1898" y="1168"/>
                  </a:lnTo>
                  <a:lnTo>
                    <a:pt x="1898" y="1165"/>
                  </a:lnTo>
                  <a:lnTo>
                    <a:pt x="1895" y="1150"/>
                  </a:lnTo>
                  <a:lnTo>
                    <a:pt x="1898" y="1145"/>
                  </a:lnTo>
                  <a:lnTo>
                    <a:pt x="1898" y="1136"/>
                  </a:lnTo>
                  <a:lnTo>
                    <a:pt x="1900" y="1135"/>
                  </a:lnTo>
                  <a:lnTo>
                    <a:pt x="1900" y="1133"/>
                  </a:lnTo>
                  <a:lnTo>
                    <a:pt x="1901" y="1132"/>
                  </a:lnTo>
                  <a:lnTo>
                    <a:pt x="1901" y="1130"/>
                  </a:lnTo>
                  <a:lnTo>
                    <a:pt x="1904" y="1124"/>
                  </a:lnTo>
                  <a:lnTo>
                    <a:pt x="1907" y="1123"/>
                  </a:lnTo>
                  <a:lnTo>
                    <a:pt x="1910" y="1117"/>
                  </a:lnTo>
                  <a:lnTo>
                    <a:pt x="1910" y="1114"/>
                  </a:lnTo>
                  <a:lnTo>
                    <a:pt x="1912" y="1111"/>
                  </a:lnTo>
                  <a:lnTo>
                    <a:pt x="1906" y="1103"/>
                  </a:lnTo>
                  <a:lnTo>
                    <a:pt x="1909" y="1099"/>
                  </a:lnTo>
                  <a:lnTo>
                    <a:pt x="1907" y="1091"/>
                  </a:lnTo>
                  <a:lnTo>
                    <a:pt x="1900" y="1085"/>
                  </a:lnTo>
                  <a:lnTo>
                    <a:pt x="1897" y="1085"/>
                  </a:lnTo>
                  <a:lnTo>
                    <a:pt x="1892" y="1084"/>
                  </a:lnTo>
                  <a:lnTo>
                    <a:pt x="1889" y="1082"/>
                  </a:lnTo>
                  <a:lnTo>
                    <a:pt x="1886" y="1082"/>
                  </a:lnTo>
                  <a:lnTo>
                    <a:pt x="1888" y="1081"/>
                  </a:lnTo>
                  <a:lnTo>
                    <a:pt x="1892" y="1081"/>
                  </a:lnTo>
                  <a:lnTo>
                    <a:pt x="1897" y="1084"/>
                  </a:lnTo>
                  <a:lnTo>
                    <a:pt x="1898" y="1084"/>
                  </a:lnTo>
                  <a:lnTo>
                    <a:pt x="1901" y="1084"/>
                  </a:lnTo>
                  <a:lnTo>
                    <a:pt x="1907" y="1087"/>
                  </a:lnTo>
                  <a:lnTo>
                    <a:pt x="1909" y="1085"/>
                  </a:lnTo>
                  <a:lnTo>
                    <a:pt x="1912" y="1082"/>
                  </a:lnTo>
                  <a:lnTo>
                    <a:pt x="1910" y="1079"/>
                  </a:lnTo>
                  <a:lnTo>
                    <a:pt x="1909" y="1078"/>
                  </a:lnTo>
                  <a:lnTo>
                    <a:pt x="1894" y="1067"/>
                  </a:lnTo>
                  <a:lnTo>
                    <a:pt x="1892" y="1064"/>
                  </a:lnTo>
                  <a:lnTo>
                    <a:pt x="1892" y="1061"/>
                  </a:lnTo>
                  <a:lnTo>
                    <a:pt x="1888" y="1057"/>
                  </a:lnTo>
                  <a:lnTo>
                    <a:pt x="1885" y="1055"/>
                  </a:lnTo>
                  <a:lnTo>
                    <a:pt x="1885" y="1054"/>
                  </a:lnTo>
                  <a:lnTo>
                    <a:pt x="1883" y="1052"/>
                  </a:lnTo>
                  <a:lnTo>
                    <a:pt x="1880" y="1052"/>
                  </a:lnTo>
                  <a:lnTo>
                    <a:pt x="1876" y="1054"/>
                  </a:lnTo>
                  <a:lnTo>
                    <a:pt x="1873" y="1054"/>
                  </a:lnTo>
                  <a:lnTo>
                    <a:pt x="1867" y="1051"/>
                  </a:lnTo>
                  <a:lnTo>
                    <a:pt x="1867" y="1057"/>
                  </a:lnTo>
                  <a:lnTo>
                    <a:pt x="1867" y="1058"/>
                  </a:lnTo>
                  <a:lnTo>
                    <a:pt x="1864" y="1072"/>
                  </a:lnTo>
                  <a:lnTo>
                    <a:pt x="1861" y="1073"/>
                  </a:lnTo>
                  <a:lnTo>
                    <a:pt x="1861" y="1069"/>
                  </a:lnTo>
                  <a:lnTo>
                    <a:pt x="1864" y="1064"/>
                  </a:lnTo>
                  <a:lnTo>
                    <a:pt x="1862" y="1061"/>
                  </a:lnTo>
                  <a:lnTo>
                    <a:pt x="1856" y="1069"/>
                  </a:lnTo>
                  <a:lnTo>
                    <a:pt x="1847" y="1072"/>
                  </a:lnTo>
                  <a:lnTo>
                    <a:pt x="1843" y="1072"/>
                  </a:lnTo>
                  <a:lnTo>
                    <a:pt x="1842" y="1070"/>
                  </a:lnTo>
                  <a:lnTo>
                    <a:pt x="1844" y="1069"/>
                  </a:lnTo>
                  <a:lnTo>
                    <a:pt x="1849" y="1063"/>
                  </a:lnTo>
                  <a:lnTo>
                    <a:pt x="1847" y="1061"/>
                  </a:lnTo>
                  <a:lnTo>
                    <a:pt x="1846" y="1060"/>
                  </a:lnTo>
                  <a:lnTo>
                    <a:pt x="1843" y="1057"/>
                  </a:lnTo>
                  <a:lnTo>
                    <a:pt x="1846" y="1055"/>
                  </a:lnTo>
                  <a:lnTo>
                    <a:pt x="1847" y="1052"/>
                  </a:lnTo>
                  <a:lnTo>
                    <a:pt x="1849" y="1051"/>
                  </a:lnTo>
                  <a:lnTo>
                    <a:pt x="1843" y="1051"/>
                  </a:lnTo>
                  <a:lnTo>
                    <a:pt x="1842" y="1054"/>
                  </a:lnTo>
                  <a:lnTo>
                    <a:pt x="1840" y="1057"/>
                  </a:lnTo>
                  <a:lnTo>
                    <a:pt x="1842" y="1058"/>
                  </a:lnTo>
                  <a:lnTo>
                    <a:pt x="1840" y="1061"/>
                  </a:lnTo>
                  <a:lnTo>
                    <a:pt x="1839" y="1064"/>
                  </a:lnTo>
                  <a:lnTo>
                    <a:pt x="1836" y="1064"/>
                  </a:lnTo>
                  <a:lnTo>
                    <a:pt x="1834" y="1067"/>
                  </a:lnTo>
                  <a:lnTo>
                    <a:pt x="1833" y="1066"/>
                  </a:lnTo>
                  <a:lnTo>
                    <a:pt x="1834" y="1051"/>
                  </a:lnTo>
                  <a:lnTo>
                    <a:pt x="1834" y="1049"/>
                  </a:lnTo>
                  <a:lnTo>
                    <a:pt x="1834" y="1045"/>
                  </a:lnTo>
                  <a:lnTo>
                    <a:pt x="1834" y="1042"/>
                  </a:lnTo>
                  <a:lnTo>
                    <a:pt x="1831" y="1042"/>
                  </a:lnTo>
                  <a:lnTo>
                    <a:pt x="1816" y="1043"/>
                  </a:lnTo>
                  <a:lnTo>
                    <a:pt x="1807" y="1039"/>
                  </a:lnTo>
                  <a:lnTo>
                    <a:pt x="1809" y="1033"/>
                  </a:lnTo>
                  <a:lnTo>
                    <a:pt x="1818" y="1026"/>
                  </a:lnTo>
                  <a:lnTo>
                    <a:pt x="1819" y="1026"/>
                  </a:lnTo>
                  <a:lnTo>
                    <a:pt x="1825" y="1020"/>
                  </a:lnTo>
                  <a:lnTo>
                    <a:pt x="1828" y="1015"/>
                  </a:lnTo>
                  <a:lnTo>
                    <a:pt x="1830" y="1014"/>
                  </a:lnTo>
                  <a:lnTo>
                    <a:pt x="1831" y="1014"/>
                  </a:lnTo>
                  <a:lnTo>
                    <a:pt x="1849" y="997"/>
                  </a:lnTo>
                  <a:lnTo>
                    <a:pt x="1852" y="991"/>
                  </a:lnTo>
                  <a:lnTo>
                    <a:pt x="1855" y="990"/>
                  </a:lnTo>
                  <a:lnTo>
                    <a:pt x="1856" y="987"/>
                  </a:lnTo>
                  <a:lnTo>
                    <a:pt x="1856" y="984"/>
                  </a:lnTo>
                  <a:lnTo>
                    <a:pt x="1861" y="979"/>
                  </a:lnTo>
                  <a:lnTo>
                    <a:pt x="1861" y="978"/>
                  </a:lnTo>
                  <a:lnTo>
                    <a:pt x="1864" y="978"/>
                  </a:lnTo>
                  <a:lnTo>
                    <a:pt x="1865" y="973"/>
                  </a:lnTo>
                  <a:lnTo>
                    <a:pt x="1874" y="963"/>
                  </a:lnTo>
                  <a:lnTo>
                    <a:pt x="1877" y="963"/>
                  </a:lnTo>
                  <a:lnTo>
                    <a:pt x="1883" y="957"/>
                  </a:lnTo>
                  <a:lnTo>
                    <a:pt x="1885" y="952"/>
                  </a:lnTo>
                  <a:lnTo>
                    <a:pt x="1886" y="952"/>
                  </a:lnTo>
                  <a:lnTo>
                    <a:pt x="1894" y="946"/>
                  </a:lnTo>
                  <a:lnTo>
                    <a:pt x="1897" y="942"/>
                  </a:lnTo>
                  <a:lnTo>
                    <a:pt x="1897" y="937"/>
                  </a:lnTo>
                  <a:lnTo>
                    <a:pt x="1940" y="897"/>
                  </a:lnTo>
                  <a:lnTo>
                    <a:pt x="1987" y="895"/>
                  </a:lnTo>
                  <a:lnTo>
                    <a:pt x="1987" y="900"/>
                  </a:lnTo>
                  <a:lnTo>
                    <a:pt x="1988" y="903"/>
                  </a:lnTo>
                  <a:lnTo>
                    <a:pt x="1990" y="903"/>
                  </a:lnTo>
                  <a:lnTo>
                    <a:pt x="1993" y="901"/>
                  </a:lnTo>
                  <a:lnTo>
                    <a:pt x="1994" y="900"/>
                  </a:lnTo>
                  <a:lnTo>
                    <a:pt x="1994" y="894"/>
                  </a:lnTo>
                  <a:lnTo>
                    <a:pt x="1996" y="894"/>
                  </a:lnTo>
                  <a:lnTo>
                    <a:pt x="2014" y="900"/>
                  </a:lnTo>
                  <a:lnTo>
                    <a:pt x="2018" y="900"/>
                  </a:lnTo>
                  <a:lnTo>
                    <a:pt x="2018" y="897"/>
                  </a:lnTo>
                  <a:lnTo>
                    <a:pt x="2021" y="895"/>
                  </a:lnTo>
                  <a:lnTo>
                    <a:pt x="2027" y="895"/>
                  </a:lnTo>
                  <a:lnTo>
                    <a:pt x="2032" y="901"/>
                  </a:lnTo>
                  <a:lnTo>
                    <a:pt x="2033" y="901"/>
                  </a:lnTo>
                  <a:lnTo>
                    <a:pt x="2036" y="900"/>
                  </a:lnTo>
                  <a:lnTo>
                    <a:pt x="2038" y="897"/>
                  </a:lnTo>
                  <a:lnTo>
                    <a:pt x="2036" y="897"/>
                  </a:lnTo>
                  <a:lnTo>
                    <a:pt x="2035" y="894"/>
                  </a:lnTo>
                  <a:lnTo>
                    <a:pt x="2038" y="892"/>
                  </a:lnTo>
                  <a:lnTo>
                    <a:pt x="2041" y="892"/>
                  </a:lnTo>
                  <a:lnTo>
                    <a:pt x="2041" y="891"/>
                  </a:lnTo>
                  <a:lnTo>
                    <a:pt x="2039" y="889"/>
                  </a:lnTo>
                  <a:lnTo>
                    <a:pt x="2039" y="886"/>
                  </a:lnTo>
                  <a:lnTo>
                    <a:pt x="2042" y="885"/>
                  </a:lnTo>
                  <a:lnTo>
                    <a:pt x="2047" y="883"/>
                  </a:lnTo>
                  <a:lnTo>
                    <a:pt x="2060" y="889"/>
                  </a:lnTo>
                  <a:lnTo>
                    <a:pt x="2063" y="888"/>
                  </a:lnTo>
                  <a:lnTo>
                    <a:pt x="2068" y="891"/>
                  </a:lnTo>
                  <a:lnTo>
                    <a:pt x="2068" y="892"/>
                  </a:lnTo>
                  <a:lnTo>
                    <a:pt x="2071" y="894"/>
                  </a:lnTo>
                  <a:lnTo>
                    <a:pt x="2072" y="889"/>
                  </a:lnTo>
                  <a:lnTo>
                    <a:pt x="2075" y="889"/>
                  </a:lnTo>
                  <a:lnTo>
                    <a:pt x="2080" y="889"/>
                  </a:lnTo>
                  <a:lnTo>
                    <a:pt x="2085" y="895"/>
                  </a:lnTo>
                  <a:lnTo>
                    <a:pt x="2087" y="898"/>
                  </a:lnTo>
                  <a:lnTo>
                    <a:pt x="2091" y="900"/>
                  </a:lnTo>
                  <a:lnTo>
                    <a:pt x="2093" y="901"/>
                  </a:lnTo>
                  <a:lnTo>
                    <a:pt x="2090" y="903"/>
                  </a:lnTo>
                  <a:lnTo>
                    <a:pt x="2078" y="903"/>
                  </a:lnTo>
                  <a:lnTo>
                    <a:pt x="2075" y="906"/>
                  </a:lnTo>
                  <a:lnTo>
                    <a:pt x="2075" y="907"/>
                  </a:lnTo>
                  <a:lnTo>
                    <a:pt x="2080" y="913"/>
                  </a:lnTo>
                  <a:lnTo>
                    <a:pt x="2088" y="913"/>
                  </a:lnTo>
                  <a:lnTo>
                    <a:pt x="2093" y="912"/>
                  </a:lnTo>
                  <a:lnTo>
                    <a:pt x="2094" y="909"/>
                  </a:lnTo>
                  <a:lnTo>
                    <a:pt x="2097" y="907"/>
                  </a:lnTo>
                  <a:lnTo>
                    <a:pt x="2100" y="909"/>
                  </a:lnTo>
                  <a:lnTo>
                    <a:pt x="2103" y="912"/>
                  </a:lnTo>
                  <a:lnTo>
                    <a:pt x="2106" y="909"/>
                  </a:lnTo>
                  <a:lnTo>
                    <a:pt x="2108" y="906"/>
                  </a:lnTo>
                  <a:lnTo>
                    <a:pt x="2112" y="906"/>
                  </a:lnTo>
                  <a:lnTo>
                    <a:pt x="2112" y="903"/>
                  </a:lnTo>
                  <a:lnTo>
                    <a:pt x="2115" y="901"/>
                  </a:lnTo>
                  <a:lnTo>
                    <a:pt x="2121" y="903"/>
                  </a:lnTo>
                  <a:lnTo>
                    <a:pt x="2123" y="906"/>
                  </a:lnTo>
                  <a:lnTo>
                    <a:pt x="2126" y="906"/>
                  </a:lnTo>
                  <a:lnTo>
                    <a:pt x="2129" y="904"/>
                  </a:lnTo>
                  <a:lnTo>
                    <a:pt x="2130" y="903"/>
                  </a:lnTo>
                  <a:lnTo>
                    <a:pt x="2135" y="903"/>
                  </a:lnTo>
                  <a:lnTo>
                    <a:pt x="2136" y="904"/>
                  </a:lnTo>
                  <a:lnTo>
                    <a:pt x="2138" y="903"/>
                  </a:lnTo>
                  <a:lnTo>
                    <a:pt x="2141" y="903"/>
                  </a:lnTo>
                  <a:lnTo>
                    <a:pt x="2141" y="900"/>
                  </a:lnTo>
                  <a:lnTo>
                    <a:pt x="2141" y="897"/>
                  </a:lnTo>
                  <a:lnTo>
                    <a:pt x="2138" y="894"/>
                  </a:lnTo>
                  <a:lnTo>
                    <a:pt x="2132" y="891"/>
                  </a:lnTo>
                  <a:lnTo>
                    <a:pt x="2126" y="892"/>
                  </a:lnTo>
                  <a:lnTo>
                    <a:pt x="2126" y="889"/>
                  </a:lnTo>
                  <a:lnTo>
                    <a:pt x="2127" y="888"/>
                  </a:lnTo>
                  <a:lnTo>
                    <a:pt x="2126" y="880"/>
                  </a:lnTo>
                  <a:lnTo>
                    <a:pt x="2126" y="879"/>
                  </a:lnTo>
                  <a:lnTo>
                    <a:pt x="2129" y="880"/>
                  </a:lnTo>
                  <a:lnTo>
                    <a:pt x="2136" y="865"/>
                  </a:lnTo>
                  <a:lnTo>
                    <a:pt x="2141" y="861"/>
                  </a:lnTo>
                  <a:lnTo>
                    <a:pt x="2144" y="859"/>
                  </a:lnTo>
                  <a:lnTo>
                    <a:pt x="2154" y="849"/>
                  </a:lnTo>
                  <a:lnTo>
                    <a:pt x="2154" y="846"/>
                  </a:lnTo>
                  <a:lnTo>
                    <a:pt x="2166" y="832"/>
                  </a:lnTo>
                  <a:lnTo>
                    <a:pt x="2168" y="825"/>
                  </a:lnTo>
                  <a:lnTo>
                    <a:pt x="2177" y="817"/>
                  </a:lnTo>
                  <a:lnTo>
                    <a:pt x="2180" y="816"/>
                  </a:lnTo>
                  <a:lnTo>
                    <a:pt x="2183" y="813"/>
                  </a:lnTo>
                  <a:lnTo>
                    <a:pt x="2190" y="814"/>
                  </a:lnTo>
                  <a:lnTo>
                    <a:pt x="2204" y="811"/>
                  </a:lnTo>
                  <a:lnTo>
                    <a:pt x="2205" y="810"/>
                  </a:lnTo>
                  <a:lnTo>
                    <a:pt x="2207" y="808"/>
                  </a:lnTo>
                  <a:lnTo>
                    <a:pt x="2208" y="808"/>
                  </a:lnTo>
                  <a:lnTo>
                    <a:pt x="2213" y="811"/>
                  </a:lnTo>
                  <a:lnTo>
                    <a:pt x="2214" y="813"/>
                  </a:lnTo>
                  <a:lnTo>
                    <a:pt x="2216" y="817"/>
                  </a:lnTo>
                  <a:lnTo>
                    <a:pt x="2220" y="816"/>
                  </a:lnTo>
                  <a:lnTo>
                    <a:pt x="2229" y="807"/>
                  </a:lnTo>
                  <a:lnTo>
                    <a:pt x="2226" y="822"/>
                  </a:lnTo>
                  <a:lnTo>
                    <a:pt x="2225" y="823"/>
                  </a:lnTo>
                  <a:lnTo>
                    <a:pt x="2222" y="829"/>
                  </a:lnTo>
                  <a:lnTo>
                    <a:pt x="2222" y="834"/>
                  </a:lnTo>
                  <a:lnTo>
                    <a:pt x="2223" y="835"/>
                  </a:lnTo>
                  <a:lnTo>
                    <a:pt x="2223" y="838"/>
                  </a:lnTo>
                  <a:lnTo>
                    <a:pt x="2220" y="840"/>
                  </a:lnTo>
                  <a:lnTo>
                    <a:pt x="2220" y="841"/>
                  </a:lnTo>
                  <a:lnTo>
                    <a:pt x="2222" y="843"/>
                  </a:lnTo>
                  <a:lnTo>
                    <a:pt x="2231" y="840"/>
                  </a:lnTo>
                  <a:lnTo>
                    <a:pt x="2226" y="852"/>
                  </a:lnTo>
                  <a:lnTo>
                    <a:pt x="2226" y="855"/>
                  </a:lnTo>
                  <a:lnTo>
                    <a:pt x="2228" y="855"/>
                  </a:lnTo>
                  <a:lnTo>
                    <a:pt x="2232" y="850"/>
                  </a:lnTo>
                  <a:lnTo>
                    <a:pt x="2235" y="850"/>
                  </a:lnTo>
                  <a:lnTo>
                    <a:pt x="2262" y="819"/>
                  </a:lnTo>
                  <a:lnTo>
                    <a:pt x="2267" y="819"/>
                  </a:lnTo>
                  <a:lnTo>
                    <a:pt x="2270" y="819"/>
                  </a:lnTo>
                  <a:lnTo>
                    <a:pt x="2270" y="816"/>
                  </a:lnTo>
                  <a:lnTo>
                    <a:pt x="2273" y="817"/>
                  </a:lnTo>
                  <a:lnTo>
                    <a:pt x="2271" y="820"/>
                  </a:lnTo>
                  <a:lnTo>
                    <a:pt x="2273" y="822"/>
                  </a:lnTo>
                  <a:lnTo>
                    <a:pt x="2274" y="822"/>
                  </a:lnTo>
                  <a:lnTo>
                    <a:pt x="2277" y="816"/>
                  </a:lnTo>
                  <a:lnTo>
                    <a:pt x="2274" y="816"/>
                  </a:lnTo>
                  <a:lnTo>
                    <a:pt x="2273" y="813"/>
                  </a:lnTo>
                  <a:lnTo>
                    <a:pt x="2276" y="804"/>
                  </a:lnTo>
                  <a:lnTo>
                    <a:pt x="2274" y="801"/>
                  </a:lnTo>
                  <a:lnTo>
                    <a:pt x="2279" y="795"/>
                  </a:lnTo>
                  <a:lnTo>
                    <a:pt x="2277" y="794"/>
                  </a:lnTo>
                  <a:lnTo>
                    <a:pt x="2279" y="791"/>
                  </a:lnTo>
                  <a:lnTo>
                    <a:pt x="2283" y="786"/>
                  </a:lnTo>
                  <a:lnTo>
                    <a:pt x="2297" y="782"/>
                  </a:lnTo>
                  <a:lnTo>
                    <a:pt x="2301" y="782"/>
                  </a:lnTo>
                  <a:lnTo>
                    <a:pt x="2306" y="788"/>
                  </a:lnTo>
                  <a:lnTo>
                    <a:pt x="2304" y="791"/>
                  </a:lnTo>
                  <a:lnTo>
                    <a:pt x="2301" y="789"/>
                  </a:lnTo>
                  <a:lnTo>
                    <a:pt x="2292" y="798"/>
                  </a:lnTo>
                  <a:lnTo>
                    <a:pt x="2291" y="817"/>
                  </a:lnTo>
                  <a:lnTo>
                    <a:pt x="2288" y="820"/>
                  </a:lnTo>
                  <a:lnTo>
                    <a:pt x="2288" y="826"/>
                  </a:lnTo>
                  <a:lnTo>
                    <a:pt x="2288" y="828"/>
                  </a:lnTo>
                  <a:lnTo>
                    <a:pt x="2288" y="831"/>
                  </a:lnTo>
                  <a:lnTo>
                    <a:pt x="2285" y="834"/>
                  </a:lnTo>
                  <a:lnTo>
                    <a:pt x="2283" y="835"/>
                  </a:lnTo>
                  <a:lnTo>
                    <a:pt x="2283" y="841"/>
                  </a:lnTo>
                  <a:lnTo>
                    <a:pt x="2285" y="843"/>
                  </a:lnTo>
                  <a:lnTo>
                    <a:pt x="2285" y="844"/>
                  </a:lnTo>
                  <a:lnTo>
                    <a:pt x="2279" y="849"/>
                  </a:lnTo>
                  <a:lnTo>
                    <a:pt x="2276" y="849"/>
                  </a:lnTo>
                  <a:lnTo>
                    <a:pt x="2271" y="850"/>
                  </a:lnTo>
                  <a:lnTo>
                    <a:pt x="2268" y="855"/>
                  </a:lnTo>
                  <a:lnTo>
                    <a:pt x="2264" y="856"/>
                  </a:lnTo>
                  <a:lnTo>
                    <a:pt x="2256" y="859"/>
                  </a:lnTo>
                  <a:lnTo>
                    <a:pt x="2255" y="861"/>
                  </a:lnTo>
                  <a:lnTo>
                    <a:pt x="2255" y="864"/>
                  </a:lnTo>
                  <a:lnTo>
                    <a:pt x="2253" y="868"/>
                  </a:lnTo>
                  <a:lnTo>
                    <a:pt x="2238" y="886"/>
                  </a:lnTo>
                  <a:lnTo>
                    <a:pt x="2231" y="891"/>
                  </a:lnTo>
                  <a:lnTo>
                    <a:pt x="2228" y="895"/>
                  </a:lnTo>
                  <a:lnTo>
                    <a:pt x="2225" y="898"/>
                  </a:lnTo>
                  <a:lnTo>
                    <a:pt x="2220" y="906"/>
                  </a:lnTo>
                  <a:lnTo>
                    <a:pt x="2219" y="910"/>
                  </a:lnTo>
                  <a:lnTo>
                    <a:pt x="2196" y="937"/>
                  </a:lnTo>
                  <a:lnTo>
                    <a:pt x="2190" y="940"/>
                  </a:lnTo>
                  <a:lnTo>
                    <a:pt x="2184" y="940"/>
                  </a:lnTo>
                  <a:lnTo>
                    <a:pt x="2180" y="948"/>
                  </a:lnTo>
                  <a:lnTo>
                    <a:pt x="2174" y="945"/>
                  </a:lnTo>
                  <a:lnTo>
                    <a:pt x="2171" y="946"/>
                  </a:lnTo>
                  <a:lnTo>
                    <a:pt x="2174" y="955"/>
                  </a:lnTo>
                  <a:lnTo>
                    <a:pt x="2169" y="969"/>
                  </a:lnTo>
                  <a:lnTo>
                    <a:pt x="2156" y="976"/>
                  </a:lnTo>
                  <a:lnTo>
                    <a:pt x="2150" y="1003"/>
                  </a:lnTo>
                  <a:lnTo>
                    <a:pt x="2154" y="1060"/>
                  </a:lnTo>
                  <a:lnTo>
                    <a:pt x="2169" y="1145"/>
                  </a:lnTo>
                  <a:lnTo>
                    <a:pt x="2193" y="1118"/>
                  </a:lnTo>
                  <a:lnTo>
                    <a:pt x="2198" y="1105"/>
                  </a:lnTo>
                  <a:lnTo>
                    <a:pt x="2198" y="1100"/>
                  </a:lnTo>
                  <a:lnTo>
                    <a:pt x="2198" y="1097"/>
                  </a:lnTo>
                  <a:lnTo>
                    <a:pt x="2199" y="1093"/>
                  </a:lnTo>
                  <a:lnTo>
                    <a:pt x="2198" y="1091"/>
                  </a:lnTo>
                  <a:lnTo>
                    <a:pt x="2199" y="1090"/>
                  </a:lnTo>
                  <a:lnTo>
                    <a:pt x="2201" y="1090"/>
                  </a:lnTo>
                  <a:lnTo>
                    <a:pt x="2202" y="1091"/>
                  </a:lnTo>
                  <a:lnTo>
                    <a:pt x="2211" y="1084"/>
                  </a:lnTo>
                  <a:lnTo>
                    <a:pt x="2217" y="1081"/>
                  </a:lnTo>
                  <a:lnTo>
                    <a:pt x="2223" y="1084"/>
                  </a:lnTo>
                  <a:lnTo>
                    <a:pt x="2223" y="1081"/>
                  </a:lnTo>
                  <a:lnTo>
                    <a:pt x="2222" y="1079"/>
                  </a:lnTo>
                  <a:lnTo>
                    <a:pt x="2220" y="1060"/>
                  </a:lnTo>
                  <a:lnTo>
                    <a:pt x="2232" y="1046"/>
                  </a:lnTo>
                  <a:lnTo>
                    <a:pt x="2238" y="1043"/>
                  </a:lnTo>
                  <a:lnTo>
                    <a:pt x="2243" y="1042"/>
                  </a:lnTo>
                  <a:lnTo>
                    <a:pt x="2246" y="1045"/>
                  </a:lnTo>
                  <a:lnTo>
                    <a:pt x="2249" y="1045"/>
                  </a:lnTo>
                  <a:lnTo>
                    <a:pt x="2253" y="1045"/>
                  </a:lnTo>
                  <a:lnTo>
                    <a:pt x="2258" y="1039"/>
                  </a:lnTo>
                  <a:lnTo>
                    <a:pt x="2258" y="1038"/>
                  </a:lnTo>
                  <a:lnTo>
                    <a:pt x="2252" y="1029"/>
                  </a:lnTo>
                  <a:lnTo>
                    <a:pt x="2250" y="1020"/>
                  </a:lnTo>
                  <a:lnTo>
                    <a:pt x="2255" y="1003"/>
                  </a:lnTo>
                  <a:lnTo>
                    <a:pt x="2258" y="999"/>
                  </a:lnTo>
                  <a:lnTo>
                    <a:pt x="2262" y="996"/>
                  </a:lnTo>
                  <a:lnTo>
                    <a:pt x="2261" y="993"/>
                  </a:lnTo>
                  <a:lnTo>
                    <a:pt x="2261" y="990"/>
                  </a:lnTo>
                  <a:lnTo>
                    <a:pt x="2270" y="988"/>
                  </a:lnTo>
                  <a:lnTo>
                    <a:pt x="2271" y="985"/>
                  </a:lnTo>
                  <a:lnTo>
                    <a:pt x="2273" y="987"/>
                  </a:lnTo>
                  <a:lnTo>
                    <a:pt x="2271" y="990"/>
                  </a:lnTo>
                  <a:lnTo>
                    <a:pt x="2268" y="993"/>
                  </a:lnTo>
                  <a:lnTo>
                    <a:pt x="2267" y="994"/>
                  </a:lnTo>
                  <a:lnTo>
                    <a:pt x="2270" y="1000"/>
                  </a:lnTo>
                  <a:lnTo>
                    <a:pt x="2273" y="1002"/>
                  </a:lnTo>
                  <a:lnTo>
                    <a:pt x="2274" y="1002"/>
                  </a:lnTo>
                  <a:lnTo>
                    <a:pt x="2277" y="997"/>
                  </a:lnTo>
                  <a:lnTo>
                    <a:pt x="2277" y="994"/>
                  </a:lnTo>
                  <a:lnTo>
                    <a:pt x="2276" y="982"/>
                  </a:lnTo>
                  <a:lnTo>
                    <a:pt x="2274" y="981"/>
                  </a:lnTo>
                  <a:lnTo>
                    <a:pt x="2270" y="981"/>
                  </a:lnTo>
                  <a:lnTo>
                    <a:pt x="2268" y="979"/>
                  </a:lnTo>
                  <a:lnTo>
                    <a:pt x="2268" y="963"/>
                  </a:lnTo>
                  <a:lnTo>
                    <a:pt x="2270" y="960"/>
                  </a:lnTo>
                  <a:lnTo>
                    <a:pt x="2274" y="957"/>
                  </a:lnTo>
                  <a:lnTo>
                    <a:pt x="2277" y="951"/>
                  </a:lnTo>
                  <a:lnTo>
                    <a:pt x="2276" y="948"/>
                  </a:lnTo>
                  <a:lnTo>
                    <a:pt x="2267" y="942"/>
                  </a:lnTo>
                  <a:lnTo>
                    <a:pt x="2264" y="943"/>
                  </a:lnTo>
                  <a:lnTo>
                    <a:pt x="2262" y="948"/>
                  </a:lnTo>
                  <a:lnTo>
                    <a:pt x="2261" y="948"/>
                  </a:lnTo>
                  <a:lnTo>
                    <a:pt x="2259" y="948"/>
                  </a:lnTo>
                  <a:lnTo>
                    <a:pt x="2258" y="946"/>
                  </a:lnTo>
                  <a:lnTo>
                    <a:pt x="2256" y="942"/>
                  </a:lnTo>
                  <a:lnTo>
                    <a:pt x="2256" y="937"/>
                  </a:lnTo>
                  <a:lnTo>
                    <a:pt x="2271" y="909"/>
                  </a:lnTo>
                  <a:lnTo>
                    <a:pt x="2271" y="906"/>
                  </a:lnTo>
                  <a:lnTo>
                    <a:pt x="2273" y="904"/>
                  </a:lnTo>
                  <a:lnTo>
                    <a:pt x="2276" y="904"/>
                  </a:lnTo>
                  <a:lnTo>
                    <a:pt x="2274" y="903"/>
                  </a:lnTo>
                  <a:lnTo>
                    <a:pt x="2274" y="900"/>
                  </a:lnTo>
                  <a:lnTo>
                    <a:pt x="2277" y="898"/>
                  </a:lnTo>
                  <a:lnTo>
                    <a:pt x="2279" y="897"/>
                  </a:lnTo>
                  <a:lnTo>
                    <a:pt x="2277" y="892"/>
                  </a:lnTo>
                  <a:lnTo>
                    <a:pt x="2277" y="889"/>
                  </a:lnTo>
                  <a:lnTo>
                    <a:pt x="2280" y="885"/>
                  </a:lnTo>
                  <a:lnTo>
                    <a:pt x="2280" y="882"/>
                  </a:lnTo>
                  <a:lnTo>
                    <a:pt x="2282" y="879"/>
                  </a:lnTo>
                  <a:lnTo>
                    <a:pt x="2285" y="879"/>
                  </a:lnTo>
                  <a:lnTo>
                    <a:pt x="2289" y="876"/>
                  </a:lnTo>
                  <a:lnTo>
                    <a:pt x="2292" y="877"/>
                  </a:lnTo>
                  <a:lnTo>
                    <a:pt x="2292" y="880"/>
                  </a:lnTo>
                  <a:lnTo>
                    <a:pt x="2295" y="876"/>
                  </a:lnTo>
                  <a:lnTo>
                    <a:pt x="2300" y="873"/>
                  </a:lnTo>
                  <a:lnTo>
                    <a:pt x="2303" y="876"/>
                  </a:lnTo>
                  <a:lnTo>
                    <a:pt x="2303" y="880"/>
                  </a:lnTo>
                  <a:lnTo>
                    <a:pt x="2307" y="882"/>
                  </a:lnTo>
                  <a:lnTo>
                    <a:pt x="2309" y="876"/>
                  </a:lnTo>
                  <a:lnTo>
                    <a:pt x="2309" y="873"/>
                  </a:lnTo>
                  <a:lnTo>
                    <a:pt x="2312" y="868"/>
                  </a:lnTo>
                  <a:lnTo>
                    <a:pt x="2321" y="864"/>
                  </a:lnTo>
                  <a:lnTo>
                    <a:pt x="2325" y="858"/>
                  </a:lnTo>
                  <a:lnTo>
                    <a:pt x="2326" y="858"/>
                  </a:lnTo>
                  <a:lnTo>
                    <a:pt x="2328" y="861"/>
                  </a:lnTo>
                  <a:lnTo>
                    <a:pt x="2326" y="862"/>
                  </a:lnTo>
                  <a:lnTo>
                    <a:pt x="2328" y="868"/>
                  </a:lnTo>
                  <a:lnTo>
                    <a:pt x="2325" y="877"/>
                  </a:lnTo>
                  <a:lnTo>
                    <a:pt x="2325" y="879"/>
                  </a:lnTo>
                  <a:lnTo>
                    <a:pt x="2325" y="880"/>
                  </a:lnTo>
                  <a:lnTo>
                    <a:pt x="2326" y="882"/>
                  </a:lnTo>
                  <a:lnTo>
                    <a:pt x="2338" y="867"/>
                  </a:lnTo>
                  <a:lnTo>
                    <a:pt x="2338" y="865"/>
                  </a:lnTo>
                  <a:lnTo>
                    <a:pt x="2338" y="862"/>
                  </a:lnTo>
                  <a:lnTo>
                    <a:pt x="2340" y="861"/>
                  </a:lnTo>
                  <a:lnTo>
                    <a:pt x="2341" y="864"/>
                  </a:lnTo>
                  <a:lnTo>
                    <a:pt x="2344" y="861"/>
                  </a:lnTo>
                  <a:lnTo>
                    <a:pt x="2347" y="861"/>
                  </a:lnTo>
                  <a:lnTo>
                    <a:pt x="2353" y="856"/>
                  </a:lnTo>
                  <a:lnTo>
                    <a:pt x="2356" y="856"/>
                  </a:lnTo>
                  <a:lnTo>
                    <a:pt x="2359" y="853"/>
                  </a:lnTo>
                  <a:lnTo>
                    <a:pt x="2361" y="855"/>
                  </a:lnTo>
                  <a:lnTo>
                    <a:pt x="2371" y="855"/>
                  </a:lnTo>
                  <a:lnTo>
                    <a:pt x="2380" y="858"/>
                  </a:lnTo>
                  <a:lnTo>
                    <a:pt x="2383" y="861"/>
                  </a:lnTo>
                  <a:lnTo>
                    <a:pt x="2385" y="865"/>
                  </a:lnTo>
                  <a:lnTo>
                    <a:pt x="2391" y="874"/>
                  </a:lnTo>
                  <a:lnTo>
                    <a:pt x="2392" y="876"/>
                  </a:lnTo>
                  <a:lnTo>
                    <a:pt x="2395" y="877"/>
                  </a:lnTo>
                  <a:lnTo>
                    <a:pt x="2397" y="876"/>
                  </a:lnTo>
                  <a:lnTo>
                    <a:pt x="2397" y="870"/>
                  </a:lnTo>
                  <a:lnTo>
                    <a:pt x="2400" y="862"/>
                  </a:lnTo>
                  <a:lnTo>
                    <a:pt x="2400" y="861"/>
                  </a:lnTo>
                  <a:lnTo>
                    <a:pt x="2400" y="859"/>
                  </a:lnTo>
                  <a:lnTo>
                    <a:pt x="2406" y="856"/>
                  </a:lnTo>
                  <a:lnTo>
                    <a:pt x="2407" y="856"/>
                  </a:lnTo>
                  <a:lnTo>
                    <a:pt x="2409" y="853"/>
                  </a:lnTo>
                  <a:lnTo>
                    <a:pt x="2410" y="855"/>
                  </a:lnTo>
                  <a:lnTo>
                    <a:pt x="2412" y="855"/>
                  </a:lnTo>
                  <a:lnTo>
                    <a:pt x="2415" y="850"/>
                  </a:lnTo>
                  <a:lnTo>
                    <a:pt x="2416" y="849"/>
                  </a:lnTo>
                  <a:lnTo>
                    <a:pt x="2416" y="847"/>
                  </a:lnTo>
                  <a:lnTo>
                    <a:pt x="2419" y="846"/>
                  </a:lnTo>
                  <a:lnTo>
                    <a:pt x="2422" y="846"/>
                  </a:lnTo>
                  <a:lnTo>
                    <a:pt x="2424" y="844"/>
                  </a:lnTo>
                  <a:lnTo>
                    <a:pt x="2425" y="844"/>
                  </a:lnTo>
                  <a:lnTo>
                    <a:pt x="2425" y="843"/>
                  </a:lnTo>
                  <a:lnTo>
                    <a:pt x="2425" y="841"/>
                  </a:lnTo>
                  <a:lnTo>
                    <a:pt x="2424" y="840"/>
                  </a:lnTo>
                  <a:lnTo>
                    <a:pt x="2424" y="838"/>
                  </a:lnTo>
                  <a:lnTo>
                    <a:pt x="2427" y="840"/>
                  </a:lnTo>
                  <a:lnTo>
                    <a:pt x="2428" y="841"/>
                  </a:lnTo>
                  <a:lnTo>
                    <a:pt x="2430" y="840"/>
                  </a:lnTo>
                  <a:lnTo>
                    <a:pt x="2431" y="835"/>
                  </a:lnTo>
                  <a:lnTo>
                    <a:pt x="2430" y="834"/>
                  </a:lnTo>
                  <a:lnTo>
                    <a:pt x="2433" y="834"/>
                  </a:lnTo>
                  <a:lnTo>
                    <a:pt x="2437" y="831"/>
                  </a:lnTo>
                  <a:lnTo>
                    <a:pt x="2439" y="831"/>
                  </a:lnTo>
                  <a:lnTo>
                    <a:pt x="2437" y="826"/>
                  </a:lnTo>
                  <a:lnTo>
                    <a:pt x="2440" y="828"/>
                  </a:lnTo>
                  <a:lnTo>
                    <a:pt x="2443" y="826"/>
                  </a:lnTo>
                  <a:lnTo>
                    <a:pt x="2445" y="825"/>
                  </a:lnTo>
                  <a:lnTo>
                    <a:pt x="2445" y="822"/>
                  </a:lnTo>
                  <a:lnTo>
                    <a:pt x="2446" y="822"/>
                  </a:lnTo>
                  <a:lnTo>
                    <a:pt x="2448" y="820"/>
                  </a:lnTo>
                  <a:lnTo>
                    <a:pt x="2448" y="817"/>
                  </a:lnTo>
                  <a:lnTo>
                    <a:pt x="2448" y="814"/>
                  </a:lnTo>
                  <a:lnTo>
                    <a:pt x="2451" y="814"/>
                  </a:lnTo>
                  <a:lnTo>
                    <a:pt x="2452" y="817"/>
                  </a:lnTo>
                  <a:lnTo>
                    <a:pt x="2454" y="819"/>
                  </a:lnTo>
                  <a:lnTo>
                    <a:pt x="2455" y="817"/>
                  </a:lnTo>
                  <a:lnTo>
                    <a:pt x="2458" y="813"/>
                  </a:lnTo>
                  <a:lnTo>
                    <a:pt x="2467" y="811"/>
                  </a:lnTo>
                  <a:lnTo>
                    <a:pt x="2469" y="808"/>
                  </a:lnTo>
                  <a:lnTo>
                    <a:pt x="2473" y="807"/>
                  </a:lnTo>
                  <a:lnTo>
                    <a:pt x="2475" y="804"/>
                  </a:lnTo>
                  <a:lnTo>
                    <a:pt x="2476" y="802"/>
                  </a:lnTo>
                  <a:lnTo>
                    <a:pt x="2475" y="799"/>
                  </a:lnTo>
                  <a:lnTo>
                    <a:pt x="2478" y="799"/>
                  </a:lnTo>
                  <a:lnTo>
                    <a:pt x="2476" y="802"/>
                  </a:lnTo>
                  <a:lnTo>
                    <a:pt x="2478" y="802"/>
                  </a:lnTo>
                  <a:lnTo>
                    <a:pt x="2485" y="799"/>
                  </a:lnTo>
                  <a:lnTo>
                    <a:pt x="2487" y="799"/>
                  </a:lnTo>
                  <a:lnTo>
                    <a:pt x="2502" y="789"/>
                  </a:lnTo>
                  <a:lnTo>
                    <a:pt x="2511" y="786"/>
                  </a:lnTo>
                  <a:lnTo>
                    <a:pt x="2512" y="785"/>
                  </a:lnTo>
                  <a:lnTo>
                    <a:pt x="2511" y="785"/>
                  </a:lnTo>
                  <a:lnTo>
                    <a:pt x="2509" y="783"/>
                  </a:lnTo>
                  <a:lnTo>
                    <a:pt x="2506" y="776"/>
                  </a:lnTo>
                  <a:lnTo>
                    <a:pt x="2508" y="774"/>
                  </a:lnTo>
                  <a:lnTo>
                    <a:pt x="2512" y="782"/>
                  </a:lnTo>
                  <a:lnTo>
                    <a:pt x="2514" y="783"/>
                  </a:lnTo>
                  <a:lnTo>
                    <a:pt x="2514" y="785"/>
                  </a:lnTo>
                  <a:lnTo>
                    <a:pt x="2517" y="785"/>
                  </a:lnTo>
                  <a:lnTo>
                    <a:pt x="2517" y="783"/>
                  </a:lnTo>
                  <a:lnTo>
                    <a:pt x="2517" y="782"/>
                  </a:lnTo>
                  <a:lnTo>
                    <a:pt x="2518" y="782"/>
                  </a:lnTo>
                  <a:lnTo>
                    <a:pt x="2520" y="783"/>
                  </a:lnTo>
                  <a:lnTo>
                    <a:pt x="2521" y="786"/>
                  </a:lnTo>
                  <a:lnTo>
                    <a:pt x="2529" y="788"/>
                  </a:lnTo>
                  <a:lnTo>
                    <a:pt x="2535" y="792"/>
                  </a:lnTo>
                  <a:lnTo>
                    <a:pt x="2541" y="795"/>
                  </a:lnTo>
                  <a:lnTo>
                    <a:pt x="2541" y="794"/>
                  </a:lnTo>
                  <a:lnTo>
                    <a:pt x="2542" y="789"/>
                  </a:lnTo>
                  <a:lnTo>
                    <a:pt x="2545" y="789"/>
                  </a:lnTo>
                  <a:lnTo>
                    <a:pt x="2550" y="783"/>
                  </a:lnTo>
                  <a:lnTo>
                    <a:pt x="2550" y="779"/>
                  </a:lnTo>
                  <a:lnTo>
                    <a:pt x="2548" y="776"/>
                  </a:lnTo>
                  <a:lnTo>
                    <a:pt x="2541" y="771"/>
                  </a:lnTo>
                  <a:lnTo>
                    <a:pt x="2541" y="770"/>
                  </a:lnTo>
                  <a:lnTo>
                    <a:pt x="2541" y="768"/>
                  </a:lnTo>
                  <a:lnTo>
                    <a:pt x="2544" y="768"/>
                  </a:lnTo>
                  <a:lnTo>
                    <a:pt x="2547" y="768"/>
                  </a:lnTo>
                  <a:lnTo>
                    <a:pt x="2548" y="767"/>
                  </a:lnTo>
                  <a:lnTo>
                    <a:pt x="2545" y="762"/>
                  </a:lnTo>
                  <a:lnTo>
                    <a:pt x="2544" y="762"/>
                  </a:lnTo>
                  <a:lnTo>
                    <a:pt x="2539" y="753"/>
                  </a:lnTo>
                  <a:lnTo>
                    <a:pt x="2536" y="734"/>
                  </a:lnTo>
                  <a:lnTo>
                    <a:pt x="2532" y="735"/>
                  </a:lnTo>
                  <a:lnTo>
                    <a:pt x="2530" y="731"/>
                  </a:lnTo>
                  <a:lnTo>
                    <a:pt x="2529" y="729"/>
                  </a:lnTo>
                  <a:lnTo>
                    <a:pt x="2532" y="728"/>
                  </a:lnTo>
                  <a:lnTo>
                    <a:pt x="2533" y="729"/>
                  </a:lnTo>
                  <a:lnTo>
                    <a:pt x="2530" y="719"/>
                  </a:lnTo>
                  <a:lnTo>
                    <a:pt x="2527" y="722"/>
                  </a:lnTo>
                  <a:lnTo>
                    <a:pt x="2526" y="723"/>
                  </a:lnTo>
                  <a:lnTo>
                    <a:pt x="2523" y="722"/>
                  </a:lnTo>
                  <a:lnTo>
                    <a:pt x="2520" y="719"/>
                  </a:lnTo>
                  <a:lnTo>
                    <a:pt x="2517" y="717"/>
                  </a:lnTo>
                  <a:lnTo>
                    <a:pt x="2515" y="714"/>
                  </a:lnTo>
                  <a:lnTo>
                    <a:pt x="2515" y="704"/>
                  </a:lnTo>
                  <a:lnTo>
                    <a:pt x="2517" y="701"/>
                  </a:lnTo>
                  <a:lnTo>
                    <a:pt x="2520" y="704"/>
                  </a:lnTo>
                  <a:lnTo>
                    <a:pt x="2526" y="705"/>
                  </a:lnTo>
                  <a:lnTo>
                    <a:pt x="2529" y="704"/>
                  </a:lnTo>
                  <a:lnTo>
                    <a:pt x="2530" y="707"/>
                  </a:lnTo>
                  <a:lnTo>
                    <a:pt x="2535" y="705"/>
                  </a:lnTo>
                  <a:lnTo>
                    <a:pt x="2533" y="708"/>
                  </a:lnTo>
                  <a:lnTo>
                    <a:pt x="2535" y="710"/>
                  </a:lnTo>
                  <a:lnTo>
                    <a:pt x="2538" y="707"/>
                  </a:lnTo>
                  <a:lnTo>
                    <a:pt x="2541" y="704"/>
                  </a:lnTo>
                  <a:lnTo>
                    <a:pt x="2550" y="701"/>
                  </a:lnTo>
                  <a:lnTo>
                    <a:pt x="2557" y="690"/>
                  </a:lnTo>
                  <a:lnTo>
                    <a:pt x="2557" y="526"/>
                  </a:lnTo>
                  <a:lnTo>
                    <a:pt x="2536" y="506"/>
                  </a:lnTo>
                  <a:lnTo>
                    <a:pt x="2533" y="505"/>
                  </a:lnTo>
                  <a:lnTo>
                    <a:pt x="2532" y="502"/>
                  </a:lnTo>
                  <a:lnTo>
                    <a:pt x="2530" y="502"/>
                  </a:lnTo>
                  <a:lnTo>
                    <a:pt x="2518" y="497"/>
                  </a:lnTo>
                  <a:lnTo>
                    <a:pt x="2514" y="491"/>
                  </a:lnTo>
                  <a:lnTo>
                    <a:pt x="2512" y="493"/>
                  </a:lnTo>
                  <a:lnTo>
                    <a:pt x="2505" y="490"/>
                  </a:lnTo>
                  <a:lnTo>
                    <a:pt x="2502" y="488"/>
                  </a:lnTo>
                  <a:lnTo>
                    <a:pt x="2493" y="481"/>
                  </a:lnTo>
                  <a:lnTo>
                    <a:pt x="2473" y="479"/>
                  </a:lnTo>
                  <a:lnTo>
                    <a:pt x="2472" y="481"/>
                  </a:lnTo>
                  <a:lnTo>
                    <a:pt x="2467" y="482"/>
                  </a:lnTo>
                  <a:lnTo>
                    <a:pt x="2464" y="479"/>
                  </a:lnTo>
                  <a:lnTo>
                    <a:pt x="2460" y="479"/>
                  </a:lnTo>
                  <a:lnTo>
                    <a:pt x="2455" y="479"/>
                  </a:lnTo>
                  <a:lnTo>
                    <a:pt x="2448" y="479"/>
                  </a:lnTo>
                  <a:lnTo>
                    <a:pt x="2445" y="481"/>
                  </a:lnTo>
                  <a:lnTo>
                    <a:pt x="2440" y="479"/>
                  </a:lnTo>
                  <a:lnTo>
                    <a:pt x="2431" y="475"/>
                  </a:lnTo>
                  <a:lnTo>
                    <a:pt x="2430" y="476"/>
                  </a:lnTo>
                  <a:lnTo>
                    <a:pt x="2400" y="470"/>
                  </a:lnTo>
                  <a:lnTo>
                    <a:pt x="2398" y="473"/>
                  </a:lnTo>
                  <a:lnTo>
                    <a:pt x="2397" y="476"/>
                  </a:lnTo>
                  <a:lnTo>
                    <a:pt x="2398" y="479"/>
                  </a:lnTo>
                  <a:lnTo>
                    <a:pt x="2398" y="487"/>
                  </a:lnTo>
                  <a:lnTo>
                    <a:pt x="2392" y="488"/>
                  </a:lnTo>
                  <a:lnTo>
                    <a:pt x="2391" y="491"/>
                  </a:lnTo>
                  <a:lnTo>
                    <a:pt x="2400" y="494"/>
                  </a:lnTo>
                  <a:lnTo>
                    <a:pt x="2403" y="505"/>
                  </a:lnTo>
                  <a:lnTo>
                    <a:pt x="2406" y="508"/>
                  </a:lnTo>
                  <a:lnTo>
                    <a:pt x="2406" y="511"/>
                  </a:lnTo>
                  <a:lnTo>
                    <a:pt x="2407" y="517"/>
                  </a:lnTo>
                  <a:lnTo>
                    <a:pt x="2398" y="529"/>
                  </a:lnTo>
                  <a:lnTo>
                    <a:pt x="2391" y="532"/>
                  </a:lnTo>
                  <a:lnTo>
                    <a:pt x="2385" y="532"/>
                  </a:lnTo>
                  <a:lnTo>
                    <a:pt x="2382" y="530"/>
                  </a:lnTo>
                  <a:lnTo>
                    <a:pt x="2379" y="520"/>
                  </a:lnTo>
                  <a:lnTo>
                    <a:pt x="2373" y="517"/>
                  </a:lnTo>
                  <a:lnTo>
                    <a:pt x="2373" y="515"/>
                  </a:lnTo>
                  <a:lnTo>
                    <a:pt x="2370" y="514"/>
                  </a:lnTo>
                  <a:lnTo>
                    <a:pt x="2362" y="512"/>
                  </a:lnTo>
                  <a:lnTo>
                    <a:pt x="2361" y="511"/>
                  </a:lnTo>
                  <a:lnTo>
                    <a:pt x="2359" y="494"/>
                  </a:lnTo>
                  <a:lnTo>
                    <a:pt x="2353" y="491"/>
                  </a:lnTo>
                  <a:lnTo>
                    <a:pt x="2355" y="490"/>
                  </a:lnTo>
                  <a:lnTo>
                    <a:pt x="2356" y="488"/>
                  </a:lnTo>
                  <a:lnTo>
                    <a:pt x="2356" y="487"/>
                  </a:lnTo>
                  <a:lnTo>
                    <a:pt x="2352" y="484"/>
                  </a:lnTo>
                  <a:lnTo>
                    <a:pt x="2350" y="485"/>
                  </a:lnTo>
                  <a:lnTo>
                    <a:pt x="2340" y="497"/>
                  </a:lnTo>
                  <a:lnTo>
                    <a:pt x="2337" y="499"/>
                  </a:lnTo>
                  <a:lnTo>
                    <a:pt x="2335" y="497"/>
                  </a:lnTo>
                  <a:lnTo>
                    <a:pt x="2328" y="497"/>
                  </a:lnTo>
                  <a:lnTo>
                    <a:pt x="2321" y="494"/>
                  </a:lnTo>
                  <a:lnTo>
                    <a:pt x="2312" y="493"/>
                  </a:lnTo>
                  <a:lnTo>
                    <a:pt x="2309" y="494"/>
                  </a:lnTo>
                  <a:lnTo>
                    <a:pt x="2307" y="494"/>
                  </a:lnTo>
                  <a:lnTo>
                    <a:pt x="2300" y="494"/>
                  </a:lnTo>
                  <a:lnTo>
                    <a:pt x="2295" y="491"/>
                  </a:lnTo>
                  <a:lnTo>
                    <a:pt x="2291" y="484"/>
                  </a:lnTo>
                  <a:lnTo>
                    <a:pt x="2285" y="488"/>
                  </a:lnTo>
                  <a:lnTo>
                    <a:pt x="2274" y="487"/>
                  </a:lnTo>
                  <a:lnTo>
                    <a:pt x="2270" y="490"/>
                  </a:lnTo>
                  <a:lnTo>
                    <a:pt x="2265" y="488"/>
                  </a:lnTo>
                  <a:lnTo>
                    <a:pt x="2262" y="488"/>
                  </a:lnTo>
                  <a:lnTo>
                    <a:pt x="2261" y="490"/>
                  </a:lnTo>
                  <a:lnTo>
                    <a:pt x="2259" y="491"/>
                  </a:lnTo>
                  <a:lnTo>
                    <a:pt x="2258" y="491"/>
                  </a:lnTo>
                  <a:lnTo>
                    <a:pt x="2256" y="497"/>
                  </a:lnTo>
                  <a:lnTo>
                    <a:pt x="2252" y="497"/>
                  </a:lnTo>
                  <a:lnTo>
                    <a:pt x="2250" y="500"/>
                  </a:lnTo>
                  <a:lnTo>
                    <a:pt x="2247" y="503"/>
                  </a:lnTo>
                  <a:lnTo>
                    <a:pt x="2244" y="503"/>
                  </a:lnTo>
                  <a:lnTo>
                    <a:pt x="2244" y="497"/>
                  </a:lnTo>
                  <a:lnTo>
                    <a:pt x="2244" y="494"/>
                  </a:lnTo>
                  <a:lnTo>
                    <a:pt x="2241" y="496"/>
                  </a:lnTo>
                  <a:lnTo>
                    <a:pt x="2240" y="494"/>
                  </a:lnTo>
                  <a:lnTo>
                    <a:pt x="2234" y="488"/>
                  </a:lnTo>
                  <a:lnTo>
                    <a:pt x="2231" y="487"/>
                  </a:lnTo>
                  <a:lnTo>
                    <a:pt x="2223" y="487"/>
                  </a:lnTo>
                  <a:lnTo>
                    <a:pt x="2223" y="484"/>
                  </a:lnTo>
                  <a:lnTo>
                    <a:pt x="2217" y="482"/>
                  </a:lnTo>
                  <a:lnTo>
                    <a:pt x="2217" y="481"/>
                  </a:lnTo>
                  <a:lnTo>
                    <a:pt x="2223" y="461"/>
                  </a:lnTo>
                  <a:lnTo>
                    <a:pt x="2223" y="452"/>
                  </a:lnTo>
                  <a:lnTo>
                    <a:pt x="2220" y="446"/>
                  </a:lnTo>
                  <a:lnTo>
                    <a:pt x="2220" y="445"/>
                  </a:lnTo>
                  <a:lnTo>
                    <a:pt x="2208" y="431"/>
                  </a:lnTo>
                  <a:lnTo>
                    <a:pt x="2205" y="430"/>
                  </a:lnTo>
                  <a:lnTo>
                    <a:pt x="2204" y="425"/>
                  </a:lnTo>
                  <a:lnTo>
                    <a:pt x="2199" y="425"/>
                  </a:lnTo>
                  <a:lnTo>
                    <a:pt x="2187" y="424"/>
                  </a:lnTo>
                  <a:lnTo>
                    <a:pt x="2183" y="422"/>
                  </a:lnTo>
                  <a:lnTo>
                    <a:pt x="2156" y="424"/>
                  </a:lnTo>
                  <a:lnTo>
                    <a:pt x="2154" y="425"/>
                  </a:lnTo>
                  <a:lnTo>
                    <a:pt x="2148" y="424"/>
                  </a:lnTo>
                  <a:lnTo>
                    <a:pt x="2145" y="425"/>
                  </a:lnTo>
                  <a:lnTo>
                    <a:pt x="2142" y="427"/>
                  </a:lnTo>
                  <a:lnTo>
                    <a:pt x="2135" y="424"/>
                  </a:lnTo>
                  <a:lnTo>
                    <a:pt x="2132" y="425"/>
                  </a:lnTo>
                  <a:lnTo>
                    <a:pt x="2130" y="427"/>
                  </a:lnTo>
                  <a:lnTo>
                    <a:pt x="2126" y="428"/>
                  </a:lnTo>
                  <a:lnTo>
                    <a:pt x="2123" y="427"/>
                  </a:lnTo>
                  <a:lnTo>
                    <a:pt x="2117" y="427"/>
                  </a:lnTo>
                  <a:lnTo>
                    <a:pt x="2114" y="428"/>
                  </a:lnTo>
                  <a:lnTo>
                    <a:pt x="2112" y="428"/>
                  </a:lnTo>
                  <a:lnTo>
                    <a:pt x="2105" y="431"/>
                  </a:lnTo>
                  <a:lnTo>
                    <a:pt x="2100" y="431"/>
                  </a:lnTo>
                  <a:lnTo>
                    <a:pt x="2099" y="434"/>
                  </a:lnTo>
                  <a:lnTo>
                    <a:pt x="2090" y="425"/>
                  </a:lnTo>
                  <a:lnTo>
                    <a:pt x="2087" y="425"/>
                  </a:lnTo>
                  <a:lnTo>
                    <a:pt x="2085" y="424"/>
                  </a:lnTo>
                  <a:lnTo>
                    <a:pt x="2091" y="422"/>
                  </a:lnTo>
                  <a:lnTo>
                    <a:pt x="2094" y="419"/>
                  </a:lnTo>
                  <a:lnTo>
                    <a:pt x="2094" y="415"/>
                  </a:lnTo>
                  <a:lnTo>
                    <a:pt x="2084" y="404"/>
                  </a:lnTo>
                  <a:lnTo>
                    <a:pt x="2083" y="403"/>
                  </a:lnTo>
                  <a:lnTo>
                    <a:pt x="2083" y="400"/>
                  </a:lnTo>
                  <a:lnTo>
                    <a:pt x="2071" y="403"/>
                  </a:lnTo>
                  <a:lnTo>
                    <a:pt x="2068" y="403"/>
                  </a:lnTo>
                  <a:lnTo>
                    <a:pt x="2066" y="400"/>
                  </a:lnTo>
                  <a:lnTo>
                    <a:pt x="2066" y="397"/>
                  </a:lnTo>
                  <a:lnTo>
                    <a:pt x="2060" y="394"/>
                  </a:lnTo>
                  <a:lnTo>
                    <a:pt x="2059" y="391"/>
                  </a:lnTo>
                  <a:lnTo>
                    <a:pt x="2057" y="389"/>
                  </a:lnTo>
                  <a:lnTo>
                    <a:pt x="2051" y="386"/>
                  </a:lnTo>
                  <a:lnTo>
                    <a:pt x="2050" y="389"/>
                  </a:lnTo>
                  <a:lnTo>
                    <a:pt x="2047" y="389"/>
                  </a:lnTo>
                  <a:lnTo>
                    <a:pt x="2045" y="388"/>
                  </a:lnTo>
                  <a:lnTo>
                    <a:pt x="2041" y="386"/>
                  </a:lnTo>
                  <a:lnTo>
                    <a:pt x="2038" y="388"/>
                  </a:lnTo>
                  <a:lnTo>
                    <a:pt x="2038" y="386"/>
                  </a:lnTo>
                  <a:lnTo>
                    <a:pt x="2044" y="377"/>
                  </a:lnTo>
                  <a:lnTo>
                    <a:pt x="2047" y="376"/>
                  </a:lnTo>
                  <a:lnTo>
                    <a:pt x="2050" y="379"/>
                  </a:lnTo>
                  <a:lnTo>
                    <a:pt x="2051" y="380"/>
                  </a:lnTo>
                  <a:lnTo>
                    <a:pt x="2056" y="379"/>
                  </a:lnTo>
                  <a:lnTo>
                    <a:pt x="2056" y="373"/>
                  </a:lnTo>
                  <a:lnTo>
                    <a:pt x="2051" y="361"/>
                  </a:lnTo>
                  <a:lnTo>
                    <a:pt x="2042" y="356"/>
                  </a:lnTo>
                  <a:lnTo>
                    <a:pt x="2038" y="355"/>
                  </a:lnTo>
                  <a:lnTo>
                    <a:pt x="2036" y="353"/>
                  </a:lnTo>
                  <a:lnTo>
                    <a:pt x="2030" y="350"/>
                  </a:lnTo>
                  <a:lnTo>
                    <a:pt x="2024" y="350"/>
                  </a:lnTo>
                  <a:lnTo>
                    <a:pt x="2023" y="352"/>
                  </a:lnTo>
                  <a:lnTo>
                    <a:pt x="2023" y="350"/>
                  </a:lnTo>
                  <a:lnTo>
                    <a:pt x="2011" y="350"/>
                  </a:lnTo>
                  <a:lnTo>
                    <a:pt x="2008" y="352"/>
                  </a:lnTo>
                  <a:lnTo>
                    <a:pt x="2000" y="349"/>
                  </a:lnTo>
                  <a:lnTo>
                    <a:pt x="1996" y="346"/>
                  </a:lnTo>
                  <a:lnTo>
                    <a:pt x="1991" y="346"/>
                  </a:lnTo>
                  <a:lnTo>
                    <a:pt x="1985" y="340"/>
                  </a:lnTo>
                  <a:lnTo>
                    <a:pt x="1984" y="340"/>
                  </a:lnTo>
                  <a:lnTo>
                    <a:pt x="1970" y="338"/>
                  </a:lnTo>
                  <a:lnTo>
                    <a:pt x="1963" y="334"/>
                  </a:lnTo>
                  <a:lnTo>
                    <a:pt x="1951" y="334"/>
                  </a:lnTo>
                  <a:lnTo>
                    <a:pt x="1946" y="332"/>
                  </a:lnTo>
                  <a:lnTo>
                    <a:pt x="1916" y="331"/>
                  </a:lnTo>
                  <a:lnTo>
                    <a:pt x="1913" y="328"/>
                  </a:lnTo>
                  <a:lnTo>
                    <a:pt x="1912" y="326"/>
                  </a:lnTo>
                  <a:lnTo>
                    <a:pt x="1909" y="325"/>
                  </a:lnTo>
                  <a:lnTo>
                    <a:pt x="1904" y="323"/>
                  </a:lnTo>
                  <a:lnTo>
                    <a:pt x="1901" y="326"/>
                  </a:lnTo>
                  <a:lnTo>
                    <a:pt x="1901" y="329"/>
                  </a:lnTo>
                  <a:lnTo>
                    <a:pt x="1904" y="332"/>
                  </a:lnTo>
                  <a:lnTo>
                    <a:pt x="1904" y="334"/>
                  </a:lnTo>
                  <a:lnTo>
                    <a:pt x="1907" y="338"/>
                  </a:lnTo>
                  <a:lnTo>
                    <a:pt x="1904" y="340"/>
                  </a:lnTo>
                  <a:lnTo>
                    <a:pt x="1900" y="346"/>
                  </a:lnTo>
                  <a:lnTo>
                    <a:pt x="1898" y="353"/>
                  </a:lnTo>
                  <a:lnTo>
                    <a:pt x="1894" y="359"/>
                  </a:lnTo>
                  <a:lnTo>
                    <a:pt x="1889" y="361"/>
                  </a:lnTo>
                  <a:lnTo>
                    <a:pt x="1886" y="365"/>
                  </a:lnTo>
                  <a:lnTo>
                    <a:pt x="1883" y="368"/>
                  </a:lnTo>
                  <a:lnTo>
                    <a:pt x="1883" y="371"/>
                  </a:lnTo>
                  <a:lnTo>
                    <a:pt x="1885" y="374"/>
                  </a:lnTo>
                  <a:lnTo>
                    <a:pt x="1885" y="377"/>
                  </a:lnTo>
                  <a:lnTo>
                    <a:pt x="1882" y="377"/>
                  </a:lnTo>
                  <a:lnTo>
                    <a:pt x="1883" y="385"/>
                  </a:lnTo>
                  <a:lnTo>
                    <a:pt x="1885" y="388"/>
                  </a:lnTo>
                  <a:lnTo>
                    <a:pt x="1886" y="391"/>
                  </a:lnTo>
                  <a:lnTo>
                    <a:pt x="1888" y="394"/>
                  </a:lnTo>
                  <a:lnTo>
                    <a:pt x="1888" y="397"/>
                  </a:lnTo>
                  <a:lnTo>
                    <a:pt x="1886" y="400"/>
                  </a:lnTo>
                  <a:lnTo>
                    <a:pt x="1885" y="400"/>
                  </a:lnTo>
                  <a:lnTo>
                    <a:pt x="1877" y="395"/>
                  </a:lnTo>
                  <a:lnTo>
                    <a:pt x="1876" y="401"/>
                  </a:lnTo>
                  <a:lnTo>
                    <a:pt x="1871" y="400"/>
                  </a:lnTo>
                  <a:lnTo>
                    <a:pt x="1870" y="403"/>
                  </a:lnTo>
                  <a:lnTo>
                    <a:pt x="1870" y="401"/>
                  </a:lnTo>
                  <a:lnTo>
                    <a:pt x="1864" y="406"/>
                  </a:lnTo>
                  <a:lnTo>
                    <a:pt x="1862" y="409"/>
                  </a:lnTo>
                  <a:lnTo>
                    <a:pt x="1859" y="410"/>
                  </a:lnTo>
                  <a:lnTo>
                    <a:pt x="1858" y="413"/>
                  </a:lnTo>
                  <a:lnTo>
                    <a:pt x="1855" y="413"/>
                  </a:lnTo>
                  <a:lnTo>
                    <a:pt x="1853" y="415"/>
                  </a:lnTo>
                  <a:lnTo>
                    <a:pt x="1852" y="413"/>
                  </a:lnTo>
                  <a:lnTo>
                    <a:pt x="1849" y="413"/>
                  </a:lnTo>
                  <a:lnTo>
                    <a:pt x="1847" y="410"/>
                  </a:lnTo>
                  <a:lnTo>
                    <a:pt x="1847" y="409"/>
                  </a:lnTo>
                  <a:lnTo>
                    <a:pt x="1844" y="407"/>
                  </a:lnTo>
                  <a:lnTo>
                    <a:pt x="1844" y="404"/>
                  </a:lnTo>
                  <a:lnTo>
                    <a:pt x="1842" y="403"/>
                  </a:lnTo>
                  <a:lnTo>
                    <a:pt x="1839" y="403"/>
                  </a:lnTo>
                  <a:lnTo>
                    <a:pt x="1831" y="395"/>
                  </a:lnTo>
                  <a:lnTo>
                    <a:pt x="1827" y="397"/>
                  </a:lnTo>
                  <a:lnTo>
                    <a:pt x="1822" y="394"/>
                  </a:lnTo>
                  <a:lnTo>
                    <a:pt x="1819" y="392"/>
                  </a:lnTo>
                  <a:lnTo>
                    <a:pt x="1818" y="392"/>
                  </a:lnTo>
                  <a:lnTo>
                    <a:pt x="1813" y="389"/>
                  </a:lnTo>
                  <a:lnTo>
                    <a:pt x="1804" y="391"/>
                  </a:lnTo>
                  <a:lnTo>
                    <a:pt x="1801" y="397"/>
                  </a:lnTo>
                  <a:lnTo>
                    <a:pt x="1800" y="400"/>
                  </a:lnTo>
                  <a:lnTo>
                    <a:pt x="1801" y="403"/>
                  </a:lnTo>
                  <a:lnTo>
                    <a:pt x="1801" y="406"/>
                  </a:lnTo>
                  <a:lnTo>
                    <a:pt x="1798" y="401"/>
                  </a:lnTo>
                  <a:lnTo>
                    <a:pt x="1797" y="403"/>
                  </a:lnTo>
                  <a:lnTo>
                    <a:pt x="1788" y="401"/>
                  </a:lnTo>
                  <a:lnTo>
                    <a:pt x="1785" y="403"/>
                  </a:lnTo>
                  <a:lnTo>
                    <a:pt x="1782" y="401"/>
                  </a:lnTo>
                  <a:lnTo>
                    <a:pt x="1777" y="395"/>
                  </a:lnTo>
                  <a:lnTo>
                    <a:pt x="1774" y="394"/>
                  </a:lnTo>
                  <a:lnTo>
                    <a:pt x="1771" y="386"/>
                  </a:lnTo>
                  <a:lnTo>
                    <a:pt x="1768" y="383"/>
                  </a:lnTo>
                  <a:lnTo>
                    <a:pt x="1767" y="373"/>
                  </a:lnTo>
                  <a:lnTo>
                    <a:pt x="1765" y="371"/>
                  </a:lnTo>
                  <a:lnTo>
                    <a:pt x="1764" y="373"/>
                  </a:lnTo>
                  <a:lnTo>
                    <a:pt x="1755" y="394"/>
                  </a:lnTo>
                  <a:lnTo>
                    <a:pt x="1753" y="415"/>
                  </a:lnTo>
                  <a:lnTo>
                    <a:pt x="1752" y="416"/>
                  </a:lnTo>
                  <a:lnTo>
                    <a:pt x="1749" y="422"/>
                  </a:lnTo>
                  <a:lnTo>
                    <a:pt x="1747" y="424"/>
                  </a:lnTo>
                  <a:lnTo>
                    <a:pt x="1746" y="430"/>
                  </a:lnTo>
                  <a:lnTo>
                    <a:pt x="1743" y="434"/>
                  </a:lnTo>
                  <a:lnTo>
                    <a:pt x="1743" y="439"/>
                  </a:lnTo>
                  <a:lnTo>
                    <a:pt x="1738" y="437"/>
                  </a:lnTo>
                  <a:lnTo>
                    <a:pt x="1735" y="427"/>
                  </a:lnTo>
                  <a:lnTo>
                    <a:pt x="1734" y="425"/>
                  </a:lnTo>
                  <a:lnTo>
                    <a:pt x="1734" y="430"/>
                  </a:lnTo>
                  <a:lnTo>
                    <a:pt x="1732" y="430"/>
                  </a:lnTo>
                  <a:lnTo>
                    <a:pt x="1729" y="428"/>
                  </a:lnTo>
                  <a:lnTo>
                    <a:pt x="1728" y="428"/>
                  </a:lnTo>
                  <a:lnTo>
                    <a:pt x="1725" y="427"/>
                  </a:lnTo>
                  <a:lnTo>
                    <a:pt x="1723" y="424"/>
                  </a:lnTo>
                  <a:lnTo>
                    <a:pt x="1723" y="422"/>
                  </a:lnTo>
                  <a:lnTo>
                    <a:pt x="1720" y="419"/>
                  </a:lnTo>
                  <a:lnTo>
                    <a:pt x="1719" y="421"/>
                  </a:lnTo>
                  <a:lnTo>
                    <a:pt x="1719" y="419"/>
                  </a:lnTo>
                  <a:lnTo>
                    <a:pt x="1717" y="418"/>
                  </a:lnTo>
                  <a:lnTo>
                    <a:pt x="1714" y="410"/>
                  </a:lnTo>
                  <a:lnTo>
                    <a:pt x="1713" y="409"/>
                  </a:lnTo>
                  <a:lnTo>
                    <a:pt x="1711" y="410"/>
                  </a:lnTo>
                  <a:lnTo>
                    <a:pt x="1708" y="398"/>
                  </a:lnTo>
                  <a:lnTo>
                    <a:pt x="1707" y="398"/>
                  </a:lnTo>
                  <a:lnTo>
                    <a:pt x="1707" y="394"/>
                  </a:lnTo>
                  <a:lnTo>
                    <a:pt x="1705" y="388"/>
                  </a:lnTo>
                  <a:lnTo>
                    <a:pt x="1705" y="389"/>
                  </a:lnTo>
                  <a:lnTo>
                    <a:pt x="1702" y="392"/>
                  </a:lnTo>
                  <a:lnTo>
                    <a:pt x="1701" y="389"/>
                  </a:lnTo>
                  <a:lnTo>
                    <a:pt x="1701" y="386"/>
                  </a:lnTo>
                  <a:lnTo>
                    <a:pt x="1701" y="385"/>
                  </a:lnTo>
                  <a:lnTo>
                    <a:pt x="1699" y="383"/>
                  </a:lnTo>
                  <a:lnTo>
                    <a:pt x="1698" y="376"/>
                  </a:lnTo>
                  <a:lnTo>
                    <a:pt x="1704" y="367"/>
                  </a:lnTo>
                  <a:lnTo>
                    <a:pt x="1705" y="368"/>
                  </a:lnTo>
                  <a:lnTo>
                    <a:pt x="1707" y="368"/>
                  </a:lnTo>
                  <a:lnTo>
                    <a:pt x="1707" y="367"/>
                  </a:lnTo>
                  <a:lnTo>
                    <a:pt x="1707" y="365"/>
                  </a:lnTo>
                  <a:lnTo>
                    <a:pt x="1710" y="364"/>
                  </a:lnTo>
                  <a:lnTo>
                    <a:pt x="1711" y="361"/>
                  </a:lnTo>
                  <a:lnTo>
                    <a:pt x="1710" y="361"/>
                  </a:lnTo>
                  <a:lnTo>
                    <a:pt x="1711" y="359"/>
                  </a:lnTo>
                  <a:lnTo>
                    <a:pt x="1711" y="358"/>
                  </a:lnTo>
                  <a:lnTo>
                    <a:pt x="1711" y="355"/>
                  </a:lnTo>
                  <a:lnTo>
                    <a:pt x="1714" y="349"/>
                  </a:lnTo>
                  <a:lnTo>
                    <a:pt x="1707" y="344"/>
                  </a:lnTo>
                  <a:lnTo>
                    <a:pt x="1707" y="343"/>
                  </a:lnTo>
                  <a:lnTo>
                    <a:pt x="1710" y="340"/>
                  </a:lnTo>
                  <a:lnTo>
                    <a:pt x="1707" y="338"/>
                  </a:lnTo>
                  <a:lnTo>
                    <a:pt x="1707" y="335"/>
                  </a:lnTo>
                  <a:lnTo>
                    <a:pt x="1710" y="334"/>
                  </a:lnTo>
                  <a:lnTo>
                    <a:pt x="1710" y="329"/>
                  </a:lnTo>
                  <a:lnTo>
                    <a:pt x="1708" y="328"/>
                  </a:lnTo>
                  <a:lnTo>
                    <a:pt x="1708" y="326"/>
                  </a:lnTo>
                  <a:lnTo>
                    <a:pt x="1708" y="323"/>
                  </a:lnTo>
                  <a:lnTo>
                    <a:pt x="1708" y="322"/>
                  </a:lnTo>
                  <a:lnTo>
                    <a:pt x="1710" y="320"/>
                  </a:lnTo>
                  <a:lnTo>
                    <a:pt x="1711" y="320"/>
                  </a:lnTo>
                  <a:lnTo>
                    <a:pt x="1711" y="317"/>
                  </a:lnTo>
                  <a:lnTo>
                    <a:pt x="1711" y="316"/>
                  </a:lnTo>
                  <a:lnTo>
                    <a:pt x="1711" y="314"/>
                  </a:lnTo>
                  <a:lnTo>
                    <a:pt x="1711" y="313"/>
                  </a:lnTo>
                  <a:lnTo>
                    <a:pt x="1705" y="310"/>
                  </a:lnTo>
                  <a:lnTo>
                    <a:pt x="1704" y="307"/>
                  </a:lnTo>
                  <a:lnTo>
                    <a:pt x="1702" y="304"/>
                  </a:lnTo>
                  <a:lnTo>
                    <a:pt x="1702" y="301"/>
                  </a:lnTo>
                  <a:lnTo>
                    <a:pt x="1695" y="298"/>
                  </a:lnTo>
                  <a:lnTo>
                    <a:pt x="1695" y="295"/>
                  </a:lnTo>
                  <a:lnTo>
                    <a:pt x="1695" y="294"/>
                  </a:lnTo>
                  <a:lnTo>
                    <a:pt x="1690" y="292"/>
                  </a:lnTo>
                  <a:lnTo>
                    <a:pt x="1689" y="291"/>
                  </a:lnTo>
                  <a:lnTo>
                    <a:pt x="1690" y="291"/>
                  </a:lnTo>
                  <a:lnTo>
                    <a:pt x="1689" y="288"/>
                  </a:lnTo>
                  <a:lnTo>
                    <a:pt x="1683" y="285"/>
                  </a:lnTo>
                  <a:lnTo>
                    <a:pt x="1680" y="286"/>
                  </a:lnTo>
                  <a:lnTo>
                    <a:pt x="1675" y="286"/>
                  </a:lnTo>
                  <a:lnTo>
                    <a:pt x="1671" y="283"/>
                  </a:lnTo>
                  <a:lnTo>
                    <a:pt x="1669" y="285"/>
                  </a:lnTo>
                  <a:lnTo>
                    <a:pt x="1668" y="288"/>
                  </a:lnTo>
                  <a:lnTo>
                    <a:pt x="1666" y="288"/>
                  </a:lnTo>
                  <a:lnTo>
                    <a:pt x="1663" y="291"/>
                  </a:lnTo>
                  <a:lnTo>
                    <a:pt x="1662" y="289"/>
                  </a:lnTo>
                  <a:lnTo>
                    <a:pt x="1662" y="288"/>
                  </a:lnTo>
                  <a:lnTo>
                    <a:pt x="1656" y="282"/>
                  </a:lnTo>
                  <a:lnTo>
                    <a:pt x="1654" y="283"/>
                  </a:lnTo>
                  <a:lnTo>
                    <a:pt x="1651" y="282"/>
                  </a:lnTo>
                  <a:lnTo>
                    <a:pt x="1650" y="282"/>
                  </a:lnTo>
                  <a:lnTo>
                    <a:pt x="1647" y="280"/>
                  </a:lnTo>
                  <a:lnTo>
                    <a:pt x="1645" y="280"/>
                  </a:lnTo>
                  <a:lnTo>
                    <a:pt x="1644" y="279"/>
                  </a:lnTo>
                  <a:lnTo>
                    <a:pt x="1642" y="282"/>
                  </a:lnTo>
                  <a:lnTo>
                    <a:pt x="1639" y="279"/>
                  </a:lnTo>
                  <a:lnTo>
                    <a:pt x="1639" y="274"/>
                  </a:lnTo>
                  <a:lnTo>
                    <a:pt x="1638" y="273"/>
                  </a:lnTo>
                  <a:lnTo>
                    <a:pt x="1636" y="274"/>
                  </a:lnTo>
                  <a:lnTo>
                    <a:pt x="1633" y="270"/>
                  </a:lnTo>
                  <a:lnTo>
                    <a:pt x="1630" y="271"/>
                  </a:lnTo>
                  <a:lnTo>
                    <a:pt x="1629" y="270"/>
                  </a:lnTo>
                  <a:lnTo>
                    <a:pt x="1623" y="268"/>
                  </a:lnTo>
                  <a:lnTo>
                    <a:pt x="1618" y="265"/>
                  </a:lnTo>
                  <a:lnTo>
                    <a:pt x="1617" y="265"/>
                  </a:lnTo>
                  <a:lnTo>
                    <a:pt x="1617" y="270"/>
                  </a:lnTo>
                  <a:lnTo>
                    <a:pt x="1617" y="273"/>
                  </a:lnTo>
                  <a:lnTo>
                    <a:pt x="1615" y="274"/>
                  </a:lnTo>
                  <a:lnTo>
                    <a:pt x="1611" y="273"/>
                  </a:lnTo>
                  <a:lnTo>
                    <a:pt x="1608" y="268"/>
                  </a:lnTo>
                  <a:lnTo>
                    <a:pt x="1605" y="289"/>
                  </a:lnTo>
                  <a:lnTo>
                    <a:pt x="1606" y="289"/>
                  </a:lnTo>
                  <a:lnTo>
                    <a:pt x="1605" y="291"/>
                  </a:lnTo>
                  <a:lnTo>
                    <a:pt x="1605" y="292"/>
                  </a:lnTo>
                  <a:lnTo>
                    <a:pt x="1609" y="307"/>
                  </a:lnTo>
                  <a:lnTo>
                    <a:pt x="1609" y="310"/>
                  </a:lnTo>
                  <a:lnTo>
                    <a:pt x="1606" y="311"/>
                  </a:lnTo>
                  <a:lnTo>
                    <a:pt x="1598" y="313"/>
                  </a:lnTo>
                  <a:lnTo>
                    <a:pt x="1593" y="317"/>
                  </a:lnTo>
                  <a:lnTo>
                    <a:pt x="1592" y="316"/>
                  </a:lnTo>
                  <a:lnTo>
                    <a:pt x="1590" y="317"/>
                  </a:lnTo>
                  <a:lnTo>
                    <a:pt x="1589" y="316"/>
                  </a:lnTo>
                  <a:lnTo>
                    <a:pt x="1584" y="317"/>
                  </a:lnTo>
                  <a:lnTo>
                    <a:pt x="1581" y="316"/>
                  </a:lnTo>
                  <a:lnTo>
                    <a:pt x="1571" y="317"/>
                  </a:lnTo>
                  <a:lnTo>
                    <a:pt x="1569" y="319"/>
                  </a:lnTo>
                  <a:lnTo>
                    <a:pt x="1563" y="316"/>
                  </a:lnTo>
                  <a:lnTo>
                    <a:pt x="1551" y="313"/>
                  </a:lnTo>
                  <a:lnTo>
                    <a:pt x="1553" y="316"/>
                  </a:lnTo>
                  <a:lnTo>
                    <a:pt x="1551" y="317"/>
                  </a:lnTo>
                  <a:lnTo>
                    <a:pt x="1527" y="304"/>
                  </a:lnTo>
                  <a:lnTo>
                    <a:pt x="1526" y="303"/>
                  </a:lnTo>
                  <a:lnTo>
                    <a:pt x="1526" y="298"/>
                  </a:lnTo>
                  <a:lnTo>
                    <a:pt x="1526" y="297"/>
                  </a:lnTo>
                  <a:lnTo>
                    <a:pt x="1526" y="292"/>
                  </a:lnTo>
                  <a:lnTo>
                    <a:pt x="1526" y="291"/>
                  </a:lnTo>
                  <a:lnTo>
                    <a:pt x="1529" y="289"/>
                  </a:lnTo>
                  <a:lnTo>
                    <a:pt x="1532" y="289"/>
                  </a:lnTo>
                  <a:lnTo>
                    <a:pt x="1532" y="288"/>
                  </a:lnTo>
                  <a:lnTo>
                    <a:pt x="1535" y="288"/>
                  </a:lnTo>
                  <a:lnTo>
                    <a:pt x="1533" y="285"/>
                  </a:lnTo>
                  <a:lnTo>
                    <a:pt x="1530" y="283"/>
                  </a:lnTo>
                  <a:lnTo>
                    <a:pt x="1523" y="283"/>
                  </a:lnTo>
                  <a:lnTo>
                    <a:pt x="1520" y="282"/>
                  </a:lnTo>
                  <a:lnTo>
                    <a:pt x="1514" y="283"/>
                  </a:lnTo>
                  <a:lnTo>
                    <a:pt x="1506" y="282"/>
                  </a:lnTo>
                  <a:lnTo>
                    <a:pt x="1502" y="279"/>
                  </a:lnTo>
                  <a:lnTo>
                    <a:pt x="1499" y="280"/>
                  </a:lnTo>
                  <a:lnTo>
                    <a:pt x="1496" y="277"/>
                  </a:lnTo>
                  <a:lnTo>
                    <a:pt x="1491" y="277"/>
                  </a:lnTo>
                  <a:lnTo>
                    <a:pt x="1479" y="274"/>
                  </a:lnTo>
                  <a:lnTo>
                    <a:pt x="1473" y="276"/>
                  </a:lnTo>
                  <a:lnTo>
                    <a:pt x="1473" y="279"/>
                  </a:lnTo>
                  <a:lnTo>
                    <a:pt x="1461" y="282"/>
                  </a:lnTo>
                  <a:lnTo>
                    <a:pt x="1455" y="282"/>
                  </a:lnTo>
                  <a:lnTo>
                    <a:pt x="1443" y="286"/>
                  </a:lnTo>
                  <a:lnTo>
                    <a:pt x="1449" y="292"/>
                  </a:lnTo>
                  <a:lnTo>
                    <a:pt x="1449" y="297"/>
                  </a:lnTo>
                  <a:lnTo>
                    <a:pt x="1442" y="303"/>
                  </a:lnTo>
                  <a:lnTo>
                    <a:pt x="1437" y="301"/>
                  </a:lnTo>
                  <a:lnTo>
                    <a:pt x="1437" y="300"/>
                  </a:lnTo>
                  <a:lnTo>
                    <a:pt x="1442" y="300"/>
                  </a:lnTo>
                  <a:lnTo>
                    <a:pt x="1443" y="297"/>
                  </a:lnTo>
                  <a:lnTo>
                    <a:pt x="1439" y="295"/>
                  </a:lnTo>
                  <a:lnTo>
                    <a:pt x="1439" y="292"/>
                  </a:lnTo>
                  <a:lnTo>
                    <a:pt x="1437" y="289"/>
                  </a:lnTo>
                  <a:lnTo>
                    <a:pt x="1440" y="282"/>
                  </a:lnTo>
                  <a:lnTo>
                    <a:pt x="1440" y="279"/>
                  </a:lnTo>
                  <a:lnTo>
                    <a:pt x="1439" y="274"/>
                  </a:lnTo>
                  <a:lnTo>
                    <a:pt x="1437" y="273"/>
                  </a:lnTo>
                  <a:lnTo>
                    <a:pt x="1437" y="267"/>
                  </a:lnTo>
                  <a:lnTo>
                    <a:pt x="1431" y="255"/>
                  </a:lnTo>
                  <a:lnTo>
                    <a:pt x="1433" y="264"/>
                  </a:lnTo>
                  <a:lnTo>
                    <a:pt x="1431" y="268"/>
                  </a:lnTo>
                  <a:lnTo>
                    <a:pt x="1430" y="273"/>
                  </a:lnTo>
                  <a:lnTo>
                    <a:pt x="1425" y="274"/>
                  </a:lnTo>
                  <a:lnTo>
                    <a:pt x="1416" y="274"/>
                  </a:lnTo>
                  <a:lnTo>
                    <a:pt x="1413" y="274"/>
                  </a:lnTo>
                  <a:lnTo>
                    <a:pt x="1412" y="273"/>
                  </a:lnTo>
                  <a:lnTo>
                    <a:pt x="1406" y="268"/>
                  </a:lnTo>
                  <a:lnTo>
                    <a:pt x="1404" y="259"/>
                  </a:lnTo>
                  <a:lnTo>
                    <a:pt x="1406" y="256"/>
                  </a:lnTo>
                  <a:lnTo>
                    <a:pt x="1406" y="259"/>
                  </a:lnTo>
                  <a:lnTo>
                    <a:pt x="1409" y="255"/>
                  </a:lnTo>
                  <a:lnTo>
                    <a:pt x="1409" y="253"/>
                  </a:lnTo>
                  <a:lnTo>
                    <a:pt x="1401" y="255"/>
                  </a:lnTo>
                  <a:lnTo>
                    <a:pt x="1400" y="258"/>
                  </a:lnTo>
                  <a:lnTo>
                    <a:pt x="1398" y="261"/>
                  </a:lnTo>
                  <a:lnTo>
                    <a:pt x="1398" y="262"/>
                  </a:lnTo>
                  <a:lnTo>
                    <a:pt x="1397" y="259"/>
                  </a:lnTo>
                  <a:lnTo>
                    <a:pt x="1392" y="258"/>
                  </a:lnTo>
                  <a:lnTo>
                    <a:pt x="1389" y="255"/>
                  </a:lnTo>
                  <a:lnTo>
                    <a:pt x="1380" y="256"/>
                  </a:lnTo>
                  <a:lnTo>
                    <a:pt x="1380" y="261"/>
                  </a:lnTo>
                  <a:lnTo>
                    <a:pt x="1374" y="268"/>
                  </a:lnTo>
                  <a:lnTo>
                    <a:pt x="1374" y="271"/>
                  </a:lnTo>
                  <a:lnTo>
                    <a:pt x="1379" y="279"/>
                  </a:lnTo>
                  <a:lnTo>
                    <a:pt x="1380" y="279"/>
                  </a:lnTo>
                  <a:lnTo>
                    <a:pt x="1379" y="277"/>
                  </a:lnTo>
                  <a:lnTo>
                    <a:pt x="1379" y="274"/>
                  </a:lnTo>
                  <a:lnTo>
                    <a:pt x="1380" y="277"/>
                  </a:lnTo>
                  <a:lnTo>
                    <a:pt x="1386" y="276"/>
                  </a:lnTo>
                  <a:lnTo>
                    <a:pt x="1389" y="273"/>
                  </a:lnTo>
                  <a:lnTo>
                    <a:pt x="1392" y="271"/>
                  </a:lnTo>
                  <a:lnTo>
                    <a:pt x="1394" y="270"/>
                  </a:lnTo>
                  <a:lnTo>
                    <a:pt x="1397" y="271"/>
                  </a:lnTo>
                  <a:lnTo>
                    <a:pt x="1398" y="276"/>
                  </a:lnTo>
                  <a:lnTo>
                    <a:pt x="1389" y="280"/>
                  </a:lnTo>
                  <a:lnTo>
                    <a:pt x="1388" y="285"/>
                  </a:lnTo>
                  <a:lnTo>
                    <a:pt x="1386" y="283"/>
                  </a:lnTo>
                  <a:lnTo>
                    <a:pt x="1379" y="291"/>
                  </a:lnTo>
                  <a:lnTo>
                    <a:pt x="1374" y="291"/>
                  </a:lnTo>
                  <a:lnTo>
                    <a:pt x="1370" y="283"/>
                  </a:lnTo>
                  <a:lnTo>
                    <a:pt x="1373" y="291"/>
                  </a:lnTo>
                  <a:lnTo>
                    <a:pt x="1371" y="291"/>
                  </a:lnTo>
                  <a:lnTo>
                    <a:pt x="1370" y="289"/>
                  </a:lnTo>
                  <a:lnTo>
                    <a:pt x="1371" y="292"/>
                  </a:lnTo>
                  <a:lnTo>
                    <a:pt x="1370" y="294"/>
                  </a:lnTo>
                  <a:lnTo>
                    <a:pt x="1360" y="298"/>
                  </a:lnTo>
                  <a:lnTo>
                    <a:pt x="1355" y="297"/>
                  </a:lnTo>
                  <a:lnTo>
                    <a:pt x="1355" y="300"/>
                  </a:lnTo>
                  <a:lnTo>
                    <a:pt x="1357" y="301"/>
                  </a:lnTo>
                  <a:lnTo>
                    <a:pt x="1351" y="301"/>
                  </a:lnTo>
                  <a:lnTo>
                    <a:pt x="1345" y="307"/>
                  </a:lnTo>
                  <a:lnTo>
                    <a:pt x="1343" y="305"/>
                  </a:lnTo>
                  <a:lnTo>
                    <a:pt x="1334" y="305"/>
                  </a:lnTo>
                  <a:lnTo>
                    <a:pt x="1331" y="307"/>
                  </a:lnTo>
                  <a:lnTo>
                    <a:pt x="1324" y="304"/>
                  </a:lnTo>
                  <a:lnTo>
                    <a:pt x="1321" y="307"/>
                  </a:lnTo>
                  <a:lnTo>
                    <a:pt x="1321" y="311"/>
                  </a:lnTo>
                  <a:lnTo>
                    <a:pt x="1322" y="317"/>
                  </a:lnTo>
                  <a:lnTo>
                    <a:pt x="1333" y="322"/>
                  </a:lnTo>
                  <a:lnTo>
                    <a:pt x="1331" y="323"/>
                  </a:lnTo>
                  <a:lnTo>
                    <a:pt x="1321" y="319"/>
                  </a:lnTo>
                  <a:lnTo>
                    <a:pt x="1318" y="317"/>
                  </a:lnTo>
                  <a:lnTo>
                    <a:pt x="1316" y="320"/>
                  </a:lnTo>
                  <a:lnTo>
                    <a:pt x="1313" y="322"/>
                  </a:lnTo>
                  <a:lnTo>
                    <a:pt x="1312" y="326"/>
                  </a:lnTo>
                  <a:lnTo>
                    <a:pt x="1309" y="328"/>
                  </a:lnTo>
                  <a:lnTo>
                    <a:pt x="1306" y="328"/>
                  </a:lnTo>
                  <a:lnTo>
                    <a:pt x="1294" y="340"/>
                  </a:lnTo>
                  <a:lnTo>
                    <a:pt x="1295" y="338"/>
                  </a:lnTo>
                  <a:lnTo>
                    <a:pt x="1294" y="337"/>
                  </a:lnTo>
                  <a:lnTo>
                    <a:pt x="1289" y="338"/>
                  </a:lnTo>
                  <a:lnTo>
                    <a:pt x="1289" y="340"/>
                  </a:lnTo>
                  <a:lnTo>
                    <a:pt x="1286" y="340"/>
                  </a:lnTo>
                  <a:lnTo>
                    <a:pt x="1286" y="337"/>
                  </a:lnTo>
                  <a:lnTo>
                    <a:pt x="1294" y="331"/>
                  </a:lnTo>
                  <a:lnTo>
                    <a:pt x="1295" y="329"/>
                  </a:lnTo>
                  <a:lnTo>
                    <a:pt x="1297" y="328"/>
                  </a:lnTo>
                  <a:lnTo>
                    <a:pt x="1301" y="325"/>
                  </a:lnTo>
                  <a:lnTo>
                    <a:pt x="1304" y="326"/>
                  </a:lnTo>
                  <a:lnTo>
                    <a:pt x="1310" y="319"/>
                  </a:lnTo>
                  <a:lnTo>
                    <a:pt x="1316" y="308"/>
                  </a:lnTo>
                  <a:lnTo>
                    <a:pt x="1318" y="307"/>
                  </a:lnTo>
                  <a:lnTo>
                    <a:pt x="1321" y="298"/>
                  </a:lnTo>
                  <a:lnTo>
                    <a:pt x="1324" y="298"/>
                  </a:lnTo>
                  <a:lnTo>
                    <a:pt x="1330" y="295"/>
                  </a:lnTo>
                  <a:lnTo>
                    <a:pt x="1331" y="291"/>
                  </a:lnTo>
                  <a:lnTo>
                    <a:pt x="1336" y="285"/>
                  </a:lnTo>
                  <a:lnTo>
                    <a:pt x="1336" y="279"/>
                  </a:lnTo>
                  <a:lnTo>
                    <a:pt x="1352" y="277"/>
                  </a:lnTo>
                  <a:lnTo>
                    <a:pt x="1354" y="280"/>
                  </a:lnTo>
                  <a:lnTo>
                    <a:pt x="1361" y="265"/>
                  </a:lnTo>
                  <a:lnTo>
                    <a:pt x="1363" y="259"/>
                  </a:lnTo>
                  <a:lnTo>
                    <a:pt x="1371" y="252"/>
                  </a:lnTo>
                  <a:lnTo>
                    <a:pt x="1376" y="249"/>
                  </a:lnTo>
                  <a:lnTo>
                    <a:pt x="1382" y="241"/>
                  </a:lnTo>
                  <a:lnTo>
                    <a:pt x="1385" y="235"/>
                  </a:lnTo>
                  <a:lnTo>
                    <a:pt x="1391" y="229"/>
                  </a:lnTo>
                  <a:lnTo>
                    <a:pt x="1391" y="228"/>
                  </a:lnTo>
                  <a:lnTo>
                    <a:pt x="1391" y="225"/>
                  </a:lnTo>
                  <a:lnTo>
                    <a:pt x="1394" y="225"/>
                  </a:lnTo>
                  <a:lnTo>
                    <a:pt x="1397" y="223"/>
                  </a:lnTo>
                  <a:lnTo>
                    <a:pt x="1395" y="222"/>
                  </a:lnTo>
                  <a:lnTo>
                    <a:pt x="1397" y="222"/>
                  </a:lnTo>
                  <a:lnTo>
                    <a:pt x="1398" y="222"/>
                  </a:lnTo>
                  <a:lnTo>
                    <a:pt x="1401" y="220"/>
                  </a:lnTo>
                  <a:lnTo>
                    <a:pt x="1403" y="217"/>
                  </a:lnTo>
                  <a:lnTo>
                    <a:pt x="1404" y="217"/>
                  </a:lnTo>
                  <a:lnTo>
                    <a:pt x="1409" y="213"/>
                  </a:lnTo>
                  <a:lnTo>
                    <a:pt x="1415" y="216"/>
                  </a:lnTo>
                  <a:lnTo>
                    <a:pt x="1415" y="213"/>
                  </a:lnTo>
                  <a:lnTo>
                    <a:pt x="1416" y="210"/>
                  </a:lnTo>
                  <a:lnTo>
                    <a:pt x="1415" y="207"/>
                  </a:lnTo>
                  <a:lnTo>
                    <a:pt x="1424" y="204"/>
                  </a:lnTo>
                  <a:lnTo>
                    <a:pt x="1419" y="202"/>
                  </a:lnTo>
                  <a:lnTo>
                    <a:pt x="1421" y="201"/>
                  </a:lnTo>
                  <a:lnTo>
                    <a:pt x="1427" y="198"/>
                  </a:lnTo>
                  <a:lnTo>
                    <a:pt x="1427" y="201"/>
                  </a:lnTo>
                  <a:lnTo>
                    <a:pt x="1428" y="198"/>
                  </a:lnTo>
                  <a:lnTo>
                    <a:pt x="1431" y="198"/>
                  </a:lnTo>
                  <a:lnTo>
                    <a:pt x="1433" y="195"/>
                  </a:lnTo>
                  <a:lnTo>
                    <a:pt x="1431" y="193"/>
                  </a:lnTo>
                  <a:lnTo>
                    <a:pt x="1434" y="190"/>
                  </a:lnTo>
                  <a:lnTo>
                    <a:pt x="1437" y="190"/>
                  </a:lnTo>
                  <a:lnTo>
                    <a:pt x="1439" y="187"/>
                  </a:lnTo>
                  <a:lnTo>
                    <a:pt x="1440" y="183"/>
                  </a:lnTo>
                  <a:lnTo>
                    <a:pt x="1443" y="178"/>
                  </a:lnTo>
                  <a:lnTo>
                    <a:pt x="1445" y="175"/>
                  </a:lnTo>
                  <a:lnTo>
                    <a:pt x="1446" y="174"/>
                  </a:lnTo>
                  <a:lnTo>
                    <a:pt x="1446" y="168"/>
                  </a:lnTo>
                  <a:lnTo>
                    <a:pt x="1445" y="168"/>
                  </a:lnTo>
                  <a:lnTo>
                    <a:pt x="1445" y="163"/>
                  </a:lnTo>
                  <a:lnTo>
                    <a:pt x="1448" y="165"/>
                  </a:lnTo>
                  <a:lnTo>
                    <a:pt x="1446" y="159"/>
                  </a:lnTo>
                  <a:lnTo>
                    <a:pt x="1442" y="159"/>
                  </a:lnTo>
                  <a:lnTo>
                    <a:pt x="1439" y="154"/>
                  </a:lnTo>
                  <a:lnTo>
                    <a:pt x="1439" y="150"/>
                  </a:lnTo>
                  <a:lnTo>
                    <a:pt x="1434" y="151"/>
                  </a:lnTo>
                  <a:lnTo>
                    <a:pt x="1434" y="154"/>
                  </a:lnTo>
                  <a:lnTo>
                    <a:pt x="1433" y="156"/>
                  </a:lnTo>
                  <a:lnTo>
                    <a:pt x="1431" y="153"/>
                  </a:lnTo>
                  <a:lnTo>
                    <a:pt x="1431" y="151"/>
                  </a:lnTo>
                  <a:lnTo>
                    <a:pt x="1430" y="147"/>
                  </a:lnTo>
                  <a:lnTo>
                    <a:pt x="1431" y="145"/>
                  </a:lnTo>
                  <a:lnTo>
                    <a:pt x="1427" y="142"/>
                  </a:lnTo>
                  <a:lnTo>
                    <a:pt x="1425" y="139"/>
                  </a:lnTo>
                  <a:lnTo>
                    <a:pt x="1425" y="138"/>
                  </a:lnTo>
                  <a:lnTo>
                    <a:pt x="1428" y="138"/>
                  </a:lnTo>
                  <a:lnTo>
                    <a:pt x="1433" y="144"/>
                  </a:lnTo>
                  <a:lnTo>
                    <a:pt x="1443" y="150"/>
                  </a:lnTo>
                  <a:lnTo>
                    <a:pt x="1440" y="156"/>
                  </a:lnTo>
                  <a:lnTo>
                    <a:pt x="1443" y="154"/>
                  </a:lnTo>
                  <a:lnTo>
                    <a:pt x="1448" y="139"/>
                  </a:lnTo>
                  <a:lnTo>
                    <a:pt x="1448" y="135"/>
                  </a:lnTo>
                  <a:lnTo>
                    <a:pt x="1448" y="132"/>
                  </a:lnTo>
                  <a:lnTo>
                    <a:pt x="1445" y="132"/>
                  </a:lnTo>
                  <a:lnTo>
                    <a:pt x="1443" y="132"/>
                  </a:lnTo>
                  <a:lnTo>
                    <a:pt x="1442" y="123"/>
                  </a:lnTo>
                  <a:lnTo>
                    <a:pt x="1442" y="120"/>
                  </a:lnTo>
                  <a:lnTo>
                    <a:pt x="1437" y="111"/>
                  </a:lnTo>
                  <a:lnTo>
                    <a:pt x="1434" y="112"/>
                  </a:lnTo>
                  <a:lnTo>
                    <a:pt x="1436" y="115"/>
                  </a:lnTo>
                  <a:lnTo>
                    <a:pt x="1433" y="118"/>
                  </a:lnTo>
                  <a:lnTo>
                    <a:pt x="1433" y="121"/>
                  </a:lnTo>
                  <a:lnTo>
                    <a:pt x="1431" y="121"/>
                  </a:lnTo>
                  <a:lnTo>
                    <a:pt x="1430" y="115"/>
                  </a:lnTo>
                  <a:lnTo>
                    <a:pt x="1425" y="111"/>
                  </a:lnTo>
                  <a:lnTo>
                    <a:pt x="1428" y="109"/>
                  </a:lnTo>
                  <a:lnTo>
                    <a:pt x="1430" y="105"/>
                  </a:lnTo>
                  <a:lnTo>
                    <a:pt x="1421" y="96"/>
                  </a:lnTo>
                  <a:lnTo>
                    <a:pt x="1419" y="97"/>
                  </a:lnTo>
                  <a:lnTo>
                    <a:pt x="1419" y="94"/>
                  </a:lnTo>
                  <a:lnTo>
                    <a:pt x="1415" y="87"/>
                  </a:lnTo>
                  <a:lnTo>
                    <a:pt x="1407" y="84"/>
                  </a:lnTo>
                  <a:lnTo>
                    <a:pt x="1409" y="81"/>
                  </a:lnTo>
                  <a:lnTo>
                    <a:pt x="1407" y="79"/>
                  </a:lnTo>
                  <a:lnTo>
                    <a:pt x="1406" y="78"/>
                  </a:lnTo>
                  <a:lnTo>
                    <a:pt x="1403" y="79"/>
                  </a:lnTo>
                  <a:lnTo>
                    <a:pt x="1403" y="78"/>
                  </a:lnTo>
                  <a:lnTo>
                    <a:pt x="1403" y="75"/>
                  </a:lnTo>
                  <a:lnTo>
                    <a:pt x="1397" y="76"/>
                  </a:lnTo>
                  <a:lnTo>
                    <a:pt x="1388" y="75"/>
                  </a:lnTo>
                  <a:lnTo>
                    <a:pt x="1383" y="78"/>
                  </a:lnTo>
                  <a:lnTo>
                    <a:pt x="1382" y="78"/>
                  </a:lnTo>
                  <a:lnTo>
                    <a:pt x="1379" y="78"/>
                  </a:lnTo>
                  <a:lnTo>
                    <a:pt x="1373" y="73"/>
                  </a:lnTo>
                  <a:lnTo>
                    <a:pt x="1370" y="76"/>
                  </a:lnTo>
                  <a:lnTo>
                    <a:pt x="1367" y="76"/>
                  </a:lnTo>
                  <a:lnTo>
                    <a:pt x="1358" y="78"/>
                  </a:lnTo>
                  <a:lnTo>
                    <a:pt x="1357" y="76"/>
                  </a:lnTo>
                  <a:lnTo>
                    <a:pt x="1354" y="78"/>
                  </a:lnTo>
                  <a:lnTo>
                    <a:pt x="1355" y="76"/>
                  </a:lnTo>
                  <a:lnTo>
                    <a:pt x="1355" y="75"/>
                  </a:lnTo>
                  <a:lnTo>
                    <a:pt x="1355" y="73"/>
                  </a:lnTo>
                  <a:lnTo>
                    <a:pt x="1354" y="73"/>
                  </a:lnTo>
                  <a:lnTo>
                    <a:pt x="1352" y="75"/>
                  </a:lnTo>
                  <a:lnTo>
                    <a:pt x="1349" y="76"/>
                  </a:lnTo>
                  <a:lnTo>
                    <a:pt x="1348" y="81"/>
                  </a:lnTo>
                  <a:lnTo>
                    <a:pt x="1351" y="81"/>
                  </a:lnTo>
                  <a:lnTo>
                    <a:pt x="1349" y="84"/>
                  </a:lnTo>
                  <a:lnTo>
                    <a:pt x="1346" y="84"/>
                  </a:lnTo>
                  <a:lnTo>
                    <a:pt x="1346" y="87"/>
                  </a:lnTo>
                  <a:lnTo>
                    <a:pt x="1345" y="90"/>
                  </a:lnTo>
                  <a:lnTo>
                    <a:pt x="1342" y="91"/>
                  </a:lnTo>
                  <a:lnTo>
                    <a:pt x="1340" y="91"/>
                  </a:lnTo>
                  <a:lnTo>
                    <a:pt x="1340" y="94"/>
                  </a:lnTo>
                  <a:lnTo>
                    <a:pt x="1333" y="94"/>
                  </a:lnTo>
                  <a:lnTo>
                    <a:pt x="1330" y="96"/>
                  </a:lnTo>
                  <a:lnTo>
                    <a:pt x="1325" y="94"/>
                  </a:lnTo>
                  <a:lnTo>
                    <a:pt x="1319" y="94"/>
                  </a:lnTo>
                  <a:lnTo>
                    <a:pt x="1319" y="93"/>
                  </a:lnTo>
                  <a:lnTo>
                    <a:pt x="1319" y="91"/>
                  </a:lnTo>
                  <a:lnTo>
                    <a:pt x="1324" y="88"/>
                  </a:lnTo>
                  <a:lnTo>
                    <a:pt x="1325" y="90"/>
                  </a:lnTo>
                  <a:lnTo>
                    <a:pt x="1331" y="75"/>
                  </a:lnTo>
                  <a:lnTo>
                    <a:pt x="1336" y="73"/>
                  </a:lnTo>
                  <a:lnTo>
                    <a:pt x="1339" y="66"/>
                  </a:lnTo>
                  <a:lnTo>
                    <a:pt x="1337" y="66"/>
                  </a:lnTo>
                  <a:lnTo>
                    <a:pt x="1337" y="63"/>
                  </a:lnTo>
                  <a:lnTo>
                    <a:pt x="1340" y="63"/>
                  </a:lnTo>
                  <a:lnTo>
                    <a:pt x="1340" y="61"/>
                  </a:lnTo>
                  <a:lnTo>
                    <a:pt x="1339" y="60"/>
                  </a:lnTo>
                  <a:lnTo>
                    <a:pt x="1337" y="57"/>
                  </a:lnTo>
                  <a:lnTo>
                    <a:pt x="1339" y="57"/>
                  </a:lnTo>
                  <a:lnTo>
                    <a:pt x="1330" y="54"/>
                  </a:lnTo>
                  <a:lnTo>
                    <a:pt x="1328" y="54"/>
                  </a:lnTo>
                  <a:lnTo>
                    <a:pt x="1327" y="51"/>
                  </a:lnTo>
                  <a:lnTo>
                    <a:pt x="1324" y="51"/>
                  </a:lnTo>
                  <a:lnTo>
                    <a:pt x="1322" y="51"/>
                  </a:lnTo>
                  <a:lnTo>
                    <a:pt x="1319" y="54"/>
                  </a:lnTo>
                  <a:lnTo>
                    <a:pt x="1318" y="51"/>
                  </a:lnTo>
                  <a:lnTo>
                    <a:pt x="1312" y="54"/>
                  </a:lnTo>
                  <a:lnTo>
                    <a:pt x="1313" y="48"/>
                  </a:lnTo>
                  <a:lnTo>
                    <a:pt x="1313" y="44"/>
                  </a:lnTo>
                  <a:lnTo>
                    <a:pt x="1312" y="50"/>
                  </a:lnTo>
                  <a:lnTo>
                    <a:pt x="1306" y="50"/>
                  </a:lnTo>
                  <a:lnTo>
                    <a:pt x="1288" y="58"/>
                  </a:lnTo>
                  <a:lnTo>
                    <a:pt x="1292" y="53"/>
                  </a:lnTo>
                  <a:lnTo>
                    <a:pt x="1294" y="51"/>
                  </a:lnTo>
                  <a:lnTo>
                    <a:pt x="1301" y="39"/>
                  </a:lnTo>
                  <a:lnTo>
                    <a:pt x="1306" y="36"/>
                  </a:lnTo>
                  <a:lnTo>
                    <a:pt x="1309" y="36"/>
                  </a:lnTo>
                  <a:lnTo>
                    <a:pt x="1312" y="30"/>
                  </a:lnTo>
                  <a:lnTo>
                    <a:pt x="1312" y="29"/>
                  </a:lnTo>
                  <a:lnTo>
                    <a:pt x="1316" y="27"/>
                  </a:lnTo>
                  <a:lnTo>
                    <a:pt x="1318" y="30"/>
                  </a:lnTo>
                  <a:lnTo>
                    <a:pt x="1316" y="26"/>
                  </a:lnTo>
                  <a:lnTo>
                    <a:pt x="1312" y="14"/>
                  </a:lnTo>
                  <a:lnTo>
                    <a:pt x="1310" y="12"/>
                  </a:lnTo>
                  <a:lnTo>
                    <a:pt x="1309" y="15"/>
                  </a:lnTo>
                  <a:lnTo>
                    <a:pt x="1303" y="14"/>
                  </a:lnTo>
                  <a:lnTo>
                    <a:pt x="1298" y="11"/>
                  </a:lnTo>
                  <a:lnTo>
                    <a:pt x="1292" y="3"/>
                  </a:lnTo>
                  <a:lnTo>
                    <a:pt x="1291" y="6"/>
                  </a:lnTo>
                  <a:lnTo>
                    <a:pt x="1289" y="5"/>
                  </a:lnTo>
                  <a:lnTo>
                    <a:pt x="1288" y="5"/>
                  </a:lnTo>
                  <a:lnTo>
                    <a:pt x="1288" y="2"/>
                  </a:lnTo>
                  <a:lnTo>
                    <a:pt x="1286" y="0"/>
                  </a:lnTo>
                  <a:lnTo>
                    <a:pt x="1282" y="2"/>
                  </a:lnTo>
                  <a:lnTo>
                    <a:pt x="1277" y="5"/>
                  </a:lnTo>
                  <a:lnTo>
                    <a:pt x="1276" y="8"/>
                  </a:lnTo>
                  <a:lnTo>
                    <a:pt x="1274" y="9"/>
                  </a:lnTo>
                  <a:lnTo>
                    <a:pt x="1267" y="8"/>
                  </a:lnTo>
                  <a:lnTo>
                    <a:pt x="1265" y="11"/>
                  </a:lnTo>
                  <a:lnTo>
                    <a:pt x="1253" y="27"/>
                  </a:lnTo>
                  <a:lnTo>
                    <a:pt x="1252" y="32"/>
                  </a:lnTo>
                  <a:lnTo>
                    <a:pt x="1246" y="38"/>
                  </a:lnTo>
                  <a:lnTo>
                    <a:pt x="1244" y="39"/>
                  </a:lnTo>
                  <a:lnTo>
                    <a:pt x="1237" y="51"/>
                  </a:lnTo>
                  <a:lnTo>
                    <a:pt x="1237" y="54"/>
                  </a:lnTo>
                  <a:lnTo>
                    <a:pt x="1237" y="57"/>
                  </a:lnTo>
                  <a:lnTo>
                    <a:pt x="1235" y="60"/>
                  </a:lnTo>
                  <a:lnTo>
                    <a:pt x="1234" y="60"/>
                  </a:lnTo>
                  <a:lnTo>
                    <a:pt x="1234" y="61"/>
                  </a:lnTo>
                  <a:lnTo>
                    <a:pt x="1231" y="67"/>
                  </a:lnTo>
                  <a:lnTo>
                    <a:pt x="1231" y="69"/>
                  </a:lnTo>
                  <a:lnTo>
                    <a:pt x="1231" y="70"/>
                  </a:lnTo>
                  <a:lnTo>
                    <a:pt x="1232" y="73"/>
                  </a:lnTo>
                  <a:lnTo>
                    <a:pt x="1237" y="75"/>
                  </a:lnTo>
                  <a:lnTo>
                    <a:pt x="1237" y="79"/>
                  </a:lnTo>
                  <a:lnTo>
                    <a:pt x="1240" y="81"/>
                  </a:lnTo>
                  <a:lnTo>
                    <a:pt x="1240" y="82"/>
                  </a:lnTo>
                  <a:lnTo>
                    <a:pt x="1235" y="81"/>
                  </a:lnTo>
                  <a:lnTo>
                    <a:pt x="1235" y="79"/>
                  </a:lnTo>
                  <a:lnTo>
                    <a:pt x="1235" y="87"/>
                  </a:lnTo>
                  <a:lnTo>
                    <a:pt x="1235" y="88"/>
                  </a:lnTo>
                  <a:lnTo>
                    <a:pt x="1222" y="94"/>
                  </a:lnTo>
                  <a:lnTo>
                    <a:pt x="1216" y="93"/>
                  </a:lnTo>
                  <a:lnTo>
                    <a:pt x="1211" y="96"/>
                  </a:lnTo>
                  <a:lnTo>
                    <a:pt x="1196" y="93"/>
                  </a:lnTo>
                  <a:lnTo>
                    <a:pt x="1198" y="96"/>
                  </a:lnTo>
                  <a:lnTo>
                    <a:pt x="1199" y="99"/>
                  </a:lnTo>
                  <a:lnTo>
                    <a:pt x="1199" y="102"/>
                  </a:lnTo>
                  <a:lnTo>
                    <a:pt x="1204" y="103"/>
                  </a:lnTo>
                  <a:lnTo>
                    <a:pt x="1205" y="105"/>
                  </a:lnTo>
                  <a:lnTo>
                    <a:pt x="1205" y="108"/>
                  </a:lnTo>
                  <a:lnTo>
                    <a:pt x="1211" y="108"/>
                  </a:lnTo>
                  <a:lnTo>
                    <a:pt x="1213" y="109"/>
                  </a:lnTo>
                  <a:lnTo>
                    <a:pt x="1214" y="112"/>
                  </a:lnTo>
                  <a:lnTo>
                    <a:pt x="1213" y="115"/>
                  </a:lnTo>
                  <a:lnTo>
                    <a:pt x="1213" y="121"/>
                  </a:lnTo>
                  <a:lnTo>
                    <a:pt x="1211" y="124"/>
                  </a:lnTo>
                  <a:lnTo>
                    <a:pt x="1207" y="123"/>
                  </a:lnTo>
                  <a:lnTo>
                    <a:pt x="1207" y="120"/>
                  </a:lnTo>
                  <a:lnTo>
                    <a:pt x="1207" y="118"/>
                  </a:lnTo>
                  <a:lnTo>
                    <a:pt x="1199" y="117"/>
                  </a:lnTo>
                  <a:lnTo>
                    <a:pt x="1199" y="115"/>
                  </a:lnTo>
                  <a:lnTo>
                    <a:pt x="1201" y="112"/>
                  </a:lnTo>
                  <a:lnTo>
                    <a:pt x="1201" y="111"/>
                  </a:lnTo>
                  <a:lnTo>
                    <a:pt x="1195" y="112"/>
                  </a:lnTo>
                  <a:lnTo>
                    <a:pt x="1195" y="108"/>
                  </a:lnTo>
                  <a:lnTo>
                    <a:pt x="1193" y="108"/>
                  </a:lnTo>
                  <a:lnTo>
                    <a:pt x="1183" y="117"/>
                  </a:lnTo>
                  <a:lnTo>
                    <a:pt x="1183" y="120"/>
                  </a:lnTo>
                  <a:lnTo>
                    <a:pt x="1183" y="121"/>
                  </a:lnTo>
                  <a:lnTo>
                    <a:pt x="1181" y="121"/>
                  </a:lnTo>
                  <a:lnTo>
                    <a:pt x="1181" y="120"/>
                  </a:lnTo>
                  <a:lnTo>
                    <a:pt x="1177" y="120"/>
                  </a:lnTo>
                  <a:lnTo>
                    <a:pt x="1175" y="124"/>
                  </a:lnTo>
                  <a:lnTo>
                    <a:pt x="1178" y="124"/>
                  </a:lnTo>
                  <a:lnTo>
                    <a:pt x="1178" y="126"/>
                  </a:lnTo>
                  <a:lnTo>
                    <a:pt x="1180" y="127"/>
                  </a:lnTo>
                  <a:lnTo>
                    <a:pt x="1178" y="129"/>
                  </a:lnTo>
                  <a:lnTo>
                    <a:pt x="1174" y="127"/>
                  </a:lnTo>
                  <a:lnTo>
                    <a:pt x="1169" y="132"/>
                  </a:lnTo>
                  <a:lnTo>
                    <a:pt x="1169" y="127"/>
                  </a:lnTo>
                  <a:lnTo>
                    <a:pt x="1168" y="126"/>
                  </a:lnTo>
                  <a:lnTo>
                    <a:pt x="1166" y="127"/>
                  </a:lnTo>
                  <a:lnTo>
                    <a:pt x="1163" y="132"/>
                  </a:lnTo>
                  <a:lnTo>
                    <a:pt x="1162" y="132"/>
                  </a:lnTo>
                  <a:lnTo>
                    <a:pt x="1157" y="135"/>
                  </a:lnTo>
                  <a:lnTo>
                    <a:pt x="1156" y="135"/>
                  </a:lnTo>
                  <a:lnTo>
                    <a:pt x="1159" y="130"/>
                  </a:lnTo>
                  <a:lnTo>
                    <a:pt x="1159" y="129"/>
                  </a:lnTo>
                  <a:lnTo>
                    <a:pt x="1156" y="127"/>
                  </a:lnTo>
                  <a:lnTo>
                    <a:pt x="1156" y="126"/>
                  </a:lnTo>
                  <a:lnTo>
                    <a:pt x="1154" y="129"/>
                  </a:lnTo>
                  <a:lnTo>
                    <a:pt x="1148" y="130"/>
                  </a:lnTo>
                  <a:lnTo>
                    <a:pt x="1147" y="135"/>
                  </a:lnTo>
                  <a:lnTo>
                    <a:pt x="1144" y="135"/>
                  </a:lnTo>
                  <a:lnTo>
                    <a:pt x="1142" y="133"/>
                  </a:lnTo>
                  <a:lnTo>
                    <a:pt x="1148" y="127"/>
                  </a:lnTo>
                  <a:lnTo>
                    <a:pt x="1150" y="120"/>
                  </a:lnTo>
                  <a:lnTo>
                    <a:pt x="1145" y="117"/>
                  </a:lnTo>
                  <a:lnTo>
                    <a:pt x="1136" y="117"/>
                  </a:lnTo>
                  <a:lnTo>
                    <a:pt x="1135" y="118"/>
                  </a:lnTo>
                  <a:lnTo>
                    <a:pt x="1135" y="120"/>
                  </a:lnTo>
                  <a:lnTo>
                    <a:pt x="1124" y="117"/>
                  </a:lnTo>
                  <a:lnTo>
                    <a:pt x="1124" y="120"/>
                  </a:lnTo>
                  <a:lnTo>
                    <a:pt x="1122" y="123"/>
                  </a:lnTo>
                  <a:lnTo>
                    <a:pt x="1119" y="120"/>
                  </a:lnTo>
                  <a:lnTo>
                    <a:pt x="1110" y="120"/>
                  </a:lnTo>
                  <a:lnTo>
                    <a:pt x="1110" y="121"/>
                  </a:lnTo>
                  <a:lnTo>
                    <a:pt x="1113" y="123"/>
                  </a:lnTo>
                  <a:lnTo>
                    <a:pt x="1113" y="124"/>
                  </a:lnTo>
                  <a:lnTo>
                    <a:pt x="1104" y="126"/>
                  </a:lnTo>
                  <a:lnTo>
                    <a:pt x="1104" y="124"/>
                  </a:lnTo>
                  <a:lnTo>
                    <a:pt x="1105" y="121"/>
                  </a:lnTo>
                  <a:lnTo>
                    <a:pt x="1102" y="123"/>
                  </a:lnTo>
                  <a:lnTo>
                    <a:pt x="1098" y="126"/>
                  </a:lnTo>
                  <a:lnTo>
                    <a:pt x="1098" y="123"/>
                  </a:lnTo>
                  <a:lnTo>
                    <a:pt x="1096" y="124"/>
                  </a:lnTo>
                  <a:lnTo>
                    <a:pt x="1096" y="130"/>
                  </a:lnTo>
                  <a:lnTo>
                    <a:pt x="1098" y="130"/>
                  </a:lnTo>
                  <a:lnTo>
                    <a:pt x="1102" y="127"/>
                  </a:lnTo>
                  <a:lnTo>
                    <a:pt x="1104" y="132"/>
                  </a:lnTo>
                  <a:lnTo>
                    <a:pt x="1105" y="133"/>
                  </a:lnTo>
                  <a:lnTo>
                    <a:pt x="1105" y="132"/>
                  </a:lnTo>
                  <a:lnTo>
                    <a:pt x="1105" y="130"/>
                  </a:lnTo>
                  <a:lnTo>
                    <a:pt x="1107" y="130"/>
                  </a:lnTo>
                  <a:lnTo>
                    <a:pt x="1107" y="132"/>
                  </a:lnTo>
                  <a:lnTo>
                    <a:pt x="1108" y="133"/>
                  </a:lnTo>
                  <a:lnTo>
                    <a:pt x="1105" y="136"/>
                  </a:lnTo>
                  <a:lnTo>
                    <a:pt x="1077" y="145"/>
                  </a:lnTo>
                  <a:lnTo>
                    <a:pt x="1075" y="145"/>
                  </a:lnTo>
                  <a:lnTo>
                    <a:pt x="1075" y="147"/>
                  </a:lnTo>
                  <a:lnTo>
                    <a:pt x="1075" y="151"/>
                  </a:lnTo>
                  <a:lnTo>
                    <a:pt x="1075" y="150"/>
                  </a:lnTo>
                  <a:lnTo>
                    <a:pt x="1071" y="150"/>
                  </a:lnTo>
                  <a:lnTo>
                    <a:pt x="1066" y="151"/>
                  </a:lnTo>
                  <a:lnTo>
                    <a:pt x="1063" y="150"/>
                  </a:lnTo>
                  <a:lnTo>
                    <a:pt x="1057" y="154"/>
                  </a:lnTo>
                  <a:lnTo>
                    <a:pt x="1051" y="154"/>
                  </a:lnTo>
                  <a:lnTo>
                    <a:pt x="1047" y="159"/>
                  </a:lnTo>
                  <a:lnTo>
                    <a:pt x="1051" y="160"/>
                  </a:lnTo>
                  <a:lnTo>
                    <a:pt x="1045" y="162"/>
                  </a:lnTo>
                  <a:lnTo>
                    <a:pt x="1041" y="166"/>
                  </a:lnTo>
                  <a:lnTo>
                    <a:pt x="1036" y="162"/>
                  </a:lnTo>
                  <a:lnTo>
                    <a:pt x="1033" y="165"/>
                  </a:lnTo>
                  <a:lnTo>
                    <a:pt x="1030" y="165"/>
                  </a:lnTo>
                  <a:lnTo>
                    <a:pt x="1030" y="166"/>
                  </a:lnTo>
                  <a:lnTo>
                    <a:pt x="1032" y="166"/>
                  </a:lnTo>
                  <a:lnTo>
                    <a:pt x="1032" y="168"/>
                  </a:lnTo>
                  <a:lnTo>
                    <a:pt x="1027" y="171"/>
                  </a:lnTo>
                  <a:lnTo>
                    <a:pt x="1026" y="172"/>
                  </a:lnTo>
                  <a:lnTo>
                    <a:pt x="1023" y="174"/>
                  </a:lnTo>
                  <a:lnTo>
                    <a:pt x="1020" y="180"/>
                  </a:lnTo>
                  <a:lnTo>
                    <a:pt x="1017" y="181"/>
                  </a:lnTo>
                  <a:lnTo>
                    <a:pt x="1015" y="183"/>
                  </a:lnTo>
                  <a:lnTo>
                    <a:pt x="1017" y="184"/>
                  </a:lnTo>
                  <a:lnTo>
                    <a:pt x="1015" y="186"/>
                  </a:lnTo>
                  <a:lnTo>
                    <a:pt x="1011" y="189"/>
                  </a:lnTo>
                  <a:lnTo>
                    <a:pt x="1009" y="186"/>
                  </a:lnTo>
                  <a:lnTo>
                    <a:pt x="1000" y="184"/>
                  </a:lnTo>
                  <a:lnTo>
                    <a:pt x="996" y="187"/>
                  </a:lnTo>
                  <a:lnTo>
                    <a:pt x="1003" y="192"/>
                  </a:lnTo>
                  <a:lnTo>
                    <a:pt x="1009" y="192"/>
                  </a:lnTo>
                  <a:lnTo>
                    <a:pt x="1009" y="193"/>
                  </a:lnTo>
                  <a:lnTo>
                    <a:pt x="1006" y="196"/>
                  </a:lnTo>
                  <a:lnTo>
                    <a:pt x="1003" y="196"/>
                  </a:lnTo>
                  <a:lnTo>
                    <a:pt x="1003" y="195"/>
                  </a:lnTo>
                  <a:lnTo>
                    <a:pt x="1000" y="196"/>
                  </a:lnTo>
                  <a:lnTo>
                    <a:pt x="1002" y="198"/>
                  </a:lnTo>
                  <a:lnTo>
                    <a:pt x="996" y="210"/>
                  </a:lnTo>
                  <a:lnTo>
                    <a:pt x="994" y="210"/>
                  </a:lnTo>
                  <a:lnTo>
                    <a:pt x="993" y="213"/>
                  </a:lnTo>
                  <a:lnTo>
                    <a:pt x="996" y="216"/>
                  </a:lnTo>
                  <a:lnTo>
                    <a:pt x="993" y="217"/>
                  </a:lnTo>
                  <a:lnTo>
                    <a:pt x="990" y="211"/>
                  </a:lnTo>
                  <a:lnTo>
                    <a:pt x="985" y="210"/>
                  </a:lnTo>
                  <a:lnTo>
                    <a:pt x="985" y="207"/>
                  </a:lnTo>
                  <a:lnTo>
                    <a:pt x="981" y="204"/>
                  </a:lnTo>
                  <a:lnTo>
                    <a:pt x="979" y="205"/>
                  </a:lnTo>
                  <a:lnTo>
                    <a:pt x="982" y="208"/>
                  </a:lnTo>
                  <a:lnTo>
                    <a:pt x="978" y="211"/>
                  </a:lnTo>
                  <a:lnTo>
                    <a:pt x="978" y="214"/>
                  </a:lnTo>
                  <a:lnTo>
                    <a:pt x="976" y="214"/>
                  </a:lnTo>
                  <a:lnTo>
                    <a:pt x="976" y="217"/>
                  </a:lnTo>
                  <a:lnTo>
                    <a:pt x="985" y="217"/>
                  </a:lnTo>
                  <a:lnTo>
                    <a:pt x="988" y="220"/>
                  </a:lnTo>
                  <a:lnTo>
                    <a:pt x="991" y="222"/>
                  </a:lnTo>
                  <a:lnTo>
                    <a:pt x="991" y="223"/>
                  </a:lnTo>
                  <a:lnTo>
                    <a:pt x="991" y="225"/>
                  </a:lnTo>
                  <a:lnTo>
                    <a:pt x="991" y="226"/>
                  </a:lnTo>
                  <a:lnTo>
                    <a:pt x="991" y="228"/>
                  </a:lnTo>
                  <a:lnTo>
                    <a:pt x="987" y="226"/>
                  </a:lnTo>
                  <a:lnTo>
                    <a:pt x="987" y="228"/>
                  </a:lnTo>
                  <a:lnTo>
                    <a:pt x="982" y="229"/>
                  </a:lnTo>
                  <a:lnTo>
                    <a:pt x="984" y="232"/>
                  </a:lnTo>
                  <a:lnTo>
                    <a:pt x="981" y="232"/>
                  </a:lnTo>
                  <a:lnTo>
                    <a:pt x="979" y="234"/>
                  </a:lnTo>
                  <a:lnTo>
                    <a:pt x="979" y="237"/>
                  </a:lnTo>
                  <a:lnTo>
                    <a:pt x="982" y="238"/>
                  </a:lnTo>
                  <a:lnTo>
                    <a:pt x="993" y="241"/>
                  </a:lnTo>
                  <a:lnTo>
                    <a:pt x="996" y="252"/>
                  </a:lnTo>
                  <a:lnTo>
                    <a:pt x="997" y="253"/>
                  </a:lnTo>
                  <a:lnTo>
                    <a:pt x="996" y="255"/>
                  </a:lnTo>
                  <a:lnTo>
                    <a:pt x="991" y="253"/>
                  </a:lnTo>
                  <a:lnTo>
                    <a:pt x="991" y="255"/>
                  </a:lnTo>
                  <a:lnTo>
                    <a:pt x="993" y="256"/>
                  </a:lnTo>
                  <a:lnTo>
                    <a:pt x="991" y="258"/>
                  </a:lnTo>
                  <a:lnTo>
                    <a:pt x="991" y="259"/>
                  </a:lnTo>
                  <a:lnTo>
                    <a:pt x="993" y="261"/>
                  </a:lnTo>
                  <a:lnTo>
                    <a:pt x="993" y="262"/>
                  </a:lnTo>
                  <a:lnTo>
                    <a:pt x="990" y="264"/>
                  </a:lnTo>
                  <a:lnTo>
                    <a:pt x="984" y="264"/>
                  </a:lnTo>
                  <a:lnTo>
                    <a:pt x="979" y="267"/>
                  </a:lnTo>
                  <a:lnTo>
                    <a:pt x="976" y="267"/>
                  </a:lnTo>
                  <a:lnTo>
                    <a:pt x="973" y="268"/>
                  </a:lnTo>
                  <a:lnTo>
                    <a:pt x="972" y="271"/>
                  </a:lnTo>
                  <a:lnTo>
                    <a:pt x="969" y="274"/>
                  </a:lnTo>
                  <a:lnTo>
                    <a:pt x="963" y="273"/>
                  </a:lnTo>
                  <a:lnTo>
                    <a:pt x="963" y="271"/>
                  </a:lnTo>
                  <a:lnTo>
                    <a:pt x="961" y="270"/>
                  </a:lnTo>
                  <a:lnTo>
                    <a:pt x="928" y="277"/>
                  </a:lnTo>
                  <a:lnTo>
                    <a:pt x="925" y="276"/>
                  </a:lnTo>
                  <a:lnTo>
                    <a:pt x="919" y="277"/>
                  </a:lnTo>
                  <a:lnTo>
                    <a:pt x="915" y="276"/>
                  </a:lnTo>
                  <a:lnTo>
                    <a:pt x="903" y="280"/>
                  </a:lnTo>
                  <a:lnTo>
                    <a:pt x="903" y="282"/>
                  </a:lnTo>
                  <a:lnTo>
                    <a:pt x="898" y="280"/>
                  </a:lnTo>
                  <a:lnTo>
                    <a:pt x="895" y="282"/>
                  </a:lnTo>
                  <a:lnTo>
                    <a:pt x="895" y="283"/>
                  </a:lnTo>
                  <a:lnTo>
                    <a:pt x="891" y="283"/>
                  </a:lnTo>
                  <a:lnTo>
                    <a:pt x="891" y="286"/>
                  </a:lnTo>
                  <a:lnTo>
                    <a:pt x="892" y="289"/>
                  </a:lnTo>
                  <a:lnTo>
                    <a:pt x="894" y="289"/>
                  </a:lnTo>
                  <a:lnTo>
                    <a:pt x="894" y="288"/>
                  </a:lnTo>
                  <a:lnTo>
                    <a:pt x="895" y="288"/>
                  </a:lnTo>
                  <a:lnTo>
                    <a:pt x="894" y="291"/>
                  </a:lnTo>
                  <a:lnTo>
                    <a:pt x="891" y="294"/>
                  </a:lnTo>
                  <a:lnTo>
                    <a:pt x="891" y="295"/>
                  </a:lnTo>
                  <a:lnTo>
                    <a:pt x="888" y="294"/>
                  </a:lnTo>
                  <a:lnTo>
                    <a:pt x="888" y="297"/>
                  </a:lnTo>
                  <a:lnTo>
                    <a:pt x="888" y="298"/>
                  </a:lnTo>
                  <a:lnTo>
                    <a:pt x="891" y="300"/>
                  </a:lnTo>
                  <a:lnTo>
                    <a:pt x="891" y="303"/>
                  </a:lnTo>
                  <a:lnTo>
                    <a:pt x="888" y="304"/>
                  </a:lnTo>
                  <a:lnTo>
                    <a:pt x="892" y="308"/>
                  </a:lnTo>
                  <a:lnTo>
                    <a:pt x="892" y="310"/>
                  </a:lnTo>
                  <a:lnTo>
                    <a:pt x="894" y="311"/>
                  </a:lnTo>
                  <a:lnTo>
                    <a:pt x="895" y="311"/>
                  </a:lnTo>
                  <a:lnTo>
                    <a:pt x="897" y="319"/>
                  </a:lnTo>
                  <a:lnTo>
                    <a:pt x="898" y="320"/>
                  </a:lnTo>
                  <a:lnTo>
                    <a:pt x="897" y="322"/>
                  </a:lnTo>
                  <a:lnTo>
                    <a:pt x="897" y="323"/>
                  </a:lnTo>
                  <a:lnTo>
                    <a:pt x="895" y="326"/>
                  </a:lnTo>
                  <a:lnTo>
                    <a:pt x="894" y="331"/>
                  </a:lnTo>
                  <a:lnTo>
                    <a:pt x="895" y="335"/>
                  </a:lnTo>
                  <a:lnTo>
                    <a:pt x="897" y="338"/>
                  </a:lnTo>
                  <a:lnTo>
                    <a:pt x="897" y="343"/>
                  </a:lnTo>
                  <a:lnTo>
                    <a:pt x="898" y="347"/>
                  </a:lnTo>
                  <a:lnTo>
                    <a:pt x="901" y="352"/>
                  </a:lnTo>
                  <a:lnTo>
                    <a:pt x="913" y="353"/>
                  </a:lnTo>
                  <a:lnTo>
                    <a:pt x="918" y="358"/>
                  </a:lnTo>
                  <a:lnTo>
                    <a:pt x="921" y="358"/>
                  </a:lnTo>
                  <a:lnTo>
                    <a:pt x="922" y="362"/>
                  </a:lnTo>
                  <a:lnTo>
                    <a:pt x="921" y="365"/>
                  </a:lnTo>
                  <a:lnTo>
                    <a:pt x="919" y="367"/>
                  </a:lnTo>
                  <a:lnTo>
                    <a:pt x="922" y="368"/>
                  </a:lnTo>
                  <a:lnTo>
                    <a:pt x="925" y="370"/>
                  </a:lnTo>
                  <a:lnTo>
                    <a:pt x="927" y="376"/>
                  </a:lnTo>
                  <a:lnTo>
                    <a:pt x="930" y="377"/>
                  </a:lnTo>
                  <a:lnTo>
                    <a:pt x="936" y="379"/>
                  </a:lnTo>
                  <a:lnTo>
                    <a:pt x="939" y="382"/>
                  </a:lnTo>
                  <a:lnTo>
                    <a:pt x="940" y="379"/>
                  </a:lnTo>
                  <a:lnTo>
                    <a:pt x="943" y="389"/>
                  </a:lnTo>
                  <a:lnTo>
                    <a:pt x="942" y="398"/>
                  </a:lnTo>
                  <a:lnTo>
                    <a:pt x="939" y="401"/>
                  </a:lnTo>
                  <a:lnTo>
                    <a:pt x="939" y="407"/>
                  </a:lnTo>
                  <a:lnTo>
                    <a:pt x="936" y="410"/>
                  </a:lnTo>
                  <a:lnTo>
                    <a:pt x="937" y="416"/>
                  </a:lnTo>
                  <a:lnTo>
                    <a:pt x="937" y="419"/>
                  </a:lnTo>
                  <a:lnTo>
                    <a:pt x="942" y="427"/>
                  </a:lnTo>
                  <a:lnTo>
                    <a:pt x="945" y="451"/>
                  </a:lnTo>
                  <a:lnTo>
                    <a:pt x="943" y="455"/>
                  </a:lnTo>
                  <a:lnTo>
                    <a:pt x="940" y="460"/>
                  </a:lnTo>
                  <a:lnTo>
                    <a:pt x="937" y="461"/>
                  </a:lnTo>
                  <a:lnTo>
                    <a:pt x="934" y="460"/>
                  </a:lnTo>
                  <a:lnTo>
                    <a:pt x="934" y="461"/>
                  </a:lnTo>
                  <a:lnTo>
                    <a:pt x="937" y="469"/>
                  </a:lnTo>
                  <a:lnTo>
                    <a:pt x="936" y="470"/>
                  </a:lnTo>
                  <a:lnTo>
                    <a:pt x="928" y="467"/>
                  </a:lnTo>
                  <a:lnTo>
                    <a:pt x="922" y="467"/>
                  </a:lnTo>
                  <a:lnTo>
                    <a:pt x="919" y="464"/>
                  </a:lnTo>
                  <a:lnTo>
                    <a:pt x="919" y="446"/>
                  </a:lnTo>
                  <a:lnTo>
                    <a:pt x="921" y="437"/>
                  </a:lnTo>
                  <a:lnTo>
                    <a:pt x="921" y="436"/>
                  </a:lnTo>
                  <a:lnTo>
                    <a:pt x="919" y="413"/>
                  </a:lnTo>
                  <a:lnTo>
                    <a:pt x="922" y="410"/>
                  </a:lnTo>
                  <a:lnTo>
                    <a:pt x="931" y="404"/>
                  </a:lnTo>
                  <a:lnTo>
                    <a:pt x="934" y="394"/>
                  </a:lnTo>
                  <a:lnTo>
                    <a:pt x="936" y="394"/>
                  </a:lnTo>
                  <a:lnTo>
                    <a:pt x="937" y="388"/>
                  </a:lnTo>
                  <a:lnTo>
                    <a:pt x="930" y="383"/>
                  </a:lnTo>
                  <a:lnTo>
                    <a:pt x="912" y="388"/>
                  </a:lnTo>
                  <a:lnTo>
                    <a:pt x="907" y="385"/>
                  </a:lnTo>
                  <a:lnTo>
                    <a:pt x="904" y="382"/>
                  </a:lnTo>
                  <a:lnTo>
                    <a:pt x="903" y="382"/>
                  </a:lnTo>
                  <a:lnTo>
                    <a:pt x="895" y="371"/>
                  </a:lnTo>
                  <a:lnTo>
                    <a:pt x="895" y="368"/>
                  </a:lnTo>
                  <a:lnTo>
                    <a:pt x="881" y="359"/>
                  </a:lnTo>
                  <a:lnTo>
                    <a:pt x="879" y="356"/>
                  </a:lnTo>
                  <a:lnTo>
                    <a:pt x="870" y="352"/>
                  </a:lnTo>
                  <a:lnTo>
                    <a:pt x="849" y="352"/>
                  </a:lnTo>
                  <a:lnTo>
                    <a:pt x="845" y="359"/>
                  </a:lnTo>
                  <a:lnTo>
                    <a:pt x="839" y="361"/>
                  </a:lnTo>
                  <a:lnTo>
                    <a:pt x="837" y="367"/>
                  </a:lnTo>
                  <a:lnTo>
                    <a:pt x="846" y="368"/>
                  </a:lnTo>
                  <a:lnTo>
                    <a:pt x="851" y="371"/>
                  </a:lnTo>
                  <a:lnTo>
                    <a:pt x="849" y="376"/>
                  </a:lnTo>
                  <a:lnTo>
                    <a:pt x="845" y="379"/>
                  </a:lnTo>
                  <a:lnTo>
                    <a:pt x="840" y="382"/>
                  </a:lnTo>
                  <a:lnTo>
                    <a:pt x="834" y="385"/>
                  </a:lnTo>
                  <a:lnTo>
                    <a:pt x="828" y="386"/>
                  </a:lnTo>
                  <a:lnTo>
                    <a:pt x="828" y="382"/>
                  </a:lnTo>
                  <a:lnTo>
                    <a:pt x="821" y="373"/>
                  </a:lnTo>
                  <a:lnTo>
                    <a:pt x="818" y="373"/>
                  </a:lnTo>
                  <a:lnTo>
                    <a:pt x="815" y="377"/>
                  </a:lnTo>
                  <a:lnTo>
                    <a:pt x="816" y="379"/>
                  </a:lnTo>
                  <a:lnTo>
                    <a:pt x="821" y="394"/>
                  </a:lnTo>
                  <a:lnTo>
                    <a:pt x="822" y="394"/>
                  </a:lnTo>
                  <a:lnTo>
                    <a:pt x="830" y="400"/>
                  </a:lnTo>
                  <a:lnTo>
                    <a:pt x="833" y="403"/>
                  </a:lnTo>
                  <a:lnTo>
                    <a:pt x="836" y="406"/>
                  </a:lnTo>
                  <a:lnTo>
                    <a:pt x="839" y="406"/>
                  </a:lnTo>
                  <a:lnTo>
                    <a:pt x="840" y="409"/>
                  </a:lnTo>
                  <a:lnTo>
                    <a:pt x="843" y="407"/>
                  </a:lnTo>
                  <a:lnTo>
                    <a:pt x="846" y="404"/>
                  </a:lnTo>
                  <a:lnTo>
                    <a:pt x="846" y="409"/>
                  </a:lnTo>
                  <a:lnTo>
                    <a:pt x="848" y="410"/>
                  </a:lnTo>
                  <a:lnTo>
                    <a:pt x="851" y="409"/>
                  </a:lnTo>
                  <a:lnTo>
                    <a:pt x="851" y="418"/>
                  </a:lnTo>
                  <a:lnTo>
                    <a:pt x="855" y="422"/>
                  </a:lnTo>
                  <a:lnTo>
                    <a:pt x="855" y="425"/>
                  </a:lnTo>
                  <a:lnTo>
                    <a:pt x="851" y="425"/>
                  </a:lnTo>
                  <a:lnTo>
                    <a:pt x="848" y="424"/>
                  </a:lnTo>
                  <a:lnTo>
                    <a:pt x="845" y="421"/>
                  </a:lnTo>
                  <a:lnTo>
                    <a:pt x="845" y="418"/>
                  </a:lnTo>
                  <a:lnTo>
                    <a:pt x="842" y="416"/>
                  </a:lnTo>
                  <a:lnTo>
                    <a:pt x="807" y="407"/>
                  </a:lnTo>
                  <a:lnTo>
                    <a:pt x="801" y="401"/>
                  </a:lnTo>
                  <a:lnTo>
                    <a:pt x="801" y="400"/>
                  </a:lnTo>
                  <a:lnTo>
                    <a:pt x="806" y="400"/>
                  </a:lnTo>
                  <a:lnTo>
                    <a:pt x="806" y="391"/>
                  </a:lnTo>
                  <a:lnTo>
                    <a:pt x="803" y="385"/>
                  </a:lnTo>
                  <a:lnTo>
                    <a:pt x="803" y="382"/>
                  </a:lnTo>
                  <a:lnTo>
                    <a:pt x="804" y="374"/>
                  </a:lnTo>
                  <a:lnTo>
                    <a:pt x="801" y="370"/>
                  </a:lnTo>
                  <a:lnTo>
                    <a:pt x="804" y="368"/>
                  </a:lnTo>
                  <a:lnTo>
                    <a:pt x="809" y="356"/>
                  </a:lnTo>
                  <a:lnTo>
                    <a:pt x="806" y="343"/>
                  </a:lnTo>
                  <a:lnTo>
                    <a:pt x="807" y="341"/>
                  </a:lnTo>
                  <a:lnTo>
                    <a:pt x="804" y="337"/>
                  </a:lnTo>
                  <a:lnTo>
                    <a:pt x="804" y="334"/>
                  </a:lnTo>
                  <a:lnTo>
                    <a:pt x="804" y="331"/>
                  </a:lnTo>
                  <a:lnTo>
                    <a:pt x="800" y="326"/>
                  </a:lnTo>
                  <a:lnTo>
                    <a:pt x="798" y="323"/>
                  </a:lnTo>
                  <a:lnTo>
                    <a:pt x="794" y="325"/>
                  </a:lnTo>
                  <a:lnTo>
                    <a:pt x="798" y="355"/>
                  </a:lnTo>
                  <a:lnTo>
                    <a:pt x="795" y="359"/>
                  </a:lnTo>
                  <a:lnTo>
                    <a:pt x="770" y="379"/>
                  </a:lnTo>
                  <a:lnTo>
                    <a:pt x="770" y="386"/>
                  </a:lnTo>
                  <a:lnTo>
                    <a:pt x="770" y="389"/>
                  </a:lnTo>
                  <a:lnTo>
                    <a:pt x="764" y="394"/>
                  </a:lnTo>
                  <a:lnTo>
                    <a:pt x="764" y="397"/>
                  </a:lnTo>
                  <a:lnTo>
                    <a:pt x="777" y="416"/>
                  </a:lnTo>
                  <a:lnTo>
                    <a:pt x="779" y="427"/>
                  </a:lnTo>
                  <a:lnTo>
                    <a:pt x="786" y="440"/>
                  </a:lnTo>
                  <a:lnTo>
                    <a:pt x="782" y="458"/>
                  </a:lnTo>
                  <a:lnTo>
                    <a:pt x="777" y="463"/>
                  </a:lnTo>
                  <a:lnTo>
                    <a:pt x="777" y="473"/>
                  </a:lnTo>
                  <a:lnTo>
                    <a:pt x="774" y="476"/>
                  </a:lnTo>
                  <a:lnTo>
                    <a:pt x="773" y="485"/>
                  </a:lnTo>
                  <a:lnTo>
                    <a:pt x="780" y="499"/>
                  </a:lnTo>
                  <a:lnTo>
                    <a:pt x="777" y="512"/>
                  </a:lnTo>
                  <a:lnTo>
                    <a:pt x="779" y="517"/>
                  </a:lnTo>
                  <a:lnTo>
                    <a:pt x="783" y="518"/>
                  </a:lnTo>
                  <a:lnTo>
                    <a:pt x="788" y="515"/>
                  </a:lnTo>
                  <a:lnTo>
                    <a:pt x="791" y="515"/>
                  </a:lnTo>
                  <a:lnTo>
                    <a:pt x="800" y="518"/>
                  </a:lnTo>
                  <a:lnTo>
                    <a:pt x="801" y="515"/>
                  </a:lnTo>
                  <a:lnTo>
                    <a:pt x="809" y="511"/>
                  </a:lnTo>
                  <a:lnTo>
                    <a:pt x="815" y="511"/>
                  </a:lnTo>
                  <a:lnTo>
                    <a:pt x="843" y="527"/>
                  </a:lnTo>
                  <a:lnTo>
                    <a:pt x="843" y="530"/>
                  </a:lnTo>
                  <a:lnTo>
                    <a:pt x="843" y="539"/>
                  </a:lnTo>
                  <a:lnTo>
                    <a:pt x="849" y="551"/>
                  </a:lnTo>
                  <a:lnTo>
                    <a:pt x="851" y="551"/>
                  </a:lnTo>
                  <a:lnTo>
                    <a:pt x="851" y="555"/>
                  </a:lnTo>
                  <a:lnTo>
                    <a:pt x="849" y="557"/>
                  </a:lnTo>
                  <a:lnTo>
                    <a:pt x="845" y="558"/>
                  </a:lnTo>
                  <a:lnTo>
                    <a:pt x="842" y="560"/>
                  </a:lnTo>
                  <a:lnTo>
                    <a:pt x="840" y="564"/>
                  </a:lnTo>
                  <a:lnTo>
                    <a:pt x="840" y="578"/>
                  </a:lnTo>
                  <a:lnTo>
                    <a:pt x="842" y="579"/>
                  </a:lnTo>
                  <a:lnTo>
                    <a:pt x="845" y="579"/>
                  </a:lnTo>
                  <a:lnTo>
                    <a:pt x="851" y="582"/>
                  </a:lnTo>
                  <a:lnTo>
                    <a:pt x="857" y="582"/>
                  </a:lnTo>
                  <a:lnTo>
                    <a:pt x="863" y="585"/>
                  </a:lnTo>
                  <a:lnTo>
                    <a:pt x="863" y="587"/>
                  </a:lnTo>
                  <a:lnTo>
                    <a:pt x="854" y="588"/>
                  </a:lnTo>
                  <a:lnTo>
                    <a:pt x="851" y="587"/>
                  </a:lnTo>
                  <a:lnTo>
                    <a:pt x="843" y="587"/>
                  </a:lnTo>
                  <a:lnTo>
                    <a:pt x="840" y="582"/>
                  </a:lnTo>
                  <a:lnTo>
                    <a:pt x="834" y="579"/>
                  </a:lnTo>
                  <a:lnTo>
                    <a:pt x="834" y="576"/>
                  </a:lnTo>
                  <a:lnTo>
                    <a:pt x="836" y="575"/>
                  </a:lnTo>
                  <a:lnTo>
                    <a:pt x="836" y="563"/>
                  </a:lnTo>
                  <a:lnTo>
                    <a:pt x="839" y="558"/>
                  </a:lnTo>
                  <a:lnTo>
                    <a:pt x="837" y="557"/>
                  </a:lnTo>
                  <a:lnTo>
                    <a:pt x="836" y="558"/>
                  </a:lnTo>
                  <a:lnTo>
                    <a:pt x="834" y="555"/>
                  </a:lnTo>
                  <a:lnTo>
                    <a:pt x="836" y="551"/>
                  </a:lnTo>
                  <a:lnTo>
                    <a:pt x="837" y="549"/>
                  </a:lnTo>
                  <a:lnTo>
                    <a:pt x="836" y="548"/>
                  </a:lnTo>
                  <a:lnTo>
                    <a:pt x="837" y="545"/>
                  </a:lnTo>
                  <a:lnTo>
                    <a:pt x="836" y="544"/>
                  </a:lnTo>
                  <a:lnTo>
                    <a:pt x="834" y="541"/>
                  </a:lnTo>
                  <a:lnTo>
                    <a:pt x="831" y="539"/>
                  </a:lnTo>
                  <a:lnTo>
                    <a:pt x="830" y="536"/>
                  </a:lnTo>
                  <a:lnTo>
                    <a:pt x="827" y="535"/>
                  </a:lnTo>
                  <a:lnTo>
                    <a:pt x="825" y="532"/>
                  </a:lnTo>
                  <a:lnTo>
                    <a:pt x="827" y="529"/>
                  </a:lnTo>
                  <a:lnTo>
                    <a:pt x="824" y="523"/>
                  </a:lnTo>
                  <a:lnTo>
                    <a:pt x="803" y="527"/>
                  </a:lnTo>
                  <a:lnTo>
                    <a:pt x="788" y="536"/>
                  </a:lnTo>
                  <a:lnTo>
                    <a:pt x="788" y="542"/>
                  </a:lnTo>
                  <a:lnTo>
                    <a:pt x="785" y="549"/>
                  </a:lnTo>
                  <a:lnTo>
                    <a:pt x="786" y="552"/>
                  </a:lnTo>
                  <a:lnTo>
                    <a:pt x="788" y="552"/>
                  </a:lnTo>
                  <a:lnTo>
                    <a:pt x="789" y="555"/>
                  </a:lnTo>
                  <a:lnTo>
                    <a:pt x="791" y="558"/>
                  </a:lnTo>
                  <a:lnTo>
                    <a:pt x="791" y="561"/>
                  </a:lnTo>
                  <a:lnTo>
                    <a:pt x="792" y="563"/>
                  </a:lnTo>
                  <a:lnTo>
                    <a:pt x="794" y="573"/>
                  </a:lnTo>
                  <a:lnTo>
                    <a:pt x="792" y="581"/>
                  </a:lnTo>
                  <a:lnTo>
                    <a:pt x="779" y="596"/>
                  </a:lnTo>
                  <a:lnTo>
                    <a:pt x="777" y="608"/>
                  </a:lnTo>
                  <a:lnTo>
                    <a:pt x="773" y="615"/>
                  </a:lnTo>
                  <a:lnTo>
                    <a:pt x="765" y="621"/>
                  </a:lnTo>
                  <a:lnTo>
                    <a:pt x="762" y="624"/>
                  </a:lnTo>
                  <a:lnTo>
                    <a:pt x="753" y="629"/>
                  </a:lnTo>
                  <a:lnTo>
                    <a:pt x="752" y="630"/>
                  </a:lnTo>
                  <a:lnTo>
                    <a:pt x="755" y="636"/>
                  </a:lnTo>
                  <a:lnTo>
                    <a:pt x="752" y="642"/>
                  </a:lnTo>
                  <a:lnTo>
                    <a:pt x="749" y="644"/>
                  </a:lnTo>
                  <a:lnTo>
                    <a:pt x="737" y="638"/>
                  </a:lnTo>
                  <a:lnTo>
                    <a:pt x="731" y="638"/>
                  </a:lnTo>
                  <a:lnTo>
                    <a:pt x="723" y="639"/>
                  </a:lnTo>
                  <a:lnTo>
                    <a:pt x="716" y="638"/>
                  </a:lnTo>
                  <a:lnTo>
                    <a:pt x="714" y="636"/>
                  </a:lnTo>
                  <a:lnTo>
                    <a:pt x="714" y="633"/>
                  </a:lnTo>
                  <a:lnTo>
                    <a:pt x="716" y="632"/>
                  </a:lnTo>
                  <a:lnTo>
                    <a:pt x="714" y="624"/>
                  </a:lnTo>
                  <a:lnTo>
                    <a:pt x="710" y="623"/>
                  </a:lnTo>
                  <a:lnTo>
                    <a:pt x="710" y="621"/>
                  </a:lnTo>
                  <a:lnTo>
                    <a:pt x="710" y="620"/>
                  </a:lnTo>
                  <a:lnTo>
                    <a:pt x="713" y="618"/>
                  </a:lnTo>
                  <a:lnTo>
                    <a:pt x="717" y="621"/>
                  </a:lnTo>
                  <a:lnTo>
                    <a:pt x="719" y="623"/>
                  </a:lnTo>
                  <a:lnTo>
                    <a:pt x="722" y="623"/>
                  </a:lnTo>
                  <a:lnTo>
                    <a:pt x="723" y="620"/>
                  </a:lnTo>
                  <a:lnTo>
                    <a:pt x="726" y="620"/>
                  </a:lnTo>
                  <a:lnTo>
                    <a:pt x="729" y="615"/>
                  </a:lnTo>
                  <a:lnTo>
                    <a:pt x="732" y="617"/>
                  </a:lnTo>
                  <a:lnTo>
                    <a:pt x="737" y="615"/>
                  </a:lnTo>
                  <a:lnTo>
                    <a:pt x="737" y="614"/>
                  </a:lnTo>
                  <a:lnTo>
                    <a:pt x="738" y="612"/>
                  </a:lnTo>
                  <a:lnTo>
                    <a:pt x="741" y="614"/>
                  </a:lnTo>
                  <a:lnTo>
                    <a:pt x="746" y="612"/>
                  </a:lnTo>
                  <a:lnTo>
                    <a:pt x="749" y="609"/>
                  </a:lnTo>
                  <a:lnTo>
                    <a:pt x="746" y="606"/>
                  </a:lnTo>
                  <a:lnTo>
                    <a:pt x="741" y="606"/>
                  </a:lnTo>
                  <a:lnTo>
                    <a:pt x="738" y="608"/>
                  </a:lnTo>
                  <a:lnTo>
                    <a:pt x="737" y="606"/>
                  </a:lnTo>
                  <a:lnTo>
                    <a:pt x="737" y="602"/>
                  </a:lnTo>
                  <a:lnTo>
                    <a:pt x="743" y="606"/>
                  </a:lnTo>
                  <a:lnTo>
                    <a:pt x="749" y="605"/>
                  </a:lnTo>
                  <a:lnTo>
                    <a:pt x="750" y="603"/>
                  </a:lnTo>
                  <a:lnTo>
                    <a:pt x="750" y="599"/>
                  </a:lnTo>
                  <a:lnTo>
                    <a:pt x="753" y="599"/>
                  </a:lnTo>
                  <a:lnTo>
                    <a:pt x="755" y="596"/>
                  </a:lnTo>
                  <a:lnTo>
                    <a:pt x="758" y="585"/>
                  </a:lnTo>
                  <a:lnTo>
                    <a:pt x="764" y="584"/>
                  </a:lnTo>
                  <a:lnTo>
                    <a:pt x="765" y="579"/>
                  </a:lnTo>
                  <a:lnTo>
                    <a:pt x="765" y="578"/>
                  </a:lnTo>
                  <a:lnTo>
                    <a:pt x="767" y="575"/>
                  </a:lnTo>
                  <a:lnTo>
                    <a:pt x="765" y="560"/>
                  </a:lnTo>
                  <a:lnTo>
                    <a:pt x="767" y="555"/>
                  </a:lnTo>
                  <a:lnTo>
                    <a:pt x="771" y="548"/>
                  </a:lnTo>
                  <a:lnTo>
                    <a:pt x="771" y="539"/>
                  </a:lnTo>
                  <a:lnTo>
                    <a:pt x="755" y="521"/>
                  </a:lnTo>
                  <a:lnTo>
                    <a:pt x="756" y="506"/>
                  </a:lnTo>
                  <a:lnTo>
                    <a:pt x="756" y="503"/>
                  </a:lnTo>
                  <a:lnTo>
                    <a:pt x="758" y="499"/>
                  </a:lnTo>
                  <a:lnTo>
                    <a:pt x="756" y="491"/>
                  </a:lnTo>
                  <a:lnTo>
                    <a:pt x="759" y="487"/>
                  </a:lnTo>
                  <a:lnTo>
                    <a:pt x="759" y="481"/>
                  </a:lnTo>
                  <a:lnTo>
                    <a:pt x="758" y="479"/>
                  </a:lnTo>
                  <a:lnTo>
                    <a:pt x="758" y="478"/>
                  </a:lnTo>
                  <a:lnTo>
                    <a:pt x="756" y="476"/>
                  </a:lnTo>
                  <a:lnTo>
                    <a:pt x="756" y="473"/>
                  </a:lnTo>
                  <a:lnTo>
                    <a:pt x="756" y="469"/>
                  </a:lnTo>
                  <a:lnTo>
                    <a:pt x="756" y="467"/>
                  </a:lnTo>
                  <a:lnTo>
                    <a:pt x="755" y="464"/>
                  </a:lnTo>
                  <a:lnTo>
                    <a:pt x="755" y="460"/>
                  </a:lnTo>
                  <a:lnTo>
                    <a:pt x="756" y="457"/>
                  </a:lnTo>
                  <a:lnTo>
                    <a:pt x="759" y="454"/>
                  </a:lnTo>
                  <a:lnTo>
                    <a:pt x="759" y="442"/>
                  </a:lnTo>
                  <a:lnTo>
                    <a:pt x="761" y="436"/>
                  </a:lnTo>
                  <a:lnTo>
                    <a:pt x="761" y="430"/>
                  </a:lnTo>
                  <a:lnTo>
                    <a:pt x="756" y="421"/>
                  </a:lnTo>
                  <a:lnTo>
                    <a:pt x="756" y="413"/>
                  </a:lnTo>
                  <a:lnTo>
                    <a:pt x="747" y="404"/>
                  </a:lnTo>
                  <a:lnTo>
                    <a:pt x="743" y="397"/>
                  </a:lnTo>
                  <a:lnTo>
                    <a:pt x="743" y="392"/>
                  </a:lnTo>
                  <a:lnTo>
                    <a:pt x="744" y="392"/>
                  </a:lnTo>
                  <a:lnTo>
                    <a:pt x="749" y="389"/>
                  </a:lnTo>
                  <a:lnTo>
                    <a:pt x="749" y="386"/>
                  </a:lnTo>
                  <a:lnTo>
                    <a:pt x="752" y="383"/>
                  </a:lnTo>
                  <a:lnTo>
                    <a:pt x="752" y="377"/>
                  </a:lnTo>
                  <a:lnTo>
                    <a:pt x="758" y="359"/>
                  </a:lnTo>
                  <a:lnTo>
                    <a:pt x="758" y="334"/>
                  </a:lnTo>
                  <a:lnTo>
                    <a:pt x="756" y="332"/>
                  </a:lnTo>
                  <a:lnTo>
                    <a:pt x="758" y="331"/>
                  </a:lnTo>
                  <a:lnTo>
                    <a:pt x="744" y="323"/>
                  </a:lnTo>
                  <a:lnTo>
                    <a:pt x="740" y="320"/>
                  </a:lnTo>
                  <a:lnTo>
                    <a:pt x="713" y="322"/>
                  </a:lnTo>
                  <a:lnTo>
                    <a:pt x="710" y="320"/>
                  </a:lnTo>
                  <a:lnTo>
                    <a:pt x="711" y="317"/>
                  </a:lnTo>
                  <a:lnTo>
                    <a:pt x="704" y="319"/>
                  </a:lnTo>
                  <a:lnTo>
                    <a:pt x="701" y="322"/>
                  </a:lnTo>
                  <a:lnTo>
                    <a:pt x="686" y="382"/>
                  </a:lnTo>
                  <a:lnTo>
                    <a:pt x="669" y="404"/>
                  </a:lnTo>
                  <a:lnTo>
                    <a:pt x="660" y="409"/>
                  </a:lnTo>
                  <a:lnTo>
                    <a:pt x="659" y="421"/>
                  </a:lnTo>
                  <a:lnTo>
                    <a:pt x="660" y="421"/>
                  </a:lnTo>
                  <a:lnTo>
                    <a:pt x="663" y="416"/>
                  </a:lnTo>
                  <a:lnTo>
                    <a:pt x="665" y="416"/>
                  </a:lnTo>
                  <a:lnTo>
                    <a:pt x="665" y="421"/>
                  </a:lnTo>
                  <a:lnTo>
                    <a:pt x="663" y="424"/>
                  </a:lnTo>
                  <a:lnTo>
                    <a:pt x="657" y="428"/>
                  </a:lnTo>
                  <a:lnTo>
                    <a:pt x="656" y="433"/>
                  </a:lnTo>
                  <a:lnTo>
                    <a:pt x="657" y="437"/>
                  </a:lnTo>
                  <a:lnTo>
                    <a:pt x="662" y="436"/>
                  </a:lnTo>
                  <a:lnTo>
                    <a:pt x="665" y="433"/>
                  </a:lnTo>
                  <a:lnTo>
                    <a:pt x="668" y="433"/>
                  </a:lnTo>
                  <a:lnTo>
                    <a:pt x="671" y="439"/>
                  </a:lnTo>
                  <a:lnTo>
                    <a:pt x="669" y="442"/>
                  </a:lnTo>
                  <a:lnTo>
                    <a:pt x="669" y="455"/>
                  </a:lnTo>
                  <a:lnTo>
                    <a:pt x="666" y="458"/>
                  </a:lnTo>
                  <a:lnTo>
                    <a:pt x="668" y="466"/>
                  </a:lnTo>
                  <a:lnTo>
                    <a:pt x="669" y="470"/>
                  </a:lnTo>
                  <a:lnTo>
                    <a:pt x="668" y="475"/>
                  </a:lnTo>
                  <a:lnTo>
                    <a:pt x="663" y="475"/>
                  </a:lnTo>
                  <a:lnTo>
                    <a:pt x="662" y="472"/>
                  </a:lnTo>
                  <a:lnTo>
                    <a:pt x="662" y="491"/>
                  </a:lnTo>
                  <a:lnTo>
                    <a:pt x="663" y="496"/>
                  </a:lnTo>
                  <a:lnTo>
                    <a:pt x="663" y="491"/>
                  </a:lnTo>
                  <a:lnTo>
                    <a:pt x="668" y="490"/>
                  </a:lnTo>
                  <a:lnTo>
                    <a:pt x="678" y="499"/>
                  </a:lnTo>
                  <a:lnTo>
                    <a:pt x="681" y="497"/>
                  </a:lnTo>
                  <a:lnTo>
                    <a:pt x="683" y="497"/>
                  </a:lnTo>
                  <a:lnTo>
                    <a:pt x="681" y="503"/>
                  </a:lnTo>
                  <a:lnTo>
                    <a:pt x="689" y="523"/>
                  </a:lnTo>
                  <a:lnTo>
                    <a:pt x="693" y="526"/>
                  </a:lnTo>
                  <a:lnTo>
                    <a:pt x="698" y="524"/>
                  </a:lnTo>
                  <a:lnTo>
                    <a:pt x="698" y="526"/>
                  </a:lnTo>
                  <a:lnTo>
                    <a:pt x="699" y="529"/>
                  </a:lnTo>
                  <a:lnTo>
                    <a:pt x="696" y="533"/>
                  </a:lnTo>
                  <a:lnTo>
                    <a:pt x="689" y="554"/>
                  </a:lnTo>
                  <a:lnTo>
                    <a:pt x="684" y="557"/>
                  </a:lnTo>
                  <a:lnTo>
                    <a:pt x="683" y="555"/>
                  </a:lnTo>
                  <a:lnTo>
                    <a:pt x="684" y="551"/>
                  </a:lnTo>
                  <a:lnTo>
                    <a:pt x="681" y="547"/>
                  </a:lnTo>
                  <a:lnTo>
                    <a:pt x="675" y="544"/>
                  </a:lnTo>
                  <a:lnTo>
                    <a:pt x="662" y="527"/>
                  </a:lnTo>
                  <a:lnTo>
                    <a:pt x="656" y="527"/>
                  </a:lnTo>
                  <a:lnTo>
                    <a:pt x="648" y="521"/>
                  </a:lnTo>
                  <a:lnTo>
                    <a:pt x="641" y="518"/>
                  </a:lnTo>
                  <a:lnTo>
                    <a:pt x="641" y="515"/>
                  </a:lnTo>
                  <a:lnTo>
                    <a:pt x="643" y="515"/>
                  </a:lnTo>
                  <a:lnTo>
                    <a:pt x="641" y="514"/>
                  </a:lnTo>
                  <a:lnTo>
                    <a:pt x="637" y="512"/>
                  </a:lnTo>
                  <a:lnTo>
                    <a:pt x="629" y="508"/>
                  </a:lnTo>
                  <a:lnTo>
                    <a:pt x="625" y="506"/>
                  </a:lnTo>
                  <a:lnTo>
                    <a:pt x="616" y="496"/>
                  </a:lnTo>
                  <a:lnTo>
                    <a:pt x="601" y="491"/>
                  </a:lnTo>
                  <a:lnTo>
                    <a:pt x="599" y="491"/>
                  </a:lnTo>
                  <a:lnTo>
                    <a:pt x="593" y="487"/>
                  </a:lnTo>
                  <a:lnTo>
                    <a:pt x="572" y="485"/>
                  </a:lnTo>
                  <a:lnTo>
                    <a:pt x="571" y="484"/>
                  </a:lnTo>
                  <a:lnTo>
                    <a:pt x="566" y="482"/>
                  </a:lnTo>
                  <a:lnTo>
                    <a:pt x="562" y="481"/>
                  </a:lnTo>
                  <a:lnTo>
                    <a:pt x="560" y="482"/>
                  </a:lnTo>
                  <a:lnTo>
                    <a:pt x="560" y="485"/>
                  </a:lnTo>
                  <a:lnTo>
                    <a:pt x="559" y="488"/>
                  </a:lnTo>
                  <a:lnTo>
                    <a:pt x="551" y="493"/>
                  </a:lnTo>
                  <a:lnTo>
                    <a:pt x="553" y="496"/>
                  </a:lnTo>
                  <a:lnTo>
                    <a:pt x="560" y="517"/>
                  </a:lnTo>
                  <a:lnTo>
                    <a:pt x="560" y="515"/>
                  </a:lnTo>
                  <a:lnTo>
                    <a:pt x="562" y="515"/>
                  </a:lnTo>
                  <a:lnTo>
                    <a:pt x="560" y="527"/>
                  </a:lnTo>
                  <a:lnTo>
                    <a:pt x="554" y="535"/>
                  </a:lnTo>
                  <a:lnTo>
                    <a:pt x="544" y="536"/>
                  </a:lnTo>
                  <a:lnTo>
                    <a:pt x="544" y="541"/>
                  </a:lnTo>
                  <a:lnTo>
                    <a:pt x="545" y="542"/>
                  </a:lnTo>
                  <a:lnTo>
                    <a:pt x="547" y="545"/>
                  </a:lnTo>
                  <a:lnTo>
                    <a:pt x="542" y="551"/>
                  </a:lnTo>
                  <a:lnTo>
                    <a:pt x="539" y="552"/>
                  </a:lnTo>
                  <a:lnTo>
                    <a:pt x="535" y="549"/>
                  </a:lnTo>
                  <a:lnTo>
                    <a:pt x="532" y="547"/>
                  </a:lnTo>
                  <a:lnTo>
                    <a:pt x="532" y="542"/>
                  </a:lnTo>
                  <a:lnTo>
                    <a:pt x="533" y="538"/>
                  </a:lnTo>
                  <a:lnTo>
                    <a:pt x="535" y="536"/>
                  </a:lnTo>
                  <a:lnTo>
                    <a:pt x="538" y="535"/>
                  </a:lnTo>
                  <a:lnTo>
                    <a:pt x="530" y="524"/>
                  </a:lnTo>
                  <a:lnTo>
                    <a:pt x="530" y="521"/>
                  </a:lnTo>
                  <a:lnTo>
                    <a:pt x="527" y="521"/>
                  </a:lnTo>
                  <a:lnTo>
                    <a:pt x="515" y="527"/>
                  </a:lnTo>
                  <a:lnTo>
                    <a:pt x="512" y="532"/>
                  </a:lnTo>
                  <a:lnTo>
                    <a:pt x="508" y="533"/>
                  </a:lnTo>
                  <a:lnTo>
                    <a:pt x="502" y="542"/>
                  </a:lnTo>
                  <a:lnTo>
                    <a:pt x="499" y="544"/>
                  </a:lnTo>
                  <a:lnTo>
                    <a:pt x="496" y="541"/>
                  </a:lnTo>
                  <a:lnTo>
                    <a:pt x="491" y="539"/>
                  </a:lnTo>
                  <a:lnTo>
                    <a:pt x="485" y="541"/>
                  </a:lnTo>
                  <a:lnTo>
                    <a:pt x="481" y="538"/>
                  </a:lnTo>
                  <a:lnTo>
                    <a:pt x="473" y="542"/>
                  </a:lnTo>
                  <a:lnTo>
                    <a:pt x="470" y="542"/>
                  </a:lnTo>
                  <a:lnTo>
                    <a:pt x="463" y="548"/>
                  </a:lnTo>
                  <a:lnTo>
                    <a:pt x="461" y="551"/>
                  </a:lnTo>
                  <a:lnTo>
                    <a:pt x="460" y="560"/>
                  </a:lnTo>
                  <a:lnTo>
                    <a:pt x="458" y="560"/>
                  </a:lnTo>
                  <a:lnTo>
                    <a:pt x="455" y="558"/>
                  </a:lnTo>
                  <a:lnTo>
                    <a:pt x="452" y="554"/>
                  </a:lnTo>
                  <a:lnTo>
                    <a:pt x="449" y="557"/>
                  </a:lnTo>
                  <a:lnTo>
                    <a:pt x="446" y="552"/>
                  </a:lnTo>
                  <a:lnTo>
                    <a:pt x="446" y="545"/>
                  </a:lnTo>
                  <a:lnTo>
                    <a:pt x="443" y="542"/>
                  </a:lnTo>
                  <a:lnTo>
                    <a:pt x="443" y="541"/>
                  </a:lnTo>
                  <a:lnTo>
                    <a:pt x="446" y="536"/>
                  </a:lnTo>
                  <a:lnTo>
                    <a:pt x="446" y="532"/>
                  </a:lnTo>
                  <a:lnTo>
                    <a:pt x="445" y="527"/>
                  </a:lnTo>
                  <a:lnTo>
                    <a:pt x="443" y="527"/>
                  </a:lnTo>
                  <a:lnTo>
                    <a:pt x="443" y="529"/>
                  </a:lnTo>
                  <a:lnTo>
                    <a:pt x="442" y="530"/>
                  </a:lnTo>
                  <a:lnTo>
                    <a:pt x="442" y="527"/>
                  </a:lnTo>
                  <a:lnTo>
                    <a:pt x="445" y="526"/>
                  </a:lnTo>
                  <a:lnTo>
                    <a:pt x="452" y="524"/>
                  </a:lnTo>
                  <a:lnTo>
                    <a:pt x="455" y="523"/>
                  </a:lnTo>
                  <a:lnTo>
                    <a:pt x="457" y="521"/>
                  </a:lnTo>
                  <a:lnTo>
                    <a:pt x="449" y="524"/>
                  </a:lnTo>
                  <a:lnTo>
                    <a:pt x="446" y="524"/>
                  </a:lnTo>
                  <a:lnTo>
                    <a:pt x="442" y="524"/>
                  </a:lnTo>
                  <a:lnTo>
                    <a:pt x="436" y="527"/>
                  </a:lnTo>
                  <a:lnTo>
                    <a:pt x="436" y="530"/>
                  </a:lnTo>
                  <a:lnTo>
                    <a:pt x="433" y="530"/>
                  </a:lnTo>
                  <a:lnTo>
                    <a:pt x="433" y="532"/>
                  </a:lnTo>
                  <a:lnTo>
                    <a:pt x="434" y="538"/>
                  </a:lnTo>
                  <a:lnTo>
                    <a:pt x="430" y="541"/>
                  </a:lnTo>
                  <a:lnTo>
                    <a:pt x="428" y="539"/>
                  </a:lnTo>
                  <a:lnTo>
                    <a:pt x="427" y="536"/>
                  </a:lnTo>
                  <a:lnTo>
                    <a:pt x="428" y="533"/>
                  </a:lnTo>
                  <a:lnTo>
                    <a:pt x="425" y="533"/>
                  </a:lnTo>
                  <a:lnTo>
                    <a:pt x="419" y="541"/>
                  </a:lnTo>
                  <a:lnTo>
                    <a:pt x="422" y="541"/>
                  </a:lnTo>
                  <a:lnTo>
                    <a:pt x="422" y="544"/>
                  </a:lnTo>
                  <a:lnTo>
                    <a:pt x="422" y="548"/>
                  </a:lnTo>
                  <a:lnTo>
                    <a:pt x="419" y="551"/>
                  </a:lnTo>
                  <a:lnTo>
                    <a:pt x="418" y="551"/>
                  </a:lnTo>
                  <a:lnTo>
                    <a:pt x="415" y="544"/>
                  </a:lnTo>
                  <a:lnTo>
                    <a:pt x="406" y="547"/>
                  </a:lnTo>
                  <a:lnTo>
                    <a:pt x="407" y="548"/>
                  </a:lnTo>
                  <a:lnTo>
                    <a:pt x="396" y="552"/>
                  </a:lnTo>
                  <a:lnTo>
                    <a:pt x="394" y="552"/>
                  </a:lnTo>
                  <a:lnTo>
                    <a:pt x="361" y="575"/>
                  </a:lnTo>
                  <a:lnTo>
                    <a:pt x="360" y="575"/>
                  </a:lnTo>
                  <a:lnTo>
                    <a:pt x="358" y="579"/>
                  </a:lnTo>
                  <a:lnTo>
                    <a:pt x="360" y="581"/>
                  </a:lnTo>
                  <a:lnTo>
                    <a:pt x="357" y="582"/>
                  </a:lnTo>
                  <a:lnTo>
                    <a:pt x="351" y="584"/>
                  </a:lnTo>
                  <a:lnTo>
                    <a:pt x="348" y="587"/>
                  </a:lnTo>
                  <a:lnTo>
                    <a:pt x="346" y="585"/>
                  </a:lnTo>
                  <a:lnTo>
                    <a:pt x="340" y="603"/>
                  </a:lnTo>
                  <a:lnTo>
                    <a:pt x="342" y="611"/>
                  </a:lnTo>
                  <a:lnTo>
                    <a:pt x="339" y="614"/>
                  </a:lnTo>
                  <a:lnTo>
                    <a:pt x="334" y="617"/>
                  </a:lnTo>
                  <a:lnTo>
                    <a:pt x="331" y="617"/>
                  </a:lnTo>
                  <a:lnTo>
                    <a:pt x="324" y="618"/>
                  </a:lnTo>
                  <a:lnTo>
                    <a:pt x="322" y="626"/>
                  </a:lnTo>
                  <a:lnTo>
                    <a:pt x="321" y="617"/>
                  </a:lnTo>
                  <a:lnTo>
                    <a:pt x="316" y="618"/>
                  </a:lnTo>
                  <a:lnTo>
                    <a:pt x="313" y="618"/>
                  </a:lnTo>
                  <a:lnTo>
                    <a:pt x="312" y="617"/>
                  </a:lnTo>
                  <a:lnTo>
                    <a:pt x="306" y="608"/>
                  </a:lnTo>
                  <a:lnTo>
                    <a:pt x="297" y="597"/>
                  </a:lnTo>
                  <a:lnTo>
                    <a:pt x="295" y="593"/>
                  </a:lnTo>
                  <a:lnTo>
                    <a:pt x="295" y="587"/>
                  </a:lnTo>
                  <a:lnTo>
                    <a:pt x="298" y="587"/>
                  </a:lnTo>
                  <a:lnTo>
                    <a:pt x="300" y="584"/>
                  </a:lnTo>
                  <a:lnTo>
                    <a:pt x="301" y="581"/>
                  </a:lnTo>
                  <a:lnTo>
                    <a:pt x="324" y="575"/>
                  </a:lnTo>
                  <a:lnTo>
                    <a:pt x="321" y="570"/>
                  </a:lnTo>
                  <a:lnTo>
                    <a:pt x="319" y="558"/>
                  </a:lnTo>
                  <a:lnTo>
                    <a:pt x="316" y="560"/>
                  </a:lnTo>
                  <a:lnTo>
                    <a:pt x="313" y="555"/>
                  </a:lnTo>
                  <a:lnTo>
                    <a:pt x="310" y="554"/>
                  </a:lnTo>
                  <a:lnTo>
                    <a:pt x="310" y="548"/>
                  </a:lnTo>
                  <a:lnTo>
                    <a:pt x="307" y="547"/>
                  </a:lnTo>
                  <a:lnTo>
                    <a:pt x="300" y="544"/>
                  </a:lnTo>
                  <a:lnTo>
                    <a:pt x="285" y="542"/>
                  </a:lnTo>
                  <a:lnTo>
                    <a:pt x="282" y="544"/>
                  </a:lnTo>
                  <a:lnTo>
                    <a:pt x="265" y="536"/>
                  </a:lnTo>
                  <a:lnTo>
                    <a:pt x="267" y="539"/>
                  </a:lnTo>
                  <a:lnTo>
                    <a:pt x="282" y="552"/>
                  </a:lnTo>
                  <a:lnTo>
                    <a:pt x="282" y="567"/>
                  </a:lnTo>
                  <a:lnTo>
                    <a:pt x="280" y="573"/>
                  </a:lnTo>
                  <a:lnTo>
                    <a:pt x="280" y="578"/>
                  </a:lnTo>
                  <a:lnTo>
                    <a:pt x="276" y="597"/>
                  </a:lnTo>
                  <a:lnTo>
                    <a:pt x="276" y="603"/>
                  </a:lnTo>
                  <a:lnTo>
                    <a:pt x="277" y="603"/>
                  </a:lnTo>
                  <a:lnTo>
                    <a:pt x="282" y="603"/>
                  </a:lnTo>
                  <a:lnTo>
                    <a:pt x="285" y="606"/>
                  </a:lnTo>
                  <a:lnTo>
                    <a:pt x="288" y="612"/>
                  </a:lnTo>
                  <a:lnTo>
                    <a:pt x="288" y="615"/>
                  </a:lnTo>
                  <a:lnTo>
                    <a:pt x="286" y="620"/>
                  </a:lnTo>
                  <a:lnTo>
                    <a:pt x="286" y="623"/>
                  </a:lnTo>
                  <a:lnTo>
                    <a:pt x="286" y="629"/>
                  </a:lnTo>
                  <a:lnTo>
                    <a:pt x="282" y="633"/>
                  </a:lnTo>
                  <a:lnTo>
                    <a:pt x="280" y="641"/>
                  </a:lnTo>
                  <a:lnTo>
                    <a:pt x="282" y="647"/>
                  </a:lnTo>
                  <a:lnTo>
                    <a:pt x="282" y="657"/>
                  </a:lnTo>
                  <a:lnTo>
                    <a:pt x="279" y="653"/>
                  </a:lnTo>
                  <a:lnTo>
                    <a:pt x="277" y="650"/>
                  </a:lnTo>
                  <a:lnTo>
                    <a:pt x="276" y="647"/>
                  </a:lnTo>
                  <a:lnTo>
                    <a:pt x="273" y="647"/>
                  </a:lnTo>
                  <a:lnTo>
                    <a:pt x="268" y="650"/>
                  </a:lnTo>
                  <a:lnTo>
                    <a:pt x="271" y="645"/>
                  </a:lnTo>
                  <a:lnTo>
                    <a:pt x="271" y="642"/>
                  </a:lnTo>
                  <a:lnTo>
                    <a:pt x="264" y="636"/>
                  </a:lnTo>
                  <a:lnTo>
                    <a:pt x="256" y="636"/>
                  </a:lnTo>
                  <a:lnTo>
                    <a:pt x="250" y="630"/>
                  </a:lnTo>
                  <a:lnTo>
                    <a:pt x="247" y="633"/>
                  </a:lnTo>
                  <a:lnTo>
                    <a:pt x="246" y="638"/>
                  </a:lnTo>
                  <a:lnTo>
                    <a:pt x="235" y="650"/>
                  </a:lnTo>
                  <a:lnTo>
                    <a:pt x="228" y="653"/>
                  </a:lnTo>
                  <a:lnTo>
                    <a:pt x="225" y="653"/>
                  </a:lnTo>
                  <a:lnTo>
                    <a:pt x="222" y="656"/>
                  </a:lnTo>
                  <a:lnTo>
                    <a:pt x="219" y="660"/>
                  </a:lnTo>
                  <a:lnTo>
                    <a:pt x="213" y="666"/>
                  </a:lnTo>
                  <a:lnTo>
                    <a:pt x="208" y="668"/>
                  </a:lnTo>
                  <a:lnTo>
                    <a:pt x="210" y="680"/>
                  </a:lnTo>
                  <a:lnTo>
                    <a:pt x="226" y="713"/>
                  </a:lnTo>
                  <a:lnTo>
                    <a:pt x="226" y="714"/>
                  </a:lnTo>
                  <a:lnTo>
                    <a:pt x="220" y="711"/>
                  </a:lnTo>
                  <a:lnTo>
                    <a:pt x="219" y="711"/>
                  </a:lnTo>
                  <a:lnTo>
                    <a:pt x="210" y="708"/>
                  </a:lnTo>
                  <a:lnTo>
                    <a:pt x="210" y="710"/>
                  </a:lnTo>
                  <a:lnTo>
                    <a:pt x="210" y="711"/>
                  </a:lnTo>
                  <a:lnTo>
                    <a:pt x="199" y="708"/>
                  </a:lnTo>
                  <a:lnTo>
                    <a:pt x="195" y="704"/>
                  </a:lnTo>
                  <a:lnTo>
                    <a:pt x="190" y="702"/>
                  </a:lnTo>
                  <a:lnTo>
                    <a:pt x="187" y="701"/>
                  </a:lnTo>
                  <a:lnTo>
                    <a:pt x="183" y="705"/>
                  </a:lnTo>
                  <a:lnTo>
                    <a:pt x="180" y="708"/>
                  </a:lnTo>
                  <a:lnTo>
                    <a:pt x="178" y="702"/>
                  </a:lnTo>
                  <a:lnTo>
                    <a:pt x="184" y="701"/>
                  </a:lnTo>
                  <a:lnTo>
                    <a:pt x="175" y="698"/>
                  </a:lnTo>
                  <a:lnTo>
                    <a:pt x="174" y="693"/>
                  </a:lnTo>
                  <a:lnTo>
                    <a:pt x="163" y="687"/>
                  </a:lnTo>
                  <a:lnTo>
                    <a:pt x="159" y="686"/>
                  </a:lnTo>
                  <a:lnTo>
                    <a:pt x="159" y="693"/>
                  </a:lnTo>
                  <a:lnTo>
                    <a:pt x="156" y="696"/>
                  </a:lnTo>
                  <a:lnTo>
                    <a:pt x="153" y="698"/>
                  </a:lnTo>
                  <a:lnTo>
                    <a:pt x="156" y="705"/>
                  </a:lnTo>
                  <a:lnTo>
                    <a:pt x="159" y="707"/>
                  </a:lnTo>
                  <a:lnTo>
                    <a:pt x="162" y="713"/>
                  </a:lnTo>
                  <a:lnTo>
                    <a:pt x="166" y="719"/>
                  </a:lnTo>
                  <a:lnTo>
                    <a:pt x="175" y="714"/>
                  </a:lnTo>
                  <a:lnTo>
                    <a:pt x="180" y="734"/>
                  </a:lnTo>
                  <a:lnTo>
                    <a:pt x="181" y="737"/>
                  </a:lnTo>
                  <a:lnTo>
                    <a:pt x="177" y="734"/>
                  </a:lnTo>
                  <a:lnTo>
                    <a:pt x="172" y="737"/>
                  </a:lnTo>
                  <a:lnTo>
                    <a:pt x="171" y="740"/>
                  </a:lnTo>
                  <a:lnTo>
                    <a:pt x="171" y="741"/>
                  </a:lnTo>
                  <a:lnTo>
                    <a:pt x="149" y="731"/>
                  </a:lnTo>
                  <a:lnTo>
                    <a:pt x="146" y="726"/>
                  </a:lnTo>
                  <a:lnTo>
                    <a:pt x="143" y="723"/>
                  </a:lnTo>
                  <a:lnTo>
                    <a:pt x="141" y="720"/>
                  </a:lnTo>
                  <a:lnTo>
                    <a:pt x="138" y="719"/>
                  </a:lnTo>
                  <a:lnTo>
                    <a:pt x="137" y="720"/>
                  </a:lnTo>
                  <a:lnTo>
                    <a:pt x="134" y="720"/>
                  </a:lnTo>
                  <a:lnTo>
                    <a:pt x="128" y="716"/>
                  </a:lnTo>
                  <a:lnTo>
                    <a:pt x="126" y="713"/>
                  </a:lnTo>
                  <a:lnTo>
                    <a:pt x="122" y="714"/>
                  </a:lnTo>
                  <a:lnTo>
                    <a:pt x="123" y="713"/>
                  </a:lnTo>
                  <a:lnTo>
                    <a:pt x="126" y="710"/>
                  </a:lnTo>
                  <a:lnTo>
                    <a:pt x="125" y="698"/>
                  </a:lnTo>
                  <a:lnTo>
                    <a:pt x="122" y="695"/>
                  </a:lnTo>
                  <a:lnTo>
                    <a:pt x="122" y="690"/>
                  </a:lnTo>
                  <a:lnTo>
                    <a:pt x="117" y="680"/>
                  </a:lnTo>
                  <a:lnTo>
                    <a:pt x="119" y="677"/>
                  </a:lnTo>
                  <a:lnTo>
                    <a:pt x="122" y="675"/>
                  </a:lnTo>
                  <a:lnTo>
                    <a:pt x="125" y="662"/>
                  </a:lnTo>
                  <a:lnTo>
                    <a:pt x="123" y="657"/>
                  </a:lnTo>
                  <a:lnTo>
                    <a:pt x="122" y="656"/>
                  </a:lnTo>
                  <a:lnTo>
                    <a:pt x="119" y="650"/>
                  </a:lnTo>
                  <a:lnTo>
                    <a:pt x="117" y="647"/>
                  </a:lnTo>
                  <a:lnTo>
                    <a:pt x="113" y="647"/>
                  </a:lnTo>
                  <a:lnTo>
                    <a:pt x="111" y="642"/>
                  </a:lnTo>
                  <a:lnTo>
                    <a:pt x="108" y="642"/>
                  </a:lnTo>
                  <a:lnTo>
                    <a:pt x="104" y="641"/>
                  </a:lnTo>
                  <a:lnTo>
                    <a:pt x="104" y="636"/>
                  </a:lnTo>
                  <a:lnTo>
                    <a:pt x="104" y="635"/>
                  </a:lnTo>
                  <a:lnTo>
                    <a:pt x="98" y="633"/>
                  </a:lnTo>
                  <a:lnTo>
                    <a:pt x="87" y="624"/>
                  </a:lnTo>
                  <a:lnTo>
                    <a:pt x="90" y="623"/>
                  </a:lnTo>
                  <a:lnTo>
                    <a:pt x="86" y="618"/>
                  </a:lnTo>
                  <a:lnTo>
                    <a:pt x="84" y="614"/>
                  </a:lnTo>
                  <a:lnTo>
                    <a:pt x="81" y="609"/>
                  </a:lnTo>
                  <a:lnTo>
                    <a:pt x="77" y="608"/>
                  </a:lnTo>
                  <a:lnTo>
                    <a:pt x="78" y="605"/>
                  </a:lnTo>
                  <a:lnTo>
                    <a:pt x="86" y="605"/>
                  </a:lnTo>
                  <a:lnTo>
                    <a:pt x="90" y="608"/>
                  </a:lnTo>
                  <a:lnTo>
                    <a:pt x="92" y="611"/>
                  </a:lnTo>
                  <a:lnTo>
                    <a:pt x="95" y="615"/>
                  </a:lnTo>
                  <a:lnTo>
                    <a:pt x="104" y="621"/>
                  </a:lnTo>
                  <a:lnTo>
                    <a:pt x="105" y="618"/>
                  </a:lnTo>
                  <a:lnTo>
                    <a:pt x="108" y="623"/>
                  </a:lnTo>
                  <a:lnTo>
                    <a:pt x="110" y="624"/>
                  </a:lnTo>
                  <a:lnTo>
                    <a:pt x="113" y="623"/>
                  </a:lnTo>
                  <a:lnTo>
                    <a:pt x="114" y="624"/>
                  </a:lnTo>
                  <a:lnTo>
                    <a:pt x="116" y="621"/>
                  </a:lnTo>
                  <a:lnTo>
                    <a:pt x="117" y="623"/>
                  </a:lnTo>
                  <a:lnTo>
                    <a:pt x="119" y="630"/>
                  </a:lnTo>
                  <a:lnTo>
                    <a:pt x="123" y="629"/>
                  </a:lnTo>
                  <a:lnTo>
                    <a:pt x="129" y="630"/>
                  </a:lnTo>
                  <a:lnTo>
                    <a:pt x="131" y="633"/>
                  </a:lnTo>
                  <a:lnTo>
                    <a:pt x="135" y="633"/>
                  </a:lnTo>
                  <a:lnTo>
                    <a:pt x="137" y="636"/>
                  </a:lnTo>
                  <a:lnTo>
                    <a:pt x="152" y="641"/>
                  </a:lnTo>
                  <a:lnTo>
                    <a:pt x="161" y="641"/>
                  </a:lnTo>
                  <a:lnTo>
                    <a:pt x="168" y="644"/>
                  </a:lnTo>
                  <a:lnTo>
                    <a:pt x="171" y="647"/>
                  </a:lnTo>
                  <a:lnTo>
                    <a:pt x="192" y="650"/>
                  </a:lnTo>
                  <a:lnTo>
                    <a:pt x="195" y="648"/>
                  </a:lnTo>
                  <a:lnTo>
                    <a:pt x="199" y="647"/>
                  </a:lnTo>
                  <a:lnTo>
                    <a:pt x="213" y="641"/>
                  </a:lnTo>
                  <a:lnTo>
                    <a:pt x="231" y="618"/>
                  </a:lnTo>
                  <a:lnTo>
                    <a:pt x="234" y="605"/>
                  </a:lnTo>
                  <a:lnTo>
                    <a:pt x="231" y="603"/>
                  </a:lnTo>
                  <a:lnTo>
                    <a:pt x="231" y="602"/>
                  </a:lnTo>
                  <a:lnTo>
                    <a:pt x="228" y="584"/>
                  </a:lnTo>
                  <a:lnTo>
                    <a:pt x="225" y="579"/>
                  </a:lnTo>
                  <a:lnTo>
                    <a:pt x="222" y="576"/>
                  </a:lnTo>
                  <a:lnTo>
                    <a:pt x="220" y="578"/>
                  </a:lnTo>
                  <a:lnTo>
                    <a:pt x="217" y="576"/>
                  </a:lnTo>
                  <a:lnTo>
                    <a:pt x="217" y="573"/>
                  </a:lnTo>
                  <a:lnTo>
                    <a:pt x="213" y="567"/>
                  </a:lnTo>
                  <a:lnTo>
                    <a:pt x="211" y="564"/>
                  </a:lnTo>
                  <a:lnTo>
                    <a:pt x="207" y="561"/>
                  </a:lnTo>
                  <a:lnTo>
                    <a:pt x="208" y="566"/>
                  </a:lnTo>
                  <a:lnTo>
                    <a:pt x="207" y="566"/>
                  </a:lnTo>
                  <a:lnTo>
                    <a:pt x="196" y="558"/>
                  </a:lnTo>
                  <a:lnTo>
                    <a:pt x="196" y="561"/>
                  </a:lnTo>
                  <a:lnTo>
                    <a:pt x="195" y="560"/>
                  </a:lnTo>
                  <a:lnTo>
                    <a:pt x="193" y="555"/>
                  </a:lnTo>
                  <a:lnTo>
                    <a:pt x="190" y="551"/>
                  </a:lnTo>
                  <a:lnTo>
                    <a:pt x="192" y="555"/>
                  </a:lnTo>
                  <a:lnTo>
                    <a:pt x="186" y="554"/>
                  </a:lnTo>
                  <a:lnTo>
                    <a:pt x="183" y="551"/>
                  </a:lnTo>
                  <a:lnTo>
                    <a:pt x="183" y="548"/>
                  </a:lnTo>
                  <a:lnTo>
                    <a:pt x="141" y="514"/>
                  </a:lnTo>
                  <a:lnTo>
                    <a:pt x="131" y="511"/>
                  </a:lnTo>
                  <a:lnTo>
                    <a:pt x="132" y="512"/>
                  </a:lnTo>
                  <a:lnTo>
                    <a:pt x="131" y="514"/>
                  </a:lnTo>
                  <a:lnTo>
                    <a:pt x="129" y="514"/>
                  </a:lnTo>
                  <a:lnTo>
                    <a:pt x="108" y="506"/>
                  </a:lnTo>
                  <a:lnTo>
                    <a:pt x="108" y="509"/>
                  </a:lnTo>
                  <a:lnTo>
                    <a:pt x="102" y="509"/>
                  </a:lnTo>
                  <a:lnTo>
                    <a:pt x="101" y="511"/>
                  </a:lnTo>
                  <a:lnTo>
                    <a:pt x="99" y="508"/>
                  </a:lnTo>
                  <a:lnTo>
                    <a:pt x="98" y="508"/>
                  </a:lnTo>
                  <a:lnTo>
                    <a:pt x="99" y="503"/>
                  </a:lnTo>
                  <a:lnTo>
                    <a:pt x="98" y="502"/>
                  </a:lnTo>
                  <a:lnTo>
                    <a:pt x="92" y="508"/>
                  </a:lnTo>
                  <a:lnTo>
                    <a:pt x="93" y="502"/>
                  </a:lnTo>
                  <a:lnTo>
                    <a:pt x="90" y="503"/>
                  </a:lnTo>
                  <a:lnTo>
                    <a:pt x="90" y="500"/>
                  </a:lnTo>
                  <a:lnTo>
                    <a:pt x="90" y="499"/>
                  </a:lnTo>
                  <a:lnTo>
                    <a:pt x="87" y="499"/>
                  </a:lnTo>
                  <a:lnTo>
                    <a:pt x="83" y="502"/>
                  </a:lnTo>
                  <a:lnTo>
                    <a:pt x="84" y="499"/>
                  </a:lnTo>
                  <a:lnTo>
                    <a:pt x="83" y="497"/>
                  </a:lnTo>
                  <a:lnTo>
                    <a:pt x="83" y="496"/>
                  </a:lnTo>
                  <a:lnTo>
                    <a:pt x="77" y="496"/>
                  </a:lnTo>
                  <a:lnTo>
                    <a:pt x="80" y="487"/>
                  </a:lnTo>
                  <a:lnTo>
                    <a:pt x="80" y="491"/>
                  </a:lnTo>
                  <a:lnTo>
                    <a:pt x="83" y="491"/>
                  </a:lnTo>
                  <a:lnTo>
                    <a:pt x="84" y="491"/>
                  </a:lnTo>
                  <a:lnTo>
                    <a:pt x="86" y="494"/>
                  </a:lnTo>
                  <a:lnTo>
                    <a:pt x="90" y="494"/>
                  </a:lnTo>
                  <a:lnTo>
                    <a:pt x="92" y="494"/>
                  </a:lnTo>
                  <a:lnTo>
                    <a:pt x="95" y="490"/>
                  </a:lnTo>
                  <a:lnTo>
                    <a:pt x="95" y="487"/>
                  </a:lnTo>
                  <a:lnTo>
                    <a:pt x="90" y="484"/>
                  </a:lnTo>
                  <a:lnTo>
                    <a:pt x="87" y="485"/>
                  </a:lnTo>
                  <a:lnTo>
                    <a:pt x="84" y="484"/>
                  </a:lnTo>
                  <a:lnTo>
                    <a:pt x="84" y="482"/>
                  </a:lnTo>
                  <a:lnTo>
                    <a:pt x="75" y="476"/>
                  </a:lnTo>
                  <a:lnTo>
                    <a:pt x="77" y="479"/>
                  </a:lnTo>
                  <a:lnTo>
                    <a:pt x="77" y="484"/>
                  </a:lnTo>
                  <a:lnTo>
                    <a:pt x="74" y="485"/>
                  </a:lnTo>
                  <a:lnTo>
                    <a:pt x="72" y="484"/>
                  </a:lnTo>
                  <a:lnTo>
                    <a:pt x="72" y="485"/>
                  </a:lnTo>
                  <a:lnTo>
                    <a:pt x="72" y="488"/>
                  </a:lnTo>
                  <a:lnTo>
                    <a:pt x="71" y="491"/>
                  </a:lnTo>
                  <a:lnTo>
                    <a:pt x="68" y="491"/>
                  </a:lnTo>
                  <a:lnTo>
                    <a:pt x="65" y="487"/>
                  </a:lnTo>
                  <a:lnTo>
                    <a:pt x="59" y="485"/>
                  </a:lnTo>
                  <a:lnTo>
                    <a:pt x="59" y="487"/>
                  </a:lnTo>
                  <a:lnTo>
                    <a:pt x="59" y="490"/>
                  </a:lnTo>
                  <a:lnTo>
                    <a:pt x="57" y="496"/>
                  </a:lnTo>
                  <a:lnTo>
                    <a:pt x="53" y="496"/>
                  </a:lnTo>
                  <a:lnTo>
                    <a:pt x="47" y="491"/>
                  </a:lnTo>
                  <a:lnTo>
                    <a:pt x="45" y="502"/>
                  </a:lnTo>
                  <a:lnTo>
                    <a:pt x="42" y="503"/>
                  </a:lnTo>
                  <a:lnTo>
                    <a:pt x="33" y="509"/>
                  </a:lnTo>
                  <a:lnTo>
                    <a:pt x="32" y="511"/>
                  </a:lnTo>
                  <a:lnTo>
                    <a:pt x="32" y="514"/>
                  </a:lnTo>
                  <a:lnTo>
                    <a:pt x="32" y="515"/>
                  </a:lnTo>
                  <a:lnTo>
                    <a:pt x="29" y="518"/>
                  </a:lnTo>
                  <a:lnTo>
                    <a:pt x="27" y="518"/>
                  </a:lnTo>
                  <a:lnTo>
                    <a:pt x="18" y="527"/>
                  </a:lnTo>
                  <a:lnTo>
                    <a:pt x="21" y="529"/>
                  </a:lnTo>
                  <a:lnTo>
                    <a:pt x="18" y="541"/>
                  </a:lnTo>
                  <a:lnTo>
                    <a:pt x="20" y="555"/>
                  </a:lnTo>
                  <a:lnTo>
                    <a:pt x="21" y="557"/>
                  </a:lnTo>
                  <a:lnTo>
                    <a:pt x="24" y="560"/>
                  </a:lnTo>
                  <a:lnTo>
                    <a:pt x="29" y="560"/>
                  </a:lnTo>
                  <a:lnTo>
                    <a:pt x="33" y="563"/>
                  </a:lnTo>
                  <a:lnTo>
                    <a:pt x="42" y="578"/>
                  </a:lnTo>
                  <a:lnTo>
                    <a:pt x="44" y="585"/>
                  </a:lnTo>
                  <a:lnTo>
                    <a:pt x="30" y="614"/>
                  </a:lnTo>
                  <a:lnTo>
                    <a:pt x="30" y="620"/>
                  </a:lnTo>
                  <a:lnTo>
                    <a:pt x="45" y="665"/>
                  </a:lnTo>
                  <a:lnTo>
                    <a:pt x="41" y="669"/>
                  </a:lnTo>
                  <a:lnTo>
                    <a:pt x="39" y="681"/>
                  </a:lnTo>
                  <a:lnTo>
                    <a:pt x="41" y="684"/>
                  </a:lnTo>
                  <a:lnTo>
                    <a:pt x="41" y="689"/>
                  </a:lnTo>
                  <a:lnTo>
                    <a:pt x="39" y="693"/>
                  </a:lnTo>
                  <a:lnTo>
                    <a:pt x="39" y="699"/>
                  </a:lnTo>
                  <a:lnTo>
                    <a:pt x="44" y="701"/>
                  </a:lnTo>
                  <a:lnTo>
                    <a:pt x="47" y="705"/>
                  </a:lnTo>
                  <a:lnTo>
                    <a:pt x="47" y="711"/>
                  </a:lnTo>
                  <a:lnTo>
                    <a:pt x="48" y="717"/>
                  </a:lnTo>
                  <a:lnTo>
                    <a:pt x="53" y="722"/>
                  </a:lnTo>
                  <a:lnTo>
                    <a:pt x="54" y="728"/>
                  </a:lnTo>
                  <a:lnTo>
                    <a:pt x="47" y="743"/>
                  </a:lnTo>
                  <a:lnTo>
                    <a:pt x="50" y="749"/>
                  </a:lnTo>
                  <a:lnTo>
                    <a:pt x="51" y="752"/>
                  </a:lnTo>
                  <a:lnTo>
                    <a:pt x="62" y="759"/>
                  </a:lnTo>
                  <a:lnTo>
                    <a:pt x="62" y="764"/>
                  </a:lnTo>
                  <a:lnTo>
                    <a:pt x="65" y="770"/>
                  </a:lnTo>
                  <a:lnTo>
                    <a:pt x="66" y="768"/>
                  </a:lnTo>
                  <a:lnTo>
                    <a:pt x="66" y="780"/>
                  </a:lnTo>
                  <a:lnTo>
                    <a:pt x="3" y="855"/>
                  </a:lnTo>
                  <a:lnTo>
                    <a:pt x="11" y="856"/>
                  </a:lnTo>
                  <a:lnTo>
                    <a:pt x="14" y="852"/>
                  </a:lnTo>
                  <a:lnTo>
                    <a:pt x="20" y="849"/>
                  </a:lnTo>
                  <a:lnTo>
                    <a:pt x="20" y="850"/>
                  </a:lnTo>
                  <a:lnTo>
                    <a:pt x="20" y="853"/>
                  </a:lnTo>
                  <a:lnTo>
                    <a:pt x="20" y="858"/>
                  </a:lnTo>
                  <a:lnTo>
                    <a:pt x="18" y="856"/>
                  </a:lnTo>
                  <a:lnTo>
                    <a:pt x="17" y="855"/>
                  </a:lnTo>
                  <a:lnTo>
                    <a:pt x="17" y="859"/>
                  </a:lnTo>
                  <a:lnTo>
                    <a:pt x="18" y="862"/>
                  </a:lnTo>
                  <a:lnTo>
                    <a:pt x="20" y="862"/>
                  </a:lnTo>
                  <a:lnTo>
                    <a:pt x="27" y="868"/>
                  </a:lnTo>
                  <a:lnTo>
                    <a:pt x="36" y="867"/>
                  </a:lnTo>
                  <a:lnTo>
                    <a:pt x="39" y="868"/>
                  </a:lnTo>
                  <a:lnTo>
                    <a:pt x="42" y="870"/>
                  </a:lnTo>
                  <a:lnTo>
                    <a:pt x="42" y="873"/>
                  </a:lnTo>
                  <a:lnTo>
                    <a:pt x="44" y="874"/>
                  </a:lnTo>
                  <a:lnTo>
                    <a:pt x="47" y="874"/>
                  </a:lnTo>
                  <a:lnTo>
                    <a:pt x="47" y="876"/>
                  </a:lnTo>
                  <a:lnTo>
                    <a:pt x="45" y="877"/>
                  </a:lnTo>
                  <a:lnTo>
                    <a:pt x="29" y="874"/>
                  </a:lnTo>
                  <a:lnTo>
                    <a:pt x="27" y="876"/>
                  </a:lnTo>
                  <a:lnTo>
                    <a:pt x="26" y="879"/>
                  </a:lnTo>
                  <a:lnTo>
                    <a:pt x="21" y="882"/>
                  </a:lnTo>
                  <a:lnTo>
                    <a:pt x="20" y="880"/>
                  </a:lnTo>
                  <a:lnTo>
                    <a:pt x="17" y="880"/>
                  </a:lnTo>
                  <a:lnTo>
                    <a:pt x="15" y="883"/>
                  </a:lnTo>
                  <a:lnTo>
                    <a:pt x="14" y="885"/>
                  </a:lnTo>
                  <a:lnTo>
                    <a:pt x="12" y="883"/>
                  </a:lnTo>
                  <a:lnTo>
                    <a:pt x="11" y="882"/>
                  </a:lnTo>
                  <a:lnTo>
                    <a:pt x="9" y="885"/>
                  </a:lnTo>
                  <a:lnTo>
                    <a:pt x="9" y="889"/>
                  </a:lnTo>
                  <a:lnTo>
                    <a:pt x="12" y="889"/>
                  </a:lnTo>
                  <a:lnTo>
                    <a:pt x="14" y="891"/>
                  </a:lnTo>
                  <a:lnTo>
                    <a:pt x="14" y="894"/>
                  </a:lnTo>
                  <a:lnTo>
                    <a:pt x="14" y="897"/>
                  </a:lnTo>
                  <a:lnTo>
                    <a:pt x="9" y="900"/>
                  </a:lnTo>
                  <a:lnTo>
                    <a:pt x="5" y="909"/>
                  </a:lnTo>
                  <a:lnTo>
                    <a:pt x="6" y="913"/>
                  </a:lnTo>
                  <a:lnTo>
                    <a:pt x="5" y="918"/>
                  </a:lnTo>
                  <a:lnTo>
                    <a:pt x="6" y="922"/>
                  </a:lnTo>
                  <a:lnTo>
                    <a:pt x="6" y="924"/>
                  </a:lnTo>
                  <a:lnTo>
                    <a:pt x="6" y="925"/>
                  </a:lnTo>
                  <a:lnTo>
                    <a:pt x="2" y="930"/>
                  </a:lnTo>
                  <a:lnTo>
                    <a:pt x="0" y="931"/>
                  </a:lnTo>
                  <a:lnTo>
                    <a:pt x="2" y="934"/>
                  </a:lnTo>
                  <a:lnTo>
                    <a:pt x="9" y="934"/>
                  </a:lnTo>
                  <a:lnTo>
                    <a:pt x="12" y="939"/>
                  </a:lnTo>
                  <a:lnTo>
                    <a:pt x="12" y="943"/>
                  </a:lnTo>
                  <a:lnTo>
                    <a:pt x="9" y="943"/>
                  </a:lnTo>
                  <a:lnTo>
                    <a:pt x="3" y="939"/>
                  </a:lnTo>
                  <a:lnTo>
                    <a:pt x="3" y="943"/>
                  </a:lnTo>
                  <a:lnTo>
                    <a:pt x="0" y="949"/>
                  </a:lnTo>
                  <a:lnTo>
                    <a:pt x="0" y="952"/>
                  </a:lnTo>
                  <a:lnTo>
                    <a:pt x="3" y="954"/>
                  </a:lnTo>
                  <a:lnTo>
                    <a:pt x="3" y="957"/>
                  </a:lnTo>
                  <a:lnTo>
                    <a:pt x="6" y="957"/>
                  </a:lnTo>
                  <a:lnTo>
                    <a:pt x="8" y="960"/>
                  </a:lnTo>
                  <a:lnTo>
                    <a:pt x="8" y="961"/>
                  </a:lnTo>
                  <a:lnTo>
                    <a:pt x="5" y="972"/>
                  </a:lnTo>
                  <a:lnTo>
                    <a:pt x="8" y="972"/>
                  </a:lnTo>
                  <a:lnTo>
                    <a:pt x="9" y="973"/>
                  </a:lnTo>
                  <a:lnTo>
                    <a:pt x="9" y="976"/>
                  </a:lnTo>
                  <a:lnTo>
                    <a:pt x="15" y="988"/>
                  </a:lnTo>
                  <a:lnTo>
                    <a:pt x="15" y="996"/>
                  </a:lnTo>
                  <a:lnTo>
                    <a:pt x="15" y="997"/>
                  </a:lnTo>
                  <a:lnTo>
                    <a:pt x="21" y="997"/>
                  </a:lnTo>
                  <a:lnTo>
                    <a:pt x="23" y="997"/>
                  </a:lnTo>
                  <a:lnTo>
                    <a:pt x="24" y="1000"/>
                  </a:lnTo>
                  <a:lnTo>
                    <a:pt x="29" y="999"/>
                  </a:lnTo>
                  <a:lnTo>
                    <a:pt x="32" y="999"/>
                  </a:lnTo>
                  <a:lnTo>
                    <a:pt x="35" y="1002"/>
                  </a:lnTo>
                  <a:lnTo>
                    <a:pt x="35" y="1008"/>
                  </a:lnTo>
                  <a:lnTo>
                    <a:pt x="39" y="1006"/>
                  </a:lnTo>
                  <a:lnTo>
                    <a:pt x="41" y="1006"/>
                  </a:lnTo>
                  <a:lnTo>
                    <a:pt x="44" y="1003"/>
                  </a:lnTo>
                  <a:lnTo>
                    <a:pt x="50" y="1003"/>
                  </a:lnTo>
                  <a:lnTo>
                    <a:pt x="53" y="1005"/>
                  </a:lnTo>
                  <a:lnTo>
                    <a:pt x="57" y="1011"/>
                  </a:lnTo>
                  <a:lnTo>
                    <a:pt x="60" y="1011"/>
                  </a:lnTo>
                  <a:lnTo>
                    <a:pt x="60" y="1015"/>
                  </a:lnTo>
                  <a:lnTo>
                    <a:pt x="59" y="1017"/>
                  </a:lnTo>
                  <a:lnTo>
                    <a:pt x="59" y="1020"/>
                  </a:lnTo>
                  <a:lnTo>
                    <a:pt x="60" y="1021"/>
                  </a:lnTo>
                  <a:lnTo>
                    <a:pt x="62" y="1024"/>
                  </a:lnTo>
                  <a:lnTo>
                    <a:pt x="60" y="1029"/>
                  </a:lnTo>
                  <a:lnTo>
                    <a:pt x="59" y="1030"/>
                  </a:lnTo>
                  <a:lnTo>
                    <a:pt x="57" y="1033"/>
                  </a:lnTo>
                  <a:lnTo>
                    <a:pt x="59" y="1035"/>
                  </a:lnTo>
                  <a:lnTo>
                    <a:pt x="62" y="1039"/>
                  </a:lnTo>
                  <a:lnTo>
                    <a:pt x="68" y="1052"/>
                  </a:lnTo>
                  <a:lnTo>
                    <a:pt x="72" y="1054"/>
                  </a:lnTo>
                  <a:lnTo>
                    <a:pt x="74" y="1057"/>
                  </a:lnTo>
                  <a:lnTo>
                    <a:pt x="75" y="1058"/>
                  </a:lnTo>
                  <a:lnTo>
                    <a:pt x="74" y="1061"/>
                  </a:lnTo>
                  <a:lnTo>
                    <a:pt x="75" y="1063"/>
                  </a:lnTo>
                  <a:lnTo>
                    <a:pt x="83" y="1063"/>
                  </a:lnTo>
                  <a:lnTo>
                    <a:pt x="84" y="1064"/>
                  </a:lnTo>
                  <a:lnTo>
                    <a:pt x="87" y="1064"/>
                  </a:lnTo>
                  <a:lnTo>
                    <a:pt x="86" y="1067"/>
                  </a:lnTo>
                  <a:lnTo>
                    <a:pt x="87" y="1069"/>
                  </a:lnTo>
                  <a:lnTo>
                    <a:pt x="90" y="1069"/>
                  </a:lnTo>
                  <a:lnTo>
                    <a:pt x="90" y="1073"/>
                  </a:lnTo>
                  <a:lnTo>
                    <a:pt x="81" y="1082"/>
                  </a:lnTo>
                  <a:lnTo>
                    <a:pt x="77" y="1081"/>
                  </a:lnTo>
                  <a:lnTo>
                    <a:pt x="72" y="1078"/>
                  </a:lnTo>
                  <a:lnTo>
                    <a:pt x="71" y="1078"/>
                  </a:lnTo>
                  <a:lnTo>
                    <a:pt x="68" y="1079"/>
                  </a:lnTo>
                  <a:lnTo>
                    <a:pt x="68" y="1081"/>
                  </a:lnTo>
                  <a:lnTo>
                    <a:pt x="65" y="1082"/>
                  </a:lnTo>
                  <a:lnTo>
                    <a:pt x="66" y="1085"/>
                  </a:lnTo>
                  <a:lnTo>
                    <a:pt x="69" y="1088"/>
                  </a:lnTo>
                  <a:lnTo>
                    <a:pt x="69" y="1090"/>
                  </a:lnTo>
                  <a:lnTo>
                    <a:pt x="69" y="1093"/>
                  </a:lnTo>
                  <a:lnTo>
                    <a:pt x="71" y="1094"/>
                  </a:lnTo>
                  <a:lnTo>
                    <a:pt x="71" y="1097"/>
                  </a:lnTo>
                  <a:lnTo>
                    <a:pt x="72" y="1097"/>
                  </a:lnTo>
                  <a:lnTo>
                    <a:pt x="74" y="1100"/>
                  </a:lnTo>
                  <a:lnTo>
                    <a:pt x="74" y="1103"/>
                  </a:lnTo>
                  <a:lnTo>
                    <a:pt x="75" y="1109"/>
                  </a:lnTo>
                  <a:lnTo>
                    <a:pt x="74" y="1109"/>
                  </a:lnTo>
                  <a:lnTo>
                    <a:pt x="77" y="1111"/>
                  </a:lnTo>
                  <a:lnTo>
                    <a:pt x="78" y="1112"/>
                  </a:lnTo>
                  <a:lnTo>
                    <a:pt x="81" y="1111"/>
                  </a:lnTo>
                  <a:lnTo>
                    <a:pt x="83" y="1109"/>
                  </a:lnTo>
                  <a:lnTo>
                    <a:pt x="83" y="1106"/>
                  </a:lnTo>
                  <a:lnTo>
                    <a:pt x="86" y="1105"/>
                  </a:lnTo>
                  <a:lnTo>
                    <a:pt x="93" y="1106"/>
                  </a:lnTo>
                  <a:lnTo>
                    <a:pt x="98" y="1105"/>
                  </a:lnTo>
                  <a:lnTo>
                    <a:pt x="102" y="1105"/>
                  </a:lnTo>
                  <a:lnTo>
                    <a:pt x="108" y="1103"/>
                  </a:lnTo>
                  <a:lnTo>
                    <a:pt x="111" y="1106"/>
                  </a:lnTo>
                  <a:lnTo>
                    <a:pt x="113" y="1109"/>
                  </a:lnTo>
                  <a:lnTo>
                    <a:pt x="113" y="1112"/>
                  </a:lnTo>
                  <a:lnTo>
                    <a:pt x="119" y="1117"/>
                  </a:lnTo>
                  <a:lnTo>
                    <a:pt x="119" y="1120"/>
                  </a:lnTo>
                  <a:lnTo>
                    <a:pt x="116" y="1121"/>
                  </a:lnTo>
                  <a:lnTo>
                    <a:pt x="113" y="1121"/>
                  </a:lnTo>
                  <a:lnTo>
                    <a:pt x="114" y="1124"/>
                  </a:lnTo>
                  <a:lnTo>
                    <a:pt x="114" y="1126"/>
                  </a:lnTo>
                  <a:lnTo>
                    <a:pt x="116" y="1130"/>
                  </a:lnTo>
                  <a:lnTo>
                    <a:pt x="120" y="1133"/>
                  </a:lnTo>
                  <a:lnTo>
                    <a:pt x="125" y="1135"/>
                  </a:lnTo>
                  <a:lnTo>
                    <a:pt x="128" y="1133"/>
                  </a:lnTo>
                  <a:lnTo>
                    <a:pt x="129" y="1133"/>
                  </a:lnTo>
                  <a:lnTo>
                    <a:pt x="131" y="1136"/>
                  </a:lnTo>
                  <a:lnTo>
                    <a:pt x="134" y="1139"/>
                  </a:lnTo>
                  <a:lnTo>
                    <a:pt x="137" y="1148"/>
                  </a:lnTo>
                  <a:lnTo>
                    <a:pt x="135" y="1151"/>
                  </a:lnTo>
                  <a:lnTo>
                    <a:pt x="137" y="1153"/>
                  </a:lnTo>
                  <a:lnTo>
                    <a:pt x="140" y="1156"/>
                  </a:lnTo>
                  <a:lnTo>
                    <a:pt x="143" y="1154"/>
                  </a:lnTo>
                  <a:lnTo>
                    <a:pt x="144" y="1154"/>
                  </a:lnTo>
                  <a:lnTo>
                    <a:pt x="147" y="1154"/>
                  </a:lnTo>
                  <a:lnTo>
                    <a:pt x="150" y="1159"/>
                  </a:lnTo>
                  <a:lnTo>
                    <a:pt x="153" y="1157"/>
                  </a:lnTo>
                  <a:lnTo>
                    <a:pt x="156" y="1159"/>
                  </a:lnTo>
                  <a:lnTo>
                    <a:pt x="168" y="1154"/>
                  </a:lnTo>
                  <a:lnTo>
                    <a:pt x="169" y="1154"/>
                  </a:lnTo>
                  <a:lnTo>
                    <a:pt x="178" y="1168"/>
                  </a:lnTo>
                  <a:lnTo>
                    <a:pt x="180" y="1168"/>
                  </a:lnTo>
                  <a:lnTo>
                    <a:pt x="181" y="1165"/>
                  </a:lnTo>
                  <a:lnTo>
                    <a:pt x="184" y="1165"/>
                  </a:lnTo>
                  <a:lnTo>
                    <a:pt x="186" y="1166"/>
                  </a:lnTo>
                  <a:lnTo>
                    <a:pt x="187" y="1168"/>
                  </a:lnTo>
                  <a:lnTo>
                    <a:pt x="190" y="1168"/>
                  </a:lnTo>
                  <a:lnTo>
                    <a:pt x="192" y="1171"/>
                  </a:lnTo>
                  <a:lnTo>
                    <a:pt x="196" y="1169"/>
                  </a:lnTo>
                  <a:lnTo>
                    <a:pt x="201" y="1172"/>
                  </a:lnTo>
                  <a:lnTo>
                    <a:pt x="204" y="1172"/>
                  </a:lnTo>
                  <a:lnTo>
                    <a:pt x="207" y="1175"/>
                  </a:lnTo>
                  <a:lnTo>
                    <a:pt x="211" y="1177"/>
                  </a:lnTo>
                  <a:lnTo>
                    <a:pt x="214" y="1178"/>
                  </a:lnTo>
                  <a:lnTo>
                    <a:pt x="211" y="1178"/>
                  </a:lnTo>
                  <a:lnTo>
                    <a:pt x="214" y="1186"/>
                  </a:lnTo>
                  <a:lnTo>
                    <a:pt x="211" y="1190"/>
                  </a:lnTo>
                  <a:lnTo>
                    <a:pt x="207" y="1192"/>
                  </a:lnTo>
                  <a:lnTo>
                    <a:pt x="208" y="1193"/>
                  </a:lnTo>
                  <a:lnTo>
                    <a:pt x="211" y="1195"/>
                  </a:lnTo>
                  <a:lnTo>
                    <a:pt x="213" y="1196"/>
                  </a:lnTo>
                  <a:lnTo>
                    <a:pt x="207" y="1198"/>
                  </a:lnTo>
                  <a:lnTo>
                    <a:pt x="207" y="1199"/>
                  </a:lnTo>
                  <a:lnTo>
                    <a:pt x="207" y="1202"/>
                  </a:lnTo>
                  <a:lnTo>
                    <a:pt x="207" y="1204"/>
                  </a:lnTo>
                  <a:lnTo>
                    <a:pt x="208" y="1207"/>
                  </a:lnTo>
                  <a:lnTo>
                    <a:pt x="208" y="1208"/>
                  </a:lnTo>
                  <a:lnTo>
                    <a:pt x="210" y="1210"/>
                  </a:lnTo>
                  <a:lnTo>
                    <a:pt x="207" y="1222"/>
                  </a:lnTo>
                  <a:lnTo>
                    <a:pt x="205" y="1223"/>
                  </a:lnTo>
                  <a:lnTo>
                    <a:pt x="199" y="1222"/>
                  </a:lnTo>
                  <a:lnTo>
                    <a:pt x="198" y="1223"/>
                  </a:lnTo>
                  <a:lnTo>
                    <a:pt x="193" y="1220"/>
                  </a:lnTo>
                  <a:lnTo>
                    <a:pt x="189" y="1226"/>
                  </a:lnTo>
                  <a:lnTo>
                    <a:pt x="184" y="1228"/>
                  </a:lnTo>
                  <a:lnTo>
                    <a:pt x="181" y="1232"/>
                  </a:lnTo>
                  <a:lnTo>
                    <a:pt x="181" y="1240"/>
                  </a:lnTo>
                  <a:lnTo>
                    <a:pt x="186" y="1238"/>
                  </a:lnTo>
                  <a:lnTo>
                    <a:pt x="189" y="1238"/>
                  </a:lnTo>
                  <a:lnTo>
                    <a:pt x="192" y="1237"/>
                  </a:lnTo>
                  <a:lnTo>
                    <a:pt x="195" y="1235"/>
                  </a:lnTo>
                  <a:lnTo>
                    <a:pt x="198" y="1237"/>
                  </a:lnTo>
                  <a:lnTo>
                    <a:pt x="198" y="1238"/>
                  </a:lnTo>
                  <a:lnTo>
                    <a:pt x="199" y="1238"/>
                  </a:lnTo>
                  <a:lnTo>
                    <a:pt x="201" y="1240"/>
                  </a:lnTo>
                  <a:lnTo>
                    <a:pt x="201" y="1241"/>
                  </a:lnTo>
                  <a:lnTo>
                    <a:pt x="198" y="1241"/>
                  </a:lnTo>
                  <a:lnTo>
                    <a:pt x="186" y="1247"/>
                  </a:lnTo>
                  <a:lnTo>
                    <a:pt x="186" y="1249"/>
                  </a:lnTo>
                  <a:lnTo>
                    <a:pt x="187" y="1250"/>
                  </a:lnTo>
                  <a:lnTo>
                    <a:pt x="186" y="1250"/>
                  </a:lnTo>
                  <a:lnTo>
                    <a:pt x="183" y="1250"/>
                  </a:lnTo>
                  <a:lnTo>
                    <a:pt x="174" y="1252"/>
                  </a:lnTo>
                  <a:lnTo>
                    <a:pt x="174" y="1253"/>
                  </a:lnTo>
                  <a:lnTo>
                    <a:pt x="177" y="1256"/>
                  </a:lnTo>
                  <a:lnTo>
                    <a:pt x="180" y="1258"/>
                  </a:lnTo>
                  <a:lnTo>
                    <a:pt x="186" y="1265"/>
                  </a:lnTo>
                  <a:lnTo>
                    <a:pt x="181" y="1264"/>
                  </a:lnTo>
                  <a:lnTo>
                    <a:pt x="180" y="1267"/>
                  </a:lnTo>
                  <a:lnTo>
                    <a:pt x="177" y="1267"/>
                  </a:lnTo>
                  <a:lnTo>
                    <a:pt x="168" y="1282"/>
                  </a:lnTo>
                  <a:lnTo>
                    <a:pt x="159" y="1282"/>
                  </a:lnTo>
                  <a:lnTo>
                    <a:pt x="159" y="1283"/>
                  </a:lnTo>
                  <a:lnTo>
                    <a:pt x="159" y="1285"/>
                  </a:lnTo>
                  <a:lnTo>
                    <a:pt x="156" y="1286"/>
                  </a:lnTo>
                  <a:lnTo>
                    <a:pt x="163" y="1290"/>
                  </a:lnTo>
                  <a:lnTo>
                    <a:pt x="165" y="1295"/>
                  </a:lnTo>
                  <a:lnTo>
                    <a:pt x="168" y="1298"/>
                  </a:lnTo>
                  <a:lnTo>
                    <a:pt x="171" y="1299"/>
                  </a:lnTo>
                  <a:lnTo>
                    <a:pt x="172" y="1298"/>
                  </a:lnTo>
                  <a:lnTo>
                    <a:pt x="199" y="1316"/>
                  </a:lnTo>
                  <a:lnTo>
                    <a:pt x="202" y="1322"/>
                  </a:lnTo>
                  <a:lnTo>
                    <a:pt x="205" y="1322"/>
                  </a:lnTo>
                  <a:lnTo>
                    <a:pt x="210" y="1326"/>
                  </a:lnTo>
                  <a:lnTo>
                    <a:pt x="217" y="1323"/>
                  </a:lnTo>
                  <a:lnTo>
                    <a:pt x="219" y="1325"/>
                  </a:lnTo>
                  <a:lnTo>
                    <a:pt x="222" y="1325"/>
                  </a:lnTo>
                  <a:lnTo>
                    <a:pt x="226" y="1326"/>
                  </a:lnTo>
                  <a:lnTo>
                    <a:pt x="228" y="1328"/>
                  </a:lnTo>
                  <a:lnTo>
                    <a:pt x="240" y="1332"/>
                  </a:lnTo>
                  <a:lnTo>
                    <a:pt x="250" y="1331"/>
                  </a:lnTo>
                  <a:lnTo>
                    <a:pt x="255" y="1332"/>
                  </a:lnTo>
                  <a:lnTo>
                    <a:pt x="259" y="1332"/>
                  </a:lnTo>
                  <a:lnTo>
                    <a:pt x="274" y="1343"/>
                  </a:lnTo>
                  <a:lnTo>
                    <a:pt x="276" y="1344"/>
                  </a:lnTo>
                  <a:lnTo>
                    <a:pt x="277" y="1346"/>
                  </a:lnTo>
                  <a:lnTo>
                    <a:pt x="286" y="1343"/>
                  </a:lnTo>
                  <a:lnTo>
                    <a:pt x="289" y="1341"/>
                  </a:lnTo>
                  <a:lnTo>
                    <a:pt x="291" y="1344"/>
                  </a:lnTo>
                  <a:lnTo>
                    <a:pt x="294" y="1343"/>
                  </a:lnTo>
                  <a:lnTo>
                    <a:pt x="298" y="1344"/>
                  </a:lnTo>
                  <a:lnTo>
                    <a:pt x="300" y="1346"/>
                  </a:lnTo>
                  <a:lnTo>
                    <a:pt x="301" y="1347"/>
                  </a:lnTo>
                  <a:lnTo>
                    <a:pt x="304" y="1347"/>
                  </a:lnTo>
                  <a:lnTo>
                    <a:pt x="307" y="1347"/>
                  </a:lnTo>
                  <a:lnTo>
                    <a:pt x="307" y="1350"/>
                  </a:lnTo>
                  <a:lnTo>
                    <a:pt x="306" y="1355"/>
                  </a:lnTo>
                  <a:lnTo>
                    <a:pt x="310" y="1358"/>
                  </a:lnTo>
                  <a:lnTo>
                    <a:pt x="315" y="1359"/>
                  </a:lnTo>
                  <a:lnTo>
                    <a:pt x="321" y="1364"/>
                  </a:lnTo>
                  <a:lnTo>
                    <a:pt x="324" y="1364"/>
                  </a:lnTo>
                  <a:lnTo>
                    <a:pt x="327" y="1367"/>
                  </a:lnTo>
                  <a:lnTo>
                    <a:pt x="328" y="1370"/>
                  </a:lnTo>
                  <a:lnTo>
                    <a:pt x="331" y="1370"/>
                  </a:lnTo>
                  <a:lnTo>
                    <a:pt x="333" y="1376"/>
                  </a:lnTo>
                  <a:lnTo>
                    <a:pt x="340" y="1377"/>
                  </a:lnTo>
                  <a:lnTo>
                    <a:pt x="343" y="1377"/>
                  </a:lnTo>
                  <a:lnTo>
                    <a:pt x="345" y="1376"/>
                  </a:lnTo>
                  <a:lnTo>
                    <a:pt x="346" y="1370"/>
                  </a:lnTo>
                  <a:lnTo>
                    <a:pt x="351" y="1368"/>
                  </a:lnTo>
                  <a:lnTo>
                    <a:pt x="354" y="1362"/>
                  </a:lnTo>
                  <a:lnTo>
                    <a:pt x="351" y="1361"/>
                  </a:lnTo>
                  <a:lnTo>
                    <a:pt x="337" y="1335"/>
                  </a:lnTo>
                  <a:lnTo>
                    <a:pt x="337" y="1329"/>
                  </a:lnTo>
                  <a:lnTo>
                    <a:pt x="340" y="1320"/>
                  </a:lnTo>
                  <a:lnTo>
                    <a:pt x="339" y="1316"/>
                  </a:lnTo>
                  <a:lnTo>
                    <a:pt x="336" y="1323"/>
                  </a:lnTo>
                  <a:lnTo>
                    <a:pt x="336" y="1320"/>
                  </a:lnTo>
                  <a:lnTo>
                    <a:pt x="334" y="1316"/>
                  </a:lnTo>
                  <a:lnTo>
                    <a:pt x="328" y="1305"/>
                  </a:lnTo>
                  <a:lnTo>
                    <a:pt x="324" y="1305"/>
                  </a:lnTo>
                  <a:lnTo>
                    <a:pt x="324" y="1301"/>
                  </a:lnTo>
                  <a:lnTo>
                    <a:pt x="325" y="1296"/>
                  </a:lnTo>
                  <a:lnTo>
                    <a:pt x="327" y="1293"/>
                  </a:lnTo>
                  <a:lnTo>
                    <a:pt x="328" y="1290"/>
                  </a:lnTo>
                  <a:lnTo>
                    <a:pt x="330" y="1290"/>
                  </a:lnTo>
                  <a:lnTo>
                    <a:pt x="330" y="1289"/>
                  </a:lnTo>
                  <a:lnTo>
                    <a:pt x="330" y="1286"/>
                  </a:lnTo>
                  <a:lnTo>
                    <a:pt x="333" y="1285"/>
                  </a:lnTo>
                  <a:lnTo>
                    <a:pt x="336" y="1273"/>
                  </a:lnTo>
                  <a:lnTo>
                    <a:pt x="337" y="1274"/>
                  </a:lnTo>
                  <a:lnTo>
                    <a:pt x="339" y="1264"/>
                  </a:lnTo>
                  <a:lnTo>
                    <a:pt x="336" y="1259"/>
                  </a:lnTo>
                  <a:lnTo>
                    <a:pt x="343" y="1261"/>
                  </a:lnTo>
                  <a:lnTo>
                    <a:pt x="343" y="1262"/>
                  </a:lnTo>
                  <a:lnTo>
                    <a:pt x="346" y="1271"/>
                  </a:lnTo>
                  <a:lnTo>
                    <a:pt x="349" y="1271"/>
                  </a:lnTo>
                  <a:lnTo>
                    <a:pt x="351" y="1270"/>
                  </a:lnTo>
                  <a:lnTo>
                    <a:pt x="352" y="1270"/>
                  </a:lnTo>
                  <a:lnTo>
                    <a:pt x="355" y="1261"/>
                  </a:lnTo>
                  <a:lnTo>
                    <a:pt x="357" y="1259"/>
                  </a:lnTo>
                  <a:lnTo>
                    <a:pt x="355" y="1259"/>
                  </a:lnTo>
                  <a:lnTo>
                    <a:pt x="354" y="1258"/>
                  </a:lnTo>
                  <a:lnTo>
                    <a:pt x="352" y="1256"/>
                  </a:lnTo>
                  <a:lnTo>
                    <a:pt x="349" y="1256"/>
                  </a:lnTo>
                  <a:lnTo>
                    <a:pt x="348" y="1256"/>
                  </a:lnTo>
                  <a:lnTo>
                    <a:pt x="346" y="1253"/>
                  </a:lnTo>
                  <a:lnTo>
                    <a:pt x="348" y="1252"/>
                  </a:lnTo>
                  <a:lnTo>
                    <a:pt x="348" y="1249"/>
                  </a:lnTo>
                  <a:lnTo>
                    <a:pt x="351" y="1249"/>
                  </a:lnTo>
                  <a:lnTo>
                    <a:pt x="354" y="1250"/>
                  </a:lnTo>
                  <a:lnTo>
                    <a:pt x="357" y="1249"/>
                  </a:lnTo>
                  <a:lnTo>
                    <a:pt x="355" y="1232"/>
                  </a:lnTo>
                  <a:lnTo>
                    <a:pt x="352" y="1231"/>
                  </a:lnTo>
                  <a:lnTo>
                    <a:pt x="349" y="1225"/>
                  </a:lnTo>
                  <a:lnTo>
                    <a:pt x="348" y="1223"/>
                  </a:lnTo>
                  <a:lnTo>
                    <a:pt x="340" y="1223"/>
                  </a:lnTo>
                  <a:lnTo>
                    <a:pt x="336" y="1222"/>
                  </a:lnTo>
                  <a:lnTo>
                    <a:pt x="336" y="1225"/>
                  </a:lnTo>
                  <a:lnTo>
                    <a:pt x="331" y="1222"/>
                  </a:lnTo>
                  <a:lnTo>
                    <a:pt x="331" y="1219"/>
                  </a:lnTo>
                  <a:lnTo>
                    <a:pt x="330" y="1217"/>
                  </a:lnTo>
                  <a:lnTo>
                    <a:pt x="331" y="1214"/>
                  </a:lnTo>
                  <a:lnTo>
                    <a:pt x="330" y="1213"/>
                  </a:lnTo>
                  <a:lnTo>
                    <a:pt x="330" y="1210"/>
                  </a:lnTo>
                  <a:lnTo>
                    <a:pt x="321" y="1207"/>
                  </a:lnTo>
                  <a:lnTo>
                    <a:pt x="324" y="1193"/>
                  </a:lnTo>
                  <a:lnTo>
                    <a:pt x="328" y="1192"/>
                  </a:lnTo>
                  <a:lnTo>
                    <a:pt x="330" y="1189"/>
                  </a:lnTo>
                  <a:lnTo>
                    <a:pt x="328" y="1187"/>
                  </a:lnTo>
                  <a:lnTo>
                    <a:pt x="325" y="1184"/>
                  </a:lnTo>
                  <a:lnTo>
                    <a:pt x="328" y="1169"/>
                  </a:lnTo>
                  <a:lnTo>
                    <a:pt x="333" y="1168"/>
                  </a:lnTo>
                  <a:lnTo>
                    <a:pt x="334" y="1165"/>
                  </a:lnTo>
                  <a:lnTo>
                    <a:pt x="334" y="1163"/>
                  </a:lnTo>
                  <a:lnTo>
                    <a:pt x="334" y="1160"/>
                  </a:lnTo>
                  <a:lnTo>
                    <a:pt x="334" y="1157"/>
                  </a:lnTo>
                  <a:lnTo>
                    <a:pt x="336" y="1156"/>
                  </a:lnTo>
                  <a:lnTo>
                    <a:pt x="337" y="1154"/>
                  </a:lnTo>
                  <a:lnTo>
                    <a:pt x="339" y="1156"/>
                  </a:lnTo>
                  <a:lnTo>
                    <a:pt x="340" y="1157"/>
                  </a:lnTo>
                  <a:lnTo>
                    <a:pt x="345" y="1160"/>
                  </a:lnTo>
                  <a:lnTo>
                    <a:pt x="349" y="1172"/>
                  </a:lnTo>
                  <a:lnTo>
                    <a:pt x="352" y="1172"/>
                  </a:lnTo>
                  <a:lnTo>
                    <a:pt x="360" y="1166"/>
                  </a:lnTo>
                  <a:lnTo>
                    <a:pt x="355" y="1150"/>
                  </a:lnTo>
                  <a:lnTo>
                    <a:pt x="357" y="1151"/>
                  </a:lnTo>
                  <a:lnTo>
                    <a:pt x="367" y="1145"/>
                  </a:lnTo>
                  <a:lnTo>
                    <a:pt x="369" y="1142"/>
                  </a:lnTo>
                  <a:lnTo>
                    <a:pt x="369" y="1138"/>
                  </a:lnTo>
                  <a:lnTo>
                    <a:pt x="372" y="1138"/>
                  </a:lnTo>
                  <a:lnTo>
                    <a:pt x="375" y="1138"/>
                  </a:lnTo>
                  <a:lnTo>
                    <a:pt x="376" y="1136"/>
                  </a:lnTo>
                  <a:lnTo>
                    <a:pt x="378" y="1135"/>
                  </a:lnTo>
                  <a:lnTo>
                    <a:pt x="382" y="1133"/>
                  </a:lnTo>
                  <a:lnTo>
                    <a:pt x="384" y="1130"/>
                  </a:lnTo>
                  <a:lnTo>
                    <a:pt x="387" y="1129"/>
                  </a:lnTo>
                  <a:lnTo>
                    <a:pt x="388" y="1127"/>
                  </a:lnTo>
                  <a:lnTo>
                    <a:pt x="388" y="1124"/>
                  </a:lnTo>
                  <a:lnTo>
                    <a:pt x="390" y="1123"/>
                  </a:lnTo>
                  <a:lnTo>
                    <a:pt x="394" y="1121"/>
                  </a:lnTo>
                  <a:lnTo>
                    <a:pt x="400" y="1121"/>
                  </a:lnTo>
                  <a:lnTo>
                    <a:pt x="402" y="1127"/>
                  </a:lnTo>
                  <a:lnTo>
                    <a:pt x="406" y="1126"/>
                  </a:lnTo>
                  <a:lnTo>
                    <a:pt x="407" y="1127"/>
                  </a:lnTo>
                  <a:lnTo>
                    <a:pt x="409" y="1126"/>
                  </a:lnTo>
                  <a:lnTo>
                    <a:pt x="409" y="1123"/>
                  </a:lnTo>
                  <a:lnTo>
                    <a:pt x="410" y="1121"/>
                  </a:lnTo>
                  <a:lnTo>
                    <a:pt x="413" y="1121"/>
                  </a:lnTo>
                  <a:lnTo>
                    <a:pt x="416" y="1120"/>
                  </a:lnTo>
                  <a:lnTo>
                    <a:pt x="418" y="1120"/>
                  </a:lnTo>
                  <a:lnTo>
                    <a:pt x="419" y="1124"/>
                  </a:lnTo>
                  <a:lnTo>
                    <a:pt x="421" y="1127"/>
                  </a:lnTo>
                  <a:lnTo>
                    <a:pt x="427" y="1126"/>
                  </a:lnTo>
                  <a:lnTo>
                    <a:pt x="428" y="1127"/>
                  </a:lnTo>
                  <a:lnTo>
                    <a:pt x="433" y="1126"/>
                  </a:lnTo>
                  <a:lnTo>
                    <a:pt x="436" y="1126"/>
                  </a:lnTo>
                  <a:lnTo>
                    <a:pt x="440" y="1129"/>
                  </a:lnTo>
                  <a:lnTo>
                    <a:pt x="442" y="1133"/>
                  </a:lnTo>
                  <a:lnTo>
                    <a:pt x="448" y="1138"/>
                  </a:lnTo>
                  <a:lnTo>
                    <a:pt x="449" y="1139"/>
                  </a:lnTo>
                  <a:lnTo>
                    <a:pt x="451" y="1141"/>
                  </a:lnTo>
                  <a:lnTo>
                    <a:pt x="454" y="1145"/>
                  </a:lnTo>
                  <a:lnTo>
                    <a:pt x="454" y="1150"/>
                  </a:lnTo>
                  <a:lnTo>
                    <a:pt x="455" y="1153"/>
                  </a:lnTo>
                  <a:lnTo>
                    <a:pt x="457" y="1151"/>
                  </a:lnTo>
                  <a:lnTo>
                    <a:pt x="457" y="1144"/>
                  </a:lnTo>
                  <a:lnTo>
                    <a:pt x="455" y="1142"/>
                  </a:lnTo>
                  <a:lnTo>
                    <a:pt x="457" y="1141"/>
                  </a:lnTo>
                  <a:lnTo>
                    <a:pt x="460" y="1139"/>
                  </a:lnTo>
                  <a:lnTo>
                    <a:pt x="461" y="1142"/>
                  </a:lnTo>
                  <a:lnTo>
                    <a:pt x="463" y="1144"/>
                  </a:lnTo>
                  <a:lnTo>
                    <a:pt x="463" y="1145"/>
                  </a:lnTo>
                  <a:lnTo>
                    <a:pt x="466" y="1148"/>
                  </a:lnTo>
                  <a:lnTo>
                    <a:pt x="475" y="1151"/>
                  </a:lnTo>
                  <a:lnTo>
                    <a:pt x="476" y="1151"/>
                  </a:lnTo>
                  <a:lnTo>
                    <a:pt x="482" y="1147"/>
                  </a:lnTo>
                  <a:lnTo>
                    <a:pt x="482" y="1144"/>
                  </a:lnTo>
                  <a:lnTo>
                    <a:pt x="485" y="1144"/>
                  </a:lnTo>
                  <a:lnTo>
                    <a:pt x="487" y="1142"/>
                  </a:lnTo>
                  <a:lnTo>
                    <a:pt x="490" y="1141"/>
                  </a:lnTo>
                  <a:lnTo>
                    <a:pt x="491" y="1142"/>
                  </a:lnTo>
                  <a:lnTo>
                    <a:pt x="491" y="1139"/>
                  </a:lnTo>
                  <a:lnTo>
                    <a:pt x="497" y="1139"/>
                  </a:lnTo>
                  <a:lnTo>
                    <a:pt x="499" y="1139"/>
                  </a:lnTo>
                  <a:lnTo>
                    <a:pt x="505" y="1144"/>
                  </a:lnTo>
                  <a:lnTo>
                    <a:pt x="509" y="1141"/>
                  </a:lnTo>
                  <a:lnTo>
                    <a:pt x="509" y="1139"/>
                  </a:lnTo>
                  <a:lnTo>
                    <a:pt x="515" y="1139"/>
                  </a:lnTo>
                  <a:lnTo>
                    <a:pt x="517" y="1138"/>
                  </a:lnTo>
                  <a:lnTo>
                    <a:pt x="521" y="1139"/>
                  </a:lnTo>
                  <a:lnTo>
                    <a:pt x="523" y="1141"/>
                  </a:lnTo>
                  <a:lnTo>
                    <a:pt x="523" y="1147"/>
                  </a:lnTo>
                  <a:lnTo>
                    <a:pt x="527" y="1150"/>
                  </a:lnTo>
                  <a:lnTo>
                    <a:pt x="532" y="1150"/>
                  </a:lnTo>
                  <a:lnTo>
                    <a:pt x="536" y="1150"/>
                  </a:lnTo>
                  <a:lnTo>
                    <a:pt x="538" y="1154"/>
                  </a:lnTo>
                  <a:lnTo>
                    <a:pt x="542" y="1153"/>
                  </a:lnTo>
                  <a:lnTo>
                    <a:pt x="544" y="1151"/>
                  </a:lnTo>
                  <a:lnTo>
                    <a:pt x="548" y="1145"/>
                  </a:lnTo>
                  <a:lnTo>
                    <a:pt x="550" y="1147"/>
                  </a:lnTo>
                  <a:lnTo>
                    <a:pt x="553" y="1150"/>
                  </a:lnTo>
                  <a:lnTo>
                    <a:pt x="563" y="1150"/>
                  </a:lnTo>
                  <a:lnTo>
                    <a:pt x="565" y="1148"/>
                  </a:lnTo>
                  <a:lnTo>
                    <a:pt x="571" y="1145"/>
                  </a:lnTo>
                  <a:lnTo>
                    <a:pt x="575" y="1132"/>
                  </a:lnTo>
                  <a:lnTo>
                    <a:pt x="572" y="1129"/>
                  </a:lnTo>
                  <a:lnTo>
                    <a:pt x="563" y="1129"/>
                  </a:lnTo>
                  <a:lnTo>
                    <a:pt x="560" y="1124"/>
                  </a:lnTo>
                  <a:lnTo>
                    <a:pt x="553" y="1123"/>
                  </a:lnTo>
                  <a:lnTo>
                    <a:pt x="553" y="1120"/>
                  </a:lnTo>
                  <a:lnTo>
                    <a:pt x="551" y="1118"/>
                  </a:lnTo>
                  <a:lnTo>
                    <a:pt x="547" y="1117"/>
                  </a:lnTo>
                  <a:lnTo>
                    <a:pt x="547" y="1114"/>
                  </a:lnTo>
                  <a:lnTo>
                    <a:pt x="550" y="1114"/>
                  </a:lnTo>
                  <a:lnTo>
                    <a:pt x="553" y="1111"/>
                  </a:lnTo>
                  <a:lnTo>
                    <a:pt x="562" y="1106"/>
                  </a:lnTo>
                  <a:lnTo>
                    <a:pt x="563" y="1105"/>
                  </a:lnTo>
                  <a:lnTo>
                    <a:pt x="563" y="1102"/>
                  </a:lnTo>
                  <a:lnTo>
                    <a:pt x="559" y="1093"/>
                  </a:lnTo>
                  <a:lnTo>
                    <a:pt x="560" y="1093"/>
                  </a:lnTo>
                  <a:lnTo>
                    <a:pt x="562" y="1091"/>
                  </a:lnTo>
                  <a:lnTo>
                    <a:pt x="563" y="1088"/>
                  </a:lnTo>
                  <a:lnTo>
                    <a:pt x="565" y="1087"/>
                  </a:lnTo>
                  <a:lnTo>
                    <a:pt x="568" y="1087"/>
                  </a:lnTo>
                  <a:lnTo>
                    <a:pt x="571" y="1087"/>
                  </a:lnTo>
                  <a:lnTo>
                    <a:pt x="572" y="1087"/>
                  </a:lnTo>
                  <a:lnTo>
                    <a:pt x="575" y="1087"/>
                  </a:lnTo>
                  <a:lnTo>
                    <a:pt x="580" y="1087"/>
                  </a:lnTo>
                  <a:lnTo>
                    <a:pt x="583" y="1085"/>
                  </a:lnTo>
                  <a:lnTo>
                    <a:pt x="583" y="1084"/>
                  </a:lnTo>
                  <a:lnTo>
                    <a:pt x="581" y="1082"/>
                  </a:lnTo>
                  <a:lnTo>
                    <a:pt x="577" y="1079"/>
                  </a:lnTo>
                  <a:lnTo>
                    <a:pt x="568" y="1078"/>
                  </a:lnTo>
                  <a:lnTo>
                    <a:pt x="566" y="1076"/>
                  </a:lnTo>
                  <a:lnTo>
                    <a:pt x="566" y="1073"/>
                  </a:lnTo>
                  <a:lnTo>
                    <a:pt x="569" y="1073"/>
                  </a:lnTo>
                  <a:lnTo>
                    <a:pt x="571" y="1072"/>
                  </a:lnTo>
                  <a:lnTo>
                    <a:pt x="572" y="1070"/>
                  </a:lnTo>
                  <a:lnTo>
                    <a:pt x="571" y="1069"/>
                  </a:lnTo>
                  <a:lnTo>
                    <a:pt x="569" y="1070"/>
                  </a:lnTo>
                  <a:lnTo>
                    <a:pt x="563" y="1070"/>
                  </a:lnTo>
                  <a:lnTo>
                    <a:pt x="563" y="1067"/>
                  </a:lnTo>
                  <a:lnTo>
                    <a:pt x="565" y="1064"/>
                  </a:lnTo>
                  <a:lnTo>
                    <a:pt x="566" y="1063"/>
                  </a:lnTo>
                  <a:lnTo>
                    <a:pt x="563" y="1060"/>
                  </a:lnTo>
                  <a:lnTo>
                    <a:pt x="568" y="1060"/>
                  </a:lnTo>
                  <a:lnTo>
                    <a:pt x="569" y="1057"/>
                  </a:lnTo>
                  <a:lnTo>
                    <a:pt x="572" y="1057"/>
                  </a:lnTo>
                  <a:lnTo>
                    <a:pt x="574" y="1060"/>
                  </a:lnTo>
                  <a:lnTo>
                    <a:pt x="575" y="1058"/>
                  </a:lnTo>
                  <a:lnTo>
                    <a:pt x="578" y="1060"/>
                  </a:lnTo>
                  <a:lnTo>
                    <a:pt x="580" y="1058"/>
                  </a:lnTo>
                  <a:lnTo>
                    <a:pt x="587" y="1058"/>
                  </a:lnTo>
                  <a:lnTo>
                    <a:pt x="589" y="1061"/>
                  </a:lnTo>
                  <a:lnTo>
                    <a:pt x="592" y="1057"/>
                  </a:lnTo>
                  <a:lnTo>
                    <a:pt x="595" y="1055"/>
                  </a:lnTo>
                  <a:lnTo>
                    <a:pt x="599" y="1057"/>
                  </a:lnTo>
                  <a:lnTo>
                    <a:pt x="602" y="1055"/>
                  </a:lnTo>
                  <a:lnTo>
                    <a:pt x="604" y="1054"/>
                  </a:lnTo>
                  <a:lnTo>
                    <a:pt x="608" y="1051"/>
                  </a:lnTo>
                  <a:lnTo>
                    <a:pt x="610" y="1052"/>
                  </a:lnTo>
                  <a:lnTo>
                    <a:pt x="613" y="1054"/>
                  </a:lnTo>
                  <a:lnTo>
                    <a:pt x="614" y="1054"/>
                  </a:lnTo>
                  <a:lnTo>
                    <a:pt x="616" y="1051"/>
                  </a:lnTo>
                  <a:lnTo>
                    <a:pt x="620" y="1049"/>
                  </a:lnTo>
                  <a:lnTo>
                    <a:pt x="622" y="1048"/>
                  </a:lnTo>
                  <a:lnTo>
                    <a:pt x="625" y="1048"/>
                  </a:lnTo>
                  <a:lnTo>
                    <a:pt x="628" y="1048"/>
                  </a:lnTo>
                  <a:lnTo>
                    <a:pt x="629" y="1046"/>
                  </a:lnTo>
                  <a:lnTo>
                    <a:pt x="632" y="1048"/>
                  </a:lnTo>
                  <a:lnTo>
                    <a:pt x="635" y="1041"/>
                  </a:lnTo>
                  <a:lnTo>
                    <a:pt x="637" y="1041"/>
                  </a:lnTo>
                  <a:lnTo>
                    <a:pt x="640" y="1039"/>
                  </a:lnTo>
                  <a:lnTo>
                    <a:pt x="641" y="1041"/>
                  </a:lnTo>
                  <a:lnTo>
                    <a:pt x="647" y="1039"/>
                  </a:lnTo>
                  <a:lnTo>
                    <a:pt x="677" y="1033"/>
                  </a:lnTo>
                  <a:lnTo>
                    <a:pt x="678" y="1030"/>
                  </a:lnTo>
                  <a:lnTo>
                    <a:pt x="681" y="1032"/>
                  </a:lnTo>
                  <a:lnTo>
                    <a:pt x="683" y="1030"/>
                  </a:lnTo>
                  <a:lnTo>
                    <a:pt x="686" y="1029"/>
                  </a:lnTo>
                  <a:lnTo>
                    <a:pt x="684" y="1024"/>
                  </a:lnTo>
                  <a:lnTo>
                    <a:pt x="687" y="1024"/>
                  </a:lnTo>
                  <a:lnTo>
                    <a:pt x="690" y="1023"/>
                  </a:lnTo>
                  <a:lnTo>
                    <a:pt x="692" y="1021"/>
                  </a:lnTo>
                  <a:lnTo>
                    <a:pt x="693" y="1020"/>
                  </a:lnTo>
                  <a:lnTo>
                    <a:pt x="696" y="1020"/>
                  </a:lnTo>
                  <a:lnTo>
                    <a:pt x="698" y="1018"/>
                  </a:lnTo>
                  <a:lnTo>
                    <a:pt x="699" y="1017"/>
                  </a:lnTo>
                  <a:lnTo>
                    <a:pt x="701" y="1020"/>
                  </a:lnTo>
                  <a:lnTo>
                    <a:pt x="704" y="1018"/>
                  </a:lnTo>
                  <a:lnTo>
                    <a:pt x="707" y="1020"/>
                  </a:lnTo>
                  <a:lnTo>
                    <a:pt x="708" y="1020"/>
                  </a:lnTo>
                  <a:lnTo>
                    <a:pt x="711" y="1020"/>
                  </a:lnTo>
                  <a:lnTo>
                    <a:pt x="713" y="1021"/>
                  </a:lnTo>
                  <a:lnTo>
                    <a:pt x="716" y="1024"/>
                  </a:lnTo>
                  <a:lnTo>
                    <a:pt x="720" y="1021"/>
                  </a:lnTo>
                  <a:lnTo>
                    <a:pt x="726" y="1021"/>
                  </a:lnTo>
                  <a:lnTo>
                    <a:pt x="728" y="1021"/>
                  </a:lnTo>
                  <a:lnTo>
                    <a:pt x="729" y="1024"/>
                  </a:lnTo>
                  <a:lnTo>
                    <a:pt x="731" y="1026"/>
                  </a:lnTo>
                  <a:lnTo>
                    <a:pt x="731" y="1033"/>
                  </a:lnTo>
                  <a:lnTo>
                    <a:pt x="732" y="1036"/>
                  </a:lnTo>
                  <a:lnTo>
                    <a:pt x="735" y="1039"/>
                  </a:lnTo>
                  <a:lnTo>
                    <a:pt x="734" y="1041"/>
                  </a:lnTo>
                  <a:lnTo>
                    <a:pt x="734" y="1046"/>
                  </a:lnTo>
                  <a:lnTo>
                    <a:pt x="731" y="1049"/>
                  </a:lnTo>
                  <a:lnTo>
                    <a:pt x="732" y="1052"/>
                  </a:lnTo>
                  <a:lnTo>
                    <a:pt x="734" y="1054"/>
                  </a:lnTo>
                  <a:lnTo>
                    <a:pt x="738" y="1052"/>
                  </a:lnTo>
                  <a:lnTo>
                    <a:pt x="740" y="1055"/>
                  </a:lnTo>
                  <a:lnTo>
                    <a:pt x="743" y="1054"/>
                  </a:lnTo>
                  <a:lnTo>
                    <a:pt x="744" y="1052"/>
                  </a:lnTo>
                  <a:lnTo>
                    <a:pt x="746" y="1051"/>
                  </a:lnTo>
                  <a:lnTo>
                    <a:pt x="749" y="1052"/>
                  </a:lnTo>
                  <a:lnTo>
                    <a:pt x="749" y="1048"/>
                  </a:lnTo>
                  <a:lnTo>
                    <a:pt x="752" y="1048"/>
                  </a:lnTo>
                  <a:lnTo>
                    <a:pt x="753" y="1052"/>
                  </a:lnTo>
                  <a:lnTo>
                    <a:pt x="755" y="1054"/>
                  </a:lnTo>
                  <a:lnTo>
                    <a:pt x="755" y="1057"/>
                  </a:lnTo>
                  <a:lnTo>
                    <a:pt x="753" y="1060"/>
                  </a:lnTo>
                  <a:lnTo>
                    <a:pt x="759" y="1060"/>
                  </a:lnTo>
                  <a:lnTo>
                    <a:pt x="758" y="1057"/>
                  </a:lnTo>
                  <a:lnTo>
                    <a:pt x="756" y="1055"/>
                  </a:lnTo>
                  <a:lnTo>
                    <a:pt x="759" y="1054"/>
                  </a:lnTo>
                  <a:lnTo>
                    <a:pt x="764" y="1055"/>
                  </a:lnTo>
                  <a:lnTo>
                    <a:pt x="765" y="1057"/>
                  </a:lnTo>
                  <a:lnTo>
                    <a:pt x="767" y="1058"/>
                  </a:lnTo>
                  <a:lnTo>
                    <a:pt x="770" y="1060"/>
                  </a:lnTo>
                  <a:lnTo>
                    <a:pt x="773" y="1060"/>
                  </a:lnTo>
                  <a:lnTo>
                    <a:pt x="773" y="1058"/>
                  </a:lnTo>
                  <a:lnTo>
                    <a:pt x="776" y="1057"/>
                  </a:lnTo>
                  <a:lnTo>
                    <a:pt x="776" y="1060"/>
                  </a:lnTo>
                  <a:lnTo>
                    <a:pt x="776" y="1061"/>
                  </a:lnTo>
                  <a:lnTo>
                    <a:pt x="774" y="1063"/>
                  </a:lnTo>
                  <a:lnTo>
                    <a:pt x="771" y="1064"/>
                  </a:lnTo>
                  <a:lnTo>
                    <a:pt x="770" y="1066"/>
                  </a:lnTo>
                  <a:lnTo>
                    <a:pt x="770" y="1069"/>
                  </a:lnTo>
                  <a:lnTo>
                    <a:pt x="770" y="1070"/>
                  </a:lnTo>
                  <a:lnTo>
                    <a:pt x="771" y="1073"/>
                  </a:lnTo>
                  <a:lnTo>
                    <a:pt x="774" y="1073"/>
                  </a:lnTo>
                  <a:lnTo>
                    <a:pt x="776" y="1070"/>
                  </a:lnTo>
                  <a:lnTo>
                    <a:pt x="780" y="1069"/>
                  </a:lnTo>
                  <a:lnTo>
                    <a:pt x="782" y="1070"/>
                  </a:lnTo>
                  <a:lnTo>
                    <a:pt x="785" y="1070"/>
                  </a:lnTo>
                  <a:lnTo>
                    <a:pt x="786" y="1072"/>
                  </a:lnTo>
                  <a:lnTo>
                    <a:pt x="789" y="1072"/>
                  </a:lnTo>
                  <a:lnTo>
                    <a:pt x="788" y="1069"/>
                  </a:lnTo>
                  <a:lnTo>
                    <a:pt x="789" y="1067"/>
                  </a:lnTo>
                  <a:lnTo>
                    <a:pt x="792" y="1067"/>
                  </a:lnTo>
                  <a:lnTo>
                    <a:pt x="795" y="1063"/>
                  </a:lnTo>
                  <a:lnTo>
                    <a:pt x="800" y="1063"/>
                  </a:lnTo>
                  <a:lnTo>
                    <a:pt x="804" y="1060"/>
                  </a:lnTo>
                  <a:lnTo>
                    <a:pt x="806" y="1055"/>
                  </a:lnTo>
                  <a:lnTo>
                    <a:pt x="807" y="1054"/>
                  </a:lnTo>
                  <a:lnTo>
                    <a:pt x="810" y="1054"/>
                  </a:lnTo>
                  <a:lnTo>
                    <a:pt x="818" y="1051"/>
                  </a:lnTo>
                  <a:lnTo>
                    <a:pt x="819" y="1049"/>
                  </a:lnTo>
                  <a:lnTo>
                    <a:pt x="824" y="1049"/>
                  </a:lnTo>
                  <a:lnTo>
                    <a:pt x="828" y="1046"/>
                  </a:lnTo>
                  <a:lnTo>
                    <a:pt x="828" y="1049"/>
                  </a:lnTo>
                  <a:lnTo>
                    <a:pt x="828" y="1051"/>
                  </a:lnTo>
                  <a:lnTo>
                    <a:pt x="828" y="1054"/>
                  </a:lnTo>
                  <a:lnTo>
                    <a:pt x="825" y="1054"/>
                  </a:lnTo>
                  <a:lnTo>
                    <a:pt x="822" y="1054"/>
                  </a:lnTo>
                  <a:lnTo>
                    <a:pt x="822" y="1057"/>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06" name="Freeform 680"/>
            <p:cNvSpPr>
              <a:spLocks/>
            </p:cNvSpPr>
            <p:nvPr/>
          </p:nvSpPr>
          <p:spPr bwMode="auto">
            <a:xfrm>
              <a:off x="3618" y="1932"/>
              <a:ext cx="236" cy="165"/>
            </a:xfrm>
            <a:custGeom>
              <a:avLst/>
              <a:gdLst>
                <a:gd name="T0" fmla="*/ 76 w 236"/>
                <a:gd name="T1" fmla="*/ 35 h 165"/>
                <a:gd name="T2" fmla="*/ 75 w 236"/>
                <a:gd name="T3" fmla="*/ 23 h 165"/>
                <a:gd name="T4" fmla="*/ 81 w 236"/>
                <a:gd name="T5" fmla="*/ 15 h 165"/>
                <a:gd name="T6" fmla="*/ 91 w 236"/>
                <a:gd name="T7" fmla="*/ 11 h 165"/>
                <a:gd name="T8" fmla="*/ 97 w 236"/>
                <a:gd name="T9" fmla="*/ 11 h 165"/>
                <a:gd name="T10" fmla="*/ 96 w 236"/>
                <a:gd name="T11" fmla="*/ 5 h 165"/>
                <a:gd name="T12" fmla="*/ 102 w 236"/>
                <a:gd name="T13" fmla="*/ 3 h 165"/>
                <a:gd name="T14" fmla="*/ 117 w 236"/>
                <a:gd name="T15" fmla="*/ 12 h 165"/>
                <a:gd name="T16" fmla="*/ 126 w 236"/>
                <a:gd name="T17" fmla="*/ 15 h 165"/>
                <a:gd name="T18" fmla="*/ 129 w 236"/>
                <a:gd name="T19" fmla="*/ 23 h 165"/>
                <a:gd name="T20" fmla="*/ 127 w 236"/>
                <a:gd name="T21" fmla="*/ 29 h 165"/>
                <a:gd name="T22" fmla="*/ 132 w 236"/>
                <a:gd name="T23" fmla="*/ 36 h 165"/>
                <a:gd name="T24" fmla="*/ 150 w 236"/>
                <a:gd name="T25" fmla="*/ 35 h 165"/>
                <a:gd name="T26" fmla="*/ 160 w 236"/>
                <a:gd name="T27" fmla="*/ 42 h 165"/>
                <a:gd name="T28" fmla="*/ 165 w 236"/>
                <a:gd name="T29" fmla="*/ 53 h 165"/>
                <a:gd name="T30" fmla="*/ 171 w 236"/>
                <a:gd name="T31" fmla="*/ 66 h 165"/>
                <a:gd name="T32" fmla="*/ 217 w 236"/>
                <a:gd name="T33" fmla="*/ 101 h 165"/>
                <a:gd name="T34" fmla="*/ 224 w 236"/>
                <a:gd name="T35" fmla="*/ 99 h 165"/>
                <a:gd name="T36" fmla="*/ 236 w 236"/>
                <a:gd name="T37" fmla="*/ 107 h 165"/>
                <a:gd name="T38" fmla="*/ 230 w 236"/>
                <a:gd name="T39" fmla="*/ 120 h 165"/>
                <a:gd name="T40" fmla="*/ 219 w 236"/>
                <a:gd name="T41" fmla="*/ 117 h 165"/>
                <a:gd name="T42" fmla="*/ 217 w 236"/>
                <a:gd name="T43" fmla="*/ 122 h 165"/>
                <a:gd name="T44" fmla="*/ 208 w 236"/>
                <a:gd name="T45" fmla="*/ 123 h 165"/>
                <a:gd name="T46" fmla="*/ 205 w 236"/>
                <a:gd name="T47" fmla="*/ 126 h 165"/>
                <a:gd name="T48" fmla="*/ 202 w 236"/>
                <a:gd name="T49" fmla="*/ 135 h 165"/>
                <a:gd name="T50" fmla="*/ 195 w 236"/>
                <a:gd name="T51" fmla="*/ 146 h 165"/>
                <a:gd name="T52" fmla="*/ 189 w 236"/>
                <a:gd name="T53" fmla="*/ 150 h 165"/>
                <a:gd name="T54" fmla="*/ 178 w 236"/>
                <a:gd name="T55" fmla="*/ 153 h 165"/>
                <a:gd name="T56" fmla="*/ 178 w 236"/>
                <a:gd name="T57" fmla="*/ 156 h 165"/>
                <a:gd name="T58" fmla="*/ 174 w 236"/>
                <a:gd name="T59" fmla="*/ 162 h 165"/>
                <a:gd name="T60" fmla="*/ 165 w 236"/>
                <a:gd name="T61" fmla="*/ 165 h 165"/>
                <a:gd name="T62" fmla="*/ 160 w 236"/>
                <a:gd name="T63" fmla="*/ 162 h 165"/>
                <a:gd name="T64" fmla="*/ 151 w 236"/>
                <a:gd name="T65" fmla="*/ 161 h 165"/>
                <a:gd name="T66" fmla="*/ 147 w 236"/>
                <a:gd name="T67" fmla="*/ 152 h 165"/>
                <a:gd name="T68" fmla="*/ 145 w 236"/>
                <a:gd name="T69" fmla="*/ 135 h 165"/>
                <a:gd name="T70" fmla="*/ 117 w 236"/>
                <a:gd name="T71" fmla="*/ 119 h 165"/>
                <a:gd name="T72" fmla="*/ 106 w 236"/>
                <a:gd name="T73" fmla="*/ 113 h 165"/>
                <a:gd name="T74" fmla="*/ 76 w 236"/>
                <a:gd name="T75" fmla="*/ 99 h 165"/>
                <a:gd name="T76" fmla="*/ 63 w 236"/>
                <a:gd name="T77" fmla="*/ 104 h 165"/>
                <a:gd name="T78" fmla="*/ 48 w 236"/>
                <a:gd name="T79" fmla="*/ 104 h 165"/>
                <a:gd name="T80" fmla="*/ 21 w 236"/>
                <a:gd name="T81" fmla="*/ 96 h 165"/>
                <a:gd name="T82" fmla="*/ 22 w 236"/>
                <a:gd name="T83" fmla="*/ 84 h 165"/>
                <a:gd name="T84" fmla="*/ 22 w 236"/>
                <a:gd name="T85" fmla="*/ 72 h 165"/>
                <a:gd name="T86" fmla="*/ 18 w 236"/>
                <a:gd name="T87" fmla="*/ 65 h 165"/>
                <a:gd name="T88" fmla="*/ 15 w 236"/>
                <a:gd name="T89" fmla="*/ 62 h 165"/>
                <a:gd name="T90" fmla="*/ 6 w 236"/>
                <a:gd name="T91" fmla="*/ 65 h 165"/>
                <a:gd name="T92" fmla="*/ 6 w 236"/>
                <a:gd name="T93" fmla="*/ 48 h 165"/>
                <a:gd name="T94" fmla="*/ 15 w 236"/>
                <a:gd name="T95" fmla="*/ 47 h 165"/>
                <a:gd name="T96" fmla="*/ 30 w 236"/>
                <a:gd name="T97" fmla="*/ 50 h 165"/>
                <a:gd name="T98" fmla="*/ 28 w 236"/>
                <a:gd name="T99" fmla="*/ 45 h 165"/>
                <a:gd name="T100" fmla="*/ 25 w 236"/>
                <a:gd name="T101" fmla="*/ 29 h 165"/>
                <a:gd name="T102" fmla="*/ 16 w 236"/>
                <a:gd name="T103" fmla="*/ 18 h 165"/>
                <a:gd name="T104" fmla="*/ 3 w 236"/>
                <a:gd name="T105" fmla="*/ 29 h 165"/>
                <a:gd name="T106" fmla="*/ 4 w 236"/>
                <a:gd name="T107" fmla="*/ 36 h 165"/>
                <a:gd name="T108" fmla="*/ 9 w 236"/>
                <a:gd name="T109" fmla="*/ 15 h 165"/>
                <a:gd name="T110" fmla="*/ 36 w 236"/>
                <a:gd name="T111" fmla="*/ 15 h 165"/>
                <a:gd name="T112" fmla="*/ 54 w 236"/>
                <a:gd name="T113" fmla="*/ 35 h 1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6"/>
                <a:gd name="T172" fmla="*/ 0 h 165"/>
                <a:gd name="T173" fmla="*/ 236 w 236"/>
                <a:gd name="T174" fmla="*/ 165 h 1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6" h="165">
                  <a:moveTo>
                    <a:pt x="58" y="33"/>
                  </a:moveTo>
                  <a:lnTo>
                    <a:pt x="75" y="36"/>
                  </a:lnTo>
                  <a:lnTo>
                    <a:pt x="76" y="35"/>
                  </a:lnTo>
                  <a:lnTo>
                    <a:pt x="75" y="30"/>
                  </a:lnTo>
                  <a:lnTo>
                    <a:pt x="75" y="27"/>
                  </a:lnTo>
                  <a:lnTo>
                    <a:pt x="75" y="23"/>
                  </a:lnTo>
                  <a:lnTo>
                    <a:pt x="75" y="21"/>
                  </a:lnTo>
                  <a:lnTo>
                    <a:pt x="78" y="20"/>
                  </a:lnTo>
                  <a:lnTo>
                    <a:pt x="81" y="15"/>
                  </a:lnTo>
                  <a:lnTo>
                    <a:pt x="88" y="14"/>
                  </a:lnTo>
                  <a:lnTo>
                    <a:pt x="90" y="14"/>
                  </a:lnTo>
                  <a:lnTo>
                    <a:pt x="91" y="11"/>
                  </a:lnTo>
                  <a:lnTo>
                    <a:pt x="91" y="9"/>
                  </a:lnTo>
                  <a:lnTo>
                    <a:pt x="93" y="8"/>
                  </a:lnTo>
                  <a:lnTo>
                    <a:pt x="97" y="11"/>
                  </a:lnTo>
                  <a:lnTo>
                    <a:pt x="99" y="11"/>
                  </a:lnTo>
                  <a:lnTo>
                    <a:pt x="97" y="6"/>
                  </a:lnTo>
                  <a:lnTo>
                    <a:pt x="96" y="5"/>
                  </a:lnTo>
                  <a:lnTo>
                    <a:pt x="97" y="3"/>
                  </a:lnTo>
                  <a:lnTo>
                    <a:pt x="100" y="5"/>
                  </a:lnTo>
                  <a:lnTo>
                    <a:pt x="102" y="3"/>
                  </a:lnTo>
                  <a:lnTo>
                    <a:pt x="102" y="0"/>
                  </a:lnTo>
                  <a:lnTo>
                    <a:pt x="114" y="12"/>
                  </a:lnTo>
                  <a:lnTo>
                    <a:pt x="117" y="12"/>
                  </a:lnTo>
                  <a:lnTo>
                    <a:pt x="120" y="12"/>
                  </a:lnTo>
                  <a:lnTo>
                    <a:pt x="124" y="12"/>
                  </a:lnTo>
                  <a:lnTo>
                    <a:pt x="126" y="15"/>
                  </a:lnTo>
                  <a:lnTo>
                    <a:pt x="124" y="18"/>
                  </a:lnTo>
                  <a:lnTo>
                    <a:pt x="126" y="20"/>
                  </a:lnTo>
                  <a:lnTo>
                    <a:pt x="129" y="23"/>
                  </a:lnTo>
                  <a:lnTo>
                    <a:pt x="127" y="24"/>
                  </a:lnTo>
                  <a:lnTo>
                    <a:pt x="127" y="26"/>
                  </a:lnTo>
                  <a:lnTo>
                    <a:pt x="127" y="29"/>
                  </a:lnTo>
                  <a:lnTo>
                    <a:pt x="126" y="32"/>
                  </a:lnTo>
                  <a:lnTo>
                    <a:pt x="127" y="33"/>
                  </a:lnTo>
                  <a:lnTo>
                    <a:pt x="132" y="36"/>
                  </a:lnTo>
                  <a:lnTo>
                    <a:pt x="147" y="38"/>
                  </a:lnTo>
                  <a:lnTo>
                    <a:pt x="150" y="36"/>
                  </a:lnTo>
                  <a:lnTo>
                    <a:pt x="150" y="35"/>
                  </a:lnTo>
                  <a:lnTo>
                    <a:pt x="153" y="33"/>
                  </a:lnTo>
                  <a:lnTo>
                    <a:pt x="159" y="39"/>
                  </a:lnTo>
                  <a:lnTo>
                    <a:pt x="160" y="42"/>
                  </a:lnTo>
                  <a:lnTo>
                    <a:pt x="160" y="47"/>
                  </a:lnTo>
                  <a:lnTo>
                    <a:pt x="162" y="50"/>
                  </a:lnTo>
                  <a:lnTo>
                    <a:pt x="165" y="53"/>
                  </a:lnTo>
                  <a:lnTo>
                    <a:pt x="166" y="57"/>
                  </a:lnTo>
                  <a:lnTo>
                    <a:pt x="166" y="60"/>
                  </a:lnTo>
                  <a:lnTo>
                    <a:pt x="171" y="66"/>
                  </a:lnTo>
                  <a:lnTo>
                    <a:pt x="193" y="84"/>
                  </a:lnTo>
                  <a:lnTo>
                    <a:pt x="199" y="86"/>
                  </a:lnTo>
                  <a:lnTo>
                    <a:pt x="217" y="101"/>
                  </a:lnTo>
                  <a:lnTo>
                    <a:pt x="220" y="101"/>
                  </a:lnTo>
                  <a:lnTo>
                    <a:pt x="222" y="101"/>
                  </a:lnTo>
                  <a:lnTo>
                    <a:pt x="224" y="99"/>
                  </a:lnTo>
                  <a:lnTo>
                    <a:pt x="232" y="102"/>
                  </a:lnTo>
                  <a:lnTo>
                    <a:pt x="233" y="104"/>
                  </a:lnTo>
                  <a:lnTo>
                    <a:pt x="236" y="107"/>
                  </a:lnTo>
                  <a:lnTo>
                    <a:pt x="235" y="111"/>
                  </a:lnTo>
                  <a:lnTo>
                    <a:pt x="235" y="120"/>
                  </a:lnTo>
                  <a:lnTo>
                    <a:pt x="230" y="120"/>
                  </a:lnTo>
                  <a:lnTo>
                    <a:pt x="223" y="117"/>
                  </a:lnTo>
                  <a:lnTo>
                    <a:pt x="220" y="117"/>
                  </a:lnTo>
                  <a:lnTo>
                    <a:pt x="219" y="117"/>
                  </a:lnTo>
                  <a:lnTo>
                    <a:pt x="219" y="120"/>
                  </a:lnTo>
                  <a:lnTo>
                    <a:pt x="219" y="122"/>
                  </a:lnTo>
                  <a:lnTo>
                    <a:pt x="217" y="122"/>
                  </a:lnTo>
                  <a:lnTo>
                    <a:pt x="213" y="123"/>
                  </a:lnTo>
                  <a:lnTo>
                    <a:pt x="211" y="122"/>
                  </a:lnTo>
                  <a:lnTo>
                    <a:pt x="208" y="123"/>
                  </a:lnTo>
                  <a:lnTo>
                    <a:pt x="207" y="125"/>
                  </a:lnTo>
                  <a:lnTo>
                    <a:pt x="205" y="125"/>
                  </a:lnTo>
                  <a:lnTo>
                    <a:pt x="205" y="126"/>
                  </a:lnTo>
                  <a:lnTo>
                    <a:pt x="205" y="128"/>
                  </a:lnTo>
                  <a:lnTo>
                    <a:pt x="204" y="134"/>
                  </a:lnTo>
                  <a:lnTo>
                    <a:pt x="202" y="135"/>
                  </a:lnTo>
                  <a:lnTo>
                    <a:pt x="202" y="143"/>
                  </a:lnTo>
                  <a:lnTo>
                    <a:pt x="198" y="146"/>
                  </a:lnTo>
                  <a:lnTo>
                    <a:pt x="195" y="146"/>
                  </a:lnTo>
                  <a:lnTo>
                    <a:pt x="193" y="147"/>
                  </a:lnTo>
                  <a:lnTo>
                    <a:pt x="190" y="149"/>
                  </a:lnTo>
                  <a:lnTo>
                    <a:pt x="189" y="150"/>
                  </a:lnTo>
                  <a:lnTo>
                    <a:pt x="181" y="152"/>
                  </a:lnTo>
                  <a:lnTo>
                    <a:pt x="178" y="152"/>
                  </a:lnTo>
                  <a:lnTo>
                    <a:pt x="178" y="153"/>
                  </a:lnTo>
                  <a:lnTo>
                    <a:pt x="180" y="155"/>
                  </a:lnTo>
                  <a:lnTo>
                    <a:pt x="180" y="156"/>
                  </a:lnTo>
                  <a:lnTo>
                    <a:pt x="178" y="156"/>
                  </a:lnTo>
                  <a:lnTo>
                    <a:pt x="178" y="161"/>
                  </a:lnTo>
                  <a:lnTo>
                    <a:pt x="177" y="161"/>
                  </a:lnTo>
                  <a:lnTo>
                    <a:pt x="174" y="162"/>
                  </a:lnTo>
                  <a:lnTo>
                    <a:pt x="172" y="164"/>
                  </a:lnTo>
                  <a:lnTo>
                    <a:pt x="168" y="164"/>
                  </a:lnTo>
                  <a:lnTo>
                    <a:pt x="165" y="165"/>
                  </a:lnTo>
                  <a:lnTo>
                    <a:pt x="163" y="165"/>
                  </a:lnTo>
                  <a:lnTo>
                    <a:pt x="162" y="162"/>
                  </a:lnTo>
                  <a:lnTo>
                    <a:pt x="160" y="162"/>
                  </a:lnTo>
                  <a:lnTo>
                    <a:pt x="159" y="161"/>
                  </a:lnTo>
                  <a:lnTo>
                    <a:pt x="154" y="161"/>
                  </a:lnTo>
                  <a:lnTo>
                    <a:pt x="151" y="161"/>
                  </a:lnTo>
                  <a:lnTo>
                    <a:pt x="150" y="159"/>
                  </a:lnTo>
                  <a:lnTo>
                    <a:pt x="147" y="156"/>
                  </a:lnTo>
                  <a:lnTo>
                    <a:pt x="147" y="152"/>
                  </a:lnTo>
                  <a:lnTo>
                    <a:pt x="147" y="149"/>
                  </a:lnTo>
                  <a:lnTo>
                    <a:pt x="147" y="137"/>
                  </a:lnTo>
                  <a:lnTo>
                    <a:pt x="145" y="135"/>
                  </a:lnTo>
                  <a:lnTo>
                    <a:pt x="136" y="135"/>
                  </a:lnTo>
                  <a:lnTo>
                    <a:pt x="117" y="123"/>
                  </a:lnTo>
                  <a:lnTo>
                    <a:pt x="117" y="119"/>
                  </a:lnTo>
                  <a:lnTo>
                    <a:pt x="114" y="116"/>
                  </a:lnTo>
                  <a:lnTo>
                    <a:pt x="111" y="114"/>
                  </a:lnTo>
                  <a:lnTo>
                    <a:pt x="106" y="113"/>
                  </a:lnTo>
                  <a:lnTo>
                    <a:pt x="103" y="114"/>
                  </a:lnTo>
                  <a:lnTo>
                    <a:pt x="84" y="107"/>
                  </a:lnTo>
                  <a:lnTo>
                    <a:pt x="76" y="99"/>
                  </a:lnTo>
                  <a:lnTo>
                    <a:pt x="66" y="99"/>
                  </a:lnTo>
                  <a:lnTo>
                    <a:pt x="64" y="102"/>
                  </a:lnTo>
                  <a:lnTo>
                    <a:pt x="63" y="104"/>
                  </a:lnTo>
                  <a:lnTo>
                    <a:pt x="60" y="104"/>
                  </a:lnTo>
                  <a:lnTo>
                    <a:pt x="57" y="102"/>
                  </a:lnTo>
                  <a:lnTo>
                    <a:pt x="48" y="104"/>
                  </a:lnTo>
                  <a:lnTo>
                    <a:pt x="33" y="116"/>
                  </a:lnTo>
                  <a:lnTo>
                    <a:pt x="24" y="117"/>
                  </a:lnTo>
                  <a:lnTo>
                    <a:pt x="21" y="96"/>
                  </a:lnTo>
                  <a:lnTo>
                    <a:pt x="22" y="89"/>
                  </a:lnTo>
                  <a:lnTo>
                    <a:pt x="25" y="84"/>
                  </a:lnTo>
                  <a:lnTo>
                    <a:pt x="22" y="84"/>
                  </a:lnTo>
                  <a:lnTo>
                    <a:pt x="16" y="78"/>
                  </a:lnTo>
                  <a:lnTo>
                    <a:pt x="15" y="77"/>
                  </a:lnTo>
                  <a:lnTo>
                    <a:pt x="22" y="72"/>
                  </a:lnTo>
                  <a:lnTo>
                    <a:pt x="16" y="69"/>
                  </a:lnTo>
                  <a:lnTo>
                    <a:pt x="15" y="68"/>
                  </a:lnTo>
                  <a:lnTo>
                    <a:pt x="18" y="65"/>
                  </a:lnTo>
                  <a:lnTo>
                    <a:pt x="22" y="68"/>
                  </a:lnTo>
                  <a:lnTo>
                    <a:pt x="21" y="63"/>
                  </a:lnTo>
                  <a:lnTo>
                    <a:pt x="15" y="62"/>
                  </a:lnTo>
                  <a:lnTo>
                    <a:pt x="9" y="63"/>
                  </a:lnTo>
                  <a:lnTo>
                    <a:pt x="7" y="65"/>
                  </a:lnTo>
                  <a:lnTo>
                    <a:pt x="6" y="65"/>
                  </a:lnTo>
                  <a:lnTo>
                    <a:pt x="3" y="56"/>
                  </a:lnTo>
                  <a:lnTo>
                    <a:pt x="4" y="51"/>
                  </a:lnTo>
                  <a:lnTo>
                    <a:pt x="6" y="48"/>
                  </a:lnTo>
                  <a:lnTo>
                    <a:pt x="6" y="39"/>
                  </a:lnTo>
                  <a:lnTo>
                    <a:pt x="9" y="47"/>
                  </a:lnTo>
                  <a:lnTo>
                    <a:pt x="15" y="47"/>
                  </a:lnTo>
                  <a:lnTo>
                    <a:pt x="21" y="48"/>
                  </a:lnTo>
                  <a:lnTo>
                    <a:pt x="24" y="48"/>
                  </a:lnTo>
                  <a:lnTo>
                    <a:pt x="30" y="50"/>
                  </a:lnTo>
                  <a:lnTo>
                    <a:pt x="33" y="48"/>
                  </a:lnTo>
                  <a:lnTo>
                    <a:pt x="30" y="48"/>
                  </a:lnTo>
                  <a:lnTo>
                    <a:pt x="28" y="45"/>
                  </a:lnTo>
                  <a:lnTo>
                    <a:pt x="33" y="45"/>
                  </a:lnTo>
                  <a:lnTo>
                    <a:pt x="37" y="39"/>
                  </a:lnTo>
                  <a:lnTo>
                    <a:pt x="25" y="29"/>
                  </a:lnTo>
                  <a:lnTo>
                    <a:pt x="24" y="23"/>
                  </a:lnTo>
                  <a:lnTo>
                    <a:pt x="19" y="18"/>
                  </a:lnTo>
                  <a:lnTo>
                    <a:pt x="16" y="18"/>
                  </a:lnTo>
                  <a:lnTo>
                    <a:pt x="6" y="23"/>
                  </a:lnTo>
                  <a:lnTo>
                    <a:pt x="3" y="26"/>
                  </a:lnTo>
                  <a:lnTo>
                    <a:pt x="3" y="29"/>
                  </a:lnTo>
                  <a:lnTo>
                    <a:pt x="4" y="29"/>
                  </a:lnTo>
                  <a:lnTo>
                    <a:pt x="4" y="38"/>
                  </a:lnTo>
                  <a:lnTo>
                    <a:pt x="4" y="36"/>
                  </a:lnTo>
                  <a:lnTo>
                    <a:pt x="0" y="29"/>
                  </a:lnTo>
                  <a:lnTo>
                    <a:pt x="0" y="23"/>
                  </a:lnTo>
                  <a:lnTo>
                    <a:pt x="9" y="15"/>
                  </a:lnTo>
                  <a:lnTo>
                    <a:pt x="25" y="11"/>
                  </a:lnTo>
                  <a:lnTo>
                    <a:pt x="27" y="11"/>
                  </a:lnTo>
                  <a:lnTo>
                    <a:pt x="36" y="15"/>
                  </a:lnTo>
                  <a:lnTo>
                    <a:pt x="46" y="33"/>
                  </a:lnTo>
                  <a:lnTo>
                    <a:pt x="49" y="35"/>
                  </a:lnTo>
                  <a:lnTo>
                    <a:pt x="54" y="35"/>
                  </a:lnTo>
                  <a:lnTo>
                    <a:pt x="58" y="3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07" name="Freeform 681"/>
            <p:cNvSpPr>
              <a:spLocks/>
            </p:cNvSpPr>
            <p:nvPr/>
          </p:nvSpPr>
          <p:spPr bwMode="auto">
            <a:xfrm>
              <a:off x="3899" y="1923"/>
              <a:ext cx="184" cy="89"/>
            </a:xfrm>
            <a:custGeom>
              <a:avLst/>
              <a:gdLst>
                <a:gd name="T0" fmla="*/ 77 w 184"/>
                <a:gd name="T1" fmla="*/ 78 h 89"/>
                <a:gd name="T2" fmla="*/ 89 w 184"/>
                <a:gd name="T3" fmla="*/ 69 h 89"/>
                <a:gd name="T4" fmla="*/ 92 w 184"/>
                <a:gd name="T5" fmla="*/ 66 h 89"/>
                <a:gd name="T6" fmla="*/ 98 w 184"/>
                <a:gd name="T7" fmla="*/ 63 h 89"/>
                <a:gd name="T8" fmla="*/ 105 w 184"/>
                <a:gd name="T9" fmla="*/ 62 h 89"/>
                <a:gd name="T10" fmla="*/ 119 w 184"/>
                <a:gd name="T11" fmla="*/ 66 h 89"/>
                <a:gd name="T12" fmla="*/ 125 w 184"/>
                <a:gd name="T13" fmla="*/ 57 h 89"/>
                <a:gd name="T14" fmla="*/ 150 w 184"/>
                <a:gd name="T15" fmla="*/ 48 h 89"/>
                <a:gd name="T16" fmla="*/ 158 w 184"/>
                <a:gd name="T17" fmla="*/ 41 h 89"/>
                <a:gd name="T18" fmla="*/ 184 w 184"/>
                <a:gd name="T19" fmla="*/ 24 h 89"/>
                <a:gd name="T20" fmla="*/ 181 w 184"/>
                <a:gd name="T21" fmla="*/ 21 h 89"/>
                <a:gd name="T22" fmla="*/ 171 w 184"/>
                <a:gd name="T23" fmla="*/ 17 h 89"/>
                <a:gd name="T24" fmla="*/ 158 w 184"/>
                <a:gd name="T25" fmla="*/ 9 h 89"/>
                <a:gd name="T26" fmla="*/ 135 w 184"/>
                <a:gd name="T27" fmla="*/ 8 h 89"/>
                <a:gd name="T28" fmla="*/ 128 w 184"/>
                <a:gd name="T29" fmla="*/ 5 h 89"/>
                <a:gd name="T30" fmla="*/ 99 w 184"/>
                <a:gd name="T31" fmla="*/ 6 h 89"/>
                <a:gd name="T32" fmla="*/ 95 w 184"/>
                <a:gd name="T33" fmla="*/ 5 h 89"/>
                <a:gd name="T34" fmla="*/ 81 w 184"/>
                <a:gd name="T35" fmla="*/ 0 h 89"/>
                <a:gd name="T36" fmla="*/ 77 w 184"/>
                <a:gd name="T37" fmla="*/ 2 h 89"/>
                <a:gd name="T38" fmla="*/ 71 w 184"/>
                <a:gd name="T39" fmla="*/ 6 h 89"/>
                <a:gd name="T40" fmla="*/ 69 w 184"/>
                <a:gd name="T41" fmla="*/ 11 h 89"/>
                <a:gd name="T42" fmla="*/ 68 w 184"/>
                <a:gd name="T43" fmla="*/ 17 h 89"/>
                <a:gd name="T44" fmla="*/ 39 w 184"/>
                <a:gd name="T45" fmla="*/ 11 h 89"/>
                <a:gd name="T46" fmla="*/ 29 w 184"/>
                <a:gd name="T47" fmla="*/ 11 h 89"/>
                <a:gd name="T48" fmla="*/ 29 w 184"/>
                <a:gd name="T49" fmla="*/ 15 h 89"/>
                <a:gd name="T50" fmla="*/ 32 w 184"/>
                <a:gd name="T51" fmla="*/ 21 h 89"/>
                <a:gd name="T52" fmla="*/ 27 w 184"/>
                <a:gd name="T53" fmla="*/ 26 h 89"/>
                <a:gd name="T54" fmla="*/ 17 w 184"/>
                <a:gd name="T55" fmla="*/ 39 h 89"/>
                <a:gd name="T56" fmla="*/ 21 w 184"/>
                <a:gd name="T57" fmla="*/ 41 h 89"/>
                <a:gd name="T58" fmla="*/ 26 w 184"/>
                <a:gd name="T59" fmla="*/ 44 h 89"/>
                <a:gd name="T60" fmla="*/ 35 w 184"/>
                <a:gd name="T61" fmla="*/ 47 h 89"/>
                <a:gd name="T62" fmla="*/ 38 w 184"/>
                <a:gd name="T63" fmla="*/ 44 h 89"/>
                <a:gd name="T64" fmla="*/ 41 w 184"/>
                <a:gd name="T65" fmla="*/ 41 h 89"/>
                <a:gd name="T66" fmla="*/ 42 w 184"/>
                <a:gd name="T67" fmla="*/ 45 h 89"/>
                <a:gd name="T68" fmla="*/ 51 w 184"/>
                <a:gd name="T69" fmla="*/ 48 h 89"/>
                <a:gd name="T70" fmla="*/ 60 w 184"/>
                <a:gd name="T71" fmla="*/ 53 h 89"/>
                <a:gd name="T72" fmla="*/ 65 w 184"/>
                <a:gd name="T73" fmla="*/ 54 h 89"/>
                <a:gd name="T74" fmla="*/ 59 w 184"/>
                <a:gd name="T75" fmla="*/ 57 h 89"/>
                <a:gd name="T76" fmla="*/ 54 w 184"/>
                <a:gd name="T77" fmla="*/ 60 h 89"/>
                <a:gd name="T78" fmla="*/ 51 w 184"/>
                <a:gd name="T79" fmla="*/ 62 h 89"/>
                <a:gd name="T80" fmla="*/ 47 w 184"/>
                <a:gd name="T81" fmla="*/ 63 h 89"/>
                <a:gd name="T82" fmla="*/ 44 w 184"/>
                <a:gd name="T83" fmla="*/ 66 h 89"/>
                <a:gd name="T84" fmla="*/ 33 w 184"/>
                <a:gd name="T85" fmla="*/ 66 h 89"/>
                <a:gd name="T86" fmla="*/ 27 w 184"/>
                <a:gd name="T87" fmla="*/ 69 h 89"/>
                <a:gd name="T88" fmla="*/ 23 w 184"/>
                <a:gd name="T89" fmla="*/ 72 h 89"/>
                <a:gd name="T90" fmla="*/ 17 w 184"/>
                <a:gd name="T91" fmla="*/ 69 h 89"/>
                <a:gd name="T92" fmla="*/ 0 w 184"/>
                <a:gd name="T93" fmla="*/ 72 h 89"/>
                <a:gd name="T94" fmla="*/ 2 w 184"/>
                <a:gd name="T95" fmla="*/ 81 h 89"/>
                <a:gd name="T96" fmla="*/ 6 w 184"/>
                <a:gd name="T97" fmla="*/ 81 h 89"/>
                <a:gd name="T98" fmla="*/ 20 w 184"/>
                <a:gd name="T99" fmla="*/ 81 h 89"/>
                <a:gd name="T100" fmla="*/ 24 w 184"/>
                <a:gd name="T101" fmla="*/ 84 h 89"/>
                <a:gd name="T102" fmla="*/ 36 w 184"/>
                <a:gd name="T103" fmla="*/ 81 h 89"/>
                <a:gd name="T104" fmla="*/ 41 w 184"/>
                <a:gd name="T105" fmla="*/ 83 h 89"/>
                <a:gd name="T106" fmla="*/ 47 w 184"/>
                <a:gd name="T107" fmla="*/ 87 h 89"/>
                <a:gd name="T108" fmla="*/ 54 w 184"/>
                <a:gd name="T109" fmla="*/ 86 h 89"/>
                <a:gd name="T110" fmla="*/ 63 w 184"/>
                <a:gd name="T111" fmla="*/ 86 h 89"/>
                <a:gd name="T112" fmla="*/ 69 w 184"/>
                <a:gd name="T113" fmla="*/ 86 h 89"/>
                <a:gd name="T114" fmla="*/ 77 w 184"/>
                <a:gd name="T115" fmla="*/ 83 h 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4"/>
                <a:gd name="T175" fmla="*/ 0 h 89"/>
                <a:gd name="T176" fmla="*/ 184 w 184"/>
                <a:gd name="T177" fmla="*/ 89 h 8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4" h="89">
                  <a:moveTo>
                    <a:pt x="77" y="83"/>
                  </a:moveTo>
                  <a:lnTo>
                    <a:pt x="77" y="78"/>
                  </a:lnTo>
                  <a:lnTo>
                    <a:pt x="78" y="72"/>
                  </a:lnTo>
                  <a:lnTo>
                    <a:pt x="89" y="69"/>
                  </a:lnTo>
                  <a:lnTo>
                    <a:pt x="90" y="66"/>
                  </a:lnTo>
                  <a:lnTo>
                    <a:pt x="92" y="66"/>
                  </a:lnTo>
                  <a:lnTo>
                    <a:pt x="95" y="62"/>
                  </a:lnTo>
                  <a:lnTo>
                    <a:pt x="98" y="63"/>
                  </a:lnTo>
                  <a:lnTo>
                    <a:pt x="102" y="62"/>
                  </a:lnTo>
                  <a:lnTo>
                    <a:pt x="105" y="62"/>
                  </a:lnTo>
                  <a:lnTo>
                    <a:pt x="107" y="66"/>
                  </a:lnTo>
                  <a:lnTo>
                    <a:pt x="119" y="66"/>
                  </a:lnTo>
                  <a:lnTo>
                    <a:pt x="123" y="63"/>
                  </a:lnTo>
                  <a:lnTo>
                    <a:pt x="125" y="57"/>
                  </a:lnTo>
                  <a:lnTo>
                    <a:pt x="128" y="54"/>
                  </a:lnTo>
                  <a:lnTo>
                    <a:pt x="150" y="48"/>
                  </a:lnTo>
                  <a:lnTo>
                    <a:pt x="153" y="45"/>
                  </a:lnTo>
                  <a:lnTo>
                    <a:pt x="158" y="41"/>
                  </a:lnTo>
                  <a:lnTo>
                    <a:pt x="183" y="29"/>
                  </a:lnTo>
                  <a:lnTo>
                    <a:pt x="184" y="24"/>
                  </a:lnTo>
                  <a:lnTo>
                    <a:pt x="184" y="21"/>
                  </a:lnTo>
                  <a:lnTo>
                    <a:pt x="181" y="21"/>
                  </a:lnTo>
                  <a:lnTo>
                    <a:pt x="176" y="17"/>
                  </a:lnTo>
                  <a:lnTo>
                    <a:pt x="171" y="17"/>
                  </a:lnTo>
                  <a:lnTo>
                    <a:pt x="167" y="11"/>
                  </a:lnTo>
                  <a:lnTo>
                    <a:pt x="158" y="9"/>
                  </a:lnTo>
                  <a:lnTo>
                    <a:pt x="155" y="8"/>
                  </a:lnTo>
                  <a:lnTo>
                    <a:pt x="135" y="8"/>
                  </a:lnTo>
                  <a:lnTo>
                    <a:pt x="131" y="5"/>
                  </a:lnTo>
                  <a:lnTo>
                    <a:pt x="128" y="5"/>
                  </a:lnTo>
                  <a:lnTo>
                    <a:pt x="123" y="8"/>
                  </a:lnTo>
                  <a:lnTo>
                    <a:pt x="99" y="6"/>
                  </a:lnTo>
                  <a:lnTo>
                    <a:pt x="98" y="6"/>
                  </a:lnTo>
                  <a:lnTo>
                    <a:pt x="95" y="5"/>
                  </a:lnTo>
                  <a:lnTo>
                    <a:pt x="90" y="6"/>
                  </a:lnTo>
                  <a:lnTo>
                    <a:pt x="81" y="0"/>
                  </a:lnTo>
                  <a:lnTo>
                    <a:pt x="80" y="2"/>
                  </a:lnTo>
                  <a:lnTo>
                    <a:pt x="77" y="2"/>
                  </a:lnTo>
                  <a:lnTo>
                    <a:pt x="75" y="3"/>
                  </a:lnTo>
                  <a:lnTo>
                    <a:pt x="71" y="6"/>
                  </a:lnTo>
                  <a:lnTo>
                    <a:pt x="71" y="8"/>
                  </a:lnTo>
                  <a:lnTo>
                    <a:pt x="69" y="11"/>
                  </a:lnTo>
                  <a:lnTo>
                    <a:pt x="68" y="15"/>
                  </a:lnTo>
                  <a:lnTo>
                    <a:pt x="68" y="17"/>
                  </a:lnTo>
                  <a:lnTo>
                    <a:pt x="41" y="9"/>
                  </a:lnTo>
                  <a:lnTo>
                    <a:pt x="39" y="11"/>
                  </a:lnTo>
                  <a:lnTo>
                    <a:pt x="36" y="9"/>
                  </a:lnTo>
                  <a:lnTo>
                    <a:pt x="29" y="11"/>
                  </a:lnTo>
                  <a:lnTo>
                    <a:pt x="29" y="14"/>
                  </a:lnTo>
                  <a:lnTo>
                    <a:pt x="29" y="15"/>
                  </a:lnTo>
                  <a:lnTo>
                    <a:pt x="27" y="20"/>
                  </a:lnTo>
                  <a:lnTo>
                    <a:pt x="32" y="21"/>
                  </a:lnTo>
                  <a:lnTo>
                    <a:pt x="32" y="24"/>
                  </a:lnTo>
                  <a:lnTo>
                    <a:pt x="27" y="26"/>
                  </a:lnTo>
                  <a:lnTo>
                    <a:pt x="17" y="36"/>
                  </a:lnTo>
                  <a:lnTo>
                    <a:pt x="17" y="39"/>
                  </a:lnTo>
                  <a:lnTo>
                    <a:pt x="18" y="39"/>
                  </a:lnTo>
                  <a:lnTo>
                    <a:pt x="21" y="41"/>
                  </a:lnTo>
                  <a:lnTo>
                    <a:pt x="23" y="41"/>
                  </a:lnTo>
                  <a:lnTo>
                    <a:pt x="26" y="44"/>
                  </a:lnTo>
                  <a:lnTo>
                    <a:pt x="32" y="47"/>
                  </a:lnTo>
                  <a:lnTo>
                    <a:pt x="35" y="47"/>
                  </a:lnTo>
                  <a:lnTo>
                    <a:pt x="36" y="45"/>
                  </a:lnTo>
                  <a:lnTo>
                    <a:pt x="38" y="44"/>
                  </a:lnTo>
                  <a:lnTo>
                    <a:pt x="39" y="39"/>
                  </a:lnTo>
                  <a:lnTo>
                    <a:pt x="41" y="41"/>
                  </a:lnTo>
                  <a:lnTo>
                    <a:pt x="44" y="42"/>
                  </a:lnTo>
                  <a:lnTo>
                    <a:pt x="42" y="45"/>
                  </a:lnTo>
                  <a:lnTo>
                    <a:pt x="50" y="48"/>
                  </a:lnTo>
                  <a:lnTo>
                    <a:pt x="51" y="48"/>
                  </a:lnTo>
                  <a:lnTo>
                    <a:pt x="56" y="53"/>
                  </a:lnTo>
                  <a:lnTo>
                    <a:pt x="60" y="53"/>
                  </a:lnTo>
                  <a:lnTo>
                    <a:pt x="62" y="53"/>
                  </a:lnTo>
                  <a:lnTo>
                    <a:pt x="65" y="54"/>
                  </a:lnTo>
                  <a:lnTo>
                    <a:pt x="63" y="56"/>
                  </a:lnTo>
                  <a:lnTo>
                    <a:pt x="59" y="57"/>
                  </a:lnTo>
                  <a:lnTo>
                    <a:pt x="57" y="60"/>
                  </a:lnTo>
                  <a:lnTo>
                    <a:pt x="54" y="60"/>
                  </a:lnTo>
                  <a:lnTo>
                    <a:pt x="53" y="60"/>
                  </a:lnTo>
                  <a:lnTo>
                    <a:pt x="51" y="62"/>
                  </a:lnTo>
                  <a:lnTo>
                    <a:pt x="48" y="62"/>
                  </a:lnTo>
                  <a:lnTo>
                    <a:pt x="47" y="63"/>
                  </a:lnTo>
                  <a:lnTo>
                    <a:pt x="45" y="65"/>
                  </a:lnTo>
                  <a:lnTo>
                    <a:pt x="44" y="66"/>
                  </a:lnTo>
                  <a:lnTo>
                    <a:pt x="38" y="68"/>
                  </a:lnTo>
                  <a:lnTo>
                    <a:pt x="33" y="66"/>
                  </a:lnTo>
                  <a:lnTo>
                    <a:pt x="27" y="66"/>
                  </a:lnTo>
                  <a:lnTo>
                    <a:pt x="27" y="69"/>
                  </a:lnTo>
                  <a:lnTo>
                    <a:pt x="24" y="69"/>
                  </a:lnTo>
                  <a:lnTo>
                    <a:pt x="23" y="72"/>
                  </a:lnTo>
                  <a:lnTo>
                    <a:pt x="20" y="72"/>
                  </a:lnTo>
                  <a:lnTo>
                    <a:pt x="17" y="69"/>
                  </a:lnTo>
                  <a:lnTo>
                    <a:pt x="6" y="69"/>
                  </a:lnTo>
                  <a:lnTo>
                    <a:pt x="0" y="72"/>
                  </a:lnTo>
                  <a:lnTo>
                    <a:pt x="0" y="80"/>
                  </a:lnTo>
                  <a:lnTo>
                    <a:pt x="2" y="81"/>
                  </a:lnTo>
                  <a:lnTo>
                    <a:pt x="3" y="83"/>
                  </a:lnTo>
                  <a:lnTo>
                    <a:pt x="6" y="81"/>
                  </a:lnTo>
                  <a:lnTo>
                    <a:pt x="11" y="83"/>
                  </a:lnTo>
                  <a:lnTo>
                    <a:pt x="20" y="81"/>
                  </a:lnTo>
                  <a:lnTo>
                    <a:pt x="23" y="81"/>
                  </a:lnTo>
                  <a:lnTo>
                    <a:pt x="24" y="84"/>
                  </a:lnTo>
                  <a:lnTo>
                    <a:pt x="27" y="84"/>
                  </a:lnTo>
                  <a:lnTo>
                    <a:pt x="36" y="81"/>
                  </a:lnTo>
                  <a:lnTo>
                    <a:pt x="38" y="83"/>
                  </a:lnTo>
                  <a:lnTo>
                    <a:pt x="41" y="83"/>
                  </a:lnTo>
                  <a:lnTo>
                    <a:pt x="42" y="87"/>
                  </a:lnTo>
                  <a:lnTo>
                    <a:pt x="47" y="87"/>
                  </a:lnTo>
                  <a:lnTo>
                    <a:pt x="50" y="89"/>
                  </a:lnTo>
                  <a:lnTo>
                    <a:pt x="54" y="86"/>
                  </a:lnTo>
                  <a:lnTo>
                    <a:pt x="59" y="86"/>
                  </a:lnTo>
                  <a:lnTo>
                    <a:pt x="63" y="86"/>
                  </a:lnTo>
                  <a:lnTo>
                    <a:pt x="66" y="86"/>
                  </a:lnTo>
                  <a:lnTo>
                    <a:pt x="69" y="86"/>
                  </a:lnTo>
                  <a:lnTo>
                    <a:pt x="71" y="81"/>
                  </a:lnTo>
                  <a:lnTo>
                    <a:pt x="77" y="83"/>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08" name="Freeform 682"/>
            <p:cNvSpPr>
              <a:spLocks/>
            </p:cNvSpPr>
            <p:nvPr/>
          </p:nvSpPr>
          <p:spPr bwMode="auto">
            <a:xfrm>
              <a:off x="2443" y="2443"/>
              <a:ext cx="106" cy="75"/>
            </a:xfrm>
            <a:custGeom>
              <a:avLst/>
              <a:gdLst>
                <a:gd name="T0" fmla="*/ 16 w 106"/>
                <a:gd name="T1" fmla="*/ 51 h 75"/>
                <a:gd name="T2" fmla="*/ 4 w 106"/>
                <a:gd name="T3" fmla="*/ 33 h 75"/>
                <a:gd name="T4" fmla="*/ 0 w 106"/>
                <a:gd name="T5" fmla="*/ 33 h 75"/>
                <a:gd name="T6" fmla="*/ 6 w 106"/>
                <a:gd name="T7" fmla="*/ 31 h 75"/>
                <a:gd name="T8" fmla="*/ 18 w 106"/>
                <a:gd name="T9" fmla="*/ 9 h 75"/>
                <a:gd name="T10" fmla="*/ 24 w 106"/>
                <a:gd name="T11" fmla="*/ 1 h 75"/>
                <a:gd name="T12" fmla="*/ 34 w 106"/>
                <a:gd name="T13" fmla="*/ 3 h 75"/>
                <a:gd name="T14" fmla="*/ 40 w 106"/>
                <a:gd name="T15" fmla="*/ 1 h 75"/>
                <a:gd name="T16" fmla="*/ 43 w 106"/>
                <a:gd name="T17" fmla="*/ 0 h 75"/>
                <a:gd name="T18" fmla="*/ 54 w 106"/>
                <a:gd name="T19" fmla="*/ 0 h 75"/>
                <a:gd name="T20" fmla="*/ 60 w 106"/>
                <a:gd name="T21" fmla="*/ 4 h 75"/>
                <a:gd name="T22" fmla="*/ 66 w 106"/>
                <a:gd name="T23" fmla="*/ 7 h 75"/>
                <a:gd name="T24" fmla="*/ 69 w 106"/>
                <a:gd name="T25" fmla="*/ 9 h 75"/>
                <a:gd name="T26" fmla="*/ 76 w 106"/>
                <a:gd name="T27" fmla="*/ 19 h 75"/>
                <a:gd name="T28" fmla="*/ 78 w 106"/>
                <a:gd name="T29" fmla="*/ 22 h 75"/>
                <a:gd name="T30" fmla="*/ 79 w 106"/>
                <a:gd name="T31" fmla="*/ 24 h 75"/>
                <a:gd name="T32" fmla="*/ 84 w 106"/>
                <a:gd name="T33" fmla="*/ 27 h 75"/>
                <a:gd name="T34" fmla="*/ 87 w 106"/>
                <a:gd name="T35" fmla="*/ 30 h 75"/>
                <a:gd name="T36" fmla="*/ 91 w 106"/>
                <a:gd name="T37" fmla="*/ 37 h 75"/>
                <a:gd name="T38" fmla="*/ 93 w 106"/>
                <a:gd name="T39" fmla="*/ 40 h 75"/>
                <a:gd name="T40" fmla="*/ 96 w 106"/>
                <a:gd name="T41" fmla="*/ 46 h 75"/>
                <a:gd name="T42" fmla="*/ 96 w 106"/>
                <a:gd name="T43" fmla="*/ 55 h 75"/>
                <a:gd name="T44" fmla="*/ 100 w 106"/>
                <a:gd name="T45" fmla="*/ 57 h 75"/>
                <a:gd name="T46" fmla="*/ 103 w 106"/>
                <a:gd name="T47" fmla="*/ 60 h 75"/>
                <a:gd name="T48" fmla="*/ 105 w 106"/>
                <a:gd name="T49" fmla="*/ 64 h 75"/>
                <a:gd name="T50" fmla="*/ 105 w 106"/>
                <a:gd name="T51" fmla="*/ 69 h 75"/>
                <a:gd name="T52" fmla="*/ 105 w 106"/>
                <a:gd name="T53" fmla="*/ 73 h 75"/>
                <a:gd name="T54" fmla="*/ 96 w 106"/>
                <a:gd name="T55" fmla="*/ 73 h 75"/>
                <a:gd name="T56" fmla="*/ 88 w 106"/>
                <a:gd name="T57" fmla="*/ 75 h 75"/>
                <a:gd name="T58" fmla="*/ 84 w 106"/>
                <a:gd name="T59" fmla="*/ 73 h 75"/>
                <a:gd name="T60" fmla="*/ 79 w 106"/>
                <a:gd name="T61" fmla="*/ 72 h 75"/>
                <a:gd name="T62" fmla="*/ 76 w 106"/>
                <a:gd name="T63" fmla="*/ 70 h 75"/>
                <a:gd name="T64" fmla="*/ 72 w 106"/>
                <a:gd name="T65" fmla="*/ 69 h 75"/>
                <a:gd name="T66" fmla="*/ 31 w 106"/>
                <a:gd name="T67" fmla="*/ 72 h 75"/>
                <a:gd name="T68" fmla="*/ 16 w 106"/>
                <a:gd name="T69" fmla="*/ 75 h 75"/>
                <a:gd name="T70" fmla="*/ 13 w 106"/>
                <a:gd name="T71" fmla="*/ 63 h 75"/>
                <a:gd name="T72" fmla="*/ 30 w 106"/>
                <a:gd name="T73" fmla="*/ 58 h 75"/>
                <a:gd name="T74" fmla="*/ 37 w 106"/>
                <a:gd name="T75" fmla="*/ 57 h 75"/>
                <a:gd name="T76" fmla="*/ 42 w 106"/>
                <a:gd name="T77" fmla="*/ 54 h 75"/>
                <a:gd name="T78" fmla="*/ 46 w 106"/>
                <a:gd name="T79" fmla="*/ 55 h 75"/>
                <a:gd name="T80" fmla="*/ 54 w 106"/>
                <a:gd name="T81" fmla="*/ 58 h 75"/>
                <a:gd name="T82" fmla="*/ 60 w 106"/>
                <a:gd name="T83" fmla="*/ 58 h 75"/>
                <a:gd name="T84" fmla="*/ 64 w 106"/>
                <a:gd name="T85" fmla="*/ 55 h 75"/>
                <a:gd name="T86" fmla="*/ 61 w 106"/>
                <a:gd name="T87" fmla="*/ 54 h 75"/>
                <a:gd name="T88" fmla="*/ 54 w 106"/>
                <a:gd name="T89" fmla="*/ 55 h 75"/>
                <a:gd name="T90" fmla="*/ 48 w 106"/>
                <a:gd name="T91" fmla="*/ 52 h 75"/>
                <a:gd name="T92" fmla="*/ 42 w 106"/>
                <a:gd name="T93" fmla="*/ 49 h 75"/>
                <a:gd name="T94" fmla="*/ 36 w 106"/>
                <a:gd name="T95" fmla="*/ 51 h 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6"/>
                <a:gd name="T145" fmla="*/ 0 h 75"/>
                <a:gd name="T146" fmla="*/ 106 w 106"/>
                <a:gd name="T147" fmla="*/ 75 h 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6" h="75">
                  <a:moveTo>
                    <a:pt x="18" y="52"/>
                  </a:moveTo>
                  <a:lnTo>
                    <a:pt x="16" y="52"/>
                  </a:lnTo>
                  <a:lnTo>
                    <a:pt x="16" y="51"/>
                  </a:lnTo>
                  <a:lnTo>
                    <a:pt x="13" y="48"/>
                  </a:lnTo>
                  <a:lnTo>
                    <a:pt x="13" y="45"/>
                  </a:lnTo>
                  <a:lnTo>
                    <a:pt x="4" y="33"/>
                  </a:lnTo>
                  <a:lnTo>
                    <a:pt x="3" y="34"/>
                  </a:lnTo>
                  <a:lnTo>
                    <a:pt x="1" y="34"/>
                  </a:lnTo>
                  <a:lnTo>
                    <a:pt x="0" y="33"/>
                  </a:lnTo>
                  <a:lnTo>
                    <a:pt x="1" y="33"/>
                  </a:lnTo>
                  <a:lnTo>
                    <a:pt x="3" y="33"/>
                  </a:lnTo>
                  <a:lnTo>
                    <a:pt x="6" y="31"/>
                  </a:lnTo>
                  <a:lnTo>
                    <a:pt x="12" y="25"/>
                  </a:lnTo>
                  <a:lnTo>
                    <a:pt x="18" y="16"/>
                  </a:lnTo>
                  <a:lnTo>
                    <a:pt x="18" y="9"/>
                  </a:lnTo>
                  <a:lnTo>
                    <a:pt x="21" y="6"/>
                  </a:lnTo>
                  <a:lnTo>
                    <a:pt x="22" y="3"/>
                  </a:lnTo>
                  <a:lnTo>
                    <a:pt x="24" y="1"/>
                  </a:lnTo>
                  <a:lnTo>
                    <a:pt x="28" y="1"/>
                  </a:lnTo>
                  <a:lnTo>
                    <a:pt x="31" y="3"/>
                  </a:lnTo>
                  <a:lnTo>
                    <a:pt x="34" y="3"/>
                  </a:lnTo>
                  <a:lnTo>
                    <a:pt x="34" y="1"/>
                  </a:lnTo>
                  <a:lnTo>
                    <a:pt x="39" y="1"/>
                  </a:lnTo>
                  <a:lnTo>
                    <a:pt x="40" y="1"/>
                  </a:lnTo>
                  <a:lnTo>
                    <a:pt x="42" y="1"/>
                  </a:lnTo>
                  <a:lnTo>
                    <a:pt x="42" y="0"/>
                  </a:lnTo>
                  <a:lnTo>
                    <a:pt x="43" y="0"/>
                  </a:lnTo>
                  <a:lnTo>
                    <a:pt x="45" y="0"/>
                  </a:lnTo>
                  <a:lnTo>
                    <a:pt x="52" y="0"/>
                  </a:lnTo>
                  <a:lnTo>
                    <a:pt x="54" y="0"/>
                  </a:lnTo>
                  <a:lnTo>
                    <a:pt x="55" y="1"/>
                  </a:lnTo>
                  <a:lnTo>
                    <a:pt x="57" y="1"/>
                  </a:lnTo>
                  <a:lnTo>
                    <a:pt x="60" y="4"/>
                  </a:lnTo>
                  <a:lnTo>
                    <a:pt x="60" y="7"/>
                  </a:lnTo>
                  <a:lnTo>
                    <a:pt x="63" y="9"/>
                  </a:lnTo>
                  <a:lnTo>
                    <a:pt x="66" y="7"/>
                  </a:lnTo>
                  <a:lnTo>
                    <a:pt x="66" y="9"/>
                  </a:lnTo>
                  <a:lnTo>
                    <a:pt x="67" y="9"/>
                  </a:lnTo>
                  <a:lnTo>
                    <a:pt x="69" y="9"/>
                  </a:lnTo>
                  <a:lnTo>
                    <a:pt x="73" y="16"/>
                  </a:lnTo>
                  <a:lnTo>
                    <a:pt x="75" y="18"/>
                  </a:lnTo>
                  <a:lnTo>
                    <a:pt x="76" y="19"/>
                  </a:lnTo>
                  <a:lnTo>
                    <a:pt x="76" y="21"/>
                  </a:lnTo>
                  <a:lnTo>
                    <a:pt x="78" y="19"/>
                  </a:lnTo>
                  <a:lnTo>
                    <a:pt x="78" y="22"/>
                  </a:lnTo>
                  <a:lnTo>
                    <a:pt x="79" y="22"/>
                  </a:lnTo>
                  <a:lnTo>
                    <a:pt x="81" y="24"/>
                  </a:lnTo>
                  <a:lnTo>
                    <a:pt x="79" y="24"/>
                  </a:lnTo>
                  <a:lnTo>
                    <a:pt x="81" y="25"/>
                  </a:lnTo>
                  <a:lnTo>
                    <a:pt x="82" y="27"/>
                  </a:lnTo>
                  <a:lnTo>
                    <a:pt x="84" y="27"/>
                  </a:lnTo>
                  <a:lnTo>
                    <a:pt x="85" y="27"/>
                  </a:lnTo>
                  <a:lnTo>
                    <a:pt x="87" y="28"/>
                  </a:lnTo>
                  <a:lnTo>
                    <a:pt x="87" y="30"/>
                  </a:lnTo>
                  <a:lnTo>
                    <a:pt x="90" y="31"/>
                  </a:lnTo>
                  <a:lnTo>
                    <a:pt x="93" y="34"/>
                  </a:lnTo>
                  <a:lnTo>
                    <a:pt x="91" y="37"/>
                  </a:lnTo>
                  <a:lnTo>
                    <a:pt x="91" y="39"/>
                  </a:lnTo>
                  <a:lnTo>
                    <a:pt x="93" y="39"/>
                  </a:lnTo>
                  <a:lnTo>
                    <a:pt x="93" y="40"/>
                  </a:lnTo>
                  <a:lnTo>
                    <a:pt x="94" y="42"/>
                  </a:lnTo>
                  <a:lnTo>
                    <a:pt x="94" y="45"/>
                  </a:lnTo>
                  <a:lnTo>
                    <a:pt x="96" y="46"/>
                  </a:lnTo>
                  <a:lnTo>
                    <a:pt x="96" y="48"/>
                  </a:lnTo>
                  <a:lnTo>
                    <a:pt x="94" y="51"/>
                  </a:lnTo>
                  <a:lnTo>
                    <a:pt x="96" y="55"/>
                  </a:lnTo>
                  <a:lnTo>
                    <a:pt x="97" y="57"/>
                  </a:lnTo>
                  <a:lnTo>
                    <a:pt x="99" y="57"/>
                  </a:lnTo>
                  <a:lnTo>
                    <a:pt x="100" y="57"/>
                  </a:lnTo>
                  <a:lnTo>
                    <a:pt x="102" y="58"/>
                  </a:lnTo>
                  <a:lnTo>
                    <a:pt x="102" y="60"/>
                  </a:lnTo>
                  <a:lnTo>
                    <a:pt x="103" y="60"/>
                  </a:lnTo>
                  <a:lnTo>
                    <a:pt x="103" y="61"/>
                  </a:lnTo>
                  <a:lnTo>
                    <a:pt x="105" y="63"/>
                  </a:lnTo>
                  <a:lnTo>
                    <a:pt x="105" y="64"/>
                  </a:lnTo>
                  <a:lnTo>
                    <a:pt x="105" y="66"/>
                  </a:lnTo>
                  <a:lnTo>
                    <a:pt x="105" y="67"/>
                  </a:lnTo>
                  <a:lnTo>
                    <a:pt x="105" y="69"/>
                  </a:lnTo>
                  <a:lnTo>
                    <a:pt x="105" y="70"/>
                  </a:lnTo>
                  <a:lnTo>
                    <a:pt x="106" y="72"/>
                  </a:lnTo>
                  <a:lnTo>
                    <a:pt x="105" y="73"/>
                  </a:lnTo>
                  <a:lnTo>
                    <a:pt x="102" y="73"/>
                  </a:lnTo>
                  <a:lnTo>
                    <a:pt x="100" y="73"/>
                  </a:lnTo>
                  <a:lnTo>
                    <a:pt x="96" y="73"/>
                  </a:lnTo>
                  <a:lnTo>
                    <a:pt x="93" y="73"/>
                  </a:lnTo>
                  <a:lnTo>
                    <a:pt x="90" y="75"/>
                  </a:lnTo>
                  <a:lnTo>
                    <a:pt x="88" y="75"/>
                  </a:lnTo>
                  <a:lnTo>
                    <a:pt x="87" y="73"/>
                  </a:lnTo>
                  <a:lnTo>
                    <a:pt x="85" y="73"/>
                  </a:lnTo>
                  <a:lnTo>
                    <a:pt x="84" y="73"/>
                  </a:lnTo>
                  <a:lnTo>
                    <a:pt x="82" y="73"/>
                  </a:lnTo>
                  <a:lnTo>
                    <a:pt x="79" y="70"/>
                  </a:lnTo>
                  <a:lnTo>
                    <a:pt x="79" y="72"/>
                  </a:lnTo>
                  <a:lnTo>
                    <a:pt x="78" y="72"/>
                  </a:lnTo>
                  <a:lnTo>
                    <a:pt x="76" y="72"/>
                  </a:lnTo>
                  <a:lnTo>
                    <a:pt x="76" y="70"/>
                  </a:lnTo>
                  <a:lnTo>
                    <a:pt x="76" y="69"/>
                  </a:lnTo>
                  <a:lnTo>
                    <a:pt x="73" y="69"/>
                  </a:lnTo>
                  <a:lnTo>
                    <a:pt x="72" y="69"/>
                  </a:lnTo>
                  <a:lnTo>
                    <a:pt x="70" y="69"/>
                  </a:lnTo>
                  <a:lnTo>
                    <a:pt x="42" y="69"/>
                  </a:lnTo>
                  <a:lnTo>
                    <a:pt x="31" y="72"/>
                  </a:lnTo>
                  <a:lnTo>
                    <a:pt x="22" y="72"/>
                  </a:lnTo>
                  <a:lnTo>
                    <a:pt x="18" y="75"/>
                  </a:lnTo>
                  <a:lnTo>
                    <a:pt x="16" y="75"/>
                  </a:lnTo>
                  <a:lnTo>
                    <a:pt x="15" y="73"/>
                  </a:lnTo>
                  <a:lnTo>
                    <a:pt x="13" y="73"/>
                  </a:lnTo>
                  <a:lnTo>
                    <a:pt x="13" y="63"/>
                  </a:lnTo>
                  <a:lnTo>
                    <a:pt x="15" y="60"/>
                  </a:lnTo>
                  <a:lnTo>
                    <a:pt x="30" y="60"/>
                  </a:lnTo>
                  <a:lnTo>
                    <a:pt x="30" y="58"/>
                  </a:lnTo>
                  <a:lnTo>
                    <a:pt x="31" y="57"/>
                  </a:lnTo>
                  <a:lnTo>
                    <a:pt x="33" y="57"/>
                  </a:lnTo>
                  <a:lnTo>
                    <a:pt x="37" y="57"/>
                  </a:lnTo>
                  <a:lnTo>
                    <a:pt x="40" y="55"/>
                  </a:lnTo>
                  <a:lnTo>
                    <a:pt x="40" y="54"/>
                  </a:lnTo>
                  <a:lnTo>
                    <a:pt x="42" y="54"/>
                  </a:lnTo>
                  <a:lnTo>
                    <a:pt x="43" y="54"/>
                  </a:lnTo>
                  <a:lnTo>
                    <a:pt x="45" y="55"/>
                  </a:lnTo>
                  <a:lnTo>
                    <a:pt x="46" y="55"/>
                  </a:lnTo>
                  <a:lnTo>
                    <a:pt x="49" y="57"/>
                  </a:lnTo>
                  <a:lnTo>
                    <a:pt x="52" y="57"/>
                  </a:lnTo>
                  <a:lnTo>
                    <a:pt x="54" y="58"/>
                  </a:lnTo>
                  <a:lnTo>
                    <a:pt x="57" y="58"/>
                  </a:lnTo>
                  <a:lnTo>
                    <a:pt x="57" y="60"/>
                  </a:lnTo>
                  <a:lnTo>
                    <a:pt x="60" y="58"/>
                  </a:lnTo>
                  <a:lnTo>
                    <a:pt x="63" y="57"/>
                  </a:lnTo>
                  <a:lnTo>
                    <a:pt x="64" y="57"/>
                  </a:lnTo>
                  <a:lnTo>
                    <a:pt x="64" y="55"/>
                  </a:lnTo>
                  <a:lnTo>
                    <a:pt x="64" y="54"/>
                  </a:lnTo>
                  <a:lnTo>
                    <a:pt x="63" y="54"/>
                  </a:lnTo>
                  <a:lnTo>
                    <a:pt x="61" y="54"/>
                  </a:lnTo>
                  <a:lnTo>
                    <a:pt x="60" y="54"/>
                  </a:lnTo>
                  <a:lnTo>
                    <a:pt x="55" y="55"/>
                  </a:lnTo>
                  <a:lnTo>
                    <a:pt x="54" y="55"/>
                  </a:lnTo>
                  <a:lnTo>
                    <a:pt x="52" y="54"/>
                  </a:lnTo>
                  <a:lnTo>
                    <a:pt x="51" y="52"/>
                  </a:lnTo>
                  <a:lnTo>
                    <a:pt x="48" y="52"/>
                  </a:lnTo>
                  <a:lnTo>
                    <a:pt x="45" y="49"/>
                  </a:lnTo>
                  <a:lnTo>
                    <a:pt x="43" y="49"/>
                  </a:lnTo>
                  <a:lnTo>
                    <a:pt x="42" y="49"/>
                  </a:lnTo>
                  <a:lnTo>
                    <a:pt x="39" y="49"/>
                  </a:lnTo>
                  <a:lnTo>
                    <a:pt x="37" y="49"/>
                  </a:lnTo>
                  <a:lnTo>
                    <a:pt x="36" y="51"/>
                  </a:lnTo>
                  <a:lnTo>
                    <a:pt x="34" y="52"/>
                  </a:lnTo>
                  <a:lnTo>
                    <a:pt x="18" y="52"/>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09" name="Freeform 683"/>
            <p:cNvSpPr>
              <a:spLocks/>
            </p:cNvSpPr>
            <p:nvPr/>
          </p:nvSpPr>
          <p:spPr bwMode="auto">
            <a:xfrm>
              <a:off x="777" y="2149"/>
              <a:ext cx="506" cy="330"/>
            </a:xfrm>
            <a:custGeom>
              <a:avLst/>
              <a:gdLst>
                <a:gd name="T0" fmla="*/ 56 w 506"/>
                <a:gd name="T1" fmla="*/ 23 h 330"/>
                <a:gd name="T2" fmla="*/ 71 w 506"/>
                <a:gd name="T3" fmla="*/ 44 h 330"/>
                <a:gd name="T4" fmla="*/ 78 w 506"/>
                <a:gd name="T5" fmla="*/ 57 h 330"/>
                <a:gd name="T6" fmla="*/ 89 w 506"/>
                <a:gd name="T7" fmla="*/ 78 h 330"/>
                <a:gd name="T8" fmla="*/ 110 w 506"/>
                <a:gd name="T9" fmla="*/ 99 h 330"/>
                <a:gd name="T10" fmla="*/ 129 w 506"/>
                <a:gd name="T11" fmla="*/ 116 h 330"/>
                <a:gd name="T12" fmla="*/ 132 w 506"/>
                <a:gd name="T13" fmla="*/ 135 h 330"/>
                <a:gd name="T14" fmla="*/ 147 w 506"/>
                <a:gd name="T15" fmla="*/ 143 h 330"/>
                <a:gd name="T16" fmla="*/ 174 w 506"/>
                <a:gd name="T17" fmla="*/ 173 h 330"/>
                <a:gd name="T18" fmla="*/ 196 w 506"/>
                <a:gd name="T19" fmla="*/ 206 h 330"/>
                <a:gd name="T20" fmla="*/ 198 w 506"/>
                <a:gd name="T21" fmla="*/ 223 h 330"/>
                <a:gd name="T22" fmla="*/ 210 w 506"/>
                <a:gd name="T23" fmla="*/ 252 h 330"/>
                <a:gd name="T24" fmla="*/ 226 w 506"/>
                <a:gd name="T25" fmla="*/ 262 h 330"/>
                <a:gd name="T26" fmla="*/ 238 w 506"/>
                <a:gd name="T27" fmla="*/ 268 h 330"/>
                <a:gd name="T28" fmla="*/ 270 w 506"/>
                <a:gd name="T29" fmla="*/ 283 h 330"/>
                <a:gd name="T30" fmla="*/ 322 w 506"/>
                <a:gd name="T31" fmla="*/ 304 h 330"/>
                <a:gd name="T32" fmla="*/ 355 w 506"/>
                <a:gd name="T33" fmla="*/ 310 h 330"/>
                <a:gd name="T34" fmla="*/ 418 w 506"/>
                <a:gd name="T35" fmla="*/ 325 h 330"/>
                <a:gd name="T36" fmla="*/ 445 w 506"/>
                <a:gd name="T37" fmla="*/ 298 h 330"/>
                <a:gd name="T38" fmla="*/ 473 w 506"/>
                <a:gd name="T39" fmla="*/ 273 h 330"/>
                <a:gd name="T40" fmla="*/ 485 w 506"/>
                <a:gd name="T41" fmla="*/ 262 h 330"/>
                <a:gd name="T42" fmla="*/ 494 w 506"/>
                <a:gd name="T43" fmla="*/ 247 h 330"/>
                <a:gd name="T44" fmla="*/ 499 w 506"/>
                <a:gd name="T45" fmla="*/ 226 h 330"/>
                <a:gd name="T46" fmla="*/ 491 w 506"/>
                <a:gd name="T47" fmla="*/ 207 h 330"/>
                <a:gd name="T48" fmla="*/ 442 w 506"/>
                <a:gd name="T49" fmla="*/ 240 h 330"/>
                <a:gd name="T50" fmla="*/ 423 w 506"/>
                <a:gd name="T51" fmla="*/ 262 h 330"/>
                <a:gd name="T52" fmla="*/ 390 w 506"/>
                <a:gd name="T53" fmla="*/ 264 h 330"/>
                <a:gd name="T54" fmla="*/ 358 w 506"/>
                <a:gd name="T55" fmla="*/ 256 h 330"/>
                <a:gd name="T56" fmla="*/ 334 w 506"/>
                <a:gd name="T57" fmla="*/ 212 h 330"/>
                <a:gd name="T58" fmla="*/ 324 w 506"/>
                <a:gd name="T59" fmla="*/ 167 h 330"/>
                <a:gd name="T60" fmla="*/ 328 w 506"/>
                <a:gd name="T61" fmla="*/ 138 h 330"/>
                <a:gd name="T62" fmla="*/ 333 w 506"/>
                <a:gd name="T63" fmla="*/ 134 h 330"/>
                <a:gd name="T64" fmla="*/ 301 w 506"/>
                <a:gd name="T65" fmla="*/ 120 h 330"/>
                <a:gd name="T66" fmla="*/ 261 w 506"/>
                <a:gd name="T67" fmla="*/ 54 h 330"/>
                <a:gd name="T68" fmla="*/ 202 w 506"/>
                <a:gd name="T69" fmla="*/ 39 h 330"/>
                <a:gd name="T70" fmla="*/ 147 w 506"/>
                <a:gd name="T71" fmla="*/ 26 h 330"/>
                <a:gd name="T72" fmla="*/ 3 w 506"/>
                <a:gd name="T73" fmla="*/ 9 h 330"/>
                <a:gd name="T74" fmla="*/ 15 w 506"/>
                <a:gd name="T75" fmla="*/ 32 h 330"/>
                <a:gd name="T76" fmla="*/ 21 w 506"/>
                <a:gd name="T77" fmla="*/ 44 h 330"/>
                <a:gd name="T78" fmla="*/ 35 w 506"/>
                <a:gd name="T79" fmla="*/ 63 h 330"/>
                <a:gd name="T80" fmla="*/ 53 w 506"/>
                <a:gd name="T81" fmla="*/ 86 h 330"/>
                <a:gd name="T82" fmla="*/ 51 w 506"/>
                <a:gd name="T83" fmla="*/ 93 h 330"/>
                <a:gd name="T84" fmla="*/ 42 w 506"/>
                <a:gd name="T85" fmla="*/ 99 h 330"/>
                <a:gd name="T86" fmla="*/ 53 w 506"/>
                <a:gd name="T87" fmla="*/ 108 h 330"/>
                <a:gd name="T88" fmla="*/ 68 w 506"/>
                <a:gd name="T89" fmla="*/ 114 h 330"/>
                <a:gd name="T90" fmla="*/ 83 w 506"/>
                <a:gd name="T91" fmla="*/ 152 h 330"/>
                <a:gd name="T92" fmla="*/ 93 w 506"/>
                <a:gd name="T93" fmla="*/ 155 h 330"/>
                <a:gd name="T94" fmla="*/ 122 w 506"/>
                <a:gd name="T95" fmla="*/ 185 h 330"/>
                <a:gd name="T96" fmla="*/ 123 w 506"/>
                <a:gd name="T97" fmla="*/ 165 h 330"/>
                <a:gd name="T98" fmla="*/ 105 w 506"/>
                <a:gd name="T99" fmla="*/ 143 h 330"/>
                <a:gd name="T100" fmla="*/ 96 w 506"/>
                <a:gd name="T101" fmla="*/ 120 h 330"/>
                <a:gd name="T102" fmla="*/ 89 w 506"/>
                <a:gd name="T103" fmla="*/ 114 h 330"/>
                <a:gd name="T104" fmla="*/ 75 w 506"/>
                <a:gd name="T105" fmla="*/ 93 h 330"/>
                <a:gd name="T106" fmla="*/ 62 w 506"/>
                <a:gd name="T107" fmla="*/ 74 h 330"/>
                <a:gd name="T108" fmla="*/ 44 w 506"/>
                <a:gd name="T109" fmla="*/ 50 h 3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6"/>
                <a:gd name="T166" fmla="*/ 0 h 330"/>
                <a:gd name="T167" fmla="*/ 506 w 506"/>
                <a:gd name="T168" fmla="*/ 330 h 3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6" h="330">
                  <a:moveTo>
                    <a:pt x="39" y="17"/>
                  </a:moveTo>
                  <a:lnTo>
                    <a:pt x="42" y="18"/>
                  </a:lnTo>
                  <a:lnTo>
                    <a:pt x="45" y="20"/>
                  </a:lnTo>
                  <a:lnTo>
                    <a:pt x="47" y="20"/>
                  </a:lnTo>
                  <a:lnTo>
                    <a:pt x="47" y="21"/>
                  </a:lnTo>
                  <a:lnTo>
                    <a:pt x="51" y="23"/>
                  </a:lnTo>
                  <a:lnTo>
                    <a:pt x="56" y="23"/>
                  </a:lnTo>
                  <a:lnTo>
                    <a:pt x="59" y="24"/>
                  </a:lnTo>
                  <a:lnTo>
                    <a:pt x="59" y="26"/>
                  </a:lnTo>
                  <a:lnTo>
                    <a:pt x="66" y="29"/>
                  </a:lnTo>
                  <a:lnTo>
                    <a:pt x="68" y="30"/>
                  </a:lnTo>
                  <a:lnTo>
                    <a:pt x="68" y="32"/>
                  </a:lnTo>
                  <a:lnTo>
                    <a:pt x="69" y="39"/>
                  </a:lnTo>
                  <a:lnTo>
                    <a:pt x="71" y="44"/>
                  </a:lnTo>
                  <a:lnTo>
                    <a:pt x="72" y="45"/>
                  </a:lnTo>
                  <a:lnTo>
                    <a:pt x="72" y="47"/>
                  </a:lnTo>
                  <a:lnTo>
                    <a:pt x="74" y="48"/>
                  </a:lnTo>
                  <a:lnTo>
                    <a:pt x="74" y="54"/>
                  </a:lnTo>
                  <a:lnTo>
                    <a:pt x="75" y="56"/>
                  </a:lnTo>
                  <a:lnTo>
                    <a:pt x="77" y="56"/>
                  </a:lnTo>
                  <a:lnTo>
                    <a:pt x="78" y="57"/>
                  </a:lnTo>
                  <a:lnTo>
                    <a:pt x="78" y="63"/>
                  </a:lnTo>
                  <a:lnTo>
                    <a:pt x="80" y="65"/>
                  </a:lnTo>
                  <a:lnTo>
                    <a:pt x="83" y="66"/>
                  </a:lnTo>
                  <a:lnTo>
                    <a:pt x="83" y="68"/>
                  </a:lnTo>
                  <a:lnTo>
                    <a:pt x="84" y="72"/>
                  </a:lnTo>
                  <a:lnTo>
                    <a:pt x="87" y="75"/>
                  </a:lnTo>
                  <a:lnTo>
                    <a:pt x="89" y="78"/>
                  </a:lnTo>
                  <a:lnTo>
                    <a:pt x="92" y="81"/>
                  </a:lnTo>
                  <a:lnTo>
                    <a:pt x="95" y="83"/>
                  </a:lnTo>
                  <a:lnTo>
                    <a:pt x="99" y="89"/>
                  </a:lnTo>
                  <a:lnTo>
                    <a:pt x="102" y="92"/>
                  </a:lnTo>
                  <a:lnTo>
                    <a:pt x="110" y="93"/>
                  </a:lnTo>
                  <a:lnTo>
                    <a:pt x="110" y="98"/>
                  </a:lnTo>
                  <a:lnTo>
                    <a:pt x="110" y="99"/>
                  </a:lnTo>
                  <a:lnTo>
                    <a:pt x="110" y="102"/>
                  </a:lnTo>
                  <a:lnTo>
                    <a:pt x="114" y="105"/>
                  </a:lnTo>
                  <a:lnTo>
                    <a:pt x="119" y="108"/>
                  </a:lnTo>
                  <a:lnTo>
                    <a:pt x="123" y="114"/>
                  </a:lnTo>
                  <a:lnTo>
                    <a:pt x="125" y="114"/>
                  </a:lnTo>
                  <a:lnTo>
                    <a:pt x="125" y="116"/>
                  </a:lnTo>
                  <a:lnTo>
                    <a:pt x="129" y="116"/>
                  </a:lnTo>
                  <a:lnTo>
                    <a:pt x="131" y="117"/>
                  </a:lnTo>
                  <a:lnTo>
                    <a:pt x="132" y="120"/>
                  </a:lnTo>
                  <a:lnTo>
                    <a:pt x="134" y="122"/>
                  </a:lnTo>
                  <a:lnTo>
                    <a:pt x="132" y="126"/>
                  </a:lnTo>
                  <a:lnTo>
                    <a:pt x="131" y="132"/>
                  </a:lnTo>
                  <a:lnTo>
                    <a:pt x="131" y="134"/>
                  </a:lnTo>
                  <a:lnTo>
                    <a:pt x="132" y="135"/>
                  </a:lnTo>
                  <a:lnTo>
                    <a:pt x="137" y="135"/>
                  </a:lnTo>
                  <a:lnTo>
                    <a:pt x="138" y="134"/>
                  </a:lnTo>
                  <a:lnTo>
                    <a:pt x="140" y="135"/>
                  </a:lnTo>
                  <a:lnTo>
                    <a:pt x="138" y="138"/>
                  </a:lnTo>
                  <a:lnTo>
                    <a:pt x="138" y="140"/>
                  </a:lnTo>
                  <a:lnTo>
                    <a:pt x="146" y="143"/>
                  </a:lnTo>
                  <a:lnTo>
                    <a:pt x="147" y="143"/>
                  </a:lnTo>
                  <a:lnTo>
                    <a:pt x="149" y="143"/>
                  </a:lnTo>
                  <a:lnTo>
                    <a:pt x="155" y="147"/>
                  </a:lnTo>
                  <a:lnTo>
                    <a:pt x="155" y="153"/>
                  </a:lnTo>
                  <a:lnTo>
                    <a:pt x="156" y="155"/>
                  </a:lnTo>
                  <a:lnTo>
                    <a:pt x="173" y="168"/>
                  </a:lnTo>
                  <a:lnTo>
                    <a:pt x="174" y="170"/>
                  </a:lnTo>
                  <a:lnTo>
                    <a:pt x="174" y="173"/>
                  </a:lnTo>
                  <a:lnTo>
                    <a:pt x="177" y="174"/>
                  </a:lnTo>
                  <a:lnTo>
                    <a:pt x="180" y="180"/>
                  </a:lnTo>
                  <a:lnTo>
                    <a:pt x="192" y="192"/>
                  </a:lnTo>
                  <a:lnTo>
                    <a:pt x="193" y="194"/>
                  </a:lnTo>
                  <a:lnTo>
                    <a:pt x="193" y="195"/>
                  </a:lnTo>
                  <a:lnTo>
                    <a:pt x="195" y="203"/>
                  </a:lnTo>
                  <a:lnTo>
                    <a:pt x="196" y="206"/>
                  </a:lnTo>
                  <a:lnTo>
                    <a:pt x="198" y="209"/>
                  </a:lnTo>
                  <a:lnTo>
                    <a:pt x="199" y="210"/>
                  </a:lnTo>
                  <a:lnTo>
                    <a:pt x="201" y="215"/>
                  </a:lnTo>
                  <a:lnTo>
                    <a:pt x="201" y="218"/>
                  </a:lnTo>
                  <a:lnTo>
                    <a:pt x="201" y="219"/>
                  </a:lnTo>
                  <a:lnTo>
                    <a:pt x="198" y="222"/>
                  </a:lnTo>
                  <a:lnTo>
                    <a:pt x="198" y="223"/>
                  </a:lnTo>
                  <a:lnTo>
                    <a:pt x="199" y="225"/>
                  </a:lnTo>
                  <a:lnTo>
                    <a:pt x="199" y="226"/>
                  </a:lnTo>
                  <a:lnTo>
                    <a:pt x="193" y="229"/>
                  </a:lnTo>
                  <a:lnTo>
                    <a:pt x="193" y="231"/>
                  </a:lnTo>
                  <a:lnTo>
                    <a:pt x="195" y="231"/>
                  </a:lnTo>
                  <a:lnTo>
                    <a:pt x="198" y="240"/>
                  </a:lnTo>
                  <a:lnTo>
                    <a:pt x="210" y="252"/>
                  </a:lnTo>
                  <a:lnTo>
                    <a:pt x="213" y="252"/>
                  </a:lnTo>
                  <a:lnTo>
                    <a:pt x="216" y="252"/>
                  </a:lnTo>
                  <a:lnTo>
                    <a:pt x="220" y="256"/>
                  </a:lnTo>
                  <a:lnTo>
                    <a:pt x="223" y="258"/>
                  </a:lnTo>
                  <a:lnTo>
                    <a:pt x="226" y="259"/>
                  </a:lnTo>
                  <a:lnTo>
                    <a:pt x="226" y="261"/>
                  </a:lnTo>
                  <a:lnTo>
                    <a:pt x="226" y="262"/>
                  </a:lnTo>
                  <a:lnTo>
                    <a:pt x="228" y="262"/>
                  </a:lnTo>
                  <a:lnTo>
                    <a:pt x="228" y="264"/>
                  </a:lnTo>
                  <a:lnTo>
                    <a:pt x="229" y="265"/>
                  </a:lnTo>
                  <a:lnTo>
                    <a:pt x="231" y="267"/>
                  </a:lnTo>
                  <a:lnTo>
                    <a:pt x="235" y="267"/>
                  </a:lnTo>
                  <a:lnTo>
                    <a:pt x="237" y="268"/>
                  </a:lnTo>
                  <a:lnTo>
                    <a:pt x="238" y="268"/>
                  </a:lnTo>
                  <a:lnTo>
                    <a:pt x="238" y="270"/>
                  </a:lnTo>
                  <a:lnTo>
                    <a:pt x="253" y="273"/>
                  </a:lnTo>
                  <a:lnTo>
                    <a:pt x="255" y="273"/>
                  </a:lnTo>
                  <a:lnTo>
                    <a:pt x="259" y="276"/>
                  </a:lnTo>
                  <a:lnTo>
                    <a:pt x="261" y="277"/>
                  </a:lnTo>
                  <a:lnTo>
                    <a:pt x="261" y="279"/>
                  </a:lnTo>
                  <a:lnTo>
                    <a:pt x="270" y="283"/>
                  </a:lnTo>
                  <a:lnTo>
                    <a:pt x="270" y="285"/>
                  </a:lnTo>
                  <a:lnTo>
                    <a:pt x="273" y="286"/>
                  </a:lnTo>
                  <a:lnTo>
                    <a:pt x="273" y="285"/>
                  </a:lnTo>
                  <a:lnTo>
                    <a:pt x="306" y="298"/>
                  </a:lnTo>
                  <a:lnTo>
                    <a:pt x="309" y="297"/>
                  </a:lnTo>
                  <a:lnTo>
                    <a:pt x="319" y="304"/>
                  </a:lnTo>
                  <a:lnTo>
                    <a:pt x="322" y="304"/>
                  </a:lnTo>
                  <a:lnTo>
                    <a:pt x="324" y="306"/>
                  </a:lnTo>
                  <a:lnTo>
                    <a:pt x="342" y="312"/>
                  </a:lnTo>
                  <a:lnTo>
                    <a:pt x="343" y="312"/>
                  </a:lnTo>
                  <a:lnTo>
                    <a:pt x="346" y="313"/>
                  </a:lnTo>
                  <a:lnTo>
                    <a:pt x="352" y="313"/>
                  </a:lnTo>
                  <a:lnTo>
                    <a:pt x="354" y="312"/>
                  </a:lnTo>
                  <a:lnTo>
                    <a:pt x="355" y="310"/>
                  </a:lnTo>
                  <a:lnTo>
                    <a:pt x="361" y="309"/>
                  </a:lnTo>
                  <a:lnTo>
                    <a:pt x="367" y="304"/>
                  </a:lnTo>
                  <a:lnTo>
                    <a:pt x="372" y="303"/>
                  </a:lnTo>
                  <a:lnTo>
                    <a:pt x="376" y="303"/>
                  </a:lnTo>
                  <a:lnTo>
                    <a:pt x="394" y="310"/>
                  </a:lnTo>
                  <a:lnTo>
                    <a:pt x="417" y="330"/>
                  </a:lnTo>
                  <a:lnTo>
                    <a:pt x="418" y="325"/>
                  </a:lnTo>
                  <a:lnTo>
                    <a:pt x="418" y="324"/>
                  </a:lnTo>
                  <a:lnTo>
                    <a:pt x="418" y="321"/>
                  </a:lnTo>
                  <a:lnTo>
                    <a:pt x="421" y="316"/>
                  </a:lnTo>
                  <a:lnTo>
                    <a:pt x="428" y="304"/>
                  </a:lnTo>
                  <a:lnTo>
                    <a:pt x="445" y="304"/>
                  </a:lnTo>
                  <a:lnTo>
                    <a:pt x="445" y="303"/>
                  </a:lnTo>
                  <a:lnTo>
                    <a:pt x="445" y="298"/>
                  </a:lnTo>
                  <a:lnTo>
                    <a:pt x="445" y="297"/>
                  </a:lnTo>
                  <a:lnTo>
                    <a:pt x="442" y="295"/>
                  </a:lnTo>
                  <a:lnTo>
                    <a:pt x="440" y="292"/>
                  </a:lnTo>
                  <a:lnTo>
                    <a:pt x="428" y="282"/>
                  </a:lnTo>
                  <a:lnTo>
                    <a:pt x="437" y="282"/>
                  </a:lnTo>
                  <a:lnTo>
                    <a:pt x="439" y="273"/>
                  </a:lnTo>
                  <a:lnTo>
                    <a:pt x="473" y="273"/>
                  </a:lnTo>
                  <a:lnTo>
                    <a:pt x="478" y="264"/>
                  </a:lnTo>
                  <a:lnTo>
                    <a:pt x="478" y="262"/>
                  </a:lnTo>
                  <a:lnTo>
                    <a:pt x="481" y="264"/>
                  </a:lnTo>
                  <a:lnTo>
                    <a:pt x="481" y="261"/>
                  </a:lnTo>
                  <a:lnTo>
                    <a:pt x="484" y="256"/>
                  </a:lnTo>
                  <a:lnTo>
                    <a:pt x="487" y="256"/>
                  </a:lnTo>
                  <a:lnTo>
                    <a:pt x="485" y="262"/>
                  </a:lnTo>
                  <a:lnTo>
                    <a:pt x="487" y="262"/>
                  </a:lnTo>
                  <a:lnTo>
                    <a:pt x="488" y="264"/>
                  </a:lnTo>
                  <a:lnTo>
                    <a:pt x="487" y="268"/>
                  </a:lnTo>
                  <a:lnTo>
                    <a:pt x="488" y="270"/>
                  </a:lnTo>
                  <a:lnTo>
                    <a:pt x="490" y="268"/>
                  </a:lnTo>
                  <a:lnTo>
                    <a:pt x="494" y="249"/>
                  </a:lnTo>
                  <a:lnTo>
                    <a:pt x="494" y="247"/>
                  </a:lnTo>
                  <a:lnTo>
                    <a:pt x="493" y="246"/>
                  </a:lnTo>
                  <a:lnTo>
                    <a:pt x="494" y="244"/>
                  </a:lnTo>
                  <a:lnTo>
                    <a:pt x="494" y="243"/>
                  </a:lnTo>
                  <a:lnTo>
                    <a:pt x="493" y="241"/>
                  </a:lnTo>
                  <a:lnTo>
                    <a:pt x="496" y="235"/>
                  </a:lnTo>
                  <a:lnTo>
                    <a:pt x="496" y="232"/>
                  </a:lnTo>
                  <a:lnTo>
                    <a:pt x="499" y="226"/>
                  </a:lnTo>
                  <a:lnTo>
                    <a:pt x="505" y="221"/>
                  </a:lnTo>
                  <a:lnTo>
                    <a:pt x="506" y="215"/>
                  </a:lnTo>
                  <a:lnTo>
                    <a:pt x="506" y="212"/>
                  </a:lnTo>
                  <a:lnTo>
                    <a:pt x="503" y="209"/>
                  </a:lnTo>
                  <a:lnTo>
                    <a:pt x="494" y="207"/>
                  </a:lnTo>
                  <a:lnTo>
                    <a:pt x="491" y="212"/>
                  </a:lnTo>
                  <a:lnTo>
                    <a:pt x="491" y="207"/>
                  </a:lnTo>
                  <a:lnTo>
                    <a:pt x="485" y="206"/>
                  </a:lnTo>
                  <a:lnTo>
                    <a:pt x="475" y="209"/>
                  </a:lnTo>
                  <a:lnTo>
                    <a:pt x="472" y="210"/>
                  </a:lnTo>
                  <a:lnTo>
                    <a:pt x="451" y="213"/>
                  </a:lnTo>
                  <a:lnTo>
                    <a:pt x="448" y="216"/>
                  </a:lnTo>
                  <a:lnTo>
                    <a:pt x="443" y="238"/>
                  </a:lnTo>
                  <a:lnTo>
                    <a:pt x="442" y="240"/>
                  </a:lnTo>
                  <a:lnTo>
                    <a:pt x="439" y="247"/>
                  </a:lnTo>
                  <a:lnTo>
                    <a:pt x="436" y="252"/>
                  </a:lnTo>
                  <a:lnTo>
                    <a:pt x="431" y="253"/>
                  </a:lnTo>
                  <a:lnTo>
                    <a:pt x="431" y="259"/>
                  </a:lnTo>
                  <a:lnTo>
                    <a:pt x="427" y="262"/>
                  </a:lnTo>
                  <a:lnTo>
                    <a:pt x="424" y="262"/>
                  </a:lnTo>
                  <a:lnTo>
                    <a:pt x="423" y="262"/>
                  </a:lnTo>
                  <a:lnTo>
                    <a:pt x="421" y="261"/>
                  </a:lnTo>
                  <a:lnTo>
                    <a:pt x="421" y="259"/>
                  </a:lnTo>
                  <a:lnTo>
                    <a:pt x="418" y="258"/>
                  </a:lnTo>
                  <a:lnTo>
                    <a:pt x="414" y="258"/>
                  </a:lnTo>
                  <a:lnTo>
                    <a:pt x="400" y="262"/>
                  </a:lnTo>
                  <a:lnTo>
                    <a:pt x="399" y="262"/>
                  </a:lnTo>
                  <a:lnTo>
                    <a:pt x="390" y="264"/>
                  </a:lnTo>
                  <a:lnTo>
                    <a:pt x="382" y="268"/>
                  </a:lnTo>
                  <a:lnTo>
                    <a:pt x="379" y="268"/>
                  </a:lnTo>
                  <a:lnTo>
                    <a:pt x="375" y="265"/>
                  </a:lnTo>
                  <a:lnTo>
                    <a:pt x="372" y="261"/>
                  </a:lnTo>
                  <a:lnTo>
                    <a:pt x="370" y="259"/>
                  </a:lnTo>
                  <a:lnTo>
                    <a:pt x="366" y="259"/>
                  </a:lnTo>
                  <a:lnTo>
                    <a:pt x="358" y="256"/>
                  </a:lnTo>
                  <a:lnTo>
                    <a:pt x="352" y="250"/>
                  </a:lnTo>
                  <a:lnTo>
                    <a:pt x="351" y="250"/>
                  </a:lnTo>
                  <a:lnTo>
                    <a:pt x="345" y="234"/>
                  </a:lnTo>
                  <a:lnTo>
                    <a:pt x="339" y="228"/>
                  </a:lnTo>
                  <a:lnTo>
                    <a:pt x="331" y="216"/>
                  </a:lnTo>
                  <a:lnTo>
                    <a:pt x="333" y="215"/>
                  </a:lnTo>
                  <a:lnTo>
                    <a:pt x="334" y="212"/>
                  </a:lnTo>
                  <a:lnTo>
                    <a:pt x="334" y="210"/>
                  </a:lnTo>
                  <a:lnTo>
                    <a:pt x="333" y="209"/>
                  </a:lnTo>
                  <a:lnTo>
                    <a:pt x="327" y="203"/>
                  </a:lnTo>
                  <a:lnTo>
                    <a:pt x="325" y="197"/>
                  </a:lnTo>
                  <a:lnTo>
                    <a:pt x="327" y="171"/>
                  </a:lnTo>
                  <a:lnTo>
                    <a:pt x="325" y="168"/>
                  </a:lnTo>
                  <a:lnTo>
                    <a:pt x="324" y="167"/>
                  </a:lnTo>
                  <a:lnTo>
                    <a:pt x="324" y="155"/>
                  </a:lnTo>
                  <a:lnTo>
                    <a:pt x="324" y="153"/>
                  </a:lnTo>
                  <a:lnTo>
                    <a:pt x="324" y="152"/>
                  </a:lnTo>
                  <a:lnTo>
                    <a:pt x="325" y="147"/>
                  </a:lnTo>
                  <a:lnTo>
                    <a:pt x="327" y="146"/>
                  </a:lnTo>
                  <a:lnTo>
                    <a:pt x="327" y="140"/>
                  </a:lnTo>
                  <a:lnTo>
                    <a:pt x="328" y="138"/>
                  </a:lnTo>
                  <a:lnTo>
                    <a:pt x="333" y="140"/>
                  </a:lnTo>
                  <a:lnTo>
                    <a:pt x="336" y="135"/>
                  </a:lnTo>
                  <a:lnTo>
                    <a:pt x="336" y="132"/>
                  </a:lnTo>
                  <a:lnTo>
                    <a:pt x="336" y="134"/>
                  </a:lnTo>
                  <a:lnTo>
                    <a:pt x="334" y="135"/>
                  </a:lnTo>
                  <a:lnTo>
                    <a:pt x="333" y="135"/>
                  </a:lnTo>
                  <a:lnTo>
                    <a:pt x="333" y="134"/>
                  </a:lnTo>
                  <a:lnTo>
                    <a:pt x="336" y="129"/>
                  </a:lnTo>
                  <a:lnTo>
                    <a:pt x="330" y="129"/>
                  </a:lnTo>
                  <a:lnTo>
                    <a:pt x="324" y="126"/>
                  </a:lnTo>
                  <a:lnTo>
                    <a:pt x="316" y="126"/>
                  </a:lnTo>
                  <a:lnTo>
                    <a:pt x="312" y="123"/>
                  </a:lnTo>
                  <a:lnTo>
                    <a:pt x="307" y="123"/>
                  </a:lnTo>
                  <a:lnTo>
                    <a:pt x="301" y="120"/>
                  </a:lnTo>
                  <a:lnTo>
                    <a:pt x="297" y="111"/>
                  </a:lnTo>
                  <a:lnTo>
                    <a:pt x="292" y="98"/>
                  </a:lnTo>
                  <a:lnTo>
                    <a:pt x="286" y="93"/>
                  </a:lnTo>
                  <a:lnTo>
                    <a:pt x="285" y="87"/>
                  </a:lnTo>
                  <a:lnTo>
                    <a:pt x="279" y="83"/>
                  </a:lnTo>
                  <a:lnTo>
                    <a:pt x="273" y="68"/>
                  </a:lnTo>
                  <a:lnTo>
                    <a:pt x="261" y="54"/>
                  </a:lnTo>
                  <a:lnTo>
                    <a:pt x="247" y="56"/>
                  </a:lnTo>
                  <a:lnTo>
                    <a:pt x="243" y="54"/>
                  </a:lnTo>
                  <a:lnTo>
                    <a:pt x="240" y="56"/>
                  </a:lnTo>
                  <a:lnTo>
                    <a:pt x="232" y="71"/>
                  </a:lnTo>
                  <a:lnTo>
                    <a:pt x="225" y="69"/>
                  </a:lnTo>
                  <a:lnTo>
                    <a:pt x="207" y="54"/>
                  </a:lnTo>
                  <a:lnTo>
                    <a:pt x="202" y="39"/>
                  </a:lnTo>
                  <a:lnTo>
                    <a:pt x="187" y="27"/>
                  </a:lnTo>
                  <a:lnTo>
                    <a:pt x="186" y="24"/>
                  </a:lnTo>
                  <a:lnTo>
                    <a:pt x="182" y="23"/>
                  </a:lnTo>
                  <a:lnTo>
                    <a:pt x="180" y="18"/>
                  </a:lnTo>
                  <a:lnTo>
                    <a:pt x="176" y="15"/>
                  </a:lnTo>
                  <a:lnTo>
                    <a:pt x="147" y="17"/>
                  </a:lnTo>
                  <a:lnTo>
                    <a:pt x="147" y="26"/>
                  </a:lnTo>
                  <a:lnTo>
                    <a:pt x="102" y="26"/>
                  </a:lnTo>
                  <a:lnTo>
                    <a:pt x="38" y="2"/>
                  </a:lnTo>
                  <a:lnTo>
                    <a:pt x="38" y="0"/>
                  </a:lnTo>
                  <a:lnTo>
                    <a:pt x="0" y="3"/>
                  </a:lnTo>
                  <a:lnTo>
                    <a:pt x="2" y="5"/>
                  </a:lnTo>
                  <a:lnTo>
                    <a:pt x="2" y="8"/>
                  </a:lnTo>
                  <a:lnTo>
                    <a:pt x="3" y="9"/>
                  </a:lnTo>
                  <a:lnTo>
                    <a:pt x="5" y="12"/>
                  </a:lnTo>
                  <a:lnTo>
                    <a:pt x="6" y="14"/>
                  </a:lnTo>
                  <a:lnTo>
                    <a:pt x="6" y="15"/>
                  </a:lnTo>
                  <a:lnTo>
                    <a:pt x="8" y="15"/>
                  </a:lnTo>
                  <a:lnTo>
                    <a:pt x="9" y="17"/>
                  </a:lnTo>
                  <a:lnTo>
                    <a:pt x="9" y="21"/>
                  </a:lnTo>
                  <a:lnTo>
                    <a:pt x="15" y="32"/>
                  </a:lnTo>
                  <a:lnTo>
                    <a:pt x="15" y="33"/>
                  </a:lnTo>
                  <a:lnTo>
                    <a:pt x="17" y="35"/>
                  </a:lnTo>
                  <a:lnTo>
                    <a:pt x="18" y="36"/>
                  </a:lnTo>
                  <a:lnTo>
                    <a:pt x="20" y="41"/>
                  </a:lnTo>
                  <a:lnTo>
                    <a:pt x="20" y="44"/>
                  </a:lnTo>
                  <a:lnTo>
                    <a:pt x="20" y="45"/>
                  </a:lnTo>
                  <a:lnTo>
                    <a:pt x="21" y="44"/>
                  </a:lnTo>
                  <a:lnTo>
                    <a:pt x="23" y="44"/>
                  </a:lnTo>
                  <a:lnTo>
                    <a:pt x="24" y="57"/>
                  </a:lnTo>
                  <a:lnTo>
                    <a:pt x="26" y="57"/>
                  </a:lnTo>
                  <a:lnTo>
                    <a:pt x="29" y="59"/>
                  </a:lnTo>
                  <a:lnTo>
                    <a:pt x="30" y="60"/>
                  </a:lnTo>
                  <a:lnTo>
                    <a:pt x="32" y="60"/>
                  </a:lnTo>
                  <a:lnTo>
                    <a:pt x="35" y="63"/>
                  </a:lnTo>
                  <a:lnTo>
                    <a:pt x="36" y="63"/>
                  </a:lnTo>
                  <a:lnTo>
                    <a:pt x="41" y="69"/>
                  </a:lnTo>
                  <a:lnTo>
                    <a:pt x="42" y="69"/>
                  </a:lnTo>
                  <a:lnTo>
                    <a:pt x="45" y="74"/>
                  </a:lnTo>
                  <a:lnTo>
                    <a:pt x="53" y="81"/>
                  </a:lnTo>
                  <a:lnTo>
                    <a:pt x="53" y="84"/>
                  </a:lnTo>
                  <a:lnTo>
                    <a:pt x="53" y="86"/>
                  </a:lnTo>
                  <a:lnTo>
                    <a:pt x="53" y="87"/>
                  </a:lnTo>
                  <a:lnTo>
                    <a:pt x="53" y="89"/>
                  </a:lnTo>
                  <a:lnTo>
                    <a:pt x="53" y="90"/>
                  </a:lnTo>
                  <a:lnTo>
                    <a:pt x="51" y="90"/>
                  </a:lnTo>
                  <a:lnTo>
                    <a:pt x="50" y="92"/>
                  </a:lnTo>
                  <a:lnTo>
                    <a:pt x="50" y="93"/>
                  </a:lnTo>
                  <a:lnTo>
                    <a:pt x="51" y="93"/>
                  </a:lnTo>
                  <a:lnTo>
                    <a:pt x="51" y="95"/>
                  </a:lnTo>
                  <a:lnTo>
                    <a:pt x="48" y="93"/>
                  </a:lnTo>
                  <a:lnTo>
                    <a:pt x="44" y="95"/>
                  </a:lnTo>
                  <a:lnTo>
                    <a:pt x="36" y="95"/>
                  </a:lnTo>
                  <a:lnTo>
                    <a:pt x="36" y="96"/>
                  </a:lnTo>
                  <a:lnTo>
                    <a:pt x="38" y="96"/>
                  </a:lnTo>
                  <a:lnTo>
                    <a:pt x="42" y="99"/>
                  </a:lnTo>
                  <a:lnTo>
                    <a:pt x="45" y="101"/>
                  </a:lnTo>
                  <a:lnTo>
                    <a:pt x="45" y="102"/>
                  </a:lnTo>
                  <a:lnTo>
                    <a:pt x="47" y="105"/>
                  </a:lnTo>
                  <a:lnTo>
                    <a:pt x="48" y="105"/>
                  </a:lnTo>
                  <a:lnTo>
                    <a:pt x="51" y="105"/>
                  </a:lnTo>
                  <a:lnTo>
                    <a:pt x="53" y="107"/>
                  </a:lnTo>
                  <a:lnTo>
                    <a:pt x="53" y="108"/>
                  </a:lnTo>
                  <a:lnTo>
                    <a:pt x="57" y="110"/>
                  </a:lnTo>
                  <a:lnTo>
                    <a:pt x="59" y="113"/>
                  </a:lnTo>
                  <a:lnTo>
                    <a:pt x="60" y="114"/>
                  </a:lnTo>
                  <a:lnTo>
                    <a:pt x="65" y="114"/>
                  </a:lnTo>
                  <a:lnTo>
                    <a:pt x="68" y="110"/>
                  </a:lnTo>
                  <a:lnTo>
                    <a:pt x="69" y="111"/>
                  </a:lnTo>
                  <a:lnTo>
                    <a:pt x="68" y="114"/>
                  </a:lnTo>
                  <a:lnTo>
                    <a:pt x="74" y="120"/>
                  </a:lnTo>
                  <a:lnTo>
                    <a:pt x="78" y="125"/>
                  </a:lnTo>
                  <a:lnTo>
                    <a:pt x="81" y="125"/>
                  </a:lnTo>
                  <a:lnTo>
                    <a:pt x="84" y="132"/>
                  </a:lnTo>
                  <a:lnTo>
                    <a:pt x="86" y="143"/>
                  </a:lnTo>
                  <a:lnTo>
                    <a:pt x="83" y="150"/>
                  </a:lnTo>
                  <a:lnTo>
                    <a:pt x="83" y="152"/>
                  </a:lnTo>
                  <a:lnTo>
                    <a:pt x="84" y="150"/>
                  </a:lnTo>
                  <a:lnTo>
                    <a:pt x="86" y="152"/>
                  </a:lnTo>
                  <a:lnTo>
                    <a:pt x="87" y="152"/>
                  </a:lnTo>
                  <a:lnTo>
                    <a:pt x="89" y="152"/>
                  </a:lnTo>
                  <a:lnTo>
                    <a:pt x="89" y="153"/>
                  </a:lnTo>
                  <a:lnTo>
                    <a:pt x="90" y="155"/>
                  </a:lnTo>
                  <a:lnTo>
                    <a:pt x="93" y="155"/>
                  </a:lnTo>
                  <a:lnTo>
                    <a:pt x="93" y="156"/>
                  </a:lnTo>
                  <a:lnTo>
                    <a:pt x="110" y="171"/>
                  </a:lnTo>
                  <a:lnTo>
                    <a:pt x="113" y="171"/>
                  </a:lnTo>
                  <a:lnTo>
                    <a:pt x="116" y="176"/>
                  </a:lnTo>
                  <a:lnTo>
                    <a:pt x="119" y="183"/>
                  </a:lnTo>
                  <a:lnTo>
                    <a:pt x="120" y="185"/>
                  </a:lnTo>
                  <a:lnTo>
                    <a:pt x="122" y="185"/>
                  </a:lnTo>
                  <a:lnTo>
                    <a:pt x="123" y="183"/>
                  </a:lnTo>
                  <a:lnTo>
                    <a:pt x="126" y="182"/>
                  </a:lnTo>
                  <a:lnTo>
                    <a:pt x="129" y="179"/>
                  </a:lnTo>
                  <a:lnTo>
                    <a:pt x="129" y="176"/>
                  </a:lnTo>
                  <a:lnTo>
                    <a:pt x="129" y="174"/>
                  </a:lnTo>
                  <a:lnTo>
                    <a:pt x="123" y="167"/>
                  </a:lnTo>
                  <a:lnTo>
                    <a:pt x="123" y="165"/>
                  </a:lnTo>
                  <a:lnTo>
                    <a:pt x="117" y="159"/>
                  </a:lnTo>
                  <a:lnTo>
                    <a:pt x="114" y="162"/>
                  </a:lnTo>
                  <a:lnTo>
                    <a:pt x="113" y="161"/>
                  </a:lnTo>
                  <a:lnTo>
                    <a:pt x="111" y="159"/>
                  </a:lnTo>
                  <a:lnTo>
                    <a:pt x="108" y="155"/>
                  </a:lnTo>
                  <a:lnTo>
                    <a:pt x="108" y="149"/>
                  </a:lnTo>
                  <a:lnTo>
                    <a:pt x="105" y="143"/>
                  </a:lnTo>
                  <a:lnTo>
                    <a:pt x="104" y="143"/>
                  </a:lnTo>
                  <a:lnTo>
                    <a:pt x="104" y="138"/>
                  </a:lnTo>
                  <a:lnTo>
                    <a:pt x="102" y="135"/>
                  </a:lnTo>
                  <a:lnTo>
                    <a:pt x="99" y="132"/>
                  </a:lnTo>
                  <a:lnTo>
                    <a:pt x="98" y="123"/>
                  </a:lnTo>
                  <a:lnTo>
                    <a:pt x="96" y="123"/>
                  </a:lnTo>
                  <a:lnTo>
                    <a:pt x="96" y="120"/>
                  </a:lnTo>
                  <a:lnTo>
                    <a:pt x="95" y="116"/>
                  </a:lnTo>
                  <a:lnTo>
                    <a:pt x="92" y="113"/>
                  </a:lnTo>
                  <a:lnTo>
                    <a:pt x="90" y="113"/>
                  </a:lnTo>
                  <a:lnTo>
                    <a:pt x="90" y="117"/>
                  </a:lnTo>
                  <a:lnTo>
                    <a:pt x="92" y="119"/>
                  </a:lnTo>
                  <a:lnTo>
                    <a:pt x="89" y="116"/>
                  </a:lnTo>
                  <a:lnTo>
                    <a:pt x="89" y="114"/>
                  </a:lnTo>
                  <a:lnTo>
                    <a:pt x="87" y="110"/>
                  </a:lnTo>
                  <a:lnTo>
                    <a:pt x="87" y="108"/>
                  </a:lnTo>
                  <a:lnTo>
                    <a:pt x="86" y="108"/>
                  </a:lnTo>
                  <a:lnTo>
                    <a:pt x="84" y="107"/>
                  </a:lnTo>
                  <a:lnTo>
                    <a:pt x="83" y="104"/>
                  </a:lnTo>
                  <a:lnTo>
                    <a:pt x="81" y="101"/>
                  </a:lnTo>
                  <a:lnTo>
                    <a:pt x="75" y="93"/>
                  </a:lnTo>
                  <a:lnTo>
                    <a:pt x="74" y="84"/>
                  </a:lnTo>
                  <a:lnTo>
                    <a:pt x="72" y="83"/>
                  </a:lnTo>
                  <a:lnTo>
                    <a:pt x="71" y="83"/>
                  </a:lnTo>
                  <a:lnTo>
                    <a:pt x="68" y="75"/>
                  </a:lnTo>
                  <a:lnTo>
                    <a:pt x="66" y="75"/>
                  </a:lnTo>
                  <a:lnTo>
                    <a:pt x="63" y="74"/>
                  </a:lnTo>
                  <a:lnTo>
                    <a:pt x="62" y="74"/>
                  </a:lnTo>
                  <a:lnTo>
                    <a:pt x="60" y="69"/>
                  </a:lnTo>
                  <a:lnTo>
                    <a:pt x="59" y="66"/>
                  </a:lnTo>
                  <a:lnTo>
                    <a:pt x="51" y="60"/>
                  </a:lnTo>
                  <a:lnTo>
                    <a:pt x="51" y="59"/>
                  </a:lnTo>
                  <a:lnTo>
                    <a:pt x="50" y="57"/>
                  </a:lnTo>
                  <a:lnTo>
                    <a:pt x="48" y="57"/>
                  </a:lnTo>
                  <a:lnTo>
                    <a:pt x="44" y="50"/>
                  </a:lnTo>
                  <a:lnTo>
                    <a:pt x="42" y="35"/>
                  </a:lnTo>
                  <a:lnTo>
                    <a:pt x="41" y="32"/>
                  </a:lnTo>
                  <a:lnTo>
                    <a:pt x="39" y="21"/>
                  </a:lnTo>
                  <a:lnTo>
                    <a:pt x="39" y="20"/>
                  </a:lnTo>
                  <a:lnTo>
                    <a:pt x="39" y="17"/>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10" name="Freeform 684"/>
            <p:cNvSpPr>
              <a:spLocks/>
            </p:cNvSpPr>
            <p:nvPr/>
          </p:nvSpPr>
          <p:spPr bwMode="auto">
            <a:xfrm>
              <a:off x="1414" y="2518"/>
              <a:ext cx="204" cy="277"/>
            </a:xfrm>
            <a:custGeom>
              <a:avLst/>
              <a:gdLst>
                <a:gd name="T0" fmla="*/ 132 w 204"/>
                <a:gd name="T1" fmla="*/ 3 h 277"/>
                <a:gd name="T2" fmla="*/ 120 w 204"/>
                <a:gd name="T3" fmla="*/ 0 h 277"/>
                <a:gd name="T4" fmla="*/ 115 w 204"/>
                <a:gd name="T5" fmla="*/ 4 h 277"/>
                <a:gd name="T6" fmla="*/ 81 w 204"/>
                <a:gd name="T7" fmla="*/ 18 h 277"/>
                <a:gd name="T8" fmla="*/ 75 w 204"/>
                <a:gd name="T9" fmla="*/ 24 h 277"/>
                <a:gd name="T10" fmla="*/ 57 w 204"/>
                <a:gd name="T11" fmla="*/ 31 h 277"/>
                <a:gd name="T12" fmla="*/ 42 w 204"/>
                <a:gd name="T13" fmla="*/ 60 h 277"/>
                <a:gd name="T14" fmla="*/ 37 w 204"/>
                <a:gd name="T15" fmla="*/ 72 h 277"/>
                <a:gd name="T16" fmla="*/ 27 w 204"/>
                <a:gd name="T17" fmla="*/ 63 h 277"/>
                <a:gd name="T18" fmla="*/ 28 w 204"/>
                <a:gd name="T19" fmla="*/ 70 h 277"/>
                <a:gd name="T20" fmla="*/ 24 w 204"/>
                <a:gd name="T21" fmla="*/ 81 h 277"/>
                <a:gd name="T22" fmla="*/ 20 w 204"/>
                <a:gd name="T23" fmla="*/ 84 h 277"/>
                <a:gd name="T24" fmla="*/ 26 w 204"/>
                <a:gd name="T25" fmla="*/ 97 h 277"/>
                <a:gd name="T26" fmla="*/ 26 w 204"/>
                <a:gd name="T27" fmla="*/ 116 h 277"/>
                <a:gd name="T28" fmla="*/ 28 w 204"/>
                <a:gd name="T29" fmla="*/ 143 h 277"/>
                <a:gd name="T30" fmla="*/ 33 w 204"/>
                <a:gd name="T31" fmla="*/ 145 h 277"/>
                <a:gd name="T32" fmla="*/ 17 w 204"/>
                <a:gd name="T33" fmla="*/ 164 h 277"/>
                <a:gd name="T34" fmla="*/ 6 w 204"/>
                <a:gd name="T35" fmla="*/ 175 h 277"/>
                <a:gd name="T36" fmla="*/ 0 w 204"/>
                <a:gd name="T37" fmla="*/ 181 h 277"/>
                <a:gd name="T38" fmla="*/ 3 w 204"/>
                <a:gd name="T39" fmla="*/ 187 h 277"/>
                <a:gd name="T40" fmla="*/ 46 w 204"/>
                <a:gd name="T41" fmla="*/ 203 h 277"/>
                <a:gd name="T42" fmla="*/ 69 w 204"/>
                <a:gd name="T43" fmla="*/ 211 h 277"/>
                <a:gd name="T44" fmla="*/ 76 w 204"/>
                <a:gd name="T45" fmla="*/ 217 h 277"/>
                <a:gd name="T46" fmla="*/ 84 w 204"/>
                <a:gd name="T47" fmla="*/ 226 h 277"/>
                <a:gd name="T48" fmla="*/ 90 w 204"/>
                <a:gd name="T49" fmla="*/ 230 h 277"/>
                <a:gd name="T50" fmla="*/ 96 w 204"/>
                <a:gd name="T51" fmla="*/ 238 h 277"/>
                <a:gd name="T52" fmla="*/ 102 w 204"/>
                <a:gd name="T53" fmla="*/ 248 h 277"/>
                <a:gd name="T54" fmla="*/ 114 w 204"/>
                <a:gd name="T55" fmla="*/ 250 h 277"/>
                <a:gd name="T56" fmla="*/ 120 w 204"/>
                <a:gd name="T57" fmla="*/ 245 h 277"/>
                <a:gd name="T58" fmla="*/ 130 w 204"/>
                <a:gd name="T59" fmla="*/ 247 h 277"/>
                <a:gd name="T60" fmla="*/ 150 w 204"/>
                <a:gd name="T61" fmla="*/ 254 h 277"/>
                <a:gd name="T62" fmla="*/ 142 w 204"/>
                <a:gd name="T63" fmla="*/ 272 h 277"/>
                <a:gd name="T64" fmla="*/ 151 w 204"/>
                <a:gd name="T65" fmla="*/ 277 h 277"/>
                <a:gd name="T66" fmla="*/ 154 w 204"/>
                <a:gd name="T67" fmla="*/ 265 h 277"/>
                <a:gd name="T68" fmla="*/ 159 w 204"/>
                <a:gd name="T69" fmla="*/ 220 h 277"/>
                <a:gd name="T70" fmla="*/ 162 w 204"/>
                <a:gd name="T71" fmla="*/ 197 h 277"/>
                <a:gd name="T72" fmla="*/ 163 w 204"/>
                <a:gd name="T73" fmla="*/ 191 h 277"/>
                <a:gd name="T74" fmla="*/ 156 w 204"/>
                <a:gd name="T75" fmla="*/ 191 h 277"/>
                <a:gd name="T76" fmla="*/ 153 w 204"/>
                <a:gd name="T77" fmla="*/ 179 h 277"/>
                <a:gd name="T78" fmla="*/ 180 w 204"/>
                <a:gd name="T79" fmla="*/ 176 h 277"/>
                <a:gd name="T80" fmla="*/ 190 w 204"/>
                <a:gd name="T81" fmla="*/ 175 h 277"/>
                <a:gd name="T82" fmla="*/ 199 w 204"/>
                <a:gd name="T83" fmla="*/ 188 h 277"/>
                <a:gd name="T84" fmla="*/ 189 w 204"/>
                <a:gd name="T85" fmla="*/ 161 h 277"/>
                <a:gd name="T86" fmla="*/ 195 w 204"/>
                <a:gd name="T87" fmla="*/ 152 h 277"/>
                <a:gd name="T88" fmla="*/ 195 w 204"/>
                <a:gd name="T89" fmla="*/ 148 h 277"/>
                <a:gd name="T90" fmla="*/ 189 w 204"/>
                <a:gd name="T91" fmla="*/ 140 h 277"/>
                <a:gd name="T92" fmla="*/ 187 w 204"/>
                <a:gd name="T93" fmla="*/ 125 h 277"/>
                <a:gd name="T94" fmla="*/ 192 w 204"/>
                <a:gd name="T95" fmla="*/ 112 h 277"/>
                <a:gd name="T96" fmla="*/ 193 w 204"/>
                <a:gd name="T97" fmla="*/ 104 h 277"/>
                <a:gd name="T98" fmla="*/ 169 w 204"/>
                <a:gd name="T99" fmla="*/ 104 h 277"/>
                <a:gd name="T100" fmla="*/ 160 w 204"/>
                <a:gd name="T101" fmla="*/ 104 h 277"/>
                <a:gd name="T102" fmla="*/ 118 w 204"/>
                <a:gd name="T103" fmla="*/ 88 h 277"/>
                <a:gd name="T104" fmla="*/ 111 w 204"/>
                <a:gd name="T105" fmla="*/ 82 h 277"/>
                <a:gd name="T106" fmla="*/ 108 w 204"/>
                <a:gd name="T107" fmla="*/ 66 h 277"/>
                <a:gd name="T108" fmla="*/ 94 w 204"/>
                <a:gd name="T109" fmla="*/ 54 h 277"/>
                <a:gd name="T110" fmla="*/ 129 w 204"/>
                <a:gd name="T111" fmla="*/ 9 h 2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4"/>
                <a:gd name="T169" fmla="*/ 0 h 277"/>
                <a:gd name="T170" fmla="*/ 204 w 204"/>
                <a:gd name="T171" fmla="*/ 277 h 27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4" h="277">
                  <a:moveTo>
                    <a:pt x="129" y="9"/>
                  </a:moveTo>
                  <a:lnTo>
                    <a:pt x="130" y="7"/>
                  </a:lnTo>
                  <a:lnTo>
                    <a:pt x="132" y="6"/>
                  </a:lnTo>
                  <a:lnTo>
                    <a:pt x="132" y="3"/>
                  </a:lnTo>
                  <a:lnTo>
                    <a:pt x="129" y="1"/>
                  </a:lnTo>
                  <a:lnTo>
                    <a:pt x="124" y="0"/>
                  </a:lnTo>
                  <a:lnTo>
                    <a:pt x="121" y="0"/>
                  </a:lnTo>
                  <a:lnTo>
                    <a:pt x="120" y="0"/>
                  </a:lnTo>
                  <a:lnTo>
                    <a:pt x="120" y="3"/>
                  </a:lnTo>
                  <a:lnTo>
                    <a:pt x="118" y="3"/>
                  </a:lnTo>
                  <a:lnTo>
                    <a:pt x="117" y="3"/>
                  </a:lnTo>
                  <a:lnTo>
                    <a:pt x="115" y="4"/>
                  </a:lnTo>
                  <a:lnTo>
                    <a:pt x="115" y="6"/>
                  </a:lnTo>
                  <a:lnTo>
                    <a:pt x="114" y="9"/>
                  </a:lnTo>
                  <a:lnTo>
                    <a:pt x="88" y="19"/>
                  </a:lnTo>
                  <a:lnTo>
                    <a:pt x="81" y="18"/>
                  </a:lnTo>
                  <a:lnTo>
                    <a:pt x="79" y="19"/>
                  </a:lnTo>
                  <a:lnTo>
                    <a:pt x="76" y="27"/>
                  </a:lnTo>
                  <a:lnTo>
                    <a:pt x="75" y="27"/>
                  </a:lnTo>
                  <a:lnTo>
                    <a:pt x="75" y="24"/>
                  </a:lnTo>
                  <a:lnTo>
                    <a:pt x="67" y="24"/>
                  </a:lnTo>
                  <a:lnTo>
                    <a:pt x="66" y="24"/>
                  </a:lnTo>
                  <a:lnTo>
                    <a:pt x="57" y="30"/>
                  </a:lnTo>
                  <a:lnTo>
                    <a:pt x="57" y="31"/>
                  </a:lnTo>
                  <a:lnTo>
                    <a:pt x="55" y="48"/>
                  </a:lnTo>
                  <a:lnTo>
                    <a:pt x="54" y="49"/>
                  </a:lnTo>
                  <a:lnTo>
                    <a:pt x="49" y="51"/>
                  </a:lnTo>
                  <a:lnTo>
                    <a:pt x="42" y="60"/>
                  </a:lnTo>
                  <a:lnTo>
                    <a:pt x="36" y="63"/>
                  </a:lnTo>
                  <a:lnTo>
                    <a:pt x="36" y="64"/>
                  </a:lnTo>
                  <a:lnTo>
                    <a:pt x="36" y="66"/>
                  </a:lnTo>
                  <a:lnTo>
                    <a:pt x="37" y="72"/>
                  </a:lnTo>
                  <a:lnTo>
                    <a:pt x="37" y="73"/>
                  </a:lnTo>
                  <a:lnTo>
                    <a:pt x="36" y="75"/>
                  </a:lnTo>
                  <a:lnTo>
                    <a:pt x="34" y="73"/>
                  </a:lnTo>
                  <a:lnTo>
                    <a:pt x="27" y="63"/>
                  </a:lnTo>
                  <a:lnTo>
                    <a:pt x="26" y="64"/>
                  </a:lnTo>
                  <a:lnTo>
                    <a:pt x="26" y="67"/>
                  </a:lnTo>
                  <a:lnTo>
                    <a:pt x="27" y="67"/>
                  </a:lnTo>
                  <a:lnTo>
                    <a:pt x="28" y="70"/>
                  </a:lnTo>
                  <a:lnTo>
                    <a:pt x="28" y="72"/>
                  </a:lnTo>
                  <a:lnTo>
                    <a:pt x="30" y="73"/>
                  </a:lnTo>
                  <a:lnTo>
                    <a:pt x="30" y="75"/>
                  </a:lnTo>
                  <a:lnTo>
                    <a:pt x="24" y="81"/>
                  </a:lnTo>
                  <a:lnTo>
                    <a:pt x="23" y="79"/>
                  </a:lnTo>
                  <a:lnTo>
                    <a:pt x="21" y="79"/>
                  </a:lnTo>
                  <a:lnTo>
                    <a:pt x="21" y="82"/>
                  </a:lnTo>
                  <a:lnTo>
                    <a:pt x="20" y="84"/>
                  </a:lnTo>
                  <a:lnTo>
                    <a:pt x="20" y="85"/>
                  </a:lnTo>
                  <a:lnTo>
                    <a:pt x="18" y="85"/>
                  </a:lnTo>
                  <a:lnTo>
                    <a:pt x="21" y="94"/>
                  </a:lnTo>
                  <a:lnTo>
                    <a:pt x="26" y="97"/>
                  </a:lnTo>
                  <a:lnTo>
                    <a:pt x="27" y="99"/>
                  </a:lnTo>
                  <a:lnTo>
                    <a:pt x="27" y="112"/>
                  </a:lnTo>
                  <a:lnTo>
                    <a:pt x="26" y="115"/>
                  </a:lnTo>
                  <a:lnTo>
                    <a:pt x="26" y="116"/>
                  </a:lnTo>
                  <a:lnTo>
                    <a:pt x="27" y="133"/>
                  </a:lnTo>
                  <a:lnTo>
                    <a:pt x="26" y="140"/>
                  </a:lnTo>
                  <a:lnTo>
                    <a:pt x="26" y="142"/>
                  </a:lnTo>
                  <a:lnTo>
                    <a:pt x="28" y="143"/>
                  </a:lnTo>
                  <a:lnTo>
                    <a:pt x="31" y="143"/>
                  </a:lnTo>
                  <a:lnTo>
                    <a:pt x="34" y="142"/>
                  </a:lnTo>
                  <a:lnTo>
                    <a:pt x="34" y="143"/>
                  </a:lnTo>
                  <a:lnTo>
                    <a:pt x="33" y="145"/>
                  </a:lnTo>
                  <a:lnTo>
                    <a:pt x="26" y="154"/>
                  </a:lnTo>
                  <a:lnTo>
                    <a:pt x="23" y="161"/>
                  </a:lnTo>
                  <a:lnTo>
                    <a:pt x="21" y="163"/>
                  </a:lnTo>
                  <a:lnTo>
                    <a:pt x="17" y="164"/>
                  </a:lnTo>
                  <a:lnTo>
                    <a:pt x="12" y="164"/>
                  </a:lnTo>
                  <a:lnTo>
                    <a:pt x="8" y="166"/>
                  </a:lnTo>
                  <a:lnTo>
                    <a:pt x="6" y="173"/>
                  </a:lnTo>
                  <a:lnTo>
                    <a:pt x="6" y="175"/>
                  </a:lnTo>
                  <a:lnTo>
                    <a:pt x="6" y="176"/>
                  </a:lnTo>
                  <a:lnTo>
                    <a:pt x="3" y="178"/>
                  </a:lnTo>
                  <a:lnTo>
                    <a:pt x="2" y="179"/>
                  </a:lnTo>
                  <a:lnTo>
                    <a:pt x="0" y="181"/>
                  </a:lnTo>
                  <a:lnTo>
                    <a:pt x="0" y="182"/>
                  </a:lnTo>
                  <a:lnTo>
                    <a:pt x="2" y="184"/>
                  </a:lnTo>
                  <a:lnTo>
                    <a:pt x="2" y="185"/>
                  </a:lnTo>
                  <a:lnTo>
                    <a:pt x="3" y="187"/>
                  </a:lnTo>
                  <a:lnTo>
                    <a:pt x="27" y="199"/>
                  </a:lnTo>
                  <a:lnTo>
                    <a:pt x="28" y="205"/>
                  </a:lnTo>
                  <a:lnTo>
                    <a:pt x="46" y="205"/>
                  </a:lnTo>
                  <a:lnTo>
                    <a:pt x="46" y="203"/>
                  </a:lnTo>
                  <a:lnTo>
                    <a:pt x="48" y="202"/>
                  </a:lnTo>
                  <a:lnTo>
                    <a:pt x="49" y="202"/>
                  </a:lnTo>
                  <a:lnTo>
                    <a:pt x="60" y="209"/>
                  </a:lnTo>
                  <a:lnTo>
                    <a:pt x="69" y="211"/>
                  </a:lnTo>
                  <a:lnTo>
                    <a:pt x="70" y="211"/>
                  </a:lnTo>
                  <a:lnTo>
                    <a:pt x="72" y="214"/>
                  </a:lnTo>
                  <a:lnTo>
                    <a:pt x="73" y="215"/>
                  </a:lnTo>
                  <a:lnTo>
                    <a:pt x="76" y="217"/>
                  </a:lnTo>
                  <a:lnTo>
                    <a:pt x="79" y="223"/>
                  </a:lnTo>
                  <a:lnTo>
                    <a:pt x="81" y="224"/>
                  </a:lnTo>
                  <a:lnTo>
                    <a:pt x="82" y="226"/>
                  </a:lnTo>
                  <a:lnTo>
                    <a:pt x="84" y="226"/>
                  </a:lnTo>
                  <a:lnTo>
                    <a:pt x="85" y="226"/>
                  </a:lnTo>
                  <a:lnTo>
                    <a:pt x="87" y="227"/>
                  </a:lnTo>
                  <a:lnTo>
                    <a:pt x="88" y="227"/>
                  </a:lnTo>
                  <a:lnTo>
                    <a:pt x="90" y="230"/>
                  </a:lnTo>
                  <a:lnTo>
                    <a:pt x="91" y="236"/>
                  </a:lnTo>
                  <a:lnTo>
                    <a:pt x="91" y="238"/>
                  </a:lnTo>
                  <a:lnTo>
                    <a:pt x="93" y="238"/>
                  </a:lnTo>
                  <a:lnTo>
                    <a:pt x="96" y="238"/>
                  </a:lnTo>
                  <a:lnTo>
                    <a:pt x="97" y="239"/>
                  </a:lnTo>
                  <a:lnTo>
                    <a:pt x="97" y="245"/>
                  </a:lnTo>
                  <a:lnTo>
                    <a:pt x="100" y="248"/>
                  </a:lnTo>
                  <a:lnTo>
                    <a:pt x="102" y="248"/>
                  </a:lnTo>
                  <a:lnTo>
                    <a:pt x="103" y="248"/>
                  </a:lnTo>
                  <a:lnTo>
                    <a:pt x="108" y="248"/>
                  </a:lnTo>
                  <a:lnTo>
                    <a:pt x="111" y="250"/>
                  </a:lnTo>
                  <a:lnTo>
                    <a:pt x="114" y="250"/>
                  </a:lnTo>
                  <a:lnTo>
                    <a:pt x="115" y="248"/>
                  </a:lnTo>
                  <a:lnTo>
                    <a:pt x="117" y="247"/>
                  </a:lnTo>
                  <a:lnTo>
                    <a:pt x="118" y="245"/>
                  </a:lnTo>
                  <a:lnTo>
                    <a:pt x="120" y="245"/>
                  </a:lnTo>
                  <a:lnTo>
                    <a:pt x="124" y="245"/>
                  </a:lnTo>
                  <a:lnTo>
                    <a:pt x="126" y="247"/>
                  </a:lnTo>
                  <a:lnTo>
                    <a:pt x="129" y="248"/>
                  </a:lnTo>
                  <a:lnTo>
                    <a:pt x="130" y="247"/>
                  </a:lnTo>
                  <a:lnTo>
                    <a:pt x="133" y="245"/>
                  </a:lnTo>
                  <a:lnTo>
                    <a:pt x="136" y="245"/>
                  </a:lnTo>
                  <a:lnTo>
                    <a:pt x="147" y="251"/>
                  </a:lnTo>
                  <a:lnTo>
                    <a:pt x="150" y="254"/>
                  </a:lnTo>
                  <a:lnTo>
                    <a:pt x="150" y="256"/>
                  </a:lnTo>
                  <a:lnTo>
                    <a:pt x="141" y="268"/>
                  </a:lnTo>
                  <a:lnTo>
                    <a:pt x="141" y="271"/>
                  </a:lnTo>
                  <a:lnTo>
                    <a:pt x="142" y="272"/>
                  </a:lnTo>
                  <a:lnTo>
                    <a:pt x="144" y="272"/>
                  </a:lnTo>
                  <a:lnTo>
                    <a:pt x="145" y="272"/>
                  </a:lnTo>
                  <a:lnTo>
                    <a:pt x="150" y="277"/>
                  </a:lnTo>
                  <a:lnTo>
                    <a:pt x="151" y="277"/>
                  </a:lnTo>
                  <a:lnTo>
                    <a:pt x="151" y="275"/>
                  </a:lnTo>
                  <a:lnTo>
                    <a:pt x="153" y="272"/>
                  </a:lnTo>
                  <a:lnTo>
                    <a:pt x="153" y="266"/>
                  </a:lnTo>
                  <a:lnTo>
                    <a:pt x="154" y="265"/>
                  </a:lnTo>
                  <a:lnTo>
                    <a:pt x="156" y="253"/>
                  </a:lnTo>
                  <a:lnTo>
                    <a:pt x="157" y="253"/>
                  </a:lnTo>
                  <a:lnTo>
                    <a:pt x="160" y="229"/>
                  </a:lnTo>
                  <a:lnTo>
                    <a:pt x="159" y="220"/>
                  </a:lnTo>
                  <a:lnTo>
                    <a:pt x="150" y="211"/>
                  </a:lnTo>
                  <a:lnTo>
                    <a:pt x="150" y="199"/>
                  </a:lnTo>
                  <a:lnTo>
                    <a:pt x="159" y="196"/>
                  </a:lnTo>
                  <a:lnTo>
                    <a:pt x="162" y="197"/>
                  </a:lnTo>
                  <a:lnTo>
                    <a:pt x="163" y="197"/>
                  </a:lnTo>
                  <a:lnTo>
                    <a:pt x="163" y="199"/>
                  </a:lnTo>
                  <a:lnTo>
                    <a:pt x="165" y="197"/>
                  </a:lnTo>
                  <a:lnTo>
                    <a:pt x="163" y="191"/>
                  </a:lnTo>
                  <a:lnTo>
                    <a:pt x="162" y="190"/>
                  </a:lnTo>
                  <a:lnTo>
                    <a:pt x="159" y="190"/>
                  </a:lnTo>
                  <a:lnTo>
                    <a:pt x="157" y="191"/>
                  </a:lnTo>
                  <a:lnTo>
                    <a:pt x="156" y="191"/>
                  </a:lnTo>
                  <a:lnTo>
                    <a:pt x="154" y="190"/>
                  </a:lnTo>
                  <a:lnTo>
                    <a:pt x="154" y="188"/>
                  </a:lnTo>
                  <a:lnTo>
                    <a:pt x="153" y="188"/>
                  </a:lnTo>
                  <a:lnTo>
                    <a:pt x="153" y="179"/>
                  </a:lnTo>
                  <a:lnTo>
                    <a:pt x="154" y="179"/>
                  </a:lnTo>
                  <a:lnTo>
                    <a:pt x="178" y="179"/>
                  </a:lnTo>
                  <a:lnTo>
                    <a:pt x="180" y="178"/>
                  </a:lnTo>
                  <a:lnTo>
                    <a:pt x="180" y="176"/>
                  </a:lnTo>
                  <a:lnTo>
                    <a:pt x="181" y="175"/>
                  </a:lnTo>
                  <a:lnTo>
                    <a:pt x="183" y="175"/>
                  </a:lnTo>
                  <a:lnTo>
                    <a:pt x="184" y="178"/>
                  </a:lnTo>
                  <a:lnTo>
                    <a:pt x="190" y="175"/>
                  </a:lnTo>
                  <a:lnTo>
                    <a:pt x="193" y="175"/>
                  </a:lnTo>
                  <a:lnTo>
                    <a:pt x="195" y="176"/>
                  </a:lnTo>
                  <a:lnTo>
                    <a:pt x="198" y="179"/>
                  </a:lnTo>
                  <a:lnTo>
                    <a:pt x="199" y="188"/>
                  </a:lnTo>
                  <a:lnTo>
                    <a:pt x="204" y="187"/>
                  </a:lnTo>
                  <a:lnTo>
                    <a:pt x="204" y="185"/>
                  </a:lnTo>
                  <a:lnTo>
                    <a:pt x="193" y="166"/>
                  </a:lnTo>
                  <a:lnTo>
                    <a:pt x="189" y="161"/>
                  </a:lnTo>
                  <a:lnTo>
                    <a:pt x="189" y="160"/>
                  </a:lnTo>
                  <a:lnTo>
                    <a:pt x="193" y="154"/>
                  </a:lnTo>
                  <a:lnTo>
                    <a:pt x="195" y="154"/>
                  </a:lnTo>
                  <a:lnTo>
                    <a:pt x="195" y="152"/>
                  </a:lnTo>
                  <a:lnTo>
                    <a:pt x="196" y="152"/>
                  </a:lnTo>
                  <a:lnTo>
                    <a:pt x="196" y="151"/>
                  </a:lnTo>
                  <a:lnTo>
                    <a:pt x="196" y="149"/>
                  </a:lnTo>
                  <a:lnTo>
                    <a:pt x="195" y="148"/>
                  </a:lnTo>
                  <a:lnTo>
                    <a:pt x="193" y="145"/>
                  </a:lnTo>
                  <a:lnTo>
                    <a:pt x="192" y="143"/>
                  </a:lnTo>
                  <a:lnTo>
                    <a:pt x="189" y="142"/>
                  </a:lnTo>
                  <a:lnTo>
                    <a:pt x="189" y="140"/>
                  </a:lnTo>
                  <a:lnTo>
                    <a:pt x="187" y="133"/>
                  </a:lnTo>
                  <a:lnTo>
                    <a:pt x="187" y="131"/>
                  </a:lnTo>
                  <a:lnTo>
                    <a:pt x="187" y="127"/>
                  </a:lnTo>
                  <a:lnTo>
                    <a:pt x="187" y="125"/>
                  </a:lnTo>
                  <a:lnTo>
                    <a:pt x="189" y="122"/>
                  </a:lnTo>
                  <a:lnTo>
                    <a:pt x="189" y="119"/>
                  </a:lnTo>
                  <a:lnTo>
                    <a:pt x="192" y="115"/>
                  </a:lnTo>
                  <a:lnTo>
                    <a:pt x="192" y="112"/>
                  </a:lnTo>
                  <a:lnTo>
                    <a:pt x="192" y="110"/>
                  </a:lnTo>
                  <a:lnTo>
                    <a:pt x="193" y="107"/>
                  </a:lnTo>
                  <a:lnTo>
                    <a:pt x="193" y="106"/>
                  </a:lnTo>
                  <a:lnTo>
                    <a:pt x="193" y="104"/>
                  </a:lnTo>
                  <a:lnTo>
                    <a:pt x="192" y="103"/>
                  </a:lnTo>
                  <a:lnTo>
                    <a:pt x="178" y="106"/>
                  </a:lnTo>
                  <a:lnTo>
                    <a:pt x="174" y="106"/>
                  </a:lnTo>
                  <a:lnTo>
                    <a:pt x="169" y="104"/>
                  </a:lnTo>
                  <a:lnTo>
                    <a:pt x="166" y="104"/>
                  </a:lnTo>
                  <a:lnTo>
                    <a:pt x="166" y="106"/>
                  </a:lnTo>
                  <a:lnTo>
                    <a:pt x="162" y="106"/>
                  </a:lnTo>
                  <a:lnTo>
                    <a:pt x="160" y="104"/>
                  </a:lnTo>
                  <a:lnTo>
                    <a:pt x="151" y="93"/>
                  </a:lnTo>
                  <a:lnTo>
                    <a:pt x="141" y="88"/>
                  </a:lnTo>
                  <a:lnTo>
                    <a:pt x="127" y="91"/>
                  </a:lnTo>
                  <a:lnTo>
                    <a:pt x="118" y="88"/>
                  </a:lnTo>
                  <a:lnTo>
                    <a:pt x="117" y="85"/>
                  </a:lnTo>
                  <a:lnTo>
                    <a:pt x="115" y="85"/>
                  </a:lnTo>
                  <a:lnTo>
                    <a:pt x="111" y="84"/>
                  </a:lnTo>
                  <a:lnTo>
                    <a:pt x="111" y="82"/>
                  </a:lnTo>
                  <a:lnTo>
                    <a:pt x="111" y="70"/>
                  </a:lnTo>
                  <a:lnTo>
                    <a:pt x="109" y="69"/>
                  </a:lnTo>
                  <a:lnTo>
                    <a:pt x="108" y="67"/>
                  </a:lnTo>
                  <a:lnTo>
                    <a:pt x="108" y="66"/>
                  </a:lnTo>
                  <a:lnTo>
                    <a:pt x="105" y="64"/>
                  </a:lnTo>
                  <a:lnTo>
                    <a:pt x="103" y="54"/>
                  </a:lnTo>
                  <a:lnTo>
                    <a:pt x="102" y="54"/>
                  </a:lnTo>
                  <a:lnTo>
                    <a:pt x="94" y="54"/>
                  </a:lnTo>
                  <a:lnTo>
                    <a:pt x="103" y="31"/>
                  </a:lnTo>
                  <a:lnTo>
                    <a:pt x="120" y="12"/>
                  </a:lnTo>
                  <a:lnTo>
                    <a:pt x="124" y="9"/>
                  </a:lnTo>
                  <a:lnTo>
                    <a:pt x="129" y="9"/>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11" name="Freeform 685"/>
            <p:cNvSpPr>
              <a:spLocks/>
            </p:cNvSpPr>
            <p:nvPr/>
          </p:nvSpPr>
          <p:spPr bwMode="auto">
            <a:xfrm>
              <a:off x="1569" y="2887"/>
              <a:ext cx="200" cy="231"/>
            </a:xfrm>
            <a:custGeom>
              <a:avLst/>
              <a:gdLst>
                <a:gd name="T0" fmla="*/ 1 w 200"/>
                <a:gd name="T1" fmla="*/ 20 h 231"/>
                <a:gd name="T2" fmla="*/ 9 w 200"/>
                <a:gd name="T3" fmla="*/ 23 h 231"/>
                <a:gd name="T4" fmla="*/ 36 w 200"/>
                <a:gd name="T5" fmla="*/ 17 h 231"/>
                <a:gd name="T6" fmla="*/ 70 w 200"/>
                <a:gd name="T7" fmla="*/ 0 h 231"/>
                <a:gd name="T8" fmla="*/ 73 w 200"/>
                <a:gd name="T9" fmla="*/ 3 h 231"/>
                <a:gd name="T10" fmla="*/ 72 w 200"/>
                <a:gd name="T11" fmla="*/ 24 h 231"/>
                <a:gd name="T12" fmla="*/ 73 w 200"/>
                <a:gd name="T13" fmla="*/ 33 h 231"/>
                <a:gd name="T14" fmla="*/ 87 w 200"/>
                <a:gd name="T15" fmla="*/ 45 h 231"/>
                <a:gd name="T16" fmla="*/ 109 w 200"/>
                <a:gd name="T17" fmla="*/ 51 h 231"/>
                <a:gd name="T18" fmla="*/ 125 w 200"/>
                <a:gd name="T19" fmla="*/ 59 h 231"/>
                <a:gd name="T20" fmla="*/ 143 w 200"/>
                <a:gd name="T21" fmla="*/ 65 h 231"/>
                <a:gd name="T22" fmla="*/ 154 w 200"/>
                <a:gd name="T23" fmla="*/ 77 h 231"/>
                <a:gd name="T24" fmla="*/ 157 w 200"/>
                <a:gd name="T25" fmla="*/ 86 h 231"/>
                <a:gd name="T26" fmla="*/ 154 w 200"/>
                <a:gd name="T27" fmla="*/ 93 h 231"/>
                <a:gd name="T28" fmla="*/ 160 w 200"/>
                <a:gd name="T29" fmla="*/ 113 h 231"/>
                <a:gd name="T30" fmla="*/ 188 w 200"/>
                <a:gd name="T31" fmla="*/ 114 h 231"/>
                <a:gd name="T32" fmla="*/ 190 w 200"/>
                <a:gd name="T33" fmla="*/ 116 h 231"/>
                <a:gd name="T34" fmla="*/ 190 w 200"/>
                <a:gd name="T35" fmla="*/ 129 h 231"/>
                <a:gd name="T36" fmla="*/ 196 w 200"/>
                <a:gd name="T37" fmla="*/ 132 h 231"/>
                <a:gd name="T38" fmla="*/ 200 w 200"/>
                <a:gd name="T39" fmla="*/ 162 h 231"/>
                <a:gd name="T40" fmla="*/ 197 w 200"/>
                <a:gd name="T41" fmla="*/ 174 h 231"/>
                <a:gd name="T42" fmla="*/ 197 w 200"/>
                <a:gd name="T43" fmla="*/ 179 h 231"/>
                <a:gd name="T44" fmla="*/ 182 w 200"/>
                <a:gd name="T45" fmla="*/ 167 h 231"/>
                <a:gd name="T46" fmla="*/ 131 w 200"/>
                <a:gd name="T47" fmla="*/ 174 h 231"/>
                <a:gd name="T48" fmla="*/ 122 w 200"/>
                <a:gd name="T49" fmla="*/ 191 h 231"/>
                <a:gd name="T50" fmla="*/ 116 w 200"/>
                <a:gd name="T51" fmla="*/ 219 h 231"/>
                <a:gd name="T52" fmla="*/ 111 w 200"/>
                <a:gd name="T53" fmla="*/ 216 h 231"/>
                <a:gd name="T54" fmla="*/ 91 w 200"/>
                <a:gd name="T55" fmla="*/ 226 h 231"/>
                <a:gd name="T56" fmla="*/ 87 w 200"/>
                <a:gd name="T57" fmla="*/ 224 h 231"/>
                <a:gd name="T58" fmla="*/ 85 w 200"/>
                <a:gd name="T59" fmla="*/ 222 h 231"/>
                <a:gd name="T60" fmla="*/ 82 w 200"/>
                <a:gd name="T61" fmla="*/ 219 h 231"/>
                <a:gd name="T62" fmla="*/ 60 w 200"/>
                <a:gd name="T63" fmla="*/ 210 h 231"/>
                <a:gd name="T64" fmla="*/ 46 w 200"/>
                <a:gd name="T65" fmla="*/ 225 h 231"/>
                <a:gd name="T66" fmla="*/ 42 w 200"/>
                <a:gd name="T67" fmla="*/ 229 h 231"/>
                <a:gd name="T68" fmla="*/ 37 w 200"/>
                <a:gd name="T69" fmla="*/ 231 h 231"/>
                <a:gd name="T70" fmla="*/ 28 w 200"/>
                <a:gd name="T71" fmla="*/ 229 h 231"/>
                <a:gd name="T72" fmla="*/ 24 w 200"/>
                <a:gd name="T73" fmla="*/ 203 h 231"/>
                <a:gd name="T74" fmla="*/ 19 w 200"/>
                <a:gd name="T75" fmla="*/ 191 h 231"/>
                <a:gd name="T76" fmla="*/ 18 w 200"/>
                <a:gd name="T77" fmla="*/ 185 h 231"/>
                <a:gd name="T78" fmla="*/ 15 w 200"/>
                <a:gd name="T79" fmla="*/ 183 h 231"/>
                <a:gd name="T80" fmla="*/ 16 w 200"/>
                <a:gd name="T81" fmla="*/ 177 h 231"/>
                <a:gd name="T82" fmla="*/ 19 w 200"/>
                <a:gd name="T83" fmla="*/ 176 h 231"/>
                <a:gd name="T84" fmla="*/ 18 w 200"/>
                <a:gd name="T85" fmla="*/ 173 h 231"/>
                <a:gd name="T86" fmla="*/ 19 w 200"/>
                <a:gd name="T87" fmla="*/ 168 h 231"/>
                <a:gd name="T88" fmla="*/ 12 w 200"/>
                <a:gd name="T89" fmla="*/ 159 h 231"/>
                <a:gd name="T90" fmla="*/ 7 w 200"/>
                <a:gd name="T91" fmla="*/ 141 h 231"/>
                <a:gd name="T92" fmla="*/ 3 w 200"/>
                <a:gd name="T93" fmla="*/ 135 h 231"/>
                <a:gd name="T94" fmla="*/ 0 w 200"/>
                <a:gd name="T95" fmla="*/ 134 h 231"/>
                <a:gd name="T96" fmla="*/ 10 w 200"/>
                <a:gd name="T97" fmla="*/ 117 h 231"/>
                <a:gd name="T98" fmla="*/ 10 w 200"/>
                <a:gd name="T99" fmla="*/ 113 h 231"/>
                <a:gd name="T100" fmla="*/ 7 w 200"/>
                <a:gd name="T101" fmla="*/ 111 h 231"/>
                <a:gd name="T102" fmla="*/ 6 w 200"/>
                <a:gd name="T103" fmla="*/ 108 h 231"/>
                <a:gd name="T104" fmla="*/ 6 w 200"/>
                <a:gd name="T105" fmla="*/ 98 h 231"/>
                <a:gd name="T106" fmla="*/ 9 w 200"/>
                <a:gd name="T107" fmla="*/ 95 h 231"/>
                <a:gd name="T108" fmla="*/ 9 w 200"/>
                <a:gd name="T109" fmla="*/ 90 h 231"/>
                <a:gd name="T110" fmla="*/ 6 w 200"/>
                <a:gd name="T111" fmla="*/ 86 h 231"/>
                <a:gd name="T112" fmla="*/ 10 w 200"/>
                <a:gd name="T113" fmla="*/ 83 h 231"/>
                <a:gd name="T114" fmla="*/ 10 w 200"/>
                <a:gd name="T115" fmla="*/ 54 h 231"/>
                <a:gd name="T116" fmla="*/ 15 w 200"/>
                <a:gd name="T117" fmla="*/ 47 h 2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
                <a:gd name="T178" fmla="*/ 0 h 231"/>
                <a:gd name="T179" fmla="*/ 200 w 200"/>
                <a:gd name="T180" fmla="*/ 231 h 2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 h="231">
                  <a:moveTo>
                    <a:pt x="0" y="21"/>
                  </a:moveTo>
                  <a:lnTo>
                    <a:pt x="1" y="20"/>
                  </a:lnTo>
                  <a:lnTo>
                    <a:pt x="3" y="20"/>
                  </a:lnTo>
                  <a:lnTo>
                    <a:pt x="9" y="23"/>
                  </a:lnTo>
                  <a:lnTo>
                    <a:pt x="21" y="23"/>
                  </a:lnTo>
                  <a:lnTo>
                    <a:pt x="36" y="17"/>
                  </a:lnTo>
                  <a:lnTo>
                    <a:pt x="51" y="2"/>
                  </a:lnTo>
                  <a:lnTo>
                    <a:pt x="70" y="0"/>
                  </a:lnTo>
                  <a:lnTo>
                    <a:pt x="72" y="0"/>
                  </a:lnTo>
                  <a:lnTo>
                    <a:pt x="73" y="3"/>
                  </a:lnTo>
                  <a:lnTo>
                    <a:pt x="73" y="21"/>
                  </a:lnTo>
                  <a:lnTo>
                    <a:pt x="72" y="24"/>
                  </a:lnTo>
                  <a:lnTo>
                    <a:pt x="72" y="27"/>
                  </a:lnTo>
                  <a:lnTo>
                    <a:pt x="73" y="33"/>
                  </a:lnTo>
                  <a:lnTo>
                    <a:pt x="78" y="39"/>
                  </a:lnTo>
                  <a:lnTo>
                    <a:pt x="87" y="45"/>
                  </a:lnTo>
                  <a:lnTo>
                    <a:pt x="106" y="48"/>
                  </a:lnTo>
                  <a:lnTo>
                    <a:pt x="109" y="51"/>
                  </a:lnTo>
                  <a:lnTo>
                    <a:pt x="111" y="54"/>
                  </a:lnTo>
                  <a:lnTo>
                    <a:pt x="125" y="59"/>
                  </a:lnTo>
                  <a:lnTo>
                    <a:pt x="131" y="65"/>
                  </a:lnTo>
                  <a:lnTo>
                    <a:pt x="143" y="65"/>
                  </a:lnTo>
                  <a:lnTo>
                    <a:pt x="151" y="69"/>
                  </a:lnTo>
                  <a:lnTo>
                    <a:pt x="154" y="77"/>
                  </a:lnTo>
                  <a:lnTo>
                    <a:pt x="155" y="81"/>
                  </a:lnTo>
                  <a:lnTo>
                    <a:pt x="157" y="86"/>
                  </a:lnTo>
                  <a:lnTo>
                    <a:pt x="157" y="93"/>
                  </a:lnTo>
                  <a:lnTo>
                    <a:pt x="154" y="93"/>
                  </a:lnTo>
                  <a:lnTo>
                    <a:pt x="154" y="96"/>
                  </a:lnTo>
                  <a:lnTo>
                    <a:pt x="160" y="113"/>
                  </a:lnTo>
                  <a:lnTo>
                    <a:pt x="187" y="114"/>
                  </a:lnTo>
                  <a:lnTo>
                    <a:pt x="188" y="114"/>
                  </a:lnTo>
                  <a:lnTo>
                    <a:pt x="190" y="114"/>
                  </a:lnTo>
                  <a:lnTo>
                    <a:pt x="190" y="116"/>
                  </a:lnTo>
                  <a:lnTo>
                    <a:pt x="188" y="122"/>
                  </a:lnTo>
                  <a:lnTo>
                    <a:pt x="190" y="129"/>
                  </a:lnTo>
                  <a:lnTo>
                    <a:pt x="194" y="132"/>
                  </a:lnTo>
                  <a:lnTo>
                    <a:pt x="196" y="132"/>
                  </a:lnTo>
                  <a:lnTo>
                    <a:pt x="200" y="143"/>
                  </a:lnTo>
                  <a:lnTo>
                    <a:pt x="200" y="162"/>
                  </a:lnTo>
                  <a:lnTo>
                    <a:pt x="197" y="170"/>
                  </a:lnTo>
                  <a:lnTo>
                    <a:pt x="197" y="174"/>
                  </a:lnTo>
                  <a:lnTo>
                    <a:pt x="197" y="176"/>
                  </a:lnTo>
                  <a:lnTo>
                    <a:pt x="197" y="179"/>
                  </a:lnTo>
                  <a:lnTo>
                    <a:pt x="194" y="180"/>
                  </a:lnTo>
                  <a:lnTo>
                    <a:pt x="182" y="167"/>
                  </a:lnTo>
                  <a:lnTo>
                    <a:pt x="164" y="165"/>
                  </a:lnTo>
                  <a:lnTo>
                    <a:pt x="131" y="174"/>
                  </a:lnTo>
                  <a:lnTo>
                    <a:pt x="130" y="180"/>
                  </a:lnTo>
                  <a:lnTo>
                    <a:pt x="122" y="191"/>
                  </a:lnTo>
                  <a:lnTo>
                    <a:pt x="122" y="203"/>
                  </a:lnTo>
                  <a:lnTo>
                    <a:pt x="116" y="219"/>
                  </a:lnTo>
                  <a:lnTo>
                    <a:pt x="115" y="219"/>
                  </a:lnTo>
                  <a:lnTo>
                    <a:pt x="111" y="216"/>
                  </a:lnTo>
                  <a:lnTo>
                    <a:pt x="94" y="215"/>
                  </a:lnTo>
                  <a:lnTo>
                    <a:pt x="91" y="226"/>
                  </a:lnTo>
                  <a:lnTo>
                    <a:pt x="90" y="226"/>
                  </a:lnTo>
                  <a:lnTo>
                    <a:pt x="87" y="224"/>
                  </a:lnTo>
                  <a:lnTo>
                    <a:pt x="87" y="222"/>
                  </a:lnTo>
                  <a:lnTo>
                    <a:pt x="85" y="222"/>
                  </a:lnTo>
                  <a:lnTo>
                    <a:pt x="84" y="219"/>
                  </a:lnTo>
                  <a:lnTo>
                    <a:pt x="82" y="219"/>
                  </a:lnTo>
                  <a:lnTo>
                    <a:pt x="64" y="216"/>
                  </a:lnTo>
                  <a:lnTo>
                    <a:pt x="60" y="210"/>
                  </a:lnTo>
                  <a:lnTo>
                    <a:pt x="46" y="224"/>
                  </a:lnTo>
                  <a:lnTo>
                    <a:pt x="46" y="225"/>
                  </a:lnTo>
                  <a:lnTo>
                    <a:pt x="43" y="228"/>
                  </a:lnTo>
                  <a:lnTo>
                    <a:pt x="42" y="229"/>
                  </a:lnTo>
                  <a:lnTo>
                    <a:pt x="39" y="229"/>
                  </a:lnTo>
                  <a:lnTo>
                    <a:pt x="37" y="231"/>
                  </a:lnTo>
                  <a:lnTo>
                    <a:pt x="31" y="231"/>
                  </a:lnTo>
                  <a:lnTo>
                    <a:pt x="28" y="229"/>
                  </a:lnTo>
                  <a:lnTo>
                    <a:pt x="25" y="206"/>
                  </a:lnTo>
                  <a:lnTo>
                    <a:pt x="24" y="203"/>
                  </a:lnTo>
                  <a:lnTo>
                    <a:pt x="22" y="194"/>
                  </a:lnTo>
                  <a:lnTo>
                    <a:pt x="19" y="191"/>
                  </a:lnTo>
                  <a:lnTo>
                    <a:pt x="18" y="191"/>
                  </a:lnTo>
                  <a:lnTo>
                    <a:pt x="18" y="185"/>
                  </a:lnTo>
                  <a:lnTo>
                    <a:pt x="16" y="183"/>
                  </a:lnTo>
                  <a:lnTo>
                    <a:pt x="15" y="183"/>
                  </a:lnTo>
                  <a:lnTo>
                    <a:pt x="15" y="177"/>
                  </a:lnTo>
                  <a:lnTo>
                    <a:pt x="16" y="177"/>
                  </a:lnTo>
                  <a:lnTo>
                    <a:pt x="18" y="176"/>
                  </a:lnTo>
                  <a:lnTo>
                    <a:pt x="19" y="176"/>
                  </a:lnTo>
                  <a:lnTo>
                    <a:pt x="19" y="174"/>
                  </a:lnTo>
                  <a:lnTo>
                    <a:pt x="18" y="173"/>
                  </a:lnTo>
                  <a:lnTo>
                    <a:pt x="18" y="170"/>
                  </a:lnTo>
                  <a:lnTo>
                    <a:pt x="19" y="168"/>
                  </a:lnTo>
                  <a:lnTo>
                    <a:pt x="19" y="165"/>
                  </a:lnTo>
                  <a:lnTo>
                    <a:pt x="12" y="159"/>
                  </a:lnTo>
                  <a:lnTo>
                    <a:pt x="9" y="144"/>
                  </a:lnTo>
                  <a:lnTo>
                    <a:pt x="7" y="141"/>
                  </a:lnTo>
                  <a:lnTo>
                    <a:pt x="6" y="140"/>
                  </a:lnTo>
                  <a:lnTo>
                    <a:pt x="3" y="135"/>
                  </a:lnTo>
                  <a:lnTo>
                    <a:pt x="1" y="135"/>
                  </a:lnTo>
                  <a:lnTo>
                    <a:pt x="0" y="134"/>
                  </a:lnTo>
                  <a:lnTo>
                    <a:pt x="0" y="132"/>
                  </a:lnTo>
                  <a:lnTo>
                    <a:pt x="10" y="117"/>
                  </a:lnTo>
                  <a:lnTo>
                    <a:pt x="12" y="114"/>
                  </a:lnTo>
                  <a:lnTo>
                    <a:pt x="10" y="113"/>
                  </a:lnTo>
                  <a:lnTo>
                    <a:pt x="9" y="111"/>
                  </a:lnTo>
                  <a:lnTo>
                    <a:pt x="7" y="111"/>
                  </a:lnTo>
                  <a:lnTo>
                    <a:pt x="6" y="110"/>
                  </a:lnTo>
                  <a:lnTo>
                    <a:pt x="6" y="108"/>
                  </a:lnTo>
                  <a:lnTo>
                    <a:pt x="4" y="101"/>
                  </a:lnTo>
                  <a:lnTo>
                    <a:pt x="6" y="98"/>
                  </a:lnTo>
                  <a:lnTo>
                    <a:pt x="9" y="96"/>
                  </a:lnTo>
                  <a:lnTo>
                    <a:pt x="9" y="95"/>
                  </a:lnTo>
                  <a:lnTo>
                    <a:pt x="9" y="92"/>
                  </a:lnTo>
                  <a:lnTo>
                    <a:pt x="9" y="90"/>
                  </a:lnTo>
                  <a:lnTo>
                    <a:pt x="6" y="87"/>
                  </a:lnTo>
                  <a:lnTo>
                    <a:pt x="6" y="86"/>
                  </a:lnTo>
                  <a:lnTo>
                    <a:pt x="6" y="84"/>
                  </a:lnTo>
                  <a:lnTo>
                    <a:pt x="10" y="83"/>
                  </a:lnTo>
                  <a:lnTo>
                    <a:pt x="12" y="81"/>
                  </a:lnTo>
                  <a:lnTo>
                    <a:pt x="10" y="54"/>
                  </a:lnTo>
                  <a:lnTo>
                    <a:pt x="12" y="50"/>
                  </a:lnTo>
                  <a:lnTo>
                    <a:pt x="15" y="47"/>
                  </a:lnTo>
                  <a:lnTo>
                    <a:pt x="0" y="2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12" name="Freeform 686"/>
            <p:cNvSpPr>
              <a:spLocks/>
            </p:cNvSpPr>
            <p:nvPr/>
          </p:nvSpPr>
          <p:spPr bwMode="auto">
            <a:xfrm>
              <a:off x="1757" y="3251"/>
              <a:ext cx="90" cy="96"/>
            </a:xfrm>
            <a:custGeom>
              <a:avLst/>
              <a:gdLst>
                <a:gd name="T0" fmla="*/ 0 w 90"/>
                <a:gd name="T1" fmla="*/ 78 h 96"/>
                <a:gd name="T2" fmla="*/ 2 w 90"/>
                <a:gd name="T3" fmla="*/ 78 h 96"/>
                <a:gd name="T4" fmla="*/ 8 w 90"/>
                <a:gd name="T5" fmla="*/ 84 h 96"/>
                <a:gd name="T6" fmla="*/ 9 w 90"/>
                <a:gd name="T7" fmla="*/ 87 h 96"/>
                <a:gd name="T8" fmla="*/ 20 w 90"/>
                <a:gd name="T9" fmla="*/ 87 h 96"/>
                <a:gd name="T10" fmla="*/ 38 w 90"/>
                <a:gd name="T11" fmla="*/ 95 h 96"/>
                <a:gd name="T12" fmla="*/ 50 w 90"/>
                <a:gd name="T13" fmla="*/ 95 h 96"/>
                <a:gd name="T14" fmla="*/ 60 w 90"/>
                <a:gd name="T15" fmla="*/ 96 h 96"/>
                <a:gd name="T16" fmla="*/ 69 w 90"/>
                <a:gd name="T17" fmla="*/ 93 h 96"/>
                <a:gd name="T18" fmla="*/ 77 w 90"/>
                <a:gd name="T19" fmla="*/ 87 h 96"/>
                <a:gd name="T20" fmla="*/ 77 w 90"/>
                <a:gd name="T21" fmla="*/ 84 h 96"/>
                <a:gd name="T22" fmla="*/ 81 w 90"/>
                <a:gd name="T23" fmla="*/ 78 h 96"/>
                <a:gd name="T24" fmla="*/ 83 w 90"/>
                <a:gd name="T25" fmla="*/ 74 h 96"/>
                <a:gd name="T26" fmla="*/ 84 w 90"/>
                <a:gd name="T27" fmla="*/ 72 h 96"/>
                <a:gd name="T28" fmla="*/ 83 w 90"/>
                <a:gd name="T29" fmla="*/ 71 h 96"/>
                <a:gd name="T30" fmla="*/ 84 w 90"/>
                <a:gd name="T31" fmla="*/ 62 h 96"/>
                <a:gd name="T32" fmla="*/ 86 w 90"/>
                <a:gd name="T33" fmla="*/ 57 h 96"/>
                <a:gd name="T34" fmla="*/ 87 w 90"/>
                <a:gd name="T35" fmla="*/ 56 h 96"/>
                <a:gd name="T36" fmla="*/ 87 w 90"/>
                <a:gd name="T37" fmla="*/ 54 h 96"/>
                <a:gd name="T38" fmla="*/ 89 w 90"/>
                <a:gd name="T39" fmla="*/ 54 h 96"/>
                <a:gd name="T40" fmla="*/ 90 w 90"/>
                <a:gd name="T41" fmla="*/ 53 h 96"/>
                <a:gd name="T42" fmla="*/ 89 w 90"/>
                <a:gd name="T43" fmla="*/ 51 h 96"/>
                <a:gd name="T44" fmla="*/ 81 w 90"/>
                <a:gd name="T45" fmla="*/ 47 h 96"/>
                <a:gd name="T46" fmla="*/ 80 w 90"/>
                <a:gd name="T47" fmla="*/ 39 h 96"/>
                <a:gd name="T48" fmla="*/ 78 w 90"/>
                <a:gd name="T49" fmla="*/ 38 h 96"/>
                <a:gd name="T50" fmla="*/ 74 w 90"/>
                <a:gd name="T51" fmla="*/ 35 h 96"/>
                <a:gd name="T52" fmla="*/ 72 w 90"/>
                <a:gd name="T53" fmla="*/ 35 h 96"/>
                <a:gd name="T54" fmla="*/ 69 w 90"/>
                <a:gd name="T55" fmla="*/ 33 h 96"/>
                <a:gd name="T56" fmla="*/ 68 w 90"/>
                <a:gd name="T57" fmla="*/ 32 h 96"/>
                <a:gd name="T58" fmla="*/ 66 w 90"/>
                <a:gd name="T59" fmla="*/ 29 h 96"/>
                <a:gd name="T60" fmla="*/ 65 w 90"/>
                <a:gd name="T61" fmla="*/ 27 h 96"/>
                <a:gd name="T62" fmla="*/ 62 w 90"/>
                <a:gd name="T63" fmla="*/ 27 h 96"/>
                <a:gd name="T64" fmla="*/ 59 w 90"/>
                <a:gd name="T65" fmla="*/ 24 h 96"/>
                <a:gd name="T66" fmla="*/ 57 w 90"/>
                <a:gd name="T67" fmla="*/ 24 h 96"/>
                <a:gd name="T68" fmla="*/ 56 w 90"/>
                <a:gd name="T69" fmla="*/ 24 h 96"/>
                <a:gd name="T70" fmla="*/ 54 w 90"/>
                <a:gd name="T71" fmla="*/ 23 h 96"/>
                <a:gd name="T72" fmla="*/ 51 w 90"/>
                <a:gd name="T73" fmla="*/ 18 h 96"/>
                <a:gd name="T74" fmla="*/ 50 w 90"/>
                <a:gd name="T75" fmla="*/ 17 h 96"/>
                <a:gd name="T76" fmla="*/ 48 w 90"/>
                <a:gd name="T77" fmla="*/ 15 h 96"/>
                <a:gd name="T78" fmla="*/ 45 w 90"/>
                <a:gd name="T79" fmla="*/ 18 h 96"/>
                <a:gd name="T80" fmla="*/ 44 w 90"/>
                <a:gd name="T81" fmla="*/ 18 h 96"/>
                <a:gd name="T82" fmla="*/ 41 w 90"/>
                <a:gd name="T83" fmla="*/ 18 h 96"/>
                <a:gd name="T84" fmla="*/ 39 w 90"/>
                <a:gd name="T85" fmla="*/ 11 h 96"/>
                <a:gd name="T86" fmla="*/ 27 w 90"/>
                <a:gd name="T87" fmla="*/ 2 h 96"/>
                <a:gd name="T88" fmla="*/ 26 w 90"/>
                <a:gd name="T89" fmla="*/ 0 h 96"/>
                <a:gd name="T90" fmla="*/ 24 w 90"/>
                <a:gd name="T91" fmla="*/ 0 h 96"/>
                <a:gd name="T92" fmla="*/ 23 w 90"/>
                <a:gd name="T93" fmla="*/ 2 h 96"/>
                <a:gd name="T94" fmla="*/ 21 w 90"/>
                <a:gd name="T95" fmla="*/ 3 h 96"/>
                <a:gd name="T96" fmla="*/ 20 w 90"/>
                <a:gd name="T97" fmla="*/ 5 h 96"/>
                <a:gd name="T98" fmla="*/ 14 w 90"/>
                <a:gd name="T99" fmla="*/ 3 h 96"/>
                <a:gd name="T100" fmla="*/ 14 w 90"/>
                <a:gd name="T101" fmla="*/ 5 h 96"/>
                <a:gd name="T102" fmla="*/ 11 w 90"/>
                <a:gd name="T103" fmla="*/ 8 h 96"/>
                <a:gd name="T104" fmla="*/ 9 w 90"/>
                <a:gd name="T105" fmla="*/ 30 h 96"/>
                <a:gd name="T106" fmla="*/ 6 w 90"/>
                <a:gd name="T107" fmla="*/ 38 h 96"/>
                <a:gd name="T108" fmla="*/ 6 w 90"/>
                <a:gd name="T109" fmla="*/ 56 h 96"/>
                <a:gd name="T110" fmla="*/ 5 w 90"/>
                <a:gd name="T111" fmla="*/ 59 h 96"/>
                <a:gd name="T112" fmla="*/ 2 w 90"/>
                <a:gd name="T113" fmla="*/ 62 h 96"/>
                <a:gd name="T114" fmla="*/ 0 w 90"/>
                <a:gd name="T115" fmla="*/ 78 h 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0"/>
                <a:gd name="T175" fmla="*/ 0 h 96"/>
                <a:gd name="T176" fmla="*/ 90 w 90"/>
                <a:gd name="T177" fmla="*/ 96 h 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0" h="96">
                  <a:moveTo>
                    <a:pt x="0" y="78"/>
                  </a:moveTo>
                  <a:lnTo>
                    <a:pt x="2" y="78"/>
                  </a:lnTo>
                  <a:lnTo>
                    <a:pt x="8" y="84"/>
                  </a:lnTo>
                  <a:lnTo>
                    <a:pt x="9" y="87"/>
                  </a:lnTo>
                  <a:lnTo>
                    <a:pt x="20" y="87"/>
                  </a:lnTo>
                  <a:lnTo>
                    <a:pt x="38" y="95"/>
                  </a:lnTo>
                  <a:lnTo>
                    <a:pt x="50" y="95"/>
                  </a:lnTo>
                  <a:lnTo>
                    <a:pt x="60" y="96"/>
                  </a:lnTo>
                  <a:lnTo>
                    <a:pt x="69" y="93"/>
                  </a:lnTo>
                  <a:lnTo>
                    <a:pt x="77" y="87"/>
                  </a:lnTo>
                  <a:lnTo>
                    <a:pt x="77" y="84"/>
                  </a:lnTo>
                  <a:lnTo>
                    <a:pt x="81" y="78"/>
                  </a:lnTo>
                  <a:lnTo>
                    <a:pt x="83" y="74"/>
                  </a:lnTo>
                  <a:lnTo>
                    <a:pt x="84" y="72"/>
                  </a:lnTo>
                  <a:lnTo>
                    <a:pt x="83" y="71"/>
                  </a:lnTo>
                  <a:lnTo>
                    <a:pt x="84" y="62"/>
                  </a:lnTo>
                  <a:lnTo>
                    <a:pt x="86" y="57"/>
                  </a:lnTo>
                  <a:lnTo>
                    <a:pt x="87" y="56"/>
                  </a:lnTo>
                  <a:lnTo>
                    <a:pt x="87" y="54"/>
                  </a:lnTo>
                  <a:lnTo>
                    <a:pt x="89" y="54"/>
                  </a:lnTo>
                  <a:lnTo>
                    <a:pt x="90" y="53"/>
                  </a:lnTo>
                  <a:lnTo>
                    <a:pt x="89" y="51"/>
                  </a:lnTo>
                  <a:lnTo>
                    <a:pt x="81" y="47"/>
                  </a:lnTo>
                  <a:lnTo>
                    <a:pt x="80" y="39"/>
                  </a:lnTo>
                  <a:lnTo>
                    <a:pt x="78" y="38"/>
                  </a:lnTo>
                  <a:lnTo>
                    <a:pt x="74" y="35"/>
                  </a:lnTo>
                  <a:lnTo>
                    <a:pt x="72" y="35"/>
                  </a:lnTo>
                  <a:lnTo>
                    <a:pt x="69" y="33"/>
                  </a:lnTo>
                  <a:lnTo>
                    <a:pt x="68" y="32"/>
                  </a:lnTo>
                  <a:lnTo>
                    <a:pt x="66" y="29"/>
                  </a:lnTo>
                  <a:lnTo>
                    <a:pt x="65" y="27"/>
                  </a:lnTo>
                  <a:lnTo>
                    <a:pt x="62" y="27"/>
                  </a:lnTo>
                  <a:lnTo>
                    <a:pt x="59" y="24"/>
                  </a:lnTo>
                  <a:lnTo>
                    <a:pt x="57" y="24"/>
                  </a:lnTo>
                  <a:lnTo>
                    <a:pt x="56" y="24"/>
                  </a:lnTo>
                  <a:lnTo>
                    <a:pt x="54" y="23"/>
                  </a:lnTo>
                  <a:lnTo>
                    <a:pt x="51" y="18"/>
                  </a:lnTo>
                  <a:lnTo>
                    <a:pt x="50" y="17"/>
                  </a:lnTo>
                  <a:lnTo>
                    <a:pt x="48" y="15"/>
                  </a:lnTo>
                  <a:lnTo>
                    <a:pt x="45" y="18"/>
                  </a:lnTo>
                  <a:lnTo>
                    <a:pt x="44" y="18"/>
                  </a:lnTo>
                  <a:lnTo>
                    <a:pt x="41" y="18"/>
                  </a:lnTo>
                  <a:lnTo>
                    <a:pt x="39" y="11"/>
                  </a:lnTo>
                  <a:lnTo>
                    <a:pt x="27" y="2"/>
                  </a:lnTo>
                  <a:lnTo>
                    <a:pt x="26" y="0"/>
                  </a:lnTo>
                  <a:lnTo>
                    <a:pt x="24" y="0"/>
                  </a:lnTo>
                  <a:lnTo>
                    <a:pt x="23" y="2"/>
                  </a:lnTo>
                  <a:lnTo>
                    <a:pt x="21" y="3"/>
                  </a:lnTo>
                  <a:lnTo>
                    <a:pt x="20" y="5"/>
                  </a:lnTo>
                  <a:lnTo>
                    <a:pt x="14" y="3"/>
                  </a:lnTo>
                  <a:lnTo>
                    <a:pt x="14" y="5"/>
                  </a:lnTo>
                  <a:lnTo>
                    <a:pt x="11" y="8"/>
                  </a:lnTo>
                  <a:lnTo>
                    <a:pt x="9" y="30"/>
                  </a:lnTo>
                  <a:lnTo>
                    <a:pt x="6" y="38"/>
                  </a:lnTo>
                  <a:lnTo>
                    <a:pt x="6" y="56"/>
                  </a:lnTo>
                  <a:lnTo>
                    <a:pt x="5" y="59"/>
                  </a:lnTo>
                  <a:lnTo>
                    <a:pt x="2" y="62"/>
                  </a:lnTo>
                  <a:lnTo>
                    <a:pt x="0" y="78"/>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13" name="Freeform 687"/>
            <p:cNvSpPr>
              <a:spLocks/>
            </p:cNvSpPr>
            <p:nvPr/>
          </p:nvSpPr>
          <p:spPr bwMode="auto">
            <a:xfrm>
              <a:off x="1711" y="2587"/>
              <a:ext cx="81" cy="118"/>
            </a:xfrm>
            <a:custGeom>
              <a:avLst/>
              <a:gdLst>
                <a:gd name="T0" fmla="*/ 25 w 81"/>
                <a:gd name="T1" fmla="*/ 0 h 118"/>
                <a:gd name="T2" fmla="*/ 28 w 81"/>
                <a:gd name="T3" fmla="*/ 0 h 118"/>
                <a:gd name="T4" fmla="*/ 45 w 81"/>
                <a:gd name="T5" fmla="*/ 16 h 118"/>
                <a:gd name="T6" fmla="*/ 55 w 81"/>
                <a:gd name="T7" fmla="*/ 25 h 118"/>
                <a:gd name="T8" fmla="*/ 64 w 81"/>
                <a:gd name="T9" fmla="*/ 34 h 118"/>
                <a:gd name="T10" fmla="*/ 69 w 81"/>
                <a:gd name="T11" fmla="*/ 40 h 118"/>
                <a:gd name="T12" fmla="*/ 66 w 81"/>
                <a:gd name="T13" fmla="*/ 47 h 118"/>
                <a:gd name="T14" fmla="*/ 67 w 81"/>
                <a:gd name="T15" fmla="*/ 49 h 118"/>
                <a:gd name="T16" fmla="*/ 64 w 81"/>
                <a:gd name="T17" fmla="*/ 53 h 118"/>
                <a:gd name="T18" fmla="*/ 60 w 81"/>
                <a:gd name="T19" fmla="*/ 55 h 118"/>
                <a:gd name="T20" fmla="*/ 55 w 81"/>
                <a:gd name="T21" fmla="*/ 58 h 118"/>
                <a:gd name="T22" fmla="*/ 52 w 81"/>
                <a:gd name="T23" fmla="*/ 68 h 118"/>
                <a:gd name="T24" fmla="*/ 57 w 81"/>
                <a:gd name="T25" fmla="*/ 77 h 118"/>
                <a:gd name="T26" fmla="*/ 60 w 81"/>
                <a:gd name="T27" fmla="*/ 79 h 118"/>
                <a:gd name="T28" fmla="*/ 61 w 81"/>
                <a:gd name="T29" fmla="*/ 82 h 118"/>
                <a:gd name="T30" fmla="*/ 66 w 81"/>
                <a:gd name="T31" fmla="*/ 83 h 118"/>
                <a:gd name="T32" fmla="*/ 67 w 81"/>
                <a:gd name="T33" fmla="*/ 86 h 118"/>
                <a:gd name="T34" fmla="*/ 69 w 81"/>
                <a:gd name="T35" fmla="*/ 91 h 118"/>
                <a:gd name="T36" fmla="*/ 81 w 81"/>
                <a:gd name="T37" fmla="*/ 106 h 118"/>
                <a:gd name="T38" fmla="*/ 72 w 81"/>
                <a:gd name="T39" fmla="*/ 106 h 118"/>
                <a:gd name="T40" fmla="*/ 69 w 81"/>
                <a:gd name="T41" fmla="*/ 106 h 118"/>
                <a:gd name="T42" fmla="*/ 63 w 81"/>
                <a:gd name="T43" fmla="*/ 110 h 118"/>
                <a:gd name="T44" fmla="*/ 54 w 81"/>
                <a:gd name="T45" fmla="*/ 113 h 118"/>
                <a:gd name="T46" fmla="*/ 48 w 81"/>
                <a:gd name="T47" fmla="*/ 113 h 118"/>
                <a:gd name="T48" fmla="*/ 45 w 81"/>
                <a:gd name="T49" fmla="*/ 118 h 118"/>
                <a:gd name="T50" fmla="*/ 33 w 81"/>
                <a:gd name="T51" fmla="*/ 113 h 118"/>
                <a:gd name="T52" fmla="*/ 28 w 81"/>
                <a:gd name="T53" fmla="*/ 109 h 118"/>
                <a:gd name="T54" fmla="*/ 27 w 81"/>
                <a:gd name="T55" fmla="*/ 107 h 118"/>
                <a:gd name="T56" fmla="*/ 24 w 81"/>
                <a:gd name="T57" fmla="*/ 98 h 118"/>
                <a:gd name="T58" fmla="*/ 24 w 81"/>
                <a:gd name="T59" fmla="*/ 86 h 118"/>
                <a:gd name="T60" fmla="*/ 25 w 81"/>
                <a:gd name="T61" fmla="*/ 77 h 118"/>
                <a:gd name="T62" fmla="*/ 30 w 81"/>
                <a:gd name="T63" fmla="*/ 73 h 118"/>
                <a:gd name="T64" fmla="*/ 27 w 81"/>
                <a:gd name="T65" fmla="*/ 68 h 118"/>
                <a:gd name="T66" fmla="*/ 24 w 81"/>
                <a:gd name="T67" fmla="*/ 64 h 118"/>
                <a:gd name="T68" fmla="*/ 21 w 81"/>
                <a:gd name="T69" fmla="*/ 62 h 118"/>
                <a:gd name="T70" fmla="*/ 21 w 81"/>
                <a:gd name="T71" fmla="*/ 53 h 118"/>
                <a:gd name="T72" fmla="*/ 18 w 81"/>
                <a:gd name="T73" fmla="*/ 52 h 118"/>
                <a:gd name="T74" fmla="*/ 10 w 81"/>
                <a:gd name="T75" fmla="*/ 52 h 118"/>
                <a:gd name="T76" fmla="*/ 0 w 81"/>
                <a:gd name="T77" fmla="*/ 38 h 118"/>
                <a:gd name="T78" fmla="*/ 0 w 81"/>
                <a:gd name="T79" fmla="*/ 35 h 118"/>
                <a:gd name="T80" fmla="*/ 3 w 81"/>
                <a:gd name="T81" fmla="*/ 27 h 118"/>
                <a:gd name="T82" fmla="*/ 13 w 81"/>
                <a:gd name="T83" fmla="*/ 21 h 118"/>
                <a:gd name="T84" fmla="*/ 10 w 81"/>
                <a:gd name="T85" fmla="*/ 19 h 118"/>
                <a:gd name="T86" fmla="*/ 7 w 81"/>
                <a:gd name="T87" fmla="*/ 19 h 118"/>
                <a:gd name="T88" fmla="*/ 7 w 81"/>
                <a:gd name="T89" fmla="*/ 10 h 118"/>
                <a:gd name="T90" fmla="*/ 12 w 81"/>
                <a:gd name="T91" fmla="*/ 9 h 118"/>
                <a:gd name="T92" fmla="*/ 19 w 81"/>
                <a:gd name="T93" fmla="*/ 6 h 118"/>
                <a:gd name="T94" fmla="*/ 22 w 81"/>
                <a:gd name="T95" fmla="*/ 3 h 118"/>
                <a:gd name="T96" fmla="*/ 24 w 81"/>
                <a:gd name="T97" fmla="*/ 0 h 1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18"/>
                <a:gd name="T149" fmla="*/ 81 w 81"/>
                <a:gd name="T150" fmla="*/ 118 h 1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18">
                  <a:moveTo>
                    <a:pt x="24" y="0"/>
                  </a:moveTo>
                  <a:lnTo>
                    <a:pt x="25" y="0"/>
                  </a:lnTo>
                  <a:lnTo>
                    <a:pt x="27" y="0"/>
                  </a:lnTo>
                  <a:lnTo>
                    <a:pt x="28" y="0"/>
                  </a:lnTo>
                  <a:lnTo>
                    <a:pt x="43" y="12"/>
                  </a:lnTo>
                  <a:lnTo>
                    <a:pt x="45" y="16"/>
                  </a:lnTo>
                  <a:lnTo>
                    <a:pt x="46" y="25"/>
                  </a:lnTo>
                  <a:lnTo>
                    <a:pt x="55" y="25"/>
                  </a:lnTo>
                  <a:lnTo>
                    <a:pt x="60" y="28"/>
                  </a:lnTo>
                  <a:lnTo>
                    <a:pt x="64" y="34"/>
                  </a:lnTo>
                  <a:lnTo>
                    <a:pt x="67" y="35"/>
                  </a:lnTo>
                  <a:lnTo>
                    <a:pt x="69" y="40"/>
                  </a:lnTo>
                  <a:lnTo>
                    <a:pt x="70" y="41"/>
                  </a:lnTo>
                  <a:lnTo>
                    <a:pt x="66" y="47"/>
                  </a:lnTo>
                  <a:lnTo>
                    <a:pt x="66" y="49"/>
                  </a:lnTo>
                  <a:lnTo>
                    <a:pt x="67" y="49"/>
                  </a:lnTo>
                  <a:lnTo>
                    <a:pt x="67" y="52"/>
                  </a:lnTo>
                  <a:lnTo>
                    <a:pt x="64" y="53"/>
                  </a:lnTo>
                  <a:lnTo>
                    <a:pt x="64" y="55"/>
                  </a:lnTo>
                  <a:lnTo>
                    <a:pt x="60" y="55"/>
                  </a:lnTo>
                  <a:lnTo>
                    <a:pt x="57" y="56"/>
                  </a:lnTo>
                  <a:lnTo>
                    <a:pt x="55" y="58"/>
                  </a:lnTo>
                  <a:lnTo>
                    <a:pt x="55" y="62"/>
                  </a:lnTo>
                  <a:lnTo>
                    <a:pt x="52" y="68"/>
                  </a:lnTo>
                  <a:lnTo>
                    <a:pt x="52" y="70"/>
                  </a:lnTo>
                  <a:lnTo>
                    <a:pt x="57" y="77"/>
                  </a:lnTo>
                  <a:lnTo>
                    <a:pt x="58" y="77"/>
                  </a:lnTo>
                  <a:lnTo>
                    <a:pt x="60" y="79"/>
                  </a:lnTo>
                  <a:lnTo>
                    <a:pt x="61" y="80"/>
                  </a:lnTo>
                  <a:lnTo>
                    <a:pt x="61" y="82"/>
                  </a:lnTo>
                  <a:lnTo>
                    <a:pt x="63" y="82"/>
                  </a:lnTo>
                  <a:lnTo>
                    <a:pt x="66" y="83"/>
                  </a:lnTo>
                  <a:lnTo>
                    <a:pt x="67" y="83"/>
                  </a:lnTo>
                  <a:lnTo>
                    <a:pt x="67" y="86"/>
                  </a:lnTo>
                  <a:lnTo>
                    <a:pt x="69" y="88"/>
                  </a:lnTo>
                  <a:lnTo>
                    <a:pt x="69" y="91"/>
                  </a:lnTo>
                  <a:lnTo>
                    <a:pt x="79" y="106"/>
                  </a:lnTo>
                  <a:lnTo>
                    <a:pt x="81" y="106"/>
                  </a:lnTo>
                  <a:lnTo>
                    <a:pt x="73" y="107"/>
                  </a:lnTo>
                  <a:lnTo>
                    <a:pt x="72" y="106"/>
                  </a:lnTo>
                  <a:lnTo>
                    <a:pt x="70" y="106"/>
                  </a:lnTo>
                  <a:lnTo>
                    <a:pt x="69" y="106"/>
                  </a:lnTo>
                  <a:lnTo>
                    <a:pt x="64" y="107"/>
                  </a:lnTo>
                  <a:lnTo>
                    <a:pt x="63" y="110"/>
                  </a:lnTo>
                  <a:lnTo>
                    <a:pt x="58" y="110"/>
                  </a:lnTo>
                  <a:lnTo>
                    <a:pt x="54" y="113"/>
                  </a:lnTo>
                  <a:lnTo>
                    <a:pt x="51" y="113"/>
                  </a:lnTo>
                  <a:lnTo>
                    <a:pt x="48" y="113"/>
                  </a:lnTo>
                  <a:lnTo>
                    <a:pt x="46" y="116"/>
                  </a:lnTo>
                  <a:lnTo>
                    <a:pt x="45" y="118"/>
                  </a:lnTo>
                  <a:lnTo>
                    <a:pt x="40" y="118"/>
                  </a:lnTo>
                  <a:lnTo>
                    <a:pt x="33" y="113"/>
                  </a:lnTo>
                  <a:lnTo>
                    <a:pt x="30" y="110"/>
                  </a:lnTo>
                  <a:lnTo>
                    <a:pt x="28" y="109"/>
                  </a:lnTo>
                  <a:lnTo>
                    <a:pt x="27" y="109"/>
                  </a:lnTo>
                  <a:lnTo>
                    <a:pt x="27" y="107"/>
                  </a:lnTo>
                  <a:lnTo>
                    <a:pt x="27" y="101"/>
                  </a:lnTo>
                  <a:lnTo>
                    <a:pt x="24" y="98"/>
                  </a:lnTo>
                  <a:lnTo>
                    <a:pt x="22" y="97"/>
                  </a:lnTo>
                  <a:lnTo>
                    <a:pt x="24" y="86"/>
                  </a:lnTo>
                  <a:lnTo>
                    <a:pt x="25" y="80"/>
                  </a:lnTo>
                  <a:lnTo>
                    <a:pt x="25" y="77"/>
                  </a:lnTo>
                  <a:lnTo>
                    <a:pt x="28" y="74"/>
                  </a:lnTo>
                  <a:lnTo>
                    <a:pt x="30" y="73"/>
                  </a:lnTo>
                  <a:lnTo>
                    <a:pt x="28" y="71"/>
                  </a:lnTo>
                  <a:lnTo>
                    <a:pt x="27" y="68"/>
                  </a:lnTo>
                  <a:lnTo>
                    <a:pt x="27" y="64"/>
                  </a:lnTo>
                  <a:lnTo>
                    <a:pt x="24" y="64"/>
                  </a:lnTo>
                  <a:lnTo>
                    <a:pt x="24" y="62"/>
                  </a:lnTo>
                  <a:lnTo>
                    <a:pt x="21" y="62"/>
                  </a:lnTo>
                  <a:lnTo>
                    <a:pt x="22" y="56"/>
                  </a:lnTo>
                  <a:lnTo>
                    <a:pt x="21" y="53"/>
                  </a:lnTo>
                  <a:lnTo>
                    <a:pt x="21" y="52"/>
                  </a:lnTo>
                  <a:lnTo>
                    <a:pt x="18" y="52"/>
                  </a:lnTo>
                  <a:lnTo>
                    <a:pt x="13" y="52"/>
                  </a:lnTo>
                  <a:lnTo>
                    <a:pt x="10" y="52"/>
                  </a:lnTo>
                  <a:lnTo>
                    <a:pt x="9" y="50"/>
                  </a:lnTo>
                  <a:lnTo>
                    <a:pt x="0" y="38"/>
                  </a:lnTo>
                  <a:lnTo>
                    <a:pt x="0" y="37"/>
                  </a:lnTo>
                  <a:lnTo>
                    <a:pt x="0" y="35"/>
                  </a:lnTo>
                  <a:lnTo>
                    <a:pt x="3" y="31"/>
                  </a:lnTo>
                  <a:lnTo>
                    <a:pt x="3" y="27"/>
                  </a:lnTo>
                  <a:lnTo>
                    <a:pt x="12" y="22"/>
                  </a:lnTo>
                  <a:lnTo>
                    <a:pt x="13" y="21"/>
                  </a:lnTo>
                  <a:lnTo>
                    <a:pt x="12" y="19"/>
                  </a:lnTo>
                  <a:lnTo>
                    <a:pt x="10" y="19"/>
                  </a:lnTo>
                  <a:lnTo>
                    <a:pt x="9" y="19"/>
                  </a:lnTo>
                  <a:lnTo>
                    <a:pt x="7" y="19"/>
                  </a:lnTo>
                  <a:lnTo>
                    <a:pt x="7" y="13"/>
                  </a:lnTo>
                  <a:lnTo>
                    <a:pt x="7" y="10"/>
                  </a:lnTo>
                  <a:lnTo>
                    <a:pt x="9" y="10"/>
                  </a:lnTo>
                  <a:lnTo>
                    <a:pt x="12" y="9"/>
                  </a:lnTo>
                  <a:lnTo>
                    <a:pt x="13" y="7"/>
                  </a:lnTo>
                  <a:lnTo>
                    <a:pt x="19" y="6"/>
                  </a:lnTo>
                  <a:lnTo>
                    <a:pt x="19" y="4"/>
                  </a:lnTo>
                  <a:lnTo>
                    <a:pt x="22" y="3"/>
                  </a:lnTo>
                  <a:lnTo>
                    <a:pt x="24" y="3"/>
                  </a:lnTo>
                  <a:lnTo>
                    <a:pt x="24"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14" name="Freeform 688"/>
            <p:cNvSpPr>
              <a:spLocks/>
            </p:cNvSpPr>
            <p:nvPr/>
          </p:nvSpPr>
          <p:spPr bwMode="auto">
            <a:xfrm>
              <a:off x="1826" y="2631"/>
              <a:ext cx="48" cy="62"/>
            </a:xfrm>
            <a:custGeom>
              <a:avLst/>
              <a:gdLst>
                <a:gd name="T0" fmla="*/ 0 w 48"/>
                <a:gd name="T1" fmla="*/ 56 h 62"/>
                <a:gd name="T2" fmla="*/ 5 w 48"/>
                <a:gd name="T3" fmla="*/ 53 h 62"/>
                <a:gd name="T4" fmla="*/ 8 w 48"/>
                <a:gd name="T5" fmla="*/ 33 h 62"/>
                <a:gd name="T6" fmla="*/ 6 w 48"/>
                <a:gd name="T7" fmla="*/ 32 h 62"/>
                <a:gd name="T8" fmla="*/ 5 w 48"/>
                <a:gd name="T9" fmla="*/ 30 h 62"/>
                <a:gd name="T10" fmla="*/ 2 w 48"/>
                <a:gd name="T11" fmla="*/ 23 h 62"/>
                <a:gd name="T12" fmla="*/ 0 w 48"/>
                <a:gd name="T13" fmla="*/ 11 h 62"/>
                <a:gd name="T14" fmla="*/ 2 w 48"/>
                <a:gd name="T15" fmla="*/ 8 h 62"/>
                <a:gd name="T16" fmla="*/ 6 w 48"/>
                <a:gd name="T17" fmla="*/ 3 h 62"/>
                <a:gd name="T18" fmla="*/ 6 w 48"/>
                <a:gd name="T19" fmla="*/ 2 h 62"/>
                <a:gd name="T20" fmla="*/ 9 w 48"/>
                <a:gd name="T21" fmla="*/ 2 h 62"/>
                <a:gd name="T22" fmla="*/ 9 w 48"/>
                <a:gd name="T23" fmla="*/ 0 h 62"/>
                <a:gd name="T24" fmla="*/ 11 w 48"/>
                <a:gd name="T25" fmla="*/ 0 h 62"/>
                <a:gd name="T26" fmla="*/ 23 w 48"/>
                <a:gd name="T27" fmla="*/ 6 h 62"/>
                <a:gd name="T28" fmla="*/ 26 w 48"/>
                <a:gd name="T29" fmla="*/ 6 h 62"/>
                <a:gd name="T30" fmla="*/ 47 w 48"/>
                <a:gd name="T31" fmla="*/ 23 h 62"/>
                <a:gd name="T32" fmla="*/ 48 w 48"/>
                <a:gd name="T33" fmla="*/ 27 h 62"/>
                <a:gd name="T34" fmla="*/ 35 w 48"/>
                <a:gd name="T35" fmla="*/ 44 h 62"/>
                <a:gd name="T36" fmla="*/ 32 w 48"/>
                <a:gd name="T37" fmla="*/ 51 h 62"/>
                <a:gd name="T38" fmla="*/ 23 w 48"/>
                <a:gd name="T39" fmla="*/ 59 h 62"/>
                <a:gd name="T40" fmla="*/ 21 w 48"/>
                <a:gd name="T41" fmla="*/ 60 h 62"/>
                <a:gd name="T42" fmla="*/ 18 w 48"/>
                <a:gd name="T43" fmla="*/ 60 h 62"/>
                <a:gd name="T44" fmla="*/ 17 w 48"/>
                <a:gd name="T45" fmla="*/ 59 h 62"/>
                <a:gd name="T46" fmla="*/ 14 w 48"/>
                <a:gd name="T47" fmla="*/ 59 h 62"/>
                <a:gd name="T48" fmla="*/ 9 w 48"/>
                <a:gd name="T49" fmla="*/ 62 h 62"/>
                <a:gd name="T50" fmla="*/ 6 w 48"/>
                <a:gd name="T51" fmla="*/ 62 h 62"/>
                <a:gd name="T52" fmla="*/ 3 w 48"/>
                <a:gd name="T53" fmla="*/ 59 h 62"/>
                <a:gd name="T54" fmla="*/ 0 w 48"/>
                <a:gd name="T55" fmla="*/ 56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62"/>
                <a:gd name="T86" fmla="*/ 48 w 48"/>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62">
                  <a:moveTo>
                    <a:pt x="0" y="56"/>
                  </a:moveTo>
                  <a:lnTo>
                    <a:pt x="5" y="53"/>
                  </a:lnTo>
                  <a:lnTo>
                    <a:pt x="8" y="33"/>
                  </a:lnTo>
                  <a:lnTo>
                    <a:pt x="6" y="32"/>
                  </a:lnTo>
                  <a:lnTo>
                    <a:pt x="5" y="30"/>
                  </a:lnTo>
                  <a:lnTo>
                    <a:pt x="2" y="23"/>
                  </a:lnTo>
                  <a:lnTo>
                    <a:pt x="0" y="11"/>
                  </a:lnTo>
                  <a:lnTo>
                    <a:pt x="2" y="8"/>
                  </a:lnTo>
                  <a:lnTo>
                    <a:pt x="6" y="3"/>
                  </a:lnTo>
                  <a:lnTo>
                    <a:pt x="6" y="2"/>
                  </a:lnTo>
                  <a:lnTo>
                    <a:pt x="9" y="2"/>
                  </a:lnTo>
                  <a:lnTo>
                    <a:pt x="9" y="0"/>
                  </a:lnTo>
                  <a:lnTo>
                    <a:pt x="11" y="0"/>
                  </a:lnTo>
                  <a:lnTo>
                    <a:pt x="23" y="6"/>
                  </a:lnTo>
                  <a:lnTo>
                    <a:pt x="26" y="6"/>
                  </a:lnTo>
                  <a:lnTo>
                    <a:pt x="47" y="23"/>
                  </a:lnTo>
                  <a:lnTo>
                    <a:pt x="48" y="27"/>
                  </a:lnTo>
                  <a:lnTo>
                    <a:pt x="35" y="44"/>
                  </a:lnTo>
                  <a:lnTo>
                    <a:pt x="32" y="51"/>
                  </a:lnTo>
                  <a:lnTo>
                    <a:pt x="23" y="59"/>
                  </a:lnTo>
                  <a:lnTo>
                    <a:pt x="21" y="60"/>
                  </a:lnTo>
                  <a:lnTo>
                    <a:pt x="18" y="60"/>
                  </a:lnTo>
                  <a:lnTo>
                    <a:pt x="17" y="59"/>
                  </a:lnTo>
                  <a:lnTo>
                    <a:pt x="14" y="59"/>
                  </a:lnTo>
                  <a:lnTo>
                    <a:pt x="9" y="62"/>
                  </a:lnTo>
                  <a:lnTo>
                    <a:pt x="6" y="62"/>
                  </a:lnTo>
                  <a:lnTo>
                    <a:pt x="3" y="59"/>
                  </a:lnTo>
                  <a:lnTo>
                    <a:pt x="0" y="5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15" name="Freeform 689"/>
            <p:cNvSpPr>
              <a:spLocks/>
            </p:cNvSpPr>
            <p:nvPr/>
          </p:nvSpPr>
          <p:spPr bwMode="auto">
            <a:xfrm>
              <a:off x="3175" y="1952"/>
              <a:ext cx="51" cy="42"/>
            </a:xfrm>
            <a:custGeom>
              <a:avLst/>
              <a:gdLst>
                <a:gd name="T0" fmla="*/ 33 w 51"/>
                <a:gd name="T1" fmla="*/ 1 h 42"/>
                <a:gd name="T2" fmla="*/ 30 w 51"/>
                <a:gd name="T3" fmla="*/ 1 h 42"/>
                <a:gd name="T4" fmla="*/ 22 w 51"/>
                <a:gd name="T5" fmla="*/ 3 h 42"/>
                <a:gd name="T6" fmla="*/ 18 w 51"/>
                <a:gd name="T7" fmla="*/ 0 h 42"/>
                <a:gd name="T8" fmla="*/ 7 w 51"/>
                <a:gd name="T9" fmla="*/ 3 h 42"/>
                <a:gd name="T10" fmla="*/ 4 w 51"/>
                <a:gd name="T11" fmla="*/ 4 h 42"/>
                <a:gd name="T12" fmla="*/ 6 w 51"/>
                <a:gd name="T13" fmla="*/ 6 h 42"/>
                <a:gd name="T14" fmla="*/ 7 w 51"/>
                <a:gd name="T15" fmla="*/ 9 h 42"/>
                <a:gd name="T16" fmla="*/ 7 w 51"/>
                <a:gd name="T17" fmla="*/ 12 h 42"/>
                <a:gd name="T18" fmla="*/ 4 w 51"/>
                <a:gd name="T19" fmla="*/ 15 h 42"/>
                <a:gd name="T20" fmla="*/ 3 w 51"/>
                <a:gd name="T21" fmla="*/ 24 h 42"/>
                <a:gd name="T22" fmla="*/ 0 w 51"/>
                <a:gd name="T23" fmla="*/ 28 h 42"/>
                <a:gd name="T24" fmla="*/ 0 w 51"/>
                <a:gd name="T25" fmla="*/ 30 h 42"/>
                <a:gd name="T26" fmla="*/ 3 w 51"/>
                <a:gd name="T27" fmla="*/ 31 h 42"/>
                <a:gd name="T28" fmla="*/ 12 w 51"/>
                <a:gd name="T29" fmla="*/ 30 h 42"/>
                <a:gd name="T30" fmla="*/ 10 w 51"/>
                <a:gd name="T31" fmla="*/ 31 h 42"/>
                <a:gd name="T32" fmla="*/ 3 w 51"/>
                <a:gd name="T33" fmla="*/ 36 h 42"/>
                <a:gd name="T34" fmla="*/ 1 w 51"/>
                <a:gd name="T35" fmla="*/ 42 h 42"/>
                <a:gd name="T36" fmla="*/ 4 w 51"/>
                <a:gd name="T37" fmla="*/ 40 h 42"/>
                <a:gd name="T38" fmla="*/ 6 w 51"/>
                <a:gd name="T39" fmla="*/ 37 h 42"/>
                <a:gd name="T40" fmla="*/ 25 w 51"/>
                <a:gd name="T41" fmla="*/ 22 h 42"/>
                <a:gd name="T42" fmla="*/ 42 w 51"/>
                <a:gd name="T43" fmla="*/ 22 h 42"/>
                <a:gd name="T44" fmla="*/ 43 w 51"/>
                <a:gd name="T45" fmla="*/ 22 h 42"/>
                <a:gd name="T46" fmla="*/ 48 w 51"/>
                <a:gd name="T47" fmla="*/ 21 h 42"/>
                <a:gd name="T48" fmla="*/ 51 w 51"/>
                <a:gd name="T49" fmla="*/ 19 h 42"/>
                <a:gd name="T50" fmla="*/ 49 w 51"/>
                <a:gd name="T51" fmla="*/ 16 h 42"/>
                <a:gd name="T52" fmla="*/ 46 w 51"/>
                <a:gd name="T53" fmla="*/ 16 h 42"/>
                <a:gd name="T54" fmla="*/ 37 w 51"/>
                <a:gd name="T55" fmla="*/ 12 h 42"/>
                <a:gd name="T56" fmla="*/ 33 w 51"/>
                <a:gd name="T57" fmla="*/ 7 h 42"/>
                <a:gd name="T58" fmla="*/ 33 w 51"/>
                <a:gd name="T59" fmla="*/ 4 h 42"/>
                <a:gd name="T60" fmla="*/ 33 w 51"/>
                <a:gd name="T61" fmla="*/ 1 h 4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1"/>
                <a:gd name="T94" fmla="*/ 0 h 42"/>
                <a:gd name="T95" fmla="*/ 51 w 51"/>
                <a:gd name="T96" fmla="*/ 42 h 4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1" h="42">
                  <a:moveTo>
                    <a:pt x="33" y="1"/>
                  </a:moveTo>
                  <a:lnTo>
                    <a:pt x="30" y="1"/>
                  </a:lnTo>
                  <a:lnTo>
                    <a:pt x="22" y="3"/>
                  </a:lnTo>
                  <a:lnTo>
                    <a:pt x="18" y="0"/>
                  </a:lnTo>
                  <a:lnTo>
                    <a:pt x="7" y="3"/>
                  </a:lnTo>
                  <a:lnTo>
                    <a:pt x="4" y="4"/>
                  </a:lnTo>
                  <a:lnTo>
                    <a:pt x="6" y="6"/>
                  </a:lnTo>
                  <a:lnTo>
                    <a:pt x="7" y="9"/>
                  </a:lnTo>
                  <a:lnTo>
                    <a:pt x="7" y="12"/>
                  </a:lnTo>
                  <a:lnTo>
                    <a:pt x="4" y="15"/>
                  </a:lnTo>
                  <a:lnTo>
                    <a:pt x="3" y="24"/>
                  </a:lnTo>
                  <a:lnTo>
                    <a:pt x="0" y="28"/>
                  </a:lnTo>
                  <a:lnTo>
                    <a:pt x="0" y="30"/>
                  </a:lnTo>
                  <a:lnTo>
                    <a:pt x="3" y="31"/>
                  </a:lnTo>
                  <a:lnTo>
                    <a:pt x="12" y="30"/>
                  </a:lnTo>
                  <a:lnTo>
                    <a:pt x="10" y="31"/>
                  </a:lnTo>
                  <a:lnTo>
                    <a:pt x="3" y="36"/>
                  </a:lnTo>
                  <a:lnTo>
                    <a:pt x="1" y="42"/>
                  </a:lnTo>
                  <a:lnTo>
                    <a:pt x="4" y="40"/>
                  </a:lnTo>
                  <a:lnTo>
                    <a:pt x="6" y="37"/>
                  </a:lnTo>
                  <a:lnTo>
                    <a:pt x="25" y="22"/>
                  </a:lnTo>
                  <a:lnTo>
                    <a:pt x="42" y="22"/>
                  </a:lnTo>
                  <a:lnTo>
                    <a:pt x="43" y="22"/>
                  </a:lnTo>
                  <a:lnTo>
                    <a:pt x="48" y="21"/>
                  </a:lnTo>
                  <a:lnTo>
                    <a:pt x="51" y="19"/>
                  </a:lnTo>
                  <a:lnTo>
                    <a:pt x="49" y="16"/>
                  </a:lnTo>
                  <a:lnTo>
                    <a:pt x="46" y="16"/>
                  </a:lnTo>
                  <a:lnTo>
                    <a:pt x="37" y="12"/>
                  </a:lnTo>
                  <a:lnTo>
                    <a:pt x="33" y="7"/>
                  </a:lnTo>
                  <a:lnTo>
                    <a:pt x="33" y="4"/>
                  </a:lnTo>
                  <a:lnTo>
                    <a:pt x="33"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16" name="Freeform 690"/>
            <p:cNvSpPr>
              <a:spLocks/>
            </p:cNvSpPr>
            <p:nvPr/>
          </p:nvSpPr>
          <p:spPr bwMode="auto">
            <a:xfrm>
              <a:off x="4284" y="2233"/>
              <a:ext cx="150" cy="322"/>
            </a:xfrm>
            <a:custGeom>
              <a:avLst/>
              <a:gdLst>
                <a:gd name="T0" fmla="*/ 37 w 150"/>
                <a:gd name="T1" fmla="*/ 186 h 322"/>
                <a:gd name="T2" fmla="*/ 29 w 150"/>
                <a:gd name="T3" fmla="*/ 168 h 322"/>
                <a:gd name="T4" fmla="*/ 23 w 150"/>
                <a:gd name="T5" fmla="*/ 165 h 322"/>
                <a:gd name="T6" fmla="*/ 26 w 150"/>
                <a:gd name="T7" fmla="*/ 163 h 322"/>
                <a:gd name="T8" fmla="*/ 24 w 150"/>
                <a:gd name="T9" fmla="*/ 157 h 322"/>
                <a:gd name="T10" fmla="*/ 9 w 150"/>
                <a:gd name="T11" fmla="*/ 147 h 322"/>
                <a:gd name="T12" fmla="*/ 5 w 150"/>
                <a:gd name="T13" fmla="*/ 144 h 322"/>
                <a:gd name="T14" fmla="*/ 3 w 150"/>
                <a:gd name="T15" fmla="*/ 128 h 322"/>
                <a:gd name="T16" fmla="*/ 8 w 150"/>
                <a:gd name="T17" fmla="*/ 117 h 322"/>
                <a:gd name="T18" fmla="*/ 12 w 150"/>
                <a:gd name="T19" fmla="*/ 116 h 322"/>
                <a:gd name="T20" fmla="*/ 14 w 150"/>
                <a:gd name="T21" fmla="*/ 113 h 322"/>
                <a:gd name="T22" fmla="*/ 17 w 150"/>
                <a:gd name="T23" fmla="*/ 101 h 322"/>
                <a:gd name="T24" fmla="*/ 21 w 150"/>
                <a:gd name="T25" fmla="*/ 83 h 322"/>
                <a:gd name="T26" fmla="*/ 33 w 150"/>
                <a:gd name="T27" fmla="*/ 81 h 322"/>
                <a:gd name="T28" fmla="*/ 42 w 150"/>
                <a:gd name="T29" fmla="*/ 56 h 322"/>
                <a:gd name="T30" fmla="*/ 48 w 150"/>
                <a:gd name="T31" fmla="*/ 39 h 322"/>
                <a:gd name="T32" fmla="*/ 60 w 150"/>
                <a:gd name="T33" fmla="*/ 29 h 322"/>
                <a:gd name="T34" fmla="*/ 73 w 150"/>
                <a:gd name="T35" fmla="*/ 20 h 322"/>
                <a:gd name="T36" fmla="*/ 79 w 150"/>
                <a:gd name="T37" fmla="*/ 15 h 322"/>
                <a:gd name="T38" fmla="*/ 87 w 150"/>
                <a:gd name="T39" fmla="*/ 8 h 322"/>
                <a:gd name="T40" fmla="*/ 90 w 150"/>
                <a:gd name="T41" fmla="*/ 0 h 322"/>
                <a:gd name="T42" fmla="*/ 99 w 150"/>
                <a:gd name="T43" fmla="*/ 6 h 322"/>
                <a:gd name="T44" fmla="*/ 106 w 150"/>
                <a:gd name="T45" fmla="*/ 15 h 322"/>
                <a:gd name="T46" fmla="*/ 100 w 150"/>
                <a:gd name="T47" fmla="*/ 54 h 322"/>
                <a:gd name="T48" fmla="*/ 93 w 150"/>
                <a:gd name="T49" fmla="*/ 71 h 322"/>
                <a:gd name="T50" fmla="*/ 90 w 150"/>
                <a:gd name="T51" fmla="*/ 84 h 322"/>
                <a:gd name="T52" fmla="*/ 111 w 150"/>
                <a:gd name="T53" fmla="*/ 78 h 322"/>
                <a:gd name="T54" fmla="*/ 112 w 150"/>
                <a:gd name="T55" fmla="*/ 93 h 322"/>
                <a:gd name="T56" fmla="*/ 129 w 150"/>
                <a:gd name="T57" fmla="*/ 116 h 322"/>
                <a:gd name="T58" fmla="*/ 141 w 150"/>
                <a:gd name="T59" fmla="*/ 123 h 322"/>
                <a:gd name="T60" fmla="*/ 150 w 150"/>
                <a:gd name="T61" fmla="*/ 122 h 322"/>
                <a:gd name="T62" fmla="*/ 139 w 150"/>
                <a:gd name="T63" fmla="*/ 132 h 322"/>
                <a:gd name="T64" fmla="*/ 135 w 150"/>
                <a:gd name="T65" fmla="*/ 138 h 322"/>
                <a:gd name="T66" fmla="*/ 129 w 150"/>
                <a:gd name="T67" fmla="*/ 147 h 322"/>
                <a:gd name="T68" fmla="*/ 97 w 150"/>
                <a:gd name="T69" fmla="*/ 159 h 322"/>
                <a:gd name="T70" fmla="*/ 90 w 150"/>
                <a:gd name="T71" fmla="*/ 180 h 322"/>
                <a:gd name="T72" fmla="*/ 105 w 150"/>
                <a:gd name="T73" fmla="*/ 202 h 322"/>
                <a:gd name="T74" fmla="*/ 111 w 150"/>
                <a:gd name="T75" fmla="*/ 219 h 322"/>
                <a:gd name="T76" fmla="*/ 106 w 150"/>
                <a:gd name="T77" fmla="*/ 232 h 322"/>
                <a:gd name="T78" fmla="*/ 100 w 150"/>
                <a:gd name="T79" fmla="*/ 241 h 322"/>
                <a:gd name="T80" fmla="*/ 117 w 150"/>
                <a:gd name="T81" fmla="*/ 277 h 322"/>
                <a:gd name="T82" fmla="*/ 124 w 150"/>
                <a:gd name="T83" fmla="*/ 295 h 322"/>
                <a:gd name="T84" fmla="*/ 108 w 150"/>
                <a:gd name="T85" fmla="*/ 322 h 322"/>
                <a:gd name="T86" fmla="*/ 105 w 150"/>
                <a:gd name="T87" fmla="*/ 292 h 322"/>
                <a:gd name="T88" fmla="*/ 108 w 150"/>
                <a:gd name="T89" fmla="*/ 288 h 322"/>
                <a:gd name="T90" fmla="*/ 100 w 150"/>
                <a:gd name="T91" fmla="*/ 262 h 322"/>
                <a:gd name="T92" fmla="*/ 90 w 150"/>
                <a:gd name="T93" fmla="*/ 213 h 322"/>
                <a:gd name="T94" fmla="*/ 75 w 150"/>
                <a:gd name="T95" fmla="*/ 198 h 322"/>
                <a:gd name="T96" fmla="*/ 51 w 150"/>
                <a:gd name="T97" fmla="*/ 225 h 322"/>
                <a:gd name="T98" fmla="*/ 45 w 150"/>
                <a:gd name="T99" fmla="*/ 226 h 322"/>
                <a:gd name="T100" fmla="*/ 39 w 150"/>
                <a:gd name="T101" fmla="*/ 220 h 322"/>
                <a:gd name="T102" fmla="*/ 35 w 150"/>
                <a:gd name="T103" fmla="*/ 216 h 3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0"/>
                <a:gd name="T157" fmla="*/ 0 h 322"/>
                <a:gd name="T158" fmla="*/ 150 w 150"/>
                <a:gd name="T159" fmla="*/ 322 h 32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0" h="322">
                  <a:moveTo>
                    <a:pt x="35" y="216"/>
                  </a:moveTo>
                  <a:lnTo>
                    <a:pt x="39" y="202"/>
                  </a:lnTo>
                  <a:lnTo>
                    <a:pt x="37" y="186"/>
                  </a:lnTo>
                  <a:lnTo>
                    <a:pt x="36" y="184"/>
                  </a:lnTo>
                  <a:lnTo>
                    <a:pt x="36" y="181"/>
                  </a:lnTo>
                  <a:lnTo>
                    <a:pt x="29" y="168"/>
                  </a:lnTo>
                  <a:lnTo>
                    <a:pt x="27" y="171"/>
                  </a:lnTo>
                  <a:lnTo>
                    <a:pt x="24" y="169"/>
                  </a:lnTo>
                  <a:lnTo>
                    <a:pt x="23" y="165"/>
                  </a:lnTo>
                  <a:lnTo>
                    <a:pt x="23" y="163"/>
                  </a:lnTo>
                  <a:lnTo>
                    <a:pt x="27" y="165"/>
                  </a:lnTo>
                  <a:lnTo>
                    <a:pt x="26" y="163"/>
                  </a:lnTo>
                  <a:lnTo>
                    <a:pt x="24" y="160"/>
                  </a:lnTo>
                  <a:lnTo>
                    <a:pt x="24" y="159"/>
                  </a:lnTo>
                  <a:lnTo>
                    <a:pt x="24" y="157"/>
                  </a:lnTo>
                  <a:lnTo>
                    <a:pt x="12" y="151"/>
                  </a:lnTo>
                  <a:lnTo>
                    <a:pt x="12" y="148"/>
                  </a:lnTo>
                  <a:lnTo>
                    <a:pt x="9" y="147"/>
                  </a:lnTo>
                  <a:lnTo>
                    <a:pt x="8" y="144"/>
                  </a:lnTo>
                  <a:lnTo>
                    <a:pt x="6" y="145"/>
                  </a:lnTo>
                  <a:lnTo>
                    <a:pt x="5" y="144"/>
                  </a:lnTo>
                  <a:lnTo>
                    <a:pt x="0" y="137"/>
                  </a:lnTo>
                  <a:lnTo>
                    <a:pt x="2" y="128"/>
                  </a:lnTo>
                  <a:lnTo>
                    <a:pt x="3" y="128"/>
                  </a:lnTo>
                  <a:lnTo>
                    <a:pt x="6" y="128"/>
                  </a:lnTo>
                  <a:lnTo>
                    <a:pt x="6" y="119"/>
                  </a:lnTo>
                  <a:lnTo>
                    <a:pt x="8" y="117"/>
                  </a:lnTo>
                  <a:lnTo>
                    <a:pt x="9" y="116"/>
                  </a:lnTo>
                  <a:lnTo>
                    <a:pt x="11" y="117"/>
                  </a:lnTo>
                  <a:lnTo>
                    <a:pt x="12" y="116"/>
                  </a:lnTo>
                  <a:lnTo>
                    <a:pt x="15" y="114"/>
                  </a:lnTo>
                  <a:lnTo>
                    <a:pt x="15" y="113"/>
                  </a:lnTo>
                  <a:lnTo>
                    <a:pt x="14" y="113"/>
                  </a:lnTo>
                  <a:lnTo>
                    <a:pt x="12" y="110"/>
                  </a:lnTo>
                  <a:lnTo>
                    <a:pt x="14" y="101"/>
                  </a:lnTo>
                  <a:lnTo>
                    <a:pt x="17" y="101"/>
                  </a:lnTo>
                  <a:lnTo>
                    <a:pt x="18" y="99"/>
                  </a:lnTo>
                  <a:lnTo>
                    <a:pt x="18" y="86"/>
                  </a:lnTo>
                  <a:lnTo>
                    <a:pt x="21" y="83"/>
                  </a:lnTo>
                  <a:lnTo>
                    <a:pt x="26" y="83"/>
                  </a:lnTo>
                  <a:lnTo>
                    <a:pt x="32" y="83"/>
                  </a:lnTo>
                  <a:lnTo>
                    <a:pt x="33" y="81"/>
                  </a:lnTo>
                  <a:lnTo>
                    <a:pt x="40" y="60"/>
                  </a:lnTo>
                  <a:lnTo>
                    <a:pt x="40" y="57"/>
                  </a:lnTo>
                  <a:lnTo>
                    <a:pt x="42" y="56"/>
                  </a:lnTo>
                  <a:lnTo>
                    <a:pt x="46" y="51"/>
                  </a:lnTo>
                  <a:lnTo>
                    <a:pt x="49" y="48"/>
                  </a:lnTo>
                  <a:lnTo>
                    <a:pt x="48" y="39"/>
                  </a:lnTo>
                  <a:lnTo>
                    <a:pt x="51" y="35"/>
                  </a:lnTo>
                  <a:lnTo>
                    <a:pt x="55" y="30"/>
                  </a:lnTo>
                  <a:lnTo>
                    <a:pt x="60" y="29"/>
                  </a:lnTo>
                  <a:lnTo>
                    <a:pt x="64" y="21"/>
                  </a:lnTo>
                  <a:lnTo>
                    <a:pt x="70" y="21"/>
                  </a:lnTo>
                  <a:lnTo>
                    <a:pt x="73" y="20"/>
                  </a:lnTo>
                  <a:lnTo>
                    <a:pt x="79" y="21"/>
                  </a:lnTo>
                  <a:lnTo>
                    <a:pt x="81" y="20"/>
                  </a:lnTo>
                  <a:lnTo>
                    <a:pt x="79" y="15"/>
                  </a:lnTo>
                  <a:lnTo>
                    <a:pt x="81" y="11"/>
                  </a:lnTo>
                  <a:lnTo>
                    <a:pt x="84" y="9"/>
                  </a:lnTo>
                  <a:lnTo>
                    <a:pt x="87" y="8"/>
                  </a:lnTo>
                  <a:lnTo>
                    <a:pt x="87" y="3"/>
                  </a:lnTo>
                  <a:lnTo>
                    <a:pt x="88" y="2"/>
                  </a:lnTo>
                  <a:lnTo>
                    <a:pt x="90" y="0"/>
                  </a:lnTo>
                  <a:lnTo>
                    <a:pt x="91" y="0"/>
                  </a:lnTo>
                  <a:lnTo>
                    <a:pt x="94" y="3"/>
                  </a:lnTo>
                  <a:lnTo>
                    <a:pt x="99" y="6"/>
                  </a:lnTo>
                  <a:lnTo>
                    <a:pt x="100" y="12"/>
                  </a:lnTo>
                  <a:lnTo>
                    <a:pt x="102" y="15"/>
                  </a:lnTo>
                  <a:lnTo>
                    <a:pt x="106" y="15"/>
                  </a:lnTo>
                  <a:lnTo>
                    <a:pt x="108" y="42"/>
                  </a:lnTo>
                  <a:lnTo>
                    <a:pt x="102" y="54"/>
                  </a:lnTo>
                  <a:lnTo>
                    <a:pt x="100" y="54"/>
                  </a:lnTo>
                  <a:lnTo>
                    <a:pt x="99" y="57"/>
                  </a:lnTo>
                  <a:lnTo>
                    <a:pt x="96" y="62"/>
                  </a:lnTo>
                  <a:lnTo>
                    <a:pt x="93" y="71"/>
                  </a:lnTo>
                  <a:lnTo>
                    <a:pt x="93" y="77"/>
                  </a:lnTo>
                  <a:lnTo>
                    <a:pt x="93" y="78"/>
                  </a:lnTo>
                  <a:lnTo>
                    <a:pt x="90" y="84"/>
                  </a:lnTo>
                  <a:lnTo>
                    <a:pt x="91" y="86"/>
                  </a:lnTo>
                  <a:lnTo>
                    <a:pt x="99" y="80"/>
                  </a:lnTo>
                  <a:lnTo>
                    <a:pt x="111" y="78"/>
                  </a:lnTo>
                  <a:lnTo>
                    <a:pt x="111" y="83"/>
                  </a:lnTo>
                  <a:lnTo>
                    <a:pt x="112" y="87"/>
                  </a:lnTo>
                  <a:lnTo>
                    <a:pt x="112" y="93"/>
                  </a:lnTo>
                  <a:lnTo>
                    <a:pt x="121" y="99"/>
                  </a:lnTo>
                  <a:lnTo>
                    <a:pt x="118" y="113"/>
                  </a:lnTo>
                  <a:lnTo>
                    <a:pt x="129" y="116"/>
                  </a:lnTo>
                  <a:lnTo>
                    <a:pt x="129" y="119"/>
                  </a:lnTo>
                  <a:lnTo>
                    <a:pt x="135" y="125"/>
                  </a:lnTo>
                  <a:lnTo>
                    <a:pt x="141" y="123"/>
                  </a:lnTo>
                  <a:lnTo>
                    <a:pt x="145" y="120"/>
                  </a:lnTo>
                  <a:lnTo>
                    <a:pt x="150" y="120"/>
                  </a:lnTo>
                  <a:lnTo>
                    <a:pt x="150" y="122"/>
                  </a:lnTo>
                  <a:lnTo>
                    <a:pt x="150" y="123"/>
                  </a:lnTo>
                  <a:lnTo>
                    <a:pt x="148" y="126"/>
                  </a:lnTo>
                  <a:lnTo>
                    <a:pt x="139" y="132"/>
                  </a:lnTo>
                  <a:lnTo>
                    <a:pt x="141" y="135"/>
                  </a:lnTo>
                  <a:lnTo>
                    <a:pt x="136" y="137"/>
                  </a:lnTo>
                  <a:lnTo>
                    <a:pt x="135" y="138"/>
                  </a:lnTo>
                  <a:lnTo>
                    <a:pt x="135" y="139"/>
                  </a:lnTo>
                  <a:lnTo>
                    <a:pt x="132" y="139"/>
                  </a:lnTo>
                  <a:lnTo>
                    <a:pt x="129" y="147"/>
                  </a:lnTo>
                  <a:lnTo>
                    <a:pt x="124" y="147"/>
                  </a:lnTo>
                  <a:lnTo>
                    <a:pt x="111" y="157"/>
                  </a:lnTo>
                  <a:lnTo>
                    <a:pt x="97" y="159"/>
                  </a:lnTo>
                  <a:lnTo>
                    <a:pt x="93" y="175"/>
                  </a:lnTo>
                  <a:lnTo>
                    <a:pt x="93" y="178"/>
                  </a:lnTo>
                  <a:lnTo>
                    <a:pt x="90" y="180"/>
                  </a:lnTo>
                  <a:lnTo>
                    <a:pt x="96" y="195"/>
                  </a:lnTo>
                  <a:lnTo>
                    <a:pt x="103" y="199"/>
                  </a:lnTo>
                  <a:lnTo>
                    <a:pt x="105" y="202"/>
                  </a:lnTo>
                  <a:lnTo>
                    <a:pt x="106" y="216"/>
                  </a:lnTo>
                  <a:lnTo>
                    <a:pt x="109" y="216"/>
                  </a:lnTo>
                  <a:lnTo>
                    <a:pt x="111" y="219"/>
                  </a:lnTo>
                  <a:lnTo>
                    <a:pt x="108" y="222"/>
                  </a:lnTo>
                  <a:lnTo>
                    <a:pt x="106" y="228"/>
                  </a:lnTo>
                  <a:lnTo>
                    <a:pt x="106" y="232"/>
                  </a:lnTo>
                  <a:lnTo>
                    <a:pt x="102" y="235"/>
                  </a:lnTo>
                  <a:lnTo>
                    <a:pt x="100" y="238"/>
                  </a:lnTo>
                  <a:lnTo>
                    <a:pt x="100" y="241"/>
                  </a:lnTo>
                  <a:lnTo>
                    <a:pt x="102" y="247"/>
                  </a:lnTo>
                  <a:lnTo>
                    <a:pt x="114" y="258"/>
                  </a:lnTo>
                  <a:lnTo>
                    <a:pt x="117" y="277"/>
                  </a:lnTo>
                  <a:lnTo>
                    <a:pt x="118" y="277"/>
                  </a:lnTo>
                  <a:lnTo>
                    <a:pt x="124" y="292"/>
                  </a:lnTo>
                  <a:lnTo>
                    <a:pt x="124" y="295"/>
                  </a:lnTo>
                  <a:lnTo>
                    <a:pt x="118" y="304"/>
                  </a:lnTo>
                  <a:lnTo>
                    <a:pt x="115" y="307"/>
                  </a:lnTo>
                  <a:lnTo>
                    <a:pt x="108" y="322"/>
                  </a:lnTo>
                  <a:lnTo>
                    <a:pt x="105" y="319"/>
                  </a:lnTo>
                  <a:lnTo>
                    <a:pt x="111" y="295"/>
                  </a:lnTo>
                  <a:lnTo>
                    <a:pt x="105" y="292"/>
                  </a:lnTo>
                  <a:lnTo>
                    <a:pt x="106" y="289"/>
                  </a:lnTo>
                  <a:lnTo>
                    <a:pt x="108" y="291"/>
                  </a:lnTo>
                  <a:lnTo>
                    <a:pt x="108" y="288"/>
                  </a:lnTo>
                  <a:lnTo>
                    <a:pt x="108" y="283"/>
                  </a:lnTo>
                  <a:lnTo>
                    <a:pt x="102" y="261"/>
                  </a:lnTo>
                  <a:lnTo>
                    <a:pt x="100" y="262"/>
                  </a:lnTo>
                  <a:lnTo>
                    <a:pt x="100" y="264"/>
                  </a:lnTo>
                  <a:lnTo>
                    <a:pt x="91" y="213"/>
                  </a:lnTo>
                  <a:lnTo>
                    <a:pt x="90" y="213"/>
                  </a:lnTo>
                  <a:lnTo>
                    <a:pt x="81" y="205"/>
                  </a:lnTo>
                  <a:lnTo>
                    <a:pt x="78" y="207"/>
                  </a:lnTo>
                  <a:lnTo>
                    <a:pt x="75" y="198"/>
                  </a:lnTo>
                  <a:lnTo>
                    <a:pt x="73" y="210"/>
                  </a:lnTo>
                  <a:lnTo>
                    <a:pt x="52" y="226"/>
                  </a:lnTo>
                  <a:lnTo>
                    <a:pt x="51" y="225"/>
                  </a:lnTo>
                  <a:lnTo>
                    <a:pt x="48" y="225"/>
                  </a:lnTo>
                  <a:lnTo>
                    <a:pt x="46" y="223"/>
                  </a:lnTo>
                  <a:lnTo>
                    <a:pt x="45" y="226"/>
                  </a:lnTo>
                  <a:lnTo>
                    <a:pt x="39" y="223"/>
                  </a:lnTo>
                  <a:lnTo>
                    <a:pt x="37" y="222"/>
                  </a:lnTo>
                  <a:lnTo>
                    <a:pt x="39" y="220"/>
                  </a:lnTo>
                  <a:lnTo>
                    <a:pt x="36" y="222"/>
                  </a:lnTo>
                  <a:lnTo>
                    <a:pt x="33" y="222"/>
                  </a:lnTo>
                  <a:lnTo>
                    <a:pt x="35" y="21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17" name="Freeform 691"/>
            <p:cNvSpPr>
              <a:spLocks/>
            </p:cNvSpPr>
            <p:nvPr/>
          </p:nvSpPr>
          <p:spPr bwMode="auto">
            <a:xfrm>
              <a:off x="4453" y="2477"/>
              <a:ext cx="89" cy="72"/>
            </a:xfrm>
            <a:custGeom>
              <a:avLst/>
              <a:gdLst>
                <a:gd name="T0" fmla="*/ 35 w 89"/>
                <a:gd name="T1" fmla="*/ 72 h 72"/>
                <a:gd name="T2" fmla="*/ 32 w 89"/>
                <a:gd name="T3" fmla="*/ 71 h 72"/>
                <a:gd name="T4" fmla="*/ 24 w 89"/>
                <a:gd name="T5" fmla="*/ 71 h 72"/>
                <a:gd name="T6" fmla="*/ 21 w 89"/>
                <a:gd name="T7" fmla="*/ 68 h 72"/>
                <a:gd name="T8" fmla="*/ 23 w 89"/>
                <a:gd name="T9" fmla="*/ 63 h 72"/>
                <a:gd name="T10" fmla="*/ 18 w 89"/>
                <a:gd name="T11" fmla="*/ 63 h 72"/>
                <a:gd name="T12" fmla="*/ 15 w 89"/>
                <a:gd name="T13" fmla="*/ 66 h 72"/>
                <a:gd name="T14" fmla="*/ 14 w 89"/>
                <a:gd name="T15" fmla="*/ 59 h 72"/>
                <a:gd name="T16" fmla="*/ 11 w 89"/>
                <a:gd name="T17" fmla="*/ 54 h 72"/>
                <a:gd name="T18" fmla="*/ 11 w 89"/>
                <a:gd name="T19" fmla="*/ 51 h 72"/>
                <a:gd name="T20" fmla="*/ 6 w 89"/>
                <a:gd name="T21" fmla="*/ 41 h 72"/>
                <a:gd name="T22" fmla="*/ 0 w 89"/>
                <a:gd name="T23" fmla="*/ 26 h 72"/>
                <a:gd name="T24" fmla="*/ 2 w 89"/>
                <a:gd name="T25" fmla="*/ 20 h 72"/>
                <a:gd name="T26" fmla="*/ 6 w 89"/>
                <a:gd name="T27" fmla="*/ 15 h 72"/>
                <a:gd name="T28" fmla="*/ 15 w 89"/>
                <a:gd name="T29" fmla="*/ 6 h 72"/>
                <a:gd name="T30" fmla="*/ 45 w 89"/>
                <a:gd name="T31" fmla="*/ 9 h 72"/>
                <a:gd name="T32" fmla="*/ 51 w 89"/>
                <a:gd name="T33" fmla="*/ 11 h 72"/>
                <a:gd name="T34" fmla="*/ 63 w 89"/>
                <a:gd name="T35" fmla="*/ 12 h 72"/>
                <a:gd name="T36" fmla="*/ 71 w 89"/>
                <a:gd name="T37" fmla="*/ 3 h 72"/>
                <a:gd name="T38" fmla="*/ 77 w 89"/>
                <a:gd name="T39" fmla="*/ 6 h 72"/>
                <a:gd name="T40" fmla="*/ 81 w 89"/>
                <a:gd name="T41" fmla="*/ 5 h 72"/>
                <a:gd name="T42" fmla="*/ 86 w 89"/>
                <a:gd name="T43" fmla="*/ 0 h 72"/>
                <a:gd name="T44" fmla="*/ 89 w 89"/>
                <a:gd name="T45" fmla="*/ 21 h 72"/>
                <a:gd name="T46" fmla="*/ 86 w 89"/>
                <a:gd name="T47" fmla="*/ 42 h 72"/>
                <a:gd name="T48" fmla="*/ 78 w 89"/>
                <a:gd name="T49" fmla="*/ 45 h 72"/>
                <a:gd name="T50" fmla="*/ 69 w 89"/>
                <a:gd name="T51" fmla="*/ 48 h 72"/>
                <a:gd name="T52" fmla="*/ 60 w 89"/>
                <a:gd name="T53" fmla="*/ 53 h 72"/>
                <a:gd name="T54" fmla="*/ 60 w 89"/>
                <a:gd name="T55" fmla="*/ 62 h 72"/>
                <a:gd name="T56" fmla="*/ 53 w 89"/>
                <a:gd name="T57" fmla="*/ 66 h 72"/>
                <a:gd name="T58" fmla="*/ 47 w 89"/>
                <a:gd name="T59" fmla="*/ 66 h 72"/>
                <a:gd name="T60" fmla="*/ 45 w 89"/>
                <a:gd name="T61" fmla="*/ 69 h 72"/>
                <a:gd name="T62" fmla="*/ 36 w 89"/>
                <a:gd name="T63" fmla="*/ 72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
                <a:gd name="T97" fmla="*/ 0 h 72"/>
                <a:gd name="T98" fmla="*/ 89 w 89"/>
                <a:gd name="T99" fmla="*/ 72 h 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 h="72">
                  <a:moveTo>
                    <a:pt x="36" y="72"/>
                  </a:moveTo>
                  <a:lnTo>
                    <a:pt x="35" y="72"/>
                  </a:lnTo>
                  <a:lnTo>
                    <a:pt x="33" y="72"/>
                  </a:lnTo>
                  <a:lnTo>
                    <a:pt x="32" y="71"/>
                  </a:lnTo>
                  <a:lnTo>
                    <a:pt x="27" y="71"/>
                  </a:lnTo>
                  <a:lnTo>
                    <a:pt x="24" y="71"/>
                  </a:lnTo>
                  <a:lnTo>
                    <a:pt x="21" y="71"/>
                  </a:lnTo>
                  <a:lnTo>
                    <a:pt x="21" y="68"/>
                  </a:lnTo>
                  <a:lnTo>
                    <a:pt x="23" y="66"/>
                  </a:lnTo>
                  <a:lnTo>
                    <a:pt x="23" y="63"/>
                  </a:lnTo>
                  <a:lnTo>
                    <a:pt x="20" y="62"/>
                  </a:lnTo>
                  <a:lnTo>
                    <a:pt x="18" y="63"/>
                  </a:lnTo>
                  <a:lnTo>
                    <a:pt x="17" y="65"/>
                  </a:lnTo>
                  <a:lnTo>
                    <a:pt x="15" y="66"/>
                  </a:lnTo>
                  <a:lnTo>
                    <a:pt x="12" y="57"/>
                  </a:lnTo>
                  <a:lnTo>
                    <a:pt x="14" y="59"/>
                  </a:lnTo>
                  <a:lnTo>
                    <a:pt x="14" y="57"/>
                  </a:lnTo>
                  <a:lnTo>
                    <a:pt x="11" y="54"/>
                  </a:lnTo>
                  <a:lnTo>
                    <a:pt x="11" y="53"/>
                  </a:lnTo>
                  <a:lnTo>
                    <a:pt x="11" y="51"/>
                  </a:lnTo>
                  <a:lnTo>
                    <a:pt x="11" y="48"/>
                  </a:lnTo>
                  <a:lnTo>
                    <a:pt x="6" y="41"/>
                  </a:lnTo>
                  <a:lnTo>
                    <a:pt x="3" y="36"/>
                  </a:lnTo>
                  <a:lnTo>
                    <a:pt x="0" y="26"/>
                  </a:lnTo>
                  <a:lnTo>
                    <a:pt x="0" y="21"/>
                  </a:lnTo>
                  <a:lnTo>
                    <a:pt x="2" y="20"/>
                  </a:lnTo>
                  <a:lnTo>
                    <a:pt x="5" y="17"/>
                  </a:lnTo>
                  <a:lnTo>
                    <a:pt x="6" y="15"/>
                  </a:lnTo>
                  <a:lnTo>
                    <a:pt x="12" y="6"/>
                  </a:lnTo>
                  <a:lnTo>
                    <a:pt x="15" y="6"/>
                  </a:lnTo>
                  <a:lnTo>
                    <a:pt x="42" y="6"/>
                  </a:lnTo>
                  <a:lnTo>
                    <a:pt x="45" y="9"/>
                  </a:lnTo>
                  <a:lnTo>
                    <a:pt x="48" y="8"/>
                  </a:lnTo>
                  <a:lnTo>
                    <a:pt x="51" y="11"/>
                  </a:lnTo>
                  <a:lnTo>
                    <a:pt x="60" y="12"/>
                  </a:lnTo>
                  <a:lnTo>
                    <a:pt x="63" y="12"/>
                  </a:lnTo>
                  <a:lnTo>
                    <a:pt x="63" y="8"/>
                  </a:lnTo>
                  <a:lnTo>
                    <a:pt x="71" y="3"/>
                  </a:lnTo>
                  <a:lnTo>
                    <a:pt x="74" y="3"/>
                  </a:lnTo>
                  <a:lnTo>
                    <a:pt x="77" y="6"/>
                  </a:lnTo>
                  <a:lnTo>
                    <a:pt x="78" y="6"/>
                  </a:lnTo>
                  <a:lnTo>
                    <a:pt x="81" y="5"/>
                  </a:lnTo>
                  <a:lnTo>
                    <a:pt x="86" y="2"/>
                  </a:lnTo>
                  <a:lnTo>
                    <a:pt x="86" y="0"/>
                  </a:lnTo>
                  <a:lnTo>
                    <a:pt x="86" y="17"/>
                  </a:lnTo>
                  <a:lnTo>
                    <a:pt x="89" y="21"/>
                  </a:lnTo>
                  <a:lnTo>
                    <a:pt x="87" y="39"/>
                  </a:lnTo>
                  <a:lnTo>
                    <a:pt x="86" y="42"/>
                  </a:lnTo>
                  <a:lnTo>
                    <a:pt x="83" y="42"/>
                  </a:lnTo>
                  <a:lnTo>
                    <a:pt x="78" y="45"/>
                  </a:lnTo>
                  <a:lnTo>
                    <a:pt x="75" y="45"/>
                  </a:lnTo>
                  <a:lnTo>
                    <a:pt x="69" y="48"/>
                  </a:lnTo>
                  <a:lnTo>
                    <a:pt x="69" y="51"/>
                  </a:lnTo>
                  <a:lnTo>
                    <a:pt x="60" y="53"/>
                  </a:lnTo>
                  <a:lnTo>
                    <a:pt x="60" y="57"/>
                  </a:lnTo>
                  <a:lnTo>
                    <a:pt x="60" y="62"/>
                  </a:lnTo>
                  <a:lnTo>
                    <a:pt x="56" y="63"/>
                  </a:lnTo>
                  <a:lnTo>
                    <a:pt x="53" y="66"/>
                  </a:lnTo>
                  <a:lnTo>
                    <a:pt x="50" y="68"/>
                  </a:lnTo>
                  <a:lnTo>
                    <a:pt x="47" y="66"/>
                  </a:lnTo>
                  <a:lnTo>
                    <a:pt x="45" y="66"/>
                  </a:lnTo>
                  <a:lnTo>
                    <a:pt x="45" y="69"/>
                  </a:lnTo>
                  <a:lnTo>
                    <a:pt x="44" y="71"/>
                  </a:lnTo>
                  <a:lnTo>
                    <a:pt x="36" y="72"/>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18" name="Freeform 692"/>
            <p:cNvSpPr>
              <a:spLocks/>
            </p:cNvSpPr>
            <p:nvPr/>
          </p:nvSpPr>
          <p:spPr bwMode="auto">
            <a:xfrm>
              <a:off x="4649" y="2640"/>
              <a:ext cx="23" cy="18"/>
            </a:xfrm>
            <a:custGeom>
              <a:avLst/>
              <a:gdLst>
                <a:gd name="T0" fmla="*/ 20 w 23"/>
                <a:gd name="T1" fmla="*/ 3 h 18"/>
                <a:gd name="T2" fmla="*/ 21 w 23"/>
                <a:gd name="T3" fmla="*/ 5 h 18"/>
                <a:gd name="T4" fmla="*/ 23 w 23"/>
                <a:gd name="T5" fmla="*/ 6 h 18"/>
                <a:gd name="T6" fmla="*/ 23 w 23"/>
                <a:gd name="T7" fmla="*/ 11 h 18"/>
                <a:gd name="T8" fmla="*/ 23 w 23"/>
                <a:gd name="T9" fmla="*/ 12 h 18"/>
                <a:gd name="T10" fmla="*/ 21 w 23"/>
                <a:gd name="T11" fmla="*/ 12 h 18"/>
                <a:gd name="T12" fmla="*/ 20 w 23"/>
                <a:gd name="T13" fmla="*/ 11 h 18"/>
                <a:gd name="T14" fmla="*/ 18 w 23"/>
                <a:gd name="T15" fmla="*/ 6 h 18"/>
                <a:gd name="T16" fmla="*/ 17 w 23"/>
                <a:gd name="T17" fmla="*/ 5 h 18"/>
                <a:gd name="T18" fmla="*/ 15 w 23"/>
                <a:gd name="T19" fmla="*/ 5 h 18"/>
                <a:gd name="T20" fmla="*/ 14 w 23"/>
                <a:gd name="T21" fmla="*/ 6 h 18"/>
                <a:gd name="T22" fmla="*/ 12 w 23"/>
                <a:gd name="T23" fmla="*/ 8 h 18"/>
                <a:gd name="T24" fmla="*/ 12 w 23"/>
                <a:gd name="T25" fmla="*/ 15 h 18"/>
                <a:gd name="T26" fmla="*/ 11 w 23"/>
                <a:gd name="T27" fmla="*/ 17 h 18"/>
                <a:gd name="T28" fmla="*/ 11 w 23"/>
                <a:gd name="T29" fmla="*/ 18 h 18"/>
                <a:gd name="T30" fmla="*/ 9 w 23"/>
                <a:gd name="T31" fmla="*/ 17 h 18"/>
                <a:gd name="T32" fmla="*/ 0 w 23"/>
                <a:gd name="T33" fmla="*/ 9 h 18"/>
                <a:gd name="T34" fmla="*/ 0 w 23"/>
                <a:gd name="T35" fmla="*/ 8 h 18"/>
                <a:gd name="T36" fmla="*/ 8 w 23"/>
                <a:gd name="T37" fmla="*/ 6 h 18"/>
                <a:gd name="T38" fmla="*/ 15 w 23"/>
                <a:gd name="T39" fmla="*/ 0 h 18"/>
                <a:gd name="T40" fmla="*/ 17 w 23"/>
                <a:gd name="T41" fmla="*/ 2 h 18"/>
                <a:gd name="T42" fmla="*/ 20 w 23"/>
                <a:gd name="T43" fmla="*/ 3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
                <a:gd name="T67" fmla="*/ 0 h 18"/>
                <a:gd name="T68" fmla="*/ 23 w 23"/>
                <a:gd name="T69" fmla="*/ 18 h 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 h="18">
                  <a:moveTo>
                    <a:pt x="20" y="3"/>
                  </a:moveTo>
                  <a:lnTo>
                    <a:pt x="21" y="5"/>
                  </a:lnTo>
                  <a:lnTo>
                    <a:pt x="23" y="6"/>
                  </a:lnTo>
                  <a:lnTo>
                    <a:pt x="23" y="11"/>
                  </a:lnTo>
                  <a:lnTo>
                    <a:pt x="23" y="12"/>
                  </a:lnTo>
                  <a:lnTo>
                    <a:pt x="21" y="12"/>
                  </a:lnTo>
                  <a:lnTo>
                    <a:pt x="20" y="11"/>
                  </a:lnTo>
                  <a:lnTo>
                    <a:pt x="18" y="6"/>
                  </a:lnTo>
                  <a:lnTo>
                    <a:pt x="17" y="5"/>
                  </a:lnTo>
                  <a:lnTo>
                    <a:pt x="15" y="5"/>
                  </a:lnTo>
                  <a:lnTo>
                    <a:pt x="14" y="6"/>
                  </a:lnTo>
                  <a:lnTo>
                    <a:pt x="12" y="8"/>
                  </a:lnTo>
                  <a:lnTo>
                    <a:pt x="12" y="15"/>
                  </a:lnTo>
                  <a:lnTo>
                    <a:pt x="11" y="17"/>
                  </a:lnTo>
                  <a:lnTo>
                    <a:pt x="11" y="18"/>
                  </a:lnTo>
                  <a:lnTo>
                    <a:pt x="9" y="17"/>
                  </a:lnTo>
                  <a:lnTo>
                    <a:pt x="0" y="9"/>
                  </a:lnTo>
                  <a:lnTo>
                    <a:pt x="0" y="8"/>
                  </a:lnTo>
                  <a:lnTo>
                    <a:pt x="8" y="6"/>
                  </a:lnTo>
                  <a:lnTo>
                    <a:pt x="15" y="0"/>
                  </a:lnTo>
                  <a:lnTo>
                    <a:pt x="17" y="2"/>
                  </a:lnTo>
                  <a:lnTo>
                    <a:pt x="20"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19" name="Freeform 693"/>
            <p:cNvSpPr>
              <a:spLocks/>
            </p:cNvSpPr>
            <p:nvPr/>
          </p:nvSpPr>
          <p:spPr bwMode="auto">
            <a:xfrm>
              <a:off x="3235" y="2741"/>
              <a:ext cx="182" cy="181"/>
            </a:xfrm>
            <a:custGeom>
              <a:avLst/>
              <a:gdLst>
                <a:gd name="T0" fmla="*/ 163 w 182"/>
                <a:gd name="T1" fmla="*/ 61 h 181"/>
                <a:gd name="T2" fmla="*/ 160 w 182"/>
                <a:gd name="T3" fmla="*/ 94 h 181"/>
                <a:gd name="T4" fmla="*/ 167 w 182"/>
                <a:gd name="T5" fmla="*/ 103 h 181"/>
                <a:gd name="T6" fmla="*/ 164 w 182"/>
                <a:gd name="T7" fmla="*/ 106 h 181"/>
                <a:gd name="T8" fmla="*/ 164 w 182"/>
                <a:gd name="T9" fmla="*/ 117 h 181"/>
                <a:gd name="T10" fmla="*/ 163 w 182"/>
                <a:gd name="T11" fmla="*/ 121 h 181"/>
                <a:gd name="T12" fmla="*/ 166 w 182"/>
                <a:gd name="T13" fmla="*/ 131 h 181"/>
                <a:gd name="T14" fmla="*/ 169 w 182"/>
                <a:gd name="T15" fmla="*/ 140 h 181"/>
                <a:gd name="T16" fmla="*/ 170 w 182"/>
                <a:gd name="T17" fmla="*/ 146 h 181"/>
                <a:gd name="T18" fmla="*/ 172 w 182"/>
                <a:gd name="T19" fmla="*/ 151 h 181"/>
                <a:gd name="T20" fmla="*/ 179 w 182"/>
                <a:gd name="T21" fmla="*/ 157 h 181"/>
                <a:gd name="T22" fmla="*/ 182 w 182"/>
                <a:gd name="T23" fmla="*/ 160 h 181"/>
                <a:gd name="T24" fmla="*/ 149 w 182"/>
                <a:gd name="T25" fmla="*/ 175 h 181"/>
                <a:gd name="T26" fmla="*/ 139 w 182"/>
                <a:gd name="T27" fmla="*/ 173 h 181"/>
                <a:gd name="T28" fmla="*/ 118 w 182"/>
                <a:gd name="T29" fmla="*/ 179 h 181"/>
                <a:gd name="T30" fmla="*/ 112 w 182"/>
                <a:gd name="T31" fmla="*/ 181 h 181"/>
                <a:gd name="T32" fmla="*/ 105 w 182"/>
                <a:gd name="T33" fmla="*/ 176 h 181"/>
                <a:gd name="T34" fmla="*/ 90 w 182"/>
                <a:gd name="T35" fmla="*/ 176 h 181"/>
                <a:gd name="T36" fmla="*/ 84 w 182"/>
                <a:gd name="T37" fmla="*/ 164 h 181"/>
                <a:gd name="T38" fmla="*/ 73 w 182"/>
                <a:gd name="T39" fmla="*/ 145 h 181"/>
                <a:gd name="T40" fmla="*/ 69 w 182"/>
                <a:gd name="T41" fmla="*/ 143 h 181"/>
                <a:gd name="T42" fmla="*/ 60 w 182"/>
                <a:gd name="T43" fmla="*/ 143 h 181"/>
                <a:gd name="T44" fmla="*/ 54 w 182"/>
                <a:gd name="T45" fmla="*/ 139 h 181"/>
                <a:gd name="T46" fmla="*/ 27 w 182"/>
                <a:gd name="T47" fmla="*/ 127 h 181"/>
                <a:gd name="T48" fmla="*/ 15 w 182"/>
                <a:gd name="T49" fmla="*/ 100 h 181"/>
                <a:gd name="T50" fmla="*/ 1 w 182"/>
                <a:gd name="T51" fmla="*/ 87 h 181"/>
                <a:gd name="T52" fmla="*/ 3 w 182"/>
                <a:gd name="T53" fmla="*/ 75 h 181"/>
                <a:gd name="T54" fmla="*/ 0 w 182"/>
                <a:gd name="T55" fmla="*/ 67 h 181"/>
                <a:gd name="T56" fmla="*/ 9 w 182"/>
                <a:gd name="T57" fmla="*/ 55 h 181"/>
                <a:gd name="T58" fmla="*/ 19 w 182"/>
                <a:gd name="T59" fmla="*/ 33 h 181"/>
                <a:gd name="T60" fmla="*/ 15 w 182"/>
                <a:gd name="T61" fmla="*/ 30 h 181"/>
                <a:gd name="T62" fmla="*/ 21 w 182"/>
                <a:gd name="T63" fmla="*/ 19 h 181"/>
                <a:gd name="T64" fmla="*/ 21 w 182"/>
                <a:gd name="T65" fmla="*/ 1 h 181"/>
                <a:gd name="T66" fmla="*/ 37 w 182"/>
                <a:gd name="T67" fmla="*/ 0 h 181"/>
                <a:gd name="T68" fmla="*/ 36 w 182"/>
                <a:gd name="T69" fmla="*/ 27 h 181"/>
                <a:gd name="T70" fmla="*/ 40 w 182"/>
                <a:gd name="T71" fmla="*/ 27 h 181"/>
                <a:gd name="T72" fmla="*/ 45 w 182"/>
                <a:gd name="T73" fmla="*/ 22 h 181"/>
                <a:gd name="T74" fmla="*/ 54 w 182"/>
                <a:gd name="T75" fmla="*/ 27 h 181"/>
                <a:gd name="T76" fmla="*/ 57 w 182"/>
                <a:gd name="T77" fmla="*/ 28 h 181"/>
                <a:gd name="T78" fmla="*/ 63 w 182"/>
                <a:gd name="T79" fmla="*/ 25 h 181"/>
                <a:gd name="T80" fmla="*/ 69 w 182"/>
                <a:gd name="T81" fmla="*/ 21 h 181"/>
                <a:gd name="T82" fmla="*/ 61 w 182"/>
                <a:gd name="T83" fmla="*/ 19 h 181"/>
                <a:gd name="T84" fmla="*/ 64 w 182"/>
                <a:gd name="T85" fmla="*/ 15 h 181"/>
                <a:gd name="T86" fmla="*/ 69 w 182"/>
                <a:gd name="T87" fmla="*/ 10 h 181"/>
                <a:gd name="T88" fmla="*/ 72 w 182"/>
                <a:gd name="T89" fmla="*/ 6 h 181"/>
                <a:gd name="T90" fmla="*/ 73 w 182"/>
                <a:gd name="T91" fmla="*/ 1 h 18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181"/>
                <a:gd name="T140" fmla="*/ 182 w 182"/>
                <a:gd name="T141" fmla="*/ 181 h 18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181">
                  <a:moveTo>
                    <a:pt x="136" y="34"/>
                  </a:moveTo>
                  <a:lnTo>
                    <a:pt x="139" y="48"/>
                  </a:lnTo>
                  <a:lnTo>
                    <a:pt x="163" y="61"/>
                  </a:lnTo>
                  <a:lnTo>
                    <a:pt x="154" y="85"/>
                  </a:lnTo>
                  <a:lnTo>
                    <a:pt x="155" y="91"/>
                  </a:lnTo>
                  <a:lnTo>
                    <a:pt x="160" y="94"/>
                  </a:lnTo>
                  <a:lnTo>
                    <a:pt x="161" y="97"/>
                  </a:lnTo>
                  <a:lnTo>
                    <a:pt x="164" y="99"/>
                  </a:lnTo>
                  <a:lnTo>
                    <a:pt x="167" y="103"/>
                  </a:lnTo>
                  <a:lnTo>
                    <a:pt x="167" y="105"/>
                  </a:lnTo>
                  <a:lnTo>
                    <a:pt x="166" y="105"/>
                  </a:lnTo>
                  <a:lnTo>
                    <a:pt x="164" y="106"/>
                  </a:lnTo>
                  <a:lnTo>
                    <a:pt x="163" y="112"/>
                  </a:lnTo>
                  <a:lnTo>
                    <a:pt x="164" y="114"/>
                  </a:lnTo>
                  <a:lnTo>
                    <a:pt x="164" y="117"/>
                  </a:lnTo>
                  <a:lnTo>
                    <a:pt x="164" y="118"/>
                  </a:lnTo>
                  <a:lnTo>
                    <a:pt x="164" y="121"/>
                  </a:lnTo>
                  <a:lnTo>
                    <a:pt x="163" y="121"/>
                  </a:lnTo>
                  <a:lnTo>
                    <a:pt x="161" y="123"/>
                  </a:lnTo>
                  <a:lnTo>
                    <a:pt x="164" y="130"/>
                  </a:lnTo>
                  <a:lnTo>
                    <a:pt x="166" y="131"/>
                  </a:lnTo>
                  <a:lnTo>
                    <a:pt x="164" y="133"/>
                  </a:lnTo>
                  <a:lnTo>
                    <a:pt x="169" y="139"/>
                  </a:lnTo>
                  <a:lnTo>
                    <a:pt x="169" y="140"/>
                  </a:lnTo>
                  <a:lnTo>
                    <a:pt x="169" y="142"/>
                  </a:lnTo>
                  <a:lnTo>
                    <a:pt x="170" y="145"/>
                  </a:lnTo>
                  <a:lnTo>
                    <a:pt x="170" y="146"/>
                  </a:lnTo>
                  <a:lnTo>
                    <a:pt x="170" y="148"/>
                  </a:lnTo>
                  <a:lnTo>
                    <a:pt x="172" y="149"/>
                  </a:lnTo>
                  <a:lnTo>
                    <a:pt x="172" y="151"/>
                  </a:lnTo>
                  <a:lnTo>
                    <a:pt x="175" y="154"/>
                  </a:lnTo>
                  <a:lnTo>
                    <a:pt x="176" y="157"/>
                  </a:lnTo>
                  <a:lnTo>
                    <a:pt x="179" y="157"/>
                  </a:lnTo>
                  <a:lnTo>
                    <a:pt x="181" y="158"/>
                  </a:lnTo>
                  <a:lnTo>
                    <a:pt x="182" y="158"/>
                  </a:lnTo>
                  <a:lnTo>
                    <a:pt x="182" y="160"/>
                  </a:lnTo>
                  <a:lnTo>
                    <a:pt x="173" y="167"/>
                  </a:lnTo>
                  <a:lnTo>
                    <a:pt x="152" y="175"/>
                  </a:lnTo>
                  <a:lnTo>
                    <a:pt x="149" y="175"/>
                  </a:lnTo>
                  <a:lnTo>
                    <a:pt x="146" y="172"/>
                  </a:lnTo>
                  <a:lnTo>
                    <a:pt x="143" y="173"/>
                  </a:lnTo>
                  <a:lnTo>
                    <a:pt x="139" y="173"/>
                  </a:lnTo>
                  <a:lnTo>
                    <a:pt x="134" y="178"/>
                  </a:lnTo>
                  <a:lnTo>
                    <a:pt x="123" y="178"/>
                  </a:lnTo>
                  <a:lnTo>
                    <a:pt x="118" y="179"/>
                  </a:lnTo>
                  <a:lnTo>
                    <a:pt x="117" y="179"/>
                  </a:lnTo>
                  <a:lnTo>
                    <a:pt x="114" y="181"/>
                  </a:lnTo>
                  <a:lnTo>
                    <a:pt x="112" y="181"/>
                  </a:lnTo>
                  <a:lnTo>
                    <a:pt x="109" y="178"/>
                  </a:lnTo>
                  <a:lnTo>
                    <a:pt x="106" y="176"/>
                  </a:lnTo>
                  <a:lnTo>
                    <a:pt x="105" y="176"/>
                  </a:lnTo>
                  <a:lnTo>
                    <a:pt x="103" y="178"/>
                  </a:lnTo>
                  <a:lnTo>
                    <a:pt x="90" y="178"/>
                  </a:lnTo>
                  <a:lnTo>
                    <a:pt x="90" y="176"/>
                  </a:lnTo>
                  <a:lnTo>
                    <a:pt x="88" y="175"/>
                  </a:lnTo>
                  <a:lnTo>
                    <a:pt x="84" y="170"/>
                  </a:lnTo>
                  <a:lnTo>
                    <a:pt x="84" y="164"/>
                  </a:lnTo>
                  <a:lnTo>
                    <a:pt x="79" y="149"/>
                  </a:lnTo>
                  <a:lnTo>
                    <a:pt x="76" y="145"/>
                  </a:lnTo>
                  <a:lnTo>
                    <a:pt x="73" y="145"/>
                  </a:lnTo>
                  <a:lnTo>
                    <a:pt x="72" y="146"/>
                  </a:lnTo>
                  <a:lnTo>
                    <a:pt x="70" y="145"/>
                  </a:lnTo>
                  <a:lnTo>
                    <a:pt x="69" y="143"/>
                  </a:lnTo>
                  <a:lnTo>
                    <a:pt x="64" y="145"/>
                  </a:lnTo>
                  <a:lnTo>
                    <a:pt x="63" y="143"/>
                  </a:lnTo>
                  <a:lnTo>
                    <a:pt x="60" y="143"/>
                  </a:lnTo>
                  <a:lnTo>
                    <a:pt x="55" y="142"/>
                  </a:lnTo>
                  <a:lnTo>
                    <a:pt x="55" y="140"/>
                  </a:lnTo>
                  <a:lnTo>
                    <a:pt x="54" y="139"/>
                  </a:lnTo>
                  <a:lnTo>
                    <a:pt x="36" y="134"/>
                  </a:lnTo>
                  <a:lnTo>
                    <a:pt x="30" y="127"/>
                  </a:lnTo>
                  <a:lnTo>
                    <a:pt x="27" y="127"/>
                  </a:lnTo>
                  <a:lnTo>
                    <a:pt x="25" y="127"/>
                  </a:lnTo>
                  <a:lnTo>
                    <a:pt x="15" y="108"/>
                  </a:lnTo>
                  <a:lnTo>
                    <a:pt x="15" y="100"/>
                  </a:lnTo>
                  <a:lnTo>
                    <a:pt x="10" y="94"/>
                  </a:lnTo>
                  <a:lnTo>
                    <a:pt x="3" y="91"/>
                  </a:lnTo>
                  <a:lnTo>
                    <a:pt x="1" y="87"/>
                  </a:lnTo>
                  <a:lnTo>
                    <a:pt x="4" y="85"/>
                  </a:lnTo>
                  <a:lnTo>
                    <a:pt x="4" y="84"/>
                  </a:lnTo>
                  <a:lnTo>
                    <a:pt x="3" y="75"/>
                  </a:lnTo>
                  <a:lnTo>
                    <a:pt x="3" y="70"/>
                  </a:lnTo>
                  <a:lnTo>
                    <a:pt x="1" y="69"/>
                  </a:lnTo>
                  <a:lnTo>
                    <a:pt x="0" y="67"/>
                  </a:lnTo>
                  <a:lnTo>
                    <a:pt x="0" y="57"/>
                  </a:lnTo>
                  <a:lnTo>
                    <a:pt x="1" y="57"/>
                  </a:lnTo>
                  <a:lnTo>
                    <a:pt x="9" y="55"/>
                  </a:lnTo>
                  <a:lnTo>
                    <a:pt x="19" y="37"/>
                  </a:lnTo>
                  <a:lnTo>
                    <a:pt x="19" y="34"/>
                  </a:lnTo>
                  <a:lnTo>
                    <a:pt x="19" y="33"/>
                  </a:lnTo>
                  <a:lnTo>
                    <a:pt x="18" y="31"/>
                  </a:lnTo>
                  <a:lnTo>
                    <a:pt x="16" y="31"/>
                  </a:lnTo>
                  <a:lnTo>
                    <a:pt x="15" y="30"/>
                  </a:lnTo>
                  <a:lnTo>
                    <a:pt x="15" y="27"/>
                  </a:lnTo>
                  <a:lnTo>
                    <a:pt x="15" y="25"/>
                  </a:lnTo>
                  <a:lnTo>
                    <a:pt x="21" y="19"/>
                  </a:lnTo>
                  <a:lnTo>
                    <a:pt x="21" y="16"/>
                  </a:lnTo>
                  <a:lnTo>
                    <a:pt x="13" y="1"/>
                  </a:lnTo>
                  <a:lnTo>
                    <a:pt x="21" y="1"/>
                  </a:lnTo>
                  <a:lnTo>
                    <a:pt x="22" y="1"/>
                  </a:lnTo>
                  <a:lnTo>
                    <a:pt x="22" y="0"/>
                  </a:lnTo>
                  <a:lnTo>
                    <a:pt x="37" y="0"/>
                  </a:lnTo>
                  <a:lnTo>
                    <a:pt x="34" y="18"/>
                  </a:lnTo>
                  <a:lnTo>
                    <a:pt x="36" y="25"/>
                  </a:lnTo>
                  <a:lnTo>
                    <a:pt x="36" y="27"/>
                  </a:lnTo>
                  <a:lnTo>
                    <a:pt x="37" y="30"/>
                  </a:lnTo>
                  <a:lnTo>
                    <a:pt x="40" y="28"/>
                  </a:lnTo>
                  <a:lnTo>
                    <a:pt x="40" y="27"/>
                  </a:lnTo>
                  <a:lnTo>
                    <a:pt x="43" y="27"/>
                  </a:lnTo>
                  <a:lnTo>
                    <a:pt x="42" y="24"/>
                  </a:lnTo>
                  <a:lnTo>
                    <a:pt x="45" y="22"/>
                  </a:lnTo>
                  <a:lnTo>
                    <a:pt x="51" y="27"/>
                  </a:lnTo>
                  <a:lnTo>
                    <a:pt x="52" y="27"/>
                  </a:lnTo>
                  <a:lnTo>
                    <a:pt x="54" y="27"/>
                  </a:lnTo>
                  <a:lnTo>
                    <a:pt x="54" y="33"/>
                  </a:lnTo>
                  <a:lnTo>
                    <a:pt x="57" y="31"/>
                  </a:lnTo>
                  <a:lnTo>
                    <a:pt x="57" y="28"/>
                  </a:lnTo>
                  <a:lnTo>
                    <a:pt x="57" y="25"/>
                  </a:lnTo>
                  <a:lnTo>
                    <a:pt x="58" y="25"/>
                  </a:lnTo>
                  <a:lnTo>
                    <a:pt x="63" y="25"/>
                  </a:lnTo>
                  <a:lnTo>
                    <a:pt x="66" y="24"/>
                  </a:lnTo>
                  <a:lnTo>
                    <a:pt x="69" y="22"/>
                  </a:lnTo>
                  <a:lnTo>
                    <a:pt x="69" y="21"/>
                  </a:lnTo>
                  <a:lnTo>
                    <a:pt x="69" y="19"/>
                  </a:lnTo>
                  <a:lnTo>
                    <a:pt x="64" y="19"/>
                  </a:lnTo>
                  <a:lnTo>
                    <a:pt x="61" y="19"/>
                  </a:lnTo>
                  <a:lnTo>
                    <a:pt x="63" y="18"/>
                  </a:lnTo>
                  <a:lnTo>
                    <a:pt x="66" y="16"/>
                  </a:lnTo>
                  <a:lnTo>
                    <a:pt x="64" y="15"/>
                  </a:lnTo>
                  <a:lnTo>
                    <a:pt x="66" y="13"/>
                  </a:lnTo>
                  <a:lnTo>
                    <a:pt x="67" y="13"/>
                  </a:lnTo>
                  <a:lnTo>
                    <a:pt x="69" y="10"/>
                  </a:lnTo>
                  <a:lnTo>
                    <a:pt x="69" y="9"/>
                  </a:lnTo>
                  <a:lnTo>
                    <a:pt x="72" y="9"/>
                  </a:lnTo>
                  <a:lnTo>
                    <a:pt x="72" y="6"/>
                  </a:lnTo>
                  <a:lnTo>
                    <a:pt x="73" y="6"/>
                  </a:lnTo>
                  <a:lnTo>
                    <a:pt x="73" y="3"/>
                  </a:lnTo>
                  <a:lnTo>
                    <a:pt x="73" y="1"/>
                  </a:lnTo>
                  <a:lnTo>
                    <a:pt x="76" y="0"/>
                  </a:lnTo>
                  <a:lnTo>
                    <a:pt x="136" y="34"/>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20" name="Freeform 694"/>
            <p:cNvSpPr>
              <a:spLocks/>
            </p:cNvSpPr>
            <p:nvPr/>
          </p:nvSpPr>
          <p:spPr bwMode="auto">
            <a:xfrm>
              <a:off x="2521" y="2084"/>
              <a:ext cx="200" cy="160"/>
            </a:xfrm>
            <a:custGeom>
              <a:avLst/>
              <a:gdLst>
                <a:gd name="T0" fmla="*/ 73 w 200"/>
                <a:gd name="T1" fmla="*/ 160 h 160"/>
                <a:gd name="T2" fmla="*/ 1 w 200"/>
                <a:gd name="T3" fmla="*/ 157 h 160"/>
                <a:gd name="T4" fmla="*/ 34 w 200"/>
                <a:gd name="T5" fmla="*/ 140 h 160"/>
                <a:gd name="T6" fmla="*/ 43 w 200"/>
                <a:gd name="T7" fmla="*/ 136 h 160"/>
                <a:gd name="T8" fmla="*/ 46 w 200"/>
                <a:gd name="T9" fmla="*/ 131 h 160"/>
                <a:gd name="T10" fmla="*/ 55 w 200"/>
                <a:gd name="T11" fmla="*/ 109 h 160"/>
                <a:gd name="T12" fmla="*/ 54 w 200"/>
                <a:gd name="T13" fmla="*/ 89 h 160"/>
                <a:gd name="T14" fmla="*/ 60 w 200"/>
                <a:gd name="T15" fmla="*/ 79 h 160"/>
                <a:gd name="T16" fmla="*/ 66 w 200"/>
                <a:gd name="T17" fmla="*/ 71 h 160"/>
                <a:gd name="T18" fmla="*/ 78 w 200"/>
                <a:gd name="T19" fmla="*/ 52 h 160"/>
                <a:gd name="T20" fmla="*/ 106 w 200"/>
                <a:gd name="T21" fmla="*/ 36 h 160"/>
                <a:gd name="T22" fmla="*/ 111 w 200"/>
                <a:gd name="T23" fmla="*/ 27 h 160"/>
                <a:gd name="T24" fmla="*/ 121 w 200"/>
                <a:gd name="T25" fmla="*/ 1 h 160"/>
                <a:gd name="T26" fmla="*/ 130 w 200"/>
                <a:gd name="T27" fmla="*/ 4 h 160"/>
                <a:gd name="T28" fmla="*/ 145 w 200"/>
                <a:gd name="T29" fmla="*/ 15 h 160"/>
                <a:gd name="T30" fmla="*/ 164 w 200"/>
                <a:gd name="T31" fmla="*/ 12 h 160"/>
                <a:gd name="T32" fmla="*/ 172 w 200"/>
                <a:gd name="T33" fmla="*/ 15 h 160"/>
                <a:gd name="T34" fmla="*/ 178 w 200"/>
                <a:gd name="T35" fmla="*/ 15 h 160"/>
                <a:gd name="T36" fmla="*/ 184 w 200"/>
                <a:gd name="T37" fmla="*/ 18 h 160"/>
                <a:gd name="T38" fmla="*/ 187 w 200"/>
                <a:gd name="T39" fmla="*/ 21 h 160"/>
                <a:gd name="T40" fmla="*/ 188 w 200"/>
                <a:gd name="T41" fmla="*/ 22 h 160"/>
                <a:gd name="T42" fmla="*/ 190 w 200"/>
                <a:gd name="T43" fmla="*/ 25 h 160"/>
                <a:gd name="T44" fmla="*/ 190 w 200"/>
                <a:gd name="T45" fmla="*/ 28 h 160"/>
                <a:gd name="T46" fmla="*/ 191 w 200"/>
                <a:gd name="T47" fmla="*/ 37 h 160"/>
                <a:gd name="T48" fmla="*/ 190 w 200"/>
                <a:gd name="T49" fmla="*/ 43 h 160"/>
                <a:gd name="T50" fmla="*/ 193 w 200"/>
                <a:gd name="T51" fmla="*/ 47 h 160"/>
                <a:gd name="T52" fmla="*/ 191 w 200"/>
                <a:gd name="T53" fmla="*/ 52 h 160"/>
                <a:gd name="T54" fmla="*/ 193 w 200"/>
                <a:gd name="T55" fmla="*/ 58 h 160"/>
                <a:gd name="T56" fmla="*/ 200 w 200"/>
                <a:gd name="T57" fmla="*/ 65 h 160"/>
                <a:gd name="T58" fmla="*/ 199 w 200"/>
                <a:gd name="T59" fmla="*/ 67 h 160"/>
                <a:gd name="T60" fmla="*/ 197 w 200"/>
                <a:gd name="T61" fmla="*/ 71 h 160"/>
                <a:gd name="T62" fmla="*/ 197 w 200"/>
                <a:gd name="T63" fmla="*/ 74 h 160"/>
                <a:gd name="T64" fmla="*/ 188 w 200"/>
                <a:gd name="T65" fmla="*/ 73 h 160"/>
                <a:gd name="T66" fmla="*/ 173 w 200"/>
                <a:gd name="T67" fmla="*/ 74 h 160"/>
                <a:gd name="T68" fmla="*/ 169 w 200"/>
                <a:gd name="T69" fmla="*/ 74 h 160"/>
                <a:gd name="T70" fmla="*/ 167 w 200"/>
                <a:gd name="T71" fmla="*/ 77 h 160"/>
                <a:gd name="T72" fmla="*/ 167 w 200"/>
                <a:gd name="T73" fmla="*/ 80 h 160"/>
                <a:gd name="T74" fmla="*/ 157 w 200"/>
                <a:gd name="T75" fmla="*/ 82 h 160"/>
                <a:gd name="T76" fmla="*/ 154 w 200"/>
                <a:gd name="T77" fmla="*/ 83 h 160"/>
                <a:gd name="T78" fmla="*/ 152 w 200"/>
                <a:gd name="T79" fmla="*/ 86 h 160"/>
                <a:gd name="T80" fmla="*/ 154 w 200"/>
                <a:gd name="T81" fmla="*/ 88 h 160"/>
                <a:gd name="T82" fmla="*/ 154 w 200"/>
                <a:gd name="T83" fmla="*/ 89 h 160"/>
                <a:gd name="T84" fmla="*/ 154 w 200"/>
                <a:gd name="T85" fmla="*/ 94 h 160"/>
                <a:gd name="T86" fmla="*/ 155 w 200"/>
                <a:gd name="T87" fmla="*/ 92 h 160"/>
                <a:gd name="T88" fmla="*/ 157 w 200"/>
                <a:gd name="T89" fmla="*/ 95 h 160"/>
                <a:gd name="T90" fmla="*/ 149 w 200"/>
                <a:gd name="T91" fmla="*/ 98 h 160"/>
                <a:gd name="T92" fmla="*/ 140 w 200"/>
                <a:gd name="T93" fmla="*/ 103 h 160"/>
                <a:gd name="T94" fmla="*/ 133 w 200"/>
                <a:gd name="T95" fmla="*/ 107 h 160"/>
                <a:gd name="T96" fmla="*/ 131 w 200"/>
                <a:gd name="T97" fmla="*/ 112 h 160"/>
                <a:gd name="T98" fmla="*/ 117 w 200"/>
                <a:gd name="T99" fmla="*/ 118 h 160"/>
                <a:gd name="T100" fmla="*/ 114 w 200"/>
                <a:gd name="T101" fmla="*/ 119 h 160"/>
                <a:gd name="T102" fmla="*/ 108 w 200"/>
                <a:gd name="T103" fmla="*/ 122 h 160"/>
                <a:gd name="T104" fmla="*/ 105 w 200"/>
                <a:gd name="T105" fmla="*/ 122 h 160"/>
                <a:gd name="T106" fmla="*/ 100 w 200"/>
                <a:gd name="T107" fmla="*/ 122 h 160"/>
                <a:gd name="T108" fmla="*/ 97 w 200"/>
                <a:gd name="T109" fmla="*/ 124 h 160"/>
                <a:gd name="T110" fmla="*/ 93 w 200"/>
                <a:gd name="T111" fmla="*/ 127 h 160"/>
                <a:gd name="T112" fmla="*/ 87 w 200"/>
                <a:gd name="T113" fmla="*/ 128 h 1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
                <a:gd name="T172" fmla="*/ 0 h 160"/>
                <a:gd name="T173" fmla="*/ 200 w 200"/>
                <a:gd name="T174" fmla="*/ 160 h 1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 h="160">
                  <a:moveTo>
                    <a:pt x="73" y="139"/>
                  </a:moveTo>
                  <a:lnTo>
                    <a:pt x="73" y="160"/>
                  </a:lnTo>
                  <a:lnTo>
                    <a:pt x="0" y="160"/>
                  </a:lnTo>
                  <a:lnTo>
                    <a:pt x="1" y="157"/>
                  </a:lnTo>
                  <a:lnTo>
                    <a:pt x="22" y="151"/>
                  </a:lnTo>
                  <a:lnTo>
                    <a:pt x="34" y="140"/>
                  </a:lnTo>
                  <a:lnTo>
                    <a:pt x="39" y="139"/>
                  </a:lnTo>
                  <a:lnTo>
                    <a:pt x="43" y="136"/>
                  </a:lnTo>
                  <a:lnTo>
                    <a:pt x="43" y="133"/>
                  </a:lnTo>
                  <a:lnTo>
                    <a:pt x="46" y="131"/>
                  </a:lnTo>
                  <a:lnTo>
                    <a:pt x="55" y="116"/>
                  </a:lnTo>
                  <a:lnTo>
                    <a:pt x="55" y="109"/>
                  </a:lnTo>
                  <a:lnTo>
                    <a:pt x="52" y="104"/>
                  </a:lnTo>
                  <a:lnTo>
                    <a:pt x="54" y="89"/>
                  </a:lnTo>
                  <a:lnTo>
                    <a:pt x="60" y="80"/>
                  </a:lnTo>
                  <a:lnTo>
                    <a:pt x="60" y="79"/>
                  </a:lnTo>
                  <a:lnTo>
                    <a:pt x="63" y="77"/>
                  </a:lnTo>
                  <a:lnTo>
                    <a:pt x="66" y="71"/>
                  </a:lnTo>
                  <a:lnTo>
                    <a:pt x="64" y="67"/>
                  </a:lnTo>
                  <a:lnTo>
                    <a:pt x="78" y="52"/>
                  </a:lnTo>
                  <a:lnTo>
                    <a:pt x="103" y="40"/>
                  </a:lnTo>
                  <a:lnTo>
                    <a:pt x="106" y="36"/>
                  </a:lnTo>
                  <a:lnTo>
                    <a:pt x="108" y="31"/>
                  </a:lnTo>
                  <a:lnTo>
                    <a:pt x="111" y="27"/>
                  </a:lnTo>
                  <a:lnTo>
                    <a:pt x="119" y="3"/>
                  </a:lnTo>
                  <a:lnTo>
                    <a:pt x="121" y="1"/>
                  </a:lnTo>
                  <a:lnTo>
                    <a:pt x="127" y="0"/>
                  </a:lnTo>
                  <a:lnTo>
                    <a:pt x="130" y="4"/>
                  </a:lnTo>
                  <a:lnTo>
                    <a:pt x="142" y="13"/>
                  </a:lnTo>
                  <a:lnTo>
                    <a:pt x="145" y="15"/>
                  </a:lnTo>
                  <a:lnTo>
                    <a:pt x="152" y="12"/>
                  </a:lnTo>
                  <a:lnTo>
                    <a:pt x="164" y="12"/>
                  </a:lnTo>
                  <a:lnTo>
                    <a:pt x="167" y="12"/>
                  </a:lnTo>
                  <a:lnTo>
                    <a:pt x="172" y="15"/>
                  </a:lnTo>
                  <a:lnTo>
                    <a:pt x="175" y="15"/>
                  </a:lnTo>
                  <a:lnTo>
                    <a:pt x="178" y="15"/>
                  </a:lnTo>
                  <a:lnTo>
                    <a:pt x="184" y="16"/>
                  </a:lnTo>
                  <a:lnTo>
                    <a:pt x="184" y="18"/>
                  </a:lnTo>
                  <a:lnTo>
                    <a:pt x="184" y="19"/>
                  </a:lnTo>
                  <a:lnTo>
                    <a:pt x="187" y="21"/>
                  </a:lnTo>
                  <a:lnTo>
                    <a:pt x="187" y="22"/>
                  </a:lnTo>
                  <a:lnTo>
                    <a:pt x="188" y="22"/>
                  </a:lnTo>
                  <a:lnTo>
                    <a:pt x="190" y="24"/>
                  </a:lnTo>
                  <a:lnTo>
                    <a:pt x="190" y="25"/>
                  </a:lnTo>
                  <a:lnTo>
                    <a:pt x="188" y="25"/>
                  </a:lnTo>
                  <a:lnTo>
                    <a:pt x="190" y="28"/>
                  </a:lnTo>
                  <a:lnTo>
                    <a:pt x="190" y="31"/>
                  </a:lnTo>
                  <a:lnTo>
                    <a:pt x="191" y="37"/>
                  </a:lnTo>
                  <a:lnTo>
                    <a:pt x="191" y="42"/>
                  </a:lnTo>
                  <a:lnTo>
                    <a:pt x="190" y="43"/>
                  </a:lnTo>
                  <a:lnTo>
                    <a:pt x="191" y="44"/>
                  </a:lnTo>
                  <a:lnTo>
                    <a:pt x="193" y="47"/>
                  </a:lnTo>
                  <a:lnTo>
                    <a:pt x="191" y="49"/>
                  </a:lnTo>
                  <a:lnTo>
                    <a:pt x="191" y="52"/>
                  </a:lnTo>
                  <a:lnTo>
                    <a:pt x="193" y="55"/>
                  </a:lnTo>
                  <a:lnTo>
                    <a:pt x="193" y="58"/>
                  </a:lnTo>
                  <a:lnTo>
                    <a:pt x="194" y="62"/>
                  </a:lnTo>
                  <a:lnTo>
                    <a:pt x="200" y="65"/>
                  </a:lnTo>
                  <a:lnTo>
                    <a:pt x="200" y="67"/>
                  </a:lnTo>
                  <a:lnTo>
                    <a:pt x="199" y="67"/>
                  </a:lnTo>
                  <a:lnTo>
                    <a:pt x="197" y="70"/>
                  </a:lnTo>
                  <a:lnTo>
                    <a:pt x="197" y="71"/>
                  </a:lnTo>
                  <a:lnTo>
                    <a:pt x="197" y="73"/>
                  </a:lnTo>
                  <a:lnTo>
                    <a:pt x="197" y="74"/>
                  </a:lnTo>
                  <a:lnTo>
                    <a:pt x="194" y="73"/>
                  </a:lnTo>
                  <a:lnTo>
                    <a:pt x="188" y="73"/>
                  </a:lnTo>
                  <a:lnTo>
                    <a:pt x="187" y="73"/>
                  </a:lnTo>
                  <a:lnTo>
                    <a:pt x="173" y="74"/>
                  </a:lnTo>
                  <a:lnTo>
                    <a:pt x="172" y="74"/>
                  </a:lnTo>
                  <a:lnTo>
                    <a:pt x="169" y="74"/>
                  </a:lnTo>
                  <a:lnTo>
                    <a:pt x="167" y="76"/>
                  </a:lnTo>
                  <a:lnTo>
                    <a:pt x="167" y="77"/>
                  </a:lnTo>
                  <a:lnTo>
                    <a:pt x="167" y="79"/>
                  </a:lnTo>
                  <a:lnTo>
                    <a:pt x="167" y="80"/>
                  </a:lnTo>
                  <a:lnTo>
                    <a:pt x="158" y="83"/>
                  </a:lnTo>
                  <a:lnTo>
                    <a:pt x="157" y="82"/>
                  </a:lnTo>
                  <a:lnTo>
                    <a:pt x="154" y="82"/>
                  </a:lnTo>
                  <a:lnTo>
                    <a:pt x="154" y="83"/>
                  </a:lnTo>
                  <a:lnTo>
                    <a:pt x="152" y="85"/>
                  </a:lnTo>
                  <a:lnTo>
                    <a:pt x="152" y="86"/>
                  </a:lnTo>
                  <a:lnTo>
                    <a:pt x="152" y="88"/>
                  </a:lnTo>
                  <a:lnTo>
                    <a:pt x="154" y="88"/>
                  </a:lnTo>
                  <a:lnTo>
                    <a:pt x="155" y="88"/>
                  </a:lnTo>
                  <a:lnTo>
                    <a:pt x="154" y="89"/>
                  </a:lnTo>
                  <a:lnTo>
                    <a:pt x="152" y="94"/>
                  </a:lnTo>
                  <a:lnTo>
                    <a:pt x="154" y="94"/>
                  </a:lnTo>
                  <a:lnTo>
                    <a:pt x="154" y="92"/>
                  </a:lnTo>
                  <a:lnTo>
                    <a:pt x="155" y="92"/>
                  </a:lnTo>
                  <a:lnTo>
                    <a:pt x="155" y="94"/>
                  </a:lnTo>
                  <a:lnTo>
                    <a:pt x="157" y="95"/>
                  </a:lnTo>
                  <a:lnTo>
                    <a:pt x="157" y="97"/>
                  </a:lnTo>
                  <a:lnTo>
                    <a:pt x="149" y="98"/>
                  </a:lnTo>
                  <a:lnTo>
                    <a:pt x="142" y="103"/>
                  </a:lnTo>
                  <a:lnTo>
                    <a:pt x="140" y="103"/>
                  </a:lnTo>
                  <a:lnTo>
                    <a:pt x="136" y="106"/>
                  </a:lnTo>
                  <a:lnTo>
                    <a:pt x="133" y="107"/>
                  </a:lnTo>
                  <a:lnTo>
                    <a:pt x="131" y="110"/>
                  </a:lnTo>
                  <a:lnTo>
                    <a:pt x="131" y="112"/>
                  </a:lnTo>
                  <a:lnTo>
                    <a:pt x="127" y="115"/>
                  </a:lnTo>
                  <a:lnTo>
                    <a:pt x="117" y="118"/>
                  </a:lnTo>
                  <a:lnTo>
                    <a:pt x="115" y="118"/>
                  </a:lnTo>
                  <a:lnTo>
                    <a:pt x="114" y="119"/>
                  </a:lnTo>
                  <a:lnTo>
                    <a:pt x="108" y="119"/>
                  </a:lnTo>
                  <a:lnTo>
                    <a:pt x="108" y="122"/>
                  </a:lnTo>
                  <a:lnTo>
                    <a:pt x="106" y="122"/>
                  </a:lnTo>
                  <a:lnTo>
                    <a:pt x="105" y="122"/>
                  </a:lnTo>
                  <a:lnTo>
                    <a:pt x="103" y="122"/>
                  </a:lnTo>
                  <a:lnTo>
                    <a:pt x="100" y="122"/>
                  </a:lnTo>
                  <a:lnTo>
                    <a:pt x="99" y="122"/>
                  </a:lnTo>
                  <a:lnTo>
                    <a:pt x="97" y="124"/>
                  </a:lnTo>
                  <a:lnTo>
                    <a:pt x="96" y="125"/>
                  </a:lnTo>
                  <a:lnTo>
                    <a:pt x="93" y="127"/>
                  </a:lnTo>
                  <a:lnTo>
                    <a:pt x="91" y="128"/>
                  </a:lnTo>
                  <a:lnTo>
                    <a:pt x="87" y="128"/>
                  </a:lnTo>
                  <a:lnTo>
                    <a:pt x="73" y="139"/>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21" name="Freeform 695"/>
            <p:cNvSpPr>
              <a:spLocks/>
            </p:cNvSpPr>
            <p:nvPr/>
          </p:nvSpPr>
          <p:spPr bwMode="auto">
            <a:xfrm>
              <a:off x="2515" y="2558"/>
              <a:ext cx="51" cy="50"/>
            </a:xfrm>
            <a:custGeom>
              <a:avLst/>
              <a:gdLst>
                <a:gd name="T0" fmla="*/ 3 w 51"/>
                <a:gd name="T1" fmla="*/ 15 h 50"/>
                <a:gd name="T2" fmla="*/ 6 w 51"/>
                <a:gd name="T3" fmla="*/ 14 h 50"/>
                <a:gd name="T4" fmla="*/ 9 w 51"/>
                <a:gd name="T5" fmla="*/ 11 h 50"/>
                <a:gd name="T6" fmla="*/ 10 w 51"/>
                <a:gd name="T7" fmla="*/ 9 h 50"/>
                <a:gd name="T8" fmla="*/ 13 w 51"/>
                <a:gd name="T9" fmla="*/ 2 h 50"/>
                <a:gd name="T10" fmla="*/ 18 w 51"/>
                <a:gd name="T11" fmla="*/ 2 h 50"/>
                <a:gd name="T12" fmla="*/ 24 w 51"/>
                <a:gd name="T13" fmla="*/ 0 h 50"/>
                <a:gd name="T14" fmla="*/ 36 w 51"/>
                <a:gd name="T15" fmla="*/ 2 h 50"/>
                <a:gd name="T16" fmla="*/ 39 w 51"/>
                <a:gd name="T17" fmla="*/ 5 h 50"/>
                <a:gd name="T18" fmla="*/ 42 w 51"/>
                <a:gd name="T19" fmla="*/ 8 h 50"/>
                <a:gd name="T20" fmla="*/ 42 w 51"/>
                <a:gd name="T21" fmla="*/ 9 h 50"/>
                <a:gd name="T22" fmla="*/ 45 w 51"/>
                <a:gd name="T23" fmla="*/ 11 h 50"/>
                <a:gd name="T24" fmla="*/ 45 w 51"/>
                <a:gd name="T25" fmla="*/ 14 h 50"/>
                <a:gd name="T26" fmla="*/ 45 w 51"/>
                <a:gd name="T27" fmla="*/ 15 h 50"/>
                <a:gd name="T28" fmla="*/ 46 w 51"/>
                <a:gd name="T29" fmla="*/ 18 h 50"/>
                <a:gd name="T30" fmla="*/ 45 w 51"/>
                <a:gd name="T31" fmla="*/ 21 h 50"/>
                <a:gd name="T32" fmla="*/ 48 w 51"/>
                <a:gd name="T33" fmla="*/ 26 h 50"/>
                <a:gd name="T34" fmla="*/ 49 w 51"/>
                <a:gd name="T35" fmla="*/ 26 h 50"/>
                <a:gd name="T36" fmla="*/ 51 w 51"/>
                <a:gd name="T37" fmla="*/ 29 h 50"/>
                <a:gd name="T38" fmla="*/ 48 w 51"/>
                <a:gd name="T39" fmla="*/ 30 h 50"/>
                <a:gd name="T40" fmla="*/ 45 w 51"/>
                <a:gd name="T41" fmla="*/ 32 h 50"/>
                <a:gd name="T42" fmla="*/ 43 w 51"/>
                <a:gd name="T43" fmla="*/ 39 h 50"/>
                <a:gd name="T44" fmla="*/ 42 w 51"/>
                <a:gd name="T45" fmla="*/ 41 h 50"/>
                <a:gd name="T46" fmla="*/ 36 w 51"/>
                <a:gd name="T47" fmla="*/ 45 h 50"/>
                <a:gd name="T48" fmla="*/ 34 w 51"/>
                <a:gd name="T49" fmla="*/ 47 h 50"/>
                <a:gd name="T50" fmla="*/ 33 w 51"/>
                <a:gd name="T51" fmla="*/ 50 h 50"/>
                <a:gd name="T52" fmla="*/ 16 w 51"/>
                <a:gd name="T53" fmla="*/ 44 h 50"/>
                <a:gd name="T54" fmla="*/ 15 w 51"/>
                <a:gd name="T55" fmla="*/ 41 h 50"/>
                <a:gd name="T56" fmla="*/ 7 w 51"/>
                <a:gd name="T57" fmla="*/ 35 h 50"/>
                <a:gd name="T58" fmla="*/ 6 w 51"/>
                <a:gd name="T59" fmla="*/ 32 h 50"/>
                <a:gd name="T60" fmla="*/ 3 w 51"/>
                <a:gd name="T61" fmla="*/ 30 h 50"/>
                <a:gd name="T62" fmla="*/ 1 w 51"/>
                <a:gd name="T63" fmla="*/ 26 h 50"/>
                <a:gd name="T64" fmla="*/ 4 w 51"/>
                <a:gd name="T65" fmla="*/ 26 h 50"/>
                <a:gd name="T66" fmla="*/ 1 w 51"/>
                <a:gd name="T67" fmla="*/ 24 h 50"/>
                <a:gd name="T68" fmla="*/ 1 w 51"/>
                <a:gd name="T69" fmla="*/ 21 h 50"/>
                <a:gd name="T70" fmla="*/ 1 w 51"/>
                <a:gd name="T71" fmla="*/ 18 h 50"/>
                <a:gd name="T72" fmla="*/ 0 w 51"/>
                <a:gd name="T73" fmla="*/ 17 h 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50"/>
                <a:gd name="T113" fmla="*/ 51 w 51"/>
                <a:gd name="T114" fmla="*/ 50 h 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50">
                  <a:moveTo>
                    <a:pt x="0" y="15"/>
                  </a:moveTo>
                  <a:lnTo>
                    <a:pt x="3" y="15"/>
                  </a:lnTo>
                  <a:lnTo>
                    <a:pt x="4" y="15"/>
                  </a:lnTo>
                  <a:lnTo>
                    <a:pt x="6" y="14"/>
                  </a:lnTo>
                  <a:lnTo>
                    <a:pt x="7" y="12"/>
                  </a:lnTo>
                  <a:lnTo>
                    <a:pt x="9" y="11"/>
                  </a:lnTo>
                  <a:lnTo>
                    <a:pt x="9" y="9"/>
                  </a:lnTo>
                  <a:lnTo>
                    <a:pt x="10" y="9"/>
                  </a:lnTo>
                  <a:lnTo>
                    <a:pt x="13" y="5"/>
                  </a:lnTo>
                  <a:lnTo>
                    <a:pt x="13" y="2"/>
                  </a:lnTo>
                  <a:lnTo>
                    <a:pt x="15" y="2"/>
                  </a:lnTo>
                  <a:lnTo>
                    <a:pt x="18" y="2"/>
                  </a:lnTo>
                  <a:lnTo>
                    <a:pt x="22" y="2"/>
                  </a:lnTo>
                  <a:lnTo>
                    <a:pt x="24" y="0"/>
                  </a:lnTo>
                  <a:lnTo>
                    <a:pt x="34" y="0"/>
                  </a:lnTo>
                  <a:lnTo>
                    <a:pt x="36" y="2"/>
                  </a:lnTo>
                  <a:lnTo>
                    <a:pt x="37" y="3"/>
                  </a:lnTo>
                  <a:lnTo>
                    <a:pt x="39" y="5"/>
                  </a:lnTo>
                  <a:lnTo>
                    <a:pt x="40" y="6"/>
                  </a:lnTo>
                  <a:lnTo>
                    <a:pt x="42" y="8"/>
                  </a:lnTo>
                  <a:lnTo>
                    <a:pt x="40" y="9"/>
                  </a:lnTo>
                  <a:lnTo>
                    <a:pt x="42" y="9"/>
                  </a:lnTo>
                  <a:lnTo>
                    <a:pt x="43" y="9"/>
                  </a:lnTo>
                  <a:lnTo>
                    <a:pt x="45" y="11"/>
                  </a:lnTo>
                  <a:lnTo>
                    <a:pt x="43" y="12"/>
                  </a:lnTo>
                  <a:lnTo>
                    <a:pt x="45" y="14"/>
                  </a:lnTo>
                  <a:lnTo>
                    <a:pt x="43" y="14"/>
                  </a:lnTo>
                  <a:lnTo>
                    <a:pt x="45" y="15"/>
                  </a:lnTo>
                  <a:lnTo>
                    <a:pt x="46" y="17"/>
                  </a:lnTo>
                  <a:lnTo>
                    <a:pt x="46" y="18"/>
                  </a:lnTo>
                  <a:lnTo>
                    <a:pt x="46" y="21"/>
                  </a:lnTo>
                  <a:lnTo>
                    <a:pt x="45" y="21"/>
                  </a:lnTo>
                  <a:lnTo>
                    <a:pt x="43" y="27"/>
                  </a:lnTo>
                  <a:lnTo>
                    <a:pt x="48" y="26"/>
                  </a:lnTo>
                  <a:lnTo>
                    <a:pt x="49" y="24"/>
                  </a:lnTo>
                  <a:lnTo>
                    <a:pt x="49" y="26"/>
                  </a:lnTo>
                  <a:lnTo>
                    <a:pt x="49" y="29"/>
                  </a:lnTo>
                  <a:lnTo>
                    <a:pt x="51" y="29"/>
                  </a:lnTo>
                  <a:lnTo>
                    <a:pt x="51" y="30"/>
                  </a:lnTo>
                  <a:lnTo>
                    <a:pt x="48" y="30"/>
                  </a:lnTo>
                  <a:lnTo>
                    <a:pt x="46" y="32"/>
                  </a:lnTo>
                  <a:lnTo>
                    <a:pt x="45" y="32"/>
                  </a:lnTo>
                  <a:lnTo>
                    <a:pt x="45" y="38"/>
                  </a:lnTo>
                  <a:lnTo>
                    <a:pt x="43" y="39"/>
                  </a:lnTo>
                  <a:lnTo>
                    <a:pt x="42" y="39"/>
                  </a:lnTo>
                  <a:lnTo>
                    <a:pt x="42" y="41"/>
                  </a:lnTo>
                  <a:lnTo>
                    <a:pt x="39" y="42"/>
                  </a:lnTo>
                  <a:lnTo>
                    <a:pt x="36" y="45"/>
                  </a:lnTo>
                  <a:lnTo>
                    <a:pt x="34" y="45"/>
                  </a:lnTo>
                  <a:lnTo>
                    <a:pt x="34" y="47"/>
                  </a:lnTo>
                  <a:lnTo>
                    <a:pt x="33" y="48"/>
                  </a:lnTo>
                  <a:lnTo>
                    <a:pt x="33" y="50"/>
                  </a:lnTo>
                  <a:lnTo>
                    <a:pt x="31" y="50"/>
                  </a:lnTo>
                  <a:lnTo>
                    <a:pt x="16" y="44"/>
                  </a:lnTo>
                  <a:lnTo>
                    <a:pt x="15" y="42"/>
                  </a:lnTo>
                  <a:lnTo>
                    <a:pt x="15" y="41"/>
                  </a:lnTo>
                  <a:lnTo>
                    <a:pt x="7" y="36"/>
                  </a:lnTo>
                  <a:lnTo>
                    <a:pt x="7" y="35"/>
                  </a:lnTo>
                  <a:lnTo>
                    <a:pt x="6" y="33"/>
                  </a:lnTo>
                  <a:lnTo>
                    <a:pt x="6" y="32"/>
                  </a:lnTo>
                  <a:lnTo>
                    <a:pt x="4" y="30"/>
                  </a:lnTo>
                  <a:lnTo>
                    <a:pt x="3" y="30"/>
                  </a:lnTo>
                  <a:lnTo>
                    <a:pt x="1" y="27"/>
                  </a:lnTo>
                  <a:lnTo>
                    <a:pt x="1" y="26"/>
                  </a:lnTo>
                  <a:lnTo>
                    <a:pt x="3" y="26"/>
                  </a:lnTo>
                  <a:lnTo>
                    <a:pt x="4" y="26"/>
                  </a:lnTo>
                  <a:lnTo>
                    <a:pt x="3" y="24"/>
                  </a:lnTo>
                  <a:lnTo>
                    <a:pt x="1" y="24"/>
                  </a:lnTo>
                  <a:lnTo>
                    <a:pt x="1" y="23"/>
                  </a:lnTo>
                  <a:lnTo>
                    <a:pt x="1" y="21"/>
                  </a:lnTo>
                  <a:lnTo>
                    <a:pt x="1" y="20"/>
                  </a:lnTo>
                  <a:lnTo>
                    <a:pt x="1" y="18"/>
                  </a:lnTo>
                  <a:lnTo>
                    <a:pt x="0" y="18"/>
                  </a:lnTo>
                  <a:lnTo>
                    <a:pt x="0" y="17"/>
                  </a:lnTo>
                  <a:lnTo>
                    <a:pt x="0" y="1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22" name="Freeform 696"/>
            <p:cNvSpPr>
              <a:spLocks/>
            </p:cNvSpPr>
            <p:nvPr/>
          </p:nvSpPr>
          <p:spPr bwMode="auto">
            <a:xfrm>
              <a:off x="2594" y="2545"/>
              <a:ext cx="103" cy="107"/>
            </a:xfrm>
            <a:custGeom>
              <a:avLst/>
              <a:gdLst>
                <a:gd name="T0" fmla="*/ 23 w 103"/>
                <a:gd name="T1" fmla="*/ 107 h 107"/>
                <a:gd name="T2" fmla="*/ 93 w 103"/>
                <a:gd name="T3" fmla="*/ 94 h 107"/>
                <a:gd name="T4" fmla="*/ 97 w 103"/>
                <a:gd name="T5" fmla="*/ 94 h 107"/>
                <a:gd name="T6" fmla="*/ 97 w 103"/>
                <a:gd name="T7" fmla="*/ 85 h 107"/>
                <a:gd name="T8" fmla="*/ 90 w 103"/>
                <a:gd name="T9" fmla="*/ 73 h 107"/>
                <a:gd name="T10" fmla="*/ 94 w 103"/>
                <a:gd name="T11" fmla="*/ 61 h 107"/>
                <a:gd name="T12" fmla="*/ 99 w 103"/>
                <a:gd name="T13" fmla="*/ 46 h 107"/>
                <a:gd name="T14" fmla="*/ 102 w 103"/>
                <a:gd name="T15" fmla="*/ 42 h 107"/>
                <a:gd name="T16" fmla="*/ 99 w 103"/>
                <a:gd name="T17" fmla="*/ 28 h 107"/>
                <a:gd name="T18" fmla="*/ 100 w 103"/>
                <a:gd name="T19" fmla="*/ 25 h 107"/>
                <a:gd name="T20" fmla="*/ 99 w 103"/>
                <a:gd name="T21" fmla="*/ 21 h 107"/>
                <a:gd name="T22" fmla="*/ 94 w 103"/>
                <a:gd name="T23" fmla="*/ 16 h 107"/>
                <a:gd name="T24" fmla="*/ 90 w 103"/>
                <a:gd name="T25" fmla="*/ 13 h 107"/>
                <a:gd name="T26" fmla="*/ 72 w 103"/>
                <a:gd name="T27" fmla="*/ 16 h 107"/>
                <a:gd name="T28" fmla="*/ 67 w 103"/>
                <a:gd name="T29" fmla="*/ 18 h 107"/>
                <a:gd name="T30" fmla="*/ 66 w 103"/>
                <a:gd name="T31" fmla="*/ 18 h 107"/>
                <a:gd name="T32" fmla="*/ 61 w 103"/>
                <a:gd name="T33" fmla="*/ 15 h 107"/>
                <a:gd name="T34" fmla="*/ 58 w 103"/>
                <a:gd name="T35" fmla="*/ 9 h 107"/>
                <a:gd name="T36" fmla="*/ 52 w 103"/>
                <a:gd name="T37" fmla="*/ 7 h 107"/>
                <a:gd name="T38" fmla="*/ 46 w 103"/>
                <a:gd name="T39" fmla="*/ 4 h 107"/>
                <a:gd name="T40" fmla="*/ 44 w 103"/>
                <a:gd name="T41" fmla="*/ 9 h 107"/>
                <a:gd name="T42" fmla="*/ 39 w 103"/>
                <a:gd name="T43" fmla="*/ 3 h 107"/>
                <a:gd name="T44" fmla="*/ 38 w 103"/>
                <a:gd name="T45" fmla="*/ 0 h 107"/>
                <a:gd name="T46" fmla="*/ 35 w 103"/>
                <a:gd name="T47" fmla="*/ 3 h 107"/>
                <a:gd name="T48" fmla="*/ 32 w 103"/>
                <a:gd name="T49" fmla="*/ 4 h 107"/>
                <a:gd name="T50" fmla="*/ 29 w 103"/>
                <a:gd name="T51" fmla="*/ 6 h 107"/>
                <a:gd name="T52" fmla="*/ 26 w 103"/>
                <a:gd name="T53" fmla="*/ 9 h 107"/>
                <a:gd name="T54" fmla="*/ 21 w 103"/>
                <a:gd name="T55" fmla="*/ 7 h 107"/>
                <a:gd name="T56" fmla="*/ 20 w 103"/>
                <a:gd name="T57" fmla="*/ 6 h 107"/>
                <a:gd name="T58" fmla="*/ 15 w 103"/>
                <a:gd name="T59" fmla="*/ 4 h 107"/>
                <a:gd name="T60" fmla="*/ 12 w 103"/>
                <a:gd name="T61" fmla="*/ 9 h 107"/>
                <a:gd name="T62" fmla="*/ 8 w 103"/>
                <a:gd name="T63" fmla="*/ 12 h 107"/>
                <a:gd name="T64" fmla="*/ 8 w 103"/>
                <a:gd name="T65" fmla="*/ 22 h 107"/>
                <a:gd name="T66" fmla="*/ 12 w 103"/>
                <a:gd name="T67" fmla="*/ 27 h 107"/>
                <a:gd name="T68" fmla="*/ 12 w 103"/>
                <a:gd name="T69" fmla="*/ 31 h 107"/>
                <a:gd name="T70" fmla="*/ 12 w 103"/>
                <a:gd name="T71" fmla="*/ 34 h 107"/>
                <a:gd name="T72" fmla="*/ 15 w 103"/>
                <a:gd name="T73" fmla="*/ 36 h 107"/>
                <a:gd name="T74" fmla="*/ 14 w 103"/>
                <a:gd name="T75" fmla="*/ 39 h 107"/>
                <a:gd name="T76" fmla="*/ 8 w 103"/>
                <a:gd name="T77" fmla="*/ 37 h 107"/>
                <a:gd name="T78" fmla="*/ 6 w 103"/>
                <a:gd name="T79" fmla="*/ 42 h 107"/>
                <a:gd name="T80" fmla="*/ 9 w 103"/>
                <a:gd name="T81" fmla="*/ 43 h 107"/>
                <a:gd name="T82" fmla="*/ 9 w 103"/>
                <a:gd name="T83" fmla="*/ 46 h 107"/>
                <a:gd name="T84" fmla="*/ 8 w 103"/>
                <a:gd name="T85" fmla="*/ 54 h 107"/>
                <a:gd name="T86" fmla="*/ 3 w 103"/>
                <a:gd name="T87" fmla="*/ 58 h 107"/>
                <a:gd name="T88" fmla="*/ 5 w 103"/>
                <a:gd name="T89" fmla="*/ 67 h 107"/>
                <a:gd name="T90" fmla="*/ 2 w 103"/>
                <a:gd name="T91" fmla="*/ 72 h 107"/>
                <a:gd name="T92" fmla="*/ 5 w 103"/>
                <a:gd name="T93" fmla="*/ 73 h 107"/>
                <a:gd name="T94" fmla="*/ 11 w 103"/>
                <a:gd name="T95" fmla="*/ 74 h 107"/>
                <a:gd name="T96" fmla="*/ 14 w 103"/>
                <a:gd name="T97" fmla="*/ 80 h 107"/>
                <a:gd name="T98" fmla="*/ 20 w 103"/>
                <a:gd name="T99" fmla="*/ 82 h 107"/>
                <a:gd name="T100" fmla="*/ 21 w 103"/>
                <a:gd name="T101" fmla="*/ 86 h 107"/>
                <a:gd name="T102" fmla="*/ 20 w 103"/>
                <a:gd name="T103" fmla="*/ 91 h 107"/>
                <a:gd name="T104" fmla="*/ 18 w 103"/>
                <a:gd name="T105" fmla="*/ 95 h 107"/>
                <a:gd name="T106" fmla="*/ 18 w 103"/>
                <a:gd name="T107" fmla="*/ 106 h 1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3"/>
                <a:gd name="T163" fmla="*/ 0 h 107"/>
                <a:gd name="T164" fmla="*/ 103 w 103"/>
                <a:gd name="T165" fmla="*/ 107 h 1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3" h="107">
                  <a:moveTo>
                    <a:pt x="18" y="106"/>
                  </a:moveTo>
                  <a:lnTo>
                    <a:pt x="18" y="107"/>
                  </a:lnTo>
                  <a:lnTo>
                    <a:pt x="23" y="107"/>
                  </a:lnTo>
                  <a:lnTo>
                    <a:pt x="73" y="94"/>
                  </a:lnTo>
                  <a:lnTo>
                    <a:pt x="91" y="95"/>
                  </a:lnTo>
                  <a:lnTo>
                    <a:pt x="93" y="94"/>
                  </a:lnTo>
                  <a:lnTo>
                    <a:pt x="94" y="94"/>
                  </a:lnTo>
                  <a:lnTo>
                    <a:pt x="96" y="94"/>
                  </a:lnTo>
                  <a:lnTo>
                    <a:pt x="97" y="94"/>
                  </a:lnTo>
                  <a:lnTo>
                    <a:pt x="99" y="94"/>
                  </a:lnTo>
                  <a:lnTo>
                    <a:pt x="99" y="86"/>
                  </a:lnTo>
                  <a:lnTo>
                    <a:pt x="97" y="85"/>
                  </a:lnTo>
                  <a:lnTo>
                    <a:pt x="94" y="85"/>
                  </a:lnTo>
                  <a:lnTo>
                    <a:pt x="94" y="83"/>
                  </a:lnTo>
                  <a:lnTo>
                    <a:pt x="90" y="73"/>
                  </a:lnTo>
                  <a:lnTo>
                    <a:pt x="91" y="64"/>
                  </a:lnTo>
                  <a:lnTo>
                    <a:pt x="91" y="63"/>
                  </a:lnTo>
                  <a:lnTo>
                    <a:pt x="94" y="61"/>
                  </a:lnTo>
                  <a:lnTo>
                    <a:pt x="94" y="58"/>
                  </a:lnTo>
                  <a:lnTo>
                    <a:pt x="96" y="54"/>
                  </a:lnTo>
                  <a:lnTo>
                    <a:pt x="99" y="46"/>
                  </a:lnTo>
                  <a:lnTo>
                    <a:pt x="100" y="45"/>
                  </a:lnTo>
                  <a:lnTo>
                    <a:pt x="102" y="43"/>
                  </a:lnTo>
                  <a:lnTo>
                    <a:pt x="102" y="42"/>
                  </a:lnTo>
                  <a:lnTo>
                    <a:pt x="103" y="42"/>
                  </a:lnTo>
                  <a:lnTo>
                    <a:pt x="100" y="28"/>
                  </a:lnTo>
                  <a:lnTo>
                    <a:pt x="99" y="28"/>
                  </a:lnTo>
                  <a:lnTo>
                    <a:pt x="97" y="27"/>
                  </a:lnTo>
                  <a:lnTo>
                    <a:pt x="99" y="27"/>
                  </a:lnTo>
                  <a:lnTo>
                    <a:pt x="100" y="25"/>
                  </a:lnTo>
                  <a:lnTo>
                    <a:pt x="99" y="24"/>
                  </a:lnTo>
                  <a:lnTo>
                    <a:pt x="99" y="22"/>
                  </a:lnTo>
                  <a:lnTo>
                    <a:pt x="99" y="21"/>
                  </a:lnTo>
                  <a:lnTo>
                    <a:pt x="97" y="21"/>
                  </a:lnTo>
                  <a:lnTo>
                    <a:pt x="96" y="21"/>
                  </a:lnTo>
                  <a:lnTo>
                    <a:pt x="94" y="16"/>
                  </a:lnTo>
                  <a:lnTo>
                    <a:pt x="93" y="16"/>
                  </a:lnTo>
                  <a:lnTo>
                    <a:pt x="91" y="13"/>
                  </a:lnTo>
                  <a:lnTo>
                    <a:pt x="90" y="13"/>
                  </a:lnTo>
                  <a:lnTo>
                    <a:pt x="88" y="15"/>
                  </a:lnTo>
                  <a:lnTo>
                    <a:pt x="82" y="13"/>
                  </a:lnTo>
                  <a:lnTo>
                    <a:pt x="72" y="16"/>
                  </a:lnTo>
                  <a:lnTo>
                    <a:pt x="72" y="18"/>
                  </a:lnTo>
                  <a:lnTo>
                    <a:pt x="70" y="19"/>
                  </a:lnTo>
                  <a:lnTo>
                    <a:pt x="67" y="18"/>
                  </a:lnTo>
                  <a:lnTo>
                    <a:pt x="67" y="16"/>
                  </a:lnTo>
                  <a:lnTo>
                    <a:pt x="67" y="18"/>
                  </a:lnTo>
                  <a:lnTo>
                    <a:pt x="66" y="18"/>
                  </a:lnTo>
                  <a:lnTo>
                    <a:pt x="63" y="16"/>
                  </a:lnTo>
                  <a:lnTo>
                    <a:pt x="63" y="15"/>
                  </a:lnTo>
                  <a:lnTo>
                    <a:pt x="61" y="15"/>
                  </a:lnTo>
                  <a:lnTo>
                    <a:pt x="61" y="13"/>
                  </a:lnTo>
                  <a:lnTo>
                    <a:pt x="60" y="12"/>
                  </a:lnTo>
                  <a:lnTo>
                    <a:pt x="58" y="9"/>
                  </a:lnTo>
                  <a:lnTo>
                    <a:pt x="57" y="9"/>
                  </a:lnTo>
                  <a:lnTo>
                    <a:pt x="57" y="7"/>
                  </a:lnTo>
                  <a:lnTo>
                    <a:pt x="52" y="7"/>
                  </a:lnTo>
                  <a:lnTo>
                    <a:pt x="51" y="6"/>
                  </a:lnTo>
                  <a:lnTo>
                    <a:pt x="51" y="4"/>
                  </a:lnTo>
                  <a:lnTo>
                    <a:pt x="46" y="4"/>
                  </a:lnTo>
                  <a:lnTo>
                    <a:pt x="45" y="7"/>
                  </a:lnTo>
                  <a:lnTo>
                    <a:pt x="44" y="7"/>
                  </a:lnTo>
                  <a:lnTo>
                    <a:pt x="44" y="9"/>
                  </a:lnTo>
                  <a:lnTo>
                    <a:pt x="41" y="7"/>
                  </a:lnTo>
                  <a:lnTo>
                    <a:pt x="41" y="4"/>
                  </a:lnTo>
                  <a:lnTo>
                    <a:pt x="39" y="3"/>
                  </a:lnTo>
                  <a:lnTo>
                    <a:pt x="39" y="1"/>
                  </a:lnTo>
                  <a:lnTo>
                    <a:pt x="39" y="0"/>
                  </a:lnTo>
                  <a:lnTo>
                    <a:pt x="38" y="0"/>
                  </a:lnTo>
                  <a:lnTo>
                    <a:pt x="36" y="0"/>
                  </a:lnTo>
                  <a:lnTo>
                    <a:pt x="36" y="3"/>
                  </a:lnTo>
                  <a:lnTo>
                    <a:pt x="35" y="3"/>
                  </a:lnTo>
                  <a:lnTo>
                    <a:pt x="33" y="1"/>
                  </a:lnTo>
                  <a:lnTo>
                    <a:pt x="32" y="3"/>
                  </a:lnTo>
                  <a:lnTo>
                    <a:pt x="32" y="4"/>
                  </a:lnTo>
                  <a:lnTo>
                    <a:pt x="33" y="6"/>
                  </a:lnTo>
                  <a:lnTo>
                    <a:pt x="32" y="6"/>
                  </a:lnTo>
                  <a:lnTo>
                    <a:pt x="29" y="6"/>
                  </a:lnTo>
                  <a:lnTo>
                    <a:pt x="27" y="7"/>
                  </a:lnTo>
                  <a:lnTo>
                    <a:pt x="27" y="9"/>
                  </a:lnTo>
                  <a:lnTo>
                    <a:pt x="26" y="9"/>
                  </a:lnTo>
                  <a:lnTo>
                    <a:pt x="24" y="9"/>
                  </a:lnTo>
                  <a:lnTo>
                    <a:pt x="23" y="7"/>
                  </a:lnTo>
                  <a:lnTo>
                    <a:pt x="21" y="7"/>
                  </a:lnTo>
                  <a:lnTo>
                    <a:pt x="21" y="9"/>
                  </a:lnTo>
                  <a:lnTo>
                    <a:pt x="20" y="9"/>
                  </a:lnTo>
                  <a:lnTo>
                    <a:pt x="20" y="6"/>
                  </a:lnTo>
                  <a:lnTo>
                    <a:pt x="18" y="4"/>
                  </a:lnTo>
                  <a:lnTo>
                    <a:pt x="17" y="6"/>
                  </a:lnTo>
                  <a:lnTo>
                    <a:pt x="15" y="4"/>
                  </a:lnTo>
                  <a:lnTo>
                    <a:pt x="14" y="6"/>
                  </a:lnTo>
                  <a:lnTo>
                    <a:pt x="14" y="7"/>
                  </a:lnTo>
                  <a:lnTo>
                    <a:pt x="12" y="9"/>
                  </a:lnTo>
                  <a:lnTo>
                    <a:pt x="11" y="9"/>
                  </a:lnTo>
                  <a:lnTo>
                    <a:pt x="11" y="10"/>
                  </a:lnTo>
                  <a:lnTo>
                    <a:pt x="8" y="12"/>
                  </a:lnTo>
                  <a:lnTo>
                    <a:pt x="8" y="13"/>
                  </a:lnTo>
                  <a:lnTo>
                    <a:pt x="8" y="21"/>
                  </a:lnTo>
                  <a:lnTo>
                    <a:pt x="8" y="22"/>
                  </a:lnTo>
                  <a:lnTo>
                    <a:pt x="9" y="24"/>
                  </a:lnTo>
                  <a:lnTo>
                    <a:pt x="12" y="22"/>
                  </a:lnTo>
                  <a:lnTo>
                    <a:pt x="12" y="27"/>
                  </a:lnTo>
                  <a:lnTo>
                    <a:pt x="14" y="28"/>
                  </a:lnTo>
                  <a:lnTo>
                    <a:pt x="14" y="30"/>
                  </a:lnTo>
                  <a:lnTo>
                    <a:pt x="12" y="31"/>
                  </a:lnTo>
                  <a:lnTo>
                    <a:pt x="11" y="33"/>
                  </a:lnTo>
                  <a:lnTo>
                    <a:pt x="12" y="33"/>
                  </a:lnTo>
                  <a:lnTo>
                    <a:pt x="12" y="34"/>
                  </a:lnTo>
                  <a:lnTo>
                    <a:pt x="14" y="34"/>
                  </a:lnTo>
                  <a:lnTo>
                    <a:pt x="14" y="36"/>
                  </a:lnTo>
                  <a:lnTo>
                    <a:pt x="15" y="36"/>
                  </a:lnTo>
                  <a:lnTo>
                    <a:pt x="15" y="40"/>
                  </a:lnTo>
                  <a:lnTo>
                    <a:pt x="14" y="40"/>
                  </a:lnTo>
                  <a:lnTo>
                    <a:pt x="14" y="39"/>
                  </a:lnTo>
                  <a:lnTo>
                    <a:pt x="12" y="39"/>
                  </a:lnTo>
                  <a:lnTo>
                    <a:pt x="11" y="39"/>
                  </a:lnTo>
                  <a:lnTo>
                    <a:pt x="8" y="37"/>
                  </a:lnTo>
                  <a:lnTo>
                    <a:pt x="6" y="39"/>
                  </a:lnTo>
                  <a:lnTo>
                    <a:pt x="6" y="40"/>
                  </a:lnTo>
                  <a:lnTo>
                    <a:pt x="6" y="42"/>
                  </a:lnTo>
                  <a:lnTo>
                    <a:pt x="6" y="43"/>
                  </a:lnTo>
                  <a:lnTo>
                    <a:pt x="8" y="43"/>
                  </a:lnTo>
                  <a:lnTo>
                    <a:pt x="9" y="43"/>
                  </a:lnTo>
                  <a:lnTo>
                    <a:pt x="9" y="45"/>
                  </a:lnTo>
                  <a:lnTo>
                    <a:pt x="11" y="45"/>
                  </a:lnTo>
                  <a:lnTo>
                    <a:pt x="9" y="46"/>
                  </a:lnTo>
                  <a:lnTo>
                    <a:pt x="9" y="51"/>
                  </a:lnTo>
                  <a:lnTo>
                    <a:pt x="8" y="52"/>
                  </a:lnTo>
                  <a:lnTo>
                    <a:pt x="8" y="54"/>
                  </a:lnTo>
                  <a:lnTo>
                    <a:pt x="3" y="54"/>
                  </a:lnTo>
                  <a:lnTo>
                    <a:pt x="2" y="54"/>
                  </a:lnTo>
                  <a:lnTo>
                    <a:pt x="3" y="58"/>
                  </a:lnTo>
                  <a:lnTo>
                    <a:pt x="5" y="60"/>
                  </a:lnTo>
                  <a:lnTo>
                    <a:pt x="5" y="61"/>
                  </a:lnTo>
                  <a:lnTo>
                    <a:pt x="5" y="67"/>
                  </a:lnTo>
                  <a:lnTo>
                    <a:pt x="2" y="69"/>
                  </a:lnTo>
                  <a:lnTo>
                    <a:pt x="0" y="72"/>
                  </a:lnTo>
                  <a:lnTo>
                    <a:pt x="2" y="72"/>
                  </a:lnTo>
                  <a:lnTo>
                    <a:pt x="3" y="72"/>
                  </a:lnTo>
                  <a:lnTo>
                    <a:pt x="3" y="73"/>
                  </a:lnTo>
                  <a:lnTo>
                    <a:pt x="5" y="73"/>
                  </a:lnTo>
                  <a:lnTo>
                    <a:pt x="8" y="74"/>
                  </a:lnTo>
                  <a:lnTo>
                    <a:pt x="9" y="74"/>
                  </a:lnTo>
                  <a:lnTo>
                    <a:pt x="11" y="74"/>
                  </a:lnTo>
                  <a:lnTo>
                    <a:pt x="12" y="76"/>
                  </a:lnTo>
                  <a:lnTo>
                    <a:pt x="12" y="77"/>
                  </a:lnTo>
                  <a:lnTo>
                    <a:pt x="14" y="80"/>
                  </a:lnTo>
                  <a:lnTo>
                    <a:pt x="17" y="80"/>
                  </a:lnTo>
                  <a:lnTo>
                    <a:pt x="18" y="82"/>
                  </a:lnTo>
                  <a:lnTo>
                    <a:pt x="20" y="82"/>
                  </a:lnTo>
                  <a:lnTo>
                    <a:pt x="20" y="83"/>
                  </a:lnTo>
                  <a:lnTo>
                    <a:pt x="20" y="85"/>
                  </a:lnTo>
                  <a:lnTo>
                    <a:pt x="21" y="86"/>
                  </a:lnTo>
                  <a:lnTo>
                    <a:pt x="20" y="89"/>
                  </a:lnTo>
                  <a:lnTo>
                    <a:pt x="21" y="91"/>
                  </a:lnTo>
                  <a:lnTo>
                    <a:pt x="20" y="91"/>
                  </a:lnTo>
                  <a:lnTo>
                    <a:pt x="18" y="92"/>
                  </a:lnTo>
                  <a:lnTo>
                    <a:pt x="18" y="94"/>
                  </a:lnTo>
                  <a:lnTo>
                    <a:pt x="18" y="95"/>
                  </a:lnTo>
                  <a:lnTo>
                    <a:pt x="18" y="97"/>
                  </a:lnTo>
                  <a:lnTo>
                    <a:pt x="17" y="98"/>
                  </a:lnTo>
                  <a:lnTo>
                    <a:pt x="18" y="10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23" name="Freeform 697"/>
            <p:cNvSpPr>
              <a:spLocks/>
            </p:cNvSpPr>
            <p:nvPr/>
          </p:nvSpPr>
          <p:spPr bwMode="auto">
            <a:xfrm>
              <a:off x="2735" y="2539"/>
              <a:ext cx="36" cy="85"/>
            </a:xfrm>
            <a:custGeom>
              <a:avLst/>
              <a:gdLst>
                <a:gd name="T0" fmla="*/ 24 w 36"/>
                <a:gd name="T1" fmla="*/ 85 h 85"/>
                <a:gd name="T2" fmla="*/ 22 w 36"/>
                <a:gd name="T3" fmla="*/ 85 h 85"/>
                <a:gd name="T4" fmla="*/ 15 w 36"/>
                <a:gd name="T5" fmla="*/ 76 h 85"/>
                <a:gd name="T6" fmla="*/ 10 w 36"/>
                <a:gd name="T7" fmla="*/ 28 h 85"/>
                <a:gd name="T8" fmla="*/ 9 w 36"/>
                <a:gd name="T9" fmla="*/ 27 h 85"/>
                <a:gd name="T10" fmla="*/ 9 w 36"/>
                <a:gd name="T11" fmla="*/ 16 h 85"/>
                <a:gd name="T12" fmla="*/ 3 w 36"/>
                <a:gd name="T13" fmla="*/ 9 h 85"/>
                <a:gd name="T14" fmla="*/ 1 w 36"/>
                <a:gd name="T15" fmla="*/ 7 h 85"/>
                <a:gd name="T16" fmla="*/ 1 w 36"/>
                <a:gd name="T17" fmla="*/ 6 h 85"/>
                <a:gd name="T18" fmla="*/ 1 w 36"/>
                <a:gd name="T19" fmla="*/ 4 h 85"/>
                <a:gd name="T20" fmla="*/ 1 w 36"/>
                <a:gd name="T21" fmla="*/ 3 h 85"/>
                <a:gd name="T22" fmla="*/ 3 w 36"/>
                <a:gd name="T23" fmla="*/ 1 h 85"/>
                <a:gd name="T24" fmla="*/ 0 w 36"/>
                <a:gd name="T25" fmla="*/ 0 h 85"/>
                <a:gd name="T26" fmla="*/ 10 w 36"/>
                <a:gd name="T27" fmla="*/ 1 h 85"/>
                <a:gd name="T28" fmla="*/ 12 w 36"/>
                <a:gd name="T29" fmla="*/ 3 h 85"/>
                <a:gd name="T30" fmla="*/ 13 w 36"/>
                <a:gd name="T31" fmla="*/ 1 h 85"/>
                <a:gd name="T32" fmla="*/ 18 w 36"/>
                <a:gd name="T33" fmla="*/ 1 h 85"/>
                <a:gd name="T34" fmla="*/ 16 w 36"/>
                <a:gd name="T35" fmla="*/ 3 h 85"/>
                <a:gd name="T36" fmla="*/ 16 w 36"/>
                <a:gd name="T37" fmla="*/ 4 h 85"/>
                <a:gd name="T38" fmla="*/ 15 w 36"/>
                <a:gd name="T39" fmla="*/ 7 h 85"/>
                <a:gd name="T40" fmla="*/ 15 w 36"/>
                <a:gd name="T41" fmla="*/ 10 h 85"/>
                <a:gd name="T42" fmla="*/ 15 w 36"/>
                <a:gd name="T43" fmla="*/ 13 h 85"/>
                <a:gd name="T44" fmla="*/ 16 w 36"/>
                <a:gd name="T45" fmla="*/ 13 h 85"/>
                <a:gd name="T46" fmla="*/ 19 w 36"/>
                <a:gd name="T47" fmla="*/ 15 h 85"/>
                <a:gd name="T48" fmla="*/ 21 w 36"/>
                <a:gd name="T49" fmla="*/ 16 h 85"/>
                <a:gd name="T50" fmla="*/ 25 w 36"/>
                <a:gd name="T51" fmla="*/ 21 h 85"/>
                <a:gd name="T52" fmla="*/ 33 w 36"/>
                <a:gd name="T53" fmla="*/ 79 h 85"/>
                <a:gd name="T54" fmla="*/ 34 w 36"/>
                <a:gd name="T55" fmla="*/ 82 h 85"/>
                <a:gd name="T56" fmla="*/ 36 w 36"/>
                <a:gd name="T57" fmla="*/ 82 h 85"/>
                <a:gd name="T58" fmla="*/ 24 w 36"/>
                <a:gd name="T59" fmla="*/ 85 h 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
                <a:gd name="T91" fmla="*/ 0 h 85"/>
                <a:gd name="T92" fmla="*/ 36 w 36"/>
                <a:gd name="T93" fmla="*/ 85 h 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 h="85">
                  <a:moveTo>
                    <a:pt x="24" y="85"/>
                  </a:moveTo>
                  <a:lnTo>
                    <a:pt x="22" y="85"/>
                  </a:lnTo>
                  <a:lnTo>
                    <a:pt x="15" y="76"/>
                  </a:lnTo>
                  <a:lnTo>
                    <a:pt x="10" y="28"/>
                  </a:lnTo>
                  <a:lnTo>
                    <a:pt x="9" y="27"/>
                  </a:lnTo>
                  <a:lnTo>
                    <a:pt x="9" y="16"/>
                  </a:lnTo>
                  <a:lnTo>
                    <a:pt x="3" y="9"/>
                  </a:lnTo>
                  <a:lnTo>
                    <a:pt x="1" y="7"/>
                  </a:lnTo>
                  <a:lnTo>
                    <a:pt x="1" y="6"/>
                  </a:lnTo>
                  <a:lnTo>
                    <a:pt x="1" y="4"/>
                  </a:lnTo>
                  <a:lnTo>
                    <a:pt x="1" y="3"/>
                  </a:lnTo>
                  <a:lnTo>
                    <a:pt x="3" y="1"/>
                  </a:lnTo>
                  <a:lnTo>
                    <a:pt x="0" y="0"/>
                  </a:lnTo>
                  <a:lnTo>
                    <a:pt x="10" y="1"/>
                  </a:lnTo>
                  <a:lnTo>
                    <a:pt x="12" y="3"/>
                  </a:lnTo>
                  <a:lnTo>
                    <a:pt x="13" y="1"/>
                  </a:lnTo>
                  <a:lnTo>
                    <a:pt x="18" y="1"/>
                  </a:lnTo>
                  <a:lnTo>
                    <a:pt x="16" y="3"/>
                  </a:lnTo>
                  <a:lnTo>
                    <a:pt x="16" y="4"/>
                  </a:lnTo>
                  <a:lnTo>
                    <a:pt x="15" y="7"/>
                  </a:lnTo>
                  <a:lnTo>
                    <a:pt x="15" y="10"/>
                  </a:lnTo>
                  <a:lnTo>
                    <a:pt x="15" y="13"/>
                  </a:lnTo>
                  <a:lnTo>
                    <a:pt x="16" y="13"/>
                  </a:lnTo>
                  <a:lnTo>
                    <a:pt x="19" y="15"/>
                  </a:lnTo>
                  <a:lnTo>
                    <a:pt x="21" y="16"/>
                  </a:lnTo>
                  <a:lnTo>
                    <a:pt x="25" y="21"/>
                  </a:lnTo>
                  <a:lnTo>
                    <a:pt x="33" y="79"/>
                  </a:lnTo>
                  <a:lnTo>
                    <a:pt x="34" y="82"/>
                  </a:lnTo>
                  <a:lnTo>
                    <a:pt x="36" y="82"/>
                  </a:lnTo>
                  <a:lnTo>
                    <a:pt x="24" y="85"/>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24" name="Freeform 698"/>
            <p:cNvSpPr>
              <a:spLocks/>
            </p:cNvSpPr>
            <p:nvPr/>
          </p:nvSpPr>
          <p:spPr bwMode="auto">
            <a:xfrm>
              <a:off x="3425" y="2525"/>
              <a:ext cx="172" cy="228"/>
            </a:xfrm>
            <a:custGeom>
              <a:avLst/>
              <a:gdLst>
                <a:gd name="T0" fmla="*/ 9 w 172"/>
                <a:gd name="T1" fmla="*/ 226 h 228"/>
                <a:gd name="T2" fmla="*/ 0 w 172"/>
                <a:gd name="T3" fmla="*/ 153 h 228"/>
                <a:gd name="T4" fmla="*/ 15 w 172"/>
                <a:gd name="T5" fmla="*/ 136 h 228"/>
                <a:gd name="T6" fmla="*/ 16 w 172"/>
                <a:gd name="T7" fmla="*/ 133 h 228"/>
                <a:gd name="T8" fmla="*/ 39 w 172"/>
                <a:gd name="T9" fmla="*/ 121 h 228"/>
                <a:gd name="T10" fmla="*/ 67 w 172"/>
                <a:gd name="T11" fmla="*/ 117 h 228"/>
                <a:gd name="T12" fmla="*/ 102 w 172"/>
                <a:gd name="T13" fmla="*/ 66 h 228"/>
                <a:gd name="T14" fmla="*/ 49 w 172"/>
                <a:gd name="T15" fmla="*/ 45 h 228"/>
                <a:gd name="T16" fmla="*/ 40 w 172"/>
                <a:gd name="T17" fmla="*/ 38 h 228"/>
                <a:gd name="T18" fmla="*/ 39 w 172"/>
                <a:gd name="T19" fmla="*/ 35 h 228"/>
                <a:gd name="T20" fmla="*/ 34 w 172"/>
                <a:gd name="T21" fmla="*/ 30 h 228"/>
                <a:gd name="T22" fmla="*/ 30 w 172"/>
                <a:gd name="T23" fmla="*/ 21 h 228"/>
                <a:gd name="T24" fmla="*/ 37 w 172"/>
                <a:gd name="T25" fmla="*/ 8 h 228"/>
                <a:gd name="T26" fmla="*/ 40 w 172"/>
                <a:gd name="T27" fmla="*/ 11 h 228"/>
                <a:gd name="T28" fmla="*/ 57 w 172"/>
                <a:gd name="T29" fmla="*/ 27 h 228"/>
                <a:gd name="T30" fmla="*/ 66 w 172"/>
                <a:gd name="T31" fmla="*/ 26 h 228"/>
                <a:gd name="T32" fmla="*/ 79 w 172"/>
                <a:gd name="T33" fmla="*/ 20 h 228"/>
                <a:gd name="T34" fmla="*/ 81 w 172"/>
                <a:gd name="T35" fmla="*/ 18 h 228"/>
                <a:gd name="T36" fmla="*/ 84 w 172"/>
                <a:gd name="T37" fmla="*/ 20 h 228"/>
                <a:gd name="T38" fmla="*/ 90 w 172"/>
                <a:gd name="T39" fmla="*/ 21 h 228"/>
                <a:gd name="T40" fmla="*/ 99 w 172"/>
                <a:gd name="T41" fmla="*/ 18 h 228"/>
                <a:gd name="T42" fmla="*/ 103 w 172"/>
                <a:gd name="T43" fmla="*/ 15 h 228"/>
                <a:gd name="T44" fmla="*/ 112 w 172"/>
                <a:gd name="T45" fmla="*/ 15 h 228"/>
                <a:gd name="T46" fmla="*/ 126 w 172"/>
                <a:gd name="T47" fmla="*/ 11 h 228"/>
                <a:gd name="T48" fmla="*/ 138 w 172"/>
                <a:gd name="T49" fmla="*/ 9 h 228"/>
                <a:gd name="T50" fmla="*/ 142 w 172"/>
                <a:gd name="T51" fmla="*/ 9 h 228"/>
                <a:gd name="T52" fmla="*/ 157 w 172"/>
                <a:gd name="T53" fmla="*/ 5 h 228"/>
                <a:gd name="T54" fmla="*/ 162 w 172"/>
                <a:gd name="T55" fmla="*/ 0 h 228"/>
                <a:gd name="T56" fmla="*/ 168 w 172"/>
                <a:gd name="T57" fmla="*/ 3 h 228"/>
                <a:gd name="T58" fmla="*/ 171 w 172"/>
                <a:gd name="T59" fmla="*/ 5 h 228"/>
                <a:gd name="T60" fmla="*/ 168 w 172"/>
                <a:gd name="T61" fmla="*/ 9 h 228"/>
                <a:gd name="T62" fmla="*/ 168 w 172"/>
                <a:gd name="T63" fmla="*/ 14 h 228"/>
                <a:gd name="T64" fmla="*/ 169 w 172"/>
                <a:gd name="T65" fmla="*/ 17 h 228"/>
                <a:gd name="T66" fmla="*/ 169 w 172"/>
                <a:gd name="T67" fmla="*/ 21 h 228"/>
                <a:gd name="T68" fmla="*/ 168 w 172"/>
                <a:gd name="T69" fmla="*/ 27 h 228"/>
                <a:gd name="T70" fmla="*/ 169 w 172"/>
                <a:gd name="T71" fmla="*/ 26 h 228"/>
                <a:gd name="T72" fmla="*/ 172 w 172"/>
                <a:gd name="T73" fmla="*/ 27 h 228"/>
                <a:gd name="T74" fmla="*/ 171 w 172"/>
                <a:gd name="T75" fmla="*/ 29 h 228"/>
                <a:gd name="T76" fmla="*/ 168 w 172"/>
                <a:gd name="T77" fmla="*/ 27 h 228"/>
                <a:gd name="T78" fmla="*/ 165 w 172"/>
                <a:gd name="T79" fmla="*/ 29 h 228"/>
                <a:gd name="T80" fmla="*/ 163 w 172"/>
                <a:gd name="T81" fmla="*/ 45 h 228"/>
                <a:gd name="T82" fmla="*/ 159 w 172"/>
                <a:gd name="T83" fmla="*/ 51 h 228"/>
                <a:gd name="T84" fmla="*/ 150 w 172"/>
                <a:gd name="T85" fmla="*/ 66 h 228"/>
                <a:gd name="T86" fmla="*/ 147 w 172"/>
                <a:gd name="T87" fmla="*/ 74 h 228"/>
                <a:gd name="T88" fmla="*/ 130 w 172"/>
                <a:gd name="T89" fmla="*/ 108 h 228"/>
                <a:gd name="T90" fmla="*/ 127 w 172"/>
                <a:gd name="T91" fmla="*/ 111 h 228"/>
                <a:gd name="T92" fmla="*/ 120 w 172"/>
                <a:gd name="T93" fmla="*/ 120 h 228"/>
                <a:gd name="T94" fmla="*/ 112 w 172"/>
                <a:gd name="T95" fmla="*/ 133 h 228"/>
                <a:gd name="T96" fmla="*/ 91 w 172"/>
                <a:gd name="T97" fmla="*/ 153 h 228"/>
                <a:gd name="T98" fmla="*/ 76 w 172"/>
                <a:gd name="T99" fmla="*/ 166 h 228"/>
                <a:gd name="T100" fmla="*/ 69 w 172"/>
                <a:gd name="T101" fmla="*/ 169 h 228"/>
                <a:gd name="T102" fmla="*/ 28 w 172"/>
                <a:gd name="T103" fmla="*/ 204 h 228"/>
                <a:gd name="T104" fmla="*/ 27 w 172"/>
                <a:gd name="T105" fmla="*/ 204 h 228"/>
                <a:gd name="T106" fmla="*/ 27 w 172"/>
                <a:gd name="T107" fmla="*/ 207 h 228"/>
                <a:gd name="T108" fmla="*/ 25 w 172"/>
                <a:gd name="T109" fmla="*/ 210 h 228"/>
                <a:gd name="T110" fmla="*/ 9 w 172"/>
                <a:gd name="T111" fmla="*/ 228 h 2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
                <a:gd name="T169" fmla="*/ 0 h 228"/>
                <a:gd name="T170" fmla="*/ 172 w 172"/>
                <a:gd name="T171" fmla="*/ 228 h 22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 h="228">
                  <a:moveTo>
                    <a:pt x="9" y="228"/>
                  </a:moveTo>
                  <a:lnTo>
                    <a:pt x="9" y="226"/>
                  </a:lnTo>
                  <a:lnTo>
                    <a:pt x="0" y="214"/>
                  </a:lnTo>
                  <a:lnTo>
                    <a:pt x="0" y="153"/>
                  </a:lnTo>
                  <a:lnTo>
                    <a:pt x="1" y="153"/>
                  </a:lnTo>
                  <a:lnTo>
                    <a:pt x="15" y="136"/>
                  </a:lnTo>
                  <a:lnTo>
                    <a:pt x="15" y="135"/>
                  </a:lnTo>
                  <a:lnTo>
                    <a:pt x="16" y="133"/>
                  </a:lnTo>
                  <a:lnTo>
                    <a:pt x="31" y="127"/>
                  </a:lnTo>
                  <a:lnTo>
                    <a:pt x="39" y="121"/>
                  </a:lnTo>
                  <a:lnTo>
                    <a:pt x="48" y="117"/>
                  </a:lnTo>
                  <a:lnTo>
                    <a:pt x="67" y="117"/>
                  </a:lnTo>
                  <a:lnTo>
                    <a:pt x="118" y="66"/>
                  </a:lnTo>
                  <a:lnTo>
                    <a:pt x="102" y="66"/>
                  </a:lnTo>
                  <a:lnTo>
                    <a:pt x="51" y="48"/>
                  </a:lnTo>
                  <a:lnTo>
                    <a:pt x="49" y="45"/>
                  </a:lnTo>
                  <a:lnTo>
                    <a:pt x="43" y="41"/>
                  </a:lnTo>
                  <a:lnTo>
                    <a:pt x="40" y="38"/>
                  </a:lnTo>
                  <a:lnTo>
                    <a:pt x="39" y="36"/>
                  </a:lnTo>
                  <a:lnTo>
                    <a:pt x="39" y="35"/>
                  </a:lnTo>
                  <a:lnTo>
                    <a:pt x="34" y="32"/>
                  </a:lnTo>
                  <a:lnTo>
                    <a:pt x="34" y="30"/>
                  </a:lnTo>
                  <a:lnTo>
                    <a:pt x="31" y="27"/>
                  </a:lnTo>
                  <a:lnTo>
                    <a:pt x="30" y="21"/>
                  </a:lnTo>
                  <a:lnTo>
                    <a:pt x="37" y="9"/>
                  </a:lnTo>
                  <a:lnTo>
                    <a:pt x="37" y="8"/>
                  </a:lnTo>
                  <a:lnTo>
                    <a:pt x="39" y="9"/>
                  </a:lnTo>
                  <a:lnTo>
                    <a:pt x="40" y="11"/>
                  </a:lnTo>
                  <a:lnTo>
                    <a:pt x="51" y="23"/>
                  </a:lnTo>
                  <a:lnTo>
                    <a:pt x="57" y="27"/>
                  </a:lnTo>
                  <a:lnTo>
                    <a:pt x="60" y="26"/>
                  </a:lnTo>
                  <a:lnTo>
                    <a:pt x="66" y="26"/>
                  </a:lnTo>
                  <a:lnTo>
                    <a:pt x="78" y="20"/>
                  </a:lnTo>
                  <a:lnTo>
                    <a:pt x="79" y="20"/>
                  </a:lnTo>
                  <a:lnTo>
                    <a:pt x="79" y="18"/>
                  </a:lnTo>
                  <a:lnTo>
                    <a:pt x="81" y="18"/>
                  </a:lnTo>
                  <a:lnTo>
                    <a:pt x="82" y="20"/>
                  </a:lnTo>
                  <a:lnTo>
                    <a:pt x="84" y="20"/>
                  </a:lnTo>
                  <a:lnTo>
                    <a:pt x="87" y="20"/>
                  </a:lnTo>
                  <a:lnTo>
                    <a:pt x="90" y="21"/>
                  </a:lnTo>
                  <a:lnTo>
                    <a:pt x="96" y="21"/>
                  </a:lnTo>
                  <a:lnTo>
                    <a:pt x="99" y="18"/>
                  </a:lnTo>
                  <a:lnTo>
                    <a:pt x="102" y="17"/>
                  </a:lnTo>
                  <a:lnTo>
                    <a:pt x="103" y="15"/>
                  </a:lnTo>
                  <a:lnTo>
                    <a:pt x="109" y="14"/>
                  </a:lnTo>
                  <a:lnTo>
                    <a:pt x="112" y="15"/>
                  </a:lnTo>
                  <a:lnTo>
                    <a:pt x="123" y="14"/>
                  </a:lnTo>
                  <a:lnTo>
                    <a:pt x="126" y="11"/>
                  </a:lnTo>
                  <a:lnTo>
                    <a:pt x="132" y="12"/>
                  </a:lnTo>
                  <a:lnTo>
                    <a:pt x="138" y="9"/>
                  </a:lnTo>
                  <a:lnTo>
                    <a:pt x="141" y="9"/>
                  </a:lnTo>
                  <a:lnTo>
                    <a:pt x="142" y="9"/>
                  </a:lnTo>
                  <a:lnTo>
                    <a:pt x="153" y="8"/>
                  </a:lnTo>
                  <a:lnTo>
                    <a:pt x="157" y="5"/>
                  </a:lnTo>
                  <a:lnTo>
                    <a:pt x="159" y="2"/>
                  </a:lnTo>
                  <a:lnTo>
                    <a:pt x="162" y="0"/>
                  </a:lnTo>
                  <a:lnTo>
                    <a:pt x="165" y="0"/>
                  </a:lnTo>
                  <a:lnTo>
                    <a:pt x="168" y="3"/>
                  </a:lnTo>
                  <a:lnTo>
                    <a:pt x="171" y="3"/>
                  </a:lnTo>
                  <a:lnTo>
                    <a:pt x="171" y="5"/>
                  </a:lnTo>
                  <a:lnTo>
                    <a:pt x="171" y="8"/>
                  </a:lnTo>
                  <a:lnTo>
                    <a:pt x="168" y="9"/>
                  </a:lnTo>
                  <a:lnTo>
                    <a:pt x="168" y="11"/>
                  </a:lnTo>
                  <a:lnTo>
                    <a:pt x="168" y="14"/>
                  </a:lnTo>
                  <a:lnTo>
                    <a:pt x="169" y="15"/>
                  </a:lnTo>
                  <a:lnTo>
                    <a:pt x="169" y="17"/>
                  </a:lnTo>
                  <a:lnTo>
                    <a:pt x="169" y="18"/>
                  </a:lnTo>
                  <a:lnTo>
                    <a:pt x="169" y="21"/>
                  </a:lnTo>
                  <a:lnTo>
                    <a:pt x="169" y="24"/>
                  </a:lnTo>
                  <a:lnTo>
                    <a:pt x="168" y="27"/>
                  </a:lnTo>
                  <a:lnTo>
                    <a:pt x="169" y="27"/>
                  </a:lnTo>
                  <a:lnTo>
                    <a:pt x="169" y="26"/>
                  </a:lnTo>
                  <a:lnTo>
                    <a:pt x="171" y="27"/>
                  </a:lnTo>
                  <a:lnTo>
                    <a:pt x="172" y="27"/>
                  </a:lnTo>
                  <a:lnTo>
                    <a:pt x="172" y="29"/>
                  </a:lnTo>
                  <a:lnTo>
                    <a:pt x="171" y="29"/>
                  </a:lnTo>
                  <a:lnTo>
                    <a:pt x="169" y="27"/>
                  </a:lnTo>
                  <a:lnTo>
                    <a:pt x="168" y="27"/>
                  </a:lnTo>
                  <a:lnTo>
                    <a:pt x="166" y="29"/>
                  </a:lnTo>
                  <a:lnTo>
                    <a:pt x="165" y="29"/>
                  </a:lnTo>
                  <a:lnTo>
                    <a:pt x="163" y="44"/>
                  </a:lnTo>
                  <a:lnTo>
                    <a:pt x="163" y="45"/>
                  </a:lnTo>
                  <a:lnTo>
                    <a:pt x="162" y="48"/>
                  </a:lnTo>
                  <a:lnTo>
                    <a:pt x="159" y="51"/>
                  </a:lnTo>
                  <a:lnTo>
                    <a:pt x="153" y="63"/>
                  </a:lnTo>
                  <a:lnTo>
                    <a:pt x="150" y="66"/>
                  </a:lnTo>
                  <a:lnTo>
                    <a:pt x="148" y="71"/>
                  </a:lnTo>
                  <a:lnTo>
                    <a:pt x="147" y="74"/>
                  </a:lnTo>
                  <a:lnTo>
                    <a:pt x="132" y="106"/>
                  </a:lnTo>
                  <a:lnTo>
                    <a:pt x="130" y="108"/>
                  </a:lnTo>
                  <a:lnTo>
                    <a:pt x="129" y="109"/>
                  </a:lnTo>
                  <a:lnTo>
                    <a:pt x="127" y="111"/>
                  </a:lnTo>
                  <a:lnTo>
                    <a:pt x="121" y="117"/>
                  </a:lnTo>
                  <a:lnTo>
                    <a:pt x="120" y="120"/>
                  </a:lnTo>
                  <a:lnTo>
                    <a:pt x="111" y="133"/>
                  </a:lnTo>
                  <a:lnTo>
                    <a:pt x="112" y="133"/>
                  </a:lnTo>
                  <a:lnTo>
                    <a:pt x="91" y="151"/>
                  </a:lnTo>
                  <a:lnTo>
                    <a:pt x="91" y="153"/>
                  </a:lnTo>
                  <a:lnTo>
                    <a:pt x="85" y="160"/>
                  </a:lnTo>
                  <a:lnTo>
                    <a:pt x="76" y="166"/>
                  </a:lnTo>
                  <a:lnTo>
                    <a:pt x="70" y="169"/>
                  </a:lnTo>
                  <a:lnTo>
                    <a:pt x="69" y="169"/>
                  </a:lnTo>
                  <a:lnTo>
                    <a:pt x="31" y="202"/>
                  </a:lnTo>
                  <a:lnTo>
                    <a:pt x="28" y="204"/>
                  </a:lnTo>
                  <a:lnTo>
                    <a:pt x="27" y="202"/>
                  </a:lnTo>
                  <a:lnTo>
                    <a:pt x="27" y="204"/>
                  </a:lnTo>
                  <a:lnTo>
                    <a:pt x="27" y="205"/>
                  </a:lnTo>
                  <a:lnTo>
                    <a:pt x="27" y="207"/>
                  </a:lnTo>
                  <a:lnTo>
                    <a:pt x="25" y="207"/>
                  </a:lnTo>
                  <a:lnTo>
                    <a:pt x="25" y="210"/>
                  </a:lnTo>
                  <a:lnTo>
                    <a:pt x="10" y="228"/>
                  </a:lnTo>
                  <a:lnTo>
                    <a:pt x="9" y="228"/>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25" name="Freeform 699"/>
            <p:cNvSpPr>
              <a:spLocks/>
            </p:cNvSpPr>
            <p:nvPr/>
          </p:nvSpPr>
          <p:spPr bwMode="auto">
            <a:xfrm>
              <a:off x="3158" y="2988"/>
              <a:ext cx="132" cy="124"/>
            </a:xfrm>
            <a:custGeom>
              <a:avLst/>
              <a:gdLst>
                <a:gd name="T0" fmla="*/ 63 w 132"/>
                <a:gd name="T1" fmla="*/ 19 h 124"/>
                <a:gd name="T2" fmla="*/ 60 w 132"/>
                <a:gd name="T3" fmla="*/ 22 h 124"/>
                <a:gd name="T4" fmla="*/ 56 w 132"/>
                <a:gd name="T5" fmla="*/ 21 h 124"/>
                <a:gd name="T6" fmla="*/ 53 w 132"/>
                <a:gd name="T7" fmla="*/ 22 h 124"/>
                <a:gd name="T8" fmla="*/ 50 w 132"/>
                <a:gd name="T9" fmla="*/ 24 h 124"/>
                <a:gd name="T10" fmla="*/ 48 w 132"/>
                <a:gd name="T11" fmla="*/ 25 h 124"/>
                <a:gd name="T12" fmla="*/ 47 w 132"/>
                <a:gd name="T13" fmla="*/ 25 h 124"/>
                <a:gd name="T14" fmla="*/ 44 w 132"/>
                <a:gd name="T15" fmla="*/ 28 h 124"/>
                <a:gd name="T16" fmla="*/ 41 w 132"/>
                <a:gd name="T17" fmla="*/ 31 h 124"/>
                <a:gd name="T18" fmla="*/ 38 w 132"/>
                <a:gd name="T19" fmla="*/ 34 h 124"/>
                <a:gd name="T20" fmla="*/ 35 w 132"/>
                <a:gd name="T21" fmla="*/ 37 h 124"/>
                <a:gd name="T22" fmla="*/ 32 w 132"/>
                <a:gd name="T23" fmla="*/ 39 h 124"/>
                <a:gd name="T24" fmla="*/ 27 w 132"/>
                <a:gd name="T25" fmla="*/ 42 h 124"/>
                <a:gd name="T26" fmla="*/ 24 w 132"/>
                <a:gd name="T27" fmla="*/ 42 h 124"/>
                <a:gd name="T28" fmla="*/ 21 w 132"/>
                <a:gd name="T29" fmla="*/ 40 h 124"/>
                <a:gd name="T30" fmla="*/ 18 w 132"/>
                <a:gd name="T31" fmla="*/ 40 h 124"/>
                <a:gd name="T32" fmla="*/ 9 w 132"/>
                <a:gd name="T33" fmla="*/ 39 h 124"/>
                <a:gd name="T34" fmla="*/ 2 w 132"/>
                <a:gd name="T35" fmla="*/ 39 h 124"/>
                <a:gd name="T36" fmla="*/ 0 w 132"/>
                <a:gd name="T37" fmla="*/ 42 h 124"/>
                <a:gd name="T38" fmla="*/ 9 w 132"/>
                <a:gd name="T39" fmla="*/ 52 h 124"/>
                <a:gd name="T40" fmla="*/ 24 w 132"/>
                <a:gd name="T41" fmla="*/ 76 h 124"/>
                <a:gd name="T42" fmla="*/ 33 w 132"/>
                <a:gd name="T43" fmla="*/ 79 h 124"/>
                <a:gd name="T44" fmla="*/ 41 w 132"/>
                <a:gd name="T45" fmla="*/ 85 h 124"/>
                <a:gd name="T46" fmla="*/ 45 w 132"/>
                <a:gd name="T47" fmla="*/ 100 h 124"/>
                <a:gd name="T48" fmla="*/ 53 w 132"/>
                <a:gd name="T49" fmla="*/ 109 h 124"/>
                <a:gd name="T50" fmla="*/ 71 w 132"/>
                <a:gd name="T51" fmla="*/ 115 h 124"/>
                <a:gd name="T52" fmla="*/ 84 w 132"/>
                <a:gd name="T53" fmla="*/ 117 h 124"/>
                <a:gd name="T54" fmla="*/ 102 w 132"/>
                <a:gd name="T55" fmla="*/ 120 h 124"/>
                <a:gd name="T56" fmla="*/ 108 w 132"/>
                <a:gd name="T57" fmla="*/ 124 h 124"/>
                <a:gd name="T58" fmla="*/ 110 w 132"/>
                <a:gd name="T59" fmla="*/ 115 h 124"/>
                <a:gd name="T60" fmla="*/ 117 w 132"/>
                <a:gd name="T61" fmla="*/ 108 h 124"/>
                <a:gd name="T62" fmla="*/ 128 w 132"/>
                <a:gd name="T63" fmla="*/ 60 h 124"/>
                <a:gd name="T64" fmla="*/ 132 w 132"/>
                <a:gd name="T65" fmla="*/ 33 h 124"/>
                <a:gd name="T66" fmla="*/ 126 w 132"/>
                <a:gd name="T67" fmla="*/ 16 h 124"/>
                <a:gd name="T68" fmla="*/ 87 w 132"/>
                <a:gd name="T69" fmla="*/ 6 h 124"/>
                <a:gd name="T70" fmla="*/ 87 w 132"/>
                <a:gd name="T71" fmla="*/ 1 h 124"/>
                <a:gd name="T72" fmla="*/ 81 w 132"/>
                <a:gd name="T73" fmla="*/ 1 h 124"/>
                <a:gd name="T74" fmla="*/ 78 w 132"/>
                <a:gd name="T75" fmla="*/ 0 h 124"/>
                <a:gd name="T76" fmla="*/ 74 w 132"/>
                <a:gd name="T77" fmla="*/ 1 h 124"/>
                <a:gd name="T78" fmla="*/ 65 w 132"/>
                <a:gd name="T79" fmla="*/ 6 h 124"/>
                <a:gd name="T80" fmla="*/ 60 w 132"/>
                <a:gd name="T81" fmla="*/ 7 h 1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2"/>
                <a:gd name="T124" fmla="*/ 0 h 124"/>
                <a:gd name="T125" fmla="*/ 132 w 132"/>
                <a:gd name="T126" fmla="*/ 124 h 1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2" h="124">
                  <a:moveTo>
                    <a:pt x="59" y="16"/>
                  </a:moveTo>
                  <a:lnTo>
                    <a:pt x="63" y="19"/>
                  </a:lnTo>
                  <a:lnTo>
                    <a:pt x="62" y="21"/>
                  </a:lnTo>
                  <a:lnTo>
                    <a:pt x="60" y="22"/>
                  </a:lnTo>
                  <a:lnTo>
                    <a:pt x="57" y="21"/>
                  </a:lnTo>
                  <a:lnTo>
                    <a:pt x="56" y="21"/>
                  </a:lnTo>
                  <a:lnTo>
                    <a:pt x="54" y="22"/>
                  </a:lnTo>
                  <a:lnTo>
                    <a:pt x="53" y="22"/>
                  </a:lnTo>
                  <a:lnTo>
                    <a:pt x="51" y="22"/>
                  </a:lnTo>
                  <a:lnTo>
                    <a:pt x="50" y="24"/>
                  </a:lnTo>
                  <a:lnTo>
                    <a:pt x="48" y="24"/>
                  </a:lnTo>
                  <a:lnTo>
                    <a:pt x="48" y="25"/>
                  </a:lnTo>
                  <a:lnTo>
                    <a:pt x="48" y="27"/>
                  </a:lnTo>
                  <a:lnTo>
                    <a:pt x="47" y="25"/>
                  </a:lnTo>
                  <a:lnTo>
                    <a:pt x="45" y="27"/>
                  </a:lnTo>
                  <a:lnTo>
                    <a:pt x="44" y="28"/>
                  </a:lnTo>
                  <a:lnTo>
                    <a:pt x="42" y="30"/>
                  </a:lnTo>
                  <a:lnTo>
                    <a:pt x="41" y="31"/>
                  </a:lnTo>
                  <a:lnTo>
                    <a:pt x="39" y="33"/>
                  </a:lnTo>
                  <a:lnTo>
                    <a:pt x="38" y="34"/>
                  </a:lnTo>
                  <a:lnTo>
                    <a:pt x="36" y="36"/>
                  </a:lnTo>
                  <a:lnTo>
                    <a:pt x="35" y="37"/>
                  </a:lnTo>
                  <a:lnTo>
                    <a:pt x="33" y="39"/>
                  </a:lnTo>
                  <a:lnTo>
                    <a:pt x="32" y="39"/>
                  </a:lnTo>
                  <a:lnTo>
                    <a:pt x="29" y="42"/>
                  </a:lnTo>
                  <a:lnTo>
                    <a:pt x="27" y="42"/>
                  </a:lnTo>
                  <a:lnTo>
                    <a:pt x="26" y="43"/>
                  </a:lnTo>
                  <a:lnTo>
                    <a:pt x="24" y="42"/>
                  </a:lnTo>
                  <a:lnTo>
                    <a:pt x="23" y="40"/>
                  </a:lnTo>
                  <a:lnTo>
                    <a:pt x="21" y="40"/>
                  </a:lnTo>
                  <a:lnTo>
                    <a:pt x="20" y="40"/>
                  </a:lnTo>
                  <a:lnTo>
                    <a:pt x="18" y="40"/>
                  </a:lnTo>
                  <a:lnTo>
                    <a:pt x="14" y="40"/>
                  </a:lnTo>
                  <a:lnTo>
                    <a:pt x="9" y="39"/>
                  </a:lnTo>
                  <a:lnTo>
                    <a:pt x="3" y="40"/>
                  </a:lnTo>
                  <a:lnTo>
                    <a:pt x="2" y="39"/>
                  </a:lnTo>
                  <a:lnTo>
                    <a:pt x="0" y="39"/>
                  </a:lnTo>
                  <a:lnTo>
                    <a:pt x="0" y="42"/>
                  </a:lnTo>
                  <a:lnTo>
                    <a:pt x="6" y="49"/>
                  </a:lnTo>
                  <a:lnTo>
                    <a:pt x="9" y="52"/>
                  </a:lnTo>
                  <a:lnTo>
                    <a:pt x="9" y="57"/>
                  </a:lnTo>
                  <a:lnTo>
                    <a:pt x="24" y="76"/>
                  </a:lnTo>
                  <a:lnTo>
                    <a:pt x="30" y="78"/>
                  </a:lnTo>
                  <a:lnTo>
                    <a:pt x="33" y="79"/>
                  </a:lnTo>
                  <a:lnTo>
                    <a:pt x="36" y="84"/>
                  </a:lnTo>
                  <a:lnTo>
                    <a:pt x="41" y="85"/>
                  </a:lnTo>
                  <a:lnTo>
                    <a:pt x="44" y="88"/>
                  </a:lnTo>
                  <a:lnTo>
                    <a:pt x="45" y="100"/>
                  </a:lnTo>
                  <a:lnTo>
                    <a:pt x="47" y="105"/>
                  </a:lnTo>
                  <a:lnTo>
                    <a:pt x="53" y="109"/>
                  </a:lnTo>
                  <a:lnTo>
                    <a:pt x="60" y="109"/>
                  </a:lnTo>
                  <a:lnTo>
                    <a:pt x="71" y="115"/>
                  </a:lnTo>
                  <a:lnTo>
                    <a:pt x="74" y="114"/>
                  </a:lnTo>
                  <a:lnTo>
                    <a:pt x="84" y="117"/>
                  </a:lnTo>
                  <a:lnTo>
                    <a:pt x="95" y="117"/>
                  </a:lnTo>
                  <a:lnTo>
                    <a:pt x="102" y="120"/>
                  </a:lnTo>
                  <a:lnTo>
                    <a:pt x="107" y="124"/>
                  </a:lnTo>
                  <a:lnTo>
                    <a:pt x="108" y="124"/>
                  </a:lnTo>
                  <a:lnTo>
                    <a:pt x="108" y="120"/>
                  </a:lnTo>
                  <a:lnTo>
                    <a:pt x="110" y="115"/>
                  </a:lnTo>
                  <a:lnTo>
                    <a:pt x="111" y="112"/>
                  </a:lnTo>
                  <a:lnTo>
                    <a:pt x="117" y="108"/>
                  </a:lnTo>
                  <a:lnTo>
                    <a:pt x="131" y="78"/>
                  </a:lnTo>
                  <a:lnTo>
                    <a:pt x="128" y="60"/>
                  </a:lnTo>
                  <a:lnTo>
                    <a:pt x="131" y="54"/>
                  </a:lnTo>
                  <a:lnTo>
                    <a:pt x="132" y="33"/>
                  </a:lnTo>
                  <a:lnTo>
                    <a:pt x="129" y="18"/>
                  </a:lnTo>
                  <a:lnTo>
                    <a:pt x="126" y="16"/>
                  </a:lnTo>
                  <a:lnTo>
                    <a:pt x="99" y="6"/>
                  </a:lnTo>
                  <a:lnTo>
                    <a:pt x="87" y="6"/>
                  </a:lnTo>
                  <a:lnTo>
                    <a:pt x="87" y="0"/>
                  </a:lnTo>
                  <a:lnTo>
                    <a:pt x="87" y="1"/>
                  </a:lnTo>
                  <a:lnTo>
                    <a:pt x="84" y="1"/>
                  </a:lnTo>
                  <a:lnTo>
                    <a:pt x="81" y="1"/>
                  </a:lnTo>
                  <a:lnTo>
                    <a:pt x="80" y="1"/>
                  </a:lnTo>
                  <a:lnTo>
                    <a:pt x="78" y="0"/>
                  </a:lnTo>
                  <a:lnTo>
                    <a:pt x="77" y="0"/>
                  </a:lnTo>
                  <a:lnTo>
                    <a:pt x="74" y="1"/>
                  </a:lnTo>
                  <a:lnTo>
                    <a:pt x="68" y="3"/>
                  </a:lnTo>
                  <a:lnTo>
                    <a:pt x="65" y="6"/>
                  </a:lnTo>
                  <a:lnTo>
                    <a:pt x="62" y="6"/>
                  </a:lnTo>
                  <a:lnTo>
                    <a:pt x="60" y="7"/>
                  </a:lnTo>
                  <a:lnTo>
                    <a:pt x="59" y="1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26" name="Freeform 700"/>
            <p:cNvSpPr>
              <a:spLocks/>
            </p:cNvSpPr>
            <p:nvPr/>
          </p:nvSpPr>
          <p:spPr bwMode="auto">
            <a:xfrm>
              <a:off x="3105" y="2329"/>
              <a:ext cx="276" cy="335"/>
            </a:xfrm>
            <a:custGeom>
              <a:avLst/>
              <a:gdLst>
                <a:gd name="T0" fmla="*/ 17 w 276"/>
                <a:gd name="T1" fmla="*/ 130 h 335"/>
                <a:gd name="T2" fmla="*/ 7 w 276"/>
                <a:gd name="T3" fmla="*/ 151 h 335"/>
                <a:gd name="T4" fmla="*/ 4 w 276"/>
                <a:gd name="T5" fmla="*/ 162 h 335"/>
                <a:gd name="T6" fmla="*/ 0 w 276"/>
                <a:gd name="T7" fmla="*/ 177 h 335"/>
                <a:gd name="T8" fmla="*/ 7 w 276"/>
                <a:gd name="T9" fmla="*/ 181 h 335"/>
                <a:gd name="T10" fmla="*/ 13 w 276"/>
                <a:gd name="T11" fmla="*/ 202 h 335"/>
                <a:gd name="T12" fmla="*/ 13 w 276"/>
                <a:gd name="T13" fmla="*/ 211 h 335"/>
                <a:gd name="T14" fmla="*/ 26 w 276"/>
                <a:gd name="T15" fmla="*/ 243 h 335"/>
                <a:gd name="T16" fmla="*/ 37 w 276"/>
                <a:gd name="T17" fmla="*/ 252 h 335"/>
                <a:gd name="T18" fmla="*/ 49 w 276"/>
                <a:gd name="T19" fmla="*/ 258 h 335"/>
                <a:gd name="T20" fmla="*/ 55 w 276"/>
                <a:gd name="T21" fmla="*/ 267 h 335"/>
                <a:gd name="T22" fmla="*/ 70 w 276"/>
                <a:gd name="T23" fmla="*/ 280 h 335"/>
                <a:gd name="T24" fmla="*/ 77 w 276"/>
                <a:gd name="T25" fmla="*/ 290 h 335"/>
                <a:gd name="T26" fmla="*/ 91 w 276"/>
                <a:gd name="T27" fmla="*/ 301 h 335"/>
                <a:gd name="T28" fmla="*/ 97 w 276"/>
                <a:gd name="T29" fmla="*/ 313 h 335"/>
                <a:gd name="T30" fmla="*/ 110 w 276"/>
                <a:gd name="T31" fmla="*/ 323 h 335"/>
                <a:gd name="T32" fmla="*/ 122 w 276"/>
                <a:gd name="T33" fmla="*/ 322 h 335"/>
                <a:gd name="T34" fmla="*/ 149 w 276"/>
                <a:gd name="T35" fmla="*/ 335 h 335"/>
                <a:gd name="T36" fmla="*/ 158 w 276"/>
                <a:gd name="T37" fmla="*/ 334 h 335"/>
                <a:gd name="T38" fmla="*/ 169 w 276"/>
                <a:gd name="T39" fmla="*/ 334 h 335"/>
                <a:gd name="T40" fmla="*/ 202 w 276"/>
                <a:gd name="T41" fmla="*/ 328 h 335"/>
                <a:gd name="T42" fmla="*/ 206 w 276"/>
                <a:gd name="T43" fmla="*/ 322 h 335"/>
                <a:gd name="T44" fmla="*/ 235 w 276"/>
                <a:gd name="T45" fmla="*/ 307 h 335"/>
                <a:gd name="T46" fmla="*/ 223 w 276"/>
                <a:gd name="T47" fmla="*/ 302 h 335"/>
                <a:gd name="T48" fmla="*/ 203 w 276"/>
                <a:gd name="T49" fmla="*/ 276 h 335"/>
                <a:gd name="T50" fmla="*/ 199 w 276"/>
                <a:gd name="T51" fmla="*/ 268 h 335"/>
                <a:gd name="T52" fmla="*/ 190 w 276"/>
                <a:gd name="T53" fmla="*/ 265 h 335"/>
                <a:gd name="T54" fmla="*/ 187 w 276"/>
                <a:gd name="T55" fmla="*/ 262 h 335"/>
                <a:gd name="T56" fmla="*/ 193 w 276"/>
                <a:gd name="T57" fmla="*/ 255 h 335"/>
                <a:gd name="T58" fmla="*/ 205 w 276"/>
                <a:gd name="T59" fmla="*/ 252 h 335"/>
                <a:gd name="T60" fmla="*/ 211 w 276"/>
                <a:gd name="T61" fmla="*/ 214 h 335"/>
                <a:gd name="T62" fmla="*/ 218 w 276"/>
                <a:gd name="T63" fmla="*/ 213 h 335"/>
                <a:gd name="T64" fmla="*/ 238 w 276"/>
                <a:gd name="T65" fmla="*/ 181 h 335"/>
                <a:gd name="T66" fmla="*/ 244 w 276"/>
                <a:gd name="T67" fmla="*/ 145 h 335"/>
                <a:gd name="T68" fmla="*/ 260 w 276"/>
                <a:gd name="T69" fmla="*/ 105 h 335"/>
                <a:gd name="T70" fmla="*/ 276 w 276"/>
                <a:gd name="T71" fmla="*/ 90 h 335"/>
                <a:gd name="T72" fmla="*/ 273 w 276"/>
                <a:gd name="T73" fmla="*/ 85 h 335"/>
                <a:gd name="T74" fmla="*/ 269 w 276"/>
                <a:gd name="T75" fmla="*/ 81 h 335"/>
                <a:gd name="T76" fmla="*/ 255 w 276"/>
                <a:gd name="T77" fmla="*/ 36 h 335"/>
                <a:gd name="T78" fmla="*/ 250 w 276"/>
                <a:gd name="T79" fmla="*/ 21 h 335"/>
                <a:gd name="T80" fmla="*/ 241 w 276"/>
                <a:gd name="T81" fmla="*/ 9 h 335"/>
                <a:gd name="T82" fmla="*/ 223 w 276"/>
                <a:gd name="T83" fmla="*/ 6 h 335"/>
                <a:gd name="T84" fmla="*/ 205 w 276"/>
                <a:gd name="T85" fmla="*/ 17 h 335"/>
                <a:gd name="T86" fmla="*/ 188 w 276"/>
                <a:gd name="T87" fmla="*/ 21 h 335"/>
                <a:gd name="T88" fmla="*/ 160 w 276"/>
                <a:gd name="T89" fmla="*/ 17 h 335"/>
                <a:gd name="T90" fmla="*/ 52 w 276"/>
                <a:gd name="T91" fmla="*/ 20 h 335"/>
                <a:gd name="T92" fmla="*/ 35 w 276"/>
                <a:gd name="T93" fmla="*/ 64 h 3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6"/>
                <a:gd name="T142" fmla="*/ 0 h 335"/>
                <a:gd name="T143" fmla="*/ 276 w 276"/>
                <a:gd name="T144" fmla="*/ 335 h 33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6" h="335">
                  <a:moveTo>
                    <a:pt x="35" y="64"/>
                  </a:moveTo>
                  <a:lnTo>
                    <a:pt x="35" y="130"/>
                  </a:lnTo>
                  <a:lnTo>
                    <a:pt x="17" y="130"/>
                  </a:lnTo>
                  <a:lnTo>
                    <a:pt x="17" y="132"/>
                  </a:lnTo>
                  <a:lnTo>
                    <a:pt x="16" y="138"/>
                  </a:lnTo>
                  <a:lnTo>
                    <a:pt x="7" y="151"/>
                  </a:lnTo>
                  <a:lnTo>
                    <a:pt x="7" y="159"/>
                  </a:lnTo>
                  <a:lnTo>
                    <a:pt x="7" y="160"/>
                  </a:lnTo>
                  <a:lnTo>
                    <a:pt x="4" y="162"/>
                  </a:lnTo>
                  <a:lnTo>
                    <a:pt x="3" y="163"/>
                  </a:lnTo>
                  <a:lnTo>
                    <a:pt x="3" y="171"/>
                  </a:lnTo>
                  <a:lnTo>
                    <a:pt x="0" y="177"/>
                  </a:lnTo>
                  <a:lnTo>
                    <a:pt x="0" y="183"/>
                  </a:lnTo>
                  <a:lnTo>
                    <a:pt x="1" y="183"/>
                  </a:lnTo>
                  <a:lnTo>
                    <a:pt x="7" y="181"/>
                  </a:lnTo>
                  <a:lnTo>
                    <a:pt x="7" y="186"/>
                  </a:lnTo>
                  <a:lnTo>
                    <a:pt x="12" y="201"/>
                  </a:lnTo>
                  <a:lnTo>
                    <a:pt x="13" y="202"/>
                  </a:lnTo>
                  <a:lnTo>
                    <a:pt x="15" y="204"/>
                  </a:lnTo>
                  <a:lnTo>
                    <a:pt x="16" y="210"/>
                  </a:lnTo>
                  <a:lnTo>
                    <a:pt x="13" y="211"/>
                  </a:lnTo>
                  <a:lnTo>
                    <a:pt x="26" y="228"/>
                  </a:lnTo>
                  <a:lnTo>
                    <a:pt x="28" y="232"/>
                  </a:lnTo>
                  <a:lnTo>
                    <a:pt x="26" y="243"/>
                  </a:lnTo>
                  <a:lnTo>
                    <a:pt x="26" y="247"/>
                  </a:lnTo>
                  <a:lnTo>
                    <a:pt x="29" y="250"/>
                  </a:lnTo>
                  <a:lnTo>
                    <a:pt x="37" y="252"/>
                  </a:lnTo>
                  <a:lnTo>
                    <a:pt x="38" y="256"/>
                  </a:lnTo>
                  <a:lnTo>
                    <a:pt x="41" y="258"/>
                  </a:lnTo>
                  <a:lnTo>
                    <a:pt x="49" y="258"/>
                  </a:lnTo>
                  <a:lnTo>
                    <a:pt x="55" y="262"/>
                  </a:lnTo>
                  <a:lnTo>
                    <a:pt x="55" y="264"/>
                  </a:lnTo>
                  <a:lnTo>
                    <a:pt x="55" y="267"/>
                  </a:lnTo>
                  <a:lnTo>
                    <a:pt x="56" y="270"/>
                  </a:lnTo>
                  <a:lnTo>
                    <a:pt x="67" y="277"/>
                  </a:lnTo>
                  <a:lnTo>
                    <a:pt x="70" y="280"/>
                  </a:lnTo>
                  <a:lnTo>
                    <a:pt x="73" y="282"/>
                  </a:lnTo>
                  <a:lnTo>
                    <a:pt x="76" y="288"/>
                  </a:lnTo>
                  <a:lnTo>
                    <a:pt x="77" y="290"/>
                  </a:lnTo>
                  <a:lnTo>
                    <a:pt x="79" y="295"/>
                  </a:lnTo>
                  <a:lnTo>
                    <a:pt x="82" y="295"/>
                  </a:lnTo>
                  <a:lnTo>
                    <a:pt x="91" y="301"/>
                  </a:lnTo>
                  <a:lnTo>
                    <a:pt x="92" y="304"/>
                  </a:lnTo>
                  <a:lnTo>
                    <a:pt x="92" y="307"/>
                  </a:lnTo>
                  <a:lnTo>
                    <a:pt x="97" y="313"/>
                  </a:lnTo>
                  <a:lnTo>
                    <a:pt x="100" y="316"/>
                  </a:lnTo>
                  <a:lnTo>
                    <a:pt x="104" y="320"/>
                  </a:lnTo>
                  <a:lnTo>
                    <a:pt x="110" y="323"/>
                  </a:lnTo>
                  <a:lnTo>
                    <a:pt x="113" y="323"/>
                  </a:lnTo>
                  <a:lnTo>
                    <a:pt x="115" y="320"/>
                  </a:lnTo>
                  <a:lnTo>
                    <a:pt x="122" y="322"/>
                  </a:lnTo>
                  <a:lnTo>
                    <a:pt x="127" y="322"/>
                  </a:lnTo>
                  <a:lnTo>
                    <a:pt x="130" y="319"/>
                  </a:lnTo>
                  <a:lnTo>
                    <a:pt x="149" y="335"/>
                  </a:lnTo>
                  <a:lnTo>
                    <a:pt x="151" y="335"/>
                  </a:lnTo>
                  <a:lnTo>
                    <a:pt x="154" y="334"/>
                  </a:lnTo>
                  <a:lnTo>
                    <a:pt x="158" y="334"/>
                  </a:lnTo>
                  <a:lnTo>
                    <a:pt x="161" y="334"/>
                  </a:lnTo>
                  <a:lnTo>
                    <a:pt x="164" y="334"/>
                  </a:lnTo>
                  <a:lnTo>
                    <a:pt x="169" y="334"/>
                  </a:lnTo>
                  <a:lnTo>
                    <a:pt x="170" y="335"/>
                  </a:lnTo>
                  <a:lnTo>
                    <a:pt x="194" y="332"/>
                  </a:lnTo>
                  <a:lnTo>
                    <a:pt x="202" y="328"/>
                  </a:lnTo>
                  <a:lnTo>
                    <a:pt x="202" y="326"/>
                  </a:lnTo>
                  <a:lnTo>
                    <a:pt x="202" y="328"/>
                  </a:lnTo>
                  <a:lnTo>
                    <a:pt x="206" y="322"/>
                  </a:lnTo>
                  <a:lnTo>
                    <a:pt x="211" y="320"/>
                  </a:lnTo>
                  <a:lnTo>
                    <a:pt x="233" y="319"/>
                  </a:lnTo>
                  <a:lnTo>
                    <a:pt x="235" y="307"/>
                  </a:lnTo>
                  <a:lnTo>
                    <a:pt x="232" y="305"/>
                  </a:lnTo>
                  <a:lnTo>
                    <a:pt x="224" y="304"/>
                  </a:lnTo>
                  <a:lnTo>
                    <a:pt x="223" y="302"/>
                  </a:lnTo>
                  <a:lnTo>
                    <a:pt x="215" y="285"/>
                  </a:lnTo>
                  <a:lnTo>
                    <a:pt x="206" y="279"/>
                  </a:lnTo>
                  <a:lnTo>
                    <a:pt x="203" y="276"/>
                  </a:lnTo>
                  <a:lnTo>
                    <a:pt x="203" y="273"/>
                  </a:lnTo>
                  <a:lnTo>
                    <a:pt x="200" y="270"/>
                  </a:lnTo>
                  <a:lnTo>
                    <a:pt x="199" y="268"/>
                  </a:lnTo>
                  <a:lnTo>
                    <a:pt x="194" y="267"/>
                  </a:lnTo>
                  <a:lnTo>
                    <a:pt x="193" y="267"/>
                  </a:lnTo>
                  <a:lnTo>
                    <a:pt x="190" y="265"/>
                  </a:lnTo>
                  <a:lnTo>
                    <a:pt x="188" y="265"/>
                  </a:lnTo>
                  <a:lnTo>
                    <a:pt x="187" y="264"/>
                  </a:lnTo>
                  <a:lnTo>
                    <a:pt x="187" y="262"/>
                  </a:lnTo>
                  <a:lnTo>
                    <a:pt x="190" y="261"/>
                  </a:lnTo>
                  <a:lnTo>
                    <a:pt x="190" y="256"/>
                  </a:lnTo>
                  <a:lnTo>
                    <a:pt x="193" y="255"/>
                  </a:lnTo>
                  <a:lnTo>
                    <a:pt x="199" y="256"/>
                  </a:lnTo>
                  <a:lnTo>
                    <a:pt x="202" y="255"/>
                  </a:lnTo>
                  <a:lnTo>
                    <a:pt x="205" y="252"/>
                  </a:lnTo>
                  <a:lnTo>
                    <a:pt x="206" y="220"/>
                  </a:lnTo>
                  <a:lnTo>
                    <a:pt x="208" y="222"/>
                  </a:lnTo>
                  <a:lnTo>
                    <a:pt x="211" y="214"/>
                  </a:lnTo>
                  <a:lnTo>
                    <a:pt x="214" y="213"/>
                  </a:lnTo>
                  <a:lnTo>
                    <a:pt x="217" y="213"/>
                  </a:lnTo>
                  <a:lnTo>
                    <a:pt x="218" y="213"/>
                  </a:lnTo>
                  <a:lnTo>
                    <a:pt x="221" y="199"/>
                  </a:lnTo>
                  <a:lnTo>
                    <a:pt x="235" y="181"/>
                  </a:lnTo>
                  <a:lnTo>
                    <a:pt x="238" y="181"/>
                  </a:lnTo>
                  <a:lnTo>
                    <a:pt x="239" y="178"/>
                  </a:lnTo>
                  <a:lnTo>
                    <a:pt x="245" y="156"/>
                  </a:lnTo>
                  <a:lnTo>
                    <a:pt x="244" y="145"/>
                  </a:lnTo>
                  <a:lnTo>
                    <a:pt x="254" y="106"/>
                  </a:lnTo>
                  <a:lnTo>
                    <a:pt x="257" y="106"/>
                  </a:lnTo>
                  <a:lnTo>
                    <a:pt x="260" y="105"/>
                  </a:lnTo>
                  <a:lnTo>
                    <a:pt x="261" y="103"/>
                  </a:lnTo>
                  <a:lnTo>
                    <a:pt x="275" y="97"/>
                  </a:lnTo>
                  <a:lnTo>
                    <a:pt x="276" y="90"/>
                  </a:lnTo>
                  <a:lnTo>
                    <a:pt x="276" y="87"/>
                  </a:lnTo>
                  <a:lnTo>
                    <a:pt x="275" y="87"/>
                  </a:lnTo>
                  <a:lnTo>
                    <a:pt x="273" y="85"/>
                  </a:lnTo>
                  <a:lnTo>
                    <a:pt x="272" y="87"/>
                  </a:lnTo>
                  <a:lnTo>
                    <a:pt x="270" y="82"/>
                  </a:lnTo>
                  <a:lnTo>
                    <a:pt x="269" y="81"/>
                  </a:lnTo>
                  <a:lnTo>
                    <a:pt x="260" y="78"/>
                  </a:lnTo>
                  <a:lnTo>
                    <a:pt x="258" y="75"/>
                  </a:lnTo>
                  <a:lnTo>
                    <a:pt x="255" y="36"/>
                  </a:lnTo>
                  <a:lnTo>
                    <a:pt x="255" y="35"/>
                  </a:lnTo>
                  <a:lnTo>
                    <a:pt x="251" y="29"/>
                  </a:lnTo>
                  <a:lnTo>
                    <a:pt x="250" y="21"/>
                  </a:lnTo>
                  <a:lnTo>
                    <a:pt x="247" y="15"/>
                  </a:lnTo>
                  <a:lnTo>
                    <a:pt x="244" y="14"/>
                  </a:lnTo>
                  <a:lnTo>
                    <a:pt x="241" y="9"/>
                  </a:lnTo>
                  <a:lnTo>
                    <a:pt x="233" y="6"/>
                  </a:lnTo>
                  <a:lnTo>
                    <a:pt x="229" y="0"/>
                  </a:lnTo>
                  <a:lnTo>
                    <a:pt x="223" y="6"/>
                  </a:lnTo>
                  <a:lnTo>
                    <a:pt x="218" y="5"/>
                  </a:lnTo>
                  <a:lnTo>
                    <a:pt x="214" y="14"/>
                  </a:lnTo>
                  <a:lnTo>
                    <a:pt x="205" y="17"/>
                  </a:lnTo>
                  <a:lnTo>
                    <a:pt x="203" y="24"/>
                  </a:lnTo>
                  <a:lnTo>
                    <a:pt x="194" y="24"/>
                  </a:lnTo>
                  <a:lnTo>
                    <a:pt x="188" y="21"/>
                  </a:lnTo>
                  <a:lnTo>
                    <a:pt x="160" y="21"/>
                  </a:lnTo>
                  <a:lnTo>
                    <a:pt x="161" y="17"/>
                  </a:lnTo>
                  <a:lnTo>
                    <a:pt x="160" y="17"/>
                  </a:lnTo>
                  <a:lnTo>
                    <a:pt x="158" y="17"/>
                  </a:lnTo>
                  <a:lnTo>
                    <a:pt x="157" y="21"/>
                  </a:lnTo>
                  <a:lnTo>
                    <a:pt x="52" y="20"/>
                  </a:lnTo>
                  <a:lnTo>
                    <a:pt x="52" y="54"/>
                  </a:lnTo>
                  <a:lnTo>
                    <a:pt x="35" y="54"/>
                  </a:lnTo>
                  <a:lnTo>
                    <a:pt x="35" y="64"/>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27" name="Freeform 701"/>
            <p:cNvSpPr>
              <a:spLocks/>
            </p:cNvSpPr>
            <p:nvPr/>
          </p:nvSpPr>
          <p:spPr bwMode="auto">
            <a:xfrm>
              <a:off x="2739" y="2322"/>
              <a:ext cx="267" cy="206"/>
            </a:xfrm>
            <a:custGeom>
              <a:avLst/>
              <a:gdLst>
                <a:gd name="T0" fmla="*/ 68 w 267"/>
                <a:gd name="T1" fmla="*/ 131 h 206"/>
                <a:gd name="T2" fmla="*/ 63 w 267"/>
                <a:gd name="T3" fmla="*/ 134 h 206"/>
                <a:gd name="T4" fmla="*/ 62 w 267"/>
                <a:gd name="T5" fmla="*/ 139 h 206"/>
                <a:gd name="T6" fmla="*/ 57 w 267"/>
                <a:gd name="T7" fmla="*/ 142 h 206"/>
                <a:gd name="T8" fmla="*/ 48 w 267"/>
                <a:gd name="T9" fmla="*/ 143 h 206"/>
                <a:gd name="T10" fmla="*/ 47 w 267"/>
                <a:gd name="T11" fmla="*/ 143 h 206"/>
                <a:gd name="T12" fmla="*/ 12 w 267"/>
                <a:gd name="T13" fmla="*/ 151 h 206"/>
                <a:gd name="T14" fmla="*/ 0 w 267"/>
                <a:gd name="T15" fmla="*/ 151 h 206"/>
                <a:gd name="T16" fmla="*/ 0 w 267"/>
                <a:gd name="T17" fmla="*/ 158 h 206"/>
                <a:gd name="T18" fmla="*/ 3 w 267"/>
                <a:gd name="T19" fmla="*/ 163 h 206"/>
                <a:gd name="T20" fmla="*/ 5 w 267"/>
                <a:gd name="T21" fmla="*/ 167 h 206"/>
                <a:gd name="T22" fmla="*/ 27 w 267"/>
                <a:gd name="T23" fmla="*/ 191 h 206"/>
                <a:gd name="T24" fmla="*/ 30 w 267"/>
                <a:gd name="T25" fmla="*/ 190 h 206"/>
                <a:gd name="T26" fmla="*/ 33 w 267"/>
                <a:gd name="T27" fmla="*/ 190 h 206"/>
                <a:gd name="T28" fmla="*/ 35 w 267"/>
                <a:gd name="T29" fmla="*/ 194 h 206"/>
                <a:gd name="T30" fmla="*/ 33 w 267"/>
                <a:gd name="T31" fmla="*/ 196 h 206"/>
                <a:gd name="T32" fmla="*/ 38 w 267"/>
                <a:gd name="T33" fmla="*/ 202 h 206"/>
                <a:gd name="T34" fmla="*/ 39 w 267"/>
                <a:gd name="T35" fmla="*/ 199 h 206"/>
                <a:gd name="T36" fmla="*/ 44 w 267"/>
                <a:gd name="T37" fmla="*/ 196 h 206"/>
                <a:gd name="T38" fmla="*/ 59 w 267"/>
                <a:gd name="T39" fmla="*/ 206 h 206"/>
                <a:gd name="T40" fmla="*/ 59 w 267"/>
                <a:gd name="T41" fmla="*/ 193 h 206"/>
                <a:gd name="T42" fmla="*/ 63 w 267"/>
                <a:gd name="T43" fmla="*/ 190 h 206"/>
                <a:gd name="T44" fmla="*/ 68 w 267"/>
                <a:gd name="T45" fmla="*/ 176 h 206"/>
                <a:gd name="T46" fmla="*/ 93 w 267"/>
                <a:gd name="T47" fmla="*/ 170 h 206"/>
                <a:gd name="T48" fmla="*/ 114 w 267"/>
                <a:gd name="T49" fmla="*/ 184 h 206"/>
                <a:gd name="T50" fmla="*/ 117 w 267"/>
                <a:gd name="T51" fmla="*/ 185 h 206"/>
                <a:gd name="T52" fmla="*/ 128 w 267"/>
                <a:gd name="T53" fmla="*/ 179 h 206"/>
                <a:gd name="T54" fmla="*/ 144 w 267"/>
                <a:gd name="T55" fmla="*/ 187 h 206"/>
                <a:gd name="T56" fmla="*/ 159 w 267"/>
                <a:gd name="T57" fmla="*/ 187 h 206"/>
                <a:gd name="T58" fmla="*/ 193 w 267"/>
                <a:gd name="T59" fmla="*/ 178 h 206"/>
                <a:gd name="T60" fmla="*/ 205 w 267"/>
                <a:gd name="T61" fmla="*/ 181 h 206"/>
                <a:gd name="T62" fmla="*/ 210 w 267"/>
                <a:gd name="T63" fmla="*/ 178 h 206"/>
                <a:gd name="T64" fmla="*/ 211 w 267"/>
                <a:gd name="T65" fmla="*/ 175 h 206"/>
                <a:gd name="T66" fmla="*/ 216 w 267"/>
                <a:gd name="T67" fmla="*/ 175 h 206"/>
                <a:gd name="T68" fmla="*/ 219 w 267"/>
                <a:gd name="T69" fmla="*/ 172 h 206"/>
                <a:gd name="T70" fmla="*/ 217 w 267"/>
                <a:gd name="T71" fmla="*/ 169 h 206"/>
                <a:gd name="T72" fmla="*/ 216 w 267"/>
                <a:gd name="T73" fmla="*/ 166 h 206"/>
                <a:gd name="T74" fmla="*/ 220 w 267"/>
                <a:gd name="T75" fmla="*/ 161 h 206"/>
                <a:gd name="T76" fmla="*/ 223 w 267"/>
                <a:gd name="T77" fmla="*/ 161 h 206"/>
                <a:gd name="T78" fmla="*/ 223 w 267"/>
                <a:gd name="T79" fmla="*/ 157 h 206"/>
                <a:gd name="T80" fmla="*/ 226 w 267"/>
                <a:gd name="T81" fmla="*/ 152 h 206"/>
                <a:gd name="T82" fmla="*/ 228 w 267"/>
                <a:gd name="T83" fmla="*/ 149 h 206"/>
                <a:gd name="T84" fmla="*/ 262 w 267"/>
                <a:gd name="T85" fmla="*/ 62 h 206"/>
                <a:gd name="T86" fmla="*/ 258 w 267"/>
                <a:gd name="T87" fmla="*/ 49 h 206"/>
                <a:gd name="T88" fmla="*/ 252 w 267"/>
                <a:gd name="T89" fmla="*/ 40 h 206"/>
                <a:gd name="T90" fmla="*/ 250 w 267"/>
                <a:gd name="T91" fmla="*/ 34 h 206"/>
                <a:gd name="T92" fmla="*/ 244 w 267"/>
                <a:gd name="T93" fmla="*/ 10 h 206"/>
                <a:gd name="T94" fmla="*/ 237 w 267"/>
                <a:gd name="T95" fmla="*/ 4 h 206"/>
                <a:gd name="T96" fmla="*/ 234 w 267"/>
                <a:gd name="T97" fmla="*/ 1 h 206"/>
                <a:gd name="T98" fmla="*/ 93 w 267"/>
                <a:gd name="T99" fmla="*/ 71 h 206"/>
                <a:gd name="T100" fmla="*/ 68 w 267"/>
                <a:gd name="T101" fmla="*/ 79 h 2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7"/>
                <a:gd name="T154" fmla="*/ 0 h 206"/>
                <a:gd name="T155" fmla="*/ 267 w 267"/>
                <a:gd name="T156" fmla="*/ 206 h 2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7" h="206">
                  <a:moveTo>
                    <a:pt x="68" y="82"/>
                  </a:moveTo>
                  <a:lnTo>
                    <a:pt x="68" y="131"/>
                  </a:lnTo>
                  <a:lnTo>
                    <a:pt x="66" y="133"/>
                  </a:lnTo>
                  <a:lnTo>
                    <a:pt x="63" y="134"/>
                  </a:lnTo>
                  <a:lnTo>
                    <a:pt x="63" y="136"/>
                  </a:lnTo>
                  <a:lnTo>
                    <a:pt x="62" y="139"/>
                  </a:lnTo>
                  <a:lnTo>
                    <a:pt x="59" y="140"/>
                  </a:lnTo>
                  <a:lnTo>
                    <a:pt x="57" y="142"/>
                  </a:lnTo>
                  <a:lnTo>
                    <a:pt x="56" y="143"/>
                  </a:lnTo>
                  <a:lnTo>
                    <a:pt x="48" y="143"/>
                  </a:lnTo>
                  <a:lnTo>
                    <a:pt x="48" y="145"/>
                  </a:lnTo>
                  <a:lnTo>
                    <a:pt x="47" y="143"/>
                  </a:lnTo>
                  <a:lnTo>
                    <a:pt x="20" y="145"/>
                  </a:lnTo>
                  <a:lnTo>
                    <a:pt x="12" y="151"/>
                  </a:lnTo>
                  <a:lnTo>
                    <a:pt x="2" y="151"/>
                  </a:lnTo>
                  <a:lnTo>
                    <a:pt x="0" y="151"/>
                  </a:lnTo>
                  <a:lnTo>
                    <a:pt x="0" y="155"/>
                  </a:lnTo>
                  <a:lnTo>
                    <a:pt x="0" y="158"/>
                  </a:lnTo>
                  <a:lnTo>
                    <a:pt x="3" y="161"/>
                  </a:lnTo>
                  <a:lnTo>
                    <a:pt x="3" y="163"/>
                  </a:lnTo>
                  <a:lnTo>
                    <a:pt x="3" y="164"/>
                  </a:lnTo>
                  <a:lnTo>
                    <a:pt x="5" y="167"/>
                  </a:lnTo>
                  <a:lnTo>
                    <a:pt x="21" y="188"/>
                  </a:lnTo>
                  <a:lnTo>
                    <a:pt x="27" y="191"/>
                  </a:lnTo>
                  <a:lnTo>
                    <a:pt x="29" y="191"/>
                  </a:lnTo>
                  <a:lnTo>
                    <a:pt x="30" y="190"/>
                  </a:lnTo>
                  <a:lnTo>
                    <a:pt x="32" y="188"/>
                  </a:lnTo>
                  <a:lnTo>
                    <a:pt x="33" y="190"/>
                  </a:lnTo>
                  <a:lnTo>
                    <a:pt x="36" y="194"/>
                  </a:lnTo>
                  <a:lnTo>
                    <a:pt x="35" y="194"/>
                  </a:lnTo>
                  <a:lnTo>
                    <a:pt x="33" y="194"/>
                  </a:lnTo>
                  <a:lnTo>
                    <a:pt x="33" y="196"/>
                  </a:lnTo>
                  <a:lnTo>
                    <a:pt x="33" y="197"/>
                  </a:lnTo>
                  <a:lnTo>
                    <a:pt x="38" y="202"/>
                  </a:lnTo>
                  <a:lnTo>
                    <a:pt x="41" y="202"/>
                  </a:lnTo>
                  <a:lnTo>
                    <a:pt x="39" y="199"/>
                  </a:lnTo>
                  <a:lnTo>
                    <a:pt x="38" y="197"/>
                  </a:lnTo>
                  <a:lnTo>
                    <a:pt x="44" y="196"/>
                  </a:lnTo>
                  <a:lnTo>
                    <a:pt x="45" y="194"/>
                  </a:lnTo>
                  <a:lnTo>
                    <a:pt x="59" y="206"/>
                  </a:lnTo>
                  <a:lnTo>
                    <a:pt x="59" y="194"/>
                  </a:lnTo>
                  <a:lnTo>
                    <a:pt x="59" y="193"/>
                  </a:lnTo>
                  <a:lnTo>
                    <a:pt x="60" y="191"/>
                  </a:lnTo>
                  <a:lnTo>
                    <a:pt x="63" y="190"/>
                  </a:lnTo>
                  <a:lnTo>
                    <a:pt x="65" y="188"/>
                  </a:lnTo>
                  <a:lnTo>
                    <a:pt x="68" y="176"/>
                  </a:lnTo>
                  <a:lnTo>
                    <a:pt x="74" y="173"/>
                  </a:lnTo>
                  <a:lnTo>
                    <a:pt x="93" y="170"/>
                  </a:lnTo>
                  <a:lnTo>
                    <a:pt x="105" y="176"/>
                  </a:lnTo>
                  <a:lnTo>
                    <a:pt x="114" y="184"/>
                  </a:lnTo>
                  <a:lnTo>
                    <a:pt x="116" y="185"/>
                  </a:lnTo>
                  <a:lnTo>
                    <a:pt x="117" y="185"/>
                  </a:lnTo>
                  <a:lnTo>
                    <a:pt x="120" y="182"/>
                  </a:lnTo>
                  <a:lnTo>
                    <a:pt x="128" y="179"/>
                  </a:lnTo>
                  <a:lnTo>
                    <a:pt x="132" y="179"/>
                  </a:lnTo>
                  <a:lnTo>
                    <a:pt x="144" y="187"/>
                  </a:lnTo>
                  <a:lnTo>
                    <a:pt x="154" y="188"/>
                  </a:lnTo>
                  <a:lnTo>
                    <a:pt x="159" y="187"/>
                  </a:lnTo>
                  <a:lnTo>
                    <a:pt x="171" y="179"/>
                  </a:lnTo>
                  <a:lnTo>
                    <a:pt x="193" y="178"/>
                  </a:lnTo>
                  <a:lnTo>
                    <a:pt x="202" y="181"/>
                  </a:lnTo>
                  <a:lnTo>
                    <a:pt x="205" y="181"/>
                  </a:lnTo>
                  <a:lnTo>
                    <a:pt x="207" y="179"/>
                  </a:lnTo>
                  <a:lnTo>
                    <a:pt x="210" y="178"/>
                  </a:lnTo>
                  <a:lnTo>
                    <a:pt x="210" y="176"/>
                  </a:lnTo>
                  <a:lnTo>
                    <a:pt x="211" y="175"/>
                  </a:lnTo>
                  <a:lnTo>
                    <a:pt x="214" y="175"/>
                  </a:lnTo>
                  <a:lnTo>
                    <a:pt x="216" y="175"/>
                  </a:lnTo>
                  <a:lnTo>
                    <a:pt x="217" y="172"/>
                  </a:lnTo>
                  <a:lnTo>
                    <a:pt x="219" y="172"/>
                  </a:lnTo>
                  <a:lnTo>
                    <a:pt x="219" y="170"/>
                  </a:lnTo>
                  <a:lnTo>
                    <a:pt x="217" y="169"/>
                  </a:lnTo>
                  <a:lnTo>
                    <a:pt x="216" y="167"/>
                  </a:lnTo>
                  <a:lnTo>
                    <a:pt x="216" y="166"/>
                  </a:lnTo>
                  <a:lnTo>
                    <a:pt x="217" y="163"/>
                  </a:lnTo>
                  <a:lnTo>
                    <a:pt x="220" y="161"/>
                  </a:lnTo>
                  <a:lnTo>
                    <a:pt x="222" y="161"/>
                  </a:lnTo>
                  <a:lnTo>
                    <a:pt x="223" y="161"/>
                  </a:lnTo>
                  <a:lnTo>
                    <a:pt x="222" y="158"/>
                  </a:lnTo>
                  <a:lnTo>
                    <a:pt x="223" y="157"/>
                  </a:lnTo>
                  <a:lnTo>
                    <a:pt x="226" y="155"/>
                  </a:lnTo>
                  <a:lnTo>
                    <a:pt x="226" y="152"/>
                  </a:lnTo>
                  <a:lnTo>
                    <a:pt x="228" y="152"/>
                  </a:lnTo>
                  <a:lnTo>
                    <a:pt x="228" y="149"/>
                  </a:lnTo>
                  <a:lnTo>
                    <a:pt x="256" y="116"/>
                  </a:lnTo>
                  <a:lnTo>
                    <a:pt x="262" y="62"/>
                  </a:lnTo>
                  <a:lnTo>
                    <a:pt x="267" y="55"/>
                  </a:lnTo>
                  <a:lnTo>
                    <a:pt x="258" y="49"/>
                  </a:lnTo>
                  <a:lnTo>
                    <a:pt x="255" y="46"/>
                  </a:lnTo>
                  <a:lnTo>
                    <a:pt x="252" y="40"/>
                  </a:lnTo>
                  <a:lnTo>
                    <a:pt x="252" y="39"/>
                  </a:lnTo>
                  <a:lnTo>
                    <a:pt x="250" y="34"/>
                  </a:lnTo>
                  <a:lnTo>
                    <a:pt x="250" y="9"/>
                  </a:lnTo>
                  <a:lnTo>
                    <a:pt x="244" y="10"/>
                  </a:lnTo>
                  <a:lnTo>
                    <a:pt x="241" y="6"/>
                  </a:lnTo>
                  <a:lnTo>
                    <a:pt x="237" y="4"/>
                  </a:lnTo>
                  <a:lnTo>
                    <a:pt x="237" y="3"/>
                  </a:lnTo>
                  <a:lnTo>
                    <a:pt x="234" y="1"/>
                  </a:lnTo>
                  <a:lnTo>
                    <a:pt x="196" y="0"/>
                  </a:lnTo>
                  <a:lnTo>
                    <a:pt x="93" y="71"/>
                  </a:lnTo>
                  <a:lnTo>
                    <a:pt x="68" y="77"/>
                  </a:lnTo>
                  <a:lnTo>
                    <a:pt x="68" y="79"/>
                  </a:lnTo>
                  <a:lnTo>
                    <a:pt x="68" y="8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28" name="Freeform 702"/>
            <p:cNvSpPr>
              <a:spLocks/>
            </p:cNvSpPr>
            <p:nvPr/>
          </p:nvSpPr>
          <p:spPr bwMode="auto">
            <a:xfrm>
              <a:off x="2979" y="2082"/>
              <a:ext cx="3" cy="3"/>
            </a:xfrm>
            <a:custGeom>
              <a:avLst/>
              <a:gdLst>
                <a:gd name="T0" fmla="*/ 0 w 3"/>
                <a:gd name="T1" fmla="*/ 0 h 3"/>
                <a:gd name="T2" fmla="*/ 1 w 3"/>
                <a:gd name="T3" fmla="*/ 0 h 3"/>
                <a:gd name="T4" fmla="*/ 1 w 3"/>
                <a:gd name="T5" fmla="*/ 2 h 3"/>
                <a:gd name="T6" fmla="*/ 3 w 3"/>
                <a:gd name="T7" fmla="*/ 2 h 3"/>
                <a:gd name="T8" fmla="*/ 3 w 3"/>
                <a:gd name="T9" fmla="*/ 3 h 3"/>
                <a:gd name="T10" fmla="*/ 1 w 3"/>
                <a:gd name="T11" fmla="*/ 3 h 3"/>
                <a:gd name="T12" fmla="*/ 0 w 3"/>
                <a:gd name="T13" fmla="*/ 2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0"/>
                  </a:moveTo>
                  <a:lnTo>
                    <a:pt x="1" y="0"/>
                  </a:lnTo>
                  <a:lnTo>
                    <a:pt x="1" y="2"/>
                  </a:lnTo>
                  <a:lnTo>
                    <a:pt x="3" y="2"/>
                  </a:lnTo>
                  <a:lnTo>
                    <a:pt x="3" y="3"/>
                  </a:lnTo>
                  <a:lnTo>
                    <a:pt x="1" y="3"/>
                  </a:lnTo>
                  <a:lnTo>
                    <a:pt x="0" y="2"/>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29" name="Freeform 703"/>
            <p:cNvSpPr>
              <a:spLocks/>
            </p:cNvSpPr>
            <p:nvPr/>
          </p:nvSpPr>
          <p:spPr bwMode="auto">
            <a:xfrm>
              <a:off x="2452" y="2146"/>
              <a:ext cx="7" cy="3"/>
            </a:xfrm>
            <a:custGeom>
              <a:avLst/>
              <a:gdLst>
                <a:gd name="T0" fmla="*/ 4 w 7"/>
                <a:gd name="T1" fmla="*/ 0 h 3"/>
                <a:gd name="T2" fmla="*/ 3 w 7"/>
                <a:gd name="T3" fmla="*/ 0 h 3"/>
                <a:gd name="T4" fmla="*/ 0 w 7"/>
                <a:gd name="T5" fmla="*/ 0 h 3"/>
                <a:gd name="T6" fmla="*/ 1 w 7"/>
                <a:gd name="T7" fmla="*/ 3 h 3"/>
                <a:gd name="T8" fmla="*/ 4 w 7"/>
                <a:gd name="T9" fmla="*/ 3 h 3"/>
                <a:gd name="T10" fmla="*/ 7 w 7"/>
                <a:gd name="T11" fmla="*/ 3 h 3"/>
                <a:gd name="T12" fmla="*/ 7 w 7"/>
                <a:gd name="T13" fmla="*/ 0 h 3"/>
                <a:gd name="T14" fmla="*/ 4 w 7"/>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3"/>
                <a:gd name="T26" fmla="*/ 7 w 7"/>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3">
                  <a:moveTo>
                    <a:pt x="4" y="0"/>
                  </a:moveTo>
                  <a:lnTo>
                    <a:pt x="3" y="0"/>
                  </a:lnTo>
                  <a:lnTo>
                    <a:pt x="0" y="0"/>
                  </a:lnTo>
                  <a:lnTo>
                    <a:pt x="1" y="3"/>
                  </a:lnTo>
                  <a:lnTo>
                    <a:pt x="4" y="3"/>
                  </a:lnTo>
                  <a:lnTo>
                    <a:pt x="7" y="3"/>
                  </a:lnTo>
                  <a:lnTo>
                    <a:pt x="7" y="0"/>
                  </a:lnTo>
                  <a:lnTo>
                    <a:pt x="4"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30" name="Freeform 704"/>
            <p:cNvSpPr>
              <a:spLocks/>
            </p:cNvSpPr>
            <p:nvPr/>
          </p:nvSpPr>
          <p:spPr bwMode="auto">
            <a:xfrm>
              <a:off x="2464" y="2139"/>
              <a:ext cx="1" cy="3"/>
            </a:xfrm>
            <a:custGeom>
              <a:avLst/>
              <a:gdLst>
                <a:gd name="T0" fmla="*/ 1 w 1"/>
                <a:gd name="T1" fmla="*/ 0 h 3"/>
                <a:gd name="T2" fmla="*/ 1 w 1"/>
                <a:gd name="T3" fmla="*/ 1 h 3"/>
                <a:gd name="T4" fmla="*/ 0 w 1"/>
                <a:gd name="T5" fmla="*/ 3 h 3"/>
                <a:gd name="T6" fmla="*/ 1 w 1"/>
                <a:gd name="T7" fmla="*/ 3 h 3"/>
                <a:gd name="T8" fmla="*/ 1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0"/>
                  </a:moveTo>
                  <a:lnTo>
                    <a:pt x="1" y="1"/>
                  </a:lnTo>
                  <a:lnTo>
                    <a:pt x="0" y="3"/>
                  </a:lnTo>
                  <a:lnTo>
                    <a:pt x="1" y="3"/>
                  </a:lnTo>
                  <a:lnTo>
                    <a:pt x="1"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31" name="Freeform 705"/>
            <p:cNvSpPr>
              <a:spLocks/>
            </p:cNvSpPr>
            <p:nvPr/>
          </p:nvSpPr>
          <p:spPr bwMode="auto">
            <a:xfrm>
              <a:off x="3582" y="2271"/>
              <a:ext cx="3" cy="6"/>
            </a:xfrm>
            <a:custGeom>
              <a:avLst/>
              <a:gdLst>
                <a:gd name="T0" fmla="*/ 3 w 3"/>
                <a:gd name="T1" fmla="*/ 1 h 6"/>
                <a:gd name="T2" fmla="*/ 0 w 3"/>
                <a:gd name="T3" fmla="*/ 0 h 6"/>
                <a:gd name="T4" fmla="*/ 2 w 3"/>
                <a:gd name="T5" fmla="*/ 6 h 6"/>
                <a:gd name="T6" fmla="*/ 3 w 3"/>
                <a:gd name="T7" fmla="*/ 6 h 6"/>
                <a:gd name="T8" fmla="*/ 3 w 3"/>
                <a:gd name="T9" fmla="*/ 1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1"/>
                  </a:moveTo>
                  <a:lnTo>
                    <a:pt x="0" y="0"/>
                  </a:lnTo>
                  <a:lnTo>
                    <a:pt x="2" y="6"/>
                  </a:lnTo>
                  <a:lnTo>
                    <a:pt x="3" y="6"/>
                  </a:lnTo>
                  <a:lnTo>
                    <a:pt x="3"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32" name="Freeform 706"/>
            <p:cNvSpPr>
              <a:spLocks/>
            </p:cNvSpPr>
            <p:nvPr/>
          </p:nvSpPr>
          <p:spPr bwMode="auto">
            <a:xfrm>
              <a:off x="1615" y="1887"/>
              <a:ext cx="3" cy="5"/>
            </a:xfrm>
            <a:custGeom>
              <a:avLst/>
              <a:gdLst>
                <a:gd name="T0" fmla="*/ 2 w 3"/>
                <a:gd name="T1" fmla="*/ 0 h 5"/>
                <a:gd name="T2" fmla="*/ 2 w 3"/>
                <a:gd name="T3" fmla="*/ 2 h 5"/>
                <a:gd name="T4" fmla="*/ 0 w 3"/>
                <a:gd name="T5" fmla="*/ 5 h 5"/>
                <a:gd name="T6" fmla="*/ 2 w 3"/>
                <a:gd name="T7" fmla="*/ 3 h 5"/>
                <a:gd name="T8" fmla="*/ 3 w 3"/>
                <a:gd name="T9" fmla="*/ 3 h 5"/>
                <a:gd name="T10" fmla="*/ 3 w 3"/>
                <a:gd name="T11" fmla="*/ 0 h 5"/>
                <a:gd name="T12" fmla="*/ 2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2" y="0"/>
                  </a:moveTo>
                  <a:lnTo>
                    <a:pt x="2" y="2"/>
                  </a:lnTo>
                  <a:lnTo>
                    <a:pt x="0" y="5"/>
                  </a:lnTo>
                  <a:lnTo>
                    <a:pt x="2" y="3"/>
                  </a:lnTo>
                  <a:lnTo>
                    <a:pt x="3" y="3"/>
                  </a:lnTo>
                  <a:lnTo>
                    <a:pt x="3" y="0"/>
                  </a:lnTo>
                  <a:lnTo>
                    <a:pt x="2"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33" name="Freeform 707"/>
            <p:cNvSpPr>
              <a:spLocks/>
            </p:cNvSpPr>
            <p:nvPr/>
          </p:nvSpPr>
          <p:spPr bwMode="auto">
            <a:xfrm>
              <a:off x="2879" y="2510"/>
              <a:ext cx="128" cy="189"/>
            </a:xfrm>
            <a:custGeom>
              <a:avLst/>
              <a:gdLst>
                <a:gd name="T0" fmla="*/ 20 w 128"/>
                <a:gd name="T1" fmla="*/ 180 h 189"/>
                <a:gd name="T2" fmla="*/ 25 w 128"/>
                <a:gd name="T3" fmla="*/ 162 h 189"/>
                <a:gd name="T4" fmla="*/ 20 w 128"/>
                <a:gd name="T5" fmla="*/ 156 h 189"/>
                <a:gd name="T6" fmla="*/ 19 w 128"/>
                <a:gd name="T7" fmla="*/ 153 h 189"/>
                <a:gd name="T8" fmla="*/ 20 w 128"/>
                <a:gd name="T9" fmla="*/ 148 h 189"/>
                <a:gd name="T10" fmla="*/ 17 w 128"/>
                <a:gd name="T11" fmla="*/ 148 h 189"/>
                <a:gd name="T12" fmla="*/ 14 w 128"/>
                <a:gd name="T13" fmla="*/ 150 h 189"/>
                <a:gd name="T14" fmla="*/ 5 w 128"/>
                <a:gd name="T15" fmla="*/ 139 h 189"/>
                <a:gd name="T16" fmla="*/ 1 w 128"/>
                <a:gd name="T17" fmla="*/ 139 h 189"/>
                <a:gd name="T18" fmla="*/ 0 w 128"/>
                <a:gd name="T19" fmla="*/ 136 h 189"/>
                <a:gd name="T20" fmla="*/ 1 w 128"/>
                <a:gd name="T21" fmla="*/ 132 h 189"/>
                <a:gd name="T22" fmla="*/ 7 w 128"/>
                <a:gd name="T23" fmla="*/ 117 h 189"/>
                <a:gd name="T24" fmla="*/ 17 w 128"/>
                <a:gd name="T25" fmla="*/ 105 h 189"/>
                <a:gd name="T26" fmla="*/ 35 w 128"/>
                <a:gd name="T27" fmla="*/ 99 h 189"/>
                <a:gd name="T28" fmla="*/ 38 w 128"/>
                <a:gd name="T29" fmla="*/ 104 h 189"/>
                <a:gd name="T30" fmla="*/ 40 w 128"/>
                <a:gd name="T31" fmla="*/ 105 h 189"/>
                <a:gd name="T32" fmla="*/ 47 w 128"/>
                <a:gd name="T33" fmla="*/ 108 h 189"/>
                <a:gd name="T34" fmla="*/ 64 w 128"/>
                <a:gd name="T35" fmla="*/ 74 h 189"/>
                <a:gd name="T36" fmla="*/ 71 w 128"/>
                <a:gd name="T37" fmla="*/ 68 h 189"/>
                <a:gd name="T38" fmla="*/ 88 w 128"/>
                <a:gd name="T39" fmla="*/ 26 h 189"/>
                <a:gd name="T40" fmla="*/ 94 w 128"/>
                <a:gd name="T41" fmla="*/ 23 h 189"/>
                <a:gd name="T42" fmla="*/ 100 w 128"/>
                <a:gd name="T43" fmla="*/ 9 h 189"/>
                <a:gd name="T44" fmla="*/ 98 w 128"/>
                <a:gd name="T45" fmla="*/ 6 h 189"/>
                <a:gd name="T46" fmla="*/ 94 w 128"/>
                <a:gd name="T47" fmla="*/ 5 h 189"/>
                <a:gd name="T48" fmla="*/ 98 w 128"/>
                <a:gd name="T49" fmla="*/ 0 h 189"/>
                <a:gd name="T50" fmla="*/ 104 w 128"/>
                <a:gd name="T51" fmla="*/ 2 h 189"/>
                <a:gd name="T52" fmla="*/ 109 w 128"/>
                <a:gd name="T53" fmla="*/ 15 h 189"/>
                <a:gd name="T54" fmla="*/ 113 w 128"/>
                <a:gd name="T55" fmla="*/ 42 h 189"/>
                <a:gd name="T56" fmla="*/ 113 w 128"/>
                <a:gd name="T57" fmla="*/ 48 h 189"/>
                <a:gd name="T58" fmla="*/ 97 w 128"/>
                <a:gd name="T59" fmla="*/ 48 h 189"/>
                <a:gd name="T60" fmla="*/ 94 w 128"/>
                <a:gd name="T61" fmla="*/ 50 h 189"/>
                <a:gd name="T62" fmla="*/ 95 w 128"/>
                <a:gd name="T63" fmla="*/ 59 h 189"/>
                <a:gd name="T64" fmla="*/ 100 w 128"/>
                <a:gd name="T65" fmla="*/ 65 h 189"/>
                <a:gd name="T66" fmla="*/ 107 w 128"/>
                <a:gd name="T67" fmla="*/ 68 h 189"/>
                <a:gd name="T68" fmla="*/ 116 w 128"/>
                <a:gd name="T69" fmla="*/ 92 h 189"/>
                <a:gd name="T70" fmla="*/ 101 w 128"/>
                <a:gd name="T71" fmla="*/ 120 h 189"/>
                <a:gd name="T72" fmla="*/ 101 w 128"/>
                <a:gd name="T73" fmla="*/ 135 h 189"/>
                <a:gd name="T74" fmla="*/ 125 w 128"/>
                <a:gd name="T75" fmla="*/ 168 h 189"/>
                <a:gd name="T76" fmla="*/ 127 w 128"/>
                <a:gd name="T77" fmla="*/ 171 h 189"/>
                <a:gd name="T78" fmla="*/ 127 w 128"/>
                <a:gd name="T79" fmla="*/ 187 h 189"/>
                <a:gd name="T80" fmla="*/ 119 w 128"/>
                <a:gd name="T81" fmla="*/ 183 h 189"/>
                <a:gd name="T82" fmla="*/ 107 w 128"/>
                <a:gd name="T83" fmla="*/ 181 h 189"/>
                <a:gd name="T84" fmla="*/ 80 w 128"/>
                <a:gd name="T85" fmla="*/ 178 h 1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
                <a:gd name="T130" fmla="*/ 0 h 189"/>
                <a:gd name="T131" fmla="*/ 128 w 128"/>
                <a:gd name="T132" fmla="*/ 189 h 1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 h="189">
                  <a:moveTo>
                    <a:pt x="80" y="178"/>
                  </a:moveTo>
                  <a:lnTo>
                    <a:pt x="20" y="180"/>
                  </a:lnTo>
                  <a:lnTo>
                    <a:pt x="23" y="162"/>
                  </a:lnTo>
                  <a:lnTo>
                    <a:pt x="25" y="162"/>
                  </a:lnTo>
                  <a:lnTo>
                    <a:pt x="20" y="157"/>
                  </a:lnTo>
                  <a:lnTo>
                    <a:pt x="20" y="156"/>
                  </a:lnTo>
                  <a:lnTo>
                    <a:pt x="19" y="154"/>
                  </a:lnTo>
                  <a:lnTo>
                    <a:pt x="19" y="153"/>
                  </a:lnTo>
                  <a:lnTo>
                    <a:pt x="20" y="151"/>
                  </a:lnTo>
                  <a:lnTo>
                    <a:pt x="20" y="148"/>
                  </a:lnTo>
                  <a:lnTo>
                    <a:pt x="19" y="148"/>
                  </a:lnTo>
                  <a:lnTo>
                    <a:pt x="17" y="148"/>
                  </a:lnTo>
                  <a:lnTo>
                    <a:pt x="16" y="148"/>
                  </a:lnTo>
                  <a:lnTo>
                    <a:pt x="14" y="150"/>
                  </a:lnTo>
                  <a:lnTo>
                    <a:pt x="8" y="147"/>
                  </a:lnTo>
                  <a:lnTo>
                    <a:pt x="5" y="139"/>
                  </a:lnTo>
                  <a:lnTo>
                    <a:pt x="2" y="139"/>
                  </a:lnTo>
                  <a:lnTo>
                    <a:pt x="1" y="139"/>
                  </a:lnTo>
                  <a:lnTo>
                    <a:pt x="0" y="139"/>
                  </a:lnTo>
                  <a:lnTo>
                    <a:pt x="0" y="136"/>
                  </a:lnTo>
                  <a:lnTo>
                    <a:pt x="0" y="133"/>
                  </a:lnTo>
                  <a:lnTo>
                    <a:pt x="1" y="132"/>
                  </a:lnTo>
                  <a:lnTo>
                    <a:pt x="5" y="126"/>
                  </a:lnTo>
                  <a:lnTo>
                    <a:pt x="7" y="117"/>
                  </a:lnTo>
                  <a:lnTo>
                    <a:pt x="14" y="107"/>
                  </a:lnTo>
                  <a:lnTo>
                    <a:pt x="17" y="105"/>
                  </a:lnTo>
                  <a:lnTo>
                    <a:pt x="19" y="101"/>
                  </a:lnTo>
                  <a:lnTo>
                    <a:pt x="35" y="99"/>
                  </a:lnTo>
                  <a:lnTo>
                    <a:pt x="38" y="102"/>
                  </a:lnTo>
                  <a:lnTo>
                    <a:pt x="38" y="104"/>
                  </a:lnTo>
                  <a:lnTo>
                    <a:pt x="38" y="105"/>
                  </a:lnTo>
                  <a:lnTo>
                    <a:pt x="40" y="105"/>
                  </a:lnTo>
                  <a:lnTo>
                    <a:pt x="43" y="107"/>
                  </a:lnTo>
                  <a:lnTo>
                    <a:pt x="47" y="108"/>
                  </a:lnTo>
                  <a:lnTo>
                    <a:pt x="49" y="107"/>
                  </a:lnTo>
                  <a:lnTo>
                    <a:pt x="64" y="74"/>
                  </a:lnTo>
                  <a:lnTo>
                    <a:pt x="67" y="71"/>
                  </a:lnTo>
                  <a:lnTo>
                    <a:pt x="71" y="68"/>
                  </a:lnTo>
                  <a:lnTo>
                    <a:pt x="82" y="33"/>
                  </a:lnTo>
                  <a:lnTo>
                    <a:pt x="88" y="26"/>
                  </a:lnTo>
                  <a:lnTo>
                    <a:pt x="94" y="24"/>
                  </a:lnTo>
                  <a:lnTo>
                    <a:pt x="94" y="23"/>
                  </a:lnTo>
                  <a:lnTo>
                    <a:pt x="100" y="20"/>
                  </a:lnTo>
                  <a:lnTo>
                    <a:pt x="100" y="9"/>
                  </a:lnTo>
                  <a:lnTo>
                    <a:pt x="98" y="8"/>
                  </a:lnTo>
                  <a:lnTo>
                    <a:pt x="98" y="6"/>
                  </a:lnTo>
                  <a:lnTo>
                    <a:pt x="94" y="6"/>
                  </a:lnTo>
                  <a:lnTo>
                    <a:pt x="94" y="5"/>
                  </a:lnTo>
                  <a:lnTo>
                    <a:pt x="95" y="5"/>
                  </a:lnTo>
                  <a:lnTo>
                    <a:pt x="98" y="0"/>
                  </a:lnTo>
                  <a:lnTo>
                    <a:pt x="103" y="0"/>
                  </a:lnTo>
                  <a:lnTo>
                    <a:pt x="104" y="2"/>
                  </a:lnTo>
                  <a:lnTo>
                    <a:pt x="106" y="9"/>
                  </a:lnTo>
                  <a:lnTo>
                    <a:pt x="109" y="15"/>
                  </a:lnTo>
                  <a:lnTo>
                    <a:pt x="106" y="30"/>
                  </a:lnTo>
                  <a:lnTo>
                    <a:pt x="113" y="42"/>
                  </a:lnTo>
                  <a:lnTo>
                    <a:pt x="115" y="48"/>
                  </a:lnTo>
                  <a:lnTo>
                    <a:pt x="113" y="48"/>
                  </a:lnTo>
                  <a:lnTo>
                    <a:pt x="103" y="47"/>
                  </a:lnTo>
                  <a:lnTo>
                    <a:pt x="97" y="48"/>
                  </a:lnTo>
                  <a:lnTo>
                    <a:pt x="95" y="48"/>
                  </a:lnTo>
                  <a:lnTo>
                    <a:pt x="94" y="50"/>
                  </a:lnTo>
                  <a:lnTo>
                    <a:pt x="94" y="56"/>
                  </a:lnTo>
                  <a:lnTo>
                    <a:pt x="95" y="59"/>
                  </a:lnTo>
                  <a:lnTo>
                    <a:pt x="98" y="63"/>
                  </a:lnTo>
                  <a:lnTo>
                    <a:pt x="100" y="65"/>
                  </a:lnTo>
                  <a:lnTo>
                    <a:pt x="106" y="66"/>
                  </a:lnTo>
                  <a:lnTo>
                    <a:pt x="107" y="68"/>
                  </a:lnTo>
                  <a:lnTo>
                    <a:pt x="115" y="90"/>
                  </a:lnTo>
                  <a:lnTo>
                    <a:pt x="116" y="92"/>
                  </a:lnTo>
                  <a:lnTo>
                    <a:pt x="101" y="115"/>
                  </a:lnTo>
                  <a:lnTo>
                    <a:pt x="101" y="120"/>
                  </a:lnTo>
                  <a:lnTo>
                    <a:pt x="101" y="124"/>
                  </a:lnTo>
                  <a:lnTo>
                    <a:pt x="101" y="135"/>
                  </a:lnTo>
                  <a:lnTo>
                    <a:pt x="119" y="162"/>
                  </a:lnTo>
                  <a:lnTo>
                    <a:pt x="125" y="168"/>
                  </a:lnTo>
                  <a:lnTo>
                    <a:pt x="128" y="168"/>
                  </a:lnTo>
                  <a:lnTo>
                    <a:pt x="127" y="171"/>
                  </a:lnTo>
                  <a:lnTo>
                    <a:pt x="128" y="184"/>
                  </a:lnTo>
                  <a:lnTo>
                    <a:pt x="127" y="187"/>
                  </a:lnTo>
                  <a:lnTo>
                    <a:pt x="125" y="189"/>
                  </a:lnTo>
                  <a:lnTo>
                    <a:pt x="119" y="183"/>
                  </a:lnTo>
                  <a:lnTo>
                    <a:pt x="115" y="183"/>
                  </a:lnTo>
                  <a:lnTo>
                    <a:pt x="107" y="181"/>
                  </a:lnTo>
                  <a:lnTo>
                    <a:pt x="103" y="178"/>
                  </a:lnTo>
                  <a:lnTo>
                    <a:pt x="80" y="178"/>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34" name="Freeform 708"/>
            <p:cNvSpPr>
              <a:spLocks/>
            </p:cNvSpPr>
            <p:nvPr/>
          </p:nvSpPr>
          <p:spPr bwMode="auto">
            <a:xfrm>
              <a:off x="4226" y="2233"/>
              <a:ext cx="57" cy="30"/>
            </a:xfrm>
            <a:custGeom>
              <a:avLst/>
              <a:gdLst>
                <a:gd name="T0" fmla="*/ 49 w 57"/>
                <a:gd name="T1" fmla="*/ 11 h 30"/>
                <a:gd name="T2" fmla="*/ 49 w 57"/>
                <a:gd name="T3" fmla="*/ 9 h 30"/>
                <a:gd name="T4" fmla="*/ 45 w 57"/>
                <a:gd name="T5" fmla="*/ 8 h 30"/>
                <a:gd name="T6" fmla="*/ 45 w 57"/>
                <a:gd name="T7" fmla="*/ 6 h 30"/>
                <a:gd name="T8" fmla="*/ 43 w 57"/>
                <a:gd name="T9" fmla="*/ 6 h 30"/>
                <a:gd name="T10" fmla="*/ 39 w 57"/>
                <a:gd name="T11" fmla="*/ 8 h 30"/>
                <a:gd name="T12" fmla="*/ 28 w 57"/>
                <a:gd name="T13" fmla="*/ 5 h 30"/>
                <a:gd name="T14" fmla="*/ 27 w 57"/>
                <a:gd name="T15" fmla="*/ 3 h 30"/>
                <a:gd name="T16" fmla="*/ 25 w 57"/>
                <a:gd name="T17" fmla="*/ 2 h 30"/>
                <a:gd name="T18" fmla="*/ 24 w 57"/>
                <a:gd name="T19" fmla="*/ 0 h 30"/>
                <a:gd name="T20" fmla="*/ 19 w 57"/>
                <a:gd name="T21" fmla="*/ 0 h 30"/>
                <a:gd name="T22" fmla="*/ 16 w 57"/>
                <a:gd name="T23" fmla="*/ 2 h 30"/>
                <a:gd name="T24" fmla="*/ 12 w 57"/>
                <a:gd name="T25" fmla="*/ 6 h 30"/>
                <a:gd name="T26" fmla="*/ 9 w 57"/>
                <a:gd name="T27" fmla="*/ 11 h 30"/>
                <a:gd name="T28" fmla="*/ 3 w 57"/>
                <a:gd name="T29" fmla="*/ 17 h 30"/>
                <a:gd name="T30" fmla="*/ 3 w 57"/>
                <a:gd name="T31" fmla="*/ 20 h 30"/>
                <a:gd name="T32" fmla="*/ 0 w 57"/>
                <a:gd name="T33" fmla="*/ 23 h 30"/>
                <a:gd name="T34" fmla="*/ 0 w 57"/>
                <a:gd name="T35" fmla="*/ 24 h 30"/>
                <a:gd name="T36" fmla="*/ 1 w 57"/>
                <a:gd name="T37" fmla="*/ 24 h 30"/>
                <a:gd name="T38" fmla="*/ 1 w 57"/>
                <a:gd name="T39" fmla="*/ 26 h 30"/>
                <a:gd name="T40" fmla="*/ 1 w 57"/>
                <a:gd name="T41" fmla="*/ 27 h 30"/>
                <a:gd name="T42" fmla="*/ 3 w 57"/>
                <a:gd name="T43" fmla="*/ 27 h 30"/>
                <a:gd name="T44" fmla="*/ 4 w 57"/>
                <a:gd name="T45" fmla="*/ 29 h 30"/>
                <a:gd name="T46" fmla="*/ 19 w 57"/>
                <a:gd name="T47" fmla="*/ 30 h 30"/>
                <a:gd name="T48" fmla="*/ 27 w 57"/>
                <a:gd name="T49" fmla="*/ 29 h 30"/>
                <a:gd name="T50" fmla="*/ 34 w 57"/>
                <a:gd name="T51" fmla="*/ 29 h 30"/>
                <a:gd name="T52" fmla="*/ 54 w 57"/>
                <a:gd name="T53" fmla="*/ 26 h 30"/>
                <a:gd name="T54" fmla="*/ 57 w 57"/>
                <a:gd name="T55" fmla="*/ 26 h 30"/>
                <a:gd name="T56" fmla="*/ 57 w 57"/>
                <a:gd name="T57" fmla="*/ 24 h 30"/>
                <a:gd name="T58" fmla="*/ 55 w 57"/>
                <a:gd name="T59" fmla="*/ 23 h 30"/>
                <a:gd name="T60" fmla="*/ 57 w 57"/>
                <a:gd name="T61" fmla="*/ 18 h 30"/>
                <a:gd name="T62" fmla="*/ 54 w 57"/>
                <a:gd name="T63" fmla="*/ 17 h 30"/>
                <a:gd name="T64" fmla="*/ 49 w 57"/>
                <a:gd name="T65" fmla="*/ 15 h 30"/>
                <a:gd name="T66" fmla="*/ 49 w 57"/>
                <a:gd name="T67" fmla="*/ 14 h 30"/>
                <a:gd name="T68" fmla="*/ 49 w 57"/>
                <a:gd name="T69" fmla="*/ 12 h 30"/>
                <a:gd name="T70" fmla="*/ 49 w 57"/>
                <a:gd name="T71" fmla="*/ 11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7"/>
                <a:gd name="T109" fmla="*/ 0 h 30"/>
                <a:gd name="T110" fmla="*/ 57 w 57"/>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7" h="30">
                  <a:moveTo>
                    <a:pt x="49" y="11"/>
                  </a:moveTo>
                  <a:lnTo>
                    <a:pt x="49" y="9"/>
                  </a:lnTo>
                  <a:lnTo>
                    <a:pt x="45" y="8"/>
                  </a:lnTo>
                  <a:lnTo>
                    <a:pt x="45" y="6"/>
                  </a:lnTo>
                  <a:lnTo>
                    <a:pt x="43" y="6"/>
                  </a:lnTo>
                  <a:lnTo>
                    <a:pt x="39" y="8"/>
                  </a:lnTo>
                  <a:lnTo>
                    <a:pt x="28" y="5"/>
                  </a:lnTo>
                  <a:lnTo>
                    <a:pt x="27" y="3"/>
                  </a:lnTo>
                  <a:lnTo>
                    <a:pt x="25" y="2"/>
                  </a:lnTo>
                  <a:lnTo>
                    <a:pt x="24" y="0"/>
                  </a:lnTo>
                  <a:lnTo>
                    <a:pt x="19" y="0"/>
                  </a:lnTo>
                  <a:lnTo>
                    <a:pt x="16" y="2"/>
                  </a:lnTo>
                  <a:lnTo>
                    <a:pt x="12" y="6"/>
                  </a:lnTo>
                  <a:lnTo>
                    <a:pt x="9" y="11"/>
                  </a:lnTo>
                  <a:lnTo>
                    <a:pt x="3" y="17"/>
                  </a:lnTo>
                  <a:lnTo>
                    <a:pt x="3" y="20"/>
                  </a:lnTo>
                  <a:lnTo>
                    <a:pt x="0" y="23"/>
                  </a:lnTo>
                  <a:lnTo>
                    <a:pt x="0" y="24"/>
                  </a:lnTo>
                  <a:lnTo>
                    <a:pt x="1" y="24"/>
                  </a:lnTo>
                  <a:lnTo>
                    <a:pt x="1" y="26"/>
                  </a:lnTo>
                  <a:lnTo>
                    <a:pt x="1" y="27"/>
                  </a:lnTo>
                  <a:lnTo>
                    <a:pt x="3" y="27"/>
                  </a:lnTo>
                  <a:lnTo>
                    <a:pt x="4" y="29"/>
                  </a:lnTo>
                  <a:lnTo>
                    <a:pt x="19" y="30"/>
                  </a:lnTo>
                  <a:lnTo>
                    <a:pt x="27" y="29"/>
                  </a:lnTo>
                  <a:lnTo>
                    <a:pt x="34" y="29"/>
                  </a:lnTo>
                  <a:lnTo>
                    <a:pt x="54" y="26"/>
                  </a:lnTo>
                  <a:lnTo>
                    <a:pt x="57" y="26"/>
                  </a:lnTo>
                  <a:lnTo>
                    <a:pt x="57" y="24"/>
                  </a:lnTo>
                  <a:lnTo>
                    <a:pt x="55" y="23"/>
                  </a:lnTo>
                  <a:lnTo>
                    <a:pt x="57" y="18"/>
                  </a:lnTo>
                  <a:lnTo>
                    <a:pt x="54" y="17"/>
                  </a:lnTo>
                  <a:lnTo>
                    <a:pt x="49" y="15"/>
                  </a:lnTo>
                  <a:lnTo>
                    <a:pt x="49" y="14"/>
                  </a:lnTo>
                  <a:lnTo>
                    <a:pt x="49" y="12"/>
                  </a:lnTo>
                  <a:lnTo>
                    <a:pt x="49" y="1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35" name="Freeform 709"/>
            <p:cNvSpPr>
              <a:spLocks/>
            </p:cNvSpPr>
            <p:nvPr/>
          </p:nvSpPr>
          <p:spPr bwMode="auto">
            <a:xfrm>
              <a:off x="3046" y="1853"/>
              <a:ext cx="75" cy="102"/>
            </a:xfrm>
            <a:custGeom>
              <a:avLst/>
              <a:gdLst>
                <a:gd name="T0" fmla="*/ 8 w 75"/>
                <a:gd name="T1" fmla="*/ 11 h 102"/>
                <a:gd name="T2" fmla="*/ 8 w 75"/>
                <a:gd name="T3" fmla="*/ 15 h 102"/>
                <a:gd name="T4" fmla="*/ 11 w 75"/>
                <a:gd name="T5" fmla="*/ 17 h 102"/>
                <a:gd name="T6" fmla="*/ 9 w 75"/>
                <a:gd name="T7" fmla="*/ 20 h 102"/>
                <a:gd name="T8" fmla="*/ 14 w 75"/>
                <a:gd name="T9" fmla="*/ 21 h 102"/>
                <a:gd name="T10" fmla="*/ 17 w 75"/>
                <a:gd name="T11" fmla="*/ 23 h 102"/>
                <a:gd name="T12" fmla="*/ 12 w 75"/>
                <a:gd name="T13" fmla="*/ 23 h 102"/>
                <a:gd name="T14" fmla="*/ 12 w 75"/>
                <a:gd name="T15" fmla="*/ 28 h 102"/>
                <a:gd name="T16" fmla="*/ 17 w 75"/>
                <a:gd name="T17" fmla="*/ 31 h 102"/>
                <a:gd name="T18" fmla="*/ 12 w 75"/>
                <a:gd name="T19" fmla="*/ 39 h 102"/>
                <a:gd name="T20" fmla="*/ 12 w 75"/>
                <a:gd name="T21" fmla="*/ 45 h 102"/>
                <a:gd name="T22" fmla="*/ 17 w 75"/>
                <a:gd name="T23" fmla="*/ 46 h 102"/>
                <a:gd name="T24" fmla="*/ 20 w 75"/>
                <a:gd name="T25" fmla="*/ 49 h 102"/>
                <a:gd name="T26" fmla="*/ 20 w 75"/>
                <a:gd name="T27" fmla="*/ 52 h 102"/>
                <a:gd name="T28" fmla="*/ 14 w 75"/>
                <a:gd name="T29" fmla="*/ 52 h 102"/>
                <a:gd name="T30" fmla="*/ 18 w 75"/>
                <a:gd name="T31" fmla="*/ 61 h 102"/>
                <a:gd name="T32" fmla="*/ 14 w 75"/>
                <a:gd name="T33" fmla="*/ 63 h 102"/>
                <a:gd name="T34" fmla="*/ 11 w 75"/>
                <a:gd name="T35" fmla="*/ 61 h 102"/>
                <a:gd name="T36" fmla="*/ 11 w 75"/>
                <a:gd name="T37" fmla="*/ 64 h 102"/>
                <a:gd name="T38" fmla="*/ 11 w 75"/>
                <a:gd name="T39" fmla="*/ 69 h 102"/>
                <a:gd name="T40" fmla="*/ 9 w 75"/>
                <a:gd name="T41" fmla="*/ 66 h 102"/>
                <a:gd name="T42" fmla="*/ 5 w 75"/>
                <a:gd name="T43" fmla="*/ 70 h 102"/>
                <a:gd name="T44" fmla="*/ 2 w 75"/>
                <a:gd name="T45" fmla="*/ 73 h 102"/>
                <a:gd name="T46" fmla="*/ 0 w 75"/>
                <a:gd name="T47" fmla="*/ 78 h 102"/>
                <a:gd name="T48" fmla="*/ 2 w 75"/>
                <a:gd name="T49" fmla="*/ 82 h 102"/>
                <a:gd name="T50" fmla="*/ 12 w 75"/>
                <a:gd name="T51" fmla="*/ 96 h 102"/>
                <a:gd name="T52" fmla="*/ 17 w 75"/>
                <a:gd name="T53" fmla="*/ 97 h 102"/>
                <a:gd name="T54" fmla="*/ 20 w 75"/>
                <a:gd name="T55" fmla="*/ 87 h 102"/>
                <a:gd name="T56" fmla="*/ 29 w 75"/>
                <a:gd name="T57" fmla="*/ 87 h 102"/>
                <a:gd name="T58" fmla="*/ 38 w 75"/>
                <a:gd name="T59" fmla="*/ 97 h 102"/>
                <a:gd name="T60" fmla="*/ 41 w 75"/>
                <a:gd name="T61" fmla="*/ 93 h 102"/>
                <a:gd name="T62" fmla="*/ 48 w 75"/>
                <a:gd name="T63" fmla="*/ 94 h 102"/>
                <a:gd name="T64" fmla="*/ 51 w 75"/>
                <a:gd name="T65" fmla="*/ 91 h 102"/>
                <a:gd name="T66" fmla="*/ 62 w 75"/>
                <a:gd name="T67" fmla="*/ 91 h 102"/>
                <a:gd name="T68" fmla="*/ 68 w 75"/>
                <a:gd name="T69" fmla="*/ 85 h 102"/>
                <a:gd name="T70" fmla="*/ 68 w 75"/>
                <a:gd name="T71" fmla="*/ 64 h 102"/>
                <a:gd name="T72" fmla="*/ 69 w 75"/>
                <a:gd name="T73" fmla="*/ 48 h 102"/>
                <a:gd name="T74" fmla="*/ 68 w 75"/>
                <a:gd name="T75" fmla="*/ 36 h 102"/>
                <a:gd name="T76" fmla="*/ 51 w 75"/>
                <a:gd name="T77" fmla="*/ 33 h 102"/>
                <a:gd name="T78" fmla="*/ 45 w 75"/>
                <a:gd name="T79" fmla="*/ 23 h 102"/>
                <a:gd name="T80" fmla="*/ 36 w 75"/>
                <a:gd name="T81" fmla="*/ 6 h 102"/>
                <a:gd name="T82" fmla="*/ 24 w 75"/>
                <a:gd name="T83" fmla="*/ 2 h 102"/>
                <a:gd name="T84" fmla="*/ 11 w 75"/>
                <a:gd name="T85" fmla="*/ 5 h 1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5"/>
                <a:gd name="T130" fmla="*/ 0 h 102"/>
                <a:gd name="T131" fmla="*/ 75 w 75"/>
                <a:gd name="T132" fmla="*/ 102 h 10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5" h="102">
                  <a:moveTo>
                    <a:pt x="5" y="8"/>
                  </a:moveTo>
                  <a:lnTo>
                    <a:pt x="8" y="9"/>
                  </a:lnTo>
                  <a:lnTo>
                    <a:pt x="8" y="11"/>
                  </a:lnTo>
                  <a:lnTo>
                    <a:pt x="8" y="12"/>
                  </a:lnTo>
                  <a:lnTo>
                    <a:pt x="8" y="14"/>
                  </a:lnTo>
                  <a:lnTo>
                    <a:pt x="8" y="15"/>
                  </a:lnTo>
                  <a:lnTo>
                    <a:pt x="9" y="15"/>
                  </a:lnTo>
                  <a:lnTo>
                    <a:pt x="11" y="15"/>
                  </a:lnTo>
                  <a:lnTo>
                    <a:pt x="11" y="17"/>
                  </a:lnTo>
                  <a:lnTo>
                    <a:pt x="9" y="17"/>
                  </a:lnTo>
                  <a:lnTo>
                    <a:pt x="9" y="18"/>
                  </a:lnTo>
                  <a:lnTo>
                    <a:pt x="9" y="20"/>
                  </a:lnTo>
                  <a:lnTo>
                    <a:pt x="11" y="20"/>
                  </a:lnTo>
                  <a:lnTo>
                    <a:pt x="12" y="21"/>
                  </a:lnTo>
                  <a:lnTo>
                    <a:pt x="14" y="21"/>
                  </a:lnTo>
                  <a:lnTo>
                    <a:pt x="15" y="21"/>
                  </a:lnTo>
                  <a:lnTo>
                    <a:pt x="17" y="21"/>
                  </a:lnTo>
                  <a:lnTo>
                    <a:pt x="17" y="23"/>
                  </a:lnTo>
                  <a:lnTo>
                    <a:pt x="15" y="23"/>
                  </a:lnTo>
                  <a:lnTo>
                    <a:pt x="14" y="23"/>
                  </a:lnTo>
                  <a:lnTo>
                    <a:pt x="12" y="23"/>
                  </a:lnTo>
                  <a:lnTo>
                    <a:pt x="12" y="24"/>
                  </a:lnTo>
                  <a:lnTo>
                    <a:pt x="11" y="26"/>
                  </a:lnTo>
                  <a:lnTo>
                    <a:pt x="12" y="28"/>
                  </a:lnTo>
                  <a:lnTo>
                    <a:pt x="12" y="30"/>
                  </a:lnTo>
                  <a:lnTo>
                    <a:pt x="15" y="30"/>
                  </a:lnTo>
                  <a:lnTo>
                    <a:pt x="17" y="31"/>
                  </a:lnTo>
                  <a:lnTo>
                    <a:pt x="17" y="33"/>
                  </a:lnTo>
                  <a:lnTo>
                    <a:pt x="14" y="39"/>
                  </a:lnTo>
                  <a:lnTo>
                    <a:pt x="12" y="39"/>
                  </a:lnTo>
                  <a:lnTo>
                    <a:pt x="12" y="40"/>
                  </a:lnTo>
                  <a:lnTo>
                    <a:pt x="12" y="42"/>
                  </a:lnTo>
                  <a:lnTo>
                    <a:pt x="12" y="45"/>
                  </a:lnTo>
                  <a:lnTo>
                    <a:pt x="14" y="45"/>
                  </a:lnTo>
                  <a:lnTo>
                    <a:pt x="15" y="45"/>
                  </a:lnTo>
                  <a:lnTo>
                    <a:pt x="17" y="46"/>
                  </a:lnTo>
                  <a:lnTo>
                    <a:pt x="18" y="48"/>
                  </a:lnTo>
                  <a:lnTo>
                    <a:pt x="18" y="49"/>
                  </a:lnTo>
                  <a:lnTo>
                    <a:pt x="20" y="49"/>
                  </a:lnTo>
                  <a:lnTo>
                    <a:pt x="21" y="49"/>
                  </a:lnTo>
                  <a:lnTo>
                    <a:pt x="21" y="51"/>
                  </a:lnTo>
                  <a:lnTo>
                    <a:pt x="20" y="52"/>
                  </a:lnTo>
                  <a:lnTo>
                    <a:pt x="17" y="52"/>
                  </a:lnTo>
                  <a:lnTo>
                    <a:pt x="15" y="51"/>
                  </a:lnTo>
                  <a:lnTo>
                    <a:pt x="14" y="52"/>
                  </a:lnTo>
                  <a:lnTo>
                    <a:pt x="18" y="57"/>
                  </a:lnTo>
                  <a:lnTo>
                    <a:pt x="20" y="57"/>
                  </a:lnTo>
                  <a:lnTo>
                    <a:pt x="18" y="61"/>
                  </a:lnTo>
                  <a:lnTo>
                    <a:pt x="17" y="60"/>
                  </a:lnTo>
                  <a:lnTo>
                    <a:pt x="15" y="61"/>
                  </a:lnTo>
                  <a:lnTo>
                    <a:pt x="14" y="63"/>
                  </a:lnTo>
                  <a:lnTo>
                    <a:pt x="12" y="63"/>
                  </a:lnTo>
                  <a:lnTo>
                    <a:pt x="11" y="63"/>
                  </a:lnTo>
                  <a:lnTo>
                    <a:pt x="11" y="61"/>
                  </a:lnTo>
                  <a:lnTo>
                    <a:pt x="9" y="63"/>
                  </a:lnTo>
                  <a:lnTo>
                    <a:pt x="9" y="64"/>
                  </a:lnTo>
                  <a:lnTo>
                    <a:pt x="11" y="64"/>
                  </a:lnTo>
                  <a:lnTo>
                    <a:pt x="11" y="66"/>
                  </a:lnTo>
                  <a:lnTo>
                    <a:pt x="11" y="67"/>
                  </a:lnTo>
                  <a:lnTo>
                    <a:pt x="11" y="69"/>
                  </a:lnTo>
                  <a:lnTo>
                    <a:pt x="9" y="69"/>
                  </a:lnTo>
                  <a:lnTo>
                    <a:pt x="9" y="67"/>
                  </a:lnTo>
                  <a:lnTo>
                    <a:pt x="9" y="66"/>
                  </a:lnTo>
                  <a:lnTo>
                    <a:pt x="8" y="66"/>
                  </a:lnTo>
                  <a:lnTo>
                    <a:pt x="5" y="69"/>
                  </a:lnTo>
                  <a:lnTo>
                    <a:pt x="5" y="70"/>
                  </a:lnTo>
                  <a:lnTo>
                    <a:pt x="3" y="70"/>
                  </a:lnTo>
                  <a:lnTo>
                    <a:pt x="3" y="73"/>
                  </a:lnTo>
                  <a:lnTo>
                    <a:pt x="2" y="73"/>
                  </a:lnTo>
                  <a:lnTo>
                    <a:pt x="2" y="75"/>
                  </a:lnTo>
                  <a:lnTo>
                    <a:pt x="2" y="78"/>
                  </a:lnTo>
                  <a:lnTo>
                    <a:pt x="0" y="78"/>
                  </a:lnTo>
                  <a:lnTo>
                    <a:pt x="0" y="79"/>
                  </a:lnTo>
                  <a:lnTo>
                    <a:pt x="2" y="81"/>
                  </a:lnTo>
                  <a:lnTo>
                    <a:pt x="2" y="82"/>
                  </a:lnTo>
                  <a:lnTo>
                    <a:pt x="0" y="85"/>
                  </a:lnTo>
                  <a:lnTo>
                    <a:pt x="0" y="87"/>
                  </a:lnTo>
                  <a:lnTo>
                    <a:pt x="12" y="96"/>
                  </a:lnTo>
                  <a:lnTo>
                    <a:pt x="14" y="100"/>
                  </a:lnTo>
                  <a:lnTo>
                    <a:pt x="15" y="102"/>
                  </a:lnTo>
                  <a:lnTo>
                    <a:pt x="17" y="97"/>
                  </a:lnTo>
                  <a:lnTo>
                    <a:pt x="17" y="93"/>
                  </a:lnTo>
                  <a:lnTo>
                    <a:pt x="18" y="88"/>
                  </a:lnTo>
                  <a:lnTo>
                    <a:pt x="20" y="87"/>
                  </a:lnTo>
                  <a:lnTo>
                    <a:pt x="21" y="84"/>
                  </a:lnTo>
                  <a:lnTo>
                    <a:pt x="24" y="87"/>
                  </a:lnTo>
                  <a:lnTo>
                    <a:pt x="29" y="87"/>
                  </a:lnTo>
                  <a:lnTo>
                    <a:pt x="30" y="90"/>
                  </a:lnTo>
                  <a:lnTo>
                    <a:pt x="33" y="91"/>
                  </a:lnTo>
                  <a:lnTo>
                    <a:pt x="38" y="97"/>
                  </a:lnTo>
                  <a:lnTo>
                    <a:pt x="39" y="97"/>
                  </a:lnTo>
                  <a:lnTo>
                    <a:pt x="41" y="96"/>
                  </a:lnTo>
                  <a:lnTo>
                    <a:pt x="41" y="93"/>
                  </a:lnTo>
                  <a:lnTo>
                    <a:pt x="45" y="91"/>
                  </a:lnTo>
                  <a:lnTo>
                    <a:pt x="47" y="93"/>
                  </a:lnTo>
                  <a:lnTo>
                    <a:pt x="48" y="94"/>
                  </a:lnTo>
                  <a:lnTo>
                    <a:pt x="50" y="94"/>
                  </a:lnTo>
                  <a:lnTo>
                    <a:pt x="50" y="93"/>
                  </a:lnTo>
                  <a:lnTo>
                    <a:pt x="51" y="91"/>
                  </a:lnTo>
                  <a:lnTo>
                    <a:pt x="57" y="93"/>
                  </a:lnTo>
                  <a:lnTo>
                    <a:pt x="57" y="91"/>
                  </a:lnTo>
                  <a:lnTo>
                    <a:pt x="62" y="91"/>
                  </a:lnTo>
                  <a:lnTo>
                    <a:pt x="65" y="91"/>
                  </a:lnTo>
                  <a:lnTo>
                    <a:pt x="68" y="93"/>
                  </a:lnTo>
                  <a:lnTo>
                    <a:pt x="68" y="85"/>
                  </a:lnTo>
                  <a:lnTo>
                    <a:pt x="71" y="78"/>
                  </a:lnTo>
                  <a:lnTo>
                    <a:pt x="75" y="73"/>
                  </a:lnTo>
                  <a:lnTo>
                    <a:pt x="68" y="64"/>
                  </a:lnTo>
                  <a:lnTo>
                    <a:pt x="68" y="51"/>
                  </a:lnTo>
                  <a:lnTo>
                    <a:pt x="72" y="49"/>
                  </a:lnTo>
                  <a:lnTo>
                    <a:pt x="69" y="48"/>
                  </a:lnTo>
                  <a:lnTo>
                    <a:pt x="68" y="43"/>
                  </a:lnTo>
                  <a:lnTo>
                    <a:pt x="71" y="40"/>
                  </a:lnTo>
                  <a:lnTo>
                    <a:pt x="68" y="36"/>
                  </a:lnTo>
                  <a:lnTo>
                    <a:pt x="65" y="39"/>
                  </a:lnTo>
                  <a:lnTo>
                    <a:pt x="56" y="36"/>
                  </a:lnTo>
                  <a:lnTo>
                    <a:pt x="51" y="33"/>
                  </a:lnTo>
                  <a:lnTo>
                    <a:pt x="50" y="26"/>
                  </a:lnTo>
                  <a:lnTo>
                    <a:pt x="48" y="24"/>
                  </a:lnTo>
                  <a:lnTo>
                    <a:pt x="45" y="23"/>
                  </a:lnTo>
                  <a:lnTo>
                    <a:pt x="42" y="18"/>
                  </a:lnTo>
                  <a:lnTo>
                    <a:pt x="39" y="9"/>
                  </a:lnTo>
                  <a:lnTo>
                    <a:pt x="36" y="6"/>
                  </a:lnTo>
                  <a:lnTo>
                    <a:pt x="30" y="3"/>
                  </a:lnTo>
                  <a:lnTo>
                    <a:pt x="29" y="0"/>
                  </a:lnTo>
                  <a:lnTo>
                    <a:pt x="24" y="2"/>
                  </a:lnTo>
                  <a:lnTo>
                    <a:pt x="21" y="2"/>
                  </a:lnTo>
                  <a:lnTo>
                    <a:pt x="15" y="5"/>
                  </a:lnTo>
                  <a:lnTo>
                    <a:pt x="11" y="5"/>
                  </a:lnTo>
                  <a:lnTo>
                    <a:pt x="9" y="6"/>
                  </a:lnTo>
                  <a:lnTo>
                    <a:pt x="5" y="8"/>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36" name="Freeform 710"/>
            <p:cNvSpPr>
              <a:spLocks/>
            </p:cNvSpPr>
            <p:nvPr/>
          </p:nvSpPr>
          <p:spPr bwMode="auto">
            <a:xfrm>
              <a:off x="3066" y="1600"/>
              <a:ext cx="55" cy="40"/>
            </a:xfrm>
            <a:custGeom>
              <a:avLst/>
              <a:gdLst>
                <a:gd name="T0" fmla="*/ 0 w 55"/>
                <a:gd name="T1" fmla="*/ 36 h 40"/>
                <a:gd name="T2" fmla="*/ 3 w 55"/>
                <a:gd name="T3" fmla="*/ 33 h 40"/>
                <a:gd name="T4" fmla="*/ 6 w 55"/>
                <a:gd name="T5" fmla="*/ 27 h 40"/>
                <a:gd name="T6" fmla="*/ 6 w 55"/>
                <a:gd name="T7" fmla="*/ 24 h 40"/>
                <a:gd name="T8" fmla="*/ 7 w 55"/>
                <a:gd name="T9" fmla="*/ 23 h 40"/>
                <a:gd name="T10" fmla="*/ 13 w 55"/>
                <a:gd name="T11" fmla="*/ 21 h 40"/>
                <a:gd name="T12" fmla="*/ 22 w 55"/>
                <a:gd name="T13" fmla="*/ 11 h 40"/>
                <a:gd name="T14" fmla="*/ 25 w 55"/>
                <a:gd name="T15" fmla="*/ 0 h 40"/>
                <a:gd name="T16" fmla="*/ 24 w 55"/>
                <a:gd name="T17" fmla="*/ 9 h 40"/>
                <a:gd name="T18" fmla="*/ 16 w 55"/>
                <a:gd name="T19" fmla="*/ 20 h 40"/>
                <a:gd name="T20" fmla="*/ 18 w 55"/>
                <a:gd name="T21" fmla="*/ 23 h 40"/>
                <a:gd name="T22" fmla="*/ 19 w 55"/>
                <a:gd name="T23" fmla="*/ 23 h 40"/>
                <a:gd name="T24" fmla="*/ 22 w 55"/>
                <a:gd name="T25" fmla="*/ 23 h 40"/>
                <a:gd name="T26" fmla="*/ 27 w 55"/>
                <a:gd name="T27" fmla="*/ 23 h 40"/>
                <a:gd name="T28" fmla="*/ 27 w 55"/>
                <a:gd name="T29" fmla="*/ 15 h 40"/>
                <a:gd name="T30" fmla="*/ 28 w 55"/>
                <a:gd name="T31" fmla="*/ 14 h 40"/>
                <a:gd name="T32" fmla="*/ 28 w 55"/>
                <a:gd name="T33" fmla="*/ 12 h 40"/>
                <a:gd name="T34" fmla="*/ 31 w 55"/>
                <a:gd name="T35" fmla="*/ 12 h 40"/>
                <a:gd name="T36" fmla="*/ 33 w 55"/>
                <a:gd name="T37" fmla="*/ 14 h 40"/>
                <a:gd name="T38" fmla="*/ 36 w 55"/>
                <a:gd name="T39" fmla="*/ 15 h 40"/>
                <a:gd name="T40" fmla="*/ 37 w 55"/>
                <a:gd name="T41" fmla="*/ 17 h 40"/>
                <a:gd name="T42" fmla="*/ 45 w 55"/>
                <a:gd name="T43" fmla="*/ 18 h 40"/>
                <a:gd name="T44" fmla="*/ 49 w 55"/>
                <a:gd name="T45" fmla="*/ 17 h 40"/>
                <a:gd name="T46" fmla="*/ 51 w 55"/>
                <a:gd name="T47" fmla="*/ 18 h 40"/>
                <a:gd name="T48" fmla="*/ 55 w 55"/>
                <a:gd name="T49" fmla="*/ 26 h 40"/>
                <a:gd name="T50" fmla="*/ 52 w 55"/>
                <a:gd name="T51" fmla="*/ 30 h 40"/>
                <a:gd name="T52" fmla="*/ 54 w 55"/>
                <a:gd name="T53" fmla="*/ 39 h 40"/>
                <a:gd name="T54" fmla="*/ 39 w 55"/>
                <a:gd name="T55" fmla="*/ 40 h 40"/>
                <a:gd name="T56" fmla="*/ 0 w 55"/>
                <a:gd name="T57" fmla="*/ 36 h 4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5"/>
                <a:gd name="T88" fmla="*/ 0 h 40"/>
                <a:gd name="T89" fmla="*/ 55 w 55"/>
                <a:gd name="T90" fmla="*/ 40 h 4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5" h="40">
                  <a:moveTo>
                    <a:pt x="0" y="36"/>
                  </a:moveTo>
                  <a:lnTo>
                    <a:pt x="3" y="33"/>
                  </a:lnTo>
                  <a:lnTo>
                    <a:pt x="6" y="27"/>
                  </a:lnTo>
                  <a:lnTo>
                    <a:pt x="6" y="24"/>
                  </a:lnTo>
                  <a:lnTo>
                    <a:pt x="7" y="23"/>
                  </a:lnTo>
                  <a:lnTo>
                    <a:pt x="13" y="21"/>
                  </a:lnTo>
                  <a:lnTo>
                    <a:pt x="22" y="11"/>
                  </a:lnTo>
                  <a:lnTo>
                    <a:pt x="25" y="0"/>
                  </a:lnTo>
                  <a:lnTo>
                    <a:pt x="24" y="9"/>
                  </a:lnTo>
                  <a:lnTo>
                    <a:pt x="16" y="20"/>
                  </a:lnTo>
                  <a:lnTo>
                    <a:pt x="18" y="23"/>
                  </a:lnTo>
                  <a:lnTo>
                    <a:pt x="19" y="23"/>
                  </a:lnTo>
                  <a:lnTo>
                    <a:pt x="22" y="23"/>
                  </a:lnTo>
                  <a:lnTo>
                    <a:pt x="27" y="23"/>
                  </a:lnTo>
                  <a:lnTo>
                    <a:pt x="27" y="15"/>
                  </a:lnTo>
                  <a:lnTo>
                    <a:pt x="28" y="14"/>
                  </a:lnTo>
                  <a:lnTo>
                    <a:pt x="28" y="12"/>
                  </a:lnTo>
                  <a:lnTo>
                    <a:pt x="31" y="12"/>
                  </a:lnTo>
                  <a:lnTo>
                    <a:pt x="33" y="14"/>
                  </a:lnTo>
                  <a:lnTo>
                    <a:pt x="36" y="15"/>
                  </a:lnTo>
                  <a:lnTo>
                    <a:pt x="37" y="17"/>
                  </a:lnTo>
                  <a:lnTo>
                    <a:pt x="45" y="18"/>
                  </a:lnTo>
                  <a:lnTo>
                    <a:pt x="49" y="17"/>
                  </a:lnTo>
                  <a:lnTo>
                    <a:pt x="51" y="18"/>
                  </a:lnTo>
                  <a:lnTo>
                    <a:pt x="55" y="26"/>
                  </a:lnTo>
                  <a:lnTo>
                    <a:pt x="52" y="30"/>
                  </a:lnTo>
                  <a:lnTo>
                    <a:pt x="54" y="39"/>
                  </a:lnTo>
                  <a:lnTo>
                    <a:pt x="39" y="40"/>
                  </a:lnTo>
                  <a:lnTo>
                    <a:pt x="0" y="36"/>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37" name="Freeform 711"/>
            <p:cNvSpPr>
              <a:spLocks/>
            </p:cNvSpPr>
            <p:nvPr/>
          </p:nvSpPr>
          <p:spPr bwMode="auto">
            <a:xfrm>
              <a:off x="1648" y="2413"/>
              <a:ext cx="2" cy="3"/>
            </a:xfrm>
            <a:custGeom>
              <a:avLst/>
              <a:gdLst>
                <a:gd name="T0" fmla="*/ 2 w 2"/>
                <a:gd name="T1" fmla="*/ 0 h 3"/>
                <a:gd name="T2" fmla="*/ 0 w 2"/>
                <a:gd name="T3" fmla="*/ 1 h 3"/>
                <a:gd name="T4" fmla="*/ 0 w 2"/>
                <a:gd name="T5" fmla="*/ 3 h 3"/>
                <a:gd name="T6" fmla="*/ 2 w 2"/>
                <a:gd name="T7" fmla="*/ 1 h 3"/>
                <a:gd name="T8" fmla="*/ 2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0"/>
                  </a:moveTo>
                  <a:lnTo>
                    <a:pt x="0" y="1"/>
                  </a:lnTo>
                  <a:lnTo>
                    <a:pt x="0" y="3"/>
                  </a:lnTo>
                  <a:lnTo>
                    <a:pt x="2" y="1"/>
                  </a:lnTo>
                  <a:lnTo>
                    <a:pt x="2"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38" name="Freeform 712"/>
            <p:cNvSpPr>
              <a:spLocks/>
            </p:cNvSpPr>
            <p:nvPr/>
          </p:nvSpPr>
          <p:spPr bwMode="auto">
            <a:xfrm>
              <a:off x="1650" y="2423"/>
              <a:ext cx="3" cy="3"/>
            </a:xfrm>
            <a:custGeom>
              <a:avLst/>
              <a:gdLst>
                <a:gd name="T0" fmla="*/ 1 w 3"/>
                <a:gd name="T1" fmla="*/ 2 h 3"/>
                <a:gd name="T2" fmla="*/ 0 w 3"/>
                <a:gd name="T3" fmla="*/ 2 h 3"/>
                <a:gd name="T4" fmla="*/ 1 w 3"/>
                <a:gd name="T5" fmla="*/ 3 h 3"/>
                <a:gd name="T6" fmla="*/ 3 w 3"/>
                <a:gd name="T7" fmla="*/ 0 h 3"/>
                <a:gd name="T8" fmla="*/ 1 w 3"/>
                <a:gd name="T9" fmla="*/ 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2"/>
                  </a:moveTo>
                  <a:lnTo>
                    <a:pt x="0" y="2"/>
                  </a:lnTo>
                  <a:lnTo>
                    <a:pt x="1" y="3"/>
                  </a:lnTo>
                  <a:lnTo>
                    <a:pt x="3" y="0"/>
                  </a:lnTo>
                  <a:lnTo>
                    <a:pt x="1"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39" name="Freeform 713"/>
            <p:cNvSpPr>
              <a:spLocks/>
            </p:cNvSpPr>
            <p:nvPr/>
          </p:nvSpPr>
          <p:spPr bwMode="auto">
            <a:xfrm>
              <a:off x="1709" y="2462"/>
              <a:ext cx="2" cy="6"/>
            </a:xfrm>
            <a:custGeom>
              <a:avLst/>
              <a:gdLst>
                <a:gd name="T0" fmla="*/ 0 w 2"/>
                <a:gd name="T1" fmla="*/ 0 h 6"/>
                <a:gd name="T2" fmla="*/ 0 w 2"/>
                <a:gd name="T3" fmla="*/ 5 h 6"/>
                <a:gd name="T4" fmla="*/ 0 w 2"/>
                <a:gd name="T5" fmla="*/ 6 h 6"/>
                <a:gd name="T6" fmla="*/ 2 w 2"/>
                <a:gd name="T7" fmla="*/ 6 h 6"/>
                <a:gd name="T8" fmla="*/ 2 w 2"/>
                <a:gd name="T9" fmla="*/ 5 h 6"/>
                <a:gd name="T10" fmla="*/ 2 w 2"/>
                <a:gd name="T11" fmla="*/ 0 h 6"/>
                <a:gd name="T12" fmla="*/ 0 w 2"/>
                <a:gd name="T13" fmla="*/ 0 h 6"/>
                <a:gd name="T14" fmla="*/ 0 60000 65536"/>
                <a:gd name="T15" fmla="*/ 0 60000 65536"/>
                <a:gd name="T16" fmla="*/ 0 60000 65536"/>
                <a:gd name="T17" fmla="*/ 0 60000 65536"/>
                <a:gd name="T18" fmla="*/ 0 60000 65536"/>
                <a:gd name="T19" fmla="*/ 0 60000 65536"/>
                <a:gd name="T20" fmla="*/ 0 60000 65536"/>
                <a:gd name="T21" fmla="*/ 0 w 2"/>
                <a:gd name="T22" fmla="*/ 0 h 6"/>
                <a:gd name="T23" fmla="*/ 2 w 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6">
                  <a:moveTo>
                    <a:pt x="0" y="0"/>
                  </a:moveTo>
                  <a:lnTo>
                    <a:pt x="0" y="5"/>
                  </a:lnTo>
                  <a:lnTo>
                    <a:pt x="0" y="6"/>
                  </a:lnTo>
                  <a:lnTo>
                    <a:pt x="2" y="6"/>
                  </a:lnTo>
                  <a:lnTo>
                    <a:pt x="2" y="5"/>
                  </a:lnTo>
                  <a:lnTo>
                    <a:pt x="2" y="0"/>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40" name="Freeform 714"/>
            <p:cNvSpPr>
              <a:spLocks/>
            </p:cNvSpPr>
            <p:nvPr/>
          </p:nvSpPr>
          <p:spPr bwMode="auto">
            <a:xfrm>
              <a:off x="1703" y="2521"/>
              <a:ext cx="3" cy="3"/>
            </a:xfrm>
            <a:custGeom>
              <a:avLst/>
              <a:gdLst>
                <a:gd name="T0" fmla="*/ 3 w 3"/>
                <a:gd name="T1" fmla="*/ 0 h 3"/>
                <a:gd name="T2" fmla="*/ 0 w 3"/>
                <a:gd name="T3" fmla="*/ 1 h 3"/>
                <a:gd name="T4" fmla="*/ 0 w 3"/>
                <a:gd name="T5" fmla="*/ 3 h 3"/>
                <a:gd name="T6" fmla="*/ 2 w 3"/>
                <a:gd name="T7" fmla="*/ 3 h 3"/>
                <a:gd name="T8" fmla="*/ 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lnTo>
                    <a:pt x="0" y="1"/>
                  </a:lnTo>
                  <a:lnTo>
                    <a:pt x="0" y="3"/>
                  </a:lnTo>
                  <a:lnTo>
                    <a:pt x="2" y="3"/>
                  </a:lnTo>
                  <a:lnTo>
                    <a:pt x="3"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41" name="Freeform 715"/>
            <p:cNvSpPr>
              <a:spLocks/>
            </p:cNvSpPr>
            <p:nvPr/>
          </p:nvSpPr>
          <p:spPr bwMode="auto">
            <a:xfrm>
              <a:off x="3323" y="2134"/>
              <a:ext cx="70" cy="83"/>
            </a:xfrm>
            <a:custGeom>
              <a:avLst/>
              <a:gdLst>
                <a:gd name="T0" fmla="*/ 64 w 70"/>
                <a:gd name="T1" fmla="*/ 29 h 83"/>
                <a:gd name="T2" fmla="*/ 70 w 70"/>
                <a:gd name="T3" fmla="*/ 23 h 83"/>
                <a:gd name="T4" fmla="*/ 64 w 70"/>
                <a:gd name="T5" fmla="*/ 0 h 83"/>
                <a:gd name="T6" fmla="*/ 29 w 70"/>
                <a:gd name="T7" fmla="*/ 21 h 83"/>
                <a:gd name="T8" fmla="*/ 26 w 70"/>
                <a:gd name="T9" fmla="*/ 21 h 83"/>
                <a:gd name="T10" fmla="*/ 23 w 70"/>
                <a:gd name="T11" fmla="*/ 21 h 83"/>
                <a:gd name="T12" fmla="*/ 17 w 70"/>
                <a:gd name="T13" fmla="*/ 17 h 83"/>
                <a:gd name="T14" fmla="*/ 14 w 70"/>
                <a:gd name="T15" fmla="*/ 14 h 83"/>
                <a:gd name="T16" fmla="*/ 12 w 70"/>
                <a:gd name="T17" fmla="*/ 12 h 83"/>
                <a:gd name="T18" fmla="*/ 9 w 70"/>
                <a:gd name="T19" fmla="*/ 14 h 83"/>
                <a:gd name="T20" fmla="*/ 9 w 70"/>
                <a:gd name="T21" fmla="*/ 20 h 83"/>
                <a:gd name="T22" fmla="*/ 8 w 70"/>
                <a:gd name="T23" fmla="*/ 29 h 83"/>
                <a:gd name="T24" fmla="*/ 9 w 70"/>
                <a:gd name="T25" fmla="*/ 32 h 83"/>
                <a:gd name="T26" fmla="*/ 8 w 70"/>
                <a:gd name="T27" fmla="*/ 36 h 83"/>
                <a:gd name="T28" fmla="*/ 8 w 70"/>
                <a:gd name="T29" fmla="*/ 38 h 83"/>
                <a:gd name="T30" fmla="*/ 6 w 70"/>
                <a:gd name="T31" fmla="*/ 42 h 83"/>
                <a:gd name="T32" fmla="*/ 8 w 70"/>
                <a:gd name="T33" fmla="*/ 45 h 83"/>
                <a:gd name="T34" fmla="*/ 0 w 70"/>
                <a:gd name="T35" fmla="*/ 78 h 83"/>
                <a:gd name="T36" fmla="*/ 0 w 70"/>
                <a:gd name="T37" fmla="*/ 80 h 83"/>
                <a:gd name="T38" fmla="*/ 20 w 70"/>
                <a:gd name="T39" fmla="*/ 83 h 83"/>
                <a:gd name="T40" fmla="*/ 24 w 70"/>
                <a:gd name="T41" fmla="*/ 78 h 83"/>
                <a:gd name="T42" fmla="*/ 29 w 70"/>
                <a:gd name="T43" fmla="*/ 69 h 83"/>
                <a:gd name="T44" fmla="*/ 42 w 70"/>
                <a:gd name="T45" fmla="*/ 66 h 83"/>
                <a:gd name="T46" fmla="*/ 43 w 70"/>
                <a:gd name="T47" fmla="*/ 59 h 83"/>
                <a:gd name="T48" fmla="*/ 51 w 70"/>
                <a:gd name="T49" fmla="*/ 56 h 83"/>
                <a:gd name="T50" fmla="*/ 51 w 70"/>
                <a:gd name="T51" fmla="*/ 54 h 83"/>
                <a:gd name="T52" fmla="*/ 33 w 70"/>
                <a:gd name="T53" fmla="*/ 36 h 83"/>
                <a:gd name="T54" fmla="*/ 64 w 70"/>
                <a:gd name="T55" fmla="*/ 29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0"/>
                <a:gd name="T85" fmla="*/ 0 h 83"/>
                <a:gd name="T86" fmla="*/ 70 w 70"/>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0" h="83">
                  <a:moveTo>
                    <a:pt x="64" y="29"/>
                  </a:moveTo>
                  <a:lnTo>
                    <a:pt x="70" y="23"/>
                  </a:lnTo>
                  <a:lnTo>
                    <a:pt x="64" y="0"/>
                  </a:lnTo>
                  <a:lnTo>
                    <a:pt x="29" y="21"/>
                  </a:lnTo>
                  <a:lnTo>
                    <a:pt x="26" y="21"/>
                  </a:lnTo>
                  <a:lnTo>
                    <a:pt x="23" y="21"/>
                  </a:lnTo>
                  <a:lnTo>
                    <a:pt x="17" y="17"/>
                  </a:lnTo>
                  <a:lnTo>
                    <a:pt x="14" y="14"/>
                  </a:lnTo>
                  <a:lnTo>
                    <a:pt x="12" y="12"/>
                  </a:lnTo>
                  <a:lnTo>
                    <a:pt x="9" y="14"/>
                  </a:lnTo>
                  <a:lnTo>
                    <a:pt x="9" y="20"/>
                  </a:lnTo>
                  <a:lnTo>
                    <a:pt x="8" y="29"/>
                  </a:lnTo>
                  <a:lnTo>
                    <a:pt x="9" y="32"/>
                  </a:lnTo>
                  <a:lnTo>
                    <a:pt x="8" y="36"/>
                  </a:lnTo>
                  <a:lnTo>
                    <a:pt x="8" y="38"/>
                  </a:lnTo>
                  <a:lnTo>
                    <a:pt x="6" y="42"/>
                  </a:lnTo>
                  <a:lnTo>
                    <a:pt x="8" y="45"/>
                  </a:lnTo>
                  <a:lnTo>
                    <a:pt x="0" y="78"/>
                  </a:lnTo>
                  <a:lnTo>
                    <a:pt x="0" y="80"/>
                  </a:lnTo>
                  <a:lnTo>
                    <a:pt x="20" y="83"/>
                  </a:lnTo>
                  <a:lnTo>
                    <a:pt x="24" y="78"/>
                  </a:lnTo>
                  <a:lnTo>
                    <a:pt x="29" y="69"/>
                  </a:lnTo>
                  <a:lnTo>
                    <a:pt x="42" y="66"/>
                  </a:lnTo>
                  <a:lnTo>
                    <a:pt x="43" y="59"/>
                  </a:lnTo>
                  <a:lnTo>
                    <a:pt x="51" y="56"/>
                  </a:lnTo>
                  <a:lnTo>
                    <a:pt x="51" y="54"/>
                  </a:lnTo>
                  <a:lnTo>
                    <a:pt x="33" y="36"/>
                  </a:lnTo>
                  <a:lnTo>
                    <a:pt x="64" y="29"/>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42" name="Freeform 716"/>
            <p:cNvSpPr>
              <a:spLocks/>
            </p:cNvSpPr>
            <p:nvPr/>
          </p:nvSpPr>
          <p:spPr bwMode="auto">
            <a:xfrm>
              <a:off x="1629" y="391"/>
              <a:ext cx="9" cy="4"/>
            </a:xfrm>
            <a:custGeom>
              <a:avLst/>
              <a:gdLst>
                <a:gd name="T0" fmla="*/ 9 w 9"/>
                <a:gd name="T1" fmla="*/ 0 h 4"/>
                <a:gd name="T2" fmla="*/ 0 w 9"/>
                <a:gd name="T3" fmla="*/ 0 h 4"/>
                <a:gd name="T4" fmla="*/ 3 w 9"/>
                <a:gd name="T5" fmla="*/ 4 h 4"/>
                <a:gd name="T6" fmla="*/ 9 w 9"/>
                <a:gd name="T7" fmla="*/ 0 h 4"/>
                <a:gd name="T8" fmla="*/ 0 60000 65536"/>
                <a:gd name="T9" fmla="*/ 0 60000 65536"/>
                <a:gd name="T10" fmla="*/ 0 60000 65536"/>
                <a:gd name="T11" fmla="*/ 0 60000 65536"/>
                <a:gd name="T12" fmla="*/ 0 w 9"/>
                <a:gd name="T13" fmla="*/ 0 h 4"/>
                <a:gd name="T14" fmla="*/ 9 w 9"/>
                <a:gd name="T15" fmla="*/ 4 h 4"/>
              </a:gdLst>
              <a:ahLst/>
              <a:cxnLst>
                <a:cxn ang="T8">
                  <a:pos x="T0" y="T1"/>
                </a:cxn>
                <a:cxn ang="T9">
                  <a:pos x="T2" y="T3"/>
                </a:cxn>
                <a:cxn ang="T10">
                  <a:pos x="T4" y="T5"/>
                </a:cxn>
                <a:cxn ang="T11">
                  <a:pos x="T6" y="T7"/>
                </a:cxn>
              </a:cxnLst>
              <a:rect l="T12" t="T13" r="T14" b="T15"/>
              <a:pathLst>
                <a:path w="9" h="4">
                  <a:moveTo>
                    <a:pt x="9" y="0"/>
                  </a:moveTo>
                  <a:lnTo>
                    <a:pt x="0" y="0"/>
                  </a:lnTo>
                  <a:lnTo>
                    <a:pt x="3" y="4"/>
                  </a:lnTo>
                  <a:lnTo>
                    <a:pt x="9"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43" name="Freeform 717"/>
            <p:cNvSpPr>
              <a:spLocks/>
            </p:cNvSpPr>
            <p:nvPr/>
          </p:nvSpPr>
          <p:spPr bwMode="auto">
            <a:xfrm>
              <a:off x="1515" y="391"/>
              <a:ext cx="928" cy="1073"/>
            </a:xfrm>
            <a:custGeom>
              <a:avLst/>
              <a:gdLst>
                <a:gd name="T0" fmla="*/ 99 w 928"/>
                <a:gd name="T1" fmla="*/ 85 h 1073"/>
                <a:gd name="T2" fmla="*/ 18 w 928"/>
                <a:gd name="T3" fmla="*/ 130 h 1073"/>
                <a:gd name="T4" fmla="*/ 27 w 928"/>
                <a:gd name="T5" fmla="*/ 190 h 1073"/>
                <a:gd name="T6" fmla="*/ 109 w 928"/>
                <a:gd name="T7" fmla="*/ 197 h 1073"/>
                <a:gd name="T8" fmla="*/ 114 w 928"/>
                <a:gd name="T9" fmla="*/ 242 h 1073"/>
                <a:gd name="T10" fmla="*/ 72 w 928"/>
                <a:gd name="T11" fmla="*/ 279 h 1073"/>
                <a:gd name="T12" fmla="*/ 132 w 928"/>
                <a:gd name="T13" fmla="*/ 324 h 1073"/>
                <a:gd name="T14" fmla="*/ 206 w 928"/>
                <a:gd name="T15" fmla="*/ 323 h 1073"/>
                <a:gd name="T16" fmla="*/ 250 w 928"/>
                <a:gd name="T17" fmla="*/ 386 h 1073"/>
                <a:gd name="T18" fmla="*/ 281 w 928"/>
                <a:gd name="T19" fmla="*/ 459 h 1073"/>
                <a:gd name="T20" fmla="*/ 305 w 928"/>
                <a:gd name="T21" fmla="*/ 529 h 1073"/>
                <a:gd name="T22" fmla="*/ 316 w 928"/>
                <a:gd name="T23" fmla="*/ 586 h 1073"/>
                <a:gd name="T24" fmla="*/ 343 w 928"/>
                <a:gd name="T25" fmla="*/ 615 h 1073"/>
                <a:gd name="T26" fmla="*/ 373 w 928"/>
                <a:gd name="T27" fmla="*/ 649 h 1073"/>
                <a:gd name="T28" fmla="*/ 371 w 928"/>
                <a:gd name="T29" fmla="*/ 691 h 1073"/>
                <a:gd name="T30" fmla="*/ 365 w 928"/>
                <a:gd name="T31" fmla="*/ 741 h 1073"/>
                <a:gd name="T32" fmla="*/ 367 w 928"/>
                <a:gd name="T33" fmla="*/ 764 h 1073"/>
                <a:gd name="T34" fmla="*/ 328 w 928"/>
                <a:gd name="T35" fmla="*/ 787 h 1073"/>
                <a:gd name="T36" fmla="*/ 332 w 928"/>
                <a:gd name="T37" fmla="*/ 847 h 1073"/>
                <a:gd name="T38" fmla="*/ 349 w 928"/>
                <a:gd name="T39" fmla="*/ 886 h 1073"/>
                <a:gd name="T40" fmla="*/ 373 w 928"/>
                <a:gd name="T41" fmla="*/ 908 h 1073"/>
                <a:gd name="T42" fmla="*/ 377 w 928"/>
                <a:gd name="T43" fmla="*/ 971 h 1073"/>
                <a:gd name="T44" fmla="*/ 391 w 928"/>
                <a:gd name="T45" fmla="*/ 1004 h 1073"/>
                <a:gd name="T46" fmla="*/ 403 w 928"/>
                <a:gd name="T47" fmla="*/ 1028 h 1073"/>
                <a:gd name="T48" fmla="*/ 428 w 928"/>
                <a:gd name="T49" fmla="*/ 1046 h 1073"/>
                <a:gd name="T50" fmla="*/ 459 w 928"/>
                <a:gd name="T51" fmla="*/ 1046 h 1073"/>
                <a:gd name="T52" fmla="*/ 468 w 928"/>
                <a:gd name="T53" fmla="*/ 1071 h 1073"/>
                <a:gd name="T54" fmla="*/ 507 w 928"/>
                <a:gd name="T55" fmla="*/ 1029 h 1073"/>
                <a:gd name="T56" fmla="*/ 515 w 928"/>
                <a:gd name="T57" fmla="*/ 976 h 1073"/>
                <a:gd name="T58" fmla="*/ 534 w 928"/>
                <a:gd name="T59" fmla="*/ 958 h 1073"/>
                <a:gd name="T60" fmla="*/ 537 w 928"/>
                <a:gd name="T61" fmla="*/ 916 h 1073"/>
                <a:gd name="T62" fmla="*/ 549 w 928"/>
                <a:gd name="T63" fmla="*/ 892 h 1073"/>
                <a:gd name="T64" fmla="*/ 576 w 928"/>
                <a:gd name="T65" fmla="*/ 866 h 1073"/>
                <a:gd name="T66" fmla="*/ 585 w 928"/>
                <a:gd name="T67" fmla="*/ 839 h 1073"/>
                <a:gd name="T68" fmla="*/ 603 w 928"/>
                <a:gd name="T69" fmla="*/ 857 h 1073"/>
                <a:gd name="T70" fmla="*/ 635 w 928"/>
                <a:gd name="T71" fmla="*/ 842 h 1073"/>
                <a:gd name="T72" fmla="*/ 652 w 928"/>
                <a:gd name="T73" fmla="*/ 814 h 1073"/>
                <a:gd name="T74" fmla="*/ 682 w 928"/>
                <a:gd name="T75" fmla="*/ 770 h 1073"/>
                <a:gd name="T76" fmla="*/ 687 w 928"/>
                <a:gd name="T77" fmla="*/ 757 h 1073"/>
                <a:gd name="T78" fmla="*/ 715 w 928"/>
                <a:gd name="T79" fmla="*/ 763 h 1073"/>
                <a:gd name="T80" fmla="*/ 751 w 928"/>
                <a:gd name="T81" fmla="*/ 745 h 1073"/>
                <a:gd name="T82" fmla="*/ 787 w 928"/>
                <a:gd name="T83" fmla="*/ 730 h 1073"/>
                <a:gd name="T84" fmla="*/ 805 w 928"/>
                <a:gd name="T85" fmla="*/ 709 h 1073"/>
                <a:gd name="T86" fmla="*/ 825 w 928"/>
                <a:gd name="T87" fmla="*/ 685 h 1073"/>
                <a:gd name="T88" fmla="*/ 804 w 928"/>
                <a:gd name="T89" fmla="*/ 660 h 1073"/>
                <a:gd name="T90" fmla="*/ 750 w 928"/>
                <a:gd name="T91" fmla="*/ 642 h 1073"/>
                <a:gd name="T92" fmla="*/ 756 w 928"/>
                <a:gd name="T93" fmla="*/ 591 h 1073"/>
                <a:gd name="T94" fmla="*/ 846 w 928"/>
                <a:gd name="T95" fmla="*/ 633 h 1073"/>
                <a:gd name="T96" fmla="*/ 850 w 928"/>
                <a:gd name="T97" fmla="*/ 601 h 1073"/>
                <a:gd name="T98" fmla="*/ 823 w 928"/>
                <a:gd name="T99" fmla="*/ 564 h 1073"/>
                <a:gd name="T100" fmla="*/ 777 w 928"/>
                <a:gd name="T101" fmla="*/ 529 h 1073"/>
                <a:gd name="T102" fmla="*/ 795 w 928"/>
                <a:gd name="T103" fmla="*/ 495 h 1073"/>
                <a:gd name="T104" fmla="*/ 877 w 928"/>
                <a:gd name="T105" fmla="*/ 473 h 1073"/>
                <a:gd name="T106" fmla="*/ 882 w 928"/>
                <a:gd name="T107" fmla="*/ 429 h 1073"/>
                <a:gd name="T108" fmla="*/ 876 w 928"/>
                <a:gd name="T109" fmla="*/ 386 h 1073"/>
                <a:gd name="T110" fmla="*/ 886 w 928"/>
                <a:gd name="T111" fmla="*/ 324 h 1073"/>
                <a:gd name="T112" fmla="*/ 856 w 928"/>
                <a:gd name="T113" fmla="*/ 296 h 1073"/>
                <a:gd name="T114" fmla="*/ 874 w 928"/>
                <a:gd name="T115" fmla="*/ 261 h 1073"/>
                <a:gd name="T116" fmla="*/ 879 w 928"/>
                <a:gd name="T117" fmla="*/ 212 h 1073"/>
                <a:gd name="T118" fmla="*/ 865 w 928"/>
                <a:gd name="T119" fmla="*/ 169 h 1073"/>
                <a:gd name="T120" fmla="*/ 899 w 928"/>
                <a:gd name="T121" fmla="*/ 76 h 1073"/>
                <a:gd name="T122" fmla="*/ 889 w 928"/>
                <a:gd name="T123" fmla="*/ 20 h 10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28"/>
                <a:gd name="T187" fmla="*/ 0 h 1073"/>
                <a:gd name="T188" fmla="*/ 928 w 928"/>
                <a:gd name="T189" fmla="*/ 1073 h 107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28" h="1073">
                  <a:moveTo>
                    <a:pt x="132" y="6"/>
                  </a:moveTo>
                  <a:lnTo>
                    <a:pt x="136" y="9"/>
                  </a:lnTo>
                  <a:lnTo>
                    <a:pt x="139" y="9"/>
                  </a:lnTo>
                  <a:lnTo>
                    <a:pt x="144" y="16"/>
                  </a:lnTo>
                  <a:lnTo>
                    <a:pt x="141" y="19"/>
                  </a:lnTo>
                  <a:lnTo>
                    <a:pt x="136" y="20"/>
                  </a:lnTo>
                  <a:lnTo>
                    <a:pt x="132" y="19"/>
                  </a:lnTo>
                  <a:lnTo>
                    <a:pt x="129" y="28"/>
                  </a:lnTo>
                  <a:lnTo>
                    <a:pt x="132" y="31"/>
                  </a:lnTo>
                  <a:lnTo>
                    <a:pt x="136" y="40"/>
                  </a:lnTo>
                  <a:lnTo>
                    <a:pt x="136" y="47"/>
                  </a:lnTo>
                  <a:lnTo>
                    <a:pt x="130" y="56"/>
                  </a:lnTo>
                  <a:lnTo>
                    <a:pt x="127" y="62"/>
                  </a:lnTo>
                  <a:lnTo>
                    <a:pt x="124" y="65"/>
                  </a:lnTo>
                  <a:lnTo>
                    <a:pt x="115" y="85"/>
                  </a:lnTo>
                  <a:lnTo>
                    <a:pt x="112" y="86"/>
                  </a:lnTo>
                  <a:lnTo>
                    <a:pt x="112" y="85"/>
                  </a:lnTo>
                  <a:lnTo>
                    <a:pt x="108" y="85"/>
                  </a:lnTo>
                  <a:lnTo>
                    <a:pt x="102" y="82"/>
                  </a:lnTo>
                  <a:lnTo>
                    <a:pt x="99" y="85"/>
                  </a:lnTo>
                  <a:lnTo>
                    <a:pt x="96" y="79"/>
                  </a:lnTo>
                  <a:lnTo>
                    <a:pt x="84" y="83"/>
                  </a:lnTo>
                  <a:lnTo>
                    <a:pt x="84" y="86"/>
                  </a:lnTo>
                  <a:lnTo>
                    <a:pt x="81" y="85"/>
                  </a:lnTo>
                  <a:lnTo>
                    <a:pt x="70" y="88"/>
                  </a:lnTo>
                  <a:lnTo>
                    <a:pt x="60" y="97"/>
                  </a:lnTo>
                  <a:lnTo>
                    <a:pt x="61" y="100"/>
                  </a:lnTo>
                  <a:lnTo>
                    <a:pt x="67" y="101"/>
                  </a:lnTo>
                  <a:lnTo>
                    <a:pt x="66" y="104"/>
                  </a:lnTo>
                  <a:lnTo>
                    <a:pt x="61" y="103"/>
                  </a:lnTo>
                  <a:lnTo>
                    <a:pt x="58" y="104"/>
                  </a:lnTo>
                  <a:lnTo>
                    <a:pt x="58" y="107"/>
                  </a:lnTo>
                  <a:lnTo>
                    <a:pt x="57" y="109"/>
                  </a:lnTo>
                  <a:lnTo>
                    <a:pt x="48" y="109"/>
                  </a:lnTo>
                  <a:lnTo>
                    <a:pt x="43" y="113"/>
                  </a:lnTo>
                  <a:lnTo>
                    <a:pt x="34" y="116"/>
                  </a:lnTo>
                  <a:lnTo>
                    <a:pt x="33" y="125"/>
                  </a:lnTo>
                  <a:lnTo>
                    <a:pt x="27" y="122"/>
                  </a:lnTo>
                  <a:lnTo>
                    <a:pt x="21" y="125"/>
                  </a:lnTo>
                  <a:lnTo>
                    <a:pt x="18" y="130"/>
                  </a:lnTo>
                  <a:lnTo>
                    <a:pt x="10" y="133"/>
                  </a:lnTo>
                  <a:lnTo>
                    <a:pt x="6" y="136"/>
                  </a:lnTo>
                  <a:lnTo>
                    <a:pt x="4" y="142"/>
                  </a:lnTo>
                  <a:lnTo>
                    <a:pt x="1" y="148"/>
                  </a:lnTo>
                  <a:lnTo>
                    <a:pt x="3" y="151"/>
                  </a:lnTo>
                  <a:lnTo>
                    <a:pt x="9" y="152"/>
                  </a:lnTo>
                  <a:lnTo>
                    <a:pt x="4" y="154"/>
                  </a:lnTo>
                  <a:lnTo>
                    <a:pt x="3" y="161"/>
                  </a:lnTo>
                  <a:lnTo>
                    <a:pt x="0" y="163"/>
                  </a:lnTo>
                  <a:lnTo>
                    <a:pt x="1" y="166"/>
                  </a:lnTo>
                  <a:lnTo>
                    <a:pt x="6" y="170"/>
                  </a:lnTo>
                  <a:lnTo>
                    <a:pt x="10" y="172"/>
                  </a:lnTo>
                  <a:lnTo>
                    <a:pt x="12" y="175"/>
                  </a:lnTo>
                  <a:lnTo>
                    <a:pt x="12" y="179"/>
                  </a:lnTo>
                  <a:lnTo>
                    <a:pt x="12" y="181"/>
                  </a:lnTo>
                  <a:lnTo>
                    <a:pt x="18" y="184"/>
                  </a:lnTo>
                  <a:lnTo>
                    <a:pt x="19" y="184"/>
                  </a:lnTo>
                  <a:lnTo>
                    <a:pt x="24" y="185"/>
                  </a:lnTo>
                  <a:lnTo>
                    <a:pt x="28" y="187"/>
                  </a:lnTo>
                  <a:lnTo>
                    <a:pt x="27" y="190"/>
                  </a:lnTo>
                  <a:lnTo>
                    <a:pt x="28" y="194"/>
                  </a:lnTo>
                  <a:lnTo>
                    <a:pt x="48" y="188"/>
                  </a:lnTo>
                  <a:lnTo>
                    <a:pt x="42" y="196"/>
                  </a:lnTo>
                  <a:lnTo>
                    <a:pt x="39" y="202"/>
                  </a:lnTo>
                  <a:lnTo>
                    <a:pt x="49" y="202"/>
                  </a:lnTo>
                  <a:lnTo>
                    <a:pt x="55" y="199"/>
                  </a:lnTo>
                  <a:lnTo>
                    <a:pt x="55" y="202"/>
                  </a:lnTo>
                  <a:lnTo>
                    <a:pt x="48" y="208"/>
                  </a:lnTo>
                  <a:lnTo>
                    <a:pt x="49" y="212"/>
                  </a:lnTo>
                  <a:lnTo>
                    <a:pt x="66" y="218"/>
                  </a:lnTo>
                  <a:lnTo>
                    <a:pt x="72" y="214"/>
                  </a:lnTo>
                  <a:lnTo>
                    <a:pt x="73" y="209"/>
                  </a:lnTo>
                  <a:lnTo>
                    <a:pt x="70" y="203"/>
                  </a:lnTo>
                  <a:lnTo>
                    <a:pt x="73" y="202"/>
                  </a:lnTo>
                  <a:lnTo>
                    <a:pt x="78" y="208"/>
                  </a:lnTo>
                  <a:lnTo>
                    <a:pt x="79" y="212"/>
                  </a:lnTo>
                  <a:lnTo>
                    <a:pt x="97" y="211"/>
                  </a:lnTo>
                  <a:lnTo>
                    <a:pt x="100" y="203"/>
                  </a:lnTo>
                  <a:lnTo>
                    <a:pt x="106" y="199"/>
                  </a:lnTo>
                  <a:lnTo>
                    <a:pt x="109" y="197"/>
                  </a:lnTo>
                  <a:lnTo>
                    <a:pt x="109" y="202"/>
                  </a:lnTo>
                  <a:lnTo>
                    <a:pt x="105" y="203"/>
                  </a:lnTo>
                  <a:lnTo>
                    <a:pt x="106" y="206"/>
                  </a:lnTo>
                  <a:lnTo>
                    <a:pt x="108" y="205"/>
                  </a:lnTo>
                  <a:lnTo>
                    <a:pt x="111" y="202"/>
                  </a:lnTo>
                  <a:lnTo>
                    <a:pt x="115" y="200"/>
                  </a:lnTo>
                  <a:lnTo>
                    <a:pt x="117" y="203"/>
                  </a:lnTo>
                  <a:lnTo>
                    <a:pt x="117" y="208"/>
                  </a:lnTo>
                  <a:lnTo>
                    <a:pt x="120" y="211"/>
                  </a:lnTo>
                  <a:lnTo>
                    <a:pt x="120" y="217"/>
                  </a:lnTo>
                  <a:lnTo>
                    <a:pt x="117" y="220"/>
                  </a:lnTo>
                  <a:lnTo>
                    <a:pt x="112" y="218"/>
                  </a:lnTo>
                  <a:lnTo>
                    <a:pt x="109" y="221"/>
                  </a:lnTo>
                  <a:lnTo>
                    <a:pt x="109" y="226"/>
                  </a:lnTo>
                  <a:lnTo>
                    <a:pt x="112" y="229"/>
                  </a:lnTo>
                  <a:lnTo>
                    <a:pt x="121" y="233"/>
                  </a:lnTo>
                  <a:lnTo>
                    <a:pt x="123" y="235"/>
                  </a:lnTo>
                  <a:lnTo>
                    <a:pt x="121" y="238"/>
                  </a:lnTo>
                  <a:lnTo>
                    <a:pt x="120" y="241"/>
                  </a:lnTo>
                  <a:lnTo>
                    <a:pt x="114" y="242"/>
                  </a:lnTo>
                  <a:lnTo>
                    <a:pt x="114" y="245"/>
                  </a:lnTo>
                  <a:lnTo>
                    <a:pt x="111" y="245"/>
                  </a:lnTo>
                  <a:lnTo>
                    <a:pt x="88" y="239"/>
                  </a:lnTo>
                  <a:lnTo>
                    <a:pt x="79" y="242"/>
                  </a:lnTo>
                  <a:lnTo>
                    <a:pt x="45" y="236"/>
                  </a:lnTo>
                  <a:lnTo>
                    <a:pt x="36" y="241"/>
                  </a:lnTo>
                  <a:lnTo>
                    <a:pt x="37" y="244"/>
                  </a:lnTo>
                  <a:lnTo>
                    <a:pt x="33" y="245"/>
                  </a:lnTo>
                  <a:lnTo>
                    <a:pt x="25" y="257"/>
                  </a:lnTo>
                  <a:lnTo>
                    <a:pt x="27" y="257"/>
                  </a:lnTo>
                  <a:lnTo>
                    <a:pt x="34" y="260"/>
                  </a:lnTo>
                  <a:lnTo>
                    <a:pt x="34" y="263"/>
                  </a:lnTo>
                  <a:lnTo>
                    <a:pt x="34" y="267"/>
                  </a:lnTo>
                  <a:lnTo>
                    <a:pt x="40" y="270"/>
                  </a:lnTo>
                  <a:lnTo>
                    <a:pt x="46" y="269"/>
                  </a:lnTo>
                  <a:lnTo>
                    <a:pt x="54" y="253"/>
                  </a:lnTo>
                  <a:lnTo>
                    <a:pt x="55" y="254"/>
                  </a:lnTo>
                  <a:lnTo>
                    <a:pt x="49" y="266"/>
                  </a:lnTo>
                  <a:lnTo>
                    <a:pt x="51" y="273"/>
                  </a:lnTo>
                  <a:lnTo>
                    <a:pt x="72" y="279"/>
                  </a:lnTo>
                  <a:lnTo>
                    <a:pt x="81" y="278"/>
                  </a:lnTo>
                  <a:lnTo>
                    <a:pt x="79" y="282"/>
                  </a:lnTo>
                  <a:lnTo>
                    <a:pt x="75" y="287"/>
                  </a:lnTo>
                  <a:lnTo>
                    <a:pt x="69" y="287"/>
                  </a:lnTo>
                  <a:lnTo>
                    <a:pt x="57" y="299"/>
                  </a:lnTo>
                  <a:lnTo>
                    <a:pt x="81" y="324"/>
                  </a:lnTo>
                  <a:lnTo>
                    <a:pt x="111" y="336"/>
                  </a:lnTo>
                  <a:lnTo>
                    <a:pt x="102" y="320"/>
                  </a:lnTo>
                  <a:lnTo>
                    <a:pt x="96" y="317"/>
                  </a:lnTo>
                  <a:lnTo>
                    <a:pt x="100" y="311"/>
                  </a:lnTo>
                  <a:lnTo>
                    <a:pt x="105" y="311"/>
                  </a:lnTo>
                  <a:lnTo>
                    <a:pt x="109" y="318"/>
                  </a:lnTo>
                  <a:lnTo>
                    <a:pt x="112" y="320"/>
                  </a:lnTo>
                  <a:lnTo>
                    <a:pt x="114" y="312"/>
                  </a:lnTo>
                  <a:lnTo>
                    <a:pt x="117" y="308"/>
                  </a:lnTo>
                  <a:lnTo>
                    <a:pt x="126" y="311"/>
                  </a:lnTo>
                  <a:lnTo>
                    <a:pt x="124" y="314"/>
                  </a:lnTo>
                  <a:lnTo>
                    <a:pt x="123" y="323"/>
                  </a:lnTo>
                  <a:lnTo>
                    <a:pt x="129" y="327"/>
                  </a:lnTo>
                  <a:lnTo>
                    <a:pt x="132" y="324"/>
                  </a:lnTo>
                  <a:lnTo>
                    <a:pt x="135" y="318"/>
                  </a:lnTo>
                  <a:lnTo>
                    <a:pt x="139" y="317"/>
                  </a:lnTo>
                  <a:lnTo>
                    <a:pt x="141" y="317"/>
                  </a:lnTo>
                  <a:lnTo>
                    <a:pt x="142" y="312"/>
                  </a:lnTo>
                  <a:lnTo>
                    <a:pt x="147" y="309"/>
                  </a:lnTo>
                  <a:lnTo>
                    <a:pt x="150" y="306"/>
                  </a:lnTo>
                  <a:lnTo>
                    <a:pt x="151" y="312"/>
                  </a:lnTo>
                  <a:lnTo>
                    <a:pt x="154" y="318"/>
                  </a:lnTo>
                  <a:lnTo>
                    <a:pt x="160" y="312"/>
                  </a:lnTo>
                  <a:lnTo>
                    <a:pt x="163" y="303"/>
                  </a:lnTo>
                  <a:lnTo>
                    <a:pt x="169" y="305"/>
                  </a:lnTo>
                  <a:lnTo>
                    <a:pt x="172" y="311"/>
                  </a:lnTo>
                  <a:lnTo>
                    <a:pt x="176" y="312"/>
                  </a:lnTo>
                  <a:lnTo>
                    <a:pt x="178" y="312"/>
                  </a:lnTo>
                  <a:lnTo>
                    <a:pt x="200" y="318"/>
                  </a:lnTo>
                  <a:lnTo>
                    <a:pt x="203" y="324"/>
                  </a:lnTo>
                  <a:lnTo>
                    <a:pt x="205" y="326"/>
                  </a:lnTo>
                  <a:lnTo>
                    <a:pt x="205" y="329"/>
                  </a:lnTo>
                  <a:lnTo>
                    <a:pt x="205" y="323"/>
                  </a:lnTo>
                  <a:lnTo>
                    <a:pt x="206" y="323"/>
                  </a:lnTo>
                  <a:lnTo>
                    <a:pt x="218" y="332"/>
                  </a:lnTo>
                  <a:lnTo>
                    <a:pt x="221" y="330"/>
                  </a:lnTo>
                  <a:lnTo>
                    <a:pt x="223" y="335"/>
                  </a:lnTo>
                  <a:lnTo>
                    <a:pt x="221" y="342"/>
                  </a:lnTo>
                  <a:lnTo>
                    <a:pt x="226" y="341"/>
                  </a:lnTo>
                  <a:lnTo>
                    <a:pt x="230" y="336"/>
                  </a:lnTo>
                  <a:lnTo>
                    <a:pt x="232" y="342"/>
                  </a:lnTo>
                  <a:lnTo>
                    <a:pt x="233" y="344"/>
                  </a:lnTo>
                  <a:lnTo>
                    <a:pt x="236" y="347"/>
                  </a:lnTo>
                  <a:lnTo>
                    <a:pt x="241" y="345"/>
                  </a:lnTo>
                  <a:lnTo>
                    <a:pt x="244" y="353"/>
                  </a:lnTo>
                  <a:lnTo>
                    <a:pt x="244" y="356"/>
                  </a:lnTo>
                  <a:lnTo>
                    <a:pt x="245" y="357"/>
                  </a:lnTo>
                  <a:lnTo>
                    <a:pt x="245" y="362"/>
                  </a:lnTo>
                  <a:lnTo>
                    <a:pt x="241" y="371"/>
                  </a:lnTo>
                  <a:lnTo>
                    <a:pt x="244" y="368"/>
                  </a:lnTo>
                  <a:lnTo>
                    <a:pt x="245" y="371"/>
                  </a:lnTo>
                  <a:lnTo>
                    <a:pt x="245" y="374"/>
                  </a:lnTo>
                  <a:lnTo>
                    <a:pt x="248" y="380"/>
                  </a:lnTo>
                  <a:lnTo>
                    <a:pt x="250" y="386"/>
                  </a:lnTo>
                  <a:lnTo>
                    <a:pt x="251" y="390"/>
                  </a:lnTo>
                  <a:lnTo>
                    <a:pt x="268" y="402"/>
                  </a:lnTo>
                  <a:lnTo>
                    <a:pt x="269" y="404"/>
                  </a:lnTo>
                  <a:lnTo>
                    <a:pt x="266" y="407"/>
                  </a:lnTo>
                  <a:lnTo>
                    <a:pt x="265" y="408"/>
                  </a:lnTo>
                  <a:lnTo>
                    <a:pt x="266" y="413"/>
                  </a:lnTo>
                  <a:lnTo>
                    <a:pt x="271" y="414"/>
                  </a:lnTo>
                  <a:lnTo>
                    <a:pt x="280" y="426"/>
                  </a:lnTo>
                  <a:lnTo>
                    <a:pt x="277" y="428"/>
                  </a:lnTo>
                  <a:lnTo>
                    <a:pt x="269" y="429"/>
                  </a:lnTo>
                  <a:lnTo>
                    <a:pt x="275" y="431"/>
                  </a:lnTo>
                  <a:lnTo>
                    <a:pt x="280" y="431"/>
                  </a:lnTo>
                  <a:lnTo>
                    <a:pt x="280" y="435"/>
                  </a:lnTo>
                  <a:lnTo>
                    <a:pt x="272" y="435"/>
                  </a:lnTo>
                  <a:lnTo>
                    <a:pt x="280" y="438"/>
                  </a:lnTo>
                  <a:lnTo>
                    <a:pt x="281" y="440"/>
                  </a:lnTo>
                  <a:lnTo>
                    <a:pt x="278" y="453"/>
                  </a:lnTo>
                  <a:lnTo>
                    <a:pt x="283" y="453"/>
                  </a:lnTo>
                  <a:lnTo>
                    <a:pt x="284" y="455"/>
                  </a:lnTo>
                  <a:lnTo>
                    <a:pt x="281" y="459"/>
                  </a:lnTo>
                  <a:lnTo>
                    <a:pt x="287" y="465"/>
                  </a:lnTo>
                  <a:lnTo>
                    <a:pt x="287" y="471"/>
                  </a:lnTo>
                  <a:lnTo>
                    <a:pt x="287" y="474"/>
                  </a:lnTo>
                  <a:lnTo>
                    <a:pt x="284" y="473"/>
                  </a:lnTo>
                  <a:lnTo>
                    <a:pt x="284" y="479"/>
                  </a:lnTo>
                  <a:lnTo>
                    <a:pt x="292" y="483"/>
                  </a:lnTo>
                  <a:lnTo>
                    <a:pt x="292" y="489"/>
                  </a:lnTo>
                  <a:lnTo>
                    <a:pt x="290" y="495"/>
                  </a:lnTo>
                  <a:lnTo>
                    <a:pt x="293" y="495"/>
                  </a:lnTo>
                  <a:lnTo>
                    <a:pt x="298" y="492"/>
                  </a:lnTo>
                  <a:lnTo>
                    <a:pt x="296" y="494"/>
                  </a:lnTo>
                  <a:lnTo>
                    <a:pt x="293" y="500"/>
                  </a:lnTo>
                  <a:lnTo>
                    <a:pt x="298" y="504"/>
                  </a:lnTo>
                  <a:lnTo>
                    <a:pt x="295" y="505"/>
                  </a:lnTo>
                  <a:lnTo>
                    <a:pt x="293" y="510"/>
                  </a:lnTo>
                  <a:lnTo>
                    <a:pt x="290" y="511"/>
                  </a:lnTo>
                  <a:lnTo>
                    <a:pt x="305" y="517"/>
                  </a:lnTo>
                  <a:lnTo>
                    <a:pt x="308" y="523"/>
                  </a:lnTo>
                  <a:lnTo>
                    <a:pt x="308" y="528"/>
                  </a:lnTo>
                  <a:lnTo>
                    <a:pt x="305" y="529"/>
                  </a:lnTo>
                  <a:lnTo>
                    <a:pt x="307" y="544"/>
                  </a:lnTo>
                  <a:lnTo>
                    <a:pt x="304" y="546"/>
                  </a:lnTo>
                  <a:lnTo>
                    <a:pt x="305" y="550"/>
                  </a:lnTo>
                  <a:lnTo>
                    <a:pt x="302" y="553"/>
                  </a:lnTo>
                  <a:lnTo>
                    <a:pt x="302" y="558"/>
                  </a:lnTo>
                  <a:lnTo>
                    <a:pt x="296" y="567"/>
                  </a:lnTo>
                  <a:lnTo>
                    <a:pt x="292" y="568"/>
                  </a:lnTo>
                  <a:lnTo>
                    <a:pt x="296" y="574"/>
                  </a:lnTo>
                  <a:lnTo>
                    <a:pt x="304" y="571"/>
                  </a:lnTo>
                  <a:lnTo>
                    <a:pt x="296" y="580"/>
                  </a:lnTo>
                  <a:lnTo>
                    <a:pt x="290" y="583"/>
                  </a:lnTo>
                  <a:lnTo>
                    <a:pt x="287" y="588"/>
                  </a:lnTo>
                  <a:lnTo>
                    <a:pt x="295" y="601"/>
                  </a:lnTo>
                  <a:lnTo>
                    <a:pt x="298" y="598"/>
                  </a:lnTo>
                  <a:lnTo>
                    <a:pt x="302" y="603"/>
                  </a:lnTo>
                  <a:lnTo>
                    <a:pt x="308" y="604"/>
                  </a:lnTo>
                  <a:lnTo>
                    <a:pt x="317" y="600"/>
                  </a:lnTo>
                  <a:lnTo>
                    <a:pt x="317" y="594"/>
                  </a:lnTo>
                  <a:lnTo>
                    <a:pt x="314" y="591"/>
                  </a:lnTo>
                  <a:lnTo>
                    <a:pt x="316" y="586"/>
                  </a:lnTo>
                  <a:lnTo>
                    <a:pt x="319" y="589"/>
                  </a:lnTo>
                  <a:lnTo>
                    <a:pt x="320" y="586"/>
                  </a:lnTo>
                  <a:lnTo>
                    <a:pt x="319" y="583"/>
                  </a:lnTo>
                  <a:lnTo>
                    <a:pt x="325" y="580"/>
                  </a:lnTo>
                  <a:lnTo>
                    <a:pt x="325" y="570"/>
                  </a:lnTo>
                  <a:lnTo>
                    <a:pt x="331" y="580"/>
                  </a:lnTo>
                  <a:lnTo>
                    <a:pt x="335" y="576"/>
                  </a:lnTo>
                  <a:lnTo>
                    <a:pt x="332" y="582"/>
                  </a:lnTo>
                  <a:lnTo>
                    <a:pt x="332" y="586"/>
                  </a:lnTo>
                  <a:lnTo>
                    <a:pt x="338" y="589"/>
                  </a:lnTo>
                  <a:lnTo>
                    <a:pt x="341" y="591"/>
                  </a:lnTo>
                  <a:lnTo>
                    <a:pt x="353" y="588"/>
                  </a:lnTo>
                  <a:lnTo>
                    <a:pt x="349" y="594"/>
                  </a:lnTo>
                  <a:lnTo>
                    <a:pt x="338" y="597"/>
                  </a:lnTo>
                  <a:lnTo>
                    <a:pt x="334" y="601"/>
                  </a:lnTo>
                  <a:lnTo>
                    <a:pt x="343" y="603"/>
                  </a:lnTo>
                  <a:lnTo>
                    <a:pt x="353" y="600"/>
                  </a:lnTo>
                  <a:lnTo>
                    <a:pt x="346" y="604"/>
                  </a:lnTo>
                  <a:lnTo>
                    <a:pt x="346" y="610"/>
                  </a:lnTo>
                  <a:lnTo>
                    <a:pt x="343" y="615"/>
                  </a:lnTo>
                  <a:lnTo>
                    <a:pt x="356" y="606"/>
                  </a:lnTo>
                  <a:lnTo>
                    <a:pt x="347" y="616"/>
                  </a:lnTo>
                  <a:lnTo>
                    <a:pt x="361" y="615"/>
                  </a:lnTo>
                  <a:lnTo>
                    <a:pt x="359" y="619"/>
                  </a:lnTo>
                  <a:lnTo>
                    <a:pt x="362" y="622"/>
                  </a:lnTo>
                  <a:lnTo>
                    <a:pt x="361" y="624"/>
                  </a:lnTo>
                  <a:lnTo>
                    <a:pt x="353" y="621"/>
                  </a:lnTo>
                  <a:lnTo>
                    <a:pt x="358" y="625"/>
                  </a:lnTo>
                  <a:lnTo>
                    <a:pt x="367" y="630"/>
                  </a:lnTo>
                  <a:lnTo>
                    <a:pt x="371" y="634"/>
                  </a:lnTo>
                  <a:lnTo>
                    <a:pt x="373" y="639"/>
                  </a:lnTo>
                  <a:lnTo>
                    <a:pt x="367" y="637"/>
                  </a:lnTo>
                  <a:lnTo>
                    <a:pt x="371" y="640"/>
                  </a:lnTo>
                  <a:lnTo>
                    <a:pt x="371" y="642"/>
                  </a:lnTo>
                  <a:lnTo>
                    <a:pt x="367" y="643"/>
                  </a:lnTo>
                  <a:lnTo>
                    <a:pt x="368" y="646"/>
                  </a:lnTo>
                  <a:lnTo>
                    <a:pt x="364" y="643"/>
                  </a:lnTo>
                  <a:lnTo>
                    <a:pt x="364" y="649"/>
                  </a:lnTo>
                  <a:lnTo>
                    <a:pt x="367" y="652"/>
                  </a:lnTo>
                  <a:lnTo>
                    <a:pt x="373" y="649"/>
                  </a:lnTo>
                  <a:lnTo>
                    <a:pt x="374" y="654"/>
                  </a:lnTo>
                  <a:lnTo>
                    <a:pt x="374" y="657"/>
                  </a:lnTo>
                  <a:lnTo>
                    <a:pt x="356" y="652"/>
                  </a:lnTo>
                  <a:lnTo>
                    <a:pt x="337" y="636"/>
                  </a:lnTo>
                  <a:lnTo>
                    <a:pt x="317" y="633"/>
                  </a:lnTo>
                  <a:lnTo>
                    <a:pt x="313" y="634"/>
                  </a:lnTo>
                  <a:lnTo>
                    <a:pt x="310" y="639"/>
                  </a:lnTo>
                  <a:lnTo>
                    <a:pt x="319" y="654"/>
                  </a:lnTo>
                  <a:lnTo>
                    <a:pt x="337" y="661"/>
                  </a:lnTo>
                  <a:lnTo>
                    <a:pt x="344" y="670"/>
                  </a:lnTo>
                  <a:lnTo>
                    <a:pt x="359" y="673"/>
                  </a:lnTo>
                  <a:lnTo>
                    <a:pt x="362" y="672"/>
                  </a:lnTo>
                  <a:lnTo>
                    <a:pt x="367" y="672"/>
                  </a:lnTo>
                  <a:lnTo>
                    <a:pt x="368" y="673"/>
                  </a:lnTo>
                  <a:lnTo>
                    <a:pt x="377" y="673"/>
                  </a:lnTo>
                  <a:lnTo>
                    <a:pt x="377" y="678"/>
                  </a:lnTo>
                  <a:lnTo>
                    <a:pt x="379" y="682"/>
                  </a:lnTo>
                  <a:lnTo>
                    <a:pt x="374" y="684"/>
                  </a:lnTo>
                  <a:lnTo>
                    <a:pt x="374" y="690"/>
                  </a:lnTo>
                  <a:lnTo>
                    <a:pt x="371" y="691"/>
                  </a:lnTo>
                  <a:lnTo>
                    <a:pt x="371" y="696"/>
                  </a:lnTo>
                  <a:lnTo>
                    <a:pt x="373" y="697"/>
                  </a:lnTo>
                  <a:lnTo>
                    <a:pt x="368" y="700"/>
                  </a:lnTo>
                  <a:lnTo>
                    <a:pt x="368" y="708"/>
                  </a:lnTo>
                  <a:lnTo>
                    <a:pt x="373" y="711"/>
                  </a:lnTo>
                  <a:lnTo>
                    <a:pt x="377" y="706"/>
                  </a:lnTo>
                  <a:lnTo>
                    <a:pt x="380" y="712"/>
                  </a:lnTo>
                  <a:lnTo>
                    <a:pt x="374" y="715"/>
                  </a:lnTo>
                  <a:lnTo>
                    <a:pt x="377" y="718"/>
                  </a:lnTo>
                  <a:lnTo>
                    <a:pt x="374" y="718"/>
                  </a:lnTo>
                  <a:lnTo>
                    <a:pt x="371" y="715"/>
                  </a:lnTo>
                  <a:lnTo>
                    <a:pt x="368" y="714"/>
                  </a:lnTo>
                  <a:lnTo>
                    <a:pt x="365" y="717"/>
                  </a:lnTo>
                  <a:lnTo>
                    <a:pt x="365" y="724"/>
                  </a:lnTo>
                  <a:lnTo>
                    <a:pt x="367" y="727"/>
                  </a:lnTo>
                  <a:lnTo>
                    <a:pt x="364" y="732"/>
                  </a:lnTo>
                  <a:lnTo>
                    <a:pt x="364" y="733"/>
                  </a:lnTo>
                  <a:lnTo>
                    <a:pt x="368" y="733"/>
                  </a:lnTo>
                  <a:lnTo>
                    <a:pt x="367" y="735"/>
                  </a:lnTo>
                  <a:lnTo>
                    <a:pt x="365" y="741"/>
                  </a:lnTo>
                  <a:lnTo>
                    <a:pt x="358" y="742"/>
                  </a:lnTo>
                  <a:lnTo>
                    <a:pt x="349" y="741"/>
                  </a:lnTo>
                  <a:lnTo>
                    <a:pt x="341" y="742"/>
                  </a:lnTo>
                  <a:lnTo>
                    <a:pt x="341" y="745"/>
                  </a:lnTo>
                  <a:lnTo>
                    <a:pt x="335" y="749"/>
                  </a:lnTo>
                  <a:lnTo>
                    <a:pt x="337" y="752"/>
                  </a:lnTo>
                  <a:lnTo>
                    <a:pt x="337" y="757"/>
                  </a:lnTo>
                  <a:lnTo>
                    <a:pt x="341" y="754"/>
                  </a:lnTo>
                  <a:lnTo>
                    <a:pt x="346" y="757"/>
                  </a:lnTo>
                  <a:lnTo>
                    <a:pt x="362" y="752"/>
                  </a:lnTo>
                  <a:lnTo>
                    <a:pt x="359" y="747"/>
                  </a:lnTo>
                  <a:lnTo>
                    <a:pt x="364" y="747"/>
                  </a:lnTo>
                  <a:lnTo>
                    <a:pt x="365" y="748"/>
                  </a:lnTo>
                  <a:lnTo>
                    <a:pt x="364" y="751"/>
                  </a:lnTo>
                  <a:lnTo>
                    <a:pt x="359" y="754"/>
                  </a:lnTo>
                  <a:lnTo>
                    <a:pt x="367" y="758"/>
                  </a:lnTo>
                  <a:lnTo>
                    <a:pt x="362" y="757"/>
                  </a:lnTo>
                  <a:lnTo>
                    <a:pt x="364" y="760"/>
                  </a:lnTo>
                  <a:lnTo>
                    <a:pt x="368" y="763"/>
                  </a:lnTo>
                  <a:lnTo>
                    <a:pt x="367" y="764"/>
                  </a:lnTo>
                  <a:lnTo>
                    <a:pt x="364" y="763"/>
                  </a:lnTo>
                  <a:lnTo>
                    <a:pt x="358" y="764"/>
                  </a:lnTo>
                  <a:lnTo>
                    <a:pt x="353" y="764"/>
                  </a:lnTo>
                  <a:lnTo>
                    <a:pt x="341" y="758"/>
                  </a:lnTo>
                  <a:lnTo>
                    <a:pt x="337" y="760"/>
                  </a:lnTo>
                  <a:lnTo>
                    <a:pt x="337" y="761"/>
                  </a:lnTo>
                  <a:lnTo>
                    <a:pt x="329" y="760"/>
                  </a:lnTo>
                  <a:lnTo>
                    <a:pt x="328" y="761"/>
                  </a:lnTo>
                  <a:lnTo>
                    <a:pt x="332" y="761"/>
                  </a:lnTo>
                  <a:lnTo>
                    <a:pt x="338" y="767"/>
                  </a:lnTo>
                  <a:lnTo>
                    <a:pt x="335" y="769"/>
                  </a:lnTo>
                  <a:lnTo>
                    <a:pt x="331" y="766"/>
                  </a:lnTo>
                  <a:lnTo>
                    <a:pt x="334" y="769"/>
                  </a:lnTo>
                  <a:lnTo>
                    <a:pt x="329" y="769"/>
                  </a:lnTo>
                  <a:lnTo>
                    <a:pt x="326" y="772"/>
                  </a:lnTo>
                  <a:lnTo>
                    <a:pt x="326" y="781"/>
                  </a:lnTo>
                  <a:lnTo>
                    <a:pt x="326" y="782"/>
                  </a:lnTo>
                  <a:lnTo>
                    <a:pt x="323" y="785"/>
                  </a:lnTo>
                  <a:lnTo>
                    <a:pt x="326" y="788"/>
                  </a:lnTo>
                  <a:lnTo>
                    <a:pt x="328" y="787"/>
                  </a:lnTo>
                  <a:lnTo>
                    <a:pt x="322" y="791"/>
                  </a:lnTo>
                  <a:lnTo>
                    <a:pt x="323" y="796"/>
                  </a:lnTo>
                  <a:lnTo>
                    <a:pt x="320" y="797"/>
                  </a:lnTo>
                  <a:lnTo>
                    <a:pt x="319" y="800"/>
                  </a:lnTo>
                  <a:lnTo>
                    <a:pt x="319" y="808"/>
                  </a:lnTo>
                  <a:lnTo>
                    <a:pt x="325" y="811"/>
                  </a:lnTo>
                  <a:lnTo>
                    <a:pt x="325" y="815"/>
                  </a:lnTo>
                  <a:lnTo>
                    <a:pt x="329" y="814"/>
                  </a:lnTo>
                  <a:lnTo>
                    <a:pt x="334" y="815"/>
                  </a:lnTo>
                  <a:lnTo>
                    <a:pt x="334" y="821"/>
                  </a:lnTo>
                  <a:lnTo>
                    <a:pt x="331" y="823"/>
                  </a:lnTo>
                  <a:lnTo>
                    <a:pt x="328" y="827"/>
                  </a:lnTo>
                  <a:lnTo>
                    <a:pt x="332" y="832"/>
                  </a:lnTo>
                  <a:lnTo>
                    <a:pt x="326" y="830"/>
                  </a:lnTo>
                  <a:lnTo>
                    <a:pt x="325" y="835"/>
                  </a:lnTo>
                  <a:lnTo>
                    <a:pt x="325" y="841"/>
                  </a:lnTo>
                  <a:lnTo>
                    <a:pt x="329" y="841"/>
                  </a:lnTo>
                  <a:lnTo>
                    <a:pt x="326" y="845"/>
                  </a:lnTo>
                  <a:lnTo>
                    <a:pt x="328" y="847"/>
                  </a:lnTo>
                  <a:lnTo>
                    <a:pt x="332" y="847"/>
                  </a:lnTo>
                  <a:lnTo>
                    <a:pt x="335" y="845"/>
                  </a:lnTo>
                  <a:lnTo>
                    <a:pt x="328" y="853"/>
                  </a:lnTo>
                  <a:lnTo>
                    <a:pt x="328" y="856"/>
                  </a:lnTo>
                  <a:lnTo>
                    <a:pt x="332" y="857"/>
                  </a:lnTo>
                  <a:lnTo>
                    <a:pt x="332" y="859"/>
                  </a:lnTo>
                  <a:lnTo>
                    <a:pt x="337" y="857"/>
                  </a:lnTo>
                  <a:lnTo>
                    <a:pt x="335" y="859"/>
                  </a:lnTo>
                  <a:lnTo>
                    <a:pt x="334" y="860"/>
                  </a:lnTo>
                  <a:lnTo>
                    <a:pt x="334" y="863"/>
                  </a:lnTo>
                  <a:lnTo>
                    <a:pt x="332" y="866"/>
                  </a:lnTo>
                  <a:lnTo>
                    <a:pt x="337" y="865"/>
                  </a:lnTo>
                  <a:lnTo>
                    <a:pt x="340" y="863"/>
                  </a:lnTo>
                  <a:lnTo>
                    <a:pt x="340" y="874"/>
                  </a:lnTo>
                  <a:lnTo>
                    <a:pt x="344" y="874"/>
                  </a:lnTo>
                  <a:lnTo>
                    <a:pt x="344" y="875"/>
                  </a:lnTo>
                  <a:lnTo>
                    <a:pt x="349" y="875"/>
                  </a:lnTo>
                  <a:lnTo>
                    <a:pt x="343" y="881"/>
                  </a:lnTo>
                  <a:lnTo>
                    <a:pt x="344" y="886"/>
                  </a:lnTo>
                  <a:lnTo>
                    <a:pt x="347" y="881"/>
                  </a:lnTo>
                  <a:lnTo>
                    <a:pt x="349" y="886"/>
                  </a:lnTo>
                  <a:lnTo>
                    <a:pt x="347" y="887"/>
                  </a:lnTo>
                  <a:lnTo>
                    <a:pt x="346" y="892"/>
                  </a:lnTo>
                  <a:lnTo>
                    <a:pt x="349" y="893"/>
                  </a:lnTo>
                  <a:lnTo>
                    <a:pt x="350" y="901"/>
                  </a:lnTo>
                  <a:lnTo>
                    <a:pt x="352" y="898"/>
                  </a:lnTo>
                  <a:lnTo>
                    <a:pt x="352" y="899"/>
                  </a:lnTo>
                  <a:lnTo>
                    <a:pt x="353" y="901"/>
                  </a:lnTo>
                  <a:lnTo>
                    <a:pt x="350" y="904"/>
                  </a:lnTo>
                  <a:lnTo>
                    <a:pt x="350" y="923"/>
                  </a:lnTo>
                  <a:lnTo>
                    <a:pt x="352" y="922"/>
                  </a:lnTo>
                  <a:lnTo>
                    <a:pt x="356" y="922"/>
                  </a:lnTo>
                  <a:lnTo>
                    <a:pt x="364" y="905"/>
                  </a:lnTo>
                  <a:lnTo>
                    <a:pt x="367" y="907"/>
                  </a:lnTo>
                  <a:lnTo>
                    <a:pt x="371" y="905"/>
                  </a:lnTo>
                  <a:lnTo>
                    <a:pt x="373" y="901"/>
                  </a:lnTo>
                  <a:lnTo>
                    <a:pt x="379" y="904"/>
                  </a:lnTo>
                  <a:lnTo>
                    <a:pt x="382" y="902"/>
                  </a:lnTo>
                  <a:lnTo>
                    <a:pt x="385" y="907"/>
                  </a:lnTo>
                  <a:lnTo>
                    <a:pt x="374" y="905"/>
                  </a:lnTo>
                  <a:lnTo>
                    <a:pt x="373" y="908"/>
                  </a:lnTo>
                  <a:lnTo>
                    <a:pt x="371" y="911"/>
                  </a:lnTo>
                  <a:lnTo>
                    <a:pt x="376" y="914"/>
                  </a:lnTo>
                  <a:lnTo>
                    <a:pt x="382" y="914"/>
                  </a:lnTo>
                  <a:lnTo>
                    <a:pt x="370" y="919"/>
                  </a:lnTo>
                  <a:lnTo>
                    <a:pt x="368" y="923"/>
                  </a:lnTo>
                  <a:lnTo>
                    <a:pt x="364" y="925"/>
                  </a:lnTo>
                  <a:lnTo>
                    <a:pt x="359" y="926"/>
                  </a:lnTo>
                  <a:lnTo>
                    <a:pt x="359" y="929"/>
                  </a:lnTo>
                  <a:lnTo>
                    <a:pt x="361" y="935"/>
                  </a:lnTo>
                  <a:lnTo>
                    <a:pt x="361" y="943"/>
                  </a:lnTo>
                  <a:lnTo>
                    <a:pt x="364" y="941"/>
                  </a:lnTo>
                  <a:lnTo>
                    <a:pt x="361" y="946"/>
                  </a:lnTo>
                  <a:lnTo>
                    <a:pt x="364" y="953"/>
                  </a:lnTo>
                  <a:lnTo>
                    <a:pt x="365" y="953"/>
                  </a:lnTo>
                  <a:lnTo>
                    <a:pt x="367" y="959"/>
                  </a:lnTo>
                  <a:lnTo>
                    <a:pt x="371" y="967"/>
                  </a:lnTo>
                  <a:lnTo>
                    <a:pt x="373" y="967"/>
                  </a:lnTo>
                  <a:lnTo>
                    <a:pt x="373" y="968"/>
                  </a:lnTo>
                  <a:lnTo>
                    <a:pt x="373" y="970"/>
                  </a:lnTo>
                  <a:lnTo>
                    <a:pt x="377" y="971"/>
                  </a:lnTo>
                  <a:lnTo>
                    <a:pt x="379" y="974"/>
                  </a:lnTo>
                  <a:lnTo>
                    <a:pt x="380" y="977"/>
                  </a:lnTo>
                  <a:lnTo>
                    <a:pt x="380" y="980"/>
                  </a:lnTo>
                  <a:lnTo>
                    <a:pt x="382" y="977"/>
                  </a:lnTo>
                  <a:lnTo>
                    <a:pt x="383" y="977"/>
                  </a:lnTo>
                  <a:lnTo>
                    <a:pt x="382" y="982"/>
                  </a:lnTo>
                  <a:lnTo>
                    <a:pt x="382" y="986"/>
                  </a:lnTo>
                  <a:lnTo>
                    <a:pt x="383" y="989"/>
                  </a:lnTo>
                  <a:lnTo>
                    <a:pt x="386" y="989"/>
                  </a:lnTo>
                  <a:lnTo>
                    <a:pt x="388" y="991"/>
                  </a:lnTo>
                  <a:lnTo>
                    <a:pt x="388" y="992"/>
                  </a:lnTo>
                  <a:lnTo>
                    <a:pt x="388" y="995"/>
                  </a:lnTo>
                  <a:lnTo>
                    <a:pt x="391" y="996"/>
                  </a:lnTo>
                  <a:lnTo>
                    <a:pt x="394" y="996"/>
                  </a:lnTo>
                  <a:lnTo>
                    <a:pt x="391" y="998"/>
                  </a:lnTo>
                  <a:lnTo>
                    <a:pt x="391" y="1001"/>
                  </a:lnTo>
                  <a:lnTo>
                    <a:pt x="394" y="999"/>
                  </a:lnTo>
                  <a:lnTo>
                    <a:pt x="392" y="1001"/>
                  </a:lnTo>
                  <a:lnTo>
                    <a:pt x="389" y="1002"/>
                  </a:lnTo>
                  <a:lnTo>
                    <a:pt x="391" y="1004"/>
                  </a:lnTo>
                  <a:lnTo>
                    <a:pt x="391" y="1005"/>
                  </a:lnTo>
                  <a:lnTo>
                    <a:pt x="395" y="1005"/>
                  </a:lnTo>
                  <a:lnTo>
                    <a:pt x="400" y="1001"/>
                  </a:lnTo>
                  <a:lnTo>
                    <a:pt x="401" y="1001"/>
                  </a:lnTo>
                  <a:lnTo>
                    <a:pt x="403" y="1004"/>
                  </a:lnTo>
                  <a:lnTo>
                    <a:pt x="395" y="1008"/>
                  </a:lnTo>
                  <a:lnTo>
                    <a:pt x="395" y="1010"/>
                  </a:lnTo>
                  <a:lnTo>
                    <a:pt x="398" y="1013"/>
                  </a:lnTo>
                  <a:lnTo>
                    <a:pt x="400" y="1014"/>
                  </a:lnTo>
                  <a:lnTo>
                    <a:pt x="400" y="1016"/>
                  </a:lnTo>
                  <a:lnTo>
                    <a:pt x="403" y="1017"/>
                  </a:lnTo>
                  <a:lnTo>
                    <a:pt x="401" y="1019"/>
                  </a:lnTo>
                  <a:lnTo>
                    <a:pt x="397" y="1020"/>
                  </a:lnTo>
                  <a:lnTo>
                    <a:pt x="398" y="1022"/>
                  </a:lnTo>
                  <a:lnTo>
                    <a:pt x="401" y="1025"/>
                  </a:lnTo>
                  <a:lnTo>
                    <a:pt x="408" y="1020"/>
                  </a:lnTo>
                  <a:lnTo>
                    <a:pt x="411" y="1020"/>
                  </a:lnTo>
                  <a:lnTo>
                    <a:pt x="414" y="1022"/>
                  </a:lnTo>
                  <a:lnTo>
                    <a:pt x="401" y="1026"/>
                  </a:lnTo>
                  <a:lnTo>
                    <a:pt x="403" y="1028"/>
                  </a:lnTo>
                  <a:lnTo>
                    <a:pt x="404" y="1026"/>
                  </a:lnTo>
                  <a:lnTo>
                    <a:pt x="408" y="1026"/>
                  </a:lnTo>
                  <a:lnTo>
                    <a:pt x="408" y="1028"/>
                  </a:lnTo>
                  <a:lnTo>
                    <a:pt x="408" y="1029"/>
                  </a:lnTo>
                  <a:lnTo>
                    <a:pt x="408" y="1031"/>
                  </a:lnTo>
                  <a:lnTo>
                    <a:pt x="410" y="1032"/>
                  </a:lnTo>
                  <a:lnTo>
                    <a:pt x="411" y="1034"/>
                  </a:lnTo>
                  <a:lnTo>
                    <a:pt x="414" y="1032"/>
                  </a:lnTo>
                  <a:lnTo>
                    <a:pt x="416" y="1034"/>
                  </a:lnTo>
                  <a:lnTo>
                    <a:pt x="416" y="1035"/>
                  </a:lnTo>
                  <a:lnTo>
                    <a:pt x="417" y="1035"/>
                  </a:lnTo>
                  <a:lnTo>
                    <a:pt x="420" y="1037"/>
                  </a:lnTo>
                  <a:lnTo>
                    <a:pt x="423" y="1038"/>
                  </a:lnTo>
                  <a:lnTo>
                    <a:pt x="425" y="1038"/>
                  </a:lnTo>
                  <a:lnTo>
                    <a:pt x="425" y="1040"/>
                  </a:lnTo>
                  <a:lnTo>
                    <a:pt x="417" y="1044"/>
                  </a:lnTo>
                  <a:lnTo>
                    <a:pt x="416" y="1046"/>
                  </a:lnTo>
                  <a:lnTo>
                    <a:pt x="419" y="1046"/>
                  </a:lnTo>
                  <a:lnTo>
                    <a:pt x="420" y="1046"/>
                  </a:lnTo>
                  <a:lnTo>
                    <a:pt x="428" y="1046"/>
                  </a:lnTo>
                  <a:lnTo>
                    <a:pt x="426" y="1043"/>
                  </a:lnTo>
                  <a:lnTo>
                    <a:pt x="428" y="1041"/>
                  </a:lnTo>
                  <a:lnTo>
                    <a:pt x="431" y="1043"/>
                  </a:lnTo>
                  <a:lnTo>
                    <a:pt x="434" y="1041"/>
                  </a:lnTo>
                  <a:lnTo>
                    <a:pt x="441" y="1043"/>
                  </a:lnTo>
                  <a:lnTo>
                    <a:pt x="447" y="1038"/>
                  </a:lnTo>
                  <a:lnTo>
                    <a:pt x="447" y="1040"/>
                  </a:lnTo>
                  <a:lnTo>
                    <a:pt x="453" y="1038"/>
                  </a:lnTo>
                  <a:lnTo>
                    <a:pt x="452" y="1040"/>
                  </a:lnTo>
                  <a:lnTo>
                    <a:pt x="452" y="1041"/>
                  </a:lnTo>
                  <a:lnTo>
                    <a:pt x="453" y="1043"/>
                  </a:lnTo>
                  <a:lnTo>
                    <a:pt x="458" y="1041"/>
                  </a:lnTo>
                  <a:lnTo>
                    <a:pt x="456" y="1043"/>
                  </a:lnTo>
                  <a:lnTo>
                    <a:pt x="449" y="1046"/>
                  </a:lnTo>
                  <a:lnTo>
                    <a:pt x="452" y="1046"/>
                  </a:lnTo>
                  <a:lnTo>
                    <a:pt x="449" y="1049"/>
                  </a:lnTo>
                  <a:lnTo>
                    <a:pt x="450" y="1049"/>
                  </a:lnTo>
                  <a:lnTo>
                    <a:pt x="453" y="1047"/>
                  </a:lnTo>
                  <a:lnTo>
                    <a:pt x="456" y="1047"/>
                  </a:lnTo>
                  <a:lnTo>
                    <a:pt x="459" y="1046"/>
                  </a:lnTo>
                  <a:lnTo>
                    <a:pt x="461" y="1041"/>
                  </a:lnTo>
                  <a:lnTo>
                    <a:pt x="462" y="1043"/>
                  </a:lnTo>
                  <a:lnTo>
                    <a:pt x="461" y="1046"/>
                  </a:lnTo>
                  <a:lnTo>
                    <a:pt x="458" y="1049"/>
                  </a:lnTo>
                  <a:lnTo>
                    <a:pt x="456" y="1050"/>
                  </a:lnTo>
                  <a:lnTo>
                    <a:pt x="458" y="1052"/>
                  </a:lnTo>
                  <a:lnTo>
                    <a:pt x="459" y="1058"/>
                  </a:lnTo>
                  <a:lnTo>
                    <a:pt x="462" y="1053"/>
                  </a:lnTo>
                  <a:lnTo>
                    <a:pt x="464" y="1052"/>
                  </a:lnTo>
                  <a:lnTo>
                    <a:pt x="465" y="1052"/>
                  </a:lnTo>
                  <a:lnTo>
                    <a:pt x="464" y="1058"/>
                  </a:lnTo>
                  <a:lnTo>
                    <a:pt x="464" y="1059"/>
                  </a:lnTo>
                  <a:lnTo>
                    <a:pt x="467" y="1058"/>
                  </a:lnTo>
                  <a:lnTo>
                    <a:pt x="470" y="1055"/>
                  </a:lnTo>
                  <a:lnTo>
                    <a:pt x="468" y="1062"/>
                  </a:lnTo>
                  <a:lnTo>
                    <a:pt x="465" y="1067"/>
                  </a:lnTo>
                  <a:lnTo>
                    <a:pt x="465" y="1068"/>
                  </a:lnTo>
                  <a:lnTo>
                    <a:pt x="467" y="1068"/>
                  </a:lnTo>
                  <a:lnTo>
                    <a:pt x="467" y="1070"/>
                  </a:lnTo>
                  <a:lnTo>
                    <a:pt x="468" y="1071"/>
                  </a:lnTo>
                  <a:lnTo>
                    <a:pt x="471" y="1070"/>
                  </a:lnTo>
                  <a:lnTo>
                    <a:pt x="474" y="1073"/>
                  </a:lnTo>
                  <a:lnTo>
                    <a:pt x="479" y="1073"/>
                  </a:lnTo>
                  <a:lnTo>
                    <a:pt x="483" y="1065"/>
                  </a:lnTo>
                  <a:lnTo>
                    <a:pt x="485" y="1070"/>
                  </a:lnTo>
                  <a:lnTo>
                    <a:pt x="500" y="1070"/>
                  </a:lnTo>
                  <a:lnTo>
                    <a:pt x="500" y="1067"/>
                  </a:lnTo>
                  <a:lnTo>
                    <a:pt x="500" y="1065"/>
                  </a:lnTo>
                  <a:lnTo>
                    <a:pt x="498" y="1061"/>
                  </a:lnTo>
                  <a:lnTo>
                    <a:pt x="497" y="1059"/>
                  </a:lnTo>
                  <a:lnTo>
                    <a:pt x="491" y="1056"/>
                  </a:lnTo>
                  <a:lnTo>
                    <a:pt x="497" y="1058"/>
                  </a:lnTo>
                  <a:lnTo>
                    <a:pt x="500" y="1056"/>
                  </a:lnTo>
                  <a:lnTo>
                    <a:pt x="503" y="1056"/>
                  </a:lnTo>
                  <a:lnTo>
                    <a:pt x="504" y="1055"/>
                  </a:lnTo>
                  <a:lnTo>
                    <a:pt x="504" y="1043"/>
                  </a:lnTo>
                  <a:lnTo>
                    <a:pt x="506" y="1041"/>
                  </a:lnTo>
                  <a:lnTo>
                    <a:pt x="509" y="1031"/>
                  </a:lnTo>
                  <a:lnTo>
                    <a:pt x="507" y="1031"/>
                  </a:lnTo>
                  <a:lnTo>
                    <a:pt x="507" y="1029"/>
                  </a:lnTo>
                  <a:lnTo>
                    <a:pt x="510" y="1026"/>
                  </a:lnTo>
                  <a:lnTo>
                    <a:pt x="512" y="1023"/>
                  </a:lnTo>
                  <a:lnTo>
                    <a:pt x="510" y="1023"/>
                  </a:lnTo>
                  <a:lnTo>
                    <a:pt x="515" y="1014"/>
                  </a:lnTo>
                  <a:lnTo>
                    <a:pt x="516" y="1013"/>
                  </a:lnTo>
                  <a:lnTo>
                    <a:pt x="516" y="1011"/>
                  </a:lnTo>
                  <a:lnTo>
                    <a:pt x="516" y="1007"/>
                  </a:lnTo>
                  <a:lnTo>
                    <a:pt x="516" y="1005"/>
                  </a:lnTo>
                  <a:lnTo>
                    <a:pt x="515" y="1004"/>
                  </a:lnTo>
                  <a:lnTo>
                    <a:pt x="513" y="991"/>
                  </a:lnTo>
                  <a:lnTo>
                    <a:pt x="512" y="989"/>
                  </a:lnTo>
                  <a:lnTo>
                    <a:pt x="512" y="988"/>
                  </a:lnTo>
                  <a:lnTo>
                    <a:pt x="510" y="983"/>
                  </a:lnTo>
                  <a:lnTo>
                    <a:pt x="504" y="982"/>
                  </a:lnTo>
                  <a:lnTo>
                    <a:pt x="510" y="980"/>
                  </a:lnTo>
                  <a:lnTo>
                    <a:pt x="510" y="979"/>
                  </a:lnTo>
                  <a:lnTo>
                    <a:pt x="510" y="977"/>
                  </a:lnTo>
                  <a:lnTo>
                    <a:pt x="512" y="976"/>
                  </a:lnTo>
                  <a:lnTo>
                    <a:pt x="513" y="976"/>
                  </a:lnTo>
                  <a:lnTo>
                    <a:pt x="515" y="976"/>
                  </a:lnTo>
                  <a:lnTo>
                    <a:pt x="524" y="976"/>
                  </a:lnTo>
                  <a:lnTo>
                    <a:pt x="525" y="973"/>
                  </a:lnTo>
                  <a:lnTo>
                    <a:pt x="527" y="973"/>
                  </a:lnTo>
                  <a:lnTo>
                    <a:pt x="527" y="970"/>
                  </a:lnTo>
                  <a:lnTo>
                    <a:pt x="524" y="970"/>
                  </a:lnTo>
                  <a:lnTo>
                    <a:pt x="516" y="964"/>
                  </a:lnTo>
                  <a:lnTo>
                    <a:pt x="519" y="964"/>
                  </a:lnTo>
                  <a:lnTo>
                    <a:pt x="521" y="965"/>
                  </a:lnTo>
                  <a:lnTo>
                    <a:pt x="522" y="967"/>
                  </a:lnTo>
                  <a:lnTo>
                    <a:pt x="528" y="967"/>
                  </a:lnTo>
                  <a:lnTo>
                    <a:pt x="528" y="965"/>
                  </a:lnTo>
                  <a:lnTo>
                    <a:pt x="525" y="965"/>
                  </a:lnTo>
                  <a:lnTo>
                    <a:pt x="524" y="962"/>
                  </a:lnTo>
                  <a:lnTo>
                    <a:pt x="527" y="962"/>
                  </a:lnTo>
                  <a:lnTo>
                    <a:pt x="527" y="961"/>
                  </a:lnTo>
                  <a:lnTo>
                    <a:pt x="525" y="958"/>
                  </a:lnTo>
                  <a:lnTo>
                    <a:pt x="528" y="959"/>
                  </a:lnTo>
                  <a:lnTo>
                    <a:pt x="531" y="961"/>
                  </a:lnTo>
                  <a:lnTo>
                    <a:pt x="531" y="958"/>
                  </a:lnTo>
                  <a:lnTo>
                    <a:pt x="534" y="958"/>
                  </a:lnTo>
                  <a:lnTo>
                    <a:pt x="533" y="955"/>
                  </a:lnTo>
                  <a:lnTo>
                    <a:pt x="533" y="953"/>
                  </a:lnTo>
                  <a:lnTo>
                    <a:pt x="534" y="955"/>
                  </a:lnTo>
                  <a:lnTo>
                    <a:pt x="537" y="953"/>
                  </a:lnTo>
                  <a:lnTo>
                    <a:pt x="537" y="949"/>
                  </a:lnTo>
                  <a:lnTo>
                    <a:pt x="539" y="949"/>
                  </a:lnTo>
                  <a:lnTo>
                    <a:pt x="540" y="946"/>
                  </a:lnTo>
                  <a:lnTo>
                    <a:pt x="539" y="944"/>
                  </a:lnTo>
                  <a:lnTo>
                    <a:pt x="528" y="941"/>
                  </a:lnTo>
                  <a:lnTo>
                    <a:pt x="528" y="940"/>
                  </a:lnTo>
                  <a:lnTo>
                    <a:pt x="537" y="941"/>
                  </a:lnTo>
                  <a:lnTo>
                    <a:pt x="543" y="941"/>
                  </a:lnTo>
                  <a:lnTo>
                    <a:pt x="539" y="931"/>
                  </a:lnTo>
                  <a:lnTo>
                    <a:pt x="540" y="929"/>
                  </a:lnTo>
                  <a:lnTo>
                    <a:pt x="542" y="929"/>
                  </a:lnTo>
                  <a:lnTo>
                    <a:pt x="540" y="926"/>
                  </a:lnTo>
                  <a:lnTo>
                    <a:pt x="528" y="925"/>
                  </a:lnTo>
                  <a:lnTo>
                    <a:pt x="527" y="920"/>
                  </a:lnTo>
                  <a:lnTo>
                    <a:pt x="530" y="920"/>
                  </a:lnTo>
                  <a:lnTo>
                    <a:pt x="537" y="916"/>
                  </a:lnTo>
                  <a:lnTo>
                    <a:pt x="542" y="917"/>
                  </a:lnTo>
                  <a:lnTo>
                    <a:pt x="545" y="919"/>
                  </a:lnTo>
                  <a:lnTo>
                    <a:pt x="546" y="917"/>
                  </a:lnTo>
                  <a:lnTo>
                    <a:pt x="543" y="916"/>
                  </a:lnTo>
                  <a:lnTo>
                    <a:pt x="542" y="913"/>
                  </a:lnTo>
                  <a:lnTo>
                    <a:pt x="540" y="907"/>
                  </a:lnTo>
                  <a:lnTo>
                    <a:pt x="537" y="904"/>
                  </a:lnTo>
                  <a:lnTo>
                    <a:pt x="536" y="901"/>
                  </a:lnTo>
                  <a:lnTo>
                    <a:pt x="534" y="899"/>
                  </a:lnTo>
                  <a:lnTo>
                    <a:pt x="534" y="895"/>
                  </a:lnTo>
                  <a:lnTo>
                    <a:pt x="530" y="896"/>
                  </a:lnTo>
                  <a:lnTo>
                    <a:pt x="533" y="889"/>
                  </a:lnTo>
                  <a:lnTo>
                    <a:pt x="536" y="890"/>
                  </a:lnTo>
                  <a:lnTo>
                    <a:pt x="539" y="890"/>
                  </a:lnTo>
                  <a:lnTo>
                    <a:pt x="540" y="892"/>
                  </a:lnTo>
                  <a:lnTo>
                    <a:pt x="540" y="889"/>
                  </a:lnTo>
                  <a:lnTo>
                    <a:pt x="543" y="889"/>
                  </a:lnTo>
                  <a:lnTo>
                    <a:pt x="545" y="892"/>
                  </a:lnTo>
                  <a:lnTo>
                    <a:pt x="546" y="890"/>
                  </a:lnTo>
                  <a:lnTo>
                    <a:pt x="549" y="892"/>
                  </a:lnTo>
                  <a:lnTo>
                    <a:pt x="551" y="890"/>
                  </a:lnTo>
                  <a:lnTo>
                    <a:pt x="551" y="887"/>
                  </a:lnTo>
                  <a:lnTo>
                    <a:pt x="555" y="883"/>
                  </a:lnTo>
                  <a:lnTo>
                    <a:pt x="552" y="880"/>
                  </a:lnTo>
                  <a:lnTo>
                    <a:pt x="554" y="878"/>
                  </a:lnTo>
                  <a:lnTo>
                    <a:pt x="552" y="875"/>
                  </a:lnTo>
                  <a:lnTo>
                    <a:pt x="548" y="872"/>
                  </a:lnTo>
                  <a:lnTo>
                    <a:pt x="551" y="872"/>
                  </a:lnTo>
                  <a:lnTo>
                    <a:pt x="552" y="871"/>
                  </a:lnTo>
                  <a:lnTo>
                    <a:pt x="554" y="872"/>
                  </a:lnTo>
                  <a:lnTo>
                    <a:pt x="557" y="866"/>
                  </a:lnTo>
                  <a:lnTo>
                    <a:pt x="558" y="868"/>
                  </a:lnTo>
                  <a:lnTo>
                    <a:pt x="560" y="869"/>
                  </a:lnTo>
                  <a:lnTo>
                    <a:pt x="561" y="871"/>
                  </a:lnTo>
                  <a:lnTo>
                    <a:pt x="563" y="865"/>
                  </a:lnTo>
                  <a:lnTo>
                    <a:pt x="566" y="868"/>
                  </a:lnTo>
                  <a:lnTo>
                    <a:pt x="567" y="871"/>
                  </a:lnTo>
                  <a:lnTo>
                    <a:pt x="575" y="869"/>
                  </a:lnTo>
                  <a:lnTo>
                    <a:pt x="572" y="866"/>
                  </a:lnTo>
                  <a:lnTo>
                    <a:pt x="576" y="866"/>
                  </a:lnTo>
                  <a:lnTo>
                    <a:pt x="581" y="868"/>
                  </a:lnTo>
                  <a:lnTo>
                    <a:pt x="581" y="865"/>
                  </a:lnTo>
                  <a:lnTo>
                    <a:pt x="582" y="865"/>
                  </a:lnTo>
                  <a:lnTo>
                    <a:pt x="582" y="862"/>
                  </a:lnTo>
                  <a:lnTo>
                    <a:pt x="582" y="860"/>
                  </a:lnTo>
                  <a:lnTo>
                    <a:pt x="581" y="860"/>
                  </a:lnTo>
                  <a:lnTo>
                    <a:pt x="579" y="860"/>
                  </a:lnTo>
                  <a:lnTo>
                    <a:pt x="578" y="857"/>
                  </a:lnTo>
                  <a:lnTo>
                    <a:pt x="578" y="853"/>
                  </a:lnTo>
                  <a:lnTo>
                    <a:pt x="581" y="856"/>
                  </a:lnTo>
                  <a:lnTo>
                    <a:pt x="581" y="854"/>
                  </a:lnTo>
                  <a:lnTo>
                    <a:pt x="582" y="854"/>
                  </a:lnTo>
                  <a:lnTo>
                    <a:pt x="585" y="854"/>
                  </a:lnTo>
                  <a:lnTo>
                    <a:pt x="585" y="851"/>
                  </a:lnTo>
                  <a:lnTo>
                    <a:pt x="582" y="848"/>
                  </a:lnTo>
                  <a:lnTo>
                    <a:pt x="587" y="847"/>
                  </a:lnTo>
                  <a:lnTo>
                    <a:pt x="585" y="844"/>
                  </a:lnTo>
                  <a:lnTo>
                    <a:pt x="587" y="842"/>
                  </a:lnTo>
                  <a:lnTo>
                    <a:pt x="588" y="842"/>
                  </a:lnTo>
                  <a:lnTo>
                    <a:pt x="585" y="839"/>
                  </a:lnTo>
                  <a:lnTo>
                    <a:pt x="584" y="838"/>
                  </a:lnTo>
                  <a:lnTo>
                    <a:pt x="587" y="839"/>
                  </a:lnTo>
                  <a:lnTo>
                    <a:pt x="588" y="835"/>
                  </a:lnTo>
                  <a:lnTo>
                    <a:pt x="591" y="839"/>
                  </a:lnTo>
                  <a:lnTo>
                    <a:pt x="594" y="839"/>
                  </a:lnTo>
                  <a:lnTo>
                    <a:pt x="596" y="839"/>
                  </a:lnTo>
                  <a:lnTo>
                    <a:pt x="600" y="839"/>
                  </a:lnTo>
                  <a:lnTo>
                    <a:pt x="593" y="845"/>
                  </a:lnTo>
                  <a:lnTo>
                    <a:pt x="591" y="850"/>
                  </a:lnTo>
                  <a:lnTo>
                    <a:pt x="588" y="853"/>
                  </a:lnTo>
                  <a:lnTo>
                    <a:pt x="590" y="854"/>
                  </a:lnTo>
                  <a:lnTo>
                    <a:pt x="590" y="856"/>
                  </a:lnTo>
                  <a:lnTo>
                    <a:pt x="593" y="856"/>
                  </a:lnTo>
                  <a:lnTo>
                    <a:pt x="597" y="860"/>
                  </a:lnTo>
                  <a:lnTo>
                    <a:pt x="599" y="857"/>
                  </a:lnTo>
                  <a:lnTo>
                    <a:pt x="596" y="854"/>
                  </a:lnTo>
                  <a:lnTo>
                    <a:pt x="599" y="856"/>
                  </a:lnTo>
                  <a:lnTo>
                    <a:pt x="599" y="848"/>
                  </a:lnTo>
                  <a:lnTo>
                    <a:pt x="602" y="851"/>
                  </a:lnTo>
                  <a:lnTo>
                    <a:pt x="603" y="857"/>
                  </a:lnTo>
                  <a:lnTo>
                    <a:pt x="606" y="856"/>
                  </a:lnTo>
                  <a:lnTo>
                    <a:pt x="608" y="859"/>
                  </a:lnTo>
                  <a:lnTo>
                    <a:pt x="611" y="851"/>
                  </a:lnTo>
                  <a:lnTo>
                    <a:pt x="614" y="850"/>
                  </a:lnTo>
                  <a:lnTo>
                    <a:pt x="612" y="856"/>
                  </a:lnTo>
                  <a:lnTo>
                    <a:pt x="614" y="854"/>
                  </a:lnTo>
                  <a:lnTo>
                    <a:pt x="615" y="856"/>
                  </a:lnTo>
                  <a:lnTo>
                    <a:pt x="617" y="854"/>
                  </a:lnTo>
                  <a:lnTo>
                    <a:pt x="618" y="856"/>
                  </a:lnTo>
                  <a:lnTo>
                    <a:pt x="618" y="853"/>
                  </a:lnTo>
                  <a:lnTo>
                    <a:pt x="621" y="848"/>
                  </a:lnTo>
                  <a:lnTo>
                    <a:pt x="623" y="850"/>
                  </a:lnTo>
                  <a:lnTo>
                    <a:pt x="623" y="847"/>
                  </a:lnTo>
                  <a:lnTo>
                    <a:pt x="624" y="844"/>
                  </a:lnTo>
                  <a:lnTo>
                    <a:pt x="623" y="839"/>
                  </a:lnTo>
                  <a:lnTo>
                    <a:pt x="621" y="838"/>
                  </a:lnTo>
                  <a:lnTo>
                    <a:pt x="621" y="835"/>
                  </a:lnTo>
                  <a:lnTo>
                    <a:pt x="626" y="839"/>
                  </a:lnTo>
                  <a:lnTo>
                    <a:pt x="632" y="842"/>
                  </a:lnTo>
                  <a:lnTo>
                    <a:pt x="635" y="842"/>
                  </a:lnTo>
                  <a:lnTo>
                    <a:pt x="632" y="838"/>
                  </a:lnTo>
                  <a:lnTo>
                    <a:pt x="635" y="835"/>
                  </a:lnTo>
                  <a:lnTo>
                    <a:pt x="635" y="838"/>
                  </a:lnTo>
                  <a:lnTo>
                    <a:pt x="636" y="839"/>
                  </a:lnTo>
                  <a:lnTo>
                    <a:pt x="638" y="838"/>
                  </a:lnTo>
                  <a:lnTo>
                    <a:pt x="641" y="838"/>
                  </a:lnTo>
                  <a:lnTo>
                    <a:pt x="642" y="836"/>
                  </a:lnTo>
                  <a:lnTo>
                    <a:pt x="642" y="833"/>
                  </a:lnTo>
                  <a:lnTo>
                    <a:pt x="644" y="830"/>
                  </a:lnTo>
                  <a:lnTo>
                    <a:pt x="645" y="821"/>
                  </a:lnTo>
                  <a:lnTo>
                    <a:pt x="646" y="826"/>
                  </a:lnTo>
                  <a:lnTo>
                    <a:pt x="648" y="823"/>
                  </a:lnTo>
                  <a:lnTo>
                    <a:pt x="648" y="826"/>
                  </a:lnTo>
                  <a:lnTo>
                    <a:pt x="651" y="820"/>
                  </a:lnTo>
                  <a:lnTo>
                    <a:pt x="649" y="820"/>
                  </a:lnTo>
                  <a:lnTo>
                    <a:pt x="651" y="820"/>
                  </a:lnTo>
                  <a:lnTo>
                    <a:pt x="651" y="817"/>
                  </a:lnTo>
                  <a:lnTo>
                    <a:pt x="654" y="818"/>
                  </a:lnTo>
                  <a:lnTo>
                    <a:pt x="652" y="815"/>
                  </a:lnTo>
                  <a:lnTo>
                    <a:pt x="652" y="814"/>
                  </a:lnTo>
                  <a:lnTo>
                    <a:pt x="654" y="812"/>
                  </a:lnTo>
                  <a:lnTo>
                    <a:pt x="655" y="811"/>
                  </a:lnTo>
                  <a:lnTo>
                    <a:pt x="658" y="808"/>
                  </a:lnTo>
                  <a:lnTo>
                    <a:pt x="660" y="800"/>
                  </a:lnTo>
                  <a:lnTo>
                    <a:pt x="660" y="796"/>
                  </a:lnTo>
                  <a:lnTo>
                    <a:pt x="658" y="794"/>
                  </a:lnTo>
                  <a:lnTo>
                    <a:pt x="661" y="794"/>
                  </a:lnTo>
                  <a:lnTo>
                    <a:pt x="661" y="791"/>
                  </a:lnTo>
                  <a:lnTo>
                    <a:pt x="663" y="787"/>
                  </a:lnTo>
                  <a:lnTo>
                    <a:pt x="666" y="787"/>
                  </a:lnTo>
                  <a:lnTo>
                    <a:pt x="664" y="779"/>
                  </a:lnTo>
                  <a:lnTo>
                    <a:pt x="667" y="781"/>
                  </a:lnTo>
                  <a:lnTo>
                    <a:pt x="672" y="779"/>
                  </a:lnTo>
                  <a:lnTo>
                    <a:pt x="675" y="775"/>
                  </a:lnTo>
                  <a:lnTo>
                    <a:pt x="675" y="773"/>
                  </a:lnTo>
                  <a:lnTo>
                    <a:pt x="678" y="770"/>
                  </a:lnTo>
                  <a:lnTo>
                    <a:pt x="679" y="773"/>
                  </a:lnTo>
                  <a:lnTo>
                    <a:pt x="681" y="772"/>
                  </a:lnTo>
                  <a:lnTo>
                    <a:pt x="682" y="772"/>
                  </a:lnTo>
                  <a:lnTo>
                    <a:pt x="682" y="770"/>
                  </a:lnTo>
                  <a:lnTo>
                    <a:pt x="684" y="769"/>
                  </a:lnTo>
                  <a:lnTo>
                    <a:pt x="682" y="764"/>
                  </a:lnTo>
                  <a:lnTo>
                    <a:pt x="685" y="764"/>
                  </a:lnTo>
                  <a:lnTo>
                    <a:pt x="684" y="761"/>
                  </a:lnTo>
                  <a:lnTo>
                    <a:pt x="678" y="757"/>
                  </a:lnTo>
                  <a:lnTo>
                    <a:pt x="681" y="757"/>
                  </a:lnTo>
                  <a:lnTo>
                    <a:pt x="673" y="745"/>
                  </a:lnTo>
                  <a:lnTo>
                    <a:pt x="673" y="742"/>
                  </a:lnTo>
                  <a:lnTo>
                    <a:pt x="676" y="742"/>
                  </a:lnTo>
                  <a:lnTo>
                    <a:pt x="676" y="739"/>
                  </a:lnTo>
                  <a:lnTo>
                    <a:pt x="679" y="742"/>
                  </a:lnTo>
                  <a:lnTo>
                    <a:pt x="679" y="748"/>
                  </a:lnTo>
                  <a:lnTo>
                    <a:pt x="682" y="745"/>
                  </a:lnTo>
                  <a:lnTo>
                    <a:pt x="682" y="747"/>
                  </a:lnTo>
                  <a:lnTo>
                    <a:pt x="682" y="749"/>
                  </a:lnTo>
                  <a:lnTo>
                    <a:pt x="684" y="751"/>
                  </a:lnTo>
                  <a:lnTo>
                    <a:pt x="685" y="754"/>
                  </a:lnTo>
                  <a:lnTo>
                    <a:pt x="691" y="755"/>
                  </a:lnTo>
                  <a:lnTo>
                    <a:pt x="690" y="758"/>
                  </a:lnTo>
                  <a:lnTo>
                    <a:pt x="687" y="757"/>
                  </a:lnTo>
                  <a:lnTo>
                    <a:pt x="688" y="761"/>
                  </a:lnTo>
                  <a:lnTo>
                    <a:pt x="691" y="763"/>
                  </a:lnTo>
                  <a:lnTo>
                    <a:pt x="691" y="764"/>
                  </a:lnTo>
                  <a:lnTo>
                    <a:pt x="694" y="763"/>
                  </a:lnTo>
                  <a:lnTo>
                    <a:pt x="697" y="763"/>
                  </a:lnTo>
                  <a:lnTo>
                    <a:pt x="702" y="764"/>
                  </a:lnTo>
                  <a:lnTo>
                    <a:pt x="700" y="761"/>
                  </a:lnTo>
                  <a:lnTo>
                    <a:pt x="700" y="760"/>
                  </a:lnTo>
                  <a:lnTo>
                    <a:pt x="700" y="758"/>
                  </a:lnTo>
                  <a:lnTo>
                    <a:pt x="702" y="758"/>
                  </a:lnTo>
                  <a:lnTo>
                    <a:pt x="702" y="760"/>
                  </a:lnTo>
                  <a:lnTo>
                    <a:pt x="708" y="764"/>
                  </a:lnTo>
                  <a:lnTo>
                    <a:pt x="711" y="763"/>
                  </a:lnTo>
                  <a:lnTo>
                    <a:pt x="709" y="760"/>
                  </a:lnTo>
                  <a:lnTo>
                    <a:pt x="706" y="758"/>
                  </a:lnTo>
                  <a:lnTo>
                    <a:pt x="706" y="755"/>
                  </a:lnTo>
                  <a:lnTo>
                    <a:pt x="708" y="755"/>
                  </a:lnTo>
                  <a:lnTo>
                    <a:pt x="712" y="757"/>
                  </a:lnTo>
                  <a:lnTo>
                    <a:pt x="712" y="760"/>
                  </a:lnTo>
                  <a:lnTo>
                    <a:pt x="715" y="763"/>
                  </a:lnTo>
                  <a:lnTo>
                    <a:pt x="717" y="760"/>
                  </a:lnTo>
                  <a:lnTo>
                    <a:pt x="715" y="757"/>
                  </a:lnTo>
                  <a:lnTo>
                    <a:pt x="715" y="755"/>
                  </a:lnTo>
                  <a:lnTo>
                    <a:pt x="718" y="757"/>
                  </a:lnTo>
                  <a:lnTo>
                    <a:pt x="718" y="752"/>
                  </a:lnTo>
                  <a:lnTo>
                    <a:pt x="718" y="749"/>
                  </a:lnTo>
                  <a:lnTo>
                    <a:pt x="721" y="748"/>
                  </a:lnTo>
                  <a:lnTo>
                    <a:pt x="723" y="752"/>
                  </a:lnTo>
                  <a:lnTo>
                    <a:pt x="727" y="755"/>
                  </a:lnTo>
                  <a:lnTo>
                    <a:pt x="729" y="755"/>
                  </a:lnTo>
                  <a:lnTo>
                    <a:pt x="729" y="754"/>
                  </a:lnTo>
                  <a:lnTo>
                    <a:pt x="730" y="752"/>
                  </a:lnTo>
                  <a:lnTo>
                    <a:pt x="732" y="754"/>
                  </a:lnTo>
                  <a:lnTo>
                    <a:pt x="733" y="751"/>
                  </a:lnTo>
                  <a:lnTo>
                    <a:pt x="741" y="749"/>
                  </a:lnTo>
                  <a:lnTo>
                    <a:pt x="745" y="747"/>
                  </a:lnTo>
                  <a:lnTo>
                    <a:pt x="747" y="748"/>
                  </a:lnTo>
                  <a:lnTo>
                    <a:pt x="747" y="745"/>
                  </a:lnTo>
                  <a:lnTo>
                    <a:pt x="750" y="747"/>
                  </a:lnTo>
                  <a:lnTo>
                    <a:pt x="751" y="745"/>
                  </a:lnTo>
                  <a:lnTo>
                    <a:pt x="753" y="742"/>
                  </a:lnTo>
                  <a:lnTo>
                    <a:pt x="754" y="744"/>
                  </a:lnTo>
                  <a:lnTo>
                    <a:pt x="756" y="747"/>
                  </a:lnTo>
                  <a:lnTo>
                    <a:pt x="757" y="745"/>
                  </a:lnTo>
                  <a:lnTo>
                    <a:pt x="757" y="742"/>
                  </a:lnTo>
                  <a:lnTo>
                    <a:pt x="760" y="742"/>
                  </a:lnTo>
                  <a:lnTo>
                    <a:pt x="763" y="744"/>
                  </a:lnTo>
                  <a:lnTo>
                    <a:pt x="763" y="742"/>
                  </a:lnTo>
                  <a:lnTo>
                    <a:pt x="765" y="741"/>
                  </a:lnTo>
                  <a:lnTo>
                    <a:pt x="768" y="739"/>
                  </a:lnTo>
                  <a:lnTo>
                    <a:pt x="769" y="741"/>
                  </a:lnTo>
                  <a:lnTo>
                    <a:pt x="769" y="738"/>
                  </a:lnTo>
                  <a:lnTo>
                    <a:pt x="771" y="736"/>
                  </a:lnTo>
                  <a:lnTo>
                    <a:pt x="775" y="735"/>
                  </a:lnTo>
                  <a:lnTo>
                    <a:pt x="775" y="738"/>
                  </a:lnTo>
                  <a:lnTo>
                    <a:pt x="777" y="736"/>
                  </a:lnTo>
                  <a:lnTo>
                    <a:pt x="781" y="736"/>
                  </a:lnTo>
                  <a:lnTo>
                    <a:pt x="780" y="735"/>
                  </a:lnTo>
                  <a:lnTo>
                    <a:pt x="781" y="732"/>
                  </a:lnTo>
                  <a:lnTo>
                    <a:pt x="787" y="730"/>
                  </a:lnTo>
                  <a:lnTo>
                    <a:pt x="789" y="729"/>
                  </a:lnTo>
                  <a:lnTo>
                    <a:pt x="789" y="727"/>
                  </a:lnTo>
                  <a:lnTo>
                    <a:pt x="790" y="727"/>
                  </a:lnTo>
                  <a:lnTo>
                    <a:pt x="792" y="723"/>
                  </a:lnTo>
                  <a:lnTo>
                    <a:pt x="795" y="723"/>
                  </a:lnTo>
                  <a:lnTo>
                    <a:pt x="793" y="721"/>
                  </a:lnTo>
                  <a:lnTo>
                    <a:pt x="792" y="720"/>
                  </a:lnTo>
                  <a:lnTo>
                    <a:pt x="792" y="717"/>
                  </a:lnTo>
                  <a:lnTo>
                    <a:pt x="798" y="720"/>
                  </a:lnTo>
                  <a:lnTo>
                    <a:pt x="798" y="717"/>
                  </a:lnTo>
                  <a:lnTo>
                    <a:pt x="799" y="715"/>
                  </a:lnTo>
                  <a:lnTo>
                    <a:pt x="802" y="717"/>
                  </a:lnTo>
                  <a:lnTo>
                    <a:pt x="801" y="715"/>
                  </a:lnTo>
                  <a:lnTo>
                    <a:pt x="802" y="712"/>
                  </a:lnTo>
                  <a:lnTo>
                    <a:pt x="798" y="711"/>
                  </a:lnTo>
                  <a:lnTo>
                    <a:pt x="801" y="708"/>
                  </a:lnTo>
                  <a:lnTo>
                    <a:pt x="804" y="709"/>
                  </a:lnTo>
                  <a:lnTo>
                    <a:pt x="805" y="711"/>
                  </a:lnTo>
                  <a:lnTo>
                    <a:pt x="807" y="709"/>
                  </a:lnTo>
                  <a:lnTo>
                    <a:pt x="805" y="709"/>
                  </a:lnTo>
                  <a:lnTo>
                    <a:pt x="805" y="708"/>
                  </a:lnTo>
                  <a:lnTo>
                    <a:pt x="810" y="706"/>
                  </a:lnTo>
                  <a:lnTo>
                    <a:pt x="810" y="703"/>
                  </a:lnTo>
                  <a:lnTo>
                    <a:pt x="814" y="702"/>
                  </a:lnTo>
                  <a:lnTo>
                    <a:pt x="813" y="700"/>
                  </a:lnTo>
                  <a:lnTo>
                    <a:pt x="817" y="702"/>
                  </a:lnTo>
                  <a:lnTo>
                    <a:pt x="816" y="699"/>
                  </a:lnTo>
                  <a:lnTo>
                    <a:pt x="817" y="699"/>
                  </a:lnTo>
                  <a:lnTo>
                    <a:pt x="816" y="696"/>
                  </a:lnTo>
                  <a:lnTo>
                    <a:pt x="814" y="694"/>
                  </a:lnTo>
                  <a:lnTo>
                    <a:pt x="816" y="693"/>
                  </a:lnTo>
                  <a:lnTo>
                    <a:pt x="819" y="694"/>
                  </a:lnTo>
                  <a:lnTo>
                    <a:pt x="819" y="693"/>
                  </a:lnTo>
                  <a:lnTo>
                    <a:pt x="822" y="694"/>
                  </a:lnTo>
                  <a:lnTo>
                    <a:pt x="823" y="696"/>
                  </a:lnTo>
                  <a:lnTo>
                    <a:pt x="825" y="693"/>
                  </a:lnTo>
                  <a:lnTo>
                    <a:pt x="823" y="691"/>
                  </a:lnTo>
                  <a:lnTo>
                    <a:pt x="825" y="691"/>
                  </a:lnTo>
                  <a:lnTo>
                    <a:pt x="822" y="687"/>
                  </a:lnTo>
                  <a:lnTo>
                    <a:pt x="825" y="685"/>
                  </a:lnTo>
                  <a:lnTo>
                    <a:pt x="831" y="684"/>
                  </a:lnTo>
                  <a:lnTo>
                    <a:pt x="832" y="681"/>
                  </a:lnTo>
                  <a:lnTo>
                    <a:pt x="837" y="684"/>
                  </a:lnTo>
                  <a:lnTo>
                    <a:pt x="835" y="682"/>
                  </a:lnTo>
                  <a:lnTo>
                    <a:pt x="834" y="682"/>
                  </a:lnTo>
                  <a:lnTo>
                    <a:pt x="832" y="679"/>
                  </a:lnTo>
                  <a:lnTo>
                    <a:pt x="835" y="679"/>
                  </a:lnTo>
                  <a:lnTo>
                    <a:pt x="835" y="676"/>
                  </a:lnTo>
                  <a:lnTo>
                    <a:pt x="838" y="678"/>
                  </a:lnTo>
                  <a:lnTo>
                    <a:pt x="840" y="676"/>
                  </a:lnTo>
                  <a:lnTo>
                    <a:pt x="841" y="676"/>
                  </a:lnTo>
                  <a:lnTo>
                    <a:pt x="844" y="676"/>
                  </a:lnTo>
                  <a:lnTo>
                    <a:pt x="846" y="675"/>
                  </a:lnTo>
                  <a:lnTo>
                    <a:pt x="847" y="676"/>
                  </a:lnTo>
                  <a:lnTo>
                    <a:pt x="850" y="670"/>
                  </a:lnTo>
                  <a:lnTo>
                    <a:pt x="852" y="666"/>
                  </a:lnTo>
                  <a:lnTo>
                    <a:pt x="844" y="670"/>
                  </a:lnTo>
                  <a:lnTo>
                    <a:pt x="823" y="669"/>
                  </a:lnTo>
                  <a:lnTo>
                    <a:pt x="805" y="658"/>
                  </a:lnTo>
                  <a:lnTo>
                    <a:pt x="804" y="660"/>
                  </a:lnTo>
                  <a:lnTo>
                    <a:pt x="804" y="655"/>
                  </a:lnTo>
                  <a:lnTo>
                    <a:pt x="801" y="657"/>
                  </a:lnTo>
                  <a:lnTo>
                    <a:pt x="798" y="660"/>
                  </a:lnTo>
                  <a:lnTo>
                    <a:pt x="796" y="655"/>
                  </a:lnTo>
                  <a:lnTo>
                    <a:pt x="780" y="664"/>
                  </a:lnTo>
                  <a:lnTo>
                    <a:pt x="774" y="661"/>
                  </a:lnTo>
                  <a:lnTo>
                    <a:pt x="766" y="666"/>
                  </a:lnTo>
                  <a:lnTo>
                    <a:pt x="763" y="673"/>
                  </a:lnTo>
                  <a:lnTo>
                    <a:pt x="742" y="672"/>
                  </a:lnTo>
                  <a:lnTo>
                    <a:pt x="748" y="667"/>
                  </a:lnTo>
                  <a:lnTo>
                    <a:pt x="753" y="669"/>
                  </a:lnTo>
                  <a:lnTo>
                    <a:pt x="766" y="660"/>
                  </a:lnTo>
                  <a:lnTo>
                    <a:pt x="772" y="658"/>
                  </a:lnTo>
                  <a:lnTo>
                    <a:pt x="777" y="657"/>
                  </a:lnTo>
                  <a:lnTo>
                    <a:pt x="775" y="652"/>
                  </a:lnTo>
                  <a:lnTo>
                    <a:pt x="745" y="654"/>
                  </a:lnTo>
                  <a:lnTo>
                    <a:pt x="742" y="651"/>
                  </a:lnTo>
                  <a:lnTo>
                    <a:pt x="736" y="651"/>
                  </a:lnTo>
                  <a:lnTo>
                    <a:pt x="747" y="646"/>
                  </a:lnTo>
                  <a:lnTo>
                    <a:pt x="750" y="642"/>
                  </a:lnTo>
                  <a:lnTo>
                    <a:pt x="751" y="634"/>
                  </a:lnTo>
                  <a:lnTo>
                    <a:pt x="748" y="628"/>
                  </a:lnTo>
                  <a:lnTo>
                    <a:pt x="748" y="625"/>
                  </a:lnTo>
                  <a:lnTo>
                    <a:pt x="754" y="625"/>
                  </a:lnTo>
                  <a:lnTo>
                    <a:pt x="757" y="627"/>
                  </a:lnTo>
                  <a:lnTo>
                    <a:pt x="757" y="621"/>
                  </a:lnTo>
                  <a:lnTo>
                    <a:pt x="763" y="625"/>
                  </a:lnTo>
                  <a:lnTo>
                    <a:pt x="775" y="625"/>
                  </a:lnTo>
                  <a:lnTo>
                    <a:pt x="786" y="619"/>
                  </a:lnTo>
                  <a:lnTo>
                    <a:pt x="790" y="615"/>
                  </a:lnTo>
                  <a:lnTo>
                    <a:pt x="789" y="609"/>
                  </a:lnTo>
                  <a:lnTo>
                    <a:pt x="793" y="612"/>
                  </a:lnTo>
                  <a:lnTo>
                    <a:pt x="793" y="604"/>
                  </a:lnTo>
                  <a:lnTo>
                    <a:pt x="789" y="598"/>
                  </a:lnTo>
                  <a:lnTo>
                    <a:pt x="780" y="598"/>
                  </a:lnTo>
                  <a:lnTo>
                    <a:pt x="775" y="600"/>
                  </a:lnTo>
                  <a:lnTo>
                    <a:pt x="769" y="597"/>
                  </a:lnTo>
                  <a:lnTo>
                    <a:pt x="763" y="598"/>
                  </a:lnTo>
                  <a:lnTo>
                    <a:pt x="765" y="595"/>
                  </a:lnTo>
                  <a:lnTo>
                    <a:pt x="756" y="591"/>
                  </a:lnTo>
                  <a:lnTo>
                    <a:pt x="760" y="589"/>
                  </a:lnTo>
                  <a:lnTo>
                    <a:pt x="759" y="580"/>
                  </a:lnTo>
                  <a:lnTo>
                    <a:pt x="766" y="586"/>
                  </a:lnTo>
                  <a:lnTo>
                    <a:pt x="771" y="592"/>
                  </a:lnTo>
                  <a:lnTo>
                    <a:pt x="777" y="594"/>
                  </a:lnTo>
                  <a:lnTo>
                    <a:pt x="780" y="591"/>
                  </a:lnTo>
                  <a:lnTo>
                    <a:pt x="784" y="594"/>
                  </a:lnTo>
                  <a:lnTo>
                    <a:pt x="790" y="595"/>
                  </a:lnTo>
                  <a:lnTo>
                    <a:pt x="801" y="607"/>
                  </a:lnTo>
                  <a:lnTo>
                    <a:pt x="807" y="606"/>
                  </a:lnTo>
                  <a:lnTo>
                    <a:pt x="810" y="609"/>
                  </a:lnTo>
                  <a:lnTo>
                    <a:pt x="811" y="615"/>
                  </a:lnTo>
                  <a:lnTo>
                    <a:pt x="816" y="619"/>
                  </a:lnTo>
                  <a:lnTo>
                    <a:pt x="819" y="637"/>
                  </a:lnTo>
                  <a:lnTo>
                    <a:pt x="823" y="645"/>
                  </a:lnTo>
                  <a:lnTo>
                    <a:pt x="829" y="649"/>
                  </a:lnTo>
                  <a:lnTo>
                    <a:pt x="837" y="652"/>
                  </a:lnTo>
                  <a:lnTo>
                    <a:pt x="843" y="651"/>
                  </a:lnTo>
                  <a:lnTo>
                    <a:pt x="844" y="633"/>
                  </a:lnTo>
                  <a:lnTo>
                    <a:pt x="846" y="633"/>
                  </a:lnTo>
                  <a:lnTo>
                    <a:pt x="847" y="649"/>
                  </a:lnTo>
                  <a:lnTo>
                    <a:pt x="853" y="648"/>
                  </a:lnTo>
                  <a:lnTo>
                    <a:pt x="855" y="652"/>
                  </a:lnTo>
                  <a:lnTo>
                    <a:pt x="859" y="651"/>
                  </a:lnTo>
                  <a:lnTo>
                    <a:pt x="859" y="645"/>
                  </a:lnTo>
                  <a:lnTo>
                    <a:pt x="858" y="643"/>
                  </a:lnTo>
                  <a:lnTo>
                    <a:pt x="858" y="639"/>
                  </a:lnTo>
                  <a:lnTo>
                    <a:pt x="856" y="633"/>
                  </a:lnTo>
                  <a:lnTo>
                    <a:pt x="858" y="631"/>
                  </a:lnTo>
                  <a:lnTo>
                    <a:pt x="856" y="625"/>
                  </a:lnTo>
                  <a:lnTo>
                    <a:pt x="858" y="624"/>
                  </a:lnTo>
                  <a:lnTo>
                    <a:pt x="855" y="619"/>
                  </a:lnTo>
                  <a:lnTo>
                    <a:pt x="852" y="621"/>
                  </a:lnTo>
                  <a:lnTo>
                    <a:pt x="856" y="618"/>
                  </a:lnTo>
                  <a:lnTo>
                    <a:pt x="856" y="613"/>
                  </a:lnTo>
                  <a:lnTo>
                    <a:pt x="855" y="609"/>
                  </a:lnTo>
                  <a:lnTo>
                    <a:pt x="856" y="607"/>
                  </a:lnTo>
                  <a:lnTo>
                    <a:pt x="858" y="598"/>
                  </a:lnTo>
                  <a:lnTo>
                    <a:pt x="855" y="597"/>
                  </a:lnTo>
                  <a:lnTo>
                    <a:pt x="850" y="601"/>
                  </a:lnTo>
                  <a:lnTo>
                    <a:pt x="849" y="600"/>
                  </a:lnTo>
                  <a:lnTo>
                    <a:pt x="846" y="609"/>
                  </a:lnTo>
                  <a:lnTo>
                    <a:pt x="844" y="609"/>
                  </a:lnTo>
                  <a:lnTo>
                    <a:pt x="844" y="600"/>
                  </a:lnTo>
                  <a:lnTo>
                    <a:pt x="850" y="591"/>
                  </a:lnTo>
                  <a:lnTo>
                    <a:pt x="852" y="586"/>
                  </a:lnTo>
                  <a:lnTo>
                    <a:pt x="849" y="586"/>
                  </a:lnTo>
                  <a:lnTo>
                    <a:pt x="844" y="592"/>
                  </a:lnTo>
                  <a:lnTo>
                    <a:pt x="843" y="594"/>
                  </a:lnTo>
                  <a:lnTo>
                    <a:pt x="844" y="588"/>
                  </a:lnTo>
                  <a:lnTo>
                    <a:pt x="846" y="583"/>
                  </a:lnTo>
                  <a:lnTo>
                    <a:pt x="838" y="586"/>
                  </a:lnTo>
                  <a:lnTo>
                    <a:pt x="835" y="592"/>
                  </a:lnTo>
                  <a:lnTo>
                    <a:pt x="834" y="592"/>
                  </a:lnTo>
                  <a:lnTo>
                    <a:pt x="837" y="586"/>
                  </a:lnTo>
                  <a:lnTo>
                    <a:pt x="840" y="582"/>
                  </a:lnTo>
                  <a:lnTo>
                    <a:pt x="843" y="576"/>
                  </a:lnTo>
                  <a:lnTo>
                    <a:pt x="834" y="571"/>
                  </a:lnTo>
                  <a:lnTo>
                    <a:pt x="832" y="567"/>
                  </a:lnTo>
                  <a:lnTo>
                    <a:pt x="823" y="564"/>
                  </a:lnTo>
                  <a:lnTo>
                    <a:pt x="823" y="561"/>
                  </a:lnTo>
                  <a:lnTo>
                    <a:pt x="808" y="547"/>
                  </a:lnTo>
                  <a:lnTo>
                    <a:pt x="805" y="547"/>
                  </a:lnTo>
                  <a:lnTo>
                    <a:pt x="801" y="550"/>
                  </a:lnTo>
                  <a:lnTo>
                    <a:pt x="798" y="555"/>
                  </a:lnTo>
                  <a:lnTo>
                    <a:pt x="796" y="561"/>
                  </a:lnTo>
                  <a:lnTo>
                    <a:pt x="795" y="565"/>
                  </a:lnTo>
                  <a:lnTo>
                    <a:pt x="796" y="550"/>
                  </a:lnTo>
                  <a:lnTo>
                    <a:pt x="793" y="549"/>
                  </a:lnTo>
                  <a:lnTo>
                    <a:pt x="793" y="547"/>
                  </a:lnTo>
                  <a:lnTo>
                    <a:pt x="807" y="544"/>
                  </a:lnTo>
                  <a:lnTo>
                    <a:pt x="805" y="532"/>
                  </a:lnTo>
                  <a:lnTo>
                    <a:pt x="795" y="526"/>
                  </a:lnTo>
                  <a:lnTo>
                    <a:pt x="790" y="528"/>
                  </a:lnTo>
                  <a:lnTo>
                    <a:pt x="780" y="537"/>
                  </a:lnTo>
                  <a:lnTo>
                    <a:pt x="778" y="537"/>
                  </a:lnTo>
                  <a:lnTo>
                    <a:pt x="778" y="531"/>
                  </a:lnTo>
                  <a:lnTo>
                    <a:pt x="772" y="532"/>
                  </a:lnTo>
                  <a:lnTo>
                    <a:pt x="775" y="529"/>
                  </a:lnTo>
                  <a:lnTo>
                    <a:pt x="777" y="529"/>
                  </a:lnTo>
                  <a:lnTo>
                    <a:pt x="774" y="526"/>
                  </a:lnTo>
                  <a:lnTo>
                    <a:pt x="783" y="526"/>
                  </a:lnTo>
                  <a:lnTo>
                    <a:pt x="789" y="525"/>
                  </a:lnTo>
                  <a:lnTo>
                    <a:pt x="793" y="522"/>
                  </a:lnTo>
                  <a:lnTo>
                    <a:pt x="799" y="520"/>
                  </a:lnTo>
                  <a:lnTo>
                    <a:pt x="802" y="513"/>
                  </a:lnTo>
                  <a:lnTo>
                    <a:pt x="799" y="511"/>
                  </a:lnTo>
                  <a:lnTo>
                    <a:pt x="793" y="510"/>
                  </a:lnTo>
                  <a:lnTo>
                    <a:pt x="789" y="507"/>
                  </a:lnTo>
                  <a:lnTo>
                    <a:pt x="784" y="504"/>
                  </a:lnTo>
                  <a:lnTo>
                    <a:pt x="777" y="505"/>
                  </a:lnTo>
                  <a:lnTo>
                    <a:pt x="772" y="508"/>
                  </a:lnTo>
                  <a:lnTo>
                    <a:pt x="769" y="507"/>
                  </a:lnTo>
                  <a:lnTo>
                    <a:pt x="775" y="504"/>
                  </a:lnTo>
                  <a:lnTo>
                    <a:pt x="778" y="501"/>
                  </a:lnTo>
                  <a:lnTo>
                    <a:pt x="771" y="498"/>
                  </a:lnTo>
                  <a:lnTo>
                    <a:pt x="777" y="497"/>
                  </a:lnTo>
                  <a:lnTo>
                    <a:pt x="783" y="501"/>
                  </a:lnTo>
                  <a:lnTo>
                    <a:pt x="789" y="501"/>
                  </a:lnTo>
                  <a:lnTo>
                    <a:pt x="795" y="495"/>
                  </a:lnTo>
                  <a:lnTo>
                    <a:pt x="796" y="492"/>
                  </a:lnTo>
                  <a:lnTo>
                    <a:pt x="805" y="486"/>
                  </a:lnTo>
                  <a:lnTo>
                    <a:pt x="802" y="477"/>
                  </a:lnTo>
                  <a:lnTo>
                    <a:pt x="808" y="482"/>
                  </a:lnTo>
                  <a:lnTo>
                    <a:pt x="811" y="483"/>
                  </a:lnTo>
                  <a:lnTo>
                    <a:pt x="813" y="471"/>
                  </a:lnTo>
                  <a:lnTo>
                    <a:pt x="816" y="470"/>
                  </a:lnTo>
                  <a:lnTo>
                    <a:pt x="819" y="470"/>
                  </a:lnTo>
                  <a:lnTo>
                    <a:pt x="820" y="479"/>
                  </a:lnTo>
                  <a:lnTo>
                    <a:pt x="835" y="495"/>
                  </a:lnTo>
                  <a:lnTo>
                    <a:pt x="846" y="500"/>
                  </a:lnTo>
                  <a:lnTo>
                    <a:pt x="850" y="500"/>
                  </a:lnTo>
                  <a:lnTo>
                    <a:pt x="852" y="495"/>
                  </a:lnTo>
                  <a:lnTo>
                    <a:pt x="858" y="494"/>
                  </a:lnTo>
                  <a:lnTo>
                    <a:pt x="862" y="486"/>
                  </a:lnTo>
                  <a:lnTo>
                    <a:pt x="868" y="489"/>
                  </a:lnTo>
                  <a:lnTo>
                    <a:pt x="876" y="489"/>
                  </a:lnTo>
                  <a:lnTo>
                    <a:pt x="879" y="486"/>
                  </a:lnTo>
                  <a:lnTo>
                    <a:pt x="877" y="483"/>
                  </a:lnTo>
                  <a:lnTo>
                    <a:pt x="877" y="473"/>
                  </a:lnTo>
                  <a:lnTo>
                    <a:pt x="880" y="468"/>
                  </a:lnTo>
                  <a:lnTo>
                    <a:pt x="880" y="465"/>
                  </a:lnTo>
                  <a:lnTo>
                    <a:pt x="862" y="458"/>
                  </a:lnTo>
                  <a:lnTo>
                    <a:pt x="859" y="453"/>
                  </a:lnTo>
                  <a:lnTo>
                    <a:pt x="852" y="456"/>
                  </a:lnTo>
                  <a:lnTo>
                    <a:pt x="846" y="453"/>
                  </a:lnTo>
                  <a:lnTo>
                    <a:pt x="846" y="452"/>
                  </a:lnTo>
                  <a:lnTo>
                    <a:pt x="849" y="450"/>
                  </a:lnTo>
                  <a:lnTo>
                    <a:pt x="847" y="447"/>
                  </a:lnTo>
                  <a:lnTo>
                    <a:pt x="852" y="443"/>
                  </a:lnTo>
                  <a:lnTo>
                    <a:pt x="850" y="440"/>
                  </a:lnTo>
                  <a:lnTo>
                    <a:pt x="844" y="438"/>
                  </a:lnTo>
                  <a:lnTo>
                    <a:pt x="855" y="434"/>
                  </a:lnTo>
                  <a:lnTo>
                    <a:pt x="852" y="423"/>
                  </a:lnTo>
                  <a:lnTo>
                    <a:pt x="856" y="425"/>
                  </a:lnTo>
                  <a:lnTo>
                    <a:pt x="858" y="428"/>
                  </a:lnTo>
                  <a:lnTo>
                    <a:pt x="867" y="426"/>
                  </a:lnTo>
                  <a:lnTo>
                    <a:pt x="873" y="428"/>
                  </a:lnTo>
                  <a:lnTo>
                    <a:pt x="877" y="428"/>
                  </a:lnTo>
                  <a:lnTo>
                    <a:pt x="882" y="429"/>
                  </a:lnTo>
                  <a:lnTo>
                    <a:pt x="886" y="441"/>
                  </a:lnTo>
                  <a:lnTo>
                    <a:pt x="893" y="443"/>
                  </a:lnTo>
                  <a:lnTo>
                    <a:pt x="902" y="431"/>
                  </a:lnTo>
                  <a:lnTo>
                    <a:pt x="901" y="426"/>
                  </a:lnTo>
                  <a:lnTo>
                    <a:pt x="898" y="422"/>
                  </a:lnTo>
                  <a:lnTo>
                    <a:pt x="895" y="416"/>
                  </a:lnTo>
                  <a:lnTo>
                    <a:pt x="889" y="419"/>
                  </a:lnTo>
                  <a:lnTo>
                    <a:pt x="883" y="416"/>
                  </a:lnTo>
                  <a:lnTo>
                    <a:pt x="876" y="414"/>
                  </a:lnTo>
                  <a:lnTo>
                    <a:pt x="870" y="416"/>
                  </a:lnTo>
                  <a:lnTo>
                    <a:pt x="870" y="414"/>
                  </a:lnTo>
                  <a:lnTo>
                    <a:pt x="873" y="413"/>
                  </a:lnTo>
                  <a:lnTo>
                    <a:pt x="874" y="393"/>
                  </a:lnTo>
                  <a:lnTo>
                    <a:pt x="873" y="390"/>
                  </a:lnTo>
                  <a:lnTo>
                    <a:pt x="868" y="390"/>
                  </a:lnTo>
                  <a:lnTo>
                    <a:pt x="864" y="393"/>
                  </a:lnTo>
                  <a:lnTo>
                    <a:pt x="861" y="395"/>
                  </a:lnTo>
                  <a:lnTo>
                    <a:pt x="864" y="387"/>
                  </a:lnTo>
                  <a:lnTo>
                    <a:pt x="873" y="384"/>
                  </a:lnTo>
                  <a:lnTo>
                    <a:pt x="876" y="386"/>
                  </a:lnTo>
                  <a:lnTo>
                    <a:pt x="876" y="380"/>
                  </a:lnTo>
                  <a:lnTo>
                    <a:pt x="862" y="366"/>
                  </a:lnTo>
                  <a:lnTo>
                    <a:pt x="855" y="366"/>
                  </a:lnTo>
                  <a:lnTo>
                    <a:pt x="852" y="362"/>
                  </a:lnTo>
                  <a:lnTo>
                    <a:pt x="861" y="363"/>
                  </a:lnTo>
                  <a:lnTo>
                    <a:pt x="855" y="356"/>
                  </a:lnTo>
                  <a:lnTo>
                    <a:pt x="883" y="372"/>
                  </a:lnTo>
                  <a:lnTo>
                    <a:pt x="886" y="377"/>
                  </a:lnTo>
                  <a:lnTo>
                    <a:pt x="887" y="383"/>
                  </a:lnTo>
                  <a:lnTo>
                    <a:pt x="890" y="386"/>
                  </a:lnTo>
                  <a:lnTo>
                    <a:pt x="893" y="384"/>
                  </a:lnTo>
                  <a:lnTo>
                    <a:pt x="895" y="345"/>
                  </a:lnTo>
                  <a:lnTo>
                    <a:pt x="886" y="333"/>
                  </a:lnTo>
                  <a:lnTo>
                    <a:pt x="882" y="335"/>
                  </a:lnTo>
                  <a:lnTo>
                    <a:pt x="879" y="333"/>
                  </a:lnTo>
                  <a:lnTo>
                    <a:pt x="876" y="330"/>
                  </a:lnTo>
                  <a:lnTo>
                    <a:pt x="870" y="330"/>
                  </a:lnTo>
                  <a:lnTo>
                    <a:pt x="870" y="327"/>
                  </a:lnTo>
                  <a:lnTo>
                    <a:pt x="883" y="326"/>
                  </a:lnTo>
                  <a:lnTo>
                    <a:pt x="886" y="324"/>
                  </a:lnTo>
                  <a:lnTo>
                    <a:pt x="890" y="323"/>
                  </a:lnTo>
                  <a:lnTo>
                    <a:pt x="890" y="320"/>
                  </a:lnTo>
                  <a:lnTo>
                    <a:pt x="887" y="312"/>
                  </a:lnTo>
                  <a:lnTo>
                    <a:pt x="883" y="311"/>
                  </a:lnTo>
                  <a:lnTo>
                    <a:pt x="877" y="312"/>
                  </a:lnTo>
                  <a:lnTo>
                    <a:pt x="870" y="306"/>
                  </a:lnTo>
                  <a:lnTo>
                    <a:pt x="877" y="317"/>
                  </a:lnTo>
                  <a:lnTo>
                    <a:pt x="873" y="315"/>
                  </a:lnTo>
                  <a:lnTo>
                    <a:pt x="870" y="311"/>
                  </a:lnTo>
                  <a:lnTo>
                    <a:pt x="867" y="309"/>
                  </a:lnTo>
                  <a:lnTo>
                    <a:pt x="868" y="315"/>
                  </a:lnTo>
                  <a:lnTo>
                    <a:pt x="864" y="314"/>
                  </a:lnTo>
                  <a:lnTo>
                    <a:pt x="862" y="311"/>
                  </a:lnTo>
                  <a:lnTo>
                    <a:pt x="859" y="311"/>
                  </a:lnTo>
                  <a:lnTo>
                    <a:pt x="859" y="302"/>
                  </a:lnTo>
                  <a:lnTo>
                    <a:pt x="859" y="297"/>
                  </a:lnTo>
                  <a:lnTo>
                    <a:pt x="849" y="299"/>
                  </a:lnTo>
                  <a:lnTo>
                    <a:pt x="844" y="296"/>
                  </a:lnTo>
                  <a:lnTo>
                    <a:pt x="846" y="294"/>
                  </a:lnTo>
                  <a:lnTo>
                    <a:pt x="856" y="296"/>
                  </a:lnTo>
                  <a:lnTo>
                    <a:pt x="853" y="294"/>
                  </a:lnTo>
                  <a:lnTo>
                    <a:pt x="856" y="291"/>
                  </a:lnTo>
                  <a:lnTo>
                    <a:pt x="852" y="290"/>
                  </a:lnTo>
                  <a:lnTo>
                    <a:pt x="850" y="285"/>
                  </a:lnTo>
                  <a:lnTo>
                    <a:pt x="847" y="285"/>
                  </a:lnTo>
                  <a:lnTo>
                    <a:pt x="846" y="290"/>
                  </a:lnTo>
                  <a:lnTo>
                    <a:pt x="846" y="285"/>
                  </a:lnTo>
                  <a:lnTo>
                    <a:pt x="841" y="278"/>
                  </a:lnTo>
                  <a:lnTo>
                    <a:pt x="846" y="273"/>
                  </a:lnTo>
                  <a:lnTo>
                    <a:pt x="846" y="270"/>
                  </a:lnTo>
                  <a:lnTo>
                    <a:pt x="852" y="269"/>
                  </a:lnTo>
                  <a:lnTo>
                    <a:pt x="858" y="281"/>
                  </a:lnTo>
                  <a:lnTo>
                    <a:pt x="864" y="276"/>
                  </a:lnTo>
                  <a:lnTo>
                    <a:pt x="867" y="272"/>
                  </a:lnTo>
                  <a:lnTo>
                    <a:pt x="873" y="269"/>
                  </a:lnTo>
                  <a:lnTo>
                    <a:pt x="859" y="266"/>
                  </a:lnTo>
                  <a:lnTo>
                    <a:pt x="861" y="263"/>
                  </a:lnTo>
                  <a:lnTo>
                    <a:pt x="873" y="264"/>
                  </a:lnTo>
                  <a:lnTo>
                    <a:pt x="876" y="263"/>
                  </a:lnTo>
                  <a:lnTo>
                    <a:pt x="874" y="261"/>
                  </a:lnTo>
                  <a:lnTo>
                    <a:pt x="859" y="257"/>
                  </a:lnTo>
                  <a:lnTo>
                    <a:pt x="892" y="261"/>
                  </a:lnTo>
                  <a:lnTo>
                    <a:pt x="913" y="270"/>
                  </a:lnTo>
                  <a:lnTo>
                    <a:pt x="916" y="264"/>
                  </a:lnTo>
                  <a:lnTo>
                    <a:pt x="916" y="232"/>
                  </a:lnTo>
                  <a:lnTo>
                    <a:pt x="914" y="230"/>
                  </a:lnTo>
                  <a:lnTo>
                    <a:pt x="913" y="232"/>
                  </a:lnTo>
                  <a:lnTo>
                    <a:pt x="907" y="227"/>
                  </a:lnTo>
                  <a:lnTo>
                    <a:pt x="904" y="230"/>
                  </a:lnTo>
                  <a:lnTo>
                    <a:pt x="904" y="236"/>
                  </a:lnTo>
                  <a:lnTo>
                    <a:pt x="902" y="238"/>
                  </a:lnTo>
                  <a:lnTo>
                    <a:pt x="898" y="236"/>
                  </a:lnTo>
                  <a:lnTo>
                    <a:pt x="898" y="230"/>
                  </a:lnTo>
                  <a:lnTo>
                    <a:pt x="892" y="226"/>
                  </a:lnTo>
                  <a:lnTo>
                    <a:pt x="877" y="224"/>
                  </a:lnTo>
                  <a:lnTo>
                    <a:pt x="883" y="223"/>
                  </a:lnTo>
                  <a:lnTo>
                    <a:pt x="883" y="220"/>
                  </a:lnTo>
                  <a:lnTo>
                    <a:pt x="876" y="217"/>
                  </a:lnTo>
                  <a:lnTo>
                    <a:pt x="879" y="217"/>
                  </a:lnTo>
                  <a:lnTo>
                    <a:pt x="879" y="212"/>
                  </a:lnTo>
                  <a:lnTo>
                    <a:pt x="883" y="214"/>
                  </a:lnTo>
                  <a:lnTo>
                    <a:pt x="876" y="206"/>
                  </a:lnTo>
                  <a:lnTo>
                    <a:pt x="874" y="205"/>
                  </a:lnTo>
                  <a:lnTo>
                    <a:pt x="877" y="199"/>
                  </a:lnTo>
                  <a:lnTo>
                    <a:pt x="882" y="202"/>
                  </a:lnTo>
                  <a:lnTo>
                    <a:pt x="890" y="202"/>
                  </a:lnTo>
                  <a:lnTo>
                    <a:pt x="899" y="211"/>
                  </a:lnTo>
                  <a:lnTo>
                    <a:pt x="904" y="208"/>
                  </a:lnTo>
                  <a:lnTo>
                    <a:pt x="902" y="202"/>
                  </a:lnTo>
                  <a:lnTo>
                    <a:pt x="899" y="197"/>
                  </a:lnTo>
                  <a:lnTo>
                    <a:pt x="877" y="185"/>
                  </a:lnTo>
                  <a:lnTo>
                    <a:pt x="877" y="181"/>
                  </a:lnTo>
                  <a:lnTo>
                    <a:pt x="874" y="179"/>
                  </a:lnTo>
                  <a:lnTo>
                    <a:pt x="871" y="182"/>
                  </a:lnTo>
                  <a:lnTo>
                    <a:pt x="862" y="203"/>
                  </a:lnTo>
                  <a:lnTo>
                    <a:pt x="858" y="203"/>
                  </a:lnTo>
                  <a:lnTo>
                    <a:pt x="856" y="197"/>
                  </a:lnTo>
                  <a:lnTo>
                    <a:pt x="861" y="178"/>
                  </a:lnTo>
                  <a:lnTo>
                    <a:pt x="864" y="172"/>
                  </a:lnTo>
                  <a:lnTo>
                    <a:pt x="865" y="169"/>
                  </a:lnTo>
                  <a:lnTo>
                    <a:pt x="864" y="164"/>
                  </a:lnTo>
                  <a:lnTo>
                    <a:pt x="871" y="125"/>
                  </a:lnTo>
                  <a:lnTo>
                    <a:pt x="867" y="127"/>
                  </a:lnTo>
                  <a:lnTo>
                    <a:pt x="865" y="124"/>
                  </a:lnTo>
                  <a:lnTo>
                    <a:pt x="870" y="124"/>
                  </a:lnTo>
                  <a:lnTo>
                    <a:pt x="870" y="115"/>
                  </a:lnTo>
                  <a:lnTo>
                    <a:pt x="868" y="112"/>
                  </a:lnTo>
                  <a:lnTo>
                    <a:pt x="870" y="110"/>
                  </a:lnTo>
                  <a:lnTo>
                    <a:pt x="873" y="110"/>
                  </a:lnTo>
                  <a:lnTo>
                    <a:pt x="879" y="106"/>
                  </a:lnTo>
                  <a:lnTo>
                    <a:pt x="883" y="107"/>
                  </a:lnTo>
                  <a:lnTo>
                    <a:pt x="889" y="101"/>
                  </a:lnTo>
                  <a:lnTo>
                    <a:pt x="887" y="83"/>
                  </a:lnTo>
                  <a:lnTo>
                    <a:pt x="889" y="83"/>
                  </a:lnTo>
                  <a:lnTo>
                    <a:pt x="892" y="82"/>
                  </a:lnTo>
                  <a:lnTo>
                    <a:pt x="893" y="83"/>
                  </a:lnTo>
                  <a:lnTo>
                    <a:pt x="893" y="76"/>
                  </a:lnTo>
                  <a:lnTo>
                    <a:pt x="896" y="71"/>
                  </a:lnTo>
                  <a:lnTo>
                    <a:pt x="899" y="70"/>
                  </a:lnTo>
                  <a:lnTo>
                    <a:pt x="899" y="76"/>
                  </a:lnTo>
                  <a:lnTo>
                    <a:pt x="902" y="65"/>
                  </a:lnTo>
                  <a:lnTo>
                    <a:pt x="893" y="64"/>
                  </a:lnTo>
                  <a:lnTo>
                    <a:pt x="890" y="80"/>
                  </a:lnTo>
                  <a:lnTo>
                    <a:pt x="893" y="55"/>
                  </a:lnTo>
                  <a:lnTo>
                    <a:pt x="892" y="53"/>
                  </a:lnTo>
                  <a:lnTo>
                    <a:pt x="895" y="32"/>
                  </a:lnTo>
                  <a:lnTo>
                    <a:pt x="898" y="25"/>
                  </a:lnTo>
                  <a:lnTo>
                    <a:pt x="901" y="22"/>
                  </a:lnTo>
                  <a:lnTo>
                    <a:pt x="911" y="26"/>
                  </a:lnTo>
                  <a:lnTo>
                    <a:pt x="919" y="23"/>
                  </a:lnTo>
                  <a:lnTo>
                    <a:pt x="923" y="16"/>
                  </a:lnTo>
                  <a:lnTo>
                    <a:pt x="923" y="11"/>
                  </a:lnTo>
                  <a:lnTo>
                    <a:pt x="926" y="7"/>
                  </a:lnTo>
                  <a:lnTo>
                    <a:pt x="928" y="1"/>
                  </a:lnTo>
                  <a:lnTo>
                    <a:pt x="928" y="0"/>
                  </a:lnTo>
                  <a:lnTo>
                    <a:pt x="893" y="0"/>
                  </a:lnTo>
                  <a:lnTo>
                    <a:pt x="887" y="7"/>
                  </a:lnTo>
                  <a:lnTo>
                    <a:pt x="885" y="14"/>
                  </a:lnTo>
                  <a:lnTo>
                    <a:pt x="885" y="19"/>
                  </a:lnTo>
                  <a:lnTo>
                    <a:pt x="889" y="20"/>
                  </a:lnTo>
                  <a:lnTo>
                    <a:pt x="883" y="23"/>
                  </a:lnTo>
                  <a:lnTo>
                    <a:pt x="880" y="16"/>
                  </a:lnTo>
                  <a:lnTo>
                    <a:pt x="877" y="14"/>
                  </a:lnTo>
                  <a:lnTo>
                    <a:pt x="880" y="6"/>
                  </a:lnTo>
                  <a:lnTo>
                    <a:pt x="880" y="3"/>
                  </a:lnTo>
                  <a:lnTo>
                    <a:pt x="879" y="0"/>
                  </a:lnTo>
                  <a:lnTo>
                    <a:pt x="138" y="0"/>
                  </a:lnTo>
                  <a:lnTo>
                    <a:pt x="132"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44" name="Freeform 718"/>
            <p:cNvSpPr>
              <a:spLocks/>
            </p:cNvSpPr>
            <p:nvPr/>
          </p:nvSpPr>
          <p:spPr bwMode="auto">
            <a:xfrm>
              <a:off x="3601" y="2275"/>
              <a:ext cx="80" cy="63"/>
            </a:xfrm>
            <a:custGeom>
              <a:avLst/>
              <a:gdLst>
                <a:gd name="T0" fmla="*/ 62 w 80"/>
                <a:gd name="T1" fmla="*/ 62 h 63"/>
                <a:gd name="T2" fmla="*/ 60 w 80"/>
                <a:gd name="T3" fmla="*/ 63 h 63"/>
                <a:gd name="T4" fmla="*/ 17 w 80"/>
                <a:gd name="T5" fmla="*/ 57 h 63"/>
                <a:gd name="T6" fmla="*/ 0 w 80"/>
                <a:gd name="T7" fmla="*/ 36 h 63"/>
                <a:gd name="T8" fmla="*/ 0 w 80"/>
                <a:gd name="T9" fmla="*/ 33 h 63"/>
                <a:gd name="T10" fmla="*/ 2 w 80"/>
                <a:gd name="T11" fmla="*/ 33 h 63"/>
                <a:gd name="T12" fmla="*/ 3 w 80"/>
                <a:gd name="T13" fmla="*/ 36 h 63"/>
                <a:gd name="T14" fmla="*/ 5 w 80"/>
                <a:gd name="T15" fmla="*/ 38 h 63"/>
                <a:gd name="T16" fmla="*/ 14 w 80"/>
                <a:gd name="T17" fmla="*/ 38 h 63"/>
                <a:gd name="T18" fmla="*/ 15 w 80"/>
                <a:gd name="T19" fmla="*/ 36 h 63"/>
                <a:gd name="T20" fmla="*/ 18 w 80"/>
                <a:gd name="T21" fmla="*/ 35 h 63"/>
                <a:gd name="T22" fmla="*/ 26 w 80"/>
                <a:gd name="T23" fmla="*/ 35 h 63"/>
                <a:gd name="T24" fmla="*/ 29 w 80"/>
                <a:gd name="T25" fmla="*/ 36 h 63"/>
                <a:gd name="T26" fmla="*/ 30 w 80"/>
                <a:gd name="T27" fmla="*/ 36 h 63"/>
                <a:gd name="T28" fmla="*/ 33 w 80"/>
                <a:gd name="T29" fmla="*/ 36 h 63"/>
                <a:gd name="T30" fmla="*/ 41 w 80"/>
                <a:gd name="T31" fmla="*/ 36 h 63"/>
                <a:gd name="T32" fmla="*/ 42 w 80"/>
                <a:gd name="T33" fmla="*/ 35 h 63"/>
                <a:gd name="T34" fmla="*/ 44 w 80"/>
                <a:gd name="T35" fmla="*/ 33 h 63"/>
                <a:gd name="T36" fmla="*/ 47 w 80"/>
                <a:gd name="T37" fmla="*/ 33 h 63"/>
                <a:gd name="T38" fmla="*/ 47 w 80"/>
                <a:gd name="T39" fmla="*/ 32 h 63"/>
                <a:gd name="T40" fmla="*/ 48 w 80"/>
                <a:gd name="T41" fmla="*/ 32 h 63"/>
                <a:gd name="T42" fmla="*/ 48 w 80"/>
                <a:gd name="T43" fmla="*/ 30 h 63"/>
                <a:gd name="T44" fmla="*/ 48 w 80"/>
                <a:gd name="T45" fmla="*/ 29 h 63"/>
                <a:gd name="T46" fmla="*/ 51 w 80"/>
                <a:gd name="T47" fmla="*/ 29 h 63"/>
                <a:gd name="T48" fmla="*/ 50 w 80"/>
                <a:gd name="T49" fmla="*/ 29 h 63"/>
                <a:gd name="T50" fmla="*/ 51 w 80"/>
                <a:gd name="T51" fmla="*/ 27 h 63"/>
                <a:gd name="T52" fmla="*/ 51 w 80"/>
                <a:gd name="T53" fmla="*/ 26 h 63"/>
                <a:gd name="T54" fmla="*/ 53 w 80"/>
                <a:gd name="T55" fmla="*/ 26 h 63"/>
                <a:gd name="T56" fmla="*/ 53 w 80"/>
                <a:gd name="T57" fmla="*/ 24 h 63"/>
                <a:gd name="T58" fmla="*/ 53 w 80"/>
                <a:gd name="T59" fmla="*/ 23 h 63"/>
                <a:gd name="T60" fmla="*/ 56 w 80"/>
                <a:gd name="T61" fmla="*/ 21 h 63"/>
                <a:gd name="T62" fmla="*/ 57 w 80"/>
                <a:gd name="T63" fmla="*/ 20 h 63"/>
                <a:gd name="T64" fmla="*/ 59 w 80"/>
                <a:gd name="T65" fmla="*/ 20 h 63"/>
                <a:gd name="T66" fmla="*/ 59 w 80"/>
                <a:gd name="T67" fmla="*/ 18 h 63"/>
                <a:gd name="T68" fmla="*/ 62 w 80"/>
                <a:gd name="T69" fmla="*/ 17 h 63"/>
                <a:gd name="T70" fmla="*/ 63 w 80"/>
                <a:gd name="T71" fmla="*/ 15 h 63"/>
                <a:gd name="T72" fmla="*/ 65 w 80"/>
                <a:gd name="T73" fmla="*/ 14 h 63"/>
                <a:gd name="T74" fmla="*/ 65 w 80"/>
                <a:gd name="T75" fmla="*/ 12 h 63"/>
                <a:gd name="T76" fmla="*/ 66 w 80"/>
                <a:gd name="T77" fmla="*/ 11 h 63"/>
                <a:gd name="T78" fmla="*/ 66 w 80"/>
                <a:gd name="T79" fmla="*/ 9 h 63"/>
                <a:gd name="T80" fmla="*/ 68 w 80"/>
                <a:gd name="T81" fmla="*/ 9 h 63"/>
                <a:gd name="T82" fmla="*/ 68 w 80"/>
                <a:gd name="T83" fmla="*/ 8 h 63"/>
                <a:gd name="T84" fmla="*/ 71 w 80"/>
                <a:gd name="T85" fmla="*/ 6 h 63"/>
                <a:gd name="T86" fmla="*/ 74 w 80"/>
                <a:gd name="T87" fmla="*/ 3 h 63"/>
                <a:gd name="T88" fmla="*/ 75 w 80"/>
                <a:gd name="T89" fmla="*/ 0 h 63"/>
                <a:gd name="T90" fmla="*/ 77 w 80"/>
                <a:gd name="T91" fmla="*/ 2 h 63"/>
                <a:gd name="T92" fmla="*/ 77 w 80"/>
                <a:gd name="T93" fmla="*/ 3 h 63"/>
                <a:gd name="T94" fmla="*/ 77 w 80"/>
                <a:gd name="T95" fmla="*/ 5 h 63"/>
                <a:gd name="T96" fmla="*/ 77 w 80"/>
                <a:gd name="T97" fmla="*/ 6 h 63"/>
                <a:gd name="T98" fmla="*/ 78 w 80"/>
                <a:gd name="T99" fmla="*/ 8 h 63"/>
                <a:gd name="T100" fmla="*/ 80 w 80"/>
                <a:gd name="T101" fmla="*/ 9 h 63"/>
                <a:gd name="T102" fmla="*/ 80 w 80"/>
                <a:gd name="T103" fmla="*/ 21 h 63"/>
                <a:gd name="T104" fmla="*/ 69 w 80"/>
                <a:gd name="T105" fmla="*/ 23 h 63"/>
                <a:gd name="T106" fmla="*/ 72 w 80"/>
                <a:gd name="T107" fmla="*/ 32 h 63"/>
                <a:gd name="T108" fmla="*/ 71 w 80"/>
                <a:gd name="T109" fmla="*/ 33 h 63"/>
                <a:gd name="T110" fmla="*/ 72 w 80"/>
                <a:gd name="T111" fmla="*/ 35 h 63"/>
                <a:gd name="T112" fmla="*/ 74 w 80"/>
                <a:gd name="T113" fmla="*/ 35 h 63"/>
                <a:gd name="T114" fmla="*/ 72 w 80"/>
                <a:gd name="T115" fmla="*/ 38 h 63"/>
                <a:gd name="T116" fmla="*/ 68 w 80"/>
                <a:gd name="T117" fmla="*/ 38 h 63"/>
                <a:gd name="T118" fmla="*/ 62 w 80"/>
                <a:gd name="T119" fmla="*/ 62 h 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0"/>
                <a:gd name="T181" fmla="*/ 0 h 63"/>
                <a:gd name="T182" fmla="*/ 80 w 80"/>
                <a:gd name="T183" fmla="*/ 63 h 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0" h="63">
                  <a:moveTo>
                    <a:pt x="62" y="62"/>
                  </a:moveTo>
                  <a:lnTo>
                    <a:pt x="60" y="63"/>
                  </a:lnTo>
                  <a:lnTo>
                    <a:pt x="17" y="57"/>
                  </a:lnTo>
                  <a:lnTo>
                    <a:pt x="0" y="36"/>
                  </a:lnTo>
                  <a:lnTo>
                    <a:pt x="0" y="33"/>
                  </a:lnTo>
                  <a:lnTo>
                    <a:pt x="2" y="33"/>
                  </a:lnTo>
                  <a:lnTo>
                    <a:pt x="3" y="36"/>
                  </a:lnTo>
                  <a:lnTo>
                    <a:pt x="5" y="38"/>
                  </a:lnTo>
                  <a:lnTo>
                    <a:pt x="14" y="38"/>
                  </a:lnTo>
                  <a:lnTo>
                    <a:pt x="15" y="36"/>
                  </a:lnTo>
                  <a:lnTo>
                    <a:pt x="18" y="35"/>
                  </a:lnTo>
                  <a:lnTo>
                    <a:pt x="26" y="35"/>
                  </a:lnTo>
                  <a:lnTo>
                    <a:pt x="29" y="36"/>
                  </a:lnTo>
                  <a:lnTo>
                    <a:pt x="30" y="36"/>
                  </a:lnTo>
                  <a:lnTo>
                    <a:pt x="33" y="36"/>
                  </a:lnTo>
                  <a:lnTo>
                    <a:pt x="41" y="36"/>
                  </a:lnTo>
                  <a:lnTo>
                    <a:pt x="42" y="35"/>
                  </a:lnTo>
                  <a:lnTo>
                    <a:pt x="44" y="33"/>
                  </a:lnTo>
                  <a:lnTo>
                    <a:pt x="47" y="33"/>
                  </a:lnTo>
                  <a:lnTo>
                    <a:pt x="47" y="32"/>
                  </a:lnTo>
                  <a:lnTo>
                    <a:pt x="48" y="32"/>
                  </a:lnTo>
                  <a:lnTo>
                    <a:pt x="48" y="30"/>
                  </a:lnTo>
                  <a:lnTo>
                    <a:pt x="48" y="29"/>
                  </a:lnTo>
                  <a:lnTo>
                    <a:pt x="51" y="29"/>
                  </a:lnTo>
                  <a:lnTo>
                    <a:pt x="50" y="29"/>
                  </a:lnTo>
                  <a:lnTo>
                    <a:pt x="51" y="27"/>
                  </a:lnTo>
                  <a:lnTo>
                    <a:pt x="51" y="26"/>
                  </a:lnTo>
                  <a:lnTo>
                    <a:pt x="53" y="26"/>
                  </a:lnTo>
                  <a:lnTo>
                    <a:pt x="53" y="24"/>
                  </a:lnTo>
                  <a:lnTo>
                    <a:pt x="53" y="23"/>
                  </a:lnTo>
                  <a:lnTo>
                    <a:pt x="56" y="21"/>
                  </a:lnTo>
                  <a:lnTo>
                    <a:pt x="57" y="20"/>
                  </a:lnTo>
                  <a:lnTo>
                    <a:pt x="59" y="20"/>
                  </a:lnTo>
                  <a:lnTo>
                    <a:pt x="59" y="18"/>
                  </a:lnTo>
                  <a:lnTo>
                    <a:pt x="62" y="17"/>
                  </a:lnTo>
                  <a:lnTo>
                    <a:pt x="63" y="15"/>
                  </a:lnTo>
                  <a:lnTo>
                    <a:pt x="65" y="14"/>
                  </a:lnTo>
                  <a:lnTo>
                    <a:pt x="65" y="12"/>
                  </a:lnTo>
                  <a:lnTo>
                    <a:pt x="66" y="11"/>
                  </a:lnTo>
                  <a:lnTo>
                    <a:pt x="66" y="9"/>
                  </a:lnTo>
                  <a:lnTo>
                    <a:pt x="68" y="9"/>
                  </a:lnTo>
                  <a:lnTo>
                    <a:pt x="68" y="8"/>
                  </a:lnTo>
                  <a:lnTo>
                    <a:pt x="71" y="6"/>
                  </a:lnTo>
                  <a:lnTo>
                    <a:pt x="74" y="3"/>
                  </a:lnTo>
                  <a:lnTo>
                    <a:pt x="75" y="0"/>
                  </a:lnTo>
                  <a:lnTo>
                    <a:pt x="77" y="2"/>
                  </a:lnTo>
                  <a:lnTo>
                    <a:pt x="77" y="3"/>
                  </a:lnTo>
                  <a:lnTo>
                    <a:pt x="77" y="5"/>
                  </a:lnTo>
                  <a:lnTo>
                    <a:pt x="77" y="6"/>
                  </a:lnTo>
                  <a:lnTo>
                    <a:pt x="78" y="8"/>
                  </a:lnTo>
                  <a:lnTo>
                    <a:pt x="80" y="9"/>
                  </a:lnTo>
                  <a:lnTo>
                    <a:pt x="80" y="21"/>
                  </a:lnTo>
                  <a:lnTo>
                    <a:pt x="69" y="23"/>
                  </a:lnTo>
                  <a:lnTo>
                    <a:pt x="72" y="32"/>
                  </a:lnTo>
                  <a:lnTo>
                    <a:pt x="71" y="33"/>
                  </a:lnTo>
                  <a:lnTo>
                    <a:pt x="72" y="35"/>
                  </a:lnTo>
                  <a:lnTo>
                    <a:pt x="74" y="35"/>
                  </a:lnTo>
                  <a:lnTo>
                    <a:pt x="72" y="38"/>
                  </a:lnTo>
                  <a:lnTo>
                    <a:pt x="68" y="38"/>
                  </a:lnTo>
                  <a:lnTo>
                    <a:pt x="62" y="6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45" name="Freeform 719"/>
            <p:cNvSpPr>
              <a:spLocks/>
            </p:cNvSpPr>
            <p:nvPr/>
          </p:nvSpPr>
          <p:spPr bwMode="auto">
            <a:xfrm>
              <a:off x="3452" y="2402"/>
              <a:ext cx="175" cy="111"/>
            </a:xfrm>
            <a:custGeom>
              <a:avLst/>
              <a:gdLst>
                <a:gd name="T0" fmla="*/ 175 w 175"/>
                <a:gd name="T1" fmla="*/ 42 h 111"/>
                <a:gd name="T2" fmla="*/ 166 w 175"/>
                <a:gd name="T3" fmla="*/ 47 h 111"/>
                <a:gd name="T4" fmla="*/ 163 w 175"/>
                <a:gd name="T5" fmla="*/ 50 h 111"/>
                <a:gd name="T6" fmla="*/ 160 w 175"/>
                <a:gd name="T7" fmla="*/ 54 h 111"/>
                <a:gd name="T8" fmla="*/ 161 w 175"/>
                <a:gd name="T9" fmla="*/ 59 h 111"/>
                <a:gd name="T10" fmla="*/ 161 w 175"/>
                <a:gd name="T11" fmla="*/ 60 h 111"/>
                <a:gd name="T12" fmla="*/ 160 w 175"/>
                <a:gd name="T13" fmla="*/ 60 h 111"/>
                <a:gd name="T14" fmla="*/ 158 w 175"/>
                <a:gd name="T15" fmla="*/ 60 h 111"/>
                <a:gd name="T16" fmla="*/ 151 w 175"/>
                <a:gd name="T17" fmla="*/ 63 h 111"/>
                <a:gd name="T18" fmla="*/ 148 w 175"/>
                <a:gd name="T19" fmla="*/ 66 h 111"/>
                <a:gd name="T20" fmla="*/ 108 w 175"/>
                <a:gd name="T21" fmla="*/ 80 h 111"/>
                <a:gd name="T22" fmla="*/ 106 w 175"/>
                <a:gd name="T23" fmla="*/ 84 h 111"/>
                <a:gd name="T24" fmla="*/ 100 w 175"/>
                <a:gd name="T25" fmla="*/ 89 h 111"/>
                <a:gd name="T26" fmla="*/ 99 w 175"/>
                <a:gd name="T27" fmla="*/ 89 h 111"/>
                <a:gd name="T28" fmla="*/ 87 w 175"/>
                <a:gd name="T29" fmla="*/ 89 h 111"/>
                <a:gd name="T30" fmla="*/ 84 w 175"/>
                <a:gd name="T31" fmla="*/ 92 h 111"/>
                <a:gd name="T32" fmla="*/ 82 w 175"/>
                <a:gd name="T33" fmla="*/ 93 h 111"/>
                <a:gd name="T34" fmla="*/ 70 w 175"/>
                <a:gd name="T35" fmla="*/ 98 h 111"/>
                <a:gd name="T36" fmla="*/ 66 w 175"/>
                <a:gd name="T37" fmla="*/ 99 h 111"/>
                <a:gd name="T38" fmla="*/ 63 w 175"/>
                <a:gd name="T39" fmla="*/ 98 h 111"/>
                <a:gd name="T40" fmla="*/ 54 w 175"/>
                <a:gd name="T41" fmla="*/ 99 h 111"/>
                <a:gd name="T42" fmla="*/ 51 w 175"/>
                <a:gd name="T43" fmla="*/ 101 h 111"/>
                <a:gd name="T44" fmla="*/ 48 w 175"/>
                <a:gd name="T45" fmla="*/ 104 h 111"/>
                <a:gd name="T46" fmla="*/ 37 w 175"/>
                <a:gd name="T47" fmla="*/ 110 h 111"/>
                <a:gd name="T48" fmla="*/ 31 w 175"/>
                <a:gd name="T49" fmla="*/ 110 h 111"/>
                <a:gd name="T50" fmla="*/ 27 w 175"/>
                <a:gd name="T51" fmla="*/ 111 h 111"/>
                <a:gd name="T52" fmla="*/ 24 w 175"/>
                <a:gd name="T53" fmla="*/ 111 h 111"/>
                <a:gd name="T54" fmla="*/ 21 w 175"/>
                <a:gd name="T55" fmla="*/ 111 h 111"/>
                <a:gd name="T56" fmla="*/ 18 w 175"/>
                <a:gd name="T57" fmla="*/ 110 h 111"/>
                <a:gd name="T58" fmla="*/ 15 w 175"/>
                <a:gd name="T59" fmla="*/ 110 h 111"/>
                <a:gd name="T60" fmla="*/ 13 w 175"/>
                <a:gd name="T61" fmla="*/ 105 h 111"/>
                <a:gd name="T62" fmla="*/ 10 w 175"/>
                <a:gd name="T63" fmla="*/ 102 h 111"/>
                <a:gd name="T64" fmla="*/ 10 w 175"/>
                <a:gd name="T65" fmla="*/ 90 h 111"/>
                <a:gd name="T66" fmla="*/ 7 w 175"/>
                <a:gd name="T67" fmla="*/ 89 h 111"/>
                <a:gd name="T68" fmla="*/ 3 w 175"/>
                <a:gd name="T69" fmla="*/ 69 h 111"/>
                <a:gd name="T70" fmla="*/ 1 w 175"/>
                <a:gd name="T71" fmla="*/ 66 h 111"/>
                <a:gd name="T72" fmla="*/ 0 w 175"/>
                <a:gd name="T73" fmla="*/ 65 h 111"/>
                <a:gd name="T74" fmla="*/ 1 w 175"/>
                <a:gd name="T75" fmla="*/ 65 h 111"/>
                <a:gd name="T76" fmla="*/ 1 w 175"/>
                <a:gd name="T77" fmla="*/ 63 h 111"/>
                <a:gd name="T78" fmla="*/ 1 w 175"/>
                <a:gd name="T79" fmla="*/ 62 h 111"/>
                <a:gd name="T80" fmla="*/ 1 w 175"/>
                <a:gd name="T81" fmla="*/ 60 h 111"/>
                <a:gd name="T82" fmla="*/ 0 w 175"/>
                <a:gd name="T83" fmla="*/ 57 h 111"/>
                <a:gd name="T84" fmla="*/ 3 w 175"/>
                <a:gd name="T85" fmla="*/ 56 h 111"/>
                <a:gd name="T86" fmla="*/ 3 w 175"/>
                <a:gd name="T87" fmla="*/ 54 h 111"/>
                <a:gd name="T88" fmla="*/ 1 w 175"/>
                <a:gd name="T89" fmla="*/ 47 h 111"/>
                <a:gd name="T90" fmla="*/ 1 w 175"/>
                <a:gd name="T91" fmla="*/ 45 h 111"/>
                <a:gd name="T92" fmla="*/ 4 w 175"/>
                <a:gd name="T93" fmla="*/ 45 h 111"/>
                <a:gd name="T94" fmla="*/ 6 w 175"/>
                <a:gd name="T95" fmla="*/ 44 h 111"/>
                <a:gd name="T96" fmla="*/ 6 w 175"/>
                <a:gd name="T97" fmla="*/ 41 h 111"/>
                <a:gd name="T98" fmla="*/ 10 w 175"/>
                <a:gd name="T99" fmla="*/ 38 h 111"/>
                <a:gd name="T100" fmla="*/ 12 w 175"/>
                <a:gd name="T101" fmla="*/ 36 h 111"/>
                <a:gd name="T102" fmla="*/ 13 w 175"/>
                <a:gd name="T103" fmla="*/ 35 h 111"/>
                <a:gd name="T104" fmla="*/ 21 w 175"/>
                <a:gd name="T105" fmla="*/ 35 h 111"/>
                <a:gd name="T106" fmla="*/ 28 w 175"/>
                <a:gd name="T107" fmla="*/ 29 h 111"/>
                <a:gd name="T108" fmla="*/ 69 w 175"/>
                <a:gd name="T109" fmla="*/ 30 h 111"/>
                <a:gd name="T110" fmla="*/ 73 w 175"/>
                <a:gd name="T111" fmla="*/ 36 h 111"/>
                <a:gd name="T112" fmla="*/ 76 w 175"/>
                <a:gd name="T113" fmla="*/ 36 h 111"/>
                <a:gd name="T114" fmla="*/ 82 w 175"/>
                <a:gd name="T115" fmla="*/ 35 h 111"/>
                <a:gd name="T116" fmla="*/ 82 w 175"/>
                <a:gd name="T117" fmla="*/ 29 h 111"/>
                <a:gd name="T118" fmla="*/ 93 w 175"/>
                <a:gd name="T119" fmla="*/ 15 h 111"/>
                <a:gd name="T120" fmla="*/ 108 w 175"/>
                <a:gd name="T121" fmla="*/ 8 h 111"/>
                <a:gd name="T122" fmla="*/ 157 w 175"/>
                <a:gd name="T123" fmla="*/ 0 h 111"/>
                <a:gd name="T124" fmla="*/ 175 w 175"/>
                <a:gd name="T125" fmla="*/ 42 h 1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5"/>
                <a:gd name="T190" fmla="*/ 0 h 111"/>
                <a:gd name="T191" fmla="*/ 175 w 175"/>
                <a:gd name="T192" fmla="*/ 111 h 1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5" h="111">
                  <a:moveTo>
                    <a:pt x="175" y="42"/>
                  </a:moveTo>
                  <a:lnTo>
                    <a:pt x="166" y="47"/>
                  </a:lnTo>
                  <a:lnTo>
                    <a:pt x="163" y="50"/>
                  </a:lnTo>
                  <a:lnTo>
                    <a:pt x="160" y="54"/>
                  </a:lnTo>
                  <a:lnTo>
                    <a:pt x="161" y="59"/>
                  </a:lnTo>
                  <a:lnTo>
                    <a:pt x="161" y="60"/>
                  </a:lnTo>
                  <a:lnTo>
                    <a:pt x="160" y="60"/>
                  </a:lnTo>
                  <a:lnTo>
                    <a:pt x="158" y="60"/>
                  </a:lnTo>
                  <a:lnTo>
                    <a:pt x="151" y="63"/>
                  </a:lnTo>
                  <a:lnTo>
                    <a:pt x="148" y="66"/>
                  </a:lnTo>
                  <a:lnTo>
                    <a:pt x="108" y="80"/>
                  </a:lnTo>
                  <a:lnTo>
                    <a:pt x="106" y="84"/>
                  </a:lnTo>
                  <a:lnTo>
                    <a:pt x="100" y="89"/>
                  </a:lnTo>
                  <a:lnTo>
                    <a:pt x="99" y="89"/>
                  </a:lnTo>
                  <a:lnTo>
                    <a:pt x="87" y="89"/>
                  </a:lnTo>
                  <a:lnTo>
                    <a:pt x="84" y="92"/>
                  </a:lnTo>
                  <a:lnTo>
                    <a:pt x="82" y="93"/>
                  </a:lnTo>
                  <a:lnTo>
                    <a:pt x="70" y="98"/>
                  </a:lnTo>
                  <a:lnTo>
                    <a:pt x="66" y="99"/>
                  </a:lnTo>
                  <a:lnTo>
                    <a:pt x="63" y="98"/>
                  </a:lnTo>
                  <a:lnTo>
                    <a:pt x="54" y="99"/>
                  </a:lnTo>
                  <a:lnTo>
                    <a:pt x="51" y="101"/>
                  </a:lnTo>
                  <a:lnTo>
                    <a:pt x="48" y="104"/>
                  </a:lnTo>
                  <a:lnTo>
                    <a:pt x="37" y="110"/>
                  </a:lnTo>
                  <a:lnTo>
                    <a:pt x="31" y="110"/>
                  </a:lnTo>
                  <a:lnTo>
                    <a:pt x="27" y="111"/>
                  </a:lnTo>
                  <a:lnTo>
                    <a:pt x="24" y="111"/>
                  </a:lnTo>
                  <a:lnTo>
                    <a:pt x="21" y="111"/>
                  </a:lnTo>
                  <a:lnTo>
                    <a:pt x="18" y="110"/>
                  </a:lnTo>
                  <a:lnTo>
                    <a:pt x="15" y="110"/>
                  </a:lnTo>
                  <a:lnTo>
                    <a:pt x="13" y="105"/>
                  </a:lnTo>
                  <a:lnTo>
                    <a:pt x="10" y="102"/>
                  </a:lnTo>
                  <a:lnTo>
                    <a:pt x="10" y="90"/>
                  </a:lnTo>
                  <a:lnTo>
                    <a:pt x="7" y="89"/>
                  </a:lnTo>
                  <a:lnTo>
                    <a:pt x="3" y="69"/>
                  </a:lnTo>
                  <a:lnTo>
                    <a:pt x="1" y="66"/>
                  </a:lnTo>
                  <a:lnTo>
                    <a:pt x="0" y="65"/>
                  </a:lnTo>
                  <a:lnTo>
                    <a:pt x="1" y="65"/>
                  </a:lnTo>
                  <a:lnTo>
                    <a:pt x="1" y="63"/>
                  </a:lnTo>
                  <a:lnTo>
                    <a:pt x="1" y="62"/>
                  </a:lnTo>
                  <a:lnTo>
                    <a:pt x="1" y="60"/>
                  </a:lnTo>
                  <a:lnTo>
                    <a:pt x="0" y="57"/>
                  </a:lnTo>
                  <a:lnTo>
                    <a:pt x="3" y="56"/>
                  </a:lnTo>
                  <a:lnTo>
                    <a:pt x="3" y="54"/>
                  </a:lnTo>
                  <a:lnTo>
                    <a:pt x="1" y="47"/>
                  </a:lnTo>
                  <a:lnTo>
                    <a:pt x="1" y="45"/>
                  </a:lnTo>
                  <a:lnTo>
                    <a:pt x="4" y="45"/>
                  </a:lnTo>
                  <a:lnTo>
                    <a:pt x="6" y="44"/>
                  </a:lnTo>
                  <a:lnTo>
                    <a:pt x="6" y="41"/>
                  </a:lnTo>
                  <a:lnTo>
                    <a:pt x="10" y="38"/>
                  </a:lnTo>
                  <a:lnTo>
                    <a:pt x="12" y="36"/>
                  </a:lnTo>
                  <a:lnTo>
                    <a:pt x="13" y="35"/>
                  </a:lnTo>
                  <a:lnTo>
                    <a:pt x="21" y="35"/>
                  </a:lnTo>
                  <a:lnTo>
                    <a:pt x="28" y="29"/>
                  </a:lnTo>
                  <a:lnTo>
                    <a:pt x="69" y="30"/>
                  </a:lnTo>
                  <a:lnTo>
                    <a:pt x="73" y="36"/>
                  </a:lnTo>
                  <a:lnTo>
                    <a:pt x="76" y="36"/>
                  </a:lnTo>
                  <a:lnTo>
                    <a:pt x="82" y="35"/>
                  </a:lnTo>
                  <a:lnTo>
                    <a:pt x="82" y="29"/>
                  </a:lnTo>
                  <a:lnTo>
                    <a:pt x="93" y="15"/>
                  </a:lnTo>
                  <a:lnTo>
                    <a:pt x="108" y="8"/>
                  </a:lnTo>
                  <a:lnTo>
                    <a:pt x="157" y="0"/>
                  </a:lnTo>
                  <a:lnTo>
                    <a:pt x="175" y="4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46" name="Freeform 720"/>
            <p:cNvSpPr>
              <a:spLocks/>
            </p:cNvSpPr>
            <p:nvPr/>
          </p:nvSpPr>
          <p:spPr bwMode="auto">
            <a:xfrm>
              <a:off x="2931" y="2822"/>
              <a:ext cx="212" cy="209"/>
            </a:xfrm>
            <a:custGeom>
              <a:avLst/>
              <a:gdLst>
                <a:gd name="T0" fmla="*/ 3 w 212"/>
                <a:gd name="T1" fmla="*/ 172 h 209"/>
                <a:gd name="T2" fmla="*/ 13 w 212"/>
                <a:gd name="T3" fmla="*/ 137 h 209"/>
                <a:gd name="T4" fmla="*/ 15 w 212"/>
                <a:gd name="T5" fmla="*/ 133 h 209"/>
                <a:gd name="T6" fmla="*/ 16 w 212"/>
                <a:gd name="T7" fmla="*/ 127 h 209"/>
                <a:gd name="T8" fmla="*/ 22 w 212"/>
                <a:gd name="T9" fmla="*/ 119 h 209"/>
                <a:gd name="T10" fmla="*/ 33 w 212"/>
                <a:gd name="T11" fmla="*/ 109 h 209"/>
                <a:gd name="T12" fmla="*/ 37 w 212"/>
                <a:gd name="T13" fmla="*/ 86 h 209"/>
                <a:gd name="T14" fmla="*/ 33 w 212"/>
                <a:gd name="T15" fmla="*/ 77 h 209"/>
                <a:gd name="T16" fmla="*/ 30 w 212"/>
                <a:gd name="T17" fmla="*/ 71 h 209"/>
                <a:gd name="T18" fmla="*/ 25 w 212"/>
                <a:gd name="T19" fmla="*/ 55 h 209"/>
                <a:gd name="T20" fmla="*/ 30 w 212"/>
                <a:gd name="T21" fmla="*/ 46 h 209"/>
                <a:gd name="T22" fmla="*/ 25 w 212"/>
                <a:gd name="T23" fmla="*/ 39 h 209"/>
                <a:gd name="T24" fmla="*/ 12 w 212"/>
                <a:gd name="T25" fmla="*/ 9 h 209"/>
                <a:gd name="T26" fmla="*/ 13 w 212"/>
                <a:gd name="T27" fmla="*/ 7 h 209"/>
                <a:gd name="T28" fmla="*/ 48 w 212"/>
                <a:gd name="T29" fmla="*/ 0 h 209"/>
                <a:gd name="T30" fmla="*/ 79 w 212"/>
                <a:gd name="T31" fmla="*/ 0 h 209"/>
                <a:gd name="T32" fmla="*/ 82 w 212"/>
                <a:gd name="T33" fmla="*/ 3 h 209"/>
                <a:gd name="T34" fmla="*/ 90 w 212"/>
                <a:gd name="T35" fmla="*/ 25 h 209"/>
                <a:gd name="T36" fmla="*/ 105 w 212"/>
                <a:gd name="T37" fmla="*/ 39 h 209"/>
                <a:gd name="T38" fmla="*/ 118 w 212"/>
                <a:gd name="T39" fmla="*/ 36 h 209"/>
                <a:gd name="T40" fmla="*/ 132 w 212"/>
                <a:gd name="T41" fmla="*/ 30 h 209"/>
                <a:gd name="T42" fmla="*/ 135 w 212"/>
                <a:gd name="T43" fmla="*/ 19 h 209"/>
                <a:gd name="T44" fmla="*/ 148 w 212"/>
                <a:gd name="T45" fmla="*/ 18 h 209"/>
                <a:gd name="T46" fmla="*/ 154 w 212"/>
                <a:gd name="T47" fmla="*/ 25 h 209"/>
                <a:gd name="T48" fmla="*/ 171 w 212"/>
                <a:gd name="T49" fmla="*/ 28 h 209"/>
                <a:gd name="T50" fmla="*/ 172 w 212"/>
                <a:gd name="T51" fmla="*/ 56 h 209"/>
                <a:gd name="T52" fmla="*/ 180 w 212"/>
                <a:gd name="T53" fmla="*/ 80 h 209"/>
                <a:gd name="T54" fmla="*/ 175 w 212"/>
                <a:gd name="T55" fmla="*/ 88 h 209"/>
                <a:gd name="T56" fmla="*/ 175 w 212"/>
                <a:gd name="T57" fmla="*/ 89 h 209"/>
                <a:gd name="T58" fmla="*/ 178 w 212"/>
                <a:gd name="T59" fmla="*/ 92 h 209"/>
                <a:gd name="T60" fmla="*/ 181 w 212"/>
                <a:gd name="T61" fmla="*/ 92 h 209"/>
                <a:gd name="T62" fmla="*/ 184 w 212"/>
                <a:gd name="T63" fmla="*/ 88 h 209"/>
                <a:gd name="T64" fmla="*/ 202 w 212"/>
                <a:gd name="T65" fmla="*/ 86 h 209"/>
                <a:gd name="T66" fmla="*/ 206 w 212"/>
                <a:gd name="T67" fmla="*/ 86 h 209"/>
                <a:gd name="T68" fmla="*/ 209 w 212"/>
                <a:gd name="T69" fmla="*/ 85 h 209"/>
                <a:gd name="T70" fmla="*/ 211 w 212"/>
                <a:gd name="T71" fmla="*/ 86 h 209"/>
                <a:gd name="T72" fmla="*/ 209 w 212"/>
                <a:gd name="T73" fmla="*/ 88 h 209"/>
                <a:gd name="T74" fmla="*/ 208 w 212"/>
                <a:gd name="T75" fmla="*/ 118 h 209"/>
                <a:gd name="T76" fmla="*/ 209 w 212"/>
                <a:gd name="T77" fmla="*/ 121 h 209"/>
                <a:gd name="T78" fmla="*/ 175 w 212"/>
                <a:gd name="T79" fmla="*/ 121 h 209"/>
                <a:gd name="T80" fmla="*/ 178 w 212"/>
                <a:gd name="T81" fmla="*/ 185 h 209"/>
                <a:gd name="T82" fmla="*/ 191 w 212"/>
                <a:gd name="T83" fmla="*/ 197 h 209"/>
                <a:gd name="T84" fmla="*/ 196 w 212"/>
                <a:gd name="T85" fmla="*/ 200 h 209"/>
                <a:gd name="T86" fmla="*/ 166 w 212"/>
                <a:gd name="T87" fmla="*/ 209 h 209"/>
                <a:gd name="T88" fmla="*/ 120 w 212"/>
                <a:gd name="T89" fmla="*/ 203 h 209"/>
                <a:gd name="T90" fmla="*/ 114 w 212"/>
                <a:gd name="T91" fmla="*/ 196 h 209"/>
                <a:gd name="T92" fmla="*/ 34 w 212"/>
                <a:gd name="T93" fmla="*/ 193 h 209"/>
                <a:gd name="T94" fmla="*/ 30 w 212"/>
                <a:gd name="T95" fmla="*/ 188 h 209"/>
                <a:gd name="T96" fmla="*/ 16 w 212"/>
                <a:gd name="T97" fmla="*/ 190 h 209"/>
                <a:gd name="T98" fmla="*/ 12 w 212"/>
                <a:gd name="T99" fmla="*/ 193 h 209"/>
                <a:gd name="T100" fmla="*/ 1 w 212"/>
                <a:gd name="T101" fmla="*/ 196 h 209"/>
                <a:gd name="T102" fmla="*/ 1 w 212"/>
                <a:gd name="T103" fmla="*/ 185 h 20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2"/>
                <a:gd name="T157" fmla="*/ 0 h 209"/>
                <a:gd name="T158" fmla="*/ 212 w 212"/>
                <a:gd name="T159" fmla="*/ 209 h 20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2" h="209">
                  <a:moveTo>
                    <a:pt x="1" y="182"/>
                  </a:moveTo>
                  <a:lnTo>
                    <a:pt x="3" y="172"/>
                  </a:lnTo>
                  <a:lnTo>
                    <a:pt x="4" y="169"/>
                  </a:lnTo>
                  <a:lnTo>
                    <a:pt x="13" y="137"/>
                  </a:lnTo>
                  <a:lnTo>
                    <a:pt x="13" y="134"/>
                  </a:lnTo>
                  <a:lnTo>
                    <a:pt x="15" y="133"/>
                  </a:lnTo>
                  <a:lnTo>
                    <a:pt x="15" y="131"/>
                  </a:lnTo>
                  <a:lnTo>
                    <a:pt x="16" y="127"/>
                  </a:lnTo>
                  <a:lnTo>
                    <a:pt x="21" y="122"/>
                  </a:lnTo>
                  <a:lnTo>
                    <a:pt x="22" y="119"/>
                  </a:lnTo>
                  <a:lnTo>
                    <a:pt x="28" y="116"/>
                  </a:lnTo>
                  <a:lnTo>
                    <a:pt x="33" y="109"/>
                  </a:lnTo>
                  <a:lnTo>
                    <a:pt x="36" y="88"/>
                  </a:lnTo>
                  <a:lnTo>
                    <a:pt x="37" y="86"/>
                  </a:lnTo>
                  <a:lnTo>
                    <a:pt x="36" y="80"/>
                  </a:lnTo>
                  <a:lnTo>
                    <a:pt x="33" y="77"/>
                  </a:lnTo>
                  <a:lnTo>
                    <a:pt x="31" y="73"/>
                  </a:lnTo>
                  <a:lnTo>
                    <a:pt x="30" y="71"/>
                  </a:lnTo>
                  <a:lnTo>
                    <a:pt x="25" y="56"/>
                  </a:lnTo>
                  <a:lnTo>
                    <a:pt x="25" y="55"/>
                  </a:lnTo>
                  <a:lnTo>
                    <a:pt x="30" y="50"/>
                  </a:lnTo>
                  <a:lnTo>
                    <a:pt x="30" y="46"/>
                  </a:lnTo>
                  <a:lnTo>
                    <a:pt x="28" y="42"/>
                  </a:lnTo>
                  <a:lnTo>
                    <a:pt x="25" y="39"/>
                  </a:lnTo>
                  <a:lnTo>
                    <a:pt x="21" y="21"/>
                  </a:lnTo>
                  <a:lnTo>
                    <a:pt x="12" y="9"/>
                  </a:lnTo>
                  <a:lnTo>
                    <a:pt x="12" y="7"/>
                  </a:lnTo>
                  <a:lnTo>
                    <a:pt x="13" y="7"/>
                  </a:lnTo>
                  <a:lnTo>
                    <a:pt x="28" y="1"/>
                  </a:lnTo>
                  <a:lnTo>
                    <a:pt x="48" y="0"/>
                  </a:lnTo>
                  <a:lnTo>
                    <a:pt x="49" y="1"/>
                  </a:lnTo>
                  <a:lnTo>
                    <a:pt x="79" y="0"/>
                  </a:lnTo>
                  <a:lnTo>
                    <a:pt x="81" y="3"/>
                  </a:lnTo>
                  <a:lnTo>
                    <a:pt x="82" y="3"/>
                  </a:lnTo>
                  <a:lnTo>
                    <a:pt x="84" y="3"/>
                  </a:lnTo>
                  <a:lnTo>
                    <a:pt x="90" y="25"/>
                  </a:lnTo>
                  <a:lnTo>
                    <a:pt x="100" y="37"/>
                  </a:lnTo>
                  <a:lnTo>
                    <a:pt x="105" y="39"/>
                  </a:lnTo>
                  <a:lnTo>
                    <a:pt x="108" y="39"/>
                  </a:lnTo>
                  <a:lnTo>
                    <a:pt x="118" y="36"/>
                  </a:lnTo>
                  <a:lnTo>
                    <a:pt x="130" y="37"/>
                  </a:lnTo>
                  <a:lnTo>
                    <a:pt x="132" y="30"/>
                  </a:lnTo>
                  <a:lnTo>
                    <a:pt x="132" y="28"/>
                  </a:lnTo>
                  <a:lnTo>
                    <a:pt x="135" y="19"/>
                  </a:lnTo>
                  <a:lnTo>
                    <a:pt x="147" y="19"/>
                  </a:lnTo>
                  <a:lnTo>
                    <a:pt x="148" y="18"/>
                  </a:lnTo>
                  <a:lnTo>
                    <a:pt x="154" y="18"/>
                  </a:lnTo>
                  <a:lnTo>
                    <a:pt x="154" y="25"/>
                  </a:lnTo>
                  <a:lnTo>
                    <a:pt x="169" y="25"/>
                  </a:lnTo>
                  <a:lnTo>
                    <a:pt x="171" y="28"/>
                  </a:lnTo>
                  <a:lnTo>
                    <a:pt x="174" y="52"/>
                  </a:lnTo>
                  <a:lnTo>
                    <a:pt x="172" y="56"/>
                  </a:lnTo>
                  <a:lnTo>
                    <a:pt x="172" y="64"/>
                  </a:lnTo>
                  <a:lnTo>
                    <a:pt x="180" y="80"/>
                  </a:lnTo>
                  <a:lnTo>
                    <a:pt x="180" y="82"/>
                  </a:lnTo>
                  <a:lnTo>
                    <a:pt x="175" y="88"/>
                  </a:lnTo>
                  <a:lnTo>
                    <a:pt x="174" y="88"/>
                  </a:lnTo>
                  <a:lnTo>
                    <a:pt x="175" y="89"/>
                  </a:lnTo>
                  <a:lnTo>
                    <a:pt x="177" y="89"/>
                  </a:lnTo>
                  <a:lnTo>
                    <a:pt x="178" y="92"/>
                  </a:lnTo>
                  <a:lnTo>
                    <a:pt x="180" y="92"/>
                  </a:lnTo>
                  <a:lnTo>
                    <a:pt x="181" y="92"/>
                  </a:lnTo>
                  <a:lnTo>
                    <a:pt x="183" y="88"/>
                  </a:lnTo>
                  <a:lnTo>
                    <a:pt x="184" y="88"/>
                  </a:lnTo>
                  <a:lnTo>
                    <a:pt x="199" y="88"/>
                  </a:lnTo>
                  <a:lnTo>
                    <a:pt x="202" y="86"/>
                  </a:lnTo>
                  <a:lnTo>
                    <a:pt x="205" y="86"/>
                  </a:lnTo>
                  <a:lnTo>
                    <a:pt x="206" y="86"/>
                  </a:lnTo>
                  <a:lnTo>
                    <a:pt x="208" y="85"/>
                  </a:lnTo>
                  <a:lnTo>
                    <a:pt x="209" y="85"/>
                  </a:lnTo>
                  <a:lnTo>
                    <a:pt x="211" y="85"/>
                  </a:lnTo>
                  <a:lnTo>
                    <a:pt x="211" y="86"/>
                  </a:lnTo>
                  <a:lnTo>
                    <a:pt x="209" y="86"/>
                  </a:lnTo>
                  <a:lnTo>
                    <a:pt x="209" y="88"/>
                  </a:lnTo>
                  <a:lnTo>
                    <a:pt x="209" y="91"/>
                  </a:lnTo>
                  <a:lnTo>
                    <a:pt x="208" y="118"/>
                  </a:lnTo>
                  <a:lnTo>
                    <a:pt x="208" y="119"/>
                  </a:lnTo>
                  <a:lnTo>
                    <a:pt x="209" y="121"/>
                  </a:lnTo>
                  <a:lnTo>
                    <a:pt x="212" y="121"/>
                  </a:lnTo>
                  <a:lnTo>
                    <a:pt x="175" y="121"/>
                  </a:lnTo>
                  <a:lnTo>
                    <a:pt x="175" y="184"/>
                  </a:lnTo>
                  <a:lnTo>
                    <a:pt x="178" y="185"/>
                  </a:lnTo>
                  <a:lnTo>
                    <a:pt x="180" y="187"/>
                  </a:lnTo>
                  <a:lnTo>
                    <a:pt x="191" y="197"/>
                  </a:lnTo>
                  <a:lnTo>
                    <a:pt x="193" y="199"/>
                  </a:lnTo>
                  <a:lnTo>
                    <a:pt x="196" y="200"/>
                  </a:lnTo>
                  <a:lnTo>
                    <a:pt x="194" y="202"/>
                  </a:lnTo>
                  <a:lnTo>
                    <a:pt x="166" y="209"/>
                  </a:lnTo>
                  <a:lnTo>
                    <a:pt x="165" y="208"/>
                  </a:lnTo>
                  <a:lnTo>
                    <a:pt x="120" y="203"/>
                  </a:lnTo>
                  <a:lnTo>
                    <a:pt x="118" y="200"/>
                  </a:lnTo>
                  <a:lnTo>
                    <a:pt x="114" y="196"/>
                  </a:lnTo>
                  <a:lnTo>
                    <a:pt x="39" y="197"/>
                  </a:lnTo>
                  <a:lnTo>
                    <a:pt x="34" y="193"/>
                  </a:lnTo>
                  <a:lnTo>
                    <a:pt x="31" y="191"/>
                  </a:lnTo>
                  <a:lnTo>
                    <a:pt x="30" y="188"/>
                  </a:lnTo>
                  <a:lnTo>
                    <a:pt x="19" y="188"/>
                  </a:lnTo>
                  <a:lnTo>
                    <a:pt x="16" y="190"/>
                  </a:lnTo>
                  <a:lnTo>
                    <a:pt x="13" y="193"/>
                  </a:lnTo>
                  <a:lnTo>
                    <a:pt x="12" y="193"/>
                  </a:lnTo>
                  <a:lnTo>
                    <a:pt x="9" y="191"/>
                  </a:lnTo>
                  <a:lnTo>
                    <a:pt x="1" y="196"/>
                  </a:lnTo>
                  <a:lnTo>
                    <a:pt x="0" y="184"/>
                  </a:lnTo>
                  <a:lnTo>
                    <a:pt x="1" y="185"/>
                  </a:lnTo>
                  <a:lnTo>
                    <a:pt x="1" y="18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47" name="Freeform 721"/>
            <p:cNvSpPr>
              <a:spLocks/>
            </p:cNvSpPr>
            <p:nvPr/>
          </p:nvSpPr>
          <p:spPr bwMode="auto">
            <a:xfrm>
              <a:off x="2938" y="2799"/>
              <a:ext cx="17" cy="24"/>
            </a:xfrm>
            <a:custGeom>
              <a:avLst/>
              <a:gdLst>
                <a:gd name="T0" fmla="*/ 17 w 17"/>
                <a:gd name="T1" fmla="*/ 5 h 24"/>
                <a:gd name="T2" fmla="*/ 15 w 17"/>
                <a:gd name="T3" fmla="*/ 2 h 24"/>
                <a:gd name="T4" fmla="*/ 12 w 17"/>
                <a:gd name="T5" fmla="*/ 0 h 24"/>
                <a:gd name="T6" fmla="*/ 9 w 17"/>
                <a:gd name="T7" fmla="*/ 2 h 24"/>
                <a:gd name="T8" fmla="*/ 8 w 17"/>
                <a:gd name="T9" fmla="*/ 6 h 24"/>
                <a:gd name="T10" fmla="*/ 0 w 17"/>
                <a:gd name="T11" fmla="*/ 11 h 24"/>
                <a:gd name="T12" fmla="*/ 2 w 17"/>
                <a:gd name="T13" fmla="*/ 12 h 24"/>
                <a:gd name="T14" fmla="*/ 3 w 17"/>
                <a:gd name="T15" fmla="*/ 21 h 24"/>
                <a:gd name="T16" fmla="*/ 5 w 17"/>
                <a:gd name="T17" fmla="*/ 24 h 24"/>
                <a:gd name="T18" fmla="*/ 8 w 17"/>
                <a:gd name="T19" fmla="*/ 23 h 24"/>
                <a:gd name="T20" fmla="*/ 11 w 17"/>
                <a:gd name="T21" fmla="*/ 9 h 24"/>
                <a:gd name="T22" fmla="*/ 15 w 17"/>
                <a:gd name="T23" fmla="*/ 5 h 24"/>
                <a:gd name="T24" fmla="*/ 17 w 17"/>
                <a:gd name="T25" fmla="*/ 5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4"/>
                <a:gd name="T41" fmla="*/ 17 w 17"/>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4">
                  <a:moveTo>
                    <a:pt x="17" y="5"/>
                  </a:moveTo>
                  <a:lnTo>
                    <a:pt x="15" y="2"/>
                  </a:lnTo>
                  <a:lnTo>
                    <a:pt x="12" y="0"/>
                  </a:lnTo>
                  <a:lnTo>
                    <a:pt x="9" y="2"/>
                  </a:lnTo>
                  <a:lnTo>
                    <a:pt x="8" y="6"/>
                  </a:lnTo>
                  <a:lnTo>
                    <a:pt x="0" y="11"/>
                  </a:lnTo>
                  <a:lnTo>
                    <a:pt x="2" y="12"/>
                  </a:lnTo>
                  <a:lnTo>
                    <a:pt x="3" y="21"/>
                  </a:lnTo>
                  <a:lnTo>
                    <a:pt x="5" y="24"/>
                  </a:lnTo>
                  <a:lnTo>
                    <a:pt x="8" y="23"/>
                  </a:lnTo>
                  <a:lnTo>
                    <a:pt x="11" y="9"/>
                  </a:lnTo>
                  <a:lnTo>
                    <a:pt x="15" y="5"/>
                  </a:lnTo>
                  <a:lnTo>
                    <a:pt x="17" y="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48" name="Freeform 722"/>
            <p:cNvSpPr>
              <a:spLocks/>
            </p:cNvSpPr>
            <p:nvPr/>
          </p:nvSpPr>
          <p:spPr bwMode="auto">
            <a:xfrm>
              <a:off x="3013" y="3102"/>
              <a:ext cx="274" cy="242"/>
            </a:xfrm>
            <a:custGeom>
              <a:avLst/>
              <a:gdLst>
                <a:gd name="T0" fmla="*/ 57 w 274"/>
                <a:gd name="T1" fmla="*/ 119 h 242"/>
                <a:gd name="T2" fmla="*/ 44 w 274"/>
                <a:gd name="T3" fmla="*/ 128 h 242"/>
                <a:gd name="T4" fmla="*/ 26 w 274"/>
                <a:gd name="T5" fmla="*/ 130 h 242"/>
                <a:gd name="T6" fmla="*/ 18 w 274"/>
                <a:gd name="T7" fmla="*/ 125 h 242"/>
                <a:gd name="T8" fmla="*/ 9 w 274"/>
                <a:gd name="T9" fmla="*/ 115 h 242"/>
                <a:gd name="T10" fmla="*/ 3 w 274"/>
                <a:gd name="T11" fmla="*/ 121 h 242"/>
                <a:gd name="T12" fmla="*/ 0 w 274"/>
                <a:gd name="T13" fmla="*/ 122 h 242"/>
                <a:gd name="T14" fmla="*/ 0 w 274"/>
                <a:gd name="T15" fmla="*/ 125 h 242"/>
                <a:gd name="T16" fmla="*/ 30 w 274"/>
                <a:gd name="T17" fmla="*/ 185 h 242"/>
                <a:gd name="T18" fmla="*/ 27 w 274"/>
                <a:gd name="T19" fmla="*/ 203 h 242"/>
                <a:gd name="T20" fmla="*/ 23 w 274"/>
                <a:gd name="T21" fmla="*/ 203 h 242"/>
                <a:gd name="T22" fmla="*/ 24 w 274"/>
                <a:gd name="T23" fmla="*/ 208 h 242"/>
                <a:gd name="T24" fmla="*/ 26 w 274"/>
                <a:gd name="T25" fmla="*/ 211 h 242"/>
                <a:gd name="T26" fmla="*/ 29 w 274"/>
                <a:gd name="T27" fmla="*/ 215 h 242"/>
                <a:gd name="T28" fmla="*/ 33 w 274"/>
                <a:gd name="T29" fmla="*/ 224 h 242"/>
                <a:gd name="T30" fmla="*/ 32 w 274"/>
                <a:gd name="T31" fmla="*/ 232 h 242"/>
                <a:gd name="T32" fmla="*/ 33 w 274"/>
                <a:gd name="T33" fmla="*/ 230 h 242"/>
                <a:gd name="T34" fmla="*/ 39 w 274"/>
                <a:gd name="T35" fmla="*/ 229 h 242"/>
                <a:gd name="T36" fmla="*/ 39 w 274"/>
                <a:gd name="T37" fmla="*/ 235 h 242"/>
                <a:gd name="T38" fmla="*/ 47 w 274"/>
                <a:gd name="T39" fmla="*/ 235 h 242"/>
                <a:gd name="T40" fmla="*/ 47 w 274"/>
                <a:gd name="T41" fmla="*/ 239 h 242"/>
                <a:gd name="T42" fmla="*/ 54 w 274"/>
                <a:gd name="T43" fmla="*/ 241 h 242"/>
                <a:gd name="T44" fmla="*/ 60 w 274"/>
                <a:gd name="T45" fmla="*/ 242 h 242"/>
                <a:gd name="T46" fmla="*/ 66 w 274"/>
                <a:gd name="T47" fmla="*/ 238 h 242"/>
                <a:gd name="T48" fmla="*/ 72 w 274"/>
                <a:gd name="T49" fmla="*/ 236 h 242"/>
                <a:gd name="T50" fmla="*/ 81 w 274"/>
                <a:gd name="T51" fmla="*/ 236 h 242"/>
                <a:gd name="T52" fmla="*/ 89 w 274"/>
                <a:gd name="T53" fmla="*/ 236 h 242"/>
                <a:gd name="T54" fmla="*/ 90 w 274"/>
                <a:gd name="T55" fmla="*/ 233 h 242"/>
                <a:gd name="T56" fmla="*/ 96 w 274"/>
                <a:gd name="T57" fmla="*/ 229 h 242"/>
                <a:gd name="T58" fmla="*/ 111 w 274"/>
                <a:gd name="T59" fmla="*/ 230 h 242"/>
                <a:gd name="T60" fmla="*/ 117 w 274"/>
                <a:gd name="T61" fmla="*/ 227 h 242"/>
                <a:gd name="T62" fmla="*/ 141 w 274"/>
                <a:gd name="T63" fmla="*/ 232 h 242"/>
                <a:gd name="T64" fmla="*/ 147 w 274"/>
                <a:gd name="T65" fmla="*/ 227 h 242"/>
                <a:gd name="T66" fmla="*/ 156 w 274"/>
                <a:gd name="T67" fmla="*/ 227 h 242"/>
                <a:gd name="T68" fmla="*/ 156 w 274"/>
                <a:gd name="T69" fmla="*/ 223 h 242"/>
                <a:gd name="T70" fmla="*/ 256 w 274"/>
                <a:gd name="T71" fmla="*/ 128 h 242"/>
                <a:gd name="T72" fmla="*/ 265 w 274"/>
                <a:gd name="T73" fmla="*/ 122 h 242"/>
                <a:gd name="T74" fmla="*/ 274 w 274"/>
                <a:gd name="T75" fmla="*/ 86 h 242"/>
                <a:gd name="T76" fmla="*/ 259 w 274"/>
                <a:gd name="T77" fmla="*/ 86 h 242"/>
                <a:gd name="T78" fmla="*/ 256 w 274"/>
                <a:gd name="T79" fmla="*/ 94 h 242"/>
                <a:gd name="T80" fmla="*/ 241 w 274"/>
                <a:gd name="T81" fmla="*/ 83 h 242"/>
                <a:gd name="T82" fmla="*/ 252 w 274"/>
                <a:gd name="T83" fmla="*/ 67 h 242"/>
                <a:gd name="T84" fmla="*/ 261 w 274"/>
                <a:gd name="T85" fmla="*/ 68 h 242"/>
                <a:gd name="T86" fmla="*/ 252 w 274"/>
                <a:gd name="T87" fmla="*/ 10 h 242"/>
                <a:gd name="T88" fmla="*/ 240 w 274"/>
                <a:gd name="T89" fmla="*/ 3 h 242"/>
                <a:gd name="T90" fmla="*/ 219 w 274"/>
                <a:gd name="T91" fmla="*/ 0 h 242"/>
                <a:gd name="T92" fmla="*/ 216 w 274"/>
                <a:gd name="T93" fmla="*/ 3 h 242"/>
                <a:gd name="T94" fmla="*/ 180 w 274"/>
                <a:gd name="T95" fmla="*/ 26 h 242"/>
                <a:gd name="T96" fmla="*/ 162 w 274"/>
                <a:gd name="T97" fmla="*/ 44 h 242"/>
                <a:gd name="T98" fmla="*/ 153 w 274"/>
                <a:gd name="T99" fmla="*/ 61 h 242"/>
                <a:gd name="T100" fmla="*/ 138 w 274"/>
                <a:gd name="T101" fmla="*/ 67 h 242"/>
                <a:gd name="T102" fmla="*/ 123 w 274"/>
                <a:gd name="T103" fmla="*/ 61 h 242"/>
                <a:gd name="T104" fmla="*/ 115 w 274"/>
                <a:gd name="T105" fmla="*/ 61 h 242"/>
                <a:gd name="T106" fmla="*/ 99 w 274"/>
                <a:gd name="T107" fmla="*/ 77 h 242"/>
                <a:gd name="T108" fmla="*/ 86 w 274"/>
                <a:gd name="T109" fmla="*/ 88 h 242"/>
                <a:gd name="T110" fmla="*/ 71 w 274"/>
                <a:gd name="T111" fmla="*/ 82 h 242"/>
                <a:gd name="T112" fmla="*/ 72 w 274"/>
                <a:gd name="T113" fmla="*/ 65 h 242"/>
                <a:gd name="T114" fmla="*/ 57 w 274"/>
                <a:gd name="T115" fmla="*/ 49 h 24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4"/>
                <a:gd name="T175" fmla="*/ 0 h 242"/>
                <a:gd name="T176" fmla="*/ 274 w 274"/>
                <a:gd name="T177" fmla="*/ 242 h 24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4" h="242">
                  <a:moveTo>
                    <a:pt x="57" y="49"/>
                  </a:moveTo>
                  <a:lnTo>
                    <a:pt x="57" y="119"/>
                  </a:lnTo>
                  <a:lnTo>
                    <a:pt x="53" y="121"/>
                  </a:lnTo>
                  <a:lnTo>
                    <a:pt x="44" y="128"/>
                  </a:lnTo>
                  <a:lnTo>
                    <a:pt x="30" y="128"/>
                  </a:lnTo>
                  <a:lnTo>
                    <a:pt x="26" y="130"/>
                  </a:lnTo>
                  <a:lnTo>
                    <a:pt x="21" y="128"/>
                  </a:lnTo>
                  <a:lnTo>
                    <a:pt x="18" y="125"/>
                  </a:lnTo>
                  <a:lnTo>
                    <a:pt x="18" y="121"/>
                  </a:lnTo>
                  <a:lnTo>
                    <a:pt x="9" y="115"/>
                  </a:lnTo>
                  <a:lnTo>
                    <a:pt x="6" y="116"/>
                  </a:lnTo>
                  <a:lnTo>
                    <a:pt x="3" y="121"/>
                  </a:lnTo>
                  <a:lnTo>
                    <a:pt x="2" y="122"/>
                  </a:lnTo>
                  <a:lnTo>
                    <a:pt x="0" y="122"/>
                  </a:lnTo>
                  <a:lnTo>
                    <a:pt x="0" y="124"/>
                  </a:lnTo>
                  <a:lnTo>
                    <a:pt x="0" y="125"/>
                  </a:lnTo>
                  <a:lnTo>
                    <a:pt x="5" y="130"/>
                  </a:lnTo>
                  <a:lnTo>
                    <a:pt x="30" y="185"/>
                  </a:lnTo>
                  <a:lnTo>
                    <a:pt x="30" y="199"/>
                  </a:lnTo>
                  <a:lnTo>
                    <a:pt x="27" y="203"/>
                  </a:lnTo>
                  <a:lnTo>
                    <a:pt x="24" y="202"/>
                  </a:lnTo>
                  <a:lnTo>
                    <a:pt x="23" y="203"/>
                  </a:lnTo>
                  <a:lnTo>
                    <a:pt x="23" y="206"/>
                  </a:lnTo>
                  <a:lnTo>
                    <a:pt x="24" y="208"/>
                  </a:lnTo>
                  <a:lnTo>
                    <a:pt x="26" y="209"/>
                  </a:lnTo>
                  <a:lnTo>
                    <a:pt x="26" y="211"/>
                  </a:lnTo>
                  <a:lnTo>
                    <a:pt x="27" y="214"/>
                  </a:lnTo>
                  <a:lnTo>
                    <a:pt x="29" y="215"/>
                  </a:lnTo>
                  <a:lnTo>
                    <a:pt x="33" y="221"/>
                  </a:lnTo>
                  <a:lnTo>
                    <a:pt x="33" y="224"/>
                  </a:lnTo>
                  <a:lnTo>
                    <a:pt x="32" y="227"/>
                  </a:lnTo>
                  <a:lnTo>
                    <a:pt x="32" y="232"/>
                  </a:lnTo>
                  <a:lnTo>
                    <a:pt x="33" y="235"/>
                  </a:lnTo>
                  <a:lnTo>
                    <a:pt x="33" y="230"/>
                  </a:lnTo>
                  <a:lnTo>
                    <a:pt x="35" y="229"/>
                  </a:lnTo>
                  <a:lnTo>
                    <a:pt x="39" y="229"/>
                  </a:lnTo>
                  <a:lnTo>
                    <a:pt x="39" y="233"/>
                  </a:lnTo>
                  <a:lnTo>
                    <a:pt x="39" y="235"/>
                  </a:lnTo>
                  <a:lnTo>
                    <a:pt x="41" y="236"/>
                  </a:lnTo>
                  <a:lnTo>
                    <a:pt x="47" y="235"/>
                  </a:lnTo>
                  <a:lnTo>
                    <a:pt x="48" y="236"/>
                  </a:lnTo>
                  <a:lnTo>
                    <a:pt x="47" y="239"/>
                  </a:lnTo>
                  <a:lnTo>
                    <a:pt x="51" y="241"/>
                  </a:lnTo>
                  <a:lnTo>
                    <a:pt x="54" y="241"/>
                  </a:lnTo>
                  <a:lnTo>
                    <a:pt x="56" y="242"/>
                  </a:lnTo>
                  <a:lnTo>
                    <a:pt x="60" y="242"/>
                  </a:lnTo>
                  <a:lnTo>
                    <a:pt x="62" y="241"/>
                  </a:lnTo>
                  <a:lnTo>
                    <a:pt x="66" y="238"/>
                  </a:lnTo>
                  <a:lnTo>
                    <a:pt x="71" y="236"/>
                  </a:lnTo>
                  <a:lnTo>
                    <a:pt x="72" y="236"/>
                  </a:lnTo>
                  <a:lnTo>
                    <a:pt x="75" y="235"/>
                  </a:lnTo>
                  <a:lnTo>
                    <a:pt x="81" y="236"/>
                  </a:lnTo>
                  <a:lnTo>
                    <a:pt x="81" y="235"/>
                  </a:lnTo>
                  <a:lnTo>
                    <a:pt x="89" y="236"/>
                  </a:lnTo>
                  <a:lnTo>
                    <a:pt x="90" y="235"/>
                  </a:lnTo>
                  <a:lnTo>
                    <a:pt x="90" y="233"/>
                  </a:lnTo>
                  <a:lnTo>
                    <a:pt x="95" y="230"/>
                  </a:lnTo>
                  <a:lnTo>
                    <a:pt x="96" y="229"/>
                  </a:lnTo>
                  <a:lnTo>
                    <a:pt x="104" y="227"/>
                  </a:lnTo>
                  <a:lnTo>
                    <a:pt x="111" y="230"/>
                  </a:lnTo>
                  <a:lnTo>
                    <a:pt x="114" y="230"/>
                  </a:lnTo>
                  <a:lnTo>
                    <a:pt x="117" y="227"/>
                  </a:lnTo>
                  <a:lnTo>
                    <a:pt x="120" y="227"/>
                  </a:lnTo>
                  <a:lnTo>
                    <a:pt x="141" y="232"/>
                  </a:lnTo>
                  <a:lnTo>
                    <a:pt x="142" y="227"/>
                  </a:lnTo>
                  <a:lnTo>
                    <a:pt x="147" y="227"/>
                  </a:lnTo>
                  <a:lnTo>
                    <a:pt x="154" y="229"/>
                  </a:lnTo>
                  <a:lnTo>
                    <a:pt x="156" y="227"/>
                  </a:lnTo>
                  <a:lnTo>
                    <a:pt x="154" y="224"/>
                  </a:lnTo>
                  <a:lnTo>
                    <a:pt x="156" y="223"/>
                  </a:lnTo>
                  <a:lnTo>
                    <a:pt x="172" y="221"/>
                  </a:lnTo>
                  <a:lnTo>
                    <a:pt x="256" y="128"/>
                  </a:lnTo>
                  <a:lnTo>
                    <a:pt x="259" y="127"/>
                  </a:lnTo>
                  <a:lnTo>
                    <a:pt x="265" y="122"/>
                  </a:lnTo>
                  <a:lnTo>
                    <a:pt x="267" y="118"/>
                  </a:lnTo>
                  <a:lnTo>
                    <a:pt x="274" y="86"/>
                  </a:lnTo>
                  <a:lnTo>
                    <a:pt x="262" y="86"/>
                  </a:lnTo>
                  <a:lnTo>
                    <a:pt x="259" y="86"/>
                  </a:lnTo>
                  <a:lnTo>
                    <a:pt x="258" y="91"/>
                  </a:lnTo>
                  <a:lnTo>
                    <a:pt x="256" y="94"/>
                  </a:lnTo>
                  <a:lnTo>
                    <a:pt x="244" y="92"/>
                  </a:lnTo>
                  <a:lnTo>
                    <a:pt x="241" y="83"/>
                  </a:lnTo>
                  <a:lnTo>
                    <a:pt x="247" y="68"/>
                  </a:lnTo>
                  <a:lnTo>
                    <a:pt x="252" y="67"/>
                  </a:lnTo>
                  <a:lnTo>
                    <a:pt x="258" y="71"/>
                  </a:lnTo>
                  <a:lnTo>
                    <a:pt x="261" y="68"/>
                  </a:lnTo>
                  <a:lnTo>
                    <a:pt x="253" y="10"/>
                  </a:lnTo>
                  <a:lnTo>
                    <a:pt x="252" y="10"/>
                  </a:lnTo>
                  <a:lnTo>
                    <a:pt x="247" y="6"/>
                  </a:lnTo>
                  <a:lnTo>
                    <a:pt x="240" y="3"/>
                  </a:lnTo>
                  <a:lnTo>
                    <a:pt x="232" y="3"/>
                  </a:lnTo>
                  <a:lnTo>
                    <a:pt x="219" y="0"/>
                  </a:lnTo>
                  <a:lnTo>
                    <a:pt x="216" y="1"/>
                  </a:lnTo>
                  <a:lnTo>
                    <a:pt x="216" y="3"/>
                  </a:lnTo>
                  <a:lnTo>
                    <a:pt x="196" y="11"/>
                  </a:lnTo>
                  <a:lnTo>
                    <a:pt x="180" y="26"/>
                  </a:lnTo>
                  <a:lnTo>
                    <a:pt x="171" y="38"/>
                  </a:lnTo>
                  <a:lnTo>
                    <a:pt x="162" y="44"/>
                  </a:lnTo>
                  <a:lnTo>
                    <a:pt x="157" y="50"/>
                  </a:lnTo>
                  <a:lnTo>
                    <a:pt x="153" y="61"/>
                  </a:lnTo>
                  <a:lnTo>
                    <a:pt x="151" y="64"/>
                  </a:lnTo>
                  <a:lnTo>
                    <a:pt x="138" y="67"/>
                  </a:lnTo>
                  <a:lnTo>
                    <a:pt x="133" y="65"/>
                  </a:lnTo>
                  <a:lnTo>
                    <a:pt x="123" y="61"/>
                  </a:lnTo>
                  <a:lnTo>
                    <a:pt x="118" y="59"/>
                  </a:lnTo>
                  <a:lnTo>
                    <a:pt x="115" y="61"/>
                  </a:lnTo>
                  <a:lnTo>
                    <a:pt x="104" y="76"/>
                  </a:lnTo>
                  <a:lnTo>
                    <a:pt x="99" y="77"/>
                  </a:lnTo>
                  <a:lnTo>
                    <a:pt x="96" y="85"/>
                  </a:lnTo>
                  <a:lnTo>
                    <a:pt x="86" y="88"/>
                  </a:lnTo>
                  <a:lnTo>
                    <a:pt x="71" y="85"/>
                  </a:lnTo>
                  <a:lnTo>
                    <a:pt x="71" y="82"/>
                  </a:lnTo>
                  <a:lnTo>
                    <a:pt x="74" y="71"/>
                  </a:lnTo>
                  <a:lnTo>
                    <a:pt x="72" y="65"/>
                  </a:lnTo>
                  <a:lnTo>
                    <a:pt x="59" y="49"/>
                  </a:lnTo>
                  <a:lnTo>
                    <a:pt x="57" y="49"/>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49" name="Freeform 723"/>
            <p:cNvSpPr>
              <a:spLocks/>
            </p:cNvSpPr>
            <p:nvPr/>
          </p:nvSpPr>
          <p:spPr bwMode="auto">
            <a:xfrm>
              <a:off x="1579" y="2516"/>
              <a:ext cx="5" cy="6"/>
            </a:xfrm>
            <a:custGeom>
              <a:avLst/>
              <a:gdLst>
                <a:gd name="T0" fmla="*/ 2 w 5"/>
                <a:gd name="T1" fmla="*/ 3 h 6"/>
                <a:gd name="T2" fmla="*/ 0 w 5"/>
                <a:gd name="T3" fmla="*/ 0 h 6"/>
                <a:gd name="T4" fmla="*/ 0 w 5"/>
                <a:gd name="T5" fmla="*/ 3 h 6"/>
                <a:gd name="T6" fmla="*/ 2 w 5"/>
                <a:gd name="T7" fmla="*/ 5 h 6"/>
                <a:gd name="T8" fmla="*/ 5 w 5"/>
                <a:gd name="T9" fmla="*/ 6 h 6"/>
                <a:gd name="T10" fmla="*/ 5 w 5"/>
                <a:gd name="T11" fmla="*/ 5 h 6"/>
                <a:gd name="T12" fmla="*/ 3 w 5"/>
                <a:gd name="T13" fmla="*/ 5 h 6"/>
                <a:gd name="T14" fmla="*/ 2 w 5"/>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6"/>
                <a:gd name="T26" fmla="*/ 5 w 5"/>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6">
                  <a:moveTo>
                    <a:pt x="2" y="3"/>
                  </a:moveTo>
                  <a:lnTo>
                    <a:pt x="0" y="0"/>
                  </a:lnTo>
                  <a:lnTo>
                    <a:pt x="0" y="3"/>
                  </a:lnTo>
                  <a:lnTo>
                    <a:pt x="2" y="5"/>
                  </a:lnTo>
                  <a:lnTo>
                    <a:pt x="5" y="6"/>
                  </a:lnTo>
                  <a:lnTo>
                    <a:pt x="5" y="5"/>
                  </a:lnTo>
                  <a:lnTo>
                    <a:pt x="3" y="5"/>
                  </a:lnTo>
                  <a:lnTo>
                    <a:pt x="2"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50" name="Freeform 724"/>
            <p:cNvSpPr>
              <a:spLocks/>
            </p:cNvSpPr>
            <p:nvPr/>
          </p:nvSpPr>
          <p:spPr bwMode="auto">
            <a:xfrm>
              <a:off x="1590" y="2518"/>
              <a:ext cx="4" cy="4"/>
            </a:xfrm>
            <a:custGeom>
              <a:avLst/>
              <a:gdLst>
                <a:gd name="T0" fmla="*/ 1 w 4"/>
                <a:gd name="T1" fmla="*/ 1 h 4"/>
                <a:gd name="T2" fmla="*/ 0 w 4"/>
                <a:gd name="T3" fmla="*/ 0 h 4"/>
                <a:gd name="T4" fmla="*/ 1 w 4"/>
                <a:gd name="T5" fmla="*/ 1 h 4"/>
                <a:gd name="T6" fmla="*/ 3 w 4"/>
                <a:gd name="T7" fmla="*/ 3 h 4"/>
                <a:gd name="T8" fmla="*/ 3 w 4"/>
                <a:gd name="T9" fmla="*/ 4 h 4"/>
                <a:gd name="T10" fmla="*/ 4 w 4"/>
                <a:gd name="T11" fmla="*/ 4 h 4"/>
                <a:gd name="T12" fmla="*/ 4 w 4"/>
                <a:gd name="T13" fmla="*/ 3 h 4"/>
                <a:gd name="T14" fmla="*/ 3 w 4"/>
                <a:gd name="T15" fmla="*/ 1 h 4"/>
                <a:gd name="T16" fmla="*/ 1 w 4"/>
                <a:gd name="T17" fmla="*/ 1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1" y="1"/>
                  </a:moveTo>
                  <a:lnTo>
                    <a:pt x="0" y="0"/>
                  </a:lnTo>
                  <a:lnTo>
                    <a:pt x="1" y="1"/>
                  </a:lnTo>
                  <a:lnTo>
                    <a:pt x="3" y="3"/>
                  </a:lnTo>
                  <a:lnTo>
                    <a:pt x="3" y="4"/>
                  </a:lnTo>
                  <a:lnTo>
                    <a:pt x="4" y="4"/>
                  </a:lnTo>
                  <a:lnTo>
                    <a:pt x="4" y="3"/>
                  </a:lnTo>
                  <a:lnTo>
                    <a:pt x="3" y="1"/>
                  </a:lnTo>
                  <a:lnTo>
                    <a:pt x="1"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51" name="Freeform 725"/>
            <p:cNvSpPr>
              <a:spLocks/>
            </p:cNvSpPr>
            <p:nvPr/>
          </p:nvSpPr>
          <p:spPr bwMode="auto">
            <a:xfrm>
              <a:off x="1718" y="2536"/>
              <a:ext cx="5" cy="3"/>
            </a:xfrm>
            <a:custGeom>
              <a:avLst/>
              <a:gdLst>
                <a:gd name="T0" fmla="*/ 5 w 5"/>
                <a:gd name="T1" fmla="*/ 0 h 3"/>
                <a:gd name="T2" fmla="*/ 3 w 5"/>
                <a:gd name="T3" fmla="*/ 0 h 3"/>
                <a:gd name="T4" fmla="*/ 0 w 5"/>
                <a:gd name="T5" fmla="*/ 1 h 3"/>
                <a:gd name="T6" fmla="*/ 2 w 5"/>
                <a:gd name="T7" fmla="*/ 3 h 3"/>
                <a:gd name="T8" fmla="*/ 3 w 5"/>
                <a:gd name="T9" fmla="*/ 1 h 3"/>
                <a:gd name="T10" fmla="*/ 5 w 5"/>
                <a:gd name="T11" fmla="*/ 0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0"/>
                  </a:moveTo>
                  <a:lnTo>
                    <a:pt x="3" y="0"/>
                  </a:lnTo>
                  <a:lnTo>
                    <a:pt x="0" y="1"/>
                  </a:lnTo>
                  <a:lnTo>
                    <a:pt x="2" y="3"/>
                  </a:lnTo>
                  <a:lnTo>
                    <a:pt x="3" y="1"/>
                  </a:lnTo>
                  <a:lnTo>
                    <a:pt x="5"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52" name="Freeform 726"/>
            <p:cNvSpPr>
              <a:spLocks/>
            </p:cNvSpPr>
            <p:nvPr/>
          </p:nvSpPr>
          <p:spPr bwMode="auto">
            <a:xfrm>
              <a:off x="1700" y="2545"/>
              <a:ext cx="15" cy="12"/>
            </a:xfrm>
            <a:custGeom>
              <a:avLst/>
              <a:gdLst>
                <a:gd name="T0" fmla="*/ 15 w 15"/>
                <a:gd name="T1" fmla="*/ 0 h 12"/>
                <a:gd name="T2" fmla="*/ 14 w 15"/>
                <a:gd name="T3" fmla="*/ 1 h 12"/>
                <a:gd name="T4" fmla="*/ 14 w 15"/>
                <a:gd name="T5" fmla="*/ 4 h 12"/>
                <a:gd name="T6" fmla="*/ 14 w 15"/>
                <a:gd name="T7" fmla="*/ 7 h 12"/>
                <a:gd name="T8" fmla="*/ 15 w 15"/>
                <a:gd name="T9" fmla="*/ 7 h 12"/>
                <a:gd name="T10" fmla="*/ 14 w 15"/>
                <a:gd name="T11" fmla="*/ 10 h 12"/>
                <a:gd name="T12" fmla="*/ 12 w 15"/>
                <a:gd name="T13" fmla="*/ 12 h 12"/>
                <a:gd name="T14" fmla="*/ 0 w 15"/>
                <a:gd name="T15" fmla="*/ 12 h 12"/>
                <a:gd name="T16" fmla="*/ 5 w 15"/>
                <a:gd name="T17" fmla="*/ 9 h 12"/>
                <a:gd name="T18" fmla="*/ 6 w 15"/>
                <a:gd name="T19" fmla="*/ 7 h 12"/>
                <a:gd name="T20" fmla="*/ 6 w 15"/>
                <a:gd name="T21" fmla="*/ 4 h 12"/>
                <a:gd name="T22" fmla="*/ 6 w 15"/>
                <a:gd name="T23" fmla="*/ 3 h 12"/>
                <a:gd name="T24" fmla="*/ 5 w 15"/>
                <a:gd name="T25" fmla="*/ 3 h 12"/>
                <a:gd name="T26" fmla="*/ 3 w 15"/>
                <a:gd name="T27" fmla="*/ 1 h 12"/>
                <a:gd name="T28" fmla="*/ 5 w 15"/>
                <a:gd name="T29" fmla="*/ 1 h 12"/>
                <a:gd name="T30" fmla="*/ 6 w 15"/>
                <a:gd name="T31" fmla="*/ 0 h 12"/>
                <a:gd name="T32" fmla="*/ 15 w 15"/>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2"/>
                <a:gd name="T53" fmla="*/ 15 w 15"/>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2">
                  <a:moveTo>
                    <a:pt x="15" y="0"/>
                  </a:moveTo>
                  <a:lnTo>
                    <a:pt x="14" y="1"/>
                  </a:lnTo>
                  <a:lnTo>
                    <a:pt x="14" y="4"/>
                  </a:lnTo>
                  <a:lnTo>
                    <a:pt x="14" y="7"/>
                  </a:lnTo>
                  <a:lnTo>
                    <a:pt x="15" y="7"/>
                  </a:lnTo>
                  <a:lnTo>
                    <a:pt x="14" y="10"/>
                  </a:lnTo>
                  <a:lnTo>
                    <a:pt x="12" y="12"/>
                  </a:lnTo>
                  <a:lnTo>
                    <a:pt x="0" y="12"/>
                  </a:lnTo>
                  <a:lnTo>
                    <a:pt x="5" y="9"/>
                  </a:lnTo>
                  <a:lnTo>
                    <a:pt x="6" y="7"/>
                  </a:lnTo>
                  <a:lnTo>
                    <a:pt x="6" y="4"/>
                  </a:lnTo>
                  <a:lnTo>
                    <a:pt x="6" y="3"/>
                  </a:lnTo>
                  <a:lnTo>
                    <a:pt x="5" y="3"/>
                  </a:lnTo>
                  <a:lnTo>
                    <a:pt x="3" y="1"/>
                  </a:lnTo>
                  <a:lnTo>
                    <a:pt x="5" y="1"/>
                  </a:lnTo>
                  <a:lnTo>
                    <a:pt x="6" y="0"/>
                  </a:lnTo>
                  <a:lnTo>
                    <a:pt x="15"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53" name="Freeform 727"/>
            <p:cNvSpPr>
              <a:spLocks/>
            </p:cNvSpPr>
            <p:nvPr/>
          </p:nvSpPr>
          <p:spPr bwMode="auto">
            <a:xfrm>
              <a:off x="1894" y="2718"/>
              <a:ext cx="10" cy="8"/>
            </a:xfrm>
            <a:custGeom>
              <a:avLst/>
              <a:gdLst>
                <a:gd name="T0" fmla="*/ 3 w 10"/>
                <a:gd name="T1" fmla="*/ 0 h 8"/>
                <a:gd name="T2" fmla="*/ 0 w 10"/>
                <a:gd name="T3" fmla="*/ 2 h 8"/>
                <a:gd name="T4" fmla="*/ 0 w 10"/>
                <a:gd name="T5" fmla="*/ 3 h 8"/>
                <a:gd name="T6" fmla="*/ 1 w 10"/>
                <a:gd name="T7" fmla="*/ 6 h 8"/>
                <a:gd name="T8" fmla="*/ 7 w 10"/>
                <a:gd name="T9" fmla="*/ 8 h 8"/>
                <a:gd name="T10" fmla="*/ 9 w 10"/>
                <a:gd name="T11" fmla="*/ 8 h 8"/>
                <a:gd name="T12" fmla="*/ 10 w 10"/>
                <a:gd name="T13" fmla="*/ 5 h 8"/>
                <a:gd name="T14" fmla="*/ 7 w 10"/>
                <a:gd name="T15" fmla="*/ 3 h 8"/>
                <a:gd name="T16" fmla="*/ 6 w 10"/>
                <a:gd name="T17" fmla="*/ 3 h 8"/>
                <a:gd name="T18" fmla="*/ 3 w 10"/>
                <a:gd name="T19" fmla="*/ 2 h 8"/>
                <a:gd name="T20" fmla="*/ 3 w 10"/>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8"/>
                <a:gd name="T35" fmla="*/ 10 w 10"/>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8">
                  <a:moveTo>
                    <a:pt x="3" y="0"/>
                  </a:moveTo>
                  <a:lnTo>
                    <a:pt x="0" y="2"/>
                  </a:lnTo>
                  <a:lnTo>
                    <a:pt x="0" y="3"/>
                  </a:lnTo>
                  <a:lnTo>
                    <a:pt x="1" y="6"/>
                  </a:lnTo>
                  <a:lnTo>
                    <a:pt x="7" y="8"/>
                  </a:lnTo>
                  <a:lnTo>
                    <a:pt x="9" y="8"/>
                  </a:lnTo>
                  <a:lnTo>
                    <a:pt x="10" y="5"/>
                  </a:lnTo>
                  <a:lnTo>
                    <a:pt x="7" y="3"/>
                  </a:lnTo>
                  <a:lnTo>
                    <a:pt x="6" y="3"/>
                  </a:lnTo>
                  <a:lnTo>
                    <a:pt x="3" y="2"/>
                  </a:lnTo>
                  <a:lnTo>
                    <a:pt x="3"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54" name="Freeform 728"/>
            <p:cNvSpPr>
              <a:spLocks/>
            </p:cNvSpPr>
            <p:nvPr/>
          </p:nvSpPr>
          <p:spPr bwMode="auto">
            <a:xfrm>
              <a:off x="1904" y="2724"/>
              <a:ext cx="6" cy="5"/>
            </a:xfrm>
            <a:custGeom>
              <a:avLst/>
              <a:gdLst>
                <a:gd name="T0" fmla="*/ 6 w 6"/>
                <a:gd name="T1" fmla="*/ 3 h 5"/>
                <a:gd name="T2" fmla="*/ 5 w 6"/>
                <a:gd name="T3" fmla="*/ 5 h 5"/>
                <a:gd name="T4" fmla="*/ 2 w 6"/>
                <a:gd name="T5" fmla="*/ 5 h 5"/>
                <a:gd name="T6" fmla="*/ 0 w 6"/>
                <a:gd name="T7" fmla="*/ 5 h 5"/>
                <a:gd name="T8" fmla="*/ 0 w 6"/>
                <a:gd name="T9" fmla="*/ 3 h 5"/>
                <a:gd name="T10" fmla="*/ 2 w 6"/>
                <a:gd name="T11" fmla="*/ 3 h 5"/>
                <a:gd name="T12" fmla="*/ 3 w 6"/>
                <a:gd name="T13" fmla="*/ 2 h 5"/>
                <a:gd name="T14" fmla="*/ 5 w 6"/>
                <a:gd name="T15" fmla="*/ 0 h 5"/>
                <a:gd name="T16" fmla="*/ 6 w 6"/>
                <a:gd name="T17" fmla="*/ 2 h 5"/>
                <a:gd name="T18" fmla="*/ 6 w 6"/>
                <a:gd name="T19" fmla="*/ 3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5"/>
                <a:gd name="T32" fmla="*/ 6 w 6"/>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5">
                  <a:moveTo>
                    <a:pt x="6" y="3"/>
                  </a:moveTo>
                  <a:lnTo>
                    <a:pt x="5" y="5"/>
                  </a:lnTo>
                  <a:lnTo>
                    <a:pt x="2" y="5"/>
                  </a:lnTo>
                  <a:lnTo>
                    <a:pt x="0" y="5"/>
                  </a:lnTo>
                  <a:lnTo>
                    <a:pt x="0" y="3"/>
                  </a:lnTo>
                  <a:lnTo>
                    <a:pt x="2" y="3"/>
                  </a:lnTo>
                  <a:lnTo>
                    <a:pt x="3" y="2"/>
                  </a:lnTo>
                  <a:lnTo>
                    <a:pt x="5" y="0"/>
                  </a:lnTo>
                  <a:lnTo>
                    <a:pt x="6" y="2"/>
                  </a:lnTo>
                  <a:lnTo>
                    <a:pt x="6"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55" name="Freeform 729"/>
            <p:cNvSpPr>
              <a:spLocks/>
            </p:cNvSpPr>
            <p:nvPr/>
          </p:nvSpPr>
          <p:spPr bwMode="auto">
            <a:xfrm>
              <a:off x="1891" y="2729"/>
              <a:ext cx="35" cy="27"/>
            </a:xfrm>
            <a:custGeom>
              <a:avLst/>
              <a:gdLst>
                <a:gd name="T0" fmla="*/ 35 w 35"/>
                <a:gd name="T1" fmla="*/ 3 h 27"/>
                <a:gd name="T2" fmla="*/ 34 w 35"/>
                <a:gd name="T3" fmla="*/ 12 h 27"/>
                <a:gd name="T4" fmla="*/ 28 w 35"/>
                <a:gd name="T5" fmla="*/ 19 h 27"/>
                <a:gd name="T6" fmla="*/ 21 w 35"/>
                <a:gd name="T7" fmla="*/ 24 h 27"/>
                <a:gd name="T8" fmla="*/ 12 w 35"/>
                <a:gd name="T9" fmla="*/ 27 h 27"/>
                <a:gd name="T10" fmla="*/ 10 w 35"/>
                <a:gd name="T11" fmla="*/ 27 h 27"/>
                <a:gd name="T12" fmla="*/ 4 w 35"/>
                <a:gd name="T13" fmla="*/ 27 h 27"/>
                <a:gd name="T14" fmla="*/ 1 w 35"/>
                <a:gd name="T15" fmla="*/ 25 h 27"/>
                <a:gd name="T16" fmla="*/ 1 w 35"/>
                <a:gd name="T17" fmla="*/ 24 h 27"/>
                <a:gd name="T18" fmla="*/ 0 w 35"/>
                <a:gd name="T19" fmla="*/ 4 h 27"/>
                <a:gd name="T20" fmla="*/ 1 w 35"/>
                <a:gd name="T21" fmla="*/ 3 h 27"/>
                <a:gd name="T22" fmla="*/ 4 w 35"/>
                <a:gd name="T23" fmla="*/ 1 h 27"/>
                <a:gd name="T24" fmla="*/ 7 w 35"/>
                <a:gd name="T25" fmla="*/ 0 h 27"/>
                <a:gd name="T26" fmla="*/ 13 w 35"/>
                <a:gd name="T27" fmla="*/ 0 h 27"/>
                <a:gd name="T28" fmla="*/ 16 w 35"/>
                <a:gd name="T29" fmla="*/ 1 h 27"/>
                <a:gd name="T30" fmla="*/ 28 w 35"/>
                <a:gd name="T31" fmla="*/ 0 h 27"/>
                <a:gd name="T32" fmla="*/ 32 w 35"/>
                <a:gd name="T33" fmla="*/ 0 h 27"/>
                <a:gd name="T34" fmla="*/ 32 w 35"/>
                <a:gd name="T35" fmla="*/ 1 h 27"/>
                <a:gd name="T36" fmla="*/ 34 w 35"/>
                <a:gd name="T37" fmla="*/ 1 h 27"/>
                <a:gd name="T38" fmla="*/ 34 w 35"/>
                <a:gd name="T39" fmla="*/ 3 h 27"/>
                <a:gd name="T40" fmla="*/ 35 w 35"/>
                <a:gd name="T41" fmla="*/ 3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27"/>
                <a:gd name="T65" fmla="*/ 35 w 35"/>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27">
                  <a:moveTo>
                    <a:pt x="35" y="3"/>
                  </a:moveTo>
                  <a:lnTo>
                    <a:pt x="34" y="12"/>
                  </a:lnTo>
                  <a:lnTo>
                    <a:pt x="28" y="19"/>
                  </a:lnTo>
                  <a:lnTo>
                    <a:pt x="21" y="24"/>
                  </a:lnTo>
                  <a:lnTo>
                    <a:pt x="12" y="27"/>
                  </a:lnTo>
                  <a:lnTo>
                    <a:pt x="10" y="27"/>
                  </a:lnTo>
                  <a:lnTo>
                    <a:pt x="4" y="27"/>
                  </a:lnTo>
                  <a:lnTo>
                    <a:pt x="1" y="25"/>
                  </a:lnTo>
                  <a:lnTo>
                    <a:pt x="1" y="24"/>
                  </a:lnTo>
                  <a:lnTo>
                    <a:pt x="0" y="4"/>
                  </a:lnTo>
                  <a:lnTo>
                    <a:pt x="1" y="3"/>
                  </a:lnTo>
                  <a:lnTo>
                    <a:pt x="4" y="1"/>
                  </a:lnTo>
                  <a:lnTo>
                    <a:pt x="7" y="0"/>
                  </a:lnTo>
                  <a:lnTo>
                    <a:pt x="13" y="0"/>
                  </a:lnTo>
                  <a:lnTo>
                    <a:pt x="16" y="1"/>
                  </a:lnTo>
                  <a:lnTo>
                    <a:pt x="28" y="0"/>
                  </a:lnTo>
                  <a:lnTo>
                    <a:pt x="32" y="0"/>
                  </a:lnTo>
                  <a:lnTo>
                    <a:pt x="32" y="1"/>
                  </a:lnTo>
                  <a:lnTo>
                    <a:pt x="34" y="1"/>
                  </a:lnTo>
                  <a:lnTo>
                    <a:pt x="34" y="3"/>
                  </a:lnTo>
                  <a:lnTo>
                    <a:pt x="35"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56" name="Freeform 730"/>
            <p:cNvSpPr>
              <a:spLocks/>
            </p:cNvSpPr>
            <p:nvPr/>
          </p:nvSpPr>
          <p:spPr bwMode="auto">
            <a:xfrm>
              <a:off x="1882" y="2726"/>
              <a:ext cx="9" cy="12"/>
            </a:xfrm>
            <a:custGeom>
              <a:avLst/>
              <a:gdLst>
                <a:gd name="T0" fmla="*/ 9 w 9"/>
                <a:gd name="T1" fmla="*/ 4 h 12"/>
                <a:gd name="T2" fmla="*/ 9 w 9"/>
                <a:gd name="T3" fmla="*/ 6 h 12"/>
                <a:gd name="T4" fmla="*/ 6 w 9"/>
                <a:gd name="T5" fmla="*/ 7 h 12"/>
                <a:gd name="T6" fmla="*/ 6 w 9"/>
                <a:gd name="T7" fmla="*/ 9 h 12"/>
                <a:gd name="T8" fmla="*/ 3 w 9"/>
                <a:gd name="T9" fmla="*/ 12 h 12"/>
                <a:gd name="T10" fmla="*/ 1 w 9"/>
                <a:gd name="T11" fmla="*/ 12 h 12"/>
                <a:gd name="T12" fmla="*/ 1 w 9"/>
                <a:gd name="T13" fmla="*/ 10 h 12"/>
                <a:gd name="T14" fmla="*/ 0 w 9"/>
                <a:gd name="T15" fmla="*/ 9 h 12"/>
                <a:gd name="T16" fmla="*/ 0 w 9"/>
                <a:gd name="T17" fmla="*/ 7 h 12"/>
                <a:gd name="T18" fmla="*/ 1 w 9"/>
                <a:gd name="T19" fmla="*/ 4 h 12"/>
                <a:gd name="T20" fmla="*/ 3 w 9"/>
                <a:gd name="T21" fmla="*/ 3 h 12"/>
                <a:gd name="T22" fmla="*/ 3 w 9"/>
                <a:gd name="T23" fmla="*/ 1 h 12"/>
                <a:gd name="T24" fmla="*/ 4 w 9"/>
                <a:gd name="T25" fmla="*/ 1 h 12"/>
                <a:gd name="T26" fmla="*/ 6 w 9"/>
                <a:gd name="T27" fmla="*/ 1 h 12"/>
                <a:gd name="T28" fmla="*/ 6 w 9"/>
                <a:gd name="T29" fmla="*/ 0 h 12"/>
                <a:gd name="T30" fmla="*/ 9 w 9"/>
                <a:gd name="T31" fmla="*/ 0 h 12"/>
                <a:gd name="T32" fmla="*/ 9 w 9"/>
                <a:gd name="T33" fmla="*/ 1 h 12"/>
                <a:gd name="T34" fmla="*/ 6 w 9"/>
                <a:gd name="T35" fmla="*/ 1 h 12"/>
                <a:gd name="T36" fmla="*/ 6 w 9"/>
                <a:gd name="T37" fmla="*/ 3 h 12"/>
                <a:gd name="T38" fmla="*/ 6 w 9"/>
                <a:gd name="T39" fmla="*/ 4 h 12"/>
                <a:gd name="T40" fmla="*/ 7 w 9"/>
                <a:gd name="T41" fmla="*/ 3 h 12"/>
                <a:gd name="T42" fmla="*/ 9 w 9"/>
                <a:gd name="T43" fmla="*/ 4 h 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
                <a:gd name="T67" fmla="*/ 0 h 12"/>
                <a:gd name="T68" fmla="*/ 9 w 9"/>
                <a:gd name="T69" fmla="*/ 12 h 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 h="12">
                  <a:moveTo>
                    <a:pt x="9" y="4"/>
                  </a:moveTo>
                  <a:lnTo>
                    <a:pt x="9" y="6"/>
                  </a:lnTo>
                  <a:lnTo>
                    <a:pt x="6" y="7"/>
                  </a:lnTo>
                  <a:lnTo>
                    <a:pt x="6" y="9"/>
                  </a:lnTo>
                  <a:lnTo>
                    <a:pt x="3" y="12"/>
                  </a:lnTo>
                  <a:lnTo>
                    <a:pt x="1" y="12"/>
                  </a:lnTo>
                  <a:lnTo>
                    <a:pt x="1" y="10"/>
                  </a:lnTo>
                  <a:lnTo>
                    <a:pt x="0" y="9"/>
                  </a:lnTo>
                  <a:lnTo>
                    <a:pt x="0" y="7"/>
                  </a:lnTo>
                  <a:lnTo>
                    <a:pt x="1" y="4"/>
                  </a:lnTo>
                  <a:lnTo>
                    <a:pt x="3" y="3"/>
                  </a:lnTo>
                  <a:lnTo>
                    <a:pt x="3" y="1"/>
                  </a:lnTo>
                  <a:lnTo>
                    <a:pt x="4" y="1"/>
                  </a:lnTo>
                  <a:lnTo>
                    <a:pt x="6" y="1"/>
                  </a:lnTo>
                  <a:lnTo>
                    <a:pt x="6" y="0"/>
                  </a:lnTo>
                  <a:lnTo>
                    <a:pt x="9" y="0"/>
                  </a:lnTo>
                  <a:lnTo>
                    <a:pt x="9" y="1"/>
                  </a:lnTo>
                  <a:lnTo>
                    <a:pt x="6" y="1"/>
                  </a:lnTo>
                  <a:lnTo>
                    <a:pt x="6" y="3"/>
                  </a:lnTo>
                  <a:lnTo>
                    <a:pt x="6" y="4"/>
                  </a:lnTo>
                  <a:lnTo>
                    <a:pt x="7" y="3"/>
                  </a:lnTo>
                  <a:lnTo>
                    <a:pt x="9" y="4"/>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57" name="Freeform 731"/>
            <p:cNvSpPr>
              <a:spLocks/>
            </p:cNvSpPr>
            <p:nvPr/>
          </p:nvSpPr>
          <p:spPr bwMode="auto">
            <a:xfrm>
              <a:off x="1898" y="2717"/>
              <a:ext cx="3" cy="3"/>
            </a:xfrm>
            <a:custGeom>
              <a:avLst/>
              <a:gdLst>
                <a:gd name="T0" fmla="*/ 2 w 3"/>
                <a:gd name="T1" fmla="*/ 0 h 3"/>
                <a:gd name="T2" fmla="*/ 3 w 3"/>
                <a:gd name="T3" fmla="*/ 1 h 3"/>
                <a:gd name="T4" fmla="*/ 2 w 3"/>
                <a:gd name="T5" fmla="*/ 3 h 3"/>
                <a:gd name="T6" fmla="*/ 0 w 3"/>
                <a:gd name="T7" fmla="*/ 3 h 3"/>
                <a:gd name="T8" fmla="*/ 0 w 3"/>
                <a:gd name="T9" fmla="*/ 1 h 3"/>
                <a:gd name="T10" fmla="*/ 2 w 3"/>
                <a:gd name="T11" fmla="*/ 1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3" y="1"/>
                  </a:lnTo>
                  <a:lnTo>
                    <a:pt x="2" y="3"/>
                  </a:lnTo>
                  <a:lnTo>
                    <a:pt x="0" y="3"/>
                  </a:lnTo>
                  <a:lnTo>
                    <a:pt x="0" y="1"/>
                  </a:lnTo>
                  <a:lnTo>
                    <a:pt x="2" y="1"/>
                  </a:lnTo>
                  <a:lnTo>
                    <a:pt x="2"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58" name="Freeform 732"/>
            <p:cNvSpPr>
              <a:spLocks/>
            </p:cNvSpPr>
            <p:nvPr/>
          </p:nvSpPr>
          <p:spPr bwMode="auto">
            <a:xfrm>
              <a:off x="1892" y="2724"/>
              <a:ext cx="3" cy="3"/>
            </a:xfrm>
            <a:custGeom>
              <a:avLst/>
              <a:gdLst>
                <a:gd name="T0" fmla="*/ 3 w 3"/>
                <a:gd name="T1" fmla="*/ 0 h 3"/>
                <a:gd name="T2" fmla="*/ 3 w 3"/>
                <a:gd name="T3" fmla="*/ 2 h 3"/>
                <a:gd name="T4" fmla="*/ 3 w 3"/>
                <a:gd name="T5" fmla="*/ 3 h 3"/>
                <a:gd name="T6" fmla="*/ 2 w 3"/>
                <a:gd name="T7" fmla="*/ 3 h 3"/>
                <a:gd name="T8" fmla="*/ 0 w 3"/>
                <a:gd name="T9" fmla="*/ 2 h 3"/>
                <a:gd name="T10" fmla="*/ 3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0"/>
                  </a:moveTo>
                  <a:lnTo>
                    <a:pt x="3" y="2"/>
                  </a:lnTo>
                  <a:lnTo>
                    <a:pt x="3" y="3"/>
                  </a:lnTo>
                  <a:lnTo>
                    <a:pt x="2" y="3"/>
                  </a:lnTo>
                  <a:lnTo>
                    <a:pt x="0" y="2"/>
                  </a:lnTo>
                  <a:lnTo>
                    <a:pt x="3"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59" name="Freeform 733"/>
            <p:cNvSpPr>
              <a:spLocks/>
            </p:cNvSpPr>
            <p:nvPr/>
          </p:nvSpPr>
          <p:spPr bwMode="auto">
            <a:xfrm>
              <a:off x="2711" y="1444"/>
              <a:ext cx="9" cy="26"/>
            </a:xfrm>
            <a:custGeom>
              <a:avLst/>
              <a:gdLst>
                <a:gd name="T0" fmla="*/ 6 w 9"/>
                <a:gd name="T1" fmla="*/ 0 h 26"/>
                <a:gd name="T2" fmla="*/ 4 w 9"/>
                <a:gd name="T3" fmla="*/ 2 h 26"/>
                <a:gd name="T4" fmla="*/ 3 w 9"/>
                <a:gd name="T5" fmla="*/ 3 h 26"/>
                <a:gd name="T6" fmla="*/ 1 w 9"/>
                <a:gd name="T7" fmla="*/ 5 h 26"/>
                <a:gd name="T8" fmla="*/ 3 w 9"/>
                <a:gd name="T9" fmla="*/ 5 h 26"/>
                <a:gd name="T10" fmla="*/ 3 w 9"/>
                <a:gd name="T11" fmla="*/ 8 h 26"/>
                <a:gd name="T12" fmla="*/ 4 w 9"/>
                <a:gd name="T13" fmla="*/ 9 h 26"/>
                <a:gd name="T14" fmla="*/ 0 w 9"/>
                <a:gd name="T15" fmla="*/ 14 h 26"/>
                <a:gd name="T16" fmla="*/ 1 w 9"/>
                <a:gd name="T17" fmla="*/ 15 h 26"/>
                <a:gd name="T18" fmla="*/ 3 w 9"/>
                <a:gd name="T19" fmla="*/ 15 h 26"/>
                <a:gd name="T20" fmla="*/ 4 w 9"/>
                <a:gd name="T21" fmla="*/ 14 h 26"/>
                <a:gd name="T22" fmla="*/ 6 w 9"/>
                <a:gd name="T23" fmla="*/ 15 h 26"/>
                <a:gd name="T24" fmla="*/ 4 w 9"/>
                <a:gd name="T25" fmla="*/ 26 h 26"/>
                <a:gd name="T26" fmla="*/ 9 w 9"/>
                <a:gd name="T27" fmla="*/ 21 h 26"/>
                <a:gd name="T28" fmla="*/ 9 w 9"/>
                <a:gd name="T29" fmla="*/ 12 h 26"/>
                <a:gd name="T30" fmla="*/ 9 w 9"/>
                <a:gd name="T31" fmla="*/ 8 h 26"/>
                <a:gd name="T32" fmla="*/ 6 w 9"/>
                <a:gd name="T33" fmla="*/ 5 h 26"/>
                <a:gd name="T34" fmla="*/ 6 w 9"/>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
                <a:gd name="T55" fmla="*/ 0 h 26"/>
                <a:gd name="T56" fmla="*/ 9 w 9"/>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 h="26">
                  <a:moveTo>
                    <a:pt x="6" y="0"/>
                  </a:moveTo>
                  <a:lnTo>
                    <a:pt x="4" y="2"/>
                  </a:lnTo>
                  <a:lnTo>
                    <a:pt x="3" y="3"/>
                  </a:lnTo>
                  <a:lnTo>
                    <a:pt x="1" y="5"/>
                  </a:lnTo>
                  <a:lnTo>
                    <a:pt x="3" y="5"/>
                  </a:lnTo>
                  <a:lnTo>
                    <a:pt x="3" y="8"/>
                  </a:lnTo>
                  <a:lnTo>
                    <a:pt x="4" y="9"/>
                  </a:lnTo>
                  <a:lnTo>
                    <a:pt x="0" y="14"/>
                  </a:lnTo>
                  <a:lnTo>
                    <a:pt x="1" y="15"/>
                  </a:lnTo>
                  <a:lnTo>
                    <a:pt x="3" y="15"/>
                  </a:lnTo>
                  <a:lnTo>
                    <a:pt x="4" y="14"/>
                  </a:lnTo>
                  <a:lnTo>
                    <a:pt x="6" y="15"/>
                  </a:lnTo>
                  <a:lnTo>
                    <a:pt x="4" y="26"/>
                  </a:lnTo>
                  <a:lnTo>
                    <a:pt x="9" y="21"/>
                  </a:lnTo>
                  <a:lnTo>
                    <a:pt x="9" y="12"/>
                  </a:lnTo>
                  <a:lnTo>
                    <a:pt x="9" y="8"/>
                  </a:lnTo>
                  <a:lnTo>
                    <a:pt x="6" y="5"/>
                  </a:lnTo>
                  <a:lnTo>
                    <a:pt x="6"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60" name="Freeform 734"/>
            <p:cNvSpPr>
              <a:spLocks/>
            </p:cNvSpPr>
            <p:nvPr/>
          </p:nvSpPr>
          <p:spPr bwMode="auto">
            <a:xfrm>
              <a:off x="2621" y="1516"/>
              <a:ext cx="15" cy="23"/>
            </a:xfrm>
            <a:custGeom>
              <a:avLst/>
              <a:gdLst>
                <a:gd name="T0" fmla="*/ 14 w 15"/>
                <a:gd name="T1" fmla="*/ 0 h 23"/>
                <a:gd name="T2" fmla="*/ 12 w 15"/>
                <a:gd name="T3" fmla="*/ 0 h 23"/>
                <a:gd name="T4" fmla="*/ 5 w 15"/>
                <a:gd name="T5" fmla="*/ 6 h 23"/>
                <a:gd name="T6" fmla="*/ 5 w 15"/>
                <a:gd name="T7" fmla="*/ 8 h 23"/>
                <a:gd name="T8" fmla="*/ 5 w 15"/>
                <a:gd name="T9" fmla="*/ 9 h 23"/>
                <a:gd name="T10" fmla="*/ 3 w 15"/>
                <a:gd name="T11" fmla="*/ 9 h 23"/>
                <a:gd name="T12" fmla="*/ 0 w 15"/>
                <a:gd name="T13" fmla="*/ 8 h 23"/>
                <a:gd name="T14" fmla="*/ 0 w 15"/>
                <a:gd name="T15" fmla="*/ 11 h 23"/>
                <a:gd name="T16" fmla="*/ 0 w 15"/>
                <a:gd name="T17" fmla="*/ 15 h 23"/>
                <a:gd name="T18" fmla="*/ 2 w 15"/>
                <a:gd name="T19" fmla="*/ 18 h 23"/>
                <a:gd name="T20" fmla="*/ 0 w 15"/>
                <a:gd name="T21" fmla="*/ 20 h 23"/>
                <a:gd name="T22" fmla="*/ 0 w 15"/>
                <a:gd name="T23" fmla="*/ 21 h 23"/>
                <a:gd name="T24" fmla="*/ 0 w 15"/>
                <a:gd name="T25" fmla="*/ 23 h 23"/>
                <a:gd name="T26" fmla="*/ 3 w 15"/>
                <a:gd name="T27" fmla="*/ 21 h 23"/>
                <a:gd name="T28" fmla="*/ 5 w 15"/>
                <a:gd name="T29" fmla="*/ 20 h 23"/>
                <a:gd name="T30" fmla="*/ 5 w 15"/>
                <a:gd name="T31" fmla="*/ 18 h 23"/>
                <a:gd name="T32" fmla="*/ 6 w 15"/>
                <a:gd name="T33" fmla="*/ 17 h 23"/>
                <a:gd name="T34" fmla="*/ 8 w 15"/>
                <a:gd name="T35" fmla="*/ 17 h 23"/>
                <a:gd name="T36" fmla="*/ 11 w 15"/>
                <a:gd name="T37" fmla="*/ 15 h 23"/>
                <a:gd name="T38" fmla="*/ 11 w 15"/>
                <a:gd name="T39" fmla="*/ 12 h 23"/>
                <a:gd name="T40" fmla="*/ 11 w 15"/>
                <a:gd name="T41" fmla="*/ 11 h 23"/>
                <a:gd name="T42" fmla="*/ 11 w 15"/>
                <a:gd name="T43" fmla="*/ 9 h 23"/>
                <a:gd name="T44" fmla="*/ 14 w 15"/>
                <a:gd name="T45" fmla="*/ 9 h 23"/>
                <a:gd name="T46" fmla="*/ 15 w 15"/>
                <a:gd name="T47" fmla="*/ 8 h 23"/>
                <a:gd name="T48" fmla="*/ 14 w 15"/>
                <a:gd name="T49" fmla="*/ 8 h 23"/>
                <a:gd name="T50" fmla="*/ 12 w 15"/>
                <a:gd name="T51" fmla="*/ 6 h 23"/>
                <a:gd name="T52" fmla="*/ 14 w 15"/>
                <a:gd name="T53" fmla="*/ 0 h 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
                <a:gd name="T82" fmla="*/ 0 h 23"/>
                <a:gd name="T83" fmla="*/ 15 w 15"/>
                <a:gd name="T84" fmla="*/ 23 h 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 h="23">
                  <a:moveTo>
                    <a:pt x="14" y="0"/>
                  </a:moveTo>
                  <a:lnTo>
                    <a:pt x="12" y="0"/>
                  </a:lnTo>
                  <a:lnTo>
                    <a:pt x="5" y="6"/>
                  </a:lnTo>
                  <a:lnTo>
                    <a:pt x="5" y="8"/>
                  </a:lnTo>
                  <a:lnTo>
                    <a:pt x="5" y="9"/>
                  </a:lnTo>
                  <a:lnTo>
                    <a:pt x="3" y="9"/>
                  </a:lnTo>
                  <a:lnTo>
                    <a:pt x="0" y="8"/>
                  </a:lnTo>
                  <a:lnTo>
                    <a:pt x="0" y="11"/>
                  </a:lnTo>
                  <a:lnTo>
                    <a:pt x="0" y="15"/>
                  </a:lnTo>
                  <a:lnTo>
                    <a:pt x="2" y="18"/>
                  </a:lnTo>
                  <a:lnTo>
                    <a:pt x="0" y="20"/>
                  </a:lnTo>
                  <a:lnTo>
                    <a:pt x="0" y="21"/>
                  </a:lnTo>
                  <a:lnTo>
                    <a:pt x="0" y="23"/>
                  </a:lnTo>
                  <a:lnTo>
                    <a:pt x="3" y="21"/>
                  </a:lnTo>
                  <a:lnTo>
                    <a:pt x="5" y="20"/>
                  </a:lnTo>
                  <a:lnTo>
                    <a:pt x="5" y="18"/>
                  </a:lnTo>
                  <a:lnTo>
                    <a:pt x="6" y="17"/>
                  </a:lnTo>
                  <a:lnTo>
                    <a:pt x="8" y="17"/>
                  </a:lnTo>
                  <a:lnTo>
                    <a:pt x="11" y="15"/>
                  </a:lnTo>
                  <a:lnTo>
                    <a:pt x="11" y="12"/>
                  </a:lnTo>
                  <a:lnTo>
                    <a:pt x="11" y="11"/>
                  </a:lnTo>
                  <a:lnTo>
                    <a:pt x="11" y="9"/>
                  </a:lnTo>
                  <a:lnTo>
                    <a:pt x="14" y="9"/>
                  </a:lnTo>
                  <a:lnTo>
                    <a:pt x="15" y="8"/>
                  </a:lnTo>
                  <a:lnTo>
                    <a:pt x="14" y="8"/>
                  </a:lnTo>
                  <a:lnTo>
                    <a:pt x="12" y="6"/>
                  </a:lnTo>
                  <a:lnTo>
                    <a:pt x="14"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61" name="Freeform 735"/>
            <p:cNvSpPr>
              <a:spLocks/>
            </p:cNvSpPr>
            <p:nvPr/>
          </p:nvSpPr>
          <p:spPr bwMode="auto">
            <a:xfrm>
              <a:off x="2614" y="1542"/>
              <a:ext cx="7" cy="4"/>
            </a:xfrm>
            <a:custGeom>
              <a:avLst/>
              <a:gdLst>
                <a:gd name="T0" fmla="*/ 6 w 7"/>
                <a:gd name="T1" fmla="*/ 1 h 4"/>
                <a:gd name="T2" fmla="*/ 7 w 7"/>
                <a:gd name="T3" fmla="*/ 0 h 4"/>
                <a:gd name="T4" fmla="*/ 4 w 7"/>
                <a:gd name="T5" fmla="*/ 0 h 4"/>
                <a:gd name="T6" fmla="*/ 0 w 7"/>
                <a:gd name="T7" fmla="*/ 1 h 4"/>
                <a:gd name="T8" fmla="*/ 3 w 7"/>
                <a:gd name="T9" fmla="*/ 4 h 4"/>
                <a:gd name="T10" fmla="*/ 6 w 7"/>
                <a:gd name="T11" fmla="*/ 4 h 4"/>
                <a:gd name="T12" fmla="*/ 6 w 7"/>
                <a:gd name="T13" fmla="*/ 1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6" y="1"/>
                  </a:moveTo>
                  <a:lnTo>
                    <a:pt x="7" y="0"/>
                  </a:lnTo>
                  <a:lnTo>
                    <a:pt x="4" y="0"/>
                  </a:lnTo>
                  <a:lnTo>
                    <a:pt x="0" y="1"/>
                  </a:lnTo>
                  <a:lnTo>
                    <a:pt x="3" y="4"/>
                  </a:lnTo>
                  <a:lnTo>
                    <a:pt x="6" y="4"/>
                  </a:lnTo>
                  <a:lnTo>
                    <a:pt x="6"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62" name="Freeform 736"/>
            <p:cNvSpPr>
              <a:spLocks/>
            </p:cNvSpPr>
            <p:nvPr/>
          </p:nvSpPr>
          <p:spPr bwMode="auto">
            <a:xfrm>
              <a:off x="2684" y="1494"/>
              <a:ext cx="10" cy="7"/>
            </a:xfrm>
            <a:custGeom>
              <a:avLst/>
              <a:gdLst>
                <a:gd name="T0" fmla="*/ 9 w 10"/>
                <a:gd name="T1" fmla="*/ 6 h 7"/>
                <a:gd name="T2" fmla="*/ 10 w 10"/>
                <a:gd name="T3" fmla="*/ 6 h 7"/>
                <a:gd name="T4" fmla="*/ 9 w 10"/>
                <a:gd name="T5" fmla="*/ 4 h 7"/>
                <a:gd name="T6" fmla="*/ 3 w 10"/>
                <a:gd name="T7" fmla="*/ 4 h 7"/>
                <a:gd name="T8" fmla="*/ 3 w 10"/>
                <a:gd name="T9" fmla="*/ 1 h 7"/>
                <a:gd name="T10" fmla="*/ 1 w 10"/>
                <a:gd name="T11" fmla="*/ 0 h 7"/>
                <a:gd name="T12" fmla="*/ 0 w 10"/>
                <a:gd name="T13" fmla="*/ 0 h 7"/>
                <a:gd name="T14" fmla="*/ 0 w 10"/>
                <a:gd name="T15" fmla="*/ 4 h 7"/>
                <a:gd name="T16" fmla="*/ 1 w 10"/>
                <a:gd name="T17" fmla="*/ 6 h 7"/>
                <a:gd name="T18" fmla="*/ 6 w 10"/>
                <a:gd name="T19" fmla="*/ 6 h 7"/>
                <a:gd name="T20" fmla="*/ 9 w 10"/>
                <a:gd name="T21" fmla="*/ 7 h 7"/>
                <a:gd name="T22" fmla="*/ 9 w 10"/>
                <a:gd name="T23" fmla="*/ 6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7"/>
                <a:gd name="T38" fmla="*/ 10 w 10"/>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7">
                  <a:moveTo>
                    <a:pt x="9" y="6"/>
                  </a:moveTo>
                  <a:lnTo>
                    <a:pt x="10" y="6"/>
                  </a:lnTo>
                  <a:lnTo>
                    <a:pt x="9" y="4"/>
                  </a:lnTo>
                  <a:lnTo>
                    <a:pt x="3" y="4"/>
                  </a:lnTo>
                  <a:lnTo>
                    <a:pt x="3" y="1"/>
                  </a:lnTo>
                  <a:lnTo>
                    <a:pt x="1" y="0"/>
                  </a:lnTo>
                  <a:lnTo>
                    <a:pt x="0" y="0"/>
                  </a:lnTo>
                  <a:lnTo>
                    <a:pt x="0" y="4"/>
                  </a:lnTo>
                  <a:lnTo>
                    <a:pt x="1" y="6"/>
                  </a:lnTo>
                  <a:lnTo>
                    <a:pt x="6" y="6"/>
                  </a:lnTo>
                  <a:lnTo>
                    <a:pt x="9" y="7"/>
                  </a:lnTo>
                  <a:lnTo>
                    <a:pt x="9"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63" name="Freeform 737"/>
            <p:cNvSpPr>
              <a:spLocks/>
            </p:cNvSpPr>
            <p:nvPr/>
          </p:nvSpPr>
          <p:spPr bwMode="auto">
            <a:xfrm>
              <a:off x="2682" y="1501"/>
              <a:ext cx="3" cy="3"/>
            </a:xfrm>
            <a:custGeom>
              <a:avLst/>
              <a:gdLst>
                <a:gd name="T0" fmla="*/ 3 w 3"/>
                <a:gd name="T1" fmla="*/ 3 h 3"/>
                <a:gd name="T2" fmla="*/ 3 w 3"/>
                <a:gd name="T3" fmla="*/ 2 h 3"/>
                <a:gd name="T4" fmla="*/ 2 w 3"/>
                <a:gd name="T5" fmla="*/ 0 h 3"/>
                <a:gd name="T6" fmla="*/ 0 w 3"/>
                <a:gd name="T7" fmla="*/ 0 h 3"/>
                <a:gd name="T8" fmla="*/ 0 w 3"/>
                <a:gd name="T9" fmla="*/ 2 h 3"/>
                <a:gd name="T10" fmla="*/ 2 w 3"/>
                <a:gd name="T11" fmla="*/ 3 h 3"/>
                <a:gd name="T12" fmla="*/ 3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3"/>
                  </a:moveTo>
                  <a:lnTo>
                    <a:pt x="3" y="2"/>
                  </a:lnTo>
                  <a:lnTo>
                    <a:pt x="2" y="0"/>
                  </a:lnTo>
                  <a:lnTo>
                    <a:pt x="0" y="0"/>
                  </a:lnTo>
                  <a:lnTo>
                    <a:pt x="0" y="2"/>
                  </a:lnTo>
                  <a:lnTo>
                    <a:pt x="2" y="3"/>
                  </a:lnTo>
                  <a:lnTo>
                    <a:pt x="3"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64" name="Freeform 738"/>
            <p:cNvSpPr>
              <a:spLocks/>
            </p:cNvSpPr>
            <p:nvPr/>
          </p:nvSpPr>
          <p:spPr bwMode="auto">
            <a:xfrm>
              <a:off x="2636" y="1510"/>
              <a:ext cx="132" cy="250"/>
            </a:xfrm>
            <a:custGeom>
              <a:avLst/>
              <a:gdLst>
                <a:gd name="T0" fmla="*/ 70 w 132"/>
                <a:gd name="T1" fmla="*/ 234 h 250"/>
                <a:gd name="T2" fmla="*/ 81 w 132"/>
                <a:gd name="T3" fmla="*/ 226 h 250"/>
                <a:gd name="T4" fmla="*/ 90 w 132"/>
                <a:gd name="T5" fmla="*/ 229 h 250"/>
                <a:gd name="T6" fmla="*/ 126 w 132"/>
                <a:gd name="T7" fmla="*/ 219 h 250"/>
                <a:gd name="T8" fmla="*/ 114 w 132"/>
                <a:gd name="T9" fmla="*/ 210 h 250"/>
                <a:gd name="T10" fmla="*/ 117 w 132"/>
                <a:gd name="T11" fmla="*/ 204 h 250"/>
                <a:gd name="T12" fmla="*/ 124 w 132"/>
                <a:gd name="T13" fmla="*/ 199 h 250"/>
                <a:gd name="T14" fmla="*/ 132 w 132"/>
                <a:gd name="T15" fmla="*/ 181 h 250"/>
                <a:gd name="T16" fmla="*/ 109 w 132"/>
                <a:gd name="T17" fmla="*/ 175 h 250"/>
                <a:gd name="T18" fmla="*/ 109 w 132"/>
                <a:gd name="T19" fmla="*/ 165 h 250"/>
                <a:gd name="T20" fmla="*/ 99 w 132"/>
                <a:gd name="T21" fmla="*/ 148 h 250"/>
                <a:gd name="T22" fmla="*/ 99 w 132"/>
                <a:gd name="T23" fmla="*/ 136 h 250"/>
                <a:gd name="T24" fmla="*/ 76 w 132"/>
                <a:gd name="T25" fmla="*/ 96 h 250"/>
                <a:gd name="T26" fmla="*/ 52 w 132"/>
                <a:gd name="T27" fmla="*/ 84 h 250"/>
                <a:gd name="T28" fmla="*/ 58 w 132"/>
                <a:gd name="T29" fmla="*/ 75 h 250"/>
                <a:gd name="T30" fmla="*/ 58 w 132"/>
                <a:gd name="T31" fmla="*/ 68 h 250"/>
                <a:gd name="T32" fmla="*/ 72 w 132"/>
                <a:gd name="T33" fmla="*/ 41 h 250"/>
                <a:gd name="T34" fmla="*/ 36 w 132"/>
                <a:gd name="T35" fmla="*/ 35 h 250"/>
                <a:gd name="T36" fmla="*/ 31 w 132"/>
                <a:gd name="T37" fmla="*/ 33 h 250"/>
                <a:gd name="T38" fmla="*/ 34 w 132"/>
                <a:gd name="T39" fmla="*/ 24 h 250"/>
                <a:gd name="T40" fmla="*/ 51 w 132"/>
                <a:gd name="T41" fmla="*/ 2 h 250"/>
                <a:gd name="T42" fmla="*/ 21 w 132"/>
                <a:gd name="T43" fmla="*/ 3 h 250"/>
                <a:gd name="T44" fmla="*/ 12 w 132"/>
                <a:gd name="T45" fmla="*/ 20 h 250"/>
                <a:gd name="T46" fmla="*/ 9 w 132"/>
                <a:gd name="T47" fmla="*/ 35 h 250"/>
                <a:gd name="T48" fmla="*/ 10 w 132"/>
                <a:gd name="T49" fmla="*/ 41 h 250"/>
                <a:gd name="T50" fmla="*/ 9 w 132"/>
                <a:gd name="T51" fmla="*/ 50 h 250"/>
                <a:gd name="T52" fmla="*/ 2 w 132"/>
                <a:gd name="T53" fmla="*/ 60 h 250"/>
                <a:gd name="T54" fmla="*/ 13 w 132"/>
                <a:gd name="T55" fmla="*/ 63 h 250"/>
                <a:gd name="T56" fmla="*/ 10 w 132"/>
                <a:gd name="T57" fmla="*/ 87 h 250"/>
                <a:gd name="T58" fmla="*/ 9 w 132"/>
                <a:gd name="T59" fmla="*/ 104 h 250"/>
                <a:gd name="T60" fmla="*/ 16 w 132"/>
                <a:gd name="T61" fmla="*/ 78 h 250"/>
                <a:gd name="T62" fmla="*/ 16 w 132"/>
                <a:gd name="T63" fmla="*/ 84 h 250"/>
                <a:gd name="T64" fmla="*/ 22 w 132"/>
                <a:gd name="T65" fmla="*/ 83 h 250"/>
                <a:gd name="T66" fmla="*/ 22 w 132"/>
                <a:gd name="T67" fmla="*/ 93 h 250"/>
                <a:gd name="T68" fmla="*/ 16 w 132"/>
                <a:gd name="T69" fmla="*/ 113 h 250"/>
                <a:gd name="T70" fmla="*/ 21 w 132"/>
                <a:gd name="T71" fmla="*/ 119 h 250"/>
                <a:gd name="T72" fmla="*/ 30 w 132"/>
                <a:gd name="T73" fmla="*/ 117 h 250"/>
                <a:gd name="T74" fmla="*/ 51 w 132"/>
                <a:gd name="T75" fmla="*/ 114 h 250"/>
                <a:gd name="T76" fmla="*/ 43 w 132"/>
                <a:gd name="T77" fmla="*/ 129 h 250"/>
                <a:gd name="T78" fmla="*/ 54 w 132"/>
                <a:gd name="T79" fmla="*/ 136 h 250"/>
                <a:gd name="T80" fmla="*/ 54 w 132"/>
                <a:gd name="T81" fmla="*/ 144 h 250"/>
                <a:gd name="T82" fmla="*/ 54 w 132"/>
                <a:gd name="T83" fmla="*/ 157 h 250"/>
                <a:gd name="T84" fmla="*/ 30 w 132"/>
                <a:gd name="T85" fmla="*/ 171 h 250"/>
                <a:gd name="T86" fmla="*/ 15 w 132"/>
                <a:gd name="T87" fmla="*/ 199 h 250"/>
                <a:gd name="T88" fmla="*/ 22 w 132"/>
                <a:gd name="T89" fmla="*/ 207 h 250"/>
                <a:gd name="T90" fmla="*/ 31 w 132"/>
                <a:gd name="T91" fmla="*/ 208 h 250"/>
                <a:gd name="T92" fmla="*/ 43 w 132"/>
                <a:gd name="T93" fmla="*/ 213 h 250"/>
                <a:gd name="T94" fmla="*/ 60 w 132"/>
                <a:gd name="T95" fmla="*/ 204 h 250"/>
                <a:gd name="T96" fmla="*/ 34 w 132"/>
                <a:gd name="T97" fmla="*/ 219 h 250"/>
                <a:gd name="T98" fmla="*/ 9 w 132"/>
                <a:gd name="T99" fmla="*/ 249 h 250"/>
                <a:gd name="T100" fmla="*/ 18 w 132"/>
                <a:gd name="T101" fmla="*/ 249 h 250"/>
                <a:gd name="T102" fmla="*/ 39 w 132"/>
                <a:gd name="T103" fmla="*/ 243 h 250"/>
                <a:gd name="T104" fmla="*/ 48 w 132"/>
                <a:gd name="T105" fmla="*/ 232 h 2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
                <a:gd name="T160" fmla="*/ 0 h 250"/>
                <a:gd name="T161" fmla="*/ 132 w 132"/>
                <a:gd name="T162" fmla="*/ 250 h 2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 h="250">
                  <a:moveTo>
                    <a:pt x="61" y="235"/>
                  </a:moveTo>
                  <a:lnTo>
                    <a:pt x="63" y="234"/>
                  </a:lnTo>
                  <a:lnTo>
                    <a:pt x="66" y="234"/>
                  </a:lnTo>
                  <a:lnTo>
                    <a:pt x="69" y="234"/>
                  </a:lnTo>
                  <a:lnTo>
                    <a:pt x="70" y="234"/>
                  </a:lnTo>
                  <a:lnTo>
                    <a:pt x="69" y="231"/>
                  </a:lnTo>
                  <a:lnTo>
                    <a:pt x="76" y="231"/>
                  </a:lnTo>
                  <a:lnTo>
                    <a:pt x="78" y="231"/>
                  </a:lnTo>
                  <a:lnTo>
                    <a:pt x="79" y="229"/>
                  </a:lnTo>
                  <a:lnTo>
                    <a:pt x="81" y="226"/>
                  </a:lnTo>
                  <a:lnTo>
                    <a:pt x="82" y="228"/>
                  </a:lnTo>
                  <a:lnTo>
                    <a:pt x="84" y="228"/>
                  </a:lnTo>
                  <a:lnTo>
                    <a:pt x="87" y="228"/>
                  </a:lnTo>
                  <a:lnTo>
                    <a:pt x="87" y="229"/>
                  </a:lnTo>
                  <a:lnTo>
                    <a:pt x="90" y="229"/>
                  </a:lnTo>
                  <a:lnTo>
                    <a:pt x="100" y="228"/>
                  </a:lnTo>
                  <a:lnTo>
                    <a:pt x="105" y="229"/>
                  </a:lnTo>
                  <a:lnTo>
                    <a:pt x="120" y="225"/>
                  </a:lnTo>
                  <a:lnTo>
                    <a:pt x="120" y="223"/>
                  </a:lnTo>
                  <a:lnTo>
                    <a:pt x="126" y="219"/>
                  </a:lnTo>
                  <a:lnTo>
                    <a:pt x="127" y="216"/>
                  </a:lnTo>
                  <a:lnTo>
                    <a:pt x="126" y="214"/>
                  </a:lnTo>
                  <a:lnTo>
                    <a:pt x="115" y="214"/>
                  </a:lnTo>
                  <a:lnTo>
                    <a:pt x="115" y="211"/>
                  </a:lnTo>
                  <a:lnTo>
                    <a:pt x="114" y="210"/>
                  </a:lnTo>
                  <a:lnTo>
                    <a:pt x="117" y="208"/>
                  </a:lnTo>
                  <a:lnTo>
                    <a:pt x="117" y="207"/>
                  </a:lnTo>
                  <a:lnTo>
                    <a:pt x="118" y="205"/>
                  </a:lnTo>
                  <a:lnTo>
                    <a:pt x="118" y="204"/>
                  </a:lnTo>
                  <a:lnTo>
                    <a:pt x="117" y="204"/>
                  </a:lnTo>
                  <a:lnTo>
                    <a:pt x="118" y="202"/>
                  </a:lnTo>
                  <a:lnTo>
                    <a:pt x="120" y="201"/>
                  </a:lnTo>
                  <a:lnTo>
                    <a:pt x="121" y="202"/>
                  </a:lnTo>
                  <a:lnTo>
                    <a:pt x="124" y="201"/>
                  </a:lnTo>
                  <a:lnTo>
                    <a:pt x="124" y="199"/>
                  </a:lnTo>
                  <a:lnTo>
                    <a:pt x="124" y="196"/>
                  </a:lnTo>
                  <a:lnTo>
                    <a:pt x="126" y="198"/>
                  </a:lnTo>
                  <a:lnTo>
                    <a:pt x="127" y="196"/>
                  </a:lnTo>
                  <a:lnTo>
                    <a:pt x="130" y="193"/>
                  </a:lnTo>
                  <a:lnTo>
                    <a:pt x="132" y="181"/>
                  </a:lnTo>
                  <a:lnTo>
                    <a:pt x="130" y="177"/>
                  </a:lnTo>
                  <a:lnTo>
                    <a:pt x="129" y="174"/>
                  </a:lnTo>
                  <a:lnTo>
                    <a:pt x="123" y="171"/>
                  </a:lnTo>
                  <a:lnTo>
                    <a:pt x="112" y="171"/>
                  </a:lnTo>
                  <a:lnTo>
                    <a:pt x="109" y="175"/>
                  </a:lnTo>
                  <a:lnTo>
                    <a:pt x="108" y="174"/>
                  </a:lnTo>
                  <a:lnTo>
                    <a:pt x="103" y="174"/>
                  </a:lnTo>
                  <a:lnTo>
                    <a:pt x="105" y="171"/>
                  </a:lnTo>
                  <a:lnTo>
                    <a:pt x="108" y="166"/>
                  </a:lnTo>
                  <a:lnTo>
                    <a:pt x="109" y="165"/>
                  </a:lnTo>
                  <a:lnTo>
                    <a:pt x="109" y="162"/>
                  </a:lnTo>
                  <a:lnTo>
                    <a:pt x="103" y="154"/>
                  </a:lnTo>
                  <a:lnTo>
                    <a:pt x="102" y="153"/>
                  </a:lnTo>
                  <a:lnTo>
                    <a:pt x="97" y="148"/>
                  </a:lnTo>
                  <a:lnTo>
                    <a:pt x="99" y="148"/>
                  </a:lnTo>
                  <a:lnTo>
                    <a:pt x="102" y="151"/>
                  </a:lnTo>
                  <a:lnTo>
                    <a:pt x="106" y="151"/>
                  </a:lnTo>
                  <a:lnTo>
                    <a:pt x="105" y="147"/>
                  </a:lnTo>
                  <a:lnTo>
                    <a:pt x="100" y="141"/>
                  </a:lnTo>
                  <a:lnTo>
                    <a:pt x="99" y="136"/>
                  </a:lnTo>
                  <a:lnTo>
                    <a:pt x="93" y="126"/>
                  </a:lnTo>
                  <a:lnTo>
                    <a:pt x="85" y="124"/>
                  </a:lnTo>
                  <a:lnTo>
                    <a:pt x="84" y="123"/>
                  </a:lnTo>
                  <a:lnTo>
                    <a:pt x="78" y="108"/>
                  </a:lnTo>
                  <a:lnTo>
                    <a:pt x="76" y="96"/>
                  </a:lnTo>
                  <a:lnTo>
                    <a:pt x="70" y="90"/>
                  </a:lnTo>
                  <a:lnTo>
                    <a:pt x="69" y="87"/>
                  </a:lnTo>
                  <a:lnTo>
                    <a:pt x="60" y="83"/>
                  </a:lnTo>
                  <a:lnTo>
                    <a:pt x="58" y="81"/>
                  </a:lnTo>
                  <a:lnTo>
                    <a:pt x="52" y="84"/>
                  </a:lnTo>
                  <a:lnTo>
                    <a:pt x="48" y="83"/>
                  </a:lnTo>
                  <a:lnTo>
                    <a:pt x="49" y="80"/>
                  </a:lnTo>
                  <a:lnTo>
                    <a:pt x="51" y="78"/>
                  </a:lnTo>
                  <a:lnTo>
                    <a:pt x="57" y="77"/>
                  </a:lnTo>
                  <a:lnTo>
                    <a:pt x="58" y="75"/>
                  </a:lnTo>
                  <a:lnTo>
                    <a:pt x="55" y="71"/>
                  </a:lnTo>
                  <a:lnTo>
                    <a:pt x="54" y="71"/>
                  </a:lnTo>
                  <a:lnTo>
                    <a:pt x="54" y="69"/>
                  </a:lnTo>
                  <a:lnTo>
                    <a:pt x="57" y="69"/>
                  </a:lnTo>
                  <a:lnTo>
                    <a:pt x="58" y="68"/>
                  </a:lnTo>
                  <a:lnTo>
                    <a:pt x="60" y="65"/>
                  </a:lnTo>
                  <a:lnTo>
                    <a:pt x="61" y="63"/>
                  </a:lnTo>
                  <a:lnTo>
                    <a:pt x="64" y="57"/>
                  </a:lnTo>
                  <a:lnTo>
                    <a:pt x="67" y="45"/>
                  </a:lnTo>
                  <a:lnTo>
                    <a:pt x="72" y="41"/>
                  </a:lnTo>
                  <a:lnTo>
                    <a:pt x="72" y="35"/>
                  </a:lnTo>
                  <a:lnTo>
                    <a:pt x="70" y="32"/>
                  </a:lnTo>
                  <a:lnTo>
                    <a:pt x="51" y="32"/>
                  </a:lnTo>
                  <a:lnTo>
                    <a:pt x="48" y="30"/>
                  </a:lnTo>
                  <a:lnTo>
                    <a:pt x="36" y="35"/>
                  </a:lnTo>
                  <a:lnTo>
                    <a:pt x="34" y="36"/>
                  </a:lnTo>
                  <a:lnTo>
                    <a:pt x="33" y="35"/>
                  </a:lnTo>
                  <a:lnTo>
                    <a:pt x="34" y="33"/>
                  </a:lnTo>
                  <a:lnTo>
                    <a:pt x="34" y="32"/>
                  </a:lnTo>
                  <a:lnTo>
                    <a:pt x="31" y="33"/>
                  </a:lnTo>
                  <a:lnTo>
                    <a:pt x="31" y="32"/>
                  </a:lnTo>
                  <a:lnTo>
                    <a:pt x="36" y="30"/>
                  </a:lnTo>
                  <a:lnTo>
                    <a:pt x="39" y="27"/>
                  </a:lnTo>
                  <a:lnTo>
                    <a:pt x="33" y="27"/>
                  </a:lnTo>
                  <a:lnTo>
                    <a:pt x="34" y="24"/>
                  </a:lnTo>
                  <a:lnTo>
                    <a:pt x="37" y="21"/>
                  </a:lnTo>
                  <a:lnTo>
                    <a:pt x="43" y="17"/>
                  </a:lnTo>
                  <a:lnTo>
                    <a:pt x="45" y="12"/>
                  </a:lnTo>
                  <a:lnTo>
                    <a:pt x="49" y="9"/>
                  </a:lnTo>
                  <a:lnTo>
                    <a:pt x="51" y="2"/>
                  </a:lnTo>
                  <a:lnTo>
                    <a:pt x="46" y="0"/>
                  </a:lnTo>
                  <a:lnTo>
                    <a:pt x="30" y="5"/>
                  </a:lnTo>
                  <a:lnTo>
                    <a:pt x="30" y="3"/>
                  </a:lnTo>
                  <a:lnTo>
                    <a:pt x="24" y="3"/>
                  </a:lnTo>
                  <a:lnTo>
                    <a:pt x="21" y="3"/>
                  </a:lnTo>
                  <a:lnTo>
                    <a:pt x="16" y="9"/>
                  </a:lnTo>
                  <a:lnTo>
                    <a:pt x="16" y="14"/>
                  </a:lnTo>
                  <a:lnTo>
                    <a:pt x="13" y="14"/>
                  </a:lnTo>
                  <a:lnTo>
                    <a:pt x="13" y="18"/>
                  </a:lnTo>
                  <a:lnTo>
                    <a:pt x="12" y="20"/>
                  </a:lnTo>
                  <a:lnTo>
                    <a:pt x="12" y="21"/>
                  </a:lnTo>
                  <a:lnTo>
                    <a:pt x="15" y="23"/>
                  </a:lnTo>
                  <a:lnTo>
                    <a:pt x="6" y="27"/>
                  </a:lnTo>
                  <a:lnTo>
                    <a:pt x="7" y="35"/>
                  </a:lnTo>
                  <a:lnTo>
                    <a:pt x="9" y="35"/>
                  </a:lnTo>
                  <a:lnTo>
                    <a:pt x="9" y="36"/>
                  </a:lnTo>
                  <a:lnTo>
                    <a:pt x="6" y="36"/>
                  </a:lnTo>
                  <a:lnTo>
                    <a:pt x="6" y="41"/>
                  </a:lnTo>
                  <a:lnTo>
                    <a:pt x="7" y="41"/>
                  </a:lnTo>
                  <a:lnTo>
                    <a:pt x="10" y="41"/>
                  </a:lnTo>
                  <a:lnTo>
                    <a:pt x="10" y="42"/>
                  </a:lnTo>
                  <a:lnTo>
                    <a:pt x="9" y="42"/>
                  </a:lnTo>
                  <a:lnTo>
                    <a:pt x="10" y="44"/>
                  </a:lnTo>
                  <a:lnTo>
                    <a:pt x="9" y="47"/>
                  </a:lnTo>
                  <a:lnTo>
                    <a:pt x="9" y="50"/>
                  </a:lnTo>
                  <a:lnTo>
                    <a:pt x="7" y="51"/>
                  </a:lnTo>
                  <a:lnTo>
                    <a:pt x="6" y="53"/>
                  </a:lnTo>
                  <a:lnTo>
                    <a:pt x="6" y="56"/>
                  </a:lnTo>
                  <a:lnTo>
                    <a:pt x="6" y="60"/>
                  </a:lnTo>
                  <a:lnTo>
                    <a:pt x="2" y="60"/>
                  </a:lnTo>
                  <a:lnTo>
                    <a:pt x="0" y="62"/>
                  </a:lnTo>
                  <a:lnTo>
                    <a:pt x="3" y="63"/>
                  </a:lnTo>
                  <a:lnTo>
                    <a:pt x="4" y="65"/>
                  </a:lnTo>
                  <a:lnTo>
                    <a:pt x="7" y="69"/>
                  </a:lnTo>
                  <a:lnTo>
                    <a:pt x="13" y="63"/>
                  </a:lnTo>
                  <a:lnTo>
                    <a:pt x="15" y="65"/>
                  </a:lnTo>
                  <a:lnTo>
                    <a:pt x="15" y="66"/>
                  </a:lnTo>
                  <a:lnTo>
                    <a:pt x="9" y="86"/>
                  </a:lnTo>
                  <a:lnTo>
                    <a:pt x="9" y="87"/>
                  </a:lnTo>
                  <a:lnTo>
                    <a:pt x="10" y="87"/>
                  </a:lnTo>
                  <a:lnTo>
                    <a:pt x="10" y="89"/>
                  </a:lnTo>
                  <a:lnTo>
                    <a:pt x="10" y="90"/>
                  </a:lnTo>
                  <a:lnTo>
                    <a:pt x="9" y="95"/>
                  </a:lnTo>
                  <a:lnTo>
                    <a:pt x="6" y="104"/>
                  </a:lnTo>
                  <a:lnTo>
                    <a:pt x="9" y="104"/>
                  </a:lnTo>
                  <a:lnTo>
                    <a:pt x="9" y="102"/>
                  </a:lnTo>
                  <a:lnTo>
                    <a:pt x="13" y="90"/>
                  </a:lnTo>
                  <a:lnTo>
                    <a:pt x="12" y="83"/>
                  </a:lnTo>
                  <a:lnTo>
                    <a:pt x="16" y="77"/>
                  </a:lnTo>
                  <a:lnTo>
                    <a:pt x="16" y="78"/>
                  </a:lnTo>
                  <a:lnTo>
                    <a:pt x="15" y="84"/>
                  </a:lnTo>
                  <a:lnTo>
                    <a:pt x="15" y="87"/>
                  </a:lnTo>
                  <a:lnTo>
                    <a:pt x="15" y="86"/>
                  </a:lnTo>
                  <a:lnTo>
                    <a:pt x="16" y="86"/>
                  </a:lnTo>
                  <a:lnTo>
                    <a:pt x="16" y="84"/>
                  </a:lnTo>
                  <a:lnTo>
                    <a:pt x="18" y="84"/>
                  </a:lnTo>
                  <a:lnTo>
                    <a:pt x="19" y="86"/>
                  </a:lnTo>
                  <a:lnTo>
                    <a:pt x="19" y="84"/>
                  </a:lnTo>
                  <a:lnTo>
                    <a:pt x="19" y="81"/>
                  </a:lnTo>
                  <a:lnTo>
                    <a:pt x="22" y="83"/>
                  </a:lnTo>
                  <a:lnTo>
                    <a:pt x="25" y="84"/>
                  </a:lnTo>
                  <a:lnTo>
                    <a:pt x="22" y="84"/>
                  </a:lnTo>
                  <a:lnTo>
                    <a:pt x="22" y="87"/>
                  </a:lnTo>
                  <a:lnTo>
                    <a:pt x="21" y="92"/>
                  </a:lnTo>
                  <a:lnTo>
                    <a:pt x="22" y="93"/>
                  </a:lnTo>
                  <a:lnTo>
                    <a:pt x="24" y="95"/>
                  </a:lnTo>
                  <a:lnTo>
                    <a:pt x="25" y="98"/>
                  </a:lnTo>
                  <a:lnTo>
                    <a:pt x="19" y="111"/>
                  </a:lnTo>
                  <a:lnTo>
                    <a:pt x="19" y="114"/>
                  </a:lnTo>
                  <a:lnTo>
                    <a:pt x="16" y="113"/>
                  </a:lnTo>
                  <a:lnTo>
                    <a:pt x="16" y="114"/>
                  </a:lnTo>
                  <a:lnTo>
                    <a:pt x="19" y="122"/>
                  </a:lnTo>
                  <a:lnTo>
                    <a:pt x="19" y="123"/>
                  </a:lnTo>
                  <a:lnTo>
                    <a:pt x="21" y="122"/>
                  </a:lnTo>
                  <a:lnTo>
                    <a:pt x="21" y="119"/>
                  </a:lnTo>
                  <a:lnTo>
                    <a:pt x="21" y="117"/>
                  </a:lnTo>
                  <a:lnTo>
                    <a:pt x="22" y="117"/>
                  </a:lnTo>
                  <a:lnTo>
                    <a:pt x="28" y="122"/>
                  </a:lnTo>
                  <a:lnTo>
                    <a:pt x="30" y="120"/>
                  </a:lnTo>
                  <a:lnTo>
                    <a:pt x="30" y="117"/>
                  </a:lnTo>
                  <a:lnTo>
                    <a:pt x="37" y="119"/>
                  </a:lnTo>
                  <a:lnTo>
                    <a:pt x="42" y="116"/>
                  </a:lnTo>
                  <a:lnTo>
                    <a:pt x="42" y="114"/>
                  </a:lnTo>
                  <a:lnTo>
                    <a:pt x="45" y="113"/>
                  </a:lnTo>
                  <a:lnTo>
                    <a:pt x="51" y="114"/>
                  </a:lnTo>
                  <a:lnTo>
                    <a:pt x="51" y="116"/>
                  </a:lnTo>
                  <a:lnTo>
                    <a:pt x="49" y="116"/>
                  </a:lnTo>
                  <a:lnTo>
                    <a:pt x="46" y="117"/>
                  </a:lnTo>
                  <a:lnTo>
                    <a:pt x="42" y="127"/>
                  </a:lnTo>
                  <a:lnTo>
                    <a:pt x="43" y="129"/>
                  </a:lnTo>
                  <a:lnTo>
                    <a:pt x="45" y="132"/>
                  </a:lnTo>
                  <a:lnTo>
                    <a:pt x="46" y="135"/>
                  </a:lnTo>
                  <a:lnTo>
                    <a:pt x="46" y="133"/>
                  </a:lnTo>
                  <a:lnTo>
                    <a:pt x="49" y="138"/>
                  </a:lnTo>
                  <a:lnTo>
                    <a:pt x="54" y="136"/>
                  </a:lnTo>
                  <a:lnTo>
                    <a:pt x="55" y="133"/>
                  </a:lnTo>
                  <a:lnTo>
                    <a:pt x="57" y="135"/>
                  </a:lnTo>
                  <a:lnTo>
                    <a:pt x="55" y="136"/>
                  </a:lnTo>
                  <a:lnTo>
                    <a:pt x="55" y="142"/>
                  </a:lnTo>
                  <a:lnTo>
                    <a:pt x="54" y="144"/>
                  </a:lnTo>
                  <a:lnTo>
                    <a:pt x="52" y="147"/>
                  </a:lnTo>
                  <a:lnTo>
                    <a:pt x="55" y="148"/>
                  </a:lnTo>
                  <a:lnTo>
                    <a:pt x="54" y="150"/>
                  </a:lnTo>
                  <a:lnTo>
                    <a:pt x="52" y="156"/>
                  </a:lnTo>
                  <a:lnTo>
                    <a:pt x="54" y="157"/>
                  </a:lnTo>
                  <a:lnTo>
                    <a:pt x="54" y="159"/>
                  </a:lnTo>
                  <a:lnTo>
                    <a:pt x="52" y="160"/>
                  </a:lnTo>
                  <a:lnTo>
                    <a:pt x="40" y="160"/>
                  </a:lnTo>
                  <a:lnTo>
                    <a:pt x="25" y="174"/>
                  </a:lnTo>
                  <a:lnTo>
                    <a:pt x="30" y="171"/>
                  </a:lnTo>
                  <a:lnTo>
                    <a:pt x="34" y="171"/>
                  </a:lnTo>
                  <a:lnTo>
                    <a:pt x="34" y="181"/>
                  </a:lnTo>
                  <a:lnTo>
                    <a:pt x="37" y="183"/>
                  </a:lnTo>
                  <a:lnTo>
                    <a:pt x="34" y="189"/>
                  </a:lnTo>
                  <a:lnTo>
                    <a:pt x="15" y="199"/>
                  </a:lnTo>
                  <a:lnTo>
                    <a:pt x="16" y="201"/>
                  </a:lnTo>
                  <a:lnTo>
                    <a:pt x="18" y="205"/>
                  </a:lnTo>
                  <a:lnTo>
                    <a:pt x="19" y="207"/>
                  </a:lnTo>
                  <a:lnTo>
                    <a:pt x="21" y="207"/>
                  </a:lnTo>
                  <a:lnTo>
                    <a:pt x="22" y="207"/>
                  </a:lnTo>
                  <a:lnTo>
                    <a:pt x="25" y="204"/>
                  </a:lnTo>
                  <a:lnTo>
                    <a:pt x="28" y="202"/>
                  </a:lnTo>
                  <a:lnTo>
                    <a:pt x="30" y="202"/>
                  </a:lnTo>
                  <a:lnTo>
                    <a:pt x="30" y="207"/>
                  </a:lnTo>
                  <a:lnTo>
                    <a:pt x="31" y="208"/>
                  </a:lnTo>
                  <a:lnTo>
                    <a:pt x="34" y="208"/>
                  </a:lnTo>
                  <a:lnTo>
                    <a:pt x="37" y="205"/>
                  </a:lnTo>
                  <a:lnTo>
                    <a:pt x="39" y="205"/>
                  </a:lnTo>
                  <a:lnTo>
                    <a:pt x="39" y="207"/>
                  </a:lnTo>
                  <a:lnTo>
                    <a:pt x="43" y="213"/>
                  </a:lnTo>
                  <a:lnTo>
                    <a:pt x="45" y="213"/>
                  </a:lnTo>
                  <a:lnTo>
                    <a:pt x="48" y="213"/>
                  </a:lnTo>
                  <a:lnTo>
                    <a:pt x="49" y="211"/>
                  </a:lnTo>
                  <a:lnTo>
                    <a:pt x="51" y="210"/>
                  </a:lnTo>
                  <a:lnTo>
                    <a:pt x="60" y="204"/>
                  </a:lnTo>
                  <a:lnTo>
                    <a:pt x="60" y="205"/>
                  </a:lnTo>
                  <a:lnTo>
                    <a:pt x="54" y="214"/>
                  </a:lnTo>
                  <a:lnTo>
                    <a:pt x="54" y="216"/>
                  </a:lnTo>
                  <a:lnTo>
                    <a:pt x="52" y="217"/>
                  </a:lnTo>
                  <a:lnTo>
                    <a:pt x="34" y="219"/>
                  </a:lnTo>
                  <a:lnTo>
                    <a:pt x="33" y="222"/>
                  </a:lnTo>
                  <a:lnTo>
                    <a:pt x="30" y="225"/>
                  </a:lnTo>
                  <a:lnTo>
                    <a:pt x="27" y="228"/>
                  </a:lnTo>
                  <a:lnTo>
                    <a:pt x="10" y="246"/>
                  </a:lnTo>
                  <a:lnTo>
                    <a:pt x="9" y="249"/>
                  </a:lnTo>
                  <a:lnTo>
                    <a:pt x="10" y="247"/>
                  </a:lnTo>
                  <a:lnTo>
                    <a:pt x="15" y="249"/>
                  </a:lnTo>
                  <a:lnTo>
                    <a:pt x="16" y="249"/>
                  </a:lnTo>
                  <a:lnTo>
                    <a:pt x="16" y="250"/>
                  </a:lnTo>
                  <a:lnTo>
                    <a:pt x="18" y="249"/>
                  </a:lnTo>
                  <a:lnTo>
                    <a:pt x="19" y="246"/>
                  </a:lnTo>
                  <a:lnTo>
                    <a:pt x="22" y="244"/>
                  </a:lnTo>
                  <a:lnTo>
                    <a:pt x="24" y="240"/>
                  </a:lnTo>
                  <a:lnTo>
                    <a:pt x="33" y="240"/>
                  </a:lnTo>
                  <a:lnTo>
                    <a:pt x="39" y="243"/>
                  </a:lnTo>
                  <a:lnTo>
                    <a:pt x="42" y="243"/>
                  </a:lnTo>
                  <a:lnTo>
                    <a:pt x="43" y="240"/>
                  </a:lnTo>
                  <a:lnTo>
                    <a:pt x="45" y="234"/>
                  </a:lnTo>
                  <a:lnTo>
                    <a:pt x="46" y="232"/>
                  </a:lnTo>
                  <a:lnTo>
                    <a:pt x="48" y="232"/>
                  </a:lnTo>
                  <a:lnTo>
                    <a:pt x="57" y="229"/>
                  </a:lnTo>
                  <a:lnTo>
                    <a:pt x="61" y="235"/>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65" name="Freeform 739"/>
            <p:cNvSpPr>
              <a:spLocks/>
            </p:cNvSpPr>
            <p:nvPr/>
          </p:nvSpPr>
          <p:spPr bwMode="auto">
            <a:xfrm>
              <a:off x="2715" y="1741"/>
              <a:ext cx="6" cy="3"/>
            </a:xfrm>
            <a:custGeom>
              <a:avLst/>
              <a:gdLst>
                <a:gd name="T0" fmla="*/ 3 w 6"/>
                <a:gd name="T1" fmla="*/ 0 h 3"/>
                <a:gd name="T2" fmla="*/ 2 w 6"/>
                <a:gd name="T3" fmla="*/ 0 h 3"/>
                <a:gd name="T4" fmla="*/ 0 w 6"/>
                <a:gd name="T5" fmla="*/ 1 h 3"/>
                <a:gd name="T6" fmla="*/ 0 w 6"/>
                <a:gd name="T7" fmla="*/ 3 h 3"/>
                <a:gd name="T8" fmla="*/ 3 w 6"/>
                <a:gd name="T9" fmla="*/ 3 h 3"/>
                <a:gd name="T10" fmla="*/ 5 w 6"/>
                <a:gd name="T11" fmla="*/ 3 h 3"/>
                <a:gd name="T12" fmla="*/ 6 w 6"/>
                <a:gd name="T13" fmla="*/ 1 h 3"/>
                <a:gd name="T14" fmla="*/ 6 w 6"/>
                <a:gd name="T15" fmla="*/ 0 h 3"/>
                <a:gd name="T16" fmla="*/ 3 w 6"/>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3" y="0"/>
                  </a:moveTo>
                  <a:lnTo>
                    <a:pt x="2" y="0"/>
                  </a:lnTo>
                  <a:lnTo>
                    <a:pt x="0" y="1"/>
                  </a:lnTo>
                  <a:lnTo>
                    <a:pt x="0" y="3"/>
                  </a:lnTo>
                  <a:lnTo>
                    <a:pt x="3" y="3"/>
                  </a:lnTo>
                  <a:lnTo>
                    <a:pt x="5" y="3"/>
                  </a:lnTo>
                  <a:lnTo>
                    <a:pt x="6" y="1"/>
                  </a:lnTo>
                  <a:lnTo>
                    <a:pt x="6" y="0"/>
                  </a:lnTo>
                  <a:lnTo>
                    <a:pt x="3"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66" name="Freeform 740"/>
            <p:cNvSpPr>
              <a:spLocks/>
            </p:cNvSpPr>
            <p:nvPr/>
          </p:nvSpPr>
          <p:spPr bwMode="auto">
            <a:xfrm>
              <a:off x="2666" y="1667"/>
              <a:ext cx="4" cy="5"/>
            </a:xfrm>
            <a:custGeom>
              <a:avLst/>
              <a:gdLst>
                <a:gd name="T0" fmla="*/ 3 w 4"/>
                <a:gd name="T1" fmla="*/ 5 h 5"/>
                <a:gd name="T2" fmla="*/ 4 w 4"/>
                <a:gd name="T3" fmla="*/ 3 h 5"/>
                <a:gd name="T4" fmla="*/ 1 w 4"/>
                <a:gd name="T5" fmla="*/ 0 h 5"/>
                <a:gd name="T6" fmla="*/ 0 w 4"/>
                <a:gd name="T7" fmla="*/ 0 h 5"/>
                <a:gd name="T8" fmla="*/ 3 w 4"/>
                <a:gd name="T9" fmla="*/ 5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3" y="5"/>
                  </a:moveTo>
                  <a:lnTo>
                    <a:pt x="4" y="3"/>
                  </a:lnTo>
                  <a:lnTo>
                    <a:pt x="1" y="0"/>
                  </a:lnTo>
                  <a:lnTo>
                    <a:pt x="0" y="0"/>
                  </a:lnTo>
                  <a:lnTo>
                    <a:pt x="3" y="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67" name="Freeform 741"/>
            <p:cNvSpPr>
              <a:spLocks/>
            </p:cNvSpPr>
            <p:nvPr/>
          </p:nvSpPr>
          <p:spPr bwMode="auto">
            <a:xfrm>
              <a:off x="2658" y="1640"/>
              <a:ext cx="8" cy="9"/>
            </a:xfrm>
            <a:custGeom>
              <a:avLst/>
              <a:gdLst>
                <a:gd name="T0" fmla="*/ 8 w 8"/>
                <a:gd name="T1" fmla="*/ 0 h 9"/>
                <a:gd name="T2" fmla="*/ 0 w 8"/>
                <a:gd name="T3" fmla="*/ 9 h 9"/>
                <a:gd name="T4" fmla="*/ 3 w 8"/>
                <a:gd name="T5" fmla="*/ 8 h 9"/>
                <a:gd name="T6" fmla="*/ 6 w 8"/>
                <a:gd name="T7" fmla="*/ 6 h 9"/>
                <a:gd name="T8" fmla="*/ 8 w 8"/>
                <a:gd name="T9" fmla="*/ 3 h 9"/>
                <a:gd name="T10" fmla="*/ 8 w 8"/>
                <a:gd name="T11" fmla="*/ 0 h 9"/>
                <a:gd name="T12" fmla="*/ 0 60000 65536"/>
                <a:gd name="T13" fmla="*/ 0 60000 65536"/>
                <a:gd name="T14" fmla="*/ 0 60000 65536"/>
                <a:gd name="T15" fmla="*/ 0 60000 65536"/>
                <a:gd name="T16" fmla="*/ 0 60000 65536"/>
                <a:gd name="T17" fmla="*/ 0 60000 65536"/>
                <a:gd name="T18" fmla="*/ 0 w 8"/>
                <a:gd name="T19" fmla="*/ 0 h 9"/>
                <a:gd name="T20" fmla="*/ 8 w 8"/>
                <a:gd name="T21" fmla="*/ 9 h 9"/>
              </a:gdLst>
              <a:ahLst/>
              <a:cxnLst>
                <a:cxn ang="T12">
                  <a:pos x="T0" y="T1"/>
                </a:cxn>
                <a:cxn ang="T13">
                  <a:pos x="T2" y="T3"/>
                </a:cxn>
                <a:cxn ang="T14">
                  <a:pos x="T4" y="T5"/>
                </a:cxn>
                <a:cxn ang="T15">
                  <a:pos x="T6" y="T7"/>
                </a:cxn>
                <a:cxn ang="T16">
                  <a:pos x="T8" y="T9"/>
                </a:cxn>
                <a:cxn ang="T17">
                  <a:pos x="T10" y="T11"/>
                </a:cxn>
              </a:cxnLst>
              <a:rect l="T18" t="T19" r="T20" b="T21"/>
              <a:pathLst>
                <a:path w="8" h="9">
                  <a:moveTo>
                    <a:pt x="8" y="0"/>
                  </a:moveTo>
                  <a:lnTo>
                    <a:pt x="0" y="9"/>
                  </a:lnTo>
                  <a:lnTo>
                    <a:pt x="3" y="8"/>
                  </a:lnTo>
                  <a:lnTo>
                    <a:pt x="6" y="6"/>
                  </a:lnTo>
                  <a:lnTo>
                    <a:pt x="8" y="3"/>
                  </a:lnTo>
                  <a:lnTo>
                    <a:pt x="8"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68" name="Freeform 742"/>
            <p:cNvSpPr>
              <a:spLocks/>
            </p:cNvSpPr>
            <p:nvPr/>
          </p:nvSpPr>
          <p:spPr bwMode="auto">
            <a:xfrm>
              <a:off x="2649" y="1602"/>
              <a:ext cx="5" cy="9"/>
            </a:xfrm>
            <a:custGeom>
              <a:avLst/>
              <a:gdLst>
                <a:gd name="T0" fmla="*/ 0 w 5"/>
                <a:gd name="T1" fmla="*/ 0 h 9"/>
                <a:gd name="T2" fmla="*/ 0 w 5"/>
                <a:gd name="T3" fmla="*/ 6 h 9"/>
                <a:gd name="T4" fmla="*/ 2 w 5"/>
                <a:gd name="T5" fmla="*/ 9 h 9"/>
                <a:gd name="T6" fmla="*/ 3 w 5"/>
                <a:gd name="T7" fmla="*/ 7 h 9"/>
                <a:gd name="T8" fmla="*/ 5 w 5"/>
                <a:gd name="T9" fmla="*/ 3 h 9"/>
                <a:gd name="T10" fmla="*/ 3 w 5"/>
                <a:gd name="T11" fmla="*/ 0 h 9"/>
                <a:gd name="T12" fmla="*/ 0 w 5"/>
                <a:gd name="T13" fmla="*/ 0 h 9"/>
                <a:gd name="T14" fmla="*/ 0 60000 65536"/>
                <a:gd name="T15" fmla="*/ 0 60000 65536"/>
                <a:gd name="T16" fmla="*/ 0 60000 65536"/>
                <a:gd name="T17" fmla="*/ 0 60000 65536"/>
                <a:gd name="T18" fmla="*/ 0 60000 65536"/>
                <a:gd name="T19" fmla="*/ 0 60000 65536"/>
                <a:gd name="T20" fmla="*/ 0 60000 65536"/>
                <a:gd name="T21" fmla="*/ 0 w 5"/>
                <a:gd name="T22" fmla="*/ 0 h 9"/>
                <a:gd name="T23" fmla="*/ 5 w 5"/>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9">
                  <a:moveTo>
                    <a:pt x="0" y="0"/>
                  </a:moveTo>
                  <a:lnTo>
                    <a:pt x="0" y="6"/>
                  </a:lnTo>
                  <a:lnTo>
                    <a:pt x="2" y="9"/>
                  </a:lnTo>
                  <a:lnTo>
                    <a:pt x="3" y="7"/>
                  </a:lnTo>
                  <a:lnTo>
                    <a:pt x="5" y="3"/>
                  </a:lnTo>
                  <a:lnTo>
                    <a:pt x="3" y="0"/>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69" name="Freeform 743"/>
            <p:cNvSpPr>
              <a:spLocks/>
            </p:cNvSpPr>
            <p:nvPr/>
          </p:nvSpPr>
          <p:spPr bwMode="auto">
            <a:xfrm>
              <a:off x="2630" y="1596"/>
              <a:ext cx="8" cy="9"/>
            </a:xfrm>
            <a:custGeom>
              <a:avLst/>
              <a:gdLst>
                <a:gd name="T0" fmla="*/ 6 w 8"/>
                <a:gd name="T1" fmla="*/ 0 h 9"/>
                <a:gd name="T2" fmla="*/ 5 w 8"/>
                <a:gd name="T3" fmla="*/ 1 h 9"/>
                <a:gd name="T4" fmla="*/ 2 w 8"/>
                <a:gd name="T5" fmla="*/ 3 h 9"/>
                <a:gd name="T6" fmla="*/ 0 w 8"/>
                <a:gd name="T7" fmla="*/ 6 h 9"/>
                <a:gd name="T8" fmla="*/ 3 w 8"/>
                <a:gd name="T9" fmla="*/ 4 h 9"/>
                <a:gd name="T10" fmla="*/ 5 w 8"/>
                <a:gd name="T11" fmla="*/ 9 h 9"/>
                <a:gd name="T12" fmla="*/ 8 w 8"/>
                <a:gd name="T13" fmla="*/ 7 h 9"/>
                <a:gd name="T14" fmla="*/ 8 w 8"/>
                <a:gd name="T15" fmla="*/ 4 h 9"/>
                <a:gd name="T16" fmla="*/ 6 w 8"/>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9"/>
                <a:gd name="T29" fmla="*/ 8 w 8"/>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9">
                  <a:moveTo>
                    <a:pt x="6" y="0"/>
                  </a:moveTo>
                  <a:lnTo>
                    <a:pt x="5" y="1"/>
                  </a:lnTo>
                  <a:lnTo>
                    <a:pt x="2" y="3"/>
                  </a:lnTo>
                  <a:lnTo>
                    <a:pt x="0" y="6"/>
                  </a:lnTo>
                  <a:lnTo>
                    <a:pt x="3" y="4"/>
                  </a:lnTo>
                  <a:lnTo>
                    <a:pt x="5" y="9"/>
                  </a:lnTo>
                  <a:lnTo>
                    <a:pt x="8" y="7"/>
                  </a:lnTo>
                  <a:lnTo>
                    <a:pt x="8" y="4"/>
                  </a:lnTo>
                  <a:lnTo>
                    <a:pt x="6"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70" name="Freeform 744"/>
            <p:cNvSpPr>
              <a:spLocks/>
            </p:cNvSpPr>
            <p:nvPr/>
          </p:nvSpPr>
          <p:spPr bwMode="auto">
            <a:xfrm>
              <a:off x="2638" y="1590"/>
              <a:ext cx="5" cy="9"/>
            </a:xfrm>
            <a:custGeom>
              <a:avLst/>
              <a:gdLst>
                <a:gd name="T0" fmla="*/ 5 w 5"/>
                <a:gd name="T1" fmla="*/ 0 h 9"/>
                <a:gd name="T2" fmla="*/ 2 w 5"/>
                <a:gd name="T3" fmla="*/ 1 h 9"/>
                <a:gd name="T4" fmla="*/ 1 w 5"/>
                <a:gd name="T5" fmla="*/ 3 h 9"/>
                <a:gd name="T6" fmla="*/ 1 w 5"/>
                <a:gd name="T7" fmla="*/ 6 h 9"/>
                <a:gd name="T8" fmla="*/ 0 w 5"/>
                <a:gd name="T9" fmla="*/ 7 h 9"/>
                <a:gd name="T10" fmla="*/ 0 w 5"/>
                <a:gd name="T11" fmla="*/ 9 h 9"/>
                <a:gd name="T12" fmla="*/ 1 w 5"/>
                <a:gd name="T13" fmla="*/ 9 h 9"/>
                <a:gd name="T14" fmla="*/ 5 w 5"/>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9"/>
                <a:gd name="T26" fmla="*/ 5 w 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9">
                  <a:moveTo>
                    <a:pt x="5" y="0"/>
                  </a:moveTo>
                  <a:lnTo>
                    <a:pt x="2" y="1"/>
                  </a:lnTo>
                  <a:lnTo>
                    <a:pt x="1" y="3"/>
                  </a:lnTo>
                  <a:lnTo>
                    <a:pt x="1" y="6"/>
                  </a:lnTo>
                  <a:lnTo>
                    <a:pt x="0" y="7"/>
                  </a:lnTo>
                  <a:lnTo>
                    <a:pt x="0" y="9"/>
                  </a:lnTo>
                  <a:lnTo>
                    <a:pt x="1" y="9"/>
                  </a:lnTo>
                  <a:lnTo>
                    <a:pt x="5"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71" name="Freeform 745"/>
            <p:cNvSpPr>
              <a:spLocks/>
            </p:cNvSpPr>
            <p:nvPr/>
          </p:nvSpPr>
          <p:spPr bwMode="auto">
            <a:xfrm>
              <a:off x="2632" y="1575"/>
              <a:ext cx="11" cy="10"/>
            </a:xfrm>
            <a:custGeom>
              <a:avLst/>
              <a:gdLst>
                <a:gd name="T0" fmla="*/ 1 w 11"/>
                <a:gd name="T1" fmla="*/ 9 h 10"/>
                <a:gd name="T2" fmla="*/ 0 w 11"/>
                <a:gd name="T3" fmla="*/ 7 h 10"/>
                <a:gd name="T4" fmla="*/ 1 w 11"/>
                <a:gd name="T5" fmla="*/ 9 h 10"/>
                <a:gd name="T6" fmla="*/ 3 w 11"/>
                <a:gd name="T7" fmla="*/ 10 h 10"/>
                <a:gd name="T8" fmla="*/ 6 w 11"/>
                <a:gd name="T9" fmla="*/ 10 h 10"/>
                <a:gd name="T10" fmla="*/ 8 w 11"/>
                <a:gd name="T11" fmla="*/ 7 h 10"/>
                <a:gd name="T12" fmla="*/ 11 w 11"/>
                <a:gd name="T13" fmla="*/ 7 h 10"/>
                <a:gd name="T14" fmla="*/ 10 w 11"/>
                <a:gd name="T15" fmla="*/ 6 h 10"/>
                <a:gd name="T16" fmla="*/ 6 w 11"/>
                <a:gd name="T17" fmla="*/ 0 h 10"/>
                <a:gd name="T18" fmla="*/ 3 w 11"/>
                <a:gd name="T19" fmla="*/ 0 h 10"/>
                <a:gd name="T20" fmla="*/ 3 w 11"/>
                <a:gd name="T21" fmla="*/ 1 h 10"/>
                <a:gd name="T22" fmla="*/ 3 w 11"/>
                <a:gd name="T23" fmla="*/ 3 h 10"/>
                <a:gd name="T24" fmla="*/ 4 w 11"/>
                <a:gd name="T25" fmla="*/ 4 h 10"/>
                <a:gd name="T26" fmla="*/ 4 w 11"/>
                <a:gd name="T27" fmla="*/ 6 h 10"/>
                <a:gd name="T28" fmla="*/ 6 w 11"/>
                <a:gd name="T29" fmla="*/ 7 h 10"/>
                <a:gd name="T30" fmla="*/ 4 w 11"/>
                <a:gd name="T31" fmla="*/ 7 h 10"/>
                <a:gd name="T32" fmla="*/ 3 w 11"/>
                <a:gd name="T33" fmla="*/ 9 h 10"/>
                <a:gd name="T34" fmla="*/ 1 w 11"/>
                <a:gd name="T35" fmla="*/ 9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0"/>
                <a:gd name="T56" fmla="*/ 11 w 11"/>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0">
                  <a:moveTo>
                    <a:pt x="1" y="9"/>
                  </a:moveTo>
                  <a:lnTo>
                    <a:pt x="0" y="7"/>
                  </a:lnTo>
                  <a:lnTo>
                    <a:pt x="1" y="9"/>
                  </a:lnTo>
                  <a:lnTo>
                    <a:pt x="3" y="10"/>
                  </a:lnTo>
                  <a:lnTo>
                    <a:pt x="6" y="10"/>
                  </a:lnTo>
                  <a:lnTo>
                    <a:pt x="8" y="7"/>
                  </a:lnTo>
                  <a:lnTo>
                    <a:pt x="11" y="7"/>
                  </a:lnTo>
                  <a:lnTo>
                    <a:pt x="10" y="6"/>
                  </a:lnTo>
                  <a:lnTo>
                    <a:pt x="6" y="0"/>
                  </a:lnTo>
                  <a:lnTo>
                    <a:pt x="3" y="0"/>
                  </a:lnTo>
                  <a:lnTo>
                    <a:pt x="3" y="1"/>
                  </a:lnTo>
                  <a:lnTo>
                    <a:pt x="3" y="3"/>
                  </a:lnTo>
                  <a:lnTo>
                    <a:pt x="4" y="4"/>
                  </a:lnTo>
                  <a:lnTo>
                    <a:pt x="4" y="6"/>
                  </a:lnTo>
                  <a:lnTo>
                    <a:pt x="6" y="7"/>
                  </a:lnTo>
                  <a:lnTo>
                    <a:pt x="4" y="7"/>
                  </a:lnTo>
                  <a:lnTo>
                    <a:pt x="3" y="9"/>
                  </a:lnTo>
                  <a:lnTo>
                    <a:pt x="1" y="9"/>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72" name="Freeform 746"/>
            <p:cNvSpPr>
              <a:spLocks/>
            </p:cNvSpPr>
            <p:nvPr/>
          </p:nvSpPr>
          <p:spPr bwMode="auto">
            <a:xfrm>
              <a:off x="2627" y="1540"/>
              <a:ext cx="16" cy="21"/>
            </a:xfrm>
            <a:custGeom>
              <a:avLst/>
              <a:gdLst>
                <a:gd name="T0" fmla="*/ 6 w 16"/>
                <a:gd name="T1" fmla="*/ 2 h 21"/>
                <a:gd name="T2" fmla="*/ 5 w 16"/>
                <a:gd name="T3" fmla="*/ 0 h 21"/>
                <a:gd name="T4" fmla="*/ 5 w 16"/>
                <a:gd name="T5" fmla="*/ 8 h 21"/>
                <a:gd name="T6" fmla="*/ 2 w 16"/>
                <a:gd name="T7" fmla="*/ 5 h 21"/>
                <a:gd name="T8" fmla="*/ 0 w 16"/>
                <a:gd name="T9" fmla="*/ 8 h 21"/>
                <a:gd name="T10" fmla="*/ 0 w 16"/>
                <a:gd name="T11" fmla="*/ 11 h 21"/>
                <a:gd name="T12" fmla="*/ 3 w 16"/>
                <a:gd name="T13" fmla="*/ 11 h 21"/>
                <a:gd name="T14" fmla="*/ 5 w 16"/>
                <a:gd name="T15" fmla="*/ 15 h 21"/>
                <a:gd name="T16" fmla="*/ 6 w 16"/>
                <a:gd name="T17" fmla="*/ 17 h 21"/>
                <a:gd name="T18" fmla="*/ 6 w 16"/>
                <a:gd name="T19" fmla="*/ 18 h 21"/>
                <a:gd name="T20" fmla="*/ 12 w 16"/>
                <a:gd name="T21" fmla="*/ 17 h 21"/>
                <a:gd name="T22" fmla="*/ 12 w 16"/>
                <a:gd name="T23" fmla="*/ 21 h 21"/>
                <a:gd name="T24" fmla="*/ 13 w 16"/>
                <a:gd name="T25" fmla="*/ 20 h 21"/>
                <a:gd name="T26" fmla="*/ 16 w 16"/>
                <a:gd name="T27" fmla="*/ 15 h 21"/>
                <a:gd name="T28" fmla="*/ 12 w 16"/>
                <a:gd name="T29" fmla="*/ 15 h 21"/>
                <a:gd name="T30" fmla="*/ 11 w 16"/>
                <a:gd name="T31" fmla="*/ 14 h 21"/>
                <a:gd name="T32" fmla="*/ 11 w 16"/>
                <a:gd name="T33" fmla="*/ 11 h 21"/>
                <a:gd name="T34" fmla="*/ 9 w 16"/>
                <a:gd name="T35" fmla="*/ 8 h 21"/>
                <a:gd name="T36" fmla="*/ 8 w 16"/>
                <a:gd name="T37" fmla="*/ 3 h 21"/>
                <a:gd name="T38" fmla="*/ 6 w 16"/>
                <a:gd name="T39" fmla="*/ 2 h 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1"/>
                <a:gd name="T62" fmla="*/ 16 w 16"/>
                <a:gd name="T63" fmla="*/ 21 h 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1">
                  <a:moveTo>
                    <a:pt x="6" y="2"/>
                  </a:moveTo>
                  <a:lnTo>
                    <a:pt x="5" y="0"/>
                  </a:lnTo>
                  <a:lnTo>
                    <a:pt x="5" y="8"/>
                  </a:lnTo>
                  <a:lnTo>
                    <a:pt x="2" y="5"/>
                  </a:lnTo>
                  <a:lnTo>
                    <a:pt x="0" y="8"/>
                  </a:lnTo>
                  <a:lnTo>
                    <a:pt x="0" y="11"/>
                  </a:lnTo>
                  <a:lnTo>
                    <a:pt x="3" y="11"/>
                  </a:lnTo>
                  <a:lnTo>
                    <a:pt x="5" y="15"/>
                  </a:lnTo>
                  <a:lnTo>
                    <a:pt x="6" y="17"/>
                  </a:lnTo>
                  <a:lnTo>
                    <a:pt x="6" y="18"/>
                  </a:lnTo>
                  <a:lnTo>
                    <a:pt x="12" y="17"/>
                  </a:lnTo>
                  <a:lnTo>
                    <a:pt x="12" y="21"/>
                  </a:lnTo>
                  <a:lnTo>
                    <a:pt x="13" y="20"/>
                  </a:lnTo>
                  <a:lnTo>
                    <a:pt x="16" y="15"/>
                  </a:lnTo>
                  <a:lnTo>
                    <a:pt x="12" y="15"/>
                  </a:lnTo>
                  <a:lnTo>
                    <a:pt x="11" y="14"/>
                  </a:lnTo>
                  <a:lnTo>
                    <a:pt x="11" y="11"/>
                  </a:lnTo>
                  <a:lnTo>
                    <a:pt x="9" y="8"/>
                  </a:lnTo>
                  <a:lnTo>
                    <a:pt x="8" y="3"/>
                  </a:lnTo>
                  <a:lnTo>
                    <a:pt x="6"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73" name="Freeform 747"/>
            <p:cNvSpPr>
              <a:spLocks/>
            </p:cNvSpPr>
            <p:nvPr/>
          </p:nvSpPr>
          <p:spPr bwMode="auto">
            <a:xfrm>
              <a:off x="2976" y="1115"/>
              <a:ext cx="39" cy="34"/>
            </a:xfrm>
            <a:custGeom>
              <a:avLst/>
              <a:gdLst>
                <a:gd name="T0" fmla="*/ 24 w 39"/>
                <a:gd name="T1" fmla="*/ 0 h 34"/>
                <a:gd name="T2" fmla="*/ 25 w 39"/>
                <a:gd name="T3" fmla="*/ 0 h 34"/>
                <a:gd name="T4" fmla="*/ 27 w 39"/>
                <a:gd name="T5" fmla="*/ 5 h 34"/>
                <a:gd name="T6" fmla="*/ 27 w 39"/>
                <a:gd name="T7" fmla="*/ 8 h 34"/>
                <a:gd name="T8" fmla="*/ 27 w 39"/>
                <a:gd name="T9" fmla="*/ 6 h 34"/>
                <a:gd name="T10" fmla="*/ 28 w 39"/>
                <a:gd name="T11" fmla="*/ 9 h 34"/>
                <a:gd name="T12" fmla="*/ 25 w 39"/>
                <a:gd name="T13" fmla="*/ 17 h 34"/>
                <a:gd name="T14" fmla="*/ 27 w 39"/>
                <a:gd name="T15" fmla="*/ 15 h 34"/>
                <a:gd name="T16" fmla="*/ 28 w 39"/>
                <a:gd name="T17" fmla="*/ 14 h 34"/>
                <a:gd name="T18" fmla="*/ 30 w 39"/>
                <a:gd name="T19" fmla="*/ 9 h 34"/>
                <a:gd name="T20" fmla="*/ 33 w 39"/>
                <a:gd name="T21" fmla="*/ 9 h 34"/>
                <a:gd name="T22" fmla="*/ 33 w 39"/>
                <a:gd name="T23" fmla="*/ 6 h 34"/>
                <a:gd name="T24" fmla="*/ 33 w 39"/>
                <a:gd name="T25" fmla="*/ 3 h 34"/>
                <a:gd name="T26" fmla="*/ 36 w 39"/>
                <a:gd name="T27" fmla="*/ 5 h 34"/>
                <a:gd name="T28" fmla="*/ 39 w 39"/>
                <a:gd name="T29" fmla="*/ 8 h 34"/>
                <a:gd name="T30" fmla="*/ 39 w 39"/>
                <a:gd name="T31" fmla="*/ 12 h 34"/>
                <a:gd name="T32" fmla="*/ 39 w 39"/>
                <a:gd name="T33" fmla="*/ 15 h 34"/>
                <a:gd name="T34" fmla="*/ 36 w 39"/>
                <a:gd name="T35" fmla="*/ 17 h 34"/>
                <a:gd name="T36" fmla="*/ 33 w 39"/>
                <a:gd name="T37" fmla="*/ 18 h 34"/>
                <a:gd name="T38" fmla="*/ 31 w 39"/>
                <a:gd name="T39" fmla="*/ 20 h 34"/>
                <a:gd name="T40" fmla="*/ 30 w 39"/>
                <a:gd name="T41" fmla="*/ 24 h 34"/>
                <a:gd name="T42" fmla="*/ 28 w 39"/>
                <a:gd name="T43" fmla="*/ 21 h 34"/>
                <a:gd name="T44" fmla="*/ 24 w 39"/>
                <a:gd name="T45" fmla="*/ 25 h 34"/>
                <a:gd name="T46" fmla="*/ 24 w 39"/>
                <a:gd name="T47" fmla="*/ 27 h 34"/>
                <a:gd name="T48" fmla="*/ 22 w 39"/>
                <a:gd name="T49" fmla="*/ 28 h 34"/>
                <a:gd name="T50" fmla="*/ 22 w 39"/>
                <a:gd name="T51" fmla="*/ 27 h 34"/>
                <a:gd name="T52" fmla="*/ 21 w 39"/>
                <a:gd name="T53" fmla="*/ 24 h 34"/>
                <a:gd name="T54" fmla="*/ 22 w 39"/>
                <a:gd name="T55" fmla="*/ 21 h 34"/>
                <a:gd name="T56" fmla="*/ 16 w 39"/>
                <a:gd name="T57" fmla="*/ 28 h 34"/>
                <a:gd name="T58" fmla="*/ 10 w 39"/>
                <a:gd name="T59" fmla="*/ 33 h 34"/>
                <a:gd name="T60" fmla="*/ 10 w 39"/>
                <a:gd name="T61" fmla="*/ 30 h 34"/>
                <a:gd name="T62" fmla="*/ 9 w 39"/>
                <a:gd name="T63" fmla="*/ 30 h 34"/>
                <a:gd name="T64" fmla="*/ 6 w 39"/>
                <a:gd name="T65" fmla="*/ 33 h 34"/>
                <a:gd name="T66" fmla="*/ 1 w 39"/>
                <a:gd name="T67" fmla="*/ 34 h 34"/>
                <a:gd name="T68" fmla="*/ 0 w 39"/>
                <a:gd name="T69" fmla="*/ 33 h 34"/>
                <a:gd name="T70" fmla="*/ 1 w 39"/>
                <a:gd name="T71" fmla="*/ 30 h 34"/>
                <a:gd name="T72" fmla="*/ 3 w 39"/>
                <a:gd name="T73" fmla="*/ 28 h 34"/>
                <a:gd name="T74" fmla="*/ 4 w 39"/>
                <a:gd name="T75" fmla="*/ 27 h 34"/>
                <a:gd name="T76" fmla="*/ 6 w 39"/>
                <a:gd name="T77" fmla="*/ 27 h 34"/>
                <a:gd name="T78" fmla="*/ 9 w 39"/>
                <a:gd name="T79" fmla="*/ 24 h 34"/>
                <a:gd name="T80" fmla="*/ 10 w 39"/>
                <a:gd name="T81" fmla="*/ 25 h 34"/>
                <a:gd name="T82" fmla="*/ 12 w 39"/>
                <a:gd name="T83" fmla="*/ 23 h 34"/>
                <a:gd name="T84" fmla="*/ 16 w 39"/>
                <a:gd name="T85" fmla="*/ 21 h 34"/>
                <a:gd name="T86" fmla="*/ 16 w 39"/>
                <a:gd name="T87" fmla="*/ 18 h 34"/>
                <a:gd name="T88" fmla="*/ 21 w 39"/>
                <a:gd name="T89" fmla="*/ 15 h 34"/>
                <a:gd name="T90" fmla="*/ 21 w 39"/>
                <a:gd name="T91" fmla="*/ 11 h 34"/>
                <a:gd name="T92" fmla="*/ 22 w 39"/>
                <a:gd name="T93" fmla="*/ 11 h 34"/>
                <a:gd name="T94" fmla="*/ 22 w 39"/>
                <a:gd name="T95" fmla="*/ 3 h 34"/>
                <a:gd name="T96" fmla="*/ 24 w 39"/>
                <a:gd name="T97" fmla="*/ 0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
                <a:gd name="T148" fmla="*/ 0 h 34"/>
                <a:gd name="T149" fmla="*/ 39 w 39"/>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 h="34">
                  <a:moveTo>
                    <a:pt x="24" y="0"/>
                  </a:moveTo>
                  <a:lnTo>
                    <a:pt x="25" y="0"/>
                  </a:lnTo>
                  <a:lnTo>
                    <a:pt x="27" y="5"/>
                  </a:lnTo>
                  <a:lnTo>
                    <a:pt x="27" y="8"/>
                  </a:lnTo>
                  <a:lnTo>
                    <a:pt x="27" y="6"/>
                  </a:lnTo>
                  <a:lnTo>
                    <a:pt x="28" y="9"/>
                  </a:lnTo>
                  <a:lnTo>
                    <a:pt x="25" y="17"/>
                  </a:lnTo>
                  <a:lnTo>
                    <a:pt x="27" y="15"/>
                  </a:lnTo>
                  <a:lnTo>
                    <a:pt x="28" y="14"/>
                  </a:lnTo>
                  <a:lnTo>
                    <a:pt x="30" y="9"/>
                  </a:lnTo>
                  <a:lnTo>
                    <a:pt x="33" y="9"/>
                  </a:lnTo>
                  <a:lnTo>
                    <a:pt x="33" y="6"/>
                  </a:lnTo>
                  <a:lnTo>
                    <a:pt x="33" y="3"/>
                  </a:lnTo>
                  <a:lnTo>
                    <a:pt x="36" y="5"/>
                  </a:lnTo>
                  <a:lnTo>
                    <a:pt x="39" y="8"/>
                  </a:lnTo>
                  <a:lnTo>
                    <a:pt x="39" y="12"/>
                  </a:lnTo>
                  <a:lnTo>
                    <a:pt x="39" y="15"/>
                  </a:lnTo>
                  <a:lnTo>
                    <a:pt x="36" y="17"/>
                  </a:lnTo>
                  <a:lnTo>
                    <a:pt x="33" y="18"/>
                  </a:lnTo>
                  <a:lnTo>
                    <a:pt x="31" y="20"/>
                  </a:lnTo>
                  <a:lnTo>
                    <a:pt x="30" y="24"/>
                  </a:lnTo>
                  <a:lnTo>
                    <a:pt x="28" y="21"/>
                  </a:lnTo>
                  <a:lnTo>
                    <a:pt x="24" y="25"/>
                  </a:lnTo>
                  <a:lnTo>
                    <a:pt x="24" y="27"/>
                  </a:lnTo>
                  <a:lnTo>
                    <a:pt x="22" y="28"/>
                  </a:lnTo>
                  <a:lnTo>
                    <a:pt x="22" y="27"/>
                  </a:lnTo>
                  <a:lnTo>
                    <a:pt x="21" y="24"/>
                  </a:lnTo>
                  <a:lnTo>
                    <a:pt x="22" y="21"/>
                  </a:lnTo>
                  <a:lnTo>
                    <a:pt x="16" y="28"/>
                  </a:lnTo>
                  <a:lnTo>
                    <a:pt x="10" y="33"/>
                  </a:lnTo>
                  <a:lnTo>
                    <a:pt x="10" y="30"/>
                  </a:lnTo>
                  <a:lnTo>
                    <a:pt x="9" y="30"/>
                  </a:lnTo>
                  <a:lnTo>
                    <a:pt x="6" y="33"/>
                  </a:lnTo>
                  <a:lnTo>
                    <a:pt x="1" y="34"/>
                  </a:lnTo>
                  <a:lnTo>
                    <a:pt x="0" y="33"/>
                  </a:lnTo>
                  <a:lnTo>
                    <a:pt x="1" y="30"/>
                  </a:lnTo>
                  <a:lnTo>
                    <a:pt x="3" y="28"/>
                  </a:lnTo>
                  <a:lnTo>
                    <a:pt x="4" y="27"/>
                  </a:lnTo>
                  <a:lnTo>
                    <a:pt x="6" y="27"/>
                  </a:lnTo>
                  <a:lnTo>
                    <a:pt x="9" y="24"/>
                  </a:lnTo>
                  <a:lnTo>
                    <a:pt x="10" y="25"/>
                  </a:lnTo>
                  <a:lnTo>
                    <a:pt x="12" y="23"/>
                  </a:lnTo>
                  <a:lnTo>
                    <a:pt x="16" y="21"/>
                  </a:lnTo>
                  <a:lnTo>
                    <a:pt x="16" y="18"/>
                  </a:lnTo>
                  <a:lnTo>
                    <a:pt x="21" y="15"/>
                  </a:lnTo>
                  <a:lnTo>
                    <a:pt x="21" y="11"/>
                  </a:lnTo>
                  <a:lnTo>
                    <a:pt x="22" y="11"/>
                  </a:lnTo>
                  <a:lnTo>
                    <a:pt x="22" y="3"/>
                  </a:lnTo>
                  <a:lnTo>
                    <a:pt x="24"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74" name="Freeform 748"/>
            <p:cNvSpPr>
              <a:spLocks/>
            </p:cNvSpPr>
            <p:nvPr/>
          </p:nvSpPr>
          <p:spPr bwMode="auto">
            <a:xfrm>
              <a:off x="2979" y="1114"/>
              <a:ext cx="15" cy="18"/>
            </a:xfrm>
            <a:custGeom>
              <a:avLst/>
              <a:gdLst>
                <a:gd name="T0" fmla="*/ 1 w 15"/>
                <a:gd name="T1" fmla="*/ 13 h 18"/>
                <a:gd name="T2" fmla="*/ 1 w 15"/>
                <a:gd name="T3" fmla="*/ 12 h 18"/>
                <a:gd name="T4" fmla="*/ 1 w 15"/>
                <a:gd name="T5" fmla="*/ 10 h 18"/>
                <a:gd name="T6" fmla="*/ 1 w 15"/>
                <a:gd name="T7" fmla="*/ 9 h 18"/>
                <a:gd name="T8" fmla="*/ 3 w 15"/>
                <a:gd name="T9" fmla="*/ 10 h 18"/>
                <a:gd name="T10" fmla="*/ 3 w 15"/>
                <a:gd name="T11" fmla="*/ 9 h 18"/>
                <a:gd name="T12" fmla="*/ 6 w 15"/>
                <a:gd name="T13" fmla="*/ 9 h 18"/>
                <a:gd name="T14" fmla="*/ 6 w 15"/>
                <a:gd name="T15" fmla="*/ 7 h 18"/>
                <a:gd name="T16" fmla="*/ 7 w 15"/>
                <a:gd name="T17" fmla="*/ 4 h 18"/>
                <a:gd name="T18" fmla="*/ 9 w 15"/>
                <a:gd name="T19" fmla="*/ 7 h 18"/>
                <a:gd name="T20" fmla="*/ 10 w 15"/>
                <a:gd name="T21" fmla="*/ 7 h 18"/>
                <a:gd name="T22" fmla="*/ 10 w 15"/>
                <a:gd name="T23" fmla="*/ 0 h 18"/>
                <a:gd name="T24" fmla="*/ 15 w 15"/>
                <a:gd name="T25" fmla="*/ 7 h 18"/>
                <a:gd name="T26" fmla="*/ 15 w 15"/>
                <a:gd name="T27" fmla="*/ 15 h 18"/>
                <a:gd name="T28" fmla="*/ 13 w 15"/>
                <a:gd name="T29" fmla="*/ 15 h 18"/>
                <a:gd name="T30" fmla="*/ 10 w 15"/>
                <a:gd name="T31" fmla="*/ 18 h 18"/>
                <a:gd name="T32" fmla="*/ 9 w 15"/>
                <a:gd name="T33" fmla="*/ 18 h 18"/>
                <a:gd name="T34" fmla="*/ 7 w 15"/>
                <a:gd name="T35" fmla="*/ 15 h 18"/>
                <a:gd name="T36" fmla="*/ 10 w 15"/>
                <a:gd name="T37" fmla="*/ 13 h 18"/>
                <a:gd name="T38" fmla="*/ 10 w 15"/>
                <a:gd name="T39" fmla="*/ 10 h 18"/>
                <a:gd name="T40" fmla="*/ 9 w 15"/>
                <a:gd name="T41" fmla="*/ 13 h 18"/>
                <a:gd name="T42" fmla="*/ 7 w 15"/>
                <a:gd name="T43" fmla="*/ 13 h 18"/>
                <a:gd name="T44" fmla="*/ 1 w 15"/>
                <a:gd name="T45" fmla="*/ 18 h 18"/>
                <a:gd name="T46" fmla="*/ 0 w 15"/>
                <a:gd name="T47" fmla="*/ 16 h 18"/>
                <a:gd name="T48" fmla="*/ 1 w 15"/>
                <a:gd name="T49" fmla="*/ 13 h 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
                <a:gd name="T76" fmla="*/ 0 h 18"/>
                <a:gd name="T77" fmla="*/ 15 w 15"/>
                <a:gd name="T78" fmla="*/ 18 h 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 h="18">
                  <a:moveTo>
                    <a:pt x="1" y="13"/>
                  </a:moveTo>
                  <a:lnTo>
                    <a:pt x="1" y="12"/>
                  </a:lnTo>
                  <a:lnTo>
                    <a:pt x="1" y="10"/>
                  </a:lnTo>
                  <a:lnTo>
                    <a:pt x="1" y="9"/>
                  </a:lnTo>
                  <a:lnTo>
                    <a:pt x="3" y="10"/>
                  </a:lnTo>
                  <a:lnTo>
                    <a:pt x="3" y="9"/>
                  </a:lnTo>
                  <a:lnTo>
                    <a:pt x="6" y="9"/>
                  </a:lnTo>
                  <a:lnTo>
                    <a:pt x="6" y="7"/>
                  </a:lnTo>
                  <a:lnTo>
                    <a:pt x="7" y="4"/>
                  </a:lnTo>
                  <a:lnTo>
                    <a:pt x="9" y="7"/>
                  </a:lnTo>
                  <a:lnTo>
                    <a:pt x="10" y="7"/>
                  </a:lnTo>
                  <a:lnTo>
                    <a:pt x="10" y="0"/>
                  </a:lnTo>
                  <a:lnTo>
                    <a:pt x="15" y="7"/>
                  </a:lnTo>
                  <a:lnTo>
                    <a:pt x="15" y="15"/>
                  </a:lnTo>
                  <a:lnTo>
                    <a:pt x="13" y="15"/>
                  </a:lnTo>
                  <a:lnTo>
                    <a:pt x="10" y="18"/>
                  </a:lnTo>
                  <a:lnTo>
                    <a:pt x="9" y="18"/>
                  </a:lnTo>
                  <a:lnTo>
                    <a:pt x="7" y="15"/>
                  </a:lnTo>
                  <a:lnTo>
                    <a:pt x="10" y="13"/>
                  </a:lnTo>
                  <a:lnTo>
                    <a:pt x="10" y="10"/>
                  </a:lnTo>
                  <a:lnTo>
                    <a:pt x="9" y="13"/>
                  </a:lnTo>
                  <a:lnTo>
                    <a:pt x="7" y="13"/>
                  </a:lnTo>
                  <a:lnTo>
                    <a:pt x="1" y="18"/>
                  </a:lnTo>
                  <a:lnTo>
                    <a:pt x="0" y="16"/>
                  </a:lnTo>
                  <a:lnTo>
                    <a:pt x="1" y="1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75" name="Freeform 749"/>
            <p:cNvSpPr>
              <a:spLocks/>
            </p:cNvSpPr>
            <p:nvPr/>
          </p:nvSpPr>
          <p:spPr bwMode="auto">
            <a:xfrm>
              <a:off x="2998" y="1097"/>
              <a:ext cx="11" cy="17"/>
            </a:xfrm>
            <a:custGeom>
              <a:avLst/>
              <a:gdLst>
                <a:gd name="T0" fmla="*/ 3 w 11"/>
                <a:gd name="T1" fmla="*/ 6 h 17"/>
                <a:gd name="T2" fmla="*/ 5 w 11"/>
                <a:gd name="T3" fmla="*/ 6 h 17"/>
                <a:gd name="T4" fmla="*/ 6 w 11"/>
                <a:gd name="T5" fmla="*/ 0 h 17"/>
                <a:gd name="T6" fmla="*/ 8 w 11"/>
                <a:gd name="T7" fmla="*/ 0 h 17"/>
                <a:gd name="T8" fmla="*/ 11 w 11"/>
                <a:gd name="T9" fmla="*/ 2 h 17"/>
                <a:gd name="T10" fmla="*/ 8 w 11"/>
                <a:gd name="T11" fmla="*/ 12 h 17"/>
                <a:gd name="T12" fmla="*/ 2 w 11"/>
                <a:gd name="T13" fmla="*/ 17 h 17"/>
                <a:gd name="T14" fmla="*/ 0 w 11"/>
                <a:gd name="T15" fmla="*/ 15 h 17"/>
                <a:gd name="T16" fmla="*/ 0 w 11"/>
                <a:gd name="T17" fmla="*/ 14 h 17"/>
                <a:gd name="T18" fmla="*/ 0 w 11"/>
                <a:gd name="T19" fmla="*/ 11 h 17"/>
                <a:gd name="T20" fmla="*/ 3 w 11"/>
                <a:gd name="T21" fmla="*/ 8 h 17"/>
                <a:gd name="T22" fmla="*/ 3 w 11"/>
                <a:gd name="T23" fmla="*/ 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17"/>
                <a:gd name="T38" fmla="*/ 11 w 11"/>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17">
                  <a:moveTo>
                    <a:pt x="3" y="6"/>
                  </a:moveTo>
                  <a:lnTo>
                    <a:pt x="5" y="6"/>
                  </a:lnTo>
                  <a:lnTo>
                    <a:pt x="6" y="0"/>
                  </a:lnTo>
                  <a:lnTo>
                    <a:pt x="8" y="0"/>
                  </a:lnTo>
                  <a:lnTo>
                    <a:pt x="11" y="2"/>
                  </a:lnTo>
                  <a:lnTo>
                    <a:pt x="8" y="12"/>
                  </a:lnTo>
                  <a:lnTo>
                    <a:pt x="2" y="17"/>
                  </a:lnTo>
                  <a:lnTo>
                    <a:pt x="0" y="15"/>
                  </a:lnTo>
                  <a:lnTo>
                    <a:pt x="0" y="14"/>
                  </a:lnTo>
                  <a:lnTo>
                    <a:pt x="0" y="11"/>
                  </a:lnTo>
                  <a:lnTo>
                    <a:pt x="3" y="8"/>
                  </a:lnTo>
                  <a:lnTo>
                    <a:pt x="3"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76" name="Freeform 750"/>
            <p:cNvSpPr>
              <a:spLocks/>
            </p:cNvSpPr>
            <p:nvPr/>
          </p:nvSpPr>
          <p:spPr bwMode="auto">
            <a:xfrm>
              <a:off x="2985" y="1161"/>
              <a:ext cx="9" cy="11"/>
            </a:xfrm>
            <a:custGeom>
              <a:avLst/>
              <a:gdLst>
                <a:gd name="T0" fmla="*/ 3 w 9"/>
                <a:gd name="T1" fmla="*/ 6 h 11"/>
                <a:gd name="T2" fmla="*/ 1 w 9"/>
                <a:gd name="T3" fmla="*/ 2 h 11"/>
                <a:gd name="T4" fmla="*/ 4 w 9"/>
                <a:gd name="T5" fmla="*/ 3 h 11"/>
                <a:gd name="T6" fmla="*/ 6 w 9"/>
                <a:gd name="T7" fmla="*/ 3 h 11"/>
                <a:gd name="T8" fmla="*/ 9 w 9"/>
                <a:gd name="T9" fmla="*/ 0 h 11"/>
                <a:gd name="T10" fmla="*/ 9 w 9"/>
                <a:gd name="T11" fmla="*/ 3 h 11"/>
                <a:gd name="T12" fmla="*/ 9 w 9"/>
                <a:gd name="T13" fmla="*/ 5 h 11"/>
                <a:gd name="T14" fmla="*/ 7 w 9"/>
                <a:gd name="T15" fmla="*/ 6 h 11"/>
                <a:gd name="T16" fmla="*/ 6 w 9"/>
                <a:gd name="T17" fmla="*/ 9 h 11"/>
                <a:gd name="T18" fmla="*/ 3 w 9"/>
                <a:gd name="T19" fmla="*/ 11 h 11"/>
                <a:gd name="T20" fmla="*/ 1 w 9"/>
                <a:gd name="T21" fmla="*/ 11 h 11"/>
                <a:gd name="T22" fmla="*/ 0 w 9"/>
                <a:gd name="T23" fmla="*/ 9 h 11"/>
                <a:gd name="T24" fmla="*/ 1 w 9"/>
                <a:gd name="T25" fmla="*/ 6 h 11"/>
                <a:gd name="T26" fmla="*/ 3 w 9"/>
                <a:gd name="T27" fmla="*/ 6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
                <a:gd name="T43" fmla="*/ 0 h 11"/>
                <a:gd name="T44" fmla="*/ 9 w 9"/>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 h="11">
                  <a:moveTo>
                    <a:pt x="3" y="6"/>
                  </a:moveTo>
                  <a:lnTo>
                    <a:pt x="1" y="2"/>
                  </a:lnTo>
                  <a:lnTo>
                    <a:pt x="4" y="3"/>
                  </a:lnTo>
                  <a:lnTo>
                    <a:pt x="6" y="3"/>
                  </a:lnTo>
                  <a:lnTo>
                    <a:pt x="9" y="0"/>
                  </a:lnTo>
                  <a:lnTo>
                    <a:pt x="9" y="3"/>
                  </a:lnTo>
                  <a:lnTo>
                    <a:pt x="9" y="5"/>
                  </a:lnTo>
                  <a:lnTo>
                    <a:pt x="7" y="6"/>
                  </a:lnTo>
                  <a:lnTo>
                    <a:pt x="6" y="9"/>
                  </a:lnTo>
                  <a:lnTo>
                    <a:pt x="3" y="11"/>
                  </a:lnTo>
                  <a:lnTo>
                    <a:pt x="1" y="11"/>
                  </a:lnTo>
                  <a:lnTo>
                    <a:pt x="0" y="9"/>
                  </a:lnTo>
                  <a:lnTo>
                    <a:pt x="1" y="6"/>
                  </a:lnTo>
                  <a:lnTo>
                    <a:pt x="3"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77" name="Freeform 751"/>
            <p:cNvSpPr>
              <a:spLocks/>
            </p:cNvSpPr>
            <p:nvPr/>
          </p:nvSpPr>
          <p:spPr bwMode="auto">
            <a:xfrm>
              <a:off x="3019" y="1085"/>
              <a:ext cx="20" cy="26"/>
            </a:xfrm>
            <a:custGeom>
              <a:avLst/>
              <a:gdLst>
                <a:gd name="T0" fmla="*/ 3 w 20"/>
                <a:gd name="T1" fmla="*/ 18 h 26"/>
                <a:gd name="T2" fmla="*/ 0 w 20"/>
                <a:gd name="T3" fmla="*/ 17 h 26"/>
                <a:gd name="T4" fmla="*/ 3 w 20"/>
                <a:gd name="T5" fmla="*/ 17 h 26"/>
                <a:gd name="T6" fmla="*/ 3 w 20"/>
                <a:gd name="T7" fmla="*/ 15 h 26"/>
                <a:gd name="T8" fmla="*/ 3 w 20"/>
                <a:gd name="T9" fmla="*/ 14 h 26"/>
                <a:gd name="T10" fmla="*/ 2 w 20"/>
                <a:gd name="T11" fmla="*/ 12 h 26"/>
                <a:gd name="T12" fmla="*/ 3 w 20"/>
                <a:gd name="T13" fmla="*/ 12 h 26"/>
                <a:gd name="T14" fmla="*/ 2 w 20"/>
                <a:gd name="T15" fmla="*/ 11 h 26"/>
                <a:gd name="T16" fmla="*/ 5 w 20"/>
                <a:gd name="T17" fmla="*/ 8 h 26"/>
                <a:gd name="T18" fmla="*/ 8 w 20"/>
                <a:gd name="T19" fmla="*/ 9 h 26"/>
                <a:gd name="T20" fmla="*/ 9 w 20"/>
                <a:gd name="T21" fmla="*/ 8 h 26"/>
                <a:gd name="T22" fmla="*/ 8 w 20"/>
                <a:gd name="T23" fmla="*/ 5 h 26"/>
                <a:gd name="T24" fmla="*/ 9 w 20"/>
                <a:gd name="T25" fmla="*/ 5 h 26"/>
                <a:gd name="T26" fmla="*/ 11 w 20"/>
                <a:gd name="T27" fmla="*/ 6 h 26"/>
                <a:gd name="T28" fmla="*/ 12 w 20"/>
                <a:gd name="T29" fmla="*/ 5 h 26"/>
                <a:gd name="T30" fmla="*/ 11 w 20"/>
                <a:gd name="T31" fmla="*/ 0 h 26"/>
                <a:gd name="T32" fmla="*/ 14 w 20"/>
                <a:gd name="T33" fmla="*/ 3 h 26"/>
                <a:gd name="T34" fmla="*/ 14 w 20"/>
                <a:gd name="T35" fmla="*/ 0 h 26"/>
                <a:gd name="T36" fmla="*/ 15 w 20"/>
                <a:gd name="T37" fmla="*/ 0 h 26"/>
                <a:gd name="T38" fmla="*/ 18 w 20"/>
                <a:gd name="T39" fmla="*/ 5 h 26"/>
                <a:gd name="T40" fmla="*/ 18 w 20"/>
                <a:gd name="T41" fmla="*/ 6 h 26"/>
                <a:gd name="T42" fmla="*/ 20 w 20"/>
                <a:gd name="T43" fmla="*/ 11 h 26"/>
                <a:gd name="T44" fmla="*/ 18 w 20"/>
                <a:gd name="T45" fmla="*/ 14 h 26"/>
                <a:gd name="T46" fmla="*/ 18 w 20"/>
                <a:gd name="T47" fmla="*/ 20 h 26"/>
                <a:gd name="T48" fmla="*/ 12 w 20"/>
                <a:gd name="T49" fmla="*/ 20 h 26"/>
                <a:gd name="T50" fmla="*/ 12 w 20"/>
                <a:gd name="T51" fmla="*/ 18 h 26"/>
                <a:gd name="T52" fmla="*/ 11 w 20"/>
                <a:gd name="T53" fmla="*/ 18 h 26"/>
                <a:gd name="T54" fmla="*/ 9 w 20"/>
                <a:gd name="T55" fmla="*/ 23 h 26"/>
                <a:gd name="T56" fmla="*/ 3 w 20"/>
                <a:gd name="T57" fmla="*/ 24 h 26"/>
                <a:gd name="T58" fmla="*/ 2 w 20"/>
                <a:gd name="T59" fmla="*/ 26 h 26"/>
                <a:gd name="T60" fmla="*/ 0 w 20"/>
                <a:gd name="T61" fmla="*/ 23 h 26"/>
                <a:gd name="T62" fmla="*/ 3 w 20"/>
                <a:gd name="T63" fmla="*/ 21 h 26"/>
                <a:gd name="T64" fmla="*/ 5 w 20"/>
                <a:gd name="T65" fmla="*/ 20 h 26"/>
                <a:gd name="T66" fmla="*/ 3 w 20"/>
                <a:gd name="T67" fmla="*/ 18 h 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26"/>
                <a:gd name="T104" fmla="*/ 20 w 20"/>
                <a:gd name="T105" fmla="*/ 26 h 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26">
                  <a:moveTo>
                    <a:pt x="3" y="18"/>
                  </a:moveTo>
                  <a:lnTo>
                    <a:pt x="0" y="17"/>
                  </a:lnTo>
                  <a:lnTo>
                    <a:pt x="3" y="17"/>
                  </a:lnTo>
                  <a:lnTo>
                    <a:pt x="3" y="15"/>
                  </a:lnTo>
                  <a:lnTo>
                    <a:pt x="3" y="14"/>
                  </a:lnTo>
                  <a:lnTo>
                    <a:pt x="2" y="12"/>
                  </a:lnTo>
                  <a:lnTo>
                    <a:pt x="3" y="12"/>
                  </a:lnTo>
                  <a:lnTo>
                    <a:pt x="2" y="11"/>
                  </a:lnTo>
                  <a:lnTo>
                    <a:pt x="5" y="8"/>
                  </a:lnTo>
                  <a:lnTo>
                    <a:pt x="8" y="9"/>
                  </a:lnTo>
                  <a:lnTo>
                    <a:pt x="9" y="8"/>
                  </a:lnTo>
                  <a:lnTo>
                    <a:pt x="8" y="5"/>
                  </a:lnTo>
                  <a:lnTo>
                    <a:pt x="9" y="5"/>
                  </a:lnTo>
                  <a:lnTo>
                    <a:pt x="11" y="6"/>
                  </a:lnTo>
                  <a:lnTo>
                    <a:pt x="12" y="5"/>
                  </a:lnTo>
                  <a:lnTo>
                    <a:pt x="11" y="0"/>
                  </a:lnTo>
                  <a:lnTo>
                    <a:pt x="14" y="3"/>
                  </a:lnTo>
                  <a:lnTo>
                    <a:pt x="14" y="0"/>
                  </a:lnTo>
                  <a:lnTo>
                    <a:pt x="15" y="0"/>
                  </a:lnTo>
                  <a:lnTo>
                    <a:pt x="18" y="5"/>
                  </a:lnTo>
                  <a:lnTo>
                    <a:pt x="18" y="6"/>
                  </a:lnTo>
                  <a:lnTo>
                    <a:pt x="20" y="11"/>
                  </a:lnTo>
                  <a:lnTo>
                    <a:pt x="18" y="14"/>
                  </a:lnTo>
                  <a:lnTo>
                    <a:pt x="18" y="20"/>
                  </a:lnTo>
                  <a:lnTo>
                    <a:pt x="12" y="20"/>
                  </a:lnTo>
                  <a:lnTo>
                    <a:pt x="12" y="18"/>
                  </a:lnTo>
                  <a:lnTo>
                    <a:pt x="11" y="18"/>
                  </a:lnTo>
                  <a:lnTo>
                    <a:pt x="9" y="23"/>
                  </a:lnTo>
                  <a:lnTo>
                    <a:pt x="3" y="24"/>
                  </a:lnTo>
                  <a:lnTo>
                    <a:pt x="2" y="26"/>
                  </a:lnTo>
                  <a:lnTo>
                    <a:pt x="0" y="23"/>
                  </a:lnTo>
                  <a:lnTo>
                    <a:pt x="3" y="21"/>
                  </a:lnTo>
                  <a:lnTo>
                    <a:pt x="5" y="20"/>
                  </a:lnTo>
                  <a:lnTo>
                    <a:pt x="3" y="18"/>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78" name="Freeform 752"/>
            <p:cNvSpPr>
              <a:spLocks/>
            </p:cNvSpPr>
            <p:nvPr/>
          </p:nvSpPr>
          <p:spPr bwMode="auto">
            <a:xfrm>
              <a:off x="3040" y="1072"/>
              <a:ext cx="15" cy="15"/>
            </a:xfrm>
            <a:custGeom>
              <a:avLst/>
              <a:gdLst>
                <a:gd name="T0" fmla="*/ 3 w 15"/>
                <a:gd name="T1" fmla="*/ 7 h 15"/>
                <a:gd name="T2" fmla="*/ 8 w 15"/>
                <a:gd name="T3" fmla="*/ 7 h 15"/>
                <a:gd name="T4" fmla="*/ 8 w 15"/>
                <a:gd name="T5" fmla="*/ 6 h 15"/>
                <a:gd name="T6" fmla="*/ 8 w 15"/>
                <a:gd name="T7" fmla="*/ 3 h 15"/>
                <a:gd name="T8" fmla="*/ 9 w 15"/>
                <a:gd name="T9" fmla="*/ 6 h 15"/>
                <a:gd name="T10" fmla="*/ 11 w 15"/>
                <a:gd name="T11" fmla="*/ 6 h 15"/>
                <a:gd name="T12" fmla="*/ 12 w 15"/>
                <a:gd name="T13" fmla="*/ 1 h 15"/>
                <a:gd name="T14" fmla="*/ 12 w 15"/>
                <a:gd name="T15" fmla="*/ 0 h 15"/>
                <a:gd name="T16" fmla="*/ 15 w 15"/>
                <a:gd name="T17" fmla="*/ 1 h 15"/>
                <a:gd name="T18" fmla="*/ 15 w 15"/>
                <a:gd name="T19" fmla="*/ 4 h 15"/>
                <a:gd name="T20" fmla="*/ 14 w 15"/>
                <a:gd name="T21" fmla="*/ 9 h 15"/>
                <a:gd name="T22" fmla="*/ 14 w 15"/>
                <a:gd name="T23" fmla="*/ 12 h 15"/>
                <a:gd name="T24" fmla="*/ 5 w 15"/>
                <a:gd name="T25" fmla="*/ 15 h 15"/>
                <a:gd name="T26" fmla="*/ 0 w 15"/>
                <a:gd name="T27" fmla="*/ 13 h 15"/>
                <a:gd name="T28" fmla="*/ 0 w 15"/>
                <a:gd name="T29" fmla="*/ 12 h 15"/>
                <a:gd name="T30" fmla="*/ 3 w 15"/>
                <a:gd name="T31" fmla="*/ 12 h 15"/>
                <a:gd name="T32" fmla="*/ 3 w 15"/>
                <a:gd name="T33" fmla="*/ 10 h 15"/>
                <a:gd name="T34" fmla="*/ 3 w 15"/>
                <a:gd name="T35" fmla="*/ 7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5"/>
                <a:gd name="T56" fmla="*/ 15 w 1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5">
                  <a:moveTo>
                    <a:pt x="3" y="7"/>
                  </a:moveTo>
                  <a:lnTo>
                    <a:pt x="8" y="7"/>
                  </a:lnTo>
                  <a:lnTo>
                    <a:pt x="8" y="6"/>
                  </a:lnTo>
                  <a:lnTo>
                    <a:pt x="8" y="3"/>
                  </a:lnTo>
                  <a:lnTo>
                    <a:pt x="9" y="6"/>
                  </a:lnTo>
                  <a:lnTo>
                    <a:pt x="11" y="6"/>
                  </a:lnTo>
                  <a:lnTo>
                    <a:pt x="12" y="1"/>
                  </a:lnTo>
                  <a:lnTo>
                    <a:pt x="12" y="0"/>
                  </a:lnTo>
                  <a:lnTo>
                    <a:pt x="15" y="1"/>
                  </a:lnTo>
                  <a:lnTo>
                    <a:pt x="15" y="4"/>
                  </a:lnTo>
                  <a:lnTo>
                    <a:pt x="14" y="9"/>
                  </a:lnTo>
                  <a:lnTo>
                    <a:pt x="14" y="12"/>
                  </a:lnTo>
                  <a:lnTo>
                    <a:pt x="5" y="15"/>
                  </a:lnTo>
                  <a:lnTo>
                    <a:pt x="0" y="13"/>
                  </a:lnTo>
                  <a:lnTo>
                    <a:pt x="0" y="12"/>
                  </a:lnTo>
                  <a:lnTo>
                    <a:pt x="3" y="12"/>
                  </a:lnTo>
                  <a:lnTo>
                    <a:pt x="3" y="10"/>
                  </a:lnTo>
                  <a:lnTo>
                    <a:pt x="3" y="7"/>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79" name="Freeform 753"/>
            <p:cNvSpPr>
              <a:spLocks/>
            </p:cNvSpPr>
            <p:nvPr/>
          </p:nvSpPr>
          <p:spPr bwMode="auto">
            <a:xfrm>
              <a:off x="3051" y="1060"/>
              <a:ext cx="15" cy="13"/>
            </a:xfrm>
            <a:custGeom>
              <a:avLst/>
              <a:gdLst>
                <a:gd name="T0" fmla="*/ 3 w 15"/>
                <a:gd name="T1" fmla="*/ 3 h 13"/>
                <a:gd name="T2" fmla="*/ 1 w 15"/>
                <a:gd name="T3" fmla="*/ 4 h 13"/>
                <a:gd name="T4" fmla="*/ 0 w 15"/>
                <a:gd name="T5" fmla="*/ 1 h 13"/>
                <a:gd name="T6" fmla="*/ 1 w 15"/>
                <a:gd name="T7" fmla="*/ 0 h 13"/>
                <a:gd name="T8" fmla="*/ 3 w 15"/>
                <a:gd name="T9" fmla="*/ 1 h 13"/>
                <a:gd name="T10" fmla="*/ 6 w 15"/>
                <a:gd name="T11" fmla="*/ 1 h 13"/>
                <a:gd name="T12" fmla="*/ 7 w 15"/>
                <a:gd name="T13" fmla="*/ 1 h 13"/>
                <a:gd name="T14" fmla="*/ 7 w 15"/>
                <a:gd name="T15" fmla="*/ 3 h 13"/>
                <a:gd name="T16" fmla="*/ 7 w 15"/>
                <a:gd name="T17" fmla="*/ 7 h 13"/>
                <a:gd name="T18" fmla="*/ 9 w 15"/>
                <a:gd name="T19" fmla="*/ 7 h 13"/>
                <a:gd name="T20" fmla="*/ 9 w 15"/>
                <a:gd name="T21" fmla="*/ 4 h 13"/>
                <a:gd name="T22" fmla="*/ 10 w 15"/>
                <a:gd name="T23" fmla="*/ 4 h 13"/>
                <a:gd name="T24" fmla="*/ 15 w 15"/>
                <a:gd name="T25" fmla="*/ 6 h 13"/>
                <a:gd name="T26" fmla="*/ 10 w 15"/>
                <a:gd name="T27" fmla="*/ 13 h 13"/>
                <a:gd name="T28" fmla="*/ 9 w 15"/>
                <a:gd name="T29" fmla="*/ 13 h 13"/>
                <a:gd name="T30" fmla="*/ 3 w 15"/>
                <a:gd name="T31" fmla="*/ 9 h 13"/>
                <a:gd name="T32" fmla="*/ 1 w 15"/>
                <a:gd name="T33" fmla="*/ 7 h 13"/>
                <a:gd name="T34" fmla="*/ 3 w 15"/>
                <a:gd name="T35" fmla="*/ 7 h 13"/>
                <a:gd name="T36" fmla="*/ 4 w 15"/>
                <a:gd name="T37" fmla="*/ 3 h 13"/>
                <a:gd name="T38" fmla="*/ 3 w 15"/>
                <a:gd name="T39" fmla="*/ 3 h 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3"/>
                <a:gd name="T62" fmla="*/ 15 w 15"/>
                <a:gd name="T63" fmla="*/ 13 h 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3">
                  <a:moveTo>
                    <a:pt x="3" y="3"/>
                  </a:moveTo>
                  <a:lnTo>
                    <a:pt x="1" y="4"/>
                  </a:lnTo>
                  <a:lnTo>
                    <a:pt x="0" y="1"/>
                  </a:lnTo>
                  <a:lnTo>
                    <a:pt x="1" y="0"/>
                  </a:lnTo>
                  <a:lnTo>
                    <a:pt x="3" y="1"/>
                  </a:lnTo>
                  <a:lnTo>
                    <a:pt x="6" y="1"/>
                  </a:lnTo>
                  <a:lnTo>
                    <a:pt x="7" y="1"/>
                  </a:lnTo>
                  <a:lnTo>
                    <a:pt x="7" y="3"/>
                  </a:lnTo>
                  <a:lnTo>
                    <a:pt x="7" y="7"/>
                  </a:lnTo>
                  <a:lnTo>
                    <a:pt x="9" y="7"/>
                  </a:lnTo>
                  <a:lnTo>
                    <a:pt x="9" y="4"/>
                  </a:lnTo>
                  <a:lnTo>
                    <a:pt x="10" y="4"/>
                  </a:lnTo>
                  <a:lnTo>
                    <a:pt x="15" y="6"/>
                  </a:lnTo>
                  <a:lnTo>
                    <a:pt x="10" y="13"/>
                  </a:lnTo>
                  <a:lnTo>
                    <a:pt x="9" y="13"/>
                  </a:lnTo>
                  <a:lnTo>
                    <a:pt x="3" y="9"/>
                  </a:lnTo>
                  <a:lnTo>
                    <a:pt x="1" y="7"/>
                  </a:lnTo>
                  <a:lnTo>
                    <a:pt x="3" y="7"/>
                  </a:lnTo>
                  <a:lnTo>
                    <a:pt x="4" y="3"/>
                  </a:lnTo>
                  <a:lnTo>
                    <a:pt x="3"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80" name="Freeform 754"/>
            <p:cNvSpPr>
              <a:spLocks/>
            </p:cNvSpPr>
            <p:nvPr/>
          </p:nvSpPr>
          <p:spPr bwMode="auto">
            <a:xfrm>
              <a:off x="3066" y="1052"/>
              <a:ext cx="7" cy="11"/>
            </a:xfrm>
            <a:custGeom>
              <a:avLst/>
              <a:gdLst>
                <a:gd name="T0" fmla="*/ 4 w 7"/>
                <a:gd name="T1" fmla="*/ 5 h 11"/>
                <a:gd name="T2" fmla="*/ 4 w 7"/>
                <a:gd name="T3" fmla="*/ 3 h 11"/>
                <a:gd name="T4" fmla="*/ 4 w 7"/>
                <a:gd name="T5" fmla="*/ 5 h 11"/>
                <a:gd name="T6" fmla="*/ 6 w 7"/>
                <a:gd name="T7" fmla="*/ 6 h 11"/>
                <a:gd name="T8" fmla="*/ 7 w 7"/>
                <a:gd name="T9" fmla="*/ 9 h 11"/>
                <a:gd name="T10" fmla="*/ 7 w 7"/>
                <a:gd name="T11" fmla="*/ 11 h 11"/>
                <a:gd name="T12" fmla="*/ 3 w 7"/>
                <a:gd name="T13" fmla="*/ 9 h 11"/>
                <a:gd name="T14" fmla="*/ 0 w 7"/>
                <a:gd name="T15" fmla="*/ 0 h 11"/>
                <a:gd name="T16" fmla="*/ 1 w 7"/>
                <a:gd name="T17" fmla="*/ 2 h 11"/>
                <a:gd name="T18" fmla="*/ 3 w 7"/>
                <a:gd name="T19" fmla="*/ 5 h 11"/>
                <a:gd name="T20" fmla="*/ 4 w 7"/>
                <a:gd name="T21" fmla="*/ 5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1"/>
                <a:gd name="T35" fmla="*/ 7 w 7"/>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1">
                  <a:moveTo>
                    <a:pt x="4" y="5"/>
                  </a:moveTo>
                  <a:lnTo>
                    <a:pt x="4" y="3"/>
                  </a:lnTo>
                  <a:lnTo>
                    <a:pt x="4" y="5"/>
                  </a:lnTo>
                  <a:lnTo>
                    <a:pt x="6" y="6"/>
                  </a:lnTo>
                  <a:lnTo>
                    <a:pt x="7" y="9"/>
                  </a:lnTo>
                  <a:lnTo>
                    <a:pt x="7" y="11"/>
                  </a:lnTo>
                  <a:lnTo>
                    <a:pt x="3" y="9"/>
                  </a:lnTo>
                  <a:lnTo>
                    <a:pt x="0" y="0"/>
                  </a:lnTo>
                  <a:lnTo>
                    <a:pt x="1" y="2"/>
                  </a:lnTo>
                  <a:lnTo>
                    <a:pt x="3" y="5"/>
                  </a:lnTo>
                  <a:lnTo>
                    <a:pt x="4" y="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81" name="Freeform 755"/>
            <p:cNvSpPr>
              <a:spLocks/>
            </p:cNvSpPr>
            <p:nvPr/>
          </p:nvSpPr>
          <p:spPr bwMode="auto">
            <a:xfrm>
              <a:off x="3081" y="1054"/>
              <a:ext cx="6" cy="9"/>
            </a:xfrm>
            <a:custGeom>
              <a:avLst/>
              <a:gdLst>
                <a:gd name="T0" fmla="*/ 3 w 6"/>
                <a:gd name="T1" fmla="*/ 0 h 9"/>
                <a:gd name="T2" fmla="*/ 4 w 6"/>
                <a:gd name="T3" fmla="*/ 0 h 9"/>
                <a:gd name="T4" fmla="*/ 6 w 6"/>
                <a:gd name="T5" fmla="*/ 1 h 9"/>
                <a:gd name="T6" fmla="*/ 4 w 6"/>
                <a:gd name="T7" fmla="*/ 9 h 9"/>
                <a:gd name="T8" fmla="*/ 3 w 6"/>
                <a:gd name="T9" fmla="*/ 9 h 9"/>
                <a:gd name="T10" fmla="*/ 3 w 6"/>
                <a:gd name="T11" fmla="*/ 6 h 9"/>
                <a:gd name="T12" fmla="*/ 1 w 6"/>
                <a:gd name="T13" fmla="*/ 7 h 9"/>
                <a:gd name="T14" fmla="*/ 0 w 6"/>
                <a:gd name="T15" fmla="*/ 6 h 9"/>
                <a:gd name="T16" fmla="*/ 0 w 6"/>
                <a:gd name="T17" fmla="*/ 3 h 9"/>
                <a:gd name="T18" fmla="*/ 1 w 6"/>
                <a:gd name="T19" fmla="*/ 1 h 9"/>
                <a:gd name="T20" fmla="*/ 3 w 6"/>
                <a:gd name="T21" fmla="*/ 0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9"/>
                <a:gd name="T35" fmla="*/ 6 w 6"/>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9">
                  <a:moveTo>
                    <a:pt x="3" y="0"/>
                  </a:moveTo>
                  <a:lnTo>
                    <a:pt x="4" y="0"/>
                  </a:lnTo>
                  <a:lnTo>
                    <a:pt x="6" y="1"/>
                  </a:lnTo>
                  <a:lnTo>
                    <a:pt x="4" y="9"/>
                  </a:lnTo>
                  <a:lnTo>
                    <a:pt x="3" y="9"/>
                  </a:lnTo>
                  <a:lnTo>
                    <a:pt x="3" y="6"/>
                  </a:lnTo>
                  <a:lnTo>
                    <a:pt x="1" y="7"/>
                  </a:lnTo>
                  <a:lnTo>
                    <a:pt x="0" y="6"/>
                  </a:lnTo>
                  <a:lnTo>
                    <a:pt x="0" y="3"/>
                  </a:lnTo>
                  <a:lnTo>
                    <a:pt x="1" y="1"/>
                  </a:lnTo>
                  <a:lnTo>
                    <a:pt x="3"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82" name="Freeform 756"/>
            <p:cNvSpPr>
              <a:spLocks/>
            </p:cNvSpPr>
            <p:nvPr/>
          </p:nvSpPr>
          <p:spPr bwMode="auto">
            <a:xfrm>
              <a:off x="3114" y="1046"/>
              <a:ext cx="8" cy="6"/>
            </a:xfrm>
            <a:custGeom>
              <a:avLst/>
              <a:gdLst>
                <a:gd name="T0" fmla="*/ 4 w 8"/>
                <a:gd name="T1" fmla="*/ 6 h 6"/>
                <a:gd name="T2" fmla="*/ 0 w 8"/>
                <a:gd name="T3" fmla="*/ 5 h 6"/>
                <a:gd name="T4" fmla="*/ 0 w 8"/>
                <a:gd name="T5" fmla="*/ 2 h 6"/>
                <a:gd name="T6" fmla="*/ 1 w 8"/>
                <a:gd name="T7" fmla="*/ 0 h 6"/>
                <a:gd name="T8" fmla="*/ 6 w 8"/>
                <a:gd name="T9" fmla="*/ 2 h 6"/>
                <a:gd name="T10" fmla="*/ 7 w 8"/>
                <a:gd name="T11" fmla="*/ 3 h 6"/>
                <a:gd name="T12" fmla="*/ 8 w 8"/>
                <a:gd name="T13" fmla="*/ 6 h 6"/>
                <a:gd name="T14" fmla="*/ 4 w 8"/>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6"/>
                <a:gd name="T26" fmla="*/ 8 w 8"/>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6">
                  <a:moveTo>
                    <a:pt x="4" y="6"/>
                  </a:moveTo>
                  <a:lnTo>
                    <a:pt x="0" y="5"/>
                  </a:lnTo>
                  <a:lnTo>
                    <a:pt x="0" y="2"/>
                  </a:lnTo>
                  <a:lnTo>
                    <a:pt x="1" y="0"/>
                  </a:lnTo>
                  <a:lnTo>
                    <a:pt x="6" y="2"/>
                  </a:lnTo>
                  <a:lnTo>
                    <a:pt x="7" y="3"/>
                  </a:lnTo>
                  <a:lnTo>
                    <a:pt x="8" y="6"/>
                  </a:lnTo>
                  <a:lnTo>
                    <a:pt x="4"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83" name="Freeform 757"/>
            <p:cNvSpPr>
              <a:spLocks/>
            </p:cNvSpPr>
            <p:nvPr/>
          </p:nvSpPr>
          <p:spPr bwMode="auto">
            <a:xfrm>
              <a:off x="3108" y="1028"/>
              <a:ext cx="16" cy="14"/>
            </a:xfrm>
            <a:custGeom>
              <a:avLst/>
              <a:gdLst>
                <a:gd name="T0" fmla="*/ 4 w 16"/>
                <a:gd name="T1" fmla="*/ 3 h 14"/>
                <a:gd name="T2" fmla="*/ 6 w 16"/>
                <a:gd name="T3" fmla="*/ 3 h 14"/>
                <a:gd name="T4" fmla="*/ 6 w 16"/>
                <a:gd name="T5" fmla="*/ 2 h 14"/>
                <a:gd name="T6" fmla="*/ 7 w 16"/>
                <a:gd name="T7" fmla="*/ 3 h 14"/>
                <a:gd name="T8" fmla="*/ 7 w 16"/>
                <a:gd name="T9" fmla="*/ 2 h 14"/>
                <a:gd name="T10" fmla="*/ 9 w 16"/>
                <a:gd name="T11" fmla="*/ 5 h 14"/>
                <a:gd name="T12" fmla="*/ 12 w 16"/>
                <a:gd name="T13" fmla="*/ 3 h 14"/>
                <a:gd name="T14" fmla="*/ 12 w 16"/>
                <a:gd name="T15" fmla="*/ 0 h 14"/>
                <a:gd name="T16" fmla="*/ 13 w 16"/>
                <a:gd name="T17" fmla="*/ 0 h 14"/>
                <a:gd name="T18" fmla="*/ 13 w 16"/>
                <a:gd name="T19" fmla="*/ 3 h 14"/>
                <a:gd name="T20" fmla="*/ 16 w 16"/>
                <a:gd name="T21" fmla="*/ 3 h 14"/>
                <a:gd name="T22" fmla="*/ 16 w 16"/>
                <a:gd name="T23" fmla="*/ 5 h 14"/>
                <a:gd name="T24" fmla="*/ 16 w 16"/>
                <a:gd name="T25" fmla="*/ 8 h 14"/>
                <a:gd name="T26" fmla="*/ 14 w 16"/>
                <a:gd name="T27" fmla="*/ 8 h 14"/>
                <a:gd name="T28" fmla="*/ 14 w 16"/>
                <a:gd name="T29" fmla="*/ 9 h 14"/>
                <a:gd name="T30" fmla="*/ 13 w 16"/>
                <a:gd name="T31" fmla="*/ 11 h 14"/>
                <a:gd name="T32" fmla="*/ 12 w 16"/>
                <a:gd name="T33" fmla="*/ 9 h 14"/>
                <a:gd name="T34" fmla="*/ 10 w 16"/>
                <a:gd name="T35" fmla="*/ 12 h 14"/>
                <a:gd name="T36" fmla="*/ 9 w 16"/>
                <a:gd name="T37" fmla="*/ 12 h 14"/>
                <a:gd name="T38" fmla="*/ 7 w 16"/>
                <a:gd name="T39" fmla="*/ 11 h 14"/>
                <a:gd name="T40" fmla="*/ 4 w 16"/>
                <a:gd name="T41" fmla="*/ 12 h 14"/>
                <a:gd name="T42" fmla="*/ 4 w 16"/>
                <a:gd name="T43" fmla="*/ 11 h 14"/>
                <a:gd name="T44" fmla="*/ 3 w 16"/>
                <a:gd name="T45" fmla="*/ 14 h 14"/>
                <a:gd name="T46" fmla="*/ 1 w 16"/>
                <a:gd name="T47" fmla="*/ 8 h 14"/>
                <a:gd name="T48" fmla="*/ 0 w 16"/>
                <a:gd name="T49" fmla="*/ 6 h 14"/>
                <a:gd name="T50" fmla="*/ 1 w 16"/>
                <a:gd name="T51" fmla="*/ 5 h 14"/>
                <a:gd name="T52" fmla="*/ 4 w 16"/>
                <a:gd name="T53" fmla="*/ 5 h 14"/>
                <a:gd name="T54" fmla="*/ 4 w 16"/>
                <a:gd name="T55" fmla="*/ 3 h 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
                <a:gd name="T85" fmla="*/ 0 h 14"/>
                <a:gd name="T86" fmla="*/ 16 w 16"/>
                <a:gd name="T87" fmla="*/ 14 h 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 h="14">
                  <a:moveTo>
                    <a:pt x="4" y="3"/>
                  </a:moveTo>
                  <a:lnTo>
                    <a:pt x="6" y="3"/>
                  </a:lnTo>
                  <a:lnTo>
                    <a:pt x="6" y="2"/>
                  </a:lnTo>
                  <a:lnTo>
                    <a:pt x="7" y="3"/>
                  </a:lnTo>
                  <a:lnTo>
                    <a:pt x="7" y="2"/>
                  </a:lnTo>
                  <a:lnTo>
                    <a:pt x="9" y="5"/>
                  </a:lnTo>
                  <a:lnTo>
                    <a:pt x="12" y="3"/>
                  </a:lnTo>
                  <a:lnTo>
                    <a:pt x="12" y="0"/>
                  </a:lnTo>
                  <a:lnTo>
                    <a:pt x="13" y="0"/>
                  </a:lnTo>
                  <a:lnTo>
                    <a:pt x="13" y="3"/>
                  </a:lnTo>
                  <a:lnTo>
                    <a:pt x="16" y="3"/>
                  </a:lnTo>
                  <a:lnTo>
                    <a:pt x="16" y="5"/>
                  </a:lnTo>
                  <a:lnTo>
                    <a:pt x="16" y="8"/>
                  </a:lnTo>
                  <a:lnTo>
                    <a:pt x="14" y="8"/>
                  </a:lnTo>
                  <a:lnTo>
                    <a:pt x="14" y="9"/>
                  </a:lnTo>
                  <a:lnTo>
                    <a:pt x="13" y="11"/>
                  </a:lnTo>
                  <a:lnTo>
                    <a:pt x="12" y="9"/>
                  </a:lnTo>
                  <a:lnTo>
                    <a:pt x="10" y="12"/>
                  </a:lnTo>
                  <a:lnTo>
                    <a:pt x="9" y="12"/>
                  </a:lnTo>
                  <a:lnTo>
                    <a:pt x="7" y="11"/>
                  </a:lnTo>
                  <a:lnTo>
                    <a:pt x="4" y="12"/>
                  </a:lnTo>
                  <a:lnTo>
                    <a:pt x="4" y="11"/>
                  </a:lnTo>
                  <a:lnTo>
                    <a:pt x="3" y="14"/>
                  </a:lnTo>
                  <a:lnTo>
                    <a:pt x="1" y="8"/>
                  </a:lnTo>
                  <a:lnTo>
                    <a:pt x="0" y="6"/>
                  </a:lnTo>
                  <a:lnTo>
                    <a:pt x="1" y="5"/>
                  </a:lnTo>
                  <a:lnTo>
                    <a:pt x="4" y="5"/>
                  </a:lnTo>
                  <a:lnTo>
                    <a:pt x="4"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84" name="Freeform 758"/>
            <p:cNvSpPr>
              <a:spLocks/>
            </p:cNvSpPr>
            <p:nvPr/>
          </p:nvSpPr>
          <p:spPr bwMode="auto">
            <a:xfrm>
              <a:off x="3122" y="1036"/>
              <a:ext cx="11" cy="15"/>
            </a:xfrm>
            <a:custGeom>
              <a:avLst/>
              <a:gdLst>
                <a:gd name="T0" fmla="*/ 8 w 11"/>
                <a:gd name="T1" fmla="*/ 12 h 15"/>
                <a:gd name="T2" fmla="*/ 6 w 11"/>
                <a:gd name="T3" fmla="*/ 12 h 15"/>
                <a:gd name="T4" fmla="*/ 6 w 11"/>
                <a:gd name="T5" fmla="*/ 13 h 15"/>
                <a:gd name="T6" fmla="*/ 5 w 11"/>
                <a:gd name="T7" fmla="*/ 15 h 15"/>
                <a:gd name="T8" fmla="*/ 2 w 11"/>
                <a:gd name="T9" fmla="*/ 13 h 15"/>
                <a:gd name="T10" fmla="*/ 0 w 11"/>
                <a:gd name="T11" fmla="*/ 12 h 15"/>
                <a:gd name="T12" fmla="*/ 0 w 11"/>
                <a:gd name="T13" fmla="*/ 10 h 15"/>
                <a:gd name="T14" fmla="*/ 0 w 11"/>
                <a:gd name="T15" fmla="*/ 9 h 15"/>
                <a:gd name="T16" fmla="*/ 0 w 11"/>
                <a:gd name="T17" fmla="*/ 6 h 15"/>
                <a:gd name="T18" fmla="*/ 2 w 11"/>
                <a:gd name="T19" fmla="*/ 4 h 15"/>
                <a:gd name="T20" fmla="*/ 3 w 11"/>
                <a:gd name="T21" fmla="*/ 6 h 15"/>
                <a:gd name="T22" fmla="*/ 3 w 11"/>
                <a:gd name="T23" fmla="*/ 1 h 15"/>
                <a:gd name="T24" fmla="*/ 6 w 11"/>
                <a:gd name="T25" fmla="*/ 3 h 15"/>
                <a:gd name="T26" fmla="*/ 8 w 11"/>
                <a:gd name="T27" fmla="*/ 0 h 15"/>
                <a:gd name="T28" fmla="*/ 11 w 11"/>
                <a:gd name="T29" fmla="*/ 3 h 15"/>
                <a:gd name="T30" fmla="*/ 11 w 11"/>
                <a:gd name="T31" fmla="*/ 6 h 15"/>
                <a:gd name="T32" fmla="*/ 8 w 11"/>
                <a:gd name="T33" fmla="*/ 12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5"/>
                <a:gd name="T53" fmla="*/ 11 w 11"/>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5">
                  <a:moveTo>
                    <a:pt x="8" y="12"/>
                  </a:moveTo>
                  <a:lnTo>
                    <a:pt x="6" y="12"/>
                  </a:lnTo>
                  <a:lnTo>
                    <a:pt x="6" y="13"/>
                  </a:lnTo>
                  <a:lnTo>
                    <a:pt x="5" y="15"/>
                  </a:lnTo>
                  <a:lnTo>
                    <a:pt x="2" y="13"/>
                  </a:lnTo>
                  <a:lnTo>
                    <a:pt x="0" y="12"/>
                  </a:lnTo>
                  <a:lnTo>
                    <a:pt x="0" y="10"/>
                  </a:lnTo>
                  <a:lnTo>
                    <a:pt x="0" y="9"/>
                  </a:lnTo>
                  <a:lnTo>
                    <a:pt x="0" y="6"/>
                  </a:lnTo>
                  <a:lnTo>
                    <a:pt x="2" y="4"/>
                  </a:lnTo>
                  <a:lnTo>
                    <a:pt x="3" y="6"/>
                  </a:lnTo>
                  <a:lnTo>
                    <a:pt x="3" y="1"/>
                  </a:lnTo>
                  <a:lnTo>
                    <a:pt x="6" y="3"/>
                  </a:lnTo>
                  <a:lnTo>
                    <a:pt x="8" y="0"/>
                  </a:lnTo>
                  <a:lnTo>
                    <a:pt x="11" y="3"/>
                  </a:lnTo>
                  <a:lnTo>
                    <a:pt x="11" y="6"/>
                  </a:lnTo>
                  <a:lnTo>
                    <a:pt x="8" y="1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85" name="Freeform 759"/>
            <p:cNvSpPr>
              <a:spLocks/>
            </p:cNvSpPr>
            <p:nvPr/>
          </p:nvSpPr>
          <p:spPr bwMode="auto">
            <a:xfrm>
              <a:off x="3134" y="1028"/>
              <a:ext cx="6" cy="12"/>
            </a:xfrm>
            <a:custGeom>
              <a:avLst/>
              <a:gdLst>
                <a:gd name="T0" fmla="*/ 5 w 6"/>
                <a:gd name="T1" fmla="*/ 11 h 12"/>
                <a:gd name="T2" fmla="*/ 3 w 6"/>
                <a:gd name="T3" fmla="*/ 12 h 12"/>
                <a:gd name="T4" fmla="*/ 0 w 6"/>
                <a:gd name="T5" fmla="*/ 2 h 12"/>
                <a:gd name="T6" fmla="*/ 2 w 6"/>
                <a:gd name="T7" fmla="*/ 0 h 12"/>
                <a:gd name="T8" fmla="*/ 2 w 6"/>
                <a:gd name="T9" fmla="*/ 2 h 12"/>
                <a:gd name="T10" fmla="*/ 3 w 6"/>
                <a:gd name="T11" fmla="*/ 2 h 12"/>
                <a:gd name="T12" fmla="*/ 6 w 6"/>
                <a:gd name="T13" fmla="*/ 3 h 12"/>
                <a:gd name="T14" fmla="*/ 6 w 6"/>
                <a:gd name="T15" fmla="*/ 8 h 12"/>
                <a:gd name="T16" fmla="*/ 6 w 6"/>
                <a:gd name="T17" fmla="*/ 11 h 12"/>
                <a:gd name="T18" fmla="*/ 5 w 6"/>
                <a:gd name="T19" fmla="*/ 1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2"/>
                <a:gd name="T32" fmla="*/ 6 w 6"/>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2">
                  <a:moveTo>
                    <a:pt x="5" y="11"/>
                  </a:moveTo>
                  <a:lnTo>
                    <a:pt x="3" y="12"/>
                  </a:lnTo>
                  <a:lnTo>
                    <a:pt x="0" y="2"/>
                  </a:lnTo>
                  <a:lnTo>
                    <a:pt x="2" y="0"/>
                  </a:lnTo>
                  <a:lnTo>
                    <a:pt x="2" y="2"/>
                  </a:lnTo>
                  <a:lnTo>
                    <a:pt x="3" y="2"/>
                  </a:lnTo>
                  <a:lnTo>
                    <a:pt x="6" y="3"/>
                  </a:lnTo>
                  <a:lnTo>
                    <a:pt x="6" y="8"/>
                  </a:lnTo>
                  <a:lnTo>
                    <a:pt x="6" y="11"/>
                  </a:lnTo>
                  <a:lnTo>
                    <a:pt x="5" y="1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86" name="Freeform 760"/>
            <p:cNvSpPr>
              <a:spLocks/>
            </p:cNvSpPr>
            <p:nvPr/>
          </p:nvSpPr>
          <p:spPr bwMode="auto">
            <a:xfrm>
              <a:off x="3161" y="1009"/>
              <a:ext cx="12" cy="9"/>
            </a:xfrm>
            <a:custGeom>
              <a:avLst/>
              <a:gdLst>
                <a:gd name="T0" fmla="*/ 9 w 12"/>
                <a:gd name="T1" fmla="*/ 1 h 9"/>
                <a:gd name="T2" fmla="*/ 12 w 12"/>
                <a:gd name="T3" fmla="*/ 6 h 9"/>
                <a:gd name="T4" fmla="*/ 12 w 12"/>
                <a:gd name="T5" fmla="*/ 7 h 9"/>
                <a:gd name="T6" fmla="*/ 9 w 12"/>
                <a:gd name="T7" fmla="*/ 7 h 9"/>
                <a:gd name="T8" fmla="*/ 8 w 12"/>
                <a:gd name="T9" fmla="*/ 9 h 9"/>
                <a:gd name="T10" fmla="*/ 6 w 12"/>
                <a:gd name="T11" fmla="*/ 9 h 9"/>
                <a:gd name="T12" fmla="*/ 3 w 12"/>
                <a:gd name="T13" fmla="*/ 9 h 9"/>
                <a:gd name="T14" fmla="*/ 2 w 12"/>
                <a:gd name="T15" fmla="*/ 7 h 9"/>
                <a:gd name="T16" fmla="*/ 5 w 12"/>
                <a:gd name="T17" fmla="*/ 6 h 9"/>
                <a:gd name="T18" fmla="*/ 5 w 12"/>
                <a:gd name="T19" fmla="*/ 4 h 9"/>
                <a:gd name="T20" fmla="*/ 0 w 12"/>
                <a:gd name="T21" fmla="*/ 4 h 9"/>
                <a:gd name="T22" fmla="*/ 0 w 12"/>
                <a:gd name="T23" fmla="*/ 3 h 9"/>
                <a:gd name="T24" fmla="*/ 3 w 12"/>
                <a:gd name="T25" fmla="*/ 3 h 9"/>
                <a:gd name="T26" fmla="*/ 6 w 12"/>
                <a:gd name="T27" fmla="*/ 3 h 9"/>
                <a:gd name="T28" fmla="*/ 6 w 12"/>
                <a:gd name="T29" fmla="*/ 1 h 9"/>
                <a:gd name="T30" fmla="*/ 6 w 12"/>
                <a:gd name="T31" fmla="*/ 0 h 9"/>
                <a:gd name="T32" fmla="*/ 9 w 12"/>
                <a:gd name="T33" fmla="*/ 1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9"/>
                <a:gd name="T53" fmla="*/ 12 w 12"/>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9">
                  <a:moveTo>
                    <a:pt x="9" y="1"/>
                  </a:moveTo>
                  <a:lnTo>
                    <a:pt x="12" y="6"/>
                  </a:lnTo>
                  <a:lnTo>
                    <a:pt x="12" y="7"/>
                  </a:lnTo>
                  <a:lnTo>
                    <a:pt x="9" y="7"/>
                  </a:lnTo>
                  <a:lnTo>
                    <a:pt x="8" y="9"/>
                  </a:lnTo>
                  <a:lnTo>
                    <a:pt x="6" y="9"/>
                  </a:lnTo>
                  <a:lnTo>
                    <a:pt x="3" y="9"/>
                  </a:lnTo>
                  <a:lnTo>
                    <a:pt x="2" y="7"/>
                  </a:lnTo>
                  <a:lnTo>
                    <a:pt x="5" y="6"/>
                  </a:lnTo>
                  <a:lnTo>
                    <a:pt x="5" y="4"/>
                  </a:lnTo>
                  <a:lnTo>
                    <a:pt x="0" y="4"/>
                  </a:lnTo>
                  <a:lnTo>
                    <a:pt x="0" y="3"/>
                  </a:lnTo>
                  <a:lnTo>
                    <a:pt x="3" y="3"/>
                  </a:lnTo>
                  <a:lnTo>
                    <a:pt x="6" y="3"/>
                  </a:lnTo>
                  <a:lnTo>
                    <a:pt x="6" y="1"/>
                  </a:lnTo>
                  <a:lnTo>
                    <a:pt x="6" y="0"/>
                  </a:lnTo>
                  <a:lnTo>
                    <a:pt x="9"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87" name="Freeform 761"/>
            <p:cNvSpPr>
              <a:spLocks/>
            </p:cNvSpPr>
            <p:nvPr/>
          </p:nvSpPr>
          <p:spPr bwMode="auto">
            <a:xfrm>
              <a:off x="2879" y="1334"/>
              <a:ext cx="13" cy="9"/>
            </a:xfrm>
            <a:custGeom>
              <a:avLst/>
              <a:gdLst>
                <a:gd name="T0" fmla="*/ 0 w 13"/>
                <a:gd name="T1" fmla="*/ 6 h 9"/>
                <a:gd name="T2" fmla="*/ 1 w 13"/>
                <a:gd name="T3" fmla="*/ 6 h 9"/>
                <a:gd name="T4" fmla="*/ 1 w 13"/>
                <a:gd name="T5" fmla="*/ 4 h 9"/>
                <a:gd name="T6" fmla="*/ 4 w 13"/>
                <a:gd name="T7" fmla="*/ 4 h 9"/>
                <a:gd name="T8" fmla="*/ 4 w 13"/>
                <a:gd name="T9" fmla="*/ 3 h 9"/>
                <a:gd name="T10" fmla="*/ 5 w 13"/>
                <a:gd name="T11" fmla="*/ 1 h 9"/>
                <a:gd name="T12" fmla="*/ 8 w 13"/>
                <a:gd name="T13" fmla="*/ 0 h 9"/>
                <a:gd name="T14" fmla="*/ 11 w 13"/>
                <a:gd name="T15" fmla="*/ 0 h 9"/>
                <a:gd name="T16" fmla="*/ 11 w 13"/>
                <a:gd name="T17" fmla="*/ 1 h 9"/>
                <a:gd name="T18" fmla="*/ 11 w 13"/>
                <a:gd name="T19" fmla="*/ 3 h 9"/>
                <a:gd name="T20" fmla="*/ 13 w 13"/>
                <a:gd name="T21" fmla="*/ 4 h 9"/>
                <a:gd name="T22" fmla="*/ 5 w 13"/>
                <a:gd name="T23" fmla="*/ 7 h 9"/>
                <a:gd name="T24" fmla="*/ 2 w 13"/>
                <a:gd name="T25" fmla="*/ 9 h 9"/>
                <a:gd name="T26" fmla="*/ 1 w 13"/>
                <a:gd name="T27" fmla="*/ 7 h 9"/>
                <a:gd name="T28" fmla="*/ 0 w 13"/>
                <a:gd name="T29" fmla="*/ 6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9"/>
                <a:gd name="T47" fmla="*/ 13 w 13"/>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9">
                  <a:moveTo>
                    <a:pt x="0" y="6"/>
                  </a:moveTo>
                  <a:lnTo>
                    <a:pt x="1" y="6"/>
                  </a:lnTo>
                  <a:lnTo>
                    <a:pt x="1" y="4"/>
                  </a:lnTo>
                  <a:lnTo>
                    <a:pt x="4" y="4"/>
                  </a:lnTo>
                  <a:lnTo>
                    <a:pt x="4" y="3"/>
                  </a:lnTo>
                  <a:lnTo>
                    <a:pt x="5" y="1"/>
                  </a:lnTo>
                  <a:lnTo>
                    <a:pt x="8" y="0"/>
                  </a:lnTo>
                  <a:lnTo>
                    <a:pt x="11" y="0"/>
                  </a:lnTo>
                  <a:lnTo>
                    <a:pt x="11" y="1"/>
                  </a:lnTo>
                  <a:lnTo>
                    <a:pt x="11" y="3"/>
                  </a:lnTo>
                  <a:lnTo>
                    <a:pt x="13" y="4"/>
                  </a:lnTo>
                  <a:lnTo>
                    <a:pt x="5" y="7"/>
                  </a:lnTo>
                  <a:lnTo>
                    <a:pt x="2" y="9"/>
                  </a:lnTo>
                  <a:lnTo>
                    <a:pt x="1" y="7"/>
                  </a:lnTo>
                  <a:lnTo>
                    <a:pt x="0"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88" name="Freeform 762"/>
            <p:cNvSpPr>
              <a:spLocks/>
            </p:cNvSpPr>
            <p:nvPr/>
          </p:nvSpPr>
          <p:spPr bwMode="auto">
            <a:xfrm>
              <a:off x="2817" y="1426"/>
              <a:ext cx="3" cy="6"/>
            </a:xfrm>
            <a:custGeom>
              <a:avLst/>
              <a:gdLst>
                <a:gd name="T0" fmla="*/ 3 w 3"/>
                <a:gd name="T1" fmla="*/ 0 h 6"/>
                <a:gd name="T2" fmla="*/ 0 w 3"/>
                <a:gd name="T3" fmla="*/ 3 h 6"/>
                <a:gd name="T4" fmla="*/ 0 w 3"/>
                <a:gd name="T5" fmla="*/ 5 h 6"/>
                <a:gd name="T6" fmla="*/ 0 w 3"/>
                <a:gd name="T7" fmla="*/ 6 h 6"/>
                <a:gd name="T8" fmla="*/ 3 w 3"/>
                <a:gd name="T9" fmla="*/ 5 h 6"/>
                <a:gd name="T10" fmla="*/ 3 w 3"/>
                <a:gd name="T11" fmla="*/ 0 h 6"/>
                <a:gd name="T12" fmla="*/ 0 60000 65536"/>
                <a:gd name="T13" fmla="*/ 0 60000 65536"/>
                <a:gd name="T14" fmla="*/ 0 60000 65536"/>
                <a:gd name="T15" fmla="*/ 0 60000 65536"/>
                <a:gd name="T16" fmla="*/ 0 60000 65536"/>
                <a:gd name="T17" fmla="*/ 0 60000 65536"/>
                <a:gd name="T18" fmla="*/ 0 w 3"/>
                <a:gd name="T19" fmla="*/ 0 h 6"/>
                <a:gd name="T20" fmla="*/ 3 w 3"/>
                <a:gd name="T21" fmla="*/ 6 h 6"/>
              </a:gdLst>
              <a:ahLst/>
              <a:cxnLst>
                <a:cxn ang="T12">
                  <a:pos x="T0" y="T1"/>
                </a:cxn>
                <a:cxn ang="T13">
                  <a:pos x="T2" y="T3"/>
                </a:cxn>
                <a:cxn ang="T14">
                  <a:pos x="T4" y="T5"/>
                </a:cxn>
                <a:cxn ang="T15">
                  <a:pos x="T6" y="T7"/>
                </a:cxn>
                <a:cxn ang="T16">
                  <a:pos x="T8" y="T9"/>
                </a:cxn>
                <a:cxn ang="T17">
                  <a:pos x="T10" y="T11"/>
                </a:cxn>
              </a:cxnLst>
              <a:rect l="T18" t="T19" r="T20" b="T21"/>
              <a:pathLst>
                <a:path w="3" h="6">
                  <a:moveTo>
                    <a:pt x="3" y="0"/>
                  </a:moveTo>
                  <a:lnTo>
                    <a:pt x="0" y="3"/>
                  </a:lnTo>
                  <a:lnTo>
                    <a:pt x="0" y="5"/>
                  </a:lnTo>
                  <a:lnTo>
                    <a:pt x="0" y="6"/>
                  </a:lnTo>
                  <a:lnTo>
                    <a:pt x="3" y="5"/>
                  </a:lnTo>
                  <a:lnTo>
                    <a:pt x="3"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89" name="Freeform 763"/>
            <p:cNvSpPr>
              <a:spLocks/>
            </p:cNvSpPr>
            <p:nvPr/>
          </p:nvSpPr>
          <p:spPr bwMode="auto">
            <a:xfrm>
              <a:off x="2835" y="1383"/>
              <a:ext cx="3" cy="4"/>
            </a:xfrm>
            <a:custGeom>
              <a:avLst/>
              <a:gdLst>
                <a:gd name="T0" fmla="*/ 2 w 3"/>
                <a:gd name="T1" fmla="*/ 4 h 4"/>
                <a:gd name="T2" fmla="*/ 3 w 3"/>
                <a:gd name="T3" fmla="*/ 2 h 4"/>
                <a:gd name="T4" fmla="*/ 3 w 3"/>
                <a:gd name="T5" fmla="*/ 0 h 4"/>
                <a:gd name="T6" fmla="*/ 0 w 3"/>
                <a:gd name="T7" fmla="*/ 0 h 4"/>
                <a:gd name="T8" fmla="*/ 0 w 3"/>
                <a:gd name="T9" fmla="*/ 4 h 4"/>
                <a:gd name="T10" fmla="*/ 2 w 3"/>
                <a:gd name="T11" fmla="*/ 4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2" y="4"/>
                  </a:moveTo>
                  <a:lnTo>
                    <a:pt x="3" y="2"/>
                  </a:lnTo>
                  <a:lnTo>
                    <a:pt x="3" y="0"/>
                  </a:lnTo>
                  <a:lnTo>
                    <a:pt x="0" y="0"/>
                  </a:lnTo>
                  <a:lnTo>
                    <a:pt x="0" y="4"/>
                  </a:lnTo>
                  <a:lnTo>
                    <a:pt x="2" y="4"/>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90" name="Freeform 764"/>
            <p:cNvSpPr>
              <a:spLocks/>
            </p:cNvSpPr>
            <p:nvPr/>
          </p:nvSpPr>
          <p:spPr bwMode="auto">
            <a:xfrm>
              <a:off x="2822" y="1401"/>
              <a:ext cx="1" cy="4"/>
            </a:xfrm>
            <a:custGeom>
              <a:avLst/>
              <a:gdLst>
                <a:gd name="T0" fmla="*/ 0 w 1"/>
                <a:gd name="T1" fmla="*/ 4 h 4"/>
                <a:gd name="T2" fmla="*/ 0 w 1"/>
                <a:gd name="T3" fmla="*/ 3 h 4"/>
                <a:gd name="T4" fmla="*/ 1 w 1"/>
                <a:gd name="T5" fmla="*/ 1 h 4"/>
                <a:gd name="T6" fmla="*/ 0 w 1"/>
                <a:gd name="T7" fmla="*/ 0 h 4"/>
                <a:gd name="T8" fmla="*/ 0 w 1"/>
                <a:gd name="T9" fmla="*/ 4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4"/>
                  </a:moveTo>
                  <a:lnTo>
                    <a:pt x="0" y="3"/>
                  </a:lnTo>
                  <a:lnTo>
                    <a:pt x="1" y="1"/>
                  </a:lnTo>
                  <a:lnTo>
                    <a:pt x="0" y="0"/>
                  </a:lnTo>
                  <a:lnTo>
                    <a:pt x="0" y="4"/>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91" name="Freeform 765"/>
            <p:cNvSpPr>
              <a:spLocks/>
            </p:cNvSpPr>
            <p:nvPr/>
          </p:nvSpPr>
          <p:spPr bwMode="auto">
            <a:xfrm>
              <a:off x="2826" y="1467"/>
              <a:ext cx="3" cy="7"/>
            </a:xfrm>
            <a:custGeom>
              <a:avLst/>
              <a:gdLst>
                <a:gd name="T0" fmla="*/ 3 w 3"/>
                <a:gd name="T1" fmla="*/ 7 h 7"/>
                <a:gd name="T2" fmla="*/ 3 w 3"/>
                <a:gd name="T3" fmla="*/ 3 h 7"/>
                <a:gd name="T4" fmla="*/ 2 w 3"/>
                <a:gd name="T5" fmla="*/ 0 h 7"/>
                <a:gd name="T6" fmla="*/ 0 w 3"/>
                <a:gd name="T7" fmla="*/ 0 h 7"/>
                <a:gd name="T8" fmla="*/ 0 w 3"/>
                <a:gd name="T9" fmla="*/ 6 h 7"/>
                <a:gd name="T10" fmla="*/ 3 w 3"/>
                <a:gd name="T11" fmla="*/ 7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3" y="7"/>
                  </a:moveTo>
                  <a:lnTo>
                    <a:pt x="3" y="3"/>
                  </a:lnTo>
                  <a:lnTo>
                    <a:pt x="2" y="0"/>
                  </a:lnTo>
                  <a:lnTo>
                    <a:pt x="0" y="0"/>
                  </a:lnTo>
                  <a:lnTo>
                    <a:pt x="0" y="6"/>
                  </a:lnTo>
                  <a:lnTo>
                    <a:pt x="3" y="7"/>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92" name="Freeform 766"/>
            <p:cNvSpPr>
              <a:spLocks/>
            </p:cNvSpPr>
            <p:nvPr/>
          </p:nvSpPr>
          <p:spPr bwMode="auto">
            <a:xfrm>
              <a:off x="2825" y="1486"/>
              <a:ext cx="1" cy="8"/>
            </a:xfrm>
            <a:custGeom>
              <a:avLst/>
              <a:gdLst>
                <a:gd name="T0" fmla="*/ 1 w 1"/>
                <a:gd name="T1" fmla="*/ 8 h 8"/>
                <a:gd name="T2" fmla="*/ 1 w 1"/>
                <a:gd name="T3" fmla="*/ 2 h 8"/>
                <a:gd name="T4" fmla="*/ 0 w 1"/>
                <a:gd name="T5" fmla="*/ 0 h 8"/>
                <a:gd name="T6" fmla="*/ 0 w 1"/>
                <a:gd name="T7" fmla="*/ 2 h 8"/>
                <a:gd name="T8" fmla="*/ 0 w 1"/>
                <a:gd name="T9" fmla="*/ 8 h 8"/>
                <a:gd name="T10" fmla="*/ 1 w 1"/>
                <a:gd name="T11" fmla="*/ 8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1" y="8"/>
                  </a:moveTo>
                  <a:lnTo>
                    <a:pt x="1" y="2"/>
                  </a:lnTo>
                  <a:lnTo>
                    <a:pt x="0" y="0"/>
                  </a:lnTo>
                  <a:lnTo>
                    <a:pt x="0" y="2"/>
                  </a:lnTo>
                  <a:lnTo>
                    <a:pt x="0" y="8"/>
                  </a:lnTo>
                  <a:lnTo>
                    <a:pt x="1" y="8"/>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93" name="Freeform 767"/>
            <p:cNvSpPr>
              <a:spLocks/>
            </p:cNvSpPr>
            <p:nvPr/>
          </p:nvSpPr>
          <p:spPr bwMode="auto">
            <a:xfrm>
              <a:off x="2760" y="2016"/>
              <a:ext cx="6" cy="5"/>
            </a:xfrm>
            <a:custGeom>
              <a:avLst/>
              <a:gdLst>
                <a:gd name="T0" fmla="*/ 5 w 6"/>
                <a:gd name="T1" fmla="*/ 0 h 5"/>
                <a:gd name="T2" fmla="*/ 6 w 6"/>
                <a:gd name="T3" fmla="*/ 2 h 5"/>
                <a:gd name="T4" fmla="*/ 2 w 6"/>
                <a:gd name="T5" fmla="*/ 5 h 5"/>
                <a:gd name="T6" fmla="*/ 0 w 6"/>
                <a:gd name="T7" fmla="*/ 3 h 5"/>
                <a:gd name="T8" fmla="*/ 2 w 6"/>
                <a:gd name="T9" fmla="*/ 2 h 5"/>
                <a:gd name="T10" fmla="*/ 5 w 6"/>
                <a:gd name="T11" fmla="*/ 0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5" y="0"/>
                  </a:moveTo>
                  <a:lnTo>
                    <a:pt x="6" y="2"/>
                  </a:lnTo>
                  <a:lnTo>
                    <a:pt x="2" y="5"/>
                  </a:lnTo>
                  <a:lnTo>
                    <a:pt x="0" y="3"/>
                  </a:lnTo>
                  <a:lnTo>
                    <a:pt x="2" y="2"/>
                  </a:lnTo>
                  <a:lnTo>
                    <a:pt x="5"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94" name="Freeform 768"/>
            <p:cNvSpPr>
              <a:spLocks/>
            </p:cNvSpPr>
            <p:nvPr/>
          </p:nvSpPr>
          <p:spPr bwMode="auto">
            <a:xfrm>
              <a:off x="2780" y="1997"/>
              <a:ext cx="16" cy="15"/>
            </a:xfrm>
            <a:custGeom>
              <a:avLst/>
              <a:gdLst>
                <a:gd name="T0" fmla="*/ 13 w 16"/>
                <a:gd name="T1" fmla="*/ 0 h 15"/>
                <a:gd name="T2" fmla="*/ 12 w 16"/>
                <a:gd name="T3" fmla="*/ 3 h 15"/>
                <a:gd name="T4" fmla="*/ 12 w 16"/>
                <a:gd name="T5" fmla="*/ 4 h 15"/>
                <a:gd name="T6" fmla="*/ 15 w 16"/>
                <a:gd name="T7" fmla="*/ 4 h 15"/>
                <a:gd name="T8" fmla="*/ 16 w 16"/>
                <a:gd name="T9" fmla="*/ 7 h 15"/>
                <a:gd name="T10" fmla="*/ 15 w 16"/>
                <a:gd name="T11" fmla="*/ 12 h 15"/>
                <a:gd name="T12" fmla="*/ 12 w 16"/>
                <a:gd name="T13" fmla="*/ 15 h 15"/>
                <a:gd name="T14" fmla="*/ 7 w 16"/>
                <a:gd name="T15" fmla="*/ 12 h 15"/>
                <a:gd name="T16" fmla="*/ 6 w 16"/>
                <a:gd name="T17" fmla="*/ 9 h 15"/>
                <a:gd name="T18" fmla="*/ 3 w 16"/>
                <a:gd name="T19" fmla="*/ 10 h 15"/>
                <a:gd name="T20" fmla="*/ 1 w 16"/>
                <a:gd name="T21" fmla="*/ 10 h 15"/>
                <a:gd name="T22" fmla="*/ 0 w 16"/>
                <a:gd name="T23" fmla="*/ 9 h 15"/>
                <a:gd name="T24" fmla="*/ 3 w 16"/>
                <a:gd name="T25" fmla="*/ 4 h 15"/>
                <a:gd name="T26" fmla="*/ 13 w 16"/>
                <a:gd name="T27" fmla="*/ 0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5"/>
                <a:gd name="T44" fmla="*/ 16 w 16"/>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5">
                  <a:moveTo>
                    <a:pt x="13" y="0"/>
                  </a:moveTo>
                  <a:lnTo>
                    <a:pt x="12" y="3"/>
                  </a:lnTo>
                  <a:lnTo>
                    <a:pt x="12" y="4"/>
                  </a:lnTo>
                  <a:lnTo>
                    <a:pt x="15" y="4"/>
                  </a:lnTo>
                  <a:lnTo>
                    <a:pt x="16" y="7"/>
                  </a:lnTo>
                  <a:lnTo>
                    <a:pt x="15" y="12"/>
                  </a:lnTo>
                  <a:lnTo>
                    <a:pt x="12" y="15"/>
                  </a:lnTo>
                  <a:lnTo>
                    <a:pt x="7" y="12"/>
                  </a:lnTo>
                  <a:lnTo>
                    <a:pt x="6" y="9"/>
                  </a:lnTo>
                  <a:lnTo>
                    <a:pt x="3" y="10"/>
                  </a:lnTo>
                  <a:lnTo>
                    <a:pt x="1" y="10"/>
                  </a:lnTo>
                  <a:lnTo>
                    <a:pt x="0" y="9"/>
                  </a:lnTo>
                  <a:lnTo>
                    <a:pt x="3" y="4"/>
                  </a:lnTo>
                  <a:lnTo>
                    <a:pt x="13"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95" name="Freeform 769"/>
            <p:cNvSpPr>
              <a:spLocks/>
            </p:cNvSpPr>
            <p:nvPr/>
          </p:nvSpPr>
          <p:spPr bwMode="auto">
            <a:xfrm>
              <a:off x="2804" y="1995"/>
              <a:ext cx="6" cy="5"/>
            </a:xfrm>
            <a:custGeom>
              <a:avLst/>
              <a:gdLst>
                <a:gd name="T0" fmla="*/ 6 w 6"/>
                <a:gd name="T1" fmla="*/ 0 h 5"/>
                <a:gd name="T2" fmla="*/ 6 w 6"/>
                <a:gd name="T3" fmla="*/ 5 h 5"/>
                <a:gd name="T4" fmla="*/ 4 w 6"/>
                <a:gd name="T5" fmla="*/ 5 h 5"/>
                <a:gd name="T6" fmla="*/ 3 w 6"/>
                <a:gd name="T7" fmla="*/ 3 h 5"/>
                <a:gd name="T8" fmla="*/ 0 w 6"/>
                <a:gd name="T9" fmla="*/ 2 h 5"/>
                <a:gd name="T10" fmla="*/ 1 w 6"/>
                <a:gd name="T11" fmla="*/ 0 h 5"/>
                <a:gd name="T12" fmla="*/ 4 w 6"/>
                <a:gd name="T13" fmla="*/ 0 h 5"/>
                <a:gd name="T14" fmla="*/ 6 w 6"/>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0"/>
                  </a:moveTo>
                  <a:lnTo>
                    <a:pt x="6" y="5"/>
                  </a:lnTo>
                  <a:lnTo>
                    <a:pt x="4" y="5"/>
                  </a:lnTo>
                  <a:lnTo>
                    <a:pt x="3" y="3"/>
                  </a:lnTo>
                  <a:lnTo>
                    <a:pt x="0" y="2"/>
                  </a:lnTo>
                  <a:lnTo>
                    <a:pt x="1" y="0"/>
                  </a:lnTo>
                  <a:lnTo>
                    <a:pt x="4" y="0"/>
                  </a:lnTo>
                  <a:lnTo>
                    <a:pt x="6"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96" name="Freeform 770"/>
            <p:cNvSpPr>
              <a:spLocks/>
            </p:cNvSpPr>
            <p:nvPr/>
          </p:nvSpPr>
          <p:spPr bwMode="auto">
            <a:xfrm>
              <a:off x="4477" y="2699"/>
              <a:ext cx="5" cy="4"/>
            </a:xfrm>
            <a:custGeom>
              <a:avLst/>
              <a:gdLst>
                <a:gd name="T0" fmla="*/ 5 w 5"/>
                <a:gd name="T1" fmla="*/ 3 h 4"/>
                <a:gd name="T2" fmla="*/ 5 w 5"/>
                <a:gd name="T3" fmla="*/ 0 h 4"/>
                <a:gd name="T4" fmla="*/ 3 w 5"/>
                <a:gd name="T5" fmla="*/ 0 h 4"/>
                <a:gd name="T6" fmla="*/ 0 w 5"/>
                <a:gd name="T7" fmla="*/ 1 h 4"/>
                <a:gd name="T8" fmla="*/ 0 w 5"/>
                <a:gd name="T9" fmla="*/ 3 h 4"/>
                <a:gd name="T10" fmla="*/ 0 w 5"/>
                <a:gd name="T11" fmla="*/ 4 h 4"/>
                <a:gd name="T12" fmla="*/ 2 w 5"/>
                <a:gd name="T13" fmla="*/ 4 h 4"/>
                <a:gd name="T14" fmla="*/ 3 w 5"/>
                <a:gd name="T15" fmla="*/ 4 h 4"/>
                <a:gd name="T16" fmla="*/ 5 w 5"/>
                <a:gd name="T17" fmla="*/ 3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4"/>
                <a:gd name="T29" fmla="*/ 5 w 5"/>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4">
                  <a:moveTo>
                    <a:pt x="5" y="3"/>
                  </a:moveTo>
                  <a:lnTo>
                    <a:pt x="5" y="0"/>
                  </a:lnTo>
                  <a:lnTo>
                    <a:pt x="3" y="0"/>
                  </a:lnTo>
                  <a:lnTo>
                    <a:pt x="0" y="1"/>
                  </a:lnTo>
                  <a:lnTo>
                    <a:pt x="0" y="3"/>
                  </a:lnTo>
                  <a:lnTo>
                    <a:pt x="0" y="4"/>
                  </a:lnTo>
                  <a:lnTo>
                    <a:pt x="2" y="4"/>
                  </a:lnTo>
                  <a:lnTo>
                    <a:pt x="3" y="4"/>
                  </a:lnTo>
                  <a:lnTo>
                    <a:pt x="5"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97" name="Freeform 771"/>
            <p:cNvSpPr>
              <a:spLocks/>
            </p:cNvSpPr>
            <p:nvPr/>
          </p:nvSpPr>
          <p:spPr bwMode="auto">
            <a:xfrm>
              <a:off x="5197" y="2759"/>
              <a:ext cx="8" cy="4"/>
            </a:xfrm>
            <a:custGeom>
              <a:avLst/>
              <a:gdLst>
                <a:gd name="T0" fmla="*/ 0 w 8"/>
                <a:gd name="T1" fmla="*/ 0 h 4"/>
                <a:gd name="T2" fmla="*/ 2 w 8"/>
                <a:gd name="T3" fmla="*/ 0 h 4"/>
                <a:gd name="T4" fmla="*/ 8 w 8"/>
                <a:gd name="T5" fmla="*/ 0 h 4"/>
                <a:gd name="T6" fmla="*/ 6 w 8"/>
                <a:gd name="T7" fmla="*/ 3 h 4"/>
                <a:gd name="T8" fmla="*/ 5 w 8"/>
                <a:gd name="T9" fmla="*/ 3 h 4"/>
                <a:gd name="T10" fmla="*/ 3 w 8"/>
                <a:gd name="T11" fmla="*/ 3 h 4"/>
                <a:gd name="T12" fmla="*/ 0 w 8"/>
                <a:gd name="T13" fmla="*/ 4 h 4"/>
                <a:gd name="T14" fmla="*/ 0 w 8"/>
                <a:gd name="T15" fmla="*/ 3 h 4"/>
                <a:gd name="T16" fmla="*/ 0 w 8"/>
                <a:gd name="T17" fmla="*/ 1 h 4"/>
                <a:gd name="T18" fmla="*/ 0 w 8"/>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4"/>
                <a:gd name="T32" fmla="*/ 8 w 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4">
                  <a:moveTo>
                    <a:pt x="0" y="0"/>
                  </a:moveTo>
                  <a:lnTo>
                    <a:pt x="2" y="0"/>
                  </a:lnTo>
                  <a:lnTo>
                    <a:pt x="8" y="0"/>
                  </a:lnTo>
                  <a:lnTo>
                    <a:pt x="6" y="3"/>
                  </a:lnTo>
                  <a:lnTo>
                    <a:pt x="5" y="3"/>
                  </a:lnTo>
                  <a:lnTo>
                    <a:pt x="3" y="3"/>
                  </a:lnTo>
                  <a:lnTo>
                    <a:pt x="0" y="4"/>
                  </a:lnTo>
                  <a:lnTo>
                    <a:pt x="0" y="3"/>
                  </a:lnTo>
                  <a:lnTo>
                    <a:pt x="0" y="1"/>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98" name="Freeform 772"/>
            <p:cNvSpPr>
              <a:spLocks/>
            </p:cNvSpPr>
            <p:nvPr/>
          </p:nvSpPr>
          <p:spPr bwMode="auto">
            <a:xfrm>
              <a:off x="5247" y="2747"/>
              <a:ext cx="3" cy="4"/>
            </a:xfrm>
            <a:custGeom>
              <a:avLst/>
              <a:gdLst>
                <a:gd name="T0" fmla="*/ 0 w 3"/>
                <a:gd name="T1" fmla="*/ 0 h 4"/>
                <a:gd name="T2" fmla="*/ 3 w 3"/>
                <a:gd name="T3" fmla="*/ 3 h 4"/>
                <a:gd name="T4" fmla="*/ 1 w 3"/>
                <a:gd name="T5" fmla="*/ 4 h 4"/>
                <a:gd name="T6" fmla="*/ 0 w 3"/>
                <a:gd name="T7" fmla="*/ 3 h 4"/>
                <a:gd name="T8" fmla="*/ 0 w 3"/>
                <a:gd name="T9" fmla="*/ 1 h 4"/>
                <a:gd name="T10" fmla="*/ 0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0" y="0"/>
                  </a:moveTo>
                  <a:lnTo>
                    <a:pt x="3" y="3"/>
                  </a:lnTo>
                  <a:lnTo>
                    <a:pt x="1" y="4"/>
                  </a:lnTo>
                  <a:lnTo>
                    <a:pt x="0" y="3"/>
                  </a:lnTo>
                  <a:lnTo>
                    <a:pt x="0" y="1"/>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1999" name="Freeform 773"/>
            <p:cNvSpPr>
              <a:spLocks/>
            </p:cNvSpPr>
            <p:nvPr/>
          </p:nvSpPr>
          <p:spPr bwMode="auto">
            <a:xfrm>
              <a:off x="5254" y="2766"/>
              <a:ext cx="8" cy="5"/>
            </a:xfrm>
            <a:custGeom>
              <a:avLst/>
              <a:gdLst>
                <a:gd name="T0" fmla="*/ 0 w 8"/>
                <a:gd name="T1" fmla="*/ 0 h 5"/>
                <a:gd name="T2" fmla="*/ 6 w 8"/>
                <a:gd name="T3" fmla="*/ 0 h 5"/>
                <a:gd name="T4" fmla="*/ 8 w 8"/>
                <a:gd name="T5" fmla="*/ 2 h 5"/>
                <a:gd name="T6" fmla="*/ 8 w 8"/>
                <a:gd name="T7" fmla="*/ 3 h 5"/>
                <a:gd name="T8" fmla="*/ 3 w 8"/>
                <a:gd name="T9" fmla="*/ 5 h 5"/>
                <a:gd name="T10" fmla="*/ 0 w 8"/>
                <a:gd name="T11" fmla="*/ 2 h 5"/>
                <a:gd name="T12" fmla="*/ 0 w 8"/>
                <a:gd name="T13" fmla="*/ 0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0"/>
                  </a:moveTo>
                  <a:lnTo>
                    <a:pt x="6" y="0"/>
                  </a:lnTo>
                  <a:lnTo>
                    <a:pt x="8" y="2"/>
                  </a:lnTo>
                  <a:lnTo>
                    <a:pt x="8" y="3"/>
                  </a:lnTo>
                  <a:lnTo>
                    <a:pt x="3" y="5"/>
                  </a:lnTo>
                  <a:lnTo>
                    <a:pt x="0" y="2"/>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00" name="Freeform 774"/>
            <p:cNvSpPr>
              <a:spLocks/>
            </p:cNvSpPr>
            <p:nvPr/>
          </p:nvSpPr>
          <p:spPr bwMode="auto">
            <a:xfrm>
              <a:off x="5268" y="2768"/>
              <a:ext cx="40" cy="37"/>
            </a:xfrm>
            <a:custGeom>
              <a:avLst/>
              <a:gdLst>
                <a:gd name="T0" fmla="*/ 0 w 40"/>
                <a:gd name="T1" fmla="*/ 1 h 37"/>
                <a:gd name="T2" fmla="*/ 0 w 40"/>
                <a:gd name="T3" fmla="*/ 0 h 37"/>
                <a:gd name="T4" fmla="*/ 16 w 40"/>
                <a:gd name="T5" fmla="*/ 10 h 37"/>
                <a:gd name="T6" fmla="*/ 19 w 40"/>
                <a:gd name="T7" fmla="*/ 12 h 37"/>
                <a:gd name="T8" fmla="*/ 29 w 40"/>
                <a:gd name="T9" fmla="*/ 18 h 37"/>
                <a:gd name="T10" fmla="*/ 31 w 40"/>
                <a:gd name="T11" fmla="*/ 21 h 37"/>
                <a:gd name="T12" fmla="*/ 32 w 40"/>
                <a:gd name="T13" fmla="*/ 22 h 37"/>
                <a:gd name="T14" fmla="*/ 35 w 40"/>
                <a:gd name="T15" fmla="*/ 22 h 37"/>
                <a:gd name="T16" fmla="*/ 37 w 40"/>
                <a:gd name="T17" fmla="*/ 24 h 37"/>
                <a:gd name="T18" fmla="*/ 40 w 40"/>
                <a:gd name="T19" fmla="*/ 30 h 37"/>
                <a:gd name="T20" fmla="*/ 40 w 40"/>
                <a:gd name="T21" fmla="*/ 31 h 37"/>
                <a:gd name="T22" fmla="*/ 37 w 40"/>
                <a:gd name="T23" fmla="*/ 37 h 37"/>
                <a:gd name="T24" fmla="*/ 34 w 40"/>
                <a:gd name="T25" fmla="*/ 37 h 37"/>
                <a:gd name="T26" fmla="*/ 26 w 40"/>
                <a:gd name="T27" fmla="*/ 16 h 37"/>
                <a:gd name="T28" fmla="*/ 25 w 40"/>
                <a:gd name="T29" fmla="*/ 15 h 37"/>
                <a:gd name="T30" fmla="*/ 19 w 40"/>
                <a:gd name="T31" fmla="*/ 15 h 37"/>
                <a:gd name="T32" fmla="*/ 14 w 40"/>
                <a:gd name="T33" fmla="*/ 10 h 37"/>
                <a:gd name="T34" fmla="*/ 12 w 40"/>
                <a:gd name="T35" fmla="*/ 10 h 37"/>
                <a:gd name="T36" fmla="*/ 3 w 40"/>
                <a:gd name="T37" fmla="*/ 3 h 37"/>
                <a:gd name="T38" fmla="*/ 0 w 40"/>
                <a:gd name="T39" fmla="*/ 3 h 37"/>
                <a:gd name="T40" fmla="*/ 0 w 40"/>
                <a:gd name="T41" fmla="*/ 1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37"/>
                <a:gd name="T65" fmla="*/ 40 w 40"/>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37">
                  <a:moveTo>
                    <a:pt x="0" y="1"/>
                  </a:moveTo>
                  <a:lnTo>
                    <a:pt x="0" y="0"/>
                  </a:lnTo>
                  <a:lnTo>
                    <a:pt x="16" y="10"/>
                  </a:lnTo>
                  <a:lnTo>
                    <a:pt x="19" y="12"/>
                  </a:lnTo>
                  <a:lnTo>
                    <a:pt x="29" y="18"/>
                  </a:lnTo>
                  <a:lnTo>
                    <a:pt x="31" y="21"/>
                  </a:lnTo>
                  <a:lnTo>
                    <a:pt x="32" y="22"/>
                  </a:lnTo>
                  <a:lnTo>
                    <a:pt x="35" y="22"/>
                  </a:lnTo>
                  <a:lnTo>
                    <a:pt x="37" y="24"/>
                  </a:lnTo>
                  <a:lnTo>
                    <a:pt x="40" y="30"/>
                  </a:lnTo>
                  <a:lnTo>
                    <a:pt x="40" y="31"/>
                  </a:lnTo>
                  <a:lnTo>
                    <a:pt x="37" y="37"/>
                  </a:lnTo>
                  <a:lnTo>
                    <a:pt x="34" y="37"/>
                  </a:lnTo>
                  <a:lnTo>
                    <a:pt x="26" y="16"/>
                  </a:lnTo>
                  <a:lnTo>
                    <a:pt x="25" y="15"/>
                  </a:lnTo>
                  <a:lnTo>
                    <a:pt x="19" y="15"/>
                  </a:lnTo>
                  <a:lnTo>
                    <a:pt x="14" y="10"/>
                  </a:lnTo>
                  <a:lnTo>
                    <a:pt x="12" y="10"/>
                  </a:lnTo>
                  <a:lnTo>
                    <a:pt x="3" y="3"/>
                  </a:lnTo>
                  <a:lnTo>
                    <a:pt x="0" y="3"/>
                  </a:lnTo>
                  <a:lnTo>
                    <a:pt x="0" y="1"/>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01" name="Freeform 775"/>
            <p:cNvSpPr>
              <a:spLocks/>
            </p:cNvSpPr>
            <p:nvPr/>
          </p:nvSpPr>
          <p:spPr bwMode="auto">
            <a:xfrm>
              <a:off x="5205" y="2813"/>
              <a:ext cx="3" cy="4"/>
            </a:xfrm>
            <a:custGeom>
              <a:avLst/>
              <a:gdLst>
                <a:gd name="T0" fmla="*/ 0 w 3"/>
                <a:gd name="T1" fmla="*/ 0 h 4"/>
                <a:gd name="T2" fmla="*/ 1 w 3"/>
                <a:gd name="T3" fmla="*/ 0 h 4"/>
                <a:gd name="T4" fmla="*/ 1 w 3"/>
                <a:gd name="T5" fmla="*/ 1 h 4"/>
                <a:gd name="T6" fmla="*/ 3 w 3"/>
                <a:gd name="T7" fmla="*/ 3 h 4"/>
                <a:gd name="T8" fmla="*/ 1 w 3"/>
                <a:gd name="T9" fmla="*/ 4 h 4"/>
                <a:gd name="T10" fmla="*/ 0 w 3"/>
                <a:gd name="T11" fmla="*/ 3 h 4"/>
                <a:gd name="T12" fmla="*/ 0 w 3"/>
                <a:gd name="T13" fmla="*/ 1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0"/>
                  </a:moveTo>
                  <a:lnTo>
                    <a:pt x="1" y="0"/>
                  </a:lnTo>
                  <a:lnTo>
                    <a:pt x="1" y="1"/>
                  </a:lnTo>
                  <a:lnTo>
                    <a:pt x="3" y="3"/>
                  </a:lnTo>
                  <a:lnTo>
                    <a:pt x="1" y="4"/>
                  </a:lnTo>
                  <a:lnTo>
                    <a:pt x="0" y="3"/>
                  </a:lnTo>
                  <a:lnTo>
                    <a:pt x="0" y="1"/>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02" name="Freeform 776"/>
            <p:cNvSpPr>
              <a:spLocks/>
            </p:cNvSpPr>
            <p:nvPr/>
          </p:nvSpPr>
          <p:spPr bwMode="auto">
            <a:xfrm>
              <a:off x="5217" y="2817"/>
              <a:ext cx="6" cy="5"/>
            </a:xfrm>
            <a:custGeom>
              <a:avLst/>
              <a:gdLst>
                <a:gd name="T0" fmla="*/ 0 w 6"/>
                <a:gd name="T1" fmla="*/ 0 h 5"/>
                <a:gd name="T2" fmla="*/ 1 w 6"/>
                <a:gd name="T3" fmla="*/ 0 h 5"/>
                <a:gd name="T4" fmla="*/ 3 w 6"/>
                <a:gd name="T5" fmla="*/ 0 h 5"/>
                <a:gd name="T6" fmla="*/ 4 w 6"/>
                <a:gd name="T7" fmla="*/ 2 h 5"/>
                <a:gd name="T8" fmla="*/ 6 w 6"/>
                <a:gd name="T9" fmla="*/ 5 h 5"/>
                <a:gd name="T10" fmla="*/ 3 w 6"/>
                <a:gd name="T11" fmla="*/ 5 h 5"/>
                <a:gd name="T12" fmla="*/ 0 w 6"/>
                <a:gd name="T13" fmla="*/ 0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0" y="0"/>
                  </a:moveTo>
                  <a:lnTo>
                    <a:pt x="1" y="0"/>
                  </a:lnTo>
                  <a:lnTo>
                    <a:pt x="3" y="0"/>
                  </a:lnTo>
                  <a:lnTo>
                    <a:pt x="4" y="2"/>
                  </a:lnTo>
                  <a:lnTo>
                    <a:pt x="6" y="5"/>
                  </a:lnTo>
                  <a:lnTo>
                    <a:pt x="3" y="5"/>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03" name="Freeform 777"/>
            <p:cNvSpPr>
              <a:spLocks/>
            </p:cNvSpPr>
            <p:nvPr/>
          </p:nvSpPr>
          <p:spPr bwMode="auto">
            <a:xfrm>
              <a:off x="5226" y="2795"/>
              <a:ext cx="68" cy="36"/>
            </a:xfrm>
            <a:custGeom>
              <a:avLst/>
              <a:gdLst>
                <a:gd name="T0" fmla="*/ 0 w 68"/>
                <a:gd name="T1" fmla="*/ 22 h 36"/>
                <a:gd name="T2" fmla="*/ 1 w 68"/>
                <a:gd name="T3" fmla="*/ 21 h 36"/>
                <a:gd name="T4" fmla="*/ 3 w 68"/>
                <a:gd name="T5" fmla="*/ 22 h 36"/>
                <a:gd name="T6" fmla="*/ 25 w 68"/>
                <a:gd name="T7" fmla="*/ 22 h 36"/>
                <a:gd name="T8" fmla="*/ 27 w 68"/>
                <a:gd name="T9" fmla="*/ 21 h 36"/>
                <a:gd name="T10" fmla="*/ 27 w 68"/>
                <a:gd name="T11" fmla="*/ 19 h 36"/>
                <a:gd name="T12" fmla="*/ 28 w 68"/>
                <a:gd name="T13" fmla="*/ 16 h 36"/>
                <a:gd name="T14" fmla="*/ 30 w 68"/>
                <a:gd name="T15" fmla="*/ 15 h 36"/>
                <a:gd name="T16" fmla="*/ 31 w 68"/>
                <a:gd name="T17" fmla="*/ 15 h 36"/>
                <a:gd name="T18" fmla="*/ 30 w 68"/>
                <a:gd name="T19" fmla="*/ 18 h 36"/>
                <a:gd name="T20" fmla="*/ 30 w 68"/>
                <a:gd name="T21" fmla="*/ 21 h 36"/>
                <a:gd name="T22" fmla="*/ 31 w 68"/>
                <a:gd name="T23" fmla="*/ 22 h 36"/>
                <a:gd name="T24" fmla="*/ 36 w 68"/>
                <a:gd name="T25" fmla="*/ 21 h 36"/>
                <a:gd name="T26" fmla="*/ 39 w 68"/>
                <a:gd name="T27" fmla="*/ 22 h 36"/>
                <a:gd name="T28" fmla="*/ 42 w 68"/>
                <a:gd name="T29" fmla="*/ 22 h 36"/>
                <a:gd name="T30" fmla="*/ 43 w 68"/>
                <a:gd name="T31" fmla="*/ 21 h 36"/>
                <a:gd name="T32" fmla="*/ 49 w 68"/>
                <a:gd name="T33" fmla="*/ 15 h 36"/>
                <a:gd name="T34" fmla="*/ 52 w 68"/>
                <a:gd name="T35" fmla="*/ 13 h 36"/>
                <a:gd name="T36" fmla="*/ 54 w 68"/>
                <a:gd name="T37" fmla="*/ 13 h 36"/>
                <a:gd name="T38" fmla="*/ 56 w 68"/>
                <a:gd name="T39" fmla="*/ 12 h 36"/>
                <a:gd name="T40" fmla="*/ 56 w 68"/>
                <a:gd name="T41" fmla="*/ 9 h 36"/>
                <a:gd name="T42" fmla="*/ 55 w 68"/>
                <a:gd name="T43" fmla="*/ 3 h 36"/>
                <a:gd name="T44" fmla="*/ 55 w 68"/>
                <a:gd name="T45" fmla="*/ 1 h 36"/>
                <a:gd name="T46" fmla="*/ 58 w 68"/>
                <a:gd name="T47" fmla="*/ 1 h 36"/>
                <a:gd name="T48" fmla="*/ 59 w 68"/>
                <a:gd name="T49" fmla="*/ 1 h 36"/>
                <a:gd name="T50" fmla="*/ 61 w 68"/>
                <a:gd name="T51" fmla="*/ 1 h 36"/>
                <a:gd name="T52" fmla="*/ 62 w 68"/>
                <a:gd name="T53" fmla="*/ 1 h 36"/>
                <a:gd name="T54" fmla="*/ 64 w 68"/>
                <a:gd name="T55" fmla="*/ 0 h 36"/>
                <a:gd name="T56" fmla="*/ 67 w 68"/>
                <a:gd name="T57" fmla="*/ 1 h 36"/>
                <a:gd name="T58" fmla="*/ 68 w 68"/>
                <a:gd name="T59" fmla="*/ 4 h 36"/>
                <a:gd name="T60" fmla="*/ 68 w 68"/>
                <a:gd name="T61" fmla="*/ 9 h 36"/>
                <a:gd name="T62" fmla="*/ 67 w 68"/>
                <a:gd name="T63" fmla="*/ 12 h 36"/>
                <a:gd name="T64" fmla="*/ 65 w 68"/>
                <a:gd name="T65" fmla="*/ 13 h 36"/>
                <a:gd name="T66" fmla="*/ 64 w 68"/>
                <a:gd name="T67" fmla="*/ 13 h 36"/>
                <a:gd name="T68" fmla="*/ 62 w 68"/>
                <a:gd name="T69" fmla="*/ 16 h 36"/>
                <a:gd name="T70" fmla="*/ 64 w 68"/>
                <a:gd name="T71" fmla="*/ 19 h 36"/>
                <a:gd name="T72" fmla="*/ 62 w 68"/>
                <a:gd name="T73" fmla="*/ 22 h 36"/>
                <a:gd name="T74" fmla="*/ 59 w 68"/>
                <a:gd name="T75" fmla="*/ 24 h 36"/>
                <a:gd name="T76" fmla="*/ 56 w 68"/>
                <a:gd name="T77" fmla="*/ 22 h 36"/>
                <a:gd name="T78" fmla="*/ 55 w 68"/>
                <a:gd name="T79" fmla="*/ 24 h 36"/>
                <a:gd name="T80" fmla="*/ 55 w 68"/>
                <a:gd name="T81" fmla="*/ 27 h 36"/>
                <a:gd name="T82" fmla="*/ 51 w 68"/>
                <a:gd name="T83" fmla="*/ 30 h 36"/>
                <a:gd name="T84" fmla="*/ 40 w 68"/>
                <a:gd name="T85" fmla="*/ 34 h 36"/>
                <a:gd name="T86" fmla="*/ 24 w 68"/>
                <a:gd name="T87" fmla="*/ 36 h 36"/>
                <a:gd name="T88" fmla="*/ 21 w 68"/>
                <a:gd name="T89" fmla="*/ 33 h 36"/>
                <a:gd name="T90" fmla="*/ 15 w 68"/>
                <a:gd name="T91" fmla="*/ 34 h 36"/>
                <a:gd name="T92" fmla="*/ 9 w 68"/>
                <a:gd name="T93" fmla="*/ 30 h 36"/>
                <a:gd name="T94" fmla="*/ 4 w 68"/>
                <a:gd name="T95" fmla="*/ 28 h 36"/>
                <a:gd name="T96" fmla="*/ 1 w 68"/>
                <a:gd name="T97" fmla="*/ 25 h 36"/>
                <a:gd name="T98" fmla="*/ 0 w 68"/>
                <a:gd name="T99" fmla="*/ 22 h 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36"/>
                <a:gd name="T152" fmla="*/ 68 w 68"/>
                <a:gd name="T153" fmla="*/ 36 h 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36">
                  <a:moveTo>
                    <a:pt x="0" y="22"/>
                  </a:moveTo>
                  <a:lnTo>
                    <a:pt x="1" y="21"/>
                  </a:lnTo>
                  <a:lnTo>
                    <a:pt x="3" y="22"/>
                  </a:lnTo>
                  <a:lnTo>
                    <a:pt x="25" y="22"/>
                  </a:lnTo>
                  <a:lnTo>
                    <a:pt x="27" y="21"/>
                  </a:lnTo>
                  <a:lnTo>
                    <a:pt x="27" y="19"/>
                  </a:lnTo>
                  <a:lnTo>
                    <a:pt x="28" y="16"/>
                  </a:lnTo>
                  <a:lnTo>
                    <a:pt x="30" y="15"/>
                  </a:lnTo>
                  <a:lnTo>
                    <a:pt x="31" y="15"/>
                  </a:lnTo>
                  <a:lnTo>
                    <a:pt x="30" y="18"/>
                  </a:lnTo>
                  <a:lnTo>
                    <a:pt x="30" y="21"/>
                  </a:lnTo>
                  <a:lnTo>
                    <a:pt x="31" y="22"/>
                  </a:lnTo>
                  <a:lnTo>
                    <a:pt x="36" y="21"/>
                  </a:lnTo>
                  <a:lnTo>
                    <a:pt x="39" y="22"/>
                  </a:lnTo>
                  <a:lnTo>
                    <a:pt x="42" y="22"/>
                  </a:lnTo>
                  <a:lnTo>
                    <a:pt x="43" y="21"/>
                  </a:lnTo>
                  <a:lnTo>
                    <a:pt x="49" y="15"/>
                  </a:lnTo>
                  <a:lnTo>
                    <a:pt x="52" y="13"/>
                  </a:lnTo>
                  <a:lnTo>
                    <a:pt x="54" y="13"/>
                  </a:lnTo>
                  <a:lnTo>
                    <a:pt x="56" y="12"/>
                  </a:lnTo>
                  <a:lnTo>
                    <a:pt x="56" y="9"/>
                  </a:lnTo>
                  <a:lnTo>
                    <a:pt x="55" y="3"/>
                  </a:lnTo>
                  <a:lnTo>
                    <a:pt x="55" y="1"/>
                  </a:lnTo>
                  <a:lnTo>
                    <a:pt x="58" y="1"/>
                  </a:lnTo>
                  <a:lnTo>
                    <a:pt x="59" y="1"/>
                  </a:lnTo>
                  <a:lnTo>
                    <a:pt x="61" y="1"/>
                  </a:lnTo>
                  <a:lnTo>
                    <a:pt x="62" y="1"/>
                  </a:lnTo>
                  <a:lnTo>
                    <a:pt x="64" y="0"/>
                  </a:lnTo>
                  <a:lnTo>
                    <a:pt x="67" y="1"/>
                  </a:lnTo>
                  <a:lnTo>
                    <a:pt x="68" y="4"/>
                  </a:lnTo>
                  <a:lnTo>
                    <a:pt x="68" y="9"/>
                  </a:lnTo>
                  <a:lnTo>
                    <a:pt x="67" y="12"/>
                  </a:lnTo>
                  <a:lnTo>
                    <a:pt x="65" y="13"/>
                  </a:lnTo>
                  <a:lnTo>
                    <a:pt x="64" y="13"/>
                  </a:lnTo>
                  <a:lnTo>
                    <a:pt x="62" y="16"/>
                  </a:lnTo>
                  <a:lnTo>
                    <a:pt x="64" y="19"/>
                  </a:lnTo>
                  <a:lnTo>
                    <a:pt x="62" y="22"/>
                  </a:lnTo>
                  <a:lnTo>
                    <a:pt x="59" y="24"/>
                  </a:lnTo>
                  <a:lnTo>
                    <a:pt x="56" y="22"/>
                  </a:lnTo>
                  <a:lnTo>
                    <a:pt x="55" y="24"/>
                  </a:lnTo>
                  <a:lnTo>
                    <a:pt x="55" y="27"/>
                  </a:lnTo>
                  <a:lnTo>
                    <a:pt x="51" y="30"/>
                  </a:lnTo>
                  <a:lnTo>
                    <a:pt x="40" y="34"/>
                  </a:lnTo>
                  <a:lnTo>
                    <a:pt x="24" y="36"/>
                  </a:lnTo>
                  <a:lnTo>
                    <a:pt x="21" y="33"/>
                  </a:lnTo>
                  <a:lnTo>
                    <a:pt x="15" y="34"/>
                  </a:lnTo>
                  <a:lnTo>
                    <a:pt x="9" y="30"/>
                  </a:lnTo>
                  <a:lnTo>
                    <a:pt x="4" y="28"/>
                  </a:lnTo>
                  <a:lnTo>
                    <a:pt x="1" y="25"/>
                  </a:lnTo>
                  <a:lnTo>
                    <a:pt x="0" y="22"/>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04" name="Freeform 778"/>
            <p:cNvSpPr>
              <a:spLocks/>
            </p:cNvSpPr>
            <p:nvPr/>
          </p:nvSpPr>
          <p:spPr bwMode="auto">
            <a:xfrm>
              <a:off x="5297" y="2875"/>
              <a:ext cx="6" cy="5"/>
            </a:xfrm>
            <a:custGeom>
              <a:avLst/>
              <a:gdLst>
                <a:gd name="T0" fmla="*/ 0 w 6"/>
                <a:gd name="T1" fmla="*/ 0 h 5"/>
                <a:gd name="T2" fmla="*/ 6 w 6"/>
                <a:gd name="T3" fmla="*/ 3 h 5"/>
                <a:gd name="T4" fmla="*/ 6 w 6"/>
                <a:gd name="T5" fmla="*/ 5 h 5"/>
                <a:gd name="T6" fmla="*/ 3 w 6"/>
                <a:gd name="T7" fmla="*/ 5 h 5"/>
                <a:gd name="T8" fmla="*/ 2 w 6"/>
                <a:gd name="T9" fmla="*/ 3 h 5"/>
                <a:gd name="T10" fmla="*/ 0 w 6"/>
                <a:gd name="T11" fmla="*/ 0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0" y="0"/>
                  </a:moveTo>
                  <a:lnTo>
                    <a:pt x="6" y="3"/>
                  </a:lnTo>
                  <a:lnTo>
                    <a:pt x="6" y="5"/>
                  </a:lnTo>
                  <a:lnTo>
                    <a:pt x="3" y="5"/>
                  </a:lnTo>
                  <a:lnTo>
                    <a:pt x="2" y="3"/>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05" name="Freeform 779"/>
            <p:cNvSpPr>
              <a:spLocks/>
            </p:cNvSpPr>
            <p:nvPr/>
          </p:nvSpPr>
          <p:spPr bwMode="auto">
            <a:xfrm>
              <a:off x="5263" y="2881"/>
              <a:ext cx="8" cy="6"/>
            </a:xfrm>
            <a:custGeom>
              <a:avLst/>
              <a:gdLst>
                <a:gd name="T0" fmla="*/ 0 w 8"/>
                <a:gd name="T1" fmla="*/ 0 h 6"/>
                <a:gd name="T2" fmla="*/ 5 w 8"/>
                <a:gd name="T3" fmla="*/ 2 h 6"/>
                <a:gd name="T4" fmla="*/ 6 w 8"/>
                <a:gd name="T5" fmla="*/ 3 h 6"/>
                <a:gd name="T6" fmla="*/ 8 w 8"/>
                <a:gd name="T7" fmla="*/ 6 h 6"/>
                <a:gd name="T8" fmla="*/ 0 w 8"/>
                <a:gd name="T9" fmla="*/ 5 h 6"/>
                <a:gd name="T10" fmla="*/ 0 w 8"/>
                <a:gd name="T11" fmla="*/ 2 h 6"/>
                <a:gd name="T12" fmla="*/ 0 w 8"/>
                <a:gd name="T13" fmla="*/ 0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0" y="0"/>
                  </a:moveTo>
                  <a:lnTo>
                    <a:pt x="5" y="2"/>
                  </a:lnTo>
                  <a:lnTo>
                    <a:pt x="6" y="3"/>
                  </a:lnTo>
                  <a:lnTo>
                    <a:pt x="8" y="6"/>
                  </a:lnTo>
                  <a:lnTo>
                    <a:pt x="0" y="5"/>
                  </a:lnTo>
                  <a:lnTo>
                    <a:pt x="0" y="2"/>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06" name="Freeform 780"/>
            <p:cNvSpPr>
              <a:spLocks/>
            </p:cNvSpPr>
            <p:nvPr/>
          </p:nvSpPr>
          <p:spPr bwMode="auto">
            <a:xfrm>
              <a:off x="5268" y="2889"/>
              <a:ext cx="7" cy="6"/>
            </a:xfrm>
            <a:custGeom>
              <a:avLst/>
              <a:gdLst>
                <a:gd name="T0" fmla="*/ 0 w 7"/>
                <a:gd name="T1" fmla="*/ 0 h 6"/>
                <a:gd name="T2" fmla="*/ 3 w 7"/>
                <a:gd name="T3" fmla="*/ 3 h 6"/>
                <a:gd name="T4" fmla="*/ 4 w 7"/>
                <a:gd name="T5" fmla="*/ 3 h 6"/>
                <a:gd name="T6" fmla="*/ 6 w 7"/>
                <a:gd name="T7" fmla="*/ 3 h 6"/>
                <a:gd name="T8" fmla="*/ 7 w 7"/>
                <a:gd name="T9" fmla="*/ 3 h 6"/>
                <a:gd name="T10" fmla="*/ 7 w 7"/>
                <a:gd name="T11" fmla="*/ 6 h 6"/>
                <a:gd name="T12" fmla="*/ 6 w 7"/>
                <a:gd name="T13" fmla="*/ 6 h 6"/>
                <a:gd name="T14" fmla="*/ 1 w 7"/>
                <a:gd name="T15" fmla="*/ 3 h 6"/>
                <a:gd name="T16" fmla="*/ 0 w 7"/>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6"/>
                <a:gd name="T29" fmla="*/ 7 w 7"/>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6">
                  <a:moveTo>
                    <a:pt x="0" y="0"/>
                  </a:moveTo>
                  <a:lnTo>
                    <a:pt x="3" y="3"/>
                  </a:lnTo>
                  <a:lnTo>
                    <a:pt x="4" y="3"/>
                  </a:lnTo>
                  <a:lnTo>
                    <a:pt x="6" y="3"/>
                  </a:lnTo>
                  <a:lnTo>
                    <a:pt x="7" y="3"/>
                  </a:lnTo>
                  <a:lnTo>
                    <a:pt x="7" y="6"/>
                  </a:lnTo>
                  <a:lnTo>
                    <a:pt x="6" y="6"/>
                  </a:lnTo>
                  <a:lnTo>
                    <a:pt x="1" y="3"/>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07" name="Freeform 781"/>
            <p:cNvSpPr>
              <a:spLocks/>
            </p:cNvSpPr>
            <p:nvPr/>
          </p:nvSpPr>
          <p:spPr bwMode="auto">
            <a:xfrm>
              <a:off x="5706" y="3019"/>
              <a:ext cx="23" cy="15"/>
            </a:xfrm>
            <a:custGeom>
              <a:avLst/>
              <a:gdLst>
                <a:gd name="T0" fmla="*/ 12 w 23"/>
                <a:gd name="T1" fmla="*/ 2 h 15"/>
                <a:gd name="T2" fmla="*/ 14 w 23"/>
                <a:gd name="T3" fmla="*/ 2 h 15"/>
                <a:gd name="T4" fmla="*/ 17 w 23"/>
                <a:gd name="T5" fmla="*/ 0 h 15"/>
                <a:gd name="T6" fmla="*/ 17 w 23"/>
                <a:gd name="T7" fmla="*/ 2 h 15"/>
                <a:gd name="T8" fmla="*/ 18 w 23"/>
                <a:gd name="T9" fmla="*/ 3 h 15"/>
                <a:gd name="T10" fmla="*/ 20 w 23"/>
                <a:gd name="T11" fmla="*/ 3 h 15"/>
                <a:gd name="T12" fmla="*/ 21 w 23"/>
                <a:gd name="T13" fmla="*/ 5 h 15"/>
                <a:gd name="T14" fmla="*/ 23 w 23"/>
                <a:gd name="T15" fmla="*/ 12 h 15"/>
                <a:gd name="T16" fmla="*/ 23 w 23"/>
                <a:gd name="T17" fmla="*/ 14 h 15"/>
                <a:gd name="T18" fmla="*/ 18 w 23"/>
                <a:gd name="T19" fmla="*/ 14 h 15"/>
                <a:gd name="T20" fmla="*/ 17 w 23"/>
                <a:gd name="T21" fmla="*/ 15 h 15"/>
                <a:gd name="T22" fmla="*/ 8 w 23"/>
                <a:gd name="T23" fmla="*/ 15 h 15"/>
                <a:gd name="T24" fmla="*/ 8 w 23"/>
                <a:gd name="T25" fmla="*/ 14 h 15"/>
                <a:gd name="T26" fmla="*/ 3 w 23"/>
                <a:gd name="T27" fmla="*/ 14 h 15"/>
                <a:gd name="T28" fmla="*/ 2 w 23"/>
                <a:gd name="T29" fmla="*/ 12 h 15"/>
                <a:gd name="T30" fmla="*/ 0 w 23"/>
                <a:gd name="T31" fmla="*/ 9 h 15"/>
                <a:gd name="T32" fmla="*/ 2 w 23"/>
                <a:gd name="T33" fmla="*/ 5 h 15"/>
                <a:gd name="T34" fmla="*/ 6 w 23"/>
                <a:gd name="T35" fmla="*/ 2 h 15"/>
                <a:gd name="T36" fmla="*/ 9 w 23"/>
                <a:gd name="T37" fmla="*/ 2 h 15"/>
                <a:gd name="T38" fmla="*/ 11 w 23"/>
                <a:gd name="T39" fmla="*/ 2 h 15"/>
                <a:gd name="T40" fmla="*/ 12 w 23"/>
                <a:gd name="T41" fmla="*/ 2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15"/>
                <a:gd name="T65" fmla="*/ 23 w 23"/>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15">
                  <a:moveTo>
                    <a:pt x="12" y="2"/>
                  </a:moveTo>
                  <a:lnTo>
                    <a:pt x="14" y="2"/>
                  </a:lnTo>
                  <a:lnTo>
                    <a:pt x="17" y="0"/>
                  </a:lnTo>
                  <a:lnTo>
                    <a:pt x="17" y="2"/>
                  </a:lnTo>
                  <a:lnTo>
                    <a:pt x="18" y="3"/>
                  </a:lnTo>
                  <a:lnTo>
                    <a:pt x="20" y="3"/>
                  </a:lnTo>
                  <a:lnTo>
                    <a:pt x="21" y="5"/>
                  </a:lnTo>
                  <a:lnTo>
                    <a:pt x="23" y="12"/>
                  </a:lnTo>
                  <a:lnTo>
                    <a:pt x="23" y="14"/>
                  </a:lnTo>
                  <a:lnTo>
                    <a:pt x="18" y="14"/>
                  </a:lnTo>
                  <a:lnTo>
                    <a:pt x="17" y="15"/>
                  </a:lnTo>
                  <a:lnTo>
                    <a:pt x="8" y="15"/>
                  </a:lnTo>
                  <a:lnTo>
                    <a:pt x="8" y="14"/>
                  </a:lnTo>
                  <a:lnTo>
                    <a:pt x="3" y="14"/>
                  </a:lnTo>
                  <a:lnTo>
                    <a:pt x="2" y="12"/>
                  </a:lnTo>
                  <a:lnTo>
                    <a:pt x="0" y="9"/>
                  </a:lnTo>
                  <a:lnTo>
                    <a:pt x="2" y="5"/>
                  </a:lnTo>
                  <a:lnTo>
                    <a:pt x="6" y="2"/>
                  </a:lnTo>
                  <a:lnTo>
                    <a:pt x="9" y="2"/>
                  </a:lnTo>
                  <a:lnTo>
                    <a:pt x="11" y="2"/>
                  </a:lnTo>
                  <a:lnTo>
                    <a:pt x="12"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08" name="Freeform 782"/>
            <p:cNvSpPr>
              <a:spLocks/>
            </p:cNvSpPr>
            <p:nvPr/>
          </p:nvSpPr>
          <p:spPr bwMode="auto">
            <a:xfrm>
              <a:off x="5727" y="2998"/>
              <a:ext cx="26" cy="15"/>
            </a:xfrm>
            <a:custGeom>
              <a:avLst/>
              <a:gdLst>
                <a:gd name="T0" fmla="*/ 8 w 26"/>
                <a:gd name="T1" fmla="*/ 5 h 15"/>
                <a:gd name="T2" fmla="*/ 8 w 26"/>
                <a:gd name="T3" fmla="*/ 6 h 15"/>
                <a:gd name="T4" fmla="*/ 9 w 26"/>
                <a:gd name="T5" fmla="*/ 5 h 15"/>
                <a:gd name="T6" fmla="*/ 26 w 26"/>
                <a:gd name="T7" fmla="*/ 0 h 15"/>
                <a:gd name="T8" fmla="*/ 24 w 26"/>
                <a:gd name="T9" fmla="*/ 2 h 15"/>
                <a:gd name="T10" fmla="*/ 20 w 26"/>
                <a:gd name="T11" fmla="*/ 5 h 15"/>
                <a:gd name="T12" fmla="*/ 18 w 26"/>
                <a:gd name="T13" fmla="*/ 9 h 15"/>
                <a:gd name="T14" fmla="*/ 23 w 26"/>
                <a:gd name="T15" fmla="*/ 5 h 15"/>
                <a:gd name="T16" fmla="*/ 24 w 26"/>
                <a:gd name="T17" fmla="*/ 11 h 15"/>
                <a:gd name="T18" fmla="*/ 14 w 26"/>
                <a:gd name="T19" fmla="*/ 11 h 15"/>
                <a:gd name="T20" fmla="*/ 14 w 26"/>
                <a:gd name="T21" fmla="*/ 9 h 15"/>
                <a:gd name="T22" fmla="*/ 12 w 26"/>
                <a:gd name="T23" fmla="*/ 9 h 15"/>
                <a:gd name="T24" fmla="*/ 11 w 26"/>
                <a:gd name="T25" fmla="*/ 11 h 15"/>
                <a:gd name="T26" fmla="*/ 9 w 26"/>
                <a:gd name="T27" fmla="*/ 14 h 15"/>
                <a:gd name="T28" fmla="*/ 8 w 26"/>
                <a:gd name="T29" fmla="*/ 14 h 15"/>
                <a:gd name="T30" fmla="*/ 6 w 26"/>
                <a:gd name="T31" fmla="*/ 14 h 15"/>
                <a:gd name="T32" fmla="*/ 5 w 26"/>
                <a:gd name="T33" fmla="*/ 15 h 15"/>
                <a:gd name="T34" fmla="*/ 2 w 26"/>
                <a:gd name="T35" fmla="*/ 12 h 15"/>
                <a:gd name="T36" fmla="*/ 0 w 26"/>
                <a:gd name="T37" fmla="*/ 11 h 15"/>
                <a:gd name="T38" fmla="*/ 0 w 26"/>
                <a:gd name="T39" fmla="*/ 9 h 15"/>
                <a:gd name="T40" fmla="*/ 3 w 26"/>
                <a:gd name="T41" fmla="*/ 8 h 15"/>
                <a:gd name="T42" fmla="*/ 8 w 26"/>
                <a:gd name="T43" fmla="*/ 5 h 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
                <a:gd name="T67" fmla="*/ 0 h 15"/>
                <a:gd name="T68" fmla="*/ 26 w 26"/>
                <a:gd name="T69" fmla="*/ 15 h 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 h="15">
                  <a:moveTo>
                    <a:pt x="8" y="5"/>
                  </a:moveTo>
                  <a:lnTo>
                    <a:pt x="8" y="6"/>
                  </a:lnTo>
                  <a:lnTo>
                    <a:pt x="9" y="5"/>
                  </a:lnTo>
                  <a:lnTo>
                    <a:pt x="26" y="0"/>
                  </a:lnTo>
                  <a:lnTo>
                    <a:pt x="24" y="2"/>
                  </a:lnTo>
                  <a:lnTo>
                    <a:pt x="20" y="5"/>
                  </a:lnTo>
                  <a:lnTo>
                    <a:pt x="18" y="9"/>
                  </a:lnTo>
                  <a:lnTo>
                    <a:pt x="23" y="5"/>
                  </a:lnTo>
                  <a:lnTo>
                    <a:pt x="24" y="11"/>
                  </a:lnTo>
                  <a:lnTo>
                    <a:pt x="14" y="11"/>
                  </a:lnTo>
                  <a:lnTo>
                    <a:pt x="14" y="9"/>
                  </a:lnTo>
                  <a:lnTo>
                    <a:pt x="12" y="9"/>
                  </a:lnTo>
                  <a:lnTo>
                    <a:pt x="11" y="11"/>
                  </a:lnTo>
                  <a:lnTo>
                    <a:pt x="9" y="14"/>
                  </a:lnTo>
                  <a:lnTo>
                    <a:pt x="8" y="14"/>
                  </a:lnTo>
                  <a:lnTo>
                    <a:pt x="6" y="14"/>
                  </a:lnTo>
                  <a:lnTo>
                    <a:pt x="5" y="15"/>
                  </a:lnTo>
                  <a:lnTo>
                    <a:pt x="2" y="12"/>
                  </a:lnTo>
                  <a:lnTo>
                    <a:pt x="0" y="11"/>
                  </a:lnTo>
                  <a:lnTo>
                    <a:pt x="0" y="9"/>
                  </a:lnTo>
                  <a:lnTo>
                    <a:pt x="3" y="8"/>
                  </a:lnTo>
                  <a:lnTo>
                    <a:pt x="8" y="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09" name="Freeform 783"/>
            <p:cNvSpPr>
              <a:spLocks/>
            </p:cNvSpPr>
            <p:nvPr/>
          </p:nvSpPr>
          <p:spPr bwMode="auto">
            <a:xfrm>
              <a:off x="3461" y="2929"/>
              <a:ext cx="118" cy="238"/>
            </a:xfrm>
            <a:custGeom>
              <a:avLst/>
              <a:gdLst>
                <a:gd name="T0" fmla="*/ 21 w 118"/>
                <a:gd name="T1" fmla="*/ 69 h 238"/>
                <a:gd name="T2" fmla="*/ 28 w 118"/>
                <a:gd name="T3" fmla="*/ 69 h 238"/>
                <a:gd name="T4" fmla="*/ 33 w 118"/>
                <a:gd name="T5" fmla="*/ 66 h 238"/>
                <a:gd name="T6" fmla="*/ 34 w 118"/>
                <a:gd name="T7" fmla="*/ 68 h 238"/>
                <a:gd name="T8" fmla="*/ 37 w 118"/>
                <a:gd name="T9" fmla="*/ 68 h 238"/>
                <a:gd name="T10" fmla="*/ 40 w 118"/>
                <a:gd name="T11" fmla="*/ 63 h 238"/>
                <a:gd name="T12" fmla="*/ 45 w 118"/>
                <a:gd name="T13" fmla="*/ 63 h 238"/>
                <a:gd name="T14" fmla="*/ 48 w 118"/>
                <a:gd name="T15" fmla="*/ 62 h 238"/>
                <a:gd name="T16" fmla="*/ 52 w 118"/>
                <a:gd name="T17" fmla="*/ 68 h 238"/>
                <a:gd name="T18" fmla="*/ 57 w 118"/>
                <a:gd name="T19" fmla="*/ 68 h 238"/>
                <a:gd name="T20" fmla="*/ 52 w 118"/>
                <a:gd name="T21" fmla="*/ 62 h 238"/>
                <a:gd name="T22" fmla="*/ 55 w 118"/>
                <a:gd name="T23" fmla="*/ 56 h 238"/>
                <a:gd name="T24" fmla="*/ 61 w 118"/>
                <a:gd name="T25" fmla="*/ 54 h 238"/>
                <a:gd name="T26" fmla="*/ 64 w 118"/>
                <a:gd name="T27" fmla="*/ 59 h 238"/>
                <a:gd name="T28" fmla="*/ 63 w 118"/>
                <a:gd name="T29" fmla="*/ 51 h 238"/>
                <a:gd name="T30" fmla="*/ 67 w 118"/>
                <a:gd name="T31" fmla="*/ 45 h 238"/>
                <a:gd name="T32" fmla="*/ 70 w 118"/>
                <a:gd name="T33" fmla="*/ 45 h 238"/>
                <a:gd name="T34" fmla="*/ 75 w 118"/>
                <a:gd name="T35" fmla="*/ 44 h 238"/>
                <a:gd name="T36" fmla="*/ 79 w 118"/>
                <a:gd name="T37" fmla="*/ 44 h 238"/>
                <a:gd name="T38" fmla="*/ 75 w 118"/>
                <a:gd name="T39" fmla="*/ 41 h 238"/>
                <a:gd name="T40" fmla="*/ 78 w 118"/>
                <a:gd name="T41" fmla="*/ 33 h 238"/>
                <a:gd name="T42" fmla="*/ 79 w 118"/>
                <a:gd name="T43" fmla="*/ 32 h 238"/>
                <a:gd name="T44" fmla="*/ 78 w 118"/>
                <a:gd name="T45" fmla="*/ 24 h 238"/>
                <a:gd name="T46" fmla="*/ 82 w 118"/>
                <a:gd name="T47" fmla="*/ 29 h 238"/>
                <a:gd name="T48" fmla="*/ 87 w 118"/>
                <a:gd name="T49" fmla="*/ 20 h 238"/>
                <a:gd name="T50" fmla="*/ 91 w 118"/>
                <a:gd name="T51" fmla="*/ 20 h 238"/>
                <a:gd name="T52" fmla="*/ 91 w 118"/>
                <a:gd name="T53" fmla="*/ 5 h 238"/>
                <a:gd name="T54" fmla="*/ 96 w 118"/>
                <a:gd name="T55" fmla="*/ 2 h 238"/>
                <a:gd name="T56" fmla="*/ 108 w 118"/>
                <a:gd name="T57" fmla="*/ 11 h 238"/>
                <a:gd name="T58" fmla="*/ 117 w 118"/>
                <a:gd name="T59" fmla="*/ 65 h 238"/>
                <a:gd name="T60" fmla="*/ 112 w 118"/>
                <a:gd name="T61" fmla="*/ 56 h 238"/>
                <a:gd name="T62" fmla="*/ 108 w 118"/>
                <a:gd name="T63" fmla="*/ 69 h 238"/>
                <a:gd name="T64" fmla="*/ 109 w 118"/>
                <a:gd name="T65" fmla="*/ 77 h 238"/>
                <a:gd name="T66" fmla="*/ 97 w 118"/>
                <a:gd name="T67" fmla="*/ 122 h 238"/>
                <a:gd name="T68" fmla="*/ 61 w 118"/>
                <a:gd name="T69" fmla="*/ 228 h 238"/>
                <a:gd name="T70" fmla="*/ 55 w 118"/>
                <a:gd name="T71" fmla="*/ 229 h 238"/>
                <a:gd name="T72" fmla="*/ 36 w 118"/>
                <a:gd name="T73" fmla="*/ 237 h 238"/>
                <a:gd name="T74" fmla="*/ 15 w 118"/>
                <a:gd name="T75" fmla="*/ 225 h 238"/>
                <a:gd name="T76" fmla="*/ 7 w 118"/>
                <a:gd name="T77" fmla="*/ 204 h 238"/>
                <a:gd name="T78" fmla="*/ 4 w 118"/>
                <a:gd name="T79" fmla="*/ 192 h 238"/>
                <a:gd name="T80" fmla="*/ 0 w 118"/>
                <a:gd name="T81" fmla="*/ 184 h 238"/>
                <a:gd name="T82" fmla="*/ 6 w 118"/>
                <a:gd name="T83" fmla="*/ 159 h 238"/>
                <a:gd name="T84" fmla="*/ 16 w 118"/>
                <a:gd name="T85" fmla="*/ 140 h 238"/>
                <a:gd name="T86" fmla="*/ 21 w 118"/>
                <a:gd name="T87" fmla="*/ 134 h 238"/>
                <a:gd name="T88" fmla="*/ 21 w 118"/>
                <a:gd name="T89" fmla="*/ 129 h 238"/>
                <a:gd name="T90" fmla="*/ 15 w 118"/>
                <a:gd name="T91" fmla="*/ 98 h 238"/>
                <a:gd name="T92" fmla="*/ 19 w 118"/>
                <a:gd name="T93" fmla="*/ 75 h 2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8"/>
                <a:gd name="T142" fmla="*/ 0 h 238"/>
                <a:gd name="T143" fmla="*/ 118 w 118"/>
                <a:gd name="T144" fmla="*/ 238 h 2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8" h="238">
                  <a:moveTo>
                    <a:pt x="19" y="71"/>
                  </a:moveTo>
                  <a:lnTo>
                    <a:pt x="21" y="69"/>
                  </a:lnTo>
                  <a:lnTo>
                    <a:pt x="22" y="69"/>
                  </a:lnTo>
                  <a:lnTo>
                    <a:pt x="28" y="69"/>
                  </a:lnTo>
                  <a:lnTo>
                    <a:pt x="28" y="68"/>
                  </a:lnTo>
                  <a:lnTo>
                    <a:pt x="33" y="66"/>
                  </a:lnTo>
                  <a:lnTo>
                    <a:pt x="33" y="68"/>
                  </a:lnTo>
                  <a:lnTo>
                    <a:pt x="34" y="68"/>
                  </a:lnTo>
                  <a:lnTo>
                    <a:pt x="36" y="66"/>
                  </a:lnTo>
                  <a:lnTo>
                    <a:pt x="37" y="68"/>
                  </a:lnTo>
                  <a:lnTo>
                    <a:pt x="39" y="65"/>
                  </a:lnTo>
                  <a:lnTo>
                    <a:pt x="40" y="63"/>
                  </a:lnTo>
                  <a:lnTo>
                    <a:pt x="43" y="62"/>
                  </a:lnTo>
                  <a:lnTo>
                    <a:pt x="45" y="63"/>
                  </a:lnTo>
                  <a:lnTo>
                    <a:pt x="46" y="62"/>
                  </a:lnTo>
                  <a:lnTo>
                    <a:pt x="48" y="62"/>
                  </a:lnTo>
                  <a:lnTo>
                    <a:pt x="49" y="65"/>
                  </a:lnTo>
                  <a:lnTo>
                    <a:pt x="52" y="68"/>
                  </a:lnTo>
                  <a:lnTo>
                    <a:pt x="54" y="68"/>
                  </a:lnTo>
                  <a:lnTo>
                    <a:pt x="57" y="68"/>
                  </a:lnTo>
                  <a:lnTo>
                    <a:pt x="55" y="65"/>
                  </a:lnTo>
                  <a:lnTo>
                    <a:pt x="52" y="62"/>
                  </a:lnTo>
                  <a:lnTo>
                    <a:pt x="52" y="59"/>
                  </a:lnTo>
                  <a:lnTo>
                    <a:pt x="55" y="56"/>
                  </a:lnTo>
                  <a:lnTo>
                    <a:pt x="60" y="53"/>
                  </a:lnTo>
                  <a:lnTo>
                    <a:pt x="61" y="54"/>
                  </a:lnTo>
                  <a:lnTo>
                    <a:pt x="61" y="59"/>
                  </a:lnTo>
                  <a:lnTo>
                    <a:pt x="64" y="59"/>
                  </a:lnTo>
                  <a:lnTo>
                    <a:pt x="66" y="57"/>
                  </a:lnTo>
                  <a:lnTo>
                    <a:pt x="63" y="51"/>
                  </a:lnTo>
                  <a:lnTo>
                    <a:pt x="67" y="47"/>
                  </a:lnTo>
                  <a:lnTo>
                    <a:pt x="67" y="45"/>
                  </a:lnTo>
                  <a:lnTo>
                    <a:pt x="69" y="44"/>
                  </a:lnTo>
                  <a:lnTo>
                    <a:pt x="70" y="45"/>
                  </a:lnTo>
                  <a:lnTo>
                    <a:pt x="70" y="50"/>
                  </a:lnTo>
                  <a:lnTo>
                    <a:pt x="75" y="44"/>
                  </a:lnTo>
                  <a:lnTo>
                    <a:pt x="78" y="44"/>
                  </a:lnTo>
                  <a:lnTo>
                    <a:pt x="79" y="44"/>
                  </a:lnTo>
                  <a:lnTo>
                    <a:pt x="78" y="42"/>
                  </a:lnTo>
                  <a:lnTo>
                    <a:pt x="75" y="41"/>
                  </a:lnTo>
                  <a:lnTo>
                    <a:pt x="73" y="39"/>
                  </a:lnTo>
                  <a:lnTo>
                    <a:pt x="78" y="33"/>
                  </a:lnTo>
                  <a:lnTo>
                    <a:pt x="79" y="35"/>
                  </a:lnTo>
                  <a:lnTo>
                    <a:pt x="79" y="32"/>
                  </a:lnTo>
                  <a:lnTo>
                    <a:pt x="78" y="26"/>
                  </a:lnTo>
                  <a:lnTo>
                    <a:pt x="78" y="24"/>
                  </a:lnTo>
                  <a:lnTo>
                    <a:pt x="81" y="26"/>
                  </a:lnTo>
                  <a:lnTo>
                    <a:pt x="82" y="29"/>
                  </a:lnTo>
                  <a:lnTo>
                    <a:pt x="87" y="23"/>
                  </a:lnTo>
                  <a:lnTo>
                    <a:pt x="87" y="20"/>
                  </a:lnTo>
                  <a:lnTo>
                    <a:pt x="90" y="21"/>
                  </a:lnTo>
                  <a:lnTo>
                    <a:pt x="91" y="20"/>
                  </a:lnTo>
                  <a:lnTo>
                    <a:pt x="94" y="8"/>
                  </a:lnTo>
                  <a:lnTo>
                    <a:pt x="91" y="5"/>
                  </a:lnTo>
                  <a:lnTo>
                    <a:pt x="93" y="6"/>
                  </a:lnTo>
                  <a:lnTo>
                    <a:pt x="96" y="2"/>
                  </a:lnTo>
                  <a:lnTo>
                    <a:pt x="99" y="0"/>
                  </a:lnTo>
                  <a:lnTo>
                    <a:pt x="108" y="11"/>
                  </a:lnTo>
                  <a:lnTo>
                    <a:pt x="118" y="60"/>
                  </a:lnTo>
                  <a:lnTo>
                    <a:pt x="117" y="65"/>
                  </a:lnTo>
                  <a:lnTo>
                    <a:pt x="115" y="65"/>
                  </a:lnTo>
                  <a:lnTo>
                    <a:pt x="112" y="56"/>
                  </a:lnTo>
                  <a:lnTo>
                    <a:pt x="109" y="57"/>
                  </a:lnTo>
                  <a:lnTo>
                    <a:pt x="108" y="69"/>
                  </a:lnTo>
                  <a:lnTo>
                    <a:pt x="109" y="72"/>
                  </a:lnTo>
                  <a:lnTo>
                    <a:pt x="109" y="77"/>
                  </a:lnTo>
                  <a:lnTo>
                    <a:pt x="105" y="87"/>
                  </a:lnTo>
                  <a:lnTo>
                    <a:pt x="97" y="122"/>
                  </a:lnTo>
                  <a:lnTo>
                    <a:pt x="64" y="225"/>
                  </a:lnTo>
                  <a:lnTo>
                    <a:pt x="61" y="228"/>
                  </a:lnTo>
                  <a:lnTo>
                    <a:pt x="58" y="229"/>
                  </a:lnTo>
                  <a:lnTo>
                    <a:pt x="55" y="229"/>
                  </a:lnTo>
                  <a:lnTo>
                    <a:pt x="46" y="231"/>
                  </a:lnTo>
                  <a:lnTo>
                    <a:pt x="36" y="237"/>
                  </a:lnTo>
                  <a:lnTo>
                    <a:pt x="31" y="238"/>
                  </a:lnTo>
                  <a:lnTo>
                    <a:pt x="15" y="225"/>
                  </a:lnTo>
                  <a:lnTo>
                    <a:pt x="10" y="219"/>
                  </a:lnTo>
                  <a:lnTo>
                    <a:pt x="7" y="204"/>
                  </a:lnTo>
                  <a:lnTo>
                    <a:pt x="9" y="201"/>
                  </a:lnTo>
                  <a:lnTo>
                    <a:pt x="4" y="192"/>
                  </a:lnTo>
                  <a:lnTo>
                    <a:pt x="3" y="189"/>
                  </a:lnTo>
                  <a:lnTo>
                    <a:pt x="0" y="184"/>
                  </a:lnTo>
                  <a:lnTo>
                    <a:pt x="0" y="170"/>
                  </a:lnTo>
                  <a:lnTo>
                    <a:pt x="6" y="159"/>
                  </a:lnTo>
                  <a:lnTo>
                    <a:pt x="9" y="158"/>
                  </a:lnTo>
                  <a:lnTo>
                    <a:pt x="16" y="140"/>
                  </a:lnTo>
                  <a:lnTo>
                    <a:pt x="19" y="137"/>
                  </a:lnTo>
                  <a:lnTo>
                    <a:pt x="21" y="134"/>
                  </a:lnTo>
                  <a:lnTo>
                    <a:pt x="21" y="131"/>
                  </a:lnTo>
                  <a:lnTo>
                    <a:pt x="21" y="129"/>
                  </a:lnTo>
                  <a:lnTo>
                    <a:pt x="15" y="107"/>
                  </a:lnTo>
                  <a:lnTo>
                    <a:pt x="15" y="98"/>
                  </a:lnTo>
                  <a:lnTo>
                    <a:pt x="10" y="93"/>
                  </a:lnTo>
                  <a:lnTo>
                    <a:pt x="19" y="75"/>
                  </a:lnTo>
                  <a:lnTo>
                    <a:pt x="19" y="7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10" name="Freeform 784"/>
            <p:cNvSpPr>
              <a:spLocks/>
            </p:cNvSpPr>
            <p:nvPr/>
          </p:nvSpPr>
          <p:spPr bwMode="auto">
            <a:xfrm>
              <a:off x="2914" y="2124"/>
              <a:ext cx="5" cy="4"/>
            </a:xfrm>
            <a:custGeom>
              <a:avLst/>
              <a:gdLst>
                <a:gd name="T0" fmla="*/ 3 w 5"/>
                <a:gd name="T1" fmla="*/ 0 h 4"/>
                <a:gd name="T2" fmla="*/ 5 w 5"/>
                <a:gd name="T3" fmla="*/ 2 h 4"/>
                <a:gd name="T4" fmla="*/ 5 w 5"/>
                <a:gd name="T5" fmla="*/ 4 h 4"/>
                <a:gd name="T6" fmla="*/ 2 w 5"/>
                <a:gd name="T7" fmla="*/ 4 h 4"/>
                <a:gd name="T8" fmla="*/ 0 w 5"/>
                <a:gd name="T9" fmla="*/ 2 h 4"/>
                <a:gd name="T10" fmla="*/ 3 w 5"/>
                <a:gd name="T11" fmla="*/ 0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3" y="0"/>
                  </a:moveTo>
                  <a:lnTo>
                    <a:pt x="5" y="2"/>
                  </a:lnTo>
                  <a:lnTo>
                    <a:pt x="5" y="4"/>
                  </a:lnTo>
                  <a:lnTo>
                    <a:pt x="2" y="4"/>
                  </a:lnTo>
                  <a:lnTo>
                    <a:pt x="0" y="2"/>
                  </a:lnTo>
                  <a:lnTo>
                    <a:pt x="3"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11" name="Freeform 785"/>
            <p:cNvSpPr>
              <a:spLocks/>
            </p:cNvSpPr>
            <p:nvPr/>
          </p:nvSpPr>
          <p:spPr bwMode="auto">
            <a:xfrm>
              <a:off x="3054" y="814"/>
              <a:ext cx="7" cy="12"/>
            </a:xfrm>
            <a:custGeom>
              <a:avLst/>
              <a:gdLst>
                <a:gd name="T0" fmla="*/ 0 w 7"/>
                <a:gd name="T1" fmla="*/ 5 h 12"/>
                <a:gd name="T2" fmla="*/ 1 w 7"/>
                <a:gd name="T3" fmla="*/ 6 h 12"/>
                <a:gd name="T4" fmla="*/ 3 w 7"/>
                <a:gd name="T5" fmla="*/ 8 h 12"/>
                <a:gd name="T6" fmla="*/ 1 w 7"/>
                <a:gd name="T7" fmla="*/ 11 h 12"/>
                <a:gd name="T8" fmla="*/ 3 w 7"/>
                <a:gd name="T9" fmla="*/ 12 h 12"/>
                <a:gd name="T10" fmla="*/ 6 w 7"/>
                <a:gd name="T11" fmla="*/ 9 h 12"/>
                <a:gd name="T12" fmla="*/ 7 w 7"/>
                <a:gd name="T13" fmla="*/ 3 h 12"/>
                <a:gd name="T14" fmla="*/ 3 w 7"/>
                <a:gd name="T15" fmla="*/ 0 h 12"/>
                <a:gd name="T16" fmla="*/ 3 w 7"/>
                <a:gd name="T17" fmla="*/ 2 h 12"/>
                <a:gd name="T18" fmla="*/ 0 w 7"/>
                <a:gd name="T19" fmla="*/ 3 h 12"/>
                <a:gd name="T20" fmla="*/ 0 w 7"/>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2"/>
                <a:gd name="T35" fmla="*/ 7 w 7"/>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2">
                  <a:moveTo>
                    <a:pt x="0" y="5"/>
                  </a:moveTo>
                  <a:lnTo>
                    <a:pt x="1" y="6"/>
                  </a:lnTo>
                  <a:lnTo>
                    <a:pt x="3" y="8"/>
                  </a:lnTo>
                  <a:lnTo>
                    <a:pt x="1" y="11"/>
                  </a:lnTo>
                  <a:lnTo>
                    <a:pt x="3" y="12"/>
                  </a:lnTo>
                  <a:lnTo>
                    <a:pt x="6" y="9"/>
                  </a:lnTo>
                  <a:lnTo>
                    <a:pt x="7" y="3"/>
                  </a:lnTo>
                  <a:lnTo>
                    <a:pt x="3" y="0"/>
                  </a:lnTo>
                  <a:lnTo>
                    <a:pt x="3" y="2"/>
                  </a:lnTo>
                  <a:lnTo>
                    <a:pt x="0" y="3"/>
                  </a:lnTo>
                  <a:lnTo>
                    <a:pt x="0" y="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12" name="Freeform 786"/>
            <p:cNvSpPr>
              <a:spLocks/>
            </p:cNvSpPr>
            <p:nvPr/>
          </p:nvSpPr>
          <p:spPr bwMode="auto">
            <a:xfrm>
              <a:off x="1241" y="2411"/>
              <a:ext cx="19" cy="45"/>
            </a:xfrm>
            <a:custGeom>
              <a:avLst/>
              <a:gdLst>
                <a:gd name="T0" fmla="*/ 15 w 19"/>
                <a:gd name="T1" fmla="*/ 2 h 45"/>
                <a:gd name="T2" fmla="*/ 12 w 19"/>
                <a:gd name="T3" fmla="*/ 0 h 45"/>
                <a:gd name="T4" fmla="*/ 12 w 19"/>
                <a:gd name="T5" fmla="*/ 2 h 45"/>
                <a:gd name="T6" fmla="*/ 7 w 19"/>
                <a:gd name="T7" fmla="*/ 11 h 45"/>
                <a:gd name="T8" fmla="*/ 1 w 19"/>
                <a:gd name="T9" fmla="*/ 11 h 45"/>
                <a:gd name="T10" fmla="*/ 0 w 19"/>
                <a:gd name="T11" fmla="*/ 44 h 45"/>
                <a:gd name="T12" fmla="*/ 3 w 19"/>
                <a:gd name="T13" fmla="*/ 45 h 45"/>
                <a:gd name="T14" fmla="*/ 6 w 19"/>
                <a:gd name="T15" fmla="*/ 45 h 45"/>
                <a:gd name="T16" fmla="*/ 6 w 19"/>
                <a:gd name="T17" fmla="*/ 42 h 45"/>
                <a:gd name="T18" fmla="*/ 6 w 19"/>
                <a:gd name="T19" fmla="*/ 41 h 45"/>
                <a:gd name="T20" fmla="*/ 13 w 19"/>
                <a:gd name="T21" fmla="*/ 35 h 45"/>
                <a:gd name="T22" fmla="*/ 15 w 19"/>
                <a:gd name="T23" fmla="*/ 32 h 45"/>
                <a:gd name="T24" fmla="*/ 16 w 19"/>
                <a:gd name="T25" fmla="*/ 14 h 45"/>
                <a:gd name="T26" fmla="*/ 19 w 19"/>
                <a:gd name="T27" fmla="*/ 6 h 45"/>
                <a:gd name="T28" fmla="*/ 19 w 19"/>
                <a:gd name="T29" fmla="*/ 5 h 45"/>
                <a:gd name="T30" fmla="*/ 18 w 19"/>
                <a:gd name="T31" fmla="*/ 3 h 45"/>
                <a:gd name="T32" fmla="*/ 15 w 19"/>
                <a:gd name="T33" fmla="*/ 2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45"/>
                <a:gd name="T53" fmla="*/ 19 w 19"/>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45">
                  <a:moveTo>
                    <a:pt x="15" y="2"/>
                  </a:moveTo>
                  <a:lnTo>
                    <a:pt x="12" y="0"/>
                  </a:lnTo>
                  <a:lnTo>
                    <a:pt x="12" y="2"/>
                  </a:lnTo>
                  <a:lnTo>
                    <a:pt x="7" y="11"/>
                  </a:lnTo>
                  <a:lnTo>
                    <a:pt x="1" y="11"/>
                  </a:lnTo>
                  <a:lnTo>
                    <a:pt x="0" y="44"/>
                  </a:lnTo>
                  <a:lnTo>
                    <a:pt x="3" y="45"/>
                  </a:lnTo>
                  <a:lnTo>
                    <a:pt x="6" y="45"/>
                  </a:lnTo>
                  <a:lnTo>
                    <a:pt x="6" y="42"/>
                  </a:lnTo>
                  <a:lnTo>
                    <a:pt x="6" y="41"/>
                  </a:lnTo>
                  <a:lnTo>
                    <a:pt x="13" y="35"/>
                  </a:lnTo>
                  <a:lnTo>
                    <a:pt x="15" y="32"/>
                  </a:lnTo>
                  <a:lnTo>
                    <a:pt x="16" y="14"/>
                  </a:lnTo>
                  <a:lnTo>
                    <a:pt x="19" y="6"/>
                  </a:lnTo>
                  <a:lnTo>
                    <a:pt x="19" y="5"/>
                  </a:lnTo>
                  <a:lnTo>
                    <a:pt x="18" y="3"/>
                  </a:lnTo>
                  <a:lnTo>
                    <a:pt x="15"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13" name="Freeform 787"/>
            <p:cNvSpPr>
              <a:spLocks/>
            </p:cNvSpPr>
            <p:nvPr/>
          </p:nvSpPr>
          <p:spPr bwMode="auto">
            <a:xfrm>
              <a:off x="1227" y="2482"/>
              <a:ext cx="39" cy="22"/>
            </a:xfrm>
            <a:custGeom>
              <a:avLst/>
              <a:gdLst>
                <a:gd name="T0" fmla="*/ 11 w 39"/>
                <a:gd name="T1" fmla="*/ 0 h 22"/>
                <a:gd name="T2" fmla="*/ 9 w 39"/>
                <a:gd name="T3" fmla="*/ 1 h 22"/>
                <a:gd name="T4" fmla="*/ 9 w 39"/>
                <a:gd name="T5" fmla="*/ 3 h 22"/>
                <a:gd name="T6" fmla="*/ 8 w 39"/>
                <a:gd name="T7" fmla="*/ 4 h 22"/>
                <a:gd name="T8" fmla="*/ 6 w 39"/>
                <a:gd name="T9" fmla="*/ 6 h 22"/>
                <a:gd name="T10" fmla="*/ 5 w 39"/>
                <a:gd name="T11" fmla="*/ 7 h 22"/>
                <a:gd name="T12" fmla="*/ 3 w 39"/>
                <a:gd name="T13" fmla="*/ 9 h 22"/>
                <a:gd name="T14" fmla="*/ 0 w 39"/>
                <a:gd name="T15" fmla="*/ 12 h 22"/>
                <a:gd name="T16" fmla="*/ 3 w 39"/>
                <a:gd name="T17" fmla="*/ 15 h 22"/>
                <a:gd name="T18" fmla="*/ 24 w 39"/>
                <a:gd name="T19" fmla="*/ 21 h 22"/>
                <a:gd name="T20" fmla="*/ 32 w 39"/>
                <a:gd name="T21" fmla="*/ 22 h 22"/>
                <a:gd name="T22" fmla="*/ 38 w 39"/>
                <a:gd name="T23" fmla="*/ 19 h 22"/>
                <a:gd name="T24" fmla="*/ 39 w 39"/>
                <a:gd name="T25" fmla="*/ 18 h 22"/>
                <a:gd name="T26" fmla="*/ 38 w 39"/>
                <a:gd name="T27" fmla="*/ 18 h 22"/>
                <a:gd name="T28" fmla="*/ 38 w 39"/>
                <a:gd name="T29" fmla="*/ 12 h 22"/>
                <a:gd name="T30" fmla="*/ 38 w 39"/>
                <a:gd name="T31" fmla="*/ 10 h 22"/>
                <a:gd name="T32" fmla="*/ 36 w 39"/>
                <a:gd name="T33" fmla="*/ 10 h 22"/>
                <a:gd name="T34" fmla="*/ 35 w 39"/>
                <a:gd name="T35" fmla="*/ 9 h 22"/>
                <a:gd name="T36" fmla="*/ 33 w 39"/>
                <a:gd name="T37" fmla="*/ 9 h 22"/>
                <a:gd name="T38" fmla="*/ 32 w 39"/>
                <a:gd name="T39" fmla="*/ 9 h 22"/>
                <a:gd name="T40" fmla="*/ 30 w 39"/>
                <a:gd name="T41" fmla="*/ 10 h 22"/>
                <a:gd name="T42" fmla="*/ 27 w 39"/>
                <a:gd name="T43" fmla="*/ 10 h 22"/>
                <a:gd name="T44" fmla="*/ 27 w 39"/>
                <a:gd name="T45" fmla="*/ 9 h 22"/>
                <a:gd name="T46" fmla="*/ 26 w 39"/>
                <a:gd name="T47" fmla="*/ 9 h 22"/>
                <a:gd name="T48" fmla="*/ 26 w 39"/>
                <a:gd name="T49" fmla="*/ 7 h 22"/>
                <a:gd name="T50" fmla="*/ 24 w 39"/>
                <a:gd name="T51" fmla="*/ 7 h 22"/>
                <a:gd name="T52" fmla="*/ 23 w 39"/>
                <a:gd name="T53" fmla="*/ 7 h 22"/>
                <a:gd name="T54" fmla="*/ 23 w 39"/>
                <a:gd name="T55" fmla="*/ 6 h 22"/>
                <a:gd name="T56" fmla="*/ 21 w 39"/>
                <a:gd name="T57" fmla="*/ 6 h 22"/>
                <a:gd name="T58" fmla="*/ 18 w 39"/>
                <a:gd name="T59" fmla="*/ 4 h 22"/>
                <a:gd name="T60" fmla="*/ 17 w 39"/>
                <a:gd name="T61" fmla="*/ 1 h 22"/>
                <a:gd name="T62" fmla="*/ 12 w 39"/>
                <a:gd name="T63" fmla="*/ 1 h 22"/>
                <a:gd name="T64" fmla="*/ 11 w 39"/>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
                <a:gd name="T100" fmla="*/ 0 h 22"/>
                <a:gd name="T101" fmla="*/ 39 w 39"/>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 h="22">
                  <a:moveTo>
                    <a:pt x="11" y="0"/>
                  </a:moveTo>
                  <a:lnTo>
                    <a:pt x="9" y="1"/>
                  </a:lnTo>
                  <a:lnTo>
                    <a:pt x="9" y="3"/>
                  </a:lnTo>
                  <a:lnTo>
                    <a:pt x="8" y="4"/>
                  </a:lnTo>
                  <a:lnTo>
                    <a:pt x="6" y="6"/>
                  </a:lnTo>
                  <a:lnTo>
                    <a:pt x="5" y="7"/>
                  </a:lnTo>
                  <a:lnTo>
                    <a:pt x="3" y="9"/>
                  </a:lnTo>
                  <a:lnTo>
                    <a:pt x="0" y="12"/>
                  </a:lnTo>
                  <a:lnTo>
                    <a:pt x="3" y="15"/>
                  </a:lnTo>
                  <a:lnTo>
                    <a:pt x="24" y="21"/>
                  </a:lnTo>
                  <a:lnTo>
                    <a:pt x="32" y="22"/>
                  </a:lnTo>
                  <a:lnTo>
                    <a:pt x="38" y="19"/>
                  </a:lnTo>
                  <a:lnTo>
                    <a:pt x="39" y="18"/>
                  </a:lnTo>
                  <a:lnTo>
                    <a:pt x="38" y="18"/>
                  </a:lnTo>
                  <a:lnTo>
                    <a:pt x="38" y="12"/>
                  </a:lnTo>
                  <a:lnTo>
                    <a:pt x="38" y="10"/>
                  </a:lnTo>
                  <a:lnTo>
                    <a:pt x="36" y="10"/>
                  </a:lnTo>
                  <a:lnTo>
                    <a:pt x="35" y="9"/>
                  </a:lnTo>
                  <a:lnTo>
                    <a:pt x="33" y="9"/>
                  </a:lnTo>
                  <a:lnTo>
                    <a:pt x="32" y="9"/>
                  </a:lnTo>
                  <a:lnTo>
                    <a:pt x="30" y="10"/>
                  </a:lnTo>
                  <a:lnTo>
                    <a:pt x="27" y="10"/>
                  </a:lnTo>
                  <a:lnTo>
                    <a:pt x="27" y="9"/>
                  </a:lnTo>
                  <a:lnTo>
                    <a:pt x="26" y="9"/>
                  </a:lnTo>
                  <a:lnTo>
                    <a:pt x="26" y="7"/>
                  </a:lnTo>
                  <a:lnTo>
                    <a:pt x="24" y="7"/>
                  </a:lnTo>
                  <a:lnTo>
                    <a:pt x="23" y="7"/>
                  </a:lnTo>
                  <a:lnTo>
                    <a:pt x="23" y="6"/>
                  </a:lnTo>
                  <a:lnTo>
                    <a:pt x="21" y="6"/>
                  </a:lnTo>
                  <a:lnTo>
                    <a:pt x="18" y="4"/>
                  </a:lnTo>
                  <a:lnTo>
                    <a:pt x="17" y="1"/>
                  </a:lnTo>
                  <a:lnTo>
                    <a:pt x="12" y="1"/>
                  </a:lnTo>
                  <a:lnTo>
                    <a:pt x="11"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14" name="Freeform 788"/>
            <p:cNvSpPr>
              <a:spLocks/>
            </p:cNvSpPr>
            <p:nvPr/>
          </p:nvSpPr>
          <p:spPr bwMode="auto">
            <a:xfrm>
              <a:off x="1298" y="2537"/>
              <a:ext cx="55" cy="48"/>
            </a:xfrm>
            <a:custGeom>
              <a:avLst/>
              <a:gdLst>
                <a:gd name="T0" fmla="*/ 37 w 55"/>
                <a:gd name="T1" fmla="*/ 6 h 48"/>
                <a:gd name="T2" fmla="*/ 28 w 55"/>
                <a:gd name="T3" fmla="*/ 8 h 48"/>
                <a:gd name="T4" fmla="*/ 22 w 55"/>
                <a:gd name="T5" fmla="*/ 3 h 48"/>
                <a:gd name="T6" fmla="*/ 15 w 55"/>
                <a:gd name="T7" fmla="*/ 5 h 48"/>
                <a:gd name="T8" fmla="*/ 4 w 55"/>
                <a:gd name="T9" fmla="*/ 0 h 48"/>
                <a:gd name="T10" fmla="*/ 1 w 55"/>
                <a:gd name="T11" fmla="*/ 3 h 48"/>
                <a:gd name="T12" fmla="*/ 0 w 55"/>
                <a:gd name="T13" fmla="*/ 5 h 48"/>
                <a:gd name="T14" fmla="*/ 0 w 55"/>
                <a:gd name="T15" fmla="*/ 6 h 48"/>
                <a:gd name="T16" fmla="*/ 1 w 55"/>
                <a:gd name="T17" fmla="*/ 8 h 48"/>
                <a:gd name="T18" fmla="*/ 1 w 55"/>
                <a:gd name="T19" fmla="*/ 11 h 48"/>
                <a:gd name="T20" fmla="*/ 0 w 55"/>
                <a:gd name="T21" fmla="*/ 14 h 48"/>
                <a:gd name="T22" fmla="*/ 1 w 55"/>
                <a:gd name="T23" fmla="*/ 20 h 48"/>
                <a:gd name="T24" fmla="*/ 3 w 55"/>
                <a:gd name="T25" fmla="*/ 21 h 48"/>
                <a:gd name="T26" fmla="*/ 6 w 55"/>
                <a:gd name="T27" fmla="*/ 23 h 48"/>
                <a:gd name="T28" fmla="*/ 7 w 55"/>
                <a:gd name="T29" fmla="*/ 23 h 48"/>
                <a:gd name="T30" fmla="*/ 13 w 55"/>
                <a:gd name="T31" fmla="*/ 27 h 48"/>
                <a:gd name="T32" fmla="*/ 15 w 55"/>
                <a:gd name="T33" fmla="*/ 23 h 48"/>
                <a:gd name="T34" fmla="*/ 12 w 55"/>
                <a:gd name="T35" fmla="*/ 21 h 48"/>
                <a:gd name="T36" fmla="*/ 12 w 55"/>
                <a:gd name="T37" fmla="*/ 20 h 48"/>
                <a:gd name="T38" fmla="*/ 13 w 55"/>
                <a:gd name="T39" fmla="*/ 20 h 48"/>
                <a:gd name="T40" fmla="*/ 15 w 55"/>
                <a:gd name="T41" fmla="*/ 20 h 48"/>
                <a:gd name="T42" fmla="*/ 19 w 55"/>
                <a:gd name="T43" fmla="*/ 24 h 48"/>
                <a:gd name="T44" fmla="*/ 21 w 55"/>
                <a:gd name="T45" fmla="*/ 27 h 48"/>
                <a:gd name="T46" fmla="*/ 24 w 55"/>
                <a:gd name="T47" fmla="*/ 29 h 48"/>
                <a:gd name="T48" fmla="*/ 33 w 55"/>
                <a:gd name="T49" fmla="*/ 33 h 48"/>
                <a:gd name="T50" fmla="*/ 36 w 55"/>
                <a:gd name="T51" fmla="*/ 36 h 48"/>
                <a:gd name="T52" fmla="*/ 37 w 55"/>
                <a:gd name="T53" fmla="*/ 44 h 48"/>
                <a:gd name="T54" fmla="*/ 37 w 55"/>
                <a:gd name="T55" fmla="*/ 45 h 48"/>
                <a:gd name="T56" fmla="*/ 40 w 55"/>
                <a:gd name="T57" fmla="*/ 47 h 48"/>
                <a:gd name="T58" fmla="*/ 42 w 55"/>
                <a:gd name="T59" fmla="*/ 47 h 48"/>
                <a:gd name="T60" fmla="*/ 43 w 55"/>
                <a:gd name="T61" fmla="*/ 47 h 48"/>
                <a:gd name="T62" fmla="*/ 42 w 55"/>
                <a:gd name="T63" fmla="*/ 44 h 48"/>
                <a:gd name="T64" fmla="*/ 42 w 55"/>
                <a:gd name="T65" fmla="*/ 42 h 48"/>
                <a:gd name="T66" fmla="*/ 45 w 55"/>
                <a:gd name="T67" fmla="*/ 44 h 48"/>
                <a:gd name="T68" fmla="*/ 46 w 55"/>
                <a:gd name="T69" fmla="*/ 45 h 48"/>
                <a:gd name="T70" fmla="*/ 46 w 55"/>
                <a:gd name="T71" fmla="*/ 48 h 48"/>
                <a:gd name="T72" fmla="*/ 48 w 55"/>
                <a:gd name="T73" fmla="*/ 48 h 48"/>
                <a:gd name="T74" fmla="*/ 51 w 55"/>
                <a:gd name="T75" fmla="*/ 47 h 48"/>
                <a:gd name="T76" fmla="*/ 51 w 55"/>
                <a:gd name="T77" fmla="*/ 44 h 48"/>
                <a:gd name="T78" fmla="*/ 51 w 55"/>
                <a:gd name="T79" fmla="*/ 41 h 48"/>
                <a:gd name="T80" fmla="*/ 51 w 55"/>
                <a:gd name="T81" fmla="*/ 39 h 48"/>
                <a:gd name="T82" fmla="*/ 52 w 55"/>
                <a:gd name="T83" fmla="*/ 38 h 48"/>
                <a:gd name="T84" fmla="*/ 49 w 55"/>
                <a:gd name="T85" fmla="*/ 35 h 48"/>
                <a:gd name="T86" fmla="*/ 49 w 55"/>
                <a:gd name="T87" fmla="*/ 30 h 48"/>
                <a:gd name="T88" fmla="*/ 52 w 55"/>
                <a:gd name="T89" fmla="*/ 27 h 48"/>
                <a:gd name="T90" fmla="*/ 54 w 55"/>
                <a:gd name="T91" fmla="*/ 27 h 48"/>
                <a:gd name="T92" fmla="*/ 55 w 55"/>
                <a:gd name="T93" fmla="*/ 27 h 48"/>
                <a:gd name="T94" fmla="*/ 40 w 55"/>
                <a:gd name="T95" fmla="*/ 14 h 48"/>
                <a:gd name="T96" fmla="*/ 37 w 55"/>
                <a:gd name="T97" fmla="*/ 6 h 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
                <a:gd name="T148" fmla="*/ 0 h 48"/>
                <a:gd name="T149" fmla="*/ 55 w 55"/>
                <a:gd name="T150" fmla="*/ 48 h 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 h="48">
                  <a:moveTo>
                    <a:pt x="37" y="6"/>
                  </a:moveTo>
                  <a:lnTo>
                    <a:pt x="28" y="8"/>
                  </a:lnTo>
                  <a:lnTo>
                    <a:pt x="22" y="3"/>
                  </a:lnTo>
                  <a:lnTo>
                    <a:pt x="15" y="5"/>
                  </a:lnTo>
                  <a:lnTo>
                    <a:pt x="4" y="0"/>
                  </a:lnTo>
                  <a:lnTo>
                    <a:pt x="1" y="3"/>
                  </a:lnTo>
                  <a:lnTo>
                    <a:pt x="0" y="5"/>
                  </a:lnTo>
                  <a:lnTo>
                    <a:pt x="0" y="6"/>
                  </a:lnTo>
                  <a:lnTo>
                    <a:pt x="1" y="8"/>
                  </a:lnTo>
                  <a:lnTo>
                    <a:pt x="1" y="11"/>
                  </a:lnTo>
                  <a:lnTo>
                    <a:pt x="0" y="14"/>
                  </a:lnTo>
                  <a:lnTo>
                    <a:pt x="1" y="20"/>
                  </a:lnTo>
                  <a:lnTo>
                    <a:pt x="3" y="21"/>
                  </a:lnTo>
                  <a:lnTo>
                    <a:pt x="6" y="23"/>
                  </a:lnTo>
                  <a:lnTo>
                    <a:pt x="7" y="23"/>
                  </a:lnTo>
                  <a:lnTo>
                    <a:pt x="13" y="27"/>
                  </a:lnTo>
                  <a:lnTo>
                    <a:pt x="15" y="23"/>
                  </a:lnTo>
                  <a:lnTo>
                    <a:pt x="12" y="21"/>
                  </a:lnTo>
                  <a:lnTo>
                    <a:pt x="12" y="20"/>
                  </a:lnTo>
                  <a:lnTo>
                    <a:pt x="13" y="20"/>
                  </a:lnTo>
                  <a:lnTo>
                    <a:pt x="15" y="20"/>
                  </a:lnTo>
                  <a:lnTo>
                    <a:pt x="19" y="24"/>
                  </a:lnTo>
                  <a:lnTo>
                    <a:pt x="21" y="27"/>
                  </a:lnTo>
                  <a:lnTo>
                    <a:pt x="24" y="29"/>
                  </a:lnTo>
                  <a:lnTo>
                    <a:pt x="33" y="33"/>
                  </a:lnTo>
                  <a:lnTo>
                    <a:pt x="36" y="36"/>
                  </a:lnTo>
                  <a:lnTo>
                    <a:pt x="37" y="44"/>
                  </a:lnTo>
                  <a:lnTo>
                    <a:pt x="37" y="45"/>
                  </a:lnTo>
                  <a:lnTo>
                    <a:pt x="40" y="47"/>
                  </a:lnTo>
                  <a:lnTo>
                    <a:pt x="42" y="47"/>
                  </a:lnTo>
                  <a:lnTo>
                    <a:pt x="43" y="47"/>
                  </a:lnTo>
                  <a:lnTo>
                    <a:pt x="42" y="44"/>
                  </a:lnTo>
                  <a:lnTo>
                    <a:pt x="42" y="42"/>
                  </a:lnTo>
                  <a:lnTo>
                    <a:pt x="45" y="44"/>
                  </a:lnTo>
                  <a:lnTo>
                    <a:pt x="46" y="45"/>
                  </a:lnTo>
                  <a:lnTo>
                    <a:pt x="46" y="48"/>
                  </a:lnTo>
                  <a:lnTo>
                    <a:pt x="48" y="48"/>
                  </a:lnTo>
                  <a:lnTo>
                    <a:pt x="51" y="47"/>
                  </a:lnTo>
                  <a:lnTo>
                    <a:pt x="51" y="44"/>
                  </a:lnTo>
                  <a:lnTo>
                    <a:pt x="51" y="41"/>
                  </a:lnTo>
                  <a:lnTo>
                    <a:pt x="51" y="39"/>
                  </a:lnTo>
                  <a:lnTo>
                    <a:pt x="52" y="38"/>
                  </a:lnTo>
                  <a:lnTo>
                    <a:pt x="49" y="35"/>
                  </a:lnTo>
                  <a:lnTo>
                    <a:pt x="49" y="30"/>
                  </a:lnTo>
                  <a:lnTo>
                    <a:pt x="52" y="27"/>
                  </a:lnTo>
                  <a:lnTo>
                    <a:pt x="54" y="27"/>
                  </a:lnTo>
                  <a:lnTo>
                    <a:pt x="55" y="27"/>
                  </a:lnTo>
                  <a:lnTo>
                    <a:pt x="40" y="14"/>
                  </a:lnTo>
                  <a:lnTo>
                    <a:pt x="37"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15" name="Freeform 789"/>
            <p:cNvSpPr>
              <a:spLocks/>
            </p:cNvSpPr>
            <p:nvPr/>
          </p:nvSpPr>
          <p:spPr bwMode="auto">
            <a:xfrm>
              <a:off x="1515" y="2383"/>
              <a:ext cx="4" cy="1"/>
            </a:xfrm>
            <a:custGeom>
              <a:avLst/>
              <a:gdLst>
                <a:gd name="T0" fmla="*/ 1 w 4"/>
                <a:gd name="T1" fmla="*/ 0 h 1"/>
                <a:gd name="T2" fmla="*/ 3 w 4"/>
                <a:gd name="T3" fmla="*/ 0 h 1"/>
                <a:gd name="T4" fmla="*/ 4 w 4"/>
                <a:gd name="T5" fmla="*/ 1 h 1"/>
                <a:gd name="T6" fmla="*/ 1 w 4"/>
                <a:gd name="T7" fmla="*/ 1 h 1"/>
                <a:gd name="T8" fmla="*/ 0 w 4"/>
                <a:gd name="T9" fmla="*/ 1 h 1"/>
                <a:gd name="T10" fmla="*/ 1 w 4"/>
                <a:gd name="T11" fmla="*/ 0 h 1"/>
                <a:gd name="T12" fmla="*/ 0 60000 65536"/>
                <a:gd name="T13" fmla="*/ 0 60000 65536"/>
                <a:gd name="T14" fmla="*/ 0 60000 65536"/>
                <a:gd name="T15" fmla="*/ 0 60000 65536"/>
                <a:gd name="T16" fmla="*/ 0 60000 65536"/>
                <a:gd name="T17" fmla="*/ 0 60000 65536"/>
                <a:gd name="T18" fmla="*/ 0 w 4"/>
                <a:gd name="T19" fmla="*/ 0 h 1"/>
                <a:gd name="T20" fmla="*/ 4 w 4"/>
                <a:gd name="T21" fmla="*/ 1 h 1"/>
              </a:gdLst>
              <a:ahLst/>
              <a:cxnLst>
                <a:cxn ang="T12">
                  <a:pos x="T0" y="T1"/>
                </a:cxn>
                <a:cxn ang="T13">
                  <a:pos x="T2" y="T3"/>
                </a:cxn>
                <a:cxn ang="T14">
                  <a:pos x="T4" y="T5"/>
                </a:cxn>
                <a:cxn ang="T15">
                  <a:pos x="T6" y="T7"/>
                </a:cxn>
                <a:cxn ang="T16">
                  <a:pos x="T8" y="T9"/>
                </a:cxn>
                <a:cxn ang="T17">
                  <a:pos x="T10" y="T11"/>
                </a:cxn>
              </a:cxnLst>
              <a:rect l="T18" t="T19" r="T20" b="T21"/>
              <a:pathLst>
                <a:path w="4" h="1">
                  <a:moveTo>
                    <a:pt x="1" y="0"/>
                  </a:moveTo>
                  <a:lnTo>
                    <a:pt x="3" y="0"/>
                  </a:lnTo>
                  <a:lnTo>
                    <a:pt x="4" y="1"/>
                  </a:lnTo>
                  <a:lnTo>
                    <a:pt x="1" y="1"/>
                  </a:lnTo>
                  <a:lnTo>
                    <a:pt x="0" y="1"/>
                  </a:lnTo>
                  <a:lnTo>
                    <a:pt x="1"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16" name="Freeform 790"/>
            <p:cNvSpPr>
              <a:spLocks/>
            </p:cNvSpPr>
            <p:nvPr/>
          </p:nvSpPr>
          <p:spPr bwMode="auto">
            <a:xfrm>
              <a:off x="1509" y="2402"/>
              <a:ext cx="7" cy="5"/>
            </a:xfrm>
            <a:custGeom>
              <a:avLst/>
              <a:gdLst>
                <a:gd name="T0" fmla="*/ 4 w 7"/>
                <a:gd name="T1" fmla="*/ 2 h 5"/>
                <a:gd name="T2" fmla="*/ 7 w 7"/>
                <a:gd name="T3" fmla="*/ 3 h 5"/>
                <a:gd name="T4" fmla="*/ 7 w 7"/>
                <a:gd name="T5" fmla="*/ 5 h 5"/>
                <a:gd name="T6" fmla="*/ 4 w 7"/>
                <a:gd name="T7" fmla="*/ 5 h 5"/>
                <a:gd name="T8" fmla="*/ 1 w 7"/>
                <a:gd name="T9" fmla="*/ 3 h 5"/>
                <a:gd name="T10" fmla="*/ 0 w 7"/>
                <a:gd name="T11" fmla="*/ 2 h 5"/>
                <a:gd name="T12" fmla="*/ 1 w 7"/>
                <a:gd name="T13" fmla="*/ 0 h 5"/>
                <a:gd name="T14" fmla="*/ 4 w 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4" y="2"/>
                  </a:moveTo>
                  <a:lnTo>
                    <a:pt x="7" y="3"/>
                  </a:lnTo>
                  <a:lnTo>
                    <a:pt x="7" y="5"/>
                  </a:lnTo>
                  <a:lnTo>
                    <a:pt x="4" y="5"/>
                  </a:lnTo>
                  <a:lnTo>
                    <a:pt x="1" y="3"/>
                  </a:lnTo>
                  <a:lnTo>
                    <a:pt x="0" y="2"/>
                  </a:lnTo>
                  <a:lnTo>
                    <a:pt x="1" y="0"/>
                  </a:lnTo>
                  <a:lnTo>
                    <a:pt x="4"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17" name="Freeform 791"/>
            <p:cNvSpPr>
              <a:spLocks/>
            </p:cNvSpPr>
            <p:nvPr/>
          </p:nvSpPr>
          <p:spPr bwMode="auto">
            <a:xfrm>
              <a:off x="1491" y="2386"/>
              <a:ext cx="46" cy="33"/>
            </a:xfrm>
            <a:custGeom>
              <a:avLst/>
              <a:gdLst>
                <a:gd name="T0" fmla="*/ 43 w 46"/>
                <a:gd name="T1" fmla="*/ 33 h 33"/>
                <a:gd name="T2" fmla="*/ 45 w 46"/>
                <a:gd name="T3" fmla="*/ 28 h 33"/>
                <a:gd name="T4" fmla="*/ 43 w 46"/>
                <a:gd name="T5" fmla="*/ 27 h 33"/>
                <a:gd name="T6" fmla="*/ 42 w 46"/>
                <a:gd name="T7" fmla="*/ 25 h 33"/>
                <a:gd name="T8" fmla="*/ 42 w 46"/>
                <a:gd name="T9" fmla="*/ 24 h 33"/>
                <a:gd name="T10" fmla="*/ 42 w 46"/>
                <a:gd name="T11" fmla="*/ 22 h 33"/>
                <a:gd name="T12" fmla="*/ 45 w 46"/>
                <a:gd name="T13" fmla="*/ 21 h 33"/>
                <a:gd name="T14" fmla="*/ 45 w 46"/>
                <a:gd name="T15" fmla="*/ 16 h 33"/>
                <a:gd name="T16" fmla="*/ 46 w 46"/>
                <a:gd name="T17" fmla="*/ 15 h 33"/>
                <a:gd name="T18" fmla="*/ 46 w 46"/>
                <a:gd name="T19" fmla="*/ 13 h 33"/>
                <a:gd name="T20" fmla="*/ 45 w 46"/>
                <a:gd name="T21" fmla="*/ 12 h 33"/>
                <a:gd name="T22" fmla="*/ 45 w 46"/>
                <a:gd name="T23" fmla="*/ 7 h 33"/>
                <a:gd name="T24" fmla="*/ 45 w 46"/>
                <a:gd name="T25" fmla="*/ 4 h 33"/>
                <a:gd name="T26" fmla="*/ 43 w 46"/>
                <a:gd name="T27" fmla="*/ 3 h 33"/>
                <a:gd name="T28" fmla="*/ 43 w 46"/>
                <a:gd name="T29" fmla="*/ 1 h 33"/>
                <a:gd name="T30" fmla="*/ 42 w 46"/>
                <a:gd name="T31" fmla="*/ 1 h 33"/>
                <a:gd name="T32" fmla="*/ 40 w 46"/>
                <a:gd name="T33" fmla="*/ 3 h 33"/>
                <a:gd name="T34" fmla="*/ 31 w 46"/>
                <a:gd name="T35" fmla="*/ 3 h 33"/>
                <a:gd name="T36" fmla="*/ 27 w 46"/>
                <a:gd name="T37" fmla="*/ 0 h 33"/>
                <a:gd name="T38" fmla="*/ 22 w 46"/>
                <a:gd name="T39" fmla="*/ 0 h 33"/>
                <a:gd name="T40" fmla="*/ 18 w 46"/>
                <a:gd name="T41" fmla="*/ 1 h 33"/>
                <a:gd name="T42" fmla="*/ 16 w 46"/>
                <a:gd name="T43" fmla="*/ 1 h 33"/>
                <a:gd name="T44" fmla="*/ 15 w 46"/>
                <a:gd name="T45" fmla="*/ 3 h 33"/>
                <a:gd name="T46" fmla="*/ 15 w 46"/>
                <a:gd name="T47" fmla="*/ 6 h 33"/>
                <a:gd name="T48" fmla="*/ 16 w 46"/>
                <a:gd name="T49" fmla="*/ 6 h 33"/>
                <a:gd name="T50" fmla="*/ 22 w 46"/>
                <a:gd name="T51" fmla="*/ 6 h 33"/>
                <a:gd name="T52" fmla="*/ 25 w 46"/>
                <a:gd name="T53" fmla="*/ 7 h 33"/>
                <a:gd name="T54" fmla="*/ 27 w 46"/>
                <a:gd name="T55" fmla="*/ 9 h 33"/>
                <a:gd name="T56" fmla="*/ 27 w 46"/>
                <a:gd name="T57" fmla="*/ 16 h 33"/>
                <a:gd name="T58" fmla="*/ 27 w 46"/>
                <a:gd name="T59" fmla="*/ 18 h 33"/>
                <a:gd name="T60" fmla="*/ 33 w 46"/>
                <a:gd name="T61" fmla="*/ 22 h 33"/>
                <a:gd name="T62" fmla="*/ 33 w 46"/>
                <a:gd name="T63" fmla="*/ 24 h 33"/>
                <a:gd name="T64" fmla="*/ 13 w 46"/>
                <a:gd name="T65" fmla="*/ 25 h 33"/>
                <a:gd name="T66" fmla="*/ 9 w 46"/>
                <a:gd name="T67" fmla="*/ 24 h 33"/>
                <a:gd name="T68" fmla="*/ 0 w 46"/>
                <a:gd name="T69" fmla="*/ 24 h 33"/>
                <a:gd name="T70" fmla="*/ 0 w 46"/>
                <a:gd name="T71" fmla="*/ 27 h 33"/>
                <a:gd name="T72" fmla="*/ 1 w 46"/>
                <a:gd name="T73" fmla="*/ 30 h 33"/>
                <a:gd name="T74" fmla="*/ 6 w 46"/>
                <a:gd name="T75" fmla="*/ 31 h 33"/>
                <a:gd name="T76" fmla="*/ 7 w 46"/>
                <a:gd name="T77" fmla="*/ 33 h 33"/>
                <a:gd name="T78" fmla="*/ 9 w 46"/>
                <a:gd name="T79" fmla="*/ 33 h 33"/>
                <a:gd name="T80" fmla="*/ 9 w 46"/>
                <a:gd name="T81" fmla="*/ 31 h 33"/>
                <a:gd name="T82" fmla="*/ 10 w 46"/>
                <a:gd name="T83" fmla="*/ 30 h 33"/>
                <a:gd name="T84" fmla="*/ 12 w 46"/>
                <a:gd name="T85" fmla="*/ 30 h 33"/>
                <a:gd name="T86" fmla="*/ 27 w 46"/>
                <a:gd name="T87" fmla="*/ 31 h 33"/>
                <a:gd name="T88" fmla="*/ 34 w 46"/>
                <a:gd name="T89" fmla="*/ 30 h 33"/>
                <a:gd name="T90" fmla="*/ 39 w 46"/>
                <a:gd name="T91" fmla="*/ 31 h 33"/>
                <a:gd name="T92" fmla="*/ 43 w 46"/>
                <a:gd name="T93" fmla="*/ 33 h 3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6"/>
                <a:gd name="T142" fmla="*/ 0 h 33"/>
                <a:gd name="T143" fmla="*/ 46 w 46"/>
                <a:gd name="T144" fmla="*/ 33 h 3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6" h="33">
                  <a:moveTo>
                    <a:pt x="43" y="33"/>
                  </a:moveTo>
                  <a:lnTo>
                    <a:pt x="45" y="28"/>
                  </a:lnTo>
                  <a:lnTo>
                    <a:pt x="43" y="27"/>
                  </a:lnTo>
                  <a:lnTo>
                    <a:pt x="42" y="25"/>
                  </a:lnTo>
                  <a:lnTo>
                    <a:pt x="42" y="24"/>
                  </a:lnTo>
                  <a:lnTo>
                    <a:pt x="42" y="22"/>
                  </a:lnTo>
                  <a:lnTo>
                    <a:pt x="45" y="21"/>
                  </a:lnTo>
                  <a:lnTo>
                    <a:pt x="45" y="16"/>
                  </a:lnTo>
                  <a:lnTo>
                    <a:pt x="46" y="15"/>
                  </a:lnTo>
                  <a:lnTo>
                    <a:pt x="46" y="13"/>
                  </a:lnTo>
                  <a:lnTo>
                    <a:pt x="45" y="12"/>
                  </a:lnTo>
                  <a:lnTo>
                    <a:pt x="45" y="7"/>
                  </a:lnTo>
                  <a:lnTo>
                    <a:pt x="45" y="4"/>
                  </a:lnTo>
                  <a:lnTo>
                    <a:pt x="43" y="3"/>
                  </a:lnTo>
                  <a:lnTo>
                    <a:pt x="43" y="1"/>
                  </a:lnTo>
                  <a:lnTo>
                    <a:pt x="42" y="1"/>
                  </a:lnTo>
                  <a:lnTo>
                    <a:pt x="40" y="3"/>
                  </a:lnTo>
                  <a:lnTo>
                    <a:pt x="31" y="3"/>
                  </a:lnTo>
                  <a:lnTo>
                    <a:pt x="27" y="0"/>
                  </a:lnTo>
                  <a:lnTo>
                    <a:pt x="22" y="0"/>
                  </a:lnTo>
                  <a:lnTo>
                    <a:pt x="18" y="1"/>
                  </a:lnTo>
                  <a:lnTo>
                    <a:pt x="16" y="1"/>
                  </a:lnTo>
                  <a:lnTo>
                    <a:pt x="15" y="3"/>
                  </a:lnTo>
                  <a:lnTo>
                    <a:pt x="15" y="6"/>
                  </a:lnTo>
                  <a:lnTo>
                    <a:pt x="16" y="6"/>
                  </a:lnTo>
                  <a:lnTo>
                    <a:pt x="22" y="6"/>
                  </a:lnTo>
                  <a:lnTo>
                    <a:pt x="25" y="7"/>
                  </a:lnTo>
                  <a:lnTo>
                    <a:pt x="27" y="9"/>
                  </a:lnTo>
                  <a:lnTo>
                    <a:pt x="27" y="16"/>
                  </a:lnTo>
                  <a:lnTo>
                    <a:pt x="27" y="18"/>
                  </a:lnTo>
                  <a:lnTo>
                    <a:pt x="33" y="22"/>
                  </a:lnTo>
                  <a:lnTo>
                    <a:pt x="33" y="24"/>
                  </a:lnTo>
                  <a:lnTo>
                    <a:pt x="13" y="25"/>
                  </a:lnTo>
                  <a:lnTo>
                    <a:pt x="9" y="24"/>
                  </a:lnTo>
                  <a:lnTo>
                    <a:pt x="0" y="24"/>
                  </a:lnTo>
                  <a:lnTo>
                    <a:pt x="0" y="27"/>
                  </a:lnTo>
                  <a:lnTo>
                    <a:pt x="1" y="30"/>
                  </a:lnTo>
                  <a:lnTo>
                    <a:pt x="6" y="31"/>
                  </a:lnTo>
                  <a:lnTo>
                    <a:pt x="7" y="33"/>
                  </a:lnTo>
                  <a:lnTo>
                    <a:pt x="9" y="33"/>
                  </a:lnTo>
                  <a:lnTo>
                    <a:pt x="9" y="31"/>
                  </a:lnTo>
                  <a:lnTo>
                    <a:pt x="10" y="30"/>
                  </a:lnTo>
                  <a:lnTo>
                    <a:pt x="12" y="30"/>
                  </a:lnTo>
                  <a:lnTo>
                    <a:pt x="27" y="31"/>
                  </a:lnTo>
                  <a:lnTo>
                    <a:pt x="34" y="30"/>
                  </a:lnTo>
                  <a:lnTo>
                    <a:pt x="39" y="31"/>
                  </a:lnTo>
                  <a:lnTo>
                    <a:pt x="43" y="33"/>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18" name="Freeform 792"/>
            <p:cNvSpPr>
              <a:spLocks/>
            </p:cNvSpPr>
            <p:nvPr/>
          </p:nvSpPr>
          <p:spPr bwMode="auto">
            <a:xfrm>
              <a:off x="1500" y="2639"/>
              <a:ext cx="653" cy="684"/>
            </a:xfrm>
            <a:custGeom>
              <a:avLst/>
              <a:gdLst>
                <a:gd name="T0" fmla="*/ 203 w 653"/>
                <a:gd name="T1" fmla="*/ 16 h 684"/>
                <a:gd name="T2" fmla="*/ 151 w 653"/>
                <a:gd name="T3" fmla="*/ 15 h 684"/>
                <a:gd name="T4" fmla="*/ 166 w 653"/>
                <a:gd name="T5" fmla="*/ 46 h 684"/>
                <a:gd name="T6" fmla="*/ 169 w 653"/>
                <a:gd name="T7" fmla="*/ 54 h 684"/>
                <a:gd name="T8" fmla="*/ 157 w 653"/>
                <a:gd name="T9" fmla="*/ 63 h 684"/>
                <a:gd name="T10" fmla="*/ 124 w 653"/>
                <a:gd name="T11" fmla="*/ 73 h 684"/>
                <a:gd name="T12" fmla="*/ 103 w 653"/>
                <a:gd name="T13" fmla="*/ 54 h 684"/>
                <a:gd name="T14" fmla="*/ 67 w 653"/>
                <a:gd name="T15" fmla="*/ 58 h 684"/>
                <a:gd name="T16" fmla="*/ 72 w 653"/>
                <a:gd name="T17" fmla="*/ 69 h 684"/>
                <a:gd name="T18" fmla="*/ 72 w 653"/>
                <a:gd name="T19" fmla="*/ 75 h 684"/>
                <a:gd name="T20" fmla="*/ 66 w 653"/>
                <a:gd name="T21" fmla="*/ 145 h 684"/>
                <a:gd name="T22" fmla="*/ 12 w 653"/>
                <a:gd name="T23" fmla="*/ 196 h 684"/>
                <a:gd name="T24" fmla="*/ 12 w 653"/>
                <a:gd name="T25" fmla="*/ 235 h 684"/>
                <a:gd name="T26" fmla="*/ 27 w 653"/>
                <a:gd name="T27" fmla="*/ 247 h 684"/>
                <a:gd name="T28" fmla="*/ 55 w 653"/>
                <a:gd name="T29" fmla="*/ 269 h 684"/>
                <a:gd name="T30" fmla="*/ 72 w 653"/>
                <a:gd name="T31" fmla="*/ 268 h 684"/>
                <a:gd name="T32" fmla="*/ 142 w 653"/>
                <a:gd name="T33" fmla="*/ 251 h 684"/>
                <a:gd name="T34" fmla="*/ 175 w 653"/>
                <a:gd name="T35" fmla="*/ 296 h 684"/>
                <a:gd name="T36" fmla="*/ 224 w 653"/>
                <a:gd name="T37" fmla="*/ 325 h 684"/>
                <a:gd name="T38" fmla="*/ 229 w 653"/>
                <a:gd name="T39" fmla="*/ 361 h 684"/>
                <a:gd name="T40" fmla="*/ 271 w 653"/>
                <a:gd name="T41" fmla="*/ 394 h 684"/>
                <a:gd name="T42" fmla="*/ 263 w 653"/>
                <a:gd name="T43" fmla="*/ 428 h 684"/>
                <a:gd name="T44" fmla="*/ 275 w 653"/>
                <a:gd name="T45" fmla="*/ 466 h 684"/>
                <a:gd name="T46" fmla="*/ 305 w 653"/>
                <a:gd name="T47" fmla="*/ 492 h 684"/>
                <a:gd name="T48" fmla="*/ 326 w 653"/>
                <a:gd name="T49" fmla="*/ 500 h 684"/>
                <a:gd name="T50" fmla="*/ 329 w 653"/>
                <a:gd name="T51" fmla="*/ 561 h 684"/>
                <a:gd name="T52" fmla="*/ 277 w 653"/>
                <a:gd name="T53" fmla="*/ 611 h 684"/>
                <a:gd name="T54" fmla="*/ 296 w 653"/>
                <a:gd name="T55" fmla="*/ 623 h 684"/>
                <a:gd name="T56" fmla="*/ 313 w 653"/>
                <a:gd name="T57" fmla="*/ 636 h 684"/>
                <a:gd name="T58" fmla="*/ 326 w 653"/>
                <a:gd name="T59" fmla="*/ 645 h 684"/>
                <a:gd name="T60" fmla="*/ 344 w 653"/>
                <a:gd name="T61" fmla="*/ 666 h 684"/>
                <a:gd name="T62" fmla="*/ 350 w 653"/>
                <a:gd name="T63" fmla="*/ 677 h 684"/>
                <a:gd name="T64" fmla="*/ 420 w 653"/>
                <a:gd name="T65" fmla="*/ 579 h 684"/>
                <a:gd name="T66" fmla="*/ 420 w 653"/>
                <a:gd name="T67" fmla="*/ 540 h 684"/>
                <a:gd name="T68" fmla="*/ 464 w 653"/>
                <a:gd name="T69" fmla="*/ 497 h 684"/>
                <a:gd name="T70" fmla="*/ 489 w 653"/>
                <a:gd name="T71" fmla="*/ 485 h 684"/>
                <a:gd name="T72" fmla="*/ 503 w 653"/>
                <a:gd name="T73" fmla="*/ 479 h 684"/>
                <a:gd name="T74" fmla="*/ 545 w 653"/>
                <a:gd name="T75" fmla="*/ 464 h 684"/>
                <a:gd name="T76" fmla="*/ 585 w 653"/>
                <a:gd name="T77" fmla="*/ 307 h 684"/>
                <a:gd name="T78" fmla="*/ 648 w 653"/>
                <a:gd name="T79" fmla="*/ 183 h 684"/>
                <a:gd name="T80" fmla="*/ 569 w 653"/>
                <a:gd name="T81" fmla="*/ 135 h 684"/>
                <a:gd name="T82" fmla="*/ 492 w 653"/>
                <a:gd name="T83" fmla="*/ 132 h 684"/>
                <a:gd name="T84" fmla="*/ 491 w 653"/>
                <a:gd name="T85" fmla="*/ 123 h 684"/>
                <a:gd name="T86" fmla="*/ 482 w 653"/>
                <a:gd name="T87" fmla="*/ 112 h 684"/>
                <a:gd name="T88" fmla="*/ 465 w 653"/>
                <a:gd name="T89" fmla="*/ 105 h 684"/>
                <a:gd name="T90" fmla="*/ 429 w 653"/>
                <a:gd name="T91" fmla="*/ 103 h 684"/>
                <a:gd name="T92" fmla="*/ 413 w 653"/>
                <a:gd name="T93" fmla="*/ 127 h 684"/>
                <a:gd name="T94" fmla="*/ 394 w 653"/>
                <a:gd name="T95" fmla="*/ 118 h 684"/>
                <a:gd name="T96" fmla="*/ 377 w 653"/>
                <a:gd name="T97" fmla="*/ 118 h 684"/>
                <a:gd name="T98" fmla="*/ 385 w 653"/>
                <a:gd name="T99" fmla="*/ 118 h 684"/>
                <a:gd name="T100" fmla="*/ 385 w 653"/>
                <a:gd name="T101" fmla="*/ 103 h 684"/>
                <a:gd name="T102" fmla="*/ 382 w 653"/>
                <a:gd name="T103" fmla="*/ 103 h 684"/>
                <a:gd name="T104" fmla="*/ 395 w 653"/>
                <a:gd name="T105" fmla="*/ 73 h 684"/>
                <a:gd name="T106" fmla="*/ 383 w 653"/>
                <a:gd name="T107" fmla="*/ 24 h 684"/>
                <a:gd name="T108" fmla="*/ 358 w 653"/>
                <a:gd name="T109" fmla="*/ 43 h 684"/>
                <a:gd name="T110" fmla="*/ 332 w 653"/>
                <a:gd name="T111" fmla="*/ 54 h 684"/>
                <a:gd name="T112" fmla="*/ 304 w 653"/>
                <a:gd name="T113" fmla="*/ 46 h 684"/>
                <a:gd name="T114" fmla="*/ 283 w 653"/>
                <a:gd name="T115" fmla="*/ 54 h 684"/>
                <a:gd name="T116" fmla="*/ 262 w 653"/>
                <a:gd name="T117" fmla="*/ 61 h 684"/>
                <a:gd name="T118" fmla="*/ 239 w 653"/>
                <a:gd name="T119" fmla="*/ 57 h 684"/>
                <a:gd name="T120" fmla="*/ 236 w 653"/>
                <a:gd name="T121" fmla="*/ 28 h 684"/>
                <a:gd name="T122" fmla="*/ 235 w 653"/>
                <a:gd name="T123" fmla="*/ 12 h 684"/>
                <a:gd name="T124" fmla="*/ 224 w 653"/>
                <a:gd name="T125" fmla="*/ 0 h 68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3"/>
                <a:gd name="T190" fmla="*/ 0 h 684"/>
                <a:gd name="T191" fmla="*/ 653 w 653"/>
                <a:gd name="T192" fmla="*/ 684 h 68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3" h="684">
                  <a:moveTo>
                    <a:pt x="221" y="0"/>
                  </a:moveTo>
                  <a:lnTo>
                    <a:pt x="221" y="4"/>
                  </a:lnTo>
                  <a:lnTo>
                    <a:pt x="217" y="10"/>
                  </a:lnTo>
                  <a:lnTo>
                    <a:pt x="215" y="10"/>
                  </a:lnTo>
                  <a:lnTo>
                    <a:pt x="209" y="10"/>
                  </a:lnTo>
                  <a:lnTo>
                    <a:pt x="205" y="13"/>
                  </a:lnTo>
                  <a:lnTo>
                    <a:pt x="203" y="16"/>
                  </a:lnTo>
                  <a:lnTo>
                    <a:pt x="202" y="16"/>
                  </a:lnTo>
                  <a:lnTo>
                    <a:pt x="182" y="21"/>
                  </a:lnTo>
                  <a:lnTo>
                    <a:pt x="182" y="22"/>
                  </a:lnTo>
                  <a:lnTo>
                    <a:pt x="181" y="22"/>
                  </a:lnTo>
                  <a:lnTo>
                    <a:pt x="174" y="22"/>
                  </a:lnTo>
                  <a:lnTo>
                    <a:pt x="153" y="15"/>
                  </a:lnTo>
                  <a:lnTo>
                    <a:pt x="151" y="15"/>
                  </a:lnTo>
                  <a:lnTo>
                    <a:pt x="151" y="18"/>
                  </a:lnTo>
                  <a:lnTo>
                    <a:pt x="153" y="21"/>
                  </a:lnTo>
                  <a:lnTo>
                    <a:pt x="160" y="24"/>
                  </a:lnTo>
                  <a:lnTo>
                    <a:pt x="160" y="25"/>
                  </a:lnTo>
                  <a:lnTo>
                    <a:pt x="160" y="36"/>
                  </a:lnTo>
                  <a:lnTo>
                    <a:pt x="162" y="46"/>
                  </a:lnTo>
                  <a:lnTo>
                    <a:pt x="166" y="46"/>
                  </a:lnTo>
                  <a:lnTo>
                    <a:pt x="168" y="48"/>
                  </a:lnTo>
                  <a:lnTo>
                    <a:pt x="175" y="46"/>
                  </a:lnTo>
                  <a:lnTo>
                    <a:pt x="175" y="49"/>
                  </a:lnTo>
                  <a:lnTo>
                    <a:pt x="175" y="51"/>
                  </a:lnTo>
                  <a:lnTo>
                    <a:pt x="171" y="51"/>
                  </a:lnTo>
                  <a:lnTo>
                    <a:pt x="169" y="52"/>
                  </a:lnTo>
                  <a:lnTo>
                    <a:pt x="169" y="54"/>
                  </a:lnTo>
                  <a:lnTo>
                    <a:pt x="166" y="54"/>
                  </a:lnTo>
                  <a:lnTo>
                    <a:pt x="165" y="54"/>
                  </a:lnTo>
                  <a:lnTo>
                    <a:pt x="163" y="57"/>
                  </a:lnTo>
                  <a:lnTo>
                    <a:pt x="162" y="61"/>
                  </a:lnTo>
                  <a:lnTo>
                    <a:pt x="160" y="61"/>
                  </a:lnTo>
                  <a:lnTo>
                    <a:pt x="159" y="63"/>
                  </a:lnTo>
                  <a:lnTo>
                    <a:pt x="157" y="63"/>
                  </a:lnTo>
                  <a:lnTo>
                    <a:pt x="154" y="64"/>
                  </a:lnTo>
                  <a:lnTo>
                    <a:pt x="153" y="66"/>
                  </a:lnTo>
                  <a:lnTo>
                    <a:pt x="141" y="69"/>
                  </a:lnTo>
                  <a:lnTo>
                    <a:pt x="138" y="73"/>
                  </a:lnTo>
                  <a:lnTo>
                    <a:pt x="126" y="75"/>
                  </a:lnTo>
                  <a:lnTo>
                    <a:pt x="126" y="73"/>
                  </a:lnTo>
                  <a:lnTo>
                    <a:pt x="124" y="73"/>
                  </a:lnTo>
                  <a:lnTo>
                    <a:pt x="120" y="70"/>
                  </a:lnTo>
                  <a:lnTo>
                    <a:pt x="117" y="64"/>
                  </a:lnTo>
                  <a:lnTo>
                    <a:pt x="117" y="66"/>
                  </a:lnTo>
                  <a:lnTo>
                    <a:pt x="112" y="67"/>
                  </a:lnTo>
                  <a:lnTo>
                    <a:pt x="111" y="58"/>
                  </a:lnTo>
                  <a:lnTo>
                    <a:pt x="106" y="54"/>
                  </a:lnTo>
                  <a:lnTo>
                    <a:pt x="103" y="54"/>
                  </a:lnTo>
                  <a:lnTo>
                    <a:pt x="97" y="57"/>
                  </a:lnTo>
                  <a:lnTo>
                    <a:pt x="96" y="54"/>
                  </a:lnTo>
                  <a:lnTo>
                    <a:pt x="94" y="54"/>
                  </a:lnTo>
                  <a:lnTo>
                    <a:pt x="93" y="55"/>
                  </a:lnTo>
                  <a:lnTo>
                    <a:pt x="93" y="57"/>
                  </a:lnTo>
                  <a:lnTo>
                    <a:pt x="91" y="58"/>
                  </a:lnTo>
                  <a:lnTo>
                    <a:pt x="67" y="58"/>
                  </a:lnTo>
                  <a:lnTo>
                    <a:pt x="66" y="58"/>
                  </a:lnTo>
                  <a:lnTo>
                    <a:pt x="66" y="67"/>
                  </a:lnTo>
                  <a:lnTo>
                    <a:pt x="67" y="67"/>
                  </a:lnTo>
                  <a:lnTo>
                    <a:pt x="67" y="69"/>
                  </a:lnTo>
                  <a:lnTo>
                    <a:pt x="69" y="70"/>
                  </a:lnTo>
                  <a:lnTo>
                    <a:pt x="72" y="70"/>
                  </a:lnTo>
                  <a:lnTo>
                    <a:pt x="72" y="69"/>
                  </a:lnTo>
                  <a:lnTo>
                    <a:pt x="75" y="69"/>
                  </a:lnTo>
                  <a:lnTo>
                    <a:pt x="76" y="70"/>
                  </a:lnTo>
                  <a:lnTo>
                    <a:pt x="78" y="76"/>
                  </a:lnTo>
                  <a:lnTo>
                    <a:pt x="76" y="78"/>
                  </a:lnTo>
                  <a:lnTo>
                    <a:pt x="76" y="76"/>
                  </a:lnTo>
                  <a:lnTo>
                    <a:pt x="75" y="76"/>
                  </a:lnTo>
                  <a:lnTo>
                    <a:pt x="72" y="75"/>
                  </a:lnTo>
                  <a:lnTo>
                    <a:pt x="63" y="78"/>
                  </a:lnTo>
                  <a:lnTo>
                    <a:pt x="63" y="90"/>
                  </a:lnTo>
                  <a:lnTo>
                    <a:pt x="72" y="99"/>
                  </a:lnTo>
                  <a:lnTo>
                    <a:pt x="73" y="108"/>
                  </a:lnTo>
                  <a:lnTo>
                    <a:pt x="70" y="132"/>
                  </a:lnTo>
                  <a:lnTo>
                    <a:pt x="67" y="144"/>
                  </a:lnTo>
                  <a:lnTo>
                    <a:pt x="66" y="145"/>
                  </a:lnTo>
                  <a:lnTo>
                    <a:pt x="64" y="156"/>
                  </a:lnTo>
                  <a:lnTo>
                    <a:pt x="61" y="157"/>
                  </a:lnTo>
                  <a:lnTo>
                    <a:pt x="55" y="157"/>
                  </a:lnTo>
                  <a:lnTo>
                    <a:pt x="25" y="169"/>
                  </a:lnTo>
                  <a:lnTo>
                    <a:pt x="13" y="186"/>
                  </a:lnTo>
                  <a:lnTo>
                    <a:pt x="12" y="187"/>
                  </a:lnTo>
                  <a:lnTo>
                    <a:pt x="12" y="196"/>
                  </a:lnTo>
                  <a:lnTo>
                    <a:pt x="6" y="198"/>
                  </a:lnTo>
                  <a:lnTo>
                    <a:pt x="6" y="199"/>
                  </a:lnTo>
                  <a:lnTo>
                    <a:pt x="0" y="211"/>
                  </a:lnTo>
                  <a:lnTo>
                    <a:pt x="0" y="213"/>
                  </a:lnTo>
                  <a:lnTo>
                    <a:pt x="3" y="220"/>
                  </a:lnTo>
                  <a:lnTo>
                    <a:pt x="4" y="225"/>
                  </a:lnTo>
                  <a:lnTo>
                    <a:pt x="12" y="235"/>
                  </a:lnTo>
                  <a:lnTo>
                    <a:pt x="15" y="236"/>
                  </a:lnTo>
                  <a:lnTo>
                    <a:pt x="15" y="239"/>
                  </a:lnTo>
                  <a:lnTo>
                    <a:pt x="13" y="242"/>
                  </a:lnTo>
                  <a:lnTo>
                    <a:pt x="13" y="244"/>
                  </a:lnTo>
                  <a:lnTo>
                    <a:pt x="24" y="244"/>
                  </a:lnTo>
                  <a:lnTo>
                    <a:pt x="25" y="245"/>
                  </a:lnTo>
                  <a:lnTo>
                    <a:pt x="27" y="247"/>
                  </a:lnTo>
                  <a:lnTo>
                    <a:pt x="27" y="250"/>
                  </a:lnTo>
                  <a:lnTo>
                    <a:pt x="28" y="251"/>
                  </a:lnTo>
                  <a:lnTo>
                    <a:pt x="33" y="253"/>
                  </a:lnTo>
                  <a:lnTo>
                    <a:pt x="39" y="253"/>
                  </a:lnTo>
                  <a:lnTo>
                    <a:pt x="55" y="241"/>
                  </a:lnTo>
                  <a:lnTo>
                    <a:pt x="55" y="242"/>
                  </a:lnTo>
                  <a:lnTo>
                    <a:pt x="55" y="269"/>
                  </a:lnTo>
                  <a:lnTo>
                    <a:pt x="57" y="271"/>
                  </a:lnTo>
                  <a:lnTo>
                    <a:pt x="58" y="271"/>
                  </a:lnTo>
                  <a:lnTo>
                    <a:pt x="61" y="271"/>
                  </a:lnTo>
                  <a:lnTo>
                    <a:pt x="64" y="269"/>
                  </a:lnTo>
                  <a:lnTo>
                    <a:pt x="69" y="269"/>
                  </a:lnTo>
                  <a:lnTo>
                    <a:pt x="70" y="268"/>
                  </a:lnTo>
                  <a:lnTo>
                    <a:pt x="72" y="268"/>
                  </a:lnTo>
                  <a:lnTo>
                    <a:pt x="78" y="271"/>
                  </a:lnTo>
                  <a:lnTo>
                    <a:pt x="90" y="271"/>
                  </a:lnTo>
                  <a:lnTo>
                    <a:pt x="105" y="265"/>
                  </a:lnTo>
                  <a:lnTo>
                    <a:pt x="120" y="250"/>
                  </a:lnTo>
                  <a:lnTo>
                    <a:pt x="139" y="248"/>
                  </a:lnTo>
                  <a:lnTo>
                    <a:pt x="141" y="248"/>
                  </a:lnTo>
                  <a:lnTo>
                    <a:pt x="142" y="251"/>
                  </a:lnTo>
                  <a:lnTo>
                    <a:pt x="142" y="269"/>
                  </a:lnTo>
                  <a:lnTo>
                    <a:pt x="141" y="272"/>
                  </a:lnTo>
                  <a:lnTo>
                    <a:pt x="141" y="275"/>
                  </a:lnTo>
                  <a:lnTo>
                    <a:pt x="142" y="281"/>
                  </a:lnTo>
                  <a:lnTo>
                    <a:pt x="145" y="286"/>
                  </a:lnTo>
                  <a:lnTo>
                    <a:pt x="156" y="293"/>
                  </a:lnTo>
                  <a:lnTo>
                    <a:pt x="175" y="296"/>
                  </a:lnTo>
                  <a:lnTo>
                    <a:pt x="178" y="299"/>
                  </a:lnTo>
                  <a:lnTo>
                    <a:pt x="181" y="302"/>
                  </a:lnTo>
                  <a:lnTo>
                    <a:pt x="194" y="307"/>
                  </a:lnTo>
                  <a:lnTo>
                    <a:pt x="200" y="313"/>
                  </a:lnTo>
                  <a:lnTo>
                    <a:pt x="212" y="313"/>
                  </a:lnTo>
                  <a:lnTo>
                    <a:pt x="220" y="317"/>
                  </a:lnTo>
                  <a:lnTo>
                    <a:pt x="224" y="325"/>
                  </a:lnTo>
                  <a:lnTo>
                    <a:pt x="224" y="329"/>
                  </a:lnTo>
                  <a:lnTo>
                    <a:pt x="224" y="332"/>
                  </a:lnTo>
                  <a:lnTo>
                    <a:pt x="226" y="334"/>
                  </a:lnTo>
                  <a:lnTo>
                    <a:pt x="226" y="341"/>
                  </a:lnTo>
                  <a:lnTo>
                    <a:pt x="223" y="341"/>
                  </a:lnTo>
                  <a:lnTo>
                    <a:pt x="223" y="344"/>
                  </a:lnTo>
                  <a:lnTo>
                    <a:pt x="229" y="361"/>
                  </a:lnTo>
                  <a:lnTo>
                    <a:pt x="257" y="362"/>
                  </a:lnTo>
                  <a:lnTo>
                    <a:pt x="259" y="362"/>
                  </a:lnTo>
                  <a:lnTo>
                    <a:pt x="259" y="364"/>
                  </a:lnTo>
                  <a:lnTo>
                    <a:pt x="257" y="370"/>
                  </a:lnTo>
                  <a:lnTo>
                    <a:pt x="259" y="377"/>
                  </a:lnTo>
                  <a:lnTo>
                    <a:pt x="265" y="380"/>
                  </a:lnTo>
                  <a:lnTo>
                    <a:pt x="271" y="394"/>
                  </a:lnTo>
                  <a:lnTo>
                    <a:pt x="269" y="410"/>
                  </a:lnTo>
                  <a:lnTo>
                    <a:pt x="266" y="418"/>
                  </a:lnTo>
                  <a:lnTo>
                    <a:pt x="266" y="422"/>
                  </a:lnTo>
                  <a:lnTo>
                    <a:pt x="266" y="424"/>
                  </a:lnTo>
                  <a:lnTo>
                    <a:pt x="266" y="427"/>
                  </a:lnTo>
                  <a:lnTo>
                    <a:pt x="265" y="428"/>
                  </a:lnTo>
                  <a:lnTo>
                    <a:pt x="263" y="428"/>
                  </a:lnTo>
                  <a:lnTo>
                    <a:pt x="263" y="430"/>
                  </a:lnTo>
                  <a:lnTo>
                    <a:pt x="263" y="431"/>
                  </a:lnTo>
                  <a:lnTo>
                    <a:pt x="266" y="434"/>
                  </a:lnTo>
                  <a:lnTo>
                    <a:pt x="266" y="436"/>
                  </a:lnTo>
                  <a:lnTo>
                    <a:pt x="266" y="461"/>
                  </a:lnTo>
                  <a:lnTo>
                    <a:pt x="268" y="463"/>
                  </a:lnTo>
                  <a:lnTo>
                    <a:pt x="275" y="466"/>
                  </a:lnTo>
                  <a:lnTo>
                    <a:pt x="289" y="467"/>
                  </a:lnTo>
                  <a:lnTo>
                    <a:pt x="290" y="466"/>
                  </a:lnTo>
                  <a:lnTo>
                    <a:pt x="293" y="464"/>
                  </a:lnTo>
                  <a:lnTo>
                    <a:pt x="295" y="466"/>
                  </a:lnTo>
                  <a:lnTo>
                    <a:pt x="302" y="469"/>
                  </a:lnTo>
                  <a:lnTo>
                    <a:pt x="304" y="472"/>
                  </a:lnTo>
                  <a:lnTo>
                    <a:pt x="305" y="492"/>
                  </a:lnTo>
                  <a:lnTo>
                    <a:pt x="308" y="495"/>
                  </a:lnTo>
                  <a:lnTo>
                    <a:pt x="311" y="497"/>
                  </a:lnTo>
                  <a:lnTo>
                    <a:pt x="314" y="497"/>
                  </a:lnTo>
                  <a:lnTo>
                    <a:pt x="317" y="497"/>
                  </a:lnTo>
                  <a:lnTo>
                    <a:pt x="323" y="495"/>
                  </a:lnTo>
                  <a:lnTo>
                    <a:pt x="325" y="497"/>
                  </a:lnTo>
                  <a:lnTo>
                    <a:pt x="326" y="500"/>
                  </a:lnTo>
                  <a:lnTo>
                    <a:pt x="323" y="527"/>
                  </a:lnTo>
                  <a:lnTo>
                    <a:pt x="332" y="527"/>
                  </a:lnTo>
                  <a:lnTo>
                    <a:pt x="334" y="528"/>
                  </a:lnTo>
                  <a:lnTo>
                    <a:pt x="338" y="540"/>
                  </a:lnTo>
                  <a:lnTo>
                    <a:pt x="337" y="554"/>
                  </a:lnTo>
                  <a:lnTo>
                    <a:pt x="335" y="557"/>
                  </a:lnTo>
                  <a:lnTo>
                    <a:pt x="329" y="561"/>
                  </a:lnTo>
                  <a:lnTo>
                    <a:pt x="320" y="564"/>
                  </a:lnTo>
                  <a:lnTo>
                    <a:pt x="301" y="582"/>
                  </a:lnTo>
                  <a:lnTo>
                    <a:pt x="301" y="584"/>
                  </a:lnTo>
                  <a:lnTo>
                    <a:pt x="293" y="593"/>
                  </a:lnTo>
                  <a:lnTo>
                    <a:pt x="292" y="594"/>
                  </a:lnTo>
                  <a:lnTo>
                    <a:pt x="277" y="609"/>
                  </a:lnTo>
                  <a:lnTo>
                    <a:pt x="277" y="611"/>
                  </a:lnTo>
                  <a:lnTo>
                    <a:pt x="271" y="615"/>
                  </a:lnTo>
                  <a:lnTo>
                    <a:pt x="277" y="617"/>
                  </a:lnTo>
                  <a:lnTo>
                    <a:pt x="278" y="615"/>
                  </a:lnTo>
                  <a:lnTo>
                    <a:pt x="280" y="614"/>
                  </a:lnTo>
                  <a:lnTo>
                    <a:pt x="281" y="612"/>
                  </a:lnTo>
                  <a:lnTo>
                    <a:pt x="283" y="612"/>
                  </a:lnTo>
                  <a:lnTo>
                    <a:pt x="296" y="623"/>
                  </a:lnTo>
                  <a:lnTo>
                    <a:pt x="298" y="630"/>
                  </a:lnTo>
                  <a:lnTo>
                    <a:pt x="301" y="630"/>
                  </a:lnTo>
                  <a:lnTo>
                    <a:pt x="302" y="630"/>
                  </a:lnTo>
                  <a:lnTo>
                    <a:pt x="305" y="627"/>
                  </a:lnTo>
                  <a:lnTo>
                    <a:pt x="307" y="629"/>
                  </a:lnTo>
                  <a:lnTo>
                    <a:pt x="310" y="632"/>
                  </a:lnTo>
                  <a:lnTo>
                    <a:pt x="313" y="636"/>
                  </a:lnTo>
                  <a:lnTo>
                    <a:pt x="314" y="636"/>
                  </a:lnTo>
                  <a:lnTo>
                    <a:pt x="316" y="636"/>
                  </a:lnTo>
                  <a:lnTo>
                    <a:pt x="319" y="639"/>
                  </a:lnTo>
                  <a:lnTo>
                    <a:pt x="322" y="639"/>
                  </a:lnTo>
                  <a:lnTo>
                    <a:pt x="323" y="641"/>
                  </a:lnTo>
                  <a:lnTo>
                    <a:pt x="325" y="644"/>
                  </a:lnTo>
                  <a:lnTo>
                    <a:pt x="326" y="645"/>
                  </a:lnTo>
                  <a:lnTo>
                    <a:pt x="335" y="650"/>
                  </a:lnTo>
                  <a:lnTo>
                    <a:pt x="337" y="651"/>
                  </a:lnTo>
                  <a:lnTo>
                    <a:pt x="338" y="659"/>
                  </a:lnTo>
                  <a:lnTo>
                    <a:pt x="346" y="663"/>
                  </a:lnTo>
                  <a:lnTo>
                    <a:pt x="347" y="665"/>
                  </a:lnTo>
                  <a:lnTo>
                    <a:pt x="346" y="666"/>
                  </a:lnTo>
                  <a:lnTo>
                    <a:pt x="344" y="666"/>
                  </a:lnTo>
                  <a:lnTo>
                    <a:pt x="344" y="668"/>
                  </a:lnTo>
                  <a:lnTo>
                    <a:pt x="343" y="669"/>
                  </a:lnTo>
                  <a:lnTo>
                    <a:pt x="341" y="674"/>
                  </a:lnTo>
                  <a:lnTo>
                    <a:pt x="340" y="683"/>
                  </a:lnTo>
                  <a:lnTo>
                    <a:pt x="341" y="684"/>
                  </a:lnTo>
                  <a:lnTo>
                    <a:pt x="343" y="681"/>
                  </a:lnTo>
                  <a:lnTo>
                    <a:pt x="350" y="677"/>
                  </a:lnTo>
                  <a:lnTo>
                    <a:pt x="356" y="668"/>
                  </a:lnTo>
                  <a:lnTo>
                    <a:pt x="361" y="656"/>
                  </a:lnTo>
                  <a:lnTo>
                    <a:pt x="379" y="642"/>
                  </a:lnTo>
                  <a:lnTo>
                    <a:pt x="412" y="587"/>
                  </a:lnTo>
                  <a:lnTo>
                    <a:pt x="418" y="585"/>
                  </a:lnTo>
                  <a:lnTo>
                    <a:pt x="419" y="581"/>
                  </a:lnTo>
                  <a:lnTo>
                    <a:pt x="420" y="579"/>
                  </a:lnTo>
                  <a:lnTo>
                    <a:pt x="422" y="560"/>
                  </a:lnTo>
                  <a:lnTo>
                    <a:pt x="423" y="558"/>
                  </a:lnTo>
                  <a:lnTo>
                    <a:pt x="425" y="558"/>
                  </a:lnTo>
                  <a:lnTo>
                    <a:pt x="422" y="552"/>
                  </a:lnTo>
                  <a:lnTo>
                    <a:pt x="422" y="548"/>
                  </a:lnTo>
                  <a:lnTo>
                    <a:pt x="422" y="543"/>
                  </a:lnTo>
                  <a:lnTo>
                    <a:pt x="420" y="540"/>
                  </a:lnTo>
                  <a:lnTo>
                    <a:pt x="420" y="537"/>
                  </a:lnTo>
                  <a:lnTo>
                    <a:pt x="422" y="537"/>
                  </a:lnTo>
                  <a:lnTo>
                    <a:pt x="422" y="531"/>
                  </a:lnTo>
                  <a:lnTo>
                    <a:pt x="437" y="515"/>
                  </a:lnTo>
                  <a:lnTo>
                    <a:pt x="459" y="497"/>
                  </a:lnTo>
                  <a:lnTo>
                    <a:pt x="462" y="497"/>
                  </a:lnTo>
                  <a:lnTo>
                    <a:pt x="464" y="497"/>
                  </a:lnTo>
                  <a:lnTo>
                    <a:pt x="465" y="494"/>
                  </a:lnTo>
                  <a:lnTo>
                    <a:pt x="474" y="492"/>
                  </a:lnTo>
                  <a:lnTo>
                    <a:pt x="477" y="491"/>
                  </a:lnTo>
                  <a:lnTo>
                    <a:pt x="479" y="489"/>
                  </a:lnTo>
                  <a:lnTo>
                    <a:pt x="482" y="486"/>
                  </a:lnTo>
                  <a:lnTo>
                    <a:pt x="486" y="485"/>
                  </a:lnTo>
                  <a:lnTo>
                    <a:pt x="489" y="485"/>
                  </a:lnTo>
                  <a:lnTo>
                    <a:pt x="489" y="483"/>
                  </a:lnTo>
                  <a:lnTo>
                    <a:pt x="488" y="482"/>
                  </a:lnTo>
                  <a:lnTo>
                    <a:pt x="491" y="479"/>
                  </a:lnTo>
                  <a:lnTo>
                    <a:pt x="492" y="479"/>
                  </a:lnTo>
                  <a:lnTo>
                    <a:pt x="494" y="480"/>
                  </a:lnTo>
                  <a:lnTo>
                    <a:pt x="501" y="479"/>
                  </a:lnTo>
                  <a:lnTo>
                    <a:pt x="503" y="479"/>
                  </a:lnTo>
                  <a:lnTo>
                    <a:pt x="507" y="479"/>
                  </a:lnTo>
                  <a:lnTo>
                    <a:pt x="512" y="477"/>
                  </a:lnTo>
                  <a:lnTo>
                    <a:pt x="513" y="477"/>
                  </a:lnTo>
                  <a:lnTo>
                    <a:pt x="516" y="479"/>
                  </a:lnTo>
                  <a:lnTo>
                    <a:pt x="531" y="477"/>
                  </a:lnTo>
                  <a:lnTo>
                    <a:pt x="533" y="472"/>
                  </a:lnTo>
                  <a:lnTo>
                    <a:pt x="545" y="464"/>
                  </a:lnTo>
                  <a:lnTo>
                    <a:pt x="546" y="463"/>
                  </a:lnTo>
                  <a:lnTo>
                    <a:pt x="549" y="449"/>
                  </a:lnTo>
                  <a:lnTo>
                    <a:pt x="570" y="416"/>
                  </a:lnTo>
                  <a:lnTo>
                    <a:pt x="573" y="394"/>
                  </a:lnTo>
                  <a:lnTo>
                    <a:pt x="578" y="388"/>
                  </a:lnTo>
                  <a:lnTo>
                    <a:pt x="584" y="308"/>
                  </a:lnTo>
                  <a:lnTo>
                    <a:pt x="585" y="307"/>
                  </a:lnTo>
                  <a:lnTo>
                    <a:pt x="588" y="304"/>
                  </a:lnTo>
                  <a:lnTo>
                    <a:pt x="590" y="304"/>
                  </a:lnTo>
                  <a:lnTo>
                    <a:pt x="591" y="304"/>
                  </a:lnTo>
                  <a:lnTo>
                    <a:pt x="593" y="304"/>
                  </a:lnTo>
                  <a:lnTo>
                    <a:pt x="648" y="233"/>
                  </a:lnTo>
                  <a:lnTo>
                    <a:pt x="653" y="198"/>
                  </a:lnTo>
                  <a:lnTo>
                    <a:pt x="648" y="183"/>
                  </a:lnTo>
                  <a:lnTo>
                    <a:pt x="642" y="174"/>
                  </a:lnTo>
                  <a:lnTo>
                    <a:pt x="641" y="172"/>
                  </a:lnTo>
                  <a:lnTo>
                    <a:pt x="623" y="172"/>
                  </a:lnTo>
                  <a:lnTo>
                    <a:pt x="621" y="171"/>
                  </a:lnTo>
                  <a:lnTo>
                    <a:pt x="618" y="171"/>
                  </a:lnTo>
                  <a:lnTo>
                    <a:pt x="617" y="171"/>
                  </a:lnTo>
                  <a:lnTo>
                    <a:pt x="569" y="135"/>
                  </a:lnTo>
                  <a:lnTo>
                    <a:pt x="539" y="135"/>
                  </a:lnTo>
                  <a:lnTo>
                    <a:pt x="513" y="127"/>
                  </a:lnTo>
                  <a:lnTo>
                    <a:pt x="510" y="129"/>
                  </a:lnTo>
                  <a:lnTo>
                    <a:pt x="509" y="127"/>
                  </a:lnTo>
                  <a:lnTo>
                    <a:pt x="507" y="126"/>
                  </a:lnTo>
                  <a:lnTo>
                    <a:pt x="495" y="132"/>
                  </a:lnTo>
                  <a:lnTo>
                    <a:pt x="492" y="132"/>
                  </a:lnTo>
                  <a:lnTo>
                    <a:pt x="492" y="130"/>
                  </a:lnTo>
                  <a:lnTo>
                    <a:pt x="494" y="129"/>
                  </a:lnTo>
                  <a:lnTo>
                    <a:pt x="495" y="126"/>
                  </a:lnTo>
                  <a:lnTo>
                    <a:pt x="495" y="124"/>
                  </a:lnTo>
                  <a:lnTo>
                    <a:pt x="494" y="123"/>
                  </a:lnTo>
                  <a:lnTo>
                    <a:pt x="492" y="123"/>
                  </a:lnTo>
                  <a:lnTo>
                    <a:pt x="491" y="123"/>
                  </a:lnTo>
                  <a:lnTo>
                    <a:pt x="489" y="123"/>
                  </a:lnTo>
                  <a:lnTo>
                    <a:pt x="489" y="121"/>
                  </a:lnTo>
                  <a:lnTo>
                    <a:pt x="491" y="121"/>
                  </a:lnTo>
                  <a:lnTo>
                    <a:pt x="491" y="118"/>
                  </a:lnTo>
                  <a:lnTo>
                    <a:pt x="485" y="111"/>
                  </a:lnTo>
                  <a:lnTo>
                    <a:pt x="483" y="112"/>
                  </a:lnTo>
                  <a:lnTo>
                    <a:pt x="482" y="112"/>
                  </a:lnTo>
                  <a:lnTo>
                    <a:pt x="480" y="114"/>
                  </a:lnTo>
                  <a:lnTo>
                    <a:pt x="477" y="115"/>
                  </a:lnTo>
                  <a:lnTo>
                    <a:pt x="477" y="111"/>
                  </a:lnTo>
                  <a:lnTo>
                    <a:pt x="476" y="108"/>
                  </a:lnTo>
                  <a:lnTo>
                    <a:pt x="471" y="108"/>
                  </a:lnTo>
                  <a:lnTo>
                    <a:pt x="468" y="105"/>
                  </a:lnTo>
                  <a:lnTo>
                    <a:pt x="465" y="105"/>
                  </a:lnTo>
                  <a:lnTo>
                    <a:pt x="464" y="103"/>
                  </a:lnTo>
                  <a:lnTo>
                    <a:pt x="458" y="103"/>
                  </a:lnTo>
                  <a:lnTo>
                    <a:pt x="444" y="97"/>
                  </a:lnTo>
                  <a:lnTo>
                    <a:pt x="435" y="97"/>
                  </a:lnTo>
                  <a:lnTo>
                    <a:pt x="432" y="99"/>
                  </a:lnTo>
                  <a:lnTo>
                    <a:pt x="431" y="103"/>
                  </a:lnTo>
                  <a:lnTo>
                    <a:pt x="429" y="103"/>
                  </a:lnTo>
                  <a:lnTo>
                    <a:pt x="426" y="111"/>
                  </a:lnTo>
                  <a:lnTo>
                    <a:pt x="419" y="112"/>
                  </a:lnTo>
                  <a:lnTo>
                    <a:pt x="418" y="114"/>
                  </a:lnTo>
                  <a:lnTo>
                    <a:pt x="415" y="123"/>
                  </a:lnTo>
                  <a:lnTo>
                    <a:pt x="413" y="123"/>
                  </a:lnTo>
                  <a:lnTo>
                    <a:pt x="413" y="124"/>
                  </a:lnTo>
                  <a:lnTo>
                    <a:pt x="413" y="127"/>
                  </a:lnTo>
                  <a:lnTo>
                    <a:pt x="412" y="127"/>
                  </a:lnTo>
                  <a:lnTo>
                    <a:pt x="410" y="123"/>
                  </a:lnTo>
                  <a:lnTo>
                    <a:pt x="412" y="118"/>
                  </a:lnTo>
                  <a:lnTo>
                    <a:pt x="410" y="117"/>
                  </a:lnTo>
                  <a:lnTo>
                    <a:pt x="409" y="117"/>
                  </a:lnTo>
                  <a:lnTo>
                    <a:pt x="406" y="118"/>
                  </a:lnTo>
                  <a:lnTo>
                    <a:pt x="394" y="118"/>
                  </a:lnTo>
                  <a:lnTo>
                    <a:pt x="392" y="118"/>
                  </a:lnTo>
                  <a:lnTo>
                    <a:pt x="391" y="118"/>
                  </a:lnTo>
                  <a:lnTo>
                    <a:pt x="389" y="118"/>
                  </a:lnTo>
                  <a:lnTo>
                    <a:pt x="385" y="120"/>
                  </a:lnTo>
                  <a:lnTo>
                    <a:pt x="383" y="120"/>
                  </a:lnTo>
                  <a:lnTo>
                    <a:pt x="379" y="118"/>
                  </a:lnTo>
                  <a:lnTo>
                    <a:pt x="377" y="118"/>
                  </a:lnTo>
                  <a:lnTo>
                    <a:pt x="376" y="121"/>
                  </a:lnTo>
                  <a:lnTo>
                    <a:pt x="374" y="118"/>
                  </a:lnTo>
                  <a:lnTo>
                    <a:pt x="376" y="118"/>
                  </a:lnTo>
                  <a:lnTo>
                    <a:pt x="377" y="117"/>
                  </a:lnTo>
                  <a:lnTo>
                    <a:pt x="379" y="117"/>
                  </a:lnTo>
                  <a:lnTo>
                    <a:pt x="382" y="117"/>
                  </a:lnTo>
                  <a:lnTo>
                    <a:pt x="385" y="118"/>
                  </a:lnTo>
                  <a:lnTo>
                    <a:pt x="388" y="117"/>
                  </a:lnTo>
                  <a:lnTo>
                    <a:pt x="389" y="115"/>
                  </a:lnTo>
                  <a:lnTo>
                    <a:pt x="389" y="108"/>
                  </a:lnTo>
                  <a:lnTo>
                    <a:pt x="388" y="108"/>
                  </a:lnTo>
                  <a:lnTo>
                    <a:pt x="386" y="106"/>
                  </a:lnTo>
                  <a:lnTo>
                    <a:pt x="385" y="105"/>
                  </a:lnTo>
                  <a:lnTo>
                    <a:pt x="385" y="103"/>
                  </a:lnTo>
                  <a:lnTo>
                    <a:pt x="386" y="103"/>
                  </a:lnTo>
                  <a:lnTo>
                    <a:pt x="388" y="102"/>
                  </a:lnTo>
                  <a:lnTo>
                    <a:pt x="388" y="100"/>
                  </a:lnTo>
                  <a:lnTo>
                    <a:pt x="386" y="100"/>
                  </a:lnTo>
                  <a:lnTo>
                    <a:pt x="385" y="100"/>
                  </a:lnTo>
                  <a:lnTo>
                    <a:pt x="383" y="100"/>
                  </a:lnTo>
                  <a:lnTo>
                    <a:pt x="382" y="103"/>
                  </a:lnTo>
                  <a:lnTo>
                    <a:pt x="382" y="106"/>
                  </a:lnTo>
                  <a:lnTo>
                    <a:pt x="379" y="106"/>
                  </a:lnTo>
                  <a:lnTo>
                    <a:pt x="377" y="105"/>
                  </a:lnTo>
                  <a:lnTo>
                    <a:pt x="377" y="99"/>
                  </a:lnTo>
                  <a:lnTo>
                    <a:pt x="377" y="96"/>
                  </a:lnTo>
                  <a:lnTo>
                    <a:pt x="377" y="93"/>
                  </a:lnTo>
                  <a:lnTo>
                    <a:pt x="395" y="73"/>
                  </a:lnTo>
                  <a:lnTo>
                    <a:pt x="397" y="72"/>
                  </a:lnTo>
                  <a:lnTo>
                    <a:pt x="398" y="70"/>
                  </a:lnTo>
                  <a:lnTo>
                    <a:pt x="401" y="60"/>
                  </a:lnTo>
                  <a:lnTo>
                    <a:pt x="400" y="58"/>
                  </a:lnTo>
                  <a:lnTo>
                    <a:pt x="398" y="58"/>
                  </a:lnTo>
                  <a:lnTo>
                    <a:pt x="394" y="57"/>
                  </a:lnTo>
                  <a:lnTo>
                    <a:pt x="383" y="24"/>
                  </a:lnTo>
                  <a:lnTo>
                    <a:pt x="379" y="16"/>
                  </a:lnTo>
                  <a:lnTo>
                    <a:pt x="377" y="16"/>
                  </a:lnTo>
                  <a:lnTo>
                    <a:pt x="376" y="16"/>
                  </a:lnTo>
                  <a:lnTo>
                    <a:pt x="376" y="18"/>
                  </a:lnTo>
                  <a:lnTo>
                    <a:pt x="374" y="19"/>
                  </a:lnTo>
                  <a:lnTo>
                    <a:pt x="361" y="36"/>
                  </a:lnTo>
                  <a:lnTo>
                    <a:pt x="358" y="43"/>
                  </a:lnTo>
                  <a:lnTo>
                    <a:pt x="349" y="51"/>
                  </a:lnTo>
                  <a:lnTo>
                    <a:pt x="347" y="52"/>
                  </a:lnTo>
                  <a:lnTo>
                    <a:pt x="344" y="52"/>
                  </a:lnTo>
                  <a:lnTo>
                    <a:pt x="343" y="51"/>
                  </a:lnTo>
                  <a:lnTo>
                    <a:pt x="340" y="51"/>
                  </a:lnTo>
                  <a:lnTo>
                    <a:pt x="335" y="54"/>
                  </a:lnTo>
                  <a:lnTo>
                    <a:pt x="332" y="54"/>
                  </a:lnTo>
                  <a:lnTo>
                    <a:pt x="329" y="51"/>
                  </a:lnTo>
                  <a:lnTo>
                    <a:pt x="326" y="48"/>
                  </a:lnTo>
                  <a:lnTo>
                    <a:pt x="316" y="45"/>
                  </a:lnTo>
                  <a:lnTo>
                    <a:pt x="310" y="46"/>
                  </a:lnTo>
                  <a:lnTo>
                    <a:pt x="308" y="46"/>
                  </a:lnTo>
                  <a:lnTo>
                    <a:pt x="305" y="46"/>
                  </a:lnTo>
                  <a:lnTo>
                    <a:pt x="304" y="46"/>
                  </a:lnTo>
                  <a:lnTo>
                    <a:pt x="301" y="46"/>
                  </a:lnTo>
                  <a:lnTo>
                    <a:pt x="302" y="54"/>
                  </a:lnTo>
                  <a:lnTo>
                    <a:pt x="301" y="55"/>
                  </a:lnTo>
                  <a:lnTo>
                    <a:pt x="295" y="55"/>
                  </a:lnTo>
                  <a:lnTo>
                    <a:pt x="292" y="54"/>
                  </a:lnTo>
                  <a:lnTo>
                    <a:pt x="284" y="55"/>
                  </a:lnTo>
                  <a:lnTo>
                    <a:pt x="283" y="54"/>
                  </a:lnTo>
                  <a:lnTo>
                    <a:pt x="281" y="54"/>
                  </a:lnTo>
                  <a:lnTo>
                    <a:pt x="280" y="54"/>
                  </a:lnTo>
                  <a:lnTo>
                    <a:pt x="275" y="55"/>
                  </a:lnTo>
                  <a:lnTo>
                    <a:pt x="274" y="58"/>
                  </a:lnTo>
                  <a:lnTo>
                    <a:pt x="269" y="58"/>
                  </a:lnTo>
                  <a:lnTo>
                    <a:pt x="265" y="61"/>
                  </a:lnTo>
                  <a:lnTo>
                    <a:pt x="262" y="61"/>
                  </a:lnTo>
                  <a:lnTo>
                    <a:pt x="259" y="61"/>
                  </a:lnTo>
                  <a:lnTo>
                    <a:pt x="257" y="64"/>
                  </a:lnTo>
                  <a:lnTo>
                    <a:pt x="256" y="66"/>
                  </a:lnTo>
                  <a:lnTo>
                    <a:pt x="251" y="66"/>
                  </a:lnTo>
                  <a:lnTo>
                    <a:pt x="244" y="61"/>
                  </a:lnTo>
                  <a:lnTo>
                    <a:pt x="241" y="58"/>
                  </a:lnTo>
                  <a:lnTo>
                    <a:pt x="239" y="57"/>
                  </a:lnTo>
                  <a:lnTo>
                    <a:pt x="238" y="57"/>
                  </a:lnTo>
                  <a:lnTo>
                    <a:pt x="238" y="55"/>
                  </a:lnTo>
                  <a:lnTo>
                    <a:pt x="238" y="49"/>
                  </a:lnTo>
                  <a:lnTo>
                    <a:pt x="235" y="46"/>
                  </a:lnTo>
                  <a:lnTo>
                    <a:pt x="233" y="45"/>
                  </a:lnTo>
                  <a:lnTo>
                    <a:pt x="235" y="34"/>
                  </a:lnTo>
                  <a:lnTo>
                    <a:pt x="236" y="28"/>
                  </a:lnTo>
                  <a:lnTo>
                    <a:pt x="236" y="25"/>
                  </a:lnTo>
                  <a:lnTo>
                    <a:pt x="239" y="22"/>
                  </a:lnTo>
                  <a:lnTo>
                    <a:pt x="241" y="21"/>
                  </a:lnTo>
                  <a:lnTo>
                    <a:pt x="239" y="19"/>
                  </a:lnTo>
                  <a:lnTo>
                    <a:pt x="238" y="16"/>
                  </a:lnTo>
                  <a:lnTo>
                    <a:pt x="238" y="12"/>
                  </a:lnTo>
                  <a:lnTo>
                    <a:pt x="235" y="12"/>
                  </a:lnTo>
                  <a:lnTo>
                    <a:pt x="235" y="10"/>
                  </a:lnTo>
                  <a:lnTo>
                    <a:pt x="232" y="10"/>
                  </a:lnTo>
                  <a:lnTo>
                    <a:pt x="233" y="4"/>
                  </a:lnTo>
                  <a:lnTo>
                    <a:pt x="232" y="1"/>
                  </a:lnTo>
                  <a:lnTo>
                    <a:pt x="232" y="0"/>
                  </a:lnTo>
                  <a:lnTo>
                    <a:pt x="229" y="0"/>
                  </a:lnTo>
                  <a:lnTo>
                    <a:pt x="224" y="0"/>
                  </a:lnTo>
                  <a:lnTo>
                    <a:pt x="221" y="0"/>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19" name="Freeform 793"/>
            <p:cNvSpPr>
              <a:spLocks/>
            </p:cNvSpPr>
            <p:nvPr/>
          </p:nvSpPr>
          <p:spPr bwMode="auto">
            <a:xfrm>
              <a:off x="2603" y="1612"/>
              <a:ext cx="43" cy="39"/>
            </a:xfrm>
            <a:custGeom>
              <a:avLst/>
              <a:gdLst>
                <a:gd name="T0" fmla="*/ 9 w 43"/>
                <a:gd name="T1" fmla="*/ 12 h 39"/>
                <a:gd name="T2" fmla="*/ 9 w 43"/>
                <a:gd name="T3" fmla="*/ 15 h 39"/>
                <a:gd name="T4" fmla="*/ 8 w 43"/>
                <a:gd name="T5" fmla="*/ 18 h 39"/>
                <a:gd name="T6" fmla="*/ 5 w 43"/>
                <a:gd name="T7" fmla="*/ 18 h 39"/>
                <a:gd name="T8" fmla="*/ 5 w 43"/>
                <a:gd name="T9" fmla="*/ 22 h 39"/>
                <a:gd name="T10" fmla="*/ 0 w 43"/>
                <a:gd name="T11" fmla="*/ 25 h 39"/>
                <a:gd name="T12" fmla="*/ 6 w 43"/>
                <a:gd name="T13" fmla="*/ 28 h 39"/>
                <a:gd name="T14" fmla="*/ 8 w 43"/>
                <a:gd name="T15" fmla="*/ 33 h 39"/>
                <a:gd name="T16" fmla="*/ 12 w 43"/>
                <a:gd name="T17" fmla="*/ 36 h 39"/>
                <a:gd name="T18" fmla="*/ 15 w 43"/>
                <a:gd name="T19" fmla="*/ 31 h 39"/>
                <a:gd name="T20" fmla="*/ 17 w 43"/>
                <a:gd name="T21" fmla="*/ 28 h 39"/>
                <a:gd name="T22" fmla="*/ 26 w 43"/>
                <a:gd name="T23" fmla="*/ 27 h 39"/>
                <a:gd name="T24" fmla="*/ 30 w 43"/>
                <a:gd name="T25" fmla="*/ 30 h 39"/>
                <a:gd name="T26" fmla="*/ 32 w 43"/>
                <a:gd name="T27" fmla="*/ 37 h 39"/>
                <a:gd name="T28" fmla="*/ 32 w 43"/>
                <a:gd name="T29" fmla="*/ 39 h 39"/>
                <a:gd name="T30" fmla="*/ 33 w 43"/>
                <a:gd name="T31" fmla="*/ 39 h 39"/>
                <a:gd name="T32" fmla="*/ 36 w 43"/>
                <a:gd name="T33" fmla="*/ 36 h 39"/>
                <a:gd name="T34" fmla="*/ 37 w 43"/>
                <a:gd name="T35" fmla="*/ 33 h 39"/>
                <a:gd name="T36" fmla="*/ 42 w 43"/>
                <a:gd name="T37" fmla="*/ 31 h 39"/>
                <a:gd name="T38" fmla="*/ 43 w 43"/>
                <a:gd name="T39" fmla="*/ 30 h 39"/>
                <a:gd name="T40" fmla="*/ 40 w 43"/>
                <a:gd name="T41" fmla="*/ 24 h 39"/>
                <a:gd name="T42" fmla="*/ 43 w 43"/>
                <a:gd name="T43" fmla="*/ 28 h 39"/>
                <a:gd name="T44" fmla="*/ 43 w 43"/>
                <a:gd name="T45" fmla="*/ 24 h 39"/>
                <a:gd name="T46" fmla="*/ 42 w 43"/>
                <a:gd name="T47" fmla="*/ 21 h 39"/>
                <a:gd name="T48" fmla="*/ 40 w 43"/>
                <a:gd name="T49" fmla="*/ 20 h 39"/>
                <a:gd name="T50" fmla="*/ 36 w 43"/>
                <a:gd name="T51" fmla="*/ 21 h 39"/>
                <a:gd name="T52" fmla="*/ 37 w 43"/>
                <a:gd name="T53" fmla="*/ 18 h 39"/>
                <a:gd name="T54" fmla="*/ 37 w 43"/>
                <a:gd name="T55" fmla="*/ 12 h 39"/>
                <a:gd name="T56" fmla="*/ 33 w 43"/>
                <a:gd name="T57" fmla="*/ 5 h 39"/>
                <a:gd name="T58" fmla="*/ 29 w 43"/>
                <a:gd name="T59" fmla="*/ 3 h 39"/>
                <a:gd name="T60" fmla="*/ 21 w 43"/>
                <a:gd name="T61" fmla="*/ 6 h 39"/>
                <a:gd name="T62" fmla="*/ 18 w 43"/>
                <a:gd name="T63" fmla="*/ 8 h 39"/>
                <a:gd name="T64" fmla="*/ 17 w 43"/>
                <a:gd name="T65" fmla="*/ 9 h 39"/>
                <a:gd name="T66" fmla="*/ 15 w 43"/>
                <a:gd name="T67" fmla="*/ 8 h 39"/>
                <a:gd name="T68" fmla="*/ 20 w 43"/>
                <a:gd name="T69" fmla="*/ 3 h 39"/>
                <a:gd name="T70" fmla="*/ 18 w 43"/>
                <a:gd name="T71" fmla="*/ 3 h 39"/>
                <a:gd name="T72" fmla="*/ 15 w 43"/>
                <a:gd name="T73" fmla="*/ 2 h 39"/>
                <a:gd name="T74" fmla="*/ 14 w 43"/>
                <a:gd name="T75" fmla="*/ 0 h 39"/>
                <a:gd name="T76" fmla="*/ 12 w 43"/>
                <a:gd name="T77" fmla="*/ 2 h 39"/>
                <a:gd name="T78" fmla="*/ 12 w 43"/>
                <a:gd name="T79" fmla="*/ 3 h 39"/>
                <a:gd name="T80" fmla="*/ 11 w 43"/>
                <a:gd name="T81" fmla="*/ 5 h 39"/>
                <a:gd name="T82" fmla="*/ 12 w 43"/>
                <a:gd name="T83" fmla="*/ 9 h 39"/>
                <a:gd name="T84" fmla="*/ 11 w 43"/>
                <a:gd name="T85" fmla="*/ 11 h 39"/>
                <a:gd name="T86" fmla="*/ 9 w 43"/>
                <a:gd name="T87" fmla="*/ 12 h 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3"/>
                <a:gd name="T133" fmla="*/ 0 h 39"/>
                <a:gd name="T134" fmla="*/ 43 w 43"/>
                <a:gd name="T135" fmla="*/ 39 h 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3" h="39">
                  <a:moveTo>
                    <a:pt x="9" y="12"/>
                  </a:moveTo>
                  <a:lnTo>
                    <a:pt x="9" y="15"/>
                  </a:lnTo>
                  <a:lnTo>
                    <a:pt x="8" y="18"/>
                  </a:lnTo>
                  <a:lnTo>
                    <a:pt x="5" y="18"/>
                  </a:lnTo>
                  <a:lnTo>
                    <a:pt x="5" y="22"/>
                  </a:lnTo>
                  <a:lnTo>
                    <a:pt x="0" y="25"/>
                  </a:lnTo>
                  <a:lnTo>
                    <a:pt x="6" y="28"/>
                  </a:lnTo>
                  <a:lnTo>
                    <a:pt x="8" y="33"/>
                  </a:lnTo>
                  <a:lnTo>
                    <a:pt x="12" y="36"/>
                  </a:lnTo>
                  <a:lnTo>
                    <a:pt x="15" y="31"/>
                  </a:lnTo>
                  <a:lnTo>
                    <a:pt x="17" y="28"/>
                  </a:lnTo>
                  <a:lnTo>
                    <a:pt x="26" y="27"/>
                  </a:lnTo>
                  <a:lnTo>
                    <a:pt x="30" y="30"/>
                  </a:lnTo>
                  <a:lnTo>
                    <a:pt x="32" y="37"/>
                  </a:lnTo>
                  <a:lnTo>
                    <a:pt x="32" y="39"/>
                  </a:lnTo>
                  <a:lnTo>
                    <a:pt x="33" y="39"/>
                  </a:lnTo>
                  <a:lnTo>
                    <a:pt x="36" y="36"/>
                  </a:lnTo>
                  <a:lnTo>
                    <a:pt x="37" y="33"/>
                  </a:lnTo>
                  <a:lnTo>
                    <a:pt x="42" y="31"/>
                  </a:lnTo>
                  <a:lnTo>
                    <a:pt x="43" y="30"/>
                  </a:lnTo>
                  <a:lnTo>
                    <a:pt x="40" y="24"/>
                  </a:lnTo>
                  <a:lnTo>
                    <a:pt x="43" y="28"/>
                  </a:lnTo>
                  <a:lnTo>
                    <a:pt x="43" y="24"/>
                  </a:lnTo>
                  <a:lnTo>
                    <a:pt x="42" y="21"/>
                  </a:lnTo>
                  <a:lnTo>
                    <a:pt x="40" y="20"/>
                  </a:lnTo>
                  <a:lnTo>
                    <a:pt x="36" y="21"/>
                  </a:lnTo>
                  <a:lnTo>
                    <a:pt x="37" y="18"/>
                  </a:lnTo>
                  <a:lnTo>
                    <a:pt x="37" y="12"/>
                  </a:lnTo>
                  <a:lnTo>
                    <a:pt x="33" y="5"/>
                  </a:lnTo>
                  <a:lnTo>
                    <a:pt x="29" y="3"/>
                  </a:lnTo>
                  <a:lnTo>
                    <a:pt x="21" y="6"/>
                  </a:lnTo>
                  <a:lnTo>
                    <a:pt x="18" y="8"/>
                  </a:lnTo>
                  <a:lnTo>
                    <a:pt x="17" y="9"/>
                  </a:lnTo>
                  <a:lnTo>
                    <a:pt x="15" y="8"/>
                  </a:lnTo>
                  <a:lnTo>
                    <a:pt x="20" y="3"/>
                  </a:lnTo>
                  <a:lnTo>
                    <a:pt x="18" y="3"/>
                  </a:lnTo>
                  <a:lnTo>
                    <a:pt x="15" y="2"/>
                  </a:lnTo>
                  <a:lnTo>
                    <a:pt x="14" y="0"/>
                  </a:lnTo>
                  <a:lnTo>
                    <a:pt x="12" y="2"/>
                  </a:lnTo>
                  <a:lnTo>
                    <a:pt x="12" y="3"/>
                  </a:lnTo>
                  <a:lnTo>
                    <a:pt x="11" y="5"/>
                  </a:lnTo>
                  <a:lnTo>
                    <a:pt x="12" y="9"/>
                  </a:lnTo>
                  <a:lnTo>
                    <a:pt x="11" y="11"/>
                  </a:lnTo>
                  <a:lnTo>
                    <a:pt x="9" y="12"/>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20" name="Freeform 794"/>
            <p:cNvSpPr>
              <a:spLocks/>
            </p:cNvSpPr>
            <p:nvPr/>
          </p:nvSpPr>
          <p:spPr bwMode="auto">
            <a:xfrm>
              <a:off x="2822" y="1010"/>
              <a:ext cx="435" cy="520"/>
            </a:xfrm>
            <a:custGeom>
              <a:avLst/>
              <a:gdLst>
                <a:gd name="T0" fmla="*/ 411 w 435"/>
                <a:gd name="T1" fmla="*/ 71 h 520"/>
                <a:gd name="T2" fmla="*/ 396 w 435"/>
                <a:gd name="T3" fmla="*/ 50 h 520"/>
                <a:gd name="T4" fmla="*/ 422 w 435"/>
                <a:gd name="T5" fmla="*/ 27 h 520"/>
                <a:gd name="T6" fmla="*/ 405 w 435"/>
                <a:gd name="T7" fmla="*/ 14 h 520"/>
                <a:gd name="T8" fmla="*/ 389 w 435"/>
                <a:gd name="T9" fmla="*/ 23 h 520"/>
                <a:gd name="T10" fmla="*/ 387 w 435"/>
                <a:gd name="T11" fmla="*/ 0 h 520"/>
                <a:gd name="T12" fmla="*/ 359 w 435"/>
                <a:gd name="T13" fmla="*/ 21 h 520"/>
                <a:gd name="T14" fmla="*/ 336 w 435"/>
                <a:gd name="T15" fmla="*/ 39 h 520"/>
                <a:gd name="T16" fmla="*/ 330 w 435"/>
                <a:gd name="T17" fmla="*/ 8 h 520"/>
                <a:gd name="T18" fmla="*/ 305 w 435"/>
                <a:gd name="T19" fmla="*/ 44 h 520"/>
                <a:gd name="T20" fmla="*/ 292 w 435"/>
                <a:gd name="T21" fmla="*/ 48 h 520"/>
                <a:gd name="T22" fmla="*/ 277 w 435"/>
                <a:gd name="T23" fmla="*/ 41 h 520"/>
                <a:gd name="T24" fmla="*/ 268 w 435"/>
                <a:gd name="T25" fmla="*/ 65 h 520"/>
                <a:gd name="T26" fmla="*/ 256 w 435"/>
                <a:gd name="T27" fmla="*/ 81 h 520"/>
                <a:gd name="T28" fmla="*/ 242 w 435"/>
                <a:gd name="T29" fmla="*/ 92 h 520"/>
                <a:gd name="T30" fmla="*/ 221 w 435"/>
                <a:gd name="T31" fmla="*/ 87 h 520"/>
                <a:gd name="T32" fmla="*/ 211 w 435"/>
                <a:gd name="T33" fmla="*/ 108 h 520"/>
                <a:gd name="T34" fmla="*/ 193 w 435"/>
                <a:gd name="T35" fmla="*/ 123 h 520"/>
                <a:gd name="T36" fmla="*/ 197 w 435"/>
                <a:gd name="T37" fmla="*/ 132 h 520"/>
                <a:gd name="T38" fmla="*/ 185 w 435"/>
                <a:gd name="T39" fmla="*/ 151 h 520"/>
                <a:gd name="T40" fmla="*/ 178 w 435"/>
                <a:gd name="T41" fmla="*/ 157 h 520"/>
                <a:gd name="T42" fmla="*/ 167 w 435"/>
                <a:gd name="T43" fmla="*/ 169 h 520"/>
                <a:gd name="T44" fmla="*/ 149 w 435"/>
                <a:gd name="T45" fmla="*/ 192 h 520"/>
                <a:gd name="T46" fmla="*/ 140 w 435"/>
                <a:gd name="T47" fmla="*/ 213 h 520"/>
                <a:gd name="T48" fmla="*/ 127 w 435"/>
                <a:gd name="T49" fmla="*/ 231 h 520"/>
                <a:gd name="T50" fmla="*/ 128 w 435"/>
                <a:gd name="T51" fmla="*/ 246 h 520"/>
                <a:gd name="T52" fmla="*/ 119 w 435"/>
                <a:gd name="T53" fmla="*/ 259 h 520"/>
                <a:gd name="T54" fmla="*/ 112 w 435"/>
                <a:gd name="T55" fmla="*/ 271 h 520"/>
                <a:gd name="T56" fmla="*/ 103 w 435"/>
                <a:gd name="T57" fmla="*/ 294 h 520"/>
                <a:gd name="T58" fmla="*/ 82 w 435"/>
                <a:gd name="T59" fmla="*/ 325 h 520"/>
                <a:gd name="T60" fmla="*/ 89 w 435"/>
                <a:gd name="T61" fmla="*/ 333 h 520"/>
                <a:gd name="T62" fmla="*/ 71 w 435"/>
                <a:gd name="T63" fmla="*/ 330 h 520"/>
                <a:gd name="T64" fmla="*/ 57 w 435"/>
                <a:gd name="T65" fmla="*/ 342 h 520"/>
                <a:gd name="T66" fmla="*/ 36 w 435"/>
                <a:gd name="T67" fmla="*/ 352 h 520"/>
                <a:gd name="T68" fmla="*/ 27 w 435"/>
                <a:gd name="T69" fmla="*/ 364 h 520"/>
                <a:gd name="T70" fmla="*/ 22 w 435"/>
                <a:gd name="T71" fmla="*/ 375 h 520"/>
                <a:gd name="T72" fmla="*/ 3 w 435"/>
                <a:gd name="T73" fmla="*/ 382 h 520"/>
                <a:gd name="T74" fmla="*/ 7 w 435"/>
                <a:gd name="T75" fmla="*/ 392 h 520"/>
                <a:gd name="T76" fmla="*/ 0 w 435"/>
                <a:gd name="T77" fmla="*/ 413 h 520"/>
                <a:gd name="T78" fmla="*/ 31 w 435"/>
                <a:gd name="T79" fmla="*/ 415 h 520"/>
                <a:gd name="T80" fmla="*/ 34 w 435"/>
                <a:gd name="T81" fmla="*/ 418 h 520"/>
                <a:gd name="T82" fmla="*/ 9 w 435"/>
                <a:gd name="T83" fmla="*/ 421 h 520"/>
                <a:gd name="T84" fmla="*/ 9 w 435"/>
                <a:gd name="T85" fmla="*/ 433 h 520"/>
                <a:gd name="T86" fmla="*/ 12 w 435"/>
                <a:gd name="T87" fmla="*/ 454 h 520"/>
                <a:gd name="T88" fmla="*/ 27 w 435"/>
                <a:gd name="T89" fmla="*/ 437 h 520"/>
                <a:gd name="T90" fmla="*/ 13 w 435"/>
                <a:gd name="T91" fmla="*/ 461 h 520"/>
                <a:gd name="T92" fmla="*/ 4 w 435"/>
                <a:gd name="T93" fmla="*/ 476 h 520"/>
                <a:gd name="T94" fmla="*/ 18 w 435"/>
                <a:gd name="T95" fmla="*/ 478 h 520"/>
                <a:gd name="T96" fmla="*/ 25 w 435"/>
                <a:gd name="T97" fmla="*/ 512 h 520"/>
                <a:gd name="T98" fmla="*/ 51 w 435"/>
                <a:gd name="T99" fmla="*/ 515 h 520"/>
                <a:gd name="T100" fmla="*/ 86 w 435"/>
                <a:gd name="T101" fmla="*/ 481 h 520"/>
                <a:gd name="T102" fmla="*/ 91 w 435"/>
                <a:gd name="T103" fmla="*/ 469 h 520"/>
                <a:gd name="T104" fmla="*/ 101 w 435"/>
                <a:gd name="T105" fmla="*/ 484 h 520"/>
                <a:gd name="T106" fmla="*/ 122 w 435"/>
                <a:gd name="T107" fmla="*/ 448 h 520"/>
                <a:gd name="T108" fmla="*/ 119 w 435"/>
                <a:gd name="T109" fmla="*/ 375 h 520"/>
                <a:gd name="T110" fmla="*/ 148 w 435"/>
                <a:gd name="T111" fmla="*/ 312 h 520"/>
                <a:gd name="T112" fmla="*/ 190 w 435"/>
                <a:gd name="T113" fmla="*/ 183 h 520"/>
                <a:gd name="T114" fmla="*/ 221 w 435"/>
                <a:gd name="T115" fmla="*/ 125 h 520"/>
                <a:gd name="T116" fmla="*/ 254 w 435"/>
                <a:gd name="T117" fmla="*/ 105 h 520"/>
                <a:gd name="T118" fmla="*/ 289 w 435"/>
                <a:gd name="T119" fmla="*/ 105 h 520"/>
                <a:gd name="T120" fmla="*/ 339 w 435"/>
                <a:gd name="T121" fmla="*/ 108 h 520"/>
                <a:gd name="T122" fmla="*/ 401 w 435"/>
                <a:gd name="T123" fmla="*/ 90 h 520"/>
                <a:gd name="T124" fmla="*/ 428 w 435"/>
                <a:gd name="T125" fmla="*/ 77 h 5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5"/>
                <a:gd name="T190" fmla="*/ 0 h 520"/>
                <a:gd name="T191" fmla="*/ 435 w 435"/>
                <a:gd name="T192" fmla="*/ 520 h 5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5" h="520">
                  <a:moveTo>
                    <a:pt x="434" y="66"/>
                  </a:moveTo>
                  <a:lnTo>
                    <a:pt x="426" y="65"/>
                  </a:lnTo>
                  <a:lnTo>
                    <a:pt x="426" y="71"/>
                  </a:lnTo>
                  <a:lnTo>
                    <a:pt x="423" y="71"/>
                  </a:lnTo>
                  <a:lnTo>
                    <a:pt x="425" y="69"/>
                  </a:lnTo>
                  <a:lnTo>
                    <a:pt x="422" y="69"/>
                  </a:lnTo>
                  <a:lnTo>
                    <a:pt x="420" y="68"/>
                  </a:lnTo>
                  <a:lnTo>
                    <a:pt x="420" y="71"/>
                  </a:lnTo>
                  <a:lnTo>
                    <a:pt x="419" y="72"/>
                  </a:lnTo>
                  <a:lnTo>
                    <a:pt x="419" y="69"/>
                  </a:lnTo>
                  <a:lnTo>
                    <a:pt x="414" y="69"/>
                  </a:lnTo>
                  <a:lnTo>
                    <a:pt x="411" y="71"/>
                  </a:lnTo>
                  <a:lnTo>
                    <a:pt x="413" y="68"/>
                  </a:lnTo>
                  <a:lnTo>
                    <a:pt x="414" y="66"/>
                  </a:lnTo>
                  <a:lnTo>
                    <a:pt x="416" y="65"/>
                  </a:lnTo>
                  <a:lnTo>
                    <a:pt x="417" y="63"/>
                  </a:lnTo>
                  <a:lnTo>
                    <a:pt x="417" y="62"/>
                  </a:lnTo>
                  <a:lnTo>
                    <a:pt x="416" y="59"/>
                  </a:lnTo>
                  <a:lnTo>
                    <a:pt x="410" y="60"/>
                  </a:lnTo>
                  <a:lnTo>
                    <a:pt x="410" y="59"/>
                  </a:lnTo>
                  <a:lnTo>
                    <a:pt x="408" y="56"/>
                  </a:lnTo>
                  <a:lnTo>
                    <a:pt x="405" y="54"/>
                  </a:lnTo>
                  <a:lnTo>
                    <a:pt x="401" y="51"/>
                  </a:lnTo>
                  <a:lnTo>
                    <a:pt x="396" y="50"/>
                  </a:lnTo>
                  <a:lnTo>
                    <a:pt x="396" y="48"/>
                  </a:lnTo>
                  <a:lnTo>
                    <a:pt x="396" y="47"/>
                  </a:lnTo>
                  <a:lnTo>
                    <a:pt x="396" y="45"/>
                  </a:lnTo>
                  <a:lnTo>
                    <a:pt x="419" y="51"/>
                  </a:lnTo>
                  <a:lnTo>
                    <a:pt x="429" y="42"/>
                  </a:lnTo>
                  <a:lnTo>
                    <a:pt x="434" y="41"/>
                  </a:lnTo>
                  <a:lnTo>
                    <a:pt x="435" y="38"/>
                  </a:lnTo>
                  <a:lnTo>
                    <a:pt x="435" y="35"/>
                  </a:lnTo>
                  <a:lnTo>
                    <a:pt x="431" y="32"/>
                  </a:lnTo>
                  <a:lnTo>
                    <a:pt x="429" y="29"/>
                  </a:lnTo>
                  <a:lnTo>
                    <a:pt x="423" y="27"/>
                  </a:lnTo>
                  <a:lnTo>
                    <a:pt x="422" y="27"/>
                  </a:lnTo>
                  <a:lnTo>
                    <a:pt x="423" y="24"/>
                  </a:lnTo>
                  <a:lnTo>
                    <a:pt x="419" y="23"/>
                  </a:lnTo>
                  <a:lnTo>
                    <a:pt x="417" y="20"/>
                  </a:lnTo>
                  <a:lnTo>
                    <a:pt x="416" y="21"/>
                  </a:lnTo>
                  <a:lnTo>
                    <a:pt x="414" y="23"/>
                  </a:lnTo>
                  <a:lnTo>
                    <a:pt x="414" y="21"/>
                  </a:lnTo>
                  <a:lnTo>
                    <a:pt x="413" y="20"/>
                  </a:lnTo>
                  <a:lnTo>
                    <a:pt x="407" y="21"/>
                  </a:lnTo>
                  <a:lnTo>
                    <a:pt x="407" y="20"/>
                  </a:lnTo>
                  <a:lnTo>
                    <a:pt x="407" y="18"/>
                  </a:lnTo>
                  <a:lnTo>
                    <a:pt x="407" y="15"/>
                  </a:lnTo>
                  <a:lnTo>
                    <a:pt x="405" y="14"/>
                  </a:lnTo>
                  <a:lnTo>
                    <a:pt x="404" y="12"/>
                  </a:lnTo>
                  <a:lnTo>
                    <a:pt x="402" y="12"/>
                  </a:lnTo>
                  <a:lnTo>
                    <a:pt x="399" y="12"/>
                  </a:lnTo>
                  <a:lnTo>
                    <a:pt x="398" y="12"/>
                  </a:lnTo>
                  <a:lnTo>
                    <a:pt x="395" y="17"/>
                  </a:lnTo>
                  <a:lnTo>
                    <a:pt x="395" y="32"/>
                  </a:lnTo>
                  <a:lnTo>
                    <a:pt x="390" y="33"/>
                  </a:lnTo>
                  <a:lnTo>
                    <a:pt x="387" y="32"/>
                  </a:lnTo>
                  <a:lnTo>
                    <a:pt x="384" y="32"/>
                  </a:lnTo>
                  <a:lnTo>
                    <a:pt x="383" y="30"/>
                  </a:lnTo>
                  <a:lnTo>
                    <a:pt x="387" y="27"/>
                  </a:lnTo>
                  <a:lnTo>
                    <a:pt x="389" y="23"/>
                  </a:lnTo>
                  <a:lnTo>
                    <a:pt x="389" y="21"/>
                  </a:lnTo>
                  <a:lnTo>
                    <a:pt x="383" y="24"/>
                  </a:lnTo>
                  <a:lnTo>
                    <a:pt x="381" y="24"/>
                  </a:lnTo>
                  <a:lnTo>
                    <a:pt x="386" y="20"/>
                  </a:lnTo>
                  <a:lnTo>
                    <a:pt x="383" y="17"/>
                  </a:lnTo>
                  <a:lnTo>
                    <a:pt x="384" y="14"/>
                  </a:lnTo>
                  <a:lnTo>
                    <a:pt x="390" y="15"/>
                  </a:lnTo>
                  <a:lnTo>
                    <a:pt x="392" y="11"/>
                  </a:lnTo>
                  <a:lnTo>
                    <a:pt x="392" y="6"/>
                  </a:lnTo>
                  <a:lnTo>
                    <a:pt x="389" y="6"/>
                  </a:lnTo>
                  <a:lnTo>
                    <a:pt x="389" y="3"/>
                  </a:lnTo>
                  <a:lnTo>
                    <a:pt x="387" y="0"/>
                  </a:lnTo>
                  <a:lnTo>
                    <a:pt x="386" y="0"/>
                  </a:lnTo>
                  <a:lnTo>
                    <a:pt x="381" y="3"/>
                  </a:lnTo>
                  <a:lnTo>
                    <a:pt x="378" y="0"/>
                  </a:lnTo>
                  <a:lnTo>
                    <a:pt x="371" y="21"/>
                  </a:lnTo>
                  <a:lnTo>
                    <a:pt x="372" y="24"/>
                  </a:lnTo>
                  <a:lnTo>
                    <a:pt x="369" y="24"/>
                  </a:lnTo>
                  <a:lnTo>
                    <a:pt x="368" y="27"/>
                  </a:lnTo>
                  <a:lnTo>
                    <a:pt x="369" y="32"/>
                  </a:lnTo>
                  <a:lnTo>
                    <a:pt x="365" y="32"/>
                  </a:lnTo>
                  <a:lnTo>
                    <a:pt x="360" y="36"/>
                  </a:lnTo>
                  <a:lnTo>
                    <a:pt x="363" y="26"/>
                  </a:lnTo>
                  <a:lnTo>
                    <a:pt x="359" y="21"/>
                  </a:lnTo>
                  <a:lnTo>
                    <a:pt x="362" y="18"/>
                  </a:lnTo>
                  <a:lnTo>
                    <a:pt x="362" y="9"/>
                  </a:lnTo>
                  <a:lnTo>
                    <a:pt x="360" y="8"/>
                  </a:lnTo>
                  <a:lnTo>
                    <a:pt x="359" y="9"/>
                  </a:lnTo>
                  <a:lnTo>
                    <a:pt x="339" y="42"/>
                  </a:lnTo>
                  <a:lnTo>
                    <a:pt x="342" y="41"/>
                  </a:lnTo>
                  <a:lnTo>
                    <a:pt x="336" y="51"/>
                  </a:lnTo>
                  <a:lnTo>
                    <a:pt x="333" y="53"/>
                  </a:lnTo>
                  <a:lnTo>
                    <a:pt x="333" y="45"/>
                  </a:lnTo>
                  <a:lnTo>
                    <a:pt x="335" y="42"/>
                  </a:lnTo>
                  <a:lnTo>
                    <a:pt x="336" y="42"/>
                  </a:lnTo>
                  <a:lnTo>
                    <a:pt x="336" y="39"/>
                  </a:lnTo>
                  <a:lnTo>
                    <a:pt x="338" y="35"/>
                  </a:lnTo>
                  <a:lnTo>
                    <a:pt x="336" y="32"/>
                  </a:lnTo>
                  <a:lnTo>
                    <a:pt x="348" y="12"/>
                  </a:lnTo>
                  <a:lnTo>
                    <a:pt x="345" y="11"/>
                  </a:lnTo>
                  <a:lnTo>
                    <a:pt x="341" y="15"/>
                  </a:lnTo>
                  <a:lnTo>
                    <a:pt x="338" y="15"/>
                  </a:lnTo>
                  <a:lnTo>
                    <a:pt x="338" y="11"/>
                  </a:lnTo>
                  <a:lnTo>
                    <a:pt x="335" y="11"/>
                  </a:lnTo>
                  <a:lnTo>
                    <a:pt x="335" y="8"/>
                  </a:lnTo>
                  <a:lnTo>
                    <a:pt x="333" y="6"/>
                  </a:lnTo>
                  <a:lnTo>
                    <a:pt x="330" y="9"/>
                  </a:lnTo>
                  <a:lnTo>
                    <a:pt x="330" y="8"/>
                  </a:lnTo>
                  <a:lnTo>
                    <a:pt x="327" y="8"/>
                  </a:lnTo>
                  <a:lnTo>
                    <a:pt x="327" y="15"/>
                  </a:lnTo>
                  <a:lnTo>
                    <a:pt x="323" y="14"/>
                  </a:lnTo>
                  <a:lnTo>
                    <a:pt x="324" y="18"/>
                  </a:lnTo>
                  <a:lnTo>
                    <a:pt x="327" y="21"/>
                  </a:lnTo>
                  <a:lnTo>
                    <a:pt x="323" y="24"/>
                  </a:lnTo>
                  <a:lnTo>
                    <a:pt x="321" y="27"/>
                  </a:lnTo>
                  <a:lnTo>
                    <a:pt x="323" y="32"/>
                  </a:lnTo>
                  <a:lnTo>
                    <a:pt x="315" y="32"/>
                  </a:lnTo>
                  <a:lnTo>
                    <a:pt x="311" y="36"/>
                  </a:lnTo>
                  <a:lnTo>
                    <a:pt x="309" y="39"/>
                  </a:lnTo>
                  <a:lnTo>
                    <a:pt x="305" y="44"/>
                  </a:lnTo>
                  <a:lnTo>
                    <a:pt x="305" y="45"/>
                  </a:lnTo>
                  <a:lnTo>
                    <a:pt x="306" y="48"/>
                  </a:lnTo>
                  <a:lnTo>
                    <a:pt x="305" y="56"/>
                  </a:lnTo>
                  <a:lnTo>
                    <a:pt x="302" y="57"/>
                  </a:lnTo>
                  <a:lnTo>
                    <a:pt x="300" y="54"/>
                  </a:lnTo>
                  <a:lnTo>
                    <a:pt x="300" y="51"/>
                  </a:lnTo>
                  <a:lnTo>
                    <a:pt x="302" y="51"/>
                  </a:lnTo>
                  <a:lnTo>
                    <a:pt x="299" y="50"/>
                  </a:lnTo>
                  <a:lnTo>
                    <a:pt x="300" y="47"/>
                  </a:lnTo>
                  <a:lnTo>
                    <a:pt x="300" y="45"/>
                  </a:lnTo>
                  <a:lnTo>
                    <a:pt x="292" y="45"/>
                  </a:lnTo>
                  <a:lnTo>
                    <a:pt x="292" y="48"/>
                  </a:lnTo>
                  <a:lnTo>
                    <a:pt x="290" y="48"/>
                  </a:lnTo>
                  <a:lnTo>
                    <a:pt x="289" y="48"/>
                  </a:lnTo>
                  <a:lnTo>
                    <a:pt x="289" y="45"/>
                  </a:lnTo>
                  <a:lnTo>
                    <a:pt x="287" y="42"/>
                  </a:lnTo>
                  <a:lnTo>
                    <a:pt x="286" y="44"/>
                  </a:lnTo>
                  <a:lnTo>
                    <a:pt x="286" y="41"/>
                  </a:lnTo>
                  <a:lnTo>
                    <a:pt x="283" y="42"/>
                  </a:lnTo>
                  <a:lnTo>
                    <a:pt x="283" y="41"/>
                  </a:lnTo>
                  <a:lnTo>
                    <a:pt x="281" y="42"/>
                  </a:lnTo>
                  <a:lnTo>
                    <a:pt x="281" y="48"/>
                  </a:lnTo>
                  <a:lnTo>
                    <a:pt x="278" y="41"/>
                  </a:lnTo>
                  <a:lnTo>
                    <a:pt x="277" y="41"/>
                  </a:lnTo>
                  <a:lnTo>
                    <a:pt x="277" y="48"/>
                  </a:lnTo>
                  <a:lnTo>
                    <a:pt x="283" y="51"/>
                  </a:lnTo>
                  <a:lnTo>
                    <a:pt x="284" y="51"/>
                  </a:lnTo>
                  <a:lnTo>
                    <a:pt x="283" y="62"/>
                  </a:lnTo>
                  <a:lnTo>
                    <a:pt x="284" y="65"/>
                  </a:lnTo>
                  <a:lnTo>
                    <a:pt x="284" y="69"/>
                  </a:lnTo>
                  <a:lnTo>
                    <a:pt x="272" y="54"/>
                  </a:lnTo>
                  <a:lnTo>
                    <a:pt x="274" y="60"/>
                  </a:lnTo>
                  <a:lnTo>
                    <a:pt x="272" y="60"/>
                  </a:lnTo>
                  <a:lnTo>
                    <a:pt x="271" y="63"/>
                  </a:lnTo>
                  <a:lnTo>
                    <a:pt x="269" y="63"/>
                  </a:lnTo>
                  <a:lnTo>
                    <a:pt x="268" y="65"/>
                  </a:lnTo>
                  <a:lnTo>
                    <a:pt x="266" y="63"/>
                  </a:lnTo>
                  <a:lnTo>
                    <a:pt x="266" y="62"/>
                  </a:lnTo>
                  <a:lnTo>
                    <a:pt x="268" y="59"/>
                  </a:lnTo>
                  <a:lnTo>
                    <a:pt x="265" y="60"/>
                  </a:lnTo>
                  <a:lnTo>
                    <a:pt x="263" y="63"/>
                  </a:lnTo>
                  <a:lnTo>
                    <a:pt x="262" y="66"/>
                  </a:lnTo>
                  <a:lnTo>
                    <a:pt x="260" y="68"/>
                  </a:lnTo>
                  <a:lnTo>
                    <a:pt x="262" y="74"/>
                  </a:lnTo>
                  <a:lnTo>
                    <a:pt x="257" y="78"/>
                  </a:lnTo>
                  <a:lnTo>
                    <a:pt x="254" y="84"/>
                  </a:lnTo>
                  <a:lnTo>
                    <a:pt x="253" y="87"/>
                  </a:lnTo>
                  <a:lnTo>
                    <a:pt x="256" y="81"/>
                  </a:lnTo>
                  <a:lnTo>
                    <a:pt x="256" y="59"/>
                  </a:lnTo>
                  <a:lnTo>
                    <a:pt x="253" y="60"/>
                  </a:lnTo>
                  <a:lnTo>
                    <a:pt x="248" y="68"/>
                  </a:lnTo>
                  <a:lnTo>
                    <a:pt x="245" y="81"/>
                  </a:lnTo>
                  <a:lnTo>
                    <a:pt x="245" y="65"/>
                  </a:lnTo>
                  <a:lnTo>
                    <a:pt x="236" y="66"/>
                  </a:lnTo>
                  <a:lnTo>
                    <a:pt x="235" y="72"/>
                  </a:lnTo>
                  <a:lnTo>
                    <a:pt x="235" y="80"/>
                  </a:lnTo>
                  <a:lnTo>
                    <a:pt x="238" y="84"/>
                  </a:lnTo>
                  <a:lnTo>
                    <a:pt x="241" y="86"/>
                  </a:lnTo>
                  <a:lnTo>
                    <a:pt x="242" y="89"/>
                  </a:lnTo>
                  <a:lnTo>
                    <a:pt x="242" y="92"/>
                  </a:lnTo>
                  <a:lnTo>
                    <a:pt x="239" y="92"/>
                  </a:lnTo>
                  <a:lnTo>
                    <a:pt x="238" y="87"/>
                  </a:lnTo>
                  <a:lnTo>
                    <a:pt x="235" y="84"/>
                  </a:lnTo>
                  <a:lnTo>
                    <a:pt x="229" y="77"/>
                  </a:lnTo>
                  <a:lnTo>
                    <a:pt x="226" y="78"/>
                  </a:lnTo>
                  <a:lnTo>
                    <a:pt x="227" y="83"/>
                  </a:lnTo>
                  <a:lnTo>
                    <a:pt x="232" y="87"/>
                  </a:lnTo>
                  <a:lnTo>
                    <a:pt x="229" y="90"/>
                  </a:lnTo>
                  <a:lnTo>
                    <a:pt x="226" y="87"/>
                  </a:lnTo>
                  <a:lnTo>
                    <a:pt x="224" y="90"/>
                  </a:lnTo>
                  <a:lnTo>
                    <a:pt x="224" y="86"/>
                  </a:lnTo>
                  <a:lnTo>
                    <a:pt x="221" y="87"/>
                  </a:lnTo>
                  <a:lnTo>
                    <a:pt x="221" y="86"/>
                  </a:lnTo>
                  <a:lnTo>
                    <a:pt x="223" y="81"/>
                  </a:lnTo>
                  <a:lnTo>
                    <a:pt x="221" y="80"/>
                  </a:lnTo>
                  <a:lnTo>
                    <a:pt x="218" y="89"/>
                  </a:lnTo>
                  <a:lnTo>
                    <a:pt x="218" y="92"/>
                  </a:lnTo>
                  <a:lnTo>
                    <a:pt x="220" y="93"/>
                  </a:lnTo>
                  <a:lnTo>
                    <a:pt x="211" y="99"/>
                  </a:lnTo>
                  <a:lnTo>
                    <a:pt x="209" y="105"/>
                  </a:lnTo>
                  <a:lnTo>
                    <a:pt x="211" y="107"/>
                  </a:lnTo>
                  <a:lnTo>
                    <a:pt x="212" y="107"/>
                  </a:lnTo>
                  <a:lnTo>
                    <a:pt x="215" y="108"/>
                  </a:lnTo>
                  <a:lnTo>
                    <a:pt x="211" y="108"/>
                  </a:lnTo>
                  <a:lnTo>
                    <a:pt x="212" y="111"/>
                  </a:lnTo>
                  <a:lnTo>
                    <a:pt x="212" y="114"/>
                  </a:lnTo>
                  <a:lnTo>
                    <a:pt x="208" y="113"/>
                  </a:lnTo>
                  <a:lnTo>
                    <a:pt x="206" y="113"/>
                  </a:lnTo>
                  <a:lnTo>
                    <a:pt x="209" y="116"/>
                  </a:lnTo>
                  <a:lnTo>
                    <a:pt x="208" y="117"/>
                  </a:lnTo>
                  <a:lnTo>
                    <a:pt x="205" y="116"/>
                  </a:lnTo>
                  <a:lnTo>
                    <a:pt x="203" y="119"/>
                  </a:lnTo>
                  <a:lnTo>
                    <a:pt x="200" y="117"/>
                  </a:lnTo>
                  <a:lnTo>
                    <a:pt x="196" y="119"/>
                  </a:lnTo>
                  <a:lnTo>
                    <a:pt x="194" y="122"/>
                  </a:lnTo>
                  <a:lnTo>
                    <a:pt x="193" y="123"/>
                  </a:lnTo>
                  <a:lnTo>
                    <a:pt x="193" y="125"/>
                  </a:lnTo>
                  <a:lnTo>
                    <a:pt x="196" y="126"/>
                  </a:lnTo>
                  <a:lnTo>
                    <a:pt x="199" y="126"/>
                  </a:lnTo>
                  <a:lnTo>
                    <a:pt x="200" y="123"/>
                  </a:lnTo>
                  <a:lnTo>
                    <a:pt x="205" y="126"/>
                  </a:lnTo>
                  <a:lnTo>
                    <a:pt x="209" y="125"/>
                  </a:lnTo>
                  <a:lnTo>
                    <a:pt x="211" y="128"/>
                  </a:lnTo>
                  <a:lnTo>
                    <a:pt x="208" y="128"/>
                  </a:lnTo>
                  <a:lnTo>
                    <a:pt x="206" y="130"/>
                  </a:lnTo>
                  <a:lnTo>
                    <a:pt x="205" y="133"/>
                  </a:lnTo>
                  <a:lnTo>
                    <a:pt x="200" y="132"/>
                  </a:lnTo>
                  <a:lnTo>
                    <a:pt x="197" y="132"/>
                  </a:lnTo>
                  <a:lnTo>
                    <a:pt x="197" y="129"/>
                  </a:lnTo>
                  <a:lnTo>
                    <a:pt x="193" y="129"/>
                  </a:lnTo>
                  <a:lnTo>
                    <a:pt x="188" y="132"/>
                  </a:lnTo>
                  <a:lnTo>
                    <a:pt x="188" y="133"/>
                  </a:lnTo>
                  <a:lnTo>
                    <a:pt x="190" y="138"/>
                  </a:lnTo>
                  <a:lnTo>
                    <a:pt x="191" y="141"/>
                  </a:lnTo>
                  <a:lnTo>
                    <a:pt x="188" y="141"/>
                  </a:lnTo>
                  <a:lnTo>
                    <a:pt x="190" y="145"/>
                  </a:lnTo>
                  <a:lnTo>
                    <a:pt x="190" y="148"/>
                  </a:lnTo>
                  <a:lnTo>
                    <a:pt x="188" y="147"/>
                  </a:lnTo>
                  <a:lnTo>
                    <a:pt x="188" y="151"/>
                  </a:lnTo>
                  <a:lnTo>
                    <a:pt x="185" y="151"/>
                  </a:lnTo>
                  <a:lnTo>
                    <a:pt x="184" y="139"/>
                  </a:lnTo>
                  <a:lnTo>
                    <a:pt x="182" y="141"/>
                  </a:lnTo>
                  <a:lnTo>
                    <a:pt x="181" y="144"/>
                  </a:lnTo>
                  <a:lnTo>
                    <a:pt x="178" y="144"/>
                  </a:lnTo>
                  <a:lnTo>
                    <a:pt x="178" y="145"/>
                  </a:lnTo>
                  <a:lnTo>
                    <a:pt x="181" y="147"/>
                  </a:lnTo>
                  <a:lnTo>
                    <a:pt x="179" y="147"/>
                  </a:lnTo>
                  <a:lnTo>
                    <a:pt x="178" y="148"/>
                  </a:lnTo>
                  <a:lnTo>
                    <a:pt x="175" y="150"/>
                  </a:lnTo>
                  <a:lnTo>
                    <a:pt x="175" y="153"/>
                  </a:lnTo>
                  <a:lnTo>
                    <a:pt x="175" y="156"/>
                  </a:lnTo>
                  <a:lnTo>
                    <a:pt x="178" y="157"/>
                  </a:lnTo>
                  <a:lnTo>
                    <a:pt x="175" y="159"/>
                  </a:lnTo>
                  <a:lnTo>
                    <a:pt x="176" y="160"/>
                  </a:lnTo>
                  <a:lnTo>
                    <a:pt x="175" y="162"/>
                  </a:lnTo>
                  <a:lnTo>
                    <a:pt x="173" y="165"/>
                  </a:lnTo>
                  <a:lnTo>
                    <a:pt x="172" y="166"/>
                  </a:lnTo>
                  <a:lnTo>
                    <a:pt x="170" y="165"/>
                  </a:lnTo>
                  <a:lnTo>
                    <a:pt x="170" y="166"/>
                  </a:lnTo>
                  <a:lnTo>
                    <a:pt x="175" y="168"/>
                  </a:lnTo>
                  <a:lnTo>
                    <a:pt x="179" y="166"/>
                  </a:lnTo>
                  <a:lnTo>
                    <a:pt x="173" y="172"/>
                  </a:lnTo>
                  <a:lnTo>
                    <a:pt x="169" y="171"/>
                  </a:lnTo>
                  <a:lnTo>
                    <a:pt x="167" y="169"/>
                  </a:lnTo>
                  <a:lnTo>
                    <a:pt x="167" y="166"/>
                  </a:lnTo>
                  <a:lnTo>
                    <a:pt x="164" y="168"/>
                  </a:lnTo>
                  <a:lnTo>
                    <a:pt x="161" y="171"/>
                  </a:lnTo>
                  <a:lnTo>
                    <a:pt x="160" y="175"/>
                  </a:lnTo>
                  <a:lnTo>
                    <a:pt x="157" y="178"/>
                  </a:lnTo>
                  <a:lnTo>
                    <a:pt x="157" y="180"/>
                  </a:lnTo>
                  <a:lnTo>
                    <a:pt x="158" y="180"/>
                  </a:lnTo>
                  <a:lnTo>
                    <a:pt x="157" y="184"/>
                  </a:lnTo>
                  <a:lnTo>
                    <a:pt x="155" y="186"/>
                  </a:lnTo>
                  <a:lnTo>
                    <a:pt x="154" y="192"/>
                  </a:lnTo>
                  <a:lnTo>
                    <a:pt x="151" y="190"/>
                  </a:lnTo>
                  <a:lnTo>
                    <a:pt x="149" y="192"/>
                  </a:lnTo>
                  <a:lnTo>
                    <a:pt x="148" y="192"/>
                  </a:lnTo>
                  <a:lnTo>
                    <a:pt x="145" y="195"/>
                  </a:lnTo>
                  <a:lnTo>
                    <a:pt x="146" y="198"/>
                  </a:lnTo>
                  <a:lnTo>
                    <a:pt x="145" y="199"/>
                  </a:lnTo>
                  <a:lnTo>
                    <a:pt x="142" y="201"/>
                  </a:lnTo>
                  <a:lnTo>
                    <a:pt x="142" y="204"/>
                  </a:lnTo>
                  <a:lnTo>
                    <a:pt x="139" y="204"/>
                  </a:lnTo>
                  <a:lnTo>
                    <a:pt x="139" y="205"/>
                  </a:lnTo>
                  <a:lnTo>
                    <a:pt x="137" y="207"/>
                  </a:lnTo>
                  <a:lnTo>
                    <a:pt x="137" y="210"/>
                  </a:lnTo>
                  <a:lnTo>
                    <a:pt x="142" y="210"/>
                  </a:lnTo>
                  <a:lnTo>
                    <a:pt x="140" y="213"/>
                  </a:lnTo>
                  <a:lnTo>
                    <a:pt x="137" y="214"/>
                  </a:lnTo>
                  <a:lnTo>
                    <a:pt x="136" y="213"/>
                  </a:lnTo>
                  <a:lnTo>
                    <a:pt x="136" y="217"/>
                  </a:lnTo>
                  <a:lnTo>
                    <a:pt x="139" y="220"/>
                  </a:lnTo>
                  <a:lnTo>
                    <a:pt x="140" y="217"/>
                  </a:lnTo>
                  <a:lnTo>
                    <a:pt x="140" y="219"/>
                  </a:lnTo>
                  <a:lnTo>
                    <a:pt x="140" y="222"/>
                  </a:lnTo>
                  <a:lnTo>
                    <a:pt x="134" y="223"/>
                  </a:lnTo>
                  <a:lnTo>
                    <a:pt x="133" y="225"/>
                  </a:lnTo>
                  <a:lnTo>
                    <a:pt x="133" y="229"/>
                  </a:lnTo>
                  <a:lnTo>
                    <a:pt x="130" y="231"/>
                  </a:lnTo>
                  <a:lnTo>
                    <a:pt x="127" y="231"/>
                  </a:lnTo>
                  <a:lnTo>
                    <a:pt x="125" y="235"/>
                  </a:lnTo>
                  <a:lnTo>
                    <a:pt x="128" y="235"/>
                  </a:lnTo>
                  <a:lnTo>
                    <a:pt x="130" y="232"/>
                  </a:lnTo>
                  <a:lnTo>
                    <a:pt x="134" y="231"/>
                  </a:lnTo>
                  <a:lnTo>
                    <a:pt x="134" y="234"/>
                  </a:lnTo>
                  <a:lnTo>
                    <a:pt x="136" y="238"/>
                  </a:lnTo>
                  <a:lnTo>
                    <a:pt x="130" y="237"/>
                  </a:lnTo>
                  <a:lnTo>
                    <a:pt x="130" y="238"/>
                  </a:lnTo>
                  <a:lnTo>
                    <a:pt x="130" y="240"/>
                  </a:lnTo>
                  <a:lnTo>
                    <a:pt x="128" y="241"/>
                  </a:lnTo>
                  <a:lnTo>
                    <a:pt x="128" y="243"/>
                  </a:lnTo>
                  <a:lnTo>
                    <a:pt x="128" y="246"/>
                  </a:lnTo>
                  <a:lnTo>
                    <a:pt x="127" y="247"/>
                  </a:lnTo>
                  <a:lnTo>
                    <a:pt x="125" y="246"/>
                  </a:lnTo>
                  <a:lnTo>
                    <a:pt x="124" y="247"/>
                  </a:lnTo>
                  <a:lnTo>
                    <a:pt x="125" y="250"/>
                  </a:lnTo>
                  <a:lnTo>
                    <a:pt x="127" y="252"/>
                  </a:lnTo>
                  <a:lnTo>
                    <a:pt x="128" y="258"/>
                  </a:lnTo>
                  <a:lnTo>
                    <a:pt x="125" y="256"/>
                  </a:lnTo>
                  <a:lnTo>
                    <a:pt x="124" y="255"/>
                  </a:lnTo>
                  <a:lnTo>
                    <a:pt x="121" y="252"/>
                  </a:lnTo>
                  <a:lnTo>
                    <a:pt x="122" y="256"/>
                  </a:lnTo>
                  <a:lnTo>
                    <a:pt x="121" y="258"/>
                  </a:lnTo>
                  <a:lnTo>
                    <a:pt x="119" y="259"/>
                  </a:lnTo>
                  <a:lnTo>
                    <a:pt x="118" y="262"/>
                  </a:lnTo>
                  <a:lnTo>
                    <a:pt x="119" y="262"/>
                  </a:lnTo>
                  <a:lnTo>
                    <a:pt x="121" y="262"/>
                  </a:lnTo>
                  <a:lnTo>
                    <a:pt x="122" y="259"/>
                  </a:lnTo>
                  <a:lnTo>
                    <a:pt x="122" y="261"/>
                  </a:lnTo>
                  <a:lnTo>
                    <a:pt x="122" y="264"/>
                  </a:lnTo>
                  <a:lnTo>
                    <a:pt x="124" y="267"/>
                  </a:lnTo>
                  <a:lnTo>
                    <a:pt x="121" y="268"/>
                  </a:lnTo>
                  <a:lnTo>
                    <a:pt x="118" y="267"/>
                  </a:lnTo>
                  <a:lnTo>
                    <a:pt x="116" y="268"/>
                  </a:lnTo>
                  <a:lnTo>
                    <a:pt x="115" y="268"/>
                  </a:lnTo>
                  <a:lnTo>
                    <a:pt x="112" y="271"/>
                  </a:lnTo>
                  <a:lnTo>
                    <a:pt x="112" y="274"/>
                  </a:lnTo>
                  <a:lnTo>
                    <a:pt x="109" y="276"/>
                  </a:lnTo>
                  <a:lnTo>
                    <a:pt x="107" y="276"/>
                  </a:lnTo>
                  <a:lnTo>
                    <a:pt x="106" y="283"/>
                  </a:lnTo>
                  <a:lnTo>
                    <a:pt x="109" y="282"/>
                  </a:lnTo>
                  <a:lnTo>
                    <a:pt x="110" y="280"/>
                  </a:lnTo>
                  <a:lnTo>
                    <a:pt x="112" y="282"/>
                  </a:lnTo>
                  <a:lnTo>
                    <a:pt x="107" y="283"/>
                  </a:lnTo>
                  <a:lnTo>
                    <a:pt x="107" y="286"/>
                  </a:lnTo>
                  <a:lnTo>
                    <a:pt x="107" y="289"/>
                  </a:lnTo>
                  <a:lnTo>
                    <a:pt x="107" y="292"/>
                  </a:lnTo>
                  <a:lnTo>
                    <a:pt x="103" y="294"/>
                  </a:lnTo>
                  <a:lnTo>
                    <a:pt x="100" y="289"/>
                  </a:lnTo>
                  <a:lnTo>
                    <a:pt x="98" y="289"/>
                  </a:lnTo>
                  <a:lnTo>
                    <a:pt x="95" y="294"/>
                  </a:lnTo>
                  <a:lnTo>
                    <a:pt x="92" y="297"/>
                  </a:lnTo>
                  <a:lnTo>
                    <a:pt x="92" y="298"/>
                  </a:lnTo>
                  <a:lnTo>
                    <a:pt x="83" y="310"/>
                  </a:lnTo>
                  <a:lnTo>
                    <a:pt x="85" y="313"/>
                  </a:lnTo>
                  <a:lnTo>
                    <a:pt x="79" y="318"/>
                  </a:lnTo>
                  <a:lnTo>
                    <a:pt x="77" y="321"/>
                  </a:lnTo>
                  <a:lnTo>
                    <a:pt x="80" y="322"/>
                  </a:lnTo>
                  <a:lnTo>
                    <a:pt x="83" y="321"/>
                  </a:lnTo>
                  <a:lnTo>
                    <a:pt x="82" y="325"/>
                  </a:lnTo>
                  <a:lnTo>
                    <a:pt x="83" y="328"/>
                  </a:lnTo>
                  <a:lnTo>
                    <a:pt x="86" y="330"/>
                  </a:lnTo>
                  <a:lnTo>
                    <a:pt x="104" y="319"/>
                  </a:lnTo>
                  <a:lnTo>
                    <a:pt x="106" y="316"/>
                  </a:lnTo>
                  <a:lnTo>
                    <a:pt x="107" y="318"/>
                  </a:lnTo>
                  <a:lnTo>
                    <a:pt x="106" y="319"/>
                  </a:lnTo>
                  <a:lnTo>
                    <a:pt x="101" y="322"/>
                  </a:lnTo>
                  <a:lnTo>
                    <a:pt x="100" y="322"/>
                  </a:lnTo>
                  <a:lnTo>
                    <a:pt x="94" y="327"/>
                  </a:lnTo>
                  <a:lnTo>
                    <a:pt x="95" y="328"/>
                  </a:lnTo>
                  <a:lnTo>
                    <a:pt x="95" y="330"/>
                  </a:lnTo>
                  <a:lnTo>
                    <a:pt x="89" y="333"/>
                  </a:lnTo>
                  <a:lnTo>
                    <a:pt x="86" y="333"/>
                  </a:lnTo>
                  <a:lnTo>
                    <a:pt x="85" y="333"/>
                  </a:lnTo>
                  <a:lnTo>
                    <a:pt x="86" y="336"/>
                  </a:lnTo>
                  <a:lnTo>
                    <a:pt x="85" y="336"/>
                  </a:lnTo>
                  <a:lnTo>
                    <a:pt x="82" y="336"/>
                  </a:lnTo>
                  <a:lnTo>
                    <a:pt x="82" y="333"/>
                  </a:lnTo>
                  <a:lnTo>
                    <a:pt x="79" y="328"/>
                  </a:lnTo>
                  <a:lnTo>
                    <a:pt x="79" y="327"/>
                  </a:lnTo>
                  <a:lnTo>
                    <a:pt x="76" y="327"/>
                  </a:lnTo>
                  <a:lnTo>
                    <a:pt x="76" y="328"/>
                  </a:lnTo>
                  <a:lnTo>
                    <a:pt x="73" y="328"/>
                  </a:lnTo>
                  <a:lnTo>
                    <a:pt x="71" y="330"/>
                  </a:lnTo>
                  <a:lnTo>
                    <a:pt x="71" y="333"/>
                  </a:lnTo>
                  <a:lnTo>
                    <a:pt x="73" y="334"/>
                  </a:lnTo>
                  <a:lnTo>
                    <a:pt x="73" y="336"/>
                  </a:lnTo>
                  <a:lnTo>
                    <a:pt x="70" y="337"/>
                  </a:lnTo>
                  <a:lnTo>
                    <a:pt x="68" y="336"/>
                  </a:lnTo>
                  <a:lnTo>
                    <a:pt x="68" y="333"/>
                  </a:lnTo>
                  <a:lnTo>
                    <a:pt x="68" y="331"/>
                  </a:lnTo>
                  <a:lnTo>
                    <a:pt x="59" y="334"/>
                  </a:lnTo>
                  <a:lnTo>
                    <a:pt x="58" y="336"/>
                  </a:lnTo>
                  <a:lnTo>
                    <a:pt x="58" y="339"/>
                  </a:lnTo>
                  <a:lnTo>
                    <a:pt x="55" y="339"/>
                  </a:lnTo>
                  <a:lnTo>
                    <a:pt x="57" y="342"/>
                  </a:lnTo>
                  <a:lnTo>
                    <a:pt x="55" y="342"/>
                  </a:lnTo>
                  <a:lnTo>
                    <a:pt x="52" y="343"/>
                  </a:lnTo>
                  <a:lnTo>
                    <a:pt x="54" y="342"/>
                  </a:lnTo>
                  <a:lnTo>
                    <a:pt x="52" y="340"/>
                  </a:lnTo>
                  <a:lnTo>
                    <a:pt x="51" y="340"/>
                  </a:lnTo>
                  <a:lnTo>
                    <a:pt x="51" y="342"/>
                  </a:lnTo>
                  <a:lnTo>
                    <a:pt x="51" y="343"/>
                  </a:lnTo>
                  <a:lnTo>
                    <a:pt x="48" y="343"/>
                  </a:lnTo>
                  <a:lnTo>
                    <a:pt x="43" y="346"/>
                  </a:lnTo>
                  <a:lnTo>
                    <a:pt x="40" y="354"/>
                  </a:lnTo>
                  <a:lnTo>
                    <a:pt x="39" y="352"/>
                  </a:lnTo>
                  <a:lnTo>
                    <a:pt x="36" y="352"/>
                  </a:lnTo>
                  <a:lnTo>
                    <a:pt x="33" y="354"/>
                  </a:lnTo>
                  <a:lnTo>
                    <a:pt x="33" y="355"/>
                  </a:lnTo>
                  <a:lnTo>
                    <a:pt x="36" y="358"/>
                  </a:lnTo>
                  <a:lnTo>
                    <a:pt x="34" y="360"/>
                  </a:lnTo>
                  <a:lnTo>
                    <a:pt x="37" y="361"/>
                  </a:lnTo>
                  <a:lnTo>
                    <a:pt x="40" y="360"/>
                  </a:lnTo>
                  <a:lnTo>
                    <a:pt x="42" y="361"/>
                  </a:lnTo>
                  <a:lnTo>
                    <a:pt x="43" y="363"/>
                  </a:lnTo>
                  <a:lnTo>
                    <a:pt x="40" y="364"/>
                  </a:lnTo>
                  <a:lnTo>
                    <a:pt x="42" y="367"/>
                  </a:lnTo>
                  <a:lnTo>
                    <a:pt x="39" y="366"/>
                  </a:lnTo>
                  <a:lnTo>
                    <a:pt x="27" y="364"/>
                  </a:lnTo>
                  <a:lnTo>
                    <a:pt x="25" y="366"/>
                  </a:lnTo>
                  <a:lnTo>
                    <a:pt x="24" y="366"/>
                  </a:lnTo>
                  <a:lnTo>
                    <a:pt x="22" y="367"/>
                  </a:lnTo>
                  <a:lnTo>
                    <a:pt x="24" y="369"/>
                  </a:lnTo>
                  <a:lnTo>
                    <a:pt x="22" y="369"/>
                  </a:lnTo>
                  <a:lnTo>
                    <a:pt x="22" y="372"/>
                  </a:lnTo>
                  <a:lnTo>
                    <a:pt x="25" y="370"/>
                  </a:lnTo>
                  <a:lnTo>
                    <a:pt x="27" y="370"/>
                  </a:lnTo>
                  <a:lnTo>
                    <a:pt x="24" y="373"/>
                  </a:lnTo>
                  <a:lnTo>
                    <a:pt x="25" y="380"/>
                  </a:lnTo>
                  <a:lnTo>
                    <a:pt x="24" y="376"/>
                  </a:lnTo>
                  <a:lnTo>
                    <a:pt x="22" y="375"/>
                  </a:lnTo>
                  <a:lnTo>
                    <a:pt x="19" y="376"/>
                  </a:lnTo>
                  <a:lnTo>
                    <a:pt x="16" y="382"/>
                  </a:lnTo>
                  <a:lnTo>
                    <a:pt x="18" y="383"/>
                  </a:lnTo>
                  <a:lnTo>
                    <a:pt x="18" y="385"/>
                  </a:lnTo>
                  <a:lnTo>
                    <a:pt x="16" y="383"/>
                  </a:lnTo>
                  <a:lnTo>
                    <a:pt x="15" y="380"/>
                  </a:lnTo>
                  <a:lnTo>
                    <a:pt x="12" y="382"/>
                  </a:lnTo>
                  <a:lnTo>
                    <a:pt x="7" y="382"/>
                  </a:lnTo>
                  <a:lnTo>
                    <a:pt x="7" y="383"/>
                  </a:lnTo>
                  <a:lnTo>
                    <a:pt x="9" y="385"/>
                  </a:lnTo>
                  <a:lnTo>
                    <a:pt x="3" y="380"/>
                  </a:lnTo>
                  <a:lnTo>
                    <a:pt x="3" y="382"/>
                  </a:lnTo>
                  <a:lnTo>
                    <a:pt x="4" y="386"/>
                  </a:lnTo>
                  <a:lnTo>
                    <a:pt x="3" y="388"/>
                  </a:lnTo>
                  <a:lnTo>
                    <a:pt x="3" y="389"/>
                  </a:lnTo>
                  <a:lnTo>
                    <a:pt x="19" y="388"/>
                  </a:lnTo>
                  <a:lnTo>
                    <a:pt x="15" y="389"/>
                  </a:lnTo>
                  <a:lnTo>
                    <a:pt x="16" y="391"/>
                  </a:lnTo>
                  <a:lnTo>
                    <a:pt x="22" y="389"/>
                  </a:lnTo>
                  <a:lnTo>
                    <a:pt x="22" y="391"/>
                  </a:lnTo>
                  <a:lnTo>
                    <a:pt x="19" y="392"/>
                  </a:lnTo>
                  <a:lnTo>
                    <a:pt x="10" y="392"/>
                  </a:lnTo>
                  <a:lnTo>
                    <a:pt x="9" y="392"/>
                  </a:lnTo>
                  <a:lnTo>
                    <a:pt x="7" y="392"/>
                  </a:lnTo>
                  <a:lnTo>
                    <a:pt x="3" y="394"/>
                  </a:lnTo>
                  <a:lnTo>
                    <a:pt x="3" y="395"/>
                  </a:lnTo>
                  <a:lnTo>
                    <a:pt x="1" y="395"/>
                  </a:lnTo>
                  <a:lnTo>
                    <a:pt x="0" y="397"/>
                  </a:lnTo>
                  <a:lnTo>
                    <a:pt x="0" y="398"/>
                  </a:lnTo>
                  <a:lnTo>
                    <a:pt x="4" y="400"/>
                  </a:lnTo>
                  <a:lnTo>
                    <a:pt x="4" y="403"/>
                  </a:lnTo>
                  <a:lnTo>
                    <a:pt x="4" y="404"/>
                  </a:lnTo>
                  <a:lnTo>
                    <a:pt x="0" y="409"/>
                  </a:lnTo>
                  <a:lnTo>
                    <a:pt x="1" y="410"/>
                  </a:lnTo>
                  <a:lnTo>
                    <a:pt x="0" y="412"/>
                  </a:lnTo>
                  <a:lnTo>
                    <a:pt x="0" y="413"/>
                  </a:lnTo>
                  <a:lnTo>
                    <a:pt x="1" y="415"/>
                  </a:lnTo>
                  <a:lnTo>
                    <a:pt x="1" y="418"/>
                  </a:lnTo>
                  <a:lnTo>
                    <a:pt x="6" y="418"/>
                  </a:lnTo>
                  <a:lnTo>
                    <a:pt x="16" y="415"/>
                  </a:lnTo>
                  <a:lnTo>
                    <a:pt x="18" y="416"/>
                  </a:lnTo>
                  <a:lnTo>
                    <a:pt x="21" y="416"/>
                  </a:lnTo>
                  <a:lnTo>
                    <a:pt x="25" y="407"/>
                  </a:lnTo>
                  <a:lnTo>
                    <a:pt x="25" y="410"/>
                  </a:lnTo>
                  <a:lnTo>
                    <a:pt x="24" y="415"/>
                  </a:lnTo>
                  <a:lnTo>
                    <a:pt x="27" y="415"/>
                  </a:lnTo>
                  <a:lnTo>
                    <a:pt x="30" y="415"/>
                  </a:lnTo>
                  <a:lnTo>
                    <a:pt x="31" y="415"/>
                  </a:lnTo>
                  <a:lnTo>
                    <a:pt x="33" y="416"/>
                  </a:lnTo>
                  <a:lnTo>
                    <a:pt x="37" y="412"/>
                  </a:lnTo>
                  <a:lnTo>
                    <a:pt x="37" y="404"/>
                  </a:lnTo>
                  <a:lnTo>
                    <a:pt x="42" y="403"/>
                  </a:lnTo>
                  <a:lnTo>
                    <a:pt x="42" y="404"/>
                  </a:lnTo>
                  <a:lnTo>
                    <a:pt x="39" y="409"/>
                  </a:lnTo>
                  <a:lnTo>
                    <a:pt x="39" y="413"/>
                  </a:lnTo>
                  <a:lnTo>
                    <a:pt x="40" y="413"/>
                  </a:lnTo>
                  <a:lnTo>
                    <a:pt x="42" y="412"/>
                  </a:lnTo>
                  <a:lnTo>
                    <a:pt x="43" y="413"/>
                  </a:lnTo>
                  <a:lnTo>
                    <a:pt x="39" y="416"/>
                  </a:lnTo>
                  <a:lnTo>
                    <a:pt x="34" y="418"/>
                  </a:lnTo>
                  <a:lnTo>
                    <a:pt x="34" y="421"/>
                  </a:lnTo>
                  <a:lnTo>
                    <a:pt x="36" y="424"/>
                  </a:lnTo>
                  <a:lnTo>
                    <a:pt x="31" y="425"/>
                  </a:lnTo>
                  <a:lnTo>
                    <a:pt x="31" y="422"/>
                  </a:lnTo>
                  <a:lnTo>
                    <a:pt x="30" y="421"/>
                  </a:lnTo>
                  <a:lnTo>
                    <a:pt x="27" y="418"/>
                  </a:lnTo>
                  <a:lnTo>
                    <a:pt x="24" y="418"/>
                  </a:lnTo>
                  <a:lnTo>
                    <a:pt x="21" y="419"/>
                  </a:lnTo>
                  <a:lnTo>
                    <a:pt x="16" y="418"/>
                  </a:lnTo>
                  <a:lnTo>
                    <a:pt x="13" y="419"/>
                  </a:lnTo>
                  <a:lnTo>
                    <a:pt x="10" y="419"/>
                  </a:lnTo>
                  <a:lnTo>
                    <a:pt x="9" y="421"/>
                  </a:lnTo>
                  <a:lnTo>
                    <a:pt x="3" y="419"/>
                  </a:lnTo>
                  <a:lnTo>
                    <a:pt x="1" y="424"/>
                  </a:lnTo>
                  <a:lnTo>
                    <a:pt x="1" y="427"/>
                  </a:lnTo>
                  <a:lnTo>
                    <a:pt x="3" y="427"/>
                  </a:lnTo>
                  <a:lnTo>
                    <a:pt x="4" y="427"/>
                  </a:lnTo>
                  <a:lnTo>
                    <a:pt x="4" y="431"/>
                  </a:lnTo>
                  <a:lnTo>
                    <a:pt x="3" y="430"/>
                  </a:lnTo>
                  <a:lnTo>
                    <a:pt x="0" y="428"/>
                  </a:lnTo>
                  <a:lnTo>
                    <a:pt x="0" y="430"/>
                  </a:lnTo>
                  <a:lnTo>
                    <a:pt x="3" y="436"/>
                  </a:lnTo>
                  <a:lnTo>
                    <a:pt x="4" y="436"/>
                  </a:lnTo>
                  <a:lnTo>
                    <a:pt x="9" y="433"/>
                  </a:lnTo>
                  <a:lnTo>
                    <a:pt x="12" y="433"/>
                  </a:lnTo>
                  <a:lnTo>
                    <a:pt x="6" y="439"/>
                  </a:lnTo>
                  <a:lnTo>
                    <a:pt x="7" y="440"/>
                  </a:lnTo>
                  <a:lnTo>
                    <a:pt x="3" y="442"/>
                  </a:lnTo>
                  <a:lnTo>
                    <a:pt x="3" y="443"/>
                  </a:lnTo>
                  <a:lnTo>
                    <a:pt x="3" y="446"/>
                  </a:lnTo>
                  <a:lnTo>
                    <a:pt x="4" y="448"/>
                  </a:lnTo>
                  <a:lnTo>
                    <a:pt x="4" y="449"/>
                  </a:lnTo>
                  <a:lnTo>
                    <a:pt x="7" y="448"/>
                  </a:lnTo>
                  <a:lnTo>
                    <a:pt x="9" y="446"/>
                  </a:lnTo>
                  <a:lnTo>
                    <a:pt x="9" y="449"/>
                  </a:lnTo>
                  <a:lnTo>
                    <a:pt x="12" y="454"/>
                  </a:lnTo>
                  <a:lnTo>
                    <a:pt x="9" y="454"/>
                  </a:lnTo>
                  <a:lnTo>
                    <a:pt x="6" y="455"/>
                  </a:lnTo>
                  <a:lnTo>
                    <a:pt x="6" y="457"/>
                  </a:lnTo>
                  <a:lnTo>
                    <a:pt x="7" y="458"/>
                  </a:lnTo>
                  <a:lnTo>
                    <a:pt x="10" y="457"/>
                  </a:lnTo>
                  <a:lnTo>
                    <a:pt x="13" y="452"/>
                  </a:lnTo>
                  <a:lnTo>
                    <a:pt x="13" y="449"/>
                  </a:lnTo>
                  <a:lnTo>
                    <a:pt x="16" y="448"/>
                  </a:lnTo>
                  <a:lnTo>
                    <a:pt x="22" y="437"/>
                  </a:lnTo>
                  <a:lnTo>
                    <a:pt x="25" y="434"/>
                  </a:lnTo>
                  <a:lnTo>
                    <a:pt x="27" y="436"/>
                  </a:lnTo>
                  <a:lnTo>
                    <a:pt x="27" y="437"/>
                  </a:lnTo>
                  <a:lnTo>
                    <a:pt x="30" y="437"/>
                  </a:lnTo>
                  <a:lnTo>
                    <a:pt x="33" y="437"/>
                  </a:lnTo>
                  <a:lnTo>
                    <a:pt x="28" y="439"/>
                  </a:lnTo>
                  <a:lnTo>
                    <a:pt x="27" y="445"/>
                  </a:lnTo>
                  <a:lnTo>
                    <a:pt x="27" y="442"/>
                  </a:lnTo>
                  <a:lnTo>
                    <a:pt x="25" y="440"/>
                  </a:lnTo>
                  <a:lnTo>
                    <a:pt x="19" y="448"/>
                  </a:lnTo>
                  <a:lnTo>
                    <a:pt x="21" y="449"/>
                  </a:lnTo>
                  <a:lnTo>
                    <a:pt x="21" y="451"/>
                  </a:lnTo>
                  <a:lnTo>
                    <a:pt x="18" y="452"/>
                  </a:lnTo>
                  <a:lnTo>
                    <a:pt x="12" y="460"/>
                  </a:lnTo>
                  <a:lnTo>
                    <a:pt x="13" y="461"/>
                  </a:lnTo>
                  <a:lnTo>
                    <a:pt x="19" y="461"/>
                  </a:lnTo>
                  <a:lnTo>
                    <a:pt x="21" y="460"/>
                  </a:lnTo>
                  <a:lnTo>
                    <a:pt x="22" y="461"/>
                  </a:lnTo>
                  <a:lnTo>
                    <a:pt x="16" y="464"/>
                  </a:lnTo>
                  <a:lnTo>
                    <a:pt x="15" y="466"/>
                  </a:lnTo>
                  <a:lnTo>
                    <a:pt x="13" y="467"/>
                  </a:lnTo>
                  <a:lnTo>
                    <a:pt x="10" y="467"/>
                  </a:lnTo>
                  <a:lnTo>
                    <a:pt x="9" y="467"/>
                  </a:lnTo>
                  <a:lnTo>
                    <a:pt x="7" y="467"/>
                  </a:lnTo>
                  <a:lnTo>
                    <a:pt x="3" y="473"/>
                  </a:lnTo>
                  <a:lnTo>
                    <a:pt x="3" y="476"/>
                  </a:lnTo>
                  <a:lnTo>
                    <a:pt x="4" y="476"/>
                  </a:lnTo>
                  <a:lnTo>
                    <a:pt x="4" y="478"/>
                  </a:lnTo>
                  <a:lnTo>
                    <a:pt x="7" y="478"/>
                  </a:lnTo>
                  <a:lnTo>
                    <a:pt x="9" y="475"/>
                  </a:lnTo>
                  <a:lnTo>
                    <a:pt x="9" y="478"/>
                  </a:lnTo>
                  <a:lnTo>
                    <a:pt x="12" y="478"/>
                  </a:lnTo>
                  <a:lnTo>
                    <a:pt x="12" y="476"/>
                  </a:lnTo>
                  <a:lnTo>
                    <a:pt x="12" y="475"/>
                  </a:lnTo>
                  <a:lnTo>
                    <a:pt x="15" y="475"/>
                  </a:lnTo>
                  <a:lnTo>
                    <a:pt x="19" y="473"/>
                  </a:lnTo>
                  <a:lnTo>
                    <a:pt x="21" y="470"/>
                  </a:lnTo>
                  <a:lnTo>
                    <a:pt x="22" y="472"/>
                  </a:lnTo>
                  <a:lnTo>
                    <a:pt x="18" y="478"/>
                  </a:lnTo>
                  <a:lnTo>
                    <a:pt x="19" y="478"/>
                  </a:lnTo>
                  <a:lnTo>
                    <a:pt x="19" y="481"/>
                  </a:lnTo>
                  <a:lnTo>
                    <a:pt x="16" y="485"/>
                  </a:lnTo>
                  <a:lnTo>
                    <a:pt x="15" y="487"/>
                  </a:lnTo>
                  <a:lnTo>
                    <a:pt x="15" y="490"/>
                  </a:lnTo>
                  <a:lnTo>
                    <a:pt x="13" y="490"/>
                  </a:lnTo>
                  <a:lnTo>
                    <a:pt x="12" y="491"/>
                  </a:lnTo>
                  <a:lnTo>
                    <a:pt x="10" y="488"/>
                  </a:lnTo>
                  <a:lnTo>
                    <a:pt x="9" y="488"/>
                  </a:lnTo>
                  <a:lnTo>
                    <a:pt x="7" y="499"/>
                  </a:lnTo>
                  <a:lnTo>
                    <a:pt x="22" y="512"/>
                  </a:lnTo>
                  <a:lnTo>
                    <a:pt x="25" y="512"/>
                  </a:lnTo>
                  <a:lnTo>
                    <a:pt x="28" y="509"/>
                  </a:lnTo>
                  <a:lnTo>
                    <a:pt x="27" y="518"/>
                  </a:lnTo>
                  <a:lnTo>
                    <a:pt x="28" y="517"/>
                  </a:lnTo>
                  <a:lnTo>
                    <a:pt x="31" y="518"/>
                  </a:lnTo>
                  <a:lnTo>
                    <a:pt x="33" y="515"/>
                  </a:lnTo>
                  <a:lnTo>
                    <a:pt x="37" y="515"/>
                  </a:lnTo>
                  <a:lnTo>
                    <a:pt x="36" y="518"/>
                  </a:lnTo>
                  <a:lnTo>
                    <a:pt x="40" y="520"/>
                  </a:lnTo>
                  <a:lnTo>
                    <a:pt x="45" y="518"/>
                  </a:lnTo>
                  <a:lnTo>
                    <a:pt x="48" y="515"/>
                  </a:lnTo>
                  <a:lnTo>
                    <a:pt x="49" y="512"/>
                  </a:lnTo>
                  <a:lnTo>
                    <a:pt x="51" y="515"/>
                  </a:lnTo>
                  <a:lnTo>
                    <a:pt x="58" y="511"/>
                  </a:lnTo>
                  <a:lnTo>
                    <a:pt x="64" y="502"/>
                  </a:lnTo>
                  <a:lnTo>
                    <a:pt x="67" y="500"/>
                  </a:lnTo>
                  <a:lnTo>
                    <a:pt x="68" y="497"/>
                  </a:lnTo>
                  <a:lnTo>
                    <a:pt x="70" y="496"/>
                  </a:lnTo>
                  <a:lnTo>
                    <a:pt x="71" y="494"/>
                  </a:lnTo>
                  <a:lnTo>
                    <a:pt x="76" y="488"/>
                  </a:lnTo>
                  <a:lnTo>
                    <a:pt x="74" y="485"/>
                  </a:lnTo>
                  <a:lnTo>
                    <a:pt x="79" y="488"/>
                  </a:lnTo>
                  <a:lnTo>
                    <a:pt x="83" y="488"/>
                  </a:lnTo>
                  <a:lnTo>
                    <a:pt x="85" y="487"/>
                  </a:lnTo>
                  <a:lnTo>
                    <a:pt x="86" y="481"/>
                  </a:lnTo>
                  <a:lnTo>
                    <a:pt x="89" y="479"/>
                  </a:lnTo>
                  <a:lnTo>
                    <a:pt x="89" y="476"/>
                  </a:lnTo>
                  <a:lnTo>
                    <a:pt x="86" y="473"/>
                  </a:lnTo>
                  <a:lnTo>
                    <a:pt x="85" y="470"/>
                  </a:lnTo>
                  <a:lnTo>
                    <a:pt x="86" y="470"/>
                  </a:lnTo>
                  <a:lnTo>
                    <a:pt x="86" y="469"/>
                  </a:lnTo>
                  <a:lnTo>
                    <a:pt x="86" y="466"/>
                  </a:lnTo>
                  <a:lnTo>
                    <a:pt x="88" y="466"/>
                  </a:lnTo>
                  <a:lnTo>
                    <a:pt x="89" y="469"/>
                  </a:lnTo>
                  <a:lnTo>
                    <a:pt x="89" y="470"/>
                  </a:lnTo>
                  <a:lnTo>
                    <a:pt x="91" y="470"/>
                  </a:lnTo>
                  <a:lnTo>
                    <a:pt x="91" y="469"/>
                  </a:lnTo>
                  <a:lnTo>
                    <a:pt x="89" y="466"/>
                  </a:lnTo>
                  <a:lnTo>
                    <a:pt x="89" y="461"/>
                  </a:lnTo>
                  <a:lnTo>
                    <a:pt x="89" y="460"/>
                  </a:lnTo>
                  <a:lnTo>
                    <a:pt x="91" y="460"/>
                  </a:lnTo>
                  <a:lnTo>
                    <a:pt x="92" y="460"/>
                  </a:lnTo>
                  <a:lnTo>
                    <a:pt x="94" y="460"/>
                  </a:lnTo>
                  <a:lnTo>
                    <a:pt x="94" y="463"/>
                  </a:lnTo>
                  <a:lnTo>
                    <a:pt x="92" y="463"/>
                  </a:lnTo>
                  <a:lnTo>
                    <a:pt x="94" y="481"/>
                  </a:lnTo>
                  <a:lnTo>
                    <a:pt x="97" y="481"/>
                  </a:lnTo>
                  <a:lnTo>
                    <a:pt x="100" y="484"/>
                  </a:lnTo>
                  <a:lnTo>
                    <a:pt x="101" y="484"/>
                  </a:lnTo>
                  <a:lnTo>
                    <a:pt x="103" y="487"/>
                  </a:lnTo>
                  <a:lnTo>
                    <a:pt x="103" y="494"/>
                  </a:lnTo>
                  <a:lnTo>
                    <a:pt x="104" y="490"/>
                  </a:lnTo>
                  <a:lnTo>
                    <a:pt x="106" y="491"/>
                  </a:lnTo>
                  <a:lnTo>
                    <a:pt x="107" y="490"/>
                  </a:lnTo>
                  <a:lnTo>
                    <a:pt x="110" y="479"/>
                  </a:lnTo>
                  <a:lnTo>
                    <a:pt x="109" y="470"/>
                  </a:lnTo>
                  <a:lnTo>
                    <a:pt x="112" y="463"/>
                  </a:lnTo>
                  <a:lnTo>
                    <a:pt x="112" y="460"/>
                  </a:lnTo>
                  <a:lnTo>
                    <a:pt x="121" y="455"/>
                  </a:lnTo>
                  <a:lnTo>
                    <a:pt x="122" y="452"/>
                  </a:lnTo>
                  <a:lnTo>
                    <a:pt x="122" y="448"/>
                  </a:lnTo>
                  <a:lnTo>
                    <a:pt x="122" y="445"/>
                  </a:lnTo>
                  <a:lnTo>
                    <a:pt x="124" y="436"/>
                  </a:lnTo>
                  <a:lnTo>
                    <a:pt x="121" y="427"/>
                  </a:lnTo>
                  <a:lnTo>
                    <a:pt x="118" y="422"/>
                  </a:lnTo>
                  <a:lnTo>
                    <a:pt x="119" y="421"/>
                  </a:lnTo>
                  <a:lnTo>
                    <a:pt x="124" y="418"/>
                  </a:lnTo>
                  <a:lnTo>
                    <a:pt x="127" y="415"/>
                  </a:lnTo>
                  <a:lnTo>
                    <a:pt x="128" y="409"/>
                  </a:lnTo>
                  <a:lnTo>
                    <a:pt x="128" y="403"/>
                  </a:lnTo>
                  <a:lnTo>
                    <a:pt x="121" y="398"/>
                  </a:lnTo>
                  <a:lnTo>
                    <a:pt x="119" y="394"/>
                  </a:lnTo>
                  <a:lnTo>
                    <a:pt x="119" y="375"/>
                  </a:lnTo>
                  <a:lnTo>
                    <a:pt x="118" y="370"/>
                  </a:lnTo>
                  <a:lnTo>
                    <a:pt x="116" y="369"/>
                  </a:lnTo>
                  <a:lnTo>
                    <a:pt x="119" y="349"/>
                  </a:lnTo>
                  <a:lnTo>
                    <a:pt x="121" y="346"/>
                  </a:lnTo>
                  <a:lnTo>
                    <a:pt x="119" y="345"/>
                  </a:lnTo>
                  <a:lnTo>
                    <a:pt x="118" y="342"/>
                  </a:lnTo>
                  <a:lnTo>
                    <a:pt x="116" y="336"/>
                  </a:lnTo>
                  <a:lnTo>
                    <a:pt x="119" y="325"/>
                  </a:lnTo>
                  <a:lnTo>
                    <a:pt x="127" y="316"/>
                  </a:lnTo>
                  <a:lnTo>
                    <a:pt x="133" y="312"/>
                  </a:lnTo>
                  <a:lnTo>
                    <a:pt x="139" y="310"/>
                  </a:lnTo>
                  <a:lnTo>
                    <a:pt x="148" y="312"/>
                  </a:lnTo>
                  <a:lnTo>
                    <a:pt x="151" y="307"/>
                  </a:lnTo>
                  <a:lnTo>
                    <a:pt x="152" y="298"/>
                  </a:lnTo>
                  <a:lnTo>
                    <a:pt x="146" y="289"/>
                  </a:lnTo>
                  <a:lnTo>
                    <a:pt x="145" y="286"/>
                  </a:lnTo>
                  <a:lnTo>
                    <a:pt x="157" y="267"/>
                  </a:lnTo>
                  <a:lnTo>
                    <a:pt x="160" y="231"/>
                  </a:lnTo>
                  <a:lnTo>
                    <a:pt x="161" y="229"/>
                  </a:lnTo>
                  <a:lnTo>
                    <a:pt x="164" y="229"/>
                  </a:lnTo>
                  <a:lnTo>
                    <a:pt x="170" y="225"/>
                  </a:lnTo>
                  <a:lnTo>
                    <a:pt x="175" y="210"/>
                  </a:lnTo>
                  <a:lnTo>
                    <a:pt x="190" y="186"/>
                  </a:lnTo>
                  <a:lnTo>
                    <a:pt x="190" y="183"/>
                  </a:lnTo>
                  <a:lnTo>
                    <a:pt x="185" y="175"/>
                  </a:lnTo>
                  <a:lnTo>
                    <a:pt x="187" y="171"/>
                  </a:lnTo>
                  <a:lnTo>
                    <a:pt x="193" y="163"/>
                  </a:lnTo>
                  <a:lnTo>
                    <a:pt x="194" y="153"/>
                  </a:lnTo>
                  <a:lnTo>
                    <a:pt x="203" y="144"/>
                  </a:lnTo>
                  <a:lnTo>
                    <a:pt x="206" y="144"/>
                  </a:lnTo>
                  <a:lnTo>
                    <a:pt x="211" y="145"/>
                  </a:lnTo>
                  <a:lnTo>
                    <a:pt x="214" y="148"/>
                  </a:lnTo>
                  <a:lnTo>
                    <a:pt x="215" y="150"/>
                  </a:lnTo>
                  <a:lnTo>
                    <a:pt x="220" y="135"/>
                  </a:lnTo>
                  <a:lnTo>
                    <a:pt x="220" y="128"/>
                  </a:lnTo>
                  <a:lnTo>
                    <a:pt x="221" y="125"/>
                  </a:lnTo>
                  <a:lnTo>
                    <a:pt x="223" y="123"/>
                  </a:lnTo>
                  <a:lnTo>
                    <a:pt x="226" y="123"/>
                  </a:lnTo>
                  <a:lnTo>
                    <a:pt x="248" y="129"/>
                  </a:lnTo>
                  <a:lnTo>
                    <a:pt x="251" y="129"/>
                  </a:lnTo>
                  <a:lnTo>
                    <a:pt x="253" y="126"/>
                  </a:lnTo>
                  <a:lnTo>
                    <a:pt x="250" y="123"/>
                  </a:lnTo>
                  <a:lnTo>
                    <a:pt x="250" y="120"/>
                  </a:lnTo>
                  <a:lnTo>
                    <a:pt x="251" y="117"/>
                  </a:lnTo>
                  <a:lnTo>
                    <a:pt x="253" y="113"/>
                  </a:lnTo>
                  <a:lnTo>
                    <a:pt x="253" y="111"/>
                  </a:lnTo>
                  <a:lnTo>
                    <a:pt x="254" y="108"/>
                  </a:lnTo>
                  <a:lnTo>
                    <a:pt x="254" y="105"/>
                  </a:lnTo>
                  <a:lnTo>
                    <a:pt x="253" y="102"/>
                  </a:lnTo>
                  <a:lnTo>
                    <a:pt x="251" y="99"/>
                  </a:lnTo>
                  <a:lnTo>
                    <a:pt x="253" y="99"/>
                  </a:lnTo>
                  <a:lnTo>
                    <a:pt x="260" y="99"/>
                  </a:lnTo>
                  <a:lnTo>
                    <a:pt x="262" y="96"/>
                  </a:lnTo>
                  <a:lnTo>
                    <a:pt x="265" y="96"/>
                  </a:lnTo>
                  <a:lnTo>
                    <a:pt x="266" y="98"/>
                  </a:lnTo>
                  <a:lnTo>
                    <a:pt x="269" y="96"/>
                  </a:lnTo>
                  <a:lnTo>
                    <a:pt x="268" y="89"/>
                  </a:lnTo>
                  <a:lnTo>
                    <a:pt x="272" y="87"/>
                  </a:lnTo>
                  <a:lnTo>
                    <a:pt x="277" y="89"/>
                  </a:lnTo>
                  <a:lnTo>
                    <a:pt x="289" y="105"/>
                  </a:lnTo>
                  <a:lnTo>
                    <a:pt x="290" y="111"/>
                  </a:lnTo>
                  <a:lnTo>
                    <a:pt x="292" y="114"/>
                  </a:lnTo>
                  <a:lnTo>
                    <a:pt x="299" y="114"/>
                  </a:lnTo>
                  <a:lnTo>
                    <a:pt x="305" y="117"/>
                  </a:lnTo>
                  <a:lnTo>
                    <a:pt x="308" y="117"/>
                  </a:lnTo>
                  <a:lnTo>
                    <a:pt x="312" y="114"/>
                  </a:lnTo>
                  <a:lnTo>
                    <a:pt x="318" y="108"/>
                  </a:lnTo>
                  <a:lnTo>
                    <a:pt x="321" y="110"/>
                  </a:lnTo>
                  <a:lnTo>
                    <a:pt x="324" y="117"/>
                  </a:lnTo>
                  <a:lnTo>
                    <a:pt x="327" y="117"/>
                  </a:lnTo>
                  <a:lnTo>
                    <a:pt x="336" y="113"/>
                  </a:lnTo>
                  <a:lnTo>
                    <a:pt x="339" y="108"/>
                  </a:lnTo>
                  <a:lnTo>
                    <a:pt x="347" y="102"/>
                  </a:lnTo>
                  <a:lnTo>
                    <a:pt x="348" y="75"/>
                  </a:lnTo>
                  <a:lnTo>
                    <a:pt x="351" y="65"/>
                  </a:lnTo>
                  <a:lnTo>
                    <a:pt x="356" y="62"/>
                  </a:lnTo>
                  <a:lnTo>
                    <a:pt x="386" y="51"/>
                  </a:lnTo>
                  <a:lnTo>
                    <a:pt x="387" y="53"/>
                  </a:lnTo>
                  <a:lnTo>
                    <a:pt x="390" y="59"/>
                  </a:lnTo>
                  <a:lnTo>
                    <a:pt x="393" y="62"/>
                  </a:lnTo>
                  <a:lnTo>
                    <a:pt x="399" y="63"/>
                  </a:lnTo>
                  <a:lnTo>
                    <a:pt x="404" y="69"/>
                  </a:lnTo>
                  <a:lnTo>
                    <a:pt x="407" y="83"/>
                  </a:lnTo>
                  <a:lnTo>
                    <a:pt x="401" y="90"/>
                  </a:lnTo>
                  <a:lnTo>
                    <a:pt x="399" y="93"/>
                  </a:lnTo>
                  <a:lnTo>
                    <a:pt x="399" y="98"/>
                  </a:lnTo>
                  <a:lnTo>
                    <a:pt x="402" y="99"/>
                  </a:lnTo>
                  <a:lnTo>
                    <a:pt x="404" y="99"/>
                  </a:lnTo>
                  <a:lnTo>
                    <a:pt x="407" y="96"/>
                  </a:lnTo>
                  <a:lnTo>
                    <a:pt x="407" y="95"/>
                  </a:lnTo>
                  <a:lnTo>
                    <a:pt x="407" y="92"/>
                  </a:lnTo>
                  <a:lnTo>
                    <a:pt x="408" y="90"/>
                  </a:lnTo>
                  <a:lnTo>
                    <a:pt x="417" y="84"/>
                  </a:lnTo>
                  <a:lnTo>
                    <a:pt x="420" y="83"/>
                  </a:lnTo>
                  <a:lnTo>
                    <a:pt x="422" y="72"/>
                  </a:lnTo>
                  <a:lnTo>
                    <a:pt x="428" y="77"/>
                  </a:lnTo>
                  <a:lnTo>
                    <a:pt x="432" y="77"/>
                  </a:lnTo>
                  <a:lnTo>
                    <a:pt x="434" y="71"/>
                  </a:lnTo>
                  <a:lnTo>
                    <a:pt x="434" y="68"/>
                  </a:lnTo>
                  <a:lnTo>
                    <a:pt x="434" y="66"/>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21" name="Freeform 795"/>
            <p:cNvSpPr>
              <a:spLocks/>
            </p:cNvSpPr>
            <p:nvPr/>
          </p:nvSpPr>
          <p:spPr bwMode="auto">
            <a:xfrm>
              <a:off x="3108" y="1694"/>
              <a:ext cx="303" cy="202"/>
            </a:xfrm>
            <a:custGeom>
              <a:avLst/>
              <a:gdLst>
                <a:gd name="T0" fmla="*/ 41 w 303"/>
                <a:gd name="T1" fmla="*/ 116 h 202"/>
                <a:gd name="T2" fmla="*/ 6 w 303"/>
                <a:gd name="T3" fmla="*/ 87 h 202"/>
                <a:gd name="T4" fmla="*/ 32 w 303"/>
                <a:gd name="T5" fmla="*/ 48 h 202"/>
                <a:gd name="T6" fmla="*/ 26 w 303"/>
                <a:gd name="T7" fmla="*/ 20 h 202"/>
                <a:gd name="T8" fmla="*/ 53 w 303"/>
                <a:gd name="T9" fmla="*/ 12 h 202"/>
                <a:gd name="T10" fmla="*/ 83 w 303"/>
                <a:gd name="T11" fmla="*/ 21 h 202"/>
                <a:gd name="T12" fmla="*/ 97 w 303"/>
                <a:gd name="T13" fmla="*/ 24 h 202"/>
                <a:gd name="T14" fmla="*/ 110 w 303"/>
                <a:gd name="T15" fmla="*/ 26 h 202"/>
                <a:gd name="T16" fmla="*/ 125 w 303"/>
                <a:gd name="T17" fmla="*/ 27 h 202"/>
                <a:gd name="T18" fmla="*/ 143 w 303"/>
                <a:gd name="T19" fmla="*/ 23 h 202"/>
                <a:gd name="T20" fmla="*/ 155 w 303"/>
                <a:gd name="T21" fmla="*/ 8 h 202"/>
                <a:gd name="T22" fmla="*/ 170 w 303"/>
                <a:gd name="T23" fmla="*/ 8 h 202"/>
                <a:gd name="T24" fmla="*/ 191 w 303"/>
                <a:gd name="T25" fmla="*/ 2 h 202"/>
                <a:gd name="T26" fmla="*/ 208 w 303"/>
                <a:gd name="T27" fmla="*/ 17 h 202"/>
                <a:gd name="T28" fmla="*/ 218 w 303"/>
                <a:gd name="T29" fmla="*/ 30 h 202"/>
                <a:gd name="T30" fmla="*/ 229 w 303"/>
                <a:gd name="T31" fmla="*/ 53 h 202"/>
                <a:gd name="T32" fmla="*/ 244 w 303"/>
                <a:gd name="T33" fmla="*/ 56 h 202"/>
                <a:gd name="T34" fmla="*/ 273 w 303"/>
                <a:gd name="T35" fmla="*/ 62 h 202"/>
                <a:gd name="T36" fmla="*/ 293 w 303"/>
                <a:gd name="T37" fmla="*/ 69 h 202"/>
                <a:gd name="T38" fmla="*/ 300 w 303"/>
                <a:gd name="T39" fmla="*/ 87 h 202"/>
                <a:gd name="T40" fmla="*/ 296 w 303"/>
                <a:gd name="T41" fmla="*/ 96 h 202"/>
                <a:gd name="T42" fmla="*/ 296 w 303"/>
                <a:gd name="T43" fmla="*/ 119 h 202"/>
                <a:gd name="T44" fmla="*/ 278 w 303"/>
                <a:gd name="T45" fmla="*/ 123 h 202"/>
                <a:gd name="T46" fmla="*/ 254 w 303"/>
                <a:gd name="T47" fmla="*/ 141 h 202"/>
                <a:gd name="T48" fmla="*/ 236 w 303"/>
                <a:gd name="T49" fmla="*/ 149 h 202"/>
                <a:gd name="T50" fmla="*/ 218 w 303"/>
                <a:gd name="T51" fmla="*/ 162 h 202"/>
                <a:gd name="T52" fmla="*/ 218 w 303"/>
                <a:gd name="T53" fmla="*/ 158 h 202"/>
                <a:gd name="T54" fmla="*/ 214 w 303"/>
                <a:gd name="T55" fmla="*/ 162 h 202"/>
                <a:gd name="T56" fmla="*/ 209 w 303"/>
                <a:gd name="T57" fmla="*/ 161 h 202"/>
                <a:gd name="T58" fmla="*/ 199 w 303"/>
                <a:gd name="T59" fmla="*/ 162 h 202"/>
                <a:gd name="T60" fmla="*/ 205 w 303"/>
                <a:gd name="T61" fmla="*/ 164 h 202"/>
                <a:gd name="T62" fmla="*/ 212 w 303"/>
                <a:gd name="T63" fmla="*/ 173 h 202"/>
                <a:gd name="T64" fmla="*/ 226 w 303"/>
                <a:gd name="T65" fmla="*/ 179 h 202"/>
                <a:gd name="T66" fmla="*/ 241 w 303"/>
                <a:gd name="T67" fmla="*/ 177 h 202"/>
                <a:gd name="T68" fmla="*/ 235 w 303"/>
                <a:gd name="T69" fmla="*/ 187 h 202"/>
                <a:gd name="T70" fmla="*/ 209 w 303"/>
                <a:gd name="T71" fmla="*/ 195 h 202"/>
                <a:gd name="T72" fmla="*/ 194 w 303"/>
                <a:gd name="T73" fmla="*/ 201 h 202"/>
                <a:gd name="T74" fmla="*/ 187 w 303"/>
                <a:gd name="T75" fmla="*/ 185 h 202"/>
                <a:gd name="T76" fmla="*/ 187 w 303"/>
                <a:gd name="T77" fmla="*/ 170 h 202"/>
                <a:gd name="T78" fmla="*/ 191 w 303"/>
                <a:gd name="T79" fmla="*/ 164 h 202"/>
                <a:gd name="T80" fmla="*/ 172 w 303"/>
                <a:gd name="T81" fmla="*/ 162 h 202"/>
                <a:gd name="T82" fmla="*/ 163 w 303"/>
                <a:gd name="T83" fmla="*/ 153 h 202"/>
                <a:gd name="T84" fmla="*/ 169 w 303"/>
                <a:gd name="T85" fmla="*/ 152 h 202"/>
                <a:gd name="T86" fmla="*/ 145 w 303"/>
                <a:gd name="T87" fmla="*/ 152 h 202"/>
                <a:gd name="T88" fmla="*/ 136 w 303"/>
                <a:gd name="T89" fmla="*/ 156 h 202"/>
                <a:gd name="T90" fmla="*/ 131 w 303"/>
                <a:gd name="T91" fmla="*/ 170 h 202"/>
                <a:gd name="T92" fmla="*/ 127 w 303"/>
                <a:gd name="T93" fmla="*/ 179 h 202"/>
                <a:gd name="T94" fmla="*/ 104 w 303"/>
                <a:gd name="T95" fmla="*/ 177 h 202"/>
                <a:gd name="T96" fmla="*/ 110 w 303"/>
                <a:gd name="T97" fmla="*/ 168 h 202"/>
                <a:gd name="T98" fmla="*/ 118 w 303"/>
                <a:gd name="T99" fmla="*/ 153 h 202"/>
                <a:gd name="T100" fmla="*/ 131 w 303"/>
                <a:gd name="T101" fmla="*/ 149 h 202"/>
                <a:gd name="T102" fmla="*/ 124 w 303"/>
                <a:gd name="T103" fmla="*/ 132 h 202"/>
                <a:gd name="T104" fmla="*/ 118 w 303"/>
                <a:gd name="T105" fmla="*/ 114 h 202"/>
                <a:gd name="T106" fmla="*/ 94 w 303"/>
                <a:gd name="T107" fmla="*/ 105 h 2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3"/>
                <a:gd name="T163" fmla="*/ 0 h 202"/>
                <a:gd name="T164" fmla="*/ 303 w 303"/>
                <a:gd name="T165" fmla="*/ 202 h 20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3" h="202">
                  <a:moveTo>
                    <a:pt x="76" y="110"/>
                  </a:moveTo>
                  <a:lnTo>
                    <a:pt x="73" y="110"/>
                  </a:lnTo>
                  <a:lnTo>
                    <a:pt x="62" y="116"/>
                  </a:lnTo>
                  <a:lnTo>
                    <a:pt x="52" y="117"/>
                  </a:lnTo>
                  <a:lnTo>
                    <a:pt x="47" y="120"/>
                  </a:lnTo>
                  <a:lnTo>
                    <a:pt x="41" y="116"/>
                  </a:lnTo>
                  <a:lnTo>
                    <a:pt x="13" y="116"/>
                  </a:lnTo>
                  <a:lnTo>
                    <a:pt x="12" y="117"/>
                  </a:lnTo>
                  <a:lnTo>
                    <a:pt x="10" y="113"/>
                  </a:lnTo>
                  <a:lnTo>
                    <a:pt x="0" y="105"/>
                  </a:lnTo>
                  <a:lnTo>
                    <a:pt x="4" y="87"/>
                  </a:lnTo>
                  <a:lnTo>
                    <a:pt x="6" y="87"/>
                  </a:lnTo>
                  <a:lnTo>
                    <a:pt x="10" y="87"/>
                  </a:lnTo>
                  <a:lnTo>
                    <a:pt x="9" y="83"/>
                  </a:lnTo>
                  <a:lnTo>
                    <a:pt x="9" y="78"/>
                  </a:lnTo>
                  <a:lnTo>
                    <a:pt x="19" y="62"/>
                  </a:lnTo>
                  <a:lnTo>
                    <a:pt x="31" y="53"/>
                  </a:lnTo>
                  <a:lnTo>
                    <a:pt x="32" y="48"/>
                  </a:lnTo>
                  <a:lnTo>
                    <a:pt x="31" y="44"/>
                  </a:lnTo>
                  <a:lnTo>
                    <a:pt x="31" y="41"/>
                  </a:lnTo>
                  <a:lnTo>
                    <a:pt x="26" y="36"/>
                  </a:lnTo>
                  <a:lnTo>
                    <a:pt x="22" y="23"/>
                  </a:lnTo>
                  <a:lnTo>
                    <a:pt x="25" y="21"/>
                  </a:lnTo>
                  <a:lnTo>
                    <a:pt x="26" y="20"/>
                  </a:lnTo>
                  <a:lnTo>
                    <a:pt x="29" y="21"/>
                  </a:lnTo>
                  <a:lnTo>
                    <a:pt x="34" y="18"/>
                  </a:lnTo>
                  <a:lnTo>
                    <a:pt x="35" y="17"/>
                  </a:lnTo>
                  <a:lnTo>
                    <a:pt x="37" y="14"/>
                  </a:lnTo>
                  <a:lnTo>
                    <a:pt x="52" y="11"/>
                  </a:lnTo>
                  <a:lnTo>
                    <a:pt x="53" y="12"/>
                  </a:lnTo>
                  <a:lnTo>
                    <a:pt x="62" y="12"/>
                  </a:lnTo>
                  <a:lnTo>
                    <a:pt x="71" y="17"/>
                  </a:lnTo>
                  <a:lnTo>
                    <a:pt x="73" y="17"/>
                  </a:lnTo>
                  <a:lnTo>
                    <a:pt x="76" y="17"/>
                  </a:lnTo>
                  <a:lnTo>
                    <a:pt x="83" y="20"/>
                  </a:lnTo>
                  <a:lnTo>
                    <a:pt x="83" y="21"/>
                  </a:lnTo>
                  <a:lnTo>
                    <a:pt x="85" y="23"/>
                  </a:lnTo>
                  <a:lnTo>
                    <a:pt x="91" y="23"/>
                  </a:lnTo>
                  <a:lnTo>
                    <a:pt x="91" y="26"/>
                  </a:lnTo>
                  <a:lnTo>
                    <a:pt x="92" y="27"/>
                  </a:lnTo>
                  <a:lnTo>
                    <a:pt x="94" y="26"/>
                  </a:lnTo>
                  <a:lnTo>
                    <a:pt x="97" y="24"/>
                  </a:lnTo>
                  <a:lnTo>
                    <a:pt x="100" y="24"/>
                  </a:lnTo>
                  <a:lnTo>
                    <a:pt x="101" y="23"/>
                  </a:lnTo>
                  <a:lnTo>
                    <a:pt x="103" y="24"/>
                  </a:lnTo>
                  <a:lnTo>
                    <a:pt x="106" y="26"/>
                  </a:lnTo>
                  <a:lnTo>
                    <a:pt x="109" y="24"/>
                  </a:lnTo>
                  <a:lnTo>
                    <a:pt x="110" y="26"/>
                  </a:lnTo>
                  <a:lnTo>
                    <a:pt x="112" y="27"/>
                  </a:lnTo>
                  <a:lnTo>
                    <a:pt x="116" y="23"/>
                  </a:lnTo>
                  <a:lnTo>
                    <a:pt x="121" y="26"/>
                  </a:lnTo>
                  <a:lnTo>
                    <a:pt x="122" y="27"/>
                  </a:lnTo>
                  <a:lnTo>
                    <a:pt x="124" y="29"/>
                  </a:lnTo>
                  <a:lnTo>
                    <a:pt x="125" y="27"/>
                  </a:lnTo>
                  <a:lnTo>
                    <a:pt x="136" y="27"/>
                  </a:lnTo>
                  <a:lnTo>
                    <a:pt x="139" y="29"/>
                  </a:lnTo>
                  <a:lnTo>
                    <a:pt x="140" y="30"/>
                  </a:lnTo>
                  <a:lnTo>
                    <a:pt x="142" y="30"/>
                  </a:lnTo>
                  <a:lnTo>
                    <a:pt x="143" y="27"/>
                  </a:lnTo>
                  <a:lnTo>
                    <a:pt x="143" y="23"/>
                  </a:lnTo>
                  <a:lnTo>
                    <a:pt x="143" y="20"/>
                  </a:lnTo>
                  <a:lnTo>
                    <a:pt x="143" y="17"/>
                  </a:lnTo>
                  <a:lnTo>
                    <a:pt x="145" y="15"/>
                  </a:lnTo>
                  <a:lnTo>
                    <a:pt x="151" y="9"/>
                  </a:lnTo>
                  <a:lnTo>
                    <a:pt x="152" y="8"/>
                  </a:lnTo>
                  <a:lnTo>
                    <a:pt x="155" y="8"/>
                  </a:lnTo>
                  <a:lnTo>
                    <a:pt x="157" y="6"/>
                  </a:lnTo>
                  <a:lnTo>
                    <a:pt x="164" y="6"/>
                  </a:lnTo>
                  <a:lnTo>
                    <a:pt x="163" y="6"/>
                  </a:lnTo>
                  <a:lnTo>
                    <a:pt x="166" y="8"/>
                  </a:lnTo>
                  <a:lnTo>
                    <a:pt x="167" y="9"/>
                  </a:lnTo>
                  <a:lnTo>
                    <a:pt x="170" y="8"/>
                  </a:lnTo>
                  <a:lnTo>
                    <a:pt x="172" y="6"/>
                  </a:lnTo>
                  <a:lnTo>
                    <a:pt x="172" y="3"/>
                  </a:lnTo>
                  <a:lnTo>
                    <a:pt x="175" y="2"/>
                  </a:lnTo>
                  <a:lnTo>
                    <a:pt x="182" y="3"/>
                  </a:lnTo>
                  <a:lnTo>
                    <a:pt x="187" y="2"/>
                  </a:lnTo>
                  <a:lnTo>
                    <a:pt x="191" y="2"/>
                  </a:lnTo>
                  <a:lnTo>
                    <a:pt x="197" y="0"/>
                  </a:lnTo>
                  <a:lnTo>
                    <a:pt x="200" y="5"/>
                  </a:lnTo>
                  <a:lnTo>
                    <a:pt x="202" y="6"/>
                  </a:lnTo>
                  <a:lnTo>
                    <a:pt x="202" y="9"/>
                  </a:lnTo>
                  <a:lnTo>
                    <a:pt x="208" y="14"/>
                  </a:lnTo>
                  <a:lnTo>
                    <a:pt x="208" y="17"/>
                  </a:lnTo>
                  <a:lnTo>
                    <a:pt x="205" y="18"/>
                  </a:lnTo>
                  <a:lnTo>
                    <a:pt x="202" y="18"/>
                  </a:lnTo>
                  <a:lnTo>
                    <a:pt x="205" y="27"/>
                  </a:lnTo>
                  <a:lnTo>
                    <a:pt x="214" y="32"/>
                  </a:lnTo>
                  <a:lnTo>
                    <a:pt x="217" y="30"/>
                  </a:lnTo>
                  <a:lnTo>
                    <a:pt x="218" y="30"/>
                  </a:lnTo>
                  <a:lnTo>
                    <a:pt x="220" y="33"/>
                  </a:lnTo>
                  <a:lnTo>
                    <a:pt x="223" y="36"/>
                  </a:lnTo>
                  <a:lnTo>
                    <a:pt x="226" y="45"/>
                  </a:lnTo>
                  <a:lnTo>
                    <a:pt x="224" y="48"/>
                  </a:lnTo>
                  <a:lnTo>
                    <a:pt x="226" y="50"/>
                  </a:lnTo>
                  <a:lnTo>
                    <a:pt x="229" y="53"/>
                  </a:lnTo>
                  <a:lnTo>
                    <a:pt x="232" y="51"/>
                  </a:lnTo>
                  <a:lnTo>
                    <a:pt x="233" y="51"/>
                  </a:lnTo>
                  <a:lnTo>
                    <a:pt x="236" y="51"/>
                  </a:lnTo>
                  <a:lnTo>
                    <a:pt x="239" y="56"/>
                  </a:lnTo>
                  <a:lnTo>
                    <a:pt x="242" y="54"/>
                  </a:lnTo>
                  <a:lnTo>
                    <a:pt x="244" y="56"/>
                  </a:lnTo>
                  <a:lnTo>
                    <a:pt x="257" y="51"/>
                  </a:lnTo>
                  <a:lnTo>
                    <a:pt x="258" y="51"/>
                  </a:lnTo>
                  <a:lnTo>
                    <a:pt x="267" y="65"/>
                  </a:lnTo>
                  <a:lnTo>
                    <a:pt x="269" y="65"/>
                  </a:lnTo>
                  <a:lnTo>
                    <a:pt x="270" y="62"/>
                  </a:lnTo>
                  <a:lnTo>
                    <a:pt x="273" y="62"/>
                  </a:lnTo>
                  <a:lnTo>
                    <a:pt x="275" y="63"/>
                  </a:lnTo>
                  <a:lnTo>
                    <a:pt x="279" y="65"/>
                  </a:lnTo>
                  <a:lnTo>
                    <a:pt x="281" y="68"/>
                  </a:lnTo>
                  <a:lnTo>
                    <a:pt x="285" y="66"/>
                  </a:lnTo>
                  <a:lnTo>
                    <a:pt x="290" y="69"/>
                  </a:lnTo>
                  <a:lnTo>
                    <a:pt x="293" y="69"/>
                  </a:lnTo>
                  <a:lnTo>
                    <a:pt x="296" y="72"/>
                  </a:lnTo>
                  <a:lnTo>
                    <a:pt x="300" y="74"/>
                  </a:lnTo>
                  <a:lnTo>
                    <a:pt x="303" y="75"/>
                  </a:lnTo>
                  <a:lnTo>
                    <a:pt x="300" y="75"/>
                  </a:lnTo>
                  <a:lnTo>
                    <a:pt x="303" y="83"/>
                  </a:lnTo>
                  <a:lnTo>
                    <a:pt x="300" y="87"/>
                  </a:lnTo>
                  <a:lnTo>
                    <a:pt x="296" y="89"/>
                  </a:lnTo>
                  <a:lnTo>
                    <a:pt x="297" y="90"/>
                  </a:lnTo>
                  <a:lnTo>
                    <a:pt x="300" y="92"/>
                  </a:lnTo>
                  <a:lnTo>
                    <a:pt x="302" y="93"/>
                  </a:lnTo>
                  <a:lnTo>
                    <a:pt x="296" y="95"/>
                  </a:lnTo>
                  <a:lnTo>
                    <a:pt x="296" y="96"/>
                  </a:lnTo>
                  <a:lnTo>
                    <a:pt x="294" y="99"/>
                  </a:lnTo>
                  <a:lnTo>
                    <a:pt x="296" y="101"/>
                  </a:lnTo>
                  <a:lnTo>
                    <a:pt x="297" y="104"/>
                  </a:lnTo>
                  <a:lnTo>
                    <a:pt x="297" y="105"/>
                  </a:lnTo>
                  <a:lnTo>
                    <a:pt x="299" y="107"/>
                  </a:lnTo>
                  <a:lnTo>
                    <a:pt x="296" y="119"/>
                  </a:lnTo>
                  <a:lnTo>
                    <a:pt x="294" y="120"/>
                  </a:lnTo>
                  <a:lnTo>
                    <a:pt x="288" y="119"/>
                  </a:lnTo>
                  <a:lnTo>
                    <a:pt x="287" y="120"/>
                  </a:lnTo>
                  <a:lnTo>
                    <a:pt x="282" y="117"/>
                  </a:lnTo>
                  <a:lnTo>
                    <a:pt x="281" y="119"/>
                  </a:lnTo>
                  <a:lnTo>
                    <a:pt x="278" y="123"/>
                  </a:lnTo>
                  <a:lnTo>
                    <a:pt x="273" y="125"/>
                  </a:lnTo>
                  <a:lnTo>
                    <a:pt x="270" y="129"/>
                  </a:lnTo>
                  <a:lnTo>
                    <a:pt x="270" y="137"/>
                  </a:lnTo>
                  <a:lnTo>
                    <a:pt x="260" y="138"/>
                  </a:lnTo>
                  <a:lnTo>
                    <a:pt x="257" y="141"/>
                  </a:lnTo>
                  <a:lnTo>
                    <a:pt x="254" y="141"/>
                  </a:lnTo>
                  <a:lnTo>
                    <a:pt x="250" y="144"/>
                  </a:lnTo>
                  <a:lnTo>
                    <a:pt x="248" y="147"/>
                  </a:lnTo>
                  <a:lnTo>
                    <a:pt x="244" y="146"/>
                  </a:lnTo>
                  <a:lnTo>
                    <a:pt x="238" y="149"/>
                  </a:lnTo>
                  <a:lnTo>
                    <a:pt x="236" y="150"/>
                  </a:lnTo>
                  <a:lnTo>
                    <a:pt x="236" y="149"/>
                  </a:lnTo>
                  <a:lnTo>
                    <a:pt x="233" y="150"/>
                  </a:lnTo>
                  <a:lnTo>
                    <a:pt x="230" y="150"/>
                  </a:lnTo>
                  <a:lnTo>
                    <a:pt x="226" y="155"/>
                  </a:lnTo>
                  <a:lnTo>
                    <a:pt x="224" y="155"/>
                  </a:lnTo>
                  <a:lnTo>
                    <a:pt x="221" y="161"/>
                  </a:lnTo>
                  <a:lnTo>
                    <a:pt x="218" y="162"/>
                  </a:lnTo>
                  <a:lnTo>
                    <a:pt x="220" y="161"/>
                  </a:lnTo>
                  <a:lnTo>
                    <a:pt x="221" y="159"/>
                  </a:lnTo>
                  <a:lnTo>
                    <a:pt x="223" y="158"/>
                  </a:lnTo>
                  <a:lnTo>
                    <a:pt x="221" y="153"/>
                  </a:lnTo>
                  <a:lnTo>
                    <a:pt x="220" y="153"/>
                  </a:lnTo>
                  <a:lnTo>
                    <a:pt x="218" y="158"/>
                  </a:lnTo>
                  <a:lnTo>
                    <a:pt x="215" y="161"/>
                  </a:lnTo>
                  <a:lnTo>
                    <a:pt x="217" y="168"/>
                  </a:lnTo>
                  <a:lnTo>
                    <a:pt x="214" y="168"/>
                  </a:lnTo>
                  <a:lnTo>
                    <a:pt x="214" y="167"/>
                  </a:lnTo>
                  <a:lnTo>
                    <a:pt x="212" y="164"/>
                  </a:lnTo>
                  <a:lnTo>
                    <a:pt x="214" y="162"/>
                  </a:lnTo>
                  <a:lnTo>
                    <a:pt x="212" y="161"/>
                  </a:lnTo>
                  <a:lnTo>
                    <a:pt x="211" y="162"/>
                  </a:lnTo>
                  <a:lnTo>
                    <a:pt x="209" y="165"/>
                  </a:lnTo>
                  <a:lnTo>
                    <a:pt x="209" y="164"/>
                  </a:lnTo>
                  <a:lnTo>
                    <a:pt x="209" y="162"/>
                  </a:lnTo>
                  <a:lnTo>
                    <a:pt x="209" y="161"/>
                  </a:lnTo>
                  <a:lnTo>
                    <a:pt x="205" y="161"/>
                  </a:lnTo>
                  <a:lnTo>
                    <a:pt x="203" y="158"/>
                  </a:lnTo>
                  <a:lnTo>
                    <a:pt x="203" y="156"/>
                  </a:lnTo>
                  <a:lnTo>
                    <a:pt x="202" y="161"/>
                  </a:lnTo>
                  <a:lnTo>
                    <a:pt x="196" y="159"/>
                  </a:lnTo>
                  <a:lnTo>
                    <a:pt x="199" y="162"/>
                  </a:lnTo>
                  <a:lnTo>
                    <a:pt x="200" y="162"/>
                  </a:lnTo>
                  <a:lnTo>
                    <a:pt x="202" y="162"/>
                  </a:lnTo>
                  <a:lnTo>
                    <a:pt x="202" y="164"/>
                  </a:lnTo>
                  <a:lnTo>
                    <a:pt x="202" y="165"/>
                  </a:lnTo>
                  <a:lnTo>
                    <a:pt x="203" y="167"/>
                  </a:lnTo>
                  <a:lnTo>
                    <a:pt x="205" y="164"/>
                  </a:lnTo>
                  <a:lnTo>
                    <a:pt x="208" y="165"/>
                  </a:lnTo>
                  <a:lnTo>
                    <a:pt x="209" y="167"/>
                  </a:lnTo>
                  <a:lnTo>
                    <a:pt x="211" y="167"/>
                  </a:lnTo>
                  <a:lnTo>
                    <a:pt x="209" y="170"/>
                  </a:lnTo>
                  <a:lnTo>
                    <a:pt x="212" y="170"/>
                  </a:lnTo>
                  <a:lnTo>
                    <a:pt x="212" y="173"/>
                  </a:lnTo>
                  <a:lnTo>
                    <a:pt x="215" y="173"/>
                  </a:lnTo>
                  <a:lnTo>
                    <a:pt x="217" y="174"/>
                  </a:lnTo>
                  <a:lnTo>
                    <a:pt x="218" y="182"/>
                  </a:lnTo>
                  <a:lnTo>
                    <a:pt x="220" y="180"/>
                  </a:lnTo>
                  <a:lnTo>
                    <a:pt x="224" y="182"/>
                  </a:lnTo>
                  <a:lnTo>
                    <a:pt x="226" y="179"/>
                  </a:lnTo>
                  <a:lnTo>
                    <a:pt x="229" y="182"/>
                  </a:lnTo>
                  <a:lnTo>
                    <a:pt x="232" y="179"/>
                  </a:lnTo>
                  <a:lnTo>
                    <a:pt x="233" y="177"/>
                  </a:lnTo>
                  <a:lnTo>
                    <a:pt x="235" y="179"/>
                  </a:lnTo>
                  <a:lnTo>
                    <a:pt x="236" y="179"/>
                  </a:lnTo>
                  <a:lnTo>
                    <a:pt x="241" y="177"/>
                  </a:lnTo>
                  <a:lnTo>
                    <a:pt x="244" y="177"/>
                  </a:lnTo>
                  <a:lnTo>
                    <a:pt x="244" y="180"/>
                  </a:lnTo>
                  <a:lnTo>
                    <a:pt x="242" y="182"/>
                  </a:lnTo>
                  <a:lnTo>
                    <a:pt x="242" y="187"/>
                  </a:lnTo>
                  <a:lnTo>
                    <a:pt x="236" y="187"/>
                  </a:lnTo>
                  <a:lnTo>
                    <a:pt x="235" y="187"/>
                  </a:lnTo>
                  <a:lnTo>
                    <a:pt x="226" y="185"/>
                  </a:lnTo>
                  <a:lnTo>
                    <a:pt x="217" y="193"/>
                  </a:lnTo>
                  <a:lnTo>
                    <a:pt x="214" y="192"/>
                  </a:lnTo>
                  <a:lnTo>
                    <a:pt x="209" y="193"/>
                  </a:lnTo>
                  <a:lnTo>
                    <a:pt x="211" y="195"/>
                  </a:lnTo>
                  <a:lnTo>
                    <a:pt x="209" y="195"/>
                  </a:lnTo>
                  <a:lnTo>
                    <a:pt x="208" y="198"/>
                  </a:lnTo>
                  <a:lnTo>
                    <a:pt x="206" y="199"/>
                  </a:lnTo>
                  <a:lnTo>
                    <a:pt x="205" y="199"/>
                  </a:lnTo>
                  <a:lnTo>
                    <a:pt x="200" y="202"/>
                  </a:lnTo>
                  <a:lnTo>
                    <a:pt x="196" y="202"/>
                  </a:lnTo>
                  <a:lnTo>
                    <a:pt x="194" y="201"/>
                  </a:lnTo>
                  <a:lnTo>
                    <a:pt x="191" y="198"/>
                  </a:lnTo>
                  <a:lnTo>
                    <a:pt x="193" y="196"/>
                  </a:lnTo>
                  <a:lnTo>
                    <a:pt x="193" y="187"/>
                  </a:lnTo>
                  <a:lnTo>
                    <a:pt x="191" y="185"/>
                  </a:lnTo>
                  <a:lnTo>
                    <a:pt x="190" y="185"/>
                  </a:lnTo>
                  <a:lnTo>
                    <a:pt x="187" y="185"/>
                  </a:lnTo>
                  <a:lnTo>
                    <a:pt x="181" y="180"/>
                  </a:lnTo>
                  <a:lnTo>
                    <a:pt x="176" y="180"/>
                  </a:lnTo>
                  <a:lnTo>
                    <a:pt x="176" y="179"/>
                  </a:lnTo>
                  <a:lnTo>
                    <a:pt x="178" y="177"/>
                  </a:lnTo>
                  <a:lnTo>
                    <a:pt x="181" y="176"/>
                  </a:lnTo>
                  <a:lnTo>
                    <a:pt x="187" y="170"/>
                  </a:lnTo>
                  <a:lnTo>
                    <a:pt x="196" y="167"/>
                  </a:lnTo>
                  <a:lnTo>
                    <a:pt x="197" y="167"/>
                  </a:lnTo>
                  <a:lnTo>
                    <a:pt x="196" y="165"/>
                  </a:lnTo>
                  <a:lnTo>
                    <a:pt x="196" y="162"/>
                  </a:lnTo>
                  <a:lnTo>
                    <a:pt x="193" y="161"/>
                  </a:lnTo>
                  <a:lnTo>
                    <a:pt x="191" y="164"/>
                  </a:lnTo>
                  <a:lnTo>
                    <a:pt x="188" y="162"/>
                  </a:lnTo>
                  <a:lnTo>
                    <a:pt x="188" y="161"/>
                  </a:lnTo>
                  <a:lnTo>
                    <a:pt x="185" y="161"/>
                  </a:lnTo>
                  <a:lnTo>
                    <a:pt x="185" y="162"/>
                  </a:lnTo>
                  <a:lnTo>
                    <a:pt x="176" y="164"/>
                  </a:lnTo>
                  <a:lnTo>
                    <a:pt x="172" y="162"/>
                  </a:lnTo>
                  <a:lnTo>
                    <a:pt x="169" y="159"/>
                  </a:lnTo>
                  <a:lnTo>
                    <a:pt x="167" y="159"/>
                  </a:lnTo>
                  <a:lnTo>
                    <a:pt x="164" y="159"/>
                  </a:lnTo>
                  <a:lnTo>
                    <a:pt x="164" y="158"/>
                  </a:lnTo>
                  <a:lnTo>
                    <a:pt x="167" y="155"/>
                  </a:lnTo>
                  <a:lnTo>
                    <a:pt x="163" y="153"/>
                  </a:lnTo>
                  <a:lnTo>
                    <a:pt x="161" y="153"/>
                  </a:lnTo>
                  <a:lnTo>
                    <a:pt x="163" y="152"/>
                  </a:lnTo>
                  <a:lnTo>
                    <a:pt x="170" y="153"/>
                  </a:lnTo>
                  <a:lnTo>
                    <a:pt x="172" y="152"/>
                  </a:lnTo>
                  <a:lnTo>
                    <a:pt x="170" y="152"/>
                  </a:lnTo>
                  <a:lnTo>
                    <a:pt x="169" y="152"/>
                  </a:lnTo>
                  <a:lnTo>
                    <a:pt x="166" y="146"/>
                  </a:lnTo>
                  <a:lnTo>
                    <a:pt x="164" y="147"/>
                  </a:lnTo>
                  <a:lnTo>
                    <a:pt x="160" y="150"/>
                  </a:lnTo>
                  <a:lnTo>
                    <a:pt x="160" y="147"/>
                  </a:lnTo>
                  <a:lnTo>
                    <a:pt x="154" y="150"/>
                  </a:lnTo>
                  <a:lnTo>
                    <a:pt x="145" y="152"/>
                  </a:lnTo>
                  <a:lnTo>
                    <a:pt x="145" y="155"/>
                  </a:lnTo>
                  <a:lnTo>
                    <a:pt x="142" y="161"/>
                  </a:lnTo>
                  <a:lnTo>
                    <a:pt x="140" y="161"/>
                  </a:lnTo>
                  <a:lnTo>
                    <a:pt x="139" y="158"/>
                  </a:lnTo>
                  <a:lnTo>
                    <a:pt x="137" y="158"/>
                  </a:lnTo>
                  <a:lnTo>
                    <a:pt x="136" y="156"/>
                  </a:lnTo>
                  <a:lnTo>
                    <a:pt x="136" y="158"/>
                  </a:lnTo>
                  <a:lnTo>
                    <a:pt x="139" y="161"/>
                  </a:lnTo>
                  <a:lnTo>
                    <a:pt x="139" y="164"/>
                  </a:lnTo>
                  <a:lnTo>
                    <a:pt x="136" y="168"/>
                  </a:lnTo>
                  <a:lnTo>
                    <a:pt x="131" y="168"/>
                  </a:lnTo>
                  <a:lnTo>
                    <a:pt x="131" y="170"/>
                  </a:lnTo>
                  <a:lnTo>
                    <a:pt x="130" y="171"/>
                  </a:lnTo>
                  <a:lnTo>
                    <a:pt x="130" y="173"/>
                  </a:lnTo>
                  <a:lnTo>
                    <a:pt x="128" y="173"/>
                  </a:lnTo>
                  <a:lnTo>
                    <a:pt x="127" y="170"/>
                  </a:lnTo>
                  <a:lnTo>
                    <a:pt x="127" y="168"/>
                  </a:lnTo>
                  <a:lnTo>
                    <a:pt x="127" y="179"/>
                  </a:lnTo>
                  <a:lnTo>
                    <a:pt x="125" y="179"/>
                  </a:lnTo>
                  <a:lnTo>
                    <a:pt x="122" y="179"/>
                  </a:lnTo>
                  <a:lnTo>
                    <a:pt x="115" y="180"/>
                  </a:lnTo>
                  <a:lnTo>
                    <a:pt x="112" y="182"/>
                  </a:lnTo>
                  <a:lnTo>
                    <a:pt x="109" y="183"/>
                  </a:lnTo>
                  <a:lnTo>
                    <a:pt x="104" y="177"/>
                  </a:lnTo>
                  <a:lnTo>
                    <a:pt x="101" y="177"/>
                  </a:lnTo>
                  <a:lnTo>
                    <a:pt x="104" y="177"/>
                  </a:lnTo>
                  <a:lnTo>
                    <a:pt x="106" y="174"/>
                  </a:lnTo>
                  <a:lnTo>
                    <a:pt x="107" y="173"/>
                  </a:lnTo>
                  <a:lnTo>
                    <a:pt x="107" y="170"/>
                  </a:lnTo>
                  <a:lnTo>
                    <a:pt x="110" y="168"/>
                  </a:lnTo>
                  <a:lnTo>
                    <a:pt x="110" y="167"/>
                  </a:lnTo>
                  <a:lnTo>
                    <a:pt x="112" y="164"/>
                  </a:lnTo>
                  <a:lnTo>
                    <a:pt x="115" y="164"/>
                  </a:lnTo>
                  <a:lnTo>
                    <a:pt x="115" y="156"/>
                  </a:lnTo>
                  <a:lnTo>
                    <a:pt x="116" y="153"/>
                  </a:lnTo>
                  <a:lnTo>
                    <a:pt x="118" y="153"/>
                  </a:lnTo>
                  <a:lnTo>
                    <a:pt x="119" y="155"/>
                  </a:lnTo>
                  <a:lnTo>
                    <a:pt x="122" y="153"/>
                  </a:lnTo>
                  <a:lnTo>
                    <a:pt x="128" y="155"/>
                  </a:lnTo>
                  <a:lnTo>
                    <a:pt x="131" y="153"/>
                  </a:lnTo>
                  <a:lnTo>
                    <a:pt x="133" y="152"/>
                  </a:lnTo>
                  <a:lnTo>
                    <a:pt x="131" y="149"/>
                  </a:lnTo>
                  <a:lnTo>
                    <a:pt x="131" y="147"/>
                  </a:lnTo>
                  <a:lnTo>
                    <a:pt x="131" y="144"/>
                  </a:lnTo>
                  <a:lnTo>
                    <a:pt x="130" y="143"/>
                  </a:lnTo>
                  <a:lnTo>
                    <a:pt x="125" y="140"/>
                  </a:lnTo>
                  <a:lnTo>
                    <a:pt x="124" y="135"/>
                  </a:lnTo>
                  <a:lnTo>
                    <a:pt x="124" y="132"/>
                  </a:lnTo>
                  <a:lnTo>
                    <a:pt x="124" y="131"/>
                  </a:lnTo>
                  <a:lnTo>
                    <a:pt x="121" y="131"/>
                  </a:lnTo>
                  <a:lnTo>
                    <a:pt x="119" y="128"/>
                  </a:lnTo>
                  <a:lnTo>
                    <a:pt x="118" y="126"/>
                  </a:lnTo>
                  <a:lnTo>
                    <a:pt x="119" y="116"/>
                  </a:lnTo>
                  <a:lnTo>
                    <a:pt x="118" y="114"/>
                  </a:lnTo>
                  <a:lnTo>
                    <a:pt x="115" y="114"/>
                  </a:lnTo>
                  <a:lnTo>
                    <a:pt x="112" y="111"/>
                  </a:lnTo>
                  <a:lnTo>
                    <a:pt x="109" y="111"/>
                  </a:lnTo>
                  <a:lnTo>
                    <a:pt x="104" y="111"/>
                  </a:lnTo>
                  <a:lnTo>
                    <a:pt x="101" y="111"/>
                  </a:lnTo>
                  <a:lnTo>
                    <a:pt x="94" y="105"/>
                  </a:lnTo>
                  <a:lnTo>
                    <a:pt x="89" y="104"/>
                  </a:lnTo>
                  <a:lnTo>
                    <a:pt x="82" y="105"/>
                  </a:lnTo>
                  <a:lnTo>
                    <a:pt x="79" y="105"/>
                  </a:lnTo>
                  <a:lnTo>
                    <a:pt x="77" y="105"/>
                  </a:lnTo>
                  <a:lnTo>
                    <a:pt x="76" y="11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22" name="Freeform 796"/>
            <p:cNvSpPr>
              <a:spLocks/>
            </p:cNvSpPr>
            <p:nvPr/>
          </p:nvSpPr>
          <p:spPr bwMode="auto">
            <a:xfrm>
              <a:off x="2937" y="1729"/>
              <a:ext cx="115" cy="69"/>
            </a:xfrm>
            <a:custGeom>
              <a:avLst/>
              <a:gdLst>
                <a:gd name="T0" fmla="*/ 115 w 115"/>
                <a:gd name="T1" fmla="*/ 42 h 69"/>
                <a:gd name="T2" fmla="*/ 114 w 115"/>
                <a:gd name="T3" fmla="*/ 43 h 69"/>
                <a:gd name="T4" fmla="*/ 111 w 115"/>
                <a:gd name="T5" fmla="*/ 43 h 69"/>
                <a:gd name="T6" fmla="*/ 108 w 115"/>
                <a:gd name="T7" fmla="*/ 48 h 69"/>
                <a:gd name="T8" fmla="*/ 105 w 115"/>
                <a:gd name="T9" fmla="*/ 49 h 69"/>
                <a:gd name="T10" fmla="*/ 103 w 115"/>
                <a:gd name="T11" fmla="*/ 51 h 69"/>
                <a:gd name="T12" fmla="*/ 103 w 115"/>
                <a:gd name="T13" fmla="*/ 54 h 69"/>
                <a:gd name="T14" fmla="*/ 102 w 115"/>
                <a:gd name="T15" fmla="*/ 57 h 69"/>
                <a:gd name="T16" fmla="*/ 99 w 115"/>
                <a:gd name="T17" fmla="*/ 57 h 69"/>
                <a:gd name="T18" fmla="*/ 99 w 115"/>
                <a:gd name="T19" fmla="*/ 60 h 69"/>
                <a:gd name="T20" fmla="*/ 96 w 115"/>
                <a:gd name="T21" fmla="*/ 63 h 69"/>
                <a:gd name="T22" fmla="*/ 91 w 115"/>
                <a:gd name="T23" fmla="*/ 63 h 69"/>
                <a:gd name="T24" fmla="*/ 88 w 115"/>
                <a:gd name="T25" fmla="*/ 61 h 69"/>
                <a:gd name="T26" fmla="*/ 87 w 115"/>
                <a:gd name="T27" fmla="*/ 61 h 69"/>
                <a:gd name="T28" fmla="*/ 84 w 115"/>
                <a:gd name="T29" fmla="*/ 69 h 69"/>
                <a:gd name="T30" fmla="*/ 84 w 115"/>
                <a:gd name="T31" fmla="*/ 64 h 69"/>
                <a:gd name="T32" fmla="*/ 81 w 115"/>
                <a:gd name="T33" fmla="*/ 61 h 69"/>
                <a:gd name="T34" fmla="*/ 70 w 115"/>
                <a:gd name="T35" fmla="*/ 61 h 69"/>
                <a:gd name="T36" fmla="*/ 63 w 115"/>
                <a:gd name="T37" fmla="*/ 57 h 69"/>
                <a:gd name="T38" fmla="*/ 52 w 115"/>
                <a:gd name="T39" fmla="*/ 55 h 69"/>
                <a:gd name="T40" fmla="*/ 49 w 115"/>
                <a:gd name="T41" fmla="*/ 61 h 69"/>
                <a:gd name="T42" fmla="*/ 46 w 115"/>
                <a:gd name="T43" fmla="*/ 64 h 69"/>
                <a:gd name="T44" fmla="*/ 45 w 115"/>
                <a:gd name="T45" fmla="*/ 66 h 69"/>
                <a:gd name="T46" fmla="*/ 37 w 115"/>
                <a:gd name="T47" fmla="*/ 66 h 69"/>
                <a:gd name="T48" fmla="*/ 34 w 115"/>
                <a:gd name="T49" fmla="*/ 63 h 69"/>
                <a:gd name="T50" fmla="*/ 31 w 115"/>
                <a:gd name="T51" fmla="*/ 61 h 69"/>
                <a:gd name="T52" fmla="*/ 7 w 115"/>
                <a:gd name="T53" fmla="*/ 39 h 69"/>
                <a:gd name="T54" fmla="*/ 6 w 115"/>
                <a:gd name="T55" fmla="*/ 30 h 69"/>
                <a:gd name="T56" fmla="*/ 3 w 115"/>
                <a:gd name="T57" fmla="*/ 28 h 69"/>
                <a:gd name="T58" fmla="*/ 0 w 115"/>
                <a:gd name="T59" fmla="*/ 25 h 69"/>
                <a:gd name="T60" fmla="*/ 0 w 115"/>
                <a:gd name="T61" fmla="*/ 22 h 69"/>
                <a:gd name="T62" fmla="*/ 0 w 115"/>
                <a:gd name="T63" fmla="*/ 21 h 69"/>
                <a:gd name="T64" fmla="*/ 6 w 115"/>
                <a:gd name="T65" fmla="*/ 25 h 69"/>
                <a:gd name="T66" fmla="*/ 7 w 115"/>
                <a:gd name="T67" fmla="*/ 21 h 69"/>
                <a:gd name="T68" fmla="*/ 22 w 115"/>
                <a:gd name="T69" fmla="*/ 15 h 69"/>
                <a:gd name="T70" fmla="*/ 25 w 115"/>
                <a:gd name="T71" fmla="*/ 12 h 69"/>
                <a:gd name="T72" fmla="*/ 36 w 115"/>
                <a:gd name="T73" fmla="*/ 7 h 69"/>
                <a:gd name="T74" fmla="*/ 37 w 115"/>
                <a:gd name="T75" fmla="*/ 0 h 69"/>
                <a:gd name="T76" fmla="*/ 40 w 115"/>
                <a:gd name="T77" fmla="*/ 1 h 69"/>
                <a:gd name="T78" fmla="*/ 45 w 115"/>
                <a:gd name="T79" fmla="*/ 7 h 69"/>
                <a:gd name="T80" fmla="*/ 46 w 115"/>
                <a:gd name="T81" fmla="*/ 7 h 69"/>
                <a:gd name="T82" fmla="*/ 49 w 115"/>
                <a:gd name="T83" fmla="*/ 9 h 69"/>
                <a:gd name="T84" fmla="*/ 54 w 115"/>
                <a:gd name="T85" fmla="*/ 4 h 69"/>
                <a:gd name="T86" fmla="*/ 57 w 115"/>
                <a:gd name="T87" fmla="*/ 6 h 69"/>
                <a:gd name="T88" fmla="*/ 58 w 115"/>
                <a:gd name="T89" fmla="*/ 9 h 69"/>
                <a:gd name="T90" fmla="*/ 60 w 115"/>
                <a:gd name="T91" fmla="*/ 9 h 69"/>
                <a:gd name="T92" fmla="*/ 67 w 115"/>
                <a:gd name="T93" fmla="*/ 9 h 69"/>
                <a:gd name="T94" fmla="*/ 70 w 115"/>
                <a:gd name="T95" fmla="*/ 13 h 69"/>
                <a:gd name="T96" fmla="*/ 73 w 115"/>
                <a:gd name="T97" fmla="*/ 13 h 69"/>
                <a:gd name="T98" fmla="*/ 73 w 115"/>
                <a:gd name="T99" fmla="*/ 15 h 69"/>
                <a:gd name="T100" fmla="*/ 72 w 115"/>
                <a:gd name="T101" fmla="*/ 19 h 69"/>
                <a:gd name="T102" fmla="*/ 78 w 115"/>
                <a:gd name="T103" fmla="*/ 24 h 69"/>
                <a:gd name="T104" fmla="*/ 81 w 115"/>
                <a:gd name="T105" fmla="*/ 25 h 69"/>
                <a:gd name="T106" fmla="*/ 84 w 115"/>
                <a:gd name="T107" fmla="*/ 22 h 69"/>
                <a:gd name="T108" fmla="*/ 84 w 115"/>
                <a:gd name="T109" fmla="*/ 21 h 69"/>
                <a:gd name="T110" fmla="*/ 84 w 115"/>
                <a:gd name="T111" fmla="*/ 19 h 69"/>
                <a:gd name="T112" fmla="*/ 97 w 115"/>
                <a:gd name="T113" fmla="*/ 22 h 69"/>
                <a:gd name="T114" fmla="*/ 97 w 115"/>
                <a:gd name="T115" fmla="*/ 27 h 69"/>
                <a:gd name="T116" fmla="*/ 100 w 115"/>
                <a:gd name="T117" fmla="*/ 30 h 69"/>
                <a:gd name="T118" fmla="*/ 102 w 115"/>
                <a:gd name="T119" fmla="*/ 28 h 69"/>
                <a:gd name="T120" fmla="*/ 105 w 115"/>
                <a:gd name="T121" fmla="*/ 30 h 69"/>
                <a:gd name="T122" fmla="*/ 111 w 115"/>
                <a:gd name="T123" fmla="*/ 39 h 69"/>
                <a:gd name="T124" fmla="*/ 115 w 115"/>
                <a:gd name="T125" fmla="*/ 42 h 6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5"/>
                <a:gd name="T190" fmla="*/ 0 h 69"/>
                <a:gd name="T191" fmla="*/ 115 w 115"/>
                <a:gd name="T192" fmla="*/ 69 h 6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5" h="69">
                  <a:moveTo>
                    <a:pt x="115" y="42"/>
                  </a:moveTo>
                  <a:lnTo>
                    <a:pt x="114" y="43"/>
                  </a:lnTo>
                  <a:lnTo>
                    <a:pt x="111" y="43"/>
                  </a:lnTo>
                  <a:lnTo>
                    <a:pt x="108" y="48"/>
                  </a:lnTo>
                  <a:lnTo>
                    <a:pt x="105" y="49"/>
                  </a:lnTo>
                  <a:lnTo>
                    <a:pt x="103" y="51"/>
                  </a:lnTo>
                  <a:lnTo>
                    <a:pt x="103" y="54"/>
                  </a:lnTo>
                  <a:lnTo>
                    <a:pt x="102" y="57"/>
                  </a:lnTo>
                  <a:lnTo>
                    <a:pt x="99" y="57"/>
                  </a:lnTo>
                  <a:lnTo>
                    <a:pt x="99" y="60"/>
                  </a:lnTo>
                  <a:lnTo>
                    <a:pt x="96" y="63"/>
                  </a:lnTo>
                  <a:lnTo>
                    <a:pt x="91" y="63"/>
                  </a:lnTo>
                  <a:lnTo>
                    <a:pt x="88" y="61"/>
                  </a:lnTo>
                  <a:lnTo>
                    <a:pt x="87" y="61"/>
                  </a:lnTo>
                  <a:lnTo>
                    <a:pt x="84" y="69"/>
                  </a:lnTo>
                  <a:lnTo>
                    <a:pt x="84" y="64"/>
                  </a:lnTo>
                  <a:lnTo>
                    <a:pt x="81" y="61"/>
                  </a:lnTo>
                  <a:lnTo>
                    <a:pt x="70" y="61"/>
                  </a:lnTo>
                  <a:lnTo>
                    <a:pt x="63" y="57"/>
                  </a:lnTo>
                  <a:lnTo>
                    <a:pt x="52" y="55"/>
                  </a:lnTo>
                  <a:lnTo>
                    <a:pt x="49" y="61"/>
                  </a:lnTo>
                  <a:lnTo>
                    <a:pt x="46" y="64"/>
                  </a:lnTo>
                  <a:lnTo>
                    <a:pt x="45" y="66"/>
                  </a:lnTo>
                  <a:lnTo>
                    <a:pt x="37" y="66"/>
                  </a:lnTo>
                  <a:lnTo>
                    <a:pt x="34" y="63"/>
                  </a:lnTo>
                  <a:lnTo>
                    <a:pt x="31" y="61"/>
                  </a:lnTo>
                  <a:lnTo>
                    <a:pt x="7" y="39"/>
                  </a:lnTo>
                  <a:lnTo>
                    <a:pt x="6" y="30"/>
                  </a:lnTo>
                  <a:lnTo>
                    <a:pt x="3" y="28"/>
                  </a:lnTo>
                  <a:lnTo>
                    <a:pt x="0" y="25"/>
                  </a:lnTo>
                  <a:lnTo>
                    <a:pt x="0" y="22"/>
                  </a:lnTo>
                  <a:lnTo>
                    <a:pt x="0" y="21"/>
                  </a:lnTo>
                  <a:lnTo>
                    <a:pt x="6" y="25"/>
                  </a:lnTo>
                  <a:lnTo>
                    <a:pt x="7" y="21"/>
                  </a:lnTo>
                  <a:lnTo>
                    <a:pt x="22" y="15"/>
                  </a:lnTo>
                  <a:lnTo>
                    <a:pt x="25" y="12"/>
                  </a:lnTo>
                  <a:lnTo>
                    <a:pt x="36" y="7"/>
                  </a:lnTo>
                  <a:lnTo>
                    <a:pt x="37" y="0"/>
                  </a:lnTo>
                  <a:lnTo>
                    <a:pt x="40" y="1"/>
                  </a:lnTo>
                  <a:lnTo>
                    <a:pt x="45" y="7"/>
                  </a:lnTo>
                  <a:lnTo>
                    <a:pt x="46" y="7"/>
                  </a:lnTo>
                  <a:lnTo>
                    <a:pt x="49" y="9"/>
                  </a:lnTo>
                  <a:lnTo>
                    <a:pt x="54" y="4"/>
                  </a:lnTo>
                  <a:lnTo>
                    <a:pt x="57" y="6"/>
                  </a:lnTo>
                  <a:lnTo>
                    <a:pt x="58" y="9"/>
                  </a:lnTo>
                  <a:lnTo>
                    <a:pt x="60" y="9"/>
                  </a:lnTo>
                  <a:lnTo>
                    <a:pt x="67" y="9"/>
                  </a:lnTo>
                  <a:lnTo>
                    <a:pt x="70" y="13"/>
                  </a:lnTo>
                  <a:lnTo>
                    <a:pt x="73" y="13"/>
                  </a:lnTo>
                  <a:lnTo>
                    <a:pt x="73" y="15"/>
                  </a:lnTo>
                  <a:lnTo>
                    <a:pt x="72" y="19"/>
                  </a:lnTo>
                  <a:lnTo>
                    <a:pt x="78" y="24"/>
                  </a:lnTo>
                  <a:lnTo>
                    <a:pt x="81" y="25"/>
                  </a:lnTo>
                  <a:lnTo>
                    <a:pt x="84" y="22"/>
                  </a:lnTo>
                  <a:lnTo>
                    <a:pt x="84" y="21"/>
                  </a:lnTo>
                  <a:lnTo>
                    <a:pt x="84" y="19"/>
                  </a:lnTo>
                  <a:lnTo>
                    <a:pt x="97" y="22"/>
                  </a:lnTo>
                  <a:lnTo>
                    <a:pt x="97" y="27"/>
                  </a:lnTo>
                  <a:lnTo>
                    <a:pt x="100" y="30"/>
                  </a:lnTo>
                  <a:lnTo>
                    <a:pt x="102" y="28"/>
                  </a:lnTo>
                  <a:lnTo>
                    <a:pt x="105" y="30"/>
                  </a:lnTo>
                  <a:lnTo>
                    <a:pt x="111" y="39"/>
                  </a:lnTo>
                  <a:lnTo>
                    <a:pt x="115" y="4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23" name="Freeform 797"/>
            <p:cNvSpPr>
              <a:spLocks/>
            </p:cNvSpPr>
            <p:nvPr/>
          </p:nvSpPr>
          <p:spPr bwMode="auto">
            <a:xfrm>
              <a:off x="2838" y="1819"/>
              <a:ext cx="73" cy="43"/>
            </a:xfrm>
            <a:custGeom>
              <a:avLst/>
              <a:gdLst>
                <a:gd name="T0" fmla="*/ 17 w 73"/>
                <a:gd name="T1" fmla="*/ 43 h 43"/>
                <a:gd name="T2" fmla="*/ 15 w 73"/>
                <a:gd name="T3" fmla="*/ 40 h 43"/>
                <a:gd name="T4" fmla="*/ 14 w 73"/>
                <a:gd name="T5" fmla="*/ 39 h 43"/>
                <a:gd name="T6" fmla="*/ 12 w 73"/>
                <a:gd name="T7" fmla="*/ 31 h 43"/>
                <a:gd name="T8" fmla="*/ 12 w 73"/>
                <a:gd name="T9" fmla="*/ 30 h 43"/>
                <a:gd name="T10" fmla="*/ 6 w 73"/>
                <a:gd name="T11" fmla="*/ 30 h 43"/>
                <a:gd name="T12" fmla="*/ 3 w 73"/>
                <a:gd name="T13" fmla="*/ 36 h 43"/>
                <a:gd name="T14" fmla="*/ 2 w 73"/>
                <a:gd name="T15" fmla="*/ 37 h 43"/>
                <a:gd name="T16" fmla="*/ 0 w 73"/>
                <a:gd name="T17" fmla="*/ 36 h 43"/>
                <a:gd name="T18" fmla="*/ 2 w 73"/>
                <a:gd name="T19" fmla="*/ 25 h 43"/>
                <a:gd name="T20" fmla="*/ 3 w 73"/>
                <a:gd name="T21" fmla="*/ 24 h 43"/>
                <a:gd name="T22" fmla="*/ 3 w 73"/>
                <a:gd name="T23" fmla="*/ 22 h 43"/>
                <a:gd name="T24" fmla="*/ 6 w 73"/>
                <a:gd name="T25" fmla="*/ 21 h 43"/>
                <a:gd name="T26" fmla="*/ 8 w 73"/>
                <a:gd name="T27" fmla="*/ 18 h 43"/>
                <a:gd name="T28" fmla="*/ 17 w 73"/>
                <a:gd name="T29" fmla="*/ 7 h 43"/>
                <a:gd name="T30" fmla="*/ 15 w 73"/>
                <a:gd name="T31" fmla="*/ 4 h 43"/>
                <a:gd name="T32" fmla="*/ 17 w 73"/>
                <a:gd name="T33" fmla="*/ 3 h 43"/>
                <a:gd name="T34" fmla="*/ 21 w 73"/>
                <a:gd name="T35" fmla="*/ 3 h 43"/>
                <a:gd name="T36" fmla="*/ 24 w 73"/>
                <a:gd name="T37" fmla="*/ 3 h 43"/>
                <a:gd name="T38" fmla="*/ 26 w 73"/>
                <a:gd name="T39" fmla="*/ 0 h 43"/>
                <a:gd name="T40" fmla="*/ 29 w 73"/>
                <a:gd name="T41" fmla="*/ 3 h 43"/>
                <a:gd name="T42" fmla="*/ 46 w 73"/>
                <a:gd name="T43" fmla="*/ 0 h 43"/>
                <a:gd name="T44" fmla="*/ 58 w 73"/>
                <a:gd name="T45" fmla="*/ 4 h 43"/>
                <a:gd name="T46" fmla="*/ 60 w 73"/>
                <a:gd name="T47" fmla="*/ 6 h 43"/>
                <a:gd name="T48" fmla="*/ 58 w 73"/>
                <a:gd name="T49" fmla="*/ 12 h 43"/>
                <a:gd name="T50" fmla="*/ 61 w 73"/>
                <a:gd name="T51" fmla="*/ 16 h 43"/>
                <a:gd name="T52" fmla="*/ 66 w 73"/>
                <a:gd name="T53" fmla="*/ 18 h 43"/>
                <a:gd name="T54" fmla="*/ 69 w 73"/>
                <a:gd name="T55" fmla="*/ 19 h 43"/>
                <a:gd name="T56" fmla="*/ 72 w 73"/>
                <a:gd name="T57" fmla="*/ 18 h 43"/>
                <a:gd name="T58" fmla="*/ 73 w 73"/>
                <a:gd name="T59" fmla="*/ 19 h 43"/>
                <a:gd name="T60" fmla="*/ 73 w 73"/>
                <a:gd name="T61" fmla="*/ 22 h 43"/>
                <a:gd name="T62" fmla="*/ 73 w 73"/>
                <a:gd name="T63" fmla="*/ 25 h 43"/>
                <a:gd name="T64" fmla="*/ 72 w 73"/>
                <a:gd name="T65" fmla="*/ 25 h 43"/>
                <a:gd name="T66" fmla="*/ 69 w 73"/>
                <a:gd name="T67" fmla="*/ 25 h 43"/>
                <a:gd name="T68" fmla="*/ 67 w 73"/>
                <a:gd name="T69" fmla="*/ 28 h 43"/>
                <a:gd name="T70" fmla="*/ 67 w 73"/>
                <a:gd name="T71" fmla="*/ 30 h 43"/>
                <a:gd name="T72" fmla="*/ 69 w 73"/>
                <a:gd name="T73" fmla="*/ 31 h 43"/>
                <a:gd name="T74" fmla="*/ 69 w 73"/>
                <a:gd name="T75" fmla="*/ 33 h 43"/>
                <a:gd name="T76" fmla="*/ 58 w 73"/>
                <a:gd name="T77" fmla="*/ 31 h 43"/>
                <a:gd name="T78" fmla="*/ 57 w 73"/>
                <a:gd name="T79" fmla="*/ 30 h 43"/>
                <a:gd name="T80" fmla="*/ 54 w 73"/>
                <a:gd name="T81" fmla="*/ 28 h 43"/>
                <a:gd name="T82" fmla="*/ 54 w 73"/>
                <a:gd name="T83" fmla="*/ 33 h 43"/>
                <a:gd name="T84" fmla="*/ 51 w 73"/>
                <a:gd name="T85" fmla="*/ 37 h 43"/>
                <a:gd name="T86" fmla="*/ 49 w 73"/>
                <a:gd name="T87" fmla="*/ 40 h 43"/>
                <a:gd name="T88" fmla="*/ 49 w 73"/>
                <a:gd name="T89" fmla="*/ 42 h 43"/>
                <a:gd name="T90" fmla="*/ 48 w 73"/>
                <a:gd name="T91" fmla="*/ 40 h 43"/>
                <a:gd name="T92" fmla="*/ 45 w 73"/>
                <a:gd name="T93" fmla="*/ 39 h 43"/>
                <a:gd name="T94" fmla="*/ 42 w 73"/>
                <a:gd name="T95" fmla="*/ 36 h 43"/>
                <a:gd name="T96" fmla="*/ 41 w 73"/>
                <a:gd name="T97" fmla="*/ 30 h 43"/>
                <a:gd name="T98" fmla="*/ 36 w 73"/>
                <a:gd name="T99" fmla="*/ 31 h 43"/>
                <a:gd name="T100" fmla="*/ 35 w 73"/>
                <a:gd name="T101" fmla="*/ 34 h 43"/>
                <a:gd name="T102" fmla="*/ 35 w 73"/>
                <a:gd name="T103" fmla="*/ 37 h 43"/>
                <a:gd name="T104" fmla="*/ 30 w 73"/>
                <a:gd name="T105" fmla="*/ 42 h 43"/>
                <a:gd name="T106" fmla="*/ 17 w 73"/>
                <a:gd name="T107" fmla="*/ 43 h 4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3"/>
                <a:gd name="T163" fmla="*/ 0 h 43"/>
                <a:gd name="T164" fmla="*/ 73 w 73"/>
                <a:gd name="T165" fmla="*/ 43 h 4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3" h="43">
                  <a:moveTo>
                    <a:pt x="17" y="43"/>
                  </a:moveTo>
                  <a:lnTo>
                    <a:pt x="15" y="40"/>
                  </a:lnTo>
                  <a:lnTo>
                    <a:pt x="14" y="39"/>
                  </a:lnTo>
                  <a:lnTo>
                    <a:pt x="12" y="31"/>
                  </a:lnTo>
                  <a:lnTo>
                    <a:pt x="12" y="30"/>
                  </a:lnTo>
                  <a:lnTo>
                    <a:pt x="6" y="30"/>
                  </a:lnTo>
                  <a:lnTo>
                    <a:pt x="3" y="36"/>
                  </a:lnTo>
                  <a:lnTo>
                    <a:pt x="2" y="37"/>
                  </a:lnTo>
                  <a:lnTo>
                    <a:pt x="0" y="36"/>
                  </a:lnTo>
                  <a:lnTo>
                    <a:pt x="2" y="25"/>
                  </a:lnTo>
                  <a:lnTo>
                    <a:pt x="3" y="24"/>
                  </a:lnTo>
                  <a:lnTo>
                    <a:pt x="3" y="22"/>
                  </a:lnTo>
                  <a:lnTo>
                    <a:pt x="6" y="21"/>
                  </a:lnTo>
                  <a:lnTo>
                    <a:pt x="8" y="18"/>
                  </a:lnTo>
                  <a:lnTo>
                    <a:pt x="17" y="7"/>
                  </a:lnTo>
                  <a:lnTo>
                    <a:pt x="15" y="4"/>
                  </a:lnTo>
                  <a:lnTo>
                    <a:pt x="17" y="3"/>
                  </a:lnTo>
                  <a:lnTo>
                    <a:pt x="21" y="3"/>
                  </a:lnTo>
                  <a:lnTo>
                    <a:pt x="24" y="3"/>
                  </a:lnTo>
                  <a:lnTo>
                    <a:pt x="26" y="0"/>
                  </a:lnTo>
                  <a:lnTo>
                    <a:pt x="29" y="3"/>
                  </a:lnTo>
                  <a:lnTo>
                    <a:pt x="46" y="0"/>
                  </a:lnTo>
                  <a:lnTo>
                    <a:pt x="58" y="4"/>
                  </a:lnTo>
                  <a:lnTo>
                    <a:pt x="60" y="6"/>
                  </a:lnTo>
                  <a:lnTo>
                    <a:pt x="58" y="12"/>
                  </a:lnTo>
                  <a:lnTo>
                    <a:pt x="61" y="16"/>
                  </a:lnTo>
                  <a:lnTo>
                    <a:pt x="66" y="18"/>
                  </a:lnTo>
                  <a:lnTo>
                    <a:pt x="69" y="19"/>
                  </a:lnTo>
                  <a:lnTo>
                    <a:pt x="72" y="18"/>
                  </a:lnTo>
                  <a:lnTo>
                    <a:pt x="73" y="19"/>
                  </a:lnTo>
                  <a:lnTo>
                    <a:pt x="73" y="22"/>
                  </a:lnTo>
                  <a:lnTo>
                    <a:pt x="73" y="25"/>
                  </a:lnTo>
                  <a:lnTo>
                    <a:pt x="72" y="25"/>
                  </a:lnTo>
                  <a:lnTo>
                    <a:pt x="69" y="25"/>
                  </a:lnTo>
                  <a:lnTo>
                    <a:pt x="67" y="28"/>
                  </a:lnTo>
                  <a:lnTo>
                    <a:pt x="67" y="30"/>
                  </a:lnTo>
                  <a:lnTo>
                    <a:pt x="69" y="31"/>
                  </a:lnTo>
                  <a:lnTo>
                    <a:pt x="69" y="33"/>
                  </a:lnTo>
                  <a:lnTo>
                    <a:pt x="58" y="31"/>
                  </a:lnTo>
                  <a:lnTo>
                    <a:pt x="57" y="30"/>
                  </a:lnTo>
                  <a:lnTo>
                    <a:pt x="54" y="28"/>
                  </a:lnTo>
                  <a:lnTo>
                    <a:pt x="54" y="33"/>
                  </a:lnTo>
                  <a:lnTo>
                    <a:pt x="51" y="37"/>
                  </a:lnTo>
                  <a:lnTo>
                    <a:pt x="49" y="40"/>
                  </a:lnTo>
                  <a:lnTo>
                    <a:pt x="49" y="42"/>
                  </a:lnTo>
                  <a:lnTo>
                    <a:pt x="48" y="40"/>
                  </a:lnTo>
                  <a:lnTo>
                    <a:pt x="45" y="39"/>
                  </a:lnTo>
                  <a:lnTo>
                    <a:pt x="42" y="36"/>
                  </a:lnTo>
                  <a:lnTo>
                    <a:pt x="41" y="30"/>
                  </a:lnTo>
                  <a:lnTo>
                    <a:pt x="36" y="31"/>
                  </a:lnTo>
                  <a:lnTo>
                    <a:pt x="35" y="34"/>
                  </a:lnTo>
                  <a:lnTo>
                    <a:pt x="35" y="37"/>
                  </a:lnTo>
                  <a:lnTo>
                    <a:pt x="30" y="42"/>
                  </a:lnTo>
                  <a:lnTo>
                    <a:pt x="17" y="43"/>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24" name="Freeform 798"/>
            <p:cNvSpPr>
              <a:spLocks/>
            </p:cNvSpPr>
            <p:nvPr/>
          </p:nvSpPr>
          <p:spPr bwMode="auto">
            <a:xfrm>
              <a:off x="2784" y="1721"/>
              <a:ext cx="59" cy="48"/>
            </a:xfrm>
            <a:custGeom>
              <a:avLst/>
              <a:gdLst>
                <a:gd name="T0" fmla="*/ 50 w 59"/>
                <a:gd name="T1" fmla="*/ 48 h 48"/>
                <a:gd name="T2" fmla="*/ 47 w 59"/>
                <a:gd name="T3" fmla="*/ 48 h 48"/>
                <a:gd name="T4" fmla="*/ 44 w 59"/>
                <a:gd name="T5" fmla="*/ 48 h 48"/>
                <a:gd name="T6" fmla="*/ 38 w 59"/>
                <a:gd name="T7" fmla="*/ 44 h 48"/>
                <a:gd name="T8" fmla="*/ 38 w 59"/>
                <a:gd name="T9" fmla="*/ 42 h 48"/>
                <a:gd name="T10" fmla="*/ 36 w 59"/>
                <a:gd name="T11" fmla="*/ 42 h 48"/>
                <a:gd name="T12" fmla="*/ 36 w 59"/>
                <a:gd name="T13" fmla="*/ 35 h 48"/>
                <a:gd name="T14" fmla="*/ 35 w 59"/>
                <a:gd name="T15" fmla="*/ 35 h 48"/>
                <a:gd name="T16" fmla="*/ 32 w 59"/>
                <a:gd name="T17" fmla="*/ 39 h 48"/>
                <a:gd name="T18" fmla="*/ 29 w 59"/>
                <a:gd name="T19" fmla="*/ 39 h 48"/>
                <a:gd name="T20" fmla="*/ 26 w 59"/>
                <a:gd name="T21" fmla="*/ 38 h 48"/>
                <a:gd name="T22" fmla="*/ 24 w 59"/>
                <a:gd name="T23" fmla="*/ 30 h 48"/>
                <a:gd name="T24" fmla="*/ 23 w 59"/>
                <a:gd name="T25" fmla="*/ 29 h 48"/>
                <a:gd name="T26" fmla="*/ 11 w 59"/>
                <a:gd name="T27" fmla="*/ 24 h 48"/>
                <a:gd name="T28" fmla="*/ 8 w 59"/>
                <a:gd name="T29" fmla="*/ 18 h 48"/>
                <a:gd name="T30" fmla="*/ 5 w 59"/>
                <a:gd name="T31" fmla="*/ 18 h 48"/>
                <a:gd name="T32" fmla="*/ 2 w 59"/>
                <a:gd name="T33" fmla="*/ 17 h 48"/>
                <a:gd name="T34" fmla="*/ 0 w 59"/>
                <a:gd name="T35" fmla="*/ 14 h 48"/>
                <a:gd name="T36" fmla="*/ 0 w 59"/>
                <a:gd name="T37" fmla="*/ 8 h 48"/>
                <a:gd name="T38" fmla="*/ 11 w 59"/>
                <a:gd name="T39" fmla="*/ 3 h 48"/>
                <a:gd name="T40" fmla="*/ 12 w 59"/>
                <a:gd name="T41" fmla="*/ 2 h 48"/>
                <a:gd name="T42" fmla="*/ 12 w 59"/>
                <a:gd name="T43" fmla="*/ 3 h 48"/>
                <a:gd name="T44" fmla="*/ 18 w 59"/>
                <a:gd name="T45" fmla="*/ 6 h 48"/>
                <a:gd name="T46" fmla="*/ 29 w 59"/>
                <a:gd name="T47" fmla="*/ 0 h 48"/>
                <a:gd name="T48" fmla="*/ 36 w 59"/>
                <a:gd name="T49" fmla="*/ 0 h 48"/>
                <a:gd name="T50" fmla="*/ 39 w 59"/>
                <a:gd name="T51" fmla="*/ 2 h 48"/>
                <a:gd name="T52" fmla="*/ 41 w 59"/>
                <a:gd name="T53" fmla="*/ 3 h 48"/>
                <a:gd name="T54" fmla="*/ 42 w 59"/>
                <a:gd name="T55" fmla="*/ 5 h 48"/>
                <a:gd name="T56" fmla="*/ 45 w 59"/>
                <a:gd name="T57" fmla="*/ 5 h 48"/>
                <a:gd name="T58" fmla="*/ 48 w 59"/>
                <a:gd name="T59" fmla="*/ 6 h 48"/>
                <a:gd name="T60" fmla="*/ 48 w 59"/>
                <a:gd name="T61" fmla="*/ 17 h 48"/>
                <a:gd name="T62" fmla="*/ 51 w 59"/>
                <a:gd name="T63" fmla="*/ 18 h 48"/>
                <a:gd name="T64" fmla="*/ 54 w 59"/>
                <a:gd name="T65" fmla="*/ 18 h 48"/>
                <a:gd name="T66" fmla="*/ 56 w 59"/>
                <a:gd name="T67" fmla="*/ 20 h 48"/>
                <a:gd name="T68" fmla="*/ 56 w 59"/>
                <a:gd name="T69" fmla="*/ 23 h 48"/>
                <a:gd name="T70" fmla="*/ 59 w 59"/>
                <a:gd name="T71" fmla="*/ 26 h 48"/>
                <a:gd name="T72" fmla="*/ 59 w 59"/>
                <a:gd name="T73" fmla="*/ 29 h 48"/>
                <a:gd name="T74" fmla="*/ 54 w 59"/>
                <a:gd name="T75" fmla="*/ 33 h 48"/>
                <a:gd name="T76" fmla="*/ 53 w 59"/>
                <a:gd name="T77" fmla="*/ 33 h 48"/>
                <a:gd name="T78" fmla="*/ 50 w 59"/>
                <a:gd name="T79" fmla="*/ 36 h 48"/>
                <a:gd name="T80" fmla="*/ 48 w 59"/>
                <a:gd name="T81" fmla="*/ 39 h 48"/>
                <a:gd name="T82" fmla="*/ 50 w 59"/>
                <a:gd name="T83" fmla="*/ 44 h 48"/>
                <a:gd name="T84" fmla="*/ 50 w 59"/>
                <a:gd name="T85" fmla="*/ 48 h 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
                <a:gd name="T130" fmla="*/ 0 h 48"/>
                <a:gd name="T131" fmla="*/ 59 w 59"/>
                <a:gd name="T132" fmla="*/ 48 h 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 h="48">
                  <a:moveTo>
                    <a:pt x="50" y="48"/>
                  </a:moveTo>
                  <a:lnTo>
                    <a:pt x="47" y="48"/>
                  </a:lnTo>
                  <a:lnTo>
                    <a:pt x="44" y="48"/>
                  </a:lnTo>
                  <a:lnTo>
                    <a:pt x="38" y="44"/>
                  </a:lnTo>
                  <a:lnTo>
                    <a:pt x="38" y="42"/>
                  </a:lnTo>
                  <a:lnTo>
                    <a:pt x="36" y="42"/>
                  </a:lnTo>
                  <a:lnTo>
                    <a:pt x="36" y="35"/>
                  </a:lnTo>
                  <a:lnTo>
                    <a:pt x="35" y="35"/>
                  </a:lnTo>
                  <a:lnTo>
                    <a:pt x="32" y="39"/>
                  </a:lnTo>
                  <a:lnTo>
                    <a:pt x="29" y="39"/>
                  </a:lnTo>
                  <a:lnTo>
                    <a:pt x="26" y="38"/>
                  </a:lnTo>
                  <a:lnTo>
                    <a:pt x="24" y="30"/>
                  </a:lnTo>
                  <a:lnTo>
                    <a:pt x="23" y="29"/>
                  </a:lnTo>
                  <a:lnTo>
                    <a:pt x="11" y="24"/>
                  </a:lnTo>
                  <a:lnTo>
                    <a:pt x="8" y="18"/>
                  </a:lnTo>
                  <a:lnTo>
                    <a:pt x="5" y="18"/>
                  </a:lnTo>
                  <a:lnTo>
                    <a:pt x="2" y="17"/>
                  </a:lnTo>
                  <a:lnTo>
                    <a:pt x="0" y="14"/>
                  </a:lnTo>
                  <a:lnTo>
                    <a:pt x="0" y="8"/>
                  </a:lnTo>
                  <a:lnTo>
                    <a:pt x="11" y="3"/>
                  </a:lnTo>
                  <a:lnTo>
                    <a:pt x="12" y="2"/>
                  </a:lnTo>
                  <a:lnTo>
                    <a:pt x="12" y="3"/>
                  </a:lnTo>
                  <a:lnTo>
                    <a:pt x="18" y="6"/>
                  </a:lnTo>
                  <a:lnTo>
                    <a:pt x="29" y="0"/>
                  </a:lnTo>
                  <a:lnTo>
                    <a:pt x="36" y="0"/>
                  </a:lnTo>
                  <a:lnTo>
                    <a:pt x="39" y="2"/>
                  </a:lnTo>
                  <a:lnTo>
                    <a:pt x="41" y="3"/>
                  </a:lnTo>
                  <a:lnTo>
                    <a:pt x="42" y="5"/>
                  </a:lnTo>
                  <a:lnTo>
                    <a:pt x="45" y="5"/>
                  </a:lnTo>
                  <a:lnTo>
                    <a:pt x="48" y="6"/>
                  </a:lnTo>
                  <a:lnTo>
                    <a:pt x="48" y="17"/>
                  </a:lnTo>
                  <a:lnTo>
                    <a:pt x="51" y="18"/>
                  </a:lnTo>
                  <a:lnTo>
                    <a:pt x="54" y="18"/>
                  </a:lnTo>
                  <a:lnTo>
                    <a:pt x="56" y="20"/>
                  </a:lnTo>
                  <a:lnTo>
                    <a:pt x="56" y="23"/>
                  </a:lnTo>
                  <a:lnTo>
                    <a:pt x="59" y="26"/>
                  </a:lnTo>
                  <a:lnTo>
                    <a:pt x="59" y="29"/>
                  </a:lnTo>
                  <a:lnTo>
                    <a:pt x="54" y="33"/>
                  </a:lnTo>
                  <a:lnTo>
                    <a:pt x="53" y="33"/>
                  </a:lnTo>
                  <a:lnTo>
                    <a:pt x="50" y="36"/>
                  </a:lnTo>
                  <a:lnTo>
                    <a:pt x="48" y="39"/>
                  </a:lnTo>
                  <a:lnTo>
                    <a:pt x="50" y="44"/>
                  </a:lnTo>
                  <a:lnTo>
                    <a:pt x="50" y="48"/>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25" name="Freeform 799"/>
            <p:cNvSpPr>
              <a:spLocks/>
            </p:cNvSpPr>
            <p:nvPr/>
          </p:nvSpPr>
          <p:spPr bwMode="auto">
            <a:xfrm>
              <a:off x="2762" y="1938"/>
              <a:ext cx="6" cy="5"/>
            </a:xfrm>
            <a:custGeom>
              <a:avLst/>
              <a:gdLst>
                <a:gd name="T0" fmla="*/ 4 w 6"/>
                <a:gd name="T1" fmla="*/ 3 h 5"/>
                <a:gd name="T2" fmla="*/ 6 w 6"/>
                <a:gd name="T3" fmla="*/ 5 h 5"/>
                <a:gd name="T4" fmla="*/ 4 w 6"/>
                <a:gd name="T5" fmla="*/ 5 h 5"/>
                <a:gd name="T6" fmla="*/ 3 w 6"/>
                <a:gd name="T7" fmla="*/ 5 h 5"/>
                <a:gd name="T8" fmla="*/ 1 w 6"/>
                <a:gd name="T9" fmla="*/ 3 h 5"/>
                <a:gd name="T10" fmla="*/ 0 w 6"/>
                <a:gd name="T11" fmla="*/ 0 h 5"/>
                <a:gd name="T12" fmla="*/ 3 w 6"/>
                <a:gd name="T13" fmla="*/ 2 h 5"/>
                <a:gd name="T14" fmla="*/ 4 w 6"/>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4" y="3"/>
                  </a:moveTo>
                  <a:lnTo>
                    <a:pt x="6" y="5"/>
                  </a:lnTo>
                  <a:lnTo>
                    <a:pt x="4" y="5"/>
                  </a:lnTo>
                  <a:lnTo>
                    <a:pt x="3" y="5"/>
                  </a:lnTo>
                  <a:lnTo>
                    <a:pt x="1" y="3"/>
                  </a:lnTo>
                  <a:lnTo>
                    <a:pt x="0" y="0"/>
                  </a:lnTo>
                  <a:lnTo>
                    <a:pt x="3" y="2"/>
                  </a:lnTo>
                  <a:lnTo>
                    <a:pt x="4"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26" name="Freeform 800"/>
            <p:cNvSpPr>
              <a:spLocks/>
            </p:cNvSpPr>
            <p:nvPr/>
          </p:nvSpPr>
          <p:spPr bwMode="auto">
            <a:xfrm>
              <a:off x="2585" y="1913"/>
              <a:ext cx="210" cy="166"/>
            </a:xfrm>
            <a:custGeom>
              <a:avLst/>
              <a:gdLst>
                <a:gd name="T0" fmla="*/ 30 w 210"/>
                <a:gd name="T1" fmla="*/ 135 h 166"/>
                <a:gd name="T2" fmla="*/ 38 w 210"/>
                <a:gd name="T3" fmla="*/ 121 h 166"/>
                <a:gd name="T4" fmla="*/ 33 w 210"/>
                <a:gd name="T5" fmla="*/ 115 h 166"/>
                <a:gd name="T6" fmla="*/ 38 w 210"/>
                <a:gd name="T7" fmla="*/ 103 h 166"/>
                <a:gd name="T8" fmla="*/ 32 w 210"/>
                <a:gd name="T9" fmla="*/ 91 h 166"/>
                <a:gd name="T10" fmla="*/ 38 w 210"/>
                <a:gd name="T11" fmla="*/ 88 h 166"/>
                <a:gd name="T12" fmla="*/ 41 w 210"/>
                <a:gd name="T13" fmla="*/ 82 h 166"/>
                <a:gd name="T14" fmla="*/ 42 w 210"/>
                <a:gd name="T15" fmla="*/ 61 h 166"/>
                <a:gd name="T16" fmla="*/ 51 w 210"/>
                <a:gd name="T17" fmla="*/ 48 h 166"/>
                <a:gd name="T18" fmla="*/ 38 w 210"/>
                <a:gd name="T19" fmla="*/ 40 h 166"/>
                <a:gd name="T20" fmla="*/ 21 w 210"/>
                <a:gd name="T21" fmla="*/ 42 h 166"/>
                <a:gd name="T22" fmla="*/ 20 w 210"/>
                <a:gd name="T23" fmla="*/ 37 h 166"/>
                <a:gd name="T24" fmla="*/ 8 w 210"/>
                <a:gd name="T25" fmla="*/ 43 h 166"/>
                <a:gd name="T26" fmla="*/ 6 w 210"/>
                <a:gd name="T27" fmla="*/ 39 h 166"/>
                <a:gd name="T28" fmla="*/ 11 w 210"/>
                <a:gd name="T29" fmla="*/ 33 h 166"/>
                <a:gd name="T30" fmla="*/ 8 w 210"/>
                <a:gd name="T31" fmla="*/ 30 h 166"/>
                <a:gd name="T32" fmla="*/ 8 w 210"/>
                <a:gd name="T33" fmla="*/ 25 h 166"/>
                <a:gd name="T34" fmla="*/ 5 w 210"/>
                <a:gd name="T35" fmla="*/ 24 h 166"/>
                <a:gd name="T36" fmla="*/ 0 w 210"/>
                <a:gd name="T37" fmla="*/ 18 h 166"/>
                <a:gd name="T38" fmla="*/ 5 w 210"/>
                <a:gd name="T39" fmla="*/ 10 h 166"/>
                <a:gd name="T40" fmla="*/ 14 w 210"/>
                <a:gd name="T41" fmla="*/ 9 h 166"/>
                <a:gd name="T42" fmla="*/ 17 w 210"/>
                <a:gd name="T43" fmla="*/ 4 h 166"/>
                <a:gd name="T44" fmla="*/ 26 w 210"/>
                <a:gd name="T45" fmla="*/ 0 h 166"/>
                <a:gd name="T46" fmla="*/ 51 w 210"/>
                <a:gd name="T47" fmla="*/ 4 h 166"/>
                <a:gd name="T48" fmla="*/ 124 w 210"/>
                <a:gd name="T49" fmla="*/ 7 h 166"/>
                <a:gd name="T50" fmla="*/ 133 w 210"/>
                <a:gd name="T51" fmla="*/ 16 h 166"/>
                <a:gd name="T52" fmla="*/ 142 w 210"/>
                <a:gd name="T53" fmla="*/ 21 h 166"/>
                <a:gd name="T54" fmla="*/ 163 w 210"/>
                <a:gd name="T55" fmla="*/ 25 h 166"/>
                <a:gd name="T56" fmla="*/ 169 w 210"/>
                <a:gd name="T57" fmla="*/ 22 h 166"/>
                <a:gd name="T58" fmla="*/ 180 w 210"/>
                <a:gd name="T59" fmla="*/ 30 h 166"/>
                <a:gd name="T60" fmla="*/ 183 w 210"/>
                <a:gd name="T61" fmla="*/ 30 h 166"/>
                <a:gd name="T62" fmla="*/ 186 w 210"/>
                <a:gd name="T63" fmla="*/ 30 h 166"/>
                <a:gd name="T64" fmla="*/ 207 w 210"/>
                <a:gd name="T65" fmla="*/ 30 h 166"/>
                <a:gd name="T66" fmla="*/ 210 w 210"/>
                <a:gd name="T67" fmla="*/ 33 h 166"/>
                <a:gd name="T68" fmla="*/ 207 w 210"/>
                <a:gd name="T69" fmla="*/ 37 h 166"/>
                <a:gd name="T70" fmla="*/ 205 w 210"/>
                <a:gd name="T71" fmla="*/ 43 h 166"/>
                <a:gd name="T72" fmla="*/ 172 w 210"/>
                <a:gd name="T73" fmla="*/ 61 h 166"/>
                <a:gd name="T74" fmla="*/ 168 w 210"/>
                <a:gd name="T75" fmla="*/ 69 h 166"/>
                <a:gd name="T76" fmla="*/ 148 w 210"/>
                <a:gd name="T77" fmla="*/ 97 h 166"/>
                <a:gd name="T78" fmla="*/ 150 w 210"/>
                <a:gd name="T79" fmla="*/ 100 h 166"/>
                <a:gd name="T80" fmla="*/ 153 w 210"/>
                <a:gd name="T81" fmla="*/ 106 h 166"/>
                <a:gd name="T82" fmla="*/ 157 w 210"/>
                <a:gd name="T83" fmla="*/ 108 h 166"/>
                <a:gd name="T84" fmla="*/ 156 w 210"/>
                <a:gd name="T85" fmla="*/ 112 h 166"/>
                <a:gd name="T86" fmla="*/ 141 w 210"/>
                <a:gd name="T87" fmla="*/ 133 h 166"/>
                <a:gd name="T88" fmla="*/ 132 w 210"/>
                <a:gd name="T89" fmla="*/ 136 h 166"/>
                <a:gd name="T90" fmla="*/ 123 w 210"/>
                <a:gd name="T91" fmla="*/ 150 h 166"/>
                <a:gd name="T92" fmla="*/ 118 w 210"/>
                <a:gd name="T93" fmla="*/ 153 h 166"/>
                <a:gd name="T94" fmla="*/ 111 w 210"/>
                <a:gd name="T95" fmla="*/ 153 h 166"/>
                <a:gd name="T96" fmla="*/ 97 w 210"/>
                <a:gd name="T97" fmla="*/ 153 h 166"/>
                <a:gd name="T98" fmla="*/ 82 w 210"/>
                <a:gd name="T99" fmla="*/ 154 h 166"/>
                <a:gd name="T100" fmla="*/ 75 w 210"/>
                <a:gd name="T101" fmla="*/ 157 h 166"/>
                <a:gd name="T102" fmla="*/ 69 w 210"/>
                <a:gd name="T103" fmla="*/ 162 h 166"/>
                <a:gd name="T104" fmla="*/ 66 w 210"/>
                <a:gd name="T105" fmla="*/ 165 h 166"/>
                <a:gd name="T106" fmla="*/ 58 w 210"/>
                <a:gd name="T107" fmla="*/ 166 h 166"/>
                <a:gd name="T108" fmla="*/ 51 w 210"/>
                <a:gd name="T109" fmla="*/ 157 h 166"/>
                <a:gd name="T110" fmla="*/ 48 w 210"/>
                <a:gd name="T111" fmla="*/ 153 h 166"/>
                <a:gd name="T112" fmla="*/ 45 w 210"/>
                <a:gd name="T113" fmla="*/ 145 h 166"/>
                <a:gd name="T114" fmla="*/ 38 w 210"/>
                <a:gd name="T115" fmla="*/ 142 h 1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0"/>
                <a:gd name="T175" fmla="*/ 0 h 166"/>
                <a:gd name="T176" fmla="*/ 210 w 210"/>
                <a:gd name="T177" fmla="*/ 166 h 1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0" h="166">
                  <a:moveTo>
                    <a:pt x="32" y="142"/>
                  </a:moveTo>
                  <a:lnTo>
                    <a:pt x="30" y="135"/>
                  </a:lnTo>
                  <a:lnTo>
                    <a:pt x="39" y="126"/>
                  </a:lnTo>
                  <a:lnTo>
                    <a:pt x="38" y="121"/>
                  </a:lnTo>
                  <a:lnTo>
                    <a:pt x="35" y="118"/>
                  </a:lnTo>
                  <a:lnTo>
                    <a:pt x="33" y="115"/>
                  </a:lnTo>
                  <a:lnTo>
                    <a:pt x="35" y="111"/>
                  </a:lnTo>
                  <a:lnTo>
                    <a:pt x="38" y="103"/>
                  </a:lnTo>
                  <a:lnTo>
                    <a:pt x="33" y="97"/>
                  </a:lnTo>
                  <a:lnTo>
                    <a:pt x="32" y="91"/>
                  </a:lnTo>
                  <a:lnTo>
                    <a:pt x="35" y="90"/>
                  </a:lnTo>
                  <a:lnTo>
                    <a:pt x="38" y="88"/>
                  </a:lnTo>
                  <a:lnTo>
                    <a:pt x="41" y="85"/>
                  </a:lnTo>
                  <a:lnTo>
                    <a:pt x="41" y="82"/>
                  </a:lnTo>
                  <a:lnTo>
                    <a:pt x="39" y="79"/>
                  </a:lnTo>
                  <a:lnTo>
                    <a:pt x="42" y="61"/>
                  </a:lnTo>
                  <a:lnTo>
                    <a:pt x="51" y="51"/>
                  </a:lnTo>
                  <a:lnTo>
                    <a:pt x="51" y="48"/>
                  </a:lnTo>
                  <a:lnTo>
                    <a:pt x="47" y="42"/>
                  </a:lnTo>
                  <a:lnTo>
                    <a:pt x="38" y="40"/>
                  </a:lnTo>
                  <a:lnTo>
                    <a:pt x="33" y="43"/>
                  </a:lnTo>
                  <a:lnTo>
                    <a:pt x="21" y="42"/>
                  </a:lnTo>
                  <a:lnTo>
                    <a:pt x="20" y="42"/>
                  </a:lnTo>
                  <a:lnTo>
                    <a:pt x="20" y="37"/>
                  </a:lnTo>
                  <a:lnTo>
                    <a:pt x="11" y="40"/>
                  </a:lnTo>
                  <a:lnTo>
                    <a:pt x="8" y="43"/>
                  </a:lnTo>
                  <a:lnTo>
                    <a:pt x="8" y="42"/>
                  </a:lnTo>
                  <a:lnTo>
                    <a:pt x="6" y="39"/>
                  </a:lnTo>
                  <a:lnTo>
                    <a:pt x="8" y="36"/>
                  </a:lnTo>
                  <a:lnTo>
                    <a:pt x="11" y="33"/>
                  </a:lnTo>
                  <a:lnTo>
                    <a:pt x="8" y="33"/>
                  </a:lnTo>
                  <a:lnTo>
                    <a:pt x="8" y="30"/>
                  </a:lnTo>
                  <a:lnTo>
                    <a:pt x="6" y="28"/>
                  </a:lnTo>
                  <a:lnTo>
                    <a:pt x="8" y="25"/>
                  </a:lnTo>
                  <a:lnTo>
                    <a:pt x="6" y="25"/>
                  </a:lnTo>
                  <a:lnTo>
                    <a:pt x="5" y="24"/>
                  </a:lnTo>
                  <a:lnTo>
                    <a:pt x="5" y="21"/>
                  </a:lnTo>
                  <a:lnTo>
                    <a:pt x="0" y="18"/>
                  </a:lnTo>
                  <a:lnTo>
                    <a:pt x="2" y="13"/>
                  </a:lnTo>
                  <a:lnTo>
                    <a:pt x="5" y="10"/>
                  </a:lnTo>
                  <a:lnTo>
                    <a:pt x="8" y="9"/>
                  </a:lnTo>
                  <a:lnTo>
                    <a:pt x="14" y="9"/>
                  </a:lnTo>
                  <a:lnTo>
                    <a:pt x="17" y="7"/>
                  </a:lnTo>
                  <a:lnTo>
                    <a:pt x="17" y="4"/>
                  </a:lnTo>
                  <a:lnTo>
                    <a:pt x="18" y="1"/>
                  </a:lnTo>
                  <a:lnTo>
                    <a:pt x="26" y="0"/>
                  </a:lnTo>
                  <a:lnTo>
                    <a:pt x="33" y="3"/>
                  </a:lnTo>
                  <a:lnTo>
                    <a:pt x="51" y="4"/>
                  </a:lnTo>
                  <a:lnTo>
                    <a:pt x="54" y="1"/>
                  </a:lnTo>
                  <a:lnTo>
                    <a:pt x="124" y="7"/>
                  </a:lnTo>
                  <a:lnTo>
                    <a:pt x="124" y="9"/>
                  </a:lnTo>
                  <a:lnTo>
                    <a:pt x="133" y="16"/>
                  </a:lnTo>
                  <a:lnTo>
                    <a:pt x="138" y="16"/>
                  </a:lnTo>
                  <a:lnTo>
                    <a:pt x="142" y="21"/>
                  </a:lnTo>
                  <a:lnTo>
                    <a:pt x="162" y="25"/>
                  </a:lnTo>
                  <a:lnTo>
                    <a:pt x="163" y="25"/>
                  </a:lnTo>
                  <a:lnTo>
                    <a:pt x="166" y="22"/>
                  </a:lnTo>
                  <a:lnTo>
                    <a:pt x="169" y="22"/>
                  </a:lnTo>
                  <a:lnTo>
                    <a:pt x="178" y="28"/>
                  </a:lnTo>
                  <a:lnTo>
                    <a:pt x="180" y="30"/>
                  </a:lnTo>
                  <a:lnTo>
                    <a:pt x="181" y="30"/>
                  </a:lnTo>
                  <a:lnTo>
                    <a:pt x="183" y="30"/>
                  </a:lnTo>
                  <a:lnTo>
                    <a:pt x="181" y="28"/>
                  </a:lnTo>
                  <a:lnTo>
                    <a:pt x="186" y="30"/>
                  </a:lnTo>
                  <a:lnTo>
                    <a:pt x="187" y="31"/>
                  </a:lnTo>
                  <a:lnTo>
                    <a:pt x="207" y="30"/>
                  </a:lnTo>
                  <a:lnTo>
                    <a:pt x="208" y="31"/>
                  </a:lnTo>
                  <a:lnTo>
                    <a:pt x="210" y="33"/>
                  </a:lnTo>
                  <a:lnTo>
                    <a:pt x="207" y="34"/>
                  </a:lnTo>
                  <a:lnTo>
                    <a:pt x="207" y="37"/>
                  </a:lnTo>
                  <a:lnTo>
                    <a:pt x="208" y="40"/>
                  </a:lnTo>
                  <a:lnTo>
                    <a:pt x="205" y="43"/>
                  </a:lnTo>
                  <a:lnTo>
                    <a:pt x="190" y="55"/>
                  </a:lnTo>
                  <a:lnTo>
                    <a:pt x="172" y="61"/>
                  </a:lnTo>
                  <a:lnTo>
                    <a:pt x="168" y="66"/>
                  </a:lnTo>
                  <a:lnTo>
                    <a:pt x="168" y="69"/>
                  </a:lnTo>
                  <a:lnTo>
                    <a:pt x="151" y="91"/>
                  </a:lnTo>
                  <a:lnTo>
                    <a:pt x="148" y="97"/>
                  </a:lnTo>
                  <a:lnTo>
                    <a:pt x="148" y="99"/>
                  </a:lnTo>
                  <a:lnTo>
                    <a:pt x="150" y="100"/>
                  </a:lnTo>
                  <a:lnTo>
                    <a:pt x="151" y="105"/>
                  </a:lnTo>
                  <a:lnTo>
                    <a:pt x="153" y="106"/>
                  </a:lnTo>
                  <a:lnTo>
                    <a:pt x="154" y="108"/>
                  </a:lnTo>
                  <a:lnTo>
                    <a:pt x="157" y="108"/>
                  </a:lnTo>
                  <a:lnTo>
                    <a:pt x="157" y="109"/>
                  </a:lnTo>
                  <a:lnTo>
                    <a:pt x="156" y="112"/>
                  </a:lnTo>
                  <a:lnTo>
                    <a:pt x="147" y="120"/>
                  </a:lnTo>
                  <a:lnTo>
                    <a:pt x="141" y="133"/>
                  </a:lnTo>
                  <a:lnTo>
                    <a:pt x="142" y="135"/>
                  </a:lnTo>
                  <a:lnTo>
                    <a:pt x="132" y="136"/>
                  </a:lnTo>
                  <a:lnTo>
                    <a:pt x="126" y="142"/>
                  </a:lnTo>
                  <a:lnTo>
                    <a:pt x="123" y="150"/>
                  </a:lnTo>
                  <a:lnTo>
                    <a:pt x="121" y="151"/>
                  </a:lnTo>
                  <a:lnTo>
                    <a:pt x="118" y="153"/>
                  </a:lnTo>
                  <a:lnTo>
                    <a:pt x="115" y="151"/>
                  </a:lnTo>
                  <a:lnTo>
                    <a:pt x="111" y="153"/>
                  </a:lnTo>
                  <a:lnTo>
                    <a:pt x="102" y="151"/>
                  </a:lnTo>
                  <a:lnTo>
                    <a:pt x="97" y="153"/>
                  </a:lnTo>
                  <a:lnTo>
                    <a:pt x="93" y="153"/>
                  </a:lnTo>
                  <a:lnTo>
                    <a:pt x="82" y="154"/>
                  </a:lnTo>
                  <a:lnTo>
                    <a:pt x="78" y="157"/>
                  </a:lnTo>
                  <a:lnTo>
                    <a:pt x="75" y="157"/>
                  </a:lnTo>
                  <a:lnTo>
                    <a:pt x="70" y="159"/>
                  </a:lnTo>
                  <a:lnTo>
                    <a:pt x="69" y="162"/>
                  </a:lnTo>
                  <a:lnTo>
                    <a:pt x="67" y="163"/>
                  </a:lnTo>
                  <a:lnTo>
                    <a:pt x="66" y="165"/>
                  </a:lnTo>
                  <a:lnTo>
                    <a:pt x="63" y="166"/>
                  </a:lnTo>
                  <a:lnTo>
                    <a:pt x="58" y="166"/>
                  </a:lnTo>
                  <a:lnTo>
                    <a:pt x="54" y="163"/>
                  </a:lnTo>
                  <a:lnTo>
                    <a:pt x="51" y="157"/>
                  </a:lnTo>
                  <a:lnTo>
                    <a:pt x="51" y="156"/>
                  </a:lnTo>
                  <a:lnTo>
                    <a:pt x="48" y="153"/>
                  </a:lnTo>
                  <a:lnTo>
                    <a:pt x="48" y="148"/>
                  </a:lnTo>
                  <a:lnTo>
                    <a:pt x="45" y="145"/>
                  </a:lnTo>
                  <a:lnTo>
                    <a:pt x="41" y="144"/>
                  </a:lnTo>
                  <a:lnTo>
                    <a:pt x="38" y="142"/>
                  </a:lnTo>
                  <a:lnTo>
                    <a:pt x="32" y="142"/>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27" name="Freeform 801"/>
            <p:cNvSpPr>
              <a:spLocks/>
            </p:cNvSpPr>
            <p:nvPr/>
          </p:nvSpPr>
          <p:spPr bwMode="auto">
            <a:xfrm>
              <a:off x="3310" y="2136"/>
              <a:ext cx="24" cy="76"/>
            </a:xfrm>
            <a:custGeom>
              <a:avLst/>
              <a:gdLst>
                <a:gd name="T0" fmla="*/ 13 w 24"/>
                <a:gd name="T1" fmla="*/ 76 h 76"/>
                <a:gd name="T2" fmla="*/ 18 w 24"/>
                <a:gd name="T3" fmla="*/ 48 h 76"/>
                <a:gd name="T4" fmla="*/ 21 w 24"/>
                <a:gd name="T5" fmla="*/ 43 h 76"/>
                <a:gd name="T6" fmla="*/ 19 w 24"/>
                <a:gd name="T7" fmla="*/ 40 h 76"/>
                <a:gd name="T8" fmla="*/ 21 w 24"/>
                <a:gd name="T9" fmla="*/ 36 h 76"/>
                <a:gd name="T10" fmla="*/ 19 w 24"/>
                <a:gd name="T11" fmla="*/ 36 h 76"/>
                <a:gd name="T12" fmla="*/ 16 w 24"/>
                <a:gd name="T13" fmla="*/ 37 h 76"/>
                <a:gd name="T14" fmla="*/ 12 w 24"/>
                <a:gd name="T15" fmla="*/ 39 h 76"/>
                <a:gd name="T16" fmla="*/ 12 w 24"/>
                <a:gd name="T17" fmla="*/ 37 h 76"/>
                <a:gd name="T18" fmla="*/ 12 w 24"/>
                <a:gd name="T19" fmla="*/ 36 h 76"/>
                <a:gd name="T20" fmla="*/ 12 w 24"/>
                <a:gd name="T21" fmla="*/ 34 h 76"/>
                <a:gd name="T22" fmla="*/ 13 w 24"/>
                <a:gd name="T23" fmla="*/ 31 h 76"/>
                <a:gd name="T24" fmla="*/ 15 w 24"/>
                <a:gd name="T25" fmla="*/ 30 h 76"/>
                <a:gd name="T26" fmla="*/ 16 w 24"/>
                <a:gd name="T27" fmla="*/ 30 h 76"/>
                <a:gd name="T28" fmla="*/ 16 w 24"/>
                <a:gd name="T29" fmla="*/ 28 h 76"/>
                <a:gd name="T30" fmla="*/ 12 w 24"/>
                <a:gd name="T31" fmla="*/ 28 h 76"/>
                <a:gd name="T32" fmla="*/ 13 w 24"/>
                <a:gd name="T33" fmla="*/ 27 h 76"/>
                <a:gd name="T34" fmla="*/ 12 w 24"/>
                <a:gd name="T35" fmla="*/ 25 h 76"/>
                <a:gd name="T36" fmla="*/ 12 w 24"/>
                <a:gd name="T37" fmla="*/ 21 h 76"/>
                <a:gd name="T38" fmla="*/ 13 w 24"/>
                <a:gd name="T39" fmla="*/ 19 h 76"/>
                <a:gd name="T40" fmla="*/ 15 w 24"/>
                <a:gd name="T41" fmla="*/ 16 h 76"/>
                <a:gd name="T42" fmla="*/ 15 w 24"/>
                <a:gd name="T43" fmla="*/ 15 h 76"/>
                <a:gd name="T44" fmla="*/ 16 w 24"/>
                <a:gd name="T45" fmla="*/ 15 h 76"/>
                <a:gd name="T46" fmla="*/ 18 w 24"/>
                <a:gd name="T47" fmla="*/ 15 h 76"/>
                <a:gd name="T48" fmla="*/ 19 w 24"/>
                <a:gd name="T49" fmla="*/ 15 h 76"/>
                <a:gd name="T50" fmla="*/ 21 w 24"/>
                <a:gd name="T51" fmla="*/ 16 h 76"/>
                <a:gd name="T52" fmla="*/ 21 w 24"/>
                <a:gd name="T53" fmla="*/ 18 h 76"/>
                <a:gd name="T54" fmla="*/ 22 w 24"/>
                <a:gd name="T55" fmla="*/ 18 h 76"/>
                <a:gd name="T56" fmla="*/ 22 w 24"/>
                <a:gd name="T57" fmla="*/ 12 h 76"/>
                <a:gd name="T58" fmla="*/ 24 w 24"/>
                <a:gd name="T59" fmla="*/ 10 h 76"/>
                <a:gd name="T60" fmla="*/ 24 w 24"/>
                <a:gd name="T61" fmla="*/ 7 h 76"/>
                <a:gd name="T62" fmla="*/ 24 w 24"/>
                <a:gd name="T63" fmla="*/ 6 h 76"/>
                <a:gd name="T64" fmla="*/ 24 w 24"/>
                <a:gd name="T65" fmla="*/ 4 h 76"/>
                <a:gd name="T66" fmla="*/ 24 w 24"/>
                <a:gd name="T67" fmla="*/ 0 h 76"/>
                <a:gd name="T68" fmla="*/ 22 w 24"/>
                <a:gd name="T69" fmla="*/ 0 h 76"/>
                <a:gd name="T70" fmla="*/ 22 w 24"/>
                <a:gd name="T71" fmla="*/ 4 h 76"/>
                <a:gd name="T72" fmla="*/ 21 w 24"/>
                <a:gd name="T73" fmla="*/ 4 h 76"/>
                <a:gd name="T74" fmla="*/ 19 w 24"/>
                <a:gd name="T75" fmla="*/ 4 h 76"/>
                <a:gd name="T76" fmla="*/ 18 w 24"/>
                <a:gd name="T77" fmla="*/ 4 h 76"/>
                <a:gd name="T78" fmla="*/ 15 w 24"/>
                <a:gd name="T79" fmla="*/ 4 h 76"/>
                <a:gd name="T80" fmla="*/ 6 w 24"/>
                <a:gd name="T81" fmla="*/ 31 h 76"/>
                <a:gd name="T82" fmla="*/ 3 w 24"/>
                <a:gd name="T83" fmla="*/ 34 h 76"/>
                <a:gd name="T84" fmla="*/ 4 w 24"/>
                <a:gd name="T85" fmla="*/ 36 h 76"/>
                <a:gd name="T86" fmla="*/ 1 w 24"/>
                <a:gd name="T87" fmla="*/ 39 h 76"/>
                <a:gd name="T88" fmla="*/ 1 w 24"/>
                <a:gd name="T89" fmla="*/ 40 h 76"/>
                <a:gd name="T90" fmla="*/ 0 w 24"/>
                <a:gd name="T91" fmla="*/ 42 h 76"/>
                <a:gd name="T92" fmla="*/ 12 w 24"/>
                <a:gd name="T93" fmla="*/ 76 h 76"/>
                <a:gd name="T94" fmla="*/ 13 w 24"/>
                <a:gd name="T95" fmla="*/ 76 h 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
                <a:gd name="T145" fmla="*/ 0 h 76"/>
                <a:gd name="T146" fmla="*/ 24 w 24"/>
                <a:gd name="T147" fmla="*/ 76 h 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 h="76">
                  <a:moveTo>
                    <a:pt x="13" y="76"/>
                  </a:moveTo>
                  <a:lnTo>
                    <a:pt x="18" y="48"/>
                  </a:lnTo>
                  <a:lnTo>
                    <a:pt x="21" y="43"/>
                  </a:lnTo>
                  <a:lnTo>
                    <a:pt x="19" y="40"/>
                  </a:lnTo>
                  <a:lnTo>
                    <a:pt x="21" y="36"/>
                  </a:lnTo>
                  <a:lnTo>
                    <a:pt x="19" y="36"/>
                  </a:lnTo>
                  <a:lnTo>
                    <a:pt x="16" y="37"/>
                  </a:lnTo>
                  <a:lnTo>
                    <a:pt x="12" y="39"/>
                  </a:lnTo>
                  <a:lnTo>
                    <a:pt x="12" y="37"/>
                  </a:lnTo>
                  <a:lnTo>
                    <a:pt x="12" y="36"/>
                  </a:lnTo>
                  <a:lnTo>
                    <a:pt x="12" y="34"/>
                  </a:lnTo>
                  <a:lnTo>
                    <a:pt x="13" y="31"/>
                  </a:lnTo>
                  <a:lnTo>
                    <a:pt x="15" y="30"/>
                  </a:lnTo>
                  <a:lnTo>
                    <a:pt x="16" y="30"/>
                  </a:lnTo>
                  <a:lnTo>
                    <a:pt x="16" y="28"/>
                  </a:lnTo>
                  <a:lnTo>
                    <a:pt x="12" y="28"/>
                  </a:lnTo>
                  <a:lnTo>
                    <a:pt x="13" y="27"/>
                  </a:lnTo>
                  <a:lnTo>
                    <a:pt x="12" y="25"/>
                  </a:lnTo>
                  <a:lnTo>
                    <a:pt x="12" y="21"/>
                  </a:lnTo>
                  <a:lnTo>
                    <a:pt x="13" y="19"/>
                  </a:lnTo>
                  <a:lnTo>
                    <a:pt x="15" y="16"/>
                  </a:lnTo>
                  <a:lnTo>
                    <a:pt x="15" y="15"/>
                  </a:lnTo>
                  <a:lnTo>
                    <a:pt x="16" y="15"/>
                  </a:lnTo>
                  <a:lnTo>
                    <a:pt x="18" y="15"/>
                  </a:lnTo>
                  <a:lnTo>
                    <a:pt x="19" y="15"/>
                  </a:lnTo>
                  <a:lnTo>
                    <a:pt x="21" y="16"/>
                  </a:lnTo>
                  <a:lnTo>
                    <a:pt x="21" y="18"/>
                  </a:lnTo>
                  <a:lnTo>
                    <a:pt x="22" y="18"/>
                  </a:lnTo>
                  <a:lnTo>
                    <a:pt x="22" y="12"/>
                  </a:lnTo>
                  <a:lnTo>
                    <a:pt x="24" y="10"/>
                  </a:lnTo>
                  <a:lnTo>
                    <a:pt x="24" y="7"/>
                  </a:lnTo>
                  <a:lnTo>
                    <a:pt x="24" y="6"/>
                  </a:lnTo>
                  <a:lnTo>
                    <a:pt x="24" y="4"/>
                  </a:lnTo>
                  <a:lnTo>
                    <a:pt x="24" y="0"/>
                  </a:lnTo>
                  <a:lnTo>
                    <a:pt x="22" y="0"/>
                  </a:lnTo>
                  <a:lnTo>
                    <a:pt x="22" y="4"/>
                  </a:lnTo>
                  <a:lnTo>
                    <a:pt x="21" y="4"/>
                  </a:lnTo>
                  <a:lnTo>
                    <a:pt x="19" y="4"/>
                  </a:lnTo>
                  <a:lnTo>
                    <a:pt x="18" y="4"/>
                  </a:lnTo>
                  <a:lnTo>
                    <a:pt x="15" y="4"/>
                  </a:lnTo>
                  <a:lnTo>
                    <a:pt x="6" y="31"/>
                  </a:lnTo>
                  <a:lnTo>
                    <a:pt x="3" y="34"/>
                  </a:lnTo>
                  <a:lnTo>
                    <a:pt x="4" y="36"/>
                  </a:lnTo>
                  <a:lnTo>
                    <a:pt x="1" y="39"/>
                  </a:lnTo>
                  <a:lnTo>
                    <a:pt x="1" y="40"/>
                  </a:lnTo>
                  <a:lnTo>
                    <a:pt x="0" y="42"/>
                  </a:lnTo>
                  <a:lnTo>
                    <a:pt x="12" y="76"/>
                  </a:lnTo>
                  <a:lnTo>
                    <a:pt x="13" y="7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28" name="Freeform 802"/>
            <p:cNvSpPr>
              <a:spLocks/>
            </p:cNvSpPr>
            <p:nvPr/>
          </p:nvSpPr>
          <p:spPr bwMode="auto">
            <a:xfrm>
              <a:off x="3387" y="2049"/>
              <a:ext cx="165" cy="168"/>
            </a:xfrm>
            <a:custGeom>
              <a:avLst/>
              <a:gdLst>
                <a:gd name="T0" fmla="*/ 165 w 165"/>
                <a:gd name="T1" fmla="*/ 150 h 168"/>
                <a:gd name="T2" fmla="*/ 162 w 165"/>
                <a:gd name="T3" fmla="*/ 153 h 168"/>
                <a:gd name="T4" fmla="*/ 156 w 165"/>
                <a:gd name="T5" fmla="*/ 150 h 168"/>
                <a:gd name="T6" fmla="*/ 156 w 165"/>
                <a:gd name="T7" fmla="*/ 151 h 168"/>
                <a:gd name="T8" fmla="*/ 155 w 165"/>
                <a:gd name="T9" fmla="*/ 151 h 168"/>
                <a:gd name="T10" fmla="*/ 147 w 165"/>
                <a:gd name="T11" fmla="*/ 150 h 168"/>
                <a:gd name="T12" fmla="*/ 143 w 165"/>
                <a:gd name="T13" fmla="*/ 151 h 168"/>
                <a:gd name="T14" fmla="*/ 137 w 165"/>
                <a:gd name="T15" fmla="*/ 163 h 168"/>
                <a:gd name="T16" fmla="*/ 131 w 165"/>
                <a:gd name="T17" fmla="*/ 168 h 168"/>
                <a:gd name="T18" fmla="*/ 101 w 165"/>
                <a:gd name="T19" fmla="*/ 166 h 168"/>
                <a:gd name="T20" fmla="*/ 83 w 165"/>
                <a:gd name="T21" fmla="*/ 157 h 168"/>
                <a:gd name="T22" fmla="*/ 81 w 165"/>
                <a:gd name="T23" fmla="*/ 157 h 168"/>
                <a:gd name="T24" fmla="*/ 81 w 165"/>
                <a:gd name="T25" fmla="*/ 145 h 168"/>
                <a:gd name="T26" fmla="*/ 81 w 165"/>
                <a:gd name="T27" fmla="*/ 144 h 168"/>
                <a:gd name="T28" fmla="*/ 72 w 165"/>
                <a:gd name="T29" fmla="*/ 144 h 168"/>
                <a:gd name="T30" fmla="*/ 69 w 165"/>
                <a:gd name="T31" fmla="*/ 138 h 168"/>
                <a:gd name="T32" fmla="*/ 6 w 165"/>
                <a:gd name="T33" fmla="*/ 108 h 168"/>
                <a:gd name="T34" fmla="*/ 0 w 165"/>
                <a:gd name="T35" fmla="*/ 85 h 168"/>
                <a:gd name="T36" fmla="*/ 39 w 165"/>
                <a:gd name="T37" fmla="*/ 63 h 168"/>
                <a:gd name="T38" fmla="*/ 42 w 165"/>
                <a:gd name="T39" fmla="*/ 56 h 168"/>
                <a:gd name="T40" fmla="*/ 44 w 165"/>
                <a:gd name="T41" fmla="*/ 23 h 168"/>
                <a:gd name="T42" fmla="*/ 53 w 165"/>
                <a:gd name="T43" fmla="*/ 20 h 168"/>
                <a:gd name="T44" fmla="*/ 59 w 165"/>
                <a:gd name="T45" fmla="*/ 11 h 168"/>
                <a:gd name="T46" fmla="*/ 71 w 165"/>
                <a:gd name="T47" fmla="*/ 0 h 168"/>
                <a:gd name="T48" fmla="*/ 77 w 165"/>
                <a:gd name="T49" fmla="*/ 3 h 168"/>
                <a:gd name="T50" fmla="*/ 92 w 165"/>
                <a:gd name="T51" fmla="*/ 3 h 168"/>
                <a:gd name="T52" fmla="*/ 95 w 165"/>
                <a:gd name="T53" fmla="*/ 6 h 168"/>
                <a:gd name="T54" fmla="*/ 99 w 165"/>
                <a:gd name="T55" fmla="*/ 8 h 168"/>
                <a:gd name="T56" fmla="*/ 102 w 165"/>
                <a:gd name="T57" fmla="*/ 5 h 168"/>
                <a:gd name="T58" fmla="*/ 104 w 165"/>
                <a:gd name="T59" fmla="*/ 15 h 168"/>
                <a:gd name="T60" fmla="*/ 107 w 165"/>
                <a:gd name="T61" fmla="*/ 20 h 168"/>
                <a:gd name="T62" fmla="*/ 110 w 165"/>
                <a:gd name="T63" fmla="*/ 23 h 168"/>
                <a:gd name="T64" fmla="*/ 113 w 165"/>
                <a:gd name="T65" fmla="*/ 30 h 168"/>
                <a:gd name="T66" fmla="*/ 116 w 165"/>
                <a:gd name="T67" fmla="*/ 33 h 168"/>
                <a:gd name="T68" fmla="*/ 126 w 165"/>
                <a:gd name="T69" fmla="*/ 35 h 168"/>
                <a:gd name="T70" fmla="*/ 125 w 165"/>
                <a:gd name="T71" fmla="*/ 38 h 168"/>
                <a:gd name="T72" fmla="*/ 123 w 165"/>
                <a:gd name="T73" fmla="*/ 41 h 168"/>
                <a:gd name="T74" fmla="*/ 125 w 165"/>
                <a:gd name="T75" fmla="*/ 47 h 168"/>
                <a:gd name="T76" fmla="*/ 117 w 165"/>
                <a:gd name="T77" fmla="*/ 57 h 168"/>
                <a:gd name="T78" fmla="*/ 117 w 165"/>
                <a:gd name="T79" fmla="*/ 59 h 168"/>
                <a:gd name="T80" fmla="*/ 116 w 165"/>
                <a:gd name="T81" fmla="*/ 60 h 168"/>
                <a:gd name="T82" fmla="*/ 114 w 165"/>
                <a:gd name="T83" fmla="*/ 62 h 168"/>
                <a:gd name="T84" fmla="*/ 113 w 165"/>
                <a:gd name="T85" fmla="*/ 71 h 168"/>
                <a:gd name="T86" fmla="*/ 111 w 165"/>
                <a:gd name="T87" fmla="*/ 72 h 168"/>
                <a:gd name="T88" fmla="*/ 111 w 165"/>
                <a:gd name="T89" fmla="*/ 77 h 168"/>
                <a:gd name="T90" fmla="*/ 113 w 165"/>
                <a:gd name="T91" fmla="*/ 79 h 168"/>
                <a:gd name="T92" fmla="*/ 116 w 165"/>
                <a:gd name="T93" fmla="*/ 78 h 168"/>
                <a:gd name="T94" fmla="*/ 117 w 165"/>
                <a:gd name="T95" fmla="*/ 81 h 168"/>
                <a:gd name="T96" fmla="*/ 119 w 165"/>
                <a:gd name="T97" fmla="*/ 82 h 168"/>
                <a:gd name="T98" fmla="*/ 122 w 165"/>
                <a:gd name="T99" fmla="*/ 87 h 168"/>
                <a:gd name="T100" fmla="*/ 122 w 165"/>
                <a:gd name="T101" fmla="*/ 90 h 168"/>
                <a:gd name="T102" fmla="*/ 137 w 165"/>
                <a:gd name="T103" fmla="*/ 100 h 168"/>
                <a:gd name="T104" fmla="*/ 141 w 165"/>
                <a:gd name="T105" fmla="*/ 102 h 168"/>
                <a:gd name="T106" fmla="*/ 150 w 165"/>
                <a:gd name="T107" fmla="*/ 117 h 168"/>
                <a:gd name="T108" fmla="*/ 149 w 165"/>
                <a:gd name="T109" fmla="*/ 132 h 168"/>
                <a:gd name="T110" fmla="*/ 153 w 165"/>
                <a:gd name="T111" fmla="*/ 133 h 168"/>
                <a:gd name="T112" fmla="*/ 153 w 165"/>
                <a:gd name="T113" fmla="*/ 139 h 168"/>
                <a:gd name="T114" fmla="*/ 165 w 165"/>
                <a:gd name="T115" fmla="*/ 150 h 1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5"/>
                <a:gd name="T175" fmla="*/ 0 h 168"/>
                <a:gd name="T176" fmla="*/ 165 w 165"/>
                <a:gd name="T177" fmla="*/ 168 h 16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5" h="168">
                  <a:moveTo>
                    <a:pt x="165" y="150"/>
                  </a:moveTo>
                  <a:lnTo>
                    <a:pt x="162" y="153"/>
                  </a:lnTo>
                  <a:lnTo>
                    <a:pt x="156" y="150"/>
                  </a:lnTo>
                  <a:lnTo>
                    <a:pt x="156" y="151"/>
                  </a:lnTo>
                  <a:lnTo>
                    <a:pt x="155" y="151"/>
                  </a:lnTo>
                  <a:lnTo>
                    <a:pt x="147" y="150"/>
                  </a:lnTo>
                  <a:lnTo>
                    <a:pt x="143" y="151"/>
                  </a:lnTo>
                  <a:lnTo>
                    <a:pt x="137" y="163"/>
                  </a:lnTo>
                  <a:lnTo>
                    <a:pt x="131" y="168"/>
                  </a:lnTo>
                  <a:lnTo>
                    <a:pt x="101" y="166"/>
                  </a:lnTo>
                  <a:lnTo>
                    <a:pt x="83" y="157"/>
                  </a:lnTo>
                  <a:lnTo>
                    <a:pt x="81" y="157"/>
                  </a:lnTo>
                  <a:lnTo>
                    <a:pt x="81" y="145"/>
                  </a:lnTo>
                  <a:lnTo>
                    <a:pt x="81" y="144"/>
                  </a:lnTo>
                  <a:lnTo>
                    <a:pt x="72" y="144"/>
                  </a:lnTo>
                  <a:lnTo>
                    <a:pt x="69" y="138"/>
                  </a:lnTo>
                  <a:lnTo>
                    <a:pt x="6" y="108"/>
                  </a:lnTo>
                  <a:lnTo>
                    <a:pt x="0" y="85"/>
                  </a:lnTo>
                  <a:lnTo>
                    <a:pt x="39" y="63"/>
                  </a:lnTo>
                  <a:lnTo>
                    <a:pt x="42" y="56"/>
                  </a:lnTo>
                  <a:lnTo>
                    <a:pt x="44" y="23"/>
                  </a:lnTo>
                  <a:lnTo>
                    <a:pt x="53" y="20"/>
                  </a:lnTo>
                  <a:lnTo>
                    <a:pt x="59" y="11"/>
                  </a:lnTo>
                  <a:lnTo>
                    <a:pt x="71" y="0"/>
                  </a:lnTo>
                  <a:lnTo>
                    <a:pt x="77" y="3"/>
                  </a:lnTo>
                  <a:lnTo>
                    <a:pt x="92" y="3"/>
                  </a:lnTo>
                  <a:lnTo>
                    <a:pt x="95" y="6"/>
                  </a:lnTo>
                  <a:lnTo>
                    <a:pt x="99" y="8"/>
                  </a:lnTo>
                  <a:lnTo>
                    <a:pt x="102" y="5"/>
                  </a:lnTo>
                  <a:lnTo>
                    <a:pt x="104" y="15"/>
                  </a:lnTo>
                  <a:lnTo>
                    <a:pt x="107" y="20"/>
                  </a:lnTo>
                  <a:lnTo>
                    <a:pt x="110" y="23"/>
                  </a:lnTo>
                  <a:lnTo>
                    <a:pt x="113" y="30"/>
                  </a:lnTo>
                  <a:lnTo>
                    <a:pt x="116" y="33"/>
                  </a:lnTo>
                  <a:lnTo>
                    <a:pt x="126" y="35"/>
                  </a:lnTo>
                  <a:lnTo>
                    <a:pt x="125" y="38"/>
                  </a:lnTo>
                  <a:lnTo>
                    <a:pt x="123" y="41"/>
                  </a:lnTo>
                  <a:lnTo>
                    <a:pt x="125" y="47"/>
                  </a:lnTo>
                  <a:lnTo>
                    <a:pt x="117" y="57"/>
                  </a:lnTo>
                  <a:lnTo>
                    <a:pt x="117" y="59"/>
                  </a:lnTo>
                  <a:lnTo>
                    <a:pt x="116" y="60"/>
                  </a:lnTo>
                  <a:lnTo>
                    <a:pt x="114" y="62"/>
                  </a:lnTo>
                  <a:lnTo>
                    <a:pt x="113" y="71"/>
                  </a:lnTo>
                  <a:lnTo>
                    <a:pt x="111" y="72"/>
                  </a:lnTo>
                  <a:lnTo>
                    <a:pt x="111" y="77"/>
                  </a:lnTo>
                  <a:lnTo>
                    <a:pt x="113" y="79"/>
                  </a:lnTo>
                  <a:lnTo>
                    <a:pt x="116" y="78"/>
                  </a:lnTo>
                  <a:lnTo>
                    <a:pt x="117" y="81"/>
                  </a:lnTo>
                  <a:lnTo>
                    <a:pt x="119" y="82"/>
                  </a:lnTo>
                  <a:lnTo>
                    <a:pt x="122" y="87"/>
                  </a:lnTo>
                  <a:lnTo>
                    <a:pt x="122" y="90"/>
                  </a:lnTo>
                  <a:lnTo>
                    <a:pt x="137" y="100"/>
                  </a:lnTo>
                  <a:lnTo>
                    <a:pt x="141" y="102"/>
                  </a:lnTo>
                  <a:lnTo>
                    <a:pt x="150" y="117"/>
                  </a:lnTo>
                  <a:lnTo>
                    <a:pt x="149" y="132"/>
                  </a:lnTo>
                  <a:lnTo>
                    <a:pt x="153" y="133"/>
                  </a:lnTo>
                  <a:lnTo>
                    <a:pt x="153" y="139"/>
                  </a:lnTo>
                  <a:lnTo>
                    <a:pt x="165" y="15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29" name="Freeform 803"/>
            <p:cNvSpPr>
              <a:spLocks/>
            </p:cNvSpPr>
            <p:nvPr/>
          </p:nvSpPr>
          <p:spPr bwMode="auto">
            <a:xfrm>
              <a:off x="3588" y="2274"/>
              <a:ext cx="13" cy="30"/>
            </a:xfrm>
            <a:custGeom>
              <a:avLst/>
              <a:gdLst>
                <a:gd name="T0" fmla="*/ 5 w 13"/>
                <a:gd name="T1" fmla="*/ 30 h 30"/>
                <a:gd name="T2" fmla="*/ 11 w 13"/>
                <a:gd name="T3" fmla="*/ 27 h 30"/>
                <a:gd name="T4" fmla="*/ 12 w 13"/>
                <a:gd name="T5" fmla="*/ 25 h 30"/>
                <a:gd name="T6" fmla="*/ 12 w 13"/>
                <a:gd name="T7" fmla="*/ 24 h 30"/>
                <a:gd name="T8" fmla="*/ 13 w 13"/>
                <a:gd name="T9" fmla="*/ 22 h 30"/>
                <a:gd name="T10" fmla="*/ 13 w 13"/>
                <a:gd name="T11" fmla="*/ 21 h 30"/>
                <a:gd name="T12" fmla="*/ 13 w 13"/>
                <a:gd name="T13" fmla="*/ 16 h 30"/>
                <a:gd name="T14" fmla="*/ 12 w 13"/>
                <a:gd name="T15" fmla="*/ 15 h 30"/>
                <a:gd name="T16" fmla="*/ 12 w 13"/>
                <a:gd name="T17" fmla="*/ 9 h 30"/>
                <a:gd name="T18" fmla="*/ 13 w 13"/>
                <a:gd name="T19" fmla="*/ 9 h 30"/>
                <a:gd name="T20" fmla="*/ 12 w 13"/>
                <a:gd name="T21" fmla="*/ 9 h 30"/>
                <a:gd name="T22" fmla="*/ 13 w 13"/>
                <a:gd name="T23" fmla="*/ 7 h 30"/>
                <a:gd name="T24" fmla="*/ 13 w 13"/>
                <a:gd name="T25" fmla="*/ 6 h 30"/>
                <a:gd name="T26" fmla="*/ 13 w 13"/>
                <a:gd name="T27" fmla="*/ 4 h 30"/>
                <a:gd name="T28" fmla="*/ 13 w 13"/>
                <a:gd name="T29" fmla="*/ 3 h 30"/>
                <a:gd name="T30" fmla="*/ 11 w 13"/>
                <a:gd name="T31" fmla="*/ 3 h 30"/>
                <a:gd name="T32" fmla="*/ 11 w 13"/>
                <a:gd name="T33" fmla="*/ 1 h 30"/>
                <a:gd name="T34" fmla="*/ 9 w 13"/>
                <a:gd name="T35" fmla="*/ 0 h 30"/>
                <a:gd name="T36" fmla="*/ 8 w 13"/>
                <a:gd name="T37" fmla="*/ 0 h 30"/>
                <a:gd name="T38" fmla="*/ 6 w 13"/>
                <a:gd name="T39" fmla="*/ 0 h 30"/>
                <a:gd name="T40" fmla="*/ 3 w 13"/>
                <a:gd name="T41" fmla="*/ 10 h 30"/>
                <a:gd name="T42" fmla="*/ 0 w 13"/>
                <a:gd name="T43" fmla="*/ 12 h 30"/>
                <a:gd name="T44" fmla="*/ 0 w 13"/>
                <a:gd name="T45" fmla="*/ 15 h 30"/>
                <a:gd name="T46" fmla="*/ 0 w 13"/>
                <a:gd name="T47" fmla="*/ 16 h 30"/>
                <a:gd name="T48" fmla="*/ 0 w 13"/>
                <a:gd name="T49" fmla="*/ 18 h 30"/>
                <a:gd name="T50" fmla="*/ 2 w 13"/>
                <a:gd name="T51" fmla="*/ 22 h 30"/>
                <a:gd name="T52" fmla="*/ 0 w 13"/>
                <a:gd name="T53" fmla="*/ 22 h 30"/>
                <a:gd name="T54" fmla="*/ 2 w 13"/>
                <a:gd name="T55" fmla="*/ 24 h 30"/>
                <a:gd name="T56" fmla="*/ 2 w 13"/>
                <a:gd name="T57" fmla="*/ 25 h 30"/>
                <a:gd name="T58" fmla="*/ 0 w 13"/>
                <a:gd name="T59" fmla="*/ 25 h 30"/>
                <a:gd name="T60" fmla="*/ 3 w 13"/>
                <a:gd name="T61" fmla="*/ 28 h 30"/>
                <a:gd name="T62" fmla="*/ 5 w 13"/>
                <a:gd name="T63" fmla="*/ 30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
                <a:gd name="T97" fmla="*/ 0 h 30"/>
                <a:gd name="T98" fmla="*/ 13 w 13"/>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 h="30">
                  <a:moveTo>
                    <a:pt x="5" y="30"/>
                  </a:moveTo>
                  <a:lnTo>
                    <a:pt x="11" y="27"/>
                  </a:lnTo>
                  <a:lnTo>
                    <a:pt x="12" y="25"/>
                  </a:lnTo>
                  <a:lnTo>
                    <a:pt x="12" y="24"/>
                  </a:lnTo>
                  <a:lnTo>
                    <a:pt x="13" y="22"/>
                  </a:lnTo>
                  <a:lnTo>
                    <a:pt x="13" y="21"/>
                  </a:lnTo>
                  <a:lnTo>
                    <a:pt x="13" y="16"/>
                  </a:lnTo>
                  <a:lnTo>
                    <a:pt x="12" y="15"/>
                  </a:lnTo>
                  <a:lnTo>
                    <a:pt x="12" y="9"/>
                  </a:lnTo>
                  <a:lnTo>
                    <a:pt x="13" y="9"/>
                  </a:lnTo>
                  <a:lnTo>
                    <a:pt x="12" y="9"/>
                  </a:lnTo>
                  <a:lnTo>
                    <a:pt x="13" y="7"/>
                  </a:lnTo>
                  <a:lnTo>
                    <a:pt x="13" y="6"/>
                  </a:lnTo>
                  <a:lnTo>
                    <a:pt x="13" y="4"/>
                  </a:lnTo>
                  <a:lnTo>
                    <a:pt x="13" y="3"/>
                  </a:lnTo>
                  <a:lnTo>
                    <a:pt x="11" y="3"/>
                  </a:lnTo>
                  <a:lnTo>
                    <a:pt x="11" y="1"/>
                  </a:lnTo>
                  <a:lnTo>
                    <a:pt x="9" y="0"/>
                  </a:lnTo>
                  <a:lnTo>
                    <a:pt x="8" y="0"/>
                  </a:lnTo>
                  <a:lnTo>
                    <a:pt x="6" y="0"/>
                  </a:lnTo>
                  <a:lnTo>
                    <a:pt x="3" y="10"/>
                  </a:lnTo>
                  <a:lnTo>
                    <a:pt x="0" y="12"/>
                  </a:lnTo>
                  <a:lnTo>
                    <a:pt x="0" y="15"/>
                  </a:lnTo>
                  <a:lnTo>
                    <a:pt x="0" y="16"/>
                  </a:lnTo>
                  <a:lnTo>
                    <a:pt x="0" y="18"/>
                  </a:lnTo>
                  <a:lnTo>
                    <a:pt x="2" y="22"/>
                  </a:lnTo>
                  <a:lnTo>
                    <a:pt x="0" y="22"/>
                  </a:lnTo>
                  <a:lnTo>
                    <a:pt x="2" y="24"/>
                  </a:lnTo>
                  <a:lnTo>
                    <a:pt x="2" y="25"/>
                  </a:lnTo>
                  <a:lnTo>
                    <a:pt x="0" y="25"/>
                  </a:lnTo>
                  <a:lnTo>
                    <a:pt x="3" y="28"/>
                  </a:lnTo>
                  <a:lnTo>
                    <a:pt x="5" y="3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30" name="Freeform 804"/>
            <p:cNvSpPr>
              <a:spLocks/>
            </p:cNvSpPr>
            <p:nvPr/>
          </p:nvSpPr>
          <p:spPr bwMode="auto">
            <a:xfrm>
              <a:off x="5103" y="2768"/>
              <a:ext cx="166" cy="136"/>
            </a:xfrm>
            <a:custGeom>
              <a:avLst/>
              <a:gdLst>
                <a:gd name="T0" fmla="*/ 0 w 166"/>
                <a:gd name="T1" fmla="*/ 70 h 136"/>
                <a:gd name="T2" fmla="*/ 4 w 166"/>
                <a:gd name="T3" fmla="*/ 110 h 136"/>
                <a:gd name="T4" fmla="*/ 9 w 166"/>
                <a:gd name="T5" fmla="*/ 110 h 136"/>
                <a:gd name="T6" fmla="*/ 22 w 166"/>
                <a:gd name="T7" fmla="*/ 110 h 136"/>
                <a:gd name="T8" fmla="*/ 37 w 166"/>
                <a:gd name="T9" fmla="*/ 107 h 136"/>
                <a:gd name="T10" fmla="*/ 37 w 166"/>
                <a:gd name="T11" fmla="*/ 101 h 136"/>
                <a:gd name="T12" fmla="*/ 42 w 166"/>
                <a:gd name="T13" fmla="*/ 94 h 136"/>
                <a:gd name="T14" fmla="*/ 43 w 166"/>
                <a:gd name="T15" fmla="*/ 91 h 136"/>
                <a:gd name="T16" fmla="*/ 49 w 166"/>
                <a:gd name="T17" fmla="*/ 91 h 136"/>
                <a:gd name="T18" fmla="*/ 49 w 166"/>
                <a:gd name="T19" fmla="*/ 85 h 136"/>
                <a:gd name="T20" fmla="*/ 55 w 166"/>
                <a:gd name="T21" fmla="*/ 85 h 136"/>
                <a:gd name="T22" fmla="*/ 60 w 166"/>
                <a:gd name="T23" fmla="*/ 85 h 136"/>
                <a:gd name="T24" fmla="*/ 64 w 166"/>
                <a:gd name="T25" fmla="*/ 84 h 136"/>
                <a:gd name="T26" fmla="*/ 70 w 166"/>
                <a:gd name="T27" fmla="*/ 88 h 136"/>
                <a:gd name="T28" fmla="*/ 75 w 166"/>
                <a:gd name="T29" fmla="*/ 91 h 136"/>
                <a:gd name="T30" fmla="*/ 88 w 166"/>
                <a:gd name="T31" fmla="*/ 96 h 136"/>
                <a:gd name="T32" fmla="*/ 94 w 166"/>
                <a:gd name="T33" fmla="*/ 109 h 136"/>
                <a:gd name="T34" fmla="*/ 100 w 166"/>
                <a:gd name="T35" fmla="*/ 112 h 136"/>
                <a:gd name="T36" fmla="*/ 106 w 166"/>
                <a:gd name="T37" fmla="*/ 118 h 136"/>
                <a:gd name="T38" fmla="*/ 115 w 166"/>
                <a:gd name="T39" fmla="*/ 125 h 136"/>
                <a:gd name="T40" fmla="*/ 151 w 166"/>
                <a:gd name="T41" fmla="*/ 131 h 136"/>
                <a:gd name="T42" fmla="*/ 153 w 166"/>
                <a:gd name="T43" fmla="*/ 134 h 136"/>
                <a:gd name="T44" fmla="*/ 160 w 166"/>
                <a:gd name="T45" fmla="*/ 134 h 136"/>
                <a:gd name="T46" fmla="*/ 159 w 166"/>
                <a:gd name="T47" fmla="*/ 131 h 136"/>
                <a:gd name="T48" fmla="*/ 163 w 166"/>
                <a:gd name="T49" fmla="*/ 131 h 136"/>
                <a:gd name="T50" fmla="*/ 166 w 166"/>
                <a:gd name="T51" fmla="*/ 128 h 136"/>
                <a:gd name="T52" fmla="*/ 148 w 166"/>
                <a:gd name="T53" fmla="*/ 122 h 136"/>
                <a:gd name="T54" fmla="*/ 151 w 166"/>
                <a:gd name="T55" fmla="*/ 119 h 136"/>
                <a:gd name="T56" fmla="*/ 141 w 166"/>
                <a:gd name="T57" fmla="*/ 118 h 136"/>
                <a:gd name="T58" fmla="*/ 139 w 166"/>
                <a:gd name="T59" fmla="*/ 109 h 136"/>
                <a:gd name="T60" fmla="*/ 130 w 166"/>
                <a:gd name="T61" fmla="*/ 109 h 136"/>
                <a:gd name="T62" fmla="*/ 126 w 166"/>
                <a:gd name="T63" fmla="*/ 103 h 136"/>
                <a:gd name="T64" fmla="*/ 121 w 166"/>
                <a:gd name="T65" fmla="*/ 98 h 136"/>
                <a:gd name="T66" fmla="*/ 120 w 166"/>
                <a:gd name="T67" fmla="*/ 93 h 136"/>
                <a:gd name="T68" fmla="*/ 109 w 166"/>
                <a:gd name="T69" fmla="*/ 84 h 136"/>
                <a:gd name="T70" fmla="*/ 102 w 166"/>
                <a:gd name="T71" fmla="*/ 73 h 136"/>
                <a:gd name="T72" fmla="*/ 111 w 166"/>
                <a:gd name="T73" fmla="*/ 70 h 136"/>
                <a:gd name="T74" fmla="*/ 115 w 166"/>
                <a:gd name="T75" fmla="*/ 70 h 136"/>
                <a:gd name="T76" fmla="*/ 112 w 166"/>
                <a:gd name="T77" fmla="*/ 58 h 136"/>
                <a:gd name="T78" fmla="*/ 106 w 166"/>
                <a:gd name="T79" fmla="*/ 57 h 136"/>
                <a:gd name="T80" fmla="*/ 90 w 166"/>
                <a:gd name="T81" fmla="*/ 51 h 136"/>
                <a:gd name="T82" fmla="*/ 81 w 166"/>
                <a:gd name="T83" fmla="*/ 48 h 136"/>
                <a:gd name="T84" fmla="*/ 79 w 166"/>
                <a:gd name="T85" fmla="*/ 39 h 136"/>
                <a:gd name="T86" fmla="*/ 61 w 166"/>
                <a:gd name="T87" fmla="*/ 25 h 136"/>
                <a:gd name="T88" fmla="*/ 54 w 166"/>
                <a:gd name="T89" fmla="*/ 19 h 1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6"/>
                <a:gd name="T136" fmla="*/ 0 h 136"/>
                <a:gd name="T137" fmla="*/ 166 w 166"/>
                <a:gd name="T138" fmla="*/ 136 h 1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6" h="136">
                  <a:moveTo>
                    <a:pt x="0" y="0"/>
                  </a:moveTo>
                  <a:lnTo>
                    <a:pt x="0" y="70"/>
                  </a:lnTo>
                  <a:lnTo>
                    <a:pt x="1" y="76"/>
                  </a:lnTo>
                  <a:lnTo>
                    <a:pt x="4" y="110"/>
                  </a:lnTo>
                  <a:lnTo>
                    <a:pt x="7" y="110"/>
                  </a:lnTo>
                  <a:lnTo>
                    <a:pt x="9" y="110"/>
                  </a:lnTo>
                  <a:lnTo>
                    <a:pt x="15" y="112"/>
                  </a:lnTo>
                  <a:lnTo>
                    <a:pt x="22" y="110"/>
                  </a:lnTo>
                  <a:lnTo>
                    <a:pt x="28" y="112"/>
                  </a:lnTo>
                  <a:lnTo>
                    <a:pt x="37" y="107"/>
                  </a:lnTo>
                  <a:lnTo>
                    <a:pt x="39" y="106"/>
                  </a:lnTo>
                  <a:lnTo>
                    <a:pt x="37" y="101"/>
                  </a:lnTo>
                  <a:lnTo>
                    <a:pt x="34" y="97"/>
                  </a:lnTo>
                  <a:lnTo>
                    <a:pt x="42" y="94"/>
                  </a:lnTo>
                  <a:lnTo>
                    <a:pt x="42" y="93"/>
                  </a:lnTo>
                  <a:lnTo>
                    <a:pt x="43" y="91"/>
                  </a:lnTo>
                  <a:lnTo>
                    <a:pt x="46" y="91"/>
                  </a:lnTo>
                  <a:lnTo>
                    <a:pt x="49" y="91"/>
                  </a:lnTo>
                  <a:lnTo>
                    <a:pt x="46" y="84"/>
                  </a:lnTo>
                  <a:lnTo>
                    <a:pt x="49" y="85"/>
                  </a:lnTo>
                  <a:lnTo>
                    <a:pt x="52" y="87"/>
                  </a:lnTo>
                  <a:lnTo>
                    <a:pt x="55" y="85"/>
                  </a:lnTo>
                  <a:lnTo>
                    <a:pt x="57" y="82"/>
                  </a:lnTo>
                  <a:lnTo>
                    <a:pt x="60" y="85"/>
                  </a:lnTo>
                  <a:lnTo>
                    <a:pt x="61" y="84"/>
                  </a:lnTo>
                  <a:lnTo>
                    <a:pt x="64" y="84"/>
                  </a:lnTo>
                  <a:lnTo>
                    <a:pt x="64" y="85"/>
                  </a:lnTo>
                  <a:lnTo>
                    <a:pt x="70" y="88"/>
                  </a:lnTo>
                  <a:lnTo>
                    <a:pt x="72" y="88"/>
                  </a:lnTo>
                  <a:lnTo>
                    <a:pt x="75" y="91"/>
                  </a:lnTo>
                  <a:lnTo>
                    <a:pt x="85" y="93"/>
                  </a:lnTo>
                  <a:lnTo>
                    <a:pt x="88" y="96"/>
                  </a:lnTo>
                  <a:lnTo>
                    <a:pt x="88" y="98"/>
                  </a:lnTo>
                  <a:lnTo>
                    <a:pt x="94" y="109"/>
                  </a:lnTo>
                  <a:lnTo>
                    <a:pt x="100" y="109"/>
                  </a:lnTo>
                  <a:lnTo>
                    <a:pt x="100" y="112"/>
                  </a:lnTo>
                  <a:lnTo>
                    <a:pt x="102" y="115"/>
                  </a:lnTo>
                  <a:lnTo>
                    <a:pt x="106" y="118"/>
                  </a:lnTo>
                  <a:lnTo>
                    <a:pt x="114" y="125"/>
                  </a:lnTo>
                  <a:lnTo>
                    <a:pt x="115" y="125"/>
                  </a:lnTo>
                  <a:lnTo>
                    <a:pt x="118" y="127"/>
                  </a:lnTo>
                  <a:lnTo>
                    <a:pt x="151" y="131"/>
                  </a:lnTo>
                  <a:lnTo>
                    <a:pt x="151" y="133"/>
                  </a:lnTo>
                  <a:lnTo>
                    <a:pt x="153" y="134"/>
                  </a:lnTo>
                  <a:lnTo>
                    <a:pt x="157" y="136"/>
                  </a:lnTo>
                  <a:lnTo>
                    <a:pt x="160" y="134"/>
                  </a:lnTo>
                  <a:lnTo>
                    <a:pt x="162" y="133"/>
                  </a:lnTo>
                  <a:lnTo>
                    <a:pt x="159" y="131"/>
                  </a:lnTo>
                  <a:lnTo>
                    <a:pt x="157" y="131"/>
                  </a:lnTo>
                  <a:lnTo>
                    <a:pt x="163" y="131"/>
                  </a:lnTo>
                  <a:lnTo>
                    <a:pt x="166" y="130"/>
                  </a:lnTo>
                  <a:lnTo>
                    <a:pt x="166" y="128"/>
                  </a:lnTo>
                  <a:lnTo>
                    <a:pt x="154" y="127"/>
                  </a:lnTo>
                  <a:lnTo>
                    <a:pt x="148" y="122"/>
                  </a:lnTo>
                  <a:lnTo>
                    <a:pt x="150" y="121"/>
                  </a:lnTo>
                  <a:lnTo>
                    <a:pt x="151" y="119"/>
                  </a:lnTo>
                  <a:lnTo>
                    <a:pt x="148" y="118"/>
                  </a:lnTo>
                  <a:lnTo>
                    <a:pt x="141" y="118"/>
                  </a:lnTo>
                  <a:lnTo>
                    <a:pt x="138" y="115"/>
                  </a:lnTo>
                  <a:lnTo>
                    <a:pt x="139" y="109"/>
                  </a:lnTo>
                  <a:lnTo>
                    <a:pt x="138" y="107"/>
                  </a:lnTo>
                  <a:lnTo>
                    <a:pt x="130" y="109"/>
                  </a:lnTo>
                  <a:lnTo>
                    <a:pt x="127" y="107"/>
                  </a:lnTo>
                  <a:lnTo>
                    <a:pt x="126" y="103"/>
                  </a:lnTo>
                  <a:lnTo>
                    <a:pt x="123" y="101"/>
                  </a:lnTo>
                  <a:lnTo>
                    <a:pt x="121" y="98"/>
                  </a:lnTo>
                  <a:lnTo>
                    <a:pt x="121" y="93"/>
                  </a:lnTo>
                  <a:lnTo>
                    <a:pt x="120" y="93"/>
                  </a:lnTo>
                  <a:lnTo>
                    <a:pt x="118" y="91"/>
                  </a:lnTo>
                  <a:lnTo>
                    <a:pt x="109" y="84"/>
                  </a:lnTo>
                  <a:lnTo>
                    <a:pt x="106" y="82"/>
                  </a:lnTo>
                  <a:lnTo>
                    <a:pt x="102" y="73"/>
                  </a:lnTo>
                  <a:lnTo>
                    <a:pt x="103" y="72"/>
                  </a:lnTo>
                  <a:lnTo>
                    <a:pt x="111" y="70"/>
                  </a:lnTo>
                  <a:lnTo>
                    <a:pt x="112" y="70"/>
                  </a:lnTo>
                  <a:lnTo>
                    <a:pt x="115" y="70"/>
                  </a:lnTo>
                  <a:lnTo>
                    <a:pt x="115" y="66"/>
                  </a:lnTo>
                  <a:lnTo>
                    <a:pt x="112" y="58"/>
                  </a:lnTo>
                  <a:lnTo>
                    <a:pt x="109" y="57"/>
                  </a:lnTo>
                  <a:lnTo>
                    <a:pt x="106" y="57"/>
                  </a:lnTo>
                  <a:lnTo>
                    <a:pt x="96" y="55"/>
                  </a:lnTo>
                  <a:lnTo>
                    <a:pt x="90" y="51"/>
                  </a:lnTo>
                  <a:lnTo>
                    <a:pt x="82" y="49"/>
                  </a:lnTo>
                  <a:lnTo>
                    <a:pt x="81" y="48"/>
                  </a:lnTo>
                  <a:lnTo>
                    <a:pt x="81" y="42"/>
                  </a:lnTo>
                  <a:lnTo>
                    <a:pt x="79" y="39"/>
                  </a:lnTo>
                  <a:lnTo>
                    <a:pt x="76" y="34"/>
                  </a:lnTo>
                  <a:lnTo>
                    <a:pt x="61" y="25"/>
                  </a:lnTo>
                  <a:lnTo>
                    <a:pt x="57" y="19"/>
                  </a:lnTo>
                  <a:lnTo>
                    <a:pt x="54" y="19"/>
                  </a:lnTo>
                  <a:lnTo>
                    <a:pt x="0" y="0"/>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31" name="Freeform 805"/>
            <p:cNvSpPr>
              <a:spLocks/>
            </p:cNvSpPr>
            <p:nvPr/>
          </p:nvSpPr>
          <p:spPr bwMode="auto">
            <a:xfrm>
              <a:off x="2651" y="2473"/>
              <a:ext cx="127" cy="93"/>
            </a:xfrm>
            <a:custGeom>
              <a:avLst/>
              <a:gdLst>
                <a:gd name="T0" fmla="*/ 79 w 127"/>
                <a:gd name="T1" fmla="*/ 0 h 93"/>
                <a:gd name="T2" fmla="*/ 51 w 127"/>
                <a:gd name="T3" fmla="*/ 19 h 93"/>
                <a:gd name="T4" fmla="*/ 24 w 127"/>
                <a:gd name="T5" fmla="*/ 28 h 93"/>
                <a:gd name="T6" fmla="*/ 13 w 127"/>
                <a:gd name="T7" fmla="*/ 49 h 93"/>
                <a:gd name="T8" fmla="*/ 0 w 127"/>
                <a:gd name="T9" fmla="*/ 67 h 93"/>
                <a:gd name="T10" fmla="*/ 0 w 127"/>
                <a:gd name="T11" fmla="*/ 81 h 93"/>
                <a:gd name="T12" fmla="*/ 3 w 127"/>
                <a:gd name="T13" fmla="*/ 84 h 93"/>
                <a:gd name="T14" fmla="*/ 4 w 127"/>
                <a:gd name="T15" fmla="*/ 87 h 93"/>
                <a:gd name="T16" fmla="*/ 6 w 127"/>
                <a:gd name="T17" fmla="*/ 88 h 93"/>
                <a:gd name="T18" fmla="*/ 10 w 127"/>
                <a:gd name="T19" fmla="*/ 90 h 93"/>
                <a:gd name="T20" fmla="*/ 10 w 127"/>
                <a:gd name="T21" fmla="*/ 90 h 93"/>
                <a:gd name="T22" fmla="*/ 15 w 127"/>
                <a:gd name="T23" fmla="*/ 90 h 93"/>
                <a:gd name="T24" fmla="*/ 25 w 127"/>
                <a:gd name="T25" fmla="*/ 85 h 93"/>
                <a:gd name="T26" fmla="*/ 33 w 127"/>
                <a:gd name="T27" fmla="*/ 85 h 93"/>
                <a:gd name="T28" fmla="*/ 36 w 127"/>
                <a:gd name="T29" fmla="*/ 88 h 93"/>
                <a:gd name="T30" fmla="*/ 39 w 127"/>
                <a:gd name="T31" fmla="*/ 93 h 93"/>
                <a:gd name="T32" fmla="*/ 42 w 127"/>
                <a:gd name="T33" fmla="*/ 93 h 93"/>
                <a:gd name="T34" fmla="*/ 42 w 127"/>
                <a:gd name="T35" fmla="*/ 85 h 93"/>
                <a:gd name="T36" fmla="*/ 40 w 127"/>
                <a:gd name="T37" fmla="*/ 79 h 93"/>
                <a:gd name="T38" fmla="*/ 40 w 127"/>
                <a:gd name="T39" fmla="*/ 76 h 93"/>
                <a:gd name="T40" fmla="*/ 37 w 127"/>
                <a:gd name="T41" fmla="*/ 73 h 93"/>
                <a:gd name="T42" fmla="*/ 39 w 127"/>
                <a:gd name="T43" fmla="*/ 67 h 93"/>
                <a:gd name="T44" fmla="*/ 75 w 127"/>
                <a:gd name="T45" fmla="*/ 69 h 93"/>
                <a:gd name="T46" fmla="*/ 84 w 127"/>
                <a:gd name="T47" fmla="*/ 66 h 93"/>
                <a:gd name="T48" fmla="*/ 96 w 127"/>
                <a:gd name="T49" fmla="*/ 69 h 93"/>
                <a:gd name="T50" fmla="*/ 102 w 127"/>
                <a:gd name="T51" fmla="*/ 67 h 93"/>
                <a:gd name="T52" fmla="*/ 105 w 127"/>
                <a:gd name="T53" fmla="*/ 64 h 93"/>
                <a:gd name="T54" fmla="*/ 106 w 127"/>
                <a:gd name="T55" fmla="*/ 63 h 93"/>
                <a:gd name="T56" fmla="*/ 109 w 127"/>
                <a:gd name="T57" fmla="*/ 60 h 93"/>
                <a:gd name="T58" fmla="*/ 112 w 127"/>
                <a:gd name="T59" fmla="*/ 60 h 93"/>
                <a:gd name="T60" fmla="*/ 117 w 127"/>
                <a:gd name="T61" fmla="*/ 60 h 93"/>
                <a:gd name="T62" fmla="*/ 121 w 127"/>
                <a:gd name="T63" fmla="*/ 60 h 93"/>
                <a:gd name="T64" fmla="*/ 126 w 127"/>
                <a:gd name="T65" fmla="*/ 55 h 93"/>
                <a:gd name="T66" fmla="*/ 126 w 127"/>
                <a:gd name="T67" fmla="*/ 54 h 93"/>
                <a:gd name="T68" fmla="*/ 127 w 127"/>
                <a:gd name="T69" fmla="*/ 51 h 93"/>
                <a:gd name="T70" fmla="*/ 121 w 127"/>
                <a:gd name="T71" fmla="*/ 46 h 93"/>
                <a:gd name="T72" fmla="*/ 121 w 127"/>
                <a:gd name="T73" fmla="*/ 43 h 93"/>
                <a:gd name="T74" fmla="*/ 124 w 127"/>
                <a:gd name="T75" fmla="*/ 43 h 93"/>
                <a:gd name="T76" fmla="*/ 120 w 127"/>
                <a:gd name="T77" fmla="*/ 37 h 93"/>
                <a:gd name="T78" fmla="*/ 117 w 127"/>
                <a:gd name="T79" fmla="*/ 40 h 93"/>
                <a:gd name="T80" fmla="*/ 109 w 127"/>
                <a:gd name="T81" fmla="*/ 37 h 93"/>
                <a:gd name="T82" fmla="*/ 91 w 127"/>
                <a:gd name="T83" fmla="*/ 13 h 93"/>
                <a:gd name="T84" fmla="*/ 91 w 127"/>
                <a:gd name="T85" fmla="*/ 10 h 93"/>
                <a:gd name="T86" fmla="*/ 88 w 127"/>
                <a:gd name="T87" fmla="*/ 4 h 93"/>
                <a:gd name="T88" fmla="*/ 90 w 127"/>
                <a:gd name="T89" fmla="*/ 0 h 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7"/>
                <a:gd name="T136" fmla="*/ 0 h 93"/>
                <a:gd name="T137" fmla="*/ 127 w 127"/>
                <a:gd name="T138" fmla="*/ 93 h 9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7" h="93">
                  <a:moveTo>
                    <a:pt x="90" y="0"/>
                  </a:moveTo>
                  <a:lnTo>
                    <a:pt x="79" y="0"/>
                  </a:lnTo>
                  <a:lnTo>
                    <a:pt x="55" y="15"/>
                  </a:lnTo>
                  <a:lnTo>
                    <a:pt x="51" y="19"/>
                  </a:lnTo>
                  <a:lnTo>
                    <a:pt x="45" y="24"/>
                  </a:lnTo>
                  <a:lnTo>
                    <a:pt x="24" y="28"/>
                  </a:lnTo>
                  <a:lnTo>
                    <a:pt x="21" y="30"/>
                  </a:lnTo>
                  <a:lnTo>
                    <a:pt x="13" y="49"/>
                  </a:lnTo>
                  <a:lnTo>
                    <a:pt x="4" y="57"/>
                  </a:lnTo>
                  <a:lnTo>
                    <a:pt x="0" y="67"/>
                  </a:lnTo>
                  <a:lnTo>
                    <a:pt x="0" y="79"/>
                  </a:lnTo>
                  <a:lnTo>
                    <a:pt x="0" y="81"/>
                  </a:lnTo>
                  <a:lnTo>
                    <a:pt x="1" y="81"/>
                  </a:lnTo>
                  <a:lnTo>
                    <a:pt x="3" y="84"/>
                  </a:lnTo>
                  <a:lnTo>
                    <a:pt x="4" y="85"/>
                  </a:lnTo>
                  <a:lnTo>
                    <a:pt x="4" y="87"/>
                  </a:lnTo>
                  <a:lnTo>
                    <a:pt x="6" y="87"/>
                  </a:lnTo>
                  <a:lnTo>
                    <a:pt x="6" y="88"/>
                  </a:lnTo>
                  <a:lnTo>
                    <a:pt x="9" y="90"/>
                  </a:lnTo>
                  <a:lnTo>
                    <a:pt x="10" y="90"/>
                  </a:lnTo>
                  <a:lnTo>
                    <a:pt x="10" y="88"/>
                  </a:lnTo>
                  <a:lnTo>
                    <a:pt x="10" y="90"/>
                  </a:lnTo>
                  <a:lnTo>
                    <a:pt x="13" y="91"/>
                  </a:lnTo>
                  <a:lnTo>
                    <a:pt x="15" y="90"/>
                  </a:lnTo>
                  <a:lnTo>
                    <a:pt x="15" y="88"/>
                  </a:lnTo>
                  <a:lnTo>
                    <a:pt x="25" y="85"/>
                  </a:lnTo>
                  <a:lnTo>
                    <a:pt x="31" y="87"/>
                  </a:lnTo>
                  <a:lnTo>
                    <a:pt x="33" y="85"/>
                  </a:lnTo>
                  <a:lnTo>
                    <a:pt x="34" y="85"/>
                  </a:lnTo>
                  <a:lnTo>
                    <a:pt x="36" y="88"/>
                  </a:lnTo>
                  <a:lnTo>
                    <a:pt x="37" y="88"/>
                  </a:lnTo>
                  <a:lnTo>
                    <a:pt x="39" y="93"/>
                  </a:lnTo>
                  <a:lnTo>
                    <a:pt x="40" y="93"/>
                  </a:lnTo>
                  <a:lnTo>
                    <a:pt x="42" y="93"/>
                  </a:lnTo>
                  <a:lnTo>
                    <a:pt x="42" y="90"/>
                  </a:lnTo>
                  <a:lnTo>
                    <a:pt x="42" y="85"/>
                  </a:lnTo>
                  <a:lnTo>
                    <a:pt x="40" y="82"/>
                  </a:lnTo>
                  <a:lnTo>
                    <a:pt x="40" y="79"/>
                  </a:lnTo>
                  <a:lnTo>
                    <a:pt x="39" y="78"/>
                  </a:lnTo>
                  <a:lnTo>
                    <a:pt x="40" y="76"/>
                  </a:lnTo>
                  <a:lnTo>
                    <a:pt x="39" y="75"/>
                  </a:lnTo>
                  <a:lnTo>
                    <a:pt x="37" y="73"/>
                  </a:lnTo>
                  <a:lnTo>
                    <a:pt x="37" y="70"/>
                  </a:lnTo>
                  <a:lnTo>
                    <a:pt x="39" y="67"/>
                  </a:lnTo>
                  <a:lnTo>
                    <a:pt x="73" y="69"/>
                  </a:lnTo>
                  <a:lnTo>
                    <a:pt x="75" y="69"/>
                  </a:lnTo>
                  <a:lnTo>
                    <a:pt x="78" y="66"/>
                  </a:lnTo>
                  <a:lnTo>
                    <a:pt x="84" y="66"/>
                  </a:lnTo>
                  <a:lnTo>
                    <a:pt x="94" y="67"/>
                  </a:lnTo>
                  <a:lnTo>
                    <a:pt x="96" y="69"/>
                  </a:lnTo>
                  <a:lnTo>
                    <a:pt x="97" y="67"/>
                  </a:lnTo>
                  <a:lnTo>
                    <a:pt x="102" y="67"/>
                  </a:lnTo>
                  <a:lnTo>
                    <a:pt x="103" y="66"/>
                  </a:lnTo>
                  <a:lnTo>
                    <a:pt x="105" y="64"/>
                  </a:lnTo>
                  <a:lnTo>
                    <a:pt x="105" y="63"/>
                  </a:lnTo>
                  <a:lnTo>
                    <a:pt x="106" y="63"/>
                  </a:lnTo>
                  <a:lnTo>
                    <a:pt x="108" y="63"/>
                  </a:lnTo>
                  <a:lnTo>
                    <a:pt x="109" y="60"/>
                  </a:lnTo>
                  <a:lnTo>
                    <a:pt x="111" y="60"/>
                  </a:lnTo>
                  <a:lnTo>
                    <a:pt x="112" y="60"/>
                  </a:lnTo>
                  <a:lnTo>
                    <a:pt x="115" y="60"/>
                  </a:lnTo>
                  <a:lnTo>
                    <a:pt x="117" y="60"/>
                  </a:lnTo>
                  <a:lnTo>
                    <a:pt x="120" y="60"/>
                  </a:lnTo>
                  <a:lnTo>
                    <a:pt x="121" y="60"/>
                  </a:lnTo>
                  <a:lnTo>
                    <a:pt x="124" y="55"/>
                  </a:lnTo>
                  <a:lnTo>
                    <a:pt x="126" y="55"/>
                  </a:lnTo>
                  <a:lnTo>
                    <a:pt x="124" y="54"/>
                  </a:lnTo>
                  <a:lnTo>
                    <a:pt x="126" y="54"/>
                  </a:lnTo>
                  <a:lnTo>
                    <a:pt x="127" y="52"/>
                  </a:lnTo>
                  <a:lnTo>
                    <a:pt x="127" y="51"/>
                  </a:lnTo>
                  <a:lnTo>
                    <a:pt x="126" y="51"/>
                  </a:lnTo>
                  <a:lnTo>
                    <a:pt x="121" y="46"/>
                  </a:lnTo>
                  <a:lnTo>
                    <a:pt x="121" y="45"/>
                  </a:lnTo>
                  <a:lnTo>
                    <a:pt x="121" y="43"/>
                  </a:lnTo>
                  <a:lnTo>
                    <a:pt x="123" y="43"/>
                  </a:lnTo>
                  <a:lnTo>
                    <a:pt x="124" y="43"/>
                  </a:lnTo>
                  <a:lnTo>
                    <a:pt x="121" y="39"/>
                  </a:lnTo>
                  <a:lnTo>
                    <a:pt x="120" y="37"/>
                  </a:lnTo>
                  <a:lnTo>
                    <a:pt x="118" y="39"/>
                  </a:lnTo>
                  <a:lnTo>
                    <a:pt x="117" y="40"/>
                  </a:lnTo>
                  <a:lnTo>
                    <a:pt x="115" y="40"/>
                  </a:lnTo>
                  <a:lnTo>
                    <a:pt x="109" y="37"/>
                  </a:lnTo>
                  <a:lnTo>
                    <a:pt x="93" y="16"/>
                  </a:lnTo>
                  <a:lnTo>
                    <a:pt x="91" y="13"/>
                  </a:lnTo>
                  <a:lnTo>
                    <a:pt x="91" y="12"/>
                  </a:lnTo>
                  <a:lnTo>
                    <a:pt x="91" y="10"/>
                  </a:lnTo>
                  <a:lnTo>
                    <a:pt x="88" y="7"/>
                  </a:lnTo>
                  <a:lnTo>
                    <a:pt x="88" y="4"/>
                  </a:lnTo>
                  <a:lnTo>
                    <a:pt x="88" y="0"/>
                  </a:lnTo>
                  <a:lnTo>
                    <a:pt x="9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32" name="Freeform 806"/>
            <p:cNvSpPr>
              <a:spLocks/>
            </p:cNvSpPr>
            <p:nvPr/>
          </p:nvSpPr>
          <p:spPr bwMode="auto">
            <a:xfrm>
              <a:off x="2485" y="2510"/>
              <a:ext cx="124" cy="95"/>
            </a:xfrm>
            <a:custGeom>
              <a:avLst/>
              <a:gdLst>
                <a:gd name="T0" fmla="*/ 54 w 124"/>
                <a:gd name="T1" fmla="*/ 6 h 95"/>
                <a:gd name="T2" fmla="*/ 45 w 124"/>
                <a:gd name="T3" fmla="*/ 6 h 95"/>
                <a:gd name="T4" fmla="*/ 37 w 124"/>
                <a:gd name="T5" fmla="*/ 3 h 95"/>
                <a:gd name="T6" fmla="*/ 34 w 124"/>
                <a:gd name="T7" fmla="*/ 3 h 95"/>
                <a:gd name="T8" fmla="*/ 28 w 124"/>
                <a:gd name="T9" fmla="*/ 2 h 95"/>
                <a:gd name="T10" fmla="*/ 25 w 124"/>
                <a:gd name="T11" fmla="*/ 6 h 95"/>
                <a:gd name="T12" fmla="*/ 21 w 124"/>
                <a:gd name="T13" fmla="*/ 11 h 95"/>
                <a:gd name="T14" fmla="*/ 21 w 124"/>
                <a:gd name="T15" fmla="*/ 18 h 95"/>
                <a:gd name="T16" fmla="*/ 7 w 124"/>
                <a:gd name="T17" fmla="*/ 23 h 95"/>
                <a:gd name="T18" fmla="*/ 0 w 124"/>
                <a:gd name="T19" fmla="*/ 35 h 95"/>
                <a:gd name="T20" fmla="*/ 6 w 124"/>
                <a:gd name="T21" fmla="*/ 32 h 95"/>
                <a:gd name="T22" fmla="*/ 12 w 124"/>
                <a:gd name="T23" fmla="*/ 45 h 95"/>
                <a:gd name="T24" fmla="*/ 25 w 124"/>
                <a:gd name="T25" fmla="*/ 57 h 95"/>
                <a:gd name="T26" fmla="*/ 30 w 124"/>
                <a:gd name="T27" fmla="*/ 62 h 95"/>
                <a:gd name="T28" fmla="*/ 37 w 124"/>
                <a:gd name="T29" fmla="*/ 60 h 95"/>
                <a:gd name="T30" fmla="*/ 43 w 124"/>
                <a:gd name="T31" fmla="*/ 53 h 95"/>
                <a:gd name="T32" fmla="*/ 52 w 124"/>
                <a:gd name="T33" fmla="*/ 50 h 95"/>
                <a:gd name="T34" fmla="*/ 67 w 124"/>
                <a:gd name="T35" fmla="*/ 51 h 95"/>
                <a:gd name="T36" fmla="*/ 70 w 124"/>
                <a:gd name="T37" fmla="*/ 57 h 95"/>
                <a:gd name="T38" fmla="*/ 73 w 124"/>
                <a:gd name="T39" fmla="*/ 60 h 95"/>
                <a:gd name="T40" fmla="*/ 76 w 124"/>
                <a:gd name="T41" fmla="*/ 65 h 95"/>
                <a:gd name="T42" fmla="*/ 73 w 124"/>
                <a:gd name="T43" fmla="*/ 75 h 95"/>
                <a:gd name="T44" fmla="*/ 79 w 124"/>
                <a:gd name="T45" fmla="*/ 75 h 95"/>
                <a:gd name="T46" fmla="*/ 85 w 124"/>
                <a:gd name="T47" fmla="*/ 74 h 95"/>
                <a:gd name="T48" fmla="*/ 91 w 124"/>
                <a:gd name="T49" fmla="*/ 74 h 95"/>
                <a:gd name="T50" fmla="*/ 96 w 124"/>
                <a:gd name="T51" fmla="*/ 84 h 95"/>
                <a:gd name="T52" fmla="*/ 93 w 124"/>
                <a:gd name="T53" fmla="*/ 92 h 95"/>
                <a:gd name="T54" fmla="*/ 100 w 124"/>
                <a:gd name="T55" fmla="*/ 95 h 95"/>
                <a:gd name="T56" fmla="*/ 105 w 124"/>
                <a:gd name="T57" fmla="*/ 92 h 95"/>
                <a:gd name="T58" fmla="*/ 109 w 124"/>
                <a:gd name="T59" fmla="*/ 87 h 95"/>
                <a:gd name="T60" fmla="*/ 117 w 124"/>
                <a:gd name="T61" fmla="*/ 87 h 95"/>
                <a:gd name="T62" fmla="*/ 118 w 124"/>
                <a:gd name="T63" fmla="*/ 80 h 95"/>
                <a:gd name="T64" fmla="*/ 115 w 124"/>
                <a:gd name="T65" fmla="*/ 77 h 95"/>
                <a:gd name="T66" fmla="*/ 120 w 124"/>
                <a:gd name="T67" fmla="*/ 74 h 95"/>
                <a:gd name="T68" fmla="*/ 124 w 124"/>
                <a:gd name="T69" fmla="*/ 75 h 95"/>
                <a:gd name="T70" fmla="*/ 121 w 124"/>
                <a:gd name="T71" fmla="*/ 69 h 95"/>
                <a:gd name="T72" fmla="*/ 123 w 124"/>
                <a:gd name="T73" fmla="*/ 65 h 95"/>
                <a:gd name="T74" fmla="*/ 118 w 124"/>
                <a:gd name="T75" fmla="*/ 59 h 95"/>
                <a:gd name="T76" fmla="*/ 117 w 124"/>
                <a:gd name="T77" fmla="*/ 47 h 95"/>
                <a:gd name="T78" fmla="*/ 117 w 124"/>
                <a:gd name="T79" fmla="*/ 41 h 95"/>
                <a:gd name="T80" fmla="*/ 114 w 124"/>
                <a:gd name="T81" fmla="*/ 29 h 95"/>
                <a:gd name="T82" fmla="*/ 108 w 124"/>
                <a:gd name="T83" fmla="*/ 29 h 95"/>
                <a:gd name="T84" fmla="*/ 112 w 124"/>
                <a:gd name="T85" fmla="*/ 24 h 95"/>
                <a:gd name="T86" fmla="*/ 108 w 124"/>
                <a:gd name="T87" fmla="*/ 21 h 95"/>
                <a:gd name="T88" fmla="*/ 105 w 124"/>
                <a:gd name="T89" fmla="*/ 14 h 95"/>
                <a:gd name="T90" fmla="*/ 103 w 124"/>
                <a:gd name="T91" fmla="*/ 9 h 95"/>
                <a:gd name="T92" fmla="*/ 100 w 124"/>
                <a:gd name="T93" fmla="*/ 5 h 95"/>
                <a:gd name="T94" fmla="*/ 96 w 124"/>
                <a:gd name="T95" fmla="*/ 5 h 95"/>
                <a:gd name="T96" fmla="*/ 91 w 124"/>
                <a:gd name="T97" fmla="*/ 11 h 95"/>
                <a:gd name="T98" fmla="*/ 81 w 124"/>
                <a:gd name="T99" fmla="*/ 9 h 95"/>
                <a:gd name="T100" fmla="*/ 76 w 124"/>
                <a:gd name="T101" fmla="*/ 14 h 95"/>
                <a:gd name="T102" fmla="*/ 69 w 124"/>
                <a:gd name="T103" fmla="*/ 9 h 95"/>
                <a:gd name="T104" fmla="*/ 61 w 124"/>
                <a:gd name="T105" fmla="*/ 11 h 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4"/>
                <a:gd name="T160" fmla="*/ 0 h 95"/>
                <a:gd name="T161" fmla="*/ 124 w 124"/>
                <a:gd name="T162" fmla="*/ 95 h 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4" h="95">
                  <a:moveTo>
                    <a:pt x="63" y="6"/>
                  </a:moveTo>
                  <a:lnTo>
                    <a:pt x="60" y="6"/>
                  </a:lnTo>
                  <a:lnTo>
                    <a:pt x="58" y="6"/>
                  </a:lnTo>
                  <a:lnTo>
                    <a:pt x="54" y="6"/>
                  </a:lnTo>
                  <a:lnTo>
                    <a:pt x="51" y="6"/>
                  </a:lnTo>
                  <a:lnTo>
                    <a:pt x="48" y="8"/>
                  </a:lnTo>
                  <a:lnTo>
                    <a:pt x="46" y="8"/>
                  </a:lnTo>
                  <a:lnTo>
                    <a:pt x="45" y="6"/>
                  </a:lnTo>
                  <a:lnTo>
                    <a:pt x="43" y="6"/>
                  </a:lnTo>
                  <a:lnTo>
                    <a:pt x="42" y="6"/>
                  </a:lnTo>
                  <a:lnTo>
                    <a:pt x="40" y="6"/>
                  </a:lnTo>
                  <a:lnTo>
                    <a:pt x="37" y="3"/>
                  </a:lnTo>
                  <a:lnTo>
                    <a:pt x="37" y="5"/>
                  </a:lnTo>
                  <a:lnTo>
                    <a:pt x="36" y="5"/>
                  </a:lnTo>
                  <a:lnTo>
                    <a:pt x="34" y="5"/>
                  </a:lnTo>
                  <a:lnTo>
                    <a:pt x="34" y="3"/>
                  </a:lnTo>
                  <a:lnTo>
                    <a:pt x="34" y="2"/>
                  </a:lnTo>
                  <a:lnTo>
                    <a:pt x="31" y="2"/>
                  </a:lnTo>
                  <a:lnTo>
                    <a:pt x="30" y="2"/>
                  </a:lnTo>
                  <a:lnTo>
                    <a:pt x="28" y="2"/>
                  </a:lnTo>
                  <a:lnTo>
                    <a:pt x="24" y="0"/>
                  </a:lnTo>
                  <a:lnTo>
                    <a:pt x="24" y="3"/>
                  </a:lnTo>
                  <a:lnTo>
                    <a:pt x="25" y="5"/>
                  </a:lnTo>
                  <a:lnTo>
                    <a:pt x="25" y="6"/>
                  </a:lnTo>
                  <a:lnTo>
                    <a:pt x="24" y="8"/>
                  </a:lnTo>
                  <a:lnTo>
                    <a:pt x="22" y="9"/>
                  </a:lnTo>
                  <a:lnTo>
                    <a:pt x="21" y="9"/>
                  </a:lnTo>
                  <a:lnTo>
                    <a:pt x="21" y="11"/>
                  </a:lnTo>
                  <a:lnTo>
                    <a:pt x="22" y="11"/>
                  </a:lnTo>
                  <a:lnTo>
                    <a:pt x="22" y="12"/>
                  </a:lnTo>
                  <a:lnTo>
                    <a:pt x="24" y="18"/>
                  </a:lnTo>
                  <a:lnTo>
                    <a:pt x="21" y="18"/>
                  </a:lnTo>
                  <a:lnTo>
                    <a:pt x="21" y="20"/>
                  </a:lnTo>
                  <a:lnTo>
                    <a:pt x="15" y="20"/>
                  </a:lnTo>
                  <a:lnTo>
                    <a:pt x="9" y="21"/>
                  </a:lnTo>
                  <a:lnTo>
                    <a:pt x="7" y="23"/>
                  </a:lnTo>
                  <a:lnTo>
                    <a:pt x="4" y="29"/>
                  </a:lnTo>
                  <a:lnTo>
                    <a:pt x="3" y="30"/>
                  </a:lnTo>
                  <a:lnTo>
                    <a:pt x="0" y="32"/>
                  </a:lnTo>
                  <a:lnTo>
                    <a:pt x="0" y="35"/>
                  </a:lnTo>
                  <a:lnTo>
                    <a:pt x="1" y="35"/>
                  </a:lnTo>
                  <a:lnTo>
                    <a:pt x="3" y="35"/>
                  </a:lnTo>
                  <a:lnTo>
                    <a:pt x="4" y="32"/>
                  </a:lnTo>
                  <a:lnTo>
                    <a:pt x="6" y="32"/>
                  </a:lnTo>
                  <a:lnTo>
                    <a:pt x="6" y="36"/>
                  </a:lnTo>
                  <a:lnTo>
                    <a:pt x="9" y="36"/>
                  </a:lnTo>
                  <a:lnTo>
                    <a:pt x="10" y="41"/>
                  </a:lnTo>
                  <a:lnTo>
                    <a:pt x="12" y="45"/>
                  </a:lnTo>
                  <a:lnTo>
                    <a:pt x="21" y="50"/>
                  </a:lnTo>
                  <a:lnTo>
                    <a:pt x="22" y="53"/>
                  </a:lnTo>
                  <a:lnTo>
                    <a:pt x="24" y="56"/>
                  </a:lnTo>
                  <a:lnTo>
                    <a:pt x="25" y="57"/>
                  </a:lnTo>
                  <a:lnTo>
                    <a:pt x="27" y="59"/>
                  </a:lnTo>
                  <a:lnTo>
                    <a:pt x="27" y="60"/>
                  </a:lnTo>
                  <a:lnTo>
                    <a:pt x="28" y="60"/>
                  </a:lnTo>
                  <a:lnTo>
                    <a:pt x="30" y="62"/>
                  </a:lnTo>
                  <a:lnTo>
                    <a:pt x="33" y="63"/>
                  </a:lnTo>
                  <a:lnTo>
                    <a:pt x="34" y="63"/>
                  </a:lnTo>
                  <a:lnTo>
                    <a:pt x="36" y="62"/>
                  </a:lnTo>
                  <a:lnTo>
                    <a:pt x="37" y="60"/>
                  </a:lnTo>
                  <a:lnTo>
                    <a:pt x="39" y="59"/>
                  </a:lnTo>
                  <a:lnTo>
                    <a:pt x="39" y="57"/>
                  </a:lnTo>
                  <a:lnTo>
                    <a:pt x="40" y="57"/>
                  </a:lnTo>
                  <a:lnTo>
                    <a:pt x="43" y="53"/>
                  </a:lnTo>
                  <a:lnTo>
                    <a:pt x="43" y="50"/>
                  </a:lnTo>
                  <a:lnTo>
                    <a:pt x="45" y="50"/>
                  </a:lnTo>
                  <a:lnTo>
                    <a:pt x="48" y="50"/>
                  </a:lnTo>
                  <a:lnTo>
                    <a:pt x="52" y="50"/>
                  </a:lnTo>
                  <a:lnTo>
                    <a:pt x="54" y="48"/>
                  </a:lnTo>
                  <a:lnTo>
                    <a:pt x="64" y="48"/>
                  </a:lnTo>
                  <a:lnTo>
                    <a:pt x="66" y="50"/>
                  </a:lnTo>
                  <a:lnTo>
                    <a:pt x="67" y="51"/>
                  </a:lnTo>
                  <a:lnTo>
                    <a:pt x="69" y="53"/>
                  </a:lnTo>
                  <a:lnTo>
                    <a:pt x="70" y="54"/>
                  </a:lnTo>
                  <a:lnTo>
                    <a:pt x="72" y="56"/>
                  </a:lnTo>
                  <a:lnTo>
                    <a:pt x="70" y="57"/>
                  </a:lnTo>
                  <a:lnTo>
                    <a:pt x="72" y="57"/>
                  </a:lnTo>
                  <a:lnTo>
                    <a:pt x="73" y="57"/>
                  </a:lnTo>
                  <a:lnTo>
                    <a:pt x="75" y="59"/>
                  </a:lnTo>
                  <a:lnTo>
                    <a:pt x="73" y="60"/>
                  </a:lnTo>
                  <a:lnTo>
                    <a:pt x="75" y="62"/>
                  </a:lnTo>
                  <a:lnTo>
                    <a:pt x="73" y="62"/>
                  </a:lnTo>
                  <a:lnTo>
                    <a:pt x="75" y="63"/>
                  </a:lnTo>
                  <a:lnTo>
                    <a:pt x="76" y="65"/>
                  </a:lnTo>
                  <a:lnTo>
                    <a:pt x="76" y="66"/>
                  </a:lnTo>
                  <a:lnTo>
                    <a:pt x="76" y="69"/>
                  </a:lnTo>
                  <a:lnTo>
                    <a:pt x="75" y="69"/>
                  </a:lnTo>
                  <a:lnTo>
                    <a:pt x="73" y="75"/>
                  </a:lnTo>
                  <a:lnTo>
                    <a:pt x="78" y="74"/>
                  </a:lnTo>
                  <a:lnTo>
                    <a:pt x="79" y="72"/>
                  </a:lnTo>
                  <a:lnTo>
                    <a:pt x="79" y="74"/>
                  </a:lnTo>
                  <a:lnTo>
                    <a:pt x="79" y="75"/>
                  </a:lnTo>
                  <a:lnTo>
                    <a:pt x="81" y="75"/>
                  </a:lnTo>
                  <a:lnTo>
                    <a:pt x="82" y="72"/>
                  </a:lnTo>
                  <a:lnTo>
                    <a:pt x="84" y="72"/>
                  </a:lnTo>
                  <a:lnTo>
                    <a:pt x="85" y="74"/>
                  </a:lnTo>
                  <a:lnTo>
                    <a:pt x="87" y="74"/>
                  </a:lnTo>
                  <a:lnTo>
                    <a:pt x="90" y="72"/>
                  </a:lnTo>
                  <a:lnTo>
                    <a:pt x="90" y="74"/>
                  </a:lnTo>
                  <a:lnTo>
                    <a:pt x="91" y="74"/>
                  </a:lnTo>
                  <a:lnTo>
                    <a:pt x="94" y="75"/>
                  </a:lnTo>
                  <a:lnTo>
                    <a:pt x="94" y="78"/>
                  </a:lnTo>
                  <a:lnTo>
                    <a:pt x="94" y="80"/>
                  </a:lnTo>
                  <a:lnTo>
                    <a:pt x="96" y="84"/>
                  </a:lnTo>
                  <a:lnTo>
                    <a:pt x="96" y="89"/>
                  </a:lnTo>
                  <a:lnTo>
                    <a:pt x="96" y="90"/>
                  </a:lnTo>
                  <a:lnTo>
                    <a:pt x="94" y="92"/>
                  </a:lnTo>
                  <a:lnTo>
                    <a:pt x="93" y="92"/>
                  </a:lnTo>
                  <a:lnTo>
                    <a:pt x="94" y="92"/>
                  </a:lnTo>
                  <a:lnTo>
                    <a:pt x="96" y="92"/>
                  </a:lnTo>
                  <a:lnTo>
                    <a:pt x="97" y="92"/>
                  </a:lnTo>
                  <a:lnTo>
                    <a:pt x="100" y="95"/>
                  </a:lnTo>
                  <a:lnTo>
                    <a:pt x="102" y="95"/>
                  </a:lnTo>
                  <a:lnTo>
                    <a:pt x="103" y="93"/>
                  </a:lnTo>
                  <a:lnTo>
                    <a:pt x="105" y="93"/>
                  </a:lnTo>
                  <a:lnTo>
                    <a:pt x="105" y="92"/>
                  </a:lnTo>
                  <a:lnTo>
                    <a:pt x="106" y="90"/>
                  </a:lnTo>
                  <a:lnTo>
                    <a:pt x="106" y="87"/>
                  </a:lnTo>
                  <a:lnTo>
                    <a:pt x="108" y="87"/>
                  </a:lnTo>
                  <a:lnTo>
                    <a:pt x="109" y="87"/>
                  </a:lnTo>
                  <a:lnTo>
                    <a:pt x="111" y="89"/>
                  </a:lnTo>
                  <a:lnTo>
                    <a:pt x="112" y="89"/>
                  </a:lnTo>
                  <a:lnTo>
                    <a:pt x="117" y="89"/>
                  </a:lnTo>
                  <a:lnTo>
                    <a:pt x="117" y="87"/>
                  </a:lnTo>
                  <a:lnTo>
                    <a:pt x="118" y="86"/>
                  </a:lnTo>
                  <a:lnTo>
                    <a:pt x="118" y="81"/>
                  </a:lnTo>
                  <a:lnTo>
                    <a:pt x="120" y="80"/>
                  </a:lnTo>
                  <a:lnTo>
                    <a:pt x="118" y="80"/>
                  </a:lnTo>
                  <a:lnTo>
                    <a:pt x="118" y="78"/>
                  </a:lnTo>
                  <a:lnTo>
                    <a:pt x="117" y="78"/>
                  </a:lnTo>
                  <a:lnTo>
                    <a:pt x="115" y="78"/>
                  </a:lnTo>
                  <a:lnTo>
                    <a:pt x="115" y="77"/>
                  </a:lnTo>
                  <a:lnTo>
                    <a:pt x="115" y="75"/>
                  </a:lnTo>
                  <a:lnTo>
                    <a:pt x="115" y="74"/>
                  </a:lnTo>
                  <a:lnTo>
                    <a:pt x="117" y="72"/>
                  </a:lnTo>
                  <a:lnTo>
                    <a:pt x="120" y="74"/>
                  </a:lnTo>
                  <a:lnTo>
                    <a:pt x="121" y="74"/>
                  </a:lnTo>
                  <a:lnTo>
                    <a:pt x="123" y="74"/>
                  </a:lnTo>
                  <a:lnTo>
                    <a:pt x="123" y="75"/>
                  </a:lnTo>
                  <a:lnTo>
                    <a:pt x="124" y="75"/>
                  </a:lnTo>
                  <a:lnTo>
                    <a:pt x="124" y="71"/>
                  </a:lnTo>
                  <a:lnTo>
                    <a:pt x="123" y="71"/>
                  </a:lnTo>
                  <a:lnTo>
                    <a:pt x="123" y="69"/>
                  </a:lnTo>
                  <a:lnTo>
                    <a:pt x="121" y="69"/>
                  </a:lnTo>
                  <a:lnTo>
                    <a:pt x="121" y="68"/>
                  </a:lnTo>
                  <a:lnTo>
                    <a:pt x="120" y="68"/>
                  </a:lnTo>
                  <a:lnTo>
                    <a:pt x="121" y="66"/>
                  </a:lnTo>
                  <a:lnTo>
                    <a:pt x="123" y="65"/>
                  </a:lnTo>
                  <a:lnTo>
                    <a:pt x="123" y="63"/>
                  </a:lnTo>
                  <a:lnTo>
                    <a:pt x="121" y="62"/>
                  </a:lnTo>
                  <a:lnTo>
                    <a:pt x="121" y="57"/>
                  </a:lnTo>
                  <a:lnTo>
                    <a:pt x="118" y="59"/>
                  </a:lnTo>
                  <a:lnTo>
                    <a:pt x="117" y="57"/>
                  </a:lnTo>
                  <a:lnTo>
                    <a:pt x="117" y="56"/>
                  </a:lnTo>
                  <a:lnTo>
                    <a:pt x="117" y="48"/>
                  </a:lnTo>
                  <a:lnTo>
                    <a:pt x="117" y="47"/>
                  </a:lnTo>
                  <a:lnTo>
                    <a:pt x="120" y="45"/>
                  </a:lnTo>
                  <a:lnTo>
                    <a:pt x="120" y="42"/>
                  </a:lnTo>
                  <a:lnTo>
                    <a:pt x="118" y="42"/>
                  </a:lnTo>
                  <a:lnTo>
                    <a:pt x="117" y="41"/>
                  </a:lnTo>
                  <a:lnTo>
                    <a:pt x="117" y="39"/>
                  </a:lnTo>
                  <a:lnTo>
                    <a:pt x="115" y="39"/>
                  </a:lnTo>
                  <a:lnTo>
                    <a:pt x="114" y="38"/>
                  </a:lnTo>
                  <a:lnTo>
                    <a:pt x="114" y="29"/>
                  </a:lnTo>
                  <a:lnTo>
                    <a:pt x="112" y="29"/>
                  </a:lnTo>
                  <a:lnTo>
                    <a:pt x="111" y="29"/>
                  </a:lnTo>
                  <a:lnTo>
                    <a:pt x="108" y="32"/>
                  </a:lnTo>
                  <a:lnTo>
                    <a:pt x="108" y="29"/>
                  </a:lnTo>
                  <a:lnTo>
                    <a:pt x="109" y="27"/>
                  </a:lnTo>
                  <a:lnTo>
                    <a:pt x="111" y="26"/>
                  </a:lnTo>
                  <a:lnTo>
                    <a:pt x="112" y="26"/>
                  </a:lnTo>
                  <a:lnTo>
                    <a:pt x="112" y="24"/>
                  </a:lnTo>
                  <a:lnTo>
                    <a:pt x="112" y="23"/>
                  </a:lnTo>
                  <a:lnTo>
                    <a:pt x="111" y="23"/>
                  </a:lnTo>
                  <a:lnTo>
                    <a:pt x="109" y="23"/>
                  </a:lnTo>
                  <a:lnTo>
                    <a:pt x="108" y="21"/>
                  </a:lnTo>
                  <a:lnTo>
                    <a:pt x="108" y="18"/>
                  </a:lnTo>
                  <a:lnTo>
                    <a:pt x="106" y="20"/>
                  </a:lnTo>
                  <a:lnTo>
                    <a:pt x="105" y="20"/>
                  </a:lnTo>
                  <a:lnTo>
                    <a:pt x="105" y="14"/>
                  </a:lnTo>
                  <a:lnTo>
                    <a:pt x="105" y="12"/>
                  </a:lnTo>
                  <a:lnTo>
                    <a:pt x="103" y="12"/>
                  </a:lnTo>
                  <a:lnTo>
                    <a:pt x="105" y="11"/>
                  </a:lnTo>
                  <a:lnTo>
                    <a:pt x="103" y="9"/>
                  </a:lnTo>
                  <a:lnTo>
                    <a:pt x="102" y="9"/>
                  </a:lnTo>
                  <a:lnTo>
                    <a:pt x="102" y="6"/>
                  </a:lnTo>
                  <a:lnTo>
                    <a:pt x="102" y="5"/>
                  </a:lnTo>
                  <a:lnTo>
                    <a:pt x="100" y="5"/>
                  </a:lnTo>
                  <a:lnTo>
                    <a:pt x="100" y="6"/>
                  </a:lnTo>
                  <a:lnTo>
                    <a:pt x="99" y="6"/>
                  </a:lnTo>
                  <a:lnTo>
                    <a:pt x="97" y="5"/>
                  </a:lnTo>
                  <a:lnTo>
                    <a:pt x="96" y="5"/>
                  </a:lnTo>
                  <a:lnTo>
                    <a:pt x="96" y="8"/>
                  </a:lnTo>
                  <a:lnTo>
                    <a:pt x="94" y="8"/>
                  </a:lnTo>
                  <a:lnTo>
                    <a:pt x="91" y="9"/>
                  </a:lnTo>
                  <a:lnTo>
                    <a:pt x="91" y="11"/>
                  </a:lnTo>
                  <a:lnTo>
                    <a:pt x="90" y="12"/>
                  </a:lnTo>
                  <a:lnTo>
                    <a:pt x="85" y="11"/>
                  </a:lnTo>
                  <a:lnTo>
                    <a:pt x="84" y="9"/>
                  </a:lnTo>
                  <a:lnTo>
                    <a:pt x="81" y="9"/>
                  </a:lnTo>
                  <a:lnTo>
                    <a:pt x="79" y="9"/>
                  </a:lnTo>
                  <a:lnTo>
                    <a:pt x="78" y="11"/>
                  </a:lnTo>
                  <a:lnTo>
                    <a:pt x="76" y="11"/>
                  </a:lnTo>
                  <a:lnTo>
                    <a:pt x="76" y="14"/>
                  </a:lnTo>
                  <a:lnTo>
                    <a:pt x="75" y="14"/>
                  </a:lnTo>
                  <a:lnTo>
                    <a:pt x="73" y="14"/>
                  </a:lnTo>
                  <a:lnTo>
                    <a:pt x="70" y="9"/>
                  </a:lnTo>
                  <a:lnTo>
                    <a:pt x="69" y="9"/>
                  </a:lnTo>
                  <a:lnTo>
                    <a:pt x="66" y="12"/>
                  </a:lnTo>
                  <a:lnTo>
                    <a:pt x="64" y="12"/>
                  </a:lnTo>
                  <a:lnTo>
                    <a:pt x="63" y="12"/>
                  </a:lnTo>
                  <a:lnTo>
                    <a:pt x="61" y="11"/>
                  </a:lnTo>
                  <a:lnTo>
                    <a:pt x="61" y="9"/>
                  </a:lnTo>
                  <a:lnTo>
                    <a:pt x="63" y="8"/>
                  </a:lnTo>
                  <a:lnTo>
                    <a:pt x="63"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33" name="Freeform 807"/>
            <p:cNvSpPr>
              <a:spLocks/>
            </p:cNvSpPr>
            <p:nvPr/>
          </p:nvSpPr>
          <p:spPr bwMode="auto">
            <a:xfrm>
              <a:off x="2861" y="2054"/>
              <a:ext cx="67" cy="140"/>
            </a:xfrm>
            <a:custGeom>
              <a:avLst/>
              <a:gdLst>
                <a:gd name="T0" fmla="*/ 37 w 67"/>
                <a:gd name="T1" fmla="*/ 140 h 140"/>
                <a:gd name="T2" fmla="*/ 46 w 67"/>
                <a:gd name="T3" fmla="*/ 131 h 140"/>
                <a:gd name="T4" fmla="*/ 44 w 67"/>
                <a:gd name="T5" fmla="*/ 121 h 140"/>
                <a:gd name="T6" fmla="*/ 46 w 67"/>
                <a:gd name="T7" fmla="*/ 115 h 140"/>
                <a:gd name="T8" fmla="*/ 53 w 67"/>
                <a:gd name="T9" fmla="*/ 107 h 140"/>
                <a:gd name="T10" fmla="*/ 67 w 67"/>
                <a:gd name="T11" fmla="*/ 97 h 140"/>
                <a:gd name="T12" fmla="*/ 64 w 67"/>
                <a:gd name="T13" fmla="*/ 83 h 140"/>
                <a:gd name="T14" fmla="*/ 61 w 67"/>
                <a:gd name="T15" fmla="*/ 82 h 140"/>
                <a:gd name="T16" fmla="*/ 56 w 67"/>
                <a:gd name="T17" fmla="*/ 76 h 140"/>
                <a:gd name="T18" fmla="*/ 52 w 67"/>
                <a:gd name="T19" fmla="*/ 76 h 140"/>
                <a:gd name="T20" fmla="*/ 50 w 67"/>
                <a:gd name="T21" fmla="*/ 74 h 140"/>
                <a:gd name="T22" fmla="*/ 43 w 67"/>
                <a:gd name="T23" fmla="*/ 72 h 140"/>
                <a:gd name="T24" fmla="*/ 41 w 67"/>
                <a:gd name="T25" fmla="*/ 66 h 140"/>
                <a:gd name="T26" fmla="*/ 46 w 67"/>
                <a:gd name="T27" fmla="*/ 61 h 140"/>
                <a:gd name="T28" fmla="*/ 50 w 67"/>
                <a:gd name="T29" fmla="*/ 58 h 140"/>
                <a:gd name="T30" fmla="*/ 58 w 67"/>
                <a:gd name="T31" fmla="*/ 52 h 140"/>
                <a:gd name="T32" fmla="*/ 61 w 67"/>
                <a:gd name="T33" fmla="*/ 34 h 140"/>
                <a:gd name="T34" fmla="*/ 58 w 67"/>
                <a:gd name="T35" fmla="*/ 31 h 140"/>
                <a:gd name="T36" fmla="*/ 53 w 67"/>
                <a:gd name="T37" fmla="*/ 28 h 140"/>
                <a:gd name="T38" fmla="*/ 53 w 67"/>
                <a:gd name="T39" fmla="*/ 19 h 140"/>
                <a:gd name="T40" fmla="*/ 59 w 67"/>
                <a:gd name="T41" fmla="*/ 16 h 140"/>
                <a:gd name="T42" fmla="*/ 61 w 67"/>
                <a:gd name="T43" fmla="*/ 6 h 140"/>
                <a:gd name="T44" fmla="*/ 58 w 67"/>
                <a:gd name="T45" fmla="*/ 7 h 140"/>
                <a:gd name="T46" fmla="*/ 53 w 67"/>
                <a:gd name="T47" fmla="*/ 10 h 140"/>
                <a:gd name="T48" fmla="*/ 49 w 67"/>
                <a:gd name="T49" fmla="*/ 10 h 140"/>
                <a:gd name="T50" fmla="*/ 47 w 67"/>
                <a:gd name="T51" fmla="*/ 3 h 140"/>
                <a:gd name="T52" fmla="*/ 38 w 67"/>
                <a:gd name="T53" fmla="*/ 0 h 140"/>
                <a:gd name="T54" fmla="*/ 25 w 67"/>
                <a:gd name="T55" fmla="*/ 6 h 140"/>
                <a:gd name="T56" fmla="*/ 22 w 67"/>
                <a:gd name="T57" fmla="*/ 7 h 140"/>
                <a:gd name="T58" fmla="*/ 16 w 67"/>
                <a:gd name="T59" fmla="*/ 15 h 140"/>
                <a:gd name="T60" fmla="*/ 18 w 67"/>
                <a:gd name="T61" fmla="*/ 16 h 140"/>
                <a:gd name="T62" fmla="*/ 16 w 67"/>
                <a:gd name="T63" fmla="*/ 40 h 140"/>
                <a:gd name="T64" fmla="*/ 15 w 67"/>
                <a:gd name="T65" fmla="*/ 55 h 140"/>
                <a:gd name="T66" fmla="*/ 9 w 67"/>
                <a:gd name="T67" fmla="*/ 63 h 140"/>
                <a:gd name="T68" fmla="*/ 4 w 67"/>
                <a:gd name="T69" fmla="*/ 66 h 140"/>
                <a:gd name="T70" fmla="*/ 1 w 67"/>
                <a:gd name="T71" fmla="*/ 69 h 140"/>
                <a:gd name="T72" fmla="*/ 4 w 67"/>
                <a:gd name="T73" fmla="*/ 82 h 140"/>
                <a:gd name="T74" fmla="*/ 12 w 67"/>
                <a:gd name="T75" fmla="*/ 86 h 140"/>
                <a:gd name="T76" fmla="*/ 13 w 67"/>
                <a:gd name="T77" fmla="*/ 98 h 140"/>
                <a:gd name="T78" fmla="*/ 28 w 67"/>
                <a:gd name="T79" fmla="*/ 106 h 1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7"/>
                <a:gd name="T121" fmla="*/ 0 h 140"/>
                <a:gd name="T122" fmla="*/ 67 w 67"/>
                <a:gd name="T123" fmla="*/ 140 h 1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7" h="140">
                  <a:moveTo>
                    <a:pt x="34" y="140"/>
                  </a:moveTo>
                  <a:lnTo>
                    <a:pt x="37" y="140"/>
                  </a:lnTo>
                  <a:lnTo>
                    <a:pt x="44" y="134"/>
                  </a:lnTo>
                  <a:lnTo>
                    <a:pt x="46" y="131"/>
                  </a:lnTo>
                  <a:lnTo>
                    <a:pt x="46" y="128"/>
                  </a:lnTo>
                  <a:lnTo>
                    <a:pt x="44" y="121"/>
                  </a:lnTo>
                  <a:lnTo>
                    <a:pt x="44" y="118"/>
                  </a:lnTo>
                  <a:lnTo>
                    <a:pt x="46" y="115"/>
                  </a:lnTo>
                  <a:lnTo>
                    <a:pt x="53" y="110"/>
                  </a:lnTo>
                  <a:lnTo>
                    <a:pt x="53" y="107"/>
                  </a:lnTo>
                  <a:lnTo>
                    <a:pt x="65" y="100"/>
                  </a:lnTo>
                  <a:lnTo>
                    <a:pt x="67" y="97"/>
                  </a:lnTo>
                  <a:lnTo>
                    <a:pt x="67" y="85"/>
                  </a:lnTo>
                  <a:lnTo>
                    <a:pt x="64" y="83"/>
                  </a:lnTo>
                  <a:lnTo>
                    <a:pt x="61" y="83"/>
                  </a:lnTo>
                  <a:lnTo>
                    <a:pt x="61" y="82"/>
                  </a:lnTo>
                  <a:lnTo>
                    <a:pt x="58" y="76"/>
                  </a:lnTo>
                  <a:lnTo>
                    <a:pt x="56" y="76"/>
                  </a:lnTo>
                  <a:lnTo>
                    <a:pt x="53" y="77"/>
                  </a:lnTo>
                  <a:lnTo>
                    <a:pt x="52" y="76"/>
                  </a:lnTo>
                  <a:lnTo>
                    <a:pt x="52" y="74"/>
                  </a:lnTo>
                  <a:lnTo>
                    <a:pt x="50" y="74"/>
                  </a:lnTo>
                  <a:lnTo>
                    <a:pt x="47" y="74"/>
                  </a:lnTo>
                  <a:lnTo>
                    <a:pt x="43" y="72"/>
                  </a:lnTo>
                  <a:lnTo>
                    <a:pt x="41" y="69"/>
                  </a:lnTo>
                  <a:lnTo>
                    <a:pt x="41" y="66"/>
                  </a:lnTo>
                  <a:lnTo>
                    <a:pt x="46" y="66"/>
                  </a:lnTo>
                  <a:lnTo>
                    <a:pt x="46" y="61"/>
                  </a:lnTo>
                  <a:lnTo>
                    <a:pt x="49" y="61"/>
                  </a:lnTo>
                  <a:lnTo>
                    <a:pt x="50" y="58"/>
                  </a:lnTo>
                  <a:lnTo>
                    <a:pt x="52" y="58"/>
                  </a:lnTo>
                  <a:lnTo>
                    <a:pt x="58" y="52"/>
                  </a:lnTo>
                  <a:lnTo>
                    <a:pt x="62" y="43"/>
                  </a:lnTo>
                  <a:lnTo>
                    <a:pt x="61" y="34"/>
                  </a:lnTo>
                  <a:lnTo>
                    <a:pt x="59" y="33"/>
                  </a:lnTo>
                  <a:lnTo>
                    <a:pt x="58" y="31"/>
                  </a:lnTo>
                  <a:lnTo>
                    <a:pt x="55" y="30"/>
                  </a:lnTo>
                  <a:lnTo>
                    <a:pt x="53" y="28"/>
                  </a:lnTo>
                  <a:lnTo>
                    <a:pt x="52" y="24"/>
                  </a:lnTo>
                  <a:lnTo>
                    <a:pt x="53" y="19"/>
                  </a:lnTo>
                  <a:lnTo>
                    <a:pt x="55" y="18"/>
                  </a:lnTo>
                  <a:lnTo>
                    <a:pt x="59" y="16"/>
                  </a:lnTo>
                  <a:lnTo>
                    <a:pt x="62" y="9"/>
                  </a:lnTo>
                  <a:lnTo>
                    <a:pt x="61" y="6"/>
                  </a:lnTo>
                  <a:lnTo>
                    <a:pt x="59" y="6"/>
                  </a:lnTo>
                  <a:lnTo>
                    <a:pt x="58" y="7"/>
                  </a:lnTo>
                  <a:lnTo>
                    <a:pt x="55" y="9"/>
                  </a:lnTo>
                  <a:lnTo>
                    <a:pt x="53" y="10"/>
                  </a:lnTo>
                  <a:lnTo>
                    <a:pt x="52" y="12"/>
                  </a:lnTo>
                  <a:lnTo>
                    <a:pt x="49" y="10"/>
                  </a:lnTo>
                  <a:lnTo>
                    <a:pt x="49" y="7"/>
                  </a:lnTo>
                  <a:lnTo>
                    <a:pt x="47" y="3"/>
                  </a:lnTo>
                  <a:lnTo>
                    <a:pt x="47" y="1"/>
                  </a:lnTo>
                  <a:lnTo>
                    <a:pt x="38" y="0"/>
                  </a:lnTo>
                  <a:lnTo>
                    <a:pt x="31" y="1"/>
                  </a:lnTo>
                  <a:lnTo>
                    <a:pt x="25" y="6"/>
                  </a:lnTo>
                  <a:lnTo>
                    <a:pt x="23" y="7"/>
                  </a:lnTo>
                  <a:lnTo>
                    <a:pt x="22" y="7"/>
                  </a:lnTo>
                  <a:lnTo>
                    <a:pt x="22" y="9"/>
                  </a:lnTo>
                  <a:lnTo>
                    <a:pt x="16" y="15"/>
                  </a:lnTo>
                  <a:lnTo>
                    <a:pt x="15" y="16"/>
                  </a:lnTo>
                  <a:lnTo>
                    <a:pt x="18" y="16"/>
                  </a:lnTo>
                  <a:lnTo>
                    <a:pt x="18" y="18"/>
                  </a:lnTo>
                  <a:lnTo>
                    <a:pt x="16" y="40"/>
                  </a:lnTo>
                  <a:lnTo>
                    <a:pt x="18" y="42"/>
                  </a:lnTo>
                  <a:lnTo>
                    <a:pt x="15" y="55"/>
                  </a:lnTo>
                  <a:lnTo>
                    <a:pt x="9" y="60"/>
                  </a:lnTo>
                  <a:lnTo>
                    <a:pt x="9" y="63"/>
                  </a:lnTo>
                  <a:lnTo>
                    <a:pt x="6" y="64"/>
                  </a:lnTo>
                  <a:lnTo>
                    <a:pt x="4" y="66"/>
                  </a:lnTo>
                  <a:lnTo>
                    <a:pt x="4" y="67"/>
                  </a:lnTo>
                  <a:lnTo>
                    <a:pt x="1" y="69"/>
                  </a:lnTo>
                  <a:lnTo>
                    <a:pt x="0" y="69"/>
                  </a:lnTo>
                  <a:lnTo>
                    <a:pt x="4" y="82"/>
                  </a:lnTo>
                  <a:lnTo>
                    <a:pt x="10" y="85"/>
                  </a:lnTo>
                  <a:lnTo>
                    <a:pt x="12" y="86"/>
                  </a:lnTo>
                  <a:lnTo>
                    <a:pt x="13" y="92"/>
                  </a:lnTo>
                  <a:lnTo>
                    <a:pt x="13" y="98"/>
                  </a:lnTo>
                  <a:lnTo>
                    <a:pt x="26" y="106"/>
                  </a:lnTo>
                  <a:lnTo>
                    <a:pt x="28" y="106"/>
                  </a:lnTo>
                  <a:lnTo>
                    <a:pt x="34" y="14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34" name="Freeform 808"/>
            <p:cNvSpPr>
              <a:spLocks/>
            </p:cNvSpPr>
            <p:nvPr/>
          </p:nvSpPr>
          <p:spPr bwMode="auto">
            <a:xfrm>
              <a:off x="2980" y="2540"/>
              <a:ext cx="219" cy="138"/>
            </a:xfrm>
            <a:custGeom>
              <a:avLst/>
              <a:gdLst>
                <a:gd name="T0" fmla="*/ 126 w 219"/>
                <a:gd name="T1" fmla="*/ 3 h 138"/>
                <a:gd name="T2" fmla="*/ 122 w 219"/>
                <a:gd name="T3" fmla="*/ 8 h 138"/>
                <a:gd name="T4" fmla="*/ 120 w 219"/>
                <a:gd name="T5" fmla="*/ 14 h 138"/>
                <a:gd name="T6" fmla="*/ 117 w 219"/>
                <a:gd name="T7" fmla="*/ 17 h 138"/>
                <a:gd name="T8" fmla="*/ 111 w 219"/>
                <a:gd name="T9" fmla="*/ 23 h 138"/>
                <a:gd name="T10" fmla="*/ 108 w 219"/>
                <a:gd name="T11" fmla="*/ 27 h 138"/>
                <a:gd name="T12" fmla="*/ 102 w 219"/>
                <a:gd name="T13" fmla="*/ 32 h 138"/>
                <a:gd name="T14" fmla="*/ 96 w 219"/>
                <a:gd name="T15" fmla="*/ 32 h 138"/>
                <a:gd name="T16" fmla="*/ 89 w 219"/>
                <a:gd name="T17" fmla="*/ 33 h 138"/>
                <a:gd name="T18" fmla="*/ 75 w 219"/>
                <a:gd name="T19" fmla="*/ 36 h 138"/>
                <a:gd name="T20" fmla="*/ 77 w 219"/>
                <a:gd name="T21" fmla="*/ 39 h 138"/>
                <a:gd name="T22" fmla="*/ 77 w 219"/>
                <a:gd name="T23" fmla="*/ 42 h 138"/>
                <a:gd name="T24" fmla="*/ 75 w 219"/>
                <a:gd name="T25" fmla="*/ 47 h 138"/>
                <a:gd name="T26" fmla="*/ 72 w 219"/>
                <a:gd name="T27" fmla="*/ 47 h 138"/>
                <a:gd name="T28" fmla="*/ 71 w 219"/>
                <a:gd name="T29" fmla="*/ 50 h 138"/>
                <a:gd name="T30" fmla="*/ 63 w 219"/>
                <a:gd name="T31" fmla="*/ 51 h 138"/>
                <a:gd name="T32" fmla="*/ 56 w 219"/>
                <a:gd name="T33" fmla="*/ 51 h 138"/>
                <a:gd name="T34" fmla="*/ 47 w 219"/>
                <a:gd name="T35" fmla="*/ 56 h 138"/>
                <a:gd name="T36" fmla="*/ 42 w 219"/>
                <a:gd name="T37" fmla="*/ 59 h 138"/>
                <a:gd name="T38" fmla="*/ 38 w 219"/>
                <a:gd name="T39" fmla="*/ 57 h 138"/>
                <a:gd name="T40" fmla="*/ 36 w 219"/>
                <a:gd name="T41" fmla="*/ 54 h 138"/>
                <a:gd name="T42" fmla="*/ 33 w 219"/>
                <a:gd name="T43" fmla="*/ 54 h 138"/>
                <a:gd name="T44" fmla="*/ 29 w 219"/>
                <a:gd name="T45" fmla="*/ 57 h 138"/>
                <a:gd name="T46" fmla="*/ 24 w 219"/>
                <a:gd name="T47" fmla="*/ 60 h 138"/>
                <a:gd name="T48" fmla="*/ 15 w 219"/>
                <a:gd name="T49" fmla="*/ 60 h 138"/>
                <a:gd name="T50" fmla="*/ 0 w 219"/>
                <a:gd name="T51" fmla="*/ 85 h 138"/>
                <a:gd name="T52" fmla="*/ 0 w 219"/>
                <a:gd name="T53" fmla="*/ 94 h 138"/>
                <a:gd name="T54" fmla="*/ 18 w 219"/>
                <a:gd name="T55" fmla="*/ 132 h 138"/>
                <a:gd name="T56" fmla="*/ 27 w 219"/>
                <a:gd name="T57" fmla="*/ 138 h 138"/>
                <a:gd name="T58" fmla="*/ 42 w 219"/>
                <a:gd name="T59" fmla="*/ 124 h 138"/>
                <a:gd name="T60" fmla="*/ 59 w 219"/>
                <a:gd name="T61" fmla="*/ 127 h 138"/>
                <a:gd name="T62" fmla="*/ 69 w 219"/>
                <a:gd name="T63" fmla="*/ 123 h 138"/>
                <a:gd name="T64" fmla="*/ 72 w 219"/>
                <a:gd name="T65" fmla="*/ 120 h 138"/>
                <a:gd name="T66" fmla="*/ 77 w 219"/>
                <a:gd name="T67" fmla="*/ 108 h 138"/>
                <a:gd name="T68" fmla="*/ 84 w 219"/>
                <a:gd name="T69" fmla="*/ 99 h 138"/>
                <a:gd name="T70" fmla="*/ 96 w 219"/>
                <a:gd name="T71" fmla="*/ 102 h 138"/>
                <a:gd name="T72" fmla="*/ 102 w 219"/>
                <a:gd name="T73" fmla="*/ 111 h 138"/>
                <a:gd name="T74" fmla="*/ 107 w 219"/>
                <a:gd name="T75" fmla="*/ 108 h 138"/>
                <a:gd name="T76" fmla="*/ 119 w 219"/>
                <a:gd name="T77" fmla="*/ 112 h 138"/>
                <a:gd name="T78" fmla="*/ 137 w 219"/>
                <a:gd name="T79" fmla="*/ 112 h 138"/>
                <a:gd name="T80" fmla="*/ 141 w 219"/>
                <a:gd name="T81" fmla="*/ 103 h 138"/>
                <a:gd name="T82" fmla="*/ 150 w 219"/>
                <a:gd name="T83" fmla="*/ 106 h 138"/>
                <a:gd name="T84" fmla="*/ 171 w 219"/>
                <a:gd name="T85" fmla="*/ 100 h 138"/>
                <a:gd name="T86" fmla="*/ 171 w 219"/>
                <a:gd name="T87" fmla="*/ 102 h 138"/>
                <a:gd name="T88" fmla="*/ 175 w 219"/>
                <a:gd name="T89" fmla="*/ 102 h 138"/>
                <a:gd name="T90" fmla="*/ 181 w 219"/>
                <a:gd name="T91" fmla="*/ 97 h 138"/>
                <a:gd name="T92" fmla="*/ 199 w 219"/>
                <a:gd name="T93" fmla="*/ 97 h 138"/>
                <a:gd name="T94" fmla="*/ 205 w 219"/>
                <a:gd name="T95" fmla="*/ 99 h 138"/>
                <a:gd name="T96" fmla="*/ 211 w 219"/>
                <a:gd name="T97" fmla="*/ 99 h 138"/>
                <a:gd name="T98" fmla="*/ 217 w 219"/>
                <a:gd name="T99" fmla="*/ 96 h 138"/>
                <a:gd name="T100" fmla="*/ 216 w 219"/>
                <a:gd name="T101" fmla="*/ 90 h 138"/>
                <a:gd name="T102" fmla="*/ 204 w 219"/>
                <a:gd name="T103" fmla="*/ 84 h 138"/>
                <a:gd name="T104" fmla="*/ 201 w 219"/>
                <a:gd name="T105" fmla="*/ 77 h 138"/>
                <a:gd name="T106" fmla="*/ 195 w 219"/>
                <a:gd name="T107" fmla="*/ 69 h 138"/>
                <a:gd name="T108" fmla="*/ 181 w 219"/>
                <a:gd name="T109" fmla="*/ 59 h 138"/>
                <a:gd name="T110" fmla="*/ 180 w 219"/>
                <a:gd name="T111" fmla="*/ 53 h 138"/>
                <a:gd name="T112" fmla="*/ 174 w 219"/>
                <a:gd name="T113" fmla="*/ 47 h 138"/>
                <a:gd name="T114" fmla="*/ 163 w 219"/>
                <a:gd name="T115" fmla="*/ 45 h 138"/>
                <a:gd name="T116" fmla="*/ 154 w 219"/>
                <a:gd name="T117" fmla="*/ 39 h 138"/>
                <a:gd name="T118" fmla="*/ 151 w 219"/>
                <a:gd name="T119" fmla="*/ 32 h 138"/>
                <a:gd name="T120" fmla="*/ 151 w 219"/>
                <a:gd name="T121" fmla="*/ 17 h 1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9"/>
                <a:gd name="T184" fmla="*/ 0 h 138"/>
                <a:gd name="T185" fmla="*/ 219 w 219"/>
                <a:gd name="T186" fmla="*/ 138 h 1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9" h="138">
                  <a:moveTo>
                    <a:pt x="138" y="0"/>
                  </a:moveTo>
                  <a:lnTo>
                    <a:pt x="126" y="3"/>
                  </a:lnTo>
                  <a:lnTo>
                    <a:pt x="125" y="5"/>
                  </a:lnTo>
                  <a:lnTo>
                    <a:pt x="122" y="8"/>
                  </a:lnTo>
                  <a:lnTo>
                    <a:pt x="122" y="12"/>
                  </a:lnTo>
                  <a:lnTo>
                    <a:pt x="120" y="14"/>
                  </a:lnTo>
                  <a:lnTo>
                    <a:pt x="119" y="17"/>
                  </a:lnTo>
                  <a:lnTo>
                    <a:pt x="117" y="17"/>
                  </a:lnTo>
                  <a:lnTo>
                    <a:pt x="116" y="18"/>
                  </a:lnTo>
                  <a:lnTo>
                    <a:pt x="111" y="23"/>
                  </a:lnTo>
                  <a:lnTo>
                    <a:pt x="110" y="26"/>
                  </a:lnTo>
                  <a:lnTo>
                    <a:pt x="108" y="27"/>
                  </a:lnTo>
                  <a:lnTo>
                    <a:pt x="104" y="29"/>
                  </a:lnTo>
                  <a:lnTo>
                    <a:pt x="102" y="32"/>
                  </a:lnTo>
                  <a:lnTo>
                    <a:pt x="98" y="33"/>
                  </a:lnTo>
                  <a:lnTo>
                    <a:pt x="96" y="32"/>
                  </a:lnTo>
                  <a:lnTo>
                    <a:pt x="90" y="33"/>
                  </a:lnTo>
                  <a:lnTo>
                    <a:pt x="89" y="33"/>
                  </a:lnTo>
                  <a:lnTo>
                    <a:pt x="80" y="35"/>
                  </a:lnTo>
                  <a:lnTo>
                    <a:pt x="75" y="36"/>
                  </a:lnTo>
                  <a:lnTo>
                    <a:pt x="75" y="38"/>
                  </a:lnTo>
                  <a:lnTo>
                    <a:pt x="77" y="39"/>
                  </a:lnTo>
                  <a:lnTo>
                    <a:pt x="78" y="41"/>
                  </a:lnTo>
                  <a:lnTo>
                    <a:pt x="77" y="42"/>
                  </a:lnTo>
                  <a:lnTo>
                    <a:pt x="75" y="44"/>
                  </a:lnTo>
                  <a:lnTo>
                    <a:pt x="75" y="47"/>
                  </a:lnTo>
                  <a:lnTo>
                    <a:pt x="74" y="47"/>
                  </a:lnTo>
                  <a:lnTo>
                    <a:pt x="72" y="47"/>
                  </a:lnTo>
                  <a:lnTo>
                    <a:pt x="71" y="48"/>
                  </a:lnTo>
                  <a:lnTo>
                    <a:pt x="71" y="50"/>
                  </a:lnTo>
                  <a:lnTo>
                    <a:pt x="71" y="51"/>
                  </a:lnTo>
                  <a:lnTo>
                    <a:pt x="63" y="51"/>
                  </a:lnTo>
                  <a:lnTo>
                    <a:pt x="60" y="51"/>
                  </a:lnTo>
                  <a:lnTo>
                    <a:pt x="56" y="51"/>
                  </a:lnTo>
                  <a:lnTo>
                    <a:pt x="48" y="54"/>
                  </a:lnTo>
                  <a:lnTo>
                    <a:pt x="47" y="56"/>
                  </a:lnTo>
                  <a:lnTo>
                    <a:pt x="42" y="57"/>
                  </a:lnTo>
                  <a:lnTo>
                    <a:pt x="42" y="59"/>
                  </a:lnTo>
                  <a:lnTo>
                    <a:pt x="41" y="59"/>
                  </a:lnTo>
                  <a:lnTo>
                    <a:pt x="38" y="57"/>
                  </a:lnTo>
                  <a:lnTo>
                    <a:pt x="38" y="56"/>
                  </a:lnTo>
                  <a:lnTo>
                    <a:pt x="36" y="54"/>
                  </a:lnTo>
                  <a:lnTo>
                    <a:pt x="35" y="54"/>
                  </a:lnTo>
                  <a:lnTo>
                    <a:pt x="33" y="54"/>
                  </a:lnTo>
                  <a:lnTo>
                    <a:pt x="32" y="57"/>
                  </a:lnTo>
                  <a:lnTo>
                    <a:pt x="29" y="57"/>
                  </a:lnTo>
                  <a:lnTo>
                    <a:pt x="26" y="60"/>
                  </a:lnTo>
                  <a:lnTo>
                    <a:pt x="24" y="60"/>
                  </a:lnTo>
                  <a:lnTo>
                    <a:pt x="21" y="60"/>
                  </a:lnTo>
                  <a:lnTo>
                    <a:pt x="15" y="60"/>
                  </a:lnTo>
                  <a:lnTo>
                    <a:pt x="15" y="62"/>
                  </a:lnTo>
                  <a:lnTo>
                    <a:pt x="0" y="85"/>
                  </a:lnTo>
                  <a:lnTo>
                    <a:pt x="0" y="90"/>
                  </a:lnTo>
                  <a:lnTo>
                    <a:pt x="0" y="94"/>
                  </a:lnTo>
                  <a:lnTo>
                    <a:pt x="0" y="105"/>
                  </a:lnTo>
                  <a:lnTo>
                    <a:pt x="18" y="132"/>
                  </a:lnTo>
                  <a:lnTo>
                    <a:pt x="24" y="138"/>
                  </a:lnTo>
                  <a:lnTo>
                    <a:pt x="27" y="138"/>
                  </a:lnTo>
                  <a:lnTo>
                    <a:pt x="30" y="133"/>
                  </a:lnTo>
                  <a:lnTo>
                    <a:pt x="42" y="124"/>
                  </a:lnTo>
                  <a:lnTo>
                    <a:pt x="48" y="123"/>
                  </a:lnTo>
                  <a:lnTo>
                    <a:pt x="59" y="127"/>
                  </a:lnTo>
                  <a:lnTo>
                    <a:pt x="68" y="124"/>
                  </a:lnTo>
                  <a:lnTo>
                    <a:pt x="69" y="123"/>
                  </a:lnTo>
                  <a:lnTo>
                    <a:pt x="74" y="123"/>
                  </a:lnTo>
                  <a:lnTo>
                    <a:pt x="72" y="120"/>
                  </a:lnTo>
                  <a:lnTo>
                    <a:pt x="74" y="109"/>
                  </a:lnTo>
                  <a:lnTo>
                    <a:pt x="77" y="108"/>
                  </a:lnTo>
                  <a:lnTo>
                    <a:pt x="78" y="103"/>
                  </a:lnTo>
                  <a:lnTo>
                    <a:pt x="84" y="99"/>
                  </a:lnTo>
                  <a:lnTo>
                    <a:pt x="93" y="99"/>
                  </a:lnTo>
                  <a:lnTo>
                    <a:pt x="96" y="102"/>
                  </a:lnTo>
                  <a:lnTo>
                    <a:pt x="96" y="105"/>
                  </a:lnTo>
                  <a:lnTo>
                    <a:pt x="102" y="111"/>
                  </a:lnTo>
                  <a:lnTo>
                    <a:pt x="105" y="111"/>
                  </a:lnTo>
                  <a:lnTo>
                    <a:pt x="107" y="108"/>
                  </a:lnTo>
                  <a:lnTo>
                    <a:pt x="111" y="111"/>
                  </a:lnTo>
                  <a:lnTo>
                    <a:pt x="119" y="112"/>
                  </a:lnTo>
                  <a:lnTo>
                    <a:pt x="134" y="112"/>
                  </a:lnTo>
                  <a:lnTo>
                    <a:pt x="137" y="112"/>
                  </a:lnTo>
                  <a:lnTo>
                    <a:pt x="137" y="106"/>
                  </a:lnTo>
                  <a:lnTo>
                    <a:pt x="141" y="103"/>
                  </a:lnTo>
                  <a:lnTo>
                    <a:pt x="147" y="105"/>
                  </a:lnTo>
                  <a:lnTo>
                    <a:pt x="150" y="106"/>
                  </a:lnTo>
                  <a:lnTo>
                    <a:pt x="169" y="100"/>
                  </a:lnTo>
                  <a:lnTo>
                    <a:pt x="171" y="100"/>
                  </a:lnTo>
                  <a:lnTo>
                    <a:pt x="172" y="102"/>
                  </a:lnTo>
                  <a:lnTo>
                    <a:pt x="171" y="102"/>
                  </a:lnTo>
                  <a:lnTo>
                    <a:pt x="174" y="103"/>
                  </a:lnTo>
                  <a:lnTo>
                    <a:pt x="175" y="102"/>
                  </a:lnTo>
                  <a:lnTo>
                    <a:pt x="180" y="102"/>
                  </a:lnTo>
                  <a:lnTo>
                    <a:pt x="181" y="97"/>
                  </a:lnTo>
                  <a:lnTo>
                    <a:pt x="187" y="99"/>
                  </a:lnTo>
                  <a:lnTo>
                    <a:pt x="199" y="97"/>
                  </a:lnTo>
                  <a:lnTo>
                    <a:pt x="202" y="102"/>
                  </a:lnTo>
                  <a:lnTo>
                    <a:pt x="205" y="99"/>
                  </a:lnTo>
                  <a:lnTo>
                    <a:pt x="208" y="102"/>
                  </a:lnTo>
                  <a:lnTo>
                    <a:pt x="211" y="99"/>
                  </a:lnTo>
                  <a:lnTo>
                    <a:pt x="219" y="99"/>
                  </a:lnTo>
                  <a:lnTo>
                    <a:pt x="217" y="96"/>
                  </a:lnTo>
                  <a:lnTo>
                    <a:pt x="217" y="93"/>
                  </a:lnTo>
                  <a:lnTo>
                    <a:pt x="216" y="90"/>
                  </a:lnTo>
                  <a:lnTo>
                    <a:pt x="207" y="84"/>
                  </a:lnTo>
                  <a:lnTo>
                    <a:pt x="204" y="84"/>
                  </a:lnTo>
                  <a:lnTo>
                    <a:pt x="202" y="79"/>
                  </a:lnTo>
                  <a:lnTo>
                    <a:pt x="201" y="77"/>
                  </a:lnTo>
                  <a:lnTo>
                    <a:pt x="198" y="71"/>
                  </a:lnTo>
                  <a:lnTo>
                    <a:pt x="195" y="69"/>
                  </a:lnTo>
                  <a:lnTo>
                    <a:pt x="192" y="66"/>
                  </a:lnTo>
                  <a:lnTo>
                    <a:pt x="181" y="59"/>
                  </a:lnTo>
                  <a:lnTo>
                    <a:pt x="180" y="56"/>
                  </a:lnTo>
                  <a:lnTo>
                    <a:pt x="180" y="53"/>
                  </a:lnTo>
                  <a:lnTo>
                    <a:pt x="180" y="51"/>
                  </a:lnTo>
                  <a:lnTo>
                    <a:pt x="174" y="47"/>
                  </a:lnTo>
                  <a:lnTo>
                    <a:pt x="166" y="47"/>
                  </a:lnTo>
                  <a:lnTo>
                    <a:pt x="163" y="45"/>
                  </a:lnTo>
                  <a:lnTo>
                    <a:pt x="162" y="41"/>
                  </a:lnTo>
                  <a:lnTo>
                    <a:pt x="154" y="39"/>
                  </a:lnTo>
                  <a:lnTo>
                    <a:pt x="151" y="36"/>
                  </a:lnTo>
                  <a:lnTo>
                    <a:pt x="151" y="32"/>
                  </a:lnTo>
                  <a:lnTo>
                    <a:pt x="153" y="21"/>
                  </a:lnTo>
                  <a:lnTo>
                    <a:pt x="151" y="17"/>
                  </a:lnTo>
                  <a:lnTo>
                    <a:pt x="138"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35" name="Freeform 809"/>
            <p:cNvSpPr>
              <a:spLocks/>
            </p:cNvSpPr>
            <p:nvPr/>
          </p:nvSpPr>
          <p:spPr bwMode="auto">
            <a:xfrm>
              <a:off x="3438" y="2510"/>
              <a:ext cx="26" cy="33"/>
            </a:xfrm>
            <a:custGeom>
              <a:avLst/>
              <a:gdLst>
                <a:gd name="T0" fmla="*/ 21 w 26"/>
                <a:gd name="T1" fmla="*/ 0 h 33"/>
                <a:gd name="T2" fmla="*/ 8 w 26"/>
                <a:gd name="T3" fmla="*/ 9 h 33"/>
                <a:gd name="T4" fmla="*/ 5 w 26"/>
                <a:gd name="T5" fmla="*/ 20 h 33"/>
                <a:gd name="T6" fmla="*/ 0 w 26"/>
                <a:gd name="T7" fmla="*/ 27 h 33"/>
                <a:gd name="T8" fmla="*/ 2 w 26"/>
                <a:gd name="T9" fmla="*/ 30 h 33"/>
                <a:gd name="T10" fmla="*/ 3 w 26"/>
                <a:gd name="T11" fmla="*/ 32 h 33"/>
                <a:gd name="T12" fmla="*/ 6 w 26"/>
                <a:gd name="T13" fmla="*/ 32 h 33"/>
                <a:gd name="T14" fmla="*/ 8 w 26"/>
                <a:gd name="T15" fmla="*/ 32 h 33"/>
                <a:gd name="T16" fmla="*/ 11 w 26"/>
                <a:gd name="T17" fmla="*/ 32 h 33"/>
                <a:gd name="T18" fmla="*/ 15 w 26"/>
                <a:gd name="T19" fmla="*/ 30 h 33"/>
                <a:gd name="T20" fmla="*/ 17 w 26"/>
                <a:gd name="T21" fmla="*/ 30 h 33"/>
                <a:gd name="T22" fmla="*/ 18 w 26"/>
                <a:gd name="T23" fmla="*/ 32 h 33"/>
                <a:gd name="T24" fmla="*/ 18 w 26"/>
                <a:gd name="T25" fmla="*/ 33 h 33"/>
                <a:gd name="T26" fmla="*/ 20 w 26"/>
                <a:gd name="T27" fmla="*/ 30 h 33"/>
                <a:gd name="T28" fmla="*/ 23 w 26"/>
                <a:gd name="T29" fmla="*/ 27 h 33"/>
                <a:gd name="T30" fmla="*/ 24 w 26"/>
                <a:gd name="T31" fmla="*/ 24 h 33"/>
                <a:gd name="T32" fmla="*/ 24 w 26"/>
                <a:gd name="T33" fmla="*/ 23 h 33"/>
                <a:gd name="T34" fmla="*/ 23 w 26"/>
                <a:gd name="T35" fmla="*/ 23 h 33"/>
                <a:gd name="T36" fmla="*/ 23 w 26"/>
                <a:gd name="T37" fmla="*/ 21 h 33"/>
                <a:gd name="T38" fmla="*/ 20 w 26"/>
                <a:gd name="T39" fmla="*/ 21 h 33"/>
                <a:gd name="T40" fmla="*/ 18 w 26"/>
                <a:gd name="T41" fmla="*/ 21 h 33"/>
                <a:gd name="T42" fmla="*/ 15 w 26"/>
                <a:gd name="T43" fmla="*/ 23 h 33"/>
                <a:gd name="T44" fmla="*/ 14 w 26"/>
                <a:gd name="T45" fmla="*/ 23 h 33"/>
                <a:gd name="T46" fmla="*/ 12 w 26"/>
                <a:gd name="T47" fmla="*/ 21 h 33"/>
                <a:gd name="T48" fmla="*/ 14 w 26"/>
                <a:gd name="T49" fmla="*/ 21 h 33"/>
                <a:gd name="T50" fmla="*/ 15 w 26"/>
                <a:gd name="T51" fmla="*/ 21 h 33"/>
                <a:gd name="T52" fmla="*/ 17 w 26"/>
                <a:gd name="T53" fmla="*/ 18 h 33"/>
                <a:gd name="T54" fmla="*/ 18 w 26"/>
                <a:gd name="T55" fmla="*/ 18 h 33"/>
                <a:gd name="T56" fmla="*/ 20 w 26"/>
                <a:gd name="T57" fmla="*/ 18 h 33"/>
                <a:gd name="T58" fmla="*/ 21 w 26"/>
                <a:gd name="T59" fmla="*/ 15 h 33"/>
                <a:gd name="T60" fmla="*/ 24 w 26"/>
                <a:gd name="T61" fmla="*/ 15 h 33"/>
                <a:gd name="T62" fmla="*/ 26 w 26"/>
                <a:gd name="T63" fmla="*/ 14 h 33"/>
                <a:gd name="T64" fmla="*/ 26 w 26"/>
                <a:gd name="T65" fmla="*/ 12 h 33"/>
                <a:gd name="T66" fmla="*/ 26 w 26"/>
                <a:gd name="T67" fmla="*/ 6 h 33"/>
                <a:gd name="T68" fmla="*/ 24 w 26"/>
                <a:gd name="T69" fmla="*/ 5 h 33"/>
                <a:gd name="T70" fmla="*/ 23 w 26"/>
                <a:gd name="T71" fmla="*/ 3 h 33"/>
                <a:gd name="T72" fmla="*/ 21 w 26"/>
                <a:gd name="T73" fmla="*/ 2 h 33"/>
                <a:gd name="T74" fmla="*/ 21 w 26"/>
                <a:gd name="T75" fmla="*/ 0 h 3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
                <a:gd name="T115" fmla="*/ 0 h 33"/>
                <a:gd name="T116" fmla="*/ 26 w 26"/>
                <a:gd name="T117" fmla="*/ 33 h 3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 h="33">
                  <a:moveTo>
                    <a:pt x="21" y="0"/>
                  </a:moveTo>
                  <a:lnTo>
                    <a:pt x="8" y="9"/>
                  </a:lnTo>
                  <a:lnTo>
                    <a:pt x="5" y="20"/>
                  </a:lnTo>
                  <a:lnTo>
                    <a:pt x="0" y="27"/>
                  </a:lnTo>
                  <a:lnTo>
                    <a:pt x="2" y="30"/>
                  </a:lnTo>
                  <a:lnTo>
                    <a:pt x="3" y="32"/>
                  </a:lnTo>
                  <a:lnTo>
                    <a:pt x="6" y="32"/>
                  </a:lnTo>
                  <a:lnTo>
                    <a:pt x="8" y="32"/>
                  </a:lnTo>
                  <a:lnTo>
                    <a:pt x="11" y="32"/>
                  </a:lnTo>
                  <a:lnTo>
                    <a:pt x="15" y="30"/>
                  </a:lnTo>
                  <a:lnTo>
                    <a:pt x="17" y="30"/>
                  </a:lnTo>
                  <a:lnTo>
                    <a:pt x="18" y="32"/>
                  </a:lnTo>
                  <a:lnTo>
                    <a:pt x="18" y="33"/>
                  </a:lnTo>
                  <a:lnTo>
                    <a:pt x="20" y="30"/>
                  </a:lnTo>
                  <a:lnTo>
                    <a:pt x="23" y="27"/>
                  </a:lnTo>
                  <a:lnTo>
                    <a:pt x="24" y="24"/>
                  </a:lnTo>
                  <a:lnTo>
                    <a:pt x="24" y="23"/>
                  </a:lnTo>
                  <a:lnTo>
                    <a:pt x="23" y="23"/>
                  </a:lnTo>
                  <a:lnTo>
                    <a:pt x="23" y="21"/>
                  </a:lnTo>
                  <a:lnTo>
                    <a:pt x="20" y="21"/>
                  </a:lnTo>
                  <a:lnTo>
                    <a:pt x="18" y="21"/>
                  </a:lnTo>
                  <a:lnTo>
                    <a:pt x="15" y="23"/>
                  </a:lnTo>
                  <a:lnTo>
                    <a:pt x="14" y="23"/>
                  </a:lnTo>
                  <a:lnTo>
                    <a:pt x="12" y="21"/>
                  </a:lnTo>
                  <a:lnTo>
                    <a:pt x="14" y="21"/>
                  </a:lnTo>
                  <a:lnTo>
                    <a:pt x="15" y="21"/>
                  </a:lnTo>
                  <a:lnTo>
                    <a:pt x="17" y="18"/>
                  </a:lnTo>
                  <a:lnTo>
                    <a:pt x="18" y="18"/>
                  </a:lnTo>
                  <a:lnTo>
                    <a:pt x="20" y="18"/>
                  </a:lnTo>
                  <a:lnTo>
                    <a:pt x="21" y="15"/>
                  </a:lnTo>
                  <a:lnTo>
                    <a:pt x="24" y="15"/>
                  </a:lnTo>
                  <a:lnTo>
                    <a:pt x="26" y="14"/>
                  </a:lnTo>
                  <a:lnTo>
                    <a:pt x="26" y="12"/>
                  </a:lnTo>
                  <a:lnTo>
                    <a:pt x="26" y="6"/>
                  </a:lnTo>
                  <a:lnTo>
                    <a:pt x="24" y="5"/>
                  </a:lnTo>
                  <a:lnTo>
                    <a:pt x="23" y="3"/>
                  </a:lnTo>
                  <a:lnTo>
                    <a:pt x="21" y="2"/>
                  </a:lnTo>
                  <a:lnTo>
                    <a:pt x="21"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36" name="Freeform 810"/>
            <p:cNvSpPr>
              <a:spLocks/>
            </p:cNvSpPr>
            <p:nvPr/>
          </p:nvSpPr>
          <p:spPr bwMode="auto">
            <a:xfrm>
              <a:off x="3224" y="2742"/>
              <a:ext cx="32" cy="29"/>
            </a:xfrm>
            <a:custGeom>
              <a:avLst/>
              <a:gdLst>
                <a:gd name="T0" fmla="*/ 2 w 32"/>
                <a:gd name="T1" fmla="*/ 27 h 29"/>
                <a:gd name="T2" fmla="*/ 3 w 32"/>
                <a:gd name="T3" fmla="*/ 27 h 29"/>
                <a:gd name="T4" fmla="*/ 3 w 32"/>
                <a:gd name="T5" fmla="*/ 26 h 29"/>
                <a:gd name="T6" fmla="*/ 5 w 32"/>
                <a:gd name="T7" fmla="*/ 24 h 29"/>
                <a:gd name="T8" fmla="*/ 6 w 32"/>
                <a:gd name="T9" fmla="*/ 24 h 29"/>
                <a:gd name="T10" fmla="*/ 8 w 32"/>
                <a:gd name="T11" fmla="*/ 29 h 29"/>
                <a:gd name="T12" fmla="*/ 9 w 32"/>
                <a:gd name="T13" fmla="*/ 29 h 29"/>
                <a:gd name="T14" fmla="*/ 11 w 32"/>
                <a:gd name="T15" fmla="*/ 29 h 29"/>
                <a:gd name="T16" fmla="*/ 12 w 32"/>
                <a:gd name="T17" fmla="*/ 27 h 29"/>
                <a:gd name="T18" fmla="*/ 15 w 32"/>
                <a:gd name="T19" fmla="*/ 27 h 29"/>
                <a:gd name="T20" fmla="*/ 17 w 32"/>
                <a:gd name="T21" fmla="*/ 27 h 29"/>
                <a:gd name="T22" fmla="*/ 17 w 32"/>
                <a:gd name="T23" fmla="*/ 24 h 29"/>
                <a:gd name="T24" fmla="*/ 17 w 32"/>
                <a:gd name="T25" fmla="*/ 23 h 29"/>
                <a:gd name="T26" fmla="*/ 20 w 32"/>
                <a:gd name="T27" fmla="*/ 23 h 29"/>
                <a:gd name="T28" fmla="*/ 24 w 32"/>
                <a:gd name="T29" fmla="*/ 21 h 29"/>
                <a:gd name="T30" fmla="*/ 26 w 32"/>
                <a:gd name="T31" fmla="*/ 21 h 29"/>
                <a:gd name="T32" fmla="*/ 27 w 32"/>
                <a:gd name="T33" fmla="*/ 21 h 29"/>
                <a:gd name="T34" fmla="*/ 27 w 32"/>
                <a:gd name="T35" fmla="*/ 23 h 29"/>
                <a:gd name="T36" fmla="*/ 32 w 32"/>
                <a:gd name="T37" fmla="*/ 18 h 29"/>
                <a:gd name="T38" fmla="*/ 32 w 32"/>
                <a:gd name="T39" fmla="*/ 15 h 29"/>
                <a:gd name="T40" fmla="*/ 24 w 32"/>
                <a:gd name="T41" fmla="*/ 0 h 29"/>
                <a:gd name="T42" fmla="*/ 23 w 32"/>
                <a:gd name="T43" fmla="*/ 0 h 29"/>
                <a:gd name="T44" fmla="*/ 21 w 32"/>
                <a:gd name="T45" fmla="*/ 2 h 29"/>
                <a:gd name="T46" fmla="*/ 20 w 32"/>
                <a:gd name="T47" fmla="*/ 2 h 29"/>
                <a:gd name="T48" fmla="*/ 18 w 32"/>
                <a:gd name="T49" fmla="*/ 6 h 29"/>
                <a:gd name="T50" fmla="*/ 15 w 32"/>
                <a:gd name="T51" fmla="*/ 6 h 29"/>
                <a:gd name="T52" fmla="*/ 14 w 32"/>
                <a:gd name="T53" fmla="*/ 5 h 29"/>
                <a:gd name="T54" fmla="*/ 12 w 32"/>
                <a:gd name="T55" fmla="*/ 5 h 29"/>
                <a:gd name="T56" fmla="*/ 11 w 32"/>
                <a:gd name="T57" fmla="*/ 5 h 29"/>
                <a:gd name="T58" fmla="*/ 0 w 32"/>
                <a:gd name="T59" fmla="*/ 23 h 29"/>
                <a:gd name="T60" fmla="*/ 0 w 32"/>
                <a:gd name="T61" fmla="*/ 26 h 29"/>
                <a:gd name="T62" fmla="*/ 2 w 32"/>
                <a:gd name="T63" fmla="*/ 27 h 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
                <a:gd name="T97" fmla="*/ 0 h 29"/>
                <a:gd name="T98" fmla="*/ 32 w 32"/>
                <a:gd name="T99" fmla="*/ 29 h 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 h="29">
                  <a:moveTo>
                    <a:pt x="2" y="27"/>
                  </a:moveTo>
                  <a:lnTo>
                    <a:pt x="3" y="27"/>
                  </a:lnTo>
                  <a:lnTo>
                    <a:pt x="3" y="26"/>
                  </a:lnTo>
                  <a:lnTo>
                    <a:pt x="5" y="24"/>
                  </a:lnTo>
                  <a:lnTo>
                    <a:pt x="6" y="24"/>
                  </a:lnTo>
                  <a:lnTo>
                    <a:pt x="8" y="29"/>
                  </a:lnTo>
                  <a:lnTo>
                    <a:pt x="9" y="29"/>
                  </a:lnTo>
                  <a:lnTo>
                    <a:pt x="11" y="29"/>
                  </a:lnTo>
                  <a:lnTo>
                    <a:pt x="12" y="27"/>
                  </a:lnTo>
                  <a:lnTo>
                    <a:pt x="15" y="27"/>
                  </a:lnTo>
                  <a:lnTo>
                    <a:pt x="17" y="27"/>
                  </a:lnTo>
                  <a:lnTo>
                    <a:pt x="17" y="24"/>
                  </a:lnTo>
                  <a:lnTo>
                    <a:pt x="17" y="23"/>
                  </a:lnTo>
                  <a:lnTo>
                    <a:pt x="20" y="23"/>
                  </a:lnTo>
                  <a:lnTo>
                    <a:pt x="24" y="21"/>
                  </a:lnTo>
                  <a:lnTo>
                    <a:pt x="26" y="21"/>
                  </a:lnTo>
                  <a:lnTo>
                    <a:pt x="27" y="21"/>
                  </a:lnTo>
                  <a:lnTo>
                    <a:pt x="27" y="23"/>
                  </a:lnTo>
                  <a:lnTo>
                    <a:pt x="32" y="18"/>
                  </a:lnTo>
                  <a:lnTo>
                    <a:pt x="32" y="15"/>
                  </a:lnTo>
                  <a:lnTo>
                    <a:pt x="24" y="0"/>
                  </a:lnTo>
                  <a:lnTo>
                    <a:pt x="23" y="0"/>
                  </a:lnTo>
                  <a:lnTo>
                    <a:pt x="21" y="2"/>
                  </a:lnTo>
                  <a:lnTo>
                    <a:pt x="20" y="2"/>
                  </a:lnTo>
                  <a:lnTo>
                    <a:pt x="18" y="6"/>
                  </a:lnTo>
                  <a:lnTo>
                    <a:pt x="15" y="6"/>
                  </a:lnTo>
                  <a:lnTo>
                    <a:pt x="14" y="5"/>
                  </a:lnTo>
                  <a:lnTo>
                    <a:pt x="12" y="5"/>
                  </a:lnTo>
                  <a:lnTo>
                    <a:pt x="11" y="5"/>
                  </a:lnTo>
                  <a:lnTo>
                    <a:pt x="0" y="23"/>
                  </a:lnTo>
                  <a:lnTo>
                    <a:pt x="0" y="26"/>
                  </a:lnTo>
                  <a:lnTo>
                    <a:pt x="2" y="27"/>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37" name="Freeform 811"/>
            <p:cNvSpPr>
              <a:spLocks/>
            </p:cNvSpPr>
            <p:nvPr/>
          </p:nvSpPr>
          <p:spPr bwMode="auto">
            <a:xfrm>
              <a:off x="3465" y="1967"/>
              <a:ext cx="53" cy="52"/>
            </a:xfrm>
            <a:custGeom>
              <a:avLst/>
              <a:gdLst>
                <a:gd name="T0" fmla="*/ 24 w 53"/>
                <a:gd name="T1" fmla="*/ 36 h 52"/>
                <a:gd name="T2" fmla="*/ 20 w 53"/>
                <a:gd name="T3" fmla="*/ 31 h 52"/>
                <a:gd name="T4" fmla="*/ 17 w 53"/>
                <a:gd name="T5" fmla="*/ 30 h 52"/>
                <a:gd name="T6" fmla="*/ 14 w 53"/>
                <a:gd name="T7" fmla="*/ 27 h 52"/>
                <a:gd name="T8" fmla="*/ 8 w 53"/>
                <a:gd name="T9" fmla="*/ 24 h 52"/>
                <a:gd name="T10" fmla="*/ 6 w 53"/>
                <a:gd name="T11" fmla="*/ 21 h 52"/>
                <a:gd name="T12" fmla="*/ 5 w 53"/>
                <a:gd name="T13" fmla="*/ 10 h 52"/>
                <a:gd name="T14" fmla="*/ 2 w 53"/>
                <a:gd name="T15" fmla="*/ 6 h 52"/>
                <a:gd name="T16" fmla="*/ 0 w 53"/>
                <a:gd name="T17" fmla="*/ 4 h 52"/>
                <a:gd name="T18" fmla="*/ 6 w 53"/>
                <a:gd name="T19" fmla="*/ 3 h 52"/>
                <a:gd name="T20" fmla="*/ 8 w 53"/>
                <a:gd name="T21" fmla="*/ 1 h 52"/>
                <a:gd name="T22" fmla="*/ 14 w 53"/>
                <a:gd name="T23" fmla="*/ 1 h 52"/>
                <a:gd name="T24" fmla="*/ 15 w 53"/>
                <a:gd name="T25" fmla="*/ 0 h 52"/>
                <a:gd name="T26" fmla="*/ 20 w 53"/>
                <a:gd name="T27" fmla="*/ 1 h 52"/>
                <a:gd name="T28" fmla="*/ 26 w 53"/>
                <a:gd name="T29" fmla="*/ 0 h 52"/>
                <a:gd name="T30" fmla="*/ 30 w 53"/>
                <a:gd name="T31" fmla="*/ 6 h 52"/>
                <a:gd name="T32" fmla="*/ 32 w 53"/>
                <a:gd name="T33" fmla="*/ 6 h 52"/>
                <a:gd name="T34" fmla="*/ 35 w 53"/>
                <a:gd name="T35" fmla="*/ 7 h 52"/>
                <a:gd name="T36" fmla="*/ 35 w 53"/>
                <a:gd name="T37" fmla="*/ 9 h 52"/>
                <a:gd name="T38" fmla="*/ 33 w 53"/>
                <a:gd name="T39" fmla="*/ 12 h 52"/>
                <a:gd name="T40" fmla="*/ 33 w 53"/>
                <a:gd name="T41" fmla="*/ 13 h 52"/>
                <a:gd name="T42" fmla="*/ 35 w 53"/>
                <a:gd name="T43" fmla="*/ 16 h 52"/>
                <a:gd name="T44" fmla="*/ 38 w 53"/>
                <a:gd name="T45" fmla="*/ 19 h 52"/>
                <a:gd name="T46" fmla="*/ 42 w 53"/>
                <a:gd name="T47" fmla="*/ 22 h 52"/>
                <a:gd name="T48" fmla="*/ 42 w 53"/>
                <a:gd name="T49" fmla="*/ 25 h 52"/>
                <a:gd name="T50" fmla="*/ 41 w 53"/>
                <a:gd name="T51" fmla="*/ 27 h 52"/>
                <a:gd name="T52" fmla="*/ 39 w 53"/>
                <a:gd name="T53" fmla="*/ 28 h 52"/>
                <a:gd name="T54" fmla="*/ 39 w 53"/>
                <a:gd name="T55" fmla="*/ 30 h 52"/>
                <a:gd name="T56" fmla="*/ 42 w 53"/>
                <a:gd name="T57" fmla="*/ 34 h 52"/>
                <a:gd name="T58" fmla="*/ 47 w 53"/>
                <a:gd name="T59" fmla="*/ 37 h 52"/>
                <a:gd name="T60" fmla="*/ 50 w 53"/>
                <a:gd name="T61" fmla="*/ 36 h 52"/>
                <a:gd name="T62" fmla="*/ 51 w 53"/>
                <a:gd name="T63" fmla="*/ 37 h 52"/>
                <a:gd name="T64" fmla="*/ 50 w 53"/>
                <a:gd name="T65" fmla="*/ 42 h 52"/>
                <a:gd name="T66" fmla="*/ 51 w 53"/>
                <a:gd name="T67" fmla="*/ 43 h 52"/>
                <a:gd name="T68" fmla="*/ 51 w 53"/>
                <a:gd name="T69" fmla="*/ 46 h 52"/>
                <a:gd name="T70" fmla="*/ 50 w 53"/>
                <a:gd name="T71" fmla="*/ 46 h 52"/>
                <a:gd name="T72" fmla="*/ 51 w 53"/>
                <a:gd name="T73" fmla="*/ 51 h 52"/>
                <a:gd name="T74" fmla="*/ 53 w 53"/>
                <a:gd name="T75" fmla="*/ 52 h 52"/>
                <a:gd name="T76" fmla="*/ 44 w 53"/>
                <a:gd name="T77" fmla="*/ 52 h 52"/>
                <a:gd name="T78" fmla="*/ 42 w 53"/>
                <a:gd name="T79" fmla="*/ 45 h 52"/>
                <a:gd name="T80" fmla="*/ 39 w 53"/>
                <a:gd name="T81" fmla="*/ 39 h 52"/>
                <a:gd name="T82" fmla="*/ 38 w 53"/>
                <a:gd name="T83" fmla="*/ 37 h 52"/>
                <a:gd name="T84" fmla="*/ 35 w 53"/>
                <a:gd name="T85" fmla="*/ 39 h 52"/>
                <a:gd name="T86" fmla="*/ 32 w 53"/>
                <a:gd name="T87" fmla="*/ 39 h 52"/>
                <a:gd name="T88" fmla="*/ 30 w 53"/>
                <a:gd name="T89" fmla="*/ 37 h 52"/>
                <a:gd name="T90" fmla="*/ 29 w 53"/>
                <a:gd name="T91" fmla="*/ 36 h 52"/>
                <a:gd name="T92" fmla="*/ 26 w 53"/>
                <a:gd name="T93" fmla="*/ 34 h 52"/>
                <a:gd name="T94" fmla="*/ 24 w 53"/>
                <a:gd name="T95" fmla="*/ 36 h 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3"/>
                <a:gd name="T145" fmla="*/ 0 h 52"/>
                <a:gd name="T146" fmla="*/ 53 w 53"/>
                <a:gd name="T147" fmla="*/ 52 h 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3" h="52">
                  <a:moveTo>
                    <a:pt x="24" y="36"/>
                  </a:moveTo>
                  <a:lnTo>
                    <a:pt x="20" y="31"/>
                  </a:lnTo>
                  <a:lnTo>
                    <a:pt x="17" y="30"/>
                  </a:lnTo>
                  <a:lnTo>
                    <a:pt x="14" y="27"/>
                  </a:lnTo>
                  <a:lnTo>
                    <a:pt x="8" y="24"/>
                  </a:lnTo>
                  <a:lnTo>
                    <a:pt x="6" y="21"/>
                  </a:lnTo>
                  <a:lnTo>
                    <a:pt x="5" y="10"/>
                  </a:lnTo>
                  <a:lnTo>
                    <a:pt x="2" y="6"/>
                  </a:lnTo>
                  <a:lnTo>
                    <a:pt x="0" y="4"/>
                  </a:lnTo>
                  <a:lnTo>
                    <a:pt x="6" y="3"/>
                  </a:lnTo>
                  <a:lnTo>
                    <a:pt x="8" y="1"/>
                  </a:lnTo>
                  <a:lnTo>
                    <a:pt x="14" y="1"/>
                  </a:lnTo>
                  <a:lnTo>
                    <a:pt x="15" y="0"/>
                  </a:lnTo>
                  <a:lnTo>
                    <a:pt x="20" y="1"/>
                  </a:lnTo>
                  <a:lnTo>
                    <a:pt x="26" y="0"/>
                  </a:lnTo>
                  <a:lnTo>
                    <a:pt x="30" y="6"/>
                  </a:lnTo>
                  <a:lnTo>
                    <a:pt x="32" y="6"/>
                  </a:lnTo>
                  <a:lnTo>
                    <a:pt x="35" y="7"/>
                  </a:lnTo>
                  <a:lnTo>
                    <a:pt x="35" y="9"/>
                  </a:lnTo>
                  <a:lnTo>
                    <a:pt x="33" y="12"/>
                  </a:lnTo>
                  <a:lnTo>
                    <a:pt x="33" y="13"/>
                  </a:lnTo>
                  <a:lnTo>
                    <a:pt x="35" y="16"/>
                  </a:lnTo>
                  <a:lnTo>
                    <a:pt x="38" y="19"/>
                  </a:lnTo>
                  <a:lnTo>
                    <a:pt x="42" y="22"/>
                  </a:lnTo>
                  <a:lnTo>
                    <a:pt x="42" y="25"/>
                  </a:lnTo>
                  <a:lnTo>
                    <a:pt x="41" y="27"/>
                  </a:lnTo>
                  <a:lnTo>
                    <a:pt x="39" y="28"/>
                  </a:lnTo>
                  <a:lnTo>
                    <a:pt x="39" y="30"/>
                  </a:lnTo>
                  <a:lnTo>
                    <a:pt x="42" y="34"/>
                  </a:lnTo>
                  <a:lnTo>
                    <a:pt x="47" y="37"/>
                  </a:lnTo>
                  <a:lnTo>
                    <a:pt x="50" y="36"/>
                  </a:lnTo>
                  <a:lnTo>
                    <a:pt x="51" y="37"/>
                  </a:lnTo>
                  <a:lnTo>
                    <a:pt x="50" y="42"/>
                  </a:lnTo>
                  <a:lnTo>
                    <a:pt x="51" y="43"/>
                  </a:lnTo>
                  <a:lnTo>
                    <a:pt x="51" y="46"/>
                  </a:lnTo>
                  <a:lnTo>
                    <a:pt x="50" y="46"/>
                  </a:lnTo>
                  <a:lnTo>
                    <a:pt x="51" y="51"/>
                  </a:lnTo>
                  <a:lnTo>
                    <a:pt x="53" y="52"/>
                  </a:lnTo>
                  <a:lnTo>
                    <a:pt x="44" y="52"/>
                  </a:lnTo>
                  <a:lnTo>
                    <a:pt x="42" y="45"/>
                  </a:lnTo>
                  <a:lnTo>
                    <a:pt x="39" y="39"/>
                  </a:lnTo>
                  <a:lnTo>
                    <a:pt x="38" y="37"/>
                  </a:lnTo>
                  <a:lnTo>
                    <a:pt x="35" y="39"/>
                  </a:lnTo>
                  <a:lnTo>
                    <a:pt x="32" y="39"/>
                  </a:lnTo>
                  <a:lnTo>
                    <a:pt x="30" y="37"/>
                  </a:lnTo>
                  <a:lnTo>
                    <a:pt x="29" y="36"/>
                  </a:lnTo>
                  <a:lnTo>
                    <a:pt x="26" y="34"/>
                  </a:lnTo>
                  <a:lnTo>
                    <a:pt x="24" y="3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38" name="Freeform 812"/>
            <p:cNvSpPr>
              <a:spLocks/>
            </p:cNvSpPr>
            <p:nvPr/>
          </p:nvSpPr>
          <p:spPr bwMode="auto">
            <a:xfrm>
              <a:off x="3919" y="1998"/>
              <a:ext cx="3" cy="3"/>
            </a:xfrm>
            <a:custGeom>
              <a:avLst/>
              <a:gdLst>
                <a:gd name="T0" fmla="*/ 3 w 3"/>
                <a:gd name="T1" fmla="*/ 2 h 3"/>
                <a:gd name="T2" fmla="*/ 3 w 3"/>
                <a:gd name="T3" fmla="*/ 0 h 3"/>
                <a:gd name="T4" fmla="*/ 0 w 3"/>
                <a:gd name="T5" fmla="*/ 0 h 3"/>
                <a:gd name="T6" fmla="*/ 0 w 3"/>
                <a:gd name="T7" fmla="*/ 3 h 3"/>
                <a:gd name="T8" fmla="*/ 3 w 3"/>
                <a:gd name="T9" fmla="*/ 3 h 3"/>
                <a:gd name="T10" fmla="*/ 3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2"/>
                  </a:moveTo>
                  <a:lnTo>
                    <a:pt x="3" y="0"/>
                  </a:lnTo>
                  <a:lnTo>
                    <a:pt x="0" y="0"/>
                  </a:lnTo>
                  <a:lnTo>
                    <a:pt x="0" y="3"/>
                  </a:lnTo>
                  <a:lnTo>
                    <a:pt x="3" y="3"/>
                  </a:lnTo>
                  <a:lnTo>
                    <a:pt x="3"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39" name="Freeform 813"/>
            <p:cNvSpPr>
              <a:spLocks/>
            </p:cNvSpPr>
            <p:nvPr/>
          </p:nvSpPr>
          <p:spPr bwMode="auto">
            <a:xfrm>
              <a:off x="2453" y="2254"/>
              <a:ext cx="202" cy="222"/>
            </a:xfrm>
            <a:custGeom>
              <a:avLst/>
              <a:gdLst>
                <a:gd name="T0" fmla="*/ 6 w 202"/>
                <a:gd name="T1" fmla="*/ 105 h 222"/>
                <a:gd name="T2" fmla="*/ 2 w 202"/>
                <a:gd name="T3" fmla="*/ 111 h 222"/>
                <a:gd name="T4" fmla="*/ 3 w 202"/>
                <a:gd name="T5" fmla="*/ 111 h 222"/>
                <a:gd name="T6" fmla="*/ 8 w 202"/>
                <a:gd name="T7" fmla="*/ 120 h 222"/>
                <a:gd name="T8" fmla="*/ 14 w 202"/>
                <a:gd name="T9" fmla="*/ 126 h 222"/>
                <a:gd name="T10" fmla="*/ 11 w 202"/>
                <a:gd name="T11" fmla="*/ 138 h 222"/>
                <a:gd name="T12" fmla="*/ 9 w 202"/>
                <a:gd name="T13" fmla="*/ 139 h 222"/>
                <a:gd name="T14" fmla="*/ 14 w 202"/>
                <a:gd name="T15" fmla="*/ 148 h 222"/>
                <a:gd name="T16" fmla="*/ 8 w 202"/>
                <a:gd name="T17" fmla="*/ 198 h 222"/>
                <a:gd name="T18" fmla="*/ 12 w 202"/>
                <a:gd name="T19" fmla="*/ 192 h 222"/>
                <a:gd name="T20" fmla="*/ 18 w 202"/>
                <a:gd name="T21" fmla="*/ 190 h 222"/>
                <a:gd name="T22" fmla="*/ 24 w 202"/>
                <a:gd name="T23" fmla="*/ 192 h 222"/>
                <a:gd name="T24" fmla="*/ 29 w 202"/>
                <a:gd name="T25" fmla="*/ 190 h 222"/>
                <a:gd name="T26" fmla="*/ 32 w 202"/>
                <a:gd name="T27" fmla="*/ 190 h 222"/>
                <a:gd name="T28" fmla="*/ 33 w 202"/>
                <a:gd name="T29" fmla="*/ 189 h 222"/>
                <a:gd name="T30" fmla="*/ 42 w 202"/>
                <a:gd name="T31" fmla="*/ 189 h 222"/>
                <a:gd name="T32" fmla="*/ 45 w 202"/>
                <a:gd name="T33" fmla="*/ 190 h 222"/>
                <a:gd name="T34" fmla="*/ 50 w 202"/>
                <a:gd name="T35" fmla="*/ 193 h 222"/>
                <a:gd name="T36" fmla="*/ 53 w 202"/>
                <a:gd name="T37" fmla="*/ 198 h 222"/>
                <a:gd name="T38" fmla="*/ 56 w 202"/>
                <a:gd name="T39" fmla="*/ 198 h 222"/>
                <a:gd name="T40" fmla="*/ 59 w 202"/>
                <a:gd name="T41" fmla="*/ 198 h 222"/>
                <a:gd name="T42" fmla="*/ 65 w 202"/>
                <a:gd name="T43" fmla="*/ 207 h 222"/>
                <a:gd name="T44" fmla="*/ 66 w 202"/>
                <a:gd name="T45" fmla="*/ 210 h 222"/>
                <a:gd name="T46" fmla="*/ 68 w 202"/>
                <a:gd name="T47" fmla="*/ 211 h 222"/>
                <a:gd name="T48" fmla="*/ 71 w 202"/>
                <a:gd name="T49" fmla="*/ 213 h 222"/>
                <a:gd name="T50" fmla="*/ 71 w 202"/>
                <a:gd name="T51" fmla="*/ 214 h 222"/>
                <a:gd name="T52" fmla="*/ 74 w 202"/>
                <a:gd name="T53" fmla="*/ 216 h 222"/>
                <a:gd name="T54" fmla="*/ 77 w 202"/>
                <a:gd name="T55" fmla="*/ 217 h 222"/>
                <a:gd name="T56" fmla="*/ 80 w 202"/>
                <a:gd name="T57" fmla="*/ 220 h 222"/>
                <a:gd name="T58" fmla="*/ 89 w 202"/>
                <a:gd name="T59" fmla="*/ 216 h 222"/>
                <a:gd name="T60" fmla="*/ 95 w 202"/>
                <a:gd name="T61" fmla="*/ 202 h 222"/>
                <a:gd name="T62" fmla="*/ 98 w 202"/>
                <a:gd name="T63" fmla="*/ 204 h 222"/>
                <a:gd name="T64" fmla="*/ 108 w 202"/>
                <a:gd name="T65" fmla="*/ 214 h 222"/>
                <a:gd name="T66" fmla="*/ 192 w 202"/>
                <a:gd name="T67" fmla="*/ 210 h 222"/>
                <a:gd name="T68" fmla="*/ 189 w 202"/>
                <a:gd name="T69" fmla="*/ 193 h 222"/>
                <a:gd name="T70" fmla="*/ 202 w 202"/>
                <a:gd name="T71" fmla="*/ 41 h 222"/>
                <a:gd name="T72" fmla="*/ 141 w 202"/>
                <a:gd name="T73" fmla="*/ 21 h 222"/>
                <a:gd name="T74" fmla="*/ 87 w 202"/>
                <a:gd name="T75" fmla="*/ 68 h 222"/>
                <a:gd name="T76" fmla="*/ 69 w 202"/>
                <a:gd name="T77" fmla="*/ 72 h 222"/>
                <a:gd name="T78" fmla="*/ 68 w 202"/>
                <a:gd name="T79" fmla="*/ 105 h 2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2"/>
                <a:gd name="T121" fmla="*/ 0 h 222"/>
                <a:gd name="T122" fmla="*/ 202 w 202"/>
                <a:gd name="T123" fmla="*/ 222 h 22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2" h="222">
                  <a:moveTo>
                    <a:pt x="60" y="105"/>
                  </a:moveTo>
                  <a:lnTo>
                    <a:pt x="6" y="105"/>
                  </a:lnTo>
                  <a:lnTo>
                    <a:pt x="5" y="108"/>
                  </a:lnTo>
                  <a:lnTo>
                    <a:pt x="2" y="111"/>
                  </a:lnTo>
                  <a:lnTo>
                    <a:pt x="0" y="113"/>
                  </a:lnTo>
                  <a:lnTo>
                    <a:pt x="3" y="111"/>
                  </a:lnTo>
                  <a:lnTo>
                    <a:pt x="8" y="118"/>
                  </a:lnTo>
                  <a:lnTo>
                    <a:pt x="8" y="120"/>
                  </a:lnTo>
                  <a:lnTo>
                    <a:pt x="11" y="118"/>
                  </a:lnTo>
                  <a:lnTo>
                    <a:pt x="14" y="126"/>
                  </a:lnTo>
                  <a:lnTo>
                    <a:pt x="14" y="133"/>
                  </a:lnTo>
                  <a:lnTo>
                    <a:pt x="11" y="138"/>
                  </a:lnTo>
                  <a:lnTo>
                    <a:pt x="11" y="139"/>
                  </a:lnTo>
                  <a:lnTo>
                    <a:pt x="9" y="139"/>
                  </a:lnTo>
                  <a:lnTo>
                    <a:pt x="9" y="141"/>
                  </a:lnTo>
                  <a:lnTo>
                    <a:pt x="14" y="148"/>
                  </a:lnTo>
                  <a:lnTo>
                    <a:pt x="17" y="171"/>
                  </a:lnTo>
                  <a:lnTo>
                    <a:pt x="8" y="198"/>
                  </a:lnTo>
                  <a:lnTo>
                    <a:pt x="11" y="195"/>
                  </a:lnTo>
                  <a:lnTo>
                    <a:pt x="12" y="192"/>
                  </a:lnTo>
                  <a:lnTo>
                    <a:pt x="14" y="190"/>
                  </a:lnTo>
                  <a:lnTo>
                    <a:pt x="18" y="190"/>
                  </a:lnTo>
                  <a:lnTo>
                    <a:pt x="21" y="192"/>
                  </a:lnTo>
                  <a:lnTo>
                    <a:pt x="24" y="192"/>
                  </a:lnTo>
                  <a:lnTo>
                    <a:pt x="24" y="190"/>
                  </a:lnTo>
                  <a:lnTo>
                    <a:pt x="29" y="190"/>
                  </a:lnTo>
                  <a:lnTo>
                    <a:pt x="30" y="190"/>
                  </a:lnTo>
                  <a:lnTo>
                    <a:pt x="32" y="190"/>
                  </a:lnTo>
                  <a:lnTo>
                    <a:pt x="32" y="189"/>
                  </a:lnTo>
                  <a:lnTo>
                    <a:pt x="33" y="189"/>
                  </a:lnTo>
                  <a:lnTo>
                    <a:pt x="35" y="189"/>
                  </a:lnTo>
                  <a:lnTo>
                    <a:pt x="42" y="189"/>
                  </a:lnTo>
                  <a:lnTo>
                    <a:pt x="44" y="189"/>
                  </a:lnTo>
                  <a:lnTo>
                    <a:pt x="45" y="190"/>
                  </a:lnTo>
                  <a:lnTo>
                    <a:pt x="47" y="190"/>
                  </a:lnTo>
                  <a:lnTo>
                    <a:pt x="50" y="193"/>
                  </a:lnTo>
                  <a:lnTo>
                    <a:pt x="50" y="196"/>
                  </a:lnTo>
                  <a:lnTo>
                    <a:pt x="53" y="198"/>
                  </a:lnTo>
                  <a:lnTo>
                    <a:pt x="56" y="196"/>
                  </a:lnTo>
                  <a:lnTo>
                    <a:pt x="56" y="198"/>
                  </a:lnTo>
                  <a:lnTo>
                    <a:pt x="57" y="198"/>
                  </a:lnTo>
                  <a:lnTo>
                    <a:pt x="59" y="198"/>
                  </a:lnTo>
                  <a:lnTo>
                    <a:pt x="63" y="205"/>
                  </a:lnTo>
                  <a:lnTo>
                    <a:pt x="65" y="207"/>
                  </a:lnTo>
                  <a:lnTo>
                    <a:pt x="66" y="208"/>
                  </a:lnTo>
                  <a:lnTo>
                    <a:pt x="66" y="210"/>
                  </a:lnTo>
                  <a:lnTo>
                    <a:pt x="68" y="208"/>
                  </a:lnTo>
                  <a:lnTo>
                    <a:pt x="68" y="211"/>
                  </a:lnTo>
                  <a:lnTo>
                    <a:pt x="69" y="211"/>
                  </a:lnTo>
                  <a:lnTo>
                    <a:pt x="71" y="213"/>
                  </a:lnTo>
                  <a:lnTo>
                    <a:pt x="69" y="213"/>
                  </a:lnTo>
                  <a:lnTo>
                    <a:pt x="71" y="214"/>
                  </a:lnTo>
                  <a:lnTo>
                    <a:pt x="72" y="216"/>
                  </a:lnTo>
                  <a:lnTo>
                    <a:pt x="74" y="216"/>
                  </a:lnTo>
                  <a:lnTo>
                    <a:pt x="75" y="216"/>
                  </a:lnTo>
                  <a:lnTo>
                    <a:pt x="77" y="217"/>
                  </a:lnTo>
                  <a:lnTo>
                    <a:pt x="77" y="219"/>
                  </a:lnTo>
                  <a:lnTo>
                    <a:pt x="80" y="220"/>
                  </a:lnTo>
                  <a:lnTo>
                    <a:pt x="81" y="222"/>
                  </a:lnTo>
                  <a:lnTo>
                    <a:pt x="89" y="216"/>
                  </a:lnTo>
                  <a:lnTo>
                    <a:pt x="93" y="202"/>
                  </a:lnTo>
                  <a:lnTo>
                    <a:pt x="95" y="202"/>
                  </a:lnTo>
                  <a:lnTo>
                    <a:pt x="96" y="204"/>
                  </a:lnTo>
                  <a:lnTo>
                    <a:pt x="98" y="204"/>
                  </a:lnTo>
                  <a:lnTo>
                    <a:pt x="102" y="214"/>
                  </a:lnTo>
                  <a:lnTo>
                    <a:pt x="108" y="214"/>
                  </a:lnTo>
                  <a:lnTo>
                    <a:pt x="116" y="208"/>
                  </a:lnTo>
                  <a:lnTo>
                    <a:pt x="192" y="210"/>
                  </a:lnTo>
                  <a:lnTo>
                    <a:pt x="196" y="195"/>
                  </a:lnTo>
                  <a:lnTo>
                    <a:pt x="189" y="193"/>
                  </a:lnTo>
                  <a:lnTo>
                    <a:pt x="174" y="41"/>
                  </a:lnTo>
                  <a:lnTo>
                    <a:pt x="202" y="41"/>
                  </a:lnTo>
                  <a:lnTo>
                    <a:pt x="141" y="0"/>
                  </a:lnTo>
                  <a:lnTo>
                    <a:pt x="141" y="21"/>
                  </a:lnTo>
                  <a:lnTo>
                    <a:pt x="87" y="21"/>
                  </a:lnTo>
                  <a:lnTo>
                    <a:pt x="87" y="68"/>
                  </a:lnTo>
                  <a:lnTo>
                    <a:pt x="71" y="72"/>
                  </a:lnTo>
                  <a:lnTo>
                    <a:pt x="69" y="72"/>
                  </a:lnTo>
                  <a:lnTo>
                    <a:pt x="66" y="78"/>
                  </a:lnTo>
                  <a:lnTo>
                    <a:pt x="68" y="105"/>
                  </a:lnTo>
                  <a:lnTo>
                    <a:pt x="60" y="10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40" name="Freeform 814"/>
            <p:cNvSpPr>
              <a:spLocks/>
            </p:cNvSpPr>
            <p:nvPr/>
          </p:nvSpPr>
          <p:spPr bwMode="auto">
            <a:xfrm>
              <a:off x="3106" y="2862"/>
              <a:ext cx="196" cy="169"/>
            </a:xfrm>
            <a:custGeom>
              <a:avLst/>
              <a:gdLst>
                <a:gd name="T0" fmla="*/ 37 w 196"/>
                <a:gd name="T1" fmla="*/ 81 h 169"/>
                <a:gd name="T2" fmla="*/ 33 w 196"/>
                <a:gd name="T3" fmla="*/ 78 h 169"/>
                <a:gd name="T4" fmla="*/ 34 w 196"/>
                <a:gd name="T5" fmla="*/ 46 h 169"/>
                <a:gd name="T6" fmla="*/ 34 w 196"/>
                <a:gd name="T7" fmla="*/ 45 h 169"/>
                <a:gd name="T8" fmla="*/ 40 w 196"/>
                <a:gd name="T9" fmla="*/ 51 h 169"/>
                <a:gd name="T10" fmla="*/ 49 w 196"/>
                <a:gd name="T11" fmla="*/ 51 h 169"/>
                <a:gd name="T12" fmla="*/ 57 w 196"/>
                <a:gd name="T13" fmla="*/ 54 h 169"/>
                <a:gd name="T14" fmla="*/ 75 w 196"/>
                <a:gd name="T15" fmla="*/ 63 h 169"/>
                <a:gd name="T16" fmla="*/ 91 w 196"/>
                <a:gd name="T17" fmla="*/ 66 h 169"/>
                <a:gd name="T18" fmla="*/ 105 w 196"/>
                <a:gd name="T19" fmla="*/ 70 h 169"/>
                <a:gd name="T20" fmla="*/ 121 w 196"/>
                <a:gd name="T21" fmla="*/ 84 h 169"/>
                <a:gd name="T22" fmla="*/ 126 w 196"/>
                <a:gd name="T23" fmla="*/ 84 h 169"/>
                <a:gd name="T24" fmla="*/ 130 w 196"/>
                <a:gd name="T25" fmla="*/ 87 h 169"/>
                <a:gd name="T26" fmla="*/ 129 w 196"/>
                <a:gd name="T27" fmla="*/ 67 h 169"/>
                <a:gd name="T28" fmla="*/ 117 w 196"/>
                <a:gd name="T29" fmla="*/ 69 h 169"/>
                <a:gd name="T30" fmla="*/ 109 w 196"/>
                <a:gd name="T31" fmla="*/ 57 h 169"/>
                <a:gd name="T32" fmla="*/ 120 w 196"/>
                <a:gd name="T33" fmla="*/ 6 h 169"/>
                <a:gd name="T34" fmla="*/ 145 w 196"/>
                <a:gd name="T35" fmla="*/ 2 h 169"/>
                <a:gd name="T36" fmla="*/ 145 w 196"/>
                <a:gd name="T37" fmla="*/ 7 h 169"/>
                <a:gd name="T38" fmla="*/ 154 w 196"/>
                <a:gd name="T39" fmla="*/ 6 h 169"/>
                <a:gd name="T40" fmla="*/ 165 w 196"/>
                <a:gd name="T41" fmla="*/ 13 h 169"/>
                <a:gd name="T42" fmla="*/ 184 w 196"/>
                <a:gd name="T43" fmla="*/ 21 h 169"/>
                <a:gd name="T44" fmla="*/ 186 w 196"/>
                <a:gd name="T45" fmla="*/ 25 h 169"/>
                <a:gd name="T46" fmla="*/ 192 w 196"/>
                <a:gd name="T47" fmla="*/ 31 h 169"/>
                <a:gd name="T48" fmla="*/ 196 w 196"/>
                <a:gd name="T49" fmla="*/ 40 h 169"/>
                <a:gd name="T50" fmla="*/ 193 w 196"/>
                <a:gd name="T51" fmla="*/ 45 h 169"/>
                <a:gd name="T52" fmla="*/ 190 w 196"/>
                <a:gd name="T53" fmla="*/ 57 h 169"/>
                <a:gd name="T54" fmla="*/ 193 w 196"/>
                <a:gd name="T55" fmla="*/ 70 h 169"/>
                <a:gd name="T56" fmla="*/ 187 w 196"/>
                <a:gd name="T57" fmla="*/ 75 h 169"/>
                <a:gd name="T58" fmla="*/ 181 w 196"/>
                <a:gd name="T59" fmla="*/ 91 h 169"/>
                <a:gd name="T60" fmla="*/ 183 w 196"/>
                <a:gd name="T61" fmla="*/ 96 h 169"/>
                <a:gd name="T62" fmla="*/ 135 w 196"/>
                <a:gd name="T63" fmla="*/ 117 h 169"/>
                <a:gd name="T64" fmla="*/ 139 w 196"/>
                <a:gd name="T65" fmla="*/ 127 h 169"/>
                <a:gd name="T66" fmla="*/ 132 w 196"/>
                <a:gd name="T67" fmla="*/ 127 h 169"/>
                <a:gd name="T68" fmla="*/ 126 w 196"/>
                <a:gd name="T69" fmla="*/ 127 h 169"/>
                <a:gd name="T70" fmla="*/ 114 w 196"/>
                <a:gd name="T71" fmla="*/ 132 h 169"/>
                <a:gd name="T72" fmla="*/ 105 w 196"/>
                <a:gd name="T73" fmla="*/ 142 h 169"/>
                <a:gd name="T74" fmla="*/ 99 w 196"/>
                <a:gd name="T75" fmla="*/ 147 h 169"/>
                <a:gd name="T76" fmla="*/ 96 w 196"/>
                <a:gd name="T77" fmla="*/ 148 h 169"/>
                <a:gd name="T78" fmla="*/ 91 w 196"/>
                <a:gd name="T79" fmla="*/ 154 h 169"/>
                <a:gd name="T80" fmla="*/ 87 w 196"/>
                <a:gd name="T81" fmla="*/ 160 h 169"/>
                <a:gd name="T82" fmla="*/ 78 w 196"/>
                <a:gd name="T83" fmla="*/ 169 h 169"/>
                <a:gd name="T84" fmla="*/ 73 w 196"/>
                <a:gd name="T85" fmla="*/ 166 h 169"/>
                <a:gd name="T86" fmla="*/ 66 w 196"/>
                <a:gd name="T87" fmla="*/ 166 h 169"/>
                <a:gd name="T88" fmla="*/ 54 w 196"/>
                <a:gd name="T89" fmla="*/ 165 h 169"/>
                <a:gd name="T90" fmla="*/ 48 w 196"/>
                <a:gd name="T91" fmla="*/ 160 h 169"/>
                <a:gd name="T92" fmla="*/ 36 w 196"/>
                <a:gd name="T93" fmla="*/ 157 h 169"/>
                <a:gd name="T94" fmla="*/ 16 w 196"/>
                <a:gd name="T95" fmla="*/ 157 h 169"/>
                <a:gd name="T96" fmla="*/ 0 w 196"/>
                <a:gd name="T97" fmla="*/ 144 h 1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6"/>
                <a:gd name="T148" fmla="*/ 0 h 169"/>
                <a:gd name="T149" fmla="*/ 196 w 196"/>
                <a:gd name="T150" fmla="*/ 169 h 1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6" h="169">
                  <a:moveTo>
                    <a:pt x="0" y="142"/>
                  </a:moveTo>
                  <a:lnTo>
                    <a:pt x="0" y="81"/>
                  </a:lnTo>
                  <a:lnTo>
                    <a:pt x="37" y="81"/>
                  </a:lnTo>
                  <a:lnTo>
                    <a:pt x="34" y="81"/>
                  </a:lnTo>
                  <a:lnTo>
                    <a:pt x="33" y="79"/>
                  </a:lnTo>
                  <a:lnTo>
                    <a:pt x="33" y="78"/>
                  </a:lnTo>
                  <a:lnTo>
                    <a:pt x="34" y="51"/>
                  </a:lnTo>
                  <a:lnTo>
                    <a:pt x="34" y="48"/>
                  </a:lnTo>
                  <a:lnTo>
                    <a:pt x="34" y="46"/>
                  </a:lnTo>
                  <a:lnTo>
                    <a:pt x="36" y="46"/>
                  </a:lnTo>
                  <a:lnTo>
                    <a:pt x="36" y="45"/>
                  </a:lnTo>
                  <a:lnTo>
                    <a:pt x="34" y="45"/>
                  </a:lnTo>
                  <a:lnTo>
                    <a:pt x="39" y="43"/>
                  </a:lnTo>
                  <a:lnTo>
                    <a:pt x="40" y="46"/>
                  </a:lnTo>
                  <a:lnTo>
                    <a:pt x="40" y="51"/>
                  </a:lnTo>
                  <a:lnTo>
                    <a:pt x="42" y="52"/>
                  </a:lnTo>
                  <a:lnTo>
                    <a:pt x="48" y="51"/>
                  </a:lnTo>
                  <a:lnTo>
                    <a:pt x="49" y="51"/>
                  </a:lnTo>
                  <a:lnTo>
                    <a:pt x="54" y="49"/>
                  </a:lnTo>
                  <a:lnTo>
                    <a:pt x="55" y="51"/>
                  </a:lnTo>
                  <a:lnTo>
                    <a:pt x="57" y="54"/>
                  </a:lnTo>
                  <a:lnTo>
                    <a:pt x="58" y="55"/>
                  </a:lnTo>
                  <a:lnTo>
                    <a:pt x="72" y="63"/>
                  </a:lnTo>
                  <a:lnTo>
                    <a:pt x="75" y="63"/>
                  </a:lnTo>
                  <a:lnTo>
                    <a:pt x="84" y="60"/>
                  </a:lnTo>
                  <a:lnTo>
                    <a:pt x="85" y="60"/>
                  </a:lnTo>
                  <a:lnTo>
                    <a:pt x="91" y="66"/>
                  </a:lnTo>
                  <a:lnTo>
                    <a:pt x="99" y="69"/>
                  </a:lnTo>
                  <a:lnTo>
                    <a:pt x="103" y="69"/>
                  </a:lnTo>
                  <a:lnTo>
                    <a:pt x="105" y="70"/>
                  </a:lnTo>
                  <a:lnTo>
                    <a:pt x="108" y="76"/>
                  </a:lnTo>
                  <a:lnTo>
                    <a:pt x="115" y="82"/>
                  </a:lnTo>
                  <a:lnTo>
                    <a:pt x="121" y="84"/>
                  </a:lnTo>
                  <a:lnTo>
                    <a:pt x="123" y="84"/>
                  </a:lnTo>
                  <a:lnTo>
                    <a:pt x="124" y="84"/>
                  </a:lnTo>
                  <a:lnTo>
                    <a:pt x="126" y="84"/>
                  </a:lnTo>
                  <a:lnTo>
                    <a:pt x="127" y="85"/>
                  </a:lnTo>
                  <a:lnTo>
                    <a:pt x="129" y="87"/>
                  </a:lnTo>
                  <a:lnTo>
                    <a:pt x="130" y="87"/>
                  </a:lnTo>
                  <a:lnTo>
                    <a:pt x="130" y="85"/>
                  </a:lnTo>
                  <a:lnTo>
                    <a:pt x="130" y="70"/>
                  </a:lnTo>
                  <a:lnTo>
                    <a:pt x="129" y="67"/>
                  </a:lnTo>
                  <a:lnTo>
                    <a:pt x="127" y="67"/>
                  </a:lnTo>
                  <a:lnTo>
                    <a:pt x="124" y="69"/>
                  </a:lnTo>
                  <a:lnTo>
                    <a:pt x="117" y="69"/>
                  </a:lnTo>
                  <a:lnTo>
                    <a:pt x="115" y="67"/>
                  </a:lnTo>
                  <a:lnTo>
                    <a:pt x="109" y="60"/>
                  </a:lnTo>
                  <a:lnTo>
                    <a:pt x="109" y="57"/>
                  </a:lnTo>
                  <a:lnTo>
                    <a:pt x="117" y="30"/>
                  </a:lnTo>
                  <a:lnTo>
                    <a:pt x="114" y="16"/>
                  </a:lnTo>
                  <a:lnTo>
                    <a:pt x="120" y="6"/>
                  </a:lnTo>
                  <a:lnTo>
                    <a:pt x="121" y="4"/>
                  </a:lnTo>
                  <a:lnTo>
                    <a:pt x="144" y="0"/>
                  </a:lnTo>
                  <a:lnTo>
                    <a:pt x="145" y="2"/>
                  </a:lnTo>
                  <a:lnTo>
                    <a:pt x="144" y="3"/>
                  </a:lnTo>
                  <a:lnTo>
                    <a:pt x="145" y="6"/>
                  </a:lnTo>
                  <a:lnTo>
                    <a:pt x="145" y="7"/>
                  </a:lnTo>
                  <a:lnTo>
                    <a:pt x="148" y="7"/>
                  </a:lnTo>
                  <a:lnTo>
                    <a:pt x="151" y="10"/>
                  </a:lnTo>
                  <a:lnTo>
                    <a:pt x="154" y="6"/>
                  </a:lnTo>
                  <a:lnTo>
                    <a:pt x="156" y="6"/>
                  </a:lnTo>
                  <a:lnTo>
                    <a:pt x="159" y="6"/>
                  </a:lnTo>
                  <a:lnTo>
                    <a:pt x="165" y="13"/>
                  </a:lnTo>
                  <a:lnTo>
                    <a:pt x="183" y="18"/>
                  </a:lnTo>
                  <a:lnTo>
                    <a:pt x="184" y="19"/>
                  </a:lnTo>
                  <a:lnTo>
                    <a:pt x="184" y="21"/>
                  </a:lnTo>
                  <a:lnTo>
                    <a:pt x="184" y="22"/>
                  </a:lnTo>
                  <a:lnTo>
                    <a:pt x="186" y="22"/>
                  </a:lnTo>
                  <a:lnTo>
                    <a:pt x="186" y="25"/>
                  </a:lnTo>
                  <a:lnTo>
                    <a:pt x="189" y="25"/>
                  </a:lnTo>
                  <a:lnTo>
                    <a:pt x="192" y="28"/>
                  </a:lnTo>
                  <a:lnTo>
                    <a:pt x="192" y="31"/>
                  </a:lnTo>
                  <a:lnTo>
                    <a:pt x="193" y="34"/>
                  </a:lnTo>
                  <a:lnTo>
                    <a:pt x="195" y="39"/>
                  </a:lnTo>
                  <a:lnTo>
                    <a:pt x="196" y="40"/>
                  </a:lnTo>
                  <a:lnTo>
                    <a:pt x="196" y="42"/>
                  </a:lnTo>
                  <a:lnTo>
                    <a:pt x="196" y="43"/>
                  </a:lnTo>
                  <a:lnTo>
                    <a:pt x="193" y="45"/>
                  </a:lnTo>
                  <a:lnTo>
                    <a:pt x="192" y="46"/>
                  </a:lnTo>
                  <a:lnTo>
                    <a:pt x="192" y="51"/>
                  </a:lnTo>
                  <a:lnTo>
                    <a:pt x="190" y="57"/>
                  </a:lnTo>
                  <a:lnTo>
                    <a:pt x="190" y="69"/>
                  </a:lnTo>
                  <a:lnTo>
                    <a:pt x="192" y="70"/>
                  </a:lnTo>
                  <a:lnTo>
                    <a:pt x="193" y="70"/>
                  </a:lnTo>
                  <a:lnTo>
                    <a:pt x="193" y="73"/>
                  </a:lnTo>
                  <a:lnTo>
                    <a:pt x="190" y="73"/>
                  </a:lnTo>
                  <a:lnTo>
                    <a:pt x="187" y="75"/>
                  </a:lnTo>
                  <a:lnTo>
                    <a:pt x="186" y="76"/>
                  </a:lnTo>
                  <a:lnTo>
                    <a:pt x="183" y="90"/>
                  </a:lnTo>
                  <a:lnTo>
                    <a:pt x="181" y="91"/>
                  </a:lnTo>
                  <a:lnTo>
                    <a:pt x="181" y="93"/>
                  </a:lnTo>
                  <a:lnTo>
                    <a:pt x="181" y="96"/>
                  </a:lnTo>
                  <a:lnTo>
                    <a:pt x="183" y="96"/>
                  </a:lnTo>
                  <a:lnTo>
                    <a:pt x="184" y="99"/>
                  </a:lnTo>
                  <a:lnTo>
                    <a:pt x="187" y="99"/>
                  </a:lnTo>
                  <a:lnTo>
                    <a:pt x="135" y="117"/>
                  </a:lnTo>
                  <a:lnTo>
                    <a:pt x="138" y="126"/>
                  </a:lnTo>
                  <a:lnTo>
                    <a:pt x="139" y="126"/>
                  </a:lnTo>
                  <a:lnTo>
                    <a:pt x="139" y="127"/>
                  </a:lnTo>
                  <a:lnTo>
                    <a:pt x="136" y="127"/>
                  </a:lnTo>
                  <a:lnTo>
                    <a:pt x="133" y="127"/>
                  </a:lnTo>
                  <a:lnTo>
                    <a:pt x="132" y="127"/>
                  </a:lnTo>
                  <a:lnTo>
                    <a:pt x="130" y="126"/>
                  </a:lnTo>
                  <a:lnTo>
                    <a:pt x="129" y="126"/>
                  </a:lnTo>
                  <a:lnTo>
                    <a:pt x="126" y="127"/>
                  </a:lnTo>
                  <a:lnTo>
                    <a:pt x="120" y="129"/>
                  </a:lnTo>
                  <a:lnTo>
                    <a:pt x="117" y="132"/>
                  </a:lnTo>
                  <a:lnTo>
                    <a:pt x="114" y="132"/>
                  </a:lnTo>
                  <a:lnTo>
                    <a:pt x="112" y="133"/>
                  </a:lnTo>
                  <a:lnTo>
                    <a:pt x="111" y="142"/>
                  </a:lnTo>
                  <a:lnTo>
                    <a:pt x="105" y="142"/>
                  </a:lnTo>
                  <a:lnTo>
                    <a:pt x="103" y="144"/>
                  </a:lnTo>
                  <a:lnTo>
                    <a:pt x="102" y="144"/>
                  </a:lnTo>
                  <a:lnTo>
                    <a:pt x="99" y="147"/>
                  </a:lnTo>
                  <a:lnTo>
                    <a:pt x="97" y="147"/>
                  </a:lnTo>
                  <a:lnTo>
                    <a:pt x="96" y="147"/>
                  </a:lnTo>
                  <a:lnTo>
                    <a:pt x="96" y="148"/>
                  </a:lnTo>
                  <a:lnTo>
                    <a:pt x="94" y="150"/>
                  </a:lnTo>
                  <a:lnTo>
                    <a:pt x="93" y="150"/>
                  </a:lnTo>
                  <a:lnTo>
                    <a:pt x="91" y="154"/>
                  </a:lnTo>
                  <a:lnTo>
                    <a:pt x="88" y="157"/>
                  </a:lnTo>
                  <a:lnTo>
                    <a:pt x="87" y="159"/>
                  </a:lnTo>
                  <a:lnTo>
                    <a:pt x="87" y="160"/>
                  </a:lnTo>
                  <a:lnTo>
                    <a:pt x="81" y="168"/>
                  </a:lnTo>
                  <a:lnTo>
                    <a:pt x="79" y="168"/>
                  </a:lnTo>
                  <a:lnTo>
                    <a:pt x="78" y="169"/>
                  </a:lnTo>
                  <a:lnTo>
                    <a:pt x="76" y="168"/>
                  </a:lnTo>
                  <a:lnTo>
                    <a:pt x="75" y="166"/>
                  </a:lnTo>
                  <a:lnTo>
                    <a:pt x="73" y="166"/>
                  </a:lnTo>
                  <a:lnTo>
                    <a:pt x="72" y="166"/>
                  </a:lnTo>
                  <a:lnTo>
                    <a:pt x="70" y="166"/>
                  </a:lnTo>
                  <a:lnTo>
                    <a:pt x="66" y="166"/>
                  </a:lnTo>
                  <a:lnTo>
                    <a:pt x="61" y="165"/>
                  </a:lnTo>
                  <a:lnTo>
                    <a:pt x="55" y="166"/>
                  </a:lnTo>
                  <a:lnTo>
                    <a:pt x="54" y="165"/>
                  </a:lnTo>
                  <a:lnTo>
                    <a:pt x="52" y="165"/>
                  </a:lnTo>
                  <a:lnTo>
                    <a:pt x="51" y="163"/>
                  </a:lnTo>
                  <a:lnTo>
                    <a:pt x="48" y="160"/>
                  </a:lnTo>
                  <a:lnTo>
                    <a:pt x="48" y="159"/>
                  </a:lnTo>
                  <a:lnTo>
                    <a:pt x="36" y="159"/>
                  </a:lnTo>
                  <a:lnTo>
                    <a:pt x="36" y="157"/>
                  </a:lnTo>
                  <a:lnTo>
                    <a:pt x="21" y="160"/>
                  </a:lnTo>
                  <a:lnTo>
                    <a:pt x="18" y="159"/>
                  </a:lnTo>
                  <a:lnTo>
                    <a:pt x="16" y="157"/>
                  </a:lnTo>
                  <a:lnTo>
                    <a:pt x="5" y="147"/>
                  </a:lnTo>
                  <a:lnTo>
                    <a:pt x="3" y="145"/>
                  </a:lnTo>
                  <a:lnTo>
                    <a:pt x="0" y="144"/>
                  </a:lnTo>
                  <a:lnTo>
                    <a:pt x="0" y="14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41" name="Freeform 815"/>
            <p:cNvSpPr>
              <a:spLocks/>
            </p:cNvSpPr>
            <p:nvPr/>
          </p:nvSpPr>
          <p:spPr bwMode="auto">
            <a:xfrm>
              <a:off x="1611" y="2411"/>
              <a:ext cx="24" cy="9"/>
            </a:xfrm>
            <a:custGeom>
              <a:avLst/>
              <a:gdLst>
                <a:gd name="T0" fmla="*/ 22 w 24"/>
                <a:gd name="T1" fmla="*/ 2 h 9"/>
                <a:gd name="T2" fmla="*/ 24 w 24"/>
                <a:gd name="T3" fmla="*/ 3 h 9"/>
                <a:gd name="T4" fmla="*/ 24 w 24"/>
                <a:gd name="T5" fmla="*/ 6 h 9"/>
                <a:gd name="T6" fmla="*/ 21 w 24"/>
                <a:gd name="T7" fmla="*/ 9 h 9"/>
                <a:gd name="T8" fmla="*/ 1 w 24"/>
                <a:gd name="T9" fmla="*/ 9 h 9"/>
                <a:gd name="T10" fmla="*/ 1 w 24"/>
                <a:gd name="T11" fmla="*/ 6 h 9"/>
                <a:gd name="T12" fmla="*/ 0 w 24"/>
                <a:gd name="T13" fmla="*/ 3 h 9"/>
                <a:gd name="T14" fmla="*/ 0 w 24"/>
                <a:gd name="T15" fmla="*/ 2 h 9"/>
                <a:gd name="T16" fmla="*/ 1 w 24"/>
                <a:gd name="T17" fmla="*/ 0 h 9"/>
                <a:gd name="T18" fmla="*/ 21 w 24"/>
                <a:gd name="T19" fmla="*/ 0 h 9"/>
                <a:gd name="T20" fmla="*/ 22 w 24"/>
                <a:gd name="T21" fmla="*/ 0 h 9"/>
                <a:gd name="T22" fmla="*/ 22 w 24"/>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9"/>
                <a:gd name="T38" fmla="*/ 24 w 24"/>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9">
                  <a:moveTo>
                    <a:pt x="22" y="2"/>
                  </a:moveTo>
                  <a:lnTo>
                    <a:pt x="24" y="3"/>
                  </a:lnTo>
                  <a:lnTo>
                    <a:pt x="24" y="6"/>
                  </a:lnTo>
                  <a:lnTo>
                    <a:pt x="21" y="9"/>
                  </a:lnTo>
                  <a:lnTo>
                    <a:pt x="1" y="9"/>
                  </a:lnTo>
                  <a:lnTo>
                    <a:pt x="1" y="6"/>
                  </a:lnTo>
                  <a:lnTo>
                    <a:pt x="0" y="3"/>
                  </a:lnTo>
                  <a:lnTo>
                    <a:pt x="0" y="2"/>
                  </a:lnTo>
                  <a:lnTo>
                    <a:pt x="1" y="0"/>
                  </a:lnTo>
                  <a:lnTo>
                    <a:pt x="21" y="0"/>
                  </a:lnTo>
                  <a:lnTo>
                    <a:pt x="22" y="0"/>
                  </a:lnTo>
                  <a:lnTo>
                    <a:pt x="22" y="2"/>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42" name="Freeform 816"/>
            <p:cNvSpPr>
              <a:spLocks/>
            </p:cNvSpPr>
            <p:nvPr/>
          </p:nvSpPr>
          <p:spPr bwMode="auto">
            <a:xfrm>
              <a:off x="1714" y="2501"/>
              <a:ext cx="1" cy="5"/>
            </a:xfrm>
            <a:custGeom>
              <a:avLst/>
              <a:gdLst>
                <a:gd name="T0" fmla="*/ 0 w 1"/>
                <a:gd name="T1" fmla="*/ 0 h 5"/>
                <a:gd name="T2" fmla="*/ 0 w 1"/>
                <a:gd name="T3" fmla="*/ 5 h 5"/>
                <a:gd name="T4" fmla="*/ 0 w 1"/>
                <a:gd name="T5" fmla="*/ 3 h 5"/>
                <a:gd name="T6" fmla="*/ 0 w 1"/>
                <a:gd name="T7" fmla="*/ 0 h 5"/>
                <a:gd name="T8" fmla="*/ 0 60000 65536"/>
                <a:gd name="T9" fmla="*/ 0 60000 65536"/>
                <a:gd name="T10" fmla="*/ 0 60000 65536"/>
                <a:gd name="T11" fmla="*/ 0 60000 65536"/>
                <a:gd name="T12" fmla="*/ 0 w 1"/>
                <a:gd name="T13" fmla="*/ 0 h 5"/>
                <a:gd name="T14" fmla="*/ 1 w 1"/>
                <a:gd name="T15" fmla="*/ 5 h 5"/>
              </a:gdLst>
              <a:ahLst/>
              <a:cxnLst>
                <a:cxn ang="T8">
                  <a:pos x="T0" y="T1"/>
                </a:cxn>
                <a:cxn ang="T9">
                  <a:pos x="T2" y="T3"/>
                </a:cxn>
                <a:cxn ang="T10">
                  <a:pos x="T4" y="T5"/>
                </a:cxn>
                <a:cxn ang="T11">
                  <a:pos x="T6" y="T7"/>
                </a:cxn>
              </a:cxnLst>
              <a:rect l="T12" t="T13" r="T14" b="T15"/>
              <a:pathLst>
                <a:path w="1" h="5">
                  <a:moveTo>
                    <a:pt x="0" y="0"/>
                  </a:moveTo>
                  <a:lnTo>
                    <a:pt x="0" y="5"/>
                  </a:lnTo>
                  <a:lnTo>
                    <a:pt x="0" y="3"/>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43" name="Freeform 817"/>
            <p:cNvSpPr>
              <a:spLocks/>
            </p:cNvSpPr>
            <p:nvPr/>
          </p:nvSpPr>
          <p:spPr bwMode="auto">
            <a:xfrm>
              <a:off x="1702" y="2446"/>
              <a:ext cx="9" cy="9"/>
            </a:xfrm>
            <a:custGeom>
              <a:avLst/>
              <a:gdLst>
                <a:gd name="T0" fmla="*/ 6 w 9"/>
                <a:gd name="T1" fmla="*/ 0 h 9"/>
                <a:gd name="T2" fmla="*/ 4 w 9"/>
                <a:gd name="T3" fmla="*/ 1 h 9"/>
                <a:gd name="T4" fmla="*/ 4 w 9"/>
                <a:gd name="T5" fmla="*/ 3 h 9"/>
                <a:gd name="T6" fmla="*/ 0 w 9"/>
                <a:gd name="T7" fmla="*/ 3 h 9"/>
                <a:gd name="T8" fmla="*/ 0 w 9"/>
                <a:gd name="T9" fmla="*/ 6 h 9"/>
                <a:gd name="T10" fmla="*/ 0 w 9"/>
                <a:gd name="T11" fmla="*/ 9 h 9"/>
                <a:gd name="T12" fmla="*/ 3 w 9"/>
                <a:gd name="T13" fmla="*/ 9 h 9"/>
                <a:gd name="T14" fmla="*/ 3 w 9"/>
                <a:gd name="T15" fmla="*/ 6 h 9"/>
                <a:gd name="T16" fmla="*/ 4 w 9"/>
                <a:gd name="T17" fmla="*/ 6 h 9"/>
                <a:gd name="T18" fmla="*/ 6 w 9"/>
                <a:gd name="T19" fmla="*/ 6 h 9"/>
                <a:gd name="T20" fmla="*/ 9 w 9"/>
                <a:gd name="T21" fmla="*/ 4 h 9"/>
                <a:gd name="T22" fmla="*/ 9 w 9"/>
                <a:gd name="T23" fmla="*/ 3 h 9"/>
                <a:gd name="T24" fmla="*/ 7 w 9"/>
                <a:gd name="T25" fmla="*/ 3 h 9"/>
                <a:gd name="T26" fmla="*/ 6 w 9"/>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
                <a:gd name="T43" fmla="*/ 0 h 9"/>
                <a:gd name="T44" fmla="*/ 9 w 9"/>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 h="9">
                  <a:moveTo>
                    <a:pt x="6" y="0"/>
                  </a:moveTo>
                  <a:lnTo>
                    <a:pt x="4" y="1"/>
                  </a:lnTo>
                  <a:lnTo>
                    <a:pt x="4" y="3"/>
                  </a:lnTo>
                  <a:lnTo>
                    <a:pt x="0" y="3"/>
                  </a:lnTo>
                  <a:lnTo>
                    <a:pt x="0" y="6"/>
                  </a:lnTo>
                  <a:lnTo>
                    <a:pt x="0" y="9"/>
                  </a:lnTo>
                  <a:lnTo>
                    <a:pt x="3" y="9"/>
                  </a:lnTo>
                  <a:lnTo>
                    <a:pt x="3" y="6"/>
                  </a:lnTo>
                  <a:lnTo>
                    <a:pt x="4" y="6"/>
                  </a:lnTo>
                  <a:lnTo>
                    <a:pt x="6" y="6"/>
                  </a:lnTo>
                  <a:lnTo>
                    <a:pt x="9" y="4"/>
                  </a:lnTo>
                  <a:lnTo>
                    <a:pt x="9" y="3"/>
                  </a:lnTo>
                  <a:lnTo>
                    <a:pt x="7" y="3"/>
                  </a:lnTo>
                  <a:lnTo>
                    <a:pt x="6"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44" name="Freeform 818"/>
            <p:cNvSpPr>
              <a:spLocks/>
            </p:cNvSpPr>
            <p:nvPr/>
          </p:nvSpPr>
          <p:spPr bwMode="auto">
            <a:xfrm>
              <a:off x="2585" y="1006"/>
              <a:ext cx="20" cy="16"/>
            </a:xfrm>
            <a:custGeom>
              <a:avLst/>
              <a:gdLst>
                <a:gd name="T0" fmla="*/ 12 w 20"/>
                <a:gd name="T1" fmla="*/ 4 h 16"/>
                <a:gd name="T2" fmla="*/ 9 w 20"/>
                <a:gd name="T3" fmla="*/ 7 h 16"/>
                <a:gd name="T4" fmla="*/ 2 w 20"/>
                <a:gd name="T5" fmla="*/ 12 h 16"/>
                <a:gd name="T6" fmla="*/ 0 w 20"/>
                <a:gd name="T7" fmla="*/ 15 h 16"/>
                <a:gd name="T8" fmla="*/ 0 w 20"/>
                <a:gd name="T9" fmla="*/ 16 h 16"/>
                <a:gd name="T10" fmla="*/ 3 w 20"/>
                <a:gd name="T11" fmla="*/ 15 h 16"/>
                <a:gd name="T12" fmla="*/ 5 w 20"/>
                <a:gd name="T13" fmla="*/ 13 h 16"/>
                <a:gd name="T14" fmla="*/ 15 w 20"/>
                <a:gd name="T15" fmla="*/ 9 h 16"/>
                <a:gd name="T16" fmla="*/ 18 w 20"/>
                <a:gd name="T17" fmla="*/ 4 h 16"/>
                <a:gd name="T18" fmla="*/ 20 w 20"/>
                <a:gd name="T19" fmla="*/ 0 h 16"/>
                <a:gd name="T20" fmla="*/ 15 w 20"/>
                <a:gd name="T21" fmla="*/ 0 h 16"/>
                <a:gd name="T22" fmla="*/ 12 w 20"/>
                <a:gd name="T23" fmla="*/ 4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6"/>
                <a:gd name="T38" fmla="*/ 20 w 20"/>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6">
                  <a:moveTo>
                    <a:pt x="12" y="4"/>
                  </a:moveTo>
                  <a:lnTo>
                    <a:pt x="9" y="7"/>
                  </a:lnTo>
                  <a:lnTo>
                    <a:pt x="2" y="12"/>
                  </a:lnTo>
                  <a:lnTo>
                    <a:pt x="0" y="15"/>
                  </a:lnTo>
                  <a:lnTo>
                    <a:pt x="0" y="16"/>
                  </a:lnTo>
                  <a:lnTo>
                    <a:pt x="3" y="15"/>
                  </a:lnTo>
                  <a:lnTo>
                    <a:pt x="5" y="13"/>
                  </a:lnTo>
                  <a:lnTo>
                    <a:pt x="15" y="9"/>
                  </a:lnTo>
                  <a:lnTo>
                    <a:pt x="18" y="4"/>
                  </a:lnTo>
                  <a:lnTo>
                    <a:pt x="20" y="0"/>
                  </a:lnTo>
                  <a:lnTo>
                    <a:pt x="15" y="0"/>
                  </a:lnTo>
                  <a:lnTo>
                    <a:pt x="12" y="4"/>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45" name="Freeform 819"/>
            <p:cNvSpPr>
              <a:spLocks/>
            </p:cNvSpPr>
            <p:nvPr/>
          </p:nvSpPr>
          <p:spPr bwMode="auto">
            <a:xfrm>
              <a:off x="5082" y="1873"/>
              <a:ext cx="102" cy="92"/>
            </a:xfrm>
            <a:custGeom>
              <a:avLst/>
              <a:gdLst>
                <a:gd name="T0" fmla="*/ 93 w 102"/>
                <a:gd name="T1" fmla="*/ 28 h 92"/>
                <a:gd name="T2" fmla="*/ 90 w 102"/>
                <a:gd name="T3" fmla="*/ 38 h 92"/>
                <a:gd name="T4" fmla="*/ 93 w 102"/>
                <a:gd name="T5" fmla="*/ 44 h 92"/>
                <a:gd name="T6" fmla="*/ 97 w 102"/>
                <a:gd name="T7" fmla="*/ 49 h 92"/>
                <a:gd name="T8" fmla="*/ 100 w 102"/>
                <a:gd name="T9" fmla="*/ 50 h 92"/>
                <a:gd name="T10" fmla="*/ 87 w 102"/>
                <a:gd name="T11" fmla="*/ 56 h 92"/>
                <a:gd name="T12" fmla="*/ 84 w 102"/>
                <a:gd name="T13" fmla="*/ 59 h 92"/>
                <a:gd name="T14" fmla="*/ 73 w 102"/>
                <a:gd name="T15" fmla="*/ 58 h 92"/>
                <a:gd name="T16" fmla="*/ 61 w 102"/>
                <a:gd name="T17" fmla="*/ 73 h 92"/>
                <a:gd name="T18" fmla="*/ 58 w 102"/>
                <a:gd name="T19" fmla="*/ 80 h 92"/>
                <a:gd name="T20" fmla="*/ 30 w 102"/>
                <a:gd name="T21" fmla="*/ 67 h 92"/>
                <a:gd name="T22" fmla="*/ 24 w 102"/>
                <a:gd name="T23" fmla="*/ 71 h 92"/>
                <a:gd name="T24" fmla="*/ 16 w 102"/>
                <a:gd name="T25" fmla="*/ 68 h 92"/>
                <a:gd name="T26" fmla="*/ 9 w 102"/>
                <a:gd name="T27" fmla="*/ 73 h 92"/>
                <a:gd name="T28" fmla="*/ 18 w 102"/>
                <a:gd name="T29" fmla="*/ 79 h 92"/>
                <a:gd name="T30" fmla="*/ 22 w 102"/>
                <a:gd name="T31" fmla="*/ 86 h 92"/>
                <a:gd name="T32" fmla="*/ 13 w 102"/>
                <a:gd name="T33" fmla="*/ 88 h 92"/>
                <a:gd name="T34" fmla="*/ 7 w 102"/>
                <a:gd name="T35" fmla="*/ 92 h 92"/>
                <a:gd name="T36" fmla="*/ 4 w 102"/>
                <a:gd name="T37" fmla="*/ 89 h 92"/>
                <a:gd name="T38" fmla="*/ 0 w 102"/>
                <a:gd name="T39" fmla="*/ 74 h 92"/>
                <a:gd name="T40" fmla="*/ 4 w 102"/>
                <a:gd name="T41" fmla="*/ 64 h 92"/>
                <a:gd name="T42" fmla="*/ 10 w 102"/>
                <a:gd name="T43" fmla="*/ 59 h 92"/>
                <a:gd name="T44" fmla="*/ 10 w 102"/>
                <a:gd name="T45" fmla="*/ 53 h 92"/>
                <a:gd name="T46" fmla="*/ 18 w 102"/>
                <a:gd name="T47" fmla="*/ 52 h 92"/>
                <a:gd name="T48" fmla="*/ 27 w 102"/>
                <a:gd name="T49" fmla="*/ 47 h 92"/>
                <a:gd name="T50" fmla="*/ 30 w 102"/>
                <a:gd name="T51" fmla="*/ 38 h 92"/>
                <a:gd name="T52" fmla="*/ 30 w 102"/>
                <a:gd name="T53" fmla="*/ 7 h 92"/>
                <a:gd name="T54" fmla="*/ 34 w 102"/>
                <a:gd name="T55" fmla="*/ 0 h 92"/>
                <a:gd name="T56" fmla="*/ 37 w 102"/>
                <a:gd name="T57" fmla="*/ 1 h 92"/>
                <a:gd name="T58" fmla="*/ 55 w 102"/>
                <a:gd name="T59" fmla="*/ 22 h 92"/>
                <a:gd name="T60" fmla="*/ 75 w 102"/>
                <a:gd name="T61" fmla="*/ 32 h 92"/>
                <a:gd name="T62" fmla="*/ 81 w 102"/>
                <a:gd name="T63" fmla="*/ 35 h 92"/>
                <a:gd name="T64" fmla="*/ 88 w 102"/>
                <a:gd name="T65" fmla="*/ 32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2"/>
                <a:gd name="T100" fmla="*/ 0 h 92"/>
                <a:gd name="T101" fmla="*/ 102 w 102"/>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2" h="92">
                  <a:moveTo>
                    <a:pt x="88" y="32"/>
                  </a:moveTo>
                  <a:lnTo>
                    <a:pt x="93" y="28"/>
                  </a:lnTo>
                  <a:lnTo>
                    <a:pt x="94" y="28"/>
                  </a:lnTo>
                  <a:lnTo>
                    <a:pt x="90" y="38"/>
                  </a:lnTo>
                  <a:lnTo>
                    <a:pt x="90" y="43"/>
                  </a:lnTo>
                  <a:lnTo>
                    <a:pt x="93" y="44"/>
                  </a:lnTo>
                  <a:lnTo>
                    <a:pt x="93" y="49"/>
                  </a:lnTo>
                  <a:lnTo>
                    <a:pt x="97" y="49"/>
                  </a:lnTo>
                  <a:lnTo>
                    <a:pt x="102" y="47"/>
                  </a:lnTo>
                  <a:lnTo>
                    <a:pt x="100" y="50"/>
                  </a:lnTo>
                  <a:lnTo>
                    <a:pt x="90" y="56"/>
                  </a:lnTo>
                  <a:lnTo>
                    <a:pt x="87" y="56"/>
                  </a:lnTo>
                  <a:lnTo>
                    <a:pt x="85" y="56"/>
                  </a:lnTo>
                  <a:lnTo>
                    <a:pt x="84" y="59"/>
                  </a:lnTo>
                  <a:lnTo>
                    <a:pt x="78" y="58"/>
                  </a:lnTo>
                  <a:lnTo>
                    <a:pt x="73" y="58"/>
                  </a:lnTo>
                  <a:lnTo>
                    <a:pt x="69" y="61"/>
                  </a:lnTo>
                  <a:lnTo>
                    <a:pt x="61" y="73"/>
                  </a:lnTo>
                  <a:lnTo>
                    <a:pt x="60" y="77"/>
                  </a:lnTo>
                  <a:lnTo>
                    <a:pt x="58" y="80"/>
                  </a:lnTo>
                  <a:lnTo>
                    <a:pt x="36" y="67"/>
                  </a:lnTo>
                  <a:lnTo>
                    <a:pt x="30" y="67"/>
                  </a:lnTo>
                  <a:lnTo>
                    <a:pt x="27" y="68"/>
                  </a:lnTo>
                  <a:lnTo>
                    <a:pt x="24" y="71"/>
                  </a:lnTo>
                  <a:lnTo>
                    <a:pt x="19" y="70"/>
                  </a:lnTo>
                  <a:lnTo>
                    <a:pt x="16" y="68"/>
                  </a:lnTo>
                  <a:lnTo>
                    <a:pt x="12" y="68"/>
                  </a:lnTo>
                  <a:lnTo>
                    <a:pt x="9" y="73"/>
                  </a:lnTo>
                  <a:lnTo>
                    <a:pt x="10" y="76"/>
                  </a:lnTo>
                  <a:lnTo>
                    <a:pt x="18" y="79"/>
                  </a:lnTo>
                  <a:lnTo>
                    <a:pt x="24" y="83"/>
                  </a:lnTo>
                  <a:lnTo>
                    <a:pt x="22" y="86"/>
                  </a:lnTo>
                  <a:lnTo>
                    <a:pt x="15" y="85"/>
                  </a:lnTo>
                  <a:lnTo>
                    <a:pt x="13" y="88"/>
                  </a:lnTo>
                  <a:lnTo>
                    <a:pt x="12" y="89"/>
                  </a:lnTo>
                  <a:lnTo>
                    <a:pt x="7" y="92"/>
                  </a:lnTo>
                  <a:lnTo>
                    <a:pt x="4" y="92"/>
                  </a:lnTo>
                  <a:lnTo>
                    <a:pt x="4" y="89"/>
                  </a:lnTo>
                  <a:lnTo>
                    <a:pt x="6" y="79"/>
                  </a:lnTo>
                  <a:lnTo>
                    <a:pt x="0" y="74"/>
                  </a:lnTo>
                  <a:lnTo>
                    <a:pt x="1" y="67"/>
                  </a:lnTo>
                  <a:lnTo>
                    <a:pt x="4" y="64"/>
                  </a:lnTo>
                  <a:lnTo>
                    <a:pt x="7" y="62"/>
                  </a:lnTo>
                  <a:lnTo>
                    <a:pt x="10" y="59"/>
                  </a:lnTo>
                  <a:lnTo>
                    <a:pt x="12" y="55"/>
                  </a:lnTo>
                  <a:lnTo>
                    <a:pt x="10" y="53"/>
                  </a:lnTo>
                  <a:lnTo>
                    <a:pt x="10" y="50"/>
                  </a:lnTo>
                  <a:lnTo>
                    <a:pt x="18" y="52"/>
                  </a:lnTo>
                  <a:lnTo>
                    <a:pt x="25" y="52"/>
                  </a:lnTo>
                  <a:lnTo>
                    <a:pt x="27" y="47"/>
                  </a:lnTo>
                  <a:lnTo>
                    <a:pt x="27" y="40"/>
                  </a:lnTo>
                  <a:lnTo>
                    <a:pt x="30" y="38"/>
                  </a:lnTo>
                  <a:lnTo>
                    <a:pt x="34" y="16"/>
                  </a:lnTo>
                  <a:lnTo>
                    <a:pt x="30" y="7"/>
                  </a:lnTo>
                  <a:lnTo>
                    <a:pt x="31" y="4"/>
                  </a:lnTo>
                  <a:lnTo>
                    <a:pt x="34" y="0"/>
                  </a:lnTo>
                  <a:lnTo>
                    <a:pt x="36" y="0"/>
                  </a:lnTo>
                  <a:lnTo>
                    <a:pt x="37" y="1"/>
                  </a:lnTo>
                  <a:lnTo>
                    <a:pt x="39" y="4"/>
                  </a:lnTo>
                  <a:lnTo>
                    <a:pt x="55" y="22"/>
                  </a:lnTo>
                  <a:lnTo>
                    <a:pt x="69" y="31"/>
                  </a:lnTo>
                  <a:lnTo>
                    <a:pt x="75" y="32"/>
                  </a:lnTo>
                  <a:lnTo>
                    <a:pt x="76" y="34"/>
                  </a:lnTo>
                  <a:lnTo>
                    <a:pt x="81" y="35"/>
                  </a:lnTo>
                  <a:lnTo>
                    <a:pt x="84" y="35"/>
                  </a:lnTo>
                  <a:lnTo>
                    <a:pt x="88" y="32"/>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46" name="Freeform 820"/>
            <p:cNvSpPr>
              <a:spLocks/>
            </p:cNvSpPr>
            <p:nvPr/>
          </p:nvSpPr>
          <p:spPr bwMode="auto">
            <a:xfrm>
              <a:off x="5103" y="1877"/>
              <a:ext cx="4" cy="4"/>
            </a:xfrm>
            <a:custGeom>
              <a:avLst/>
              <a:gdLst>
                <a:gd name="T0" fmla="*/ 3 w 4"/>
                <a:gd name="T1" fmla="*/ 0 h 4"/>
                <a:gd name="T2" fmla="*/ 0 w 4"/>
                <a:gd name="T3" fmla="*/ 2 h 4"/>
                <a:gd name="T4" fmla="*/ 3 w 4"/>
                <a:gd name="T5" fmla="*/ 4 h 4"/>
                <a:gd name="T6" fmla="*/ 4 w 4"/>
                <a:gd name="T7" fmla="*/ 4 h 4"/>
                <a:gd name="T8" fmla="*/ 4 w 4"/>
                <a:gd name="T9" fmla="*/ 0 h 4"/>
                <a:gd name="T10" fmla="*/ 3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3" y="0"/>
                  </a:moveTo>
                  <a:lnTo>
                    <a:pt x="0" y="2"/>
                  </a:lnTo>
                  <a:lnTo>
                    <a:pt x="3" y="4"/>
                  </a:lnTo>
                  <a:lnTo>
                    <a:pt x="4" y="4"/>
                  </a:lnTo>
                  <a:lnTo>
                    <a:pt x="4" y="0"/>
                  </a:lnTo>
                  <a:lnTo>
                    <a:pt x="3"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47" name="Freeform 821"/>
            <p:cNvSpPr>
              <a:spLocks/>
            </p:cNvSpPr>
            <p:nvPr/>
          </p:nvSpPr>
          <p:spPr bwMode="auto">
            <a:xfrm>
              <a:off x="4934" y="1964"/>
              <a:ext cx="187" cy="169"/>
            </a:xfrm>
            <a:custGeom>
              <a:avLst/>
              <a:gdLst>
                <a:gd name="T0" fmla="*/ 176 w 187"/>
                <a:gd name="T1" fmla="*/ 4 h 169"/>
                <a:gd name="T2" fmla="*/ 181 w 187"/>
                <a:gd name="T3" fmla="*/ 25 h 169"/>
                <a:gd name="T4" fmla="*/ 185 w 187"/>
                <a:gd name="T5" fmla="*/ 49 h 169"/>
                <a:gd name="T6" fmla="*/ 181 w 187"/>
                <a:gd name="T7" fmla="*/ 55 h 169"/>
                <a:gd name="T8" fmla="*/ 173 w 187"/>
                <a:gd name="T9" fmla="*/ 69 h 169"/>
                <a:gd name="T10" fmla="*/ 170 w 187"/>
                <a:gd name="T11" fmla="*/ 97 h 169"/>
                <a:gd name="T12" fmla="*/ 163 w 187"/>
                <a:gd name="T13" fmla="*/ 118 h 169"/>
                <a:gd name="T14" fmla="*/ 163 w 187"/>
                <a:gd name="T15" fmla="*/ 126 h 169"/>
                <a:gd name="T16" fmla="*/ 149 w 187"/>
                <a:gd name="T17" fmla="*/ 138 h 169"/>
                <a:gd name="T18" fmla="*/ 154 w 187"/>
                <a:gd name="T19" fmla="*/ 126 h 169"/>
                <a:gd name="T20" fmla="*/ 146 w 187"/>
                <a:gd name="T21" fmla="*/ 135 h 169"/>
                <a:gd name="T22" fmla="*/ 139 w 187"/>
                <a:gd name="T23" fmla="*/ 136 h 169"/>
                <a:gd name="T24" fmla="*/ 133 w 187"/>
                <a:gd name="T25" fmla="*/ 145 h 169"/>
                <a:gd name="T26" fmla="*/ 130 w 187"/>
                <a:gd name="T27" fmla="*/ 136 h 169"/>
                <a:gd name="T28" fmla="*/ 103 w 187"/>
                <a:gd name="T29" fmla="*/ 147 h 169"/>
                <a:gd name="T30" fmla="*/ 103 w 187"/>
                <a:gd name="T31" fmla="*/ 144 h 169"/>
                <a:gd name="T32" fmla="*/ 99 w 187"/>
                <a:gd name="T33" fmla="*/ 142 h 169"/>
                <a:gd name="T34" fmla="*/ 94 w 187"/>
                <a:gd name="T35" fmla="*/ 145 h 169"/>
                <a:gd name="T36" fmla="*/ 97 w 187"/>
                <a:gd name="T37" fmla="*/ 153 h 169"/>
                <a:gd name="T38" fmla="*/ 91 w 187"/>
                <a:gd name="T39" fmla="*/ 156 h 169"/>
                <a:gd name="T40" fmla="*/ 76 w 187"/>
                <a:gd name="T41" fmla="*/ 167 h 169"/>
                <a:gd name="T42" fmla="*/ 70 w 187"/>
                <a:gd name="T43" fmla="*/ 159 h 169"/>
                <a:gd name="T44" fmla="*/ 76 w 187"/>
                <a:gd name="T45" fmla="*/ 145 h 169"/>
                <a:gd name="T46" fmla="*/ 61 w 187"/>
                <a:gd name="T47" fmla="*/ 144 h 169"/>
                <a:gd name="T48" fmla="*/ 48 w 187"/>
                <a:gd name="T49" fmla="*/ 148 h 169"/>
                <a:gd name="T50" fmla="*/ 24 w 187"/>
                <a:gd name="T51" fmla="*/ 153 h 169"/>
                <a:gd name="T52" fmla="*/ 12 w 187"/>
                <a:gd name="T53" fmla="*/ 159 h 169"/>
                <a:gd name="T54" fmla="*/ 6 w 187"/>
                <a:gd name="T55" fmla="*/ 160 h 169"/>
                <a:gd name="T56" fmla="*/ 7 w 187"/>
                <a:gd name="T57" fmla="*/ 150 h 169"/>
                <a:gd name="T58" fmla="*/ 25 w 187"/>
                <a:gd name="T59" fmla="*/ 135 h 169"/>
                <a:gd name="T60" fmla="*/ 40 w 187"/>
                <a:gd name="T61" fmla="*/ 129 h 169"/>
                <a:gd name="T62" fmla="*/ 79 w 187"/>
                <a:gd name="T63" fmla="*/ 129 h 169"/>
                <a:gd name="T64" fmla="*/ 87 w 187"/>
                <a:gd name="T65" fmla="*/ 114 h 169"/>
                <a:gd name="T66" fmla="*/ 99 w 187"/>
                <a:gd name="T67" fmla="*/ 90 h 169"/>
                <a:gd name="T68" fmla="*/ 106 w 187"/>
                <a:gd name="T69" fmla="*/ 90 h 169"/>
                <a:gd name="T70" fmla="*/ 100 w 187"/>
                <a:gd name="T71" fmla="*/ 94 h 169"/>
                <a:gd name="T72" fmla="*/ 107 w 187"/>
                <a:gd name="T73" fmla="*/ 102 h 169"/>
                <a:gd name="T74" fmla="*/ 128 w 187"/>
                <a:gd name="T75" fmla="*/ 87 h 169"/>
                <a:gd name="T76" fmla="*/ 139 w 187"/>
                <a:gd name="T77" fmla="*/ 76 h 169"/>
                <a:gd name="T78" fmla="*/ 151 w 187"/>
                <a:gd name="T79" fmla="*/ 36 h 169"/>
                <a:gd name="T80" fmla="*/ 151 w 187"/>
                <a:gd name="T81" fmla="*/ 19 h 169"/>
                <a:gd name="T82" fmla="*/ 157 w 187"/>
                <a:gd name="T83" fmla="*/ 10 h 169"/>
                <a:gd name="T84" fmla="*/ 161 w 187"/>
                <a:gd name="T85" fmla="*/ 9 h 169"/>
                <a:gd name="T86" fmla="*/ 166 w 187"/>
                <a:gd name="T87" fmla="*/ 12 h 169"/>
                <a:gd name="T88" fmla="*/ 172 w 187"/>
                <a:gd name="T89" fmla="*/ 9 h 169"/>
                <a:gd name="T90" fmla="*/ 166 w 187"/>
                <a:gd name="T91" fmla="*/ 9 h 169"/>
                <a:gd name="T92" fmla="*/ 167 w 187"/>
                <a:gd name="T93" fmla="*/ 0 h 1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
                <a:gd name="T142" fmla="*/ 0 h 169"/>
                <a:gd name="T143" fmla="*/ 187 w 187"/>
                <a:gd name="T144" fmla="*/ 169 h 1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 h="169">
                  <a:moveTo>
                    <a:pt x="170" y="3"/>
                  </a:moveTo>
                  <a:lnTo>
                    <a:pt x="175" y="3"/>
                  </a:lnTo>
                  <a:lnTo>
                    <a:pt x="176" y="4"/>
                  </a:lnTo>
                  <a:lnTo>
                    <a:pt x="176" y="16"/>
                  </a:lnTo>
                  <a:lnTo>
                    <a:pt x="178" y="21"/>
                  </a:lnTo>
                  <a:lnTo>
                    <a:pt x="181" y="25"/>
                  </a:lnTo>
                  <a:lnTo>
                    <a:pt x="187" y="43"/>
                  </a:lnTo>
                  <a:lnTo>
                    <a:pt x="187" y="46"/>
                  </a:lnTo>
                  <a:lnTo>
                    <a:pt x="185" y="49"/>
                  </a:lnTo>
                  <a:lnTo>
                    <a:pt x="185" y="52"/>
                  </a:lnTo>
                  <a:lnTo>
                    <a:pt x="182" y="55"/>
                  </a:lnTo>
                  <a:lnTo>
                    <a:pt x="181" y="55"/>
                  </a:lnTo>
                  <a:lnTo>
                    <a:pt x="178" y="64"/>
                  </a:lnTo>
                  <a:lnTo>
                    <a:pt x="178" y="69"/>
                  </a:lnTo>
                  <a:lnTo>
                    <a:pt x="173" y="69"/>
                  </a:lnTo>
                  <a:lnTo>
                    <a:pt x="169" y="72"/>
                  </a:lnTo>
                  <a:lnTo>
                    <a:pt x="167" y="76"/>
                  </a:lnTo>
                  <a:lnTo>
                    <a:pt x="170" y="97"/>
                  </a:lnTo>
                  <a:lnTo>
                    <a:pt x="167" y="100"/>
                  </a:lnTo>
                  <a:lnTo>
                    <a:pt x="164" y="106"/>
                  </a:lnTo>
                  <a:lnTo>
                    <a:pt x="163" y="118"/>
                  </a:lnTo>
                  <a:lnTo>
                    <a:pt x="166" y="121"/>
                  </a:lnTo>
                  <a:lnTo>
                    <a:pt x="166" y="124"/>
                  </a:lnTo>
                  <a:lnTo>
                    <a:pt x="163" y="126"/>
                  </a:lnTo>
                  <a:lnTo>
                    <a:pt x="158" y="135"/>
                  </a:lnTo>
                  <a:lnTo>
                    <a:pt x="151" y="141"/>
                  </a:lnTo>
                  <a:lnTo>
                    <a:pt x="149" y="138"/>
                  </a:lnTo>
                  <a:lnTo>
                    <a:pt x="151" y="130"/>
                  </a:lnTo>
                  <a:lnTo>
                    <a:pt x="152" y="127"/>
                  </a:lnTo>
                  <a:lnTo>
                    <a:pt x="154" y="126"/>
                  </a:lnTo>
                  <a:lnTo>
                    <a:pt x="149" y="126"/>
                  </a:lnTo>
                  <a:lnTo>
                    <a:pt x="146" y="132"/>
                  </a:lnTo>
                  <a:lnTo>
                    <a:pt x="146" y="135"/>
                  </a:lnTo>
                  <a:lnTo>
                    <a:pt x="145" y="133"/>
                  </a:lnTo>
                  <a:lnTo>
                    <a:pt x="140" y="133"/>
                  </a:lnTo>
                  <a:lnTo>
                    <a:pt x="139" y="136"/>
                  </a:lnTo>
                  <a:lnTo>
                    <a:pt x="137" y="144"/>
                  </a:lnTo>
                  <a:lnTo>
                    <a:pt x="134" y="145"/>
                  </a:lnTo>
                  <a:lnTo>
                    <a:pt x="133" y="145"/>
                  </a:lnTo>
                  <a:lnTo>
                    <a:pt x="131" y="141"/>
                  </a:lnTo>
                  <a:lnTo>
                    <a:pt x="133" y="138"/>
                  </a:lnTo>
                  <a:lnTo>
                    <a:pt x="130" y="136"/>
                  </a:lnTo>
                  <a:lnTo>
                    <a:pt x="122" y="147"/>
                  </a:lnTo>
                  <a:lnTo>
                    <a:pt x="107" y="145"/>
                  </a:lnTo>
                  <a:lnTo>
                    <a:pt x="103" y="147"/>
                  </a:lnTo>
                  <a:lnTo>
                    <a:pt x="105" y="145"/>
                  </a:lnTo>
                  <a:lnTo>
                    <a:pt x="106" y="144"/>
                  </a:lnTo>
                  <a:lnTo>
                    <a:pt x="103" y="144"/>
                  </a:lnTo>
                  <a:lnTo>
                    <a:pt x="102" y="142"/>
                  </a:lnTo>
                  <a:lnTo>
                    <a:pt x="102" y="144"/>
                  </a:lnTo>
                  <a:lnTo>
                    <a:pt x="99" y="142"/>
                  </a:lnTo>
                  <a:lnTo>
                    <a:pt x="99" y="138"/>
                  </a:lnTo>
                  <a:lnTo>
                    <a:pt x="97" y="138"/>
                  </a:lnTo>
                  <a:lnTo>
                    <a:pt x="94" y="145"/>
                  </a:lnTo>
                  <a:lnTo>
                    <a:pt x="100" y="150"/>
                  </a:lnTo>
                  <a:lnTo>
                    <a:pt x="100" y="154"/>
                  </a:lnTo>
                  <a:lnTo>
                    <a:pt x="97" y="153"/>
                  </a:lnTo>
                  <a:lnTo>
                    <a:pt x="96" y="154"/>
                  </a:lnTo>
                  <a:lnTo>
                    <a:pt x="93" y="154"/>
                  </a:lnTo>
                  <a:lnTo>
                    <a:pt x="91" y="156"/>
                  </a:lnTo>
                  <a:lnTo>
                    <a:pt x="85" y="167"/>
                  </a:lnTo>
                  <a:lnTo>
                    <a:pt x="81" y="169"/>
                  </a:lnTo>
                  <a:lnTo>
                    <a:pt x="76" y="167"/>
                  </a:lnTo>
                  <a:lnTo>
                    <a:pt x="75" y="164"/>
                  </a:lnTo>
                  <a:lnTo>
                    <a:pt x="72" y="162"/>
                  </a:lnTo>
                  <a:lnTo>
                    <a:pt x="70" y="159"/>
                  </a:lnTo>
                  <a:lnTo>
                    <a:pt x="70" y="153"/>
                  </a:lnTo>
                  <a:lnTo>
                    <a:pt x="75" y="147"/>
                  </a:lnTo>
                  <a:lnTo>
                    <a:pt x="76" y="145"/>
                  </a:lnTo>
                  <a:lnTo>
                    <a:pt x="75" y="145"/>
                  </a:lnTo>
                  <a:lnTo>
                    <a:pt x="69" y="145"/>
                  </a:lnTo>
                  <a:lnTo>
                    <a:pt x="61" y="144"/>
                  </a:lnTo>
                  <a:lnTo>
                    <a:pt x="58" y="144"/>
                  </a:lnTo>
                  <a:lnTo>
                    <a:pt x="49" y="150"/>
                  </a:lnTo>
                  <a:lnTo>
                    <a:pt x="48" y="148"/>
                  </a:lnTo>
                  <a:lnTo>
                    <a:pt x="28" y="154"/>
                  </a:lnTo>
                  <a:lnTo>
                    <a:pt x="25" y="153"/>
                  </a:lnTo>
                  <a:lnTo>
                    <a:pt x="24" y="153"/>
                  </a:lnTo>
                  <a:lnTo>
                    <a:pt x="21" y="160"/>
                  </a:lnTo>
                  <a:lnTo>
                    <a:pt x="19" y="160"/>
                  </a:lnTo>
                  <a:lnTo>
                    <a:pt x="12" y="159"/>
                  </a:lnTo>
                  <a:lnTo>
                    <a:pt x="9" y="159"/>
                  </a:lnTo>
                  <a:lnTo>
                    <a:pt x="7" y="159"/>
                  </a:lnTo>
                  <a:lnTo>
                    <a:pt x="6" y="160"/>
                  </a:lnTo>
                  <a:lnTo>
                    <a:pt x="0" y="159"/>
                  </a:lnTo>
                  <a:lnTo>
                    <a:pt x="0" y="151"/>
                  </a:lnTo>
                  <a:lnTo>
                    <a:pt x="7" y="150"/>
                  </a:lnTo>
                  <a:lnTo>
                    <a:pt x="18" y="142"/>
                  </a:lnTo>
                  <a:lnTo>
                    <a:pt x="22" y="138"/>
                  </a:lnTo>
                  <a:lnTo>
                    <a:pt x="25" y="135"/>
                  </a:lnTo>
                  <a:lnTo>
                    <a:pt x="28" y="130"/>
                  </a:lnTo>
                  <a:lnTo>
                    <a:pt x="36" y="127"/>
                  </a:lnTo>
                  <a:lnTo>
                    <a:pt x="40" y="129"/>
                  </a:lnTo>
                  <a:lnTo>
                    <a:pt x="72" y="124"/>
                  </a:lnTo>
                  <a:lnTo>
                    <a:pt x="72" y="126"/>
                  </a:lnTo>
                  <a:lnTo>
                    <a:pt x="79" y="129"/>
                  </a:lnTo>
                  <a:lnTo>
                    <a:pt x="81" y="127"/>
                  </a:lnTo>
                  <a:lnTo>
                    <a:pt x="85" y="124"/>
                  </a:lnTo>
                  <a:lnTo>
                    <a:pt x="87" y="114"/>
                  </a:lnTo>
                  <a:lnTo>
                    <a:pt x="94" y="105"/>
                  </a:lnTo>
                  <a:lnTo>
                    <a:pt x="97" y="99"/>
                  </a:lnTo>
                  <a:lnTo>
                    <a:pt x="99" y="90"/>
                  </a:lnTo>
                  <a:lnTo>
                    <a:pt x="105" y="87"/>
                  </a:lnTo>
                  <a:lnTo>
                    <a:pt x="106" y="87"/>
                  </a:lnTo>
                  <a:lnTo>
                    <a:pt x="106" y="90"/>
                  </a:lnTo>
                  <a:lnTo>
                    <a:pt x="103" y="91"/>
                  </a:lnTo>
                  <a:lnTo>
                    <a:pt x="102" y="94"/>
                  </a:lnTo>
                  <a:lnTo>
                    <a:pt x="100" y="94"/>
                  </a:lnTo>
                  <a:lnTo>
                    <a:pt x="102" y="99"/>
                  </a:lnTo>
                  <a:lnTo>
                    <a:pt x="102" y="102"/>
                  </a:lnTo>
                  <a:lnTo>
                    <a:pt x="107" y="102"/>
                  </a:lnTo>
                  <a:lnTo>
                    <a:pt x="110" y="99"/>
                  </a:lnTo>
                  <a:lnTo>
                    <a:pt x="119" y="94"/>
                  </a:lnTo>
                  <a:lnTo>
                    <a:pt x="128" y="87"/>
                  </a:lnTo>
                  <a:lnTo>
                    <a:pt x="134" y="79"/>
                  </a:lnTo>
                  <a:lnTo>
                    <a:pt x="137" y="76"/>
                  </a:lnTo>
                  <a:lnTo>
                    <a:pt x="139" y="76"/>
                  </a:lnTo>
                  <a:lnTo>
                    <a:pt x="142" y="72"/>
                  </a:lnTo>
                  <a:lnTo>
                    <a:pt x="152" y="37"/>
                  </a:lnTo>
                  <a:lnTo>
                    <a:pt x="151" y="36"/>
                  </a:lnTo>
                  <a:lnTo>
                    <a:pt x="146" y="34"/>
                  </a:lnTo>
                  <a:lnTo>
                    <a:pt x="152" y="28"/>
                  </a:lnTo>
                  <a:lnTo>
                    <a:pt x="151" y="19"/>
                  </a:lnTo>
                  <a:lnTo>
                    <a:pt x="152" y="16"/>
                  </a:lnTo>
                  <a:lnTo>
                    <a:pt x="155" y="15"/>
                  </a:lnTo>
                  <a:lnTo>
                    <a:pt x="157" y="10"/>
                  </a:lnTo>
                  <a:lnTo>
                    <a:pt x="157" y="7"/>
                  </a:lnTo>
                  <a:lnTo>
                    <a:pt x="160" y="6"/>
                  </a:lnTo>
                  <a:lnTo>
                    <a:pt x="161" y="9"/>
                  </a:lnTo>
                  <a:lnTo>
                    <a:pt x="163" y="13"/>
                  </a:lnTo>
                  <a:lnTo>
                    <a:pt x="164" y="15"/>
                  </a:lnTo>
                  <a:lnTo>
                    <a:pt x="166" y="12"/>
                  </a:lnTo>
                  <a:lnTo>
                    <a:pt x="169" y="13"/>
                  </a:lnTo>
                  <a:lnTo>
                    <a:pt x="170" y="13"/>
                  </a:lnTo>
                  <a:lnTo>
                    <a:pt x="172" y="9"/>
                  </a:lnTo>
                  <a:lnTo>
                    <a:pt x="173" y="4"/>
                  </a:lnTo>
                  <a:lnTo>
                    <a:pt x="170" y="7"/>
                  </a:lnTo>
                  <a:lnTo>
                    <a:pt x="166" y="9"/>
                  </a:lnTo>
                  <a:lnTo>
                    <a:pt x="164" y="4"/>
                  </a:lnTo>
                  <a:lnTo>
                    <a:pt x="166" y="1"/>
                  </a:lnTo>
                  <a:lnTo>
                    <a:pt x="167" y="0"/>
                  </a:lnTo>
                  <a:lnTo>
                    <a:pt x="170" y="3"/>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48" name="Freeform 822"/>
            <p:cNvSpPr>
              <a:spLocks/>
            </p:cNvSpPr>
            <p:nvPr/>
          </p:nvSpPr>
          <p:spPr bwMode="auto">
            <a:xfrm>
              <a:off x="5056" y="2034"/>
              <a:ext cx="5" cy="9"/>
            </a:xfrm>
            <a:custGeom>
              <a:avLst/>
              <a:gdLst>
                <a:gd name="T0" fmla="*/ 5 w 5"/>
                <a:gd name="T1" fmla="*/ 0 h 9"/>
                <a:gd name="T2" fmla="*/ 5 w 5"/>
                <a:gd name="T3" fmla="*/ 3 h 9"/>
                <a:gd name="T4" fmla="*/ 5 w 5"/>
                <a:gd name="T5" fmla="*/ 5 h 9"/>
                <a:gd name="T6" fmla="*/ 3 w 5"/>
                <a:gd name="T7" fmla="*/ 9 h 9"/>
                <a:gd name="T8" fmla="*/ 0 w 5"/>
                <a:gd name="T9" fmla="*/ 9 h 9"/>
                <a:gd name="T10" fmla="*/ 0 w 5"/>
                <a:gd name="T11" fmla="*/ 6 h 9"/>
                <a:gd name="T12" fmla="*/ 2 w 5"/>
                <a:gd name="T13" fmla="*/ 2 h 9"/>
                <a:gd name="T14" fmla="*/ 5 w 5"/>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9"/>
                <a:gd name="T26" fmla="*/ 5 w 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9">
                  <a:moveTo>
                    <a:pt x="5" y="0"/>
                  </a:moveTo>
                  <a:lnTo>
                    <a:pt x="5" y="3"/>
                  </a:lnTo>
                  <a:lnTo>
                    <a:pt x="5" y="5"/>
                  </a:lnTo>
                  <a:lnTo>
                    <a:pt x="3" y="9"/>
                  </a:lnTo>
                  <a:lnTo>
                    <a:pt x="0" y="9"/>
                  </a:lnTo>
                  <a:lnTo>
                    <a:pt x="0" y="6"/>
                  </a:lnTo>
                  <a:lnTo>
                    <a:pt x="2" y="2"/>
                  </a:lnTo>
                  <a:lnTo>
                    <a:pt x="5"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49" name="Freeform 823"/>
            <p:cNvSpPr>
              <a:spLocks/>
            </p:cNvSpPr>
            <p:nvPr/>
          </p:nvSpPr>
          <p:spPr bwMode="auto">
            <a:xfrm>
              <a:off x="4955" y="2115"/>
              <a:ext cx="42" cy="33"/>
            </a:xfrm>
            <a:custGeom>
              <a:avLst/>
              <a:gdLst>
                <a:gd name="T0" fmla="*/ 34 w 42"/>
                <a:gd name="T1" fmla="*/ 21 h 33"/>
                <a:gd name="T2" fmla="*/ 25 w 42"/>
                <a:gd name="T3" fmla="*/ 18 h 33"/>
                <a:gd name="T4" fmla="*/ 22 w 42"/>
                <a:gd name="T5" fmla="*/ 19 h 33"/>
                <a:gd name="T6" fmla="*/ 19 w 42"/>
                <a:gd name="T7" fmla="*/ 21 h 33"/>
                <a:gd name="T8" fmla="*/ 13 w 42"/>
                <a:gd name="T9" fmla="*/ 30 h 33"/>
                <a:gd name="T10" fmla="*/ 13 w 42"/>
                <a:gd name="T11" fmla="*/ 33 h 33"/>
                <a:gd name="T12" fmla="*/ 10 w 42"/>
                <a:gd name="T13" fmla="*/ 33 h 33"/>
                <a:gd name="T14" fmla="*/ 7 w 42"/>
                <a:gd name="T15" fmla="*/ 30 h 33"/>
                <a:gd name="T16" fmla="*/ 4 w 42"/>
                <a:gd name="T17" fmla="*/ 25 h 33"/>
                <a:gd name="T18" fmla="*/ 4 w 42"/>
                <a:gd name="T19" fmla="*/ 24 h 33"/>
                <a:gd name="T20" fmla="*/ 4 w 42"/>
                <a:gd name="T21" fmla="*/ 21 h 33"/>
                <a:gd name="T22" fmla="*/ 1 w 42"/>
                <a:gd name="T23" fmla="*/ 19 h 33"/>
                <a:gd name="T24" fmla="*/ 0 w 42"/>
                <a:gd name="T25" fmla="*/ 19 h 33"/>
                <a:gd name="T26" fmla="*/ 10 w 42"/>
                <a:gd name="T27" fmla="*/ 8 h 33"/>
                <a:gd name="T28" fmla="*/ 16 w 42"/>
                <a:gd name="T29" fmla="*/ 9 h 33"/>
                <a:gd name="T30" fmla="*/ 19 w 42"/>
                <a:gd name="T31" fmla="*/ 9 h 33"/>
                <a:gd name="T32" fmla="*/ 22 w 42"/>
                <a:gd name="T33" fmla="*/ 8 h 33"/>
                <a:gd name="T34" fmla="*/ 24 w 42"/>
                <a:gd name="T35" fmla="*/ 5 h 33"/>
                <a:gd name="T36" fmla="*/ 28 w 42"/>
                <a:gd name="T37" fmla="*/ 0 h 33"/>
                <a:gd name="T38" fmla="*/ 30 w 42"/>
                <a:gd name="T39" fmla="*/ 0 h 33"/>
                <a:gd name="T40" fmla="*/ 33 w 42"/>
                <a:gd name="T41" fmla="*/ 2 h 33"/>
                <a:gd name="T42" fmla="*/ 37 w 42"/>
                <a:gd name="T43" fmla="*/ 3 h 33"/>
                <a:gd name="T44" fmla="*/ 39 w 42"/>
                <a:gd name="T45" fmla="*/ 3 h 33"/>
                <a:gd name="T46" fmla="*/ 42 w 42"/>
                <a:gd name="T47" fmla="*/ 11 h 33"/>
                <a:gd name="T48" fmla="*/ 40 w 42"/>
                <a:gd name="T49" fmla="*/ 13 h 33"/>
                <a:gd name="T50" fmla="*/ 39 w 42"/>
                <a:gd name="T51" fmla="*/ 15 h 33"/>
                <a:gd name="T52" fmla="*/ 34 w 42"/>
                <a:gd name="T53" fmla="*/ 21 h 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2"/>
                <a:gd name="T82" fmla="*/ 0 h 33"/>
                <a:gd name="T83" fmla="*/ 42 w 42"/>
                <a:gd name="T84" fmla="*/ 33 h 3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2" h="33">
                  <a:moveTo>
                    <a:pt x="34" y="21"/>
                  </a:moveTo>
                  <a:lnTo>
                    <a:pt x="25" y="18"/>
                  </a:lnTo>
                  <a:lnTo>
                    <a:pt x="22" y="19"/>
                  </a:lnTo>
                  <a:lnTo>
                    <a:pt x="19" y="21"/>
                  </a:lnTo>
                  <a:lnTo>
                    <a:pt x="13" y="30"/>
                  </a:lnTo>
                  <a:lnTo>
                    <a:pt x="13" y="33"/>
                  </a:lnTo>
                  <a:lnTo>
                    <a:pt x="10" y="33"/>
                  </a:lnTo>
                  <a:lnTo>
                    <a:pt x="7" y="30"/>
                  </a:lnTo>
                  <a:lnTo>
                    <a:pt x="4" y="25"/>
                  </a:lnTo>
                  <a:lnTo>
                    <a:pt x="4" y="24"/>
                  </a:lnTo>
                  <a:lnTo>
                    <a:pt x="4" y="21"/>
                  </a:lnTo>
                  <a:lnTo>
                    <a:pt x="1" y="19"/>
                  </a:lnTo>
                  <a:lnTo>
                    <a:pt x="0" y="19"/>
                  </a:lnTo>
                  <a:lnTo>
                    <a:pt x="10" y="8"/>
                  </a:lnTo>
                  <a:lnTo>
                    <a:pt x="16" y="9"/>
                  </a:lnTo>
                  <a:lnTo>
                    <a:pt x="19" y="9"/>
                  </a:lnTo>
                  <a:lnTo>
                    <a:pt x="22" y="8"/>
                  </a:lnTo>
                  <a:lnTo>
                    <a:pt x="24" y="5"/>
                  </a:lnTo>
                  <a:lnTo>
                    <a:pt x="28" y="0"/>
                  </a:lnTo>
                  <a:lnTo>
                    <a:pt x="30" y="0"/>
                  </a:lnTo>
                  <a:lnTo>
                    <a:pt x="33" y="2"/>
                  </a:lnTo>
                  <a:lnTo>
                    <a:pt x="37" y="3"/>
                  </a:lnTo>
                  <a:lnTo>
                    <a:pt x="39" y="3"/>
                  </a:lnTo>
                  <a:lnTo>
                    <a:pt x="42" y="11"/>
                  </a:lnTo>
                  <a:lnTo>
                    <a:pt x="40" y="13"/>
                  </a:lnTo>
                  <a:lnTo>
                    <a:pt x="39" y="15"/>
                  </a:lnTo>
                  <a:lnTo>
                    <a:pt x="34" y="21"/>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50" name="Freeform 824"/>
            <p:cNvSpPr>
              <a:spLocks/>
            </p:cNvSpPr>
            <p:nvPr/>
          </p:nvSpPr>
          <p:spPr bwMode="auto">
            <a:xfrm>
              <a:off x="4997" y="2111"/>
              <a:ext cx="4" cy="7"/>
            </a:xfrm>
            <a:custGeom>
              <a:avLst/>
              <a:gdLst>
                <a:gd name="T0" fmla="*/ 4 w 4"/>
                <a:gd name="T1" fmla="*/ 0 h 7"/>
                <a:gd name="T2" fmla="*/ 0 w 4"/>
                <a:gd name="T3" fmla="*/ 7 h 7"/>
                <a:gd name="T4" fmla="*/ 1 w 4"/>
                <a:gd name="T5" fmla="*/ 7 h 7"/>
                <a:gd name="T6" fmla="*/ 3 w 4"/>
                <a:gd name="T7" fmla="*/ 7 h 7"/>
                <a:gd name="T8" fmla="*/ 4 w 4"/>
                <a:gd name="T9" fmla="*/ 0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4" y="0"/>
                  </a:moveTo>
                  <a:lnTo>
                    <a:pt x="0" y="7"/>
                  </a:lnTo>
                  <a:lnTo>
                    <a:pt x="1" y="7"/>
                  </a:lnTo>
                  <a:lnTo>
                    <a:pt x="3" y="7"/>
                  </a:lnTo>
                  <a:lnTo>
                    <a:pt x="4"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51" name="Freeform 825"/>
            <p:cNvSpPr>
              <a:spLocks/>
            </p:cNvSpPr>
            <p:nvPr/>
          </p:nvSpPr>
          <p:spPr bwMode="auto">
            <a:xfrm>
              <a:off x="4911" y="2124"/>
              <a:ext cx="39" cy="57"/>
            </a:xfrm>
            <a:custGeom>
              <a:avLst/>
              <a:gdLst>
                <a:gd name="T0" fmla="*/ 20 w 39"/>
                <a:gd name="T1" fmla="*/ 0 h 57"/>
                <a:gd name="T2" fmla="*/ 21 w 39"/>
                <a:gd name="T3" fmla="*/ 0 h 57"/>
                <a:gd name="T4" fmla="*/ 20 w 39"/>
                <a:gd name="T5" fmla="*/ 0 h 57"/>
                <a:gd name="T6" fmla="*/ 17 w 39"/>
                <a:gd name="T7" fmla="*/ 2 h 57"/>
                <a:gd name="T8" fmla="*/ 14 w 39"/>
                <a:gd name="T9" fmla="*/ 3 h 57"/>
                <a:gd name="T10" fmla="*/ 12 w 39"/>
                <a:gd name="T11" fmla="*/ 7 h 57"/>
                <a:gd name="T12" fmla="*/ 11 w 39"/>
                <a:gd name="T13" fmla="*/ 7 h 57"/>
                <a:gd name="T14" fmla="*/ 9 w 39"/>
                <a:gd name="T15" fmla="*/ 9 h 57"/>
                <a:gd name="T16" fmla="*/ 6 w 39"/>
                <a:gd name="T17" fmla="*/ 9 h 57"/>
                <a:gd name="T18" fmla="*/ 5 w 39"/>
                <a:gd name="T19" fmla="*/ 9 h 57"/>
                <a:gd name="T20" fmla="*/ 3 w 39"/>
                <a:gd name="T21" fmla="*/ 10 h 57"/>
                <a:gd name="T22" fmla="*/ 0 w 39"/>
                <a:gd name="T23" fmla="*/ 15 h 57"/>
                <a:gd name="T24" fmla="*/ 5 w 39"/>
                <a:gd name="T25" fmla="*/ 19 h 57"/>
                <a:gd name="T26" fmla="*/ 5 w 39"/>
                <a:gd name="T27" fmla="*/ 22 h 57"/>
                <a:gd name="T28" fmla="*/ 3 w 39"/>
                <a:gd name="T29" fmla="*/ 19 h 57"/>
                <a:gd name="T30" fmla="*/ 2 w 39"/>
                <a:gd name="T31" fmla="*/ 18 h 57"/>
                <a:gd name="T32" fmla="*/ 3 w 39"/>
                <a:gd name="T33" fmla="*/ 27 h 57"/>
                <a:gd name="T34" fmla="*/ 5 w 39"/>
                <a:gd name="T35" fmla="*/ 25 h 57"/>
                <a:gd name="T36" fmla="*/ 8 w 39"/>
                <a:gd name="T37" fmla="*/ 24 h 57"/>
                <a:gd name="T38" fmla="*/ 11 w 39"/>
                <a:gd name="T39" fmla="*/ 25 h 57"/>
                <a:gd name="T40" fmla="*/ 12 w 39"/>
                <a:gd name="T41" fmla="*/ 22 h 57"/>
                <a:gd name="T42" fmla="*/ 11 w 39"/>
                <a:gd name="T43" fmla="*/ 22 h 57"/>
                <a:gd name="T44" fmla="*/ 9 w 39"/>
                <a:gd name="T45" fmla="*/ 19 h 57"/>
                <a:gd name="T46" fmla="*/ 9 w 39"/>
                <a:gd name="T47" fmla="*/ 16 h 57"/>
                <a:gd name="T48" fmla="*/ 11 w 39"/>
                <a:gd name="T49" fmla="*/ 15 h 57"/>
                <a:gd name="T50" fmla="*/ 15 w 39"/>
                <a:gd name="T51" fmla="*/ 22 h 57"/>
                <a:gd name="T52" fmla="*/ 15 w 39"/>
                <a:gd name="T53" fmla="*/ 25 h 57"/>
                <a:gd name="T54" fmla="*/ 17 w 39"/>
                <a:gd name="T55" fmla="*/ 27 h 57"/>
                <a:gd name="T56" fmla="*/ 17 w 39"/>
                <a:gd name="T57" fmla="*/ 30 h 57"/>
                <a:gd name="T58" fmla="*/ 14 w 39"/>
                <a:gd name="T59" fmla="*/ 34 h 57"/>
                <a:gd name="T60" fmla="*/ 12 w 39"/>
                <a:gd name="T61" fmla="*/ 36 h 57"/>
                <a:gd name="T62" fmla="*/ 11 w 39"/>
                <a:gd name="T63" fmla="*/ 39 h 57"/>
                <a:gd name="T64" fmla="*/ 12 w 39"/>
                <a:gd name="T65" fmla="*/ 48 h 57"/>
                <a:gd name="T66" fmla="*/ 11 w 39"/>
                <a:gd name="T67" fmla="*/ 51 h 57"/>
                <a:gd name="T68" fmla="*/ 12 w 39"/>
                <a:gd name="T69" fmla="*/ 52 h 57"/>
                <a:gd name="T70" fmla="*/ 17 w 39"/>
                <a:gd name="T71" fmla="*/ 55 h 57"/>
                <a:gd name="T72" fmla="*/ 18 w 39"/>
                <a:gd name="T73" fmla="*/ 51 h 57"/>
                <a:gd name="T74" fmla="*/ 17 w 39"/>
                <a:gd name="T75" fmla="*/ 46 h 57"/>
                <a:gd name="T76" fmla="*/ 17 w 39"/>
                <a:gd name="T77" fmla="*/ 45 h 57"/>
                <a:gd name="T78" fmla="*/ 20 w 39"/>
                <a:gd name="T79" fmla="*/ 45 h 57"/>
                <a:gd name="T80" fmla="*/ 18 w 39"/>
                <a:gd name="T81" fmla="*/ 46 h 57"/>
                <a:gd name="T82" fmla="*/ 18 w 39"/>
                <a:gd name="T83" fmla="*/ 48 h 57"/>
                <a:gd name="T84" fmla="*/ 20 w 39"/>
                <a:gd name="T85" fmla="*/ 57 h 57"/>
                <a:gd name="T86" fmla="*/ 21 w 39"/>
                <a:gd name="T87" fmla="*/ 57 h 57"/>
                <a:gd name="T88" fmla="*/ 24 w 39"/>
                <a:gd name="T89" fmla="*/ 54 h 57"/>
                <a:gd name="T90" fmla="*/ 24 w 39"/>
                <a:gd name="T91" fmla="*/ 51 h 57"/>
                <a:gd name="T92" fmla="*/ 27 w 39"/>
                <a:gd name="T93" fmla="*/ 49 h 57"/>
                <a:gd name="T94" fmla="*/ 29 w 39"/>
                <a:gd name="T95" fmla="*/ 49 h 57"/>
                <a:gd name="T96" fmla="*/ 39 w 39"/>
                <a:gd name="T97" fmla="*/ 21 h 57"/>
                <a:gd name="T98" fmla="*/ 39 w 39"/>
                <a:gd name="T99" fmla="*/ 18 h 57"/>
                <a:gd name="T100" fmla="*/ 38 w 39"/>
                <a:gd name="T101" fmla="*/ 15 h 57"/>
                <a:gd name="T102" fmla="*/ 33 w 39"/>
                <a:gd name="T103" fmla="*/ 13 h 57"/>
                <a:gd name="T104" fmla="*/ 33 w 39"/>
                <a:gd name="T105" fmla="*/ 12 h 57"/>
                <a:gd name="T106" fmla="*/ 35 w 39"/>
                <a:gd name="T107" fmla="*/ 7 h 57"/>
                <a:gd name="T108" fmla="*/ 35 w 39"/>
                <a:gd name="T109" fmla="*/ 6 h 57"/>
                <a:gd name="T110" fmla="*/ 32 w 39"/>
                <a:gd name="T111" fmla="*/ 6 h 57"/>
                <a:gd name="T112" fmla="*/ 27 w 39"/>
                <a:gd name="T113" fmla="*/ 6 h 57"/>
                <a:gd name="T114" fmla="*/ 23 w 39"/>
                <a:gd name="T115" fmla="*/ 3 h 57"/>
                <a:gd name="T116" fmla="*/ 23 w 39"/>
                <a:gd name="T117" fmla="*/ 2 h 57"/>
                <a:gd name="T118" fmla="*/ 20 w 39"/>
                <a:gd name="T119" fmla="*/ 0 h 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
                <a:gd name="T181" fmla="*/ 0 h 57"/>
                <a:gd name="T182" fmla="*/ 39 w 39"/>
                <a:gd name="T183" fmla="*/ 57 h 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 h="57">
                  <a:moveTo>
                    <a:pt x="20" y="0"/>
                  </a:moveTo>
                  <a:lnTo>
                    <a:pt x="21" y="0"/>
                  </a:lnTo>
                  <a:lnTo>
                    <a:pt x="20" y="0"/>
                  </a:lnTo>
                  <a:lnTo>
                    <a:pt x="17" y="2"/>
                  </a:lnTo>
                  <a:lnTo>
                    <a:pt x="14" y="3"/>
                  </a:lnTo>
                  <a:lnTo>
                    <a:pt x="12" y="7"/>
                  </a:lnTo>
                  <a:lnTo>
                    <a:pt x="11" y="7"/>
                  </a:lnTo>
                  <a:lnTo>
                    <a:pt x="9" y="9"/>
                  </a:lnTo>
                  <a:lnTo>
                    <a:pt x="6" y="9"/>
                  </a:lnTo>
                  <a:lnTo>
                    <a:pt x="5" y="9"/>
                  </a:lnTo>
                  <a:lnTo>
                    <a:pt x="3" y="10"/>
                  </a:lnTo>
                  <a:lnTo>
                    <a:pt x="0" y="15"/>
                  </a:lnTo>
                  <a:lnTo>
                    <a:pt x="5" y="19"/>
                  </a:lnTo>
                  <a:lnTo>
                    <a:pt x="5" y="22"/>
                  </a:lnTo>
                  <a:lnTo>
                    <a:pt x="3" y="19"/>
                  </a:lnTo>
                  <a:lnTo>
                    <a:pt x="2" y="18"/>
                  </a:lnTo>
                  <a:lnTo>
                    <a:pt x="3" y="27"/>
                  </a:lnTo>
                  <a:lnTo>
                    <a:pt x="5" y="25"/>
                  </a:lnTo>
                  <a:lnTo>
                    <a:pt x="8" y="24"/>
                  </a:lnTo>
                  <a:lnTo>
                    <a:pt x="11" y="25"/>
                  </a:lnTo>
                  <a:lnTo>
                    <a:pt x="12" y="22"/>
                  </a:lnTo>
                  <a:lnTo>
                    <a:pt x="11" y="22"/>
                  </a:lnTo>
                  <a:lnTo>
                    <a:pt x="9" y="19"/>
                  </a:lnTo>
                  <a:lnTo>
                    <a:pt x="9" y="16"/>
                  </a:lnTo>
                  <a:lnTo>
                    <a:pt x="11" y="15"/>
                  </a:lnTo>
                  <a:lnTo>
                    <a:pt x="15" y="22"/>
                  </a:lnTo>
                  <a:lnTo>
                    <a:pt x="15" y="25"/>
                  </a:lnTo>
                  <a:lnTo>
                    <a:pt x="17" y="27"/>
                  </a:lnTo>
                  <a:lnTo>
                    <a:pt x="17" y="30"/>
                  </a:lnTo>
                  <a:lnTo>
                    <a:pt x="14" y="34"/>
                  </a:lnTo>
                  <a:lnTo>
                    <a:pt x="12" y="36"/>
                  </a:lnTo>
                  <a:lnTo>
                    <a:pt x="11" y="39"/>
                  </a:lnTo>
                  <a:lnTo>
                    <a:pt x="12" y="48"/>
                  </a:lnTo>
                  <a:lnTo>
                    <a:pt x="11" y="51"/>
                  </a:lnTo>
                  <a:lnTo>
                    <a:pt x="12" y="52"/>
                  </a:lnTo>
                  <a:lnTo>
                    <a:pt x="17" y="55"/>
                  </a:lnTo>
                  <a:lnTo>
                    <a:pt x="18" y="51"/>
                  </a:lnTo>
                  <a:lnTo>
                    <a:pt x="17" y="46"/>
                  </a:lnTo>
                  <a:lnTo>
                    <a:pt x="17" y="45"/>
                  </a:lnTo>
                  <a:lnTo>
                    <a:pt x="20" y="45"/>
                  </a:lnTo>
                  <a:lnTo>
                    <a:pt x="18" y="46"/>
                  </a:lnTo>
                  <a:lnTo>
                    <a:pt x="18" y="48"/>
                  </a:lnTo>
                  <a:lnTo>
                    <a:pt x="20" y="57"/>
                  </a:lnTo>
                  <a:lnTo>
                    <a:pt x="21" y="57"/>
                  </a:lnTo>
                  <a:lnTo>
                    <a:pt x="24" y="54"/>
                  </a:lnTo>
                  <a:lnTo>
                    <a:pt x="24" y="51"/>
                  </a:lnTo>
                  <a:lnTo>
                    <a:pt x="27" y="49"/>
                  </a:lnTo>
                  <a:lnTo>
                    <a:pt x="29" y="49"/>
                  </a:lnTo>
                  <a:lnTo>
                    <a:pt x="39" y="21"/>
                  </a:lnTo>
                  <a:lnTo>
                    <a:pt x="39" y="18"/>
                  </a:lnTo>
                  <a:lnTo>
                    <a:pt x="38" y="15"/>
                  </a:lnTo>
                  <a:lnTo>
                    <a:pt x="33" y="13"/>
                  </a:lnTo>
                  <a:lnTo>
                    <a:pt x="33" y="12"/>
                  </a:lnTo>
                  <a:lnTo>
                    <a:pt x="35" y="7"/>
                  </a:lnTo>
                  <a:lnTo>
                    <a:pt x="35" y="6"/>
                  </a:lnTo>
                  <a:lnTo>
                    <a:pt x="32" y="6"/>
                  </a:lnTo>
                  <a:lnTo>
                    <a:pt x="27" y="6"/>
                  </a:lnTo>
                  <a:lnTo>
                    <a:pt x="23" y="3"/>
                  </a:lnTo>
                  <a:lnTo>
                    <a:pt x="23" y="2"/>
                  </a:lnTo>
                  <a:lnTo>
                    <a:pt x="20" y="0"/>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52" name="Freeform 826"/>
            <p:cNvSpPr>
              <a:spLocks/>
            </p:cNvSpPr>
            <p:nvPr/>
          </p:nvSpPr>
          <p:spPr bwMode="auto">
            <a:xfrm>
              <a:off x="4919" y="2152"/>
              <a:ext cx="1" cy="6"/>
            </a:xfrm>
            <a:custGeom>
              <a:avLst/>
              <a:gdLst>
                <a:gd name="T0" fmla="*/ 0 w 1"/>
                <a:gd name="T1" fmla="*/ 0 h 6"/>
                <a:gd name="T2" fmla="*/ 0 w 1"/>
                <a:gd name="T3" fmla="*/ 3 h 6"/>
                <a:gd name="T4" fmla="*/ 0 w 1"/>
                <a:gd name="T5" fmla="*/ 5 h 6"/>
                <a:gd name="T6" fmla="*/ 0 w 1"/>
                <a:gd name="T7" fmla="*/ 6 h 6"/>
                <a:gd name="T8" fmla="*/ 1 w 1"/>
                <a:gd name="T9" fmla="*/ 2 h 6"/>
                <a:gd name="T10" fmla="*/ 0 w 1"/>
                <a:gd name="T11" fmla="*/ 0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0"/>
                  </a:moveTo>
                  <a:lnTo>
                    <a:pt x="0" y="3"/>
                  </a:lnTo>
                  <a:lnTo>
                    <a:pt x="0" y="5"/>
                  </a:lnTo>
                  <a:lnTo>
                    <a:pt x="0" y="6"/>
                  </a:lnTo>
                  <a:lnTo>
                    <a:pt x="1" y="2"/>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53" name="Freeform 827"/>
            <p:cNvSpPr>
              <a:spLocks/>
            </p:cNvSpPr>
            <p:nvPr/>
          </p:nvSpPr>
          <p:spPr bwMode="auto">
            <a:xfrm>
              <a:off x="4932" y="2185"/>
              <a:ext cx="3" cy="9"/>
            </a:xfrm>
            <a:custGeom>
              <a:avLst/>
              <a:gdLst>
                <a:gd name="T0" fmla="*/ 3 w 3"/>
                <a:gd name="T1" fmla="*/ 3 h 9"/>
                <a:gd name="T2" fmla="*/ 3 w 3"/>
                <a:gd name="T3" fmla="*/ 0 h 9"/>
                <a:gd name="T4" fmla="*/ 0 w 3"/>
                <a:gd name="T5" fmla="*/ 8 h 9"/>
                <a:gd name="T6" fmla="*/ 2 w 3"/>
                <a:gd name="T7" fmla="*/ 9 h 9"/>
                <a:gd name="T8" fmla="*/ 3 w 3"/>
                <a:gd name="T9" fmla="*/ 3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3" y="3"/>
                  </a:moveTo>
                  <a:lnTo>
                    <a:pt x="3" y="0"/>
                  </a:lnTo>
                  <a:lnTo>
                    <a:pt x="0" y="8"/>
                  </a:lnTo>
                  <a:lnTo>
                    <a:pt x="2" y="9"/>
                  </a:lnTo>
                  <a:lnTo>
                    <a:pt x="3"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54" name="Freeform 828"/>
            <p:cNvSpPr>
              <a:spLocks/>
            </p:cNvSpPr>
            <p:nvPr/>
          </p:nvSpPr>
          <p:spPr bwMode="auto">
            <a:xfrm>
              <a:off x="4925" y="2193"/>
              <a:ext cx="3" cy="4"/>
            </a:xfrm>
            <a:custGeom>
              <a:avLst/>
              <a:gdLst>
                <a:gd name="T0" fmla="*/ 1 w 3"/>
                <a:gd name="T1" fmla="*/ 1 h 4"/>
                <a:gd name="T2" fmla="*/ 0 w 3"/>
                <a:gd name="T3" fmla="*/ 0 h 4"/>
                <a:gd name="T4" fmla="*/ 0 w 3"/>
                <a:gd name="T5" fmla="*/ 1 h 4"/>
                <a:gd name="T6" fmla="*/ 0 w 3"/>
                <a:gd name="T7" fmla="*/ 4 h 4"/>
                <a:gd name="T8" fmla="*/ 3 w 3"/>
                <a:gd name="T9" fmla="*/ 4 h 4"/>
                <a:gd name="T10" fmla="*/ 3 w 3"/>
                <a:gd name="T11" fmla="*/ 1 h 4"/>
                <a:gd name="T12" fmla="*/ 1 w 3"/>
                <a:gd name="T13" fmla="*/ 1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1" y="1"/>
                  </a:moveTo>
                  <a:lnTo>
                    <a:pt x="0" y="0"/>
                  </a:lnTo>
                  <a:lnTo>
                    <a:pt x="0" y="1"/>
                  </a:lnTo>
                  <a:lnTo>
                    <a:pt x="0" y="4"/>
                  </a:lnTo>
                  <a:lnTo>
                    <a:pt x="3" y="4"/>
                  </a:lnTo>
                  <a:lnTo>
                    <a:pt x="3" y="1"/>
                  </a:lnTo>
                  <a:lnTo>
                    <a:pt x="1"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55" name="Rectangle 829"/>
            <p:cNvSpPr>
              <a:spLocks noChangeArrowheads="1"/>
            </p:cNvSpPr>
            <p:nvPr/>
          </p:nvSpPr>
          <p:spPr bwMode="auto">
            <a:xfrm>
              <a:off x="4895" y="2148"/>
              <a:ext cx="3" cy="3"/>
            </a:xfrm>
            <a:prstGeom prst="rect">
              <a:avLst/>
            </a:prstGeom>
            <a:solidFill>
              <a:srgbClr val="C0C0C0"/>
            </a:solidFill>
            <a:ln w="1905">
              <a:noFill/>
              <a:miter lim="800000"/>
              <a:headEnd/>
              <a:tailEnd/>
            </a:ln>
          </p:spPr>
          <p:txBody>
            <a:bodyPr/>
            <a:lstStyle/>
            <a:p>
              <a:pPr algn="ctr" eaLnBrk="0" fontAlgn="base" hangingPunct="0">
                <a:spcBef>
                  <a:spcPct val="0"/>
                </a:spcBef>
                <a:spcAft>
                  <a:spcPct val="0"/>
                </a:spcAft>
              </a:pPr>
              <a:endParaRPr lang="fi-FI" sz="2000">
                <a:solidFill>
                  <a:srgbClr val="000000"/>
                </a:solidFill>
              </a:endParaRPr>
            </a:p>
          </p:txBody>
        </p:sp>
        <p:sp>
          <p:nvSpPr>
            <p:cNvPr id="2056" name="Freeform 830"/>
            <p:cNvSpPr>
              <a:spLocks/>
            </p:cNvSpPr>
            <p:nvPr/>
          </p:nvSpPr>
          <p:spPr bwMode="auto">
            <a:xfrm>
              <a:off x="4901" y="2142"/>
              <a:ext cx="3" cy="4"/>
            </a:xfrm>
            <a:custGeom>
              <a:avLst/>
              <a:gdLst>
                <a:gd name="T0" fmla="*/ 3 w 3"/>
                <a:gd name="T1" fmla="*/ 1 h 4"/>
                <a:gd name="T2" fmla="*/ 3 w 3"/>
                <a:gd name="T3" fmla="*/ 0 h 4"/>
                <a:gd name="T4" fmla="*/ 1 w 3"/>
                <a:gd name="T5" fmla="*/ 0 h 4"/>
                <a:gd name="T6" fmla="*/ 0 w 3"/>
                <a:gd name="T7" fmla="*/ 1 h 4"/>
                <a:gd name="T8" fmla="*/ 1 w 3"/>
                <a:gd name="T9" fmla="*/ 4 h 4"/>
                <a:gd name="T10" fmla="*/ 3 w 3"/>
                <a:gd name="T11" fmla="*/ 1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1"/>
                  </a:moveTo>
                  <a:lnTo>
                    <a:pt x="3" y="0"/>
                  </a:lnTo>
                  <a:lnTo>
                    <a:pt x="1" y="0"/>
                  </a:lnTo>
                  <a:lnTo>
                    <a:pt x="0" y="1"/>
                  </a:lnTo>
                  <a:lnTo>
                    <a:pt x="1" y="4"/>
                  </a:lnTo>
                  <a:lnTo>
                    <a:pt x="3"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57" name="Freeform 831"/>
            <p:cNvSpPr>
              <a:spLocks/>
            </p:cNvSpPr>
            <p:nvPr/>
          </p:nvSpPr>
          <p:spPr bwMode="auto">
            <a:xfrm>
              <a:off x="4913" y="2126"/>
              <a:ext cx="1" cy="2"/>
            </a:xfrm>
            <a:custGeom>
              <a:avLst/>
              <a:gdLst>
                <a:gd name="T0" fmla="*/ 0 w 1"/>
                <a:gd name="T1" fmla="*/ 0 h 2"/>
                <a:gd name="T2" fmla="*/ 0 w 1"/>
                <a:gd name="T3" fmla="*/ 1 h 2"/>
                <a:gd name="T4" fmla="*/ 0 w 1"/>
                <a:gd name="T5" fmla="*/ 2 h 2"/>
                <a:gd name="T6" fmla="*/ 1 w 1"/>
                <a:gd name="T7" fmla="*/ 1 h 2"/>
                <a:gd name="T8" fmla="*/ 0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0"/>
                  </a:moveTo>
                  <a:lnTo>
                    <a:pt x="0" y="1"/>
                  </a:lnTo>
                  <a:lnTo>
                    <a:pt x="0" y="2"/>
                  </a:lnTo>
                  <a:lnTo>
                    <a:pt x="1" y="1"/>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58" name="Freeform 832"/>
            <p:cNvSpPr>
              <a:spLocks/>
            </p:cNvSpPr>
            <p:nvPr/>
          </p:nvSpPr>
          <p:spPr bwMode="auto">
            <a:xfrm>
              <a:off x="4751" y="2290"/>
              <a:ext cx="29" cy="60"/>
            </a:xfrm>
            <a:custGeom>
              <a:avLst/>
              <a:gdLst>
                <a:gd name="T0" fmla="*/ 23 w 29"/>
                <a:gd name="T1" fmla="*/ 0 h 60"/>
                <a:gd name="T2" fmla="*/ 24 w 29"/>
                <a:gd name="T3" fmla="*/ 0 h 60"/>
                <a:gd name="T4" fmla="*/ 26 w 29"/>
                <a:gd name="T5" fmla="*/ 2 h 60"/>
                <a:gd name="T6" fmla="*/ 27 w 29"/>
                <a:gd name="T7" fmla="*/ 2 h 60"/>
                <a:gd name="T8" fmla="*/ 29 w 29"/>
                <a:gd name="T9" fmla="*/ 3 h 60"/>
                <a:gd name="T10" fmla="*/ 29 w 29"/>
                <a:gd name="T11" fmla="*/ 5 h 60"/>
                <a:gd name="T12" fmla="*/ 29 w 29"/>
                <a:gd name="T13" fmla="*/ 9 h 60"/>
                <a:gd name="T14" fmla="*/ 29 w 29"/>
                <a:gd name="T15" fmla="*/ 12 h 60"/>
                <a:gd name="T16" fmla="*/ 12 w 29"/>
                <a:gd name="T17" fmla="*/ 60 h 60"/>
                <a:gd name="T18" fmla="*/ 11 w 29"/>
                <a:gd name="T19" fmla="*/ 60 h 60"/>
                <a:gd name="T20" fmla="*/ 8 w 29"/>
                <a:gd name="T21" fmla="*/ 51 h 60"/>
                <a:gd name="T22" fmla="*/ 5 w 29"/>
                <a:gd name="T23" fmla="*/ 50 h 60"/>
                <a:gd name="T24" fmla="*/ 2 w 29"/>
                <a:gd name="T25" fmla="*/ 45 h 60"/>
                <a:gd name="T26" fmla="*/ 0 w 29"/>
                <a:gd name="T27" fmla="*/ 30 h 60"/>
                <a:gd name="T28" fmla="*/ 0 w 29"/>
                <a:gd name="T29" fmla="*/ 27 h 60"/>
                <a:gd name="T30" fmla="*/ 14 w 29"/>
                <a:gd name="T31" fmla="*/ 5 h 60"/>
                <a:gd name="T32" fmla="*/ 20 w 29"/>
                <a:gd name="T33" fmla="*/ 2 h 60"/>
                <a:gd name="T34" fmla="*/ 21 w 29"/>
                <a:gd name="T35" fmla="*/ 0 h 60"/>
                <a:gd name="T36" fmla="*/ 23 w 29"/>
                <a:gd name="T37" fmla="*/ 0 h 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60"/>
                <a:gd name="T59" fmla="*/ 29 w 29"/>
                <a:gd name="T60" fmla="*/ 60 h 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60">
                  <a:moveTo>
                    <a:pt x="23" y="0"/>
                  </a:moveTo>
                  <a:lnTo>
                    <a:pt x="24" y="0"/>
                  </a:lnTo>
                  <a:lnTo>
                    <a:pt x="26" y="2"/>
                  </a:lnTo>
                  <a:lnTo>
                    <a:pt x="27" y="2"/>
                  </a:lnTo>
                  <a:lnTo>
                    <a:pt x="29" y="3"/>
                  </a:lnTo>
                  <a:lnTo>
                    <a:pt x="29" y="5"/>
                  </a:lnTo>
                  <a:lnTo>
                    <a:pt x="29" y="9"/>
                  </a:lnTo>
                  <a:lnTo>
                    <a:pt x="29" y="12"/>
                  </a:lnTo>
                  <a:lnTo>
                    <a:pt x="12" y="60"/>
                  </a:lnTo>
                  <a:lnTo>
                    <a:pt x="11" y="60"/>
                  </a:lnTo>
                  <a:lnTo>
                    <a:pt x="8" y="51"/>
                  </a:lnTo>
                  <a:lnTo>
                    <a:pt x="5" y="50"/>
                  </a:lnTo>
                  <a:lnTo>
                    <a:pt x="2" y="45"/>
                  </a:lnTo>
                  <a:lnTo>
                    <a:pt x="0" y="30"/>
                  </a:lnTo>
                  <a:lnTo>
                    <a:pt x="0" y="27"/>
                  </a:lnTo>
                  <a:lnTo>
                    <a:pt x="14" y="5"/>
                  </a:lnTo>
                  <a:lnTo>
                    <a:pt x="20" y="2"/>
                  </a:lnTo>
                  <a:lnTo>
                    <a:pt x="21" y="0"/>
                  </a:lnTo>
                  <a:lnTo>
                    <a:pt x="23" y="0"/>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59" name="Freeform 833"/>
            <p:cNvSpPr>
              <a:spLocks/>
            </p:cNvSpPr>
            <p:nvPr/>
          </p:nvSpPr>
          <p:spPr bwMode="auto">
            <a:xfrm>
              <a:off x="4811" y="2305"/>
              <a:ext cx="3" cy="3"/>
            </a:xfrm>
            <a:custGeom>
              <a:avLst/>
              <a:gdLst>
                <a:gd name="T0" fmla="*/ 0 w 3"/>
                <a:gd name="T1" fmla="*/ 0 h 3"/>
                <a:gd name="T2" fmla="*/ 1 w 3"/>
                <a:gd name="T3" fmla="*/ 0 h 3"/>
                <a:gd name="T4" fmla="*/ 3 w 3"/>
                <a:gd name="T5" fmla="*/ 2 h 3"/>
                <a:gd name="T6" fmla="*/ 3 w 3"/>
                <a:gd name="T7" fmla="*/ 3 h 3"/>
                <a:gd name="T8" fmla="*/ 0 w 3"/>
                <a:gd name="T9" fmla="*/ 3 h 3"/>
                <a:gd name="T10" fmla="*/ 0 w 3"/>
                <a:gd name="T11" fmla="*/ 2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1" y="0"/>
                  </a:lnTo>
                  <a:lnTo>
                    <a:pt x="3" y="2"/>
                  </a:lnTo>
                  <a:lnTo>
                    <a:pt x="3" y="3"/>
                  </a:lnTo>
                  <a:lnTo>
                    <a:pt x="0" y="3"/>
                  </a:lnTo>
                  <a:lnTo>
                    <a:pt x="0" y="2"/>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60" name="Freeform 834"/>
            <p:cNvSpPr>
              <a:spLocks/>
            </p:cNvSpPr>
            <p:nvPr/>
          </p:nvSpPr>
          <p:spPr bwMode="auto">
            <a:xfrm>
              <a:off x="4817" y="2304"/>
              <a:ext cx="3" cy="3"/>
            </a:xfrm>
            <a:custGeom>
              <a:avLst/>
              <a:gdLst>
                <a:gd name="T0" fmla="*/ 1 w 3"/>
                <a:gd name="T1" fmla="*/ 1 h 3"/>
                <a:gd name="T2" fmla="*/ 0 w 3"/>
                <a:gd name="T3" fmla="*/ 1 h 3"/>
                <a:gd name="T4" fmla="*/ 1 w 3"/>
                <a:gd name="T5" fmla="*/ 1 h 3"/>
                <a:gd name="T6" fmla="*/ 3 w 3"/>
                <a:gd name="T7" fmla="*/ 0 h 3"/>
                <a:gd name="T8" fmla="*/ 3 w 3"/>
                <a:gd name="T9" fmla="*/ 1 h 3"/>
                <a:gd name="T10" fmla="*/ 3 w 3"/>
                <a:gd name="T11" fmla="*/ 3 h 3"/>
                <a:gd name="T12" fmla="*/ 1 w 3"/>
                <a:gd name="T13" fmla="*/ 3 h 3"/>
                <a:gd name="T14" fmla="*/ 1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1"/>
                  </a:moveTo>
                  <a:lnTo>
                    <a:pt x="0" y="1"/>
                  </a:lnTo>
                  <a:lnTo>
                    <a:pt x="1" y="1"/>
                  </a:lnTo>
                  <a:lnTo>
                    <a:pt x="3" y="0"/>
                  </a:lnTo>
                  <a:lnTo>
                    <a:pt x="3" y="1"/>
                  </a:lnTo>
                  <a:lnTo>
                    <a:pt x="3" y="3"/>
                  </a:lnTo>
                  <a:lnTo>
                    <a:pt x="1" y="3"/>
                  </a:lnTo>
                  <a:lnTo>
                    <a:pt x="1"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61" name="Freeform 835"/>
            <p:cNvSpPr>
              <a:spLocks/>
            </p:cNvSpPr>
            <p:nvPr/>
          </p:nvSpPr>
          <p:spPr bwMode="auto">
            <a:xfrm>
              <a:off x="4878" y="2260"/>
              <a:ext cx="9" cy="14"/>
            </a:xfrm>
            <a:custGeom>
              <a:avLst/>
              <a:gdLst>
                <a:gd name="T0" fmla="*/ 2 w 9"/>
                <a:gd name="T1" fmla="*/ 6 h 14"/>
                <a:gd name="T2" fmla="*/ 3 w 9"/>
                <a:gd name="T3" fmla="*/ 5 h 14"/>
                <a:gd name="T4" fmla="*/ 3 w 9"/>
                <a:gd name="T5" fmla="*/ 3 h 14"/>
                <a:gd name="T6" fmla="*/ 5 w 9"/>
                <a:gd name="T7" fmla="*/ 3 h 14"/>
                <a:gd name="T8" fmla="*/ 8 w 9"/>
                <a:gd name="T9" fmla="*/ 2 h 14"/>
                <a:gd name="T10" fmla="*/ 8 w 9"/>
                <a:gd name="T11" fmla="*/ 0 h 14"/>
                <a:gd name="T12" fmla="*/ 9 w 9"/>
                <a:gd name="T13" fmla="*/ 2 h 14"/>
                <a:gd name="T14" fmla="*/ 8 w 9"/>
                <a:gd name="T15" fmla="*/ 5 h 14"/>
                <a:gd name="T16" fmla="*/ 5 w 9"/>
                <a:gd name="T17" fmla="*/ 6 h 14"/>
                <a:gd name="T18" fmla="*/ 3 w 9"/>
                <a:gd name="T19" fmla="*/ 9 h 14"/>
                <a:gd name="T20" fmla="*/ 2 w 9"/>
                <a:gd name="T21" fmla="*/ 11 h 14"/>
                <a:gd name="T22" fmla="*/ 2 w 9"/>
                <a:gd name="T23" fmla="*/ 12 h 14"/>
                <a:gd name="T24" fmla="*/ 0 w 9"/>
                <a:gd name="T25" fmla="*/ 14 h 14"/>
                <a:gd name="T26" fmla="*/ 0 w 9"/>
                <a:gd name="T27" fmla="*/ 11 h 14"/>
                <a:gd name="T28" fmla="*/ 0 w 9"/>
                <a:gd name="T29" fmla="*/ 8 h 14"/>
                <a:gd name="T30" fmla="*/ 2 w 9"/>
                <a:gd name="T31" fmla="*/ 6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
                <a:gd name="T49" fmla="*/ 0 h 14"/>
                <a:gd name="T50" fmla="*/ 9 w 9"/>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 h="14">
                  <a:moveTo>
                    <a:pt x="2" y="6"/>
                  </a:moveTo>
                  <a:lnTo>
                    <a:pt x="3" y="5"/>
                  </a:lnTo>
                  <a:lnTo>
                    <a:pt x="3" y="3"/>
                  </a:lnTo>
                  <a:lnTo>
                    <a:pt x="5" y="3"/>
                  </a:lnTo>
                  <a:lnTo>
                    <a:pt x="8" y="2"/>
                  </a:lnTo>
                  <a:lnTo>
                    <a:pt x="8" y="0"/>
                  </a:lnTo>
                  <a:lnTo>
                    <a:pt x="9" y="2"/>
                  </a:lnTo>
                  <a:lnTo>
                    <a:pt x="8" y="5"/>
                  </a:lnTo>
                  <a:lnTo>
                    <a:pt x="5" y="6"/>
                  </a:lnTo>
                  <a:lnTo>
                    <a:pt x="3" y="9"/>
                  </a:lnTo>
                  <a:lnTo>
                    <a:pt x="2" y="11"/>
                  </a:lnTo>
                  <a:lnTo>
                    <a:pt x="2" y="12"/>
                  </a:lnTo>
                  <a:lnTo>
                    <a:pt x="0" y="14"/>
                  </a:lnTo>
                  <a:lnTo>
                    <a:pt x="0" y="11"/>
                  </a:lnTo>
                  <a:lnTo>
                    <a:pt x="0" y="8"/>
                  </a:lnTo>
                  <a:lnTo>
                    <a:pt x="2"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62" name="Freeform 836"/>
            <p:cNvSpPr>
              <a:spLocks/>
            </p:cNvSpPr>
            <p:nvPr/>
          </p:nvSpPr>
          <p:spPr bwMode="auto">
            <a:xfrm>
              <a:off x="4898" y="2241"/>
              <a:ext cx="1" cy="3"/>
            </a:xfrm>
            <a:custGeom>
              <a:avLst/>
              <a:gdLst>
                <a:gd name="T0" fmla="*/ 1 w 1"/>
                <a:gd name="T1" fmla="*/ 1 h 3"/>
                <a:gd name="T2" fmla="*/ 1 w 1"/>
                <a:gd name="T3" fmla="*/ 3 h 3"/>
                <a:gd name="T4" fmla="*/ 0 w 1"/>
                <a:gd name="T5" fmla="*/ 3 h 3"/>
                <a:gd name="T6" fmla="*/ 0 w 1"/>
                <a:gd name="T7" fmla="*/ 1 h 3"/>
                <a:gd name="T8" fmla="*/ 0 w 1"/>
                <a:gd name="T9" fmla="*/ 0 h 3"/>
                <a:gd name="T10" fmla="*/ 0 w 1"/>
                <a:gd name="T11" fmla="*/ 1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3"/>
                  </a:lnTo>
                  <a:lnTo>
                    <a:pt x="0" y="3"/>
                  </a:lnTo>
                  <a:lnTo>
                    <a:pt x="0" y="1"/>
                  </a:lnTo>
                  <a:lnTo>
                    <a:pt x="0" y="0"/>
                  </a:lnTo>
                  <a:lnTo>
                    <a:pt x="0" y="1"/>
                  </a:lnTo>
                  <a:lnTo>
                    <a:pt x="1"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63" name="Freeform 837"/>
            <p:cNvSpPr>
              <a:spLocks/>
            </p:cNvSpPr>
            <p:nvPr/>
          </p:nvSpPr>
          <p:spPr bwMode="auto">
            <a:xfrm>
              <a:off x="4904" y="2229"/>
              <a:ext cx="6" cy="6"/>
            </a:xfrm>
            <a:custGeom>
              <a:avLst/>
              <a:gdLst>
                <a:gd name="T0" fmla="*/ 3 w 6"/>
                <a:gd name="T1" fmla="*/ 1 h 6"/>
                <a:gd name="T2" fmla="*/ 6 w 6"/>
                <a:gd name="T3" fmla="*/ 0 h 6"/>
                <a:gd name="T4" fmla="*/ 6 w 6"/>
                <a:gd name="T5" fmla="*/ 1 h 6"/>
                <a:gd name="T6" fmla="*/ 6 w 6"/>
                <a:gd name="T7" fmla="*/ 3 h 6"/>
                <a:gd name="T8" fmla="*/ 4 w 6"/>
                <a:gd name="T9" fmla="*/ 4 h 6"/>
                <a:gd name="T10" fmla="*/ 3 w 6"/>
                <a:gd name="T11" fmla="*/ 6 h 6"/>
                <a:gd name="T12" fmla="*/ 1 w 6"/>
                <a:gd name="T13" fmla="*/ 6 h 6"/>
                <a:gd name="T14" fmla="*/ 0 w 6"/>
                <a:gd name="T15" fmla="*/ 4 h 6"/>
                <a:gd name="T16" fmla="*/ 1 w 6"/>
                <a:gd name="T17" fmla="*/ 1 h 6"/>
                <a:gd name="T18" fmla="*/ 3 w 6"/>
                <a:gd name="T19" fmla="*/ 1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3" y="1"/>
                  </a:moveTo>
                  <a:lnTo>
                    <a:pt x="6" y="0"/>
                  </a:lnTo>
                  <a:lnTo>
                    <a:pt x="6" y="1"/>
                  </a:lnTo>
                  <a:lnTo>
                    <a:pt x="6" y="3"/>
                  </a:lnTo>
                  <a:lnTo>
                    <a:pt x="4" y="4"/>
                  </a:lnTo>
                  <a:lnTo>
                    <a:pt x="3" y="6"/>
                  </a:lnTo>
                  <a:lnTo>
                    <a:pt x="1" y="6"/>
                  </a:lnTo>
                  <a:lnTo>
                    <a:pt x="0" y="4"/>
                  </a:lnTo>
                  <a:lnTo>
                    <a:pt x="1" y="1"/>
                  </a:lnTo>
                  <a:lnTo>
                    <a:pt x="3"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64" name="Freeform 838"/>
            <p:cNvSpPr>
              <a:spLocks/>
            </p:cNvSpPr>
            <p:nvPr/>
          </p:nvSpPr>
          <p:spPr bwMode="auto">
            <a:xfrm>
              <a:off x="4838" y="2298"/>
              <a:ext cx="1" cy="3"/>
            </a:xfrm>
            <a:custGeom>
              <a:avLst/>
              <a:gdLst>
                <a:gd name="T0" fmla="*/ 0 w 1"/>
                <a:gd name="T1" fmla="*/ 0 h 3"/>
                <a:gd name="T2" fmla="*/ 0 w 1"/>
                <a:gd name="T3" fmla="*/ 1 h 3"/>
                <a:gd name="T4" fmla="*/ 1 w 1"/>
                <a:gd name="T5" fmla="*/ 1 h 3"/>
                <a:gd name="T6" fmla="*/ 1 w 1"/>
                <a:gd name="T7" fmla="*/ 3 h 3"/>
                <a:gd name="T8" fmla="*/ 0 w 1"/>
                <a:gd name="T9" fmla="*/ 1 h 3"/>
                <a:gd name="T10" fmla="*/ 0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0" y="0"/>
                  </a:moveTo>
                  <a:lnTo>
                    <a:pt x="0" y="1"/>
                  </a:lnTo>
                  <a:lnTo>
                    <a:pt x="1" y="1"/>
                  </a:lnTo>
                  <a:lnTo>
                    <a:pt x="1" y="3"/>
                  </a:lnTo>
                  <a:lnTo>
                    <a:pt x="0" y="1"/>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65" name="Freeform 839"/>
            <p:cNvSpPr>
              <a:spLocks/>
            </p:cNvSpPr>
            <p:nvPr/>
          </p:nvSpPr>
          <p:spPr bwMode="auto">
            <a:xfrm>
              <a:off x="5528" y="2973"/>
              <a:ext cx="10" cy="15"/>
            </a:xfrm>
            <a:custGeom>
              <a:avLst/>
              <a:gdLst>
                <a:gd name="T0" fmla="*/ 0 w 10"/>
                <a:gd name="T1" fmla="*/ 0 h 15"/>
                <a:gd name="T2" fmla="*/ 1 w 10"/>
                <a:gd name="T3" fmla="*/ 0 h 15"/>
                <a:gd name="T4" fmla="*/ 1 w 10"/>
                <a:gd name="T5" fmla="*/ 3 h 15"/>
                <a:gd name="T6" fmla="*/ 1 w 10"/>
                <a:gd name="T7" fmla="*/ 4 h 15"/>
                <a:gd name="T8" fmla="*/ 3 w 10"/>
                <a:gd name="T9" fmla="*/ 9 h 15"/>
                <a:gd name="T10" fmla="*/ 4 w 10"/>
                <a:gd name="T11" fmla="*/ 9 h 15"/>
                <a:gd name="T12" fmla="*/ 6 w 10"/>
                <a:gd name="T13" fmla="*/ 7 h 15"/>
                <a:gd name="T14" fmla="*/ 6 w 10"/>
                <a:gd name="T15" fmla="*/ 6 h 15"/>
                <a:gd name="T16" fmla="*/ 7 w 10"/>
                <a:gd name="T17" fmla="*/ 4 h 15"/>
                <a:gd name="T18" fmla="*/ 7 w 10"/>
                <a:gd name="T19" fmla="*/ 6 h 15"/>
                <a:gd name="T20" fmla="*/ 9 w 10"/>
                <a:gd name="T21" fmla="*/ 7 h 15"/>
                <a:gd name="T22" fmla="*/ 10 w 10"/>
                <a:gd name="T23" fmla="*/ 13 h 15"/>
                <a:gd name="T24" fmla="*/ 9 w 10"/>
                <a:gd name="T25" fmla="*/ 15 h 15"/>
                <a:gd name="T26" fmla="*/ 6 w 10"/>
                <a:gd name="T27" fmla="*/ 15 h 15"/>
                <a:gd name="T28" fmla="*/ 4 w 10"/>
                <a:gd name="T29" fmla="*/ 15 h 15"/>
                <a:gd name="T30" fmla="*/ 3 w 10"/>
                <a:gd name="T31" fmla="*/ 15 h 15"/>
                <a:gd name="T32" fmla="*/ 0 w 10"/>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5"/>
                <a:gd name="T53" fmla="*/ 10 w 1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5">
                  <a:moveTo>
                    <a:pt x="0" y="0"/>
                  </a:moveTo>
                  <a:lnTo>
                    <a:pt x="1" y="0"/>
                  </a:lnTo>
                  <a:lnTo>
                    <a:pt x="1" y="3"/>
                  </a:lnTo>
                  <a:lnTo>
                    <a:pt x="1" y="4"/>
                  </a:lnTo>
                  <a:lnTo>
                    <a:pt x="3" y="9"/>
                  </a:lnTo>
                  <a:lnTo>
                    <a:pt x="4" y="9"/>
                  </a:lnTo>
                  <a:lnTo>
                    <a:pt x="6" y="7"/>
                  </a:lnTo>
                  <a:lnTo>
                    <a:pt x="6" y="6"/>
                  </a:lnTo>
                  <a:lnTo>
                    <a:pt x="7" y="4"/>
                  </a:lnTo>
                  <a:lnTo>
                    <a:pt x="7" y="6"/>
                  </a:lnTo>
                  <a:lnTo>
                    <a:pt x="9" y="7"/>
                  </a:lnTo>
                  <a:lnTo>
                    <a:pt x="10" y="13"/>
                  </a:lnTo>
                  <a:lnTo>
                    <a:pt x="9" y="15"/>
                  </a:lnTo>
                  <a:lnTo>
                    <a:pt x="6" y="15"/>
                  </a:lnTo>
                  <a:lnTo>
                    <a:pt x="4" y="15"/>
                  </a:lnTo>
                  <a:lnTo>
                    <a:pt x="3" y="15"/>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66" name="Freeform 840"/>
            <p:cNvSpPr>
              <a:spLocks/>
            </p:cNvSpPr>
            <p:nvPr/>
          </p:nvSpPr>
          <p:spPr bwMode="auto">
            <a:xfrm>
              <a:off x="5538" y="2994"/>
              <a:ext cx="9" cy="10"/>
            </a:xfrm>
            <a:custGeom>
              <a:avLst/>
              <a:gdLst>
                <a:gd name="T0" fmla="*/ 0 w 9"/>
                <a:gd name="T1" fmla="*/ 0 h 10"/>
                <a:gd name="T2" fmla="*/ 2 w 9"/>
                <a:gd name="T3" fmla="*/ 0 h 10"/>
                <a:gd name="T4" fmla="*/ 3 w 9"/>
                <a:gd name="T5" fmla="*/ 1 h 10"/>
                <a:gd name="T6" fmla="*/ 5 w 9"/>
                <a:gd name="T7" fmla="*/ 3 h 10"/>
                <a:gd name="T8" fmla="*/ 6 w 9"/>
                <a:gd name="T9" fmla="*/ 4 h 10"/>
                <a:gd name="T10" fmla="*/ 8 w 9"/>
                <a:gd name="T11" fmla="*/ 7 h 10"/>
                <a:gd name="T12" fmla="*/ 9 w 9"/>
                <a:gd name="T13" fmla="*/ 9 h 10"/>
                <a:gd name="T14" fmla="*/ 9 w 9"/>
                <a:gd name="T15" fmla="*/ 10 h 10"/>
                <a:gd name="T16" fmla="*/ 3 w 9"/>
                <a:gd name="T17" fmla="*/ 10 h 10"/>
                <a:gd name="T18" fmla="*/ 3 w 9"/>
                <a:gd name="T19" fmla="*/ 3 h 10"/>
                <a:gd name="T20" fmla="*/ 2 w 9"/>
                <a:gd name="T21" fmla="*/ 3 h 10"/>
                <a:gd name="T22" fmla="*/ 0 w 9"/>
                <a:gd name="T23" fmla="*/ 1 h 10"/>
                <a:gd name="T24" fmla="*/ 0 w 9"/>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10"/>
                <a:gd name="T41" fmla="*/ 9 w 9"/>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10">
                  <a:moveTo>
                    <a:pt x="0" y="0"/>
                  </a:moveTo>
                  <a:lnTo>
                    <a:pt x="2" y="0"/>
                  </a:lnTo>
                  <a:lnTo>
                    <a:pt x="3" y="1"/>
                  </a:lnTo>
                  <a:lnTo>
                    <a:pt x="5" y="3"/>
                  </a:lnTo>
                  <a:lnTo>
                    <a:pt x="6" y="4"/>
                  </a:lnTo>
                  <a:lnTo>
                    <a:pt x="8" y="7"/>
                  </a:lnTo>
                  <a:lnTo>
                    <a:pt x="9" y="9"/>
                  </a:lnTo>
                  <a:lnTo>
                    <a:pt x="9" y="10"/>
                  </a:lnTo>
                  <a:lnTo>
                    <a:pt x="3" y="10"/>
                  </a:lnTo>
                  <a:lnTo>
                    <a:pt x="3" y="3"/>
                  </a:lnTo>
                  <a:lnTo>
                    <a:pt x="2" y="3"/>
                  </a:lnTo>
                  <a:lnTo>
                    <a:pt x="0" y="1"/>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67" name="Freeform 841"/>
            <p:cNvSpPr>
              <a:spLocks/>
            </p:cNvSpPr>
            <p:nvPr/>
          </p:nvSpPr>
          <p:spPr bwMode="auto">
            <a:xfrm>
              <a:off x="5555" y="2986"/>
              <a:ext cx="1" cy="8"/>
            </a:xfrm>
            <a:custGeom>
              <a:avLst/>
              <a:gdLst>
                <a:gd name="T0" fmla="*/ 0 w 1"/>
                <a:gd name="T1" fmla="*/ 0 h 8"/>
                <a:gd name="T2" fmla="*/ 0 w 1"/>
                <a:gd name="T3" fmla="*/ 5 h 8"/>
                <a:gd name="T4" fmla="*/ 1 w 1"/>
                <a:gd name="T5" fmla="*/ 5 h 8"/>
                <a:gd name="T6" fmla="*/ 1 w 1"/>
                <a:gd name="T7" fmla="*/ 8 h 8"/>
                <a:gd name="T8" fmla="*/ 0 w 1"/>
                <a:gd name="T9" fmla="*/ 8 h 8"/>
                <a:gd name="T10" fmla="*/ 0 w 1"/>
                <a:gd name="T11" fmla="*/ 3 h 8"/>
                <a:gd name="T12" fmla="*/ 0 w 1"/>
                <a:gd name="T13" fmla="*/ 0 h 8"/>
                <a:gd name="T14" fmla="*/ 0 60000 65536"/>
                <a:gd name="T15" fmla="*/ 0 60000 65536"/>
                <a:gd name="T16" fmla="*/ 0 60000 65536"/>
                <a:gd name="T17" fmla="*/ 0 60000 65536"/>
                <a:gd name="T18" fmla="*/ 0 60000 65536"/>
                <a:gd name="T19" fmla="*/ 0 60000 65536"/>
                <a:gd name="T20" fmla="*/ 0 60000 65536"/>
                <a:gd name="T21" fmla="*/ 0 w 1"/>
                <a:gd name="T22" fmla="*/ 0 h 8"/>
                <a:gd name="T23" fmla="*/ 1 w 1"/>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8">
                  <a:moveTo>
                    <a:pt x="0" y="0"/>
                  </a:moveTo>
                  <a:lnTo>
                    <a:pt x="0" y="5"/>
                  </a:lnTo>
                  <a:lnTo>
                    <a:pt x="1" y="5"/>
                  </a:lnTo>
                  <a:lnTo>
                    <a:pt x="1" y="8"/>
                  </a:lnTo>
                  <a:lnTo>
                    <a:pt x="0" y="8"/>
                  </a:lnTo>
                  <a:lnTo>
                    <a:pt x="0" y="3"/>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68" name="Freeform 842"/>
            <p:cNvSpPr>
              <a:spLocks/>
            </p:cNvSpPr>
            <p:nvPr/>
          </p:nvSpPr>
          <p:spPr bwMode="auto">
            <a:xfrm>
              <a:off x="5550" y="2997"/>
              <a:ext cx="6" cy="4"/>
            </a:xfrm>
            <a:custGeom>
              <a:avLst/>
              <a:gdLst>
                <a:gd name="T0" fmla="*/ 3 w 6"/>
                <a:gd name="T1" fmla="*/ 0 h 4"/>
                <a:gd name="T2" fmla="*/ 5 w 6"/>
                <a:gd name="T3" fmla="*/ 0 h 4"/>
                <a:gd name="T4" fmla="*/ 5 w 6"/>
                <a:gd name="T5" fmla="*/ 3 h 4"/>
                <a:gd name="T6" fmla="*/ 6 w 6"/>
                <a:gd name="T7" fmla="*/ 4 h 4"/>
                <a:gd name="T8" fmla="*/ 3 w 6"/>
                <a:gd name="T9" fmla="*/ 4 h 4"/>
                <a:gd name="T10" fmla="*/ 2 w 6"/>
                <a:gd name="T11" fmla="*/ 4 h 4"/>
                <a:gd name="T12" fmla="*/ 0 w 6"/>
                <a:gd name="T13" fmla="*/ 3 h 4"/>
                <a:gd name="T14" fmla="*/ 0 w 6"/>
                <a:gd name="T15" fmla="*/ 1 h 4"/>
                <a:gd name="T16" fmla="*/ 2 w 6"/>
                <a:gd name="T17" fmla="*/ 1 h 4"/>
                <a:gd name="T18" fmla="*/ 3 w 6"/>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4"/>
                <a:gd name="T32" fmla="*/ 6 w 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4">
                  <a:moveTo>
                    <a:pt x="3" y="0"/>
                  </a:moveTo>
                  <a:lnTo>
                    <a:pt x="5" y="0"/>
                  </a:lnTo>
                  <a:lnTo>
                    <a:pt x="5" y="3"/>
                  </a:lnTo>
                  <a:lnTo>
                    <a:pt x="6" y="4"/>
                  </a:lnTo>
                  <a:lnTo>
                    <a:pt x="3" y="4"/>
                  </a:lnTo>
                  <a:lnTo>
                    <a:pt x="2" y="4"/>
                  </a:lnTo>
                  <a:lnTo>
                    <a:pt x="0" y="3"/>
                  </a:lnTo>
                  <a:lnTo>
                    <a:pt x="0" y="1"/>
                  </a:lnTo>
                  <a:lnTo>
                    <a:pt x="2" y="1"/>
                  </a:lnTo>
                  <a:lnTo>
                    <a:pt x="3"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69" name="Freeform 843"/>
            <p:cNvSpPr>
              <a:spLocks/>
            </p:cNvSpPr>
            <p:nvPr/>
          </p:nvSpPr>
          <p:spPr bwMode="auto">
            <a:xfrm>
              <a:off x="5555" y="3022"/>
              <a:ext cx="6" cy="5"/>
            </a:xfrm>
            <a:custGeom>
              <a:avLst/>
              <a:gdLst>
                <a:gd name="T0" fmla="*/ 4 w 6"/>
                <a:gd name="T1" fmla="*/ 0 h 5"/>
                <a:gd name="T2" fmla="*/ 4 w 6"/>
                <a:gd name="T3" fmla="*/ 2 h 5"/>
                <a:gd name="T4" fmla="*/ 6 w 6"/>
                <a:gd name="T5" fmla="*/ 5 h 5"/>
                <a:gd name="T6" fmla="*/ 4 w 6"/>
                <a:gd name="T7" fmla="*/ 5 h 5"/>
                <a:gd name="T8" fmla="*/ 1 w 6"/>
                <a:gd name="T9" fmla="*/ 5 h 5"/>
                <a:gd name="T10" fmla="*/ 0 w 6"/>
                <a:gd name="T11" fmla="*/ 3 h 5"/>
                <a:gd name="T12" fmla="*/ 0 w 6"/>
                <a:gd name="T13" fmla="*/ 2 h 5"/>
                <a:gd name="T14" fmla="*/ 1 w 6"/>
                <a:gd name="T15" fmla="*/ 2 h 5"/>
                <a:gd name="T16" fmla="*/ 3 w 6"/>
                <a:gd name="T17" fmla="*/ 0 h 5"/>
                <a:gd name="T18" fmla="*/ 4 w 6"/>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5"/>
                <a:gd name="T32" fmla="*/ 6 w 6"/>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5">
                  <a:moveTo>
                    <a:pt x="4" y="0"/>
                  </a:moveTo>
                  <a:lnTo>
                    <a:pt x="4" y="2"/>
                  </a:lnTo>
                  <a:lnTo>
                    <a:pt x="6" y="5"/>
                  </a:lnTo>
                  <a:lnTo>
                    <a:pt x="4" y="5"/>
                  </a:lnTo>
                  <a:lnTo>
                    <a:pt x="1" y="5"/>
                  </a:lnTo>
                  <a:lnTo>
                    <a:pt x="0" y="3"/>
                  </a:lnTo>
                  <a:lnTo>
                    <a:pt x="0" y="2"/>
                  </a:lnTo>
                  <a:lnTo>
                    <a:pt x="1" y="2"/>
                  </a:lnTo>
                  <a:lnTo>
                    <a:pt x="3" y="0"/>
                  </a:lnTo>
                  <a:lnTo>
                    <a:pt x="4"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70" name="Freeform 844"/>
            <p:cNvSpPr>
              <a:spLocks/>
            </p:cNvSpPr>
            <p:nvPr/>
          </p:nvSpPr>
          <p:spPr bwMode="auto">
            <a:xfrm>
              <a:off x="5567" y="3042"/>
              <a:ext cx="4" cy="4"/>
            </a:xfrm>
            <a:custGeom>
              <a:avLst/>
              <a:gdLst>
                <a:gd name="T0" fmla="*/ 1 w 4"/>
                <a:gd name="T1" fmla="*/ 0 h 4"/>
                <a:gd name="T2" fmla="*/ 3 w 4"/>
                <a:gd name="T3" fmla="*/ 0 h 4"/>
                <a:gd name="T4" fmla="*/ 3 w 4"/>
                <a:gd name="T5" fmla="*/ 1 h 4"/>
                <a:gd name="T6" fmla="*/ 4 w 4"/>
                <a:gd name="T7" fmla="*/ 4 h 4"/>
                <a:gd name="T8" fmla="*/ 3 w 4"/>
                <a:gd name="T9" fmla="*/ 4 h 4"/>
                <a:gd name="T10" fmla="*/ 1 w 4"/>
                <a:gd name="T11" fmla="*/ 3 h 4"/>
                <a:gd name="T12" fmla="*/ 0 w 4"/>
                <a:gd name="T13" fmla="*/ 1 h 4"/>
                <a:gd name="T14" fmla="*/ 1 w 4"/>
                <a:gd name="T15" fmla="*/ 0 h 4"/>
                <a:gd name="T16" fmla="*/ 1 w 4"/>
                <a:gd name="T17" fmla="*/ 3 h 4"/>
                <a:gd name="T18" fmla="*/ 0 w 4"/>
                <a:gd name="T19" fmla="*/ 1 h 4"/>
                <a:gd name="T20" fmla="*/ 1 w 4"/>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4"/>
                <a:gd name="T35" fmla="*/ 4 w 4"/>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4">
                  <a:moveTo>
                    <a:pt x="1" y="0"/>
                  </a:moveTo>
                  <a:lnTo>
                    <a:pt x="3" y="0"/>
                  </a:lnTo>
                  <a:lnTo>
                    <a:pt x="3" y="1"/>
                  </a:lnTo>
                  <a:lnTo>
                    <a:pt x="4" y="4"/>
                  </a:lnTo>
                  <a:lnTo>
                    <a:pt x="3" y="4"/>
                  </a:lnTo>
                  <a:lnTo>
                    <a:pt x="1" y="3"/>
                  </a:lnTo>
                  <a:lnTo>
                    <a:pt x="0" y="1"/>
                  </a:lnTo>
                  <a:lnTo>
                    <a:pt x="1" y="0"/>
                  </a:lnTo>
                  <a:lnTo>
                    <a:pt x="1" y="3"/>
                  </a:lnTo>
                  <a:lnTo>
                    <a:pt x="0" y="1"/>
                  </a:lnTo>
                  <a:lnTo>
                    <a:pt x="1"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71" name="Freeform 845"/>
            <p:cNvSpPr>
              <a:spLocks/>
            </p:cNvSpPr>
            <p:nvPr/>
          </p:nvSpPr>
          <p:spPr bwMode="auto">
            <a:xfrm>
              <a:off x="5571" y="3054"/>
              <a:ext cx="3" cy="4"/>
            </a:xfrm>
            <a:custGeom>
              <a:avLst/>
              <a:gdLst>
                <a:gd name="T0" fmla="*/ 2 w 3"/>
                <a:gd name="T1" fmla="*/ 0 h 4"/>
                <a:gd name="T2" fmla="*/ 3 w 3"/>
                <a:gd name="T3" fmla="*/ 3 h 4"/>
                <a:gd name="T4" fmla="*/ 3 w 3"/>
                <a:gd name="T5" fmla="*/ 4 h 4"/>
                <a:gd name="T6" fmla="*/ 2 w 3"/>
                <a:gd name="T7" fmla="*/ 4 h 4"/>
                <a:gd name="T8" fmla="*/ 0 w 3"/>
                <a:gd name="T9" fmla="*/ 3 h 4"/>
                <a:gd name="T10" fmla="*/ 0 w 3"/>
                <a:gd name="T11" fmla="*/ 1 h 4"/>
                <a:gd name="T12" fmla="*/ 2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2" y="0"/>
                  </a:moveTo>
                  <a:lnTo>
                    <a:pt x="3" y="3"/>
                  </a:lnTo>
                  <a:lnTo>
                    <a:pt x="3" y="4"/>
                  </a:lnTo>
                  <a:lnTo>
                    <a:pt x="2" y="4"/>
                  </a:lnTo>
                  <a:lnTo>
                    <a:pt x="0" y="3"/>
                  </a:lnTo>
                  <a:lnTo>
                    <a:pt x="0" y="1"/>
                  </a:lnTo>
                  <a:lnTo>
                    <a:pt x="2"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72" name="Freeform 846"/>
            <p:cNvSpPr>
              <a:spLocks/>
            </p:cNvSpPr>
            <p:nvPr/>
          </p:nvSpPr>
          <p:spPr bwMode="auto">
            <a:xfrm>
              <a:off x="4646" y="2344"/>
              <a:ext cx="3" cy="3"/>
            </a:xfrm>
            <a:custGeom>
              <a:avLst/>
              <a:gdLst>
                <a:gd name="T0" fmla="*/ 3 w 3"/>
                <a:gd name="T1" fmla="*/ 0 h 3"/>
                <a:gd name="T2" fmla="*/ 2 w 3"/>
                <a:gd name="T3" fmla="*/ 0 h 3"/>
                <a:gd name="T4" fmla="*/ 0 w 3"/>
                <a:gd name="T5" fmla="*/ 0 h 3"/>
                <a:gd name="T6" fmla="*/ 0 w 3"/>
                <a:gd name="T7" fmla="*/ 2 h 3"/>
                <a:gd name="T8" fmla="*/ 2 w 3"/>
                <a:gd name="T9" fmla="*/ 2 h 3"/>
                <a:gd name="T10" fmla="*/ 2 w 3"/>
                <a:gd name="T11" fmla="*/ 3 h 3"/>
                <a:gd name="T12" fmla="*/ 2 w 3"/>
                <a:gd name="T13" fmla="*/ 2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2" y="0"/>
                  </a:lnTo>
                  <a:lnTo>
                    <a:pt x="0" y="0"/>
                  </a:lnTo>
                  <a:lnTo>
                    <a:pt x="0" y="2"/>
                  </a:lnTo>
                  <a:lnTo>
                    <a:pt x="2" y="2"/>
                  </a:lnTo>
                  <a:lnTo>
                    <a:pt x="2" y="3"/>
                  </a:lnTo>
                  <a:lnTo>
                    <a:pt x="2" y="2"/>
                  </a:lnTo>
                  <a:lnTo>
                    <a:pt x="3"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73" name="Freeform 847"/>
            <p:cNvSpPr>
              <a:spLocks/>
            </p:cNvSpPr>
            <p:nvPr/>
          </p:nvSpPr>
          <p:spPr bwMode="auto">
            <a:xfrm>
              <a:off x="4651" y="2344"/>
              <a:ext cx="1" cy="2"/>
            </a:xfrm>
            <a:custGeom>
              <a:avLst/>
              <a:gdLst>
                <a:gd name="T0" fmla="*/ 1 w 1"/>
                <a:gd name="T1" fmla="*/ 0 h 2"/>
                <a:gd name="T2" fmla="*/ 0 w 1"/>
                <a:gd name="T3" fmla="*/ 0 h 2"/>
                <a:gd name="T4" fmla="*/ 1 w 1"/>
                <a:gd name="T5" fmla="*/ 2 h 2"/>
                <a:gd name="T6" fmla="*/ 1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0"/>
                  </a:moveTo>
                  <a:lnTo>
                    <a:pt x="0" y="0"/>
                  </a:lnTo>
                  <a:lnTo>
                    <a:pt x="1" y="2"/>
                  </a:lnTo>
                  <a:lnTo>
                    <a:pt x="1"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74" name="Freeform 848"/>
            <p:cNvSpPr>
              <a:spLocks/>
            </p:cNvSpPr>
            <p:nvPr/>
          </p:nvSpPr>
          <p:spPr bwMode="auto">
            <a:xfrm>
              <a:off x="4560" y="2383"/>
              <a:ext cx="37" cy="34"/>
            </a:xfrm>
            <a:custGeom>
              <a:avLst/>
              <a:gdLst>
                <a:gd name="T0" fmla="*/ 29 w 37"/>
                <a:gd name="T1" fmla="*/ 1 h 34"/>
                <a:gd name="T2" fmla="*/ 29 w 37"/>
                <a:gd name="T3" fmla="*/ 0 h 34"/>
                <a:gd name="T4" fmla="*/ 31 w 37"/>
                <a:gd name="T5" fmla="*/ 0 h 34"/>
                <a:gd name="T6" fmla="*/ 32 w 37"/>
                <a:gd name="T7" fmla="*/ 1 h 34"/>
                <a:gd name="T8" fmla="*/ 37 w 37"/>
                <a:gd name="T9" fmla="*/ 1 h 34"/>
                <a:gd name="T10" fmla="*/ 37 w 37"/>
                <a:gd name="T11" fmla="*/ 7 h 34"/>
                <a:gd name="T12" fmla="*/ 34 w 37"/>
                <a:gd name="T13" fmla="*/ 10 h 34"/>
                <a:gd name="T14" fmla="*/ 29 w 37"/>
                <a:gd name="T15" fmla="*/ 24 h 34"/>
                <a:gd name="T16" fmla="*/ 22 w 37"/>
                <a:gd name="T17" fmla="*/ 30 h 34"/>
                <a:gd name="T18" fmla="*/ 19 w 37"/>
                <a:gd name="T19" fmla="*/ 30 h 34"/>
                <a:gd name="T20" fmla="*/ 16 w 37"/>
                <a:gd name="T21" fmla="*/ 34 h 34"/>
                <a:gd name="T22" fmla="*/ 14 w 37"/>
                <a:gd name="T23" fmla="*/ 33 h 34"/>
                <a:gd name="T24" fmla="*/ 13 w 37"/>
                <a:gd name="T25" fmla="*/ 33 h 34"/>
                <a:gd name="T26" fmla="*/ 2 w 37"/>
                <a:gd name="T27" fmla="*/ 30 h 34"/>
                <a:gd name="T28" fmla="*/ 0 w 37"/>
                <a:gd name="T29" fmla="*/ 25 h 34"/>
                <a:gd name="T30" fmla="*/ 0 w 37"/>
                <a:gd name="T31" fmla="*/ 15 h 34"/>
                <a:gd name="T32" fmla="*/ 7 w 37"/>
                <a:gd name="T33" fmla="*/ 6 h 34"/>
                <a:gd name="T34" fmla="*/ 8 w 37"/>
                <a:gd name="T35" fmla="*/ 6 h 34"/>
                <a:gd name="T36" fmla="*/ 13 w 37"/>
                <a:gd name="T37" fmla="*/ 3 h 34"/>
                <a:gd name="T38" fmla="*/ 22 w 37"/>
                <a:gd name="T39" fmla="*/ 1 h 34"/>
                <a:gd name="T40" fmla="*/ 25 w 37"/>
                <a:gd name="T41" fmla="*/ 0 h 34"/>
                <a:gd name="T42" fmla="*/ 29 w 37"/>
                <a:gd name="T43" fmla="*/ 1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7"/>
                <a:gd name="T67" fmla="*/ 0 h 34"/>
                <a:gd name="T68" fmla="*/ 37 w 37"/>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7" h="34">
                  <a:moveTo>
                    <a:pt x="29" y="1"/>
                  </a:moveTo>
                  <a:lnTo>
                    <a:pt x="29" y="0"/>
                  </a:lnTo>
                  <a:lnTo>
                    <a:pt x="31" y="0"/>
                  </a:lnTo>
                  <a:lnTo>
                    <a:pt x="32" y="1"/>
                  </a:lnTo>
                  <a:lnTo>
                    <a:pt x="37" y="1"/>
                  </a:lnTo>
                  <a:lnTo>
                    <a:pt x="37" y="7"/>
                  </a:lnTo>
                  <a:lnTo>
                    <a:pt x="34" y="10"/>
                  </a:lnTo>
                  <a:lnTo>
                    <a:pt x="29" y="24"/>
                  </a:lnTo>
                  <a:lnTo>
                    <a:pt x="22" y="30"/>
                  </a:lnTo>
                  <a:lnTo>
                    <a:pt x="19" y="30"/>
                  </a:lnTo>
                  <a:lnTo>
                    <a:pt x="16" y="34"/>
                  </a:lnTo>
                  <a:lnTo>
                    <a:pt x="14" y="33"/>
                  </a:lnTo>
                  <a:lnTo>
                    <a:pt x="13" y="33"/>
                  </a:lnTo>
                  <a:lnTo>
                    <a:pt x="2" y="30"/>
                  </a:lnTo>
                  <a:lnTo>
                    <a:pt x="0" y="25"/>
                  </a:lnTo>
                  <a:lnTo>
                    <a:pt x="0" y="15"/>
                  </a:lnTo>
                  <a:lnTo>
                    <a:pt x="7" y="6"/>
                  </a:lnTo>
                  <a:lnTo>
                    <a:pt x="8" y="6"/>
                  </a:lnTo>
                  <a:lnTo>
                    <a:pt x="13" y="3"/>
                  </a:lnTo>
                  <a:lnTo>
                    <a:pt x="22" y="1"/>
                  </a:lnTo>
                  <a:lnTo>
                    <a:pt x="25" y="0"/>
                  </a:lnTo>
                  <a:lnTo>
                    <a:pt x="29"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75" name="Freeform 849"/>
            <p:cNvSpPr>
              <a:spLocks/>
            </p:cNvSpPr>
            <p:nvPr/>
          </p:nvSpPr>
          <p:spPr bwMode="auto">
            <a:xfrm>
              <a:off x="2456" y="2229"/>
              <a:ext cx="11" cy="10"/>
            </a:xfrm>
            <a:custGeom>
              <a:avLst/>
              <a:gdLst>
                <a:gd name="T0" fmla="*/ 11 w 11"/>
                <a:gd name="T1" fmla="*/ 0 h 10"/>
                <a:gd name="T2" fmla="*/ 9 w 11"/>
                <a:gd name="T3" fmla="*/ 0 h 10"/>
                <a:gd name="T4" fmla="*/ 3 w 11"/>
                <a:gd name="T5" fmla="*/ 3 h 10"/>
                <a:gd name="T6" fmla="*/ 0 w 11"/>
                <a:gd name="T7" fmla="*/ 4 h 10"/>
                <a:gd name="T8" fmla="*/ 0 w 11"/>
                <a:gd name="T9" fmla="*/ 7 h 10"/>
                <a:gd name="T10" fmla="*/ 3 w 11"/>
                <a:gd name="T11" fmla="*/ 10 h 10"/>
                <a:gd name="T12" fmla="*/ 6 w 11"/>
                <a:gd name="T13" fmla="*/ 9 h 10"/>
                <a:gd name="T14" fmla="*/ 8 w 11"/>
                <a:gd name="T15" fmla="*/ 4 h 10"/>
                <a:gd name="T16" fmla="*/ 11 w 11"/>
                <a:gd name="T17" fmla="*/ 1 h 10"/>
                <a:gd name="T18" fmla="*/ 11 w 11"/>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0"/>
                <a:gd name="T32" fmla="*/ 11 w 11"/>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0">
                  <a:moveTo>
                    <a:pt x="11" y="0"/>
                  </a:moveTo>
                  <a:lnTo>
                    <a:pt x="9" y="0"/>
                  </a:lnTo>
                  <a:lnTo>
                    <a:pt x="3" y="3"/>
                  </a:lnTo>
                  <a:lnTo>
                    <a:pt x="0" y="4"/>
                  </a:lnTo>
                  <a:lnTo>
                    <a:pt x="0" y="7"/>
                  </a:lnTo>
                  <a:lnTo>
                    <a:pt x="3" y="10"/>
                  </a:lnTo>
                  <a:lnTo>
                    <a:pt x="6" y="9"/>
                  </a:lnTo>
                  <a:lnTo>
                    <a:pt x="8" y="4"/>
                  </a:lnTo>
                  <a:lnTo>
                    <a:pt x="11" y="1"/>
                  </a:lnTo>
                  <a:lnTo>
                    <a:pt x="11"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76" name="Freeform 850"/>
            <p:cNvSpPr>
              <a:spLocks/>
            </p:cNvSpPr>
            <p:nvPr/>
          </p:nvSpPr>
          <p:spPr bwMode="auto">
            <a:xfrm>
              <a:off x="2474" y="2236"/>
              <a:ext cx="6" cy="8"/>
            </a:xfrm>
            <a:custGeom>
              <a:avLst/>
              <a:gdLst>
                <a:gd name="T0" fmla="*/ 2 w 6"/>
                <a:gd name="T1" fmla="*/ 0 h 8"/>
                <a:gd name="T2" fmla="*/ 0 w 6"/>
                <a:gd name="T3" fmla="*/ 3 h 8"/>
                <a:gd name="T4" fmla="*/ 0 w 6"/>
                <a:gd name="T5" fmla="*/ 8 h 8"/>
                <a:gd name="T6" fmla="*/ 3 w 6"/>
                <a:gd name="T7" fmla="*/ 8 h 8"/>
                <a:gd name="T8" fmla="*/ 5 w 6"/>
                <a:gd name="T9" fmla="*/ 8 h 8"/>
                <a:gd name="T10" fmla="*/ 6 w 6"/>
                <a:gd name="T11" fmla="*/ 6 h 8"/>
                <a:gd name="T12" fmla="*/ 6 w 6"/>
                <a:gd name="T13" fmla="*/ 5 h 8"/>
                <a:gd name="T14" fmla="*/ 6 w 6"/>
                <a:gd name="T15" fmla="*/ 2 h 8"/>
                <a:gd name="T16" fmla="*/ 2 w 6"/>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8"/>
                <a:gd name="T29" fmla="*/ 6 w 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8">
                  <a:moveTo>
                    <a:pt x="2" y="0"/>
                  </a:moveTo>
                  <a:lnTo>
                    <a:pt x="0" y="3"/>
                  </a:lnTo>
                  <a:lnTo>
                    <a:pt x="0" y="8"/>
                  </a:lnTo>
                  <a:lnTo>
                    <a:pt x="3" y="8"/>
                  </a:lnTo>
                  <a:lnTo>
                    <a:pt x="5" y="8"/>
                  </a:lnTo>
                  <a:lnTo>
                    <a:pt x="6" y="6"/>
                  </a:lnTo>
                  <a:lnTo>
                    <a:pt x="6" y="5"/>
                  </a:lnTo>
                  <a:lnTo>
                    <a:pt x="6" y="2"/>
                  </a:lnTo>
                  <a:lnTo>
                    <a:pt x="2"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77" name="Freeform 851"/>
            <p:cNvSpPr>
              <a:spLocks/>
            </p:cNvSpPr>
            <p:nvPr/>
          </p:nvSpPr>
          <p:spPr bwMode="auto">
            <a:xfrm>
              <a:off x="2497" y="2226"/>
              <a:ext cx="9" cy="12"/>
            </a:xfrm>
            <a:custGeom>
              <a:avLst/>
              <a:gdLst>
                <a:gd name="T0" fmla="*/ 9 w 9"/>
                <a:gd name="T1" fmla="*/ 0 h 12"/>
                <a:gd name="T2" fmla="*/ 7 w 9"/>
                <a:gd name="T3" fmla="*/ 0 h 12"/>
                <a:gd name="T4" fmla="*/ 3 w 9"/>
                <a:gd name="T5" fmla="*/ 9 h 12"/>
                <a:gd name="T6" fmla="*/ 3 w 9"/>
                <a:gd name="T7" fmla="*/ 10 h 12"/>
                <a:gd name="T8" fmla="*/ 0 w 9"/>
                <a:gd name="T9" fmla="*/ 12 h 12"/>
                <a:gd name="T10" fmla="*/ 6 w 9"/>
                <a:gd name="T11" fmla="*/ 9 h 12"/>
                <a:gd name="T12" fmla="*/ 9 w 9"/>
                <a:gd name="T13" fmla="*/ 7 h 12"/>
                <a:gd name="T14" fmla="*/ 9 w 9"/>
                <a:gd name="T15" fmla="*/ 4 h 12"/>
                <a:gd name="T16" fmla="*/ 9 w 9"/>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2"/>
                <a:gd name="T29" fmla="*/ 9 w 9"/>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2">
                  <a:moveTo>
                    <a:pt x="9" y="0"/>
                  </a:moveTo>
                  <a:lnTo>
                    <a:pt x="7" y="0"/>
                  </a:lnTo>
                  <a:lnTo>
                    <a:pt x="3" y="9"/>
                  </a:lnTo>
                  <a:lnTo>
                    <a:pt x="3" y="10"/>
                  </a:lnTo>
                  <a:lnTo>
                    <a:pt x="0" y="12"/>
                  </a:lnTo>
                  <a:lnTo>
                    <a:pt x="6" y="9"/>
                  </a:lnTo>
                  <a:lnTo>
                    <a:pt x="9" y="7"/>
                  </a:lnTo>
                  <a:lnTo>
                    <a:pt x="9" y="4"/>
                  </a:lnTo>
                  <a:lnTo>
                    <a:pt x="9"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78" name="Freeform 852"/>
            <p:cNvSpPr>
              <a:spLocks/>
            </p:cNvSpPr>
            <p:nvPr/>
          </p:nvSpPr>
          <p:spPr bwMode="auto">
            <a:xfrm>
              <a:off x="2507" y="2217"/>
              <a:ext cx="6" cy="6"/>
            </a:xfrm>
            <a:custGeom>
              <a:avLst/>
              <a:gdLst>
                <a:gd name="T0" fmla="*/ 6 w 6"/>
                <a:gd name="T1" fmla="*/ 0 h 6"/>
                <a:gd name="T2" fmla="*/ 5 w 6"/>
                <a:gd name="T3" fmla="*/ 0 h 6"/>
                <a:gd name="T4" fmla="*/ 5 w 6"/>
                <a:gd name="T5" fmla="*/ 1 h 6"/>
                <a:gd name="T6" fmla="*/ 2 w 6"/>
                <a:gd name="T7" fmla="*/ 3 h 6"/>
                <a:gd name="T8" fmla="*/ 0 w 6"/>
                <a:gd name="T9" fmla="*/ 4 h 6"/>
                <a:gd name="T10" fmla="*/ 0 w 6"/>
                <a:gd name="T11" fmla="*/ 6 h 6"/>
                <a:gd name="T12" fmla="*/ 3 w 6"/>
                <a:gd name="T13" fmla="*/ 4 h 6"/>
                <a:gd name="T14" fmla="*/ 5 w 6"/>
                <a:gd name="T15" fmla="*/ 4 h 6"/>
                <a:gd name="T16" fmla="*/ 6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6" y="0"/>
                  </a:moveTo>
                  <a:lnTo>
                    <a:pt x="5" y="0"/>
                  </a:lnTo>
                  <a:lnTo>
                    <a:pt x="5" y="1"/>
                  </a:lnTo>
                  <a:lnTo>
                    <a:pt x="2" y="3"/>
                  </a:lnTo>
                  <a:lnTo>
                    <a:pt x="0" y="4"/>
                  </a:lnTo>
                  <a:lnTo>
                    <a:pt x="0" y="6"/>
                  </a:lnTo>
                  <a:lnTo>
                    <a:pt x="3" y="4"/>
                  </a:lnTo>
                  <a:lnTo>
                    <a:pt x="5" y="4"/>
                  </a:lnTo>
                  <a:lnTo>
                    <a:pt x="6"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79" name="Freeform 853"/>
            <p:cNvSpPr>
              <a:spLocks/>
            </p:cNvSpPr>
            <p:nvPr/>
          </p:nvSpPr>
          <p:spPr bwMode="auto">
            <a:xfrm>
              <a:off x="2859" y="2696"/>
              <a:ext cx="2" cy="3"/>
            </a:xfrm>
            <a:custGeom>
              <a:avLst/>
              <a:gdLst>
                <a:gd name="T0" fmla="*/ 2 w 2"/>
                <a:gd name="T1" fmla="*/ 0 h 3"/>
                <a:gd name="T2" fmla="*/ 2 w 2"/>
                <a:gd name="T3" fmla="*/ 1 h 3"/>
                <a:gd name="T4" fmla="*/ 2 w 2"/>
                <a:gd name="T5" fmla="*/ 3 h 3"/>
                <a:gd name="T6" fmla="*/ 0 w 2"/>
                <a:gd name="T7" fmla="*/ 3 h 3"/>
                <a:gd name="T8" fmla="*/ 0 w 2"/>
                <a:gd name="T9" fmla="*/ 0 h 3"/>
                <a:gd name="T10" fmla="*/ 2 w 2"/>
                <a:gd name="T11" fmla="*/ 0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2" y="0"/>
                  </a:moveTo>
                  <a:lnTo>
                    <a:pt x="2" y="1"/>
                  </a:lnTo>
                  <a:lnTo>
                    <a:pt x="2" y="3"/>
                  </a:lnTo>
                  <a:lnTo>
                    <a:pt x="0" y="3"/>
                  </a:lnTo>
                  <a:lnTo>
                    <a:pt x="0" y="0"/>
                  </a:lnTo>
                  <a:lnTo>
                    <a:pt x="2"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80" name="Freeform 854"/>
            <p:cNvSpPr>
              <a:spLocks/>
            </p:cNvSpPr>
            <p:nvPr/>
          </p:nvSpPr>
          <p:spPr bwMode="auto">
            <a:xfrm>
              <a:off x="2846" y="2717"/>
              <a:ext cx="4" cy="6"/>
            </a:xfrm>
            <a:custGeom>
              <a:avLst/>
              <a:gdLst>
                <a:gd name="T0" fmla="*/ 3 w 4"/>
                <a:gd name="T1" fmla="*/ 0 h 6"/>
                <a:gd name="T2" fmla="*/ 4 w 4"/>
                <a:gd name="T3" fmla="*/ 1 h 6"/>
                <a:gd name="T4" fmla="*/ 4 w 4"/>
                <a:gd name="T5" fmla="*/ 3 h 6"/>
                <a:gd name="T6" fmla="*/ 3 w 4"/>
                <a:gd name="T7" fmla="*/ 6 h 6"/>
                <a:gd name="T8" fmla="*/ 1 w 4"/>
                <a:gd name="T9" fmla="*/ 6 h 6"/>
                <a:gd name="T10" fmla="*/ 0 w 4"/>
                <a:gd name="T11" fmla="*/ 6 h 6"/>
                <a:gd name="T12" fmla="*/ 0 w 4"/>
                <a:gd name="T13" fmla="*/ 3 h 6"/>
                <a:gd name="T14" fmla="*/ 0 w 4"/>
                <a:gd name="T15" fmla="*/ 1 h 6"/>
                <a:gd name="T16" fmla="*/ 1 w 4"/>
                <a:gd name="T17" fmla="*/ 1 h 6"/>
                <a:gd name="T18" fmla="*/ 3 w 4"/>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6"/>
                <a:gd name="T32" fmla="*/ 4 w 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6">
                  <a:moveTo>
                    <a:pt x="3" y="0"/>
                  </a:moveTo>
                  <a:lnTo>
                    <a:pt x="4" y="1"/>
                  </a:lnTo>
                  <a:lnTo>
                    <a:pt x="4" y="3"/>
                  </a:lnTo>
                  <a:lnTo>
                    <a:pt x="3" y="6"/>
                  </a:lnTo>
                  <a:lnTo>
                    <a:pt x="1" y="6"/>
                  </a:lnTo>
                  <a:lnTo>
                    <a:pt x="0" y="6"/>
                  </a:lnTo>
                  <a:lnTo>
                    <a:pt x="0" y="3"/>
                  </a:lnTo>
                  <a:lnTo>
                    <a:pt x="0" y="1"/>
                  </a:lnTo>
                  <a:lnTo>
                    <a:pt x="1" y="1"/>
                  </a:lnTo>
                  <a:lnTo>
                    <a:pt x="3"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81" name="Freeform 855"/>
            <p:cNvSpPr>
              <a:spLocks/>
            </p:cNvSpPr>
            <p:nvPr/>
          </p:nvSpPr>
          <p:spPr bwMode="auto">
            <a:xfrm>
              <a:off x="3973" y="1666"/>
              <a:ext cx="1025" cy="714"/>
            </a:xfrm>
            <a:custGeom>
              <a:avLst/>
              <a:gdLst>
                <a:gd name="T0" fmla="*/ 667 w 1025"/>
                <a:gd name="T1" fmla="*/ 678 h 714"/>
                <a:gd name="T2" fmla="*/ 642 w 1025"/>
                <a:gd name="T3" fmla="*/ 687 h 714"/>
                <a:gd name="T4" fmla="*/ 601 w 1025"/>
                <a:gd name="T5" fmla="*/ 701 h 714"/>
                <a:gd name="T6" fmla="*/ 575 w 1025"/>
                <a:gd name="T7" fmla="*/ 693 h 714"/>
                <a:gd name="T8" fmla="*/ 513 w 1025"/>
                <a:gd name="T9" fmla="*/ 671 h 714"/>
                <a:gd name="T10" fmla="*/ 479 w 1025"/>
                <a:gd name="T11" fmla="*/ 675 h 714"/>
                <a:gd name="T12" fmla="*/ 446 w 1025"/>
                <a:gd name="T13" fmla="*/ 692 h 714"/>
                <a:gd name="T14" fmla="*/ 404 w 1025"/>
                <a:gd name="T15" fmla="*/ 644 h 714"/>
                <a:gd name="T16" fmla="*/ 401 w 1025"/>
                <a:gd name="T17" fmla="*/ 567 h 714"/>
                <a:gd name="T18" fmla="*/ 371 w 1025"/>
                <a:gd name="T19" fmla="*/ 546 h 714"/>
                <a:gd name="T20" fmla="*/ 302 w 1025"/>
                <a:gd name="T21" fmla="*/ 576 h 714"/>
                <a:gd name="T22" fmla="*/ 256 w 1025"/>
                <a:gd name="T23" fmla="*/ 584 h 714"/>
                <a:gd name="T24" fmla="*/ 239 w 1025"/>
                <a:gd name="T25" fmla="*/ 575 h 714"/>
                <a:gd name="T26" fmla="*/ 208 w 1025"/>
                <a:gd name="T27" fmla="*/ 573 h 714"/>
                <a:gd name="T28" fmla="*/ 185 w 1025"/>
                <a:gd name="T29" fmla="*/ 561 h 714"/>
                <a:gd name="T30" fmla="*/ 172 w 1025"/>
                <a:gd name="T31" fmla="*/ 549 h 714"/>
                <a:gd name="T32" fmla="*/ 128 w 1025"/>
                <a:gd name="T33" fmla="*/ 530 h 714"/>
                <a:gd name="T34" fmla="*/ 105 w 1025"/>
                <a:gd name="T35" fmla="*/ 518 h 714"/>
                <a:gd name="T36" fmla="*/ 85 w 1025"/>
                <a:gd name="T37" fmla="*/ 509 h 714"/>
                <a:gd name="T38" fmla="*/ 85 w 1025"/>
                <a:gd name="T39" fmla="*/ 483 h 714"/>
                <a:gd name="T40" fmla="*/ 96 w 1025"/>
                <a:gd name="T41" fmla="*/ 476 h 714"/>
                <a:gd name="T42" fmla="*/ 93 w 1025"/>
                <a:gd name="T43" fmla="*/ 455 h 714"/>
                <a:gd name="T44" fmla="*/ 110 w 1025"/>
                <a:gd name="T45" fmla="*/ 431 h 714"/>
                <a:gd name="T46" fmla="*/ 99 w 1025"/>
                <a:gd name="T47" fmla="*/ 419 h 714"/>
                <a:gd name="T48" fmla="*/ 70 w 1025"/>
                <a:gd name="T49" fmla="*/ 425 h 714"/>
                <a:gd name="T50" fmla="*/ 37 w 1025"/>
                <a:gd name="T51" fmla="*/ 415 h 714"/>
                <a:gd name="T52" fmla="*/ 27 w 1025"/>
                <a:gd name="T53" fmla="*/ 397 h 714"/>
                <a:gd name="T54" fmla="*/ 21 w 1025"/>
                <a:gd name="T55" fmla="*/ 389 h 714"/>
                <a:gd name="T56" fmla="*/ 16 w 1025"/>
                <a:gd name="T57" fmla="*/ 323 h 714"/>
                <a:gd name="T58" fmla="*/ 84 w 1025"/>
                <a:gd name="T59" fmla="*/ 298 h 714"/>
                <a:gd name="T60" fmla="*/ 142 w 1025"/>
                <a:gd name="T61" fmla="*/ 201 h 714"/>
                <a:gd name="T62" fmla="*/ 220 w 1025"/>
                <a:gd name="T63" fmla="*/ 127 h 714"/>
                <a:gd name="T64" fmla="*/ 287 w 1025"/>
                <a:gd name="T65" fmla="*/ 180 h 714"/>
                <a:gd name="T66" fmla="*/ 474 w 1025"/>
                <a:gd name="T67" fmla="*/ 278 h 714"/>
                <a:gd name="T68" fmla="*/ 591 w 1025"/>
                <a:gd name="T69" fmla="*/ 277 h 714"/>
                <a:gd name="T70" fmla="*/ 667 w 1025"/>
                <a:gd name="T71" fmla="*/ 223 h 714"/>
                <a:gd name="T72" fmla="*/ 748 w 1025"/>
                <a:gd name="T73" fmla="*/ 147 h 714"/>
                <a:gd name="T74" fmla="*/ 744 w 1025"/>
                <a:gd name="T75" fmla="*/ 103 h 714"/>
                <a:gd name="T76" fmla="*/ 777 w 1025"/>
                <a:gd name="T77" fmla="*/ 28 h 714"/>
                <a:gd name="T78" fmla="*/ 883 w 1025"/>
                <a:gd name="T79" fmla="*/ 31 h 714"/>
                <a:gd name="T80" fmla="*/ 955 w 1025"/>
                <a:gd name="T81" fmla="*/ 124 h 714"/>
                <a:gd name="T82" fmla="*/ 1022 w 1025"/>
                <a:gd name="T83" fmla="*/ 144 h 714"/>
                <a:gd name="T84" fmla="*/ 961 w 1025"/>
                <a:gd name="T85" fmla="*/ 263 h 714"/>
                <a:gd name="T86" fmla="*/ 898 w 1025"/>
                <a:gd name="T87" fmla="*/ 298 h 714"/>
                <a:gd name="T88" fmla="*/ 805 w 1025"/>
                <a:gd name="T89" fmla="*/ 353 h 714"/>
                <a:gd name="T90" fmla="*/ 814 w 1025"/>
                <a:gd name="T91" fmla="*/ 319 h 714"/>
                <a:gd name="T92" fmla="*/ 747 w 1025"/>
                <a:gd name="T93" fmla="*/ 350 h 714"/>
                <a:gd name="T94" fmla="*/ 769 w 1025"/>
                <a:gd name="T95" fmla="*/ 394 h 714"/>
                <a:gd name="T96" fmla="*/ 820 w 1025"/>
                <a:gd name="T97" fmla="*/ 388 h 714"/>
                <a:gd name="T98" fmla="*/ 792 w 1025"/>
                <a:gd name="T99" fmla="*/ 404 h 714"/>
                <a:gd name="T100" fmla="*/ 781 w 1025"/>
                <a:gd name="T101" fmla="*/ 451 h 714"/>
                <a:gd name="T102" fmla="*/ 778 w 1025"/>
                <a:gd name="T103" fmla="*/ 498 h 714"/>
                <a:gd name="T104" fmla="*/ 795 w 1025"/>
                <a:gd name="T105" fmla="*/ 525 h 714"/>
                <a:gd name="T106" fmla="*/ 801 w 1025"/>
                <a:gd name="T107" fmla="*/ 545 h 714"/>
                <a:gd name="T108" fmla="*/ 796 w 1025"/>
                <a:gd name="T109" fmla="*/ 567 h 714"/>
                <a:gd name="T110" fmla="*/ 772 w 1025"/>
                <a:gd name="T111" fmla="*/ 605 h 714"/>
                <a:gd name="T112" fmla="*/ 760 w 1025"/>
                <a:gd name="T113" fmla="*/ 626 h 714"/>
                <a:gd name="T114" fmla="*/ 736 w 1025"/>
                <a:gd name="T115" fmla="*/ 651 h 714"/>
                <a:gd name="T116" fmla="*/ 700 w 1025"/>
                <a:gd name="T117" fmla="*/ 671 h 7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25"/>
                <a:gd name="T178" fmla="*/ 0 h 714"/>
                <a:gd name="T179" fmla="*/ 1025 w 1025"/>
                <a:gd name="T180" fmla="*/ 714 h 7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25" h="714">
                  <a:moveTo>
                    <a:pt x="685" y="674"/>
                  </a:moveTo>
                  <a:lnTo>
                    <a:pt x="684" y="675"/>
                  </a:lnTo>
                  <a:lnTo>
                    <a:pt x="684" y="674"/>
                  </a:lnTo>
                  <a:lnTo>
                    <a:pt x="682" y="672"/>
                  </a:lnTo>
                  <a:lnTo>
                    <a:pt x="679" y="674"/>
                  </a:lnTo>
                  <a:lnTo>
                    <a:pt x="681" y="677"/>
                  </a:lnTo>
                  <a:lnTo>
                    <a:pt x="675" y="677"/>
                  </a:lnTo>
                  <a:lnTo>
                    <a:pt x="675" y="675"/>
                  </a:lnTo>
                  <a:lnTo>
                    <a:pt x="675" y="674"/>
                  </a:lnTo>
                  <a:lnTo>
                    <a:pt x="672" y="671"/>
                  </a:lnTo>
                  <a:lnTo>
                    <a:pt x="669" y="671"/>
                  </a:lnTo>
                  <a:lnTo>
                    <a:pt x="667" y="668"/>
                  </a:lnTo>
                  <a:lnTo>
                    <a:pt x="667" y="678"/>
                  </a:lnTo>
                  <a:lnTo>
                    <a:pt x="666" y="680"/>
                  </a:lnTo>
                  <a:lnTo>
                    <a:pt x="666" y="678"/>
                  </a:lnTo>
                  <a:lnTo>
                    <a:pt x="661" y="674"/>
                  </a:lnTo>
                  <a:lnTo>
                    <a:pt x="660" y="672"/>
                  </a:lnTo>
                  <a:lnTo>
                    <a:pt x="658" y="680"/>
                  </a:lnTo>
                  <a:lnTo>
                    <a:pt x="658" y="684"/>
                  </a:lnTo>
                  <a:lnTo>
                    <a:pt x="657" y="684"/>
                  </a:lnTo>
                  <a:lnTo>
                    <a:pt x="655" y="684"/>
                  </a:lnTo>
                  <a:lnTo>
                    <a:pt x="651" y="687"/>
                  </a:lnTo>
                  <a:lnTo>
                    <a:pt x="648" y="687"/>
                  </a:lnTo>
                  <a:lnTo>
                    <a:pt x="646" y="689"/>
                  </a:lnTo>
                  <a:lnTo>
                    <a:pt x="643" y="689"/>
                  </a:lnTo>
                  <a:lnTo>
                    <a:pt x="642" y="687"/>
                  </a:lnTo>
                  <a:lnTo>
                    <a:pt x="639" y="687"/>
                  </a:lnTo>
                  <a:lnTo>
                    <a:pt x="636" y="690"/>
                  </a:lnTo>
                  <a:lnTo>
                    <a:pt x="628" y="692"/>
                  </a:lnTo>
                  <a:lnTo>
                    <a:pt x="625" y="692"/>
                  </a:lnTo>
                  <a:lnTo>
                    <a:pt x="625" y="693"/>
                  </a:lnTo>
                  <a:lnTo>
                    <a:pt x="618" y="696"/>
                  </a:lnTo>
                  <a:lnTo>
                    <a:pt x="615" y="695"/>
                  </a:lnTo>
                  <a:lnTo>
                    <a:pt x="612" y="702"/>
                  </a:lnTo>
                  <a:lnTo>
                    <a:pt x="615" y="708"/>
                  </a:lnTo>
                  <a:lnTo>
                    <a:pt x="615" y="712"/>
                  </a:lnTo>
                  <a:lnTo>
                    <a:pt x="610" y="714"/>
                  </a:lnTo>
                  <a:lnTo>
                    <a:pt x="607" y="712"/>
                  </a:lnTo>
                  <a:lnTo>
                    <a:pt x="601" y="701"/>
                  </a:lnTo>
                  <a:lnTo>
                    <a:pt x="604" y="693"/>
                  </a:lnTo>
                  <a:lnTo>
                    <a:pt x="603" y="692"/>
                  </a:lnTo>
                  <a:lnTo>
                    <a:pt x="597" y="693"/>
                  </a:lnTo>
                  <a:lnTo>
                    <a:pt x="594" y="695"/>
                  </a:lnTo>
                  <a:lnTo>
                    <a:pt x="592" y="693"/>
                  </a:lnTo>
                  <a:lnTo>
                    <a:pt x="592" y="692"/>
                  </a:lnTo>
                  <a:lnTo>
                    <a:pt x="585" y="689"/>
                  </a:lnTo>
                  <a:lnTo>
                    <a:pt x="584" y="689"/>
                  </a:lnTo>
                  <a:lnTo>
                    <a:pt x="582" y="692"/>
                  </a:lnTo>
                  <a:lnTo>
                    <a:pt x="579" y="692"/>
                  </a:lnTo>
                  <a:lnTo>
                    <a:pt x="579" y="693"/>
                  </a:lnTo>
                  <a:lnTo>
                    <a:pt x="579" y="690"/>
                  </a:lnTo>
                  <a:lnTo>
                    <a:pt x="575" y="693"/>
                  </a:lnTo>
                  <a:lnTo>
                    <a:pt x="572" y="692"/>
                  </a:lnTo>
                  <a:lnTo>
                    <a:pt x="563" y="692"/>
                  </a:lnTo>
                  <a:lnTo>
                    <a:pt x="561" y="689"/>
                  </a:lnTo>
                  <a:lnTo>
                    <a:pt x="555" y="686"/>
                  </a:lnTo>
                  <a:lnTo>
                    <a:pt x="552" y="681"/>
                  </a:lnTo>
                  <a:lnTo>
                    <a:pt x="551" y="677"/>
                  </a:lnTo>
                  <a:lnTo>
                    <a:pt x="552" y="672"/>
                  </a:lnTo>
                  <a:lnTo>
                    <a:pt x="551" y="669"/>
                  </a:lnTo>
                  <a:lnTo>
                    <a:pt x="542" y="668"/>
                  </a:lnTo>
                  <a:lnTo>
                    <a:pt x="528" y="662"/>
                  </a:lnTo>
                  <a:lnTo>
                    <a:pt x="527" y="662"/>
                  </a:lnTo>
                  <a:lnTo>
                    <a:pt x="521" y="668"/>
                  </a:lnTo>
                  <a:lnTo>
                    <a:pt x="513" y="671"/>
                  </a:lnTo>
                  <a:lnTo>
                    <a:pt x="512" y="669"/>
                  </a:lnTo>
                  <a:lnTo>
                    <a:pt x="509" y="672"/>
                  </a:lnTo>
                  <a:lnTo>
                    <a:pt x="506" y="674"/>
                  </a:lnTo>
                  <a:lnTo>
                    <a:pt x="504" y="671"/>
                  </a:lnTo>
                  <a:lnTo>
                    <a:pt x="500" y="672"/>
                  </a:lnTo>
                  <a:lnTo>
                    <a:pt x="498" y="671"/>
                  </a:lnTo>
                  <a:lnTo>
                    <a:pt x="497" y="672"/>
                  </a:lnTo>
                  <a:lnTo>
                    <a:pt x="492" y="674"/>
                  </a:lnTo>
                  <a:lnTo>
                    <a:pt x="491" y="674"/>
                  </a:lnTo>
                  <a:lnTo>
                    <a:pt x="488" y="672"/>
                  </a:lnTo>
                  <a:lnTo>
                    <a:pt x="483" y="671"/>
                  </a:lnTo>
                  <a:lnTo>
                    <a:pt x="482" y="671"/>
                  </a:lnTo>
                  <a:lnTo>
                    <a:pt x="479" y="675"/>
                  </a:lnTo>
                  <a:lnTo>
                    <a:pt x="479" y="677"/>
                  </a:lnTo>
                  <a:lnTo>
                    <a:pt x="477" y="675"/>
                  </a:lnTo>
                  <a:lnTo>
                    <a:pt x="471" y="674"/>
                  </a:lnTo>
                  <a:lnTo>
                    <a:pt x="468" y="677"/>
                  </a:lnTo>
                  <a:lnTo>
                    <a:pt x="468" y="686"/>
                  </a:lnTo>
                  <a:lnTo>
                    <a:pt x="470" y="690"/>
                  </a:lnTo>
                  <a:lnTo>
                    <a:pt x="470" y="695"/>
                  </a:lnTo>
                  <a:lnTo>
                    <a:pt x="468" y="696"/>
                  </a:lnTo>
                  <a:lnTo>
                    <a:pt x="462" y="698"/>
                  </a:lnTo>
                  <a:lnTo>
                    <a:pt x="461" y="687"/>
                  </a:lnTo>
                  <a:lnTo>
                    <a:pt x="456" y="687"/>
                  </a:lnTo>
                  <a:lnTo>
                    <a:pt x="452" y="690"/>
                  </a:lnTo>
                  <a:lnTo>
                    <a:pt x="446" y="692"/>
                  </a:lnTo>
                  <a:lnTo>
                    <a:pt x="440" y="686"/>
                  </a:lnTo>
                  <a:lnTo>
                    <a:pt x="440" y="683"/>
                  </a:lnTo>
                  <a:lnTo>
                    <a:pt x="429" y="680"/>
                  </a:lnTo>
                  <a:lnTo>
                    <a:pt x="432" y="666"/>
                  </a:lnTo>
                  <a:lnTo>
                    <a:pt x="423" y="660"/>
                  </a:lnTo>
                  <a:lnTo>
                    <a:pt x="423" y="654"/>
                  </a:lnTo>
                  <a:lnTo>
                    <a:pt x="422" y="650"/>
                  </a:lnTo>
                  <a:lnTo>
                    <a:pt x="422" y="645"/>
                  </a:lnTo>
                  <a:lnTo>
                    <a:pt x="410" y="647"/>
                  </a:lnTo>
                  <a:lnTo>
                    <a:pt x="402" y="653"/>
                  </a:lnTo>
                  <a:lnTo>
                    <a:pt x="401" y="651"/>
                  </a:lnTo>
                  <a:lnTo>
                    <a:pt x="404" y="645"/>
                  </a:lnTo>
                  <a:lnTo>
                    <a:pt x="404" y="644"/>
                  </a:lnTo>
                  <a:lnTo>
                    <a:pt x="404" y="638"/>
                  </a:lnTo>
                  <a:lnTo>
                    <a:pt x="407" y="629"/>
                  </a:lnTo>
                  <a:lnTo>
                    <a:pt x="410" y="624"/>
                  </a:lnTo>
                  <a:lnTo>
                    <a:pt x="411" y="621"/>
                  </a:lnTo>
                  <a:lnTo>
                    <a:pt x="413" y="621"/>
                  </a:lnTo>
                  <a:lnTo>
                    <a:pt x="419" y="609"/>
                  </a:lnTo>
                  <a:lnTo>
                    <a:pt x="417" y="582"/>
                  </a:lnTo>
                  <a:lnTo>
                    <a:pt x="413" y="582"/>
                  </a:lnTo>
                  <a:lnTo>
                    <a:pt x="411" y="579"/>
                  </a:lnTo>
                  <a:lnTo>
                    <a:pt x="410" y="573"/>
                  </a:lnTo>
                  <a:lnTo>
                    <a:pt x="405" y="570"/>
                  </a:lnTo>
                  <a:lnTo>
                    <a:pt x="402" y="567"/>
                  </a:lnTo>
                  <a:lnTo>
                    <a:pt x="401" y="567"/>
                  </a:lnTo>
                  <a:lnTo>
                    <a:pt x="399" y="569"/>
                  </a:lnTo>
                  <a:lnTo>
                    <a:pt x="398" y="570"/>
                  </a:lnTo>
                  <a:lnTo>
                    <a:pt x="396" y="567"/>
                  </a:lnTo>
                  <a:lnTo>
                    <a:pt x="393" y="566"/>
                  </a:lnTo>
                  <a:lnTo>
                    <a:pt x="389" y="566"/>
                  </a:lnTo>
                  <a:lnTo>
                    <a:pt x="386" y="564"/>
                  </a:lnTo>
                  <a:lnTo>
                    <a:pt x="380" y="564"/>
                  </a:lnTo>
                  <a:lnTo>
                    <a:pt x="381" y="555"/>
                  </a:lnTo>
                  <a:lnTo>
                    <a:pt x="377" y="554"/>
                  </a:lnTo>
                  <a:lnTo>
                    <a:pt x="377" y="551"/>
                  </a:lnTo>
                  <a:lnTo>
                    <a:pt x="377" y="549"/>
                  </a:lnTo>
                  <a:lnTo>
                    <a:pt x="374" y="545"/>
                  </a:lnTo>
                  <a:lnTo>
                    <a:pt x="371" y="546"/>
                  </a:lnTo>
                  <a:lnTo>
                    <a:pt x="366" y="549"/>
                  </a:lnTo>
                  <a:lnTo>
                    <a:pt x="362" y="549"/>
                  </a:lnTo>
                  <a:lnTo>
                    <a:pt x="353" y="549"/>
                  </a:lnTo>
                  <a:lnTo>
                    <a:pt x="351" y="548"/>
                  </a:lnTo>
                  <a:lnTo>
                    <a:pt x="350" y="548"/>
                  </a:lnTo>
                  <a:lnTo>
                    <a:pt x="344" y="552"/>
                  </a:lnTo>
                  <a:lnTo>
                    <a:pt x="343" y="555"/>
                  </a:lnTo>
                  <a:lnTo>
                    <a:pt x="337" y="560"/>
                  </a:lnTo>
                  <a:lnTo>
                    <a:pt x="332" y="561"/>
                  </a:lnTo>
                  <a:lnTo>
                    <a:pt x="325" y="569"/>
                  </a:lnTo>
                  <a:lnTo>
                    <a:pt x="302" y="576"/>
                  </a:lnTo>
                  <a:lnTo>
                    <a:pt x="302" y="578"/>
                  </a:lnTo>
                  <a:lnTo>
                    <a:pt x="302" y="576"/>
                  </a:lnTo>
                  <a:lnTo>
                    <a:pt x="298" y="575"/>
                  </a:lnTo>
                  <a:lnTo>
                    <a:pt x="298" y="573"/>
                  </a:lnTo>
                  <a:lnTo>
                    <a:pt x="296" y="573"/>
                  </a:lnTo>
                  <a:lnTo>
                    <a:pt x="292" y="575"/>
                  </a:lnTo>
                  <a:lnTo>
                    <a:pt x="281" y="572"/>
                  </a:lnTo>
                  <a:lnTo>
                    <a:pt x="280" y="570"/>
                  </a:lnTo>
                  <a:lnTo>
                    <a:pt x="278" y="569"/>
                  </a:lnTo>
                  <a:lnTo>
                    <a:pt x="277" y="567"/>
                  </a:lnTo>
                  <a:lnTo>
                    <a:pt x="272" y="567"/>
                  </a:lnTo>
                  <a:lnTo>
                    <a:pt x="269" y="569"/>
                  </a:lnTo>
                  <a:lnTo>
                    <a:pt x="265" y="573"/>
                  </a:lnTo>
                  <a:lnTo>
                    <a:pt x="262" y="578"/>
                  </a:lnTo>
                  <a:lnTo>
                    <a:pt x="256" y="584"/>
                  </a:lnTo>
                  <a:lnTo>
                    <a:pt x="256" y="585"/>
                  </a:lnTo>
                  <a:lnTo>
                    <a:pt x="254" y="585"/>
                  </a:lnTo>
                  <a:lnTo>
                    <a:pt x="253" y="585"/>
                  </a:lnTo>
                  <a:lnTo>
                    <a:pt x="253" y="584"/>
                  </a:lnTo>
                  <a:lnTo>
                    <a:pt x="251" y="582"/>
                  </a:lnTo>
                  <a:lnTo>
                    <a:pt x="253" y="578"/>
                  </a:lnTo>
                  <a:lnTo>
                    <a:pt x="253" y="573"/>
                  </a:lnTo>
                  <a:lnTo>
                    <a:pt x="251" y="572"/>
                  </a:lnTo>
                  <a:lnTo>
                    <a:pt x="250" y="572"/>
                  </a:lnTo>
                  <a:lnTo>
                    <a:pt x="247" y="573"/>
                  </a:lnTo>
                  <a:lnTo>
                    <a:pt x="244" y="573"/>
                  </a:lnTo>
                  <a:lnTo>
                    <a:pt x="241" y="575"/>
                  </a:lnTo>
                  <a:lnTo>
                    <a:pt x="239" y="575"/>
                  </a:lnTo>
                  <a:lnTo>
                    <a:pt x="238" y="575"/>
                  </a:lnTo>
                  <a:lnTo>
                    <a:pt x="236" y="578"/>
                  </a:lnTo>
                  <a:lnTo>
                    <a:pt x="230" y="576"/>
                  </a:lnTo>
                  <a:lnTo>
                    <a:pt x="229" y="578"/>
                  </a:lnTo>
                  <a:lnTo>
                    <a:pt x="227" y="578"/>
                  </a:lnTo>
                  <a:lnTo>
                    <a:pt x="221" y="575"/>
                  </a:lnTo>
                  <a:lnTo>
                    <a:pt x="220" y="573"/>
                  </a:lnTo>
                  <a:lnTo>
                    <a:pt x="217" y="573"/>
                  </a:lnTo>
                  <a:lnTo>
                    <a:pt x="215" y="573"/>
                  </a:lnTo>
                  <a:lnTo>
                    <a:pt x="214" y="575"/>
                  </a:lnTo>
                  <a:lnTo>
                    <a:pt x="212" y="575"/>
                  </a:lnTo>
                  <a:lnTo>
                    <a:pt x="211" y="575"/>
                  </a:lnTo>
                  <a:lnTo>
                    <a:pt x="208" y="573"/>
                  </a:lnTo>
                  <a:lnTo>
                    <a:pt x="208" y="575"/>
                  </a:lnTo>
                  <a:lnTo>
                    <a:pt x="205" y="575"/>
                  </a:lnTo>
                  <a:lnTo>
                    <a:pt x="203" y="573"/>
                  </a:lnTo>
                  <a:lnTo>
                    <a:pt x="203" y="572"/>
                  </a:lnTo>
                  <a:lnTo>
                    <a:pt x="202" y="570"/>
                  </a:lnTo>
                  <a:lnTo>
                    <a:pt x="199" y="569"/>
                  </a:lnTo>
                  <a:lnTo>
                    <a:pt x="196" y="570"/>
                  </a:lnTo>
                  <a:lnTo>
                    <a:pt x="191" y="567"/>
                  </a:lnTo>
                  <a:lnTo>
                    <a:pt x="191" y="566"/>
                  </a:lnTo>
                  <a:lnTo>
                    <a:pt x="193" y="561"/>
                  </a:lnTo>
                  <a:lnTo>
                    <a:pt x="191" y="561"/>
                  </a:lnTo>
                  <a:lnTo>
                    <a:pt x="190" y="561"/>
                  </a:lnTo>
                  <a:lnTo>
                    <a:pt x="185" y="561"/>
                  </a:lnTo>
                  <a:lnTo>
                    <a:pt x="184" y="561"/>
                  </a:lnTo>
                  <a:lnTo>
                    <a:pt x="182" y="561"/>
                  </a:lnTo>
                  <a:lnTo>
                    <a:pt x="181" y="560"/>
                  </a:lnTo>
                  <a:lnTo>
                    <a:pt x="179" y="560"/>
                  </a:lnTo>
                  <a:lnTo>
                    <a:pt x="178" y="560"/>
                  </a:lnTo>
                  <a:lnTo>
                    <a:pt x="178" y="557"/>
                  </a:lnTo>
                  <a:lnTo>
                    <a:pt x="175" y="558"/>
                  </a:lnTo>
                  <a:lnTo>
                    <a:pt x="175" y="557"/>
                  </a:lnTo>
                  <a:lnTo>
                    <a:pt x="176" y="554"/>
                  </a:lnTo>
                  <a:lnTo>
                    <a:pt x="175" y="551"/>
                  </a:lnTo>
                  <a:lnTo>
                    <a:pt x="176" y="549"/>
                  </a:lnTo>
                  <a:lnTo>
                    <a:pt x="175" y="548"/>
                  </a:lnTo>
                  <a:lnTo>
                    <a:pt x="172" y="549"/>
                  </a:lnTo>
                  <a:lnTo>
                    <a:pt x="170" y="549"/>
                  </a:lnTo>
                  <a:lnTo>
                    <a:pt x="170" y="551"/>
                  </a:lnTo>
                  <a:lnTo>
                    <a:pt x="169" y="552"/>
                  </a:lnTo>
                  <a:lnTo>
                    <a:pt x="167" y="552"/>
                  </a:lnTo>
                  <a:lnTo>
                    <a:pt x="167" y="554"/>
                  </a:lnTo>
                  <a:lnTo>
                    <a:pt x="164" y="552"/>
                  </a:lnTo>
                  <a:lnTo>
                    <a:pt x="163" y="551"/>
                  </a:lnTo>
                  <a:lnTo>
                    <a:pt x="161" y="546"/>
                  </a:lnTo>
                  <a:lnTo>
                    <a:pt x="157" y="540"/>
                  </a:lnTo>
                  <a:lnTo>
                    <a:pt x="152" y="539"/>
                  </a:lnTo>
                  <a:lnTo>
                    <a:pt x="148" y="534"/>
                  </a:lnTo>
                  <a:lnTo>
                    <a:pt x="134" y="530"/>
                  </a:lnTo>
                  <a:lnTo>
                    <a:pt x="128" y="530"/>
                  </a:lnTo>
                  <a:lnTo>
                    <a:pt x="128" y="531"/>
                  </a:lnTo>
                  <a:lnTo>
                    <a:pt x="127" y="533"/>
                  </a:lnTo>
                  <a:lnTo>
                    <a:pt x="127" y="534"/>
                  </a:lnTo>
                  <a:lnTo>
                    <a:pt x="124" y="533"/>
                  </a:lnTo>
                  <a:lnTo>
                    <a:pt x="124" y="531"/>
                  </a:lnTo>
                  <a:lnTo>
                    <a:pt x="122" y="530"/>
                  </a:lnTo>
                  <a:lnTo>
                    <a:pt x="116" y="528"/>
                  </a:lnTo>
                  <a:lnTo>
                    <a:pt x="115" y="525"/>
                  </a:lnTo>
                  <a:lnTo>
                    <a:pt x="113" y="525"/>
                  </a:lnTo>
                  <a:lnTo>
                    <a:pt x="110" y="522"/>
                  </a:lnTo>
                  <a:lnTo>
                    <a:pt x="106" y="521"/>
                  </a:lnTo>
                  <a:lnTo>
                    <a:pt x="106" y="519"/>
                  </a:lnTo>
                  <a:lnTo>
                    <a:pt x="105" y="518"/>
                  </a:lnTo>
                  <a:lnTo>
                    <a:pt x="103" y="518"/>
                  </a:lnTo>
                  <a:lnTo>
                    <a:pt x="103" y="516"/>
                  </a:lnTo>
                  <a:lnTo>
                    <a:pt x="102" y="516"/>
                  </a:lnTo>
                  <a:lnTo>
                    <a:pt x="99" y="518"/>
                  </a:lnTo>
                  <a:lnTo>
                    <a:pt x="99" y="515"/>
                  </a:lnTo>
                  <a:lnTo>
                    <a:pt x="97" y="515"/>
                  </a:lnTo>
                  <a:lnTo>
                    <a:pt x="91" y="515"/>
                  </a:lnTo>
                  <a:lnTo>
                    <a:pt x="90" y="516"/>
                  </a:lnTo>
                  <a:lnTo>
                    <a:pt x="88" y="516"/>
                  </a:lnTo>
                  <a:lnTo>
                    <a:pt x="88" y="515"/>
                  </a:lnTo>
                  <a:lnTo>
                    <a:pt x="88" y="512"/>
                  </a:lnTo>
                  <a:lnTo>
                    <a:pt x="87" y="512"/>
                  </a:lnTo>
                  <a:lnTo>
                    <a:pt x="85" y="509"/>
                  </a:lnTo>
                  <a:lnTo>
                    <a:pt x="84" y="507"/>
                  </a:lnTo>
                  <a:lnTo>
                    <a:pt x="84" y="506"/>
                  </a:lnTo>
                  <a:lnTo>
                    <a:pt x="85" y="503"/>
                  </a:lnTo>
                  <a:lnTo>
                    <a:pt x="84" y="501"/>
                  </a:lnTo>
                  <a:lnTo>
                    <a:pt x="84" y="498"/>
                  </a:lnTo>
                  <a:lnTo>
                    <a:pt x="85" y="497"/>
                  </a:lnTo>
                  <a:lnTo>
                    <a:pt x="81" y="491"/>
                  </a:lnTo>
                  <a:lnTo>
                    <a:pt x="81" y="488"/>
                  </a:lnTo>
                  <a:lnTo>
                    <a:pt x="79" y="486"/>
                  </a:lnTo>
                  <a:lnTo>
                    <a:pt x="79" y="485"/>
                  </a:lnTo>
                  <a:lnTo>
                    <a:pt x="84" y="485"/>
                  </a:lnTo>
                  <a:lnTo>
                    <a:pt x="84" y="483"/>
                  </a:lnTo>
                  <a:lnTo>
                    <a:pt x="85" y="483"/>
                  </a:lnTo>
                  <a:lnTo>
                    <a:pt x="85" y="486"/>
                  </a:lnTo>
                  <a:lnTo>
                    <a:pt x="87" y="488"/>
                  </a:lnTo>
                  <a:lnTo>
                    <a:pt x="88" y="489"/>
                  </a:lnTo>
                  <a:lnTo>
                    <a:pt x="90" y="488"/>
                  </a:lnTo>
                  <a:lnTo>
                    <a:pt x="91" y="488"/>
                  </a:lnTo>
                  <a:lnTo>
                    <a:pt x="91" y="486"/>
                  </a:lnTo>
                  <a:lnTo>
                    <a:pt x="93" y="486"/>
                  </a:lnTo>
                  <a:lnTo>
                    <a:pt x="94" y="483"/>
                  </a:lnTo>
                  <a:lnTo>
                    <a:pt x="96" y="485"/>
                  </a:lnTo>
                  <a:lnTo>
                    <a:pt x="99" y="482"/>
                  </a:lnTo>
                  <a:lnTo>
                    <a:pt x="99" y="480"/>
                  </a:lnTo>
                  <a:lnTo>
                    <a:pt x="96" y="477"/>
                  </a:lnTo>
                  <a:lnTo>
                    <a:pt x="96" y="476"/>
                  </a:lnTo>
                  <a:lnTo>
                    <a:pt x="96" y="474"/>
                  </a:lnTo>
                  <a:lnTo>
                    <a:pt x="96" y="473"/>
                  </a:lnTo>
                  <a:lnTo>
                    <a:pt x="93" y="471"/>
                  </a:lnTo>
                  <a:lnTo>
                    <a:pt x="91" y="471"/>
                  </a:lnTo>
                  <a:lnTo>
                    <a:pt x="88" y="468"/>
                  </a:lnTo>
                  <a:lnTo>
                    <a:pt x="88" y="464"/>
                  </a:lnTo>
                  <a:lnTo>
                    <a:pt x="90" y="464"/>
                  </a:lnTo>
                  <a:lnTo>
                    <a:pt x="90" y="462"/>
                  </a:lnTo>
                  <a:lnTo>
                    <a:pt x="90" y="461"/>
                  </a:lnTo>
                  <a:lnTo>
                    <a:pt x="88" y="458"/>
                  </a:lnTo>
                  <a:lnTo>
                    <a:pt x="88" y="457"/>
                  </a:lnTo>
                  <a:lnTo>
                    <a:pt x="91" y="457"/>
                  </a:lnTo>
                  <a:lnTo>
                    <a:pt x="93" y="455"/>
                  </a:lnTo>
                  <a:lnTo>
                    <a:pt x="96" y="457"/>
                  </a:lnTo>
                  <a:lnTo>
                    <a:pt x="99" y="451"/>
                  </a:lnTo>
                  <a:lnTo>
                    <a:pt x="99" y="448"/>
                  </a:lnTo>
                  <a:lnTo>
                    <a:pt x="102" y="448"/>
                  </a:lnTo>
                  <a:lnTo>
                    <a:pt x="103" y="448"/>
                  </a:lnTo>
                  <a:lnTo>
                    <a:pt x="102" y="446"/>
                  </a:lnTo>
                  <a:lnTo>
                    <a:pt x="103" y="445"/>
                  </a:lnTo>
                  <a:lnTo>
                    <a:pt x="103" y="443"/>
                  </a:lnTo>
                  <a:lnTo>
                    <a:pt x="107" y="442"/>
                  </a:lnTo>
                  <a:lnTo>
                    <a:pt x="107" y="439"/>
                  </a:lnTo>
                  <a:lnTo>
                    <a:pt x="109" y="437"/>
                  </a:lnTo>
                  <a:lnTo>
                    <a:pt x="109" y="433"/>
                  </a:lnTo>
                  <a:lnTo>
                    <a:pt x="110" y="431"/>
                  </a:lnTo>
                  <a:lnTo>
                    <a:pt x="110" y="428"/>
                  </a:lnTo>
                  <a:lnTo>
                    <a:pt x="112" y="427"/>
                  </a:lnTo>
                  <a:lnTo>
                    <a:pt x="112" y="425"/>
                  </a:lnTo>
                  <a:lnTo>
                    <a:pt x="110" y="425"/>
                  </a:lnTo>
                  <a:lnTo>
                    <a:pt x="109" y="425"/>
                  </a:lnTo>
                  <a:lnTo>
                    <a:pt x="107" y="427"/>
                  </a:lnTo>
                  <a:lnTo>
                    <a:pt x="106" y="427"/>
                  </a:lnTo>
                  <a:lnTo>
                    <a:pt x="105" y="422"/>
                  </a:lnTo>
                  <a:lnTo>
                    <a:pt x="103" y="424"/>
                  </a:lnTo>
                  <a:lnTo>
                    <a:pt x="102" y="422"/>
                  </a:lnTo>
                  <a:lnTo>
                    <a:pt x="100" y="422"/>
                  </a:lnTo>
                  <a:lnTo>
                    <a:pt x="100" y="419"/>
                  </a:lnTo>
                  <a:lnTo>
                    <a:pt x="99" y="419"/>
                  </a:lnTo>
                  <a:lnTo>
                    <a:pt x="99" y="418"/>
                  </a:lnTo>
                  <a:lnTo>
                    <a:pt x="97" y="418"/>
                  </a:lnTo>
                  <a:lnTo>
                    <a:pt x="96" y="416"/>
                  </a:lnTo>
                  <a:lnTo>
                    <a:pt x="94" y="416"/>
                  </a:lnTo>
                  <a:lnTo>
                    <a:pt x="93" y="416"/>
                  </a:lnTo>
                  <a:lnTo>
                    <a:pt x="90" y="416"/>
                  </a:lnTo>
                  <a:lnTo>
                    <a:pt x="88" y="418"/>
                  </a:lnTo>
                  <a:lnTo>
                    <a:pt x="85" y="418"/>
                  </a:lnTo>
                  <a:lnTo>
                    <a:pt x="76" y="424"/>
                  </a:lnTo>
                  <a:lnTo>
                    <a:pt x="75" y="425"/>
                  </a:lnTo>
                  <a:lnTo>
                    <a:pt x="73" y="425"/>
                  </a:lnTo>
                  <a:lnTo>
                    <a:pt x="72" y="427"/>
                  </a:lnTo>
                  <a:lnTo>
                    <a:pt x="70" y="425"/>
                  </a:lnTo>
                  <a:lnTo>
                    <a:pt x="67" y="427"/>
                  </a:lnTo>
                  <a:lnTo>
                    <a:pt x="63" y="427"/>
                  </a:lnTo>
                  <a:lnTo>
                    <a:pt x="61" y="425"/>
                  </a:lnTo>
                  <a:lnTo>
                    <a:pt x="60" y="425"/>
                  </a:lnTo>
                  <a:lnTo>
                    <a:pt x="48" y="419"/>
                  </a:lnTo>
                  <a:lnTo>
                    <a:pt x="48" y="418"/>
                  </a:lnTo>
                  <a:lnTo>
                    <a:pt x="48" y="416"/>
                  </a:lnTo>
                  <a:lnTo>
                    <a:pt x="46" y="418"/>
                  </a:lnTo>
                  <a:lnTo>
                    <a:pt x="45" y="418"/>
                  </a:lnTo>
                  <a:lnTo>
                    <a:pt x="43" y="419"/>
                  </a:lnTo>
                  <a:lnTo>
                    <a:pt x="42" y="418"/>
                  </a:lnTo>
                  <a:lnTo>
                    <a:pt x="40" y="415"/>
                  </a:lnTo>
                  <a:lnTo>
                    <a:pt x="37" y="415"/>
                  </a:lnTo>
                  <a:lnTo>
                    <a:pt x="37" y="413"/>
                  </a:lnTo>
                  <a:lnTo>
                    <a:pt x="39" y="412"/>
                  </a:lnTo>
                  <a:lnTo>
                    <a:pt x="39" y="410"/>
                  </a:lnTo>
                  <a:lnTo>
                    <a:pt x="39" y="409"/>
                  </a:lnTo>
                  <a:lnTo>
                    <a:pt x="39" y="406"/>
                  </a:lnTo>
                  <a:lnTo>
                    <a:pt x="37" y="403"/>
                  </a:lnTo>
                  <a:lnTo>
                    <a:pt x="33" y="400"/>
                  </a:lnTo>
                  <a:lnTo>
                    <a:pt x="31" y="400"/>
                  </a:lnTo>
                  <a:lnTo>
                    <a:pt x="30" y="401"/>
                  </a:lnTo>
                  <a:lnTo>
                    <a:pt x="28" y="400"/>
                  </a:lnTo>
                  <a:lnTo>
                    <a:pt x="28" y="397"/>
                  </a:lnTo>
                  <a:lnTo>
                    <a:pt x="28" y="395"/>
                  </a:lnTo>
                  <a:lnTo>
                    <a:pt x="27" y="397"/>
                  </a:lnTo>
                  <a:lnTo>
                    <a:pt x="24" y="395"/>
                  </a:lnTo>
                  <a:lnTo>
                    <a:pt x="19" y="395"/>
                  </a:lnTo>
                  <a:lnTo>
                    <a:pt x="16" y="395"/>
                  </a:lnTo>
                  <a:lnTo>
                    <a:pt x="16" y="394"/>
                  </a:lnTo>
                  <a:lnTo>
                    <a:pt x="15" y="392"/>
                  </a:lnTo>
                  <a:lnTo>
                    <a:pt x="13" y="392"/>
                  </a:lnTo>
                  <a:lnTo>
                    <a:pt x="13" y="391"/>
                  </a:lnTo>
                  <a:lnTo>
                    <a:pt x="15" y="389"/>
                  </a:lnTo>
                  <a:lnTo>
                    <a:pt x="16" y="388"/>
                  </a:lnTo>
                  <a:lnTo>
                    <a:pt x="18" y="389"/>
                  </a:lnTo>
                  <a:lnTo>
                    <a:pt x="19" y="389"/>
                  </a:lnTo>
                  <a:lnTo>
                    <a:pt x="18" y="389"/>
                  </a:lnTo>
                  <a:lnTo>
                    <a:pt x="21" y="389"/>
                  </a:lnTo>
                  <a:lnTo>
                    <a:pt x="21" y="379"/>
                  </a:lnTo>
                  <a:lnTo>
                    <a:pt x="18" y="371"/>
                  </a:lnTo>
                  <a:lnTo>
                    <a:pt x="18" y="365"/>
                  </a:lnTo>
                  <a:lnTo>
                    <a:pt x="16" y="362"/>
                  </a:lnTo>
                  <a:lnTo>
                    <a:pt x="10" y="361"/>
                  </a:lnTo>
                  <a:lnTo>
                    <a:pt x="4" y="362"/>
                  </a:lnTo>
                  <a:lnTo>
                    <a:pt x="1" y="361"/>
                  </a:lnTo>
                  <a:lnTo>
                    <a:pt x="0" y="349"/>
                  </a:lnTo>
                  <a:lnTo>
                    <a:pt x="3" y="340"/>
                  </a:lnTo>
                  <a:lnTo>
                    <a:pt x="3" y="335"/>
                  </a:lnTo>
                  <a:lnTo>
                    <a:pt x="4" y="329"/>
                  </a:lnTo>
                  <a:lnTo>
                    <a:pt x="15" y="326"/>
                  </a:lnTo>
                  <a:lnTo>
                    <a:pt x="16" y="323"/>
                  </a:lnTo>
                  <a:lnTo>
                    <a:pt x="18" y="323"/>
                  </a:lnTo>
                  <a:lnTo>
                    <a:pt x="21" y="319"/>
                  </a:lnTo>
                  <a:lnTo>
                    <a:pt x="24" y="320"/>
                  </a:lnTo>
                  <a:lnTo>
                    <a:pt x="28" y="319"/>
                  </a:lnTo>
                  <a:lnTo>
                    <a:pt x="31" y="319"/>
                  </a:lnTo>
                  <a:lnTo>
                    <a:pt x="33" y="323"/>
                  </a:lnTo>
                  <a:lnTo>
                    <a:pt x="45" y="323"/>
                  </a:lnTo>
                  <a:lnTo>
                    <a:pt x="49" y="320"/>
                  </a:lnTo>
                  <a:lnTo>
                    <a:pt x="51" y="314"/>
                  </a:lnTo>
                  <a:lnTo>
                    <a:pt x="54" y="311"/>
                  </a:lnTo>
                  <a:lnTo>
                    <a:pt x="76" y="305"/>
                  </a:lnTo>
                  <a:lnTo>
                    <a:pt x="79" y="302"/>
                  </a:lnTo>
                  <a:lnTo>
                    <a:pt x="84" y="298"/>
                  </a:lnTo>
                  <a:lnTo>
                    <a:pt x="109" y="286"/>
                  </a:lnTo>
                  <a:lnTo>
                    <a:pt x="110" y="281"/>
                  </a:lnTo>
                  <a:lnTo>
                    <a:pt x="110" y="269"/>
                  </a:lnTo>
                  <a:lnTo>
                    <a:pt x="113" y="266"/>
                  </a:lnTo>
                  <a:lnTo>
                    <a:pt x="113" y="262"/>
                  </a:lnTo>
                  <a:lnTo>
                    <a:pt x="116" y="260"/>
                  </a:lnTo>
                  <a:lnTo>
                    <a:pt x="109" y="227"/>
                  </a:lnTo>
                  <a:lnTo>
                    <a:pt x="107" y="223"/>
                  </a:lnTo>
                  <a:lnTo>
                    <a:pt x="105" y="220"/>
                  </a:lnTo>
                  <a:lnTo>
                    <a:pt x="107" y="218"/>
                  </a:lnTo>
                  <a:lnTo>
                    <a:pt x="143" y="213"/>
                  </a:lnTo>
                  <a:lnTo>
                    <a:pt x="145" y="211"/>
                  </a:lnTo>
                  <a:lnTo>
                    <a:pt x="142" y="201"/>
                  </a:lnTo>
                  <a:lnTo>
                    <a:pt x="155" y="165"/>
                  </a:lnTo>
                  <a:lnTo>
                    <a:pt x="163" y="165"/>
                  </a:lnTo>
                  <a:lnTo>
                    <a:pt x="166" y="166"/>
                  </a:lnTo>
                  <a:lnTo>
                    <a:pt x="170" y="169"/>
                  </a:lnTo>
                  <a:lnTo>
                    <a:pt x="181" y="168"/>
                  </a:lnTo>
                  <a:lnTo>
                    <a:pt x="187" y="172"/>
                  </a:lnTo>
                  <a:lnTo>
                    <a:pt x="191" y="169"/>
                  </a:lnTo>
                  <a:lnTo>
                    <a:pt x="199" y="166"/>
                  </a:lnTo>
                  <a:lnTo>
                    <a:pt x="200" y="141"/>
                  </a:lnTo>
                  <a:lnTo>
                    <a:pt x="203" y="135"/>
                  </a:lnTo>
                  <a:lnTo>
                    <a:pt x="209" y="135"/>
                  </a:lnTo>
                  <a:lnTo>
                    <a:pt x="215" y="133"/>
                  </a:lnTo>
                  <a:lnTo>
                    <a:pt x="220" y="127"/>
                  </a:lnTo>
                  <a:lnTo>
                    <a:pt x="223" y="121"/>
                  </a:lnTo>
                  <a:lnTo>
                    <a:pt x="230" y="124"/>
                  </a:lnTo>
                  <a:lnTo>
                    <a:pt x="235" y="120"/>
                  </a:lnTo>
                  <a:lnTo>
                    <a:pt x="236" y="120"/>
                  </a:lnTo>
                  <a:lnTo>
                    <a:pt x="241" y="132"/>
                  </a:lnTo>
                  <a:lnTo>
                    <a:pt x="250" y="139"/>
                  </a:lnTo>
                  <a:lnTo>
                    <a:pt x="253" y="145"/>
                  </a:lnTo>
                  <a:lnTo>
                    <a:pt x="257" y="148"/>
                  </a:lnTo>
                  <a:lnTo>
                    <a:pt x="260" y="145"/>
                  </a:lnTo>
                  <a:lnTo>
                    <a:pt x="265" y="147"/>
                  </a:lnTo>
                  <a:lnTo>
                    <a:pt x="269" y="148"/>
                  </a:lnTo>
                  <a:lnTo>
                    <a:pt x="275" y="150"/>
                  </a:lnTo>
                  <a:lnTo>
                    <a:pt x="287" y="180"/>
                  </a:lnTo>
                  <a:lnTo>
                    <a:pt x="287" y="199"/>
                  </a:lnTo>
                  <a:lnTo>
                    <a:pt x="286" y="205"/>
                  </a:lnTo>
                  <a:lnTo>
                    <a:pt x="284" y="210"/>
                  </a:lnTo>
                  <a:lnTo>
                    <a:pt x="287" y="211"/>
                  </a:lnTo>
                  <a:lnTo>
                    <a:pt x="314" y="217"/>
                  </a:lnTo>
                  <a:lnTo>
                    <a:pt x="322" y="215"/>
                  </a:lnTo>
                  <a:lnTo>
                    <a:pt x="357" y="232"/>
                  </a:lnTo>
                  <a:lnTo>
                    <a:pt x="362" y="232"/>
                  </a:lnTo>
                  <a:lnTo>
                    <a:pt x="387" y="268"/>
                  </a:lnTo>
                  <a:lnTo>
                    <a:pt x="392" y="269"/>
                  </a:lnTo>
                  <a:lnTo>
                    <a:pt x="449" y="266"/>
                  </a:lnTo>
                  <a:lnTo>
                    <a:pt x="467" y="271"/>
                  </a:lnTo>
                  <a:lnTo>
                    <a:pt x="474" y="278"/>
                  </a:lnTo>
                  <a:lnTo>
                    <a:pt x="504" y="290"/>
                  </a:lnTo>
                  <a:lnTo>
                    <a:pt x="513" y="290"/>
                  </a:lnTo>
                  <a:lnTo>
                    <a:pt x="515" y="292"/>
                  </a:lnTo>
                  <a:lnTo>
                    <a:pt x="518" y="293"/>
                  </a:lnTo>
                  <a:lnTo>
                    <a:pt x="521" y="295"/>
                  </a:lnTo>
                  <a:lnTo>
                    <a:pt x="524" y="295"/>
                  </a:lnTo>
                  <a:lnTo>
                    <a:pt x="531" y="290"/>
                  </a:lnTo>
                  <a:lnTo>
                    <a:pt x="546" y="284"/>
                  </a:lnTo>
                  <a:lnTo>
                    <a:pt x="549" y="281"/>
                  </a:lnTo>
                  <a:lnTo>
                    <a:pt x="569" y="277"/>
                  </a:lnTo>
                  <a:lnTo>
                    <a:pt x="578" y="277"/>
                  </a:lnTo>
                  <a:lnTo>
                    <a:pt x="582" y="275"/>
                  </a:lnTo>
                  <a:lnTo>
                    <a:pt x="591" y="277"/>
                  </a:lnTo>
                  <a:lnTo>
                    <a:pt x="592" y="277"/>
                  </a:lnTo>
                  <a:lnTo>
                    <a:pt x="601" y="277"/>
                  </a:lnTo>
                  <a:lnTo>
                    <a:pt x="621" y="266"/>
                  </a:lnTo>
                  <a:lnTo>
                    <a:pt x="624" y="262"/>
                  </a:lnTo>
                  <a:lnTo>
                    <a:pt x="640" y="245"/>
                  </a:lnTo>
                  <a:lnTo>
                    <a:pt x="640" y="242"/>
                  </a:lnTo>
                  <a:lnTo>
                    <a:pt x="633" y="233"/>
                  </a:lnTo>
                  <a:lnTo>
                    <a:pt x="634" y="229"/>
                  </a:lnTo>
                  <a:lnTo>
                    <a:pt x="640" y="217"/>
                  </a:lnTo>
                  <a:lnTo>
                    <a:pt x="648" y="215"/>
                  </a:lnTo>
                  <a:lnTo>
                    <a:pt x="652" y="217"/>
                  </a:lnTo>
                  <a:lnTo>
                    <a:pt x="657" y="221"/>
                  </a:lnTo>
                  <a:lnTo>
                    <a:pt x="667" y="223"/>
                  </a:lnTo>
                  <a:lnTo>
                    <a:pt x="676" y="217"/>
                  </a:lnTo>
                  <a:lnTo>
                    <a:pt x="688" y="204"/>
                  </a:lnTo>
                  <a:lnTo>
                    <a:pt x="696" y="205"/>
                  </a:lnTo>
                  <a:lnTo>
                    <a:pt x="703" y="201"/>
                  </a:lnTo>
                  <a:lnTo>
                    <a:pt x="723" y="178"/>
                  </a:lnTo>
                  <a:lnTo>
                    <a:pt x="753" y="175"/>
                  </a:lnTo>
                  <a:lnTo>
                    <a:pt x="763" y="177"/>
                  </a:lnTo>
                  <a:lnTo>
                    <a:pt x="768" y="175"/>
                  </a:lnTo>
                  <a:lnTo>
                    <a:pt x="766" y="172"/>
                  </a:lnTo>
                  <a:lnTo>
                    <a:pt x="763" y="169"/>
                  </a:lnTo>
                  <a:lnTo>
                    <a:pt x="763" y="162"/>
                  </a:lnTo>
                  <a:lnTo>
                    <a:pt x="762" y="159"/>
                  </a:lnTo>
                  <a:lnTo>
                    <a:pt x="748" y="147"/>
                  </a:lnTo>
                  <a:lnTo>
                    <a:pt x="747" y="142"/>
                  </a:lnTo>
                  <a:lnTo>
                    <a:pt x="732" y="153"/>
                  </a:lnTo>
                  <a:lnTo>
                    <a:pt x="717" y="156"/>
                  </a:lnTo>
                  <a:lnTo>
                    <a:pt x="705" y="153"/>
                  </a:lnTo>
                  <a:lnTo>
                    <a:pt x="702" y="148"/>
                  </a:lnTo>
                  <a:lnTo>
                    <a:pt x="700" y="135"/>
                  </a:lnTo>
                  <a:lnTo>
                    <a:pt x="703" y="130"/>
                  </a:lnTo>
                  <a:lnTo>
                    <a:pt x="703" y="114"/>
                  </a:lnTo>
                  <a:lnTo>
                    <a:pt x="712" y="97"/>
                  </a:lnTo>
                  <a:lnTo>
                    <a:pt x="715" y="96"/>
                  </a:lnTo>
                  <a:lnTo>
                    <a:pt x="715" y="94"/>
                  </a:lnTo>
                  <a:lnTo>
                    <a:pt x="739" y="105"/>
                  </a:lnTo>
                  <a:lnTo>
                    <a:pt x="744" y="103"/>
                  </a:lnTo>
                  <a:lnTo>
                    <a:pt x="763" y="91"/>
                  </a:lnTo>
                  <a:lnTo>
                    <a:pt x="763" y="88"/>
                  </a:lnTo>
                  <a:lnTo>
                    <a:pt x="763" y="85"/>
                  </a:lnTo>
                  <a:lnTo>
                    <a:pt x="763" y="81"/>
                  </a:lnTo>
                  <a:lnTo>
                    <a:pt x="769" y="73"/>
                  </a:lnTo>
                  <a:lnTo>
                    <a:pt x="775" y="52"/>
                  </a:lnTo>
                  <a:lnTo>
                    <a:pt x="781" y="49"/>
                  </a:lnTo>
                  <a:lnTo>
                    <a:pt x="789" y="40"/>
                  </a:lnTo>
                  <a:lnTo>
                    <a:pt x="789" y="39"/>
                  </a:lnTo>
                  <a:lnTo>
                    <a:pt x="787" y="36"/>
                  </a:lnTo>
                  <a:lnTo>
                    <a:pt x="787" y="28"/>
                  </a:lnTo>
                  <a:lnTo>
                    <a:pt x="786" y="27"/>
                  </a:lnTo>
                  <a:lnTo>
                    <a:pt x="777" y="28"/>
                  </a:lnTo>
                  <a:lnTo>
                    <a:pt x="775" y="27"/>
                  </a:lnTo>
                  <a:lnTo>
                    <a:pt x="777" y="22"/>
                  </a:lnTo>
                  <a:lnTo>
                    <a:pt x="784" y="16"/>
                  </a:lnTo>
                  <a:lnTo>
                    <a:pt x="786" y="12"/>
                  </a:lnTo>
                  <a:lnTo>
                    <a:pt x="792" y="7"/>
                  </a:lnTo>
                  <a:lnTo>
                    <a:pt x="836" y="0"/>
                  </a:lnTo>
                  <a:lnTo>
                    <a:pt x="850" y="10"/>
                  </a:lnTo>
                  <a:lnTo>
                    <a:pt x="856" y="12"/>
                  </a:lnTo>
                  <a:lnTo>
                    <a:pt x="862" y="10"/>
                  </a:lnTo>
                  <a:lnTo>
                    <a:pt x="871" y="13"/>
                  </a:lnTo>
                  <a:lnTo>
                    <a:pt x="877" y="24"/>
                  </a:lnTo>
                  <a:lnTo>
                    <a:pt x="877" y="27"/>
                  </a:lnTo>
                  <a:lnTo>
                    <a:pt x="883" y="31"/>
                  </a:lnTo>
                  <a:lnTo>
                    <a:pt x="883" y="34"/>
                  </a:lnTo>
                  <a:lnTo>
                    <a:pt x="883" y="33"/>
                  </a:lnTo>
                  <a:lnTo>
                    <a:pt x="901" y="88"/>
                  </a:lnTo>
                  <a:lnTo>
                    <a:pt x="901" y="90"/>
                  </a:lnTo>
                  <a:lnTo>
                    <a:pt x="902" y="102"/>
                  </a:lnTo>
                  <a:lnTo>
                    <a:pt x="905" y="106"/>
                  </a:lnTo>
                  <a:lnTo>
                    <a:pt x="913" y="106"/>
                  </a:lnTo>
                  <a:lnTo>
                    <a:pt x="919" y="105"/>
                  </a:lnTo>
                  <a:lnTo>
                    <a:pt x="935" y="109"/>
                  </a:lnTo>
                  <a:lnTo>
                    <a:pt x="944" y="118"/>
                  </a:lnTo>
                  <a:lnTo>
                    <a:pt x="950" y="121"/>
                  </a:lnTo>
                  <a:lnTo>
                    <a:pt x="953" y="121"/>
                  </a:lnTo>
                  <a:lnTo>
                    <a:pt x="955" y="124"/>
                  </a:lnTo>
                  <a:lnTo>
                    <a:pt x="956" y="129"/>
                  </a:lnTo>
                  <a:lnTo>
                    <a:pt x="958" y="132"/>
                  </a:lnTo>
                  <a:lnTo>
                    <a:pt x="958" y="142"/>
                  </a:lnTo>
                  <a:lnTo>
                    <a:pt x="962" y="151"/>
                  </a:lnTo>
                  <a:lnTo>
                    <a:pt x="968" y="151"/>
                  </a:lnTo>
                  <a:lnTo>
                    <a:pt x="974" y="153"/>
                  </a:lnTo>
                  <a:lnTo>
                    <a:pt x="979" y="153"/>
                  </a:lnTo>
                  <a:lnTo>
                    <a:pt x="1000" y="141"/>
                  </a:lnTo>
                  <a:lnTo>
                    <a:pt x="1004" y="141"/>
                  </a:lnTo>
                  <a:lnTo>
                    <a:pt x="1025" y="132"/>
                  </a:lnTo>
                  <a:lnTo>
                    <a:pt x="1025" y="133"/>
                  </a:lnTo>
                  <a:lnTo>
                    <a:pt x="1022" y="138"/>
                  </a:lnTo>
                  <a:lnTo>
                    <a:pt x="1022" y="144"/>
                  </a:lnTo>
                  <a:lnTo>
                    <a:pt x="1024" y="148"/>
                  </a:lnTo>
                  <a:lnTo>
                    <a:pt x="1024" y="154"/>
                  </a:lnTo>
                  <a:lnTo>
                    <a:pt x="1016" y="162"/>
                  </a:lnTo>
                  <a:lnTo>
                    <a:pt x="1009" y="190"/>
                  </a:lnTo>
                  <a:lnTo>
                    <a:pt x="998" y="208"/>
                  </a:lnTo>
                  <a:lnTo>
                    <a:pt x="997" y="214"/>
                  </a:lnTo>
                  <a:lnTo>
                    <a:pt x="994" y="217"/>
                  </a:lnTo>
                  <a:lnTo>
                    <a:pt x="991" y="215"/>
                  </a:lnTo>
                  <a:lnTo>
                    <a:pt x="976" y="213"/>
                  </a:lnTo>
                  <a:lnTo>
                    <a:pt x="961" y="224"/>
                  </a:lnTo>
                  <a:lnTo>
                    <a:pt x="964" y="229"/>
                  </a:lnTo>
                  <a:lnTo>
                    <a:pt x="965" y="256"/>
                  </a:lnTo>
                  <a:lnTo>
                    <a:pt x="961" y="263"/>
                  </a:lnTo>
                  <a:lnTo>
                    <a:pt x="955" y="268"/>
                  </a:lnTo>
                  <a:lnTo>
                    <a:pt x="955" y="274"/>
                  </a:lnTo>
                  <a:lnTo>
                    <a:pt x="952" y="272"/>
                  </a:lnTo>
                  <a:lnTo>
                    <a:pt x="949" y="269"/>
                  </a:lnTo>
                  <a:lnTo>
                    <a:pt x="946" y="265"/>
                  </a:lnTo>
                  <a:lnTo>
                    <a:pt x="943" y="268"/>
                  </a:lnTo>
                  <a:lnTo>
                    <a:pt x="937" y="278"/>
                  </a:lnTo>
                  <a:lnTo>
                    <a:pt x="928" y="286"/>
                  </a:lnTo>
                  <a:lnTo>
                    <a:pt x="914" y="287"/>
                  </a:lnTo>
                  <a:lnTo>
                    <a:pt x="913" y="290"/>
                  </a:lnTo>
                  <a:lnTo>
                    <a:pt x="914" y="301"/>
                  </a:lnTo>
                  <a:lnTo>
                    <a:pt x="902" y="301"/>
                  </a:lnTo>
                  <a:lnTo>
                    <a:pt x="898" y="298"/>
                  </a:lnTo>
                  <a:lnTo>
                    <a:pt x="892" y="296"/>
                  </a:lnTo>
                  <a:lnTo>
                    <a:pt x="863" y="320"/>
                  </a:lnTo>
                  <a:lnTo>
                    <a:pt x="859" y="322"/>
                  </a:lnTo>
                  <a:lnTo>
                    <a:pt x="850" y="332"/>
                  </a:lnTo>
                  <a:lnTo>
                    <a:pt x="850" y="334"/>
                  </a:lnTo>
                  <a:lnTo>
                    <a:pt x="835" y="338"/>
                  </a:lnTo>
                  <a:lnTo>
                    <a:pt x="833" y="335"/>
                  </a:lnTo>
                  <a:lnTo>
                    <a:pt x="827" y="340"/>
                  </a:lnTo>
                  <a:lnTo>
                    <a:pt x="817" y="344"/>
                  </a:lnTo>
                  <a:lnTo>
                    <a:pt x="814" y="347"/>
                  </a:lnTo>
                  <a:lnTo>
                    <a:pt x="811" y="352"/>
                  </a:lnTo>
                  <a:lnTo>
                    <a:pt x="808" y="353"/>
                  </a:lnTo>
                  <a:lnTo>
                    <a:pt x="805" y="353"/>
                  </a:lnTo>
                  <a:lnTo>
                    <a:pt x="804" y="356"/>
                  </a:lnTo>
                  <a:lnTo>
                    <a:pt x="798" y="359"/>
                  </a:lnTo>
                  <a:lnTo>
                    <a:pt x="796" y="358"/>
                  </a:lnTo>
                  <a:lnTo>
                    <a:pt x="799" y="353"/>
                  </a:lnTo>
                  <a:lnTo>
                    <a:pt x="804" y="352"/>
                  </a:lnTo>
                  <a:lnTo>
                    <a:pt x="805" y="346"/>
                  </a:lnTo>
                  <a:lnTo>
                    <a:pt x="801" y="343"/>
                  </a:lnTo>
                  <a:lnTo>
                    <a:pt x="799" y="341"/>
                  </a:lnTo>
                  <a:lnTo>
                    <a:pt x="802" y="340"/>
                  </a:lnTo>
                  <a:lnTo>
                    <a:pt x="802" y="337"/>
                  </a:lnTo>
                  <a:lnTo>
                    <a:pt x="805" y="334"/>
                  </a:lnTo>
                  <a:lnTo>
                    <a:pt x="814" y="322"/>
                  </a:lnTo>
                  <a:lnTo>
                    <a:pt x="814" y="319"/>
                  </a:lnTo>
                  <a:lnTo>
                    <a:pt x="810" y="314"/>
                  </a:lnTo>
                  <a:lnTo>
                    <a:pt x="810" y="311"/>
                  </a:lnTo>
                  <a:lnTo>
                    <a:pt x="808" y="308"/>
                  </a:lnTo>
                  <a:lnTo>
                    <a:pt x="807" y="311"/>
                  </a:lnTo>
                  <a:lnTo>
                    <a:pt x="799" y="311"/>
                  </a:lnTo>
                  <a:lnTo>
                    <a:pt x="796" y="313"/>
                  </a:lnTo>
                  <a:lnTo>
                    <a:pt x="784" y="328"/>
                  </a:lnTo>
                  <a:lnTo>
                    <a:pt x="768" y="337"/>
                  </a:lnTo>
                  <a:lnTo>
                    <a:pt x="765" y="344"/>
                  </a:lnTo>
                  <a:lnTo>
                    <a:pt x="763" y="347"/>
                  </a:lnTo>
                  <a:lnTo>
                    <a:pt x="760" y="349"/>
                  </a:lnTo>
                  <a:lnTo>
                    <a:pt x="748" y="352"/>
                  </a:lnTo>
                  <a:lnTo>
                    <a:pt x="747" y="350"/>
                  </a:lnTo>
                  <a:lnTo>
                    <a:pt x="742" y="349"/>
                  </a:lnTo>
                  <a:lnTo>
                    <a:pt x="739" y="352"/>
                  </a:lnTo>
                  <a:lnTo>
                    <a:pt x="738" y="364"/>
                  </a:lnTo>
                  <a:lnTo>
                    <a:pt x="744" y="373"/>
                  </a:lnTo>
                  <a:lnTo>
                    <a:pt x="747" y="373"/>
                  </a:lnTo>
                  <a:lnTo>
                    <a:pt x="748" y="373"/>
                  </a:lnTo>
                  <a:lnTo>
                    <a:pt x="750" y="376"/>
                  </a:lnTo>
                  <a:lnTo>
                    <a:pt x="753" y="376"/>
                  </a:lnTo>
                  <a:lnTo>
                    <a:pt x="754" y="379"/>
                  </a:lnTo>
                  <a:lnTo>
                    <a:pt x="757" y="382"/>
                  </a:lnTo>
                  <a:lnTo>
                    <a:pt x="759" y="386"/>
                  </a:lnTo>
                  <a:lnTo>
                    <a:pt x="760" y="391"/>
                  </a:lnTo>
                  <a:lnTo>
                    <a:pt x="769" y="394"/>
                  </a:lnTo>
                  <a:lnTo>
                    <a:pt x="774" y="394"/>
                  </a:lnTo>
                  <a:lnTo>
                    <a:pt x="777" y="388"/>
                  </a:lnTo>
                  <a:lnTo>
                    <a:pt x="780" y="385"/>
                  </a:lnTo>
                  <a:lnTo>
                    <a:pt x="783" y="382"/>
                  </a:lnTo>
                  <a:lnTo>
                    <a:pt x="789" y="379"/>
                  </a:lnTo>
                  <a:lnTo>
                    <a:pt x="792" y="379"/>
                  </a:lnTo>
                  <a:lnTo>
                    <a:pt x="798" y="383"/>
                  </a:lnTo>
                  <a:lnTo>
                    <a:pt x="801" y="385"/>
                  </a:lnTo>
                  <a:lnTo>
                    <a:pt x="802" y="386"/>
                  </a:lnTo>
                  <a:lnTo>
                    <a:pt x="810" y="386"/>
                  </a:lnTo>
                  <a:lnTo>
                    <a:pt x="811" y="385"/>
                  </a:lnTo>
                  <a:lnTo>
                    <a:pt x="816" y="386"/>
                  </a:lnTo>
                  <a:lnTo>
                    <a:pt x="820" y="388"/>
                  </a:lnTo>
                  <a:lnTo>
                    <a:pt x="820" y="392"/>
                  </a:lnTo>
                  <a:lnTo>
                    <a:pt x="819" y="395"/>
                  </a:lnTo>
                  <a:lnTo>
                    <a:pt x="819" y="397"/>
                  </a:lnTo>
                  <a:lnTo>
                    <a:pt x="816" y="400"/>
                  </a:lnTo>
                  <a:lnTo>
                    <a:pt x="814" y="398"/>
                  </a:lnTo>
                  <a:lnTo>
                    <a:pt x="813" y="395"/>
                  </a:lnTo>
                  <a:lnTo>
                    <a:pt x="811" y="397"/>
                  </a:lnTo>
                  <a:lnTo>
                    <a:pt x="810" y="397"/>
                  </a:lnTo>
                  <a:lnTo>
                    <a:pt x="807" y="398"/>
                  </a:lnTo>
                  <a:lnTo>
                    <a:pt x="805" y="401"/>
                  </a:lnTo>
                  <a:lnTo>
                    <a:pt x="798" y="401"/>
                  </a:lnTo>
                  <a:lnTo>
                    <a:pt x="795" y="404"/>
                  </a:lnTo>
                  <a:lnTo>
                    <a:pt x="792" y="404"/>
                  </a:lnTo>
                  <a:lnTo>
                    <a:pt x="792" y="407"/>
                  </a:lnTo>
                  <a:lnTo>
                    <a:pt x="790" y="409"/>
                  </a:lnTo>
                  <a:lnTo>
                    <a:pt x="787" y="415"/>
                  </a:lnTo>
                  <a:lnTo>
                    <a:pt x="784" y="415"/>
                  </a:lnTo>
                  <a:lnTo>
                    <a:pt x="783" y="412"/>
                  </a:lnTo>
                  <a:lnTo>
                    <a:pt x="780" y="412"/>
                  </a:lnTo>
                  <a:lnTo>
                    <a:pt x="778" y="415"/>
                  </a:lnTo>
                  <a:lnTo>
                    <a:pt x="781" y="416"/>
                  </a:lnTo>
                  <a:lnTo>
                    <a:pt x="777" y="422"/>
                  </a:lnTo>
                  <a:lnTo>
                    <a:pt x="772" y="425"/>
                  </a:lnTo>
                  <a:lnTo>
                    <a:pt x="763" y="440"/>
                  </a:lnTo>
                  <a:lnTo>
                    <a:pt x="765" y="442"/>
                  </a:lnTo>
                  <a:lnTo>
                    <a:pt x="781" y="451"/>
                  </a:lnTo>
                  <a:lnTo>
                    <a:pt x="783" y="454"/>
                  </a:lnTo>
                  <a:lnTo>
                    <a:pt x="784" y="458"/>
                  </a:lnTo>
                  <a:lnTo>
                    <a:pt x="786" y="461"/>
                  </a:lnTo>
                  <a:lnTo>
                    <a:pt x="792" y="483"/>
                  </a:lnTo>
                  <a:lnTo>
                    <a:pt x="795" y="486"/>
                  </a:lnTo>
                  <a:lnTo>
                    <a:pt x="799" y="489"/>
                  </a:lnTo>
                  <a:lnTo>
                    <a:pt x="799" y="492"/>
                  </a:lnTo>
                  <a:lnTo>
                    <a:pt x="808" y="503"/>
                  </a:lnTo>
                  <a:lnTo>
                    <a:pt x="798" y="500"/>
                  </a:lnTo>
                  <a:lnTo>
                    <a:pt x="795" y="500"/>
                  </a:lnTo>
                  <a:lnTo>
                    <a:pt x="787" y="495"/>
                  </a:lnTo>
                  <a:lnTo>
                    <a:pt x="778" y="497"/>
                  </a:lnTo>
                  <a:lnTo>
                    <a:pt x="778" y="498"/>
                  </a:lnTo>
                  <a:lnTo>
                    <a:pt x="787" y="497"/>
                  </a:lnTo>
                  <a:lnTo>
                    <a:pt x="789" y="498"/>
                  </a:lnTo>
                  <a:lnTo>
                    <a:pt x="789" y="501"/>
                  </a:lnTo>
                  <a:lnTo>
                    <a:pt x="793" y="501"/>
                  </a:lnTo>
                  <a:lnTo>
                    <a:pt x="796" y="504"/>
                  </a:lnTo>
                  <a:lnTo>
                    <a:pt x="799" y="507"/>
                  </a:lnTo>
                  <a:lnTo>
                    <a:pt x="804" y="510"/>
                  </a:lnTo>
                  <a:lnTo>
                    <a:pt x="808" y="516"/>
                  </a:lnTo>
                  <a:lnTo>
                    <a:pt x="808" y="518"/>
                  </a:lnTo>
                  <a:lnTo>
                    <a:pt x="804" y="518"/>
                  </a:lnTo>
                  <a:lnTo>
                    <a:pt x="801" y="522"/>
                  </a:lnTo>
                  <a:lnTo>
                    <a:pt x="795" y="524"/>
                  </a:lnTo>
                  <a:lnTo>
                    <a:pt x="795" y="525"/>
                  </a:lnTo>
                  <a:lnTo>
                    <a:pt x="790" y="528"/>
                  </a:lnTo>
                  <a:lnTo>
                    <a:pt x="783" y="528"/>
                  </a:lnTo>
                  <a:lnTo>
                    <a:pt x="780" y="530"/>
                  </a:lnTo>
                  <a:lnTo>
                    <a:pt x="783" y="530"/>
                  </a:lnTo>
                  <a:lnTo>
                    <a:pt x="790" y="533"/>
                  </a:lnTo>
                  <a:lnTo>
                    <a:pt x="796" y="530"/>
                  </a:lnTo>
                  <a:lnTo>
                    <a:pt x="799" y="531"/>
                  </a:lnTo>
                  <a:lnTo>
                    <a:pt x="802" y="533"/>
                  </a:lnTo>
                  <a:lnTo>
                    <a:pt x="802" y="534"/>
                  </a:lnTo>
                  <a:lnTo>
                    <a:pt x="807" y="537"/>
                  </a:lnTo>
                  <a:lnTo>
                    <a:pt x="808" y="537"/>
                  </a:lnTo>
                  <a:lnTo>
                    <a:pt x="810" y="537"/>
                  </a:lnTo>
                  <a:lnTo>
                    <a:pt x="801" y="545"/>
                  </a:lnTo>
                  <a:lnTo>
                    <a:pt x="802" y="545"/>
                  </a:lnTo>
                  <a:lnTo>
                    <a:pt x="807" y="543"/>
                  </a:lnTo>
                  <a:lnTo>
                    <a:pt x="807" y="549"/>
                  </a:lnTo>
                  <a:lnTo>
                    <a:pt x="805" y="549"/>
                  </a:lnTo>
                  <a:lnTo>
                    <a:pt x="801" y="551"/>
                  </a:lnTo>
                  <a:lnTo>
                    <a:pt x="801" y="552"/>
                  </a:lnTo>
                  <a:lnTo>
                    <a:pt x="802" y="555"/>
                  </a:lnTo>
                  <a:lnTo>
                    <a:pt x="802" y="560"/>
                  </a:lnTo>
                  <a:lnTo>
                    <a:pt x="801" y="560"/>
                  </a:lnTo>
                  <a:lnTo>
                    <a:pt x="801" y="566"/>
                  </a:lnTo>
                  <a:lnTo>
                    <a:pt x="799" y="570"/>
                  </a:lnTo>
                  <a:lnTo>
                    <a:pt x="798" y="570"/>
                  </a:lnTo>
                  <a:lnTo>
                    <a:pt x="796" y="567"/>
                  </a:lnTo>
                  <a:lnTo>
                    <a:pt x="795" y="569"/>
                  </a:lnTo>
                  <a:lnTo>
                    <a:pt x="786" y="582"/>
                  </a:lnTo>
                  <a:lnTo>
                    <a:pt x="786" y="584"/>
                  </a:lnTo>
                  <a:lnTo>
                    <a:pt x="783" y="590"/>
                  </a:lnTo>
                  <a:lnTo>
                    <a:pt x="778" y="594"/>
                  </a:lnTo>
                  <a:lnTo>
                    <a:pt x="777" y="599"/>
                  </a:lnTo>
                  <a:lnTo>
                    <a:pt x="775" y="600"/>
                  </a:lnTo>
                  <a:lnTo>
                    <a:pt x="774" y="600"/>
                  </a:lnTo>
                  <a:lnTo>
                    <a:pt x="774" y="596"/>
                  </a:lnTo>
                  <a:lnTo>
                    <a:pt x="771" y="596"/>
                  </a:lnTo>
                  <a:lnTo>
                    <a:pt x="769" y="599"/>
                  </a:lnTo>
                  <a:lnTo>
                    <a:pt x="771" y="603"/>
                  </a:lnTo>
                  <a:lnTo>
                    <a:pt x="772" y="605"/>
                  </a:lnTo>
                  <a:lnTo>
                    <a:pt x="769" y="609"/>
                  </a:lnTo>
                  <a:lnTo>
                    <a:pt x="769" y="611"/>
                  </a:lnTo>
                  <a:lnTo>
                    <a:pt x="769" y="615"/>
                  </a:lnTo>
                  <a:lnTo>
                    <a:pt x="768" y="615"/>
                  </a:lnTo>
                  <a:lnTo>
                    <a:pt x="766" y="618"/>
                  </a:lnTo>
                  <a:lnTo>
                    <a:pt x="768" y="620"/>
                  </a:lnTo>
                  <a:lnTo>
                    <a:pt x="766" y="621"/>
                  </a:lnTo>
                  <a:lnTo>
                    <a:pt x="765" y="620"/>
                  </a:lnTo>
                  <a:lnTo>
                    <a:pt x="763" y="620"/>
                  </a:lnTo>
                  <a:lnTo>
                    <a:pt x="762" y="621"/>
                  </a:lnTo>
                  <a:lnTo>
                    <a:pt x="763" y="624"/>
                  </a:lnTo>
                  <a:lnTo>
                    <a:pt x="762" y="626"/>
                  </a:lnTo>
                  <a:lnTo>
                    <a:pt x="760" y="626"/>
                  </a:lnTo>
                  <a:lnTo>
                    <a:pt x="759" y="626"/>
                  </a:lnTo>
                  <a:lnTo>
                    <a:pt x="757" y="630"/>
                  </a:lnTo>
                  <a:lnTo>
                    <a:pt x="754" y="632"/>
                  </a:lnTo>
                  <a:lnTo>
                    <a:pt x="754" y="635"/>
                  </a:lnTo>
                  <a:lnTo>
                    <a:pt x="753" y="636"/>
                  </a:lnTo>
                  <a:lnTo>
                    <a:pt x="747" y="638"/>
                  </a:lnTo>
                  <a:lnTo>
                    <a:pt x="745" y="636"/>
                  </a:lnTo>
                  <a:lnTo>
                    <a:pt x="742" y="639"/>
                  </a:lnTo>
                  <a:lnTo>
                    <a:pt x="744" y="641"/>
                  </a:lnTo>
                  <a:lnTo>
                    <a:pt x="742" y="644"/>
                  </a:lnTo>
                  <a:lnTo>
                    <a:pt x="738" y="648"/>
                  </a:lnTo>
                  <a:lnTo>
                    <a:pt x="736" y="648"/>
                  </a:lnTo>
                  <a:lnTo>
                    <a:pt x="736" y="651"/>
                  </a:lnTo>
                  <a:lnTo>
                    <a:pt x="735" y="650"/>
                  </a:lnTo>
                  <a:lnTo>
                    <a:pt x="733" y="651"/>
                  </a:lnTo>
                  <a:lnTo>
                    <a:pt x="733" y="653"/>
                  </a:lnTo>
                  <a:lnTo>
                    <a:pt x="732" y="653"/>
                  </a:lnTo>
                  <a:lnTo>
                    <a:pt x="729" y="654"/>
                  </a:lnTo>
                  <a:lnTo>
                    <a:pt x="727" y="654"/>
                  </a:lnTo>
                  <a:lnTo>
                    <a:pt x="724" y="656"/>
                  </a:lnTo>
                  <a:lnTo>
                    <a:pt x="718" y="663"/>
                  </a:lnTo>
                  <a:lnTo>
                    <a:pt x="708" y="669"/>
                  </a:lnTo>
                  <a:lnTo>
                    <a:pt x="703" y="668"/>
                  </a:lnTo>
                  <a:lnTo>
                    <a:pt x="702" y="669"/>
                  </a:lnTo>
                  <a:lnTo>
                    <a:pt x="702" y="671"/>
                  </a:lnTo>
                  <a:lnTo>
                    <a:pt x="700" y="671"/>
                  </a:lnTo>
                  <a:lnTo>
                    <a:pt x="697" y="671"/>
                  </a:lnTo>
                  <a:lnTo>
                    <a:pt x="697" y="669"/>
                  </a:lnTo>
                  <a:lnTo>
                    <a:pt x="696" y="668"/>
                  </a:lnTo>
                  <a:lnTo>
                    <a:pt x="693" y="671"/>
                  </a:lnTo>
                  <a:lnTo>
                    <a:pt x="691" y="672"/>
                  </a:lnTo>
                  <a:lnTo>
                    <a:pt x="688" y="672"/>
                  </a:lnTo>
                  <a:lnTo>
                    <a:pt x="688" y="671"/>
                  </a:lnTo>
                  <a:lnTo>
                    <a:pt x="688" y="669"/>
                  </a:lnTo>
                  <a:lnTo>
                    <a:pt x="685" y="671"/>
                  </a:lnTo>
                  <a:lnTo>
                    <a:pt x="685" y="674"/>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82" name="Freeform 856"/>
            <p:cNvSpPr>
              <a:spLocks/>
            </p:cNvSpPr>
            <p:nvPr/>
          </p:nvSpPr>
          <p:spPr bwMode="auto">
            <a:xfrm>
              <a:off x="3307" y="2648"/>
              <a:ext cx="133" cy="154"/>
            </a:xfrm>
            <a:custGeom>
              <a:avLst/>
              <a:gdLst>
                <a:gd name="T0" fmla="*/ 118 w 133"/>
                <a:gd name="T1" fmla="*/ 79 h 154"/>
                <a:gd name="T2" fmla="*/ 118 w 133"/>
                <a:gd name="T3" fmla="*/ 30 h 154"/>
                <a:gd name="T4" fmla="*/ 119 w 133"/>
                <a:gd name="T5" fmla="*/ 30 h 154"/>
                <a:gd name="T6" fmla="*/ 133 w 133"/>
                <a:gd name="T7" fmla="*/ 13 h 154"/>
                <a:gd name="T8" fmla="*/ 133 w 133"/>
                <a:gd name="T9" fmla="*/ 12 h 154"/>
                <a:gd name="T10" fmla="*/ 124 w 133"/>
                <a:gd name="T11" fmla="*/ 12 h 154"/>
                <a:gd name="T12" fmla="*/ 115 w 133"/>
                <a:gd name="T13" fmla="*/ 7 h 154"/>
                <a:gd name="T14" fmla="*/ 103 w 133"/>
                <a:gd name="T15" fmla="*/ 10 h 154"/>
                <a:gd name="T16" fmla="*/ 98 w 133"/>
                <a:gd name="T17" fmla="*/ 15 h 154"/>
                <a:gd name="T18" fmla="*/ 91 w 133"/>
                <a:gd name="T19" fmla="*/ 18 h 154"/>
                <a:gd name="T20" fmla="*/ 65 w 133"/>
                <a:gd name="T21" fmla="*/ 15 h 154"/>
                <a:gd name="T22" fmla="*/ 45 w 133"/>
                <a:gd name="T23" fmla="*/ 1 h 154"/>
                <a:gd name="T24" fmla="*/ 36 w 133"/>
                <a:gd name="T25" fmla="*/ 1 h 154"/>
                <a:gd name="T26" fmla="*/ 31 w 133"/>
                <a:gd name="T27" fmla="*/ 0 h 154"/>
                <a:gd name="T28" fmla="*/ 9 w 133"/>
                <a:gd name="T29" fmla="*/ 1 h 154"/>
                <a:gd name="T30" fmla="*/ 4 w 133"/>
                <a:gd name="T31" fmla="*/ 3 h 154"/>
                <a:gd name="T32" fmla="*/ 0 w 133"/>
                <a:gd name="T33" fmla="*/ 9 h 154"/>
                <a:gd name="T34" fmla="*/ 1 w 133"/>
                <a:gd name="T35" fmla="*/ 9 h 154"/>
                <a:gd name="T36" fmla="*/ 1 w 133"/>
                <a:gd name="T37" fmla="*/ 10 h 154"/>
                <a:gd name="T38" fmla="*/ 6 w 133"/>
                <a:gd name="T39" fmla="*/ 10 h 154"/>
                <a:gd name="T40" fmla="*/ 6 w 133"/>
                <a:gd name="T41" fmla="*/ 12 h 154"/>
                <a:gd name="T42" fmla="*/ 6 w 133"/>
                <a:gd name="T43" fmla="*/ 13 h 154"/>
                <a:gd name="T44" fmla="*/ 7 w 133"/>
                <a:gd name="T45" fmla="*/ 15 h 154"/>
                <a:gd name="T46" fmla="*/ 9 w 133"/>
                <a:gd name="T47" fmla="*/ 25 h 154"/>
                <a:gd name="T48" fmla="*/ 10 w 133"/>
                <a:gd name="T49" fmla="*/ 27 h 154"/>
                <a:gd name="T50" fmla="*/ 15 w 133"/>
                <a:gd name="T51" fmla="*/ 28 h 154"/>
                <a:gd name="T52" fmla="*/ 16 w 133"/>
                <a:gd name="T53" fmla="*/ 31 h 154"/>
                <a:gd name="T54" fmla="*/ 18 w 133"/>
                <a:gd name="T55" fmla="*/ 48 h 154"/>
                <a:gd name="T56" fmla="*/ 16 w 133"/>
                <a:gd name="T57" fmla="*/ 52 h 154"/>
                <a:gd name="T58" fmla="*/ 1 w 133"/>
                <a:gd name="T59" fmla="*/ 73 h 154"/>
                <a:gd name="T60" fmla="*/ 1 w 133"/>
                <a:gd name="T61" fmla="*/ 78 h 154"/>
                <a:gd name="T62" fmla="*/ 3 w 133"/>
                <a:gd name="T63" fmla="*/ 81 h 154"/>
                <a:gd name="T64" fmla="*/ 4 w 133"/>
                <a:gd name="T65" fmla="*/ 84 h 154"/>
                <a:gd name="T66" fmla="*/ 6 w 133"/>
                <a:gd name="T67" fmla="*/ 82 h 154"/>
                <a:gd name="T68" fmla="*/ 7 w 133"/>
                <a:gd name="T69" fmla="*/ 82 h 154"/>
                <a:gd name="T70" fmla="*/ 15 w 133"/>
                <a:gd name="T71" fmla="*/ 81 h 154"/>
                <a:gd name="T72" fmla="*/ 15 w 133"/>
                <a:gd name="T73" fmla="*/ 82 h 154"/>
                <a:gd name="T74" fmla="*/ 10 w 133"/>
                <a:gd name="T75" fmla="*/ 84 h 154"/>
                <a:gd name="T76" fmla="*/ 9 w 133"/>
                <a:gd name="T77" fmla="*/ 87 h 154"/>
                <a:gd name="T78" fmla="*/ 4 w 133"/>
                <a:gd name="T79" fmla="*/ 87 h 154"/>
                <a:gd name="T80" fmla="*/ 3 w 133"/>
                <a:gd name="T81" fmla="*/ 90 h 154"/>
                <a:gd name="T82" fmla="*/ 4 w 133"/>
                <a:gd name="T83" fmla="*/ 93 h 154"/>
                <a:gd name="T84" fmla="*/ 64 w 133"/>
                <a:gd name="T85" fmla="*/ 127 h 154"/>
                <a:gd name="T86" fmla="*/ 67 w 133"/>
                <a:gd name="T87" fmla="*/ 141 h 154"/>
                <a:gd name="T88" fmla="*/ 91 w 133"/>
                <a:gd name="T89" fmla="*/ 154 h 154"/>
                <a:gd name="T90" fmla="*/ 94 w 133"/>
                <a:gd name="T91" fmla="*/ 153 h 154"/>
                <a:gd name="T92" fmla="*/ 104 w 133"/>
                <a:gd name="T93" fmla="*/ 132 h 154"/>
                <a:gd name="T94" fmla="*/ 106 w 133"/>
                <a:gd name="T95" fmla="*/ 126 h 154"/>
                <a:gd name="T96" fmla="*/ 109 w 133"/>
                <a:gd name="T97" fmla="*/ 120 h 154"/>
                <a:gd name="T98" fmla="*/ 116 w 133"/>
                <a:gd name="T99" fmla="*/ 117 h 154"/>
                <a:gd name="T100" fmla="*/ 116 w 133"/>
                <a:gd name="T101" fmla="*/ 114 h 154"/>
                <a:gd name="T102" fmla="*/ 119 w 133"/>
                <a:gd name="T103" fmla="*/ 111 h 154"/>
                <a:gd name="T104" fmla="*/ 121 w 133"/>
                <a:gd name="T105" fmla="*/ 109 h 154"/>
                <a:gd name="T106" fmla="*/ 124 w 133"/>
                <a:gd name="T107" fmla="*/ 109 h 154"/>
                <a:gd name="T108" fmla="*/ 127 w 133"/>
                <a:gd name="T109" fmla="*/ 106 h 154"/>
                <a:gd name="T110" fmla="*/ 127 w 133"/>
                <a:gd name="T111" fmla="*/ 105 h 154"/>
                <a:gd name="T112" fmla="*/ 127 w 133"/>
                <a:gd name="T113" fmla="*/ 103 h 154"/>
                <a:gd name="T114" fmla="*/ 118 w 133"/>
                <a:gd name="T115" fmla="*/ 91 h 154"/>
                <a:gd name="T116" fmla="*/ 118 w 133"/>
                <a:gd name="T117" fmla="*/ 79 h 1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3"/>
                <a:gd name="T178" fmla="*/ 0 h 154"/>
                <a:gd name="T179" fmla="*/ 133 w 133"/>
                <a:gd name="T180" fmla="*/ 154 h 1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3" h="154">
                  <a:moveTo>
                    <a:pt x="118" y="79"/>
                  </a:moveTo>
                  <a:lnTo>
                    <a:pt x="118" y="30"/>
                  </a:lnTo>
                  <a:lnTo>
                    <a:pt x="119" y="30"/>
                  </a:lnTo>
                  <a:lnTo>
                    <a:pt x="133" y="13"/>
                  </a:lnTo>
                  <a:lnTo>
                    <a:pt x="133" y="12"/>
                  </a:lnTo>
                  <a:lnTo>
                    <a:pt x="124" y="12"/>
                  </a:lnTo>
                  <a:lnTo>
                    <a:pt x="115" y="7"/>
                  </a:lnTo>
                  <a:lnTo>
                    <a:pt x="103" y="10"/>
                  </a:lnTo>
                  <a:lnTo>
                    <a:pt x="98" y="15"/>
                  </a:lnTo>
                  <a:lnTo>
                    <a:pt x="91" y="18"/>
                  </a:lnTo>
                  <a:lnTo>
                    <a:pt x="65" y="15"/>
                  </a:lnTo>
                  <a:lnTo>
                    <a:pt x="45" y="1"/>
                  </a:lnTo>
                  <a:lnTo>
                    <a:pt x="36" y="1"/>
                  </a:lnTo>
                  <a:lnTo>
                    <a:pt x="31" y="0"/>
                  </a:lnTo>
                  <a:lnTo>
                    <a:pt x="9" y="1"/>
                  </a:lnTo>
                  <a:lnTo>
                    <a:pt x="4" y="3"/>
                  </a:lnTo>
                  <a:lnTo>
                    <a:pt x="0" y="9"/>
                  </a:lnTo>
                  <a:lnTo>
                    <a:pt x="1" y="9"/>
                  </a:lnTo>
                  <a:lnTo>
                    <a:pt x="1" y="10"/>
                  </a:lnTo>
                  <a:lnTo>
                    <a:pt x="6" y="10"/>
                  </a:lnTo>
                  <a:lnTo>
                    <a:pt x="6" y="12"/>
                  </a:lnTo>
                  <a:lnTo>
                    <a:pt x="6" y="13"/>
                  </a:lnTo>
                  <a:lnTo>
                    <a:pt x="7" y="15"/>
                  </a:lnTo>
                  <a:lnTo>
                    <a:pt x="9" y="25"/>
                  </a:lnTo>
                  <a:lnTo>
                    <a:pt x="10" y="27"/>
                  </a:lnTo>
                  <a:lnTo>
                    <a:pt x="15" y="28"/>
                  </a:lnTo>
                  <a:lnTo>
                    <a:pt x="16" y="31"/>
                  </a:lnTo>
                  <a:lnTo>
                    <a:pt x="18" y="48"/>
                  </a:lnTo>
                  <a:lnTo>
                    <a:pt x="16" y="52"/>
                  </a:lnTo>
                  <a:lnTo>
                    <a:pt x="1" y="73"/>
                  </a:lnTo>
                  <a:lnTo>
                    <a:pt x="1" y="78"/>
                  </a:lnTo>
                  <a:lnTo>
                    <a:pt x="3" y="81"/>
                  </a:lnTo>
                  <a:lnTo>
                    <a:pt x="4" y="84"/>
                  </a:lnTo>
                  <a:lnTo>
                    <a:pt x="6" y="82"/>
                  </a:lnTo>
                  <a:lnTo>
                    <a:pt x="7" y="82"/>
                  </a:lnTo>
                  <a:lnTo>
                    <a:pt x="15" y="81"/>
                  </a:lnTo>
                  <a:lnTo>
                    <a:pt x="15" y="82"/>
                  </a:lnTo>
                  <a:lnTo>
                    <a:pt x="10" y="84"/>
                  </a:lnTo>
                  <a:lnTo>
                    <a:pt x="9" y="87"/>
                  </a:lnTo>
                  <a:lnTo>
                    <a:pt x="4" y="87"/>
                  </a:lnTo>
                  <a:lnTo>
                    <a:pt x="3" y="90"/>
                  </a:lnTo>
                  <a:lnTo>
                    <a:pt x="4" y="93"/>
                  </a:lnTo>
                  <a:lnTo>
                    <a:pt x="64" y="127"/>
                  </a:lnTo>
                  <a:lnTo>
                    <a:pt x="67" y="141"/>
                  </a:lnTo>
                  <a:lnTo>
                    <a:pt x="91" y="154"/>
                  </a:lnTo>
                  <a:lnTo>
                    <a:pt x="94" y="153"/>
                  </a:lnTo>
                  <a:lnTo>
                    <a:pt x="104" y="132"/>
                  </a:lnTo>
                  <a:lnTo>
                    <a:pt x="106" y="126"/>
                  </a:lnTo>
                  <a:lnTo>
                    <a:pt x="109" y="120"/>
                  </a:lnTo>
                  <a:lnTo>
                    <a:pt x="116" y="117"/>
                  </a:lnTo>
                  <a:lnTo>
                    <a:pt x="116" y="114"/>
                  </a:lnTo>
                  <a:lnTo>
                    <a:pt x="119" y="111"/>
                  </a:lnTo>
                  <a:lnTo>
                    <a:pt x="121" y="109"/>
                  </a:lnTo>
                  <a:lnTo>
                    <a:pt x="124" y="109"/>
                  </a:lnTo>
                  <a:lnTo>
                    <a:pt x="127" y="106"/>
                  </a:lnTo>
                  <a:lnTo>
                    <a:pt x="127" y="105"/>
                  </a:lnTo>
                  <a:lnTo>
                    <a:pt x="127" y="103"/>
                  </a:lnTo>
                  <a:lnTo>
                    <a:pt x="118" y="91"/>
                  </a:lnTo>
                  <a:lnTo>
                    <a:pt x="118" y="79"/>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83" name="Freeform 857"/>
            <p:cNvSpPr>
              <a:spLocks/>
            </p:cNvSpPr>
            <p:nvPr/>
          </p:nvSpPr>
          <p:spPr bwMode="auto">
            <a:xfrm>
              <a:off x="3676" y="1868"/>
              <a:ext cx="288" cy="187"/>
            </a:xfrm>
            <a:custGeom>
              <a:avLst/>
              <a:gdLst>
                <a:gd name="T0" fmla="*/ 17 w 288"/>
                <a:gd name="T1" fmla="*/ 100 h 187"/>
                <a:gd name="T2" fmla="*/ 17 w 288"/>
                <a:gd name="T3" fmla="*/ 91 h 187"/>
                <a:gd name="T4" fmla="*/ 20 w 288"/>
                <a:gd name="T5" fmla="*/ 84 h 187"/>
                <a:gd name="T6" fmla="*/ 32 w 288"/>
                <a:gd name="T7" fmla="*/ 78 h 187"/>
                <a:gd name="T8" fmla="*/ 35 w 288"/>
                <a:gd name="T9" fmla="*/ 72 h 187"/>
                <a:gd name="T10" fmla="*/ 39 w 288"/>
                <a:gd name="T11" fmla="*/ 70 h 187"/>
                <a:gd name="T12" fmla="*/ 42 w 288"/>
                <a:gd name="T13" fmla="*/ 69 h 187"/>
                <a:gd name="T14" fmla="*/ 56 w 288"/>
                <a:gd name="T15" fmla="*/ 76 h 187"/>
                <a:gd name="T16" fmla="*/ 66 w 288"/>
                <a:gd name="T17" fmla="*/ 76 h 187"/>
                <a:gd name="T18" fmla="*/ 68 w 288"/>
                <a:gd name="T19" fmla="*/ 84 h 187"/>
                <a:gd name="T20" fmla="*/ 69 w 288"/>
                <a:gd name="T21" fmla="*/ 90 h 187"/>
                <a:gd name="T22" fmla="*/ 69 w 288"/>
                <a:gd name="T23" fmla="*/ 97 h 187"/>
                <a:gd name="T24" fmla="*/ 92 w 288"/>
                <a:gd name="T25" fmla="*/ 100 h 187"/>
                <a:gd name="T26" fmla="*/ 101 w 288"/>
                <a:gd name="T27" fmla="*/ 103 h 187"/>
                <a:gd name="T28" fmla="*/ 104 w 288"/>
                <a:gd name="T29" fmla="*/ 114 h 187"/>
                <a:gd name="T30" fmla="*/ 108 w 288"/>
                <a:gd name="T31" fmla="*/ 124 h 187"/>
                <a:gd name="T32" fmla="*/ 141 w 288"/>
                <a:gd name="T33" fmla="*/ 150 h 187"/>
                <a:gd name="T34" fmla="*/ 164 w 288"/>
                <a:gd name="T35" fmla="*/ 165 h 187"/>
                <a:gd name="T36" fmla="*/ 175 w 288"/>
                <a:gd name="T37" fmla="*/ 168 h 187"/>
                <a:gd name="T38" fmla="*/ 177 w 288"/>
                <a:gd name="T39" fmla="*/ 184 h 187"/>
                <a:gd name="T40" fmla="*/ 190 w 288"/>
                <a:gd name="T41" fmla="*/ 187 h 187"/>
                <a:gd name="T42" fmla="*/ 198 w 288"/>
                <a:gd name="T43" fmla="*/ 186 h 187"/>
                <a:gd name="T44" fmla="*/ 205 w 288"/>
                <a:gd name="T45" fmla="*/ 171 h 187"/>
                <a:gd name="T46" fmla="*/ 207 w 288"/>
                <a:gd name="T47" fmla="*/ 165 h 187"/>
                <a:gd name="T48" fmla="*/ 202 w 288"/>
                <a:gd name="T49" fmla="*/ 156 h 187"/>
                <a:gd name="T50" fmla="*/ 201 w 288"/>
                <a:gd name="T51" fmla="*/ 148 h 187"/>
                <a:gd name="T52" fmla="*/ 195 w 288"/>
                <a:gd name="T53" fmla="*/ 145 h 187"/>
                <a:gd name="T54" fmla="*/ 193 w 288"/>
                <a:gd name="T55" fmla="*/ 138 h 187"/>
                <a:gd name="T56" fmla="*/ 201 w 288"/>
                <a:gd name="T57" fmla="*/ 136 h 187"/>
                <a:gd name="T58" fmla="*/ 214 w 288"/>
                <a:gd name="T59" fmla="*/ 129 h 187"/>
                <a:gd name="T60" fmla="*/ 220 w 288"/>
                <a:gd name="T61" fmla="*/ 124 h 187"/>
                <a:gd name="T62" fmla="*/ 223 w 288"/>
                <a:gd name="T63" fmla="*/ 118 h 187"/>
                <a:gd name="T64" fmla="*/ 225 w 288"/>
                <a:gd name="T65" fmla="*/ 112 h 187"/>
                <a:gd name="T66" fmla="*/ 231 w 288"/>
                <a:gd name="T67" fmla="*/ 112 h 187"/>
                <a:gd name="T68" fmla="*/ 243 w 288"/>
                <a:gd name="T69" fmla="*/ 103 h 187"/>
                <a:gd name="T70" fmla="*/ 247 w 288"/>
                <a:gd name="T71" fmla="*/ 108 h 187"/>
                <a:gd name="T72" fmla="*/ 244 w 288"/>
                <a:gd name="T73" fmla="*/ 114 h 187"/>
                <a:gd name="T74" fmla="*/ 247 w 288"/>
                <a:gd name="T75" fmla="*/ 123 h 187"/>
                <a:gd name="T76" fmla="*/ 261 w 288"/>
                <a:gd name="T77" fmla="*/ 123 h 187"/>
                <a:gd name="T78" fmla="*/ 270 w 288"/>
                <a:gd name="T79" fmla="*/ 118 h 187"/>
                <a:gd name="T80" fmla="*/ 276 w 288"/>
                <a:gd name="T81" fmla="*/ 115 h 187"/>
                <a:gd name="T82" fmla="*/ 282 w 288"/>
                <a:gd name="T83" fmla="*/ 112 h 187"/>
                <a:gd name="T84" fmla="*/ 285 w 288"/>
                <a:gd name="T85" fmla="*/ 108 h 187"/>
                <a:gd name="T86" fmla="*/ 274 w 288"/>
                <a:gd name="T87" fmla="*/ 103 h 187"/>
                <a:gd name="T88" fmla="*/ 267 w 288"/>
                <a:gd name="T89" fmla="*/ 97 h 187"/>
                <a:gd name="T90" fmla="*/ 261 w 288"/>
                <a:gd name="T91" fmla="*/ 99 h 187"/>
                <a:gd name="T92" fmla="*/ 255 w 288"/>
                <a:gd name="T93" fmla="*/ 102 h 187"/>
                <a:gd name="T94" fmla="*/ 244 w 288"/>
                <a:gd name="T95" fmla="*/ 96 h 187"/>
                <a:gd name="T96" fmla="*/ 240 w 288"/>
                <a:gd name="T97" fmla="*/ 91 h 187"/>
                <a:gd name="T98" fmla="*/ 255 w 288"/>
                <a:gd name="T99" fmla="*/ 76 h 187"/>
                <a:gd name="T100" fmla="*/ 246 w 288"/>
                <a:gd name="T101" fmla="*/ 81 h 187"/>
                <a:gd name="T102" fmla="*/ 238 w 288"/>
                <a:gd name="T103" fmla="*/ 85 h 187"/>
                <a:gd name="T104" fmla="*/ 225 w 288"/>
                <a:gd name="T105" fmla="*/ 94 h 187"/>
                <a:gd name="T106" fmla="*/ 214 w 288"/>
                <a:gd name="T107" fmla="*/ 105 h 187"/>
                <a:gd name="T108" fmla="*/ 180 w 288"/>
                <a:gd name="T109" fmla="*/ 87 h 187"/>
                <a:gd name="T110" fmla="*/ 172 w 288"/>
                <a:gd name="T111" fmla="*/ 75 h 187"/>
                <a:gd name="T112" fmla="*/ 162 w 288"/>
                <a:gd name="T113" fmla="*/ 52 h 187"/>
                <a:gd name="T114" fmla="*/ 101 w 288"/>
                <a:gd name="T115" fmla="*/ 48 h 1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8"/>
                <a:gd name="T175" fmla="*/ 0 h 187"/>
                <a:gd name="T176" fmla="*/ 288 w 288"/>
                <a:gd name="T177" fmla="*/ 187 h 18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8" h="187">
                  <a:moveTo>
                    <a:pt x="0" y="15"/>
                  </a:moveTo>
                  <a:lnTo>
                    <a:pt x="0" y="97"/>
                  </a:lnTo>
                  <a:lnTo>
                    <a:pt x="17" y="100"/>
                  </a:lnTo>
                  <a:lnTo>
                    <a:pt x="18" y="99"/>
                  </a:lnTo>
                  <a:lnTo>
                    <a:pt x="17" y="94"/>
                  </a:lnTo>
                  <a:lnTo>
                    <a:pt x="17" y="91"/>
                  </a:lnTo>
                  <a:lnTo>
                    <a:pt x="17" y="87"/>
                  </a:lnTo>
                  <a:lnTo>
                    <a:pt x="17" y="85"/>
                  </a:lnTo>
                  <a:lnTo>
                    <a:pt x="20" y="84"/>
                  </a:lnTo>
                  <a:lnTo>
                    <a:pt x="23" y="79"/>
                  </a:lnTo>
                  <a:lnTo>
                    <a:pt x="30" y="78"/>
                  </a:lnTo>
                  <a:lnTo>
                    <a:pt x="32" y="78"/>
                  </a:lnTo>
                  <a:lnTo>
                    <a:pt x="33" y="75"/>
                  </a:lnTo>
                  <a:lnTo>
                    <a:pt x="33" y="73"/>
                  </a:lnTo>
                  <a:lnTo>
                    <a:pt x="35" y="72"/>
                  </a:lnTo>
                  <a:lnTo>
                    <a:pt x="39" y="75"/>
                  </a:lnTo>
                  <a:lnTo>
                    <a:pt x="41" y="75"/>
                  </a:lnTo>
                  <a:lnTo>
                    <a:pt x="39" y="70"/>
                  </a:lnTo>
                  <a:lnTo>
                    <a:pt x="38" y="69"/>
                  </a:lnTo>
                  <a:lnTo>
                    <a:pt x="39" y="67"/>
                  </a:lnTo>
                  <a:lnTo>
                    <a:pt x="42" y="69"/>
                  </a:lnTo>
                  <a:lnTo>
                    <a:pt x="44" y="67"/>
                  </a:lnTo>
                  <a:lnTo>
                    <a:pt x="44" y="64"/>
                  </a:lnTo>
                  <a:lnTo>
                    <a:pt x="56" y="76"/>
                  </a:lnTo>
                  <a:lnTo>
                    <a:pt x="59" y="76"/>
                  </a:lnTo>
                  <a:lnTo>
                    <a:pt x="62" y="76"/>
                  </a:lnTo>
                  <a:lnTo>
                    <a:pt x="66" y="76"/>
                  </a:lnTo>
                  <a:lnTo>
                    <a:pt x="68" y="79"/>
                  </a:lnTo>
                  <a:lnTo>
                    <a:pt x="66" y="82"/>
                  </a:lnTo>
                  <a:lnTo>
                    <a:pt x="68" y="84"/>
                  </a:lnTo>
                  <a:lnTo>
                    <a:pt x="71" y="87"/>
                  </a:lnTo>
                  <a:lnTo>
                    <a:pt x="69" y="88"/>
                  </a:lnTo>
                  <a:lnTo>
                    <a:pt x="69" y="90"/>
                  </a:lnTo>
                  <a:lnTo>
                    <a:pt x="69" y="93"/>
                  </a:lnTo>
                  <a:lnTo>
                    <a:pt x="68" y="96"/>
                  </a:lnTo>
                  <a:lnTo>
                    <a:pt x="69" y="97"/>
                  </a:lnTo>
                  <a:lnTo>
                    <a:pt x="74" y="100"/>
                  </a:lnTo>
                  <a:lnTo>
                    <a:pt x="89" y="102"/>
                  </a:lnTo>
                  <a:lnTo>
                    <a:pt x="92" y="100"/>
                  </a:lnTo>
                  <a:lnTo>
                    <a:pt x="92" y="99"/>
                  </a:lnTo>
                  <a:lnTo>
                    <a:pt x="95" y="97"/>
                  </a:lnTo>
                  <a:lnTo>
                    <a:pt x="101" y="103"/>
                  </a:lnTo>
                  <a:lnTo>
                    <a:pt x="102" y="106"/>
                  </a:lnTo>
                  <a:lnTo>
                    <a:pt x="102" y="111"/>
                  </a:lnTo>
                  <a:lnTo>
                    <a:pt x="104" y="114"/>
                  </a:lnTo>
                  <a:lnTo>
                    <a:pt x="107" y="117"/>
                  </a:lnTo>
                  <a:lnTo>
                    <a:pt x="108" y="121"/>
                  </a:lnTo>
                  <a:lnTo>
                    <a:pt x="108" y="124"/>
                  </a:lnTo>
                  <a:lnTo>
                    <a:pt x="113" y="130"/>
                  </a:lnTo>
                  <a:lnTo>
                    <a:pt x="135" y="148"/>
                  </a:lnTo>
                  <a:lnTo>
                    <a:pt x="141" y="150"/>
                  </a:lnTo>
                  <a:lnTo>
                    <a:pt x="159" y="165"/>
                  </a:lnTo>
                  <a:lnTo>
                    <a:pt x="162" y="165"/>
                  </a:lnTo>
                  <a:lnTo>
                    <a:pt x="164" y="165"/>
                  </a:lnTo>
                  <a:lnTo>
                    <a:pt x="166" y="163"/>
                  </a:lnTo>
                  <a:lnTo>
                    <a:pt x="174" y="166"/>
                  </a:lnTo>
                  <a:lnTo>
                    <a:pt x="175" y="168"/>
                  </a:lnTo>
                  <a:lnTo>
                    <a:pt x="178" y="171"/>
                  </a:lnTo>
                  <a:lnTo>
                    <a:pt x="177" y="175"/>
                  </a:lnTo>
                  <a:lnTo>
                    <a:pt x="177" y="184"/>
                  </a:lnTo>
                  <a:lnTo>
                    <a:pt x="186" y="184"/>
                  </a:lnTo>
                  <a:lnTo>
                    <a:pt x="187" y="186"/>
                  </a:lnTo>
                  <a:lnTo>
                    <a:pt x="190" y="187"/>
                  </a:lnTo>
                  <a:lnTo>
                    <a:pt x="193" y="186"/>
                  </a:lnTo>
                  <a:lnTo>
                    <a:pt x="196" y="186"/>
                  </a:lnTo>
                  <a:lnTo>
                    <a:pt x="198" y="186"/>
                  </a:lnTo>
                  <a:lnTo>
                    <a:pt x="198" y="181"/>
                  </a:lnTo>
                  <a:lnTo>
                    <a:pt x="204" y="172"/>
                  </a:lnTo>
                  <a:lnTo>
                    <a:pt x="205" y="171"/>
                  </a:lnTo>
                  <a:lnTo>
                    <a:pt x="207" y="169"/>
                  </a:lnTo>
                  <a:lnTo>
                    <a:pt x="207" y="166"/>
                  </a:lnTo>
                  <a:lnTo>
                    <a:pt x="207" y="165"/>
                  </a:lnTo>
                  <a:lnTo>
                    <a:pt x="205" y="163"/>
                  </a:lnTo>
                  <a:lnTo>
                    <a:pt x="204" y="162"/>
                  </a:lnTo>
                  <a:lnTo>
                    <a:pt x="202" y="156"/>
                  </a:lnTo>
                  <a:lnTo>
                    <a:pt x="204" y="151"/>
                  </a:lnTo>
                  <a:lnTo>
                    <a:pt x="202" y="150"/>
                  </a:lnTo>
                  <a:lnTo>
                    <a:pt x="201" y="148"/>
                  </a:lnTo>
                  <a:lnTo>
                    <a:pt x="198" y="148"/>
                  </a:lnTo>
                  <a:lnTo>
                    <a:pt x="196" y="148"/>
                  </a:lnTo>
                  <a:lnTo>
                    <a:pt x="195" y="145"/>
                  </a:lnTo>
                  <a:lnTo>
                    <a:pt x="190" y="142"/>
                  </a:lnTo>
                  <a:lnTo>
                    <a:pt x="193" y="141"/>
                  </a:lnTo>
                  <a:lnTo>
                    <a:pt x="193" y="138"/>
                  </a:lnTo>
                  <a:lnTo>
                    <a:pt x="193" y="136"/>
                  </a:lnTo>
                  <a:lnTo>
                    <a:pt x="199" y="135"/>
                  </a:lnTo>
                  <a:lnTo>
                    <a:pt x="201" y="136"/>
                  </a:lnTo>
                  <a:lnTo>
                    <a:pt x="208" y="136"/>
                  </a:lnTo>
                  <a:lnTo>
                    <a:pt x="210" y="136"/>
                  </a:lnTo>
                  <a:lnTo>
                    <a:pt x="214" y="129"/>
                  </a:lnTo>
                  <a:lnTo>
                    <a:pt x="214" y="127"/>
                  </a:lnTo>
                  <a:lnTo>
                    <a:pt x="216" y="126"/>
                  </a:lnTo>
                  <a:lnTo>
                    <a:pt x="220" y="124"/>
                  </a:lnTo>
                  <a:lnTo>
                    <a:pt x="223" y="123"/>
                  </a:lnTo>
                  <a:lnTo>
                    <a:pt x="223" y="121"/>
                  </a:lnTo>
                  <a:lnTo>
                    <a:pt x="223" y="118"/>
                  </a:lnTo>
                  <a:lnTo>
                    <a:pt x="222" y="117"/>
                  </a:lnTo>
                  <a:lnTo>
                    <a:pt x="225" y="115"/>
                  </a:lnTo>
                  <a:lnTo>
                    <a:pt x="225" y="112"/>
                  </a:lnTo>
                  <a:lnTo>
                    <a:pt x="226" y="111"/>
                  </a:lnTo>
                  <a:lnTo>
                    <a:pt x="229" y="112"/>
                  </a:lnTo>
                  <a:lnTo>
                    <a:pt x="231" y="112"/>
                  </a:lnTo>
                  <a:lnTo>
                    <a:pt x="240" y="108"/>
                  </a:lnTo>
                  <a:lnTo>
                    <a:pt x="241" y="105"/>
                  </a:lnTo>
                  <a:lnTo>
                    <a:pt x="243" y="103"/>
                  </a:lnTo>
                  <a:lnTo>
                    <a:pt x="246" y="103"/>
                  </a:lnTo>
                  <a:lnTo>
                    <a:pt x="246" y="106"/>
                  </a:lnTo>
                  <a:lnTo>
                    <a:pt x="247" y="108"/>
                  </a:lnTo>
                  <a:lnTo>
                    <a:pt x="247" y="111"/>
                  </a:lnTo>
                  <a:lnTo>
                    <a:pt x="246" y="112"/>
                  </a:lnTo>
                  <a:lnTo>
                    <a:pt x="244" y="114"/>
                  </a:lnTo>
                  <a:lnTo>
                    <a:pt x="243" y="115"/>
                  </a:lnTo>
                  <a:lnTo>
                    <a:pt x="244" y="123"/>
                  </a:lnTo>
                  <a:lnTo>
                    <a:pt x="247" y="123"/>
                  </a:lnTo>
                  <a:lnTo>
                    <a:pt x="249" y="121"/>
                  </a:lnTo>
                  <a:lnTo>
                    <a:pt x="256" y="121"/>
                  </a:lnTo>
                  <a:lnTo>
                    <a:pt x="261" y="123"/>
                  </a:lnTo>
                  <a:lnTo>
                    <a:pt x="267" y="121"/>
                  </a:lnTo>
                  <a:lnTo>
                    <a:pt x="268" y="120"/>
                  </a:lnTo>
                  <a:lnTo>
                    <a:pt x="270" y="118"/>
                  </a:lnTo>
                  <a:lnTo>
                    <a:pt x="271" y="117"/>
                  </a:lnTo>
                  <a:lnTo>
                    <a:pt x="274" y="117"/>
                  </a:lnTo>
                  <a:lnTo>
                    <a:pt x="276" y="115"/>
                  </a:lnTo>
                  <a:lnTo>
                    <a:pt x="277" y="115"/>
                  </a:lnTo>
                  <a:lnTo>
                    <a:pt x="280" y="115"/>
                  </a:lnTo>
                  <a:lnTo>
                    <a:pt x="282" y="112"/>
                  </a:lnTo>
                  <a:lnTo>
                    <a:pt x="286" y="111"/>
                  </a:lnTo>
                  <a:lnTo>
                    <a:pt x="288" y="109"/>
                  </a:lnTo>
                  <a:lnTo>
                    <a:pt x="285" y="108"/>
                  </a:lnTo>
                  <a:lnTo>
                    <a:pt x="283" y="108"/>
                  </a:lnTo>
                  <a:lnTo>
                    <a:pt x="279" y="108"/>
                  </a:lnTo>
                  <a:lnTo>
                    <a:pt x="274" y="103"/>
                  </a:lnTo>
                  <a:lnTo>
                    <a:pt x="273" y="103"/>
                  </a:lnTo>
                  <a:lnTo>
                    <a:pt x="265" y="100"/>
                  </a:lnTo>
                  <a:lnTo>
                    <a:pt x="267" y="97"/>
                  </a:lnTo>
                  <a:lnTo>
                    <a:pt x="264" y="96"/>
                  </a:lnTo>
                  <a:lnTo>
                    <a:pt x="262" y="94"/>
                  </a:lnTo>
                  <a:lnTo>
                    <a:pt x="261" y="99"/>
                  </a:lnTo>
                  <a:lnTo>
                    <a:pt x="259" y="100"/>
                  </a:lnTo>
                  <a:lnTo>
                    <a:pt x="258" y="102"/>
                  </a:lnTo>
                  <a:lnTo>
                    <a:pt x="255" y="102"/>
                  </a:lnTo>
                  <a:lnTo>
                    <a:pt x="249" y="99"/>
                  </a:lnTo>
                  <a:lnTo>
                    <a:pt x="246" y="96"/>
                  </a:lnTo>
                  <a:lnTo>
                    <a:pt x="244" y="96"/>
                  </a:lnTo>
                  <a:lnTo>
                    <a:pt x="241" y="94"/>
                  </a:lnTo>
                  <a:lnTo>
                    <a:pt x="240" y="94"/>
                  </a:lnTo>
                  <a:lnTo>
                    <a:pt x="240" y="91"/>
                  </a:lnTo>
                  <a:lnTo>
                    <a:pt x="250" y="81"/>
                  </a:lnTo>
                  <a:lnTo>
                    <a:pt x="255" y="79"/>
                  </a:lnTo>
                  <a:lnTo>
                    <a:pt x="255" y="76"/>
                  </a:lnTo>
                  <a:lnTo>
                    <a:pt x="250" y="75"/>
                  </a:lnTo>
                  <a:lnTo>
                    <a:pt x="249" y="78"/>
                  </a:lnTo>
                  <a:lnTo>
                    <a:pt x="246" y="81"/>
                  </a:lnTo>
                  <a:lnTo>
                    <a:pt x="243" y="82"/>
                  </a:lnTo>
                  <a:lnTo>
                    <a:pt x="241" y="81"/>
                  </a:lnTo>
                  <a:lnTo>
                    <a:pt x="238" y="85"/>
                  </a:lnTo>
                  <a:lnTo>
                    <a:pt x="237" y="87"/>
                  </a:lnTo>
                  <a:lnTo>
                    <a:pt x="226" y="93"/>
                  </a:lnTo>
                  <a:lnTo>
                    <a:pt x="225" y="94"/>
                  </a:lnTo>
                  <a:lnTo>
                    <a:pt x="220" y="97"/>
                  </a:lnTo>
                  <a:lnTo>
                    <a:pt x="217" y="102"/>
                  </a:lnTo>
                  <a:lnTo>
                    <a:pt x="214" y="105"/>
                  </a:lnTo>
                  <a:lnTo>
                    <a:pt x="199" y="99"/>
                  </a:lnTo>
                  <a:lnTo>
                    <a:pt x="183" y="100"/>
                  </a:lnTo>
                  <a:lnTo>
                    <a:pt x="180" y="87"/>
                  </a:lnTo>
                  <a:lnTo>
                    <a:pt x="169" y="84"/>
                  </a:lnTo>
                  <a:lnTo>
                    <a:pt x="169" y="75"/>
                  </a:lnTo>
                  <a:lnTo>
                    <a:pt x="172" y="75"/>
                  </a:lnTo>
                  <a:lnTo>
                    <a:pt x="171" y="63"/>
                  </a:lnTo>
                  <a:lnTo>
                    <a:pt x="168" y="63"/>
                  </a:lnTo>
                  <a:lnTo>
                    <a:pt x="162" y="52"/>
                  </a:lnTo>
                  <a:lnTo>
                    <a:pt x="150" y="43"/>
                  </a:lnTo>
                  <a:lnTo>
                    <a:pt x="146" y="45"/>
                  </a:lnTo>
                  <a:lnTo>
                    <a:pt x="101" y="48"/>
                  </a:lnTo>
                  <a:lnTo>
                    <a:pt x="44" y="0"/>
                  </a:lnTo>
                  <a:lnTo>
                    <a:pt x="0" y="1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84" name="Freeform 858"/>
            <p:cNvSpPr>
              <a:spLocks/>
            </p:cNvSpPr>
            <p:nvPr/>
          </p:nvSpPr>
          <p:spPr bwMode="auto">
            <a:xfrm>
              <a:off x="1546" y="1368"/>
              <a:ext cx="11" cy="8"/>
            </a:xfrm>
            <a:custGeom>
              <a:avLst/>
              <a:gdLst>
                <a:gd name="T0" fmla="*/ 0 w 11"/>
                <a:gd name="T1" fmla="*/ 0 h 8"/>
                <a:gd name="T2" fmla="*/ 2 w 11"/>
                <a:gd name="T3" fmla="*/ 0 h 8"/>
                <a:gd name="T4" fmla="*/ 5 w 11"/>
                <a:gd name="T5" fmla="*/ 2 h 8"/>
                <a:gd name="T6" fmla="*/ 8 w 11"/>
                <a:gd name="T7" fmla="*/ 2 h 8"/>
                <a:gd name="T8" fmla="*/ 11 w 11"/>
                <a:gd name="T9" fmla="*/ 5 h 8"/>
                <a:gd name="T10" fmla="*/ 11 w 11"/>
                <a:gd name="T11" fmla="*/ 8 h 8"/>
                <a:gd name="T12" fmla="*/ 8 w 11"/>
                <a:gd name="T13" fmla="*/ 8 h 8"/>
                <a:gd name="T14" fmla="*/ 5 w 11"/>
                <a:gd name="T15" fmla="*/ 6 h 8"/>
                <a:gd name="T16" fmla="*/ 2 w 11"/>
                <a:gd name="T17" fmla="*/ 5 h 8"/>
                <a:gd name="T18" fmla="*/ 0 w 11"/>
                <a:gd name="T19" fmla="*/ 2 h 8"/>
                <a:gd name="T20" fmla="*/ 0 w 11"/>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8"/>
                <a:gd name="T35" fmla="*/ 11 w 11"/>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8">
                  <a:moveTo>
                    <a:pt x="0" y="0"/>
                  </a:moveTo>
                  <a:lnTo>
                    <a:pt x="2" y="0"/>
                  </a:lnTo>
                  <a:lnTo>
                    <a:pt x="5" y="2"/>
                  </a:lnTo>
                  <a:lnTo>
                    <a:pt x="8" y="2"/>
                  </a:lnTo>
                  <a:lnTo>
                    <a:pt x="11" y="5"/>
                  </a:lnTo>
                  <a:lnTo>
                    <a:pt x="11" y="8"/>
                  </a:lnTo>
                  <a:lnTo>
                    <a:pt x="8" y="8"/>
                  </a:lnTo>
                  <a:lnTo>
                    <a:pt x="5" y="6"/>
                  </a:lnTo>
                  <a:lnTo>
                    <a:pt x="2" y="5"/>
                  </a:lnTo>
                  <a:lnTo>
                    <a:pt x="0" y="2"/>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85" name="Freeform 859"/>
            <p:cNvSpPr>
              <a:spLocks/>
            </p:cNvSpPr>
            <p:nvPr/>
          </p:nvSpPr>
          <p:spPr bwMode="auto">
            <a:xfrm>
              <a:off x="3114" y="1902"/>
              <a:ext cx="104" cy="66"/>
            </a:xfrm>
            <a:custGeom>
              <a:avLst/>
              <a:gdLst>
                <a:gd name="T0" fmla="*/ 8 w 104"/>
                <a:gd name="T1" fmla="*/ 63 h 66"/>
                <a:gd name="T2" fmla="*/ 6 w 104"/>
                <a:gd name="T3" fmla="*/ 50 h 66"/>
                <a:gd name="T4" fmla="*/ 0 w 104"/>
                <a:gd name="T5" fmla="*/ 44 h 66"/>
                <a:gd name="T6" fmla="*/ 0 w 104"/>
                <a:gd name="T7" fmla="*/ 36 h 66"/>
                <a:gd name="T8" fmla="*/ 3 w 104"/>
                <a:gd name="T9" fmla="*/ 29 h 66"/>
                <a:gd name="T10" fmla="*/ 7 w 104"/>
                <a:gd name="T11" fmla="*/ 24 h 66"/>
                <a:gd name="T12" fmla="*/ 0 w 104"/>
                <a:gd name="T13" fmla="*/ 15 h 66"/>
                <a:gd name="T14" fmla="*/ 0 w 104"/>
                <a:gd name="T15" fmla="*/ 2 h 66"/>
                <a:gd name="T16" fmla="*/ 4 w 104"/>
                <a:gd name="T17" fmla="*/ 0 h 66"/>
                <a:gd name="T18" fmla="*/ 8 w 104"/>
                <a:gd name="T19" fmla="*/ 2 h 66"/>
                <a:gd name="T20" fmla="*/ 7 w 104"/>
                <a:gd name="T21" fmla="*/ 5 h 66"/>
                <a:gd name="T22" fmla="*/ 10 w 104"/>
                <a:gd name="T23" fmla="*/ 8 h 66"/>
                <a:gd name="T24" fmla="*/ 50 w 104"/>
                <a:gd name="T25" fmla="*/ 12 h 66"/>
                <a:gd name="T26" fmla="*/ 76 w 104"/>
                <a:gd name="T27" fmla="*/ 2 h 66"/>
                <a:gd name="T28" fmla="*/ 82 w 104"/>
                <a:gd name="T29" fmla="*/ 2 h 66"/>
                <a:gd name="T30" fmla="*/ 83 w 104"/>
                <a:gd name="T31" fmla="*/ 3 h 66"/>
                <a:gd name="T32" fmla="*/ 92 w 104"/>
                <a:gd name="T33" fmla="*/ 5 h 66"/>
                <a:gd name="T34" fmla="*/ 98 w 104"/>
                <a:gd name="T35" fmla="*/ 9 h 66"/>
                <a:gd name="T36" fmla="*/ 104 w 104"/>
                <a:gd name="T37" fmla="*/ 9 h 66"/>
                <a:gd name="T38" fmla="*/ 103 w 104"/>
                <a:gd name="T39" fmla="*/ 14 h 66"/>
                <a:gd name="T40" fmla="*/ 101 w 104"/>
                <a:gd name="T41" fmla="*/ 18 h 66"/>
                <a:gd name="T42" fmla="*/ 95 w 104"/>
                <a:gd name="T43" fmla="*/ 18 h 66"/>
                <a:gd name="T44" fmla="*/ 92 w 104"/>
                <a:gd name="T45" fmla="*/ 23 h 66"/>
                <a:gd name="T46" fmla="*/ 92 w 104"/>
                <a:gd name="T47" fmla="*/ 33 h 66"/>
                <a:gd name="T48" fmla="*/ 89 w 104"/>
                <a:gd name="T49" fmla="*/ 33 h 66"/>
                <a:gd name="T50" fmla="*/ 88 w 104"/>
                <a:gd name="T51" fmla="*/ 35 h 66"/>
                <a:gd name="T52" fmla="*/ 85 w 104"/>
                <a:gd name="T53" fmla="*/ 38 h 66"/>
                <a:gd name="T54" fmla="*/ 86 w 104"/>
                <a:gd name="T55" fmla="*/ 39 h 66"/>
                <a:gd name="T56" fmla="*/ 88 w 104"/>
                <a:gd name="T57" fmla="*/ 39 h 66"/>
                <a:gd name="T58" fmla="*/ 94 w 104"/>
                <a:gd name="T59" fmla="*/ 50 h 66"/>
                <a:gd name="T60" fmla="*/ 94 w 104"/>
                <a:gd name="T61" fmla="*/ 51 h 66"/>
                <a:gd name="T62" fmla="*/ 91 w 104"/>
                <a:gd name="T63" fmla="*/ 51 h 66"/>
                <a:gd name="T64" fmla="*/ 83 w 104"/>
                <a:gd name="T65" fmla="*/ 53 h 66"/>
                <a:gd name="T66" fmla="*/ 79 w 104"/>
                <a:gd name="T67" fmla="*/ 50 h 66"/>
                <a:gd name="T68" fmla="*/ 68 w 104"/>
                <a:gd name="T69" fmla="*/ 53 h 66"/>
                <a:gd name="T70" fmla="*/ 65 w 104"/>
                <a:gd name="T71" fmla="*/ 54 h 66"/>
                <a:gd name="T72" fmla="*/ 62 w 104"/>
                <a:gd name="T73" fmla="*/ 54 h 66"/>
                <a:gd name="T74" fmla="*/ 61 w 104"/>
                <a:gd name="T75" fmla="*/ 60 h 66"/>
                <a:gd name="T76" fmla="*/ 56 w 104"/>
                <a:gd name="T77" fmla="*/ 65 h 66"/>
                <a:gd name="T78" fmla="*/ 50 w 104"/>
                <a:gd name="T79" fmla="*/ 66 h 66"/>
                <a:gd name="T80" fmla="*/ 40 w 104"/>
                <a:gd name="T81" fmla="*/ 62 h 66"/>
                <a:gd name="T82" fmla="*/ 37 w 104"/>
                <a:gd name="T83" fmla="*/ 59 h 66"/>
                <a:gd name="T84" fmla="*/ 8 w 104"/>
                <a:gd name="T85" fmla="*/ 63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4"/>
                <a:gd name="T130" fmla="*/ 0 h 66"/>
                <a:gd name="T131" fmla="*/ 104 w 104"/>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4" h="66">
                  <a:moveTo>
                    <a:pt x="8" y="63"/>
                  </a:moveTo>
                  <a:lnTo>
                    <a:pt x="6" y="50"/>
                  </a:lnTo>
                  <a:lnTo>
                    <a:pt x="0" y="44"/>
                  </a:lnTo>
                  <a:lnTo>
                    <a:pt x="0" y="36"/>
                  </a:lnTo>
                  <a:lnTo>
                    <a:pt x="3" y="29"/>
                  </a:lnTo>
                  <a:lnTo>
                    <a:pt x="7" y="24"/>
                  </a:lnTo>
                  <a:lnTo>
                    <a:pt x="0" y="15"/>
                  </a:lnTo>
                  <a:lnTo>
                    <a:pt x="0" y="2"/>
                  </a:lnTo>
                  <a:lnTo>
                    <a:pt x="4" y="0"/>
                  </a:lnTo>
                  <a:lnTo>
                    <a:pt x="8" y="2"/>
                  </a:lnTo>
                  <a:lnTo>
                    <a:pt x="7" y="5"/>
                  </a:lnTo>
                  <a:lnTo>
                    <a:pt x="10" y="8"/>
                  </a:lnTo>
                  <a:lnTo>
                    <a:pt x="50" y="12"/>
                  </a:lnTo>
                  <a:lnTo>
                    <a:pt x="76" y="2"/>
                  </a:lnTo>
                  <a:lnTo>
                    <a:pt x="82" y="2"/>
                  </a:lnTo>
                  <a:lnTo>
                    <a:pt x="83" y="3"/>
                  </a:lnTo>
                  <a:lnTo>
                    <a:pt x="92" y="5"/>
                  </a:lnTo>
                  <a:lnTo>
                    <a:pt x="98" y="9"/>
                  </a:lnTo>
                  <a:lnTo>
                    <a:pt x="104" y="9"/>
                  </a:lnTo>
                  <a:lnTo>
                    <a:pt x="103" y="14"/>
                  </a:lnTo>
                  <a:lnTo>
                    <a:pt x="101" y="18"/>
                  </a:lnTo>
                  <a:lnTo>
                    <a:pt x="95" y="18"/>
                  </a:lnTo>
                  <a:lnTo>
                    <a:pt x="92" y="23"/>
                  </a:lnTo>
                  <a:lnTo>
                    <a:pt x="92" y="33"/>
                  </a:lnTo>
                  <a:lnTo>
                    <a:pt x="89" y="33"/>
                  </a:lnTo>
                  <a:lnTo>
                    <a:pt x="88" y="35"/>
                  </a:lnTo>
                  <a:lnTo>
                    <a:pt x="85" y="38"/>
                  </a:lnTo>
                  <a:lnTo>
                    <a:pt x="86" y="39"/>
                  </a:lnTo>
                  <a:lnTo>
                    <a:pt x="88" y="39"/>
                  </a:lnTo>
                  <a:lnTo>
                    <a:pt x="94" y="50"/>
                  </a:lnTo>
                  <a:lnTo>
                    <a:pt x="94" y="51"/>
                  </a:lnTo>
                  <a:lnTo>
                    <a:pt x="91" y="51"/>
                  </a:lnTo>
                  <a:lnTo>
                    <a:pt x="83" y="53"/>
                  </a:lnTo>
                  <a:lnTo>
                    <a:pt x="79" y="50"/>
                  </a:lnTo>
                  <a:lnTo>
                    <a:pt x="68" y="53"/>
                  </a:lnTo>
                  <a:lnTo>
                    <a:pt x="65" y="54"/>
                  </a:lnTo>
                  <a:lnTo>
                    <a:pt x="62" y="54"/>
                  </a:lnTo>
                  <a:lnTo>
                    <a:pt x="61" y="60"/>
                  </a:lnTo>
                  <a:lnTo>
                    <a:pt x="56" y="65"/>
                  </a:lnTo>
                  <a:lnTo>
                    <a:pt x="50" y="66"/>
                  </a:lnTo>
                  <a:lnTo>
                    <a:pt x="40" y="62"/>
                  </a:lnTo>
                  <a:lnTo>
                    <a:pt x="37" y="59"/>
                  </a:lnTo>
                  <a:lnTo>
                    <a:pt x="8" y="63"/>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86" name="Freeform 860"/>
            <p:cNvSpPr>
              <a:spLocks/>
            </p:cNvSpPr>
            <p:nvPr/>
          </p:nvSpPr>
          <p:spPr bwMode="auto">
            <a:xfrm>
              <a:off x="2979" y="1877"/>
              <a:ext cx="6" cy="6"/>
            </a:xfrm>
            <a:custGeom>
              <a:avLst/>
              <a:gdLst>
                <a:gd name="T0" fmla="*/ 1 w 6"/>
                <a:gd name="T1" fmla="*/ 0 h 6"/>
                <a:gd name="T2" fmla="*/ 3 w 6"/>
                <a:gd name="T3" fmla="*/ 3 h 6"/>
                <a:gd name="T4" fmla="*/ 4 w 6"/>
                <a:gd name="T5" fmla="*/ 4 h 6"/>
                <a:gd name="T6" fmla="*/ 6 w 6"/>
                <a:gd name="T7" fmla="*/ 6 h 6"/>
                <a:gd name="T8" fmla="*/ 3 w 6"/>
                <a:gd name="T9" fmla="*/ 4 h 6"/>
                <a:gd name="T10" fmla="*/ 1 w 6"/>
                <a:gd name="T11" fmla="*/ 4 h 6"/>
                <a:gd name="T12" fmla="*/ 0 w 6"/>
                <a:gd name="T13" fmla="*/ 4 h 6"/>
                <a:gd name="T14" fmla="*/ 1 w 6"/>
                <a:gd name="T15" fmla="*/ 2 h 6"/>
                <a:gd name="T16" fmla="*/ 1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1" y="0"/>
                  </a:moveTo>
                  <a:lnTo>
                    <a:pt x="3" y="3"/>
                  </a:lnTo>
                  <a:lnTo>
                    <a:pt x="4" y="4"/>
                  </a:lnTo>
                  <a:lnTo>
                    <a:pt x="6" y="6"/>
                  </a:lnTo>
                  <a:lnTo>
                    <a:pt x="3" y="4"/>
                  </a:lnTo>
                  <a:lnTo>
                    <a:pt x="1" y="4"/>
                  </a:lnTo>
                  <a:lnTo>
                    <a:pt x="0" y="4"/>
                  </a:lnTo>
                  <a:lnTo>
                    <a:pt x="1" y="2"/>
                  </a:lnTo>
                  <a:lnTo>
                    <a:pt x="1"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87" name="Freeform 861"/>
            <p:cNvSpPr>
              <a:spLocks/>
            </p:cNvSpPr>
            <p:nvPr/>
          </p:nvSpPr>
          <p:spPr bwMode="auto">
            <a:xfrm>
              <a:off x="2976" y="1879"/>
              <a:ext cx="3" cy="11"/>
            </a:xfrm>
            <a:custGeom>
              <a:avLst/>
              <a:gdLst>
                <a:gd name="T0" fmla="*/ 1 w 3"/>
                <a:gd name="T1" fmla="*/ 0 h 11"/>
                <a:gd name="T2" fmla="*/ 1 w 3"/>
                <a:gd name="T3" fmla="*/ 1 h 11"/>
                <a:gd name="T4" fmla="*/ 3 w 3"/>
                <a:gd name="T5" fmla="*/ 11 h 11"/>
                <a:gd name="T6" fmla="*/ 0 w 3"/>
                <a:gd name="T7" fmla="*/ 7 h 11"/>
                <a:gd name="T8" fmla="*/ 0 w 3"/>
                <a:gd name="T9" fmla="*/ 5 h 11"/>
                <a:gd name="T10" fmla="*/ 1 w 3"/>
                <a:gd name="T11" fmla="*/ 4 h 11"/>
                <a:gd name="T12" fmla="*/ 1 w 3"/>
                <a:gd name="T13" fmla="*/ 2 h 11"/>
                <a:gd name="T14" fmla="*/ 1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1" y="0"/>
                  </a:moveTo>
                  <a:lnTo>
                    <a:pt x="1" y="1"/>
                  </a:lnTo>
                  <a:lnTo>
                    <a:pt x="3" y="11"/>
                  </a:lnTo>
                  <a:lnTo>
                    <a:pt x="0" y="7"/>
                  </a:lnTo>
                  <a:lnTo>
                    <a:pt x="0" y="5"/>
                  </a:lnTo>
                  <a:lnTo>
                    <a:pt x="1" y="4"/>
                  </a:lnTo>
                  <a:lnTo>
                    <a:pt x="1" y="2"/>
                  </a:lnTo>
                  <a:lnTo>
                    <a:pt x="1"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88" name="Freeform 862"/>
            <p:cNvSpPr>
              <a:spLocks/>
            </p:cNvSpPr>
            <p:nvPr/>
          </p:nvSpPr>
          <p:spPr bwMode="auto">
            <a:xfrm>
              <a:off x="3012" y="1920"/>
              <a:ext cx="7" cy="2"/>
            </a:xfrm>
            <a:custGeom>
              <a:avLst/>
              <a:gdLst>
                <a:gd name="T0" fmla="*/ 0 w 7"/>
                <a:gd name="T1" fmla="*/ 0 h 2"/>
                <a:gd name="T2" fmla="*/ 1 w 7"/>
                <a:gd name="T3" fmla="*/ 0 h 2"/>
                <a:gd name="T4" fmla="*/ 7 w 7"/>
                <a:gd name="T5" fmla="*/ 2 h 2"/>
                <a:gd name="T6" fmla="*/ 1 w 7"/>
                <a:gd name="T7" fmla="*/ 2 h 2"/>
                <a:gd name="T8" fmla="*/ 0 w 7"/>
                <a:gd name="T9" fmla="*/ 0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0" y="0"/>
                  </a:moveTo>
                  <a:lnTo>
                    <a:pt x="1" y="0"/>
                  </a:lnTo>
                  <a:lnTo>
                    <a:pt x="7" y="2"/>
                  </a:lnTo>
                  <a:lnTo>
                    <a:pt x="1" y="2"/>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89" name="Freeform 863"/>
            <p:cNvSpPr>
              <a:spLocks/>
            </p:cNvSpPr>
            <p:nvPr/>
          </p:nvSpPr>
          <p:spPr bwMode="auto">
            <a:xfrm>
              <a:off x="3016" y="1929"/>
              <a:ext cx="8" cy="2"/>
            </a:xfrm>
            <a:custGeom>
              <a:avLst/>
              <a:gdLst>
                <a:gd name="T0" fmla="*/ 0 w 8"/>
                <a:gd name="T1" fmla="*/ 0 h 2"/>
                <a:gd name="T2" fmla="*/ 2 w 8"/>
                <a:gd name="T3" fmla="*/ 0 h 2"/>
                <a:gd name="T4" fmla="*/ 6 w 8"/>
                <a:gd name="T5" fmla="*/ 0 h 2"/>
                <a:gd name="T6" fmla="*/ 8 w 8"/>
                <a:gd name="T7" fmla="*/ 0 h 2"/>
                <a:gd name="T8" fmla="*/ 8 w 8"/>
                <a:gd name="T9" fmla="*/ 2 h 2"/>
                <a:gd name="T10" fmla="*/ 0 w 8"/>
                <a:gd name="T11" fmla="*/ 2 h 2"/>
                <a:gd name="T12" fmla="*/ 0 w 8"/>
                <a:gd name="T13" fmla="*/ 0 h 2"/>
                <a:gd name="T14" fmla="*/ 0 60000 65536"/>
                <a:gd name="T15" fmla="*/ 0 60000 65536"/>
                <a:gd name="T16" fmla="*/ 0 60000 65536"/>
                <a:gd name="T17" fmla="*/ 0 60000 65536"/>
                <a:gd name="T18" fmla="*/ 0 60000 65536"/>
                <a:gd name="T19" fmla="*/ 0 60000 65536"/>
                <a:gd name="T20" fmla="*/ 0 60000 65536"/>
                <a:gd name="T21" fmla="*/ 0 w 8"/>
                <a:gd name="T22" fmla="*/ 0 h 2"/>
                <a:gd name="T23" fmla="*/ 8 w 8"/>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2">
                  <a:moveTo>
                    <a:pt x="0" y="0"/>
                  </a:moveTo>
                  <a:lnTo>
                    <a:pt x="2" y="0"/>
                  </a:lnTo>
                  <a:lnTo>
                    <a:pt x="6" y="0"/>
                  </a:lnTo>
                  <a:lnTo>
                    <a:pt x="8" y="0"/>
                  </a:lnTo>
                  <a:lnTo>
                    <a:pt x="8" y="2"/>
                  </a:lnTo>
                  <a:lnTo>
                    <a:pt x="0" y="2"/>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90" name="Freeform 864"/>
            <p:cNvSpPr>
              <a:spLocks/>
            </p:cNvSpPr>
            <p:nvPr/>
          </p:nvSpPr>
          <p:spPr bwMode="auto">
            <a:xfrm>
              <a:off x="3024" y="1928"/>
              <a:ext cx="22" cy="12"/>
            </a:xfrm>
            <a:custGeom>
              <a:avLst/>
              <a:gdLst>
                <a:gd name="T0" fmla="*/ 22 w 22"/>
                <a:gd name="T1" fmla="*/ 12 h 12"/>
                <a:gd name="T2" fmla="*/ 13 w 22"/>
                <a:gd name="T3" fmla="*/ 6 h 12"/>
                <a:gd name="T4" fmla="*/ 9 w 22"/>
                <a:gd name="T5" fmla="*/ 4 h 12"/>
                <a:gd name="T6" fmla="*/ 4 w 22"/>
                <a:gd name="T7" fmla="*/ 1 h 12"/>
                <a:gd name="T8" fmla="*/ 0 w 22"/>
                <a:gd name="T9" fmla="*/ 1 h 12"/>
                <a:gd name="T10" fmla="*/ 1 w 22"/>
                <a:gd name="T11" fmla="*/ 0 h 12"/>
                <a:gd name="T12" fmla="*/ 4 w 22"/>
                <a:gd name="T13" fmla="*/ 0 h 12"/>
                <a:gd name="T14" fmla="*/ 6 w 22"/>
                <a:gd name="T15" fmla="*/ 3 h 12"/>
                <a:gd name="T16" fmla="*/ 7 w 22"/>
                <a:gd name="T17" fmla="*/ 3 h 12"/>
                <a:gd name="T18" fmla="*/ 10 w 22"/>
                <a:gd name="T19" fmla="*/ 1 h 12"/>
                <a:gd name="T20" fmla="*/ 12 w 22"/>
                <a:gd name="T21" fmla="*/ 1 h 12"/>
                <a:gd name="T22" fmla="*/ 12 w 22"/>
                <a:gd name="T23" fmla="*/ 3 h 12"/>
                <a:gd name="T24" fmla="*/ 15 w 22"/>
                <a:gd name="T25" fmla="*/ 4 h 12"/>
                <a:gd name="T26" fmla="*/ 16 w 22"/>
                <a:gd name="T27" fmla="*/ 6 h 12"/>
                <a:gd name="T28" fmla="*/ 19 w 22"/>
                <a:gd name="T29" fmla="*/ 7 h 12"/>
                <a:gd name="T30" fmla="*/ 21 w 22"/>
                <a:gd name="T31" fmla="*/ 9 h 12"/>
                <a:gd name="T32" fmla="*/ 21 w 22"/>
                <a:gd name="T33" fmla="*/ 10 h 12"/>
                <a:gd name="T34" fmla="*/ 22 w 22"/>
                <a:gd name="T35" fmla="*/ 10 h 12"/>
                <a:gd name="T36" fmla="*/ 22 w 22"/>
                <a:gd name="T37" fmla="*/ 12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2"/>
                <a:gd name="T59" fmla="*/ 22 w 22"/>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2">
                  <a:moveTo>
                    <a:pt x="22" y="12"/>
                  </a:moveTo>
                  <a:lnTo>
                    <a:pt x="13" y="6"/>
                  </a:lnTo>
                  <a:lnTo>
                    <a:pt x="9" y="4"/>
                  </a:lnTo>
                  <a:lnTo>
                    <a:pt x="4" y="1"/>
                  </a:lnTo>
                  <a:lnTo>
                    <a:pt x="0" y="1"/>
                  </a:lnTo>
                  <a:lnTo>
                    <a:pt x="1" y="0"/>
                  </a:lnTo>
                  <a:lnTo>
                    <a:pt x="4" y="0"/>
                  </a:lnTo>
                  <a:lnTo>
                    <a:pt x="6" y="3"/>
                  </a:lnTo>
                  <a:lnTo>
                    <a:pt x="7" y="3"/>
                  </a:lnTo>
                  <a:lnTo>
                    <a:pt x="10" y="1"/>
                  </a:lnTo>
                  <a:lnTo>
                    <a:pt x="12" y="1"/>
                  </a:lnTo>
                  <a:lnTo>
                    <a:pt x="12" y="3"/>
                  </a:lnTo>
                  <a:lnTo>
                    <a:pt x="15" y="4"/>
                  </a:lnTo>
                  <a:lnTo>
                    <a:pt x="16" y="6"/>
                  </a:lnTo>
                  <a:lnTo>
                    <a:pt x="19" y="7"/>
                  </a:lnTo>
                  <a:lnTo>
                    <a:pt x="21" y="9"/>
                  </a:lnTo>
                  <a:lnTo>
                    <a:pt x="21" y="10"/>
                  </a:lnTo>
                  <a:lnTo>
                    <a:pt x="22" y="10"/>
                  </a:lnTo>
                  <a:lnTo>
                    <a:pt x="22" y="1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91" name="Freeform 865"/>
            <p:cNvSpPr>
              <a:spLocks/>
            </p:cNvSpPr>
            <p:nvPr/>
          </p:nvSpPr>
          <p:spPr bwMode="auto">
            <a:xfrm>
              <a:off x="2964" y="1844"/>
              <a:ext cx="99" cy="85"/>
            </a:xfrm>
            <a:custGeom>
              <a:avLst/>
              <a:gdLst>
                <a:gd name="T0" fmla="*/ 73 w 99"/>
                <a:gd name="T1" fmla="*/ 20 h 85"/>
                <a:gd name="T2" fmla="*/ 63 w 99"/>
                <a:gd name="T3" fmla="*/ 12 h 85"/>
                <a:gd name="T4" fmla="*/ 51 w 99"/>
                <a:gd name="T5" fmla="*/ 3 h 85"/>
                <a:gd name="T6" fmla="*/ 48 w 99"/>
                <a:gd name="T7" fmla="*/ 0 h 85"/>
                <a:gd name="T8" fmla="*/ 45 w 99"/>
                <a:gd name="T9" fmla="*/ 3 h 85"/>
                <a:gd name="T10" fmla="*/ 45 w 99"/>
                <a:gd name="T11" fmla="*/ 5 h 85"/>
                <a:gd name="T12" fmla="*/ 42 w 99"/>
                <a:gd name="T13" fmla="*/ 8 h 85"/>
                <a:gd name="T14" fmla="*/ 34 w 99"/>
                <a:gd name="T15" fmla="*/ 12 h 85"/>
                <a:gd name="T16" fmla="*/ 34 w 99"/>
                <a:gd name="T17" fmla="*/ 20 h 85"/>
                <a:gd name="T18" fmla="*/ 30 w 99"/>
                <a:gd name="T19" fmla="*/ 24 h 85"/>
                <a:gd name="T20" fmla="*/ 27 w 99"/>
                <a:gd name="T21" fmla="*/ 32 h 85"/>
                <a:gd name="T22" fmla="*/ 22 w 99"/>
                <a:gd name="T23" fmla="*/ 29 h 85"/>
                <a:gd name="T24" fmla="*/ 18 w 99"/>
                <a:gd name="T25" fmla="*/ 24 h 85"/>
                <a:gd name="T26" fmla="*/ 9 w 99"/>
                <a:gd name="T27" fmla="*/ 29 h 85"/>
                <a:gd name="T28" fmla="*/ 3 w 99"/>
                <a:gd name="T29" fmla="*/ 29 h 85"/>
                <a:gd name="T30" fmla="*/ 6 w 99"/>
                <a:gd name="T31" fmla="*/ 42 h 85"/>
                <a:gd name="T32" fmla="*/ 13 w 99"/>
                <a:gd name="T33" fmla="*/ 32 h 85"/>
                <a:gd name="T34" fmla="*/ 21 w 99"/>
                <a:gd name="T35" fmla="*/ 35 h 85"/>
                <a:gd name="T36" fmla="*/ 24 w 99"/>
                <a:gd name="T37" fmla="*/ 45 h 85"/>
                <a:gd name="T38" fmla="*/ 28 w 99"/>
                <a:gd name="T39" fmla="*/ 55 h 85"/>
                <a:gd name="T40" fmla="*/ 31 w 99"/>
                <a:gd name="T41" fmla="*/ 63 h 85"/>
                <a:gd name="T42" fmla="*/ 51 w 99"/>
                <a:gd name="T43" fmla="*/ 73 h 85"/>
                <a:gd name="T44" fmla="*/ 63 w 99"/>
                <a:gd name="T45" fmla="*/ 76 h 85"/>
                <a:gd name="T46" fmla="*/ 60 w 99"/>
                <a:gd name="T47" fmla="*/ 72 h 85"/>
                <a:gd name="T48" fmla="*/ 49 w 99"/>
                <a:gd name="T49" fmla="*/ 60 h 85"/>
                <a:gd name="T50" fmla="*/ 43 w 99"/>
                <a:gd name="T51" fmla="*/ 55 h 85"/>
                <a:gd name="T52" fmla="*/ 43 w 99"/>
                <a:gd name="T53" fmla="*/ 48 h 85"/>
                <a:gd name="T54" fmla="*/ 39 w 99"/>
                <a:gd name="T55" fmla="*/ 42 h 85"/>
                <a:gd name="T56" fmla="*/ 37 w 99"/>
                <a:gd name="T57" fmla="*/ 37 h 85"/>
                <a:gd name="T58" fmla="*/ 42 w 99"/>
                <a:gd name="T59" fmla="*/ 32 h 85"/>
                <a:gd name="T60" fmla="*/ 51 w 99"/>
                <a:gd name="T61" fmla="*/ 32 h 85"/>
                <a:gd name="T62" fmla="*/ 58 w 99"/>
                <a:gd name="T63" fmla="*/ 30 h 85"/>
                <a:gd name="T64" fmla="*/ 63 w 99"/>
                <a:gd name="T65" fmla="*/ 32 h 85"/>
                <a:gd name="T66" fmla="*/ 69 w 99"/>
                <a:gd name="T67" fmla="*/ 33 h 85"/>
                <a:gd name="T68" fmla="*/ 75 w 99"/>
                <a:gd name="T69" fmla="*/ 33 h 85"/>
                <a:gd name="T70" fmla="*/ 79 w 99"/>
                <a:gd name="T71" fmla="*/ 33 h 85"/>
                <a:gd name="T72" fmla="*/ 84 w 99"/>
                <a:gd name="T73" fmla="*/ 35 h 85"/>
                <a:gd name="T74" fmla="*/ 88 w 99"/>
                <a:gd name="T75" fmla="*/ 39 h 85"/>
                <a:gd name="T76" fmla="*/ 94 w 99"/>
                <a:gd name="T77" fmla="*/ 39 h 85"/>
                <a:gd name="T78" fmla="*/ 94 w 99"/>
                <a:gd name="T79" fmla="*/ 33 h 85"/>
                <a:gd name="T80" fmla="*/ 97 w 99"/>
                <a:gd name="T81" fmla="*/ 32 h 85"/>
                <a:gd name="T82" fmla="*/ 97 w 99"/>
                <a:gd name="T83" fmla="*/ 30 h 85"/>
                <a:gd name="T84" fmla="*/ 93 w 99"/>
                <a:gd name="T85" fmla="*/ 29 h 85"/>
                <a:gd name="T86" fmla="*/ 91 w 99"/>
                <a:gd name="T87" fmla="*/ 26 h 85"/>
                <a:gd name="T88" fmla="*/ 91 w 99"/>
                <a:gd name="T89" fmla="*/ 24 h 85"/>
                <a:gd name="T90" fmla="*/ 90 w 99"/>
                <a:gd name="T91" fmla="*/ 21 h 85"/>
                <a:gd name="T92" fmla="*/ 87 w 99"/>
                <a:gd name="T93" fmla="*/ 17 h 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
                <a:gd name="T142" fmla="*/ 0 h 85"/>
                <a:gd name="T143" fmla="*/ 99 w 99"/>
                <a:gd name="T144" fmla="*/ 85 h 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 h="85">
                  <a:moveTo>
                    <a:pt x="87" y="17"/>
                  </a:moveTo>
                  <a:lnTo>
                    <a:pt x="84" y="18"/>
                  </a:lnTo>
                  <a:lnTo>
                    <a:pt x="73" y="20"/>
                  </a:lnTo>
                  <a:lnTo>
                    <a:pt x="69" y="17"/>
                  </a:lnTo>
                  <a:lnTo>
                    <a:pt x="66" y="17"/>
                  </a:lnTo>
                  <a:lnTo>
                    <a:pt x="63" y="12"/>
                  </a:lnTo>
                  <a:lnTo>
                    <a:pt x="58" y="9"/>
                  </a:lnTo>
                  <a:lnTo>
                    <a:pt x="55" y="5"/>
                  </a:lnTo>
                  <a:lnTo>
                    <a:pt x="51" y="3"/>
                  </a:lnTo>
                  <a:lnTo>
                    <a:pt x="51" y="2"/>
                  </a:lnTo>
                  <a:lnTo>
                    <a:pt x="51" y="3"/>
                  </a:lnTo>
                  <a:lnTo>
                    <a:pt x="48" y="0"/>
                  </a:lnTo>
                  <a:lnTo>
                    <a:pt x="46" y="0"/>
                  </a:lnTo>
                  <a:lnTo>
                    <a:pt x="45" y="2"/>
                  </a:lnTo>
                  <a:lnTo>
                    <a:pt x="45" y="3"/>
                  </a:lnTo>
                  <a:lnTo>
                    <a:pt x="46" y="5"/>
                  </a:lnTo>
                  <a:lnTo>
                    <a:pt x="45" y="6"/>
                  </a:lnTo>
                  <a:lnTo>
                    <a:pt x="45" y="5"/>
                  </a:lnTo>
                  <a:lnTo>
                    <a:pt x="42" y="5"/>
                  </a:lnTo>
                  <a:lnTo>
                    <a:pt x="42" y="6"/>
                  </a:lnTo>
                  <a:lnTo>
                    <a:pt x="42" y="8"/>
                  </a:lnTo>
                  <a:lnTo>
                    <a:pt x="34" y="9"/>
                  </a:lnTo>
                  <a:lnTo>
                    <a:pt x="34" y="11"/>
                  </a:lnTo>
                  <a:lnTo>
                    <a:pt x="34" y="12"/>
                  </a:lnTo>
                  <a:lnTo>
                    <a:pt x="36" y="14"/>
                  </a:lnTo>
                  <a:lnTo>
                    <a:pt x="36" y="18"/>
                  </a:lnTo>
                  <a:lnTo>
                    <a:pt x="34" y="20"/>
                  </a:lnTo>
                  <a:lnTo>
                    <a:pt x="33" y="20"/>
                  </a:lnTo>
                  <a:lnTo>
                    <a:pt x="28" y="23"/>
                  </a:lnTo>
                  <a:lnTo>
                    <a:pt x="30" y="24"/>
                  </a:lnTo>
                  <a:lnTo>
                    <a:pt x="28" y="26"/>
                  </a:lnTo>
                  <a:lnTo>
                    <a:pt x="28" y="30"/>
                  </a:lnTo>
                  <a:lnTo>
                    <a:pt x="27" y="32"/>
                  </a:lnTo>
                  <a:lnTo>
                    <a:pt x="25" y="29"/>
                  </a:lnTo>
                  <a:lnTo>
                    <a:pt x="24" y="29"/>
                  </a:lnTo>
                  <a:lnTo>
                    <a:pt x="22" y="29"/>
                  </a:lnTo>
                  <a:lnTo>
                    <a:pt x="22" y="30"/>
                  </a:lnTo>
                  <a:lnTo>
                    <a:pt x="21" y="30"/>
                  </a:lnTo>
                  <a:lnTo>
                    <a:pt x="18" y="24"/>
                  </a:lnTo>
                  <a:lnTo>
                    <a:pt x="16" y="24"/>
                  </a:lnTo>
                  <a:lnTo>
                    <a:pt x="15" y="29"/>
                  </a:lnTo>
                  <a:lnTo>
                    <a:pt x="9" y="29"/>
                  </a:lnTo>
                  <a:lnTo>
                    <a:pt x="7" y="27"/>
                  </a:lnTo>
                  <a:lnTo>
                    <a:pt x="7" y="29"/>
                  </a:lnTo>
                  <a:lnTo>
                    <a:pt x="3" y="29"/>
                  </a:lnTo>
                  <a:lnTo>
                    <a:pt x="0" y="27"/>
                  </a:lnTo>
                  <a:lnTo>
                    <a:pt x="1" y="33"/>
                  </a:lnTo>
                  <a:lnTo>
                    <a:pt x="6" y="42"/>
                  </a:lnTo>
                  <a:lnTo>
                    <a:pt x="7" y="43"/>
                  </a:lnTo>
                  <a:lnTo>
                    <a:pt x="9" y="42"/>
                  </a:lnTo>
                  <a:lnTo>
                    <a:pt x="13" y="32"/>
                  </a:lnTo>
                  <a:lnTo>
                    <a:pt x="18" y="32"/>
                  </a:lnTo>
                  <a:lnTo>
                    <a:pt x="19" y="35"/>
                  </a:lnTo>
                  <a:lnTo>
                    <a:pt x="21" y="35"/>
                  </a:lnTo>
                  <a:lnTo>
                    <a:pt x="22" y="37"/>
                  </a:lnTo>
                  <a:lnTo>
                    <a:pt x="24" y="40"/>
                  </a:lnTo>
                  <a:lnTo>
                    <a:pt x="24" y="45"/>
                  </a:lnTo>
                  <a:lnTo>
                    <a:pt x="25" y="49"/>
                  </a:lnTo>
                  <a:lnTo>
                    <a:pt x="31" y="54"/>
                  </a:lnTo>
                  <a:lnTo>
                    <a:pt x="28" y="55"/>
                  </a:lnTo>
                  <a:lnTo>
                    <a:pt x="28" y="57"/>
                  </a:lnTo>
                  <a:lnTo>
                    <a:pt x="28" y="58"/>
                  </a:lnTo>
                  <a:lnTo>
                    <a:pt x="31" y="63"/>
                  </a:lnTo>
                  <a:lnTo>
                    <a:pt x="40" y="69"/>
                  </a:lnTo>
                  <a:lnTo>
                    <a:pt x="42" y="73"/>
                  </a:lnTo>
                  <a:lnTo>
                    <a:pt x="51" y="73"/>
                  </a:lnTo>
                  <a:lnTo>
                    <a:pt x="67" y="85"/>
                  </a:lnTo>
                  <a:lnTo>
                    <a:pt x="69" y="84"/>
                  </a:lnTo>
                  <a:lnTo>
                    <a:pt x="63" y="76"/>
                  </a:lnTo>
                  <a:lnTo>
                    <a:pt x="61" y="73"/>
                  </a:lnTo>
                  <a:lnTo>
                    <a:pt x="61" y="72"/>
                  </a:lnTo>
                  <a:lnTo>
                    <a:pt x="60" y="72"/>
                  </a:lnTo>
                  <a:lnTo>
                    <a:pt x="52" y="64"/>
                  </a:lnTo>
                  <a:lnTo>
                    <a:pt x="52" y="63"/>
                  </a:lnTo>
                  <a:lnTo>
                    <a:pt x="49" y="60"/>
                  </a:lnTo>
                  <a:lnTo>
                    <a:pt x="48" y="58"/>
                  </a:lnTo>
                  <a:lnTo>
                    <a:pt x="45" y="55"/>
                  </a:lnTo>
                  <a:lnTo>
                    <a:pt x="43" y="55"/>
                  </a:lnTo>
                  <a:lnTo>
                    <a:pt x="45" y="52"/>
                  </a:lnTo>
                  <a:lnTo>
                    <a:pt x="43" y="49"/>
                  </a:lnTo>
                  <a:lnTo>
                    <a:pt x="43" y="48"/>
                  </a:lnTo>
                  <a:lnTo>
                    <a:pt x="42" y="46"/>
                  </a:lnTo>
                  <a:lnTo>
                    <a:pt x="40" y="43"/>
                  </a:lnTo>
                  <a:lnTo>
                    <a:pt x="39" y="42"/>
                  </a:lnTo>
                  <a:lnTo>
                    <a:pt x="37" y="40"/>
                  </a:lnTo>
                  <a:lnTo>
                    <a:pt x="37" y="39"/>
                  </a:lnTo>
                  <a:lnTo>
                    <a:pt x="37" y="37"/>
                  </a:lnTo>
                  <a:lnTo>
                    <a:pt x="37" y="32"/>
                  </a:lnTo>
                  <a:lnTo>
                    <a:pt x="40" y="30"/>
                  </a:lnTo>
                  <a:lnTo>
                    <a:pt x="42" y="32"/>
                  </a:lnTo>
                  <a:lnTo>
                    <a:pt x="46" y="36"/>
                  </a:lnTo>
                  <a:lnTo>
                    <a:pt x="48" y="36"/>
                  </a:lnTo>
                  <a:lnTo>
                    <a:pt x="51" y="32"/>
                  </a:lnTo>
                  <a:lnTo>
                    <a:pt x="55" y="32"/>
                  </a:lnTo>
                  <a:lnTo>
                    <a:pt x="57" y="30"/>
                  </a:lnTo>
                  <a:lnTo>
                    <a:pt x="58" y="30"/>
                  </a:lnTo>
                  <a:lnTo>
                    <a:pt x="61" y="33"/>
                  </a:lnTo>
                  <a:lnTo>
                    <a:pt x="63" y="33"/>
                  </a:lnTo>
                  <a:lnTo>
                    <a:pt x="63" y="32"/>
                  </a:lnTo>
                  <a:lnTo>
                    <a:pt x="64" y="33"/>
                  </a:lnTo>
                  <a:lnTo>
                    <a:pt x="69" y="35"/>
                  </a:lnTo>
                  <a:lnTo>
                    <a:pt x="69" y="33"/>
                  </a:lnTo>
                  <a:lnTo>
                    <a:pt x="70" y="33"/>
                  </a:lnTo>
                  <a:lnTo>
                    <a:pt x="73" y="36"/>
                  </a:lnTo>
                  <a:lnTo>
                    <a:pt x="75" y="33"/>
                  </a:lnTo>
                  <a:lnTo>
                    <a:pt x="76" y="33"/>
                  </a:lnTo>
                  <a:lnTo>
                    <a:pt x="78" y="35"/>
                  </a:lnTo>
                  <a:lnTo>
                    <a:pt x="79" y="33"/>
                  </a:lnTo>
                  <a:lnTo>
                    <a:pt x="82" y="35"/>
                  </a:lnTo>
                  <a:lnTo>
                    <a:pt x="84" y="36"/>
                  </a:lnTo>
                  <a:lnTo>
                    <a:pt x="84" y="35"/>
                  </a:lnTo>
                  <a:lnTo>
                    <a:pt x="87" y="35"/>
                  </a:lnTo>
                  <a:lnTo>
                    <a:pt x="88" y="37"/>
                  </a:lnTo>
                  <a:lnTo>
                    <a:pt x="88" y="39"/>
                  </a:lnTo>
                  <a:lnTo>
                    <a:pt x="90" y="40"/>
                  </a:lnTo>
                  <a:lnTo>
                    <a:pt x="93" y="40"/>
                  </a:lnTo>
                  <a:lnTo>
                    <a:pt x="94" y="39"/>
                  </a:lnTo>
                  <a:lnTo>
                    <a:pt x="94" y="37"/>
                  </a:lnTo>
                  <a:lnTo>
                    <a:pt x="93" y="35"/>
                  </a:lnTo>
                  <a:lnTo>
                    <a:pt x="94" y="33"/>
                  </a:lnTo>
                  <a:lnTo>
                    <a:pt x="94" y="32"/>
                  </a:lnTo>
                  <a:lnTo>
                    <a:pt x="96" y="32"/>
                  </a:lnTo>
                  <a:lnTo>
                    <a:pt x="97" y="32"/>
                  </a:lnTo>
                  <a:lnTo>
                    <a:pt x="99" y="32"/>
                  </a:lnTo>
                  <a:lnTo>
                    <a:pt x="99" y="30"/>
                  </a:lnTo>
                  <a:lnTo>
                    <a:pt x="97" y="30"/>
                  </a:lnTo>
                  <a:lnTo>
                    <a:pt x="96" y="30"/>
                  </a:lnTo>
                  <a:lnTo>
                    <a:pt x="94" y="30"/>
                  </a:lnTo>
                  <a:lnTo>
                    <a:pt x="93" y="29"/>
                  </a:lnTo>
                  <a:lnTo>
                    <a:pt x="91" y="29"/>
                  </a:lnTo>
                  <a:lnTo>
                    <a:pt x="91" y="27"/>
                  </a:lnTo>
                  <a:lnTo>
                    <a:pt x="91" y="26"/>
                  </a:lnTo>
                  <a:lnTo>
                    <a:pt x="93" y="26"/>
                  </a:lnTo>
                  <a:lnTo>
                    <a:pt x="93" y="24"/>
                  </a:lnTo>
                  <a:lnTo>
                    <a:pt x="91" y="24"/>
                  </a:lnTo>
                  <a:lnTo>
                    <a:pt x="90" y="24"/>
                  </a:lnTo>
                  <a:lnTo>
                    <a:pt x="90" y="23"/>
                  </a:lnTo>
                  <a:lnTo>
                    <a:pt x="90" y="21"/>
                  </a:lnTo>
                  <a:lnTo>
                    <a:pt x="90" y="20"/>
                  </a:lnTo>
                  <a:lnTo>
                    <a:pt x="90" y="18"/>
                  </a:lnTo>
                  <a:lnTo>
                    <a:pt x="87" y="17"/>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92" name="Freeform 866"/>
            <p:cNvSpPr>
              <a:spLocks/>
            </p:cNvSpPr>
            <p:nvPr/>
          </p:nvSpPr>
          <p:spPr bwMode="auto">
            <a:xfrm>
              <a:off x="3061" y="1937"/>
              <a:ext cx="29" cy="66"/>
            </a:xfrm>
            <a:custGeom>
              <a:avLst/>
              <a:gdLst>
                <a:gd name="T0" fmla="*/ 15 w 29"/>
                <a:gd name="T1" fmla="*/ 66 h 66"/>
                <a:gd name="T2" fmla="*/ 12 w 29"/>
                <a:gd name="T3" fmla="*/ 64 h 66"/>
                <a:gd name="T4" fmla="*/ 11 w 29"/>
                <a:gd name="T5" fmla="*/ 61 h 66"/>
                <a:gd name="T6" fmla="*/ 9 w 29"/>
                <a:gd name="T7" fmla="*/ 58 h 66"/>
                <a:gd name="T8" fmla="*/ 3 w 29"/>
                <a:gd name="T9" fmla="*/ 57 h 66"/>
                <a:gd name="T10" fmla="*/ 0 w 29"/>
                <a:gd name="T11" fmla="*/ 49 h 66"/>
                <a:gd name="T12" fmla="*/ 2 w 29"/>
                <a:gd name="T13" fmla="*/ 49 h 66"/>
                <a:gd name="T14" fmla="*/ 0 w 29"/>
                <a:gd name="T15" fmla="*/ 43 h 66"/>
                <a:gd name="T16" fmla="*/ 2 w 29"/>
                <a:gd name="T17" fmla="*/ 39 h 66"/>
                <a:gd name="T18" fmla="*/ 3 w 29"/>
                <a:gd name="T19" fmla="*/ 39 h 66"/>
                <a:gd name="T20" fmla="*/ 2 w 29"/>
                <a:gd name="T21" fmla="*/ 36 h 66"/>
                <a:gd name="T22" fmla="*/ 3 w 29"/>
                <a:gd name="T23" fmla="*/ 33 h 66"/>
                <a:gd name="T24" fmla="*/ 2 w 29"/>
                <a:gd name="T25" fmla="*/ 30 h 66"/>
                <a:gd name="T26" fmla="*/ 5 w 29"/>
                <a:gd name="T27" fmla="*/ 19 h 66"/>
                <a:gd name="T28" fmla="*/ 3 w 29"/>
                <a:gd name="T29" fmla="*/ 18 h 66"/>
                <a:gd name="T30" fmla="*/ 0 w 29"/>
                <a:gd name="T31" fmla="*/ 18 h 66"/>
                <a:gd name="T32" fmla="*/ 2 w 29"/>
                <a:gd name="T33" fmla="*/ 13 h 66"/>
                <a:gd name="T34" fmla="*/ 2 w 29"/>
                <a:gd name="T35" fmla="*/ 9 h 66"/>
                <a:gd name="T36" fmla="*/ 3 w 29"/>
                <a:gd name="T37" fmla="*/ 4 h 66"/>
                <a:gd name="T38" fmla="*/ 5 w 29"/>
                <a:gd name="T39" fmla="*/ 3 h 66"/>
                <a:gd name="T40" fmla="*/ 6 w 29"/>
                <a:gd name="T41" fmla="*/ 0 h 66"/>
                <a:gd name="T42" fmla="*/ 9 w 29"/>
                <a:gd name="T43" fmla="*/ 3 h 66"/>
                <a:gd name="T44" fmla="*/ 14 w 29"/>
                <a:gd name="T45" fmla="*/ 3 h 66"/>
                <a:gd name="T46" fmla="*/ 15 w 29"/>
                <a:gd name="T47" fmla="*/ 6 h 66"/>
                <a:gd name="T48" fmla="*/ 18 w 29"/>
                <a:gd name="T49" fmla="*/ 7 h 66"/>
                <a:gd name="T50" fmla="*/ 23 w 29"/>
                <a:gd name="T51" fmla="*/ 13 h 66"/>
                <a:gd name="T52" fmla="*/ 21 w 29"/>
                <a:gd name="T53" fmla="*/ 28 h 66"/>
                <a:gd name="T54" fmla="*/ 23 w 29"/>
                <a:gd name="T55" fmla="*/ 34 h 66"/>
                <a:gd name="T56" fmla="*/ 29 w 29"/>
                <a:gd name="T57" fmla="*/ 40 h 66"/>
                <a:gd name="T58" fmla="*/ 29 w 29"/>
                <a:gd name="T59" fmla="*/ 48 h 66"/>
                <a:gd name="T60" fmla="*/ 26 w 29"/>
                <a:gd name="T61" fmla="*/ 51 h 66"/>
                <a:gd name="T62" fmla="*/ 23 w 29"/>
                <a:gd name="T63" fmla="*/ 57 h 66"/>
                <a:gd name="T64" fmla="*/ 20 w 29"/>
                <a:gd name="T65" fmla="*/ 58 h 66"/>
                <a:gd name="T66" fmla="*/ 18 w 29"/>
                <a:gd name="T67" fmla="*/ 63 h 66"/>
                <a:gd name="T68" fmla="*/ 18 w 29"/>
                <a:gd name="T69" fmla="*/ 64 h 66"/>
                <a:gd name="T70" fmla="*/ 15 w 29"/>
                <a:gd name="T71" fmla="*/ 66 h 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66"/>
                <a:gd name="T110" fmla="*/ 29 w 29"/>
                <a:gd name="T111" fmla="*/ 66 h 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66">
                  <a:moveTo>
                    <a:pt x="15" y="66"/>
                  </a:moveTo>
                  <a:lnTo>
                    <a:pt x="12" y="64"/>
                  </a:lnTo>
                  <a:lnTo>
                    <a:pt x="11" y="61"/>
                  </a:lnTo>
                  <a:lnTo>
                    <a:pt x="9" y="58"/>
                  </a:lnTo>
                  <a:lnTo>
                    <a:pt x="3" y="57"/>
                  </a:lnTo>
                  <a:lnTo>
                    <a:pt x="0" y="49"/>
                  </a:lnTo>
                  <a:lnTo>
                    <a:pt x="2" y="49"/>
                  </a:lnTo>
                  <a:lnTo>
                    <a:pt x="0" y="43"/>
                  </a:lnTo>
                  <a:lnTo>
                    <a:pt x="2" y="39"/>
                  </a:lnTo>
                  <a:lnTo>
                    <a:pt x="3" y="39"/>
                  </a:lnTo>
                  <a:lnTo>
                    <a:pt x="2" y="36"/>
                  </a:lnTo>
                  <a:lnTo>
                    <a:pt x="3" y="33"/>
                  </a:lnTo>
                  <a:lnTo>
                    <a:pt x="2" y="30"/>
                  </a:lnTo>
                  <a:lnTo>
                    <a:pt x="5" y="19"/>
                  </a:lnTo>
                  <a:lnTo>
                    <a:pt x="3" y="18"/>
                  </a:lnTo>
                  <a:lnTo>
                    <a:pt x="0" y="18"/>
                  </a:lnTo>
                  <a:lnTo>
                    <a:pt x="2" y="13"/>
                  </a:lnTo>
                  <a:lnTo>
                    <a:pt x="2" y="9"/>
                  </a:lnTo>
                  <a:lnTo>
                    <a:pt x="3" y="4"/>
                  </a:lnTo>
                  <a:lnTo>
                    <a:pt x="5" y="3"/>
                  </a:lnTo>
                  <a:lnTo>
                    <a:pt x="6" y="0"/>
                  </a:lnTo>
                  <a:lnTo>
                    <a:pt x="9" y="3"/>
                  </a:lnTo>
                  <a:lnTo>
                    <a:pt x="14" y="3"/>
                  </a:lnTo>
                  <a:lnTo>
                    <a:pt x="15" y="6"/>
                  </a:lnTo>
                  <a:lnTo>
                    <a:pt x="18" y="7"/>
                  </a:lnTo>
                  <a:lnTo>
                    <a:pt x="23" y="13"/>
                  </a:lnTo>
                  <a:lnTo>
                    <a:pt x="21" y="28"/>
                  </a:lnTo>
                  <a:lnTo>
                    <a:pt x="23" y="34"/>
                  </a:lnTo>
                  <a:lnTo>
                    <a:pt x="29" y="40"/>
                  </a:lnTo>
                  <a:lnTo>
                    <a:pt x="29" y="48"/>
                  </a:lnTo>
                  <a:lnTo>
                    <a:pt x="26" y="51"/>
                  </a:lnTo>
                  <a:lnTo>
                    <a:pt x="23" y="57"/>
                  </a:lnTo>
                  <a:lnTo>
                    <a:pt x="20" y="58"/>
                  </a:lnTo>
                  <a:lnTo>
                    <a:pt x="18" y="63"/>
                  </a:lnTo>
                  <a:lnTo>
                    <a:pt x="18" y="64"/>
                  </a:lnTo>
                  <a:lnTo>
                    <a:pt x="15" y="66"/>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93" name="Freeform 867"/>
            <p:cNvSpPr>
              <a:spLocks/>
            </p:cNvSpPr>
            <p:nvPr/>
          </p:nvSpPr>
          <p:spPr bwMode="auto">
            <a:xfrm>
              <a:off x="4386" y="2590"/>
              <a:ext cx="3" cy="4"/>
            </a:xfrm>
            <a:custGeom>
              <a:avLst/>
              <a:gdLst>
                <a:gd name="T0" fmla="*/ 1 w 3"/>
                <a:gd name="T1" fmla="*/ 0 h 4"/>
                <a:gd name="T2" fmla="*/ 0 w 3"/>
                <a:gd name="T3" fmla="*/ 0 h 4"/>
                <a:gd name="T4" fmla="*/ 0 w 3"/>
                <a:gd name="T5" fmla="*/ 3 h 4"/>
                <a:gd name="T6" fmla="*/ 1 w 3"/>
                <a:gd name="T7" fmla="*/ 4 h 4"/>
                <a:gd name="T8" fmla="*/ 3 w 3"/>
                <a:gd name="T9" fmla="*/ 3 h 4"/>
                <a:gd name="T10" fmla="*/ 3 w 3"/>
                <a:gd name="T11" fmla="*/ 1 h 4"/>
                <a:gd name="T12" fmla="*/ 1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1" y="0"/>
                  </a:moveTo>
                  <a:lnTo>
                    <a:pt x="0" y="0"/>
                  </a:lnTo>
                  <a:lnTo>
                    <a:pt x="0" y="3"/>
                  </a:lnTo>
                  <a:lnTo>
                    <a:pt x="1" y="4"/>
                  </a:lnTo>
                  <a:lnTo>
                    <a:pt x="3" y="3"/>
                  </a:lnTo>
                  <a:lnTo>
                    <a:pt x="3" y="1"/>
                  </a:lnTo>
                  <a:lnTo>
                    <a:pt x="1"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94" name="Freeform 868"/>
            <p:cNvSpPr>
              <a:spLocks/>
            </p:cNvSpPr>
            <p:nvPr/>
          </p:nvSpPr>
          <p:spPr bwMode="auto">
            <a:xfrm>
              <a:off x="4374" y="2372"/>
              <a:ext cx="132" cy="258"/>
            </a:xfrm>
            <a:custGeom>
              <a:avLst/>
              <a:gdLst>
                <a:gd name="T0" fmla="*/ 39 w 132"/>
                <a:gd name="T1" fmla="*/ 8 h 258"/>
                <a:gd name="T2" fmla="*/ 7 w 132"/>
                <a:gd name="T3" fmla="*/ 20 h 258"/>
                <a:gd name="T4" fmla="*/ 0 w 132"/>
                <a:gd name="T5" fmla="*/ 41 h 258"/>
                <a:gd name="T6" fmla="*/ 15 w 132"/>
                <a:gd name="T7" fmla="*/ 63 h 258"/>
                <a:gd name="T8" fmla="*/ 21 w 132"/>
                <a:gd name="T9" fmla="*/ 80 h 258"/>
                <a:gd name="T10" fmla="*/ 16 w 132"/>
                <a:gd name="T11" fmla="*/ 93 h 258"/>
                <a:gd name="T12" fmla="*/ 10 w 132"/>
                <a:gd name="T13" fmla="*/ 102 h 258"/>
                <a:gd name="T14" fmla="*/ 27 w 132"/>
                <a:gd name="T15" fmla="*/ 138 h 258"/>
                <a:gd name="T16" fmla="*/ 34 w 132"/>
                <a:gd name="T17" fmla="*/ 156 h 258"/>
                <a:gd name="T18" fmla="*/ 12 w 132"/>
                <a:gd name="T19" fmla="*/ 213 h 258"/>
                <a:gd name="T20" fmla="*/ 25 w 132"/>
                <a:gd name="T21" fmla="*/ 222 h 258"/>
                <a:gd name="T22" fmla="*/ 36 w 132"/>
                <a:gd name="T23" fmla="*/ 237 h 258"/>
                <a:gd name="T24" fmla="*/ 46 w 132"/>
                <a:gd name="T25" fmla="*/ 242 h 258"/>
                <a:gd name="T26" fmla="*/ 60 w 132"/>
                <a:gd name="T27" fmla="*/ 250 h 258"/>
                <a:gd name="T28" fmla="*/ 69 w 132"/>
                <a:gd name="T29" fmla="*/ 253 h 258"/>
                <a:gd name="T30" fmla="*/ 76 w 132"/>
                <a:gd name="T31" fmla="*/ 250 h 258"/>
                <a:gd name="T32" fmla="*/ 51 w 132"/>
                <a:gd name="T33" fmla="*/ 231 h 258"/>
                <a:gd name="T34" fmla="*/ 40 w 132"/>
                <a:gd name="T35" fmla="*/ 201 h 258"/>
                <a:gd name="T36" fmla="*/ 31 w 132"/>
                <a:gd name="T37" fmla="*/ 200 h 258"/>
                <a:gd name="T38" fmla="*/ 28 w 132"/>
                <a:gd name="T39" fmla="*/ 177 h 258"/>
                <a:gd name="T40" fmla="*/ 31 w 132"/>
                <a:gd name="T41" fmla="*/ 170 h 258"/>
                <a:gd name="T42" fmla="*/ 42 w 132"/>
                <a:gd name="T43" fmla="*/ 134 h 258"/>
                <a:gd name="T44" fmla="*/ 49 w 132"/>
                <a:gd name="T45" fmla="*/ 125 h 258"/>
                <a:gd name="T46" fmla="*/ 55 w 132"/>
                <a:gd name="T47" fmla="*/ 140 h 258"/>
                <a:gd name="T48" fmla="*/ 72 w 132"/>
                <a:gd name="T49" fmla="*/ 141 h 258"/>
                <a:gd name="T50" fmla="*/ 84 w 132"/>
                <a:gd name="T51" fmla="*/ 150 h 258"/>
                <a:gd name="T52" fmla="*/ 90 w 132"/>
                <a:gd name="T53" fmla="*/ 158 h 258"/>
                <a:gd name="T54" fmla="*/ 85 w 132"/>
                <a:gd name="T55" fmla="*/ 146 h 258"/>
                <a:gd name="T56" fmla="*/ 79 w 132"/>
                <a:gd name="T57" fmla="*/ 126 h 258"/>
                <a:gd name="T58" fmla="*/ 85 w 132"/>
                <a:gd name="T59" fmla="*/ 120 h 258"/>
                <a:gd name="T60" fmla="*/ 121 w 132"/>
                <a:gd name="T61" fmla="*/ 111 h 258"/>
                <a:gd name="T62" fmla="*/ 127 w 132"/>
                <a:gd name="T63" fmla="*/ 111 h 258"/>
                <a:gd name="T64" fmla="*/ 132 w 132"/>
                <a:gd name="T65" fmla="*/ 95 h 258"/>
                <a:gd name="T66" fmla="*/ 132 w 132"/>
                <a:gd name="T67" fmla="*/ 87 h 258"/>
                <a:gd name="T68" fmla="*/ 127 w 132"/>
                <a:gd name="T69" fmla="*/ 83 h 258"/>
                <a:gd name="T70" fmla="*/ 120 w 132"/>
                <a:gd name="T71" fmla="*/ 77 h 258"/>
                <a:gd name="T72" fmla="*/ 115 w 132"/>
                <a:gd name="T73" fmla="*/ 56 h 258"/>
                <a:gd name="T74" fmla="*/ 108 w 132"/>
                <a:gd name="T75" fmla="*/ 48 h 258"/>
                <a:gd name="T76" fmla="*/ 91 w 132"/>
                <a:gd name="T77" fmla="*/ 45 h 258"/>
                <a:gd name="T78" fmla="*/ 81 w 132"/>
                <a:gd name="T79" fmla="*/ 50 h 258"/>
                <a:gd name="T80" fmla="*/ 75 w 132"/>
                <a:gd name="T81" fmla="*/ 44 h 258"/>
                <a:gd name="T82" fmla="*/ 60 w 132"/>
                <a:gd name="T83" fmla="*/ 51 h 258"/>
                <a:gd name="T84" fmla="*/ 57 w 132"/>
                <a:gd name="T85" fmla="*/ 54 h 258"/>
                <a:gd name="T86" fmla="*/ 58 w 132"/>
                <a:gd name="T87" fmla="*/ 24 h 258"/>
                <a:gd name="T88" fmla="*/ 51 w 132"/>
                <a:gd name="T89" fmla="*/ 18 h 258"/>
                <a:gd name="T90" fmla="*/ 46 w 132"/>
                <a:gd name="T91" fmla="*/ 3 h 258"/>
                <a:gd name="T92" fmla="*/ 43 w 132"/>
                <a:gd name="T93" fmla="*/ 0 h 2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2"/>
                <a:gd name="T142" fmla="*/ 0 h 258"/>
                <a:gd name="T143" fmla="*/ 132 w 132"/>
                <a:gd name="T144" fmla="*/ 258 h 2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2" h="258">
                  <a:moveTo>
                    <a:pt x="45" y="0"/>
                  </a:moveTo>
                  <a:lnTo>
                    <a:pt x="42" y="0"/>
                  </a:lnTo>
                  <a:lnTo>
                    <a:pt x="39" y="8"/>
                  </a:lnTo>
                  <a:lnTo>
                    <a:pt x="34" y="8"/>
                  </a:lnTo>
                  <a:lnTo>
                    <a:pt x="21" y="18"/>
                  </a:lnTo>
                  <a:lnTo>
                    <a:pt x="7" y="20"/>
                  </a:lnTo>
                  <a:lnTo>
                    <a:pt x="3" y="36"/>
                  </a:lnTo>
                  <a:lnTo>
                    <a:pt x="3" y="39"/>
                  </a:lnTo>
                  <a:lnTo>
                    <a:pt x="0" y="41"/>
                  </a:lnTo>
                  <a:lnTo>
                    <a:pt x="6" y="56"/>
                  </a:lnTo>
                  <a:lnTo>
                    <a:pt x="13" y="60"/>
                  </a:lnTo>
                  <a:lnTo>
                    <a:pt x="15" y="63"/>
                  </a:lnTo>
                  <a:lnTo>
                    <a:pt x="16" y="77"/>
                  </a:lnTo>
                  <a:lnTo>
                    <a:pt x="19" y="77"/>
                  </a:lnTo>
                  <a:lnTo>
                    <a:pt x="21" y="80"/>
                  </a:lnTo>
                  <a:lnTo>
                    <a:pt x="18" y="83"/>
                  </a:lnTo>
                  <a:lnTo>
                    <a:pt x="16" y="89"/>
                  </a:lnTo>
                  <a:lnTo>
                    <a:pt x="16" y="93"/>
                  </a:lnTo>
                  <a:lnTo>
                    <a:pt x="12" y="96"/>
                  </a:lnTo>
                  <a:lnTo>
                    <a:pt x="10" y="99"/>
                  </a:lnTo>
                  <a:lnTo>
                    <a:pt x="10" y="102"/>
                  </a:lnTo>
                  <a:lnTo>
                    <a:pt x="12" y="108"/>
                  </a:lnTo>
                  <a:lnTo>
                    <a:pt x="24" y="119"/>
                  </a:lnTo>
                  <a:lnTo>
                    <a:pt x="27" y="138"/>
                  </a:lnTo>
                  <a:lnTo>
                    <a:pt x="28" y="138"/>
                  </a:lnTo>
                  <a:lnTo>
                    <a:pt x="34" y="153"/>
                  </a:lnTo>
                  <a:lnTo>
                    <a:pt x="34" y="156"/>
                  </a:lnTo>
                  <a:lnTo>
                    <a:pt x="28" y="165"/>
                  </a:lnTo>
                  <a:lnTo>
                    <a:pt x="25" y="168"/>
                  </a:lnTo>
                  <a:lnTo>
                    <a:pt x="12" y="213"/>
                  </a:lnTo>
                  <a:lnTo>
                    <a:pt x="13" y="216"/>
                  </a:lnTo>
                  <a:lnTo>
                    <a:pt x="19" y="215"/>
                  </a:lnTo>
                  <a:lnTo>
                    <a:pt x="25" y="222"/>
                  </a:lnTo>
                  <a:lnTo>
                    <a:pt x="27" y="222"/>
                  </a:lnTo>
                  <a:lnTo>
                    <a:pt x="34" y="233"/>
                  </a:lnTo>
                  <a:lnTo>
                    <a:pt x="36" y="237"/>
                  </a:lnTo>
                  <a:lnTo>
                    <a:pt x="45" y="246"/>
                  </a:lnTo>
                  <a:lnTo>
                    <a:pt x="43" y="242"/>
                  </a:lnTo>
                  <a:lnTo>
                    <a:pt x="46" y="242"/>
                  </a:lnTo>
                  <a:lnTo>
                    <a:pt x="49" y="245"/>
                  </a:lnTo>
                  <a:lnTo>
                    <a:pt x="57" y="246"/>
                  </a:lnTo>
                  <a:lnTo>
                    <a:pt x="60" y="250"/>
                  </a:lnTo>
                  <a:lnTo>
                    <a:pt x="60" y="255"/>
                  </a:lnTo>
                  <a:lnTo>
                    <a:pt x="61" y="258"/>
                  </a:lnTo>
                  <a:lnTo>
                    <a:pt x="69" y="253"/>
                  </a:lnTo>
                  <a:lnTo>
                    <a:pt x="72" y="253"/>
                  </a:lnTo>
                  <a:lnTo>
                    <a:pt x="75" y="253"/>
                  </a:lnTo>
                  <a:lnTo>
                    <a:pt x="76" y="250"/>
                  </a:lnTo>
                  <a:lnTo>
                    <a:pt x="66" y="239"/>
                  </a:lnTo>
                  <a:lnTo>
                    <a:pt x="55" y="237"/>
                  </a:lnTo>
                  <a:lnTo>
                    <a:pt x="51" y="231"/>
                  </a:lnTo>
                  <a:lnTo>
                    <a:pt x="46" y="218"/>
                  </a:lnTo>
                  <a:lnTo>
                    <a:pt x="42" y="212"/>
                  </a:lnTo>
                  <a:lnTo>
                    <a:pt x="40" y="201"/>
                  </a:lnTo>
                  <a:lnTo>
                    <a:pt x="39" y="198"/>
                  </a:lnTo>
                  <a:lnTo>
                    <a:pt x="36" y="198"/>
                  </a:lnTo>
                  <a:lnTo>
                    <a:pt x="31" y="200"/>
                  </a:lnTo>
                  <a:lnTo>
                    <a:pt x="28" y="198"/>
                  </a:lnTo>
                  <a:lnTo>
                    <a:pt x="27" y="182"/>
                  </a:lnTo>
                  <a:lnTo>
                    <a:pt x="28" y="177"/>
                  </a:lnTo>
                  <a:lnTo>
                    <a:pt x="28" y="174"/>
                  </a:lnTo>
                  <a:lnTo>
                    <a:pt x="30" y="173"/>
                  </a:lnTo>
                  <a:lnTo>
                    <a:pt x="31" y="170"/>
                  </a:lnTo>
                  <a:lnTo>
                    <a:pt x="31" y="165"/>
                  </a:lnTo>
                  <a:lnTo>
                    <a:pt x="39" y="149"/>
                  </a:lnTo>
                  <a:lnTo>
                    <a:pt x="42" y="134"/>
                  </a:lnTo>
                  <a:lnTo>
                    <a:pt x="40" y="128"/>
                  </a:lnTo>
                  <a:lnTo>
                    <a:pt x="43" y="126"/>
                  </a:lnTo>
                  <a:lnTo>
                    <a:pt x="49" y="125"/>
                  </a:lnTo>
                  <a:lnTo>
                    <a:pt x="55" y="126"/>
                  </a:lnTo>
                  <a:lnTo>
                    <a:pt x="57" y="128"/>
                  </a:lnTo>
                  <a:lnTo>
                    <a:pt x="55" y="140"/>
                  </a:lnTo>
                  <a:lnTo>
                    <a:pt x="57" y="141"/>
                  </a:lnTo>
                  <a:lnTo>
                    <a:pt x="57" y="140"/>
                  </a:lnTo>
                  <a:lnTo>
                    <a:pt x="72" y="141"/>
                  </a:lnTo>
                  <a:lnTo>
                    <a:pt x="79" y="149"/>
                  </a:lnTo>
                  <a:lnTo>
                    <a:pt x="82" y="150"/>
                  </a:lnTo>
                  <a:lnTo>
                    <a:pt x="84" y="150"/>
                  </a:lnTo>
                  <a:lnTo>
                    <a:pt x="85" y="150"/>
                  </a:lnTo>
                  <a:lnTo>
                    <a:pt x="87" y="156"/>
                  </a:lnTo>
                  <a:lnTo>
                    <a:pt x="90" y="158"/>
                  </a:lnTo>
                  <a:lnTo>
                    <a:pt x="90" y="156"/>
                  </a:lnTo>
                  <a:lnTo>
                    <a:pt x="90" y="153"/>
                  </a:lnTo>
                  <a:lnTo>
                    <a:pt x="85" y="146"/>
                  </a:lnTo>
                  <a:lnTo>
                    <a:pt x="82" y="141"/>
                  </a:lnTo>
                  <a:lnTo>
                    <a:pt x="79" y="131"/>
                  </a:lnTo>
                  <a:lnTo>
                    <a:pt x="79" y="126"/>
                  </a:lnTo>
                  <a:lnTo>
                    <a:pt x="81" y="125"/>
                  </a:lnTo>
                  <a:lnTo>
                    <a:pt x="84" y="122"/>
                  </a:lnTo>
                  <a:lnTo>
                    <a:pt x="85" y="120"/>
                  </a:lnTo>
                  <a:lnTo>
                    <a:pt x="91" y="111"/>
                  </a:lnTo>
                  <a:lnTo>
                    <a:pt x="94" y="111"/>
                  </a:lnTo>
                  <a:lnTo>
                    <a:pt x="121" y="111"/>
                  </a:lnTo>
                  <a:lnTo>
                    <a:pt x="124" y="114"/>
                  </a:lnTo>
                  <a:lnTo>
                    <a:pt x="127" y="113"/>
                  </a:lnTo>
                  <a:lnTo>
                    <a:pt x="127" y="111"/>
                  </a:lnTo>
                  <a:lnTo>
                    <a:pt x="129" y="111"/>
                  </a:lnTo>
                  <a:lnTo>
                    <a:pt x="132" y="108"/>
                  </a:lnTo>
                  <a:lnTo>
                    <a:pt x="132" y="95"/>
                  </a:lnTo>
                  <a:lnTo>
                    <a:pt x="132" y="92"/>
                  </a:lnTo>
                  <a:lnTo>
                    <a:pt x="132" y="89"/>
                  </a:lnTo>
                  <a:lnTo>
                    <a:pt x="132" y="87"/>
                  </a:lnTo>
                  <a:lnTo>
                    <a:pt x="130" y="86"/>
                  </a:lnTo>
                  <a:lnTo>
                    <a:pt x="127" y="84"/>
                  </a:lnTo>
                  <a:lnTo>
                    <a:pt x="127" y="83"/>
                  </a:lnTo>
                  <a:lnTo>
                    <a:pt x="124" y="81"/>
                  </a:lnTo>
                  <a:lnTo>
                    <a:pt x="121" y="80"/>
                  </a:lnTo>
                  <a:lnTo>
                    <a:pt x="120" y="77"/>
                  </a:lnTo>
                  <a:lnTo>
                    <a:pt x="118" y="74"/>
                  </a:lnTo>
                  <a:lnTo>
                    <a:pt x="118" y="62"/>
                  </a:lnTo>
                  <a:lnTo>
                    <a:pt x="115" y="56"/>
                  </a:lnTo>
                  <a:lnTo>
                    <a:pt x="114" y="54"/>
                  </a:lnTo>
                  <a:lnTo>
                    <a:pt x="112" y="51"/>
                  </a:lnTo>
                  <a:lnTo>
                    <a:pt x="108" y="48"/>
                  </a:lnTo>
                  <a:lnTo>
                    <a:pt x="103" y="41"/>
                  </a:lnTo>
                  <a:lnTo>
                    <a:pt x="93" y="42"/>
                  </a:lnTo>
                  <a:lnTo>
                    <a:pt x="91" y="45"/>
                  </a:lnTo>
                  <a:lnTo>
                    <a:pt x="90" y="47"/>
                  </a:lnTo>
                  <a:lnTo>
                    <a:pt x="84" y="50"/>
                  </a:lnTo>
                  <a:lnTo>
                    <a:pt x="81" y="50"/>
                  </a:lnTo>
                  <a:lnTo>
                    <a:pt x="79" y="48"/>
                  </a:lnTo>
                  <a:lnTo>
                    <a:pt x="76" y="45"/>
                  </a:lnTo>
                  <a:lnTo>
                    <a:pt x="75" y="44"/>
                  </a:lnTo>
                  <a:lnTo>
                    <a:pt x="67" y="47"/>
                  </a:lnTo>
                  <a:lnTo>
                    <a:pt x="64" y="50"/>
                  </a:lnTo>
                  <a:lnTo>
                    <a:pt x="60" y="51"/>
                  </a:lnTo>
                  <a:lnTo>
                    <a:pt x="58" y="54"/>
                  </a:lnTo>
                  <a:lnTo>
                    <a:pt x="57" y="56"/>
                  </a:lnTo>
                  <a:lnTo>
                    <a:pt x="57" y="54"/>
                  </a:lnTo>
                  <a:lnTo>
                    <a:pt x="55" y="50"/>
                  </a:lnTo>
                  <a:lnTo>
                    <a:pt x="60" y="30"/>
                  </a:lnTo>
                  <a:lnTo>
                    <a:pt x="58" y="24"/>
                  </a:lnTo>
                  <a:lnTo>
                    <a:pt x="60" y="20"/>
                  </a:lnTo>
                  <a:lnTo>
                    <a:pt x="58" y="18"/>
                  </a:lnTo>
                  <a:lnTo>
                    <a:pt x="51" y="18"/>
                  </a:lnTo>
                  <a:lnTo>
                    <a:pt x="49" y="18"/>
                  </a:lnTo>
                  <a:lnTo>
                    <a:pt x="49" y="8"/>
                  </a:lnTo>
                  <a:lnTo>
                    <a:pt x="46" y="3"/>
                  </a:lnTo>
                  <a:lnTo>
                    <a:pt x="43" y="3"/>
                  </a:lnTo>
                  <a:lnTo>
                    <a:pt x="43" y="2"/>
                  </a:lnTo>
                  <a:lnTo>
                    <a:pt x="43" y="0"/>
                  </a:lnTo>
                  <a:lnTo>
                    <a:pt x="45" y="0"/>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95" name="Freeform 869"/>
            <p:cNvSpPr>
              <a:spLocks/>
            </p:cNvSpPr>
            <p:nvPr/>
          </p:nvSpPr>
          <p:spPr bwMode="auto">
            <a:xfrm>
              <a:off x="3090" y="1576"/>
              <a:ext cx="95" cy="75"/>
            </a:xfrm>
            <a:custGeom>
              <a:avLst/>
              <a:gdLst>
                <a:gd name="T0" fmla="*/ 1 w 95"/>
                <a:gd name="T1" fmla="*/ 24 h 75"/>
                <a:gd name="T2" fmla="*/ 3 w 95"/>
                <a:gd name="T3" fmla="*/ 32 h 75"/>
                <a:gd name="T4" fmla="*/ 4 w 95"/>
                <a:gd name="T5" fmla="*/ 36 h 75"/>
                <a:gd name="T6" fmla="*/ 9 w 95"/>
                <a:gd name="T7" fmla="*/ 38 h 75"/>
                <a:gd name="T8" fmla="*/ 13 w 95"/>
                <a:gd name="T9" fmla="*/ 41 h 75"/>
                <a:gd name="T10" fmla="*/ 25 w 95"/>
                <a:gd name="T11" fmla="*/ 41 h 75"/>
                <a:gd name="T12" fmla="*/ 31 w 95"/>
                <a:gd name="T13" fmla="*/ 50 h 75"/>
                <a:gd name="T14" fmla="*/ 30 w 95"/>
                <a:gd name="T15" fmla="*/ 63 h 75"/>
                <a:gd name="T16" fmla="*/ 41 w 95"/>
                <a:gd name="T17" fmla="*/ 75 h 75"/>
                <a:gd name="T18" fmla="*/ 50 w 95"/>
                <a:gd name="T19" fmla="*/ 75 h 75"/>
                <a:gd name="T20" fmla="*/ 58 w 95"/>
                <a:gd name="T21" fmla="*/ 73 h 75"/>
                <a:gd name="T22" fmla="*/ 61 w 95"/>
                <a:gd name="T23" fmla="*/ 73 h 75"/>
                <a:gd name="T24" fmla="*/ 62 w 95"/>
                <a:gd name="T25" fmla="*/ 69 h 75"/>
                <a:gd name="T26" fmla="*/ 67 w 95"/>
                <a:gd name="T27" fmla="*/ 67 h 75"/>
                <a:gd name="T28" fmla="*/ 71 w 95"/>
                <a:gd name="T29" fmla="*/ 64 h 75"/>
                <a:gd name="T30" fmla="*/ 74 w 95"/>
                <a:gd name="T31" fmla="*/ 67 h 75"/>
                <a:gd name="T32" fmla="*/ 79 w 95"/>
                <a:gd name="T33" fmla="*/ 67 h 75"/>
                <a:gd name="T34" fmla="*/ 77 w 95"/>
                <a:gd name="T35" fmla="*/ 63 h 75"/>
                <a:gd name="T36" fmla="*/ 77 w 95"/>
                <a:gd name="T37" fmla="*/ 58 h 75"/>
                <a:gd name="T38" fmla="*/ 80 w 95"/>
                <a:gd name="T39" fmla="*/ 53 h 75"/>
                <a:gd name="T40" fmla="*/ 80 w 95"/>
                <a:gd name="T41" fmla="*/ 47 h 75"/>
                <a:gd name="T42" fmla="*/ 83 w 95"/>
                <a:gd name="T43" fmla="*/ 44 h 75"/>
                <a:gd name="T44" fmla="*/ 88 w 95"/>
                <a:gd name="T45" fmla="*/ 41 h 75"/>
                <a:gd name="T46" fmla="*/ 94 w 95"/>
                <a:gd name="T47" fmla="*/ 41 h 75"/>
                <a:gd name="T48" fmla="*/ 94 w 95"/>
                <a:gd name="T49" fmla="*/ 33 h 75"/>
                <a:gd name="T50" fmla="*/ 91 w 95"/>
                <a:gd name="T51" fmla="*/ 29 h 75"/>
                <a:gd name="T52" fmla="*/ 95 w 95"/>
                <a:gd name="T53" fmla="*/ 26 h 75"/>
                <a:gd name="T54" fmla="*/ 92 w 95"/>
                <a:gd name="T55" fmla="*/ 23 h 75"/>
                <a:gd name="T56" fmla="*/ 85 w 95"/>
                <a:gd name="T57" fmla="*/ 15 h 75"/>
                <a:gd name="T58" fmla="*/ 73 w 95"/>
                <a:gd name="T59" fmla="*/ 11 h 75"/>
                <a:gd name="T60" fmla="*/ 67 w 95"/>
                <a:gd name="T61" fmla="*/ 2 h 75"/>
                <a:gd name="T62" fmla="*/ 62 w 95"/>
                <a:gd name="T63" fmla="*/ 2 h 75"/>
                <a:gd name="T64" fmla="*/ 55 w 95"/>
                <a:gd name="T65" fmla="*/ 6 h 75"/>
                <a:gd name="T66" fmla="*/ 37 w 95"/>
                <a:gd name="T67" fmla="*/ 2 h 75"/>
                <a:gd name="T68" fmla="*/ 32 w 95"/>
                <a:gd name="T69" fmla="*/ 2 h 75"/>
                <a:gd name="T70" fmla="*/ 28 w 95"/>
                <a:gd name="T71" fmla="*/ 3 h 75"/>
                <a:gd name="T72" fmla="*/ 19 w 95"/>
                <a:gd name="T73" fmla="*/ 2 h 75"/>
                <a:gd name="T74" fmla="*/ 4 w 95"/>
                <a:gd name="T75" fmla="*/ 11 h 75"/>
                <a:gd name="T76" fmla="*/ 0 w 95"/>
                <a:gd name="T77" fmla="*/ 12 h 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5"/>
                <a:gd name="T118" fmla="*/ 0 h 75"/>
                <a:gd name="T119" fmla="*/ 95 w 95"/>
                <a:gd name="T120" fmla="*/ 75 h 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5" h="75">
                  <a:moveTo>
                    <a:pt x="0" y="12"/>
                  </a:moveTo>
                  <a:lnTo>
                    <a:pt x="1" y="24"/>
                  </a:lnTo>
                  <a:lnTo>
                    <a:pt x="0" y="18"/>
                  </a:lnTo>
                  <a:lnTo>
                    <a:pt x="3" y="32"/>
                  </a:lnTo>
                  <a:lnTo>
                    <a:pt x="3" y="35"/>
                  </a:lnTo>
                  <a:lnTo>
                    <a:pt x="4" y="36"/>
                  </a:lnTo>
                  <a:lnTo>
                    <a:pt x="7" y="36"/>
                  </a:lnTo>
                  <a:lnTo>
                    <a:pt x="9" y="38"/>
                  </a:lnTo>
                  <a:lnTo>
                    <a:pt x="12" y="39"/>
                  </a:lnTo>
                  <a:lnTo>
                    <a:pt x="13" y="41"/>
                  </a:lnTo>
                  <a:lnTo>
                    <a:pt x="21" y="42"/>
                  </a:lnTo>
                  <a:lnTo>
                    <a:pt x="25" y="41"/>
                  </a:lnTo>
                  <a:lnTo>
                    <a:pt x="27" y="42"/>
                  </a:lnTo>
                  <a:lnTo>
                    <a:pt x="31" y="50"/>
                  </a:lnTo>
                  <a:lnTo>
                    <a:pt x="28" y="54"/>
                  </a:lnTo>
                  <a:lnTo>
                    <a:pt x="30" y="63"/>
                  </a:lnTo>
                  <a:lnTo>
                    <a:pt x="40" y="69"/>
                  </a:lnTo>
                  <a:lnTo>
                    <a:pt x="41" y="75"/>
                  </a:lnTo>
                  <a:lnTo>
                    <a:pt x="46" y="75"/>
                  </a:lnTo>
                  <a:lnTo>
                    <a:pt x="50" y="75"/>
                  </a:lnTo>
                  <a:lnTo>
                    <a:pt x="55" y="75"/>
                  </a:lnTo>
                  <a:lnTo>
                    <a:pt x="58" y="73"/>
                  </a:lnTo>
                  <a:lnTo>
                    <a:pt x="59" y="72"/>
                  </a:lnTo>
                  <a:lnTo>
                    <a:pt x="61" y="73"/>
                  </a:lnTo>
                  <a:lnTo>
                    <a:pt x="64" y="73"/>
                  </a:lnTo>
                  <a:lnTo>
                    <a:pt x="62" y="69"/>
                  </a:lnTo>
                  <a:lnTo>
                    <a:pt x="65" y="67"/>
                  </a:lnTo>
                  <a:lnTo>
                    <a:pt x="67" y="67"/>
                  </a:lnTo>
                  <a:lnTo>
                    <a:pt x="68" y="66"/>
                  </a:lnTo>
                  <a:lnTo>
                    <a:pt x="71" y="64"/>
                  </a:lnTo>
                  <a:lnTo>
                    <a:pt x="74" y="66"/>
                  </a:lnTo>
                  <a:lnTo>
                    <a:pt x="74" y="67"/>
                  </a:lnTo>
                  <a:lnTo>
                    <a:pt x="77" y="69"/>
                  </a:lnTo>
                  <a:lnTo>
                    <a:pt x="79" y="67"/>
                  </a:lnTo>
                  <a:lnTo>
                    <a:pt x="79" y="66"/>
                  </a:lnTo>
                  <a:lnTo>
                    <a:pt x="77" y="63"/>
                  </a:lnTo>
                  <a:lnTo>
                    <a:pt x="76" y="61"/>
                  </a:lnTo>
                  <a:lnTo>
                    <a:pt x="77" y="58"/>
                  </a:lnTo>
                  <a:lnTo>
                    <a:pt x="80" y="54"/>
                  </a:lnTo>
                  <a:lnTo>
                    <a:pt x="80" y="53"/>
                  </a:lnTo>
                  <a:lnTo>
                    <a:pt x="80" y="50"/>
                  </a:lnTo>
                  <a:lnTo>
                    <a:pt x="80" y="47"/>
                  </a:lnTo>
                  <a:lnTo>
                    <a:pt x="80" y="45"/>
                  </a:lnTo>
                  <a:lnTo>
                    <a:pt x="83" y="44"/>
                  </a:lnTo>
                  <a:lnTo>
                    <a:pt x="85" y="44"/>
                  </a:lnTo>
                  <a:lnTo>
                    <a:pt x="88" y="41"/>
                  </a:lnTo>
                  <a:lnTo>
                    <a:pt x="89" y="41"/>
                  </a:lnTo>
                  <a:lnTo>
                    <a:pt x="94" y="41"/>
                  </a:lnTo>
                  <a:lnTo>
                    <a:pt x="95" y="35"/>
                  </a:lnTo>
                  <a:lnTo>
                    <a:pt x="94" y="33"/>
                  </a:lnTo>
                  <a:lnTo>
                    <a:pt x="91" y="33"/>
                  </a:lnTo>
                  <a:lnTo>
                    <a:pt x="91" y="29"/>
                  </a:lnTo>
                  <a:lnTo>
                    <a:pt x="94" y="27"/>
                  </a:lnTo>
                  <a:lnTo>
                    <a:pt x="95" y="26"/>
                  </a:lnTo>
                  <a:lnTo>
                    <a:pt x="95" y="24"/>
                  </a:lnTo>
                  <a:lnTo>
                    <a:pt x="92" y="23"/>
                  </a:lnTo>
                  <a:lnTo>
                    <a:pt x="91" y="23"/>
                  </a:lnTo>
                  <a:lnTo>
                    <a:pt x="85" y="15"/>
                  </a:lnTo>
                  <a:lnTo>
                    <a:pt x="77" y="11"/>
                  </a:lnTo>
                  <a:lnTo>
                    <a:pt x="73" y="11"/>
                  </a:lnTo>
                  <a:lnTo>
                    <a:pt x="70" y="9"/>
                  </a:lnTo>
                  <a:lnTo>
                    <a:pt x="67" y="2"/>
                  </a:lnTo>
                  <a:lnTo>
                    <a:pt x="65" y="0"/>
                  </a:lnTo>
                  <a:lnTo>
                    <a:pt x="62" y="2"/>
                  </a:lnTo>
                  <a:lnTo>
                    <a:pt x="59" y="5"/>
                  </a:lnTo>
                  <a:lnTo>
                    <a:pt x="55" y="6"/>
                  </a:lnTo>
                  <a:lnTo>
                    <a:pt x="44" y="3"/>
                  </a:lnTo>
                  <a:lnTo>
                    <a:pt x="37" y="2"/>
                  </a:lnTo>
                  <a:lnTo>
                    <a:pt x="35" y="3"/>
                  </a:lnTo>
                  <a:lnTo>
                    <a:pt x="32" y="2"/>
                  </a:lnTo>
                  <a:lnTo>
                    <a:pt x="31" y="3"/>
                  </a:lnTo>
                  <a:lnTo>
                    <a:pt x="28" y="3"/>
                  </a:lnTo>
                  <a:lnTo>
                    <a:pt x="27" y="2"/>
                  </a:lnTo>
                  <a:lnTo>
                    <a:pt x="19" y="2"/>
                  </a:lnTo>
                  <a:lnTo>
                    <a:pt x="7" y="6"/>
                  </a:lnTo>
                  <a:lnTo>
                    <a:pt x="4" y="11"/>
                  </a:lnTo>
                  <a:lnTo>
                    <a:pt x="3" y="12"/>
                  </a:lnTo>
                  <a:lnTo>
                    <a:pt x="0" y="12"/>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96" name="Freeform 870"/>
            <p:cNvSpPr>
              <a:spLocks/>
            </p:cNvSpPr>
            <p:nvPr/>
          </p:nvSpPr>
          <p:spPr bwMode="auto">
            <a:xfrm>
              <a:off x="506" y="1645"/>
              <a:ext cx="24" cy="28"/>
            </a:xfrm>
            <a:custGeom>
              <a:avLst/>
              <a:gdLst>
                <a:gd name="T0" fmla="*/ 18 w 24"/>
                <a:gd name="T1" fmla="*/ 4 h 28"/>
                <a:gd name="T2" fmla="*/ 21 w 24"/>
                <a:gd name="T3" fmla="*/ 3 h 28"/>
                <a:gd name="T4" fmla="*/ 22 w 24"/>
                <a:gd name="T5" fmla="*/ 1 h 28"/>
                <a:gd name="T6" fmla="*/ 24 w 24"/>
                <a:gd name="T7" fmla="*/ 6 h 28"/>
                <a:gd name="T8" fmla="*/ 18 w 24"/>
                <a:gd name="T9" fmla="*/ 27 h 28"/>
                <a:gd name="T10" fmla="*/ 16 w 24"/>
                <a:gd name="T11" fmla="*/ 25 h 28"/>
                <a:gd name="T12" fmla="*/ 13 w 24"/>
                <a:gd name="T13" fmla="*/ 25 h 28"/>
                <a:gd name="T14" fmla="*/ 12 w 24"/>
                <a:gd name="T15" fmla="*/ 28 h 28"/>
                <a:gd name="T16" fmla="*/ 12 w 24"/>
                <a:gd name="T17" fmla="*/ 27 h 28"/>
                <a:gd name="T18" fmla="*/ 10 w 24"/>
                <a:gd name="T19" fmla="*/ 25 h 28"/>
                <a:gd name="T20" fmla="*/ 9 w 24"/>
                <a:gd name="T21" fmla="*/ 22 h 28"/>
                <a:gd name="T22" fmla="*/ 10 w 24"/>
                <a:gd name="T23" fmla="*/ 24 h 28"/>
                <a:gd name="T24" fmla="*/ 12 w 24"/>
                <a:gd name="T25" fmla="*/ 22 h 28"/>
                <a:gd name="T26" fmla="*/ 12 w 24"/>
                <a:gd name="T27" fmla="*/ 19 h 28"/>
                <a:gd name="T28" fmla="*/ 6 w 24"/>
                <a:gd name="T29" fmla="*/ 18 h 28"/>
                <a:gd name="T30" fmla="*/ 4 w 24"/>
                <a:gd name="T31" fmla="*/ 16 h 28"/>
                <a:gd name="T32" fmla="*/ 1 w 24"/>
                <a:gd name="T33" fmla="*/ 7 h 28"/>
                <a:gd name="T34" fmla="*/ 0 w 24"/>
                <a:gd name="T35" fmla="*/ 6 h 28"/>
                <a:gd name="T36" fmla="*/ 0 w 24"/>
                <a:gd name="T37" fmla="*/ 0 h 28"/>
                <a:gd name="T38" fmla="*/ 7 w 24"/>
                <a:gd name="T39" fmla="*/ 0 h 28"/>
                <a:gd name="T40" fmla="*/ 7 w 24"/>
                <a:gd name="T41" fmla="*/ 1 h 28"/>
                <a:gd name="T42" fmla="*/ 7 w 24"/>
                <a:gd name="T43" fmla="*/ 6 h 28"/>
                <a:gd name="T44" fmla="*/ 9 w 24"/>
                <a:gd name="T45" fmla="*/ 4 h 28"/>
                <a:gd name="T46" fmla="*/ 10 w 24"/>
                <a:gd name="T47" fmla="*/ 3 h 28"/>
                <a:gd name="T48" fmla="*/ 12 w 24"/>
                <a:gd name="T49" fmla="*/ 1 h 28"/>
                <a:gd name="T50" fmla="*/ 13 w 24"/>
                <a:gd name="T51" fmla="*/ 4 h 28"/>
                <a:gd name="T52" fmla="*/ 15 w 24"/>
                <a:gd name="T53" fmla="*/ 10 h 28"/>
                <a:gd name="T54" fmla="*/ 13 w 24"/>
                <a:gd name="T55" fmla="*/ 10 h 28"/>
                <a:gd name="T56" fmla="*/ 7 w 24"/>
                <a:gd name="T57" fmla="*/ 13 h 28"/>
                <a:gd name="T58" fmla="*/ 10 w 24"/>
                <a:gd name="T59" fmla="*/ 13 h 28"/>
                <a:gd name="T60" fmla="*/ 10 w 24"/>
                <a:gd name="T61" fmla="*/ 16 h 28"/>
                <a:gd name="T62" fmla="*/ 12 w 24"/>
                <a:gd name="T63" fmla="*/ 16 h 28"/>
                <a:gd name="T64" fmla="*/ 15 w 24"/>
                <a:gd name="T65" fmla="*/ 13 h 28"/>
                <a:gd name="T66" fmla="*/ 16 w 24"/>
                <a:gd name="T67" fmla="*/ 7 h 28"/>
                <a:gd name="T68" fmla="*/ 16 w 24"/>
                <a:gd name="T69" fmla="*/ 4 h 28"/>
                <a:gd name="T70" fmla="*/ 18 w 24"/>
                <a:gd name="T71" fmla="*/ 4 h 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
                <a:gd name="T109" fmla="*/ 0 h 28"/>
                <a:gd name="T110" fmla="*/ 24 w 24"/>
                <a:gd name="T111" fmla="*/ 28 h 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 h="28">
                  <a:moveTo>
                    <a:pt x="18" y="4"/>
                  </a:moveTo>
                  <a:lnTo>
                    <a:pt x="21" y="3"/>
                  </a:lnTo>
                  <a:lnTo>
                    <a:pt x="22" y="1"/>
                  </a:lnTo>
                  <a:lnTo>
                    <a:pt x="24" y="6"/>
                  </a:lnTo>
                  <a:lnTo>
                    <a:pt x="18" y="27"/>
                  </a:lnTo>
                  <a:lnTo>
                    <a:pt x="16" y="25"/>
                  </a:lnTo>
                  <a:lnTo>
                    <a:pt x="13" y="25"/>
                  </a:lnTo>
                  <a:lnTo>
                    <a:pt x="12" y="28"/>
                  </a:lnTo>
                  <a:lnTo>
                    <a:pt x="12" y="27"/>
                  </a:lnTo>
                  <a:lnTo>
                    <a:pt x="10" y="25"/>
                  </a:lnTo>
                  <a:lnTo>
                    <a:pt x="9" y="22"/>
                  </a:lnTo>
                  <a:lnTo>
                    <a:pt x="10" y="24"/>
                  </a:lnTo>
                  <a:lnTo>
                    <a:pt x="12" y="22"/>
                  </a:lnTo>
                  <a:lnTo>
                    <a:pt x="12" y="19"/>
                  </a:lnTo>
                  <a:lnTo>
                    <a:pt x="6" y="18"/>
                  </a:lnTo>
                  <a:lnTo>
                    <a:pt x="4" y="16"/>
                  </a:lnTo>
                  <a:lnTo>
                    <a:pt x="1" y="7"/>
                  </a:lnTo>
                  <a:lnTo>
                    <a:pt x="0" y="6"/>
                  </a:lnTo>
                  <a:lnTo>
                    <a:pt x="0" y="0"/>
                  </a:lnTo>
                  <a:lnTo>
                    <a:pt x="7" y="0"/>
                  </a:lnTo>
                  <a:lnTo>
                    <a:pt x="7" y="1"/>
                  </a:lnTo>
                  <a:lnTo>
                    <a:pt x="7" y="6"/>
                  </a:lnTo>
                  <a:lnTo>
                    <a:pt x="9" y="4"/>
                  </a:lnTo>
                  <a:lnTo>
                    <a:pt x="10" y="3"/>
                  </a:lnTo>
                  <a:lnTo>
                    <a:pt x="12" y="1"/>
                  </a:lnTo>
                  <a:lnTo>
                    <a:pt x="13" y="4"/>
                  </a:lnTo>
                  <a:lnTo>
                    <a:pt x="15" y="10"/>
                  </a:lnTo>
                  <a:lnTo>
                    <a:pt x="13" y="10"/>
                  </a:lnTo>
                  <a:lnTo>
                    <a:pt x="7" y="13"/>
                  </a:lnTo>
                  <a:lnTo>
                    <a:pt x="10" y="13"/>
                  </a:lnTo>
                  <a:lnTo>
                    <a:pt x="10" y="16"/>
                  </a:lnTo>
                  <a:lnTo>
                    <a:pt x="12" y="16"/>
                  </a:lnTo>
                  <a:lnTo>
                    <a:pt x="15" y="13"/>
                  </a:lnTo>
                  <a:lnTo>
                    <a:pt x="16" y="7"/>
                  </a:lnTo>
                  <a:lnTo>
                    <a:pt x="16" y="4"/>
                  </a:lnTo>
                  <a:lnTo>
                    <a:pt x="18" y="4"/>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97" name="Freeform 871"/>
            <p:cNvSpPr>
              <a:spLocks/>
            </p:cNvSpPr>
            <p:nvPr/>
          </p:nvSpPr>
          <p:spPr bwMode="auto">
            <a:xfrm>
              <a:off x="518" y="1670"/>
              <a:ext cx="19" cy="32"/>
            </a:xfrm>
            <a:custGeom>
              <a:avLst/>
              <a:gdLst>
                <a:gd name="T0" fmla="*/ 4 w 19"/>
                <a:gd name="T1" fmla="*/ 15 h 32"/>
                <a:gd name="T2" fmla="*/ 3 w 19"/>
                <a:gd name="T3" fmla="*/ 14 h 32"/>
                <a:gd name="T4" fmla="*/ 4 w 19"/>
                <a:gd name="T5" fmla="*/ 9 h 32"/>
                <a:gd name="T6" fmla="*/ 3 w 19"/>
                <a:gd name="T7" fmla="*/ 11 h 32"/>
                <a:gd name="T8" fmla="*/ 1 w 19"/>
                <a:gd name="T9" fmla="*/ 11 h 32"/>
                <a:gd name="T10" fmla="*/ 1 w 19"/>
                <a:gd name="T11" fmla="*/ 9 h 32"/>
                <a:gd name="T12" fmla="*/ 3 w 19"/>
                <a:gd name="T13" fmla="*/ 6 h 32"/>
                <a:gd name="T14" fmla="*/ 0 w 19"/>
                <a:gd name="T15" fmla="*/ 6 h 32"/>
                <a:gd name="T16" fmla="*/ 9 w 19"/>
                <a:gd name="T17" fmla="*/ 0 h 32"/>
                <a:gd name="T18" fmla="*/ 12 w 19"/>
                <a:gd name="T19" fmla="*/ 5 h 32"/>
                <a:gd name="T20" fmla="*/ 7 w 19"/>
                <a:gd name="T21" fmla="*/ 6 h 32"/>
                <a:gd name="T22" fmla="*/ 12 w 19"/>
                <a:gd name="T23" fmla="*/ 8 h 32"/>
                <a:gd name="T24" fmla="*/ 12 w 19"/>
                <a:gd name="T25" fmla="*/ 9 h 32"/>
                <a:gd name="T26" fmla="*/ 10 w 19"/>
                <a:gd name="T27" fmla="*/ 11 h 32"/>
                <a:gd name="T28" fmla="*/ 9 w 19"/>
                <a:gd name="T29" fmla="*/ 11 h 32"/>
                <a:gd name="T30" fmla="*/ 7 w 19"/>
                <a:gd name="T31" fmla="*/ 11 h 32"/>
                <a:gd name="T32" fmla="*/ 9 w 19"/>
                <a:gd name="T33" fmla="*/ 14 h 32"/>
                <a:gd name="T34" fmla="*/ 7 w 19"/>
                <a:gd name="T35" fmla="*/ 15 h 32"/>
                <a:gd name="T36" fmla="*/ 9 w 19"/>
                <a:gd name="T37" fmla="*/ 20 h 32"/>
                <a:gd name="T38" fmla="*/ 13 w 19"/>
                <a:gd name="T39" fmla="*/ 20 h 32"/>
                <a:gd name="T40" fmla="*/ 13 w 19"/>
                <a:gd name="T41" fmla="*/ 23 h 32"/>
                <a:gd name="T42" fmla="*/ 15 w 19"/>
                <a:gd name="T43" fmla="*/ 23 h 32"/>
                <a:gd name="T44" fmla="*/ 19 w 19"/>
                <a:gd name="T45" fmla="*/ 30 h 32"/>
                <a:gd name="T46" fmla="*/ 19 w 19"/>
                <a:gd name="T47" fmla="*/ 32 h 32"/>
                <a:gd name="T48" fmla="*/ 18 w 19"/>
                <a:gd name="T49" fmla="*/ 32 h 32"/>
                <a:gd name="T50" fmla="*/ 10 w 19"/>
                <a:gd name="T51" fmla="*/ 24 h 32"/>
                <a:gd name="T52" fmla="*/ 10 w 19"/>
                <a:gd name="T53" fmla="*/ 23 h 32"/>
                <a:gd name="T54" fmla="*/ 9 w 19"/>
                <a:gd name="T55" fmla="*/ 21 h 32"/>
                <a:gd name="T56" fmla="*/ 4 w 19"/>
                <a:gd name="T57" fmla="*/ 15 h 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
                <a:gd name="T88" fmla="*/ 0 h 32"/>
                <a:gd name="T89" fmla="*/ 19 w 19"/>
                <a:gd name="T90" fmla="*/ 32 h 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 h="32">
                  <a:moveTo>
                    <a:pt x="4" y="15"/>
                  </a:moveTo>
                  <a:lnTo>
                    <a:pt x="3" y="14"/>
                  </a:lnTo>
                  <a:lnTo>
                    <a:pt x="4" y="9"/>
                  </a:lnTo>
                  <a:lnTo>
                    <a:pt x="3" y="11"/>
                  </a:lnTo>
                  <a:lnTo>
                    <a:pt x="1" y="11"/>
                  </a:lnTo>
                  <a:lnTo>
                    <a:pt x="1" y="9"/>
                  </a:lnTo>
                  <a:lnTo>
                    <a:pt x="3" y="6"/>
                  </a:lnTo>
                  <a:lnTo>
                    <a:pt x="0" y="6"/>
                  </a:lnTo>
                  <a:lnTo>
                    <a:pt x="9" y="0"/>
                  </a:lnTo>
                  <a:lnTo>
                    <a:pt x="12" y="5"/>
                  </a:lnTo>
                  <a:lnTo>
                    <a:pt x="7" y="6"/>
                  </a:lnTo>
                  <a:lnTo>
                    <a:pt x="12" y="8"/>
                  </a:lnTo>
                  <a:lnTo>
                    <a:pt x="12" y="9"/>
                  </a:lnTo>
                  <a:lnTo>
                    <a:pt x="10" y="11"/>
                  </a:lnTo>
                  <a:lnTo>
                    <a:pt x="9" y="11"/>
                  </a:lnTo>
                  <a:lnTo>
                    <a:pt x="7" y="11"/>
                  </a:lnTo>
                  <a:lnTo>
                    <a:pt x="9" y="14"/>
                  </a:lnTo>
                  <a:lnTo>
                    <a:pt x="7" y="15"/>
                  </a:lnTo>
                  <a:lnTo>
                    <a:pt x="9" y="20"/>
                  </a:lnTo>
                  <a:lnTo>
                    <a:pt x="13" y="20"/>
                  </a:lnTo>
                  <a:lnTo>
                    <a:pt x="13" y="23"/>
                  </a:lnTo>
                  <a:lnTo>
                    <a:pt x="15" y="23"/>
                  </a:lnTo>
                  <a:lnTo>
                    <a:pt x="19" y="30"/>
                  </a:lnTo>
                  <a:lnTo>
                    <a:pt x="19" y="32"/>
                  </a:lnTo>
                  <a:lnTo>
                    <a:pt x="18" y="32"/>
                  </a:lnTo>
                  <a:lnTo>
                    <a:pt x="10" y="24"/>
                  </a:lnTo>
                  <a:lnTo>
                    <a:pt x="10" y="23"/>
                  </a:lnTo>
                  <a:lnTo>
                    <a:pt x="9" y="21"/>
                  </a:lnTo>
                  <a:lnTo>
                    <a:pt x="4" y="1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98" name="Freeform 872"/>
            <p:cNvSpPr>
              <a:spLocks/>
            </p:cNvSpPr>
            <p:nvPr/>
          </p:nvSpPr>
          <p:spPr bwMode="auto">
            <a:xfrm>
              <a:off x="548" y="1648"/>
              <a:ext cx="6" cy="6"/>
            </a:xfrm>
            <a:custGeom>
              <a:avLst/>
              <a:gdLst>
                <a:gd name="T0" fmla="*/ 0 w 6"/>
                <a:gd name="T1" fmla="*/ 3 h 6"/>
                <a:gd name="T2" fmla="*/ 0 w 6"/>
                <a:gd name="T3" fmla="*/ 1 h 6"/>
                <a:gd name="T4" fmla="*/ 3 w 6"/>
                <a:gd name="T5" fmla="*/ 0 h 6"/>
                <a:gd name="T6" fmla="*/ 4 w 6"/>
                <a:gd name="T7" fmla="*/ 1 h 6"/>
                <a:gd name="T8" fmla="*/ 6 w 6"/>
                <a:gd name="T9" fmla="*/ 4 h 6"/>
                <a:gd name="T10" fmla="*/ 4 w 6"/>
                <a:gd name="T11" fmla="*/ 6 h 6"/>
                <a:gd name="T12" fmla="*/ 1 w 6"/>
                <a:gd name="T13" fmla="*/ 3 h 6"/>
                <a:gd name="T14" fmla="*/ 0 w 6"/>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0" y="3"/>
                  </a:moveTo>
                  <a:lnTo>
                    <a:pt x="0" y="1"/>
                  </a:lnTo>
                  <a:lnTo>
                    <a:pt x="3" y="0"/>
                  </a:lnTo>
                  <a:lnTo>
                    <a:pt x="4" y="1"/>
                  </a:lnTo>
                  <a:lnTo>
                    <a:pt x="6" y="4"/>
                  </a:lnTo>
                  <a:lnTo>
                    <a:pt x="4" y="6"/>
                  </a:lnTo>
                  <a:lnTo>
                    <a:pt x="1" y="3"/>
                  </a:lnTo>
                  <a:lnTo>
                    <a:pt x="0"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099" name="Freeform 873"/>
            <p:cNvSpPr>
              <a:spLocks/>
            </p:cNvSpPr>
            <p:nvPr/>
          </p:nvSpPr>
          <p:spPr bwMode="auto">
            <a:xfrm>
              <a:off x="549" y="1660"/>
              <a:ext cx="12" cy="13"/>
            </a:xfrm>
            <a:custGeom>
              <a:avLst/>
              <a:gdLst>
                <a:gd name="T0" fmla="*/ 0 w 12"/>
                <a:gd name="T1" fmla="*/ 0 h 13"/>
                <a:gd name="T2" fmla="*/ 5 w 12"/>
                <a:gd name="T3" fmla="*/ 1 h 13"/>
                <a:gd name="T4" fmla="*/ 9 w 12"/>
                <a:gd name="T5" fmla="*/ 6 h 13"/>
                <a:gd name="T6" fmla="*/ 12 w 12"/>
                <a:gd name="T7" fmla="*/ 10 h 13"/>
                <a:gd name="T8" fmla="*/ 12 w 12"/>
                <a:gd name="T9" fmla="*/ 13 h 13"/>
                <a:gd name="T10" fmla="*/ 11 w 12"/>
                <a:gd name="T11" fmla="*/ 13 h 13"/>
                <a:gd name="T12" fmla="*/ 8 w 12"/>
                <a:gd name="T13" fmla="*/ 9 h 13"/>
                <a:gd name="T14" fmla="*/ 5 w 12"/>
                <a:gd name="T15" fmla="*/ 7 h 13"/>
                <a:gd name="T16" fmla="*/ 5 w 12"/>
                <a:gd name="T17" fmla="*/ 4 h 13"/>
                <a:gd name="T18" fmla="*/ 2 w 12"/>
                <a:gd name="T19" fmla="*/ 3 h 13"/>
                <a:gd name="T20" fmla="*/ 0 w 12"/>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3"/>
                <a:gd name="T35" fmla="*/ 12 w 12"/>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3">
                  <a:moveTo>
                    <a:pt x="0" y="0"/>
                  </a:moveTo>
                  <a:lnTo>
                    <a:pt x="5" y="1"/>
                  </a:lnTo>
                  <a:lnTo>
                    <a:pt x="9" y="6"/>
                  </a:lnTo>
                  <a:lnTo>
                    <a:pt x="12" y="10"/>
                  </a:lnTo>
                  <a:lnTo>
                    <a:pt x="12" y="13"/>
                  </a:lnTo>
                  <a:lnTo>
                    <a:pt x="11" y="13"/>
                  </a:lnTo>
                  <a:lnTo>
                    <a:pt x="8" y="9"/>
                  </a:lnTo>
                  <a:lnTo>
                    <a:pt x="5" y="7"/>
                  </a:lnTo>
                  <a:lnTo>
                    <a:pt x="5" y="4"/>
                  </a:lnTo>
                  <a:lnTo>
                    <a:pt x="2" y="3"/>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00" name="Freeform 874"/>
            <p:cNvSpPr>
              <a:spLocks/>
            </p:cNvSpPr>
            <p:nvPr/>
          </p:nvSpPr>
          <p:spPr bwMode="auto">
            <a:xfrm>
              <a:off x="554" y="1652"/>
              <a:ext cx="12" cy="20"/>
            </a:xfrm>
            <a:custGeom>
              <a:avLst/>
              <a:gdLst>
                <a:gd name="T0" fmla="*/ 7 w 12"/>
                <a:gd name="T1" fmla="*/ 8 h 20"/>
                <a:gd name="T2" fmla="*/ 9 w 12"/>
                <a:gd name="T3" fmla="*/ 9 h 20"/>
                <a:gd name="T4" fmla="*/ 12 w 12"/>
                <a:gd name="T5" fmla="*/ 14 h 20"/>
                <a:gd name="T6" fmla="*/ 12 w 12"/>
                <a:gd name="T7" fmla="*/ 18 h 20"/>
                <a:gd name="T8" fmla="*/ 12 w 12"/>
                <a:gd name="T9" fmla="*/ 20 h 20"/>
                <a:gd name="T10" fmla="*/ 3 w 12"/>
                <a:gd name="T11" fmla="*/ 6 h 20"/>
                <a:gd name="T12" fmla="*/ 3 w 12"/>
                <a:gd name="T13" fmla="*/ 5 h 20"/>
                <a:gd name="T14" fmla="*/ 1 w 12"/>
                <a:gd name="T15" fmla="*/ 5 h 20"/>
                <a:gd name="T16" fmla="*/ 0 w 12"/>
                <a:gd name="T17" fmla="*/ 2 h 20"/>
                <a:gd name="T18" fmla="*/ 0 w 12"/>
                <a:gd name="T19" fmla="*/ 0 h 20"/>
                <a:gd name="T20" fmla="*/ 1 w 12"/>
                <a:gd name="T21" fmla="*/ 2 h 20"/>
                <a:gd name="T22" fmla="*/ 4 w 12"/>
                <a:gd name="T23" fmla="*/ 3 h 20"/>
                <a:gd name="T24" fmla="*/ 7 w 12"/>
                <a:gd name="T25" fmla="*/ 8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0"/>
                <a:gd name="T41" fmla="*/ 12 w 1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0">
                  <a:moveTo>
                    <a:pt x="7" y="8"/>
                  </a:moveTo>
                  <a:lnTo>
                    <a:pt x="9" y="9"/>
                  </a:lnTo>
                  <a:lnTo>
                    <a:pt x="12" y="14"/>
                  </a:lnTo>
                  <a:lnTo>
                    <a:pt x="12" y="18"/>
                  </a:lnTo>
                  <a:lnTo>
                    <a:pt x="12" y="20"/>
                  </a:lnTo>
                  <a:lnTo>
                    <a:pt x="3" y="6"/>
                  </a:lnTo>
                  <a:lnTo>
                    <a:pt x="3" y="5"/>
                  </a:lnTo>
                  <a:lnTo>
                    <a:pt x="1" y="5"/>
                  </a:lnTo>
                  <a:lnTo>
                    <a:pt x="0" y="2"/>
                  </a:lnTo>
                  <a:lnTo>
                    <a:pt x="0" y="0"/>
                  </a:lnTo>
                  <a:lnTo>
                    <a:pt x="1" y="2"/>
                  </a:lnTo>
                  <a:lnTo>
                    <a:pt x="4" y="3"/>
                  </a:lnTo>
                  <a:lnTo>
                    <a:pt x="7" y="8"/>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01" name="Freeform 875"/>
            <p:cNvSpPr>
              <a:spLocks/>
            </p:cNvSpPr>
            <p:nvPr/>
          </p:nvSpPr>
          <p:spPr bwMode="auto">
            <a:xfrm>
              <a:off x="570" y="1682"/>
              <a:ext cx="5" cy="9"/>
            </a:xfrm>
            <a:custGeom>
              <a:avLst/>
              <a:gdLst>
                <a:gd name="T0" fmla="*/ 2 w 5"/>
                <a:gd name="T1" fmla="*/ 0 h 9"/>
                <a:gd name="T2" fmla="*/ 5 w 5"/>
                <a:gd name="T3" fmla="*/ 6 h 9"/>
                <a:gd name="T4" fmla="*/ 5 w 5"/>
                <a:gd name="T5" fmla="*/ 9 h 9"/>
                <a:gd name="T6" fmla="*/ 3 w 5"/>
                <a:gd name="T7" fmla="*/ 8 h 9"/>
                <a:gd name="T8" fmla="*/ 0 w 5"/>
                <a:gd name="T9" fmla="*/ 3 h 9"/>
                <a:gd name="T10" fmla="*/ 2 w 5"/>
                <a:gd name="T11" fmla="*/ 0 h 9"/>
                <a:gd name="T12" fmla="*/ 0 60000 65536"/>
                <a:gd name="T13" fmla="*/ 0 60000 65536"/>
                <a:gd name="T14" fmla="*/ 0 60000 65536"/>
                <a:gd name="T15" fmla="*/ 0 60000 65536"/>
                <a:gd name="T16" fmla="*/ 0 60000 65536"/>
                <a:gd name="T17" fmla="*/ 0 60000 65536"/>
                <a:gd name="T18" fmla="*/ 0 w 5"/>
                <a:gd name="T19" fmla="*/ 0 h 9"/>
                <a:gd name="T20" fmla="*/ 5 w 5"/>
                <a:gd name="T21" fmla="*/ 9 h 9"/>
              </a:gdLst>
              <a:ahLst/>
              <a:cxnLst>
                <a:cxn ang="T12">
                  <a:pos x="T0" y="T1"/>
                </a:cxn>
                <a:cxn ang="T13">
                  <a:pos x="T2" y="T3"/>
                </a:cxn>
                <a:cxn ang="T14">
                  <a:pos x="T4" y="T5"/>
                </a:cxn>
                <a:cxn ang="T15">
                  <a:pos x="T6" y="T7"/>
                </a:cxn>
                <a:cxn ang="T16">
                  <a:pos x="T8" y="T9"/>
                </a:cxn>
                <a:cxn ang="T17">
                  <a:pos x="T10" y="T11"/>
                </a:cxn>
              </a:cxnLst>
              <a:rect l="T18" t="T19" r="T20" b="T21"/>
              <a:pathLst>
                <a:path w="5" h="9">
                  <a:moveTo>
                    <a:pt x="2" y="0"/>
                  </a:moveTo>
                  <a:lnTo>
                    <a:pt x="5" y="6"/>
                  </a:lnTo>
                  <a:lnTo>
                    <a:pt x="5" y="9"/>
                  </a:lnTo>
                  <a:lnTo>
                    <a:pt x="3" y="8"/>
                  </a:lnTo>
                  <a:lnTo>
                    <a:pt x="0" y="3"/>
                  </a:lnTo>
                  <a:lnTo>
                    <a:pt x="2"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02" name="Freeform 876"/>
            <p:cNvSpPr>
              <a:spLocks/>
            </p:cNvSpPr>
            <p:nvPr/>
          </p:nvSpPr>
          <p:spPr bwMode="auto">
            <a:xfrm>
              <a:off x="587" y="1736"/>
              <a:ext cx="84" cy="65"/>
            </a:xfrm>
            <a:custGeom>
              <a:avLst/>
              <a:gdLst>
                <a:gd name="T0" fmla="*/ 13 w 84"/>
                <a:gd name="T1" fmla="*/ 6 h 65"/>
                <a:gd name="T2" fmla="*/ 4 w 84"/>
                <a:gd name="T3" fmla="*/ 3 h 65"/>
                <a:gd name="T4" fmla="*/ 1 w 84"/>
                <a:gd name="T5" fmla="*/ 6 h 65"/>
                <a:gd name="T6" fmla="*/ 0 w 84"/>
                <a:gd name="T7" fmla="*/ 3 h 65"/>
                <a:gd name="T8" fmla="*/ 1 w 84"/>
                <a:gd name="T9" fmla="*/ 0 h 65"/>
                <a:gd name="T10" fmla="*/ 13 w 84"/>
                <a:gd name="T11" fmla="*/ 3 h 65"/>
                <a:gd name="T12" fmla="*/ 45 w 84"/>
                <a:gd name="T13" fmla="*/ 14 h 65"/>
                <a:gd name="T14" fmla="*/ 48 w 84"/>
                <a:gd name="T15" fmla="*/ 17 h 65"/>
                <a:gd name="T16" fmla="*/ 57 w 84"/>
                <a:gd name="T17" fmla="*/ 30 h 65"/>
                <a:gd name="T18" fmla="*/ 57 w 84"/>
                <a:gd name="T19" fmla="*/ 33 h 65"/>
                <a:gd name="T20" fmla="*/ 64 w 84"/>
                <a:gd name="T21" fmla="*/ 39 h 65"/>
                <a:gd name="T22" fmla="*/ 69 w 84"/>
                <a:gd name="T23" fmla="*/ 41 h 65"/>
                <a:gd name="T24" fmla="*/ 76 w 84"/>
                <a:gd name="T25" fmla="*/ 45 h 65"/>
                <a:gd name="T26" fmla="*/ 82 w 84"/>
                <a:gd name="T27" fmla="*/ 57 h 65"/>
                <a:gd name="T28" fmla="*/ 82 w 84"/>
                <a:gd name="T29" fmla="*/ 62 h 65"/>
                <a:gd name="T30" fmla="*/ 81 w 84"/>
                <a:gd name="T31" fmla="*/ 65 h 65"/>
                <a:gd name="T32" fmla="*/ 67 w 84"/>
                <a:gd name="T33" fmla="*/ 59 h 65"/>
                <a:gd name="T34" fmla="*/ 64 w 84"/>
                <a:gd name="T35" fmla="*/ 60 h 65"/>
                <a:gd name="T36" fmla="*/ 60 w 84"/>
                <a:gd name="T37" fmla="*/ 56 h 65"/>
                <a:gd name="T38" fmla="*/ 60 w 84"/>
                <a:gd name="T39" fmla="*/ 53 h 65"/>
                <a:gd name="T40" fmla="*/ 57 w 84"/>
                <a:gd name="T41" fmla="*/ 56 h 65"/>
                <a:gd name="T42" fmla="*/ 54 w 84"/>
                <a:gd name="T43" fmla="*/ 53 h 65"/>
                <a:gd name="T44" fmla="*/ 55 w 84"/>
                <a:gd name="T45" fmla="*/ 50 h 65"/>
                <a:gd name="T46" fmla="*/ 55 w 84"/>
                <a:gd name="T47" fmla="*/ 48 h 65"/>
                <a:gd name="T48" fmla="*/ 52 w 84"/>
                <a:gd name="T49" fmla="*/ 48 h 65"/>
                <a:gd name="T50" fmla="*/ 46 w 84"/>
                <a:gd name="T51" fmla="*/ 50 h 65"/>
                <a:gd name="T52" fmla="*/ 48 w 84"/>
                <a:gd name="T53" fmla="*/ 47 h 65"/>
                <a:gd name="T54" fmla="*/ 43 w 84"/>
                <a:gd name="T55" fmla="*/ 41 h 65"/>
                <a:gd name="T56" fmla="*/ 39 w 84"/>
                <a:gd name="T57" fmla="*/ 39 h 65"/>
                <a:gd name="T58" fmla="*/ 31 w 84"/>
                <a:gd name="T59" fmla="*/ 38 h 65"/>
                <a:gd name="T60" fmla="*/ 31 w 84"/>
                <a:gd name="T61" fmla="*/ 33 h 65"/>
                <a:gd name="T62" fmla="*/ 39 w 84"/>
                <a:gd name="T63" fmla="*/ 32 h 65"/>
                <a:gd name="T64" fmla="*/ 33 w 84"/>
                <a:gd name="T65" fmla="*/ 30 h 65"/>
                <a:gd name="T66" fmla="*/ 31 w 84"/>
                <a:gd name="T67" fmla="*/ 29 h 65"/>
                <a:gd name="T68" fmla="*/ 28 w 84"/>
                <a:gd name="T69" fmla="*/ 27 h 65"/>
                <a:gd name="T70" fmla="*/ 24 w 84"/>
                <a:gd name="T71" fmla="*/ 26 h 65"/>
                <a:gd name="T72" fmla="*/ 21 w 84"/>
                <a:gd name="T73" fmla="*/ 26 h 65"/>
                <a:gd name="T74" fmla="*/ 19 w 84"/>
                <a:gd name="T75" fmla="*/ 21 h 65"/>
                <a:gd name="T76" fmla="*/ 19 w 84"/>
                <a:gd name="T77" fmla="*/ 20 h 65"/>
                <a:gd name="T78" fmla="*/ 16 w 84"/>
                <a:gd name="T79" fmla="*/ 21 h 65"/>
                <a:gd name="T80" fmla="*/ 13 w 84"/>
                <a:gd name="T81" fmla="*/ 18 h 65"/>
                <a:gd name="T82" fmla="*/ 10 w 84"/>
                <a:gd name="T83" fmla="*/ 20 h 65"/>
                <a:gd name="T84" fmla="*/ 7 w 84"/>
                <a:gd name="T85" fmla="*/ 18 h 65"/>
                <a:gd name="T86" fmla="*/ 9 w 84"/>
                <a:gd name="T87" fmla="*/ 14 h 65"/>
                <a:gd name="T88" fmla="*/ 6 w 84"/>
                <a:gd name="T89" fmla="*/ 11 h 65"/>
                <a:gd name="T90" fmla="*/ 12 w 84"/>
                <a:gd name="T91" fmla="*/ 11 h 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4"/>
                <a:gd name="T139" fmla="*/ 0 h 65"/>
                <a:gd name="T140" fmla="*/ 84 w 84"/>
                <a:gd name="T141" fmla="*/ 65 h 6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4" h="65">
                  <a:moveTo>
                    <a:pt x="13" y="12"/>
                  </a:moveTo>
                  <a:lnTo>
                    <a:pt x="13" y="6"/>
                  </a:lnTo>
                  <a:lnTo>
                    <a:pt x="7" y="6"/>
                  </a:lnTo>
                  <a:lnTo>
                    <a:pt x="4" y="3"/>
                  </a:lnTo>
                  <a:lnTo>
                    <a:pt x="3" y="8"/>
                  </a:lnTo>
                  <a:lnTo>
                    <a:pt x="1" y="6"/>
                  </a:lnTo>
                  <a:lnTo>
                    <a:pt x="0" y="5"/>
                  </a:lnTo>
                  <a:lnTo>
                    <a:pt x="0" y="3"/>
                  </a:lnTo>
                  <a:lnTo>
                    <a:pt x="0" y="2"/>
                  </a:lnTo>
                  <a:lnTo>
                    <a:pt x="1" y="0"/>
                  </a:lnTo>
                  <a:lnTo>
                    <a:pt x="4" y="0"/>
                  </a:lnTo>
                  <a:lnTo>
                    <a:pt x="13" y="3"/>
                  </a:lnTo>
                  <a:lnTo>
                    <a:pt x="16" y="5"/>
                  </a:lnTo>
                  <a:lnTo>
                    <a:pt x="45" y="14"/>
                  </a:lnTo>
                  <a:lnTo>
                    <a:pt x="46" y="15"/>
                  </a:lnTo>
                  <a:lnTo>
                    <a:pt x="48" y="17"/>
                  </a:lnTo>
                  <a:lnTo>
                    <a:pt x="48" y="20"/>
                  </a:lnTo>
                  <a:lnTo>
                    <a:pt x="57" y="30"/>
                  </a:lnTo>
                  <a:lnTo>
                    <a:pt x="57" y="32"/>
                  </a:lnTo>
                  <a:lnTo>
                    <a:pt x="57" y="33"/>
                  </a:lnTo>
                  <a:lnTo>
                    <a:pt x="58" y="35"/>
                  </a:lnTo>
                  <a:lnTo>
                    <a:pt x="64" y="39"/>
                  </a:lnTo>
                  <a:lnTo>
                    <a:pt x="67" y="39"/>
                  </a:lnTo>
                  <a:lnTo>
                    <a:pt x="69" y="41"/>
                  </a:lnTo>
                  <a:lnTo>
                    <a:pt x="72" y="42"/>
                  </a:lnTo>
                  <a:lnTo>
                    <a:pt x="76" y="45"/>
                  </a:lnTo>
                  <a:lnTo>
                    <a:pt x="81" y="59"/>
                  </a:lnTo>
                  <a:lnTo>
                    <a:pt x="82" y="57"/>
                  </a:lnTo>
                  <a:lnTo>
                    <a:pt x="84" y="62"/>
                  </a:lnTo>
                  <a:lnTo>
                    <a:pt x="82" y="62"/>
                  </a:lnTo>
                  <a:lnTo>
                    <a:pt x="82" y="63"/>
                  </a:lnTo>
                  <a:lnTo>
                    <a:pt x="81" y="65"/>
                  </a:lnTo>
                  <a:lnTo>
                    <a:pt x="67" y="60"/>
                  </a:lnTo>
                  <a:lnTo>
                    <a:pt x="67" y="59"/>
                  </a:lnTo>
                  <a:lnTo>
                    <a:pt x="66" y="59"/>
                  </a:lnTo>
                  <a:lnTo>
                    <a:pt x="64" y="60"/>
                  </a:lnTo>
                  <a:lnTo>
                    <a:pt x="60" y="57"/>
                  </a:lnTo>
                  <a:lnTo>
                    <a:pt x="60" y="56"/>
                  </a:lnTo>
                  <a:lnTo>
                    <a:pt x="61" y="53"/>
                  </a:lnTo>
                  <a:lnTo>
                    <a:pt x="60" y="53"/>
                  </a:lnTo>
                  <a:lnTo>
                    <a:pt x="60" y="56"/>
                  </a:lnTo>
                  <a:lnTo>
                    <a:pt x="57" y="56"/>
                  </a:lnTo>
                  <a:lnTo>
                    <a:pt x="55" y="54"/>
                  </a:lnTo>
                  <a:lnTo>
                    <a:pt x="54" y="53"/>
                  </a:lnTo>
                  <a:lnTo>
                    <a:pt x="54" y="51"/>
                  </a:lnTo>
                  <a:lnTo>
                    <a:pt x="55" y="50"/>
                  </a:lnTo>
                  <a:lnTo>
                    <a:pt x="57" y="48"/>
                  </a:lnTo>
                  <a:lnTo>
                    <a:pt x="55" y="48"/>
                  </a:lnTo>
                  <a:lnTo>
                    <a:pt x="54" y="47"/>
                  </a:lnTo>
                  <a:lnTo>
                    <a:pt x="52" y="48"/>
                  </a:lnTo>
                  <a:lnTo>
                    <a:pt x="49" y="48"/>
                  </a:lnTo>
                  <a:lnTo>
                    <a:pt x="46" y="50"/>
                  </a:lnTo>
                  <a:lnTo>
                    <a:pt x="43" y="47"/>
                  </a:lnTo>
                  <a:lnTo>
                    <a:pt x="48" y="47"/>
                  </a:lnTo>
                  <a:lnTo>
                    <a:pt x="46" y="44"/>
                  </a:lnTo>
                  <a:lnTo>
                    <a:pt x="43" y="41"/>
                  </a:lnTo>
                  <a:lnTo>
                    <a:pt x="40" y="41"/>
                  </a:lnTo>
                  <a:lnTo>
                    <a:pt x="39" y="39"/>
                  </a:lnTo>
                  <a:lnTo>
                    <a:pt x="36" y="38"/>
                  </a:lnTo>
                  <a:lnTo>
                    <a:pt x="31" y="38"/>
                  </a:lnTo>
                  <a:lnTo>
                    <a:pt x="30" y="33"/>
                  </a:lnTo>
                  <a:lnTo>
                    <a:pt x="31" y="33"/>
                  </a:lnTo>
                  <a:lnTo>
                    <a:pt x="36" y="33"/>
                  </a:lnTo>
                  <a:lnTo>
                    <a:pt x="39" y="32"/>
                  </a:lnTo>
                  <a:lnTo>
                    <a:pt x="36" y="30"/>
                  </a:lnTo>
                  <a:lnTo>
                    <a:pt x="33" y="30"/>
                  </a:lnTo>
                  <a:lnTo>
                    <a:pt x="31" y="30"/>
                  </a:lnTo>
                  <a:lnTo>
                    <a:pt x="31" y="29"/>
                  </a:lnTo>
                  <a:lnTo>
                    <a:pt x="30" y="30"/>
                  </a:lnTo>
                  <a:lnTo>
                    <a:pt x="28" y="27"/>
                  </a:lnTo>
                  <a:lnTo>
                    <a:pt x="25" y="24"/>
                  </a:lnTo>
                  <a:lnTo>
                    <a:pt x="24" y="26"/>
                  </a:lnTo>
                  <a:lnTo>
                    <a:pt x="24" y="24"/>
                  </a:lnTo>
                  <a:lnTo>
                    <a:pt x="21" y="26"/>
                  </a:lnTo>
                  <a:lnTo>
                    <a:pt x="19" y="24"/>
                  </a:lnTo>
                  <a:lnTo>
                    <a:pt x="19" y="21"/>
                  </a:lnTo>
                  <a:lnTo>
                    <a:pt x="21" y="20"/>
                  </a:lnTo>
                  <a:lnTo>
                    <a:pt x="19" y="20"/>
                  </a:lnTo>
                  <a:lnTo>
                    <a:pt x="18" y="18"/>
                  </a:lnTo>
                  <a:lnTo>
                    <a:pt x="16" y="21"/>
                  </a:lnTo>
                  <a:lnTo>
                    <a:pt x="15" y="18"/>
                  </a:lnTo>
                  <a:lnTo>
                    <a:pt x="13" y="18"/>
                  </a:lnTo>
                  <a:lnTo>
                    <a:pt x="12" y="17"/>
                  </a:lnTo>
                  <a:lnTo>
                    <a:pt x="10" y="20"/>
                  </a:lnTo>
                  <a:lnTo>
                    <a:pt x="9" y="20"/>
                  </a:lnTo>
                  <a:lnTo>
                    <a:pt x="7" y="18"/>
                  </a:lnTo>
                  <a:lnTo>
                    <a:pt x="9" y="17"/>
                  </a:lnTo>
                  <a:lnTo>
                    <a:pt x="9" y="14"/>
                  </a:lnTo>
                  <a:lnTo>
                    <a:pt x="6" y="14"/>
                  </a:lnTo>
                  <a:lnTo>
                    <a:pt x="6" y="11"/>
                  </a:lnTo>
                  <a:lnTo>
                    <a:pt x="9" y="11"/>
                  </a:lnTo>
                  <a:lnTo>
                    <a:pt x="12" y="11"/>
                  </a:lnTo>
                  <a:lnTo>
                    <a:pt x="13" y="1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03" name="Freeform 877"/>
            <p:cNvSpPr>
              <a:spLocks/>
            </p:cNvSpPr>
            <p:nvPr/>
          </p:nvSpPr>
          <p:spPr bwMode="auto">
            <a:xfrm>
              <a:off x="1657" y="1760"/>
              <a:ext cx="46" cy="21"/>
            </a:xfrm>
            <a:custGeom>
              <a:avLst/>
              <a:gdLst>
                <a:gd name="T0" fmla="*/ 11 w 46"/>
                <a:gd name="T1" fmla="*/ 0 h 21"/>
                <a:gd name="T2" fmla="*/ 31 w 46"/>
                <a:gd name="T3" fmla="*/ 9 h 21"/>
                <a:gd name="T4" fmla="*/ 37 w 46"/>
                <a:gd name="T5" fmla="*/ 14 h 21"/>
                <a:gd name="T6" fmla="*/ 40 w 46"/>
                <a:gd name="T7" fmla="*/ 14 h 21"/>
                <a:gd name="T8" fmla="*/ 42 w 46"/>
                <a:gd name="T9" fmla="*/ 15 h 21"/>
                <a:gd name="T10" fmla="*/ 43 w 46"/>
                <a:gd name="T11" fmla="*/ 15 h 21"/>
                <a:gd name="T12" fmla="*/ 45 w 46"/>
                <a:gd name="T13" fmla="*/ 18 h 21"/>
                <a:gd name="T14" fmla="*/ 46 w 46"/>
                <a:gd name="T15" fmla="*/ 21 h 21"/>
                <a:gd name="T16" fmla="*/ 43 w 46"/>
                <a:gd name="T17" fmla="*/ 21 h 21"/>
                <a:gd name="T18" fmla="*/ 28 w 46"/>
                <a:gd name="T19" fmla="*/ 21 h 21"/>
                <a:gd name="T20" fmla="*/ 18 w 46"/>
                <a:gd name="T21" fmla="*/ 15 h 21"/>
                <a:gd name="T22" fmla="*/ 15 w 46"/>
                <a:gd name="T23" fmla="*/ 14 h 21"/>
                <a:gd name="T24" fmla="*/ 14 w 46"/>
                <a:gd name="T25" fmla="*/ 9 h 21"/>
                <a:gd name="T26" fmla="*/ 0 w 46"/>
                <a:gd name="T27" fmla="*/ 2 h 21"/>
                <a:gd name="T28" fmla="*/ 0 w 46"/>
                <a:gd name="T29" fmla="*/ 0 h 21"/>
                <a:gd name="T30" fmla="*/ 5 w 46"/>
                <a:gd name="T31" fmla="*/ 0 h 21"/>
                <a:gd name="T32" fmla="*/ 11 w 46"/>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21"/>
                <a:gd name="T53" fmla="*/ 46 w 46"/>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21">
                  <a:moveTo>
                    <a:pt x="11" y="0"/>
                  </a:moveTo>
                  <a:lnTo>
                    <a:pt x="31" y="9"/>
                  </a:lnTo>
                  <a:lnTo>
                    <a:pt x="37" y="14"/>
                  </a:lnTo>
                  <a:lnTo>
                    <a:pt x="40" y="14"/>
                  </a:lnTo>
                  <a:lnTo>
                    <a:pt x="42" y="15"/>
                  </a:lnTo>
                  <a:lnTo>
                    <a:pt x="43" y="15"/>
                  </a:lnTo>
                  <a:lnTo>
                    <a:pt x="45" y="18"/>
                  </a:lnTo>
                  <a:lnTo>
                    <a:pt x="46" y="21"/>
                  </a:lnTo>
                  <a:lnTo>
                    <a:pt x="43" y="21"/>
                  </a:lnTo>
                  <a:lnTo>
                    <a:pt x="28" y="21"/>
                  </a:lnTo>
                  <a:lnTo>
                    <a:pt x="18" y="15"/>
                  </a:lnTo>
                  <a:lnTo>
                    <a:pt x="15" y="14"/>
                  </a:lnTo>
                  <a:lnTo>
                    <a:pt x="14" y="9"/>
                  </a:lnTo>
                  <a:lnTo>
                    <a:pt x="0" y="2"/>
                  </a:lnTo>
                  <a:lnTo>
                    <a:pt x="0" y="0"/>
                  </a:lnTo>
                  <a:lnTo>
                    <a:pt x="5" y="0"/>
                  </a:lnTo>
                  <a:lnTo>
                    <a:pt x="11" y="0"/>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04" name="Freeform 878"/>
            <p:cNvSpPr>
              <a:spLocks/>
            </p:cNvSpPr>
            <p:nvPr/>
          </p:nvSpPr>
          <p:spPr bwMode="auto">
            <a:xfrm>
              <a:off x="1793" y="1832"/>
              <a:ext cx="2" cy="8"/>
            </a:xfrm>
            <a:custGeom>
              <a:avLst/>
              <a:gdLst>
                <a:gd name="T0" fmla="*/ 0 w 2"/>
                <a:gd name="T1" fmla="*/ 0 h 8"/>
                <a:gd name="T2" fmla="*/ 2 w 2"/>
                <a:gd name="T3" fmla="*/ 8 h 8"/>
                <a:gd name="T4" fmla="*/ 2 w 2"/>
                <a:gd name="T5" fmla="*/ 6 h 8"/>
                <a:gd name="T6" fmla="*/ 2 w 2"/>
                <a:gd name="T7" fmla="*/ 2 h 8"/>
                <a:gd name="T8" fmla="*/ 0 w 2"/>
                <a:gd name="T9" fmla="*/ 0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0" y="0"/>
                  </a:moveTo>
                  <a:lnTo>
                    <a:pt x="2" y="8"/>
                  </a:lnTo>
                  <a:lnTo>
                    <a:pt x="2" y="6"/>
                  </a:lnTo>
                  <a:lnTo>
                    <a:pt x="2" y="2"/>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05" name="Freeform 879"/>
            <p:cNvSpPr>
              <a:spLocks/>
            </p:cNvSpPr>
            <p:nvPr/>
          </p:nvSpPr>
          <p:spPr bwMode="auto">
            <a:xfrm>
              <a:off x="1615" y="1887"/>
              <a:ext cx="3" cy="5"/>
            </a:xfrm>
            <a:custGeom>
              <a:avLst/>
              <a:gdLst>
                <a:gd name="T0" fmla="*/ 2 w 3"/>
                <a:gd name="T1" fmla="*/ 0 h 5"/>
                <a:gd name="T2" fmla="*/ 2 w 3"/>
                <a:gd name="T3" fmla="*/ 2 h 5"/>
                <a:gd name="T4" fmla="*/ 0 w 3"/>
                <a:gd name="T5" fmla="*/ 5 h 5"/>
                <a:gd name="T6" fmla="*/ 2 w 3"/>
                <a:gd name="T7" fmla="*/ 3 h 5"/>
                <a:gd name="T8" fmla="*/ 3 w 3"/>
                <a:gd name="T9" fmla="*/ 3 h 5"/>
                <a:gd name="T10" fmla="*/ 3 w 3"/>
                <a:gd name="T11" fmla="*/ 0 h 5"/>
                <a:gd name="T12" fmla="*/ 2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2" y="0"/>
                  </a:moveTo>
                  <a:lnTo>
                    <a:pt x="2" y="2"/>
                  </a:lnTo>
                  <a:lnTo>
                    <a:pt x="0" y="5"/>
                  </a:lnTo>
                  <a:lnTo>
                    <a:pt x="2" y="3"/>
                  </a:lnTo>
                  <a:lnTo>
                    <a:pt x="3" y="3"/>
                  </a:lnTo>
                  <a:lnTo>
                    <a:pt x="3" y="0"/>
                  </a:lnTo>
                  <a:lnTo>
                    <a:pt x="2"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06" name="Freeform 880"/>
            <p:cNvSpPr>
              <a:spLocks/>
            </p:cNvSpPr>
            <p:nvPr/>
          </p:nvSpPr>
          <p:spPr bwMode="auto">
            <a:xfrm>
              <a:off x="1744" y="1715"/>
              <a:ext cx="111" cy="129"/>
            </a:xfrm>
            <a:custGeom>
              <a:avLst/>
              <a:gdLst>
                <a:gd name="T0" fmla="*/ 43 w 111"/>
                <a:gd name="T1" fmla="*/ 11 h 129"/>
                <a:gd name="T2" fmla="*/ 39 w 111"/>
                <a:gd name="T3" fmla="*/ 17 h 129"/>
                <a:gd name="T4" fmla="*/ 33 w 111"/>
                <a:gd name="T5" fmla="*/ 24 h 129"/>
                <a:gd name="T6" fmla="*/ 33 w 111"/>
                <a:gd name="T7" fmla="*/ 30 h 129"/>
                <a:gd name="T8" fmla="*/ 28 w 111"/>
                <a:gd name="T9" fmla="*/ 41 h 129"/>
                <a:gd name="T10" fmla="*/ 24 w 111"/>
                <a:gd name="T11" fmla="*/ 56 h 129"/>
                <a:gd name="T12" fmla="*/ 18 w 111"/>
                <a:gd name="T13" fmla="*/ 63 h 129"/>
                <a:gd name="T14" fmla="*/ 21 w 111"/>
                <a:gd name="T15" fmla="*/ 66 h 129"/>
                <a:gd name="T16" fmla="*/ 10 w 111"/>
                <a:gd name="T17" fmla="*/ 78 h 129"/>
                <a:gd name="T18" fmla="*/ 3 w 111"/>
                <a:gd name="T19" fmla="*/ 81 h 129"/>
                <a:gd name="T20" fmla="*/ 12 w 111"/>
                <a:gd name="T21" fmla="*/ 83 h 129"/>
                <a:gd name="T22" fmla="*/ 0 w 111"/>
                <a:gd name="T23" fmla="*/ 102 h 129"/>
                <a:gd name="T24" fmla="*/ 21 w 111"/>
                <a:gd name="T25" fmla="*/ 104 h 129"/>
                <a:gd name="T26" fmla="*/ 52 w 111"/>
                <a:gd name="T27" fmla="*/ 104 h 129"/>
                <a:gd name="T28" fmla="*/ 58 w 111"/>
                <a:gd name="T29" fmla="*/ 104 h 129"/>
                <a:gd name="T30" fmla="*/ 57 w 111"/>
                <a:gd name="T31" fmla="*/ 108 h 129"/>
                <a:gd name="T32" fmla="*/ 69 w 111"/>
                <a:gd name="T33" fmla="*/ 105 h 129"/>
                <a:gd name="T34" fmla="*/ 67 w 111"/>
                <a:gd name="T35" fmla="*/ 111 h 129"/>
                <a:gd name="T36" fmla="*/ 57 w 111"/>
                <a:gd name="T37" fmla="*/ 122 h 129"/>
                <a:gd name="T38" fmla="*/ 75 w 111"/>
                <a:gd name="T39" fmla="*/ 111 h 129"/>
                <a:gd name="T40" fmla="*/ 85 w 111"/>
                <a:gd name="T41" fmla="*/ 98 h 129"/>
                <a:gd name="T42" fmla="*/ 87 w 111"/>
                <a:gd name="T43" fmla="*/ 123 h 129"/>
                <a:gd name="T44" fmla="*/ 97 w 111"/>
                <a:gd name="T45" fmla="*/ 117 h 129"/>
                <a:gd name="T46" fmla="*/ 97 w 111"/>
                <a:gd name="T47" fmla="*/ 129 h 129"/>
                <a:gd name="T48" fmla="*/ 111 w 111"/>
                <a:gd name="T49" fmla="*/ 108 h 129"/>
                <a:gd name="T50" fmla="*/ 105 w 111"/>
                <a:gd name="T51" fmla="*/ 108 h 129"/>
                <a:gd name="T52" fmla="*/ 106 w 111"/>
                <a:gd name="T53" fmla="*/ 95 h 129"/>
                <a:gd name="T54" fmla="*/ 100 w 111"/>
                <a:gd name="T55" fmla="*/ 95 h 129"/>
                <a:gd name="T56" fmla="*/ 93 w 111"/>
                <a:gd name="T57" fmla="*/ 102 h 129"/>
                <a:gd name="T58" fmla="*/ 93 w 111"/>
                <a:gd name="T59" fmla="*/ 92 h 129"/>
                <a:gd name="T60" fmla="*/ 99 w 111"/>
                <a:gd name="T61" fmla="*/ 84 h 129"/>
                <a:gd name="T62" fmla="*/ 103 w 111"/>
                <a:gd name="T63" fmla="*/ 78 h 129"/>
                <a:gd name="T64" fmla="*/ 90 w 111"/>
                <a:gd name="T65" fmla="*/ 84 h 129"/>
                <a:gd name="T66" fmla="*/ 91 w 111"/>
                <a:gd name="T67" fmla="*/ 75 h 129"/>
                <a:gd name="T68" fmla="*/ 94 w 111"/>
                <a:gd name="T69" fmla="*/ 66 h 129"/>
                <a:gd name="T70" fmla="*/ 88 w 111"/>
                <a:gd name="T71" fmla="*/ 59 h 129"/>
                <a:gd name="T72" fmla="*/ 69 w 111"/>
                <a:gd name="T73" fmla="*/ 63 h 129"/>
                <a:gd name="T74" fmla="*/ 69 w 111"/>
                <a:gd name="T75" fmla="*/ 56 h 129"/>
                <a:gd name="T76" fmla="*/ 63 w 111"/>
                <a:gd name="T77" fmla="*/ 57 h 129"/>
                <a:gd name="T78" fmla="*/ 54 w 111"/>
                <a:gd name="T79" fmla="*/ 53 h 129"/>
                <a:gd name="T80" fmla="*/ 54 w 111"/>
                <a:gd name="T81" fmla="*/ 45 h 129"/>
                <a:gd name="T82" fmla="*/ 43 w 111"/>
                <a:gd name="T83" fmla="*/ 54 h 129"/>
                <a:gd name="T84" fmla="*/ 43 w 111"/>
                <a:gd name="T85" fmla="*/ 42 h 129"/>
                <a:gd name="T86" fmla="*/ 54 w 111"/>
                <a:gd name="T87" fmla="*/ 23 h 129"/>
                <a:gd name="T88" fmla="*/ 55 w 111"/>
                <a:gd name="T89" fmla="*/ 11 h 129"/>
                <a:gd name="T90" fmla="*/ 63 w 111"/>
                <a:gd name="T91" fmla="*/ 3 h 129"/>
                <a:gd name="T92" fmla="*/ 58 w 111"/>
                <a:gd name="T93" fmla="*/ 2 h 1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129"/>
                <a:gd name="T143" fmla="*/ 111 w 111"/>
                <a:gd name="T144" fmla="*/ 129 h 12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129">
                  <a:moveTo>
                    <a:pt x="51" y="5"/>
                  </a:moveTo>
                  <a:lnTo>
                    <a:pt x="45" y="8"/>
                  </a:lnTo>
                  <a:lnTo>
                    <a:pt x="43" y="11"/>
                  </a:lnTo>
                  <a:lnTo>
                    <a:pt x="42" y="14"/>
                  </a:lnTo>
                  <a:lnTo>
                    <a:pt x="40" y="15"/>
                  </a:lnTo>
                  <a:lnTo>
                    <a:pt x="39" y="17"/>
                  </a:lnTo>
                  <a:lnTo>
                    <a:pt x="37" y="21"/>
                  </a:lnTo>
                  <a:lnTo>
                    <a:pt x="36" y="23"/>
                  </a:lnTo>
                  <a:lnTo>
                    <a:pt x="33" y="24"/>
                  </a:lnTo>
                  <a:lnTo>
                    <a:pt x="31" y="26"/>
                  </a:lnTo>
                  <a:lnTo>
                    <a:pt x="34" y="27"/>
                  </a:lnTo>
                  <a:lnTo>
                    <a:pt x="33" y="30"/>
                  </a:lnTo>
                  <a:lnTo>
                    <a:pt x="31" y="38"/>
                  </a:lnTo>
                  <a:lnTo>
                    <a:pt x="33" y="39"/>
                  </a:lnTo>
                  <a:lnTo>
                    <a:pt x="28" y="41"/>
                  </a:lnTo>
                  <a:lnTo>
                    <a:pt x="24" y="51"/>
                  </a:lnTo>
                  <a:lnTo>
                    <a:pt x="24" y="54"/>
                  </a:lnTo>
                  <a:lnTo>
                    <a:pt x="24" y="56"/>
                  </a:lnTo>
                  <a:lnTo>
                    <a:pt x="22" y="56"/>
                  </a:lnTo>
                  <a:lnTo>
                    <a:pt x="19" y="60"/>
                  </a:lnTo>
                  <a:lnTo>
                    <a:pt x="18" y="63"/>
                  </a:lnTo>
                  <a:lnTo>
                    <a:pt x="19" y="63"/>
                  </a:lnTo>
                  <a:lnTo>
                    <a:pt x="21" y="65"/>
                  </a:lnTo>
                  <a:lnTo>
                    <a:pt x="21" y="66"/>
                  </a:lnTo>
                  <a:lnTo>
                    <a:pt x="21" y="68"/>
                  </a:lnTo>
                  <a:lnTo>
                    <a:pt x="15" y="68"/>
                  </a:lnTo>
                  <a:lnTo>
                    <a:pt x="10" y="78"/>
                  </a:lnTo>
                  <a:lnTo>
                    <a:pt x="9" y="80"/>
                  </a:lnTo>
                  <a:lnTo>
                    <a:pt x="7" y="78"/>
                  </a:lnTo>
                  <a:lnTo>
                    <a:pt x="3" y="81"/>
                  </a:lnTo>
                  <a:lnTo>
                    <a:pt x="3" y="83"/>
                  </a:lnTo>
                  <a:lnTo>
                    <a:pt x="9" y="81"/>
                  </a:lnTo>
                  <a:lnTo>
                    <a:pt x="12" y="83"/>
                  </a:lnTo>
                  <a:lnTo>
                    <a:pt x="13" y="84"/>
                  </a:lnTo>
                  <a:lnTo>
                    <a:pt x="0" y="98"/>
                  </a:lnTo>
                  <a:lnTo>
                    <a:pt x="0" y="102"/>
                  </a:lnTo>
                  <a:lnTo>
                    <a:pt x="1" y="105"/>
                  </a:lnTo>
                  <a:lnTo>
                    <a:pt x="4" y="107"/>
                  </a:lnTo>
                  <a:lnTo>
                    <a:pt x="21" y="104"/>
                  </a:lnTo>
                  <a:lnTo>
                    <a:pt x="31" y="104"/>
                  </a:lnTo>
                  <a:lnTo>
                    <a:pt x="33" y="105"/>
                  </a:lnTo>
                  <a:lnTo>
                    <a:pt x="52" y="104"/>
                  </a:lnTo>
                  <a:lnTo>
                    <a:pt x="54" y="102"/>
                  </a:lnTo>
                  <a:lnTo>
                    <a:pt x="60" y="99"/>
                  </a:lnTo>
                  <a:lnTo>
                    <a:pt x="58" y="104"/>
                  </a:lnTo>
                  <a:lnTo>
                    <a:pt x="54" y="107"/>
                  </a:lnTo>
                  <a:lnTo>
                    <a:pt x="54" y="108"/>
                  </a:lnTo>
                  <a:lnTo>
                    <a:pt x="57" y="108"/>
                  </a:lnTo>
                  <a:lnTo>
                    <a:pt x="64" y="108"/>
                  </a:lnTo>
                  <a:lnTo>
                    <a:pt x="67" y="104"/>
                  </a:lnTo>
                  <a:lnTo>
                    <a:pt x="69" y="105"/>
                  </a:lnTo>
                  <a:lnTo>
                    <a:pt x="73" y="105"/>
                  </a:lnTo>
                  <a:lnTo>
                    <a:pt x="75" y="105"/>
                  </a:lnTo>
                  <a:lnTo>
                    <a:pt x="67" y="111"/>
                  </a:lnTo>
                  <a:lnTo>
                    <a:pt x="64" y="117"/>
                  </a:lnTo>
                  <a:lnTo>
                    <a:pt x="58" y="119"/>
                  </a:lnTo>
                  <a:lnTo>
                    <a:pt x="57" y="122"/>
                  </a:lnTo>
                  <a:lnTo>
                    <a:pt x="60" y="123"/>
                  </a:lnTo>
                  <a:lnTo>
                    <a:pt x="67" y="120"/>
                  </a:lnTo>
                  <a:lnTo>
                    <a:pt x="75" y="111"/>
                  </a:lnTo>
                  <a:lnTo>
                    <a:pt x="81" y="108"/>
                  </a:lnTo>
                  <a:lnTo>
                    <a:pt x="81" y="110"/>
                  </a:lnTo>
                  <a:lnTo>
                    <a:pt x="85" y="98"/>
                  </a:lnTo>
                  <a:lnTo>
                    <a:pt x="88" y="98"/>
                  </a:lnTo>
                  <a:lnTo>
                    <a:pt x="90" y="111"/>
                  </a:lnTo>
                  <a:lnTo>
                    <a:pt x="87" y="123"/>
                  </a:lnTo>
                  <a:lnTo>
                    <a:pt x="90" y="125"/>
                  </a:lnTo>
                  <a:lnTo>
                    <a:pt x="96" y="116"/>
                  </a:lnTo>
                  <a:lnTo>
                    <a:pt x="97" y="117"/>
                  </a:lnTo>
                  <a:lnTo>
                    <a:pt x="96" y="120"/>
                  </a:lnTo>
                  <a:lnTo>
                    <a:pt x="96" y="126"/>
                  </a:lnTo>
                  <a:lnTo>
                    <a:pt x="97" y="129"/>
                  </a:lnTo>
                  <a:lnTo>
                    <a:pt x="100" y="126"/>
                  </a:lnTo>
                  <a:lnTo>
                    <a:pt x="105" y="128"/>
                  </a:lnTo>
                  <a:lnTo>
                    <a:pt x="111" y="108"/>
                  </a:lnTo>
                  <a:lnTo>
                    <a:pt x="111" y="102"/>
                  </a:lnTo>
                  <a:lnTo>
                    <a:pt x="109" y="101"/>
                  </a:lnTo>
                  <a:lnTo>
                    <a:pt x="105" y="108"/>
                  </a:lnTo>
                  <a:lnTo>
                    <a:pt x="103" y="107"/>
                  </a:lnTo>
                  <a:lnTo>
                    <a:pt x="103" y="102"/>
                  </a:lnTo>
                  <a:lnTo>
                    <a:pt x="106" y="95"/>
                  </a:lnTo>
                  <a:lnTo>
                    <a:pt x="108" y="93"/>
                  </a:lnTo>
                  <a:lnTo>
                    <a:pt x="108" y="90"/>
                  </a:lnTo>
                  <a:lnTo>
                    <a:pt x="100" y="95"/>
                  </a:lnTo>
                  <a:lnTo>
                    <a:pt x="97" y="104"/>
                  </a:lnTo>
                  <a:lnTo>
                    <a:pt x="94" y="104"/>
                  </a:lnTo>
                  <a:lnTo>
                    <a:pt x="93" y="102"/>
                  </a:lnTo>
                  <a:lnTo>
                    <a:pt x="93" y="101"/>
                  </a:lnTo>
                  <a:lnTo>
                    <a:pt x="94" y="95"/>
                  </a:lnTo>
                  <a:lnTo>
                    <a:pt x="93" y="92"/>
                  </a:lnTo>
                  <a:lnTo>
                    <a:pt x="91" y="90"/>
                  </a:lnTo>
                  <a:lnTo>
                    <a:pt x="97" y="87"/>
                  </a:lnTo>
                  <a:lnTo>
                    <a:pt x="99" y="84"/>
                  </a:lnTo>
                  <a:lnTo>
                    <a:pt x="102" y="84"/>
                  </a:lnTo>
                  <a:lnTo>
                    <a:pt x="103" y="80"/>
                  </a:lnTo>
                  <a:lnTo>
                    <a:pt x="103" y="78"/>
                  </a:lnTo>
                  <a:lnTo>
                    <a:pt x="96" y="83"/>
                  </a:lnTo>
                  <a:lnTo>
                    <a:pt x="94" y="83"/>
                  </a:lnTo>
                  <a:lnTo>
                    <a:pt x="90" y="84"/>
                  </a:lnTo>
                  <a:lnTo>
                    <a:pt x="88" y="83"/>
                  </a:lnTo>
                  <a:lnTo>
                    <a:pt x="93" y="77"/>
                  </a:lnTo>
                  <a:lnTo>
                    <a:pt x="91" y="75"/>
                  </a:lnTo>
                  <a:lnTo>
                    <a:pt x="90" y="74"/>
                  </a:lnTo>
                  <a:lnTo>
                    <a:pt x="91" y="71"/>
                  </a:lnTo>
                  <a:lnTo>
                    <a:pt x="94" y="66"/>
                  </a:lnTo>
                  <a:lnTo>
                    <a:pt x="97" y="62"/>
                  </a:lnTo>
                  <a:lnTo>
                    <a:pt x="97" y="60"/>
                  </a:lnTo>
                  <a:lnTo>
                    <a:pt x="88" y="59"/>
                  </a:lnTo>
                  <a:lnTo>
                    <a:pt x="84" y="59"/>
                  </a:lnTo>
                  <a:lnTo>
                    <a:pt x="81" y="57"/>
                  </a:lnTo>
                  <a:lnTo>
                    <a:pt x="69" y="63"/>
                  </a:lnTo>
                  <a:lnTo>
                    <a:pt x="66" y="63"/>
                  </a:lnTo>
                  <a:lnTo>
                    <a:pt x="69" y="57"/>
                  </a:lnTo>
                  <a:lnTo>
                    <a:pt x="69" y="56"/>
                  </a:lnTo>
                  <a:lnTo>
                    <a:pt x="66" y="57"/>
                  </a:lnTo>
                  <a:lnTo>
                    <a:pt x="66" y="59"/>
                  </a:lnTo>
                  <a:lnTo>
                    <a:pt x="63" y="57"/>
                  </a:lnTo>
                  <a:lnTo>
                    <a:pt x="57" y="57"/>
                  </a:lnTo>
                  <a:lnTo>
                    <a:pt x="57" y="53"/>
                  </a:lnTo>
                  <a:lnTo>
                    <a:pt x="54" y="53"/>
                  </a:lnTo>
                  <a:lnTo>
                    <a:pt x="63" y="47"/>
                  </a:lnTo>
                  <a:lnTo>
                    <a:pt x="61" y="45"/>
                  </a:lnTo>
                  <a:lnTo>
                    <a:pt x="54" y="45"/>
                  </a:lnTo>
                  <a:lnTo>
                    <a:pt x="54" y="41"/>
                  </a:lnTo>
                  <a:lnTo>
                    <a:pt x="52" y="41"/>
                  </a:lnTo>
                  <a:lnTo>
                    <a:pt x="43" y="54"/>
                  </a:lnTo>
                  <a:lnTo>
                    <a:pt x="42" y="50"/>
                  </a:lnTo>
                  <a:lnTo>
                    <a:pt x="43" y="47"/>
                  </a:lnTo>
                  <a:lnTo>
                    <a:pt x="43" y="42"/>
                  </a:lnTo>
                  <a:lnTo>
                    <a:pt x="51" y="29"/>
                  </a:lnTo>
                  <a:lnTo>
                    <a:pt x="52" y="20"/>
                  </a:lnTo>
                  <a:lnTo>
                    <a:pt x="54" y="23"/>
                  </a:lnTo>
                  <a:lnTo>
                    <a:pt x="57" y="20"/>
                  </a:lnTo>
                  <a:lnTo>
                    <a:pt x="58" y="14"/>
                  </a:lnTo>
                  <a:lnTo>
                    <a:pt x="55" y="11"/>
                  </a:lnTo>
                  <a:lnTo>
                    <a:pt x="57" y="8"/>
                  </a:lnTo>
                  <a:lnTo>
                    <a:pt x="60" y="8"/>
                  </a:lnTo>
                  <a:lnTo>
                    <a:pt x="63" y="3"/>
                  </a:lnTo>
                  <a:lnTo>
                    <a:pt x="63" y="0"/>
                  </a:lnTo>
                  <a:lnTo>
                    <a:pt x="60" y="3"/>
                  </a:lnTo>
                  <a:lnTo>
                    <a:pt x="58" y="2"/>
                  </a:lnTo>
                  <a:lnTo>
                    <a:pt x="55" y="2"/>
                  </a:lnTo>
                  <a:lnTo>
                    <a:pt x="51" y="5"/>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07" name="Freeform 881"/>
            <p:cNvSpPr>
              <a:spLocks/>
            </p:cNvSpPr>
            <p:nvPr/>
          </p:nvSpPr>
          <p:spPr bwMode="auto">
            <a:xfrm>
              <a:off x="469" y="1076"/>
              <a:ext cx="23" cy="35"/>
            </a:xfrm>
            <a:custGeom>
              <a:avLst/>
              <a:gdLst>
                <a:gd name="T0" fmla="*/ 4 w 23"/>
                <a:gd name="T1" fmla="*/ 18 h 35"/>
                <a:gd name="T2" fmla="*/ 6 w 23"/>
                <a:gd name="T3" fmla="*/ 18 h 35"/>
                <a:gd name="T4" fmla="*/ 7 w 23"/>
                <a:gd name="T5" fmla="*/ 17 h 35"/>
                <a:gd name="T6" fmla="*/ 6 w 23"/>
                <a:gd name="T7" fmla="*/ 14 h 35"/>
                <a:gd name="T8" fmla="*/ 7 w 23"/>
                <a:gd name="T9" fmla="*/ 14 h 35"/>
                <a:gd name="T10" fmla="*/ 9 w 23"/>
                <a:gd name="T11" fmla="*/ 15 h 35"/>
                <a:gd name="T12" fmla="*/ 10 w 23"/>
                <a:gd name="T13" fmla="*/ 15 h 35"/>
                <a:gd name="T14" fmla="*/ 11 w 23"/>
                <a:gd name="T15" fmla="*/ 17 h 35"/>
                <a:gd name="T16" fmla="*/ 13 w 23"/>
                <a:gd name="T17" fmla="*/ 14 h 35"/>
                <a:gd name="T18" fmla="*/ 14 w 23"/>
                <a:gd name="T19" fmla="*/ 12 h 35"/>
                <a:gd name="T20" fmla="*/ 13 w 23"/>
                <a:gd name="T21" fmla="*/ 12 h 35"/>
                <a:gd name="T22" fmla="*/ 11 w 23"/>
                <a:gd name="T23" fmla="*/ 12 h 35"/>
                <a:gd name="T24" fmla="*/ 13 w 23"/>
                <a:gd name="T25" fmla="*/ 11 h 35"/>
                <a:gd name="T26" fmla="*/ 14 w 23"/>
                <a:gd name="T27" fmla="*/ 6 h 35"/>
                <a:gd name="T28" fmla="*/ 13 w 23"/>
                <a:gd name="T29" fmla="*/ 3 h 35"/>
                <a:gd name="T30" fmla="*/ 13 w 23"/>
                <a:gd name="T31" fmla="*/ 0 h 35"/>
                <a:gd name="T32" fmla="*/ 14 w 23"/>
                <a:gd name="T33" fmla="*/ 0 h 35"/>
                <a:gd name="T34" fmla="*/ 14 w 23"/>
                <a:gd name="T35" fmla="*/ 3 h 35"/>
                <a:gd name="T36" fmla="*/ 17 w 23"/>
                <a:gd name="T37" fmla="*/ 5 h 35"/>
                <a:gd name="T38" fmla="*/ 17 w 23"/>
                <a:gd name="T39" fmla="*/ 8 h 35"/>
                <a:gd name="T40" fmla="*/ 17 w 23"/>
                <a:gd name="T41" fmla="*/ 9 h 35"/>
                <a:gd name="T42" fmla="*/ 19 w 23"/>
                <a:gd name="T43" fmla="*/ 11 h 35"/>
                <a:gd name="T44" fmla="*/ 23 w 23"/>
                <a:gd name="T45" fmla="*/ 8 h 35"/>
                <a:gd name="T46" fmla="*/ 23 w 23"/>
                <a:gd name="T47" fmla="*/ 9 h 35"/>
                <a:gd name="T48" fmla="*/ 23 w 23"/>
                <a:gd name="T49" fmla="*/ 12 h 35"/>
                <a:gd name="T50" fmla="*/ 23 w 23"/>
                <a:gd name="T51" fmla="*/ 15 h 35"/>
                <a:gd name="T52" fmla="*/ 10 w 23"/>
                <a:gd name="T53" fmla="*/ 33 h 35"/>
                <a:gd name="T54" fmla="*/ 7 w 23"/>
                <a:gd name="T55" fmla="*/ 33 h 35"/>
                <a:gd name="T56" fmla="*/ 6 w 23"/>
                <a:gd name="T57" fmla="*/ 33 h 35"/>
                <a:gd name="T58" fmla="*/ 6 w 23"/>
                <a:gd name="T59" fmla="*/ 35 h 35"/>
                <a:gd name="T60" fmla="*/ 4 w 23"/>
                <a:gd name="T61" fmla="*/ 33 h 35"/>
                <a:gd name="T62" fmla="*/ 4 w 23"/>
                <a:gd name="T63" fmla="*/ 30 h 35"/>
                <a:gd name="T64" fmla="*/ 7 w 23"/>
                <a:gd name="T65" fmla="*/ 32 h 35"/>
                <a:gd name="T66" fmla="*/ 10 w 23"/>
                <a:gd name="T67" fmla="*/ 29 h 35"/>
                <a:gd name="T68" fmla="*/ 11 w 23"/>
                <a:gd name="T69" fmla="*/ 26 h 35"/>
                <a:gd name="T70" fmla="*/ 7 w 23"/>
                <a:gd name="T71" fmla="*/ 30 h 35"/>
                <a:gd name="T72" fmla="*/ 4 w 23"/>
                <a:gd name="T73" fmla="*/ 27 h 35"/>
                <a:gd name="T74" fmla="*/ 1 w 23"/>
                <a:gd name="T75" fmla="*/ 18 h 35"/>
                <a:gd name="T76" fmla="*/ 0 w 23"/>
                <a:gd name="T77" fmla="*/ 18 h 35"/>
                <a:gd name="T78" fmla="*/ 0 w 23"/>
                <a:gd name="T79" fmla="*/ 15 h 35"/>
                <a:gd name="T80" fmla="*/ 0 w 23"/>
                <a:gd name="T81" fmla="*/ 14 h 35"/>
                <a:gd name="T82" fmla="*/ 1 w 23"/>
                <a:gd name="T83" fmla="*/ 14 h 35"/>
                <a:gd name="T84" fmla="*/ 4 w 23"/>
                <a:gd name="T85" fmla="*/ 18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35"/>
                <a:gd name="T131" fmla="*/ 23 w 23"/>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35">
                  <a:moveTo>
                    <a:pt x="4" y="18"/>
                  </a:moveTo>
                  <a:lnTo>
                    <a:pt x="6" y="18"/>
                  </a:lnTo>
                  <a:lnTo>
                    <a:pt x="7" y="17"/>
                  </a:lnTo>
                  <a:lnTo>
                    <a:pt x="6" y="14"/>
                  </a:lnTo>
                  <a:lnTo>
                    <a:pt x="7" y="14"/>
                  </a:lnTo>
                  <a:lnTo>
                    <a:pt x="9" y="15"/>
                  </a:lnTo>
                  <a:lnTo>
                    <a:pt x="10" y="15"/>
                  </a:lnTo>
                  <a:lnTo>
                    <a:pt x="11" y="17"/>
                  </a:lnTo>
                  <a:lnTo>
                    <a:pt x="13" y="14"/>
                  </a:lnTo>
                  <a:lnTo>
                    <a:pt x="14" y="12"/>
                  </a:lnTo>
                  <a:lnTo>
                    <a:pt x="13" y="12"/>
                  </a:lnTo>
                  <a:lnTo>
                    <a:pt x="11" y="12"/>
                  </a:lnTo>
                  <a:lnTo>
                    <a:pt x="13" y="11"/>
                  </a:lnTo>
                  <a:lnTo>
                    <a:pt x="14" y="6"/>
                  </a:lnTo>
                  <a:lnTo>
                    <a:pt x="13" y="3"/>
                  </a:lnTo>
                  <a:lnTo>
                    <a:pt x="13" y="0"/>
                  </a:lnTo>
                  <a:lnTo>
                    <a:pt x="14" y="0"/>
                  </a:lnTo>
                  <a:lnTo>
                    <a:pt x="14" y="3"/>
                  </a:lnTo>
                  <a:lnTo>
                    <a:pt x="17" y="5"/>
                  </a:lnTo>
                  <a:lnTo>
                    <a:pt x="17" y="8"/>
                  </a:lnTo>
                  <a:lnTo>
                    <a:pt x="17" y="9"/>
                  </a:lnTo>
                  <a:lnTo>
                    <a:pt x="19" y="11"/>
                  </a:lnTo>
                  <a:lnTo>
                    <a:pt x="23" y="8"/>
                  </a:lnTo>
                  <a:lnTo>
                    <a:pt x="23" y="9"/>
                  </a:lnTo>
                  <a:lnTo>
                    <a:pt x="23" y="12"/>
                  </a:lnTo>
                  <a:lnTo>
                    <a:pt x="23" y="15"/>
                  </a:lnTo>
                  <a:lnTo>
                    <a:pt x="10" y="33"/>
                  </a:lnTo>
                  <a:lnTo>
                    <a:pt x="7" y="33"/>
                  </a:lnTo>
                  <a:lnTo>
                    <a:pt x="6" y="33"/>
                  </a:lnTo>
                  <a:lnTo>
                    <a:pt x="6" y="35"/>
                  </a:lnTo>
                  <a:lnTo>
                    <a:pt x="4" y="33"/>
                  </a:lnTo>
                  <a:lnTo>
                    <a:pt x="4" y="30"/>
                  </a:lnTo>
                  <a:lnTo>
                    <a:pt x="7" y="32"/>
                  </a:lnTo>
                  <a:lnTo>
                    <a:pt x="10" y="29"/>
                  </a:lnTo>
                  <a:lnTo>
                    <a:pt x="11" y="26"/>
                  </a:lnTo>
                  <a:lnTo>
                    <a:pt x="7" y="30"/>
                  </a:lnTo>
                  <a:lnTo>
                    <a:pt x="4" y="27"/>
                  </a:lnTo>
                  <a:lnTo>
                    <a:pt x="1" y="18"/>
                  </a:lnTo>
                  <a:lnTo>
                    <a:pt x="0" y="18"/>
                  </a:lnTo>
                  <a:lnTo>
                    <a:pt x="0" y="15"/>
                  </a:lnTo>
                  <a:lnTo>
                    <a:pt x="0" y="14"/>
                  </a:lnTo>
                  <a:lnTo>
                    <a:pt x="1" y="14"/>
                  </a:lnTo>
                  <a:lnTo>
                    <a:pt x="4" y="18"/>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08" name="Freeform 882"/>
            <p:cNvSpPr>
              <a:spLocks/>
            </p:cNvSpPr>
            <p:nvPr/>
          </p:nvSpPr>
          <p:spPr bwMode="auto">
            <a:xfrm>
              <a:off x="458" y="1099"/>
              <a:ext cx="17" cy="18"/>
            </a:xfrm>
            <a:custGeom>
              <a:avLst/>
              <a:gdLst>
                <a:gd name="T0" fmla="*/ 0 w 17"/>
                <a:gd name="T1" fmla="*/ 0 h 18"/>
                <a:gd name="T2" fmla="*/ 0 w 17"/>
                <a:gd name="T3" fmla="*/ 6 h 18"/>
                <a:gd name="T4" fmla="*/ 3 w 17"/>
                <a:gd name="T5" fmla="*/ 7 h 18"/>
                <a:gd name="T6" fmla="*/ 3 w 17"/>
                <a:gd name="T7" fmla="*/ 10 h 18"/>
                <a:gd name="T8" fmla="*/ 6 w 17"/>
                <a:gd name="T9" fmla="*/ 12 h 18"/>
                <a:gd name="T10" fmla="*/ 9 w 17"/>
                <a:gd name="T11" fmla="*/ 15 h 18"/>
                <a:gd name="T12" fmla="*/ 12 w 17"/>
                <a:gd name="T13" fmla="*/ 15 h 18"/>
                <a:gd name="T14" fmla="*/ 14 w 17"/>
                <a:gd name="T15" fmla="*/ 16 h 18"/>
                <a:gd name="T16" fmla="*/ 15 w 17"/>
                <a:gd name="T17" fmla="*/ 18 h 18"/>
                <a:gd name="T18" fmla="*/ 15 w 17"/>
                <a:gd name="T19" fmla="*/ 16 h 18"/>
                <a:gd name="T20" fmla="*/ 17 w 17"/>
                <a:gd name="T21" fmla="*/ 15 h 18"/>
                <a:gd name="T22" fmla="*/ 14 w 17"/>
                <a:gd name="T23" fmla="*/ 12 h 18"/>
                <a:gd name="T24" fmla="*/ 9 w 17"/>
                <a:gd name="T25" fmla="*/ 9 h 18"/>
                <a:gd name="T26" fmla="*/ 9 w 17"/>
                <a:gd name="T27" fmla="*/ 6 h 18"/>
                <a:gd name="T28" fmla="*/ 6 w 17"/>
                <a:gd name="T29" fmla="*/ 4 h 18"/>
                <a:gd name="T30" fmla="*/ 5 w 17"/>
                <a:gd name="T31" fmla="*/ 0 h 18"/>
                <a:gd name="T32" fmla="*/ 3 w 17"/>
                <a:gd name="T33" fmla="*/ 0 h 18"/>
                <a:gd name="T34" fmla="*/ 2 w 17"/>
                <a:gd name="T35" fmla="*/ 0 h 18"/>
                <a:gd name="T36" fmla="*/ 0 w 17"/>
                <a:gd name="T37" fmla="*/ 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8"/>
                <a:gd name="T59" fmla="*/ 17 w 17"/>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8">
                  <a:moveTo>
                    <a:pt x="0" y="0"/>
                  </a:moveTo>
                  <a:lnTo>
                    <a:pt x="0" y="6"/>
                  </a:lnTo>
                  <a:lnTo>
                    <a:pt x="3" y="7"/>
                  </a:lnTo>
                  <a:lnTo>
                    <a:pt x="3" y="10"/>
                  </a:lnTo>
                  <a:lnTo>
                    <a:pt x="6" y="12"/>
                  </a:lnTo>
                  <a:lnTo>
                    <a:pt x="9" y="15"/>
                  </a:lnTo>
                  <a:lnTo>
                    <a:pt x="12" y="15"/>
                  </a:lnTo>
                  <a:lnTo>
                    <a:pt x="14" y="16"/>
                  </a:lnTo>
                  <a:lnTo>
                    <a:pt x="15" y="18"/>
                  </a:lnTo>
                  <a:lnTo>
                    <a:pt x="15" y="16"/>
                  </a:lnTo>
                  <a:lnTo>
                    <a:pt x="17" y="15"/>
                  </a:lnTo>
                  <a:lnTo>
                    <a:pt x="14" y="12"/>
                  </a:lnTo>
                  <a:lnTo>
                    <a:pt x="9" y="9"/>
                  </a:lnTo>
                  <a:lnTo>
                    <a:pt x="9" y="6"/>
                  </a:lnTo>
                  <a:lnTo>
                    <a:pt x="6" y="4"/>
                  </a:lnTo>
                  <a:lnTo>
                    <a:pt x="5" y="0"/>
                  </a:lnTo>
                  <a:lnTo>
                    <a:pt x="3" y="0"/>
                  </a:lnTo>
                  <a:lnTo>
                    <a:pt x="2" y="0"/>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09" name="Freeform 883"/>
            <p:cNvSpPr>
              <a:spLocks/>
            </p:cNvSpPr>
            <p:nvPr/>
          </p:nvSpPr>
          <p:spPr bwMode="auto">
            <a:xfrm>
              <a:off x="1069" y="1070"/>
              <a:ext cx="73" cy="68"/>
            </a:xfrm>
            <a:custGeom>
              <a:avLst/>
              <a:gdLst>
                <a:gd name="T0" fmla="*/ 40 w 73"/>
                <a:gd name="T1" fmla="*/ 11 h 68"/>
                <a:gd name="T2" fmla="*/ 37 w 73"/>
                <a:gd name="T3" fmla="*/ 11 h 68"/>
                <a:gd name="T4" fmla="*/ 37 w 73"/>
                <a:gd name="T5" fmla="*/ 5 h 68"/>
                <a:gd name="T6" fmla="*/ 33 w 73"/>
                <a:gd name="T7" fmla="*/ 2 h 68"/>
                <a:gd name="T8" fmla="*/ 27 w 73"/>
                <a:gd name="T9" fmla="*/ 0 h 68"/>
                <a:gd name="T10" fmla="*/ 24 w 73"/>
                <a:gd name="T11" fmla="*/ 6 h 68"/>
                <a:gd name="T12" fmla="*/ 22 w 73"/>
                <a:gd name="T13" fmla="*/ 15 h 68"/>
                <a:gd name="T14" fmla="*/ 21 w 73"/>
                <a:gd name="T15" fmla="*/ 15 h 68"/>
                <a:gd name="T16" fmla="*/ 16 w 73"/>
                <a:gd name="T17" fmla="*/ 18 h 68"/>
                <a:gd name="T18" fmla="*/ 18 w 73"/>
                <a:gd name="T19" fmla="*/ 27 h 68"/>
                <a:gd name="T20" fmla="*/ 15 w 73"/>
                <a:gd name="T21" fmla="*/ 33 h 68"/>
                <a:gd name="T22" fmla="*/ 9 w 73"/>
                <a:gd name="T23" fmla="*/ 36 h 68"/>
                <a:gd name="T24" fmla="*/ 1 w 73"/>
                <a:gd name="T25" fmla="*/ 38 h 68"/>
                <a:gd name="T26" fmla="*/ 1 w 73"/>
                <a:gd name="T27" fmla="*/ 47 h 68"/>
                <a:gd name="T28" fmla="*/ 7 w 73"/>
                <a:gd name="T29" fmla="*/ 51 h 68"/>
                <a:gd name="T30" fmla="*/ 9 w 73"/>
                <a:gd name="T31" fmla="*/ 47 h 68"/>
                <a:gd name="T32" fmla="*/ 13 w 73"/>
                <a:gd name="T33" fmla="*/ 48 h 68"/>
                <a:gd name="T34" fmla="*/ 16 w 73"/>
                <a:gd name="T35" fmla="*/ 53 h 68"/>
                <a:gd name="T36" fmla="*/ 19 w 73"/>
                <a:gd name="T37" fmla="*/ 53 h 68"/>
                <a:gd name="T38" fmla="*/ 22 w 73"/>
                <a:gd name="T39" fmla="*/ 53 h 68"/>
                <a:gd name="T40" fmla="*/ 24 w 73"/>
                <a:gd name="T41" fmla="*/ 56 h 68"/>
                <a:gd name="T42" fmla="*/ 31 w 73"/>
                <a:gd name="T43" fmla="*/ 60 h 68"/>
                <a:gd name="T44" fmla="*/ 40 w 73"/>
                <a:gd name="T45" fmla="*/ 63 h 68"/>
                <a:gd name="T46" fmla="*/ 42 w 73"/>
                <a:gd name="T47" fmla="*/ 62 h 68"/>
                <a:gd name="T48" fmla="*/ 54 w 73"/>
                <a:gd name="T49" fmla="*/ 66 h 68"/>
                <a:gd name="T50" fmla="*/ 60 w 73"/>
                <a:gd name="T51" fmla="*/ 59 h 68"/>
                <a:gd name="T52" fmla="*/ 67 w 73"/>
                <a:gd name="T53" fmla="*/ 54 h 68"/>
                <a:gd name="T54" fmla="*/ 69 w 73"/>
                <a:gd name="T55" fmla="*/ 56 h 68"/>
                <a:gd name="T56" fmla="*/ 73 w 73"/>
                <a:gd name="T57" fmla="*/ 50 h 68"/>
                <a:gd name="T58" fmla="*/ 67 w 73"/>
                <a:gd name="T59" fmla="*/ 51 h 68"/>
                <a:gd name="T60" fmla="*/ 63 w 73"/>
                <a:gd name="T61" fmla="*/ 44 h 68"/>
                <a:gd name="T62" fmla="*/ 58 w 73"/>
                <a:gd name="T63" fmla="*/ 33 h 68"/>
                <a:gd name="T64" fmla="*/ 54 w 73"/>
                <a:gd name="T65" fmla="*/ 27 h 68"/>
                <a:gd name="T66" fmla="*/ 43 w 73"/>
                <a:gd name="T67" fmla="*/ 17 h 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3"/>
                <a:gd name="T103" fmla="*/ 0 h 68"/>
                <a:gd name="T104" fmla="*/ 73 w 73"/>
                <a:gd name="T105" fmla="*/ 68 h 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3" h="68">
                  <a:moveTo>
                    <a:pt x="43" y="17"/>
                  </a:moveTo>
                  <a:lnTo>
                    <a:pt x="40" y="11"/>
                  </a:lnTo>
                  <a:lnTo>
                    <a:pt x="39" y="11"/>
                  </a:lnTo>
                  <a:lnTo>
                    <a:pt x="37" y="11"/>
                  </a:lnTo>
                  <a:lnTo>
                    <a:pt x="37" y="8"/>
                  </a:lnTo>
                  <a:lnTo>
                    <a:pt x="37" y="5"/>
                  </a:lnTo>
                  <a:lnTo>
                    <a:pt x="34" y="5"/>
                  </a:lnTo>
                  <a:lnTo>
                    <a:pt x="33" y="2"/>
                  </a:lnTo>
                  <a:lnTo>
                    <a:pt x="30" y="0"/>
                  </a:lnTo>
                  <a:lnTo>
                    <a:pt x="27" y="0"/>
                  </a:lnTo>
                  <a:lnTo>
                    <a:pt x="27" y="3"/>
                  </a:lnTo>
                  <a:lnTo>
                    <a:pt x="24" y="6"/>
                  </a:lnTo>
                  <a:lnTo>
                    <a:pt x="21" y="14"/>
                  </a:lnTo>
                  <a:lnTo>
                    <a:pt x="22" y="15"/>
                  </a:lnTo>
                  <a:lnTo>
                    <a:pt x="22" y="17"/>
                  </a:lnTo>
                  <a:lnTo>
                    <a:pt x="21" y="15"/>
                  </a:lnTo>
                  <a:lnTo>
                    <a:pt x="18" y="15"/>
                  </a:lnTo>
                  <a:lnTo>
                    <a:pt x="16" y="18"/>
                  </a:lnTo>
                  <a:lnTo>
                    <a:pt x="16" y="23"/>
                  </a:lnTo>
                  <a:lnTo>
                    <a:pt x="18" y="27"/>
                  </a:lnTo>
                  <a:lnTo>
                    <a:pt x="16" y="30"/>
                  </a:lnTo>
                  <a:lnTo>
                    <a:pt x="15" y="33"/>
                  </a:lnTo>
                  <a:lnTo>
                    <a:pt x="13" y="33"/>
                  </a:lnTo>
                  <a:lnTo>
                    <a:pt x="9" y="36"/>
                  </a:lnTo>
                  <a:lnTo>
                    <a:pt x="4" y="36"/>
                  </a:lnTo>
                  <a:lnTo>
                    <a:pt x="1" y="38"/>
                  </a:lnTo>
                  <a:lnTo>
                    <a:pt x="0" y="42"/>
                  </a:lnTo>
                  <a:lnTo>
                    <a:pt x="1" y="47"/>
                  </a:lnTo>
                  <a:lnTo>
                    <a:pt x="3" y="50"/>
                  </a:lnTo>
                  <a:lnTo>
                    <a:pt x="7" y="51"/>
                  </a:lnTo>
                  <a:lnTo>
                    <a:pt x="7" y="48"/>
                  </a:lnTo>
                  <a:lnTo>
                    <a:pt x="9" y="47"/>
                  </a:lnTo>
                  <a:lnTo>
                    <a:pt x="10" y="47"/>
                  </a:lnTo>
                  <a:lnTo>
                    <a:pt x="13" y="48"/>
                  </a:lnTo>
                  <a:lnTo>
                    <a:pt x="13" y="51"/>
                  </a:lnTo>
                  <a:lnTo>
                    <a:pt x="16" y="53"/>
                  </a:lnTo>
                  <a:lnTo>
                    <a:pt x="18" y="54"/>
                  </a:lnTo>
                  <a:lnTo>
                    <a:pt x="19" y="53"/>
                  </a:lnTo>
                  <a:lnTo>
                    <a:pt x="19" y="51"/>
                  </a:lnTo>
                  <a:lnTo>
                    <a:pt x="22" y="53"/>
                  </a:lnTo>
                  <a:lnTo>
                    <a:pt x="22" y="56"/>
                  </a:lnTo>
                  <a:lnTo>
                    <a:pt x="24" y="56"/>
                  </a:lnTo>
                  <a:lnTo>
                    <a:pt x="28" y="56"/>
                  </a:lnTo>
                  <a:lnTo>
                    <a:pt x="31" y="60"/>
                  </a:lnTo>
                  <a:lnTo>
                    <a:pt x="34" y="62"/>
                  </a:lnTo>
                  <a:lnTo>
                    <a:pt x="40" y="63"/>
                  </a:lnTo>
                  <a:lnTo>
                    <a:pt x="40" y="65"/>
                  </a:lnTo>
                  <a:lnTo>
                    <a:pt x="42" y="62"/>
                  </a:lnTo>
                  <a:lnTo>
                    <a:pt x="51" y="68"/>
                  </a:lnTo>
                  <a:lnTo>
                    <a:pt x="54" y="66"/>
                  </a:lnTo>
                  <a:lnTo>
                    <a:pt x="58" y="60"/>
                  </a:lnTo>
                  <a:lnTo>
                    <a:pt x="60" y="59"/>
                  </a:lnTo>
                  <a:lnTo>
                    <a:pt x="64" y="54"/>
                  </a:lnTo>
                  <a:lnTo>
                    <a:pt x="67" y="54"/>
                  </a:lnTo>
                  <a:lnTo>
                    <a:pt x="67" y="57"/>
                  </a:lnTo>
                  <a:lnTo>
                    <a:pt x="69" y="56"/>
                  </a:lnTo>
                  <a:lnTo>
                    <a:pt x="72" y="53"/>
                  </a:lnTo>
                  <a:lnTo>
                    <a:pt x="73" y="50"/>
                  </a:lnTo>
                  <a:lnTo>
                    <a:pt x="72" y="50"/>
                  </a:lnTo>
                  <a:lnTo>
                    <a:pt x="67" y="51"/>
                  </a:lnTo>
                  <a:lnTo>
                    <a:pt x="64" y="47"/>
                  </a:lnTo>
                  <a:lnTo>
                    <a:pt x="63" y="44"/>
                  </a:lnTo>
                  <a:lnTo>
                    <a:pt x="63" y="41"/>
                  </a:lnTo>
                  <a:lnTo>
                    <a:pt x="58" y="33"/>
                  </a:lnTo>
                  <a:lnTo>
                    <a:pt x="55" y="30"/>
                  </a:lnTo>
                  <a:lnTo>
                    <a:pt x="54" y="27"/>
                  </a:lnTo>
                  <a:lnTo>
                    <a:pt x="45" y="18"/>
                  </a:lnTo>
                  <a:lnTo>
                    <a:pt x="43" y="17"/>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10" name="Freeform 884"/>
            <p:cNvSpPr>
              <a:spLocks/>
            </p:cNvSpPr>
            <p:nvPr/>
          </p:nvSpPr>
          <p:spPr bwMode="auto">
            <a:xfrm>
              <a:off x="1361" y="1673"/>
              <a:ext cx="22" cy="15"/>
            </a:xfrm>
            <a:custGeom>
              <a:avLst/>
              <a:gdLst>
                <a:gd name="T0" fmla="*/ 1 w 22"/>
                <a:gd name="T1" fmla="*/ 2 h 15"/>
                <a:gd name="T2" fmla="*/ 10 w 22"/>
                <a:gd name="T3" fmla="*/ 0 h 15"/>
                <a:gd name="T4" fmla="*/ 13 w 22"/>
                <a:gd name="T5" fmla="*/ 2 h 15"/>
                <a:gd name="T6" fmla="*/ 18 w 22"/>
                <a:gd name="T7" fmla="*/ 2 h 15"/>
                <a:gd name="T8" fmla="*/ 19 w 22"/>
                <a:gd name="T9" fmla="*/ 5 h 15"/>
                <a:gd name="T10" fmla="*/ 21 w 22"/>
                <a:gd name="T11" fmla="*/ 8 h 15"/>
                <a:gd name="T12" fmla="*/ 21 w 22"/>
                <a:gd name="T13" fmla="*/ 11 h 15"/>
                <a:gd name="T14" fmla="*/ 22 w 22"/>
                <a:gd name="T15" fmla="*/ 14 h 15"/>
                <a:gd name="T16" fmla="*/ 22 w 22"/>
                <a:gd name="T17" fmla="*/ 15 h 15"/>
                <a:gd name="T18" fmla="*/ 19 w 22"/>
                <a:gd name="T19" fmla="*/ 14 h 15"/>
                <a:gd name="T20" fmla="*/ 16 w 22"/>
                <a:gd name="T21" fmla="*/ 14 h 15"/>
                <a:gd name="T22" fmla="*/ 10 w 22"/>
                <a:gd name="T23" fmla="*/ 8 h 15"/>
                <a:gd name="T24" fmla="*/ 4 w 22"/>
                <a:gd name="T25" fmla="*/ 8 h 15"/>
                <a:gd name="T26" fmla="*/ 0 w 22"/>
                <a:gd name="T27" fmla="*/ 6 h 15"/>
                <a:gd name="T28" fmla="*/ 1 w 22"/>
                <a:gd name="T29" fmla="*/ 2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15"/>
                <a:gd name="T47" fmla="*/ 22 w 2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15">
                  <a:moveTo>
                    <a:pt x="1" y="2"/>
                  </a:moveTo>
                  <a:lnTo>
                    <a:pt x="10" y="0"/>
                  </a:lnTo>
                  <a:lnTo>
                    <a:pt x="13" y="2"/>
                  </a:lnTo>
                  <a:lnTo>
                    <a:pt x="18" y="2"/>
                  </a:lnTo>
                  <a:lnTo>
                    <a:pt x="19" y="5"/>
                  </a:lnTo>
                  <a:lnTo>
                    <a:pt x="21" y="8"/>
                  </a:lnTo>
                  <a:lnTo>
                    <a:pt x="21" y="11"/>
                  </a:lnTo>
                  <a:lnTo>
                    <a:pt x="22" y="14"/>
                  </a:lnTo>
                  <a:lnTo>
                    <a:pt x="22" y="15"/>
                  </a:lnTo>
                  <a:lnTo>
                    <a:pt x="19" y="14"/>
                  </a:lnTo>
                  <a:lnTo>
                    <a:pt x="16" y="14"/>
                  </a:lnTo>
                  <a:lnTo>
                    <a:pt x="10" y="8"/>
                  </a:lnTo>
                  <a:lnTo>
                    <a:pt x="4" y="8"/>
                  </a:lnTo>
                  <a:lnTo>
                    <a:pt x="0" y="6"/>
                  </a:lnTo>
                  <a:lnTo>
                    <a:pt x="1"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11" name="Freeform 885"/>
            <p:cNvSpPr>
              <a:spLocks/>
            </p:cNvSpPr>
            <p:nvPr/>
          </p:nvSpPr>
          <p:spPr bwMode="auto">
            <a:xfrm>
              <a:off x="626" y="810"/>
              <a:ext cx="178" cy="199"/>
            </a:xfrm>
            <a:custGeom>
              <a:avLst/>
              <a:gdLst>
                <a:gd name="T0" fmla="*/ 33 w 178"/>
                <a:gd name="T1" fmla="*/ 42 h 199"/>
                <a:gd name="T2" fmla="*/ 25 w 178"/>
                <a:gd name="T3" fmla="*/ 63 h 199"/>
                <a:gd name="T4" fmla="*/ 22 w 178"/>
                <a:gd name="T5" fmla="*/ 70 h 199"/>
                <a:gd name="T6" fmla="*/ 19 w 178"/>
                <a:gd name="T7" fmla="*/ 81 h 199"/>
                <a:gd name="T8" fmla="*/ 18 w 178"/>
                <a:gd name="T9" fmla="*/ 86 h 199"/>
                <a:gd name="T10" fmla="*/ 19 w 178"/>
                <a:gd name="T11" fmla="*/ 91 h 199"/>
                <a:gd name="T12" fmla="*/ 22 w 178"/>
                <a:gd name="T13" fmla="*/ 95 h 199"/>
                <a:gd name="T14" fmla="*/ 13 w 178"/>
                <a:gd name="T15" fmla="*/ 100 h 199"/>
                <a:gd name="T16" fmla="*/ 13 w 178"/>
                <a:gd name="T17" fmla="*/ 109 h 199"/>
                <a:gd name="T18" fmla="*/ 15 w 178"/>
                <a:gd name="T19" fmla="*/ 115 h 199"/>
                <a:gd name="T20" fmla="*/ 12 w 178"/>
                <a:gd name="T21" fmla="*/ 121 h 199"/>
                <a:gd name="T22" fmla="*/ 10 w 178"/>
                <a:gd name="T23" fmla="*/ 124 h 199"/>
                <a:gd name="T24" fmla="*/ 6 w 178"/>
                <a:gd name="T25" fmla="*/ 133 h 199"/>
                <a:gd name="T26" fmla="*/ 3 w 178"/>
                <a:gd name="T27" fmla="*/ 139 h 199"/>
                <a:gd name="T28" fmla="*/ 4 w 178"/>
                <a:gd name="T29" fmla="*/ 140 h 199"/>
                <a:gd name="T30" fmla="*/ 4 w 178"/>
                <a:gd name="T31" fmla="*/ 146 h 199"/>
                <a:gd name="T32" fmla="*/ 1 w 178"/>
                <a:gd name="T33" fmla="*/ 155 h 199"/>
                <a:gd name="T34" fmla="*/ 15 w 178"/>
                <a:gd name="T35" fmla="*/ 155 h 199"/>
                <a:gd name="T36" fmla="*/ 18 w 178"/>
                <a:gd name="T37" fmla="*/ 158 h 199"/>
                <a:gd name="T38" fmla="*/ 22 w 178"/>
                <a:gd name="T39" fmla="*/ 158 h 199"/>
                <a:gd name="T40" fmla="*/ 34 w 178"/>
                <a:gd name="T41" fmla="*/ 170 h 199"/>
                <a:gd name="T42" fmla="*/ 42 w 178"/>
                <a:gd name="T43" fmla="*/ 193 h 199"/>
                <a:gd name="T44" fmla="*/ 55 w 178"/>
                <a:gd name="T45" fmla="*/ 191 h 199"/>
                <a:gd name="T46" fmla="*/ 70 w 178"/>
                <a:gd name="T47" fmla="*/ 176 h 199"/>
                <a:gd name="T48" fmla="*/ 72 w 178"/>
                <a:gd name="T49" fmla="*/ 182 h 199"/>
                <a:gd name="T50" fmla="*/ 81 w 178"/>
                <a:gd name="T51" fmla="*/ 181 h 199"/>
                <a:gd name="T52" fmla="*/ 84 w 178"/>
                <a:gd name="T53" fmla="*/ 181 h 199"/>
                <a:gd name="T54" fmla="*/ 91 w 178"/>
                <a:gd name="T55" fmla="*/ 170 h 199"/>
                <a:gd name="T56" fmla="*/ 91 w 178"/>
                <a:gd name="T57" fmla="*/ 163 h 199"/>
                <a:gd name="T58" fmla="*/ 94 w 178"/>
                <a:gd name="T59" fmla="*/ 145 h 199"/>
                <a:gd name="T60" fmla="*/ 103 w 178"/>
                <a:gd name="T61" fmla="*/ 136 h 199"/>
                <a:gd name="T62" fmla="*/ 113 w 178"/>
                <a:gd name="T63" fmla="*/ 116 h 199"/>
                <a:gd name="T64" fmla="*/ 175 w 178"/>
                <a:gd name="T65" fmla="*/ 60 h 199"/>
                <a:gd name="T66" fmla="*/ 148 w 178"/>
                <a:gd name="T67" fmla="*/ 28 h 199"/>
                <a:gd name="T68" fmla="*/ 128 w 178"/>
                <a:gd name="T69" fmla="*/ 18 h 199"/>
                <a:gd name="T70" fmla="*/ 118 w 178"/>
                <a:gd name="T71" fmla="*/ 28 h 199"/>
                <a:gd name="T72" fmla="*/ 113 w 178"/>
                <a:gd name="T73" fmla="*/ 36 h 199"/>
                <a:gd name="T74" fmla="*/ 113 w 178"/>
                <a:gd name="T75" fmla="*/ 24 h 199"/>
                <a:gd name="T76" fmla="*/ 107 w 178"/>
                <a:gd name="T77" fmla="*/ 25 h 199"/>
                <a:gd name="T78" fmla="*/ 103 w 178"/>
                <a:gd name="T79" fmla="*/ 27 h 199"/>
                <a:gd name="T80" fmla="*/ 84 w 178"/>
                <a:gd name="T81" fmla="*/ 3 h 199"/>
                <a:gd name="T82" fmla="*/ 69 w 178"/>
                <a:gd name="T83" fmla="*/ 4 h 199"/>
                <a:gd name="T84" fmla="*/ 48 w 178"/>
                <a:gd name="T85" fmla="*/ 6 h 199"/>
                <a:gd name="T86" fmla="*/ 48 w 178"/>
                <a:gd name="T87" fmla="*/ 10 h 199"/>
                <a:gd name="T88" fmla="*/ 43 w 178"/>
                <a:gd name="T89" fmla="*/ 9 h 199"/>
                <a:gd name="T90" fmla="*/ 36 w 178"/>
                <a:gd name="T91" fmla="*/ 7 h 199"/>
                <a:gd name="T92" fmla="*/ 30 w 178"/>
                <a:gd name="T93" fmla="*/ 9 h 199"/>
                <a:gd name="T94" fmla="*/ 24 w 178"/>
                <a:gd name="T95" fmla="*/ 19 h 199"/>
                <a:gd name="T96" fmla="*/ 25 w 178"/>
                <a:gd name="T97" fmla="*/ 27 h 1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8"/>
                <a:gd name="T148" fmla="*/ 0 h 199"/>
                <a:gd name="T149" fmla="*/ 178 w 178"/>
                <a:gd name="T150" fmla="*/ 199 h 1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8" h="199">
                  <a:moveTo>
                    <a:pt x="28" y="36"/>
                  </a:moveTo>
                  <a:lnTo>
                    <a:pt x="30" y="39"/>
                  </a:lnTo>
                  <a:lnTo>
                    <a:pt x="33" y="42"/>
                  </a:lnTo>
                  <a:lnTo>
                    <a:pt x="34" y="45"/>
                  </a:lnTo>
                  <a:lnTo>
                    <a:pt x="28" y="60"/>
                  </a:lnTo>
                  <a:lnTo>
                    <a:pt x="25" y="63"/>
                  </a:lnTo>
                  <a:lnTo>
                    <a:pt x="25" y="64"/>
                  </a:lnTo>
                  <a:lnTo>
                    <a:pt x="24" y="69"/>
                  </a:lnTo>
                  <a:lnTo>
                    <a:pt x="22" y="70"/>
                  </a:lnTo>
                  <a:lnTo>
                    <a:pt x="22" y="73"/>
                  </a:lnTo>
                  <a:lnTo>
                    <a:pt x="22" y="76"/>
                  </a:lnTo>
                  <a:lnTo>
                    <a:pt x="19" y="81"/>
                  </a:lnTo>
                  <a:lnTo>
                    <a:pt x="19" y="82"/>
                  </a:lnTo>
                  <a:lnTo>
                    <a:pt x="19" y="84"/>
                  </a:lnTo>
                  <a:lnTo>
                    <a:pt x="18" y="86"/>
                  </a:lnTo>
                  <a:lnTo>
                    <a:pt x="16" y="88"/>
                  </a:lnTo>
                  <a:lnTo>
                    <a:pt x="18" y="91"/>
                  </a:lnTo>
                  <a:lnTo>
                    <a:pt x="19" y="91"/>
                  </a:lnTo>
                  <a:lnTo>
                    <a:pt x="19" y="92"/>
                  </a:lnTo>
                  <a:lnTo>
                    <a:pt x="22" y="94"/>
                  </a:lnTo>
                  <a:lnTo>
                    <a:pt x="22" y="95"/>
                  </a:lnTo>
                  <a:lnTo>
                    <a:pt x="22" y="97"/>
                  </a:lnTo>
                  <a:lnTo>
                    <a:pt x="15" y="100"/>
                  </a:lnTo>
                  <a:lnTo>
                    <a:pt x="13" y="100"/>
                  </a:lnTo>
                  <a:lnTo>
                    <a:pt x="12" y="101"/>
                  </a:lnTo>
                  <a:lnTo>
                    <a:pt x="13" y="104"/>
                  </a:lnTo>
                  <a:lnTo>
                    <a:pt x="13" y="109"/>
                  </a:lnTo>
                  <a:lnTo>
                    <a:pt x="15" y="109"/>
                  </a:lnTo>
                  <a:lnTo>
                    <a:pt x="13" y="116"/>
                  </a:lnTo>
                  <a:lnTo>
                    <a:pt x="15" y="115"/>
                  </a:lnTo>
                  <a:lnTo>
                    <a:pt x="15" y="118"/>
                  </a:lnTo>
                  <a:lnTo>
                    <a:pt x="13" y="119"/>
                  </a:lnTo>
                  <a:lnTo>
                    <a:pt x="12" y="121"/>
                  </a:lnTo>
                  <a:lnTo>
                    <a:pt x="13" y="124"/>
                  </a:lnTo>
                  <a:lnTo>
                    <a:pt x="12" y="124"/>
                  </a:lnTo>
                  <a:lnTo>
                    <a:pt x="10" y="124"/>
                  </a:lnTo>
                  <a:lnTo>
                    <a:pt x="7" y="127"/>
                  </a:lnTo>
                  <a:lnTo>
                    <a:pt x="7" y="131"/>
                  </a:lnTo>
                  <a:lnTo>
                    <a:pt x="6" y="133"/>
                  </a:lnTo>
                  <a:lnTo>
                    <a:pt x="6" y="134"/>
                  </a:lnTo>
                  <a:lnTo>
                    <a:pt x="9" y="136"/>
                  </a:lnTo>
                  <a:lnTo>
                    <a:pt x="3" y="139"/>
                  </a:lnTo>
                  <a:lnTo>
                    <a:pt x="4" y="139"/>
                  </a:lnTo>
                  <a:lnTo>
                    <a:pt x="6" y="142"/>
                  </a:lnTo>
                  <a:lnTo>
                    <a:pt x="4" y="140"/>
                  </a:lnTo>
                  <a:lnTo>
                    <a:pt x="3" y="143"/>
                  </a:lnTo>
                  <a:lnTo>
                    <a:pt x="3" y="146"/>
                  </a:lnTo>
                  <a:lnTo>
                    <a:pt x="4" y="146"/>
                  </a:lnTo>
                  <a:lnTo>
                    <a:pt x="3" y="152"/>
                  </a:lnTo>
                  <a:lnTo>
                    <a:pt x="0" y="152"/>
                  </a:lnTo>
                  <a:lnTo>
                    <a:pt x="1" y="155"/>
                  </a:lnTo>
                  <a:lnTo>
                    <a:pt x="9" y="152"/>
                  </a:lnTo>
                  <a:lnTo>
                    <a:pt x="15" y="154"/>
                  </a:lnTo>
                  <a:lnTo>
                    <a:pt x="15" y="155"/>
                  </a:lnTo>
                  <a:lnTo>
                    <a:pt x="12" y="154"/>
                  </a:lnTo>
                  <a:lnTo>
                    <a:pt x="12" y="155"/>
                  </a:lnTo>
                  <a:lnTo>
                    <a:pt x="18" y="158"/>
                  </a:lnTo>
                  <a:lnTo>
                    <a:pt x="19" y="161"/>
                  </a:lnTo>
                  <a:lnTo>
                    <a:pt x="19" y="158"/>
                  </a:lnTo>
                  <a:lnTo>
                    <a:pt x="22" y="158"/>
                  </a:lnTo>
                  <a:lnTo>
                    <a:pt x="22" y="161"/>
                  </a:lnTo>
                  <a:lnTo>
                    <a:pt x="30" y="164"/>
                  </a:lnTo>
                  <a:lnTo>
                    <a:pt x="34" y="170"/>
                  </a:lnTo>
                  <a:lnTo>
                    <a:pt x="36" y="175"/>
                  </a:lnTo>
                  <a:lnTo>
                    <a:pt x="37" y="178"/>
                  </a:lnTo>
                  <a:lnTo>
                    <a:pt x="42" y="193"/>
                  </a:lnTo>
                  <a:lnTo>
                    <a:pt x="46" y="199"/>
                  </a:lnTo>
                  <a:lnTo>
                    <a:pt x="49" y="199"/>
                  </a:lnTo>
                  <a:lnTo>
                    <a:pt x="55" y="191"/>
                  </a:lnTo>
                  <a:lnTo>
                    <a:pt x="60" y="190"/>
                  </a:lnTo>
                  <a:lnTo>
                    <a:pt x="69" y="181"/>
                  </a:lnTo>
                  <a:lnTo>
                    <a:pt x="70" y="176"/>
                  </a:lnTo>
                  <a:lnTo>
                    <a:pt x="72" y="179"/>
                  </a:lnTo>
                  <a:lnTo>
                    <a:pt x="73" y="181"/>
                  </a:lnTo>
                  <a:lnTo>
                    <a:pt x="72" y="182"/>
                  </a:lnTo>
                  <a:lnTo>
                    <a:pt x="76" y="184"/>
                  </a:lnTo>
                  <a:lnTo>
                    <a:pt x="79" y="182"/>
                  </a:lnTo>
                  <a:lnTo>
                    <a:pt x="81" y="181"/>
                  </a:lnTo>
                  <a:lnTo>
                    <a:pt x="81" y="178"/>
                  </a:lnTo>
                  <a:lnTo>
                    <a:pt x="82" y="179"/>
                  </a:lnTo>
                  <a:lnTo>
                    <a:pt x="84" y="181"/>
                  </a:lnTo>
                  <a:lnTo>
                    <a:pt x="85" y="179"/>
                  </a:lnTo>
                  <a:lnTo>
                    <a:pt x="88" y="175"/>
                  </a:lnTo>
                  <a:lnTo>
                    <a:pt x="91" y="170"/>
                  </a:lnTo>
                  <a:lnTo>
                    <a:pt x="91" y="167"/>
                  </a:lnTo>
                  <a:lnTo>
                    <a:pt x="91" y="166"/>
                  </a:lnTo>
                  <a:lnTo>
                    <a:pt x="91" y="163"/>
                  </a:lnTo>
                  <a:lnTo>
                    <a:pt x="91" y="155"/>
                  </a:lnTo>
                  <a:lnTo>
                    <a:pt x="90" y="152"/>
                  </a:lnTo>
                  <a:lnTo>
                    <a:pt x="94" y="145"/>
                  </a:lnTo>
                  <a:lnTo>
                    <a:pt x="95" y="136"/>
                  </a:lnTo>
                  <a:lnTo>
                    <a:pt x="100" y="139"/>
                  </a:lnTo>
                  <a:lnTo>
                    <a:pt x="103" y="136"/>
                  </a:lnTo>
                  <a:lnTo>
                    <a:pt x="106" y="134"/>
                  </a:lnTo>
                  <a:lnTo>
                    <a:pt x="110" y="131"/>
                  </a:lnTo>
                  <a:lnTo>
                    <a:pt x="113" y="116"/>
                  </a:lnTo>
                  <a:lnTo>
                    <a:pt x="178" y="67"/>
                  </a:lnTo>
                  <a:lnTo>
                    <a:pt x="178" y="61"/>
                  </a:lnTo>
                  <a:lnTo>
                    <a:pt x="175" y="60"/>
                  </a:lnTo>
                  <a:lnTo>
                    <a:pt x="170" y="54"/>
                  </a:lnTo>
                  <a:lnTo>
                    <a:pt x="169" y="54"/>
                  </a:lnTo>
                  <a:lnTo>
                    <a:pt x="148" y="28"/>
                  </a:lnTo>
                  <a:lnTo>
                    <a:pt x="146" y="27"/>
                  </a:lnTo>
                  <a:lnTo>
                    <a:pt x="140" y="21"/>
                  </a:lnTo>
                  <a:lnTo>
                    <a:pt x="128" y="18"/>
                  </a:lnTo>
                  <a:lnTo>
                    <a:pt x="116" y="24"/>
                  </a:lnTo>
                  <a:lnTo>
                    <a:pt x="116" y="25"/>
                  </a:lnTo>
                  <a:lnTo>
                    <a:pt x="118" y="28"/>
                  </a:lnTo>
                  <a:lnTo>
                    <a:pt x="116" y="31"/>
                  </a:lnTo>
                  <a:lnTo>
                    <a:pt x="116" y="34"/>
                  </a:lnTo>
                  <a:lnTo>
                    <a:pt x="113" y="36"/>
                  </a:lnTo>
                  <a:lnTo>
                    <a:pt x="112" y="33"/>
                  </a:lnTo>
                  <a:lnTo>
                    <a:pt x="113" y="30"/>
                  </a:lnTo>
                  <a:lnTo>
                    <a:pt x="113" y="24"/>
                  </a:lnTo>
                  <a:lnTo>
                    <a:pt x="109" y="22"/>
                  </a:lnTo>
                  <a:lnTo>
                    <a:pt x="107" y="24"/>
                  </a:lnTo>
                  <a:lnTo>
                    <a:pt x="107" y="25"/>
                  </a:lnTo>
                  <a:lnTo>
                    <a:pt x="104" y="28"/>
                  </a:lnTo>
                  <a:lnTo>
                    <a:pt x="103" y="33"/>
                  </a:lnTo>
                  <a:lnTo>
                    <a:pt x="103" y="27"/>
                  </a:lnTo>
                  <a:lnTo>
                    <a:pt x="104" y="22"/>
                  </a:lnTo>
                  <a:lnTo>
                    <a:pt x="85" y="7"/>
                  </a:lnTo>
                  <a:lnTo>
                    <a:pt x="84" y="3"/>
                  </a:lnTo>
                  <a:lnTo>
                    <a:pt x="75" y="0"/>
                  </a:lnTo>
                  <a:lnTo>
                    <a:pt x="70" y="0"/>
                  </a:lnTo>
                  <a:lnTo>
                    <a:pt x="69" y="4"/>
                  </a:lnTo>
                  <a:lnTo>
                    <a:pt x="64" y="3"/>
                  </a:lnTo>
                  <a:lnTo>
                    <a:pt x="60" y="4"/>
                  </a:lnTo>
                  <a:lnTo>
                    <a:pt x="48" y="6"/>
                  </a:lnTo>
                  <a:lnTo>
                    <a:pt x="48" y="7"/>
                  </a:lnTo>
                  <a:lnTo>
                    <a:pt x="48" y="13"/>
                  </a:lnTo>
                  <a:lnTo>
                    <a:pt x="48" y="10"/>
                  </a:lnTo>
                  <a:lnTo>
                    <a:pt x="46" y="9"/>
                  </a:lnTo>
                  <a:lnTo>
                    <a:pt x="45" y="6"/>
                  </a:lnTo>
                  <a:lnTo>
                    <a:pt x="43" y="9"/>
                  </a:lnTo>
                  <a:lnTo>
                    <a:pt x="42" y="7"/>
                  </a:lnTo>
                  <a:lnTo>
                    <a:pt x="42" y="6"/>
                  </a:lnTo>
                  <a:lnTo>
                    <a:pt x="36" y="7"/>
                  </a:lnTo>
                  <a:lnTo>
                    <a:pt x="31" y="7"/>
                  </a:lnTo>
                  <a:lnTo>
                    <a:pt x="30" y="7"/>
                  </a:lnTo>
                  <a:lnTo>
                    <a:pt x="30" y="9"/>
                  </a:lnTo>
                  <a:lnTo>
                    <a:pt x="21" y="12"/>
                  </a:lnTo>
                  <a:lnTo>
                    <a:pt x="22" y="12"/>
                  </a:lnTo>
                  <a:lnTo>
                    <a:pt x="24" y="19"/>
                  </a:lnTo>
                  <a:lnTo>
                    <a:pt x="28" y="22"/>
                  </a:lnTo>
                  <a:lnTo>
                    <a:pt x="25" y="24"/>
                  </a:lnTo>
                  <a:lnTo>
                    <a:pt x="25" y="27"/>
                  </a:lnTo>
                  <a:lnTo>
                    <a:pt x="28" y="3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12" name="Freeform 886"/>
            <p:cNvSpPr>
              <a:spLocks/>
            </p:cNvSpPr>
            <p:nvPr/>
          </p:nvSpPr>
          <p:spPr bwMode="auto">
            <a:xfrm>
              <a:off x="741" y="885"/>
              <a:ext cx="305" cy="251"/>
            </a:xfrm>
            <a:custGeom>
              <a:avLst/>
              <a:gdLst>
                <a:gd name="T0" fmla="*/ 42 w 305"/>
                <a:gd name="T1" fmla="*/ 202 h 251"/>
                <a:gd name="T2" fmla="*/ 109 w 305"/>
                <a:gd name="T3" fmla="*/ 167 h 251"/>
                <a:gd name="T4" fmla="*/ 115 w 305"/>
                <a:gd name="T5" fmla="*/ 155 h 251"/>
                <a:gd name="T6" fmla="*/ 91 w 305"/>
                <a:gd name="T7" fmla="*/ 146 h 251"/>
                <a:gd name="T8" fmla="*/ 48 w 305"/>
                <a:gd name="T9" fmla="*/ 148 h 251"/>
                <a:gd name="T10" fmla="*/ 13 w 305"/>
                <a:gd name="T11" fmla="*/ 128 h 251"/>
                <a:gd name="T12" fmla="*/ 55 w 305"/>
                <a:gd name="T13" fmla="*/ 107 h 251"/>
                <a:gd name="T14" fmla="*/ 37 w 305"/>
                <a:gd name="T15" fmla="*/ 106 h 251"/>
                <a:gd name="T16" fmla="*/ 25 w 305"/>
                <a:gd name="T17" fmla="*/ 106 h 251"/>
                <a:gd name="T18" fmla="*/ 15 w 305"/>
                <a:gd name="T19" fmla="*/ 103 h 251"/>
                <a:gd name="T20" fmla="*/ 10 w 305"/>
                <a:gd name="T21" fmla="*/ 95 h 251"/>
                <a:gd name="T22" fmla="*/ 16 w 305"/>
                <a:gd name="T23" fmla="*/ 62 h 251"/>
                <a:gd name="T24" fmla="*/ 40 w 305"/>
                <a:gd name="T25" fmla="*/ 17 h 251"/>
                <a:gd name="T26" fmla="*/ 81 w 305"/>
                <a:gd name="T27" fmla="*/ 4 h 251"/>
                <a:gd name="T28" fmla="*/ 78 w 305"/>
                <a:gd name="T29" fmla="*/ 37 h 251"/>
                <a:gd name="T30" fmla="*/ 85 w 305"/>
                <a:gd name="T31" fmla="*/ 41 h 251"/>
                <a:gd name="T32" fmla="*/ 94 w 305"/>
                <a:gd name="T33" fmla="*/ 20 h 251"/>
                <a:gd name="T34" fmla="*/ 127 w 305"/>
                <a:gd name="T35" fmla="*/ 34 h 251"/>
                <a:gd name="T36" fmla="*/ 130 w 305"/>
                <a:gd name="T37" fmla="*/ 50 h 251"/>
                <a:gd name="T38" fmla="*/ 139 w 305"/>
                <a:gd name="T39" fmla="*/ 44 h 251"/>
                <a:gd name="T40" fmla="*/ 151 w 305"/>
                <a:gd name="T41" fmla="*/ 46 h 251"/>
                <a:gd name="T42" fmla="*/ 154 w 305"/>
                <a:gd name="T43" fmla="*/ 37 h 251"/>
                <a:gd name="T44" fmla="*/ 156 w 305"/>
                <a:gd name="T45" fmla="*/ 26 h 251"/>
                <a:gd name="T46" fmla="*/ 168 w 305"/>
                <a:gd name="T47" fmla="*/ 37 h 251"/>
                <a:gd name="T48" fmla="*/ 177 w 305"/>
                <a:gd name="T49" fmla="*/ 65 h 251"/>
                <a:gd name="T50" fmla="*/ 186 w 305"/>
                <a:gd name="T51" fmla="*/ 94 h 251"/>
                <a:gd name="T52" fmla="*/ 192 w 305"/>
                <a:gd name="T53" fmla="*/ 76 h 251"/>
                <a:gd name="T54" fmla="*/ 187 w 305"/>
                <a:gd name="T55" fmla="*/ 49 h 251"/>
                <a:gd name="T56" fmla="*/ 186 w 305"/>
                <a:gd name="T57" fmla="*/ 10 h 251"/>
                <a:gd name="T58" fmla="*/ 193 w 305"/>
                <a:gd name="T59" fmla="*/ 4 h 251"/>
                <a:gd name="T60" fmla="*/ 207 w 305"/>
                <a:gd name="T61" fmla="*/ 6 h 251"/>
                <a:gd name="T62" fmla="*/ 224 w 305"/>
                <a:gd name="T63" fmla="*/ 25 h 251"/>
                <a:gd name="T64" fmla="*/ 235 w 305"/>
                <a:gd name="T65" fmla="*/ 76 h 251"/>
                <a:gd name="T66" fmla="*/ 247 w 305"/>
                <a:gd name="T67" fmla="*/ 107 h 251"/>
                <a:gd name="T68" fmla="*/ 254 w 305"/>
                <a:gd name="T69" fmla="*/ 139 h 251"/>
                <a:gd name="T70" fmla="*/ 269 w 305"/>
                <a:gd name="T71" fmla="*/ 146 h 251"/>
                <a:gd name="T72" fmla="*/ 295 w 305"/>
                <a:gd name="T73" fmla="*/ 166 h 251"/>
                <a:gd name="T74" fmla="*/ 304 w 305"/>
                <a:gd name="T75" fmla="*/ 172 h 251"/>
                <a:gd name="T76" fmla="*/ 296 w 305"/>
                <a:gd name="T77" fmla="*/ 188 h 251"/>
                <a:gd name="T78" fmla="*/ 287 w 305"/>
                <a:gd name="T79" fmla="*/ 191 h 251"/>
                <a:gd name="T80" fmla="*/ 280 w 305"/>
                <a:gd name="T81" fmla="*/ 188 h 251"/>
                <a:gd name="T82" fmla="*/ 269 w 305"/>
                <a:gd name="T83" fmla="*/ 199 h 251"/>
                <a:gd name="T84" fmla="*/ 277 w 305"/>
                <a:gd name="T85" fmla="*/ 203 h 251"/>
                <a:gd name="T86" fmla="*/ 284 w 305"/>
                <a:gd name="T87" fmla="*/ 212 h 251"/>
                <a:gd name="T88" fmla="*/ 293 w 305"/>
                <a:gd name="T89" fmla="*/ 217 h 251"/>
                <a:gd name="T90" fmla="*/ 289 w 305"/>
                <a:gd name="T91" fmla="*/ 227 h 251"/>
                <a:gd name="T92" fmla="*/ 272 w 305"/>
                <a:gd name="T93" fmla="*/ 235 h 251"/>
                <a:gd name="T94" fmla="*/ 247 w 305"/>
                <a:gd name="T95" fmla="*/ 229 h 251"/>
                <a:gd name="T96" fmla="*/ 232 w 305"/>
                <a:gd name="T97" fmla="*/ 221 h 251"/>
                <a:gd name="T98" fmla="*/ 214 w 305"/>
                <a:gd name="T99" fmla="*/ 212 h 251"/>
                <a:gd name="T100" fmla="*/ 201 w 305"/>
                <a:gd name="T101" fmla="*/ 220 h 251"/>
                <a:gd name="T102" fmla="*/ 151 w 305"/>
                <a:gd name="T103" fmla="*/ 244 h 251"/>
                <a:gd name="T104" fmla="*/ 132 w 305"/>
                <a:gd name="T105" fmla="*/ 247 h 251"/>
                <a:gd name="T106" fmla="*/ 96 w 305"/>
                <a:gd name="T107" fmla="*/ 244 h 251"/>
                <a:gd name="T108" fmla="*/ 88 w 305"/>
                <a:gd name="T109" fmla="*/ 218 h 2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5"/>
                <a:gd name="T166" fmla="*/ 0 h 251"/>
                <a:gd name="T167" fmla="*/ 305 w 305"/>
                <a:gd name="T168" fmla="*/ 251 h 25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5" h="251">
                  <a:moveTo>
                    <a:pt x="70" y="214"/>
                  </a:moveTo>
                  <a:lnTo>
                    <a:pt x="69" y="215"/>
                  </a:lnTo>
                  <a:lnTo>
                    <a:pt x="63" y="215"/>
                  </a:lnTo>
                  <a:lnTo>
                    <a:pt x="60" y="214"/>
                  </a:lnTo>
                  <a:lnTo>
                    <a:pt x="54" y="212"/>
                  </a:lnTo>
                  <a:lnTo>
                    <a:pt x="42" y="205"/>
                  </a:lnTo>
                  <a:lnTo>
                    <a:pt x="42" y="202"/>
                  </a:lnTo>
                  <a:lnTo>
                    <a:pt x="39" y="200"/>
                  </a:lnTo>
                  <a:lnTo>
                    <a:pt x="37" y="199"/>
                  </a:lnTo>
                  <a:lnTo>
                    <a:pt x="36" y="193"/>
                  </a:lnTo>
                  <a:lnTo>
                    <a:pt x="33" y="190"/>
                  </a:lnTo>
                  <a:lnTo>
                    <a:pt x="28" y="178"/>
                  </a:lnTo>
                  <a:lnTo>
                    <a:pt x="81" y="161"/>
                  </a:lnTo>
                  <a:lnTo>
                    <a:pt x="109" y="167"/>
                  </a:lnTo>
                  <a:lnTo>
                    <a:pt x="114" y="163"/>
                  </a:lnTo>
                  <a:lnTo>
                    <a:pt x="112" y="161"/>
                  </a:lnTo>
                  <a:lnTo>
                    <a:pt x="112" y="160"/>
                  </a:lnTo>
                  <a:lnTo>
                    <a:pt x="115" y="161"/>
                  </a:lnTo>
                  <a:lnTo>
                    <a:pt x="117" y="161"/>
                  </a:lnTo>
                  <a:lnTo>
                    <a:pt x="117" y="158"/>
                  </a:lnTo>
                  <a:lnTo>
                    <a:pt x="115" y="155"/>
                  </a:lnTo>
                  <a:lnTo>
                    <a:pt x="112" y="155"/>
                  </a:lnTo>
                  <a:lnTo>
                    <a:pt x="106" y="154"/>
                  </a:lnTo>
                  <a:lnTo>
                    <a:pt x="106" y="151"/>
                  </a:lnTo>
                  <a:lnTo>
                    <a:pt x="102" y="152"/>
                  </a:lnTo>
                  <a:lnTo>
                    <a:pt x="97" y="149"/>
                  </a:lnTo>
                  <a:lnTo>
                    <a:pt x="96" y="148"/>
                  </a:lnTo>
                  <a:lnTo>
                    <a:pt x="91" y="146"/>
                  </a:lnTo>
                  <a:lnTo>
                    <a:pt x="88" y="148"/>
                  </a:lnTo>
                  <a:lnTo>
                    <a:pt x="87" y="145"/>
                  </a:lnTo>
                  <a:lnTo>
                    <a:pt x="60" y="152"/>
                  </a:lnTo>
                  <a:lnTo>
                    <a:pt x="58" y="151"/>
                  </a:lnTo>
                  <a:lnTo>
                    <a:pt x="52" y="151"/>
                  </a:lnTo>
                  <a:lnTo>
                    <a:pt x="49" y="149"/>
                  </a:lnTo>
                  <a:lnTo>
                    <a:pt x="48" y="148"/>
                  </a:lnTo>
                  <a:lnTo>
                    <a:pt x="37" y="149"/>
                  </a:lnTo>
                  <a:lnTo>
                    <a:pt x="31" y="146"/>
                  </a:lnTo>
                  <a:lnTo>
                    <a:pt x="25" y="148"/>
                  </a:lnTo>
                  <a:lnTo>
                    <a:pt x="25" y="145"/>
                  </a:lnTo>
                  <a:lnTo>
                    <a:pt x="21" y="142"/>
                  </a:lnTo>
                  <a:lnTo>
                    <a:pt x="15" y="133"/>
                  </a:lnTo>
                  <a:lnTo>
                    <a:pt x="13" y="128"/>
                  </a:lnTo>
                  <a:lnTo>
                    <a:pt x="19" y="121"/>
                  </a:lnTo>
                  <a:lnTo>
                    <a:pt x="49" y="109"/>
                  </a:lnTo>
                  <a:lnTo>
                    <a:pt x="49" y="110"/>
                  </a:lnTo>
                  <a:lnTo>
                    <a:pt x="51" y="112"/>
                  </a:lnTo>
                  <a:lnTo>
                    <a:pt x="55" y="110"/>
                  </a:lnTo>
                  <a:lnTo>
                    <a:pt x="57" y="109"/>
                  </a:lnTo>
                  <a:lnTo>
                    <a:pt x="55" y="107"/>
                  </a:lnTo>
                  <a:lnTo>
                    <a:pt x="51" y="107"/>
                  </a:lnTo>
                  <a:lnTo>
                    <a:pt x="54" y="104"/>
                  </a:lnTo>
                  <a:lnTo>
                    <a:pt x="57" y="104"/>
                  </a:lnTo>
                  <a:lnTo>
                    <a:pt x="60" y="103"/>
                  </a:lnTo>
                  <a:lnTo>
                    <a:pt x="60" y="101"/>
                  </a:lnTo>
                  <a:lnTo>
                    <a:pt x="40" y="104"/>
                  </a:lnTo>
                  <a:lnTo>
                    <a:pt x="37" y="106"/>
                  </a:lnTo>
                  <a:lnTo>
                    <a:pt x="34" y="106"/>
                  </a:lnTo>
                  <a:lnTo>
                    <a:pt x="33" y="107"/>
                  </a:lnTo>
                  <a:lnTo>
                    <a:pt x="30" y="107"/>
                  </a:lnTo>
                  <a:lnTo>
                    <a:pt x="28" y="106"/>
                  </a:lnTo>
                  <a:lnTo>
                    <a:pt x="25" y="104"/>
                  </a:lnTo>
                  <a:lnTo>
                    <a:pt x="24" y="106"/>
                  </a:lnTo>
                  <a:lnTo>
                    <a:pt x="25" y="106"/>
                  </a:lnTo>
                  <a:lnTo>
                    <a:pt x="25" y="109"/>
                  </a:lnTo>
                  <a:lnTo>
                    <a:pt x="21" y="109"/>
                  </a:lnTo>
                  <a:lnTo>
                    <a:pt x="19" y="110"/>
                  </a:lnTo>
                  <a:lnTo>
                    <a:pt x="16" y="110"/>
                  </a:lnTo>
                  <a:lnTo>
                    <a:pt x="13" y="109"/>
                  </a:lnTo>
                  <a:lnTo>
                    <a:pt x="13" y="106"/>
                  </a:lnTo>
                  <a:lnTo>
                    <a:pt x="15" y="103"/>
                  </a:lnTo>
                  <a:lnTo>
                    <a:pt x="16" y="101"/>
                  </a:lnTo>
                  <a:lnTo>
                    <a:pt x="21" y="101"/>
                  </a:lnTo>
                  <a:lnTo>
                    <a:pt x="21" y="95"/>
                  </a:lnTo>
                  <a:lnTo>
                    <a:pt x="16" y="95"/>
                  </a:lnTo>
                  <a:lnTo>
                    <a:pt x="13" y="98"/>
                  </a:lnTo>
                  <a:lnTo>
                    <a:pt x="10" y="97"/>
                  </a:lnTo>
                  <a:lnTo>
                    <a:pt x="10" y="95"/>
                  </a:lnTo>
                  <a:lnTo>
                    <a:pt x="9" y="94"/>
                  </a:lnTo>
                  <a:lnTo>
                    <a:pt x="3" y="95"/>
                  </a:lnTo>
                  <a:lnTo>
                    <a:pt x="0" y="83"/>
                  </a:lnTo>
                  <a:lnTo>
                    <a:pt x="1" y="79"/>
                  </a:lnTo>
                  <a:lnTo>
                    <a:pt x="10" y="67"/>
                  </a:lnTo>
                  <a:lnTo>
                    <a:pt x="16" y="64"/>
                  </a:lnTo>
                  <a:lnTo>
                    <a:pt x="16" y="62"/>
                  </a:lnTo>
                  <a:lnTo>
                    <a:pt x="16" y="59"/>
                  </a:lnTo>
                  <a:lnTo>
                    <a:pt x="15" y="58"/>
                  </a:lnTo>
                  <a:lnTo>
                    <a:pt x="12" y="58"/>
                  </a:lnTo>
                  <a:lnTo>
                    <a:pt x="10" y="55"/>
                  </a:lnTo>
                  <a:lnTo>
                    <a:pt x="10" y="50"/>
                  </a:lnTo>
                  <a:lnTo>
                    <a:pt x="12" y="46"/>
                  </a:lnTo>
                  <a:lnTo>
                    <a:pt x="40" y="17"/>
                  </a:lnTo>
                  <a:lnTo>
                    <a:pt x="43" y="17"/>
                  </a:lnTo>
                  <a:lnTo>
                    <a:pt x="45" y="13"/>
                  </a:lnTo>
                  <a:lnTo>
                    <a:pt x="49" y="13"/>
                  </a:lnTo>
                  <a:lnTo>
                    <a:pt x="73" y="0"/>
                  </a:lnTo>
                  <a:lnTo>
                    <a:pt x="78" y="1"/>
                  </a:lnTo>
                  <a:lnTo>
                    <a:pt x="78" y="3"/>
                  </a:lnTo>
                  <a:lnTo>
                    <a:pt x="81" y="4"/>
                  </a:lnTo>
                  <a:lnTo>
                    <a:pt x="81" y="7"/>
                  </a:lnTo>
                  <a:lnTo>
                    <a:pt x="82" y="9"/>
                  </a:lnTo>
                  <a:lnTo>
                    <a:pt x="84" y="29"/>
                  </a:lnTo>
                  <a:lnTo>
                    <a:pt x="79" y="31"/>
                  </a:lnTo>
                  <a:lnTo>
                    <a:pt x="78" y="34"/>
                  </a:lnTo>
                  <a:lnTo>
                    <a:pt x="78" y="35"/>
                  </a:lnTo>
                  <a:lnTo>
                    <a:pt x="78" y="37"/>
                  </a:lnTo>
                  <a:lnTo>
                    <a:pt x="78" y="38"/>
                  </a:lnTo>
                  <a:lnTo>
                    <a:pt x="73" y="40"/>
                  </a:lnTo>
                  <a:lnTo>
                    <a:pt x="73" y="41"/>
                  </a:lnTo>
                  <a:lnTo>
                    <a:pt x="75" y="44"/>
                  </a:lnTo>
                  <a:lnTo>
                    <a:pt x="82" y="38"/>
                  </a:lnTo>
                  <a:lnTo>
                    <a:pt x="84" y="38"/>
                  </a:lnTo>
                  <a:lnTo>
                    <a:pt x="85" y="41"/>
                  </a:lnTo>
                  <a:lnTo>
                    <a:pt x="91" y="38"/>
                  </a:lnTo>
                  <a:lnTo>
                    <a:pt x="93" y="34"/>
                  </a:lnTo>
                  <a:lnTo>
                    <a:pt x="90" y="34"/>
                  </a:lnTo>
                  <a:lnTo>
                    <a:pt x="90" y="29"/>
                  </a:lnTo>
                  <a:lnTo>
                    <a:pt x="93" y="25"/>
                  </a:lnTo>
                  <a:lnTo>
                    <a:pt x="94" y="23"/>
                  </a:lnTo>
                  <a:lnTo>
                    <a:pt x="94" y="20"/>
                  </a:lnTo>
                  <a:lnTo>
                    <a:pt x="96" y="19"/>
                  </a:lnTo>
                  <a:lnTo>
                    <a:pt x="102" y="19"/>
                  </a:lnTo>
                  <a:lnTo>
                    <a:pt x="109" y="25"/>
                  </a:lnTo>
                  <a:lnTo>
                    <a:pt x="120" y="28"/>
                  </a:lnTo>
                  <a:lnTo>
                    <a:pt x="121" y="31"/>
                  </a:lnTo>
                  <a:lnTo>
                    <a:pt x="124" y="32"/>
                  </a:lnTo>
                  <a:lnTo>
                    <a:pt x="127" y="34"/>
                  </a:lnTo>
                  <a:lnTo>
                    <a:pt x="130" y="38"/>
                  </a:lnTo>
                  <a:lnTo>
                    <a:pt x="130" y="44"/>
                  </a:lnTo>
                  <a:lnTo>
                    <a:pt x="120" y="58"/>
                  </a:lnTo>
                  <a:lnTo>
                    <a:pt x="120" y="59"/>
                  </a:lnTo>
                  <a:lnTo>
                    <a:pt x="124" y="58"/>
                  </a:lnTo>
                  <a:lnTo>
                    <a:pt x="127" y="53"/>
                  </a:lnTo>
                  <a:lnTo>
                    <a:pt x="130" y="50"/>
                  </a:lnTo>
                  <a:lnTo>
                    <a:pt x="130" y="53"/>
                  </a:lnTo>
                  <a:lnTo>
                    <a:pt x="129" y="56"/>
                  </a:lnTo>
                  <a:lnTo>
                    <a:pt x="133" y="58"/>
                  </a:lnTo>
                  <a:lnTo>
                    <a:pt x="133" y="56"/>
                  </a:lnTo>
                  <a:lnTo>
                    <a:pt x="135" y="49"/>
                  </a:lnTo>
                  <a:lnTo>
                    <a:pt x="138" y="49"/>
                  </a:lnTo>
                  <a:lnTo>
                    <a:pt x="139" y="44"/>
                  </a:lnTo>
                  <a:lnTo>
                    <a:pt x="142" y="46"/>
                  </a:lnTo>
                  <a:lnTo>
                    <a:pt x="145" y="44"/>
                  </a:lnTo>
                  <a:lnTo>
                    <a:pt x="148" y="50"/>
                  </a:lnTo>
                  <a:lnTo>
                    <a:pt x="150" y="49"/>
                  </a:lnTo>
                  <a:lnTo>
                    <a:pt x="148" y="44"/>
                  </a:lnTo>
                  <a:lnTo>
                    <a:pt x="150" y="44"/>
                  </a:lnTo>
                  <a:lnTo>
                    <a:pt x="151" y="46"/>
                  </a:lnTo>
                  <a:lnTo>
                    <a:pt x="153" y="44"/>
                  </a:lnTo>
                  <a:lnTo>
                    <a:pt x="153" y="41"/>
                  </a:lnTo>
                  <a:lnTo>
                    <a:pt x="148" y="40"/>
                  </a:lnTo>
                  <a:lnTo>
                    <a:pt x="148" y="37"/>
                  </a:lnTo>
                  <a:lnTo>
                    <a:pt x="150" y="37"/>
                  </a:lnTo>
                  <a:lnTo>
                    <a:pt x="153" y="40"/>
                  </a:lnTo>
                  <a:lnTo>
                    <a:pt x="154" y="37"/>
                  </a:lnTo>
                  <a:lnTo>
                    <a:pt x="150" y="31"/>
                  </a:lnTo>
                  <a:lnTo>
                    <a:pt x="147" y="31"/>
                  </a:lnTo>
                  <a:lnTo>
                    <a:pt x="144" y="23"/>
                  </a:lnTo>
                  <a:lnTo>
                    <a:pt x="144" y="20"/>
                  </a:lnTo>
                  <a:lnTo>
                    <a:pt x="147" y="20"/>
                  </a:lnTo>
                  <a:lnTo>
                    <a:pt x="154" y="23"/>
                  </a:lnTo>
                  <a:lnTo>
                    <a:pt x="156" y="26"/>
                  </a:lnTo>
                  <a:lnTo>
                    <a:pt x="159" y="26"/>
                  </a:lnTo>
                  <a:lnTo>
                    <a:pt x="159" y="28"/>
                  </a:lnTo>
                  <a:lnTo>
                    <a:pt x="162" y="32"/>
                  </a:lnTo>
                  <a:lnTo>
                    <a:pt x="163" y="34"/>
                  </a:lnTo>
                  <a:lnTo>
                    <a:pt x="165" y="34"/>
                  </a:lnTo>
                  <a:lnTo>
                    <a:pt x="168" y="35"/>
                  </a:lnTo>
                  <a:lnTo>
                    <a:pt x="168" y="37"/>
                  </a:lnTo>
                  <a:lnTo>
                    <a:pt x="169" y="38"/>
                  </a:lnTo>
                  <a:lnTo>
                    <a:pt x="169" y="40"/>
                  </a:lnTo>
                  <a:lnTo>
                    <a:pt x="169" y="41"/>
                  </a:lnTo>
                  <a:lnTo>
                    <a:pt x="172" y="43"/>
                  </a:lnTo>
                  <a:lnTo>
                    <a:pt x="174" y="47"/>
                  </a:lnTo>
                  <a:lnTo>
                    <a:pt x="174" y="59"/>
                  </a:lnTo>
                  <a:lnTo>
                    <a:pt x="177" y="65"/>
                  </a:lnTo>
                  <a:lnTo>
                    <a:pt x="177" y="74"/>
                  </a:lnTo>
                  <a:lnTo>
                    <a:pt x="181" y="79"/>
                  </a:lnTo>
                  <a:lnTo>
                    <a:pt x="180" y="83"/>
                  </a:lnTo>
                  <a:lnTo>
                    <a:pt x="180" y="91"/>
                  </a:lnTo>
                  <a:lnTo>
                    <a:pt x="181" y="91"/>
                  </a:lnTo>
                  <a:lnTo>
                    <a:pt x="184" y="95"/>
                  </a:lnTo>
                  <a:lnTo>
                    <a:pt x="186" y="94"/>
                  </a:lnTo>
                  <a:lnTo>
                    <a:pt x="187" y="92"/>
                  </a:lnTo>
                  <a:lnTo>
                    <a:pt x="190" y="91"/>
                  </a:lnTo>
                  <a:lnTo>
                    <a:pt x="193" y="86"/>
                  </a:lnTo>
                  <a:lnTo>
                    <a:pt x="193" y="83"/>
                  </a:lnTo>
                  <a:lnTo>
                    <a:pt x="196" y="82"/>
                  </a:lnTo>
                  <a:lnTo>
                    <a:pt x="196" y="80"/>
                  </a:lnTo>
                  <a:lnTo>
                    <a:pt x="192" y="76"/>
                  </a:lnTo>
                  <a:lnTo>
                    <a:pt x="192" y="71"/>
                  </a:lnTo>
                  <a:lnTo>
                    <a:pt x="192" y="68"/>
                  </a:lnTo>
                  <a:lnTo>
                    <a:pt x="190" y="67"/>
                  </a:lnTo>
                  <a:lnTo>
                    <a:pt x="189" y="56"/>
                  </a:lnTo>
                  <a:lnTo>
                    <a:pt x="190" y="56"/>
                  </a:lnTo>
                  <a:lnTo>
                    <a:pt x="189" y="50"/>
                  </a:lnTo>
                  <a:lnTo>
                    <a:pt x="187" y="49"/>
                  </a:lnTo>
                  <a:lnTo>
                    <a:pt x="183" y="19"/>
                  </a:lnTo>
                  <a:lnTo>
                    <a:pt x="184" y="19"/>
                  </a:lnTo>
                  <a:lnTo>
                    <a:pt x="184" y="14"/>
                  </a:lnTo>
                  <a:lnTo>
                    <a:pt x="183" y="14"/>
                  </a:lnTo>
                  <a:lnTo>
                    <a:pt x="181" y="11"/>
                  </a:lnTo>
                  <a:lnTo>
                    <a:pt x="183" y="10"/>
                  </a:lnTo>
                  <a:lnTo>
                    <a:pt x="186" y="10"/>
                  </a:lnTo>
                  <a:lnTo>
                    <a:pt x="187" y="9"/>
                  </a:lnTo>
                  <a:lnTo>
                    <a:pt x="183" y="6"/>
                  </a:lnTo>
                  <a:lnTo>
                    <a:pt x="184" y="3"/>
                  </a:lnTo>
                  <a:lnTo>
                    <a:pt x="184" y="1"/>
                  </a:lnTo>
                  <a:lnTo>
                    <a:pt x="187" y="1"/>
                  </a:lnTo>
                  <a:lnTo>
                    <a:pt x="193" y="3"/>
                  </a:lnTo>
                  <a:lnTo>
                    <a:pt x="193" y="4"/>
                  </a:lnTo>
                  <a:lnTo>
                    <a:pt x="199" y="10"/>
                  </a:lnTo>
                  <a:lnTo>
                    <a:pt x="204" y="11"/>
                  </a:lnTo>
                  <a:lnTo>
                    <a:pt x="205" y="9"/>
                  </a:lnTo>
                  <a:lnTo>
                    <a:pt x="204" y="9"/>
                  </a:lnTo>
                  <a:lnTo>
                    <a:pt x="202" y="4"/>
                  </a:lnTo>
                  <a:lnTo>
                    <a:pt x="204" y="4"/>
                  </a:lnTo>
                  <a:lnTo>
                    <a:pt x="207" y="6"/>
                  </a:lnTo>
                  <a:lnTo>
                    <a:pt x="208" y="7"/>
                  </a:lnTo>
                  <a:lnTo>
                    <a:pt x="211" y="9"/>
                  </a:lnTo>
                  <a:lnTo>
                    <a:pt x="211" y="13"/>
                  </a:lnTo>
                  <a:lnTo>
                    <a:pt x="213" y="16"/>
                  </a:lnTo>
                  <a:lnTo>
                    <a:pt x="220" y="20"/>
                  </a:lnTo>
                  <a:lnTo>
                    <a:pt x="220" y="22"/>
                  </a:lnTo>
                  <a:lnTo>
                    <a:pt x="224" y="25"/>
                  </a:lnTo>
                  <a:lnTo>
                    <a:pt x="227" y="28"/>
                  </a:lnTo>
                  <a:lnTo>
                    <a:pt x="227" y="29"/>
                  </a:lnTo>
                  <a:lnTo>
                    <a:pt x="229" y="31"/>
                  </a:lnTo>
                  <a:lnTo>
                    <a:pt x="230" y="32"/>
                  </a:lnTo>
                  <a:lnTo>
                    <a:pt x="227" y="37"/>
                  </a:lnTo>
                  <a:lnTo>
                    <a:pt x="230" y="37"/>
                  </a:lnTo>
                  <a:lnTo>
                    <a:pt x="235" y="76"/>
                  </a:lnTo>
                  <a:lnTo>
                    <a:pt x="236" y="76"/>
                  </a:lnTo>
                  <a:lnTo>
                    <a:pt x="238" y="83"/>
                  </a:lnTo>
                  <a:lnTo>
                    <a:pt x="244" y="94"/>
                  </a:lnTo>
                  <a:lnTo>
                    <a:pt x="245" y="98"/>
                  </a:lnTo>
                  <a:lnTo>
                    <a:pt x="245" y="100"/>
                  </a:lnTo>
                  <a:lnTo>
                    <a:pt x="247" y="103"/>
                  </a:lnTo>
                  <a:lnTo>
                    <a:pt x="247" y="107"/>
                  </a:lnTo>
                  <a:lnTo>
                    <a:pt x="245" y="107"/>
                  </a:lnTo>
                  <a:lnTo>
                    <a:pt x="244" y="109"/>
                  </a:lnTo>
                  <a:lnTo>
                    <a:pt x="244" y="118"/>
                  </a:lnTo>
                  <a:lnTo>
                    <a:pt x="242" y="121"/>
                  </a:lnTo>
                  <a:lnTo>
                    <a:pt x="244" y="125"/>
                  </a:lnTo>
                  <a:lnTo>
                    <a:pt x="248" y="128"/>
                  </a:lnTo>
                  <a:lnTo>
                    <a:pt x="254" y="139"/>
                  </a:lnTo>
                  <a:lnTo>
                    <a:pt x="259" y="140"/>
                  </a:lnTo>
                  <a:lnTo>
                    <a:pt x="262" y="146"/>
                  </a:lnTo>
                  <a:lnTo>
                    <a:pt x="263" y="148"/>
                  </a:lnTo>
                  <a:lnTo>
                    <a:pt x="266" y="148"/>
                  </a:lnTo>
                  <a:lnTo>
                    <a:pt x="268" y="151"/>
                  </a:lnTo>
                  <a:lnTo>
                    <a:pt x="269" y="149"/>
                  </a:lnTo>
                  <a:lnTo>
                    <a:pt x="269" y="146"/>
                  </a:lnTo>
                  <a:lnTo>
                    <a:pt x="271" y="145"/>
                  </a:lnTo>
                  <a:lnTo>
                    <a:pt x="274" y="146"/>
                  </a:lnTo>
                  <a:lnTo>
                    <a:pt x="275" y="148"/>
                  </a:lnTo>
                  <a:lnTo>
                    <a:pt x="275" y="151"/>
                  </a:lnTo>
                  <a:lnTo>
                    <a:pt x="290" y="164"/>
                  </a:lnTo>
                  <a:lnTo>
                    <a:pt x="293" y="164"/>
                  </a:lnTo>
                  <a:lnTo>
                    <a:pt x="295" y="166"/>
                  </a:lnTo>
                  <a:lnTo>
                    <a:pt x="295" y="169"/>
                  </a:lnTo>
                  <a:lnTo>
                    <a:pt x="295" y="172"/>
                  </a:lnTo>
                  <a:lnTo>
                    <a:pt x="298" y="172"/>
                  </a:lnTo>
                  <a:lnTo>
                    <a:pt x="299" y="170"/>
                  </a:lnTo>
                  <a:lnTo>
                    <a:pt x="301" y="172"/>
                  </a:lnTo>
                  <a:lnTo>
                    <a:pt x="302" y="170"/>
                  </a:lnTo>
                  <a:lnTo>
                    <a:pt x="304" y="172"/>
                  </a:lnTo>
                  <a:lnTo>
                    <a:pt x="305" y="178"/>
                  </a:lnTo>
                  <a:lnTo>
                    <a:pt x="304" y="182"/>
                  </a:lnTo>
                  <a:lnTo>
                    <a:pt x="305" y="190"/>
                  </a:lnTo>
                  <a:lnTo>
                    <a:pt x="304" y="194"/>
                  </a:lnTo>
                  <a:lnTo>
                    <a:pt x="301" y="196"/>
                  </a:lnTo>
                  <a:lnTo>
                    <a:pt x="299" y="194"/>
                  </a:lnTo>
                  <a:lnTo>
                    <a:pt x="296" y="188"/>
                  </a:lnTo>
                  <a:lnTo>
                    <a:pt x="296" y="182"/>
                  </a:lnTo>
                  <a:lnTo>
                    <a:pt x="293" y="194"/>
                  </a:lnTo>
                  <a:lnTo>
                    <a:pt x="293" y="196"/>
                  </a:lnTo>
                  <a:lnTo>
                    <a:pt x="292" y="193"/>
                  </a:lnTo>
                  <a:lnTo>
                    <a:pt x="290" y="191"/>
                  </a:lnTo>
                  <a:lnTo>
                    <a:pt x="289" y="194"/>
                  </a:lnTo>
                  <a:lnTo>
                    <a:pt x="287" y="191"/>
                  </a:lnTo>
                  <a:lnTo>
                    <a:pt x="286" y="187"/>
                  </a:lnTo>
                  <a:lnTo>
                    <a:pt x="286" y="182"/>
                  </a:lnTo>
                  <a:lnTo>
                    <a:pt x="284" y="185"/>
                  </a:lnTo>
                  <a:lnTo>
                    <a:pt x="283" y="185"/>
                  </a:lnTo>
                  <a:lnTo>
                    <a:pt x="283" y="184"/>
                  </a:lnTo>
                  <a:lnTo>
                    <a:pt x="281" y="188"/>
                  </a:lnTo>
                  <a:lnTo>
                    <a:pt x="280" y="188"/>
                  </a:lnTo>
                  <a:lnTo>
                    <a:pt x="277" y="191"/>
                  </a:lnTo>
                  <a:lnTo>
                    <a:pt x="275" y="193"/>
                  </a:lnTo>
                  <a:lnTo>
                    <a:pt x="277" y="193"/>
                  </a:lnTo>
                  <a:lnTo>
                    <a:pt x="278" y="200"/>
                  </a:lnTo>
                  <a:lnTo>
                    <a:pt x="275" y="200"/>
                  </a:lnTo>
                  <a:lnTo>
                    <a:pt x="274" y="200"/>
                  </a:lnTo>
                  <a:lnTo>
                    <a:pt x="269" y="199"/>
                  </a:lnTo>
                  <a:lnTo>
                    <a:pt x="268" y="200"/>
                  </a:lnTo>
                  <a:lnTo>
                    <a:pt x="268" y="202"/>
                  </a:lnTo>
                  <a:lnTo>
                    <a:pt x="269" y="208"/>
                  </a:lnTo>
                  <a:lnTo>
                    <a:pt x="269" y="214"/>
                  </a:lnTo>
                  <a:lnTo>
                    <a:pt x="272" y="208"/>
                  </a:lnTo>
                  <a:lnTo>
                    <a:pt x="275" y="206"/>
                  </a:lnTo>
                  <a:lnTo>
                    <a:pt x="277" y="203"/>
                  </a:lnTo>
                  <a:lnTo>
                    <a:pt x="284" y="203"/>
                  </a:lnTo>
                  <a:lnTo>
                    <a:pt x="284" y="205"/>
                  </a:lnTo>
                  <a:lnTo>
                    <a:pt x="287" y="205"/>
                  </a:lnTo>
                  <a:lnTo>
                    <a:pt x="287" y="208"/>
                  </a:lnTo>
                  <a:lnTo>
                    <a:pt x="286" y="209"/>
                  </a:lnTo>
                  <a:lnTo>
                    <a:pt x="284" y="211"/>
                  </a:lnTo>
                  <a:lnTo>
                    <a:pt x="284" y="212"/>
                  </a:lnTo>
                  <a:lnTo>
                    <a:pt x="283" y="212"/>
                  </a:lnTo>
                  <a:lnTo>
                    <a:pt x="283" y="214"/>
                  </a:lnTo>
                  <a:lnTo>
                    <a:pt x="284" y="217"/>
                  </a:lnTo>
                  <a:lnTo>
                    <a:pt x="286" y="218"/>
                  </a:lnTo>
                  <a:lnTo>
                    <a:pt x="286" y="214"/>
                  </a:lnTo>
                  <a:lnTo>
                    <a:pt x="290" y="217"/>
                  </a:lnTo>
                  <a:lnTo>
                    <a:pt x="293" y="217"/>
                  </a:lnTo>
                  <a:lnTo>
                    <a:pt x="295" y="220"/>
                  </a:lnTo>
                  <a:lnTo>
                    <a:pt x="293" y="223"/>
                  </a:lnTo>
                  <a:lnTo>
                    <a:pt x="292" y="223"/>
                  </a:lnTo>
                  <a:lnTo>
                    <a:pt x="292" y="221"/>
                  </a:lnTo>
                  <a:lnTo>
                    <a:pt x="290" y="224"/>
                  </a:lnTo>
                  <a:lnTo>
                    <a:pt x="289" y="226"/>
                  </a:lnTo>
                  <a:lnTo>
                    <a:pt x="289" y="227"/>
                  </a:lnTo>
                  <a:lnTo>
                    <a:pt x="286" y="227"/>
                  </a:lnTo>
                  <a:lnTo>
                    <a:pt x="280" y="230"/>
                  </a:lnTo>
                  <a:lnTo>
                    <a:pt x="280" y="233"/>
                  </a:lnTo>
                  <a:lnTo>
                    <a:pt x="275" y="233"/>
                  </a:lnTo>
                  <a:lnTo>
                    <a:pt x="274" y="232"/>
                  </a:lnTo>
                  <a:lnTo>
                    <a:pt x="274" y="235"/>
                  </a:lnTo>
                  <a:lnTo>
                    <a:pt x="272" y="235"/>
                  </a:lnTo>
                  <a:lnTo>
                    <a:pt x="271" y="236"/>
                  </a:lnTo>
                  <a:lnTo>
                    <a:pt x="268" y="235"/>
                  </a:lnTo>
                  <a:lnTo>
                    <a:pt x="263" y="238"/>
                  </a:lnTo>
                  <a:lnTo>
                    <a:pt x="256" y="235"/>
                  </a:lnTo>
                  <a:lnTo>
                    <a:pt x="254" y="233"/>
                  </a:lnTo>
                  <a:lnTo>
                    <a:pt x="248" y="232"/>
                  </a:lnTo>
                  <a:lnTo>
                    <a:pt x="247" y="229"/>
                  </a:lnTo>
                  <a:lnTo>
                    <a:pt x="245" y="229"/>
                  </a:lnTo>
                  <a:lnTo>
                    <a:pt x="244" y="232"/>
                  </a:lnTo>
                  <a:lnTo>
                    <a:pt x="232" y="229"/>
                  </a:lnTo>
                  <a:lnTo>
                    <a:pt x="232" y="227"/>
                  </a:lnTo>
                  <a:lnTo>
                    <a:pt x="236" y="221"/>
                  </a:lnTo>
                  <a:lnTo>
                    <a:pt x="235" y="220"/>
                  </a:lnTo>
                  <a:lnTo>
                    <a:pt x="232" y="221"/>
                  </a:lnTo>
                  <a:lnTo>
                    <a:pt x="227" y="221"/>
                  </a:lnTo>
                  <a:lnTo>
                    <a:pt x="227" y="218"/>
                  </a:lnTo>
                  <a:lnTo>
                    <a:pt x="223" y="218"/>
                  </a:lnTo>
                  <a:lnTo>
                    <a:pt x="221" y="218"/>
                  </a:lnTo>
                  <a:lnTo>
                    <a:pt x="214" y="217"/>
                  </a:lnTo>
                  <a:lnTo>
                    <a:pt x="213" y="214"/>
                  </a:lnTo>
                  <a:lnTo>
                    <a:pt x="214" y="212"/>
                  </a:lnTo>
                  <a:lnTo>
                    <a:pt x="213" y="203"/>
                  </a:lnTo>
                  <a:lnTo>
                    <a:pt x="210" y="202"/>
                  </a:lnTo>
                  <a:lnTo>
                    <a:pt x="207" y="208"/>
                  </a:lnTo>
                  <a:lnTo>
                    <a:pt x="202" y="209"/>
                  </a:lnTo>
                  <a:lnTo>
                    <a:pt x="204" y="215"/>
                  </a:lnTo>
                  <a:lnTo>
                    <a:pt x="204" y="217"/>
                  </a:lnTo>
                  <a:lnTo>
                    <a:pt x="201" y="220"/>
                  </a:lnTo>
                  <a:lnTo>
                    <a:pt x="196" y="227"/>
                  </a:lnTo>
                  <a:lnTo>
                    <a:pt x="175" y="229"/>
                  </a:lnTo>
                  <a:lnTo>
                    <a:pt x="177" y="230"/>
                  </a:lnTo>
                  <a:lnTo>
                    <a:pt x="174" y="235"/>
                  </a:lnTo>
                  <a:lnTo>
                    <a:pt x="160" y="244"/>
                  </a:lnTo>
                  <a:lnTo>
                    <a:pt x="154" y="244"/>
                  </a:lnTo>
                  <a:lnTo>
                    <a:pt x="151" y="244"/>
                  </a:lnTo>
                  <a:lnTo>
                    <a:pt x="148" y="245"/>
                  </a:lnTo>
                  <a:lnTo>
                    <a:pt x="144" y="244"/>
                  </a:lnTo>
                  <a:lnTo>
                    <a:pt x="141" y="245"/>
                  </a:lnTo>
                  <a:lnTo>
                    <a:pt x="139" y="244"/>
                  </a:lnTo>
                  <a:lnTo>
                    <a:pt x="135" y="245"/>
                  </a:lnTo>
                  <a:lnTo>
                    <a:pt x="130" y="247"/>
                  </a:lnTo>
                  <a:lnTo>
                    <a:pt x="132" y="247"/>
                  </a:lnTo>
                  <a:lnTo>
                    <a:pt x="132" y="248"/>
                  </a:lnTo>
                  <a:lnTo>
                    <a:pt x="121" y="250"/>
                  </a:lnTo>
                  <a:lnTo>
                    <a:pt x="118" y="250"/>
                  </a:lnTo>
                  <a:lnTo>
                    <a:pt x="97" y="251"/>
                  </a:lnTo>
                  <a:lnTo>
                    <a:pt x="99" y="250"/>
                  </a:lnTo>
                  <a:lnTo>
                    <a:pt x="102" y="247"/>
                  </a:lnTo>
                  <a:lnTo>
                    <a:pt x="96" y="244"/>
                  </a:lnTo>
                  <a:lnTo>
                    <a:pt x="91" y="232"/>
                  </a:lnTo>
                  <a:lnTo>
                    <a:pt x="91" y="227"/>
                  </a:lnTo>
                  <a:lnTo>
                    <a:pt x="93" y="224"/>
                  </a:lnTo>
                  <a:lnTo>
                    <a:pt x="93" y="223"/>
                  </a:lnTo>
                  <a:lnTo>
                    <a:pt x="90" y="221"/>
                  </a:lnTo>
                  <a:lnTo>
                    <a:pt x="90" y="220"/>
                  </a:lnTo>
                  <a:lnTo>
                    <a:pt x="88" y="218"/>
                  </a:lnTo>
                  <a:lnTo>
                    <a:pt x="85" y="217"/>
                  </a:lnTo>
                  <a:lnTo>
                    <a:pt x="85" y="214"/>
                  </a:lnTo>
                  <a:lnTo>
                    <a:pt x="79" y="212"/>
                  </a:lnTo>
                  <a:lnTo>
                    <a:pt x="70" y="214"/>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13" name="Freeform 887"/>
            <p:cNvSpPr>
              <a:spLocks/>
            </p:cNvSpPr>
            <p:nvPr/>
          </p:nvSpPr>
          <p:spPr bwMode="auto">
            <a:xfrm>
              <a:off x="943" y="861"/>
              <a:ext cx="42" cy="50"/>
            </a:xfrm>
            <a:custGeom>
              <a:avLst/>
              <a:gdLst>
                <a:gd name="T0" fmla="*/ 34 w 42"/>
                <a:gd name="T1" fmla="*/ 40 h 50"/>
                <a:gd name="T2" fmla="*/ 34 w 42"/>
                <a:gd name="T3" fmla="*/ 37 h 50"/>
                <a:gd name="T4" fmla="*/ 39 w 42"/>
                <a:gd name="T5" fmla="*/ 30 h 50"/>
                <a:gd name="T6" fmla="*/ 42 w 42"/>
                <a:gd name="T7" fmla="*/ 12 h 50"/>
                <a:gd name="T8" fmla="*/ 40 w 42"/>
                <a:gd name="T9" fmla="*/ 9 h 50"/>
                <a:gd name="T10" fmla="*/ 39 w 42"/>
                <a:gd name="T11" fmla="*/ 9 h 50"/>
                <a:gd name="T12" fmla="*/ 36 w 42"/>
                <a:gd name="T13" fmla="*/ 4 h 50"/>
                <a:gd name="T14" fmla="*/ 30 w 42"/>
                <a:gd name="T15" fmla="*/ 1 h 50"/>
                <a:gd name="T16" fmla="*/ 27 w 42"/>
                <a:gd name="T17" fmla="*/ 0 h 50"/>
                <a:gd name="T18" fmla="*/ 21 w 42"/>
                <a:gd name="T19" fmla="*/ 1 h 50"/>
                <a:gd name="T20" fmla="*/ 11 w 42"/>
                <a:gd name="T21" fmla="*/ 3 h 50"/>
                <a:gd name="T22" fmla="*/ 8 w 42"/>
                <a:gd name="T23" fmla="*/ 4 h 50"/>
                <a:gd name="T24" fmla="*/ 0 w 42"/>
                <a:gd name="T25" fmla="*/ 15 h 50"/>
                <a:gd name="T26" fmla="*/ 0 w 42"/>
                <a:gd name="T27" fmla="*/ 18 h 50"/>
                <a:gd name="T28" fmla="*/ 8 w 42"/>
                <a:gd name="T29" fmla="*/ 22 h 50"/>
                <a:gd name="T30" fmla="*/ 21 w 42"/>
                <a:gd name="T31" fmla="*/ 40 h 50"/>
                <a:gd name="T32" fmla="*/ 22 w 42"/>
                <a:gd name="T33" fmla="*/ 43 h 50"/>
                <a:gd name="T34" fmla="*/ 28 w 42"/>
                <a:gd name="T35" fmla="*/ 50 h 50"/>
                <a:gd name="T36" fmla="*/ 28 w 42"/>
                <a:gd name="T37" fmla="*/ 49 h 50"/>
                <a:gd name="T38" fmla="*/ 30 w 42"/>
                <a:gd name="T39" fmla="*/ 49 h 50"/>
                <a:gd name="T40" fmla="*/ 34 w 42"/>
                <a:gd name="T41" fmla="*/ 41 h 50"/>
                <a:gd name="T42" fmla="*/ 34 w 42"/>
                <a:gd name="T43" fmla="*/ 40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50"/>
                <a:gd name="T68" fmla="*/ 42 w 42"/>
                <a:gd name="T69" fmla="*/ 50 h 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50">
                  <a:moveTo>
                    <a:pt x="34" y="40"/>
                  </a:moveTo>
                  <a:lnTo>
                    <a:pt x="34" y="37"/>
                  </a:lnTo>
                  <a:lnTo>
                    <a:pt x="39" y="30"/>
                  </a:lnTo>
                  <a:lnTo>
                    <a:pt x="42" y="12"/>
                  </a:lnTo>
                  <a:lnTo>
                    <a:pt x="40" y="9"/>
                  </a:lnTo>
                  <a:lnTo>
                    <a:pt x="39" y="9"/>
                  </a:lnTo>
                  <a:lnTo>
                    <a:pt x="36" y="4"/>
                  </a:lnTo>
                  <a:lnTo>
                    <a:pt x="30" y="1"/>
                  </a:lnTo>
                  <a:lnTo>
                    <a:pt x="27" y="0"/>
                  </a:lnTo>
                  <a:lnTo>
                    <a:pt x="21" y="1"/>
                  </a:lnTo>
                  <a:lnTo>
                    <a:pt x="11" y="3"/>
                  </a:lnTo>
                  <a:lnTo>
                    <a:pt x="8" y="4"/>
                  </a:lnTo>
                  <a:lnTo>
                    <a:pt x="0" y="15"/>
                  </a:lnTo>
                  <a:lnTo>
                    <a:pt x="0" y="18"/>
                  </a:lnTo>
                  <a:lnTo>
                    <a:pt x="8" y="22"/>
                  </a:lnTo>
                  <a:lnTo>
                    <a:pt x="21" y="40"/>
                  </a:lnTo>
                  <a:lnTo>
                    <a:pt x="22" y="43"/>
                  </a:lnTo>
                  <a:lnTo>
                    <a:pt x="28" y="50"/>
                  </a:lnTo>
                  <a:lnTo>
                    <a:pt x="28" y="49"/>
                  </a:lnTo>
                  <a:lnTo>
                    <a:pt x="30" y="49"/>
                  </a:lnTo>
                  <a:lnTo>
                    <a:pt x="34" y="41"/>
                  </a:lnTo>
                  <a:lnTo>
                    <a:pt x="34" y="4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14" name="Freeform 888"/>
            <p:cNvSpPr>
              <a:spLocks/>
            </p:cNvSpPr>
            <p:nvPr/>
          </p:nvSpPr>
          <p:spPr bwMode="auto">
            <a:xfrm>
              <a:off x="1021" y="853"/>
              <a:ext cx="100" cy="148"/>
            </a:xfrm>
            <a:custGeom>
              <a:avLst/>
              <a:gdLst>
                <a:gd name="T0" fmla="*/ 37 w 100"/>
                <a:gd name="T1" fmla="*/ 108 h 148"/>
                <a:gd name="T2" fmla="*/ 33 w 100"/>
                <a:gd name="T3" fmla="*/ 102 h 148"/>
                <a:gd name="T4" fmla="*/ 24 w 100"/>
                <a:gd name="T5" fmla="*/ 97 h 148"/>
                <a:gd name="T6" fmla="*/ 15 w 100"/>
                <a:gd name="T7" fmla="*/ 94 h 148"/>
                <a:gd name="T8" fmla="*/ 0 w 100"/>
                <a:gd name="T9" fmla="*/ 75 h 148"/>
                <a:gd name="T10" fmla="*/ 7 w 100"/>
                <a:gd name="T11" fmla="*/ 55 h 148"/>
                <a:gd name="T12" fmla="*/ 13 w 100"/>
                <a:gd name="T13" fmla="*/ 60 h 148"/>
                <a:gd name="T14" fmla="*/ 18 w 100"/>
                <a:gd name="T15" fmla="*/ 64 h 148"/>
                <a:gd name="T16" fmla="*/ 21 w 100"/>
                <a:gd name="T17" fmla="*/ 75 h 148"/>
                <a:gd name="T18" fmla="*/ 30 w 100"/>
                <a:gd name="T19" fmla="*/ 72 h 148"/>
                <a:gd name="T20" fmla="*/ 37 w 100"/>
                <a:gd name="T21" fmla="*/ 69 h 148"/>
                <a:gd name="T22" fmla="*/ 36 w 100"/>
                <a:gd name="T23" fmla="*/ 60 h 148"/>
                <a:gd name="T24" fmla="*/ 40 w 100"/>
                <a:gd name="T25" fmla="*/ 58 h 148"/>
                <a:gd name="T26" fmla="*/ 34 w 100"/>
                <a:gd name="T27" fmla="*/ 52 h 148"/>
                <a:gd name="T28" fmla="*/ 33 w 100"/>
                <a:gd name="T29" fmla="*/ 42 h 148"/>
                <a:gd name="T30" fmla="*/ 42 w 100"/>
                <a:gd name="T31" fmla="*/ 45 h 148"/>
                <a:gd name="T32" fmla="*/ 34 w 100"/>
                <a:gd name="T33" fmla="*/ 39 h 148"/>
                <a:gd name="T34" fmla="*/ 21 w 100"/>
                <a:gd name="T35" fmla="*/ 33 h 148"/>
                <a:gd name="T36" fmla="*/ 18 w 100"/>
                <a:gd name="T37" fmla="*/ 24 h 148"/>
                <a:gd name="T38" fmla="*/ 27 w 100"/>
                <a:gd name="T39" fmla="*/ 29 h 148"/>
                <a:gd name="T40" fmla="*/ 28 w 100"/>
                <a:gd name="T41" fmla="*/ 24 h 148"/>
                <a:gd name="T42" fmla="*/ 24 w 100"/>
                <a:gd name="T43" fmla="*/ 18 h 148"/>
                <a:gd name="T44" fmla="*/ 22 w 100"/>
                <a:gd name="T45" fmla="*/ 9 h 148"/>
                <a:gd name="T46" fmla="*/ 34 w 100"/>
                <a:gd name="T47" fmla="*/ 9 h 148"/>
                <a:gd name="T48" fmla="*/ 37 w 100"/>
                <a:gd name="T49" fmla="*/ 8 h 148"/>
                <a:gd name="T50" fmla="*/ 36 w 100"/>
                <a:gd name="T51" fmla="*/ 2 h 148"/>
                <a:gd name="T52" fmla="*/ 43 w 100"/>
                <a:gd name="T53" fmla="*/ 6 h 148"/>
                <a:gd name="T54" fmla="*/ 57 w 100"/>
                <a:gd name="T55" fmla="*/ 11 h 148"/>
                <a:gd name="T56" fmla="*/ 75 w 100"/>
                <a:gd name="T57" fmla="*/ 3 h 148"/>
                <a:gd name="T58" fmla="*/ 87 w 100"/>
                <a:gd name="T59" fmla="*/ 8 h 148"/>
                <a:gd name="T60" fmla="*/ 85 w 100"/>
                <a:gd name="T61" fmla="*/ 21 h 148"/>
                <a:gd name="T62" fmla="*/ 82 w 100"/>
                <a:gd name="T63" fmla="*/ 23 h 148"/>
                <a:gd name="T64" fmla="*/ 85 w 100"/>
                <a:gd name="T65" fmla="*/ 33 h 148"/>
                <a:gd name="T66" fmla="*/ 73 w 100"/>
                <a:gd name="T67" fmla="*/ 45 h 148"/>
                <a:gd name="T68" fmla="*/ 67 w 100"/>
                <a:gd name="T69" fmla="*/ 52 h 148"/>
                <a:gd name="T70" fmla="*/ 78 w 100"/>
                <a:gd name="T71" fmla="*/ 51 h 148"/>
                <a:gd name="T72" fmla="*/ 85 w 100"/>
                <a:gd name="T73" fmla="*/ 61 h 148"/>
                <a:gd name="T74" fmla="*/ 88 w 100"/>
                <a:gd name="T75" fmla="*/ 66 h 148"/>
                <a:gd name="T76" fmla="*/ 88 w 100"/>
                <a:gd name="T77" fmla="*/ 73 h 148"/>
                <a:gd name="T78" fmla="*/ 96 w 100"/>
                <a:gd name="T79" fmla="*/ 72 h 148"/>
                <a:gd name="T80" fmla="*/ 97 w 100"/>
                <a:gd name="T81" fmla="*/ 73 h 148"/>
                <a:gd name="T82" fmla="*/ 100 w 100"/>
                <a:gd name="T83" fmla="*/ 87 h 148"/>
                <a:gd name="T84" fmla="*/ 96 w 100"/>
                <a:gd name="T85" fmla="*/ 91 h 148"/>
                <a:gd name="T86" fmla="*/ 97 w 100"/>
                <a:gd name="T87" fmla="*/ 105 h 148"/>
                <a:gd name="T88" fmla="*/ 99 w 100"/>
                <a:gd name="T89" fmla="*/ 111 h 148"/>
                <a:gd name="T90" fmla="*/ 93 w 100"/>
                <a:gd name="T91" fmla="*/ 120 h 148"/>
                <a:gd name="T92" fmla="*/ 81 w 100"/>
                <a:gd name="T93" fmla="*/ 129 h 148"/>
                <a:gd name="T94" fmla="*/ 72 w 100"/>
                <a:gd name="T95" fmla="*/ 132 h 148"/>
                <a:gd name="T96" fmla="*/ 70 w 100"/>
                <a:gd name="T97" fmla="*/ 142 h 148"/>
                <a:gd name="T98" fmla="*/ 64 w 100"/>
                <a:gd name="T99" fmla="*/ 148 h 148"/>
                <a:gd name="T100" fmla="*/ 58 w 100"/>
                <a:gd name="T101" fmla="*/ 145 h 148"/>
                <a:gd name="T102" fmla="*/ 52 w 100"/>
                <a:gd name="T103" fmla="*/ 129 h 148"/>
                <a:gd name="T104" fmla="*/ 43 w 100"/>
                <a:gd name="T105" fmla="*/ 118 h 1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0"/>
                <a:gd name="T160" fmla="*/ 0 h 148"/>
                <a:gd name="T161" fmla="*/ 100 w 100"/>
                <a:gd name="T162" fmla="*/ 148 h 1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0" h="148">
                  <a:moveTo>
                    <a:pt x="42" y="115"/>
                  </a:moveTo>
                  <a:lnTo>
                    <a:pt x="40" y="114"/>
                  </a:lnTo>
                  <a:lnTo>
                    <a:pt x="37" y="108"/>
                  </a:lnTo>
                  <a:lnTo>
                    <a:pt x="37" y="105"/>
                  </a:lnTo>
                  <a:lnTo>
                    <a:pt x="34" y="103"/>
                  </a:lnTo>
                  <a:lnTo>
                    <a:pt x="33" y="102"/>
                  </a:lnTo>
                  <a:lnTo>
                    <a:pt x="30" y="105"/>
                  </a:lnTo>
                  <a:lnTo>
                    <a:pt x="25" y="97"/>
                  </a:lnTo>
                  <a:lnTo>
                    <a:pt x="24" y="97"/>
                  </a:lnTo>
                  <a:lnTo>
                    <a:pt x="24" y="99"/>
                  </a:lnTo>
                  <a:lnTo>
                    <a:pt x="16" y="99"/>
                  </a:lnTo>
                  <a:lnTo>
                    <a:pt x="15" y="94"/>
                  </a:lnTo>
                  <a:lnTo>
                    <a:pt x="12" y="91"/>
                  </a:lnTo>
                  <a:lnTo>
                    <a:pt x="12" y="88"/>
                  </a:lnTo>
                  <a:lnTo>
                    <a:pt x="0" y="75"/>
                  </a:lnTo>
                  <a:lnTo>
                    <a:pt x="1" y="58"/>
                  </a:lnTo>
                  <a:lnTo>
                    <a:pt x="4" y="55"/>
                  </a:lnTo>
                  <a:lnTo>
                    <a:pt x="7" y="55"/>
                  </a:lnTo>
                  <a:lnTo>
                    <a:pt x="10" y="58"/>
                  </a:lnTo>
                  <a:lnTo>
                    <a:pt x="12" y="60"/>
                  </a:lnTo>
                  <a:lnTo>
                    <a:pt x="13" y="60"/>
                  </a:lnTo>
                  <a:lnTo>
                    <a:pt x="12" y="61"/>
                  </a:lnTo>
                  <a:lnTo>
                    <a:pt x="13" y="64"/>
                  </a:lnTo>
                  <a:lnTo>
                    <a:pt x="18" y="64"/>
                  </a:lnTo>
                  <a:lnTo>
                    <a:pt x="19" y="66"/>
                  </a:lnTo>
                  <a:lnTo>
                    <a:pt x="19" y="70"/>
                  </a:lnTo>
                  <a:lnTo>
                    <a:pt x="21" y="75"/>
                  </a:lnTo>
                  <a:lnTo>
                    <a:pt x="27" y="75"/>
                  </a:lnTo>
                  <a:lnTo>
                    <a:pt x="28" y="73"/>
                  </a:lnTo>
                  <a:lnTo>
                    <a:pt x="30" y="72"/>
                  </a:lnTo>
                  <a:lnTo>
                    <a:pt x="31" y="73"/>
                  </a:lnTo>
                  <a:lnTo>
                    <a:pt x="34" y="72"/>
                  </a:lnTo>
                  <a:lnTo>
                    <a:pt x="37" y="69"/>
                  </a:lnTo>
                  <a:lnTo>
                    <a:pt x="36" y="64"/>
                  </a:lnTo>
                  <a:lnTo>
                    <a:pt x="34" y="60"/>
                  </a:lnTo>
                  <a:lnTo>
                    <a:pt x="36" y="60"/>
                  </a:lnTo>
                  <a:lnTo>
                    <a:pt x="39" y="63"/>
                  </a:lnTo>
                  <a:lnTo>
                    <a:pt x="40" y="63"/>
                  </a:lnTo>
                  <a:lnTo>
                    <a:pt x="40" y="58"/>
                  </a:lnTo>
                  <a:lnTo>
                    <a:pt x="39" y="55"/>
                  </a:lnTo>
                  <a:lnTo>
                    <a:pt x="36" y="55"/>
                  </a:lnTo>
                  <a:lnTo>
                    <a:pt x="34" y="52"/>
                  </a:lnTo>
                  <a:lnTo>
                    <a:pt x="33" y="51"/>
                  </a:lnTo>
                  <a:lnTo>
                    <a:pt x="33" y="43"/>
                  </a:lnTo>
                  <a:lnTo>
                    <a:pt x="33" y="42"/>
                  </a:lnTo>
                  <a:lnTo>
                    <a:pt x="36" y="42"/>
                  </a:lnTo>
                  <a:lnTo>
                    <a:pt x="42" y="46"/>
                  </a:lnTo>
                  <a:lnTo>
                    <a:pt x="42" y="45"/>
                  </a:lnTo>
                  <a:lnTo>
                    <a:pt x="36" y="35"/>
                  </a:lnTo>
                  <a:lnTo>
                    <a:pt x="34" y="36"/>
                  </a:lnTo>
                  <a:lnTo>
                    <a:pt x="34" y="39"/>
                  </a:lnTo>
                  <a:lnTo>
                    <a:pt x="27" y="41"/>
                  </a:lnTo>
                  <a:lnTo>
                    <a:pt x="22" y="38"/>
                  </a:lnTo>
                  <a:lnTo>
                    <a:pt x="21" y="33"/>
                  </a:lnTo>
                  <a:lnTo>
                    <a:pt x="18" y="32"/>
                  </a:lnTo>
                  <a:lnTo>
                    <a:pt x="18" y="27"/>
                  </a:lnTo>
                  <a:lnTo>
                    <a:pt x="18" y="24"/>
                  </a:lnTo>
                  <a:lnTo>
                    <a:pt x="24" y="24"/>
                  </a:lnTo>
                  <a:lnTo>
                    <a:pt x="25" y="26"/>
                  </a:lnTo>
                  <a:lnTo>
                    <a:pt x="27" y="29"/>
                  </a:lnTo>
                  <a:lnTo>
                    <a:pt x="30" y="30"/>
                  </a:lnTo>
                  <a:lnTo>
                    <a:pt x="30" y="29"/>
                  </a:lnTo>
                  <a:lnTo>
                    <a:pt x="28" y="24"/>
                  </a:lnTo>
                  <a:lnTo>
                    <a:pt x="30" y="21"/>
                  </a:lnTo>
                  <a:lnTo>
                    <a:pt x="25" y="21"/>
                  </a:lnTo>
                  <a:lnTo>
                    <a:pt x="24" y="18"/>
                  </a:lnTo>
                  <a:lnTo>
                    <a:pt x="21" y="18"/>
                  </a:lnTo>
                  <a:lnTo>
                    <a:pt x="19" y="14"/>
                  </a:lnTo>
                  <a:lnTo>
                    <a:pt x="22" y="9"/>
                  </a:lnTo>
                  <a:lnTo>
                    <a:pt x="28" y="6"/>
                  </a:lnTo>
                  <a:lnTo>
                    <a:pt x="30" y="9"/>
                  </a:lnTo>
                  <a:lnTo>
                    <a:pt x="34" y="9"/>
                  </a:lnTo>
                  <a:lnTo>
                    <a:pt x="37" y="12"/>
                  </a:lnTo>
                  <a:lnTo>
                    <a:pt x="37" y="11"/>
                  </a:lnTo>
                  <a:lnTo>
                    <a:pt x="37" y="8"/>
                  </a:lnTo>
                  <a:lnTo>
                    <a:pt x="34" y="6"/>
                  </a:lnTo>
                  <a:lnTo>
                    <a:pt x="33" y="3"/>
                  </a:lnTo>
                  <a:lnTo>
                    <a:pt x="36" y="2"/>
                  </a:lnTo>
                  <a:lnTo>
                    <a:pt x="39" y="0"/>
                  </a:lnTo>
                  <a:lnTo>
                    <a:pt x="40" y="2"/>
                  </a:lnTo>
                  <a:lnTo>
                    <a:pt x="43" y="6"/>
                  </a:lnTo>
                  <a:lnTo>
                    <a:pt x="46" y="6"/>
                  </a:lnTo>
                  <a:lnTo>
                    <a:pt x="52" y="12"/>
                  </a:lnTo>
                  <a:lnTo>
                    <a:pt x="57" y="11"/>
                  </a:lnTo>
                  <a:lnTo>
                    <a:pt x="58" y="12"/>
                  </a:lnTo>
                  <a:lnTo>
                    <a:pt x="66" y="9"/>
                  </a:lnTo>
                  <a:lnTo>
                    <a:pt x="75" y="3"/>
                  </a:lnTo>
                  <a:lnTo>
                    <a:pt x="84" y="0"/>
                  </a:lnTo>
                  <a:lnTo>
                    <a:pt x="84" y="3"/>
                  </a:lnTo>
                  <a:lnTo>
                    <a:pt x="87" y="8"/>
                  </a:lnTo>
                  <a:lnTo>
                    <a:pt x="90" y="9"/>
                  </a:lnTo>
                  <a:lnTo>
                    <a:pt x="88" y="15"/>
                  </a:lnTo>
                  <a:lnTo>
                    <a:pt x="85" y="21"/>
                  </a:lnTo>
                  <a:lnTo>
                    <a:pt x="82" y="21"/>
                  </a:lnTo>
                  <a:lnTo>
                    <a:pt x="81" y="23"/>
                  </a:lnTo>
                  <a:lnTo>
                    <a:pt x="82" y="23"/>
                  </a:lnTo>
                  <a:lnTo>
                    <a:pt x="85" y="26"/>
                  </a:lnTo>
                  <a:lnTo>
                    <a:pt x="85" y="35"/>
                  </a:lnTo>
                  <a:lnTo>
                    <a:pt x="85" y="33"/>
                  </a:lnTo>
                  <a:lnTo>
                    <a:pt x="81" y="35"/>
                  </a:lnTo>
                  <a:lnTo>
                    <a:pt x="76" y="41"/>
                  </a:lnTo>
                  <a:lnTo>
                    <a:pt x="73" y="45"/>
                  </a:lnTo>
                  <a:lnTo>
                    <a:pt x="70" y="48"/>
                  </a:lnTo>
                  <a:lnTo>
                    <a:pt x="69" y="51"/>
                  </a:lnTo>
                  <a:lnTo>
                    <a:pt x="67" y="52"/>
                  </a:lnTo>
                  <a:lnTo>
                    <a:pt x="67" y="60"/>
                  </a:lnTo>
                  <a:lnTo>
                    <a:pt x="73" y="52"/>
                  </a:lnTo>
                  <a:lnTo>
                    <a:pt x="78" y="51"/>
                  </a:lnTo>
                  <a:lnTo>
                    <a:pt x="81" y="52"/>
                  </a:lnTo>
                  <a:lnTo>
                    <a:pt x="85" y="58"/>
                  </a:lnTo>
                  <a:lnTo>
                    <a:pt x="85" y="61"/>
                  </a:lnTo>
                  <a:lnTo>
                    <a:pt x="85" y="63"/>
                  </a:lnTo>
                  <a:lnTo>
                    <a:pt x="87" y="66"/>
                  </a:lnTo>
                  <a:lnTo>
                    <a:pt x="88" y="66"/>
                  </a:lnTo>
                  <a:lnTo>
                    <a:pt x="88" y="67"/>
                  </a:lnTo>
                  <a:lnTo>
                    <a:pt x="90" y="70"/>
                  </a:lnTo>
                  <a:lnTo>
                    <a:pt x="88" y="73"/>
                  </a:lnTo>
                  <a:lnTo>
                    <a:pt x="88" y="76"/>
                  </a:lnTo>
                  <a:lnTo>
                    <a:pt x="93" y="72"/>
                  </a:lnTo>
                  <a:lnTo>
                    <a:pt x="96" y="72"/>
                  </a:lnTo>
                  <a:lnTo>
                    <a:pt x="96" y="67"/>
                  </a:lnTo>
                  <a:lnTo>
                    <a:pt x="97" y="70"/>
                  </a:lnTo>
                  <a:lnTo>
                    <a:pt x="97" y="73"/>
                  </a:lnTo>
                  <a:lnTo>
                    <a:pt x="99" y="75"/>
                  </a:lnTo>
                  <a:lnTo>
                    <a:pt x="100" y="84"/>
                  </a:lnTo>
                  <a:lnTo>
                    <a:pt x="100" y="87"/>
                  </a:lnTo>
                  <a:lnTo>
                    <a:pt x="100" y="88"/>
                  </a:lnTo>
                  <a:lnTo>
                    <a:pt x="97" y="91"/>
                  </a:lnTo>
                  <a:lnTo>
                    <a:pt x="96" y="91"/>
                  </a:lnTo>
                  <a:lnTo>
                    <a:pt x="99" y="99"/>
                  </a:lnTo>
                  <a:lnTo>
                    <a:pt x="99" y="103"/>
                  </a:lnTo>
                  <a:lnTo>
                    <a:pt x="97" y="105"/>
                  </a:lnTo>
                  <a:lnTo>
                    <a:pt x="96" y="108"/>
                  </a:lnTo>
                  <a:lnTo>
                    <a:pt x="99" y="108"/>
                  </a:lnTo>
                  <a:lnTo>
                    <a:pt x="99" y="111"/>
                  </a:lnTo>
                  <a:lnTo>
                    <a:pt x="99" y="118"/>
                  </a:lnTo>
                  <a:lnTo>
                    <a:pt x="97" y="118"/>
                  </a:lnTo>
                  <a:lnTo>
                    <a:pt x="93" y="120"/>
                  </a:lnTo>
                  <a:lnTo>
                    <a:pt x="91" y="126"/>
                  </a:lnTo>
                  <a:lnTo>
                    <a:pt x="85" y="132"/>
                  </a:lnTo>
                  <a:lnTo>
                    <a:pt x="81" y="129"/>
                  </a:lnTo>
                  <a:lnTo>
                    <a:pt x="75" y="130"/>
                  </a:lnTo>
                  <a:lnTo>
                    <a:pt x="72" y="129"/>
                  </a:lnTo>
                  <a:lnTo>
                    <a:pt x="72" y="132"/>
                  </a:lnTo>
                  <a:lnTo>
                    <a:pt x="75" y="136"/>
                  </a:lnTo>
                  <a:lnTo>
                    <a:pt x="75" y="139"/>
                  </a:lnTo>
                  <a:lnTo>
                    <a:pt x="70" y="142"/>
                  </a:lnTo>
                  <a:lnTo>
                    <a:pt x="69" y="145"/>
                  </a:lnTo>
                  <a:lnTo>
                    <a:pt x="67" y="148"/>
                  </a:lnTo>
                  <a:lnTo>
                    <a:pt x="64" y="148"/>
                  </a:lnTo>
                  <a:lnTo>
                    <a:pt x="61" y="142"/>
                  </a:lnTo>
                  <a:lnTo>
                    <a:pt x="60" y="142"/>
                  </a:lnTo>
                  <a:lnTo>
                    <a:pt x="58" y="145"/>
                  </a:lnTo>
                  <a:lnTo>
                    <a:pt x="57" y="145"/>
                  </a:lnTo>
                  <a:lnTo>
                    <a:pt x="54" y="132"/>
                  </a:lnTo>
                  <a:lnTo>
                    <a:pt x="52" y="129"/>
                  </a:lnTo>
                  <a:lnTo>
                    <a:pt x="51" y="124"/>
                  </a:lnTo>
                  <a:lnTo>
                    <a:pt x="48" y="121"/>
                  </a:lnTo>
                  <a:lnTo>
                    <a:pt x="43" y="118"/>
                  </a:lnTo>
                  <a:lnTo>
                    <a:pt x="42" y="11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15" name="Freeform 889"/>
            <p:cNvSpPr>
              <a:spLocks/>
            </p:cNvSpPr>
            <p:nvPr/>
          </p:nvSpPr>
          <p:spPr bwMode="auto">
            <a:xfrm>
              <a:off x="1108" y="896"/>
              <a:ext cx="10" cy="15"/>
            </a:xfrm>
            <a:custGeom>
              <a:avLst/>
              <a:gdLst>
                <a:gd name="T0" fmla="*/ 9 w 10"/>
                <a:gd name="T1" fmla="*/ 9 h 15"/>
                <a:gd name="T2" fmla="*/ 10 w 10"/>
                <a:gd name="T3" fmla="*/ 6 h 15"/>
                <a:gd name="T4" fmla="*/ 10 w 10"/>
                <a:gd name="T5" fmla="*/ 3 h 15"/>
                <a:gd name="T6" fmla="*/ 6 w 10"/>
                <a:gd name="T7" fmla="*/ 0 h 15"/>
                <a:gd name="T8" fmla="*/ 0 w 10"/>
                <a:gd name="T9" fmla="*/ 5 h 15"/>
                <a:gd name="T10" fmla="*/ 3 w 10"/>
                <a:gd name="T11" fmla="*/ 15 h 15"/>
                <a:gd name="T12" fmla="*/ 6 w 10"/>
                <a:gd name="T13" fmla="*/ 15 h 15"/>
                <a:gd name="T14" fmla="*/ 9 w 10"/>
                <a:gd name="T15" fmla="*/ 12 h 15"/>
                <a:gd name="T16" fmla="*/ 9 w 10"/>
                <a:gd name="T17" fmla="*/ 11 h 15"/>
                <a:gd name="T18" fmla="*/ 9 w 10"/>
                <a:gd name="T19" fmla="*/ 9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5"/>
                <a:gd name="T32" fmla="*/ 10 w 10"/>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5">
                  <a:moveTo>
                    <a:pt x="9" y="9"/>
                  </a:moveTo>
                  <a:lnTo>
                    <a:pt x="10" y="6"/>
                  </a:lnTo>
                  <a:lnTo>
                    <a:pt x="10" y="3"/>
                  </a:lnTo>
                  <a:lnTo>
                    <a:pt x="6" y="0"/>
                  </a:lnTo>
                  <a:lnTo>
                    <a:pt x="0" y="5"/>
                  </a:lnTo>
                  <a:lnTo>
                    <a:pt x="3" y="15"/>
                  </a:lnTo>
                  <a:lnTo>
                    <a:pt x="6" y="15"/>
                  </a:lnTo>
                  <a:lnTo>
                    <a:pt x="9" y="12"/>
                  </a:lnTo>
                  <a:lnTo>
                    <a:pt x="9" y="11"/>
                  </a:lnTo>
                  <a:lnTo>
                    <a:pt x="9" y="9"/>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16" name="Freeform 890"/>
            <p:cNvSpPr>
              <a:spLocks/>
            </p:cNvSpPr>
            <p:nvPr/>
          </p:nvSpPr>
          <p:spPr bwMode="auto">
            <a:xfrm>
              <a:off x="1070" y="841"/>
              <a:ext cx="27" cy="18"/>
            </a:xfrm>
            <a:custGeom>
              <a:avLst/>
              <a:gdLst>
                <a:gd name="T0" fmla="*/ 14 w 27"/>
                <a:gd name="T1" fmla="*/ 17 h 18"/>
                <a:gd name="T2" fmla="*/ 18 w 27"/>
                <a:gd name="T3" fmla="*/ 15 h 18"/>
                <a:gd name="T4" fmla="*/ 26 w 27"/>
                <a:gd name="T5" fmla="*/ 8 h 18"/>
                <a:gd name="T6" fmla="*/ 27 w 27"/>
                <a:gd name="T7" fmla="*/ 3 h 18"/>
                <a:gd name="T8" fmla="*/ 27 w 27"/>
                <a:gd name="T9" fmla="*/ 0 h 18"/>
                <a:gd name="T10" fmla="*/ 23 w 27"/>
                <a:gd name="T11" fmla="*/ 0 h 18"/>
                <a:gd name="T12" fmla="*/ 14 w 27"/>
                <a:gd name="T13" fmla="*/ 5 h 18"/>
                <a:gd name="T14" fmla="*/ 11 w 27"/>
                <a:gd name="T15" fmla="*/ 6 h 18"/>
                <a:gd name="T16" fmla="*/ 8 w 27"/>
                <a:gd name="T17" fmla="*/ 9 h 18"/>
                <a:gd name="T18" fmla="*/ 6 w 27"/>
                <a:gd name="T19" fmla="*/ 11 h 18"/>
                <a:gd name="T20" fmla="*/ 0 w 27"/>
                <a:gd name="T21" fmla="*/ 14 h 18"/>
                <a:gd name="T22" fmla="*/ 2 w 27"/>
                <a:gd name="T23" fmla="*/ 15 h 18"/>
                <a:gd name="T24" fmla="*/ 6 w 27"/>
                <a:gd name="T25" fmla="*/ 17 h 18"/>
                <a:gd name="T26" fmla="*/ 6 w 27"/>
                <a:gd name="T27" fmla="*/ 15 h 18"/>
                <a:gd name="T28" fmla="*/ 8 w 27"/>
                <a:gd name="T29" fmla="*/ 15 h 18"/>
                <a:gd name="T30" fmla="*/ 9 w 27"/>
                <a:gd name="T31" fmla="*/ 18 h 18"/>
                <a:gd name="T32" fmla="*/ 11 w 27"/>
                <a:gd name="T33" fmla="*/ 17 h 18"/>
                <a:gd name="T34" fmla="*/ 12 w 27"/>
                <a:gd name="T35" fmla="*/ 18 h 18"/>
                <a:gd name="T36" fmla="*/ 14 w 27"/>
                <a:gd name="T37" fmla="*/ 17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18"/>
                <a:gd name="T59" fmla="*/ 27 w 27"/>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18">
                  <a:moveTo>
                    <a:pt x="14" y="17"/>
                  </a:moveTo>
                  <a:lnTo>
                    <a:pt x="18" y="15"/>
                  </a:lnTo>
                  <a:lnTo>
                    <a:pt x="26" y="8"/>
                  </a:lnTo>
                  <a:lnTo>
                    <a:pt x="27" y="3"/>
                  </a:lnTo>
                  <a:lnTo>
                    <a:pt x="27" y="0"/>
                  </a:lnTo>
                  <a:lnTo>
                    <a:pt x="23" y="0"/>
                  </a:lnTo>
                  <a:lnTo>
                    <a:pt x="14" y="5"/>
                  </a:lnTo>
                  <a:lnTo>
                    <a:pt x="11" y="6"/>
                  </a:lnTo>
                  <a:lnTo>
                    <a:pt x="8" y="9"/>
                  </a:lnTo>
                  <a:lnTo>
                    <a:pt x="6" y="11"/>
                  </a:lnTo>
                  <a:lnTo>
                    <a:pt x="0" y="14"/>
                  </a:lnTo>
                  <a:lnTo>
                    <a:pt x="2" y="15"/>
                  </a:lnTo>
                  <a:lnTo>
                    <a:pt x="6" y="17"/>
                  </a:lnTo>
                  <a:lnTo>
                    <a:pt x="6" y="15"/>
                  </a:lnTo>
                  <a:lnTo>
                    <a:pt x="8" y="15"/>
                  </a:lnTo>
                  <a:lnTo>
                    <a:pt x="9" y="18"/>
                  </a:lnTo>
                  <a:lnTo>
                    <a:pt x="11" y="17"/>
                  </a:lnTo>
                  <a:lnTo>
                    <a:pt x="12" y="18"/>
                  </a:lnTo>
                  <a:lnTo>
                    <a:pt x="14" y="17"/>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17" name="Freeform 891"/>
            <p:cNvSpPr>
              <a:spLocks/>
            </p:cNvSpPr>
            <p:nvPr/>
          </p:nvSpPr>
          <p:spPr bwMode="auto">
            <a:xfrm>
              <a:off x="1109" y="736"/>
              <a:ext cx="18" cy="20"/>
            </a:xfrm>
            <a:custGeom>
              <a:avLst/>
              <a:gdLst>
                <a:gd name="T0" fmla="*/ 12 w 18"/>
                <a:gd name="T1" fmla="*/ 5 h 20"/>
                <a:gd name="T2" fmla="*/ 9 w 18"/>
                <a:gd name="T3" fmla="*/ 11 h 20"/>
                <a:gd name="T4" fmla="*/ 9 w 18"/>
                <a:gd name="T5" fmla="*/ 12 h 20"/>
                <a:gd name="T6" fmla="*/ 9 w 18"/>
                <a:gd name="T7" fmla="*/ 15 h 20"/>
                <a:gd name="T8" fmla="*/ 6 w 18"/>
                <a:gd name="T9" fmla="*/ 15 h 20"/>
                <a:gd name="T10" fmla="*/ 8 w 18"/>
                <a:gd name="T11" fmla="*/ 18 h 20"/>
                <a:gd name="T12" fmla="*/ 6 w 18"/>
                <a:gd name="T13" fmla="*/ 20 h 20"/>
                <a:gd name="T14" fmla="*/ 3 w 18"/>
                <a:gd name="T15" fmla="*/ 20 h 20"/>
                <a:gd name="T16" fmla="*/ 2 w 18"/>
                <a:gd name="T17" fmla="*/ 18 h 20"/>
                <a:gd name="T18" fmla="*/ 2 w 18"/>
                <a:gd name="T19" fmla="*/ 15 h 20"/>
                <a:gd name="T20" fmla="*/ 0 w 18"/>
                <a:gd name="T21" fmla="*/ 14 h 20"/>
                <a:gd name="T22" fmla="*/ 0 w 18"/>
                <a:gd name="T23" fmla="*/ 11 h 20"/>
                <a:gd name="T24" fmla="*/ 5 w 18"/>
                <a:gd name="T25" fmla="*/ 6 h 20"/>
                <a:gd name="T26" fmla="*/ 6 w 18"/>
                <a:gd name="T27" fmla="*/ 6 h 20"/>
                <a:gd name="T28" fmla="*/ 8 w 18"/>
                <a:gd name="T29" fmla="*/ 5 h 20"/>
                <a:gd name="T30" fmla="*/ 11 w 18"/>
                <a:gd name="T31" fmla="*/ 5 h 20"/>
                <a:gd name="T32" fmla="*/ 12 w 18"/>
                <a:gd name="T33" fmla="*/ 0 h 20"/>
                <a:gd name="T34" fmla="*/ 18 w 18"/>
                <a:gd name="T35" fmla="*/ 5 h 20"/>
                <a:gd name="T36" fmla="*/ 18 w 18"/>
                <a:gd name="T37" fmla="*/ 9 h 20"/>
                <a:gd name="T38" fmla="*/ 15 w 18"/>
                <a:gd name="T39" fmla="*/ 14 h 20"/>
                <a:gd name="T40" fmla="*/ 15 w 18"/>
                <a:gd name="T41" fmla="*/ 12 h 20"/>
                <a:gd name="T42" fmla="*/ 12 w 18"/>
                <a:gd name="T43" fmla="*/ 11 h 20"/>
                <a:gd name="T44" fmla="*/ 12 w 18"/>
                <a:gd name="T45" fmla="*/ 5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12" y="5"/>
                  </a:moveTo>
                  <a:lnTo>
                    <a:pt x="9" y="11"/>
                  </a:lnTo>
                  <a:lnTo>
                    <a:pt x="9" y="12"/>
                  </a:lnTo>
                  <a:lnTo>
                    <a:pt x="9" y="15"/>
                  </a:lnTo>
                  <a:lnTo>
                    <a:pt x="6" y="15"/>
                  </a:lnTo>
                  <a:lnTo>
                    <a:pt x="8" y="18"/>
                  </a:lnTo>
                  <a:lnTo>
                    <a:pt x="6" y="20"/>
                  </a:lnTo>
                  <a:lnTo>
                    <a:pt x="3" y="20"/>
                  </a:lnTo>
                  <a:lnTo>
                    <a:pt x="2" y="18"/>
                  </a:lnTo>
                  <a:lnTo>
                    <a:pt x="2" y="15"/>
                  </a:lnTo>
                  <a:lnTo>
                    <a:pt x="0" y="14"/>
                  </a:lnTo>
                  <a:lnTo>
                    <a:pt x="0" y="11"/>
                  </a:lnTo>
                  <a:lnTo>
                    <a:pt x="5" y="6"/>
                  </a:lnTo>
                  <a:lnTo>
                    <a:pt x="6" y="6"/>
                  </a:lnTo>
                  <a:lnTo>
                    <a:pt x="8" y="5"/>
                  </a:lnTo>
                  <a:lnTo>
                    <a:pt x="11" y="5"/>
                  </a:lnTo>
                  <a:lnTo>
                    <a:pt x="12" y="0"/>
                  </a:lnTo>
                  <a:lnTo>
                    <a:pt x="18" y="5"/>
                  </a:lnTo>
                  <a:lnTo>
                    <a:pt x="18" y="9"/>
                  </a:lnTo>
                  <a:lnTo>
                    <a:pt x="15" y="14"/>
                  </a:lnTo>
                  <a:lnTo>
                    <a:pt x="15" y="12"/>
                  </a:lnTo>
                  <a:lnTo>
                    <a:pt x="12" y="11"/>
                  </a:lnTo>
                  <a:lnTo>
                    <a:pt x="12" y="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18" name="Freeform 892"/>
            <p:cNvSpPr>
              <a:spLocks/>
            </p:cNvSpPr>
            <p:nvPr/>
          </p:nvSpPr>
          <p:spPr bwMode="auto">
            <a:xfrm>
              <a:off x="1013" y="667"/>
              <a:ext cx="90" cy="117"/>
            </a:xfrm>
            <a:custGeom>
              <a:avLst/>
              <a:gdLst>
                <a:gd name="T0" fmla="*/ 83 w 90"/>
                <a:gd name="T1" fmla="*/ 62 h 117"/>
                <a:gd name="T2" fmla="*/ 90 w 90"/>
                <a:gd name="T3" fmla="*/ 87 h 117"/>
                <a:gd name="T4" fmla="*/ 81 w 90"/>
                <a:gd name="T5" fmla="*/ 74 h 117"/>
                <a:gd name="T6" fmla="*/ 83 w 90"/>
                <a:gd name="T7" fmla="*/ 83 h 117"/>
                <a:gd name="T8" fmla="*/ 81 w 90"/>
                <a:gd name="T9" fmla="*/ 86 h 117"/>
                <a:gd name="T10" fmla="*/ 78 w 90"/>
                <a:gd name="T11" fmla="*/ 87 h 117"/>
                <a:gd name="T12" fmla="*/ 84 w 90"/>
                <a:gd name="T13" fmla="*/ 107 h 117"/>
                <a:gd name="T14" fmla="*/ 78 w 90"/>
                <a:gd name="T15" fmla="*/ 102 h 117"/>
                <a:gd name="T16" fmla="*/ 77 w 90"/>
                <a:gd name="T17" fmla="*/ 108 h 117"/>
                <a:gd name="T18" fmla="*/ 71 w 90"/>
                <a:gd name="T19" fmla="*/ 113 h 117"/>
                <a:gd name="T20" fmla="*/ 63 w 90"/>
                <a:gd name="T21" fmla="*/ 111 h 117"/>
                <a:gd name="T22" fmla="*/ 59 w 90"/>
                <a:gd name="T23" fmla="*/ 113 h 117"/>
                <a:gd name="T24" fmla="*/ 51 w 90"/>
                <a:gd name="T25" fmla="*/ 117 h 117"/>
                <a:gd name="T26" fmla="*/ 38 w 90"/>
                <a:gd name="T27" fmla="*/ 104 h 117"/>
                <a:gd name="T28" fmla="*/ 45 w 90"/>
                <a:gd name="T29" fmla="*/ 99 h 117"/>
                <a:gd name="T30" fmla="*/ 36 w 90"/>
                <a:gd name="T31" fmla="*/ 92 h 117"/>
                <a:gd name="T32" fmla="*/ 44 w 90"/>
                <a:gd name="T33" fmla="*/ 86 h 117"/>
                <a:gd name="T34" fmla="*/ 51 w 90"/>
                <a:gd name="T35" fmla="*/ 80 h 117"/>
                <a:gd name="T36" fmla="*/ 48 w 90"/>
                <a:gd name="T37" fmla="*/ 75 h 117"/>
                <a:gd name="T38" fmla="*/ 51 w 90"/>
                <a:gd name="T39" fmla="*/ 69 h 117"/>
                <a:gd name="T40" fmla="*/ 63 w 90"/>
                <a:gd name="T41" fmla="*/ 66 h 117"/>
                <a:gd name="T42" fmla="*/ 48 w 90"/>
                <a:gd name="T43" fmla="*/ 68 h 117"/>
                <a:gd name="T44" fmla="*/ 23 w 90"/>
                <a:gd name="T45" fmla="*/ 74 h 117"/>
                <a:gd name="T46" fmla="*/ 9 w 90"/>
                <a:gd name="T47" fmla="*/ 78 h 117"/>
                <a:gd name="T48" fmla="*/ 3 w 90"/>
                <a:gd name="T49" fmla="*/ 74 h 117"/>
                <a:gd name="T50" fmla="*/ 12 w 90"/>
                <a:gd name="T51" fmla="*/ 71 h 117"/>
                <a:gd name="T52" fmla="*/ 9 w 90"/>
                <a:gd name="T53" fmla="*/ 63 h 117"/>
                <a:gd name="T54" fmla="*/ 21 w 90"/>
                <a:gd name="T55" fmla="*/ 62 h 117"/>
                <a:gd name="T56" fmla="*/ 21 w 90"/>
                <a:gd name="T57" fmla="*/ 54 h 117"/>
                <a:gd name="T58" fmla="*/ 17 w 90"/>
                <a:gd name="T59" fmla="*/ 50 h 117"/>
                <a:gd name="T60" fmla="*/ 15 w 90"/>
                <a:gd name="T61" fmla="*/ 35 h 117"/>
                <a:gd name="T62" fmla="*/ 14 w 90"/>
                <a:gd name="T63" fmla="*/ 20 h 117"/>
                <a:gd name="T64" fmla="*/ 24 w 90"/>
                <a:gd name="T65" fmla="*/ 18 h 117"/>
                <a:gd name="T66" fmla="*/ 30 w 90"/>
                <a:gd name="T67" fmla="*/ 26 h 117"/>
                <a:gd name="T68" fmla="*/ 36 w 90"/>
                <a:gd name="T69" fmla="*/ 41 h 117"/>
                <a:gd name="T70" fmla="*/ 47 w 90"/>
                <a:gd name="T71" fmla="*/ 51 h 117"/>
                <a:gd name="T72" fmla="*/ 50 w 90"/>
                <a:gd name="T73" fmla="*/ 48 h 117"/>
                <a:gd name="T74" fmla="*/ 41 w 90"/>
                <a:gd name="T75" fmla="*/ 33 h 117"/>
                <a:gd name="T76" fmla="*/ 44 w 90"/>
                <a:gd name="T77" fmla="*/ 27 h 117"/>
                <a:gd name="T78" fmla="*/ 36 w 90"/>
                <a:gd name="T79" fmla="*/ 23 h 117"/>
                <a:gd name="T80" fmla="*/ 33 w 90"/>
                <a:gd name="T81" fmla="*/ 12 h 117"/>
                <a:gd name="T82" fmla="*/ 53 w 90"/>
                <a:gd name="T83" fmla="*/ 2 h 117"/>
                <a:gd name="T84" fmla="*/ 63 w 90"/>
                <a:gd name="T85" fmla="*/ 17 h 117"/>
                <a:gd name="T86" fmla="*/ 66 w 90"/>
                <a:gd name="T87" fmla="*/ 6 h 117"/>
                <a:gd name="T88" fmla="*/ 68 w 90"/>
                <a:gd name="T89" fmla="*/ 0 h 117"/>
                <a:gd name="T90" fmla="*/ 75 w 90"/>
                <a:gd name="T91" fmla="*/ 6 h 117"/>
                <a:gd name="T92" fmla="*/ 84 w 90"/>
                <a:gd name="T93" fmla="*/ 27 h 117"/>
                <a:gd name="T94" fmla="*/ 87 w 90"/>
                <a:gd name="T95" fmla="*/ 50 h 1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0"/>
                <a:gd name="T145" fmla="*/ 0 h 117"/>
                <a:gd name="T146" fmla="*/ 90 w 90"/>
                <a:gd name="T147" fmla="*/ 117 h 1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0" h="117">
                  <a:moveTo>
                    <a:pt x="87" y="50"/>
                  </a:moveTo>
                  <a:lnTo>
                    <a:pt x="87" y="51"/>
                  </a:lnTo>
                  <a:lnTo>
                    <a:pt x="87" y="57"/>
                  </a:lnTo>
                  <a:lnTo>
                    <a:pt x="83" y="62"/>
                  </a:lnTo>
                  <a:lnTo>
                    <a:pt x="83" y="63"/>
                  </a:lnTo>
                  <a:lnTo>
                    <a:pt x="89" y="65"/>
                  </a:lnTo>
                  <a:lnTo>
                    <a:pt x="90" y="65"/>
                  </a:lnTo>
                  <a:lnTo>
                    <a:pt x="90" y="87"/>
                  </a:lnTo>
                  <a:lnTo>
                    <a:pt x="86" y="75"/>
                  </a:lnTo>
                  <a:lnTo>
                    <a:pt x="84" y="74"/>
                  </a:lnTo>
                  <a:lnTo>
                    <a:pt x="84" y="75"/>
                  </a:lnTo>
                  <a:lnTo>
                    <a:pt x="81" y="74"/>
                  </a:lnTo>
                  <a:lnTo>
                    <a:pt x="80" y="77"/>
                  </a:lnTo>
                  <a:lnTo>
                    <a:pt x="83" y="78"/>
                  </a:lnTo>
                  <a:lnTo>
                    <a:pt x="83" y="81"/>
                  </a:lnTo>
                  <a:lnTo>
                    <a:pt x="83" y="83"/>
                  </a:lnTo>
                  <a:lnTo>
                    <a:pt x="81" y="80"/>
                  </a:lnTo>
                  <a:lnTo>
                    <a:pt x="80" y="81"/>
                  </a:lnTo>
                  <a:lnTo>
                    <a:pt x="78" y="83"/>
                  </a:lnTo>
                  <a:lnTo>
                    <a:pt x="81" y="86"/>
                  </a:lnTo>
                  <a:lnTo>
                    <a:pt x="80" y="86"/>
                  </a:lnTo>
                  <a:lnTo>
                    <a:pt x="80" y="87"/>
                  </a:lnTo>
                  <a:lnTo>
                    <a:pt x="80" y="90"/>
                  </a:lnTo>
                  <a:lnTo>
                    <a:pt x="78" y="87"/>
                  </a:lnTo>
                  <a:lnTo>
                    <a:pt x="77" y="93"/>
                  </a:lnTo>
                  <a:lnTo>
                    <a:pt x="77" y="95"/>
                  </a:lnTo>
                  <a:lnTo>
                    <a:pt x="78" y="95"/>
                  </a:lnTo>
                  <a:lnTo>
                    <a:pt x="84" y="107"/>
                  </a:lnTo>
                  <a:lnTo>
                    <a:pt x="83" y="107"/>
                  </a:lnTo>
                  <a:lnTo>
                    <a:pt x="81" y="105"/>
                  </a:lnTo>
                  <a:lnTo>
                    <a:pt x="80" y="102"/>
                  </a:lnTo>
                  <a:lnTo>
                    <a:pt x="78" y="102"/>
                  </a:lnTo>
                  <a:lnTo>
                    <a:pt x="77" y="102"/>
                  </a:lnTo>
                  <a:lnTo>
                    <a:pt x="77" y="104"/>
                  </a:lnTo>
                  <a:lnTo>
                    <a:pt x="77" y="107"/>
                  </a:lnTo>
                  <a:lnTo>
                    <a:pt x="77" y="108"/>
                  </a:lnTo>
                  <a:lnTo>
                    <a:pt x="78" y="110"/>
                  </a:lnTo>
                  <a:lnTo>
                    <a:pt x="78" y="113"/>
                  </a:lnTo>
                  <a:lnTo>
                    <a:pt x="71" y="114"/>
                  </a:lnTo>
                  <a:lnTo>
                    <a:pt x="71" y="113"/>
                  </a:lnTo>
                  <a:lnTo>
                    <a:pt x="68" y="114"/>
                  </a:lnTo>
                  <a:lnTo>
                    <a:pt x="65" y="114"/>
                  </a:lnTo>
                  <a:lnTo>
                    <a:pt x="65" y="111"/>
                  </a:lnTo>
                  <a:lnTo>
                    <a:pt x="63" y="111"/>
                  </a:lnTo>
                  <a:lnTo>
                    <a:pt x="62" y="114"/>
                  </a:lnTo>
                  <a:lnTo>
                    <a:pt x="59" y="114"/>
                  </a:lnTo>
                  <a:lnTo>
                    <a:pt x="59" y="111"/>
                  </a:lnTo>
                  <a:lnTo>
                    <a:pt x="59" y="113"/>
                  </a:lnTo>
                  <a:lnTo>
                    <a:pt x="56" y="114"/>
                  </a:lnTo>
                  <a:lnTo>
                    <a:pt x="54" y="111"/>
                  </a:lnTo>
                  <a:lnTo>
                    <a:pt x="56" y="108"/>
                  </a:lnTo>
                  <a:lnTo>
                    <a:pt x="51" y="117"/>
                  </a:lnTo>
                  <a:lnTo>
                    <a:pt x="45" y="117"/>
                  </a:lnTo>
                  <a:lnTo>
                    <a:pt x="41" y="114"/>
                  </a:lnTo>
                  <a:lnTo>
                    <a:pt x="38" y="113"/>
                  </a:lnTo>
                  <a:lnTo>
                    <a:pt x="38" y="104"/>
                  </a:lnTo>
                  <a:lnTo>
                    <a:pt x="36" y="102"/>
                  </a:lnTo>
                  <a:lnTo>
                    <a:pt x="38" y="101"/>
                  </a:lnTo>
                  <a:lnTo>
                    <a:pt x="44" y="101"/>
                  </a:lnTo>
                  <a:lnTo>
                    <a:pt x="45" y="99"/>
                  </a:lnTo>
                  <a:lnTo>
                    <a:pt x="41" y="98"/>
                  </a:lnTo>
                  <a:lnTo>
                    <a:pt x="42" y="93"/>
                  </a:lnTo>
                  <a:lnTo>
                    <a:pt x="38" y="95"/>
                  </a:lnTo>
                  <a:lnTo>
                    <a:pt x="36" y="92"/>
                  </a:lnTo>
                  <a:lnTo>
                    <a:pt x="39" y="90"/>
                  </a:lnTo>
                  <a:lnTo>
                    <a:pt x="35" y="86"/>
                  </a:lnTo>
                  <a:lnTo>
                    <a:pt x="41" y="84"/>
                  </a:lnTo>
                  <a:lnTo>
                    <a:pt x="44" y="86"/>
                  </a:lnTo>
                  <a:lnTo>
                    <a:pt x="45" y="84"/>
                  </a:lnTo>
                  <a:lnTo>
                    <a:pt x="44" y="83"/>
                  </a:lnTo>
                  <a:lnTo>
                    <a:pt x="50" y="83"/>
                  </a:lnTo>
                  <a:lnTo>
                    <a:pt x="51" y="80"/>
                  </a:lnTo>
                  <a:lnTo>
                    <a:pt x="44" y="81"/>
                  </a:lnTo>
                  <a:lnTo>
                    <a:pt x="48" y="78"/>
                  </a:lnTo>
                  <a:lnTo>
                    <a:pt x="47" y="77"/>
                  </a:lnTo>
                  <a:lnTo>
                    <a:pt x="48" y="75"/>
                  </a:lnTo>
                  <a:lnTo>
                    <a:pt x="53" y="74"/>
                  </a:lnTo>
                  <a:lnTo>
                    <a:pt x="53" y="72"/>
                  </a:lnTo>
                  <a:lnTo>
                    <a:pt x="51" y="71"/>
                  </a:lnTo>
                  <a:lnTo>
                    <a:pt x="51" y="69"/>
                  </a:lnTo>
                  <a:lnTo>
                    <a:pt x="63" y="68"/>
                  </a:lnTo>
                  <a:lnTo>
                    <a:pt x="65" y="66"/>
                  </a:lnTo>
                  <a:lnTo>
                    <a:pt x="65" y="65"/>
                  </a:lnTo>
                  <a:lnTo>
                    <a:pt x="63" y="66"/>
                  </a:lnTo>
                  <a:lnTo>
                    <a:pt x="54" y="66"/>
                  </a:lnTo>
                  <a:lnTo>
                    <a:pt x="53" y="66"/>
                  </a:lnTo>
                  <a:lnTo>
                    <a:pt x="51" y="68"/>
                  </a:lnTo>
                  <a:lnTo>
                    <a:pt x="48" y="68"/>
                  </a:lnTo>
                  <a:lnTo>
                    <a:pt x="42" y="71"/>
                  </a:lnTo>
                  <a:lnTo>
                    <a:pt x="41" y="69"/>
                  </a:lnTo>
                  <a:lnTo>
                    <a:pt x="29" y="74"/>
                  </a:lnTo>
                  <a:lnTo>
                    <a:pt x="23" y="74"/>
                  </a:lnTo>
                  <a:lnTo>
                    <a:pt x="21" y="77"/>
                  </a:lnTo>
                  <a:lnTo>
                    <a:pt x="20" y="74"/>
                  </a:lnTo>
                  <a:lnTo>
                    <a:pt x="17" y="78"/>
                  </a:lnTo>
                  <a:lnTo>
                    <a:pt x="9" y="78"/>
                  </a:lnTo>
                  <a:lnTo>
                    <a:pt x="6" y="81"/>
                  </a:lnTo>
                  <a:lnTo>
                    <a:pt x="2" y="78"/>
                  </a:lnTo>
                  <a:lnTo>
                    <a:pt x="0" y="74"/>
                  </a:lnTo>
                  <a:lnTo>
                    <a:pt x="3" y="74"/>
                  </a:lnTo>
                  <a:lnTo>
                    <a:pt x="3" y="71"/>
                  </a:lnTo>
                  <a:lnTo>
                    <a:pt x="3" y="69"/>
                  </a:lnTo>
                  <a:lnTo>
                    <a:pt x="6" y="68"/>
                  </a:lnTo>
                  <a:lnTo>
                    <a:pt x="12" y="71"/>
                  </a:lnTo>
                  <a:lnTo>
                    <a:pt x="12" y="68"/>
                  </a:lnTo>
                  <a:lnTo>
                    <a:pt x="11" y="66"/>
                  </a:lnTo>
                  <a:lnTo>
                    <a:pt x="11" y="63"/>
                  </a:lnTo>
                  <a:lnTo>
                    <a:pt x="9" y="63"/>
                  </a:lnTo>
                  <a:lnTo>
                    <a:pt x="9" y="59"/>
                  </a:lnTo>
                  <a:lnTo>
                    <a:pt x="14" y="57"/>
                  </a:lnTo>
                  <a:lnTo>
                    <a:pt x="15" y="56"/>
                  </a:lnTo>
                  <a:lnTo>
                    <a:pt x="21" y="62"/>
                  </a:lnTo>
                  <a:lnTo>
                    <a:pt x="23" y="65"/>
                  </a:lnTo>
                  <a:lnTo>
                    <a:pt x="26" y="63"/>
                  </a:lnTo>
                  <a:lnTo>
                    <a:pt x="26" y="57"/>
                  </a:lnTo>
                  <a:lnTo>
                    <a:pt x="21" y="54"/>
                  </a:lnTo>
                  <a:lnTo>
                    <a:pt x="21" y="51"/>
                  </a:lnTo>
                  <a:lnTo>
                    <a:pt x="24" y="48"/>
                  </a:lnTo>
                  <a:lnTo>
                    <a:pt x="24" y="47"/>
                  </a:lnTo>
                  <a:lnTo>
                    <a:pt x="17" y="50"/>
                  </a:lnTo>
                  <a:lnTo>
                    <a:pt x="17" y="45"/>
                  </a:lnTo>
                  <a:lnTo>
                    <a:pt x="14" y="42"/>
                  </a:lnTo>
                  <a:lnTo>
                    <a:pt x="14" y="38"/>
                  </a:lnTo>
                  <a:lnTo>
                    <a:pt x="15" y="35"/>
                  </a:lnTo>
                  <a:lnTo>
                    <a:pt x="11" y="35"/>
                  </a:lnTo>
                  <a:lnTo>
                    <a:pt x="11" y="26"/>
                  </a:lnTo>
                  <a:lnTo>
                    <a:pt x="14" y="21"/>
                  </a:lnTo>
                  <a:lnTo>
                    <a:pt x="14" y="20"/>
                  </a:lnTo>
                  <a:lnTo>
                    <a:pt x="15" y="17"/>
                  </a:lnTo>
                  <a:lnTo>
                    <a:pt x="17" y="15"/>
                  </a:lnTo>
                  <a:lnTo>
                    <a:pt x="23" y="18"/>
                  </a:lnTo>
                  <a:lnTo>
                    <a:pt x="24" y="18"/>
                  </a:lnTo>
                  <a:lnTo>
                    <a:pt x="26" y="20"/>
                  </a:lnTo>
                  <a:lnTo>
                    <a:pt x="26" y="23"/>
                  </a:lnTo>
                  <a:lnTo>
                    <a:pt x="27" y="23"/>
                  </a:lnTo>
                  <a:lnTo>
                    <a:pt x="30" y="26"/>
                  </a:lnTo>
                  <a:lnTo>
                    <a:pt x="27" y="29"/>
                  </a:lnTo>
                  <a:lnTo>
                    <a:pt x="35" y="38"/>
                  </a:lnTo>
                  <a:lnTo>
                    <a:pt x="35" y="39"/>
                  </a:lnTo>
                  <a:lnTo>
                    <a:pt x="36" y="41"/>
                  </a:lnTo>
                  <a:lnTo>
                    <a:pt x="38" y="39"/>
                  </a:lnTo>
                  <a:lnTo>
                    <a:pt x="39" y="41"/>
                  </a:lnTo>
                  <a:lnTo>
                    <a:pt x="38" y="44"/>
                  </a:lnTo>
                  <a:lnTo>
                    <a:pt x="47" y="51"/>
                  </a:lnTo>
                  <a:lnTo>
                    <a:pt x="50" y="51"/>
                  </a:lnTo>
                  <a:lnTo>
                    <a:pt x="53" y="50"/>
                  </a:lnTo>
                  <a:lnTo>
                    <a:pt x="53" y="48"/>
                  </a:lnTo>
                  <a:lnTo>
                    <a:pt x="50" y="48"/>
                  </a:lnTo>
                  <a:lnTo>
                    <a:pt x="44" y="36"/>
                  </a:lnTo>
                  <a:lnTo>
                    <a:pt x="50" y="35"/>
                  </a:lnTo>
                  <a:lnTo>
                    <a:pt x="48" y="32"/>
                  </a:lnTo>
                  <a:lnTo>
                    <a:pt x="41" y="33"/>
                  </a:lnTo>
                  <a:lnTo>
                    <a:pt x="38" y="30"/>
                  </a:lnTo>
                  <a:lnTo>
                    <a:pt x="39" y="29"/>
                  </a:lnTo>
                  <a:lnTo>
                    <a:pt x="42" y="29"/>
                  </a:lnTo>
                  <a:lnTo>
                    <a:pt x="44" y="27"/>
                  </a:lnTo>
                  <a:lnTo>
                    <a:pt x="45" y="27"/>
                  </a:lnTo>
                  <a:lnTo>
                    <a:pt x="44" y="26"/>
                  </a:lnTo>
                  <a:lnTo>
                    <a:pt x="41" y="23"/>
                  </a:lnTo>
                  <a:lnTo>
                    <a:pt x="36" y="23"/>
                  </a:lnTo>
                  <a:lnTo>
                    <a:pt x="33" y="20"/>
                  </a:lnTo>
                  <a:lnTo>
                    <a:pt x="30" y="14"/>
                  </a:lnTo>
                  <a:lnTo>
                    <a:pt x="30" y="12"/>
                  </a:lnTo>
                  <a:lnTo>
                    <a:pt x="33" y="12"/>
                  </a:lnTo>
                  <a:lnTo>
                    <a:pt x="35" y="6"/>
                  </a:lnTo>
                  <a:lnTo>
                    <a:pt x="41" y="3"/>
                  </a:lnTo>
                  <a:lnTo>
                    <a:pt x="48" y="3"/>
                  </a:lnTo>
                  <a:lnTo>
                    <a:pt x="53" y="2"/>
                  </a:lnTo>
                  <a:lnTo>
                    <a:pt x="57" y="9"/>
                  </a:lnTo>
                  <a:lnTo>
                    <a:pt x="63" y="11"/>
                  </a:lnTo>
                  <a:lnTo>
                    <a:pt x="62" y="14"/>
                  </a:lnTo>
                  <a:lnTo>
                    <a:pt x="63" y="17"/>
                  </a:lnTo>
                  <a:lnTo>
                    <a:pt x="63" y="14"/>
                  </a:lnTo>
                  <a:lnTo>
                    <a:pt x="66" y="15"/>
                  </a:lnTo>
                  <a:lnTo>
                    <a:pt x="68" y="12"/>
                  </a:lnTo>
                  <a:lnTo>
                    <a:pt x="66" y="6"/>
                  </a:lnTo>
                  <a:lnTo>
                    <a:pt x="66" y="5"/>
                  </a:lnTo>
                  <a:lnTo>
                    <a:pt x="71" y="6"/>
                  </a:lnTo>
                  <a:lnTo>
                    <a:pt x="72" y="2"/>
                  </a:lnTo>
                  <a:lnTo>
                    <a:pt x="68" y="0"/>
                  </a:lnTo>
                  <a:lnTo>
                    <a:pt x="74" y="0"/>
                  </a:lnTo>
                  <a:lnTo>
                    <a:pt x="75" y="3"/>
                  </a:lnTo>
                  <a:lnTo>
                    <a:pt x="78" y="8"/>
                  </a:lnTo>
                  <a:lnTo>
                    <a:pt x="75" y="6"/>
                  </a:lnTo>
                  <a:lnTo>
                    <a:pt x="77" y="8"/>
                  </a:lnTo>
                  <a:lnTo>
                    <a:pt x="81" y="11"/>
                  </a:lnTo>
                  <a:lnTo>
                    <a:pt x="86" y="15"/>
                  </a:lnTo>
                  <a:lnTo>
                    <a:pt x="84" y="27"/>
                  </a:lnTo>
                  <a:lnTo>
                    <a:pt x="87" y="33"/>
                  </a:lnTo>
                  <a:lnTo>
                    <a:pt x="87" y="38"/>
                  </a:lnTo>
                  <a:lnTo>
                    <a:pt x="86" y="45"/>
                  </a:lnTo>
                  <a:lnTo>
                    <a:pt x="87" y="5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19" name="Freeform 893"/>
            <p:cNvSpPr>
              <a:spLocks/>
            </p:cNvSpPr>
            <p:nvPr/>
          </p:nvSpPr>
          <p:spPr bwMode="auto">
            <a:xfrm>
              <a:off x="1018" y="570"/>
              <a:ext cx="28" cy="17"/>
            </a:xfrm>
            <a:custGeom>
              <a:avLst/>
              <a:gdLst>
                <a:gd name="T0" fmla="*/ 10 w 28"/>
                <a:gd name="T1" fmla="*/ 2 h 17"/>
                <a:gd name="T2" fmla="*/ 13 w 28"/>
                <a:gd name="T3" fmla="*/ 0 h 17"/>
                <a:gd name="T4" fmla="*/ 25 w 28"/>
                <a:gd name="T5" fmla="*/ 9 h 17"/>
                <a:gd name="T6" fmla="*/ 28 w 28"/>
                <a:gd name="T7" fmla="*/ 14 h 17"/>
                <a:gd name="T8" fmla="*/ 21 w 28"/>
                <a:gd name="T9" fmla="*/ 14 h 17"/>
                <a:gd name="T10" fmla="*/ 18 w 28"/>
                <a:gd name="T11" fmla="*/ 14 h 17"/>
                <a:gd name="T12" fmla="*/ 15 w 28"/>
                <a:gd name="T13" fmla="*/ 17 h 17"/>
                <a:gd name="T14" fmla="*/ 7 w 28"/>
                <a:gd name="T15" fmla="*/ 17 h 17"/>
                <a:gd name="T16" fmla="*/ 0 w 28"/>
                <a:gd name="T17" fmla="*/ 8 h 17"/>
                <a:gd name="T18" fmla="*/ 0 w 28"/>
                <a:gd name="T19" fmla="*/ 5 h 17"/>
                <a:gd name="T20" fmla="*/ 6 w 28"/>
                <a:gd name="T21" fmla="*/ 2 h 17"/>
                <a:gd name="T22" fmla="*/ 10 w 28"/>
                <a:gd name="T23" fmla="*/ 2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17"/>
                <a:gd name="T38" fmla="*/ 28 w 28"/>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17">
                  <a:moveTo>
                    <a:pt x="10" y="2"/>
                  </a:moveTo>
                  <a:lnTo>
                    <a:pt x="13" y="0"/>
                  </a:lnTo>
                  <a:lnTo>
                    <a:pt x="25" y="9"/>
                  </a:lnTo>
                  <a:lnTo>
                    <a:pt x="28" y="14"/>
                  </a:lnTo>
                  <a:lnTo>
                    <a:pt x="21" y="14"/>
                  </a:lnTo>
                  <a:lnTo>
                    <a:pt x="18" y="14"/>
                  </a:lnTo>
                  <a:lnTo>
                    <a:pt x="15" y="17"/>
                  </a:lnTo>
                  <a:lnTo>
                    <a:pt x="7" y="17"/>
                  </a:lnTo>
                  <a:lnTo>
                    <a:pt x="0" y="8"/>
                  </a:lnTo>
                  <a:lnTo>
                    <a:pt x="0" y="5"/>
                  </a:lnTo>
                  <a:lnTo>
                    <a:pt x="6" y="2"/>
                  </a:lnTo>
                  <a:lnTo>
                    <a:pt x="10"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20" name="Freeform 894"/>
            <p:cNvSpPr>
              <a:spLocks/>
            </p:cNvSpPr>
            <p:nvPr/>
          </p:nvSpPr>
          <p:spPr bwMode="auto">
            <a:xfrm>
              <a:off x="961" y="587"/>
              <a:ext cx="28" cy="49"/>
            </a:xfrm>
            <a:custGeom>
              <a:avLst/>
              <a:gdLst>
                <a:gd name="T0" fmla="*/ 16 w 28"/>
                <a:gd name="T1" fmla="*/ 15 h 49"/>
                <a:gd name="T2" fmla="*/ 18 w 28"/>
                <a:gd name="T3" fmla="*/ 18 h 49"/>
                <a:gd name="T4" fmla="*/ 16 w 28"/>
                <a:gd name="T5" fmla="*/ 22 h 49"/>
                <a:gd name="T6" fmla="*/ 18 w 28"/>
                <a:gd name="T7" fmla="*/ 24 h 49"/>
                <a:gd name="T8" fmla="*/ 22 w 28"/>
                <a:gd name="T9" fmla="*/ 27 h 49"/>
                <a:gd name="T10" fmla="*/ 22 w 28"/>
                <a:gd name="T11" fmla="*/ 28 h 49"/>
                <a:gd name="T12" fmla="*/ 27 w 28"/>
                <a:gd name="T13" fmla="*/ 34 h 49"/>
                <a:gd name="T14" fmla="*/ 25 w 28"/>
                <a:gd name="T15" fmla="*/ 36 h 49"/>
                <a:gd name="T16" fmla="*/ 28 w 28"/>
                <a:gd name="T17" fmla="*/ 39 h 49"/>
                <a:gd name="T18" fmla="*/ 28 w 28"/>
                <a:gd name="T19" fmla="*/ 43 h 49"/>
                <a:gd name="T20" fmla="*/ 27 w 28"/>
                <a:gd name="T21" fmla="*/ 46 h 49"/>
                <a:gd name="T22" fmla="*/ 25 w 28"/>
                <a:gd name="T23" fmla="*/ 46 h 49"/>
                <a:gd name="T24" fmla="*/ 24 w 28"/>
                <a:gd name="T25" fmla="*/ 49 h 49"/>
                <a:gd name="T26" fmla="*/ 16 w 28"/>
                <a:gd name="T27" fmla="*/ 45 h 49"/>
                <a:gd name="T28" fmla="*/ 13 w 28"/>
                <a:gd name="T29" fmla="*/ 45 h 49"/>
                <a:gd name="T30" fmla="*/ 4 w 28"/>
                <a:gd name="T31" fmla="*/ 21 h 49"/>
                <a:gd name="T32" fmla="*/ 6 w 28"/>
                <a:gd name="T33" fmla="*/ 18 h 49"/>
                <a:gd name="T34" fmla="*/ 0 w 28"/>
                <a:gd name="T35" fmla="*/ 1 h 49"/>
                <a:gd name="T36" fmla="*/ 0 w 28"/>
                <a:gd name="T37" fmla="*/ 0 h 49"/>
                <a:gd name="T38" fmla="*/ 1 w 28"/>
                <a:gd name="T39" fmla="*/ 1 h 49"/>
                <a:gd name="T40" fmla="*/ 6 w 28"/>
                <a:gd name="T41" fmla="*/ 1 h 49"/>
                <a:gd name="T42" fmla="*/ 9 w 28"/>
                <a:gd name="T43" fmla="*/ 4 h 49"/>
                <a:gd name="T44" fmla="*/ 10 w 28"/>
                <a:gd name="T45" fmla="*/ 7 h 49"/>
                <a:gd name="T46" fmla="*/ 15 w 28"/>
                <a:gd name="T47" fmla="*/ 12 h 49"/>
                <a:gd name="T48" fmla="*/ 15 w 28"/>
                <a:gd name="T49" fmla="*/ 15 h 49"/>
                <a:gd name="T50" fmla="*/ 16 w 28"/>
                <a:gd name="T51" fmla="*/ 15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
                <a:gd name="T79" fmla="*/ 0 h 49"/>
                <a:gd name="T80" fmla="*/ 28 w 28"/>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 h="49">
                  <a:moveTo>
                    <a:pt x="16" y="15"/>
                  </a:moveTo>
                  <a:lnTo>
                    <a:pt x="18" y="18"/>
                  </a:lnTo>
                  <a:lnTo>
                    <a:pt x="16" y="22"/>
                  </a:lnTo>
                  <a:lnTo>
                    <a:pt x="18" y="24"/>
                  </a:lnTo>
                  <a:lnTo>
                    <a:pt x="22" y="27"/>
                  </a:lnTo>
                  <a:lnTo>
                    <a:pt x="22" y="28"/>
                  </a:lnTo>
                  <a:lnTo>
                    <a:pt x="27" y="34"/>
                  </a:lnTo>
                  <a:lnTo>
                    <a:pt x="25" y="36"/>
                  </a:lnTo>
                  <a:lnTo>
                    <a:pt x="28" y="39"/>
                  </a:lnTo>
                  <a:lnTo>
                    <a:pt x="28" y="43"/>
                  </a:lnTo>
                  <a:lnTo>
                    <a:pt x="27" y="46"/>
                  </a:lnTo>
                  <a:lnTo>
                    <a:pt x="25" y="46"/>
                  </a:lnTo>
                  <a:lnTo>
                    <a:pt x="24" y="49"/>
                  </a:lnTo>
                  <a:lnTo>
                    <a:pt x="16" y="45"/>
                  </a:lnTo>
                  <a:lnTo>
                    <a:pt x="13" y="45"/>
                  </a:lnTo>
                  <a:lnTo>
                    <a:pt x="4" y="21"/>
                  </a:lnTo>
                  <a:lnTo>
                    <a:pt x="6" y="18"/>
                  </a:lnTo>
                  <a:lnTo>
                    <a:pt x="0" y="1"/>
                  </a:lnTo>
                  <a:lnTo>
                    <a:pt x="0" y="0"/>
                  </a:lnTo>
                  <a:lnTo>
                    <a:pt x="1" y="1"/>
                  </a:lnTo>
                  <a:lnTo>
                    <a:pt x="6" y="1"/>
                  </a:lnTo>
                  <a:lnTo>
                    <a:pt x="9" y="4"/>
                  </a:lnTo>
                  <a:lnTo>
                    <a:pt x="10" y="7"/>
                  </a:lnTo>
                  <a:lnTo>
                    <a:pt x="15" y="12"/>
                  </a:lnTo>
                  <a:lnTo>
                    <a:pt x="15" y="15"/>
                  </a:lnTo>
                  <a:lnTo>
                    <a:pt x="16" y="1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21" name="Freeform 895"/>
            <p:cNvSpPr>
              <a:spLocks/>
            </p:cNvSpPr>
            <p:nvPr/>
          </p:nvSpPr>
          <p:spPr bwMode="auto">
            <a:xfrm>
              <a:off x="982" y="669"/>
              <a:ext cx="27" cy="25"/>
            </a:xfrm>
            <a:custGeom>
              <a:avLst/>
              <a:gdLst>
                <a:gd name="T0" fmla="*/ 12 w 27"/>
                <a:gd name="T1" fmla="*/ 4 h 25"/>
                <a:gd name="T2" fmla="*/ 13 w 27"/>
                <a:gd name="T3" fmla="*/ 4 h 25"/>
                <a:gd name="T4" fmla="*/ 13 w 27"/>
                <a:gd name="T5" fmla="*/ 3 h 25"/>
                <a:gd name="T6" fmla="*/ 18 w 27"/>
                <a:gd name="T7" fmla="*/ 7 h 25"/>
                <a:gd name="T8" fmla="*/ 19 w 27"/>
                <a:gd name="T9" fmla="*/ 10 h 25"/>
                <a:gd name="T10" fmla="*/ 22 w 27"/>
                <a:gd name="T11" fmla="*/ 12 h 25"/>
                <a:gd name="T12" fmla="*/ 27 w 27"/>
                <a:gd name="T13" fmla="*/ 18 h 25"/>
                <a:gd name="T14" fmla="*/ 25 w 27"/>
                <a:gd name="T15" fmla="*/ 22 h 25"/>
                <a:gd name="T16" fmla="*/ 18 w 27"/>
                <a:gd name="T17" fmla="*/ 25 h 25"/>
                <a:gd name="T18" fmla="*/ 7 w 27"/>
                <a:gd name="T19" fmla="*/ 24 h 25"/>
                <a:gd name="T20" fmla="*/ 4 w 27"/>
                <a:gd name="T21" fmla="*/ 18 h 25"/>
                <a:gd name="T22" fmla="*/ 4 w 27"/>
                <a:gd name="T23" fmla="*/ 16 h 25"/>
                <a:gd name="T24" fmla="*/ 4 w 27"/>
                <a:gd name="T25" fmla="*/ 10 h 25"/>
                <a:gd name="T26" fmla="*/ 3 w 27"/>
                <a:gd name="T27" fmla="*/ 13 h 25"/>
                <a:gd name="T28" fmla="*/ 3 w 27"/>
                <a:gd name="T29" fmla="*/ 12 h 25"/>
                <a:gd name="T30" fmla="*/ 3 w 27"/>
                <a:gd name="T31" fmla="*/ 9 h 25"/>
                <a:gd name="T32" fmla="*/ 0 w 27"/>
                <a:gd name="T33" fmla="*/ 9 h 25"/>
                <a:gd name="T34" fmla="*/ 0 w 27"/>
                <a:gd name="T35" fmla="*/ 6 h 25"/>
                <a:gd name="T36" fmla="*/ 3 w 27"/>
                <a:gd name="T37" fmla="*/ 3 h 25"/>
                <a:gd name="T38" fmla="*/ 9 w 27"/>
                <a:gd name="T39" fmla="*/ 0 h 25"/>
                <a:gd name="T40" fmla="*/ 12 w 27"/>
                <a:gd name="T41" fmla="*/ 0 h 25"/>
                <a:gd name="T42" fmla="*/ 13 w 27"/>
                <a:gd name="T43" fmla="*/ 3 h 25"/>
                <a:gd name="T44" fmla="*/ 12 w 27"/>
                <a:gd name="T45" fmla="*/ 4 h 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
                <a:gd name="T70" fmla="*/ 0 h 25"/>
                <a:gd name="T71" fmla="*/ 27 w 27"/>
                <a:gd name="T72" fmla="*/ 25 h 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 h="25">
                  <a:moveTo>
                    <a:pt x="12" y="4"/>
                  </a:moveTo>
                  <a:lnTo>
                    <a:pt x="13" y="4"/>
                  </a:lnTo>
                  <a:lnTo>
                    <a:pt x="13" y="3"/>
                  </a:lnTo>
                  <a:lnTo>
                    <a:pt x="18" y="7"/>
                  </a:lnTo>
                  <a:lnTo>
                    <a:pt x="19" y="10"/>
                  </a:lnTo>
                  <a:lnTo>
                    <a:pt x="22" y="12"/>
                  </a:lnTo>
                  <a:lnTo>
                    <a:pt x="27" y="18"/>
                  </a:lnTo>
                  <a:lnTo>
                    <a:pt x="25" y="22"/>
                  </a:lnTo>
                  <a:lnTo>
                    <a:pt x="18" y="25"/>
                  </a:lnTo>
                  <a:lnTo>
                    <a:pt x="7" y="24"/>
                  </a:lnTo>
                  <a:lnTo>
                    <a:pt x="4" y="18"/>
                  </a:lnTo>
                  <a:lnTo>
                    <a:pt x="4" y="16"/>
                  </a:lnTo>
                  <a:lnTo>
                    <a:pt x="4" y="10"/>
                  </a:lnTo>
                  <a:lnTo>
                    <a:pt x="3" y="13"/>
                  </a:lnTo>
                  <a:lnTo>
                    <a:pt x="3" y="12"/>
                  </a:lnTo>
                  <a:lnTo>
                    <a:pt x="3" y="9"/>
                  </a:lnTo>
                  <a:lnTo>
                    <a:pt x="0" y="9"/>
                  </a:lnTo>
                  <a:lnTo>
                    <a:pt x="0" y="6"/>
                  </a:lnTo>
                  <a:lnTo>
                    <a:pt x="3" y="3"/>
                  </a:lnTo>
                  <a:lnTo>
                    <a:pt x="9" y="0"/>
                  </a:lnTo>
                  <a:lnTo>
                    <a:pt x="12" y="0"/>
                  </a:lnTo>
                  <a:lnTo>
                    <a:pt x="13" y="3"/>
                  </a:lnTo>
                  <a:lnTo>
                    <a:pt x="12" y="4"/>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22" name="Freeform 896"/>
            <p:cNvSpPr>
              <a:spLocks/>
            </p:cNvSpPr>
            <p:nvPr/>
          </p:nvSpPr>
          <p:spPr bwMode="auto">
            <a:xfrm>
              <a:off x="985" y="693"/>
              <a:ext cx="33" cy="19"/>
            </a:xfrm>
            <a:custGeom>
              <a:avLst/>
              <a:gdLst>
                <a:gd name="T0" fmla="*/ 25 w 33"/>
                <a:gd name="T1" fmla="*/ 1 h 19"/>
                <a:gd name="T2" fmla="*/ 30 w 33"/>
                <a:gd name="T3" fmla="*/ 1 h 19"/>
                <a:gd name="T4" fmla="*/ 31 w 33"/>
                <a:gd name="T5" fmla="*/ 3 h 19"/>
                <a:gd name="T6" fmla="*/ 33 w 33"/>
                <a:gd name="T7" fmla="*/ 6 h 19"/>
                <a:gd name="T8" fmla="*/ 33 w 33"/>
                <a:gd name="T9" fmla="*/ 10 h 19"/>
                <a:gd name="T10" fmla="*/ 31 w 33"/>
                <a:gd name="T11" fmla="*/ 13 h 19"/>
                <a:gd name="T12" fmla="*/ 21 w 33"/>
                <a:gd name="T13" fmla="*/ 19 h 19"/>
                <a:gd name="T14" fmla="*/ 9 w 33"/>
                <a:gd name="T15" fmla="*/ 19 h 19"/>
                <a:gd name="T16" fmla="*/ 9 w 33"/>
                <a:gd name="T17" fmla="*/ 18 h 19"/>
                <a:gd name="T18" fmla="*/ 7 w 33"/>
                <a:gd name="T19" fmla="*/ 19 h 19"/>
                <a:gd name="T20" fmla="*/ 4 w 33"/>
                <a:gd name="T21" fmla="*/ 16 h 19"/>
                <a:gd name="T22" fmla="*/ 1 w 33"/>
                <a:gd name="T23" fmla="*/ 16 h 19"/>
                <a:gd name="T24" fmla="*/ 0 w 33"/>
                <a:gd name="T25" fmla="*/ 12 h 19"/>
                <a:gd name="T26" fmla="*/ 1 w 33"/>
                <a:gd name="T27" fmla="*/ 9 h 19"/>
                <a:gd name="T28" fmla="*/ 1 w 33"/>
                <a:gd name="T29" fmla="*/ 7 h 19"/>
                <a:gd name="T30" fmla="*/ 9 w 33"/>
                <a:gd name="T31" fmla="*/ 6 h 19"/>
                <a:gd name="T32" fmla="*/ 24 w 33"/>
                <a:gd name="T33" fmla="*/ 0 h 19"/>
                <a:gd name="T34" fmla="*/ 25 w 33"/>
                <a:gd name="T35" fmla="*/ 1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19"/>
                <a:gd name="T56" fmla="*/ 33 w 33"/>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19">
                  <a:moveTo>
                    <a:pt x="25" y="1"/>
                  </a:moveTo>
                  <a:lnTo>
                    <a:pt x="30" y="1"/>
                  </a:lnTo>
                  <a:lnTo>
                    <a:pt x="31" y="3"/>
                  </a:lnTo>
                  <a:lnTo>
                    <a:pt x="33" y="6"/>
                  </a:lnTo>
                  <a:lnTo>
                    <a:pt x="33" y="10"/>
                  </a:lnTo>
                  <a:lnTo>
                    <a:pt x="31" y="13"/>
                  </a:lnTo>
                  <a:lnTo>
                    <a:pt x="21" y="19"/>
                  </a:lnTo>
                  <a:lnTo>
                    <a:pt x="9" y="19"/>
                  </a:lnTo>
                  <a:lnTo>
                    <a:pt x="9" y="18"/>
                  </a:lnTo>
                  <a:lnTo>
                    <a:pt x="7" y="19"/>
                  </a:lnTo>
                  <a:lnTo>
                    <a:pt x="4" y="16"/>
                  </a:lnTo>
                  <a:lnTo>
                    <a:pt x="1" y="16"/>
                  </a:lnTo>
                  <a:lnTo>
                    <a:pt x="0" y="12"/>
                  </a:lnTo>
                  <a:lnTo>
                    <a:pt x="1" y="9"/>
                  </a:lnTo>
                  <a:lnTo>
                    <a:pt x="1" y="7"/>
                  </a:lnTo>
                  <a:lnTo>
                    <a:pt x="9" y="6"/>
                  </a:lnTo>
                  <a:lnTo>
                    <a:pt x="24" y="0"/>
                  </a:lnTo>
                  <a:lnTo>
                    <a:pt x="25"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23" name="Freeform 897"/>
            <p:cNvSpPr>
              <a:spLocks/>
            </p:cNvSpPr>
            <p:nvPr/>
          </p:nvSpPr>
          <p:spPr bwMode="auto">
            <a:xfrm>
              <a:off x="995" y="709"/>
              <a:ext cx="26" cy="14"/>
            </a:xfrm>
            <a:custGeom>
              <a:avLst/>
              <a:gdLst>
                <a:gd name="T0" fmla="*/ 15 w 26"/>
                <a:gd name="T1" fmla="*/ 3 h 14"/>
                <a:gd name="T2" fmla="*/ 21 w 26"/>
                <a:gd name="T3" fmla="*/ 0 h 14"/>
                <a:gd name="T4" fmla="*/ 26 w 26"/>
                <a:gd name="T5" fmla="*/ 2 h 14"/>
                <a:gd name="T6" fmla="*/ 26 w 26"/>
                <a:gd name="T7" fmla="*/ 5 h 14"/>
                <a:gd name="T8" fmla="*/ 23 w 26"/>
                <a:gd name="T9" fmla="*/ 8 h 14"/>
                <a:gd name="T10" fmla="*/ 0 w 26"/>
                <a:gd name="T11" fmla="*/ 14 h 14"/>
                <a:gd name="T12" fmla="*/ 0 w 26"/>
                <a:gd name="T13" fmla="*/ 11 h 14"/>
                <a:gd name="T14" fmla="*/ 15 w 26"/>
                <a:gd name="T15" fmla="*/ 3 h 14"/>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4"/>
                <a:gd name="T26" fmla="*/ 26 w 26"/>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4">
                  <a:moveTo>
                    <a:pt x="15" y="3"/>
                  </a:moveTo>
                  <a:lnTo>
                    <a:pt x="21" y="0"/>
                  </a:lnTo>
                  <a:lnTo>
                    <a:pt x="26" y="2"/>
                  </a:lnTo>
                  <a:lnTo>
                    <a:pt x="26" y="5"/>
                  </a:lnTo>
                  <a:lnTo>
                    <a:pt x="23" y="8"/>
                  </a:lnTo>
                  <a:lnTo>
                    <a:pt x="0" y="14"/>
                  </a:lnTo>
                  <a:lnTo>
                    <a:pt x="0" y="11"/>
                  </a:lnTo>
                  <a:lnTo>
                    <a:pt x="15"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24" name="Freeform 898"/>
            <p:cNvSpPr>
              <a:spLocks/>
            </p:cNvSpPr>
            <p:nvPr/>
          </p:nvSpPr>
          <p:spPr bwMode="auto">
            <a:xfrm>
              <a:off x="1004" y="715"/>
              <a:ext cx="21" cy="18"/>
            </a:xfrm>
            <a:custGeom>
              <a:avLst/>
              <a:gdLst>
                <a:gd name="T0" fmla="*/ 6 w 21"/>
                <a:gd name="T1" fmla="*/ 8 h 18"/>
                <a:gd name="T2" fmla="*/ 8 w 21"/>
                <a:gd name="T3" fmla="*/ 5 h 18"/>
                <a:gd name="T4" fmla="*/ 20 w 21"/>
                <a:gd name="T5" fmla="*/ 0 h 18"/>
                <a:gd name="T6" fmla="*/ 21 w 21"/>
                <a:gd name="T7" fmla="*/ 5 h 18"/>
                <a:gd name="T8" fmla="*/ 15 w 21"/>
                <a:gd name="T9" fmla="*/ 12 h 18"/>
                <a:gd name="T10" fmla="*/ 12 w 21"/>
                <a:gd name="T11" fmla="*/ 17 h 18"/>
                <a:gd name="T12" fmla="*/ 9 w 21"/>
                <a:gd name="T13" fmla="*/ 15 h 18"/>
                <a:gd name="T14" fmla="*/ 5 w 21"/>
                <a:gd name="T15" fmla="*/ 18 h 18"/>
                <a:gd name="T16" fmla="*/ 2 w 21"/>
                <a:gd name="T17" fmla="*/ 18 h 18"/>
                <a:gd name="T18" fmla="*/ 0 w 21"/>
                <a:gd name="T19" fmla="*/ 17 h 18"/>
                <a:gd name="T20" fmla="*/ 0 w 21"/>
                <a:gd name="T21" fmla="*/ 15 h 18"/>
                <a:gd name="T22" fmla="*/ 5 w 21"/>
                <a:gd name="T23" fmla="*/ 8 h 18"/>
                <a:gd name="T24" fmla="*/ 6 w 21"/>
                <a:gd name="T25" fmla="*/ 8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8"/>
                <a:gd name="T41" fmla="*/ 21 w 2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8">
                  <a:moveTo>
                    <a:pt x="6" y="8"/>
                  </a:moveTo>
                  <a:lnTo>
                    <a:pt x="8" y="5"/>
                  </a:lnTo>
                  <a:lnTo>
                    <a:pt x="20" y="0"/>
                  </a:lnTo>
                  <a:lnTo>
                    <a:pt x="21" y="5"/>
                  </a:lnTo>
                  <a:lnTo>
                    <a:pt x="15" y="12"/>
                  </a:lnTo>
                  <a:lnTo>
                    <a:pt x="12" y="17"/>
                  </a:lnTo>
                  <a:lnTo>
                    <a:pt x="9" y="15"/>
                  </a:lnTo>
                  <a:lnTo>
                    <a:pt x="5" y="18"/>
                  </a:lnTo>
                  <a:lnTo>
                    <a:pt x="2" y="18"/>
                  </a:lnTo>
                  <a:lnTo>
                    <a:pt x="0" y="17"/>
                  </a:lnTo>
                  <a:lnTo>
                    <a:pt x="0" y="15"/>
                  </a:lnTo>
                  <a:lnTo>
                    <a:pt x="5" y="8"/>
                  </a:lnTo>
                  <a:lnTo>
                    <a:pt x="6" y="8"/>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25" name="Freeform 899"/>
            <p:cNvSpPr>
              <a:spLocks/>
            </p:cNvSpPr>
            <p:nvPr/>
          </p:nvSpPr>
          <p:spPr bwMode="auto">
            <a:xfrm>
              <a:off x="979" y="754"/>
              <a:ext cx="21" cy="26"/>
            </a:xfrm>
            <a:custGeom>
              <a:avLst/>
              <a:gdLst>
                <a:gd name="T0" fmla="*/ 13 w 21"/>
                <a:gd name="T1" fmla="*/ 0 h 26"/>
                <a:gd name="T2" fmla="*/ 15 w 21"/>
                <a:gd name="T3" fmla="*/ 2 h 26"/>
                <a:gd name="T4" fmla="*/ 16 w 21"/>
                <a:gd name="T5" fmla="*/ 5 h 26"/>
                <a:gd name="T6" fmla="*/ 18 w 21"/>
                <a:gd name="T7" fmla="*/ 6 h 26"/>
                <a:gd name="T8" fmla="*/ 21 w 21"/>
                <a:gd name="T9" fmla="*/ 18 h 26"/>
                <a:gd name="T10" fmla="*/ 18 w 21"/>
                <a:gd name="T11" fmla="*/ 23 h 26"/>
                <a:gd name="T12" fmla="*/ 12 w 21"/>
                <a:gd name="T13" fmla="*/ 26 h 26"/>
                <a:gd name="T14" fmla="*/ 4 w 21"/>
                <a:gd name="T15" fmla="*/ 24 h 26"/>
                <a:gd name="T16" fmla="*/ 0 w 21"/>
                <a:gd name="T17" fmla="*/ 21 h 26"/>
                <a:gd name="T18" fmla="*/ 0 w 21"/>
                <a:gd name="T19" fmla="*/ 18 h 26"/>
                <a:gd name="T20" fmla="*/ 6 w 21"/>
                <a:gd name="T21" fmla="*/ 2 h 26"/>
                <a:gd name="T22" fmla="*/ 13 w 21"/>
                <a:gd name="T23" fmla="*/ 0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6"/>
                <a:gd name="T38" fmla="*/ 21 w 21"/>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6">
                  <a:moveTo>
                    <a:pt x="13" y="0"/>
                  </a:moveTo>
                  <a:lnTo>
                    <a:pt x="15" y="2"/>
                  </a:lnTo>
                  <a:lnTo>
                    <a:pt x="16" y="5"/>
                  </a:lnTo>
                  <a:lnTo>
                    <a:pt x="18" y="6"/>
                  </a:lnTo>
                  <a:lnTo>
                    <a:pt x="21" y="18"/>
                  </a:lnTo>
                  <a:lnTo>
                    <a:pt x="18" y="23"/>
                  </a:lnTo>
                  <a:lnTo>
                    <a:pt x="12" y="26"/>
                  </a:lnTo>
                  <a:lnTo>
                    <a:pt x="4" y="24"/>
                  </a:lnTo>
                  <a:lnTo>
                    <a:pt x="0" y="21"/>
                  </a:lnTo>
                  <a:lnTo>
                    <a:pt x="0" y="18"/>
                  </a:lnTo>
                  <a:lnTo>
                    <a:pt x="6" y="2"/>
                  </a:lnTo>
                  <a:lnTo>
                    <a:pt x="13"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26" name="Freeform 900"/>
            <p:cNvSpPr>
              <a:spLocks/>
            </p:cNvSpPr>
            <p:nvPr/>
          </p:nvSpPr>
          <p:spPr bwMode="auto">
            <a:xfrm>
              <a:off x="765" y="655"/>
              <a:ext cx="205" cy="164"/>
            </a:xfrm>
            <a:custGeom>
              <a:avLst/>
              <a:gdLst>
                <a:gd name="T0" fmla="*/ 132 w 205"/>
                <a:gd name="T1" fmla="*/ 24 h 164"/>
                <a:gd name="T2" fmla="*/ 142 w 205"/>
                <a:gd name="T3" fmla="*/ 2 h 164"/>
                <a:gd name="T4" fmla="*/ 153 w 205"/>
                <a:gd name="T5" fmla="*/ 12 h 164"/>
                <a:gd name="T6" fmla="*/ 153 w 205"/>
                <a:gd name="T7" fmla="*/ 24 h 164"/>
                <a:gd name="T8" fmla="*/ 160 w 205"/>
                <a:gd name="T9" fmla="*/ 38 h 164"/>
                <a:gd name="T10" fmla="*/ 159 w 205"/>
                <a:gd name="T11" fmla="*/ 47 h 164"/>
                <a:gd name="T12" fmla="*/ 163 w 205"/>
                <a:gd name="T13" fmla="*/ 54 h 164"/>
                <a:gd name="T14" fmla="*/ 162 w 205"/>
                <a:gd name="T15" fmla="*/ 72 h 164"/>
                <a:gd name="T16" fmla="*/ 177 w 205"/>
                <a:gd name="T17" fmla="*/ 68 h 164"/>
                <a:gd name="T18" fmla="*/ 183 w 205"/>
                <a:gd name="T19" fmla="*/ 72 h 164"/>
                <a:gd name="T20" fmla="*/ 200 w 205"/>
                <a:gd name="T21" fmla="*/ 66 h 164"/>
                <a:gd name="T22" fmla="*/ 203 w 205"/>
                <a:gd name="T23" fmla="*/ 90 h 164"/>
                <a:gd name="T24" fmla="*/ 186 w 205"/>
                <a:gd name="T25" fmla="*/ 126 h 164"/>
                <a:gd name="T26" fmla="*/ 166 w 205"/>
                <a:gd name="T27" fmla="*/ 126 h 164"/>
                <a:gd name="T28" fmla="*/ 150 w 205"/>
                <a:gd name="T29" fmla="*/ 129 h 164"/>
                <a:gd name="T30" fmla="*/ 147 w 205"/>
                <a:gd name="T31" fmla="*/ 122 h 164"/>
                <a:gd name="T32" fmla="*/ 136 w 205"/>
                <a:gd name="T33" fmla="*/ 134 h 164"/>
                <a:gd name="T34" fmla="*/ 118 w 205"/>
                <a:gd name="T35" fmla="*/ 143 h 164"/>
                <a:gd name="T36" fmla="*/ 109 w 205"/>
                <a:gd name="T37" fmla="*/ 152 h 164"/>
                <a:gd name="T38" fmla="*/ 99 w 205"/>
                <a:gd name="T39" fmla="*/ 158 h 164"/>
                <a:gd name="T40" fmla="*/ 54 w 205"/>
                <a:gd name="T41" fmla="*/ 149 h 164"/>
                <a:gd name="T42" fmla="*/ 60 w 205"/>
                <a:gd name="T43" fmla="*/ 140 h 164"/>
                <a:gd name="T44" fmla="*/ 72 w 205"/>
                <a:gd name="T45" fmla="*/ 137 h 164"/>
                <a:gd name="T46" fmla="*/ 96 w 205"/>
                <a:gd name="T47" fmla="*/ 126 h 164"/>
                <a:gd name="T48" fmla="*/ 105 w 205"/>
                <a:gd name="T49" fmla="*/ 122 h 164"/>
                <a:gd name="T50" fmla="*/ 111 w 205"/>
                <a:gd name="T51" fmla="*/ 108 h 164"/>
                <a:gd name="T52" fmla="*/ 90 w 205"/>
                <a:gd name="T53" fmla="*/ 117 h 164"/>
                <a:gd name="T54" fmla="*/ 84 w 205"/>
                <a:gd name="T55" fmla="*/ 110 h 164"/>
                <a:gd name="T56" fmla="*/ 76 w 205"/>
                <a:gd name="T57" fmla="*/ 120 h 164"/>
                <a:gd name="T58" fmla="*/ 63 w 205"/>
                <a:gd name="T59" fmla="*/ 125 h 164"/>
                <a:gd name="T60" fmla="*/ 64 w 205"/>
                <a:gd name="T61" fmla="*/ 114 h 164"/>
                <a:gd name="T62" fmla="*/ 69 w 205"/>
                <a:gd name="T63" fmla="*/ 98 h 164"/>
                <a:gd name="T64" fmla="*/ 57 w 205"/>
                <a:gd name="T65" fmla="*/ 113 h 164"/>
                <a:gd name="T66" fmla="*/ 54 w 205"/>
                <a:gd name="T67" fmla="*/ 116 h 164"/>
                <a:gd name="T68" fmla="*/ 43 w 205"/>
                <a:gd name="T69" fmla="*/ 128 h 164"/>
                <a:gd name="T70" fmla="*/ 34 w 205"/>
                <a:gd name="T71" fmla="*/ 119 h 164"/>
                <a:gd name="T72" fmla="*/ 25 w 205"/>
                <a:gd name="T73" fmla="*/ 119 h 164"/>
                <a:gd name="T74" fmla="*/ 16 w 205"/>
                <a:gd name="T75" fmla="*/ 119 h 164"/>
                <a:gd name="T76" fmla="*/ 3 w 205"/>
                <a:gd name="T77" fmla="*/ 99 h 164"/>
                <a:gd name="T78" fmla="*/ 31 w 205"/>
                <a:gd name="T79" fmla="*/ 90 h 164"/>
                <a:gd name="T80" fmla="*/ 30 w 205"/>
                <a:gd name="T81" fmla="*/ 84 h 164"/>
                <a:gd name="T82" fmla="*/ 6 w 205"/>
                <a:gd name="T83" fmla="*/ 83 h 164"/>
                <a:gd name="T84" fmla="*/ 43 w 205"/>
                <a:gd name="T85" fmla="*/ 69 h 164"/>
                <a:gd name="T86" fmla="*/ 13 w 205"/>
                <a:gd name="T87" fmla="*/ 65 h 164"/>
                <a:gd name="T88" fmla="*/ 15 w 205"/>
                <a:gd name="T89" fmla="*/ 56 h 164"/>
                <a:gd name="T90" fmla="*/ 36 w 205"/>
                <a:gd name="T91" fmla="*/ 47 h 164"/>
                <a:gd name="T92" fmla="*/ 43 w 205"/>
                <a:gd name="T93" fmla="*/ 44 h 164"/>
                <a:gd name="T94" fmla="*/ 34 w 205"/>
                <a:gd name="T95" fmla="*/ 27 h 164"/>
                <a:gd name="T96" fmla="*/ 54 w 205"/>
                <a:gd name="T97" fmla="*/ 26 h 164"/>
                <a:gd name="T98" fmla="*/ 58 w 205"/>
                <a:gd name="T99" fmla="*/ 45 h 164"/>
                <a:gd name="T100" fmla="*/ 78 w 205"/>
                <a:gd name="T101" fmla="*/ 45 h 164"/>
                <a:gd name="T102" fmla="*/ 94 w 205"/>
                <a:gd name="T103" fmla="*/ 62 h 164"/>
                <a:gd name="T104" fmla="*/ 94 w 205"/>
                <a:gd name="T105" fmla="*/ 72 h 164"/>
                <a:gd name="T106" fmla="*/ 102 w 205"/>
                <a:gd name="T107" fmla="*/ 80 h 164"/>
                <a:gd name="T108" fmla="*/ 106 w 205"/>
                <a:gd name="T109" fmla="*/ 92 h 164"/>
                <a:gd name="T110" fmla="*/ 115 w 205"/>
                <a:gd name="T111" fmla="*/ 90 h 164"/>
                <a:gd name="T112" fmla="*/ 142 w 205"/>
                <a:gd name="T113" fmla="*/ 93 h 164"/>
                <a:gd name="T114" fmla="*/ 136 w 205"/>
                <a:gd name="T115" fmla="*/ 72 h 164"/>
                <a:gd name="T116" fmla="*/ 129 w 205"/>
                <a:gd name="T117" fmla="*/ 68 h 164"/>
                <a:gd name="T118" fmla="*/ 139 w 205"/>
                <a:gd name="T119" fmla="*/ 50 h 164"/>
                <a:gd name="T120" fmla="*/ 129 w 205"/>
                <a:gd name="T121" fmla="*/ 42 h 164"/>
                <a:gd name="T122" fmla="*/ 126 w 205"/>
                <a:gd name="T123" fmla="*/ 27 h 1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5"/>
                <a:gd name="T187" fmla="*/ 0 h 164"/>
                <a:gd name="T188" fmla="*/ 205 w 205"/>
                <a:gd name="T189" fmla="*/ 164 h 16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5" h="164">
                  <a:moveTo>
                    <a:pt x="127" y="26"/>
                  </a:moveTo>
                  <a:lnTo>
                    <a:pt x="127" y="24"/>
                  </a:lnTo>
                  <a:lnTo>
                    <a:pt x="127" y="26"/>
                  </a:lnTo>
                  <a:lnTo>
                    <a:pt x="132" y="24"/>
                  </a:lnTo>
                  <a:lnTo>
                    <a:pt x="133" y="23"/>
                  </a:lnTo>
                  <a:lnTo>
                    <a:pt x="133" y="18"/>
                  </a:lnTo>
                  <a:lnTo>
                    <a:pt x="139" y="3"/>
                  </a:lnTo>
                  <a:lnTo>
                    <a:pt x="142" y="2"/>
                  </a:lnTo>
                  <a:lnTo>
                    <a:pt x="145" y="2"/>
                  </a:lnTo>
                  <a:lnTo>
                    <a:pt x="148" y="0"/>
                  </a:lnTo>
                  <a:lnTo>
                    <a:pt x="153" y="8"/>
                  </a:lnTo>
                  <a:lnTo>
                    <a:pt x="153" y="12"/>
                  </a:lnTo>
                  <a:lnTo>
                    <a:pt x="150" y="15"/>
                  </a:lnTo>
                  <a:lnTo>
                    <a:pt x="151" y="18"/>
                  </a:lnTo>
                  <a:lnTo>
                    <a:pt x="153" y="21"/>
                  </a:lnTo>
                  <a:lnTo>
                    <a:pt x="153" y="24"/>
                  </a:lnTo>
                  <a:lnTo>
                    <a:pt x="153" y="29"/>
                  </a:lnTo>
                  <a:lnTo>
                    <a:pt x="153" y="30"/>
                  </a:lnTo>
                  <a:lnTo>
                    <a:pt x="156" y="32"/>
                  </a:lnTo>
                  <a:lnTo>
                    <a:pt x="160" y="38"/>
                  </a:lnTo>
                  <a:lnTo>
                    <a:pt x="160" y="39"/>
                  </a:lnTo>
                  <a:lnTo>
                    <a:pt x="160" y="42"/>
                  </a:lnTo>
                  <a:lnTo>
                    <a:pt x="160" y="44"/>
                  </a:lnTo>
                  <a:lnTo>
                    <a:pt x="159" y="47"/>
                  </a:lnTo>
                  <a:lnTo>
                    <a:pt x="156" y="53"/>
                  </a:lnTo>
                  <a:lnTo>
                    <a:pt x="153" y="54"/>
                  </a:lnTo>
                  <a:lnTo>
                    <a:pt x="156" y="56"/>
                  </a:lnTo>
                  <a:lnTo>
                    <a:pt x="163" y="54"/>
                  </a:lnTo>
                  <a:lnTo>
                    <a:pt x="169" y="60"/>
                  </a:lnTo>
                  <a:lnTo>
                    <a:pt x="168" y="66"/>
                  </a:lnTo>
                  <a:lnTo>
                    <a:pt x="165" y="66"/>
                  </a:lnTo>
                  <a:lnTo>
                    <a:pt x="162" y="72"/>
                  </a:lnTo>
                  <a:lnTo>
                    <a:pt x="162" y="75"/>
                  </a:lnTo>
                  <a:lnTo>
                    <a:pt x="166" y="69"/>
                  </a:lnTo>
                  <a:lnTo>
                    <a:pt x="171" y="66"/>
                  </a:lnTo>
                  <a:lnTo>
                    <a:pt x="177" y="68"/>
                  </a:lnTo>
                  <a:lnTo>
                    <a:pt x="181" y="81"/>
                  </a:lnTo>
                  <a:lnTo>
                    <a:pt x="183" y="74"/>
                  </a:lnTo>
                  <a:lnTo>
                    <a:pt x="184" y="74"/>
                  </a:lnTo>
                  <a:lnTo>
                    <a:pt x="183" y="72"/>
                  </a:lnTo>
                  <a:lnTo>
                    <a:pt x="181" y="63"/>
                  </a:lnTo>
                  <a:lnTo>
                    <a:pt x="184" y="57"/>
                  </a:lnTo>
                  <a:lnTo>
                    <a:pt x="195" y="59"/>
                  </a:lnTo>
                  <a:lnTo>
                    <a:pt x="200" y="66"/>
                  </a:lnTo>
                  <a:lnTo>
                    <a:pt x="205" y="75"/>
                  </a:lnTo>
                  <a:lnTo>
                    <a:pt x="203" y="80"/>
                  </a:lnTo>
                  <a:lnTo>
                    <a:pt x="205" y="81"/>
                  </a:lnTo>
                  <a:lnTo>
                    <a:pt x="203" y="90"/>
                  </a:lnTo>
                  <a:lnTo>
                    <a:pt x="200" y="93"/>
                  </a:lnTo>
                  <a:lnTo>
                    <a:pt x="193" y="125"/>
                  </a:lnTo>
                  <a:lnTo>
                    <a:pt x="189" y="125"/>
                  </a:lnTo>
                  <a:lnTo>
                    <a:pt x="186" y="126"/>
                  </a:lnTo>
                  <a:lnTo>
                    <a:pt x="183" y="131"/>
                  </a:lnTo>
                  <a:lnTo>
                    <a:pt x="175" y="132"/>
                  </a:lnTo>
                  <a:lnTo>
                    <a:pt x="171" y="131"/>
                  </a:lnTo>
                  <a:lnTo>
                    <a:pt x="166" y="126"/>
                  </a:lnTo>
                  <a:lnTo>
                    <a:pt x="166" y="122"/>
                  </a:lnTo>
                  <a:lnTo>
                    <a:pt x="160" y="131"/>
                  </a:lnTo>
                  <a:lnTo>
                    <a:pt x="156" y="131"/>
                  </a:lnTo>
                  <a:lnTo>
                    <a:pt x="150" y="129"/>
                  </a:lnTo>
                  <a:lnTo>
                    <a:pt x="153" y="126"/>
                  </a:lnTo>
                  <a:lnTo>
                    <a:pt x="150" y="122"/>
                  </a:lnTo>
                  <a:lnTo>
                    <a:pt x="150" y="120"/>
                  </a:lnTo>
                  <a:lnTo>
                    <a:pt x="147" y="122"/>
                  </a:lnTo>
                  <a:lnTo>
                    <a:pt x="147" y="125"/>
                  </a:lnTo>
                  <a:lnTo>
                    <a:pt x="144" y="128"/>
                  </a:lnTo>
                  <a:lnTo>
                    <a:pt x="141" y="129"/>
                  </a:lnTo>
                  <a:lnTo>
                    <a:pt x="136" y="134"/>
                  </a:lnTo>
                  <a:lnTo>
                    <a:pt x="129" y="135"/>
                  </a:lnTo>
                  <a:lnTo>
                    <a:pt x="126" y="135"/>
                  </a:lnTo>
                  <a:lnTo>
                    <a:pt x="117" y="140"/>
                  </a:lnTo>
                  <a:lnTo>
                    <a:pt x="118" y="143"/>
                  </a:lnTo>
                  <a:lnTo>
                    <a:pt x="117" y="146"/>
                  </a:lnTo>
                  <a:lnTo>
                    <a:pt x="114" y="147"/>
                  </a:lnTo>
                  <a:lnTo>
                    <a:pt x="114" y="149"/>
                  </a:lnTo>
                  <a:lnTo>
                    <a:pt x="109" y="152"/>
                  </a:lnTo>
                  <a:lnTo>
                    <a:pt x="106" y="153"/>
                  </a:lnTo>
                  <a:lnTo>
                    <a:pt x="106" y="155"/>
                  </a:lnTo>
                  <a:lnTo>
                    <a:pt x="100" y="155"/>
                  </a:lnTo>
                  <a:lnTo>
                    <a:pt x="99" y="158"/>
                  </a:lnTo>
                  <a:lnTo>
                    <a:pt x="84" y="164"/>
                  </a:lnTo>
                  <a:lnTo>
                    <a:pt x="70" y="162"/>
                  </a:lnTo>
                  <a:lnTo>
                    <a:pt x="55" y="152"/>
                  </a:lnTo>
                  <a:lnTo>
                    <a:pt x="54" y="149"/>
                  </a:lnTo>
                  <a:lnTo>
                    <a:pt x="54" y="147"/>
                  </a:lnTo>
                  <a:lnTo>
                    <a:pt x="55" y="143"/>
                  </a:lnTo>
                  <a:lnTo>
                    <a:pt x="58" y="140"/>
                  </a:lnTo>
                  <a:lnTo>
                    <a:pt x="60" y="140"/>
                  </a:lnTo>
                  <a:lnTo>
                    <a:pt x="64" y="137"/>
                  </a:lnTo>
                  <a:lnTo>
                    <a:pt x="67" y="137"/>
                  </a:lnTo>
                  <a:lnTo>
                    <a:pt x="69" y="138"/>
                  </a:lnTo>
                  <a:lnTo>
                    <a:pt x="72" y="137"/>
                  </a:lnTo>
                  <a:lnTo>
                    <a:pt x="73" y="135"/>
                  </a:lnTo>
                  <a:lnTo>
                    <a:pt x="73" y="132"/>
                  </a:lnTo>
                  <a:lnTo>
                    <a:pt x="76" y="128"/>
                  </a:lnTo>
                  <a:lnTo>
                    <a:pt x="96" y="126"/>
                  </a:lnTo>
                  <a:lnTo>
                    <a:pt x="96" y="129"/>
                  </a:lnTo>
                  <a:lnTo>
                    <a:pt x="99" y="129"/>
                  </a:lnTo>
                  <a:lnTo>
                    <a:pt x="102" y="125"/>
                  </a:lnTo>
                  <a:lnTo>
                    <a:pt x="105" y="122"/>
                  </a:lnTo>
                  <a:lnTo>
                    <a:pt x="106" y="117"/>
                  </a:lnTo>
                  <a:lnTo>
                    <a:pt x="111" y="114"/>
                  </a:lnTo>
                  <a:lnTo>
                    <a:pt x="112" y="111"/>
                  </a:lnTo>
                  <a:lnTo>
                    <a:pt x="111" y="108"/>
                  </a:lnTo>
                  <a:lnTo>
                    <a:pt x="108" y="108"/>
                  </a:lnTo>
                  <a:lnTo>
                    <a:pt x="105" y="116"/>
                  </a:lnTo>
                  <a:lnTo>
                    <a:pt x="100" y="114"/>
                  </a:lnTo>
                  <a:lnTo>
                    <a:pt x="90" y="117"/>
                  </a:lnTo>
                  <a:lnTo>
                    <a:pt x="88" y="114"/>
                  </a:lnTo>
                  <a:lnTo>
                    <a:pt x="88" y="111"/>
                  </a:lnTo>
                  <a:lnTo>
                    <a:pt x="84" y="114"/>
                  </a:lnTo>
                  <a:lnTo>
                    <a:pt x="84" y="110"/>
                  </a:lnTo>
                  <a:lnTo>
                    <a:pt x="82" y="110"/>
                  </a:lnTo>
                  <a:lnTo>
                    <a:pt x="82" y="116"/>
                  </a:lnTo>
                  <a:lnTo>
                    <a:pt x="79" y="120"/>
                  </a:lnTo>
                  <a:lnTo>
                    <a:pt x="76" y="120"/>
                  </a:lnTo>
                  <a:lnTo>
                    <a:pt x="75" y="117"/>
                  </a:lnTo>
                  <a:lnTo>
                    <a:pt x="72" y="122"/>
                  </a:lnTo>
                  <a:lnTo>
                    <a:pt x="67" y="122"/>
                  </a:lnTo>
                  <a:lnTo>
                    <a:pt x="63" y="125"/>
                  </a:lnTo>
                  <a:lnTo>
                    <a:pt x="61" y="122"/>
                  </a:lnTo>
                  <a:lnTo>
                    <a:pt x="61" y="120"/>
                  </a:lnTo>
                  <a:lnTo>
                    <a:pt x="66" y="114"/>
                  </a:lnTo>
                  <a:lnTo>
                    <a:pt x="64" y="114"/>
                  </a:lnTo>
                  <a:lnTo>
                    <a:pt x="64" y="104"/>
                  </a:lnTo>
                  <a:lnTo>
                    <a:pt x="69" y="101"/>
                  </a:lnTo>
                  <a:lnTo>
                    <a:pt x="70" y="98"/>
                  </a:lnTo>
                  <a:lnTo>
                    <a:pt x="69" y="98"/>
                  </a:lnTo>
                  <a:lnTo>
                    <a:pt x="66" y="101"/>
                  </a:lnTo>
                  <a:lnTo>
                    <a:pt x="60" y="99"/>
                  </a:lnTo>
                  <a:lnTo>
                    <a:pt x="58" y="111"/>
                  </a:lnTo>
                  <a:lnTo>
                    <a:pt x="57" y="113"/>
                  </a:lnTo>
                  <a:lnTo>
                    <a:pt x="54" y="107"/>
                  </a:lnTo>
                  <a:lnTo>
                    <a:pt x="51" y="107"/>
                  </a:lnTo>
                  <a:lnTo>
                    <a:pt x="51" y="111"/>
                  </a:lnTo>
                  <a:lnTo>
                    <a:pt x="54" y="116"/>
                  </a:lnTo>
                  <a:lnTo>
                    <a:pt x="54" y="122"/>
                  </a:lnTo>
                  <a:lnTo>
                    <a:pt x="52" y="122"/>
                  </a:lnTo>
                  <a:lnTo>
                    <a:pt x="46" y="128"/>
                  </a:lnTo>
                  <a:lnTo>
                    <a:pt x="43" y="128"/>
                  </a:lnTo>
                  <a:lnTo>
                    <a:pt x="42" y="122"/>
                  </a:lnTo>
                  <a:lnTo>
                    <a:pt x="42" y="116"/>
                  </a:lnTo>
                  <a:lnTo>
                    <a:pt x="37" y="119"/>
                  </a:lnTo>
                  <a:lnTo>
                    <a:pt x="34" y="119"/>
                  </a:lnTo>
                  <a:lnTo>
                    <a:pt x="34" y="129"/>
                  </a:lnTo>
                  <a:lnTo>
                    <a:pt x="30" y="128"/>
                  </a:lnTo>
                  <a:lnTo>
                    <a:pt x="24" y="123"/>
                  </a:lnTo>
                  <a:lnTo>
                    <a:pt x="25" y="119"/>
                  </a:lnTo>
                  <a:lnTo>
                    <a:pt x="22" y="117"/>
                  </a:lnTo>
                  <a:lnTo>
                    <a:pt x="22" y="113"/>
                  </a:lnTo>
                  <a:lnTo>
                    <a:pt x="19" y="114"/>
                  </a:lnTo>
                  <a:lnTo>
                    <a:pt x="16" y="119"/>
                  </a:lnTo>
                  <a:lnTo>
                    <a:pt x="7" y="117"/>
                  </a:lnTo>
                  <a:lnTo>
                    <a:pt x="3" y="114"/>
                  </a:lnTo>
                  <a:lnTo>
                    <a:pt x="0" y="110"/>
                  </a:lnTo>
                  <a:lnTo>
                    <a:pt x="3" y="99"/>
                  </a:lnTo>
                  <a:lnTo>
                    <a:pt x="6" y="95"/>
                  </a:lnTo>
                  <a:lnTo>
                    <a:pt x="25" y="95"/>
                  </a:lnTo>
                  <a:lnTo>
                    <a:pt x="28" y="95"/>
                  </a:lnTo>
                  <a:lnTo>
                    <a:pt x="31" y="90"/>
                  </a:lnTo>
                  <a:lnTo>
                    <a:pt x="39" y="84"/>
                  </a:lnTo>
                  <a:lnTo>
                    <a:pt x="42" y="80"/>
                  </a:lnTo>
                  <a:lnTo>
                    <a:pt x="36" y="84"/>
                  </a:lnTo>
                  <a:lnTo>
                    <a:pt x="30" y="84"/>
                  </a:lnTo>
                  <a:lnTo>
                    <a:pt x="25" y="89"/>
                  </a:lnTo>
                  <a:lnTo>
                    <a:pt x="18" y="92"/>
                  </a:lnTo>
                  <a:lnTo>
                    <a:pt x="6" y="90"/>
                  </a:lnTo>
                  <a:lnTo>
                    <a:pt x="6" y="83"/>
                  </a:lnTo>
                  <a:lnTo>
                    <a:pt x="9" y="75"/>
                  </a:lnTo>
                  <a:lnTo>
                    <a:pt x="22" y="74"/>
                  </a:lnTo>
                  <a:lnTo>
                    <a:pt x="31" y="71"/>
                  </a:lnTo>
                  <a:lnTo>
                    <a:pt x="43" y="69"/>
                  </a:lnTo>
                  <a:lnTo>
                    <a:pt x="48" y="65"/>
                  </a:lnTo>
                  <a:lnTo>
                    <a:pt x="16" y="71"/>
                  </a:lnTo>
                  <a:lnTo>
                    <a:pt x="13" y="69"/>
                  </a:lnTo>
                  <a:lnTo>
                    <a:pt x="13" y="65"/>
                  </a:lnTo>
                  <a:lnTo>
                    <a:pt x="15" y="62"/>
                  </a:lnTo>
                  <a:lnTo>
                    <a:pt x="18" y="60"/>
                  </a:lnTo>
                  <a:lnTo>
                    <a:pt x="16" y="57"/>
                  </a:lnTo>
                  <a:lnTo>
                    <a:pt x="15" y="56"/>
                  </a:lnTo>
                  <a:lnTo>
                    <a:pt x="18" y="48"/>
                  </a:lnTo>
                  <a:lnTo>
                    <a:pt x="22" y="47"/>
                  </a:lnTo>
                  <a:lnTo>
                    <a:pt x="31" y="47"/>
                  </a:lnTo>
                  <a:lnTo>
                    <a:pt x="36" y="47"/>
                  </a:lnTo>
                  <a:lnTo>
                    <a:pt x="46" y="50"/>
                  </a:lnTo>
                  <a:lnTo>
                    <a:pt x="48" y="48"/>
                  </a:lnTo>
                  <a:lnTo>
                    <a:pt x="45" y="48"/>
                  </a:lnTo>
                  <a:lnTo>
                    <a:pt x="43" y="44"/>
                  </a:lnTo>
                  <a:lnTo>
                    <a:pt x="30" y="42"/>
                  </a:lnTo>
                  <a:lnTo>
                    <a:pt x="28" y="39"/>
                  </a:lnTo>
                  <a:lnTo>
                    <a:pt x="30" y="32"/>
                  </a:lnTo>
                  <a:lnTo>
                    <a:pt x="34" y="27"/>
                  </a:lnTo>
                  <a:lnTo>
                    <a:pt x="42" y="27"/>
                  </a:lnTo>
                  <a:lnTo>
                    <a:pt x="45" y="24"/>
                  </a:lnTo>
                  <a:lnTo>
                    <a:pt x="51" y="24"/>
                  </a:lnTo>
                  <a:lnTo>
                    <a:pt x="54" y="26"/>
                  </a:lnTo>
                  <a:lnTo>
                    <a:pt x="58" y="30"/>
                  </a:lnTo>
                  <a:lnTo>
                    <a:pt x="58" y="36"/>
                  </a:lnTo>
                  <a:lnTo>
                    <a:pt x="57" y="38"/>
                  </a:lnTo>
                  <a:lnTo>
                    <a:pt x="58" y="45"/>
                  </a:lnTo>
                  <a:lnTo>
                    <a:pt x="66" y="45"/>
                  </a:lnTo>
                  <a:lnTo>
                    <a:pt x="70" y="42"/>
                  </a:lnTo>
                  <a:lnTo>
                    <a:pt x="78" y="42"/>
                  </a:lnTo>
                  <a:lnTo>
                    <a:pt x="78" y="45"/>
                  </a:lnTo>
                  <a:lnTo>
                    <a:pt x="85" y="47"/>
                  </a:lnTo>
                  <a:lnTo>
                    <a:pt x="87" y="56"/>
                  </a:lnTo>
                  <a:lnTo>
                    <a:pt x="91" y="62"/>
                  </a:lnTo>
                  <a:lnTo>
                    <a:pt x="94" y="62"/>
                  </a:lnTo>
                  <a:lnTo>
                    <a:pt x="97" y="65"/>
                  </a:lnTo>
                  <a:lnTo>
                    <a:pt x="91" y="69"/>
                  </a:lnTo>
                  <a:lnTo>
                    <a:pt x="91" y="72"/>
                  </a:lnTo>
                  <a:lnTo>
                    <a:pt x="94" y="72"/>
                  </a:lnTo>
                  <a:lnTo>
                    <a:pt x="102" y="71"/>
                  </a:lnTo>
                  <a:lnTo>
                    <a:pt x="103" y="74"/>
                  </a:lnTo>
                  <a:lnTo>
                    <a:pt x="103" y="77"/>
                  </a:lnTo>
                  <a:lnTo>
                    <a:pt x="102" y="80"/>
                  </a:lnTo>
                  <a:lnTo>
                    <a:pt x="103" y="78"/>
                  </a:lnTo>
                  <a:lnTo>
                    <a:pt x="105" y="83"/>
                  </a:lnTo>
                  <a:lnTo>
                    <a:pt x="105" y="89"/>
                  </a:lnTo>
                  <a:lnTo>
                    <a:pt x="106" y="92"/>
                  </a:lnTo>
                  <a:lnTo>
                    <a:pt x="109" y="92"/>
                  </a:lnTo>
                  <a:lnTo>
                    <a:pt x="111" y="92"/>
                  </a:lnTo>
                  <a:lnTo>
                    <a:pt x="112" y="90"/>
                  </a:lnTo>
                  <a:lnTo>
                    <a:pt x="115" y="90"/>
                  </a:lnTo>
                  <a:lnTo>
                    <a:pt x="120" y="89"/>
                  </a:lnTo>
                  <a:lnTo>
                    <a:pt x="121" y="92"/>
                  </a:lnTo>
                  <a:lnTo>
                    <a:pt x="127" y="90"/>
                  </a:lnTo>
                  <a:lnTo>
                    <a:pt x="142" y="93"/>
                  </a:lnTo>
                  <a:lnTo>
                    <a:pt x="145" y="92"/>
                  </a:lnTo>
                  <a:lnTo>
                    <a:pt x="147" y="81"/>
                  </a:lnTo>
                  <a:lnTo>
                    <a:pt x="141" y="72"/>
                  </a:lnTo>
                  <a:lnTo>
                    <a:pt x="136" y="72"/>
                  </a:lnTo>
                  <a:lnTo>
                    <a:pt x="135" y="71"/>
                  </a:lnTo>
                  <a:lnTo>
                    <a:pt x="135" y="68"/>
                  </a:lnTo>
                  <a:lnTo>
                    <a:pt x="132" y="71"/>
                  </a:lnTo>
                  <a:lnTo>
                    <a:pt x="129" y="68"/>
                  </a:lnTo>
                  <a:lnTo>
                    <a:pt x="136" y="63"/>
                  </a:lnTo>
                  <a:lnTo>
                    <a:pt x="138" y="59"/>
                  </a:lnTo>
                  <a:lnTo>
                    <a:pt x="141" y="59"/>
                  </a:lnTo>
                  <a:lnTo>
                    <a:pt x="139" y="50"/>
                  </a:lnTo>
                  <a:lnTo>
                    <a:pt x="138" y="47"/>
                  </a:lnTo>
                  <a:lnTo>
                    <a:pt x="135" y="47"/>
                  </a:lnTo>
                  <a:lnTo>
                    <a:pt x="133" y="44"/>
                  </a:lnTo>
                  <a:lnTo>
                    <a:pt x="129" y="42"/>
                  </a:lnTo>
                  <a:lnTo>
                    <a:pt x="123" y="38"/>
                  </a:lnTo>
                  <a:lnTo>
                    <a:pt x="121" y="32"/>
                  </a:lnTo>
                  <a:lnTo>
                    <a:pt x="121" y="29"/>
                  </a:lnTo>
                  <a:lnTo>
                    <a:pt x="126" y="27"/>
                  </a:lnTo>
                  <a:lnTo>
                    <a:pt x="127" y="2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27" name="Freeform 901"/>
            <p:cNvSpPr>
              <a:spLocks/>
            </p:cNvSpPr>
            <p:nvPr/>
          </p:nvSpPr>
          <p:spPr bwMode="auto">
            <a:xfrm>
              <a:off x="736" y="708"/>
              <a:ext cx="30" cy="42"/>
            </a:xfrm>
            <a:custGeom>
              <a:avLst/>
              <a:gdLst>
                <a:gd name="T0" fmla="*/ 23 w 30"/>
                <a:gd name="T1" fmla="*/ 4 h 42"/>
                <a:gd name="T2" fmla="*/ 20 w 30"/>
                <a:gd name="T3" fmla="*/ 7 h 42"/>
                <a:gd name="T4" fmla="*/ 20 w 30"/>
                <a:gd name="T5" fmla="*/ 6 h 42"/>
                <a:gd name="T6" fmla="*/ 23 w 30"/>
                <a:gd name="T7" fmla="*/ 4 h 42"/>
                <a:gd name="T8" fmla="*/ 24 w 30"/>
                <a:gd name="T9" fmla="*/ 1 h 42"/>
                <a:gd name="T10" fmla="*/ 27 w 30"/>
                <a:gd name="T11" fmla="*/ 0 h 42"/>
                <a:gd name="T12" fmla="*/ 30 w 30"/>
                <a:gd name="T13" fmla="*/ 1 h 42"/>
                <a:gd name="T14" fmla="*/ 26 w 30"/>
                <a:gd name="T15" fmla="*/ 19 h 42"/>
                <a:gd name="T16" fmla="*/ 24 w 30"/>
                <a:gd name="T17" fmla="*/ 22 h 42"/>
                <a:gd name="T18" fmla="*/ 20 w 30"/>
                <a:gd name="T19" fmla="*/ 34 h 42"/>
                <a:gd name="T20" fmla="*/ 15 w 30"/>
                <a:gd name="T21" fmla="*/ 40 h 42"/>
                <a:gd name="T22" fmla="*/ 11 w 30"/>
                <a:gd name="T23" fmla="*/ 42 h 42"/>
                <a:gd name="T24" fmla="*/ 8 w 30"/>
                <a:gd name="T25" fmla="*/ 39 h 42"/>
                <a:gd name="T26" fmla="*/ 2 w 30"/>
                <a:gd name="T27" fmla="*/ 34 h 42"/>
                <a:gd name="T28" fmla="*/ 0 w 30"/>
                <a:gd name="T29" fmla="*/ 30 h 42"/>
                <a:gd name="T30" fmla="*/ 0 w 30"/>
                <a:gd name="T31" fmla="*/ 27 h 42"/>
                <a:gd name="T32" fmla="*/ 14 w 30"/>
                <a:gd name="T33" fmla="*/ 10 h 42"/>
                <a:gd name="T34" fmla="*/ 18 w 30"/>
                <a:gd name="T35" fmla="*/ 9 h 42"/>
                <a:gd name="T36" fmla="*/ 20 w 30"/>
                <a:gd name="T37" fmla="*/ 6 h 42"/>
                <a:gd name="T38" fmla="*/ 23 w 30"/>
                <a:gd name="T39" fmla="*/ 4 h 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42"/>
                <a:gd name="T62" fmla="*/ 30 w 30"/>
                <a:gd name="T63" fmla="*/ 42 h 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42">
                  <a:moveTo>
                    <a:pt x="23" y="4"/>
                  </a:moveTo>
                  <a:lnTo>
                    <a:pt x="20" y="7"/>
                  </a:lnTo>
                  <a:lnTo>
                    <a:pt x="20" y="6"/>
                  </a:lnTo>
                  <a:lnTo>
                    <a:pt x="23" y="4"/>
                  </a:lnTo>
                  <a:lnTo>
                    <a:pt x="24" y="1"/>
                  </a:lnTo>
                  <a:lnTo>
                    <a:pt x="27" y="0"/>
                  </a:lnTo>
                  <a:lnTo>
                    <a:pt x="30" y="1"/>
                  </a:lnTo>
                  <a:lnTo>
                    <a:pt x="26" y="19"/>
                  </a:lnTo>
                  <a:lnTo>
                    <a:pt x="24" y="22"/>
                  </a:lnTo>
                  <a:lnTo>
                    <a:pt x="20" y="34"/>
                  </a:lnTo>
                  <a:lnTo>
                    <a:pt x="15" y="40"/>
                  </a:lnTo>
                  <a:lnTo>
                    <a:pt x="11" y="42"/>
                  </a:lnTo>
                  <a:lnTo>
                    <a:pt x="8" y="39"/>
                  </a:lnTo>
                  <a:lnTo>
                    <a:pt x="2" y="34"/>
                  </a:lnTo>
                  <a:lnTo>
                    <a:pt x="0" y="30"/>
                  </a:lnTo>
                  <a:lnTo>
                    <a:pt x="0" y="27"/>
                  </a:lnTo>
                  <a:lnTo>
                    <a:pt x="14" y="10"/>
                  </a:lnTo>
                  <a:lnTo>
                    <a:pt x="18" y="9"/>
                  </a:lnTo>
                  <a:lnTo>
                    <a:pt x="20" y="6"/>
                  </a:lnTo>
                  <a:lnTo>
                    <a:pt x="23" y="4"/>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28" name="Freeform 902"/>
            <p:cNvSpPr>
              <a:spLocks/>
            </p:cNvSpPr>
            <p:nvPr/>
          </p:nvSpPr>
          <p:spPr bwMode="auto">
            <a:xfrm>
              <a:off x="677" y="603"/>
              <a:ext cx="122" cy="126"/>
            </a:xfrm>
            <a:custGeom>
              <a:avLst/>
              <a:gdLst>
                <a:gd name="T0" fmla="*/ 47 w 122"/>
                <a:gd name="T1" fmla="*/ 39 h 126"/>
                <a:gd name="T2" fmla="*/ 53 w 122"/>
                <a:gd name="T3" fmla="*/ 30 h 126"/>
                <a:gd name="T4" fmla="*/ 59 w 122"/>
                <a:gd name="T5" fmla="*/ 23 h 126"/>
                <a:gd name="T6" fmla="*/ 68 w 122"/>
                <a:gd name="T7" fmla="*/ 15 h 126"/>
                <a:gd name="T8" fmla="*/ 74 w 122"/>
                <a:gd name="T9" fmla="*/ 15 h 126"/>
                <a:gd name="T10" fmla="*/ 82 w 122"/>
                <a:gd name="T11" fmla="*/ 14 h 126"/>
                <a:gd name="T12" fmla="*/ 83 w 122"/>
                <a:gd name="T13" fmla="*/ 23 h 126"/>
                <a:gd name="T14" fmla="*/ 86 w 122"/>
                <a:gd name="T15" fmla="*/ 18 h 126"/>
                <a:gd name="T16" fmla="*/ 92 w 122"/>
                <a:gd name="T17" fmla="*/ 18 h 126"/>
                <a:gd name="T18" fmla="*/ 100 w 122"/>
                <a:gd name="T19" fmla="*/ 14 h 126"/>
                <a:gd name="T20" fmla="*/ 94 w 122"/>
                <a:gd name="T21" fmla="*/ 8 h 126"/>
                <a:gd name="T22" fmla="*/ 104 w 122"/>
                <a:gd name="T23" fmla="*/ 0 h 126"/>
                <a:gd name="T24" fmla="*/ 122 w 122"/>
                <a:gd name="T25" fmla="*/ 18 h 126"/>
                <a:gd name="T26" fmla="*/ 118 w 122"/>
                <a:gd name="T27" fmla="*/ 24 h 126"/>
                <a:gd name="T28" fmla="*/ 107 w 122"/>
                <a:gd name="T29" fmla="*/ 30 h 126"/>
                <a:gd name="T30" fmla="*/ 115 w 122"/>
                <a:gd name="T31" fmla="*/ 45 h 126"/>
                <a:gd name="T32" fmla="*/ 110 w 122"/>
                <a:gd name="T33" fmla="*/ 46 h 126"/>
                <a:gd name="T34" fmla="*/ 110 w 122"/>
                <a:gd name="T35" fmla="*/ 54 h 126"/>
                <a:gd name="T36" fmla="*/ 115 w 122"/>
                <a:gd name="T37" fmla="*/ 64 h 126"/>
                <a:gd name="T38" fmla="*/ 98 w 122"/>
                <a:gd name="T39" fmla="*/ 72 h 126"/>
                <a:gd name="T40" fmla="*/ 97 w 122"/>
                <a:gd name="T41" fmla="*/ 88 h 126"/>
                <a:gd name="T42" fmla="*/ 88 w 122"/>
                <a:gd name="T43" fmla="*/ 94 h 126"/>
                <a:gd name="T44" fmla="*/ 82 w 122"/>
                <a:gd name="T45" fmla="*/ 55 h 126"/>
                <a:gd name="T46" fmla="*/ 74 w 122"/>
                <a:gd name="T47" fmla="*/ 63 h 126"/>
                <a:gd name="T48" fmla="*/ 74 w 122"/>
                <a:gd name="T49" fmla="*/ 75 h 126"/>
                <a:gd name="T50" fmla="*/ 65 w 122"/>
                <a:gd name="T51" fmla="*/ 73 h 126"/>
                <a:gd name="T52" fmla="*/ 67 w 122"/>
                <a:gd name="T53" fmla="*/ 81 h 126"/>
                <a:gd name="T54" fmla="*/ 70 w 122"/>
                <a:gd name="T55" fmla="*/ 93 h 126"/>
                <a:gd name="T56" fmla="*/ 64 w 122"/>
                <a:gd name="T57" fmla="*/ 105 h 126"/>
                <a:gd name="T58" fmla="*/ 56 w 122"/>
                <a:gd name="T59" fmla="*/ 88 h 126"/>
                <a:gd name="T60" fmla="*/ 53 w 122"/>
                <a:gd name="T61" fmla="*/ 97 h 126"/>
                <a:gd name="T62" fmla="*/ 55 w 122"/>
                <a:gd name="T63" fmla="*/ 103 h 126"/>
                <a:gd name="T64" fmla="*/ 55 w 122"/>
                <a:gd name="T65" fmla="*/ 115 h 126"/>
                <a:gd name="T66" fmla="*/ 49 w 122"/>
                <a:gd name="T67" fmla="*/ 121 h 126"/>
                <a:gd name="T68" fmla="*/ 43 w 122"/>
                <a:gd name="T69" fmla="*/ 126 h 126"/>
                <a:gd name="T70" fmla="*/ 37 w 122"/>
                <a:gd name="T71" fmla="*/ 112 h 126"/>
                <a:gd name="T72" fmla="*/ 36 w 122"/>
                <a:gd name="T73" fmla="*/ 97 h 126"/>
                <a:gd name="T74" fmla="*/ 28 w 122"/>
                <a:gd name="T75" fmla="*/ 117 h 126"/>
                <a:gd name="T76" fmla="*/ 18 w 122"/>
                <a:gd name="T77" fmla="*/ 108 h 126"/>
                <a:gd name="T78" fmla="*/ 16 w 122"/>
                <a:gd name="T79" fmla="*/ 109 h 126"/>
                <a:gd name="T80" fmla="*/ 7 w 122"/>
                <a:gd name="T81" fmla="*/ 117 h 126"/>
                <a:gd name="T82" fmla="*/ 6 w 122"/>
                <a:gd name="T83" fmla="*/ 100 h 126"/>
                <a:gd name="T84" fmla="*/ 1 w 122"/>
                <a:gd name="T85" fmla="*/ 97 h 126"/>
                <a:gd name="T86" fmla="*/ 9 w 122"/>
                <a:gd name="T87" fmla="*/ 85 h 126"/>
                <a:gd name="T88" fmla="*/ 15 w 122"/>
                <a:gd name="T89" fmla="*/ 81 h 126"/>
                <a:gd name="T90" fmla="*/ 22 w 122"/>
                <a:gd name="T91" fmla="*/ 82 h 126"/>
                <a:gd name="T92" fmla="*/ 28 w 122"/>
                <a:gd name="T93" fmla="*/ 64 h 126"/>
                <a:gd name="T94" fmla="*/ 34 w 122"/>
                <a:gd name="T95" fmla="*/ 63 h 126"/>
                <a:gd name="T96" fmla="*/ 42 w 122"/>
                <a:gd name="T97" fmla="*/ 54 h 126"/>
                <a:gd name="T98" fmla="*/ 46 w 122"/>
                <a:gd name="T99" fmla="*/ 42 h 1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2"/>
                <a:gd name="T151" fmla="*/ 0 h 126"/>
                <a:gd name="T152" fmla="*/ 122 w 122"/>
                <a:gd name="T153" fmla="*/ 126 h 1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2" h="126">
                  <a:moveTo>
                    <a:pt x="46" y="41"/>
                  </a:moveTo>
                  <a:lnTo>
                    <a:pt x="47" y="42"/>
                  </a:lnTo>
                  <a:lnTo>
                    <a:pt x="47" y="39"/>
                  </a:lnTo>
                  <a:lnTo>
                    <a:pt x="50" y="38"/>
                  </a:lnTo>
                  <a:lnTo>
                    <a:pt x="52" y="33"/>
                  </a:lnTo>
                  <a:lnTo>
                    <a:pt x="53" y="30"/>
                  </a:lnTo>
                  <a:lnTo>
                    <a:pt x="56" y="30"/>
                  </a:lnTo>
                  <a:lnTo>
                    <a:pt x="56" y="27"/>
                  </a:lnTo>
                  <a:lnTo>
                    <a:pt x="59" y="23"/>
                  </a:lnTo>
                  <a:lnTo>
                    <a:pt x="61" y="20"/>
                  </a:lnTo>
                  <a:lnTo>
                    <a:pt x="67" y="18"/>
                  </a:lnTo>
                  <a:lnTo>
                    <a:pt x="68" y="15"/>
                  </a:lnTo>
                  <a:lnTo>
                    <a:pt x="71" y="15"/>
                  </a:lnTo>
                  <a:lnTo>
                    <a:pt x="73" y="18"/>
                  </a:lnTo>
                  <a:lnTo>
                    <a:pt x="74" y="15"/>
                  </a:lnTo>
                  <a:lnTo>
                    <a:pt x="77" y="15"/>
                  </a:lnTo>
                  <a:lnTo>
                    <a:pt x="79" y="14"/>
                  </a:lnTo>
                  <a:lnTo>
                    <a:pt x="82" y="14"/>
                  </a:lnTo>
                  <a:lnTo>
                    <a:pt x="82" y="18"/>
                  </a:lnTo>
                  <a:lnTo>
                    <a:pt x="82" y="23"/>
                  </a:lnTo>
                  <a:lnTo>
                    <a:pt x="83" y="23"/>
                  </a:lnTo>
                  <a:lnTo>
                    <a:pt x="83" y="18"/>
                  </a:lnTo>
                  <a:lnTo>
                    <a:pt x="85" y="15"/>
                  </a:lnTo>
                  <a:lnTo>
                    <a:pt x="86" y="18"/>
                  </a:lnTo>
                  <a:lnTo>
                    <a:pt x="91" y="20"/>
                  </a:lnTo>
                  <a:lnTo>
                    <a:pt x="94" y="20"/>
                  </a:lnTo>
                  <a:lnTo>
                    <a:pt x="92" y="18"/>
                  </a:lnTo>
                  <a:lnTo>
                    <a:pt x="97" y="18"/>
                  </a:lnTo>
                  <a:lnTo>
                    <a:pt x="101" y="15"/>
                  </a:lnTo>
                  <a:lnTo>
                    <a:pt x="100" y="14"/>
                  </a:lnTo>
                  <a:lnTo>
                    <a:pt x="98" y="14"/>
                  </a:lnTo>
                  <a:lnTo>
                    <a:pt x="95" y="12"/>
                  </a:lnTo>
                  <a:lnTo>
                    <a:pt x="94" y="8"/>
                  </a:lnTo>
                  <a:lnTo>
                    <a:pt x="97" y="6"/>
                  </a:lnTo>
                  <a:lnTo>
                    <a:pt x="98" y="2"/>
                  </a:lnTo>
                  <a:lnTo>
                    <a:pt x="104" y="0"/>
                  </a:lnTo>
                  <a:lnTo>
                    <a:pt x="112" y="6"/>
                  </a:lnTo>
                  <a:lnTo>
                    <a:pt x="112" y="8"/>
                  </a:lnTo>
                  <a:lnTo>
                    <a:pt x="122" y="18"/>
                  </a:lnTo>
                  <a:lnTo>
                    <a:pt x="122" y="21"/>
                  </a:lnTo>
                  <a:lnTo>
                    <a:pt x="121" y="23"/>
                  </a:lnTo>
                  <a:lnTo>
                    <a:pt x="118" y="24"/>
                  </a:lnTo>
                  <a:lnTo>
                    <a:pt x="116" y="26"/>
                  </a:lnTo>
                  <a:lnTo>
                    <a:pt x="109" y="27"/>
                  </a:lnTo>
                  <a:lnTo>
                    <a:pt x="107" y="30"/>
                  </a:lnTo>
                  <a:lnTo>
                    <a:pt x="106" y="33"/>
                  </a:lnTo>
                  <a:lnTo>
                    <a:pt x="107" y="36"/>
                  </a:lnTo>
                  <a:lnTo>
                    <a:pt x="115" y="45"/>
                  </a:lnTo>
                  <a:lnTo>
                    <a:pt x="115" y="49"/>
                  </a:lnTo>
                  <a:lnTo>
                    <a:pt x="113" y="49"/>
                  </a:lnTo>
                  <a:lnTo>
                    <a:pt x="110" y="46"/>
                  </a:lnTo>
                  <a:lnTo>
                    <a:pt x="107" y="48"/>
                  </a:lnTo>
                  <a:lnTo>
                    <a:pt x="109" y="52"/>
                  </a:lnTo>
                  <a:lnTo>
                    <a:pt x="110" y="54"/>
                  </a:lnTo>
                  <a:lnTo>
                    <a:pt x="112" y="57"/>
                  </a:lnTo>
                  <a:lnTo>
                    <a:pt x="113" y="58"/>
                  </a:lnTo>
                  <a:lnTo>
                    <a:pt x="115" y="64"/>
                  </a:lnTo>
                  <a:lnTo>
                    <a:pt x="112" y="67"/>
                  </a:lnTo>
                  <a:lnTo>
                    <a:pt x="107" y="72"/>
                  </a:lnTo>
                  <a:lnTo>
                    <a:pt x="98" y="72"/>
                  </a:lnTo>
                  <a:lnTo>
                    <a:pt x="97" y="75"/>
                  </a:lnTo>
                  <a:lnTo>
                    <a:pt x="97" y="79"/>
                  </a:lnTo>
                  <a:lnTo>
                    <a:pt x="97" y="88"/>
                  </a:lnTo>
                  <a:lnTo>
                    <a:pt x="95" y="93"/>
                  </a:lnTo>
                  <a:lnTo>
                    <a:pt x="91" y="94"/>
                  </a:lnTo>
                  <a:lnTo>
                    <a:pt x="88" y="94"/>
                  </a:lnTo>
                  <a:lnTo>
                    <a:pt x="80" y="82"/>
                  </a:lnTo>
                  <a:lnTo>
                    <a:pt x="85" y="55"/>
                  </a:lnTo>
                  <a:lnTo>
                    <a:pt x="82" y="55"/>
                  </a:lnTo>
                  <a:lnTo>
                    <a:pt x="80" y="58"/>
                  </a:lnTo>
                  <a:lnTo>
                    <a:pt x="74" y="58"/>
                  </a:lnTo>
                  <a:lnTo>
                    <a:pt x="74" y="63"/>
                  </a:lnTo>
                  <a:lnTo>
                    <a:pt x="73" y="64"/>
                  </a:lnTo>
                  <a:lnTo>
                    <a:pt x="74" y="67"/>
                  </a:lnTo>
                  <a:lnTo>
                    <a:pt x="74" y="75"/>
                  </a:lnTo>
                  <a:lnTo>
                    <a:pt x="71" y="78"/>
                  </a:lnTo>
                  <a:lnTo>
                    <a:pt x="68" y="73"/>
                  </a:lnTo>
                  <a:lnTo>
                    <a:pt x="65" y="73"/>
                  </a:lnTo>
                  <a:lnTo>
                    <a:pt x="65" y="75"/>
                  </a:lnTo>
                  <a:lnTo>
                    <a:pt x="64" y="78"/>
                  </a:lnTo>
                  <a:lnTo>
                    <a:pt x="67" y="81"/>
                  </a:lnTo>
                  <a:lnTo>
                    <a:pt x="70" y="81"/>
                  </a:lnTo>
                  <a:lnTo>
                    <a:pt x="71" y="88"/>
                  </a:lnTo>
                  <a:lnTo>
                    <a:pt x="70" y="93"/>
                  </a:lnTo>
                  <a:lnTo>
                    <a:pt x="65" y="94"/>
                  </a:lnTo>
                  <a:lnTo>
                    <a:pt x="65" y="102"/>
                  </a:lnTo>
                  <a:lnTo>
                    <a:pt x="64" y="105"/>
                  </a:lnTo>
                  <a:lnTo>
                    <a:pt x="64" y="103"/>
                  </a:lnTo>
                  <a:lnTo>
                    <a:pt x="61" y="105"/>
                  </a:lnTo>
                  <a:lnTo>
                    <a:pt x="56" y="88"/>
                  </a:lnTo>
                  <a:lnTo>
                    <a:pt x="55" y="90"/>
                  </a:lnTo>
                  <a:lnTo>
                    <a:pt x="52" y="88"/>
                  </a:lnTo>
                  <a:lnTo>
                    <a:pt x="53" y="97"/>
                  </a:lnTo>
                  <a:lnTo>
                    <a:pt x="55" y="99"/>
                  </a:lnTo>
                  <a:lnTo>
                    <a:pt x="52" y="102"/>
                  </a:lnTo>
                  <a:lnTo>
                    <a:pt x="55" y="103"/>
                  </a:lnTo>
                  <a:lnTo>
                    <a:pt x="49" y="106"/>
                  </a:lnTo>
                  <a:lnTo>
                    <a:pt x="53" y="108"/>
                  </a:lnTo>
                  <a:lnTo>
                    <a:pt x="55" y="115"/>
                  </a:lnTo>
                  <a:lnTo>
                    <a:pt x="53" y="115"/>
                  </a:lnTo>
                  <a:lnTo>
                    <a:pt x="52" y="120"/>
                  </a:lnTo>
                  <a:lnTo>
                    <a:pt x="49" y="121"/>
                  </a:lnTo>
                  <a:lnTo>
                    <a:pt x="47" y="121"/>
                  </a:lnTo>
                  <a:lnTo>
                    <a:pt x="44" y="117"/>
                  </a:lnTo>
                  <a:lnTo>
                    <a:pt x="43" y="126"/>
                  </a:lnTo>
                  <a:lnTo>
                    <a:pt x="40" y="120"/>
                  </a:lnTo>
                  <a:lnTo>
                    <a:pt x="40" y="112"/>
                  </a:lnTo>
                  <a:lnTo>
                    <a:pt x="37" y="112"/>
                  </a:lnTo>
                  <a:lnTo>
                    <a:pt x="36" y="108"/>
                  </a:lnTo>
                  <a:lnTo>
                    <a:pt x="36" y="103"/>
                  </a:lnTo>
                  <a:lnTo>
                    <a:pt x="36" y="97"/>
                  </a:lnTo>
                  <a:lnTo>
                    <a:pt x="31" y="100"/>
                  </a:lnTo>
                  <a:lnTo>
                    <a:pt x="31" y="109"/>
                  </a:lnTo>
                  <a:lnTo>
                    <a:pt x="28" y="117"/>
                  </a:lnTo>
                  <a:lnTo>
                    <a:pt x="25" y="114"/>
                  </a:lnTo>
                  <a:lnTo>
                    <a:pt x="18" y="109"/>
                  </a:lnTo>
                  <a:lnTo>
                    <a:pt x="18" y="108"/>
                  </a:lnTo>
                  <a:lnTo>
                    <a:pt x="18" y="106"/>
                  </a:lnTo>
                  <a:lnTo>
                    <a:pt x="18" y="102"/>
                  </a:lnTo>
                  <a:lnTo>
                    <a:pt x="16" y="109"/>
                  </a:lnTo>
                  <a:lnTo>
                    <a:pt x="13" y="111"/>
                  </a:lnTo>
                  <a:lnTo>
                    <a:pt x="12" y="115"/>
                  </a:lnTo>
                  <a:lnTo>
                    <a:pt x="7" y="117"/>
                  </a:lnTo>
                  <a:lnTo>
                    <a:pt x="4" y="114"/>
                  </a:lnTo>
                  <a:lnTo>
                    <a:pt x="7" y="102"/>
                  </a:lnTo>
                  <a:lnTo>
                    <a:pt x="6" y="100"/>
                  </a:lnTo>
                  <a:lnTo>
                    <a:pt x="1" y="106"/>
                  </a:lnTo>
                  <a:lnTo>
                    <a:pt x="0" y="100"/>
                  </a:lnTo>
                  <a:lnTo>
                    <a:pt x="1" y="97"/>
                  </a:lnTo>
                  <a:lnTo>
                    <a:pt x="4" y="94"/>
                  </a:lnTo>
                  <a:lnTo>
                    <a:pt x="4" y="87"/>
                  </a:lnTo>
                  <a:lnTo>
                    <a:pt x="9" y="85"/>
                  </a:lnTo>
                  <a:lnTo>
                    <a:pt x="9" y="84"/>
                  </a:lnTo>
                  <a:lnTo>
                    <a:pt x="12" y="81"/>
                  </a:lnTo>
                  <a:lnTo>
                    <a:pt x="15" y="81"/>
                  </a:lnTo>
                  <a:lnTo>
                    <a:pt x="18" y="84"/>
                  </a:lnTo>
                  <a:lnTo>
                    <a:pt x="19" y="82"/>
                  </a:lnTo>
                  <a:lnTo>
                    <a:pt x="22" y="82"/>
                  </a:lnTo>
                  <a:lnTo>
                    <a:pt x="25" y="73"/>
                  </a:lnTo>
                  <a:lnTo>
                    <a:pt x="27" y="70"/>
                  </a:lnTo>
                  <a:lnTo>
                    <a:pt x="28" y="64"/>
                  </a:lnTo>
                  <a:lnTo>
                    <a:pt x="28" y="66"/>
                  </a:lnTo>
                  <a:lnTo>
                    <a:pt x="31" y="66"/>
                  </a:lnTo>
                  <a:lnTo>
                    <a:pt x="34" y="63"/>
                  </a:lnTo>
                  <a:lnTo>
                    <a:pt x="34" y="60"/>
                  </a:lnTo>
                  <a:lnTo>
                    <a:pt x="37" y="60"/>
                  </a:lnTo>
                  <a:lnTo>
                    <a:pt x="42" y="54"/>
                  </a:lnTo>
                  <a:lnTo>
                    <a:pt x="44" y="52"/>
                  </a:lnTo>
                  <a:lnTo>
                    <a:pt x="42" y="52"/>
                  </a:lnTo>
                  <a:lnTo>
                    <a:pt x="46" y="42"/>
                  </a:lnTo>
                  <a:lnTo>
                    <a:pt x="46" y="4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29" name="Freeform 903"/>
            <p:cNvSpPr>
              <a:spLocks/>
            </p:cNvSpPr>
            <p:nvPr/>
          </p:nvSpPr>
          <p:spPr bwMode="auto">
            <a:xfrm>
              <a:off x="810" y="652"/>
              <a:ext cx="22" cy="14"/>
            </a:xfrm>
            <a:custGeom>
              <a:avLst/>
              <a:gdLst>
                <a:gd name="T0" fmla="*/ 13 w 22"/>
                <a:gd name="T1" fmla="*/ 0 h 14"/>
                <a:gd name="T2" fmla="*/ 16 w 22"/>
                <a:gd name="T3" fmla="*/ 0 h 14"/>
                <a:gd name="T4" fmla="*/ 22 w 22"/>
                <a:gd name="T5" fmla="*/ 6 h 14"/>
                <a:gd name="T6" fmla="*/ 21 w 22"/>
                <a:gd name="T7" fmla="*/ 12 h 14"/>
                <a:gd name="T8" fmla="*/ 13 w 22"/>
                <a:gd name="T9" fmla="*/ 14 h 14"/>
                <a:gd name="T10" fmla="*/ 4 w 22"/>
                <a:gd name="T11" fmla="*/ 11 h 14"/>
                <a:gd name="T12" fmla="*/ 0 w 22"/>
                <a:gd name="T13" fmla="*/ 6 h 14"/>
                <a:gd name="T14" fmla="*/ 1 w 22"/>
                <a:gd name="T15" fmla="*/ 5 h 14"/>
                <a:gd name="T16" fmla="*/ 13 w 22"/>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4"/>
                <a:gd name="T29" fmla="*/ 22 w 22"/>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4">
                  <a:moveTo>
                    <a:pt x="13" y="0"/>
                  </a:moveTo>
                  <a:lnTo>
                    <a:pt x="16" y="0"/>
                  </a:lnTo>
                  <a:lnTo>
                    <a:pt x="22" y="6"/>
                  </a:lnTo>
                  <a:lnTo>
                    <a:pt x="21" y="12"/>
                  </a:lnTo>
                  <a:lnTo>
                    <a:pt x="13" y="14"/>
                  </a:lnTo>
                  <a:lnTo>
                    <a:pt x="4" y="11"/>
                  </a:lnTo>
                  <a:lnTo>
                    <a:pt x="0" y="6"/>
                  </a:lnTo>
                  <a:lnTo>
                    <a:pt x="1" y="5"/>
                  </a:lnTo>
                  <a:lnTo>
                    <a:pt x="13"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30" name="Freeform 904"/>
            <p:cNvSpPr>
              <a:spLocks/>
            </p:cNvSpPr>
            <p:nvPr/>
          </p:nvSpPr>
          <p:spPr bwMode="auto">
            <a:xfrm>
              <a:off x="835" y="558"/>
              <a:ext cx="62" cy="60"/>
            </a:xfrm>
            <a:custGeom>
              <a:avLst/>
              <a:gdLst>
                <a:gd name="T0" fmla="*/ 23 w 62"/>
                <a:gd name="T1" fmla="*/ 6 h 60"/>
                <a:gd name="T2" fmla="*/ 26 w 62"/>
                <a:gd name="T3" fmla="*/ 8 h 60"/>
                <a:gd name="T4" fmla="*/ 26 w 62"/>
                <a:gd name="T5" fmla="*/ 6 h 60"/>
                <a:gd name="T6" fmla="*/ 29 w 62"/>
                <a:gd name="T7" fmla="*/ 5 h 60"/>
                <a:gd name="T8" fmla="*/ 39 w 62"/>
                <a:gd name="T9" fmla="*/ 3 h 60"/>
                <a:gd name="T10" fmla="*/ 39 w 62"/>
                <a:gd name="T11" fmla="*/ 5 h 60"/>
                <a:gd name="T12" fmla="*/ 42 w 62"/>
                <a:gd name="T13" fmla="*/ 6 h 60"/>
                <a:gd name="T14" fmla="*/ 45 w 62"/>
                <a:gd name="T15" fmla="*/ 2 h 60"/>
                <a:gd name="T16" fmla="*/ 53 w 62"/>
                <a:gd name="T17" fmla="*/ 0 h 60"/>
                <a:gd name="T18" fmla="*/ 60 w 62"/>
                <a:gd name="T19" fmla="*/ 3 h 60"/>
                <a:gd name="T20" fmla="*/ 62 w 62"/>
                <a:gd name="T21" fmla="*/ 6 h 60"/>
                <a:gd name="T22" fmla="*/ 60 w 62"/>
                <a:gd name="T23" fmla="*/ 12 h 60"/>
                <a:gd name="T24" fmla="*/ 59 w 62"/>
                <a:gd name="T25" fmla="*/ 15 h 60"/>
                <a:gd name="T26" fmla="*/ 45 w 62"/>
                <a:gd name="T27" fmla="*/ 20 h 60"/>
                <a:gd name="T28" fmla="*/ 41 w 62"/>
                <a:gd name="T29" fmla="*/ 20 h 60"/>
                <a:gd name="T30" fmla="*/ 41 w 62"/>
                <a:gd name="T31" fmla="*/ 21 h 60"/>
                <a:gd name="T32" fmla="*/ 39 w 62"/>
                <a:gd name="T33" fmla="*/ 21 h 60"/>
                <a:gd name="T34" fmla="*/ 41 w 62"/>
                <a:gd name="T35" fmla="*/ 24 h 60"/>
                <a:gd name="T36" fmla="*/ 39 w 62"/>
                <a:gd name="T37" fmla="*/ 26 h 60"/>
                <a:gd name="T38" fmla="*/ 32 w 62"/>
                <a:gd name="T39" fmla="*/ 26 h 60"/>
                <a:gd name="T40" fmla="*/ 33 w 62"/>
                <a:gd name="T41" fmla="*/ 27 h 60"/>
                <a:gd name="T42" fmla="*/ 33 w 62"/>
                <a:gd name="T43" fmla="*/ 30 h 60"/>
                <a:gd name="T44" fmla="*/ 35 w 62"/>
                <a:gd name="T45" fmla="*/ 27 h 60"/>
                <a:gd name="T46" fmla="*/ 36 w 62"/>
                <a:gd name="T47" fmla="*/ 30 h 60"/>
                <a:gd name="T48" fmla="*/ 33 w 62"/>
                <a:gd name="T49" fmla="*/ 33 h 60"/>
                <a:gd name="T50" fmla="*/ 38 w 62"/>
                <a:gd name="T51" fmla="*/ 29 h 60"/>
                <a:gd name="T52" fmla="*/ 39 w 62"/>
                <a:gd name="T53" fmla="*/ 29 h 60"/>
                <a:gd name="T54" fmla="*/ 39 w 62"/>
                <a:gd name="T55" fmla="*/ 33 h 60"/>
                <a:gd name="T56" fmla="*/ 41 w 62"/>
                <a:gd name="T57" fmla="*/ 32 h 60"/>
                <a:gd name="T58" fmla="*/ 41 w 62"/>
                <a:gd name="T59" fmla="*/ 27 h 60"/>
                <a:gd name="T60" fmla="*/ 42 w 62"/>
                <a:gd name="T61" fmla="*/ 26 h 60"/>
                <a:gd name="T62" fmla="*/ 44 w 62"/>
                <a:gd name="T63" fmla="*/ 29 h 60"/>
                <a:gd name="T64" fmla="*/ 47 w 62"/>
                <a:gd name="T65" fmla="*/ 29 h 60"/>
                <a:gd name="T66" fmla="*/ 53 w 62"/>
                <a:gd name="T67" fmla="*/ 27 h 60"/>
                <a:gd name="T68" fmla="*/ 53 w 62"/>
                <a:gd name="T69" fmla="*/ 47 h 60"/>
                <a:gd name="T70" fmla="*/ 50 w 62"/>
                <a:gd name="T71" fmla="*/ 51 h 60"/>
                <a:gd name="T72" fmla="*/ 38 w 62"/>
                <a:gd name="T73" fmla="*/ 54 h 60"/>
                <a:gd name="T74" fmla="*/ 36 w 62"/>
                <a:gd name="T75" fmla="*/ 53 h 60"/>
                <a:gd name="T76" fmla="*/ 23 w 62"/>
                <a:gd name="T77" fmla="*/ 60 h 60"/>
                <a:gd name="T78" fmla="*/ 20 w 62"/>
                <a:gd name="T79" fmla="*/ 60 h 60"/>
                <a:gd name="T80" fmla="*/ 15 w 62"/>
                <a:gd name="T81" fmla="*/ 59 h 60"/>
                <a:gd name="T82" fmla="*/ 14 w 62"/>
                <a:gd name="T83" fmla="*/ 56 h 60"/>
                <a:gd name="T84" fmla="*/ 14 w 62"/>
                <a:gd name="T85" fmla="*/ 53 h 60"/>
                <a:gd name="T86" fmla="*/ 5 w 62"/>
                <a:gd name="T87" fmla="*/ 50 h 60"/>
                <a:gd name="T88" fmla="*/ 2 w 62"/>
                <a:gd name="T89" fmla="*/ 47 h 60"/>
                <a:gd name="T90" fmla="*/ 2 w 62"/>
                <a:gd name="T91" fmla="*/ 42 h 60"/>
                <a:gd name="T92" fmla="*/ 3 w 62"/>
                <a:gd name="T93" fmla="*/ 41 h 60"/>
                <a:gd name="T94" fmla="*/ 0 w 62"/>
                <a:gd name="T95" fmla="*/ 26 h 60"/>
                <a:gd name="T96" fmla="*/ 2 w 62"/>
                <a:gd name="T97" fmla="*/ 20 h 60"/>
                <a:gd name="T98" fmla="*/ 2 w 62"/>
                <a:gd name="T99" fmla="*/ 18 h 60"/>
                <a:gd name="T100" fmla="*/ 9 w 62"/>
                <a:gd name="T101" fmla="*/ 15 h 60"/>
                <a:gd name="T102" fmla="*/ 11 w 62"/>
                <a:gd name="T103" fmla="*/ 12 h 60"/>
                <a:gd name="T104" fmla="*/ 14 w 62"/>
                <a:gd name="T105" fmla="*/ 11 h 60"/>
                <a:gd name="T106" fmla="*/ 17 w 62"/>
                <a:gd name="T107" fmla="*/ 12 h 60"/>
                <a:gd name="T108" fmla="*/ 20 w 62"/>
                <a:gd name="T109" fmla="*/ 8 h 60"/>
                <a:gd name="T110" fmla="*/ 21 w 62"/>
                <a:gd name="T111" fmla="*/ 8 h 60"/>
                <a:gd name="T112" fmla="*/ 23 w 62"/>
                <a:gd name="T113" fmla="*/ 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2"/>
                <a:gd name="T172" fmla="*/ 0 h 60"/>
                <a:gd name="T173" fmla="*/ 62 w 62"/>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2" h="60">
                  <a:moveTo>
                    <a:pt x="23" y="6"/>
                  </a:moveTo>
                  <a:lnTo>
                    <a:pt x="26" y="8"/>
                  </a:lnTo>
                  <a:lnTo>
                    <a:pt x="26" y="6"/>
                  </a:lnTo>
                  <a:lnTo>
                    <a:pt x="29" y="5"/>
                  </a:lnTo>
                  <a:lnTo>
                    <a:pt x="39" y="3"/>
                  </a:lnTo>
                  <a:lnTo>
                    <a:pt x="39" y="5"/>
                  </a:lnTo>
                  <a:lnTo>
                    <a:pt x="42" y="6"/>
                  </a:lnTo>
                  <a:lnTo>
                    <a:pt x="45" y="2"/>
                  </a:lnTo>
                  <a:lnTo>
                    <a:pt x="53" y="0"/>
                  </a:lnTo>
                  <a:lnTo>
                    <a:pt x="60" y="3"/>
                  </a:lnTo>
                  <a:lnTo>
                    <a:pt x="62" y="6"/>
                  </a:lnTo>
                  <a:lnTo>
                    <a:pt x="60" y="12"/>
                  </a:lnTo>
                  <a:lnTo>
                    <a:pt x="59" y="15"/>
                  </a:lnTo>
                  <a:lnTo>
                    <a:pt x="45" y="20"/>
                  </a:lnTo>
                  <a:lnTo>
                    <a:pt x="41" y="20"/>
                  </a:lnTo>
                  <a:lnTo>
                    <a:pt x="41" y="21"/>
                  </a:lnTo>
                  <a:lnTo>
                    <a:pt x="39" y="21"/>
                  </a:lnTo>
                  <a:lnTo>
                    <a:pt x="41" y="24"/>
                  </a:lnTo>
                  <a:lnTo>
                    <a:pt x="39" y="26"/>
                  </a:lnTo>
                  <a:lnTo>
                    <a:pt x="32" y="26"/>
                  </a:lnTo>
                  <a:lnTo>
                    <a:pt x="33" y="27"/>
                  </a:lnTo>
                  <a:lnTo>
                    <a:pt x="33" y="30"/>
                  </a:lnTo>
                  <a:lnTo>
                    <a:pt x="35" y="27"/>
                  </a:lnTo>
                  <a:lnTo>
                    <a:pt x="36" y="30"/>
                  </a:lnTo>
                  <a:lnTo>
                    <a:pt x="33" y="33"/>
                  </a:lnTo>
                  <a:lnTo>
                    <a:pt x="38" y="29"/>
                  </a:lnTo>
                  <a:lnTo>
                    <a:pt x="39" y="29"/>
                  </a:lnTo>
                  <a:lnTo>
                    <a:pt x="39" y="33"/>
                  </a:lnTo>
                  <a:lnTo>
                    <a:pt x="41" y="32"/>
                  </a:lnTo>
                  <a:lnTo>
                    <a:pt x="41" y="27"/>
                  </a:lnTo>
                  <a:lnTo>
                    <a:pt x="42" y="26"/>
                  </a:lnTo>
                  <a:lnTo>
                    <a:pt x="44" y="29"/>
                  </a:lnTo>
                  <a:lnTo>
                    <a:pt x="47" y="29"/>
                  </a:lnTo>
                  <a:lnTo>
                    <a:pt x="53" y="27"/>
                  </a:lnTo>
                  <a:lnTo>
                    <a:pt x="53" y="47"/>
                  </a:lnTo>
                  <a:lnTo>
                    <a:pt x="50" y="51"/>
                  </a:lnTo>
                  <a:lnTo>
                    <a:pt x="38" y="54"/>
                  </a:lnTo>
                  <a:lnTo>
                    <a:pt x="36" y="53"/>
                  </a:lnTo>
                  <a:lnTo>
                    <a:pt x="23" y="60"/>
                  </a:lnTo>
                  <a:lnTo>
                    <a:pt x="20" y="60"/>
                  </a:lnTo>
                  <a:lnTo>
                    <a:pt x="15" y="59"/>
                  </a:lnTo>
                  <a:lnTo>
                    <a:pt x="14" y="56"/>
                  </a:lnTo>
                  <a:lnTo>
                    <a:pt x="14" y="53"/>
                  </a:lnTo>
                  <a:lnTo>
                    <a:pt x="5" y="50"/>
                  </a:lnTo>
                  <a:lnTo>
                    <a:pt x="2" y="47"/>
                  </a:lnTo>
                  <a:lnTo>
                    <a:pt x="2" y="42"/>
                  </a:lnTo>
                  <a:lnTo>
                    <a:pt x="3" y="41"/>
                  </a:lnTo>
                  <a:lnTo>
                    <a:pt x="0" y="26"/>
                  </a:lnTo>
                  <a:lnTo>
                    <a:pt x="2" y="20"/>
                  </a:lnTo>
                  <a:lnTo>
                    <a:pt x="2" y="18"/>
                  </a:lnTo>
                  <a:lnTo>
                    <a:pt x="9" y="15"/>
                  </a:lnTo>
                  <a:lnTo>
                    <a:pt x="11" y="12"/>
                  </a:lnTo>
                  <a:lnTo>
                    <a:pt x="14" y="11"/>
                  </a:lnTo>
                  <a:lnTo>
                    <a:pt x="17" y="12"/>
                  </a:lnTo>
                  <a:lnTo>
                    <a:pt x="20" y="8"/>
                  </a:lnTo>
                  <a:lnTo>
                    <a:pt x="21" y="8"/>
                  </a:lnTo>
                  <a:lnTo>
                    <a:pt x="23"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31" name="Freeform 905"/>
            <p:cNvSpPr>
              <a:spLocks/>
            </p:cNvSpPr>
            <p:nvPr/>
          </p:nvSpPr>
          <p:spPr bwMode="auto">
            <a:xfrm>
              <a:off x="807" y="564"/>
              <a:ext cx="24" cy="27"/>
            </a:xfrm>
            <a:custGeom>
              <a:avLst/>
              <a:gdLst>
                <a:gd name="T0" fmla="*/ 1 w 24"/>
                <a:gd name="T1" fmla="*/ 8 h 27"/>
                <a:gd name="T2" fmla="*/ 3 w 24"/>
                <a:gd name="T3" fmla="*/ 6 h 27"/>
                <a:gd name="T4" fmla="*/ 4 w 24"/>
                <a:gd name="T5" fmla="*/ 8 h 27"/>
                <a:gd name="T6" fmla="*/ 4 w 24"/>
                <a:gd name="T7" fmla="*/ 5 h 27"/>
                <a:gd name="T8" fmla="*/ 6 w 24"/>
                <a:gd name="T9" fmla="*/ 3 h 27"/>
                <a:gd name="T10" fmla="*/ 10 w 24"/>
                <a:gd name="T11" fmla="*/ 0 h 27"/>
                <a:gd name="T12" fmla="*/ 12 w 24"/>
                <a:gd name="T13" fmla="*/ 2 h 27"/>
                <a:gd name="T14" fmla="*/ 10 w 24"/>
                <a:gd name="T15" fmla="*/ 3 h 27"/>
                <a:gd name="T16" fmla="*/ 12 w 24"/>
                <a:gd name="T17" fmla="*/ 6 h 27"/>
                <a:gd name="T18" fmla="*/ 22 w 24"/>
                <a:gd name="T19" fmla="*/ 15 h 27"/>
                <a:gd name="T20" fmla="*/ 24 w 24"/>
                <a:gd name="T21" fmla="*/ 20 h 27"/>
                <a:gd name="T22" fmla="*/ 21 w 24"/>
                <a:gd name="T23" fmla="*/ 24 h 27"/>
                <a:gd name="T24" fmla="*/ 13 w 24"/>
                <a:gd name="T25" fmla="*/ 27 h 27"/>
                <a:gd name="T26" fmla="*/ 9 w 24"/>
                <a:gd name="T27" fmla="*/ 23 h 27"/>
                <a:gd name="T28" fmla="*/ 4 w 24"/>
                <a:gd name="T29" fmla="*/ 15 h 27"/>
                <a:gd name="T30" fmla="*/ 3 w 24"/>
                <a:gd name="T31" fmla="*/ 15 h 27"/>
                <a:gd name="T32" fmla="*/ 1 w 24"/>
                <a:gd name="T33" fmla="*/ 11 h 27"/>
                <a:gd name="T34" fmla="*/ 0 w 24"/>
                <a:gd name="T35" fmla="*/ 9 h 27"/>
                <a:gd name="T36" fmla="*/ 1 w 24"/>
                <a:gd name="T37" fmla="*/ 8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7"/>
                <a:gd name="T59" fmla="*/ 24 w 24"/>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7">
                  <a:moveTo>
                    <a:pt x="1" y="8"/>
                  </a:moveTo>
                  <a:lnTo>
                    <a:pt x="3" y="6"/>
                  </a:lnTo>
                  <a:lnTo>
                    <a:pt x="4" y="8"/>
                  </a:lnTo>
                  <a:lnTo>
                    <a:pt x="4" y="5"/>
                  </a:lnTo>
                  <a:lnTo>
                    <a:pt x="6" y="3"/>
                  </a:lnTo>
                  <a:lnTo>
                    <a:pt x="10" y="0"/>
                  </a:lnTo>
                  <a:lnTo>
                    <a:pt x="12" y="2"/>
                  </a:lnTo>
                  <a:lnTo>
                    <a:pt x="10" y="3"/>
                  </a:lnTo>
                  <a:lnTo>
                    <a:pt x="12" y="6"/>
                  </a:lnTo>
                  <a:lnTo>
                    <a:pt x="22" y="15"/>
                  </a:lnTo>
                  <a:lnTo>
                    <a:pt x="24" y="20"/>
                  </a:lnTo>
                  <a:lnTo>
                    <a:pt x="21" y="24"/>
                  </a:lnTo>
                  <a:lnTo>
                    <a:pt x="13" y="27"/>
                  </a:lnTo>
                  <a:lnTo>
                    <a:pt x="9" y="23"/>
                  </a:lnTo>
                  <a:lnTo>
                    <a:pt x="4" y="15"/>
                  </a:lnTo>
                  <a:lnTo>
                    <a:pt x="3" y="15"/>
                  </a:lnTo>
                  <a:lnTo>
                    <a:pt x="1" y="11"/>
                  </a:lnTo>
                  <a:lnTo>
                    <a:pt x="0" y="9"/>
                  </a:lnTo>
                  <a:lnTo>
                    <a:pt x="1" y="8"/>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32" name="Freeform 906"/>
            <p:cNvSpPr>
              <a:spLocks/>
            </p:cNvSpPr>
            <p:nvPr/>
          </p:nvSpPr>
          <p:spPr bwMode="auto">
            <a:xfrm>
              <a:off x="835" y="506"/>
              <a:ext cx="66" cy="40"/>
            </a:xfrm>
            <a:custGeom>
              <a:avLst/>
              <a:gdLst>
                <a:gd name="T0" fmla="*/ 57 w 66"/>
                <a:gd name="T1" fmla="*/ 9 h 40"/>
                <a:gd name="T2" fmla="*/ 59 w 66"/>
                <a:gd name="T3" fmla="*/ 13 h 40"/>
                <a:gd name="T4" fmla="*/ 63 w 66"/>
                <a:gd name="T5" fmla="*/ 13 h 40"/>
                <a:gd name="T6" fmla="*/ 63 w 66"/>
                <a:gd name="T7" fmla="*/ 16 h 40"/>
                <a:gd name="T8" fmla="*/ 66 w 66"/>
                <a:gd name="T9" fmla="*/ 19 h 40"/>
                <a:gd name="T10" fmla="*/ 66 w 66"/>
                <a:gd name="T11" fmla="*/ 36 h 40"/>
                <a:gd name="T12" fmla="*/ 63 w 66"/>
                <a:gd name="T13" fmla="*/ 37 h 40"/>
                <a:gd name="T14" fmla="*/ 60 w 66"/>
                <a:gd name="T15" fmla="*/ 37 h 40"/>
                <a:gd name="T16" fmla="*/ 57 w 66"/>
                <a:gd name="T17" fmla="*/ 36 h 40"/>
                <a:gd name="T18" fmla="*/ 48 w 66"/>
                <a:gd name="T19" fmla="*/ 39 h 40"/>
                <a:gd name="T20" fmla="*/ 45 w 66"/>
                <a:gd name="T21" fmla="*/ 39 h 40"/>
                <a:gd name="T22" fmla="*/ 39 w 66"/>
                <a:gd name="T23" fmla="*/ 31 h 40"/>
                <a:gd name="T24" fmla="*/ 36 w 66"/>
                <a:gd name="T25" fmla="*/ 31 h 40"/>
                <a:gd name="T26" fmla="*/ 35 w 66"/>
                <a:gd name="T27" fmla="*/ 28 h 40"/>
                <a:gd name="T28" fmla="*/ 33 w 66"/>
                <a:gd name="T29" fmla="*/ 28 h 40"/>
                <a:gd name="T30" fmla="*/ 33 w 66"/>
                <a:gd name="T31" fmla="*/ 27 h 40"/>
                <a:gd name="T32" fmla="*/ 33 w 66"/>
                <a:gd name="T33" fmla="*/ 31 h 40"/>
                <a:gd name="T34" fmla="*/ 35 w 66"/>
                <a:gd name="T35" fmla="*/ 36 h 40"/>
                <a:gd name="T36" fmla="*/ 32 w 66"/>
                <a:gd name="T37" fmla="*/ 36 h 40"/>
                <a:gd name="T38" fmla="*/ 33 w 66"/>
                <a:gd name="T39" fmla="*/ 39 h 40"/>
                <a:gd name="T40" fmla="*/ 26 w 66"/>
                <a:gd name="T41" fmla="*/ 40 h 40"/>
                <a:gd name="T42" fmla="*/ 24 w 66"/>
                <a:gd name="T43" fmla="*/ 33 h 40"/>
                <a:gd name="T44" fmla="*/ 18 w 66"/>
                <a:gd name="T45" fmla="*/ 33 h 40"/>
                <a:gd name="T46" fmla="*/ 17 w 66"/>
                <a:gd name="T47" fmla="*/ 30 h 40"/>
                <a:gd name="T48" fmla="*/ 15 w 66"/>
                <a:gd name="T49" fmla="*/ 30 h 40"/>
                <a:gd name="T50" fmla="*/ 15 w 66"/>
                <a:gd name="T51" fmla="*/ 31 h 40"/>
                <a:gd name="T52" fmla="*/ 15 w 66"/>
                <a:gd name="T53" fmla="*/ 33 h 40"/>
                <a:gd name="T54" fmla="*/ 14 w 66"/>
                <a:gd name="T55" fmla="*/ 33 h 40"/>
                <a:gd name="T56" fmla="*/ 9 w 66"/>
                <a:gd name="T57" fmla="*/ 34 h 40"/>
                <a:gd name="T58" fmla="*/ 9 w 66"/>
                <a:gd name="T59" fmla="*/ 37 h 40"/>
                <a:gd name="T60" fmla="*/ 9 w 66"/>
                <a:gd name="T61" fmla="*/ 39 h 40"/>
                <a:gd name="T62" fmla="*/ 9 w 66"/>
                <a:gd name="T63" fmla="*/ 37 h 40"/>
                <a:gd name="T64" fmla="*/ 5 w 66"/>
                <a:gd name="T65" fmla="*/ 40 h 40"/>
                <a:gd name="T66" fmla="*/ 2 w 66"/>
                <a:gd name="T67" fmla="*/ 39 h 40"/>
                <a:gd name="T68" fmla="*/ 2 w 66"/>
                <a:gd name="T69" fmla="*/ 36 h 40"/>
                <a:gd name="T70" fmla="*/ 0 w 66"/>
                <a:gd name="T71" fmla="*/ 36 h 40"/>
                <a:gd name="T72" fmla="*/ 2 w 66"/>
                <a:gd name="T73" fmla="*/ 28 h 40"/>
                <a:gd name="T74" fmla="*/ 6 w 66"/>
                <a:gd name="T75" fmla="*/ 24 h 40"/>
                <a:gd name="T76" fmla="*/ 8 w 66"/>
                <a:gd name="T77" fmla="*/ 25 h 40"/>
                <a:gd name="T78" fmla="*/ 11 w 66"/>
                <a:gd name="T79" fmla="*/ 24 h 40"/>
                <a:gd name="T80" fmla="*/ 11 w 66"/>
                <a:gd name="T81" fmla="*/ 22 h 40"/>
                <a:gd name="T82" fmla="*/ 17 w 66"/>
                <a:gd name="T83" fmla="*/ 18 h 40"/>
                <a:gd name="T84" fmla="*/ 32 w 66"/>
                <a:gd name="T85" fmla="*/ 13 h 40"/>
                <a:gd name="T86" fmla="*/ 36 w 66"/>
                <a:gd name="T87" fmla="*/ 4 h 40"/>
                <a:gd name="T88" fmla="*/ 36 w 66"/>
                <a:gd name="T89" fmla="*/ 7 h 40"/>
                <a:gd name="T90" fmla="*/ 42 w 66"/>
                <a:gd name="T91" fmla="*/ 0 h 40"/>
                <a:gd name="T92" fmla="*/ 48 w 66"/>
                <a:gd name="T93" fmla="*/ 0 h 40"/>
                <a:gd name="T94" fmla="*/ 50 w 66"/>
                <a:gd name="T95" fmla="*/ 1 h 40"/>
                <a:gd name="T96" fmla="*/ 50 w 66"/>
                <a:gd name="T97" fmla="*/ 3 h 40"/>
                <a:gd name="T98" fmla="*/ 51 w 66"/>
                <a:gd name="T99" fmla="*/ 3 h 40"/>
                <a:gd name="T100" fmla="*/ 53 w 66"/>
                <a:gd name="T101" fmla="*/ 6 h 40"/>
                <a:gd name="T102" fmla="*/ 57 w 66"/>
                <a:gd name="T103" fmla="*/ 7 h 40"/>
                <a:gd name="T104" fmla="*/ 57 w 66"/>
                <a:gd name="T105" fmla="*/ 9 h 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6"/>
                <a:gd name="T160" fmla="*/ 0 h 40"/>
                <a:gd name="T161" fmla="*/ 66 w 66"/>
                <a:gd name="T162" fmla="*/ 40 h 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6" h="40">
                  <a:moveTo>
                    <a:pt x="57" y="9"/>
                  </a:moveTo>
                  <a:lnTo>
                    <a:pt x="59" y="13"/>
                  </a:lnTo>
                  <a:lnTo>
                    <a:pt x="63" y="13"/>
                  </a:lnTo>
                  <a:lnTo>
                    <a:pt x="63" y="16"/>
                  </a:lnTo>
                  <a:lnTo>
                    <a:pt x="66" y="19"/>
                  </a:lnTo>
                  <a:lnTo>
                    <a:pt x="66" y="36"/>
                  </a:lnTo>
                  <a:lnTo>
                    <a:pt x="63" y="37"/>
                  </a:lnTo>
                  <a:lnTo>
                    <a:pt x="60" y="37"/>
                  </a:lnTo>
                  <a:lnTo>
                    <a:pt x="57" y="36"/>
                  </a:lnTo>
                  <a:lnTo>
                    <a:pt x="48" y="39"/>
                  </a:lnTo>
                  <a:lnTo>
                    <a:pt x="45" y="39"/>
                  </a:lnTo>
                  <a:lnTo>
                    <a:pt x="39" y="31"/>
                  </a:lnTo>
                  <a:lnTo>
                    <a:pt x="36" y="31"/>
                  </a:lnTo>
                  <a:lnTo>
                    <a:pt x="35" y="28"/>
                  </a:lnTo>
                  <a:lnTo>
                    <a:pt x="33" y="28"/>
                  </a:lnTo>
                  <a:lnTo>
                    <a:pt x="33" y="27"/>
                  </a:lnTo>
                  <a:lnTo>
                    <a:pt x="33" y="31"/>
                  </a:lnTo>
                  <a:lnTo>
                    <a:pt x="35" y="36"/>
                  </a:lnTo>
                  <a:lnTo>
                    <a:pt x="32" y="36"/>
                  </a:lnTo>
                  <a:lnTo>
                    <a:pt x="33" y="39"/>
                  </a:lnTo>
                  <a:lnTo>
                    <a:pt x="26" y="40"/>
                  </a:lnTo>
                  <a:lnTo>
                    <a:pt x="24" y="33"/>
                  </a:lnTo>
                  <a:lnTo>
                    <a:pt x="18" y="33"/>
                  </a:lnTo>
                  <a:lnTo>
                    <a:pt x="17" y="30"/>
                  </a:lnTo>
                  <a:lnTo>
                    <a:pt x="15" y="30"/>
                  </a:lnTo>
                  <a:lnTo>
                    <a:pt x="15" y="31"/>
                  </a:lnTo>
                  <a:lnTo>
                    <a:pt x="15" y="33"/>
                  </a:lnTo>
                  <a:lnTo>
                    <a:pt x="14" y="33"/>
                  </a:lnTo>
                  <a:lnTo>
                    <a:pt x="9" y="34"/>
                  </a:lnTo>
                  <a:lnTo>
                    <a:pt x="9" y="37"/>
                  </a:lnTo>
                  <a:lnTo>
                    <a:pt x="9" y="39"/>
                  </a:lnTo>
                  <a:lnTo>
                    <a:pt x="9" y="37"/>
                  </a:lnTo>
                  <a:lnTo>
                    <a:pt x="5" y="40"/>
                  </a:lnTo>
                  <a:lnTo>
                    <a:pt x="2" y="39"/>
                  </a:lnTo>
                  <a:lnTo>
                    <a:pt x="2" y="36"/>
                  </a:lnTo>
                  <a:lnTo>
                    <a:pt x="0" y="36"/>
                  </a:lnTo>
                  <a:lnTo>
                    <a:pt x="2" y="28"/>
                  </a:lnTo>
                  <a:lnTo>
                    <a:pt x="6" y="24"/>
                  </a:lnTo>
                  <a:lnTo>
                    <a:pt x="8" y="25"/>
                  </a:lnTo>
                  <a:lnTo>
                    <a:pt x="11" y="24"/>
                  </a:lnTo>
                  <a:lnTo>
                    <a:pt x="11" y="22"/>
                  </a:lnTo>
                  <a:lnTo>
                    <a:pt x="17" y="18"/>
                  </a:lnTo>
                  <a:lnTo>
                    <a:pt x="32" y="13"/>
                  </a:lnTo>
                  <a:lnTo>
                    <a:pt x="36" y="4"/>
                  </a:lnTo>
                  <a:lnTo>
                    <a:pt x="36" y="7"/>
                  </a:lnTo>
                  <a:lnTo>
                    <a:pt x="42" y="0"/>
                  </a:lnTo>
                  <a:lnTo>
                    <a:pt x="48" y="0"/>
                  </a:lnTo>
                  <a:lnTo>
                    <a:pt x="50" y="1"/>
                  </a:lnTo>
                  <a:lnTo>
                    <a:pt x="50" y="3"/>
                  </a:lnTo>
                  <a:lnTo>
                    <a:pt x="51" y="3"/>
                  </a:lnTo>
                  <a:lnTo>
                    <a:pt x="53" y="6"/>
                  </a:lnTo>
                  <a:lnTo>
                    <a:pt x="57" y="7"/>
                  </a:lnTo>
                  <a:lnTo>
                    <a:pt x="57" y="9"/>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33" name="Freeform 907"/>
            <p:cNvSpPr>
              <a:spLocks/>
            </p:cNvSpPr>
            <p:nvPr/>
          </p:nvSpPr>
          <p:spPr bwMode="auto">
            <a:xfrm>
              <a:off x="1126" y="584"/>
              <a:ext cx="49" cy="31"/>
            </a:xfrm>
            <a:custGeom>
              <a:avLst/>
              <a:gdLst>
                <a:gd name="T0" fmla="*/ 18 w 49"/>
                <a:gd name="T1" fmla="*/ 4 h 31"/>
                <a:gd name="T2" fmla="*/ 21 w 49"/>
                <a:gd name="T3" fmla="*/ 6 h 31"/>
                <a:gd name="T4" fmla="*/ 22 w 49"/>
                <a:gd name="T5" fmla="*/ 4 h 31"/>
                <a:gd name="T6" fmla="*/ 27 w 49"/>
                <a:gd name="T7" fmla="*/ 3 h 31"/>
                <a:gd name="T8" fmla="*/ 27 w 49"/>
                <a:gd name="T9" fmla="*/ 4 h 31"/>
                <a:gd name="T10" fmla="*/ 31 w 49"/>
                <a:gd name="T11" fmla="*/ 6 h 31"/>
                <a:gd name="T12" fmla="*/ 31 w 49"/>
                <a:gd name="T13" fmla="*/ 4 h 31"/>
                <a:gd name="T14" fmla="*/ 37 w 49"/>
                <a:gd name="T15" fmla="*/ 7 h 31"/>
                <a:gd name="T16" fmla="*/ 40 w 49"/>
                <a:gd name="T17" fmla="*/ 7 h 31"/>
                <a:gd name="T18" fmla="*/ 42 w 49"/>
                <a:gd name="T19" fmla="*/ 4 h 31"/>
                <a:gd name="T20" fmla="*/ 45 w 49"/>
                <a:gd name="T21" fmla="*/ 7 h 31"/>
                <a:gd name="T22" fmla="*/ 48 w 49"/>
                <a:gd name="T23" fmla="*/ 9 h 31"/>
                <a:gd name="T24" fmla="*/ 49 w 49"/>
                <a:gd name="T25" fmla="*/ 13 h 31"/>
                <a:gd name="T26" fmla="*/ 49 w 49"/>
                <a:gd name="T27" fmla="*/ 15 h 31"/>
                <a:gd name="T28" fmla="*/ 45 w 49"/>
                <a:gd name="T29" fmla="*/ 16 h 31"/>
                <a:gd name="T30" fmla="*/ 45 w 49"/>
                <a:gd name="T31" fmla="*/ 18 h 31"/>
                <a:gd name="T32" fmla="*/ 45 w 49"/>
                <a:gd name="T33" fmla="*/ 19 h 31"/>
                <a:gd name="T34" fmla="*/ 46 w 49"/>
                <a:gd name="T35" fmla="*/ 22 h 31"/>
                <a:gd name="T36" fmla="*/ 45 w 49"/>
                <a:gd name="T37" fmla="*/ 25 h 31"/>
                <a:gd name="T38" fmla="*/ 45 w 49"/>
                <a:gd name="T39" fmla="*/ 28 h 31"/>
                <a:gd name="T40" fmla="*/ 43 w 49"/>
                <a:gd name="T41" fmla="*/ 31 h 31"/>
                <a:gd name="T42" fmla="*/ 37 w 49"/>
                <a:gd name="T43" fmla="*/ 31 h 31"/>
                <a:gd name="T44" fmla="*/ 31 w 49"/>
                <a:gd name="T45" fmla="*/ 30 h 31"/>
                <a:gd name="T46" fmla="*/ 30 w 49"/>
                <a:gd name="T47" fmla="*/ 28 h 31"/>
                <a:gd name="T48" fmla="*/ 24 w 49"/>
                <a:gd name="T49" fmla="*/ 28 h 31"/>
                <a:gd name="T50" fmla="*/ 24 w 49"/>
                <a:gd name="T51" fmla="*/ 27 h 31"/>
                <a:gd name="T52" fmla="*/ 19 w 49"/>
                <a:gd name="T53" fmla="*/ 30 h 31"/>
                <a:gd name="T54" fmla="*/ 19 w 49"/>
                <a:gd name="T55" fmla="*/ 28 h 31"/>
                <a:gd name="T56" fmla="*/ 16 w 49"/>
                <a:gd name="T57" fmla="*/ 27 h 31"/>
                <a:gd name="T58" fmla="*/ 9 w 49"/>
                <a:gd name="T59" fmla="*/ 27 h 31"/>
                <a:gd name="T60" fmla="*/ 7 w 49"/>
                <a:gd name="T61" fmla="*/ 24 h 31"/>
                <a:gd name="T62" fmla="*/ 4 w 49"/>
                <a:gd name="T63" fmla="*/ 24 h 31"/>
                <a:gd name="T64" fmla="*/ 1 w 49"/>
                <a:gd name="T65" fmla="*/ 19 h 31"/>
                <a:gd name="T66" fmla="*/ 0 w 49"/>
                <a:gd name="T67" fmla="*/ 16 h 31"/>
                <a:gd name="T68" fmla="*/ 0 w 49"/>
                <a:gd name="T69" fmla="*/ 13 h 31"/>
                <a:gd name="T70" fmla="*/ 0 w 49"/>
                <a:gd name="T71" fmla="*/ 9 h 31"/>
                <a:gd name="T72" fmla="*/ 3 w 49"/>
                <a:gd name="T73" fmla="*/ 6 h 31"/>
                <a:gd name="T74" fmla="*/ 9 w 49"/>
                <a:gd name="T75" fmla="*/ 4 h 31"/>
                <a:gd name="T76" fmla="*/ 10 w 49"/>
                <a:gd name="T77" fmla="*/ 0 h 31"/>
                <a:gd name="T78" fmla="*/ 12 w 49"/>
                <a:gd name="T79" fmla="*/ 0 h 31"/>
                <a:gd name="T80" fmla="*/ 13 w 49"/>
                <a:gd name="T81" fmla="*/ 4 h 31"/>
                <a:gd name="T82" fmla="*/ 15 w 49"/>
                <a:gd name="T83" fmla="*/ 4 h 31"/>
                <a:gd name="T84" fmla="*/ 16 w 49"/>
                <a:gd name="T85" fmla="*/ 6 h 31"/>
                <a:gd name="T86" fmla="*/ 18 w 49"/>
                <a:gd name="T87" fmla="*/ 4 h 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9"/>
                <a:gd name="T133" fmla="*/ 0 h 31"/>
                <a:gd name="T134" fmla="*/ 49 w 49"/>
                <a:gd name="T135" fmla="*/ 31 h 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9" h="31">
                  <a:moveTo>
                    <a:pt x="18" y="4"/>
                  </a:moveTo>
                  <a:lnTo>
                    <a:pt x="21" y="6"/>
                  </a:lnTo>
                  <a:lnTo>
                    <a:pt x="22" y="4"/>
                  </a:lnTo>
                  <a:lnTo>
                    <a:pt x="27" y="3"/>
                  </a:lnTo>
                  <a:lnTo>
                    <a:pt x="27" y="4"/>
                  </a:lnTo>
                  <a:lnTo>
                    <a:pt x="31" y="6"/>
                  </a:lnTo>
                  <a:lnTo>
                    <a:pt x="31" y="4"/>
                  </a:lnTo>
                  <a:lnTo>
                    <a:pt x="37" y="7"/>
                  </a:lnTo>
                  <a:lnTo>
                    <a:pt x="40" y="7"/>
                  </a:lnTo>
                  <a:lnTo>
                    <a:pt x="42" y="4"/>
                  </a:lnTo>
                  <a:lnTo>
                    <a:pt x="45" y="7"/>
                  </a:lnTo>
                  <a:lnTo>
                    <a:pt x="48" y="9"/>
                  </a:lnTo>
                  <a:lnTo>
                    <a:pt x="49" y="13"/>
                  </a:lnTo>
                  <a:lnTo>
                    <a:pt x="49" y="15"/>
                  </a:lnTo>
                  <a:lnTo>
                    <a:pt x="45" y="16"/>
                  </a:lnTo>
                  <a:lnTo>
                    <a:pt x="45" y="18"/>
                  </a:lnTo>
                  <a:lnTo>
                    <a:pt x="45" y="19"/>
                  </a:lnTo>
                  <a:lnTo>
                    <a:pt x="46" y="22"/>
                  </a:lnTo>
                  <a:lnTo>
                    <a:pt x="45" y="25"/>
                  </a:lnTo>
                  <a:lnTo>
                    <a:pt x="45" y="28"/>
                  </a:lnTo>
                  <a:lnTo>
                    <a:pt x="43" y="31"/>
                  </a:lnTo>
                  <a:lnTo>
                    <a:pt x="37" y="31"/>
                  </a:lnTo>
                  <a:lnTo>
                    <a:pt x="31" y="30"/>
                  </a:lnTo>
                  <a:lnTo>
                    <a:pt x="30" y="28"/>
                  </a:lnTo>
                  <a:lnTo>
                    <a:pt x="24" y="28"/>
                  </a:lnTo>
                  <a:lnTo>
                    <a:pt x="24" y="27"/>
                  </a:lnTo>
                  <a:lnTo>
                    <a:pt x="19" y="30"/>
                  </a:lnTo>
                  <a:lnTo>
                    <a:pt x="19" y="28"/>
                  </a:lnTo>
                  <a:lnTo>
                    <a:pt x="16" y="27"/>
                  </a:lnTo>
                  <a:lnTo>
                    <a:pt x="9" y="27"/>
                  </a:lnTo>
                  <a:lnTo>
                    <a:pt x="7" y="24"/>
                  </a:lnTo>
                  <a:lnTo>
                    <a:pt x="4" y="24"/>
                  </a:lnTo>
                  <a:lnTo>
                    <a:pt x="1" y="19"/>
                  </a:lnTo>
                  <a:lnTo>
                    <a:pt x="0" y="16"/>
                  </a:lnTo>
                  <a:lnTo>
                    <a:pt x="0" y="13"/>
                  </a:lnTo>
                  <a:lnTo>
                    <a:pt x="0" y="9"/>
                  </a:lnTo>
                  <a:lnTo>
                    <a:pt x="3" y="6"/>
                  </a:lnTo>
                  <a:lnTo>
                    <a:pt x="9" y="4"/>
                  </a:lnTo>
                  <a:lnTo>
                    <a:pt x="10" y="0"/>
                  </a:lnTo>
                  <a:lnTo>
                    <a:pt x="12" y="0"/>
                  </a:lnTo>
                  <a:lnTo>
                    <a:pt x="13" y="4"/>
                  </a:lnTo>
                  <a:lnTo>
                    <a:pt x="15" y="4"/>
                  </a:lnTo>
                  <a:lnTo>
                    <a:pt x="16" y="6"/>
                  </a:lnTo>
                  <a:lnTo>
                    <a:pt x="18" y="4"/>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34" name="Freeform 908"/>
            <p:cNvSpPr>
              <a:spLocks/>
            </p:cNvSpPr>
            <p:nvPr/>
          </p:nvSpPr>
          <p:spPr bwMode="auto">
            <a:xfrm>
              <a:off x="1111" y="638"/>
              <a:ext cx="290" cy="181"/>
            </a:xfrm>
            <a:custGeom>
              <a:avLst/>
              <a:gdLst>
                <a:gd name="T0" fmla="*/ 9 w 290"/>
                <a:gd name="T1" fmla="*/ 4 h 181"/>
                <a:gd name="T2" fmla="*/ 3 w 290"/>
                <a:gd name="T3" fmla="*/ 11 h 181"/>
                <a:gd name="T4" fmla="*/ 7 w 290"/>
                <a:gd name="T5" fmla="*/ 23 h 181"/>
                <a:gd name="T6" fmla="*/ 7 w 290"/>
                <a:gd name="T7" fmla="*/ 28 h 181"/>
                <a:gd name="T8" fmla="*/ 22 w 290"/>
                <a:gd name="T9" fmla="*/ 50 h 181"/>
                <a:gd name="T10" fmla="*/ 37 w 290"/>
                <a:gd name="T11" fmla="*/ 61 h 181"/>
                <a:gd name="T12" fmla="*/ 54 w 290"/>
                <a:gd name="T13" fmla="*/ 59 h 181"/>
                <a:gd name="T14" fmla="*/ 64 w 290"/>
                <a:gd name="T15" fmla="*/ 56 h 181"/>
                <a:gd name="T16" fmla="*/ 78 w 290"/>
                <a:gd name="T17" fmla="*/ 94 h 181"/>
                <a:gd name="T18" fmla="*/ 73 w 290"/>
                <a:gd name="T19" fmla="*/ 134 h 181"/>
                <a:gd name="T20" fmla="*/ 84 w 290"/>
                <a:gd name="T21" fmla="*/ 163 h 181"/>
                <a:gd name="T22" fmla="*/ 94 w 290"/>
                <a:gd name="T23" fmla="*/ 169 h 181"/>
                <a:gd name="T24" fmla="*/ 103 w 290"/>
                <a:gd name="T25" fmla="*/ 163 h 181"/>
                <a:gd name="T26" fmla="*/ 112 w 290"/>
                <a:gd name="T27" fmla="*/ 172 h 181"/>
                <a:gd name="T28" fmla="*/ 124 w 290"/>
                <a:gd name="T29" fmla="*/ 166 h 181"/>
                <a:gd name="T30" fmla="*/ 133 w 290"/>
                <a:gd name="T31" fmla="*/ 169 h 181"/>
                <a:gd name="T32" fmla="*/ 139 w 290"/>
                <a:gd name="T33" fmla="*/ 179 h 181"/>
                <a:gd name="T34" fmla="*/ 152 w 290"/>
                <a:gd name="T35" fmla="*/ 181 h 181"/>
                <a:gd name="T36" fmla="*/ 170 w 290"/>
                <a:gd name="T37" fmla="*/ 181 h 181"/>
                <a:gd name="T38" fmla="*/ 178 w 290"/>
                <a:gd name="T39" fmla="*/ 178 h 181"/>
                <a:gd name="T40" fmla="*/ 190 w 290"/>
                <a:gd name="T41" fmla="*/ 167 h 181"/>
                <a:gd name="T42" fmla="*/ 199 w 290"/>
                <a:gd name="T43" fmla="*/ 169 h 181"/>
                <a:gd name="T44" fmla="*/ 226 w 290"/>
                <a:gd name="T45" fmla="*/ 160 h 181"/>
                <a:gd name="T46" fmla="*/ 232 w 290"/>
                <a:gd name="T47" fmla="*/ 170 h 181"/>
                <a:gd name="T48" fmla="*/ 248 w 290"/>
                <a:gd name="T49" fmla="*/ 179 h 181"/>
                <a:gd name="T50" fmla="*/ 277 w 290"/>
                <a:gd name="T51" fmla="*/ 172 h 181"/>
                <a:gd name="T52" fmla="*/ 278 w 290"/>
                <a:gd name="T53" fmla="*/ 155 h 181"/>
                <a:gd name="T54" fmla="*/ 283 w 290"/>
                <a:gd name="T55" fmla="*/ 134 h 181"/>
                <a:gd name="T56" fmla="*/ 286 w 290"/>
                <a:gd name="T57" fmla="*/ 112 h 181"/>
                <a:gd name="T58" fmla="*/ 280 w 290"/>
                <a:gd name="T59" fmla="*/ 106 h 181"/>
                <a:gd name="T60" fmla="*/ 265 w 290"/>
                <a:gd name="T61" fmla="*/ 94 h 181"/>
                <a:gd name="T62" fmla="*/ 232 w 290"/>
                <a:gd name="T63" fmla="*/ 95 h 181"/>
                <a:gd name="T64" fmla="*/ 218 w 290"/>
                <a:gd name="T65" fmla="*/ 91 h 181"/>
                <a:gd name="T66" fmla="*/ 206 w 290"/>
                <a:gd name="T67" fmla="*/ 104 h 181"/>
                <a:gd name="T68" fmla="*/ 194 w 290"/>
                <a:gd name="T69" fmla="*/ 112 h 181"/>
                <a:gd name="T70" fmla="*/ 184 w 290"/>
                <a:gd name="T71" fmla="*/ 110 h 181"/>
                <a:gd name="T72" fmla="*/ 188 w 290"/>
                <a:gd name="T73" fmla="*/ 122 h 181"/>
                <a:gd name="T74" fmla="*/ 173 w 290"/>
                <a:gd name="T75" fmla="*/ 121 h 181"/>
                <a:gd name="T76" fmla="*/ 154 w 290"/>
                <a:gd name="T77" fmla="*/ 112 h 181"/>
                <a:gd name="T78" fmla="*/ 148 w 290"/>
                <a:gd name="T79" fmla="*/ 113 h 181"/>
                <a:gd name="T80" fmla="*/ 143 w 290"/>
                <a:gd name="T81" fmla="*/ 112 h 181"/>
                <a:gd name="T82" fmla="*/ 133 w 290"/>
                <a:gd name="T83" fmla="*/ 110 h 181"/>
                <a:gd name="T84" fmla="*/ 125 w 290"/>
                <a:gd name="T85" fmla="*/ 109 h 181"/>
                <a:gd name="T86" fmla="*/ 119 w 290"/>
                <a:gd name="T87" fmla="*/ 110 h 181"/>
                <a:gd name="T88" fmla="*/ 125 w 290"/>
                <a:gd name="T89" fmla="*/ 92 h 181"/>
                <a:gd name="T90" fmla="*/ 115 w 290"/>
                <a:gd name="T91" fmla="*/ 83 h 181"/>
                <a:gd name="T92" fmla="*/ 106 w 290"/>
                <a:gd name="T93" fmla="*/ 83 h 181"/>
                <a:gd name="T94" fmla="*/ 95 w 290"/>
                <a:gd name="T95" fmla="*/ 89 h 181"/>
                <a:gd name="T96" fmla="*/ 106 w 290"/>
                <a:gd name="T97" fmla="*/ 77 h 181"/>
                <a:gd name="T98" fmla="*/ 100 w 290"/>
                <a:gd name="T99" fmla="*/ 74 h 181"/>
                <a:gd name="T100" fmla="*/ 91 w 290"/>
                <a:gd name="T101" fmla="*/ 65 h 181"/>
                <a:gd name="T102" fmla="*/ 107 w 290"/>
                <a:gd name="T103" fmla="*/ 73 h 181"/>
                <a:gd name="T104" fmla="*/ 122 w 290"/>
                <a:gd name="T105" fmla="*/ 71 h 181"/>
                <a:gd name="T106" fmla="*/ 118 w 290"/>
                <a:gd name="T107" fmla="*/ 59 h 181"/>
                <a:gd name="T108" fmla="*/ 100 w 290"/>
                <a:gd name="T109" fmla="*/ 49 h 181"/>
                <a:gd name="T110" fmla="*/ 100 w 290"/>
                <a:gd name="T111" fmla="*/ 44 h 181"/>
                <a:gd name="T112" fmla="*/ 107 w 290"/>
                <a:gd name="T113" fmla="*/ 41 h 181"/>
                <a:gd name="T114" fmla="*/ 92 w 290"/>
                <a:gd name="T115" fmla="*/ 29 h 181"/>
                <a:gd name="T116" fmla="*/ 75 w 290"/>
                <a:gd name="T117" fmla="*/ 35 h 181"/>
                <a:gd name="T118" fmla="*/ 57 w 290"/>
                <a:gd name="T119" fmla="*/ 46 h 181"/>
                <a:gd name="T120" fmla="*/ 60 w 290"/>
                <a:gd name="T121" fmla="*/ 25 h 181"/>
                <a:gd name="T122" fmla="*/ 49 w 290"/>
                <a:gd name="T123" fmla="*/ 9 h 1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181"/>
                <a:gd name="T188" fmla="*/ 290 w 290"/>
                <a:gd name="T189" fmla="*/ 181 h 1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181">
                  <a:moveTo>
                    <a:pt x="34" y="4"/>
                  </a:moveTo>
                  <a:lnTo>
                    <a:pt x="31" y="6"/>
                  </a:lnTo>
                  <a:lnTo>
                    <a:pt x="25" y="1"/>
                  </a:lnTo>
                  <a:lnTo>
                    <a:pt x="19" y="0"/>
                  </a:lnTo>
                  <a:lnTo>
                    <a:pt x="9" y="4"/>
                  </a:lnTo>
                  <a:lnTo>
                    <a:pt x="9" y="6"/>
                  </a:lnTo>
                  <a:lnTo>
                    <a:pt x="7" y="9"/>
                  </a:lnTo>
                  <a:lnTo>
                    <a:pt x="3" y="7"/>
                  </a:lnTo>
                  <a:lnTo>
                    <a:pt x="3" y="10"/>
                  </a:lnTo>
                  <a:lnTo>
                    <a:pt x="3" y="11"/>
                  </a:lnTo>
                  <a:lnTo>
                    <a:pt x="3" y="14"/>
                  </a:lnTo>
                  <a:lnTo>
                    <a:pt x="6" y="16"/>
                  </a:lnTo>
                  <a:lnTo>
                    <a:pt x="12" y="22"/>
                  </a:lnTo>
                  <a:lnTo>
                    <a:pt x="12" y="23"/>
                  </a:lnTo>
                  <a:lnTo>
                    <a:pt x="7" y="23"/>
                  </a:lnTo>
                  <a:lnTo>
                    <a:pt x="3" y="19"/>
                  </a:lnTo>
                  <a:lnTo>
                    <a:pt x="1" y="20"/>
                  </a:lnTo>
                  <a:lnTo>
                    <a:pt x="0" y="25"/>
                  </a:lnTo>
                  <a:lnTo>
                    <a:pt x="3" y="28"/>
                  </a:lnTo>
                  <a:lnTo>
                    <a:pt x="7" y="28"/>
                  </a:lnTo>
                  <a:lnTo>
                    <a:pt x="7" y="31"/>
                  </a:lnTo>
                  <a:lnTo>
                    <a:pt x="12" y="32"/>
                  </a:lnTo>
                  <a:lnTo>
                    <a:pt x="15" y="37"/>
                  </a:lnTo>
                  <a:lnTo>
                    <a:pt x="16" y="37"/>
                  </a:lnTo>
                  <a:lnTo>
                    <a:pt x="22" y="50"/>
                  </a:lnTo>
                  <a:lnTo>
                    <a:pt x="28" y="52"/>
                  </a:lnTo>
                  <a:lnTo>
                    <a:pt x="31" y="55"/>
                  </a:lnTo>
                  <a:lnTo>
                    <a:pt x="34" y="64"/>
                  </a:lnTo>
                  <a:lnTo>
                    <a:pt x="34" y="58"/>
                  </a:lnTo>
                  <a:lnTo>
                    <a:pt x="37" y="61"/>
                  </a:lnTo>
                  <a:lnTo>
                    <a:pt x="52" y="64"/>
                  </a:lnTo>
                  <a:lnTo>
                    <a:pt x="54" y="64"/>
                  </a:lnTo>
                  <a:lnTo>
                    <a:pt x="52" y="62"/>
                  </a:lnTo>
                  <a:lnTo>
                    <a:pt x="52" y="59"/>
                  </a:lnTo>
                  <a:lnTo>
                    <a:pt x="54" y="59"/>
                  </a:lnTo>
                  <a:lnTo>
                    <a:pt x="55" y="59"/>
                  </a:lnTo>
                  <a:lnTo>
                    <a:pt x="58" y="56"/>
                  </a:lnTo>
                  <a:lnTo>
                    <a:pt x="60" y="55"/>
                  </a:lnTo>
                  <a:lnTo>
                    <a:pt x="61" y="53"/>
                  </a:lnTo>
                  <a:lnTo>
                    <a:pt x="64" y="56"/>
                  </a:lnTo>
                  <a:lnTo>
                    <a:pt x="67" y="65"/>
                  </a:lnTo>
                  <a:lnTo>
                    <a:pt x="69" y="70"/>
                  </a:lnTo>
                  <a:lnTo>
                    <a:pt x="70" y="82"/>
                  </a:lnTo>
                  <a:lnTo>
                    <a:pt x="72" y="83"/>
                  </a:lnTo>
                  <a:lnTo>
                    <a:pt x="78" y="94"/>
                  </a:lnTo>
                  <a:lnTo>
                    <a:pt x="79" y="106"/>
                  </a:lnTo>
                  <a:lnTo>
                    <a:pt x="82" y="107"/>
                  </a:lnTo>
                  <a:lnTo>
                    <a:pt x="73" y="121"/>
                  </a:lnTo>
                  <a:lnTo>
                    <a:pt x="75" y="122"/>
                  </a:lnTo>
                  <a:lnTo>
                    <a:pt x="73" y="134"/>
                  </a:lnTo>
                  <a:lnTo>
                    <a:pt x="75" y="139"/>
                  </a:lnTo>
                  <a:lnTo>
                    <a:pt x="81" y="137"/>
                  </a:lnTo>
                  <a:lnTo>
                    <a:pt x="79" y="148"/>
                  </a:lnTo>
                  <a:lnTo>
                    <a:pt x="79" y="158"/>
                  </a:lnTo>
                  <a:lnTo>
                    <a:pt x="84" y="163"/>
                  </a:lnTo>
                  <a:lnTo>
                    <a:pt x="88" y="166"/>
                  </a:lnTo>
                  <a:lnTo>
                    <a:pt x="87" y="166"/>
                  </a:lnTo>
                  <a:lnTo>
                    <a:pt x="87" y="169"/>
                  </a:lnTo>
                  <a:lnTo>
                    <a:pt x="88" y="170"/>
                  </a:lnTo>
                  <a:lnTo>
                    <a:pt x="94" y="169"/>
                  </a:lnTo>
                  <a:lnTo>
                    <a:pt x="94" y="164"/>
                  </a:lnTo>
                  <a:lnTo>
                    <a:pt x="101" y="158"/>
                  </a:lnTo>
                  <a:lnTo>
                    <a:pt x="98" y="164"/>
                  </a:lnTo>
                  <a:lnTo>
                    <a:pt x="103" y="172"/>
                  </a:lnTo>
                  <a:lnTo>
                    <a:pt x="103" y="163"/>
                  </a:lnTo>
                  <a:lnTo>
                    <a:pt x="106" y="170"/>
                  </a:lnTo>
                  <a:lnTo>
                    <a:pt x="109" y="170"/>
                  </a:lnTo>
                  <a:lnTo>
                    <a:pt x="107" y="173"/>
                  </a:lnTo>
                  <a:lnTo>
                    <a:pt x="110" y="175"/>
                  </a:lnTo>
                  <a:lnTo>
                    <a:pt x="112" y="172"/>
                  </a:lnTo>
                  <a:lnTo>
                    <a:pt x="113" y="176"/>
                  </a:lnTo>
                  <a:lnTo>
                    <a:pt x="121" y="178"/>
                  </a:lnTo>
                  <a:lnTo>
                    <a:pt x="127" y="170"/>
                  </a:lnTo>
                  <a:lnTo>
                    <a:pt x="127" y="169"/>
                  </a:lnTo>
                  <a:lnTo>
                    <a:pt x="124" y="166"/>
                  </a:lnTo>
                  <a:lnTo>
                    <a:pt x="124" y="161"/>
                  </a:lnTo>
                  <a:lnTo>
                    <a:pt x="127" y="161"/>
                  </a:lnTo>
                  <a:lnTo>
                    <a:pt x="128" y="163"/>
                  </a:lnTo>
                  <a:lnTo>
                    <a:pt x="128" y="158"/>
                  </a:lnTo>
                  <a:lnTo>
                    <a:pt x="133" y="169"/>
                  </a:lnTo>
                  <a:lnTo>
                    <a:pt x="136" y="163"/>
                  </a:lnTo>
                  <a:lnTo>
                    <a:pt x="136" y="158"/>
                  </a:lnTo>
                  <a:lnTo>
                    <a:pt x="137" y="158"/>
                  </a:lnTo>
                  <a:lnTo>
                    <a:pt x="140" y="161"/>
                  </a:lnTo>
                  <a:lnTo>
                    <a:pt x="139" y="179"/>
                  </a:lnTo>
                  <a:lnTo>
                    <a:pt x="143" y="181"/>
                  </a:lnTo>
                  <a:lnTo>
                    <a:pt x="145" y="179"/>
                  </a:lnTo>
                  <a:lnTo>
                    <a:pt x="148" y="181"/>
                  </a:lnTo>
                  <a:lnTo>
                    <a:pt x="151" y="178"/>
                  </a:lnTo>
                  <a:lnTo>
                    <a:pt x="152" y="181"/>
                  </a:lnTo>
                  <a:lnTo>
                    <a:pt x="158" y="179"/>
                  </a:lnTo>
                  <a:lnTo>
                    <a:pt x="158" y="176"/>
                  </a:lnTo>
                  <a:lnTo>
                    <a:pt x="160" y="176"/>
                  </a:lnTo>
                  <a:lnTo>
                    <a:pt x="160" y="179"/>
                  </a:lnTo>
                  <a:lnTo>
                    <a:pt x="170" y="181"/>
                  </a:lnTo>
                  <a:lnTo>
                    <a:pt x="172" y="179"/>
                  </a:lnTo>
                  <a:lnTo>
                    <a:pt x="169" y="173"/>
                  </a:lnTo>
                  <a:lnTo>
                    <a:pt x="170" y="176"/>
                  </a:lnTo>
                  <a:lnTo>
                    <a:pt x="175" y="179"/>
                  </a:lnTo>
                  <a:lnTo>
                    <a:pt x="178" y="178"/>
                  </a:lnTo>
                  <a:lnTo>
                    <a:pt x="178" y="173"/>
                  </a:lnTo>
                  <a:lnTo>
                    <a:pt x="182" y="181"/>
                  </a:lnTo>
                  <a:lnTo>
                    <a:pt x="188" y="179"/>
                  </a:lnTo>
                  <a:lnTo>
                    <a:pt x="190" y="176"/>
                  </a:lnTo>
                  <a:lnTo>
                    <a:pt x="190" y="167"/>
                  </a:lnTo>
                  <a:lnTo>
                    <a:pt x="194" y="178"/>
                  </a:lnTo>
                  <a:lnTo>
                    <a:pt x="196" y="179"/>
                  </a:lnTo>
                  <a:lnTo>
                    <a:pt x="197" y="176"/>
                  </a:lnTo>
                  <a:lnTo>
                    <a:pt x="200" y="173"/>
                  </a:lnTo>
                  <a:lnTo>
                    <a:pt x="199" y="169"/>
                  </a:lnTo>
                  <a:lnTo>
                    <a:pt x="199" y="166"/>
                  </a:lnTo>
                  <a:lnTo>
                    <a:pt x="202" y="178"/>
                  </a:lnTo>
                  <a:lnTo>
                    <a:pt x="223" y="173"/>
                  </a:lnTo>
                  <a:lnTo>
                    <a:pt x="229" y="163"/>
                  </a:lnTo>
                  <a:lnTo>
                    <a:pt x="226" y="160"/>
                  </a:lnTo>
                  <a:lnTo>
                    <a:pt x="223" y="152"/>
                  </a:lnTo>
                  <a:lnTo>
                    <a:pt x="226" y="154"/>
                  </a:lnTo>
                  <a:lnTo>
                    <a:pt x="229" y="158"/>
                  </a:lnTo>
                  <a:lnTo>
                    <a:pt x="232" y="158"/>
                  </a:lnTo>
                  <a:lnTo>
                    <a:pt x="232" y="170"/>
                  </a:lnTo>
                  <a:lnTo>
                    <a:pt x="238" y="178"/>
                  </a:lnTo>
                  <a:lnTo>
                    <a:pt x="241" y="178"/>
                  </a:lnTo>
                  <a:lnTo>
                    <a:pt x="242" y="175"/>
                  </a:lnTo>
                  <a:lnTo>
                    <a:pt x="244" y="178"/>
                  </a:lnTo>
                  <a:lnTo>
                    <a:pt x="248" y="179"/>
                  </a:lnTo>
                  <a:lnTo>
                    <a:pt x="253" y="181"/>
                  </a:lnTo>
                  <a:lnTo>
                    <a:pt x="256" y="176"/>
                  </a:lnTo>
                  <a:lnTo>
                    <a:pt x="263" y="175"/>
                  </a:lnTo>
                  <a:lnTo>
                    <a:pt x="274" y="175"/>
                  </a:lnTo>
                  <a:lnTo>
                    <a:pt x="277" y="172"/>
                  </a:lnTo>
                  <a:lnTo>
                    <a:pt x="281" y="172"/>
                  </a:lnTo>
                  <a:lnTo>
                    <a:pt x="281" y="163"/>
                  </a:lnTo>
                  <a:lnTo>
                    <a:pt x="280" y="161"/>
                  </a:lnTo>
                  <a:lnTo>
                    <a:pt x="280" y="160"/>
                  </a:lnTo>
                  <a:lnTo>
                    <a:pt x="278" y="155"/>
                  </a:lnTo>
                  <a:lnTo>
                    <a:pt x="274" y="151"/>
                  </a:lnTo>
                  <a:lnTo>
                    <a:pt x="275" y="143"/>
                  </a:lnTo>
                  <a:lnTo>
                    <a:pt x="278" y="142"/>
                  </a:lnTo>
                  <a:lnTo>
                    <a:pt x="281" y="139"/>
                  </a:lnTo>
                  <a:lnTo>
                    <a:pt x="283" y="134"/>
                  </a:lnTo>
                  <a:lnTo>
                    <a:pt x="286" y="133"/>
                  </a:lnTo>
                  <a:lnTo>
                    <a:pt x="290" y="127"/>
                  </a:lnTo>
                  <a:lnTo>
                    <a:pt x="289" y="115"/>
                  </a:lnTo>
                  <a:lnTo>
                    <a:pt x="287" y="115"/>
                  </a:lnTo>
                  <a:lnTo>
                    <a:pt x="286" y="112"/>
                  </a:lnTo>
                  <a:lnTo>
                    <a:pt x="287" y="110"/>
                  </a:lnTo>
                  <a:lnTo>
                    <a:pt x="278" y="112"/>
                  </a:lnTo>
                  <a:lnTo>
                    <a:pt x="277" y="110"/>
                  </a:lnTo>
                  <a:lnTo>
                    <a:pt x="280" y="109"/>
                  </a:lnTo>
                  <a:lnTo>
                    <a:pt x="280" y="106"/>
                  </a:lnTo>
                  <a:lnTo>
                    <a:pt x="278" y="104"/>
                  </a:lnTo>
                  <a:lnTo>
                    <a:pt x="274" y="100"/>
                  </a:lnTo>
                  <a:lnTo>
                    <a:pt x="269" y="101"/>
                  </a:lnTo>
                  <a:lnTo>
                    <a:pt x="263" y="100"/>
                  </a:lnTo>
                  <a:lnTo>
                    <a:pt x="265" y="94"/>
                  </a:lnTo>
                  <a:lnTo>
                    <a:pt x="263" y="92"/>
                  </a:lnTo>
                  <a:lnTo>
                    <a:pt x="262" y="92"/>
                  </a:lnTo>
                  <a:lnTo>
                    <a:pt x="244" y="89"/>
                  </a:lnTo>
                  <a:lnTo>
                    <a:pt x="238" y="91"/>
                  </a:lnTo>
                  <a:lnTo>
                    <a:pt x="232" y="95"/>
                  </a:lnTo>
                  <a:lnTo>
                    <a:pt x="227" y="95"/>
                  </a:lnTo>
                  <a:lnTo>
                    <a:pt x="226" y="92"/>
                  </a:lnTo>
                  <a:lnTo>
                    <a:pt x="223" y="94"/>
                  </a:lnTo>
                  <a:lnTo>
                    <a:pt x="220" y="91"/>
                  </a:lnTo>
                  <a:lnTo>
                    <a:pt x="218" y="91"/>
                  </a:lnTo>
                  <a:lnTo>
                    <a:pt x="215" y="94"/>
                  </a:lnTo>
                  <a:lnTo>
                    <a:pt x="206" y="100"/>
                  </a:lnTo>
                  <a:lnTo>
                    <a:pt x="205" y="101"/>
                  </a:lnTo>
                  <a:lnTo>
                    <a:pt x="205" y="103"/>
                  </a:lnTo>
                  <a:lnTo>
                    <a:pt x="206" y="104"/>
                  </a:lnTo>
                  <a:lnTo>
                    <a:pt x="200" y="103"/>
                  </a:lnTo>
                  <a:lnTo>
                    <a:pt x="197" y="103"/>
                  </a:lnTo>
                  <a:lnTo>
                    <a:pt x="196" y="107"/>
                  </a:lnTo>
                  <a:lnTo>
                    <a:pt x="194" y="106"/>
                  </a:lnTo>
                  <a:lnTo>
                    <a:pt x="194" y="112"/>
                  </a:lnTo>
                  <a:lnTo>
                    <a:pt x="194" y="110"/>
                  </a:lnTo>
                  <a:lnTo>
                    <a:pt x="191" y="109"/>
                  </a:lnTo>
                  <a:lnTo>
                    <a:pt x="190" y="107"/>
                  </a:lnTo>
                  <a:lnTo>
                    <a:pt x="187" y="110"/>
                  </a:lnTo>
                  <a:lnTo>
                    <a:pt x="184" y="110"/>
                  </a:lnTo>
                  <a:lnTo>
                    <a:pt x="179" y="113"/>
                  </a:lnTo>
                  <a:lnTo>
                    <a:pt x="179" y="115"/>
                  </a:lnTo>
                  <a:lnTo>
                    <a:pt x="182" y="118"/>
                  </a:lnTo>
                  <a:lnTo>
                    <a:pt x="188" y="119"/>
                  </a:lnTo>
                  <a:lnTo>
                    <a:pt x="188" y="122"/>
                  </a:lnTo>
                  <a:lnTo>
                    <a:pt x="185" y="121"/>
                  </a:lnTo>
                  <a:lnTo>
                    <a:pt x="178" y="121"/>
                  </a:lnTo>
                  <a:lnTo>
                    <a:pt x="170" y="125"/>
                  </a:lnTo>
                  <a:lnTo>
                    <a:pt x="169" y="124"/>
                  </a:lnTo>
                  <a:lnTo>
                    <a:pt x="173" y="121"/>
                  </a:lnTo>
                  <a:lnTo>
                    <a:pt x="172" y="118"/>
                  </a:lnTo>
                  <a:lnTo>
                    <a:pt x="164" y="115"/>
                  </a:lnTo>
                  <a:lnTo>
                    <a:pt x="161" y="110"/>
                  </a:lnTo>
                  <a:lnTo>
                    <a:pt x="157" y="107"/>
                  </a:lnTo>
                  <a:lnTo>
                    <a:pt x="154" y="112"/>
                  </a:lnTo>
                  <a:lnTo>
                    <a:pt x="155" y="115"/>
                  </a:lnTo>
                  <a:lnTo>
                    <a:pt x="154" y="118"/>
                  </a:lnTo>
                  <a:lnTo>
                    <a:pt x="152" y="112"/>
                  </a:lnTo>
                  <a:lnTo>
                    <a:pt x="151" y="109"/>
                  </a:lnTo>
                  <a:lnTo>
                    <a:pt x="148" y="113"/>
                  </a:lnTo>
                  <a:lnTo>
                    <a:pt x="146" y="115"/>
                  </a:lnTo>
                  <a:lnTo>
                    <a:pt x="145" y="118"/>
                  </a:lnTo>
                  <a:lnTo>
                    <a:pt x="142" y="118"/>
                  </a:lnTo>
                  <a:lnTo>
                    <a:pt x="143" y="113"/>
                  </a:lnTo>
                  <a:lnTo>
                    <a:pt x="143" y="112"/>
                  </a:lnTo>
                  <a:lnTo>
                    <a:pt x="140" y="109"/>
                  </a:lnTo>
                  <a:lnTo>
                    <a:pt x="140" y="107"/>
                  </a:lnTo>
                  <a:lnTo>
                    <a:pt x="136" y="104"/>
                  </a:lnTo>
                  <a:lnTo>
                    <a:pt x="133" y="106"/>
                  </a:lnTo>
                  <a:lnTo>
                    <a:pt x="133" y="110"/>
                  </a:lnTo>
                  <a:lnTo>
                    <a:pt x="134" y="118"/>
                  </a:lnTo>
                  <a:lnTo>
                    <a:pt x="133" y="121"/>
                  </a:lnTo>
                  <a:lnTo>
                    <a:pt x="131" y="118"/>
                  </a:lnTo>
                  <a:lnTo>
                    <a:pt x="130" y="112"/>
                  </a:lnTo>
                  <a:lnTo>
                    <a:pt x="125" y="109"/>
                  </a:lnTo>
                  <a:lnTo>
                    <a:pt x="122" y="112"/>
                  </a:lnTo>
                  <a:lnTo>
                    <a:pt x="121" y="112"/>
                  </a:lnTo>
                  <a:lnTo>
                    <a:pt x="121" y="110"/>
                  </a:lnTo>
                  <a:lnTo>
                    <a:pt x="121" y="109"/>
                  </a:lnTo>
                  <a:lnTo>
                    <a:pt x="119" y="110"/>
                  </a:lnTo>
                  <a:lnTo>
                    <a:pt x="119" y="107"/>
                  </a:lnTo>
                  <a:lnTo>
                    <a:pt x="125" y="107"/>
                  </a:lnTo>
                  <a:lnTo>
                    <a:pt x="128" y="97"/>
                  </a:lnTo>
                  <a:lnTo>
                    <a:pt x="125" y="97"/>
                  </a:lnTo>
                  <a:lnTo>
                    <a:pt x="125" y="92"/>
                  </a:lnTo>
                  <a:lnTo>
                    <a:pt x="121" y="94"/>
                  </a:lnTo>
                  <a:lnTo>
                    <a:pt x="116" y="94"/>
                  </a:lnTo>
                  <a:lnTo>
                    <a:pt x="119" y="89"/>
                  </a:lnTo>
                  <a:lnTo>
                    <a:pt x="116" y="85"/>
                  </a:lnTo>
                  <a:lnTo>
                    <a:pt x="115" y="83"/>
                  </a:lnTo>
                  <a:lnTo>
                    <a:pt x="113" y="86"/>
                  </a:lnTo>
                  <a:lnTo>
                    <a:pt x="112" y="88"/>
                  </a:lnTo>
                  <a:lnTo>
                    <a:pt x="110" y="85"/>
                  </a:lnTo>
                  <a:lnTo>
                    <a:pt x="106" y="88"/>
                  </a:lnTo>
                  <a:lnTo>
                    <a:pt x="106" y="83"/>
                  </a:lnTo>
                  <a:lnTo>
                    <a:pt x="104" y="85"/>
                  </a:lnTo>
                  <a:lnTo>
                    <a:pt x="101" y="85"/>
                  </a:lnTo>
                  <a:lnTo>
                    <a:pt x="100" y="88"/>
                  </a:lnTo>
                  <a:lnTo>
                    <a:pt x="94" y="95"/>
                  </a:lnTo>
                  <a:lnTo>
                    <a:pt x="95" y="89"/>
                  </a:lnTo>
                  <a:lnTo>
                    <a:pt x="97" y="88"/>
                  </a:lnTo>
                  <a:lnTo>
                    <a:pt x="98" y="86"/>
                  </a:lnTo>
                  <a:lnTo>
                    <a:pt x="95" y="83"/>
                  </a:lnTo>
                  <a:lnTo>
                    <a:pt x="109" y="80"/>
                  </a:lnTo>
                  <a:lnTo>
                    <a:pt x="106" y="77"/>
                  </a:lnTo>
                  <a:lnTo>
                    <a:pt x="101" y="79"/>
                  </a:lnTo>
                  <a:lnTo>
                    <a:pt x="100" y="77"/>
                  </a:lnTo>
                  <a:lnTo>
                    <a:pt x="100" y="76"/>
                  </a:lnTo>
                  <a:lnTo>
                    <a:pt x="101" y="74"/>
                  </a:lnTo>
                  <a:lnTo>
                    <a:pt x="100" y="74"/>
                  </a:lnTo>
                  <a:lnTo>
                    <a:pt x="98" y="73"/>
                  </a:lnTo>
                  <a:lnTo>
                    <a:pt x="94" y="70"/>
                  </a:lnTo>
                  <a:lnTo>
                    <a:pt x="89" y="70"/>
                  </a:lnTo>
                  <a:lnTo>
                    <a:pt x="92" y="67"/>
                  </a:lnTo>
                  <a:lnTo>
                    <a:pt x="91" y="65"/>
                  </a:lnTo>
                  <a:lnTo>
                    <a:pt x="91" y="64"/>
                  </a:lnTo>
                  <a:lnTo>
                    <a:pt x="95" y="68"/>
                  </a:lnTo>
                  <a:lnTo>
                    <a:pt x="100" y="70"/>
                  </a:lnTo>
                  <a:lnTo>
                    <a:pt x="103" y="70"/>
                  </a:lnTo>
                  <a:lnTo>
                    <a:pt x="107" y="73"/>
                  </a:lnTo>
                  <a:lnTo>
                    <a:pt x="109" y="73"/>
                  </a:lnTo>
                  <a:lnTo>
                    <a:pt x="106" y="71"/>
                  </a:lnTo>
                  <a:lnTo>
                    <a:pt x="110" y="70"/>
                  </a:lnTo>
                  <a:lnTo>
                    <a:pt x="119" y="73"/>
                  </a:lnTo>
                  <a:lnTo>
                    <a:pt x="122" y="71"/>
                  </a:lnTo>
                  <a:lnTo>
                    <a:pt x="127" y="68"/>
                  </a:lnTo>
                  <a:lnTo>
                    <a:pt x="128" y="62"/>
                  </a:lnTo>
                  <a:lnTo>
                    <a:pt x="128" y="59"/>
                  </a:lnTo>
                  <a:lnTo>
                    <a:pt x="122" y="59"/>
                  </a:lnTo>
                  <a:lnTo>
                    <a:pt x="118" y="59"/>
                  </a:lnTo>
                  <a:lnTo>
                    <a:pt x="110" y="53"/>
                  </a:lnTo>
                  <a:lnTo>
                    <a:pt x="107" y="53"/>
                  </a:lnTo>
                  <a:lnTo>
                    <a:pt x="106" y="55"/>
                  </a:lnTo>
                  <a:lnTo>
                    <a:pt x="106" y="52"/>
                  </a:lnTo>
                  <a:lnTo>
                    <a:pt x="100" y="49"/>
                  </a:lnTo>
                  <a:lnTo>
                    <a:pt x="91" y="47"/>
                  </a:lnTo>
                  <a:lnTo>
                    <a:pt x="91" y="46"/>
                  </a:lnTo>
                  <a:lnTo>
                    <a:pt x="91" y="44"/>
                  </a:lnTo>
                  <a:lnTo>
                    <a:pt x="98" y="46"/>
                  </a:lnTo>
                  <a:lnTo>
                    <a:pt x="100" y="44"/>
                  </a:lnTo>
                  <a:lnTo>
                    <a:pt x="100" y="46"/>
                  </a:lnTo>
                  <a:lnTo>
                    <a:pt x="106" y="49"/>
                  </a:lnTo>
                  <a:lnTo>
                    <a:pt x="109" y="47"/>
                  </a:lnTo>
                  <a:lnTo>
                    <a:pt x="107" y="46"/>
                  </a:lnTo>
                  <a:lnTo>
                    <a:pt x="107" y="41"/>
                  </a:lnTo>
                  <a:lnTo>
                    <a:pt x="106" y="40"/>
                  </a:lnTo>
                  <a:lnTo>
                    <a:pt x="98" y="34"/>
                  </a:lnTo>
                  <a:lnTo>
                    <a:pt x="95" y="32"/>
                  </a:lnTo>
                  <a:lnTo>
                    <a:pt x="92" y="31"/>
                  </a:lnTo>
                  <a:lnTo>
                    <a:pt x="92" y="29"/>
                  </a:lnTo>
                  <a:lnTo>
                    <a:pt x="89" y="29"/>
                  </a:lnTo>
                  <a:lnTo>
                    <a:pt x="84" y="32"/>
                  </a:lnTo>
                  <a:lnTo>
                    <a:pt x="81" y="37"/>
                  </a:lnTo>
                  <a:lnTo>
                    <a:pt x="76" y="37"/>
                  </a:lnTo>
                  <a:lnTo>
                    <a:pt x="75" y="35"/>
                  </a:lnTo>
                  <a:lnTo>
                    <a:pt x="72" y="37"/>
                  </a:lnTo>
                  <a:lnTo>
                    <a:pt x="64" y="37"/>
                  </a:lnTo>
                  <a:lnTo>
                    <a:pt x="60" y="46"/>
                  </a:lnTo>
                  <a:lnTo>
                    <a:pt x="55" y="50"/>
                  </a:lnTo>
                  <a:lnTo>
                    <a:pt x="57" y="46"/>
                  </a:lnTo>
                  <a:lnTo>
                    <a:pt x="55" y="44"/>
                  </a:lnTo>
                  <a:lnTo>
                    <a:pt x="60" y="37"/>
                  </a:lnTo>
                  <a:lnTo>
                    <a:pt x="58" y="34"/>
                  </a:lnTo>
                  <a:lnTo>
                    <a:pt x="61" y="26"/>
                  </a:lnTo>
                  <a:lnTo>
                    <a:pt x="60" y="25"/>
                  </a:lnTo>
                  <a:lnTo>
                    <a:pt x="60" y="22"/>
                  </a:lnTo>
                  <a:lnTo>
                    <a:pt x="57" y="19"/>
                  </a:lnTo>
                  <a:lnTo>
                    <a:pt x="54" y="11"/>
                  </a:lnTo>
                  <a:lnTo>
                    <a:pt x="51" y="11"/>
                  </a:lnTo>
                  <a:lnTo>
                    <a:pt x="49" y="9"/>
                  </a:lnTo>
                  <a:lnTo>
                    <a:pt x="48" y="11"/>
                  </a:lnTo>
                  <a:lnTo>
                    <a:pt x="45" y="13"/>
                  </a:lnTo>
                  <a:lnTo>
                    <a:pt x="42" y="10"/>
                  </a:lnTo>
                  <a:lnTo>
                    <a:pt x="34" y="4"/>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35" name="Freeform 909"/>
            <p:cNvSpPr>
              <a:spLocks/>
            </p:cNvSpPr>
            <p:nvPr/>
          </p:nvSpPr>
          <p:spPr bwMode="auto">
            <a:xfrm>
              <a:off x="1398" y="709"/>
              <a:ext cx="14" cy="24"/>
            </a:xfrm>
            <a:custGeom>
              <a:avLst/>
              <a:gdLst>
                <a:gd name="T0" fmla="*/ 12 w 14"/>
                <a:gd name="T1" fmla="*/ 5 h 24"/>
                <a:gd name="T2" fmla="*/ 9 w 14"/>
                <a:gd name="T3" fmla="*/ 14 h 24"/>
                <a:gd name="T4" fmla="*/ 12 w 14"/>
                <a:gd name="T5" fmla="*/ 17 h 24"/>
                <a:gd name="T6" fmla="*/ 14 w 14"/>
                <a:gd name="T7" fmla="*/ 20 h 24"/>
                <a:gd name="T8" fmla="*/ 8 w 14"/>
                <a:gd name="T9" fmla="*/ 21 h 24"/>
                <a:gd name="T10" fmla="*/ 8 w 14"/>
                <a:gd name="T11" fmla="*/ 23 h 24"/>
                <a:gd name="T12" fmla="*/ 6 w 14"/>
                <a:gd name="T13" fmla="*/ 24 h 24"/>
                <a:gd name="T14" fmla="*/ 0 w 14"/>
                <a:gd name="T15" fmla="*/ 21 h 24"/>
                <a:gd name="T16" fmla="*/ 2 w 14"/>
                <a:gd name="T17" fmla="*/ 17 h 24"/>
                <a:gd name="T18" fmla="*/ 2 w 14"/>
                <a:gd name="T19" fmla="*/ 14 h 24"/>
                <a:gd name="T20" fmla="*/ 5 w 14"/>
                <a:gd name="T21" fmla="*/ 8 h 24"/>
                <a:gd name="T22" fmla="*/ 6 w 14"/>
                <a:gd name="T23" fmla="*/ 5 h 24"/>
                <a:gd name="T24" fmla="*/ 6 w 14"/>
                <a:gd name="T25" fmla="*/ 3 h 24"/>
                <a:gd name="T26" fmla="*/ 6 w 14"/>
                <a:gd name="T27" fmla="*/ 2 h 24"/>
                <a:gd name="T28" fmla="*/ 8 w 14"/>
                <a:gd name="T29" fmla="*/ 0 h 24"/>
                <a:gd name="T30" fmla="*/ 12 w 14"/>
                <a:gd name="T31" fmla="*/ 5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24"/>
                <a:gd name="T50" fmla="*/ 14 w 14"/>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24">
                  <a:moveTo>
                    <a:pt x="12" y="5"/>
                  </a:moveTo>
                  <a:lnTo>
                    <a:pt x="9" y="14"/>
                  </a:lnTo>
                  <a:lnTo>
                    <a:pt x="12" y="17"/>
                  </a:lnTo>
                  <a:lnTo>
                    <a:pt x="14" y="20"/>
                  </a:lnTo>
                  <a:lnTo>
                    <a:pt x="8" y="21"/>
                  </a:lnTo>
                  <a:lnTo>
                    <a:pt x="8" y="23"/>
                  </a:lnTo>
                  <a:lnTo>
                    <a:pt x="6" y="24"/>
                  </a:lnTo>
                  <a:lnTo>
                    <a:pt x="0" y="21"/>
                  </a:lnTo>
                  <a:lnTo>
                    <a:pt x="2" y="17"/>
                  </a:lnTo>
                  <a:lnTo>
                    <a:pt x="2" y="14"/>
                  </a:lnTo>
                  <a:lnTo>
                    <a:pt x="5" y="8"/>
                  </a:lnTo>
                  <a:lnTo>
                    <a:pt x="6" y="5"/>
                  </a:lnTo>
                  <a:lnTo>
                    <a:pt x="6" y="3"/>
                  </a:lnTo>
                  <a:lnTo>
                    <a:pt x="6" y="2"/>
                  </a:lnTo>
                  <a:lnTo>
                    <a:pt x="8" y="0"/>
                  </a:lnTo>
                  <a:lnTo>
                    <a:pt x="12" y="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36" name="Freeform 910"/>
            <p:cNvSpPr>
              <a:spLocks/>
            </p:cNvSpPr>
            <p:nvPr/>
          </p:nvSpPr>
          <p:spPr bwMode="auto">
            <a:xfrm>
              <a:off x="1388" y="781"/>
              <a:ext cx="18" cy="15"/>
            </a:xfrm>
            <a:custGeom>
              <a:avLst/>
              <a:gdLst>
                <a:gd name="T0" fmla="*/ 13 w 18"/>
                <a:gd name="T1" fmla="*/ 12 h 15"/>
                <a:gd name="T2" fmla="*/ 16 w 18"/>
                <a:gd name="T3" fmla="*/ 11 h 15"/>
                <a:gd name="T4" fmla="*/ 18 w 18"/>
                <a:gd name="T5" fmla="*/ 8 h 15"/>
                <a:gd name="T6" fmla="*/ 15 w 18"/>
                <a:gd name="T7" fmla="*/ 6 h 15"/>
                <a:gd name="T8" fmla="*/ 15 w 18"/>
                <a:gd name="T9" fmla="*/ 0 h 15"/>
                <a:gd name="T10" fmla="*/ 9 w 18"/>
                <a:gd name="T11" fmla="*/ 2 h 15"/>
                <a:gd name="T12" fmla="*/ 6 w 18"/>
                <a:gd name="T13" fmla="*/ 3 h 15"/>
                <a:gd name="T14" fmla="*/ 4 w 18"/>
                <a:gd name="T15" fmla="*/ 5 h 15"/>
                <a:gd name="T16" fmla="*/ 3 w 18"/>
                <a:gd name="T17" fmla="*/ 5 h 15"/>
                <a:gd name="T18" fmla="*/ 0 w 18"/>
                <a:gd name="T19" fmla="*/ 6 h 15"/>
                <a:gd name="T20" fmla="*/ 3 w 18"/>
                <a:gd name="T21" fmla="*/ 12 h 15"/>
                <a:gd name="T22" fmla="*/ 6 w 18"/>
                <a:gd name="T23" fmla="*/ 15 h 15"/>
                <a:gd name="T24" fmla="*/ 10 w 18"/>
                <a:gd name="T25" fmla="*/ 14 h 15"/>
                <a:gd name="T26" fmla="*/ 13 w 18"/>
                <a:gd name="T27" fmla="*/ 12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15"/>
                <a:gd name="T44" fmla="*/ 18 w 18"/>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15">
                  <a:moveTo>
                    <a:pt x="13" y="12"/>
                  </a:moveTo>
                  <a:lnTo>
                    <a:pt x="16" y="11"/>
                  </a:lnTo>
                  <a:lnTo>
                    <a:pt x="18" y="8"/>
                  </a:lnTo>
                  <a:lnTo>
                    <a:pt x="15" y="6"/>
                  </a:lnTo>
                  <a:lnTo>
                    <a:pt x="15" y="0"/>
                  </a:lnTo>
                  <a:lnTo>
                    <a:pt x="9" y="2"/>
                  </a:lnTo>
                  <a:lnTo>
                    <a:pt x="6" y="3"/>
                  </a:lnTo>
                  <a:lnTo>
                    <a:pt x="4" y="5"/>
                  </a:lnTo>
                  <a:lnTo>
                    <a:pt x="3" y="5"/>
                  </a:lnTo>
                  <a:lnTo>
                    <a:pt x="0" y="6"/>
                  </a:lnTo>
                  <a:lnTo>
                    <a:pt x="3" y="12"/>
                  </a:lnTo>
                  <a:lnTo>
                    <a:pt x="6" y="15"/>
                  </a:lnTo>
                  <a:lnTo>
                    <a:pt x="10" y="14"/>
                  </a:lnTo>
                  <a:lnTo>
                    <a:pt x="13" y="1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37" name="Freeform 911"/>
            <p:cNvSpPr>
              <a:spLocks/>
            </p:cNvSpPr>
            <p:nvPr/>
          </p:nvSpPr>
          <p:spPr bwMode="auto">
            <a:xfrm>
              <a:off x="1120" y="738"/>
              <a:ext cx="49" cy="70"/>
            </a:xfrm>
            <a:custGeom>
              <a:avLst/>
              <a:gdLst>
                <a:gd name="T0" fmla="*/ 25 w 49"/>
                <a:gd name="T1" fmla="*/ 0 h 70"/>
                <a:gd name="T2" fmla="*/ 31 w 49"/>
                <a:gd name="T3" fmla="*/ 7 h 70"/>
                <a:gd name="T4" fmla="*/ 37 w 49"/>
                <a:gd name="T5" fmla="*/ 12 h 70"/>
                <a:gd name="T6" fmla="*/ 39 w 49"/>
                <a:gd name="T7" fmla="*/ 15 h 70"/>
                <a:gd name="T8" fmla="*/ 39 w 49"/>
                <a:gd name="T9" fmla="*/ 24 h 70"/>
                <a:gd name="T10" fmla="*/ 45 w 49"/>
                <a:gd name="T11" fmla="*/ 24 h 70"/>
                <a:gd name="T12" fmla="*/ 49 w 49"/>
                <a:gd name="T13" fmla="*/ 30 h 70"/>
                <a:gd name="T14" fmla="*/ 49 w 49"/>
                <a:gd name="T15" fmla="*/ 64 h 70"/>
                <a:gd name="T16" fmla="*/ 45 w 49"/>
                <a:gd name="T17" fmla="*/ 69 h 70"/>
                <a:gd name="T18" fmla="*/ 37 w 49"/>
                <a:gd name="T19" fmla="*/ 70 h 70"/>
                <a:gd name="T20" fmla="*/ 30 w 49"/>
                <a:gd name="T21" fmla="*/ 70 h 70"/>
                <a:gd name="T22" fmla="*/ 25 w 49"/>
                <a:gd name="T23" fmla="*/ 64 h 70"/>
                <a:gd name="T24" fmla="*/ 22 w 49"/>
                <a:gd name="T25" fmla="*/ 60 h 70"/>
                <a:gd name="T26" fmla="*/ 18 w 49"/>
                <a:gd name="T27" fmla="*/ 57 h 70"/>
                <a:gd name="T28" fmla="*/ 18 w 49"/>
                <a:gd name="T29" fmla="*/ 60 h 70"/>
                <a:gd name="T30" fmla="*/ 15 w 49"/>
                <a:gd name="T31" fmla="*/ 58 h 70"/>
                <a:gd name="T32" fmla="*/ 15 w 49"/>
                <a:gd name="T33" fmla="*/ 54 h 70"/>
                <a:gd name="T34" fmla="*/ 12 w 49"/>
                <a:gd name="T35" fmla="*/ 55 h 70"/>
                <a:gd name="T36" fmla="*/ 7 w 49"/>
                <a:gd name="T37" fmla="*/ 49 h 70"/>
                <a:gd name="T38" fmla="*/ 9 w 49"/>
                <a:gd name="T39" fmla="*/ 43 h 70"/>
                <a:gd name="T40" fmla="*/ 7 w 49"/>
                <a:gd name="T41" fmla="*/ 42 h 70"/>
                <a:gd name="T42" fmla="*/ 4 w 49"/>
                <a:gd name="T43" fmla="*/ 48 h 70"/>
                <a:gd name="T44" fmla="*/ 1 w 49"/>
                <a:gd name="T45" fmla="*/ 43 h 70"/>
                <a:gd name="T46" fmla="*/ 0 w 49"/>
                <a:gd name="T47" fmla="*/ 31 h 70"/>
                <a:gd name="T48" fmla="*/ 3 w 49"/>
                <a:gd name="T49" fmla="*/ 30 h 70"/>
                <a:gd name="T50" fmla="*/ 10 w 49"/>
                <a:gd name="T51" fmla="*/ 24 h 70"/>
                <a:gd name="T52" fmla="*/ 7 w 49"/>
                <a:gd name="T53" fmla="*/ 22 h 70"/>
                <a:gd name="T54" fmla="*/ 9 w 49"/>
                <a:gd name="T55" fmla="*/ 18 h 70"/>
                <a:gd name="T56" fmla="*/ 12 w 49"/>
                <a:gd name="T57" fmla="*/ 18 h 70"/>
                <a:gd name="T58" fmla="*/ 9 w 49"/>
                <a:gd name="T59" fmla="*/ 15 h 70"/>
                <a:gd name="T60" fmla="*/ 6 w 49"/>
                <a:gd name="T61" fmla="*/ 15 h 70"/>
                <a:gd name="T62" fmla="*/ 13 w 49"/>
                <a:gd name="T63" fmla="*/ 15 h 70"/>
                <a:gd name="T64" fmla="*/ 19 w 49"/>
                <a:gd name="T65" fmla="*/ 1 h 70"/>
                <a:gd name="T66" fmla="*/ 25 w 49"/>
                <a:gd name="T67" fmla="*/ 1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
                <a:gd name="T103" fmla="*/ 0 h 70"/>
                <a:gd name="T104" fmla="*/ 49 w 49"/>
                <a:gd name="T105" fmla="*/ 70 h 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 h="70">
                  <a:moveTo>
                    <a:pt x="25" y="1"/>
                  </a:moveTo>
                  <a:lnTo>
                    <a:pt x="25" y="0"/>
                  </a:lnTo>
                  <a:lnTo>
                    <a:pt x="25" y="3"/>
                  </a:lnTo>
                  <a:lnTo>
                    <a:pt x="31" y="7"/>
                  </a:lnTo>
                  <a:lnTo>
                    <a:pt x="34" y="10"/>
                  </a:lnTo>
                  <a:lnTo>
                    <a:pt x="37" y="12"/>
                  </a:lnTo>
                  <a:lnTo>
                    <a:pt x="37" y="15"/>
                  </a:lnTo>
                  <a:lnTo>
                    <a:pt x="39" y="15"/>
                  </a:lnTo>
                  <a:lnTo>
                    <a:pt x="40" y="18"/>
                  </a:lnTo>
                  <a:lnTo>
                    <a:pt x="39" y="24"/>
                  </a:lnTo>
                  <a:lnTo>
                    <a:pt x="43" y="19"/>
                  </a:lnTo>
                  <a:lnTo>
                    <a:pt x="45" y="24"/>
                  </a:lnTo>
                  <a:lnTo>
                    <a:pt x="45" y="25"/>
                  </a:lnTo>
                  <a:lnTo>
                    <a:pt x="49" y="30"/>
                  </a:lnTo>
                  <a:lnTo>
                    <a:pt x="48" y="33"/>
                  </a:lnTo>
                  <a:lnTo>
                    <a:pt x="49" y="64"/>
                  </a:lnTo>
                  <a:lnTo>
                    <a:pt x="48" y="67"/>
                  </a:lnTo>
                  <a:lnTo>
                    <a:pt x="45" y="69"/>
                  </a:lnTo>
                  <a:lnTo>
                    <a:pt x="42" y="69"/>
                  </a:lnTo>
                  <a:lnTo>
                    <a:pt x="37" y="70"/>
                  </a:lnTo>
                  <a:lnTo>
                    <a:pt x="34" y="69"/>
                  </a:lnTo>
                  <a:lnTo>
                    <a:pt x="30" y="70"/>
                  </a:lnTo>
                  <a:lnTo>
                    <a:pt x="27" y="67"/>
                  </a:lnTo>
                  <a:lnTo>
                    <a:pt x="25" y="64"/>
                  </a:lnTo>
                  <a:lnTo>
                    <a:pt x="24" y="63"/>
                  </a:lnTo>
                  <a:lnTo>
                    <a:pt x="22" y="60"/>
                  </a:lnTo>
                  <a:lnTo>
                    <a:pt x="21" y="57"/>
                  </a:lnTo>
                  <a:lnTo>
                    <a:pt x="18" y="57"/>
                  </a:lnTo>
                  <a:lnTo>
                    <a:pt x="18" y="58"/>
                  </a:lnTo>
                  <a:lnTo>
                    <a:pt x="18" y="60"/>
                  </a:lnTo>
                  <a:lnTo>
                    <a:pt x="16" y="60"/>
                  </a:lnTo>
                  <a:lnTo>
                    <a:pt x="15" y="58"/>
                  </a:lnTo>
                  <a:lnTo>
                    <a:pt x="15" y="55"/>
                  </a:lnTo>
                  <a:lnTo>
                    <a:pt x="15" y="54"/>
                  </a:lnTo>
                  <a:lnTo>
                    <a:pt x="12" y="54"/>
                  </a:lnTo>
                  <a:lnTo>
                    <a:pt x="12" y="55"/>
                  </a:lnTo>
                  <a:lnTo>
                    <a:pt x="10" y="54"/>
                  </a:lnTo>
                  <a:lnTo>
                    <a:pt x="7" y="49"/>
                  </a:lnTo>
                  <a:lnTo>
                    <a:pt x="7" y="46"/>
                  </a:lnTo>
                  <a:lnTo>
                    <a:pt x="9" y="43"/>
                  </a:lnTo>
                  <a:lnTo>
                    <a:pt x="7" y="45"/>
                  </a:lnTo>
                  <a:lnTo>
                    <a:pt x="7" y="42"/>
                  </a:lnTo>
                  <a:lnTo>
                    <a:pt x="6" y="48"/>
                  </a:lnTo>
                  <a:lnTo>
                    <a:pt x="4" y="48"/>
                  </a:lnTo>
                  <a:lnTo>
                    <a:pt x="3" y="45"/>
                  </a:lnTo>
                  <a:lnTo>
                    <a:pt x="1" y="43"/>
                  </a:lnTo>
                  <a:lnTo>
                    <a:pt x="0" y="34"/>
                  </a:lnTo>
                  <a:lnTo>
                    <a:pt x="0" y="31"/>
                  </a:lnTo>
                  <a:lnTo>
                    <a:pt x="1" y="31"/>
                  </a:lnTo>
                  <a:lnTo>
                    <a:pt x="3" y="30"/>
                  </a:lnTo>
                  <a:lnTo>
                    <a:pt x="1" y="28"/>
                  </a:lnTo>
                  <a:lnTo>
                    <a:pt x="10" y="24"/>
                  </a:lnTo>
                  <a:lnTo>
                    <a:pt x="10" y="22"/>
                  </a:lnTo>
                  <a:lnTo>
                    <a:pt x="7" y="22"/>
                  </a:lnTo>
                  <a:lnTo>
                    <a:pt x="7" y="21"/>
                  </a:lnTo>
                  <a:lnTo>
                    <a:pt x="9" y="18"/>
                  </a:lnTo>
                  <a:lnTo>
                    <a:pt x="9" y="19"/>
                  </a:lnTo>
                  <a:lnTo>
                    <a:pt x="12" y="18"/>
                  </a:lnTo>
                  <a:lnTo>
                    <a:pt x="12" y="15"/>
                  </a:lnTo>
                  <a:lnTo>
                    <a:pt x="9" y="15"/>
                  </a:lnTo>
                  <a:lnTo>
                    <a:pt x="6" y="18"/>
                  </a:lnTo>
                  <a:lnTo>
                    <a:pt x="6" y="15"/>
                  </a:lnTo>
                  <a:lnTo>
                    <a:pt x="9" y="13"/>
                  </a:lnTo>
                  <a:lnTo>
                    <a:pt x="13" y="15"/>
                  </a:lnTo>
                  <a:lnTo>
                    <a:pt x="12" y="9"/>
                  </a:lnTo>
                  <a:lnTo>
                    <a:pt x="19" y="1"/>
                  </a:lnTo>
                  <a:lnTo>
                    <a:pt x="22" y="0"/>
                  </a:lnTo>
                  <a:lnTo>
                    <a:pt x="25"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38" name="Freeform 912"/>
            <p:cNvSpPr>
              <a:spLocks/>
            </p:cNvSpPr>
            <p:nvPr/>
          </p:nvSpPr>
          <p:spPr bwMode="auto">
            <a:xfrm>
              <a:off x="1275" y="1248"/>
              <a:ext cx="119" cy="107"/>
            </a:xfrm>
            <a:custGeom>
              <a:avLst/>
              <a:gdLst>
                <a:gd name="T0" fmla="*/ 26 w 119"/>
                <a:gd name="T1" fmla="*/ 0 h 107"/>
                <a:gd name="T2" fmla="*/ 29 w 119"/>
                <a:gd name="T3" fmla="*/ 3 h 107"/>
                <a:gd name="T4" fmla="*/ 33 w 119"/>
                <a:gd name="T5" fmla="*/ 8 h 107"/>
                <a:gd name="T6" fmla="*/ 35 w 119"/>
                <a:gd name="T7" fmla="*/ 14 h 107"/>
                <a:gd name="T8" fmla="*/ 39 w 119"/>
                <a:gd name="T9" fmla="*/ 26 h 107"/>
                <a:gd name="T10" fmla="*/ 44 w 119"/>
                <a:gd name="T11" fmla="*/ 17 h 107"/>
                <a:gd name="T12" fmla="*/ 50 w 119"/>
                <a:gd name="T13" fmla="*/ 21 h 107"/>
                <a:gd name="T14" fmla="*/ 51 w 119"/>
                <a:gd name="T15" fmla="*/ 27 h 107"/>
                <a:gd name="T16" fmla="*/ 63 w 119"/>
                <a:gd name="T17" fmla="*/ 30 h 107"/>
                <a:gd name="T18" fmla="*/ 68 w 119"/>
                <a:gd name="T19" fmla="*/ 39 h 107"/>
                <a:gd name="T20" fmla="*/ 75 w 119"/>
                <a:gd name="T21" fmla="*/ 44 h 107"/>
                <a:gd name="T22" fmla="*/ 81 w 119"/>
                <a:gd name="T23" fmla="*/ 45 h 107"/>
                <a:gd name="T24" fmla="*/ 90 w 119"/>
                <a:gd name="T25" fmla="*/ 56 h 107"/>
                <a:gd name="T26" fmla="*/ 93 w 119"/>
                <a:gd name="T27" fmla="*/ 68 h 107"/>
                <a:gd name="T28" fmla="*/ 95 w 119"/>
                <a:gd name="T29" fmla="*/ 74 h 107"/>
                <a:gd name="T30" fmla="*/ 101 w 119"/>
                <a:gd name="T31" fmla="*/ 72 h 107"/>
                <a:gd name="T32" fmla="*/ 105 w 119"/>
                <a:gd name="T33" fmla="*/ 69 h 107"/>
                <a:gd name="T34" fmla="*/ 110 w 119"/>
                <a:gd name="T35" fmla="*/ 74 h 107"/>
                <a:gd name="T36" fmla="*/ 111 w 119"/>
                <a:gd name="T37" fmla="*/ 78 h 107"/>
                <a:gd name="T38" fmla="*/ 117 w 119"/>
                <a:gd name="T39" fmla="*/ 81 h 107"/>
                <a:gd name="T40" fmla="*/ 116 w 119"/>
                <a:gd name="T41" fmla="*/ 84 h 107"/>
                <a:gd name="T42" fmla="*/ 102 w 119"/>
                <a:gd name="T43" fmla="*/ 95 h 107"/>
                <a:gd name="T44" fmla="*/ 96 w 119"/>
                <a:gd name="T45" fmla="*/ 92 h 107"/>
                <a:gd name="T46" fmla="*/ 93 w 119"/>
                <a:gd name="T47" fmla="*/ 90 h 107"/>
                <a:gd name="T48" fmla="*/ 90 w 119"/>
                <a:gd name="T49" fmla="*/ 87 h 107"/>
                <a:gd name="T50" fmla="*/ 86 w 119"/>
                <a:gd name="T51" fmla="*/ 86 h 107"/>
                <a:gd name="T52" fmla="*/ 81 w 119"/>
                <a:gd name="T53" fmla="*/ 86 h 107"/>
                <a:gd name="T54" fmla="*/ 81 w 119"/>
                <a:gd name="T55" fmla="*/ 81 h 107"/>
                <a:gd name="T56" fmla="*/ 78 w 119"/>
                <a:gd name="T57" fmla="*/ 75 h 107"/>
                <a:gd name="T58" fmla="*/ 72 w 119"/>
                <a:gd name="T59" fmla="*/ 77 h 107"/>
                <a:gd name="T60" fmla="*/ 71 w 119"/>
                <a:gd name="T61" fmla="*/ 71 h 107"/>
                <a:gd name="T62" fmla="*/ 72 w 119"/>
                <a:gd name="T63" fmla="*/ 68 h 107"/>
                <a:gd name="T64" fmla="*/ 60 w 119"/>
                <a:gd name="T65" fmla="*/ 78 h 107"/>
                <a:gd name="T66" fmla="*/ 60 w 119"/>
                <a:gd name="T67" fmla="*/ 84 h 107"/>
                <a:gd name="T68" fmla="*/ 57 w 119"/>
                <a:gd name="T69" fmla="*/ 86 h 107"/>
                <a:gd name="T70" fmla="*/ 54 w 119"/>
                <a:gd name="T71" fmla="*/ 89 h 107"/>
                <a:gd name="T72" fmla="*/ 50 w 119"/>
                <a:gd name="T73" fmla="*/ 90 h 107"/>
                <a:gd name="T74" fmla="*/ 45 w 119"/>
                <a:gd name="T75" fmla="*/ 96 h 107"/>
                <a:gd name="T76" fmla="*/ 33 w 119"/>
                <a:gd name="T77" fmla="*/ 107 h 107"/>
                <a:gd name="T78" fmla="*/ 30 w 119"/>
                <a:gd name="T79" fmla="*/ 107 h 107"/>
                <a:gd name="T80" fmla="*/ 27 w 119"/>
                <a:gd name="T81" fmla="*/ 89 h 107"/>
                <a:gd name="T82" fmla="*/ 26 w 119"/>
                <a:gd name="T83" fmla="*/ 80 h 107"/>
                <a:gd name="T84" fmla="*/ 23 w 119"/>
                <a:gd name="T85" fmla="*/ 86 h 107"/>
                <a:gd name="T86" fmla="*/ 20 w 119"/>
                <a:gd name="T87" fmla="*/ 87 h 107"/>
                <a:gd name="T88" fmla="*/ 11 w 119"/>
                <a:gd name="T89" fmla="*/ 87 h 107"/>
                <a:gd name="T90" fmla="*/ 3 w 119"/>
                <a:gd name="T91" fmla="*/ 92 h 107"/>
                <a:gd name="T92" fmla="*/ 0 w 119"/>
                <a:gd name="T93" fmla="*/ 87 h 107"/>
                <a:gd name="T94" fmla="*/ 6 w 119"/>
                <a:gd name="T95" fmla="*/ 77 h 107"/>
                <a:gd name="T96" fmla="*/ 15 w 119"/>
                <a:gd name="T97" fmla="*/ 68 h 107"/>
                <a:gd name="T98" fmla="*/ 15 w 119"/>
                <a:gd name="T99" fmla="*/ 63 h 107"/>
                <a:gd name="T100" fmla="*/ 24 w 119"/>
                <a:gd name="T101" fmla="*/ 5 h 1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9"/>
                <a:gd name="T154" fmla="*/ 0 h 107"/>
                <a:gd name="T155" fmla="*/ 119 w 119"/>
                <a:gd name="T156" fmla="*/ 107 h 1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9" h="107">
                  <a:moveTo>
                    <a:pt x="24" y="5"/>
                  </a:moveTo>
                  <a:lnTo>
                    <a:pt x="26" y="0"/>
                  </a:lnTo>
                  <a:lnTo>
                    <a:pt x="27" y="0"/>
                  </a:lnTo>
                  <a:lnTo>
                    <a:pt x="29" y="3"/>
                  </a:lnTo>
                  <a:lnTo>
                    <a:pt x="32" y="3"/>
                  </a:lnTo>
                  <a:lnTo>
                    <a:pt x="33" y="8"/>
                  </a:lnTo>
                  <a:lnTo>
                    <a:pt x="36" y="11"/>
                  </a:lnTo>
                  <a:lnTo>
                    <a:pt x="35" y="14"/>
                  </a:lnTo>
                  <a:lnTo>
                    <a:pt x="36" y="24"/>
                  </a:lnTo>
                  <a:lnTo>
                    <a:pt x="39" y="26"/>
                  </a:lnTo>
                  <a:lnTo>
                    <a:pt x="41" y="21"/>
                  </a:lnTo>
                  <a:lnTo>
                    <a:pt x="44" y="17"/>
                  </a:lnTo>
                  <a:lnTo>
                    <a:pt x="45" y="18"/>
                  </a:lnTo>
                  <a:lnTo>
                    <a:pt x="50" y="21"/>
                  </a:lnTo>
                  <a:lnTo>
                    <a:pt x="51" y="21"/>
                  </a:lnTo>
                  <a:lnTo>
                    <a:pt x="51" y="27"/>
                  </a:lnTo>
                  <a:lnTo>
                    <a:pt x="54" y="29"/>
                  </a:lnTo>
                  <a:lnTo>
                    <a:pt x="63" y="30"/>
                  </a:lnTo>
                  <a:lnTo>
                    <a:pt x="65" y="35"/>
                  </a:lnTo>
                  <a:lnTo>
                    <a:pt x="68" y="39"/>
                  </a:lnTo>
                  <a:lnTo>
                    <a:pt x="72" y="41"/>
                  </a:lnTo>
                  <a:lnTo>
                    <a:pt x="75" y="44"/>
                  </a:lnTo>
                  <a:lnTo>
                    <a:pt x="78" y="45"/>
                  </a:lnTo>
                  <a:lnTo>
                    <a:pt x="81" y="45"/>
                  </a:lnTo>
                  <a:lnTo>
                    <a:pt x="87" y="50"/>
                  </a:lnTo>
                  <a:lnTo>
                    <a:pt x="90" y="56"/>
                  </a:lnTo>
                  <a:lnTo>
                    <a:pt x="92" y="65"/>
                  </a:lnTo>
                  <a:lnTo>
                    <a:pt x="93" y="68"/>
                  </a:lnTo>
                  <a:lnTo>
                    <a:pt x="93" y="72"/>
                  </a:lnTo>
                  <a:lnTo>
                    <a:pt x="95" y="74"/>
                  </a:lnTo>
                  <a:lnTo>
                    <a:pt x="98" y="72"/>
                  </a:lnTo>
                  <a:lnTo>
                    <a:pt x="101" y="72"/>
                  </a:lnTo>
                  <a:lnTo>
                    <a:pt x="101" y="74"/>
                  </a:lnTo>
                  <a:lnTo>
                    <a:pt x="105" y="69"/>
                  </a:lnTo>
                  <a:lnTo>
                    <a:pt x="108" y="71"/>
                  </a:lnTo>
                  <a:lnTo>
                    <a:pt x="110" y="74"/>
                  </a:lnTo>
                  <a:lnTo>
                    <a:pt x="111" y="75"/>
                  </a:lnTo>
                  <a:lnTo>
                    <a:pt x="111" y="78"/>
                  </a:lnTo>
                  <a:lnTo>
                    <a:pt x="111" y="80"/>
                  </a:lnTo>
                  <a:lnTo>
                    <a:pt x="117" y="81"/>
                  </a:lnTo>
                  <a:lnTo>
                    <a:pt x="119" y="83"/>
                  </a:lnTo>
                  <a:lnTo>
                    <a:pt x="116" y="84"/>
                  </a:lnTo>
                  <a:lnTo>
                    <a:pt x="105" y="93"/>
                  </a:lnTo>
                  <a:lnTo>
                    <a:pt x="102" y="95"/>
                  </a:lnTo>
                  <a:lnTo>
                    <a:pt x="98" y="93"/>
                  </a:lnTo>
                  <a:lnTo>
                    <a:pt x="96" y="92"/>
                  </a:lnTo>
                  <a:lnTo>
                    <a:pt x="96" y="90"/>
                  </a:lnTo>
                  <a:lnTo>
                    <a:pt x="93" y="90"/>
                  </a:lnTo>
                  <a:lnTo>
                    <a:pt x="93" y="89"/>
                  </a:lnTo>
                  <a:lnTo>
                    <a:pt x="90" y="87"/>
                  </a:lnTo>
                  <a:lnTo>
                    <a:pt x="87" y="87"/>
                  </a:lnTo>
                  <a:lnTo>
                    <a:pt x="86" y="86"/>
                  </a:lnTo>
                  <a:lnTo>
                    <a:pt x="84" y="87"/>
                  </a:lnTo>
                  <a:lnTo>
                    <a:pt x="81" y="86"/>
                  </a:lnTo>
                  <a:lnTo>
                    <a:pt x="80" y="84"/>
                  </a:lnTo>
                  <a:lnTo>
                    <a:pt x="81" y="81"/>
                  </a:lnTo>
                  <a:lnTo>
                    <a:pt x="81" y="77"/>
                  </a:lnTo>
                  <a:lnTo>
                    <a:pt x="78" y="75"/>
                  </a:lnTo>
                  <a:lnTo>
                    <a:pt x="72" y="75"/>
                  </a:lnTo>
                  <a:lnTo>
                    <a:pt x="72" y="77"/>
                  </a:lnTo>
                  <a:lnTo>
                    <a:pt x="69" y="75"/>
                  </a:lnTo>
                  <a:lnTo>
                    <a:pt x="71" y="71"/>
                  </a:lnTo>
                  <a:lnTo>
                    <a:pt x="72" y="69"/>
                  </a:lnTo>
                  <a:lnTo>
                    <a:pt x="72" y="68"/>
                  </a:lnTo>
                  <a:lnTo>
                    <a:pt x="60" y="71"/>
                  </a:lnTo>
                  <a:lnTo>
                    <a:pt x="60" y="78"/>
                  </a:lnTo>
                  <a:lnTo>
                    <a:pt x="60" y="80"/>
                  </a:lnTo>
                  <a:lnTo>
                    <a:pt x="60" y="84"/>
                  </a:lnTo>
                  <a:lnTo>
                    <a:pt x="59" y="84"/>
                  </a:lnTo>
                  <a:lnTo>
                    <a:pt x="57" y="86"/>
                  </a:lnTo>
                  <a:lnTo>
                    <a:pt x="54" y="87"/>
                  </a:lnTo>
                  <a:lnTo>
                    <a:pt x="54" y="89"/>
                  </a:lnTo>
                  <a:lnTo>
                    <a:pt x="53" y="90"/>
                  </a:lnTo>
                  <a:lnTo>
                    <a:pt x="50" y="90"/>
                  </a:lnTo>
                  <a:lnTo>
                    <a:pt x="47" y="96"/>
                  </a:lnTo>
                  <a:lnTo>
                    <a:pt x="45" y="96"/>
                  </a:lnTo>
                  <a:lnTo>
                    <a:pt x="42" y="102"/>
                  </a:lnTo>
                  <a:lnTo>
                    <a:pt x="33" y="107"/>
                  </a:lnTo>
                  <a:lnTo>
                    <a:pt x="32" y="105"/>
                  </a:lnTo>
                  <a:lnTo>
                    <a:pt x="30" y="107"/>
                  </a:lnTo>
                  <a:lnTo>
                    <a:pt x="27" y="101"/>
                  </a:lnTo>
                  <a:lnTo>
                    <a:pt x="27" y="89"/>
                  </a:lnTo>
                  <a:lnTo>
                    <a:pt x="26" y="87"/>
                  </a:lnTo>
                  <a:lnTo>
                    <a:pt x="26" y="80"/>
                  </a:lnTo>
                  <a:lnTo>
                    <a:pt x="24" y="81"/>
                  </a:lnTo>
                  <a:lnTo>
                    <a:pt x="23" y="86"/>
                  </a:lnTo>
                  <a:lnTo>
                    <a:pt x="21" y="86"/>
                  </a:lnTo>
                  <a:lnTo>
                    <a:pt x="20" y="87"/>
                  </a:lnTo>
                  <a:lnTo>
                    <a:pt x="14" y="87"/>
                  </a:lnTo>
                  <a:lnTo>
                    <a:pt x="11" y="87"/>
                  </a:lnTo>
                  <a:lnTo>
                    <a:pt x="8" y="90"/>
                  </a:lnTo>
                  <a:lnTo>
                    <a:pt x="3" y="92"/>
                  </a:lnTo>
                  <a:lnTo>
                    <a:pt x="2" y="90"/>
                  </a:lnTo>
                  <a:lnTo>
                    <a:pt x="0" y="87"/>
                  </a:lnTo>
                  <a:lnTo>
                    <a:pt x="3" y="78"/>
                  </a:lnTo>
                  <a:lnTo>
                    <a:pt x="6" y="77"/>
                  </a:lnTo>
                  <a:lnTo>
                    <a:pt x="11" y="75"/>
                  </a:lnTo>
                  <a:lnTo>
                    <a:pt x="15" y="68"/>
                  </a:lnTo>
                  <a:lnTo>
                    <a:pt x="15" y="65"/>
                  </a:lnTo>
                  <a:lnTo>
                    <a:pt x="15" y="63"/>
                  </a:lnTo>
                  <a:lnTo>
                    <a:pt x="21" y="9"/>
                  </a:lnTo>
                  <a:lnTo>
                    <a:pt x="24" y="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39" name="Freeform 913"/>
            <p:cNvSpPr>
              <a:spLocks/>
            </p:cNvSpPr>
            <p:nvPr/>
          </p:nvSpPr>
          <p:spPr bwMode="auto">
            <a:xfrm>
              <a:off x="1322" y="1239"/>
              <a:ext cx="18" cy="20"/>
            </a:xfrm>
            <a:custGeom>
              <a:avLst/>
              <a:gdLst>
                <a:gd name="T0" fmla="*/ 9 w 18"/>
                <a:gd name="T1" fmla="*/ 6 h 20"/>
                <a:gd name="T2" fmla="*/ 10 w 18"/>
                <a:gd name="T3" fmla="*/ 8 h 20"/>
                <a:gd name="T4" fmla="*/ 12 w 18"/>
                <a:gd name="T5" fmla="*/ 8 h 20"/>
                <a:gd name="T6" fmla="*/ 13 w 18"/>
                <a:gd name="T7" fmla="*/ 14 h 20"/>
                <a:gd name="T8" fmla="*/ 15 w 18"/>
                <a:gd name="T9" fmla="*/ 17 h 20"/>
                <a:gd name="T10" fmla="*/ 18 w 18"/>
                <a:gd name="T11" fmla="*/ 17 h 20"/>
                <a:gd name="T12" fmla="*/ 18 w 18"/>
                <a:gd name="T13" fmla="*/ 20 h 20"/>
                <a:gd name="T14" fmla="*/ 12 w 18"/>
                <a:gd name="T15" fmla="*/ 20 h 20"/>
                <a:gd name="T16" fmla="*/ 10 w 18"/>
                <a:gd name="T17" fmla="*/ 17 h 20"/>
                <a:gd name="T18" fmla="*/ 6 w 18"/>
                <a:gd name="T19" fmla="*/ 12 h 20"/>
                <a:gd name="T20" fmla="*/ 3 w 18"/>
                <a:gd name="T21" fmla="*/ 5 h 20"/>
                <a:gd name="T22" fmla="*/ 0 w 18"/>
                <a:gd name="T23" fmla="*/ 2 h 20"/>
                <a:gd name="T24" fmla="*/ 0 w 18"/>
                <a:gd name="T25" fmla="*/ 0 h 20"/>
                <a:gd name="T26" fmla="*/ 1 w 18"/>
                <a:gd name="T27" fmla="*/ 0 h 20"/>
                <a:gd name="T28" fmla="*/ 4 w 18"/>
                <a:gd name="T29" fmla="*/ 2 h 20"/>
                <a:gd name="T30" fmla="*/ 9 w 18"/>
                <a:gd name="T31" fmla="*/ 6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20"/>
                <a:gd name="T50" fmla="*/ 18 w 18"/>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20">
                  <a:moveTo>
                    <a:pt x="9" y="6"/>
                  </a:moveTo>
                  <a:lnTo>
                    <a:pt x="10" y="8"/>
                  </a:lnTo>
                  <a:lnTo>
                    <a:pt x="12" y="8"/>
                  </a:lnTo>
                  <a:lnTo>
                    <a:pt x="13" y="14"/>
                  </a:lnTo>
                  <a:lnTo>
                    <a:pt x="15" y="17"/>
                  </a:lnTo>
                  <a:lnTo>
                    <a:pt x="18" y="17"/>
                  </a:lnTo>
                  <a:lnTo>
                    <a:pt x="18" y="20"/>
                  </a:lnTo>
                  <a:lnTo>
                    <a:pt x="12" y="20"/>
                  </a:lnTo>
                  <a:lnTo>
                    <a:pt x="10" y="17"/>
                  </a:lnTo>
                  <a:lnTo>
                    <a:pt x="6" y="12"/>
                  </a:lnTo>
                  <a:lnTo>
                    <a:pt x="3" y="5"/>
                  </a:lnTo>
                  <a:lnTo>
                    <a:pt x="0" y="2"/>
                  </a:lnTo>
                  <a:lnTo>
                    <a:pt x="0" y="0"/>
                  </a:lnTo>
                  <a:lnTo>
                    <a:pt x="1" y="0"/>
                  </a:lnTo>
                  <a:lnTo>
                    <a:pt x="4" y="2"/>
                  </a:lnTo>
                  <a:lnTo>
                    <a:pt x="9"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40" name="Freeform 914"/>
            <p:cNvSpPr>
              <a:spLocks/>
            </p:cNvSpPr>
            <p:nvPr/>
          </p:nvSpPr>
          <p:spPr bwMode="auto">
            <a:xfrm>
              <a:off x="1441" y="1143"/>
              <a:ext cx="36" cy="50"/>
            </a:xfrm>
            <a:custGeom>
              <a:avLst/>
              <a:gdLst>
                <a:gd name="T0" fmla="*/ 15 w 36"/>
                <a:gd name="T1" fmla="*/ 2 h 50"/>
                <a:gd name="T2" fmla="*/ 17 w 36"/>
                <a:gd name="T3" fmla="*/ 0 h 50"/>
                <a:gd name="T4" fmla="*/ 17 w 36"/>
                <a:gd name="T5" fmla="*/ 2 h 50"/>
                <a:gd name="T6" fmla="*/ 20 w 36"/>
                <a:gd name="T7" fmla="*/ 3 h 50"/>
                <a:gd name="T8" fmla="*/ 23 w 36"/>
                <a:gd name="T9" fmla="*/ 0 h 50"/>
                <a:gd name="T10" fmla="*/ 26 w 36"/>
                <a:gd name="T11" fmla="*/ 2 h 50"/>
                <a:gd name="T12" fmla="*/ 27 w 36"/>
                <a:gd name="T13" fmla="*/ 5 h 50"/>
                <a:gd name="T14" fmla="*/ 30 w 36"/>
                <a:gd name="T15" fmla="*/ 6 h 50"/>
                <a:gd name="T16" fmla="*/ 33 w 36"/>
                <a:gd name="T17" fmla="*/ 5 h 50"/>
                <a:gd name="T18" fmla="*/ 36 w 36"/>
                <a:gd name="T19" fmla="*/ 11 h 50"/>
                <a:gd name="T20" fmla="*/ 36 w 36"/>
                <a:gd name="T21" fmla="*/ 36 h 50"/>
                <a:gd name="T22" fmla="*/ 27 w 36"/>
                <a:gd name="T23" fmla="*/ 47 h 50"/>
                <a:gd name="T24" fmla="*/ 12 w 36"/>
                <a:gd name="T25" fmla="*/ 50 h 50"/>
                <a:gd name="T26" fmla="*/ 9 w 36"/>
                <a:gd name="T27" fmla="*/ 48 h 50"/>
                <a:gd name="T28" fmla="*/ 5 w 36"/>
                <a:gd name="T29" fmla="*/ 47 h 50"/>
                <a:gd name="T30" fmla="*/ 2 w 36"/>
                <a:gd name="T31" fmla="*/ 41 h 50"/>
                <a:gd name="T32" fmla="*/ 0 w 36"/>
                <a:gd name="T33" fmla="*/ 21 h 50"/>
                <a:gd name="T34" fmla="*/ 9 w 36"/>
                <a:gd name="T35" fmla="*/ 3 h 50"/>
                <a:gd name="T36" fmla="*/ 14 w 36"/>
                <a:gd name="T37" fmla="*/ 3 h 50"/>
                <a:gd name="T38" fmla="*/ 15 w 36"/>
                <a:gd name="T39" fmla="*/ 2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
                <a:gd name="T61" fmla="*/ 0 h 50"/>
                <a:gd name="T62" fmla="*/ 36 w 36"/>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 h="50">
                  <a:moveTo>
                    <a:pt x="15" y="2"/>
                  </a:moveTo>
                  <a:lnTo>
                    <a:pt x="17" y="0"/>
                  </a:lnTo>
                  <a:lnTo>
                    <a:pt x="17" y="2"/>
                  </a:lnTo>
                  <a:lnTo>
                    <a:pt x="20" y="3"/>
                  </a:lnTo>
                  <a:lnTo>
                    <a:pt x="23" y="0"/>
                  </a:lnTo>
                  <a:lnTo>
                    <a:pt x="26" y="2"/>
                  </a:lnTo>
                  <a:lnTo>
                    <a:pt x="27" y="5"/>
                  </a:lnTo>
                  <a:lnTo>
                    <a:pt x="30" y="6"/>
                  </a:lnTo>
                  <a:lnTo>
                    <a:pt x="33" y="5"/>
                  </a:lnTo>
                  <a:lnTo>
                    <a:pt x="36" y="11"/>
                  </a:lnTo>
                  <a:lnTo>
                    <a:pt x="36" y="36"/>
                  </a:lnTo>
                  <a:lnTo>
                    <a:pt x="27" y="47"/>
                  </a:lnTo>
                  <a:lnTo>
                    <a:pt x="12" y="50"/>
                  </a:lnTo>
                  <a:lnTo>
                    <a:pt x="9" y="48"/>
                  </a:lnTo>
                  <a:lnTo>
                    <a:pt x="5" y="47"/>
                  </a:lnTo>
                  <a:lnTo>
                    <a:pt x="2" y="41"/>
                  </a:lnTo>
                  <a:lnTo>
                    <a:pt x="0" y="21"/>
                  </a:lnTo>
                  <a:lnTo>
                    <a:pt x="9" y="3"/>
                  </a:lnTo>
                  <a:lnTo>
                    <a:pt x="14" y="3"/>
                  </a:lnTo>
                  <a:lnTo>
                    <a:pt x="15"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41" name="Freeform 915"/>
            <p:cNvSpPr>
              <a:spLocks/>
            </p:cNvSpPr>
            <p:nvPr/>
          </p:nvSpPr>
          <p:spPr bwMode="auto">
            <a:xfrm>
              <a:off x="1483" y="1151"/>
              <a:ext cx="21" cy="19"/>
            </a:xfrm>
            <a:custGeom>
              <a:avLst/>
              <a:gdLst>
                <a:gd name="T0" fmla="*/ 0 w 21"/>
                <a:gd name="T1" fmla="*/ 7 h 19"/>
                <a:gd name="T2" fmla="*/ 2 w 21"/>
                <a:gd name="T3" fmla="*/ 4 h 19"/>
                <a:gd name="T4" fmla="*/ 5 w 21"/>
                <a:gd name="T5" fmla="*/ 3 h 19"/>
                <a:gd name="T6" fmla="*/ 8 w 21"/>
                <a:gd name="T7" fmla="*/ 0 h 19"/>
                <a:gd name="T8" fmla="*/ 9 w 21"/>
                <a:gd name="T9" fmla="*/ 4 h 19"/>
                <a:gd name="T10" fmla="*/ 18 w 21"/>
                <a:gd name="T11" fmla="*/ 7 h 19"/>
                <a:gd name="T12" fmla="*/ 21 w 21"/>
                <a:gd name="T13" fmla="*/ 16 h 19"/>
                <a:gd name="T14" fmla="*/ 18 w 21"/>
                <a:gd name="T15" fmla="*/ 19 h 19"/>
                <a:gd name="T16" fmla="*/ 12 w 21"/>
                <a:gd name="T17" fmla="*/ 16 h 19"/>
                <a:gd name="T18" fmla="*/ 6 w 21"/>
                <a:gd name="T19" fmla="*/ 16 h 19"/>
                <a:gd name="T20" fmla="*/ 2 w 21"/>
                <a:gd name="T21" fmla="*/ 12 h 19"/>
                <a:gd name="T22" fmla="*/ 0 w 21"/>
                <a:gd name="T23" fmla="*/ 7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19"/>
                <a:gd name="T38" fmla="*/ 21 w 21"/>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19">
                  <a:moveTo>
                    <a:pt x="0" y="7"/>
                  </a:moveTo>
                  <a:lnTo>
                    <a:pt x="2" y="4"/>
                  </a:lnTo>
                  <a:lnTo>
                    <a:pt x="5" y="3"/>
                  </a:lnTo>
                  <a:lnTo>
                    <a:pt x="8" y="0"/>
                  </a:lnTo>
                  <a:lnTo>
                    <a:pt x="9" y="4"/>
                  </a:lnTo>
                  <a:lnTo>
                    <a:pt x="18" y="7"/>
                  </a:lnTo>
                  <a:lnTo>
                    <a:pt x="21" y="16"/>
                  </a:lnTo>
                  <a:lnTo>
                    <a:pt x="18" y="19"/>
                  </a:lnTo>
                  <a:lnTo>
                    <a:pt x="12" y="16"/>
                  </a:lnTo>
                  <a:lnTo>
                    <a:pt x="6" y="16"/>
                  </a:lnTo>
                  <a:lnTo>
                    <a:pt x="2" y="12"/>
                  </a:lnTo>
                  <a:lnTo>
                    <a:pt x="0" y="7"/>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42" name="Freeform 916"/>
            <p:cNvSpPr>
              <a:spLocks/>
            </p:cNvSpPr>
            <p:nvPr/>
          </p:nvSpPr>
          <p:spPr bwMode="auto">
            <a:xfrm>
              <a:off x="1406" y="1094"/>
              <a:ext cx="18" cy="24"/>
            </a:xfrm>
            <a:custGeom>
              <a:avLst/>
              <a:gdLst>
                <a:gd name="T0" fmla="*/ 15 w 18"/>
                <a:gd name="T1" fmla="*/ 11 h 24"/>
                <a:gd name="T2" fmla="*/ 10 w 18"/>
                <a:gd name="T3" fmla="*/ 20 h 24"/>
                <a:gd name="T4" fmla="*/ 7 w 18"/>
                <a:gd name="T5" fmla="*/ 23 h 24"/>
                <a:gd name="T6" fmla="*/ 0 w 18"/>
                <a:gd name="T7" fmla="*/ 24 h 24"/>
                <a:gd name="T8" fmla="*/ 0 w 18"/>
                <a:gd name="T9" fmla="*/ 20 h 24"/>
                <a:gd name="T10" fmla="*/ 3 w 18"/>
                <a:gd name="T11" fmla="*/ 15 h 24"/>
                <a:gd name="T12" fmla="*/ 7 w 18"/>
                <a:gd name="T13" fmla="*/ 12 h 24"/>
                <a:gd name="T14" fmla="*/ 13 w 18"/>
                <a:gd name="T15" fmla="*/ 2 h 24"/>
                <a:gd name="T16" fmla="*/ 16 w 18"/>
                <a:gd name="T17" fmla="*/ 0 h 24"/>
                <a:gd name="T18" fmla="*/ 18 w 18"/>
                <a:gd name="T19" fmla="*/ 2 h 24"/>
                <a:gd name="T20" fmla="*/ 18 w 18"/>
                <a:gd name="T21" fmla="*/ 6 h 24"/>
                <a:gd name="T22" fmla="*/ 18 w 18"/>
                <a:gd name="T23" fmla="*/ 8 h 24"/>
                <a:gd name="T24" fmla="*/ 15 w 18"/>
                <a:gd name="T25" fmla="*/ 8 h 24"/>
                <a:gd name="T26" fmla="*/ 15 w 18"/>
                <a:gd name="T27" fmla="*/ 11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24"/>
                <a:gd name="T44" fmla="*/ 18 w 1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24">
                  <a:moveTo>
                    <a:pt x="15" y="11"/>
                  </a:moveTo>
                  <a:lnTo>
                    <a:pt x="10" y="20"/>
                  </a:lnTo>
                  <a:lnTo>
                    <a:pt x="7" y="23"/>
                  </a:lnTo>
                  <a:lnTo>
                    <a:pt x="0" y="24"/>
                  </a:lnTo>
                  <a:lnTo>
                    <a:pt x="0" y="20"/>
                  </a:lnTo>
                  <a:lnTo>
                    <a:pt x="3" y="15"/>
                  </a:lnTo>
                  <a:lnTo>
                    <a:pt x="7" y="12"/>
                  </a:lnTo>
                  <a:lnTo>
                    <a:pt x="13" y="2"/>
                  </a:lnTo>
                  <a:lnTo>
                    <a:pt x="16" y="0"/>
                  </a:lnTo>
                  <a:lnTo>
                    <a:pt x="18" y="2"/>
                  </a:lnTo>
                  <a:lnTo>
                    <a:pt x="18" y="6"/>
                  </a:lnTo>
                  <a:lnTo>
                    <a:pt x="18" y="8"/>
                  </a:lnTo>
                  <a:lnTo>
                    <a:pt x="15" y="8"/>
                  </a:lnTo>
                  <a:lnTo>
                    <a:pt x="15" y="1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43" name="Freeform 917"/>
            <p:cNvSpPr>
              <a:spLocks/>
            </p:cNvSpPr>
            <p:nvPr/>
          </p:nvSpPr>
          <p:spPr bwMode="auto">
            <a:xfrm>
              <a:off x="1388" y="1075"/>
              <a:ext cx="18" cy="15"/>
            </a:xfrm>
            <a:custGeom>
              <a:avLst/>
              <a:gdLst>
                <a:gd name="T0" fmla="*/ 4 w 18"/>
                <a:gd name="T1" fmla="*/ 0 h 15"/>
                <a:gd name="T2" fmla="*/ 6 w 18"/>
                <a:gd name="T3" fmla="*/ 1 h 15"/>
                <a:gd name="T4" fmla="*/ 7 w 18"/>
                <a:gd name="T5" fmla="*/ 3 h 15"/>
                <a:gd name="T6" fmla="*/ 9 w 18"/>
                <a:gd name="T7" fmla="*/ 3 h 15"/>
                <a:gd name="T8" fmla="*/ 12 w 18"/>
                <a:gd name="T9" fmla="*/ 0 h 15"/>
                <a:gd name="T10" fmla="*/ 13 w 18"/>
                <a:gd name="T11" fmla="*/ 0 h 15"/>
                <a:gd name="T12" fmla="*/ 16 w 18"/>
                <a:gd name="T13" fmla="*/ 0 h 15"/>
                <a:gd name="T14" fmla="*/ 18 w 18"/>
                <a:gd name="T15" fmla="*/ 3 h 15"/>
                <a:gd name="T16" fmla="*/ 18 w 18"/>
                <a:gd name="T17" fmla="*/ 7 h 15"/>
                <a:gd name="T18" fmla="*/ 10 w 18"/>
                <a:gd name="T19" fmla="*/ 10 h 15"/>
                <a:gd name="T20" fmla="*/ 7 w 18"/>
                <a:gd name="T21" fmla="*/ 7 h 15"/>
                <a:gd name="T22" fmla="*/ 7 w 18"/>
                <a:gd name="T23" fmla="*/ 15 h 15"/>
                <a:gd name="T24" fmla="*/ 3 w 18"/>
                <a:gd name="T25" fmla="*/ 9 h 15"/>
                <a:gd name="T26" fmla="*/ 0 w 18"/>
                <a:gd name="T27" fmla="*/ 0 h 15"/>
                <a:gd name="T28" fmla="*/ 4 w 18"/>
                <a:gd name="T29" fmla="*/ 0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
                <a:gd name="T46" fmla="*/ 0 h 15"/>
                <a:gd name="T47" fmla="*/ 18 w 18"/>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 h="15">
                  <a:moveTo>
                    <a:pt x="4" y="0"/>
                  </a:moveTo>
                  <a:lnTo>
                    <a:pt x="6" y="1"/>
                  </a:lnTo>
                  <a:lnTo>
                    <a:pt x="7" y="3"/>
                  </a:lnTo>
                  <a:lnTo>
                    <a:pt x="9" y="3"/>
                  </a:lnTo>
                  <a:lnTo>
                    <a:pt x="12" y="0"/>
                  </a:lnTo>
                  <a:lnTo>
                    <a:pt x="13" y="0"/>
                  </a:lnTo>
                  <a:lnTo>
                    <a:pt x="16" y="0"/>
                  </a:lnTo>
                  <a:lnTo>
                    <a:pt x="18" y="3"/>
                  </a:lnTo>
                  <a:lnTo>
                    <a:pt x="18" y="7"/>
                  </a:lnTo>
                  <a:lnTo>
                    <a:pt x="10" y="10"/>
                  </a:lnTo>
                  <a:lnTo>
                    <a:pt x="7" y="7"/>
                  </a:lnTo>
                  <a:lnTo>
                    <a:pt x="7" y="15"/>
                  </a:lnTo>
                  <a:lnTo>
                    <a:pt x="3" y="9"/>
                  </a:lnTo>
                  <a:lnTo>
                    <a:pt x="0" y="0"/>
                  </a:lnTo>
                  <a:lnTo>
                    <a:pt x="4"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44" name="Freeform 918"/>
            <p:cNvSpPr>
              <a:spLocks/>
            </p:cNvSpPr>
            <p:nvPr/>
          </p:nvSpPr>
          <p:spPr bwMode="auto">
            <a:xfrm>
              <a:off x="1421" y="1343"/>
              <a:ext cx="16" cy="15"/>
            </a:xfrm>
            <a:custGeom>
              <a:avLst/>
              <a:gdLst>
                <a:gd name="T0" fmla="*/ 1 w 16"/>
                <a:gd name="T1" fmla="*/ 3 h 15"/>
                <a:gd name="T2" fmla="*/ 0 w 16"/>
                <a:gd name="T3" fmla="*/ 3 h 15"/>
                <a:gd name="T4" fmla="*/ 0 w 16"/>
                <a:gd name="T5" fmla="*/ 1 h 15"/>
                <a:gd name="T6" fmla="*/ 4 w 16"/>
                <a:gd name="T7" fmla="*/ 0 h 15"/>
                <a:gd name="T8" fmla="*/ 9 w 16"/>
                <a:gd name="T9" fmla="*/ 0 h 15"/>
                <a:gd name="T10" fmla="*/ 10 w 16"/>
                <a:gd name="T11" fmla="*/ 1 h 15"/>
                <a:gd name="T12" fmla="*/ 13 w 16"/>
                <a:gd name="T13" fmla="*/ 1 h 15"/>
                <a:gd name="T14" fmla="*/ 15 w 16"/>
                <a:gd name="T15" fmla="*/ 4 h 15"/>
                <a:gd name="T16" fmla="*/ 16 w 16"/>
                <a:gd name="T17" fmla="*/ 10 h 15"/>
                <a:gd name="T18" fmla="*/ 12 w 16"/>
                <a:gd name="T19" fmla="*/ 15 h 15"/>
                <a:gd name="T20" fmla="*/ 1 w 16"/>
                <a:gd name="T21" fmla="*/ 3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5"/>
                <a:gd name="T35" fmla="*/ 16 w 16"/>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5">
                  <a:moveTo>
                    <a:pt x="1" y="3"/>
                  </a:moveTo>
                  <a:lnTo>
                    <a:pt x="0" y="3"/>
                  </a:lnTo>
                  <a:lnTo>
                    <a:pt x="0" y="1"/>
                  </a:lnTo>
                  <a:lnTo>
                    <a:pt x="4" y="0"/>
                  </a:lnTo>
                  <a:lnTo>
                    <a:pt x="9" y="0"/>
                  </a:lnTo>
                  <a:lnTo>
                    <a:pt x="10" y="1"/>
                  </a:lnTo>
                  <a:lnTo>
                    <a:pt x="13" y="1"/>
                  </a:lnTo>
                  <a:lnTo>
                    <a:pt x="15" y="4"/>
                  </a:lnTo>
                  <a:lnTo>
                    <a:pt x="16" y="10"/>
                  </a:lnTo>
                  <a:lnTo>
                    <a:pt x="12" y="15"/>
                  </a:lnTo>
                  <a:lnTo>
                    <a:pt x="1"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45" name="Freeform 919"/>
            <p:cNvSpPr>
              <a:spLocks/>
            </p:cNvSpPr>
            <p:nvPr/>
          </p:nvSpPr>
          <p:spPr bwMode="auto">
            <a:xfrm>
              <a:off x="1439" y="1334"/>
              <a:ext cx="13" cy="12"/>
            </a:xfrm>
            <a:custGeom>
              <a:avLst/>
              <a:gdLst>
                <a:gd name="T0" fmla="*/ 0 w 13"/>
                <a:gd name="T1" fmla="*/ 0 h 12"/>
                <a:gd name="T2" fmla="*/ 11 w 13"/>
                <a:gd name="T3" fmla="*/ 6 h 12"/>
                <a:gd name="T4" fmla="*/ 11 w 13"/>
                <a:gd name="T5" fmla="*/ 7 h 12"/>
                <a:gd name="T6" fmla="*/ 13 w 13"/>
                <a:gd name="T7" fmla="*/ 12 h 12"/>
                <a:gd name="T8" fmla="*/ 10 w 13"/>
                <a:gd name="T9" fmla="*/ 12 h 12"/>
                <a:gd name="T10" fmla="*/ 2 w 13"/>
                <a:gd name="T11" fmla="*/ 6 h 12"/>
                <a:gd name="T12" fmla="*/ 0 w 13"/>
                <a:gd name="T13" fmla="*/ 0 h 12"/>
                <a:gd name="T14" fmla="*/ 0 60000 65536"/>
                <a:gd name="T15" fmla="*/ 0 60000 65536"/>
                <a:gd name="T16" fmla="*/ 0 60000 65536"/>
                <a:gd name="T17" fmla="*/ 0 60000 65536"/>
                <a:gd name="T18" fmla="*/ 0 60000 65536"/>
                <a:gd name="T19" fmla="*/ 0 60000 65536"/>
                <a:gd name="T20" fmla="*/ 0 60000 65536"/>
                <a:gd name="T21" fmla="*/ 0 w 13"/>
                <a:gd name="T22" fmla="*/ 0 h 12"/>
                <a:gd name="T23" fmla="*/ 13 w 13"/>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2">
                  <a:moveTo>
                    <a:pt x="0" y="0"/>
                  </a:moveTo>
                  <a:lnTo>
                    <a:pt x="11" y="6"/>
                  </a:lnTo>
                  <a:lnTo>
                    <a:pt x="11" y="7"/>
                  </a:lnTo>
                  <a:lnTo>
                    <a:pt x="13" y="12"/>
                  </a:lnTo>
                  <a:lnTo>
                    <a:pt x="10" y="12"/>
                  </a:lnTo>
                  <a:lnTo>
                    <a:pt x="2" y="6"/>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46" name="Freeform 920"/>
            <p:cNvSpPr>
              <a:spLocks/>
            </p:cNvSpPr>
            <p:nvPr/>
          </p:nvSpPr>
          <p:spPr bwMode="auto">
            <a:xfrm>
              <a:off x="1380" y="864"/>
              <a:ext cx="81" cy="58"/>
            </a:xfrm>
            <a:custGeom>
              <a:avLst/>
              <a:gdLst>
                <a:gd name="T0" fmla="*/ 33 w 81"/>
                <a:gd name="T1" fmla="*/ 6 h 58"/>
                <a:gd name="T2" fmla="*/ 39 w 81"/>
                <a:gd name="T3" fmla="*/ 6 h 58"/>
                <a:gd name="T4" fmla="*/ 45 w 81"/>
                <a:gd name="T5" fmla="*/ 6 h 58"/>
                <a:gd name="T6" fmla="*/ 61 w 81"/>
                <a:gd name="T7" fmla="*/ 15 h 58"/>
                <a:gd name="T8" fmla="*/ 63 w 81"/>
                <a:gd name="T9" fmla="*/ 18 h 58"/>
                <a:gd name="T10" fmla="*/ 64 w 81"/>
                <a:gd name="T11" fmla="*/ 21 h 58"/>
                <a:gd name="T12" fmla="*/ 66 w 81"/>
                <a:gd name="T13" fmla="*/ 25 h 58"/>
                <a:gd name="T14" fmla="*/ 69 w 81"/>
                <a:gd name="T15" fmla="*/ 27 h 58"/>
                <a:gd name="T16" fmla="*/ 78 w 81"/>
                <a:gd name="T17" fmla="*/ 40 h 58"/>
                <a:gd name="T18" fmla="*/ 78 w 81"/>
                <a:gd name="T19" fmla="*/ 41 h 58"/>
                <a:gd name="T20" fmla="*/ 78 w 81"/>
                <a:gd name="T21" fmla="*/ 46 h 58"/>
                <a:gd name="T22" fmla="*/ 81 w 81"/>
                <a:gd name="T23" fmla="*/ 49 h 58"/>
                <a:gd name="T24" fmla="*/ 78 w 81"/>
                <a:gd name="T25" fmla="*/ 53 h 58"/>
                <a:gd name="T26" fmla="*/ 66 w 81"/>
                <a:gd name="T27" fmla="*/ 52 h 58"/>
                <a:gd name="T28" fmla="*/ 57 w 81"/>
                <a:gd name="T29" fmla="*/ 49 h 58"/>
                <a:gd name="T30" fmla="*/ 45 w 81"/>
                <a:gd name="T31" fmla="*/ 49 h 58"/>
                <a:gd name="T32" fmla="*/ 33 w 81"/>
                <a:gd name="T33" fmla="*/ 56 h 58"/>
                <a:gd name="T34" fmla="*/ 26 w 81"/>
                <a:gd name="T35" fmla="*/ 58 h 58"/>
                <a:gd name="T36" fmla="*/ 15 w 81"/>
                <a:gd name="T37" fmla="*/ 50 h 58"/>
                <a:gd name="T38" fmla="*/ 12 w 81"/>
                <a:gd name="T39" fmla="*/ 31 h 58"/>
                <a:gd name="T40" fmla="*/ 3 w 81"/>
                <a:gd name="T41" fmla="*/ 28 h 58"/>
                <a:gd name="T42" fmla="*/ 0 w 81"/>
                <a:gd name="T43" fmla="*/ 22 h 58"/>
                <a:gd name="T44" fmla="*/ 0 w 81"/>
                <a:gd name="T45" fmla="*/ 16 h 58"/>
                <a:gd name="T46" fmla="*/ 2 w 81"/>
                <a:gd name="T47" fmla="*/ 15 h 58"/>
                <a:gd name="T48" fmla="*/ 2 w 81"/>
                <a:gd name="T49" fmla="*/ 6 h 58"/>
                <a:gd name="T50" fmla="*/ 5 w 81"/>
                <a:gd name="T51" fmla="*/ 1 h 58"/>
                <a:gd name="T52" fmla="*/ 9 w 81"/>
                <a:gd name="T53" fmla="*/ 0 h 58"/>
                <a:gd name="T54" fmla="*/ 12 w 81"/>
                <a:gd name="T55" fmla="*/ 3 h 58"/>
                <a:gd name="T56" fmla="*/ 15 w 81"/>
                <a:gd name="T57" fmla="*/ 3 h 58"/>
                <a:gd name="T58" fmla="*/ 32 w 81"/>
                <a:gd name="T59" fmla="*/ 7 h 58"/>
                <a:gd name="T60" fmla="*/ 33 w 81"/>
                <a:gd name="T61" fmla="*/ 6 h 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1"/>
                <a:gd name="T94" fmla="*/ 0 h 58"/>
                <a:gd name="T95" fmla="*/ 81 w 81"/>
                <a:gd name="T96" fmla="*/ 58 h 5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1" h="58">
                  <a:moveTo>
                    <a:pt x="33" y="6"/>
                  </a:moveTo>
                  <a:lnTo>
                    <a:pt x="39" y="6"/>
                  </a:lnTo>
                  <a:lnTo>
                    <a:pt x="45" y="6"/>
                  </a:lnTo>
                  <a:lnTo>
                    <a:pt x="61" y="15"/>
                  </a:lnTo>
                  <a:lnTo>
                    <a:pt x="63" y="18"/>
                  </a:lnTo>
                  <a:lnTo>
                    <a:pt x="64" y="21"/>
                  </a:lnTo>
                  <a:lnTo>
                    <a:pt x="66" y="25"/>
                  </a:lnTo>
                  <a:lnTo>
                    <a:pt x="69" y="27"/>
                  </a:lnTo>
                  <a:lnTo>
                    <a:pt x="78" y="40"/>
                  </a:lnTo>
                  <a:lnTo>
                    <a:pt x="78" y="41"/>
                  </a:lnTo>
                  <a:lnTo>
                    <a:pt x="78" y="46"/>
                  </a:lnTo>
                  <a:lnTo>
                    <a:pt x="81" y="49"/>
                  </a:lnTo>
                  <a:lnTo>
                    <a:pt x="78" y="53"/>
                  </a:lnTo>
                  <a:lnTo>
                    <a:pt x="66" y="52"/>
                  </a:lnTo>
                  <a:lnTo>
                    <a:pt x="57" y="49"/>
                  </a:lnTo>
                  <a:lnTo>
                    <a:pt x="45" y="49"/>
                  </a:lnTo>
                  <a:lnTo>
                    <a:pt x="33" y="56"/>
                  </a:lnTo>
                  <a:lnTo>
                    <a:pt x="26" y="58"/>
                  </a:lnTo>
                  <a:lnTo>
                    <a:pt x="15" y="50"/>
                  </a:lnTo>
                  <a:lnTo>
                    <a:pt x="12" y="31"/>
                  </a:lnTo>
                  <a:lnTo>
                    <a:pt x="3" y="28"/>
                  </a:lnTo>
                  <a:lnTo>
                    <a:pt x="0" y="22"/>
                  </a:lnTo>
                  <a:lnTo>
                    <a:pt x="0" y="16"/>
                  </a:lnTo>
                  <a:lnTo>
                    <a:pt x="2" y="15"/>
                  </a:lnTo>
                  <a:lnTo>
                    <a:pt x="2" y="6"/>
                  </a:lnTo>
                  <a:lnTo>
                    <a:pt x="5" y="1"/>
                  </a:lnTo>
                  <a:lnTo>
                    <a:pt x="9" y="0"/>
                  </a:lnTo>
                  <a:lnTo>
                    <a:pt x="12" y="3"/>
                  </a:lnTo>
                  <a:lnTo>
                    <a:pt x="15" y="3"/>
                  </a:lnTo>
                  <a:lnTo>
                    <a:pt x="32" y="7"/>
                  </a:lnTo>
                  <a:lnTo>
                    <a:pt x="33"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47" name="Freeform 921"/>
            <p:cNvSpPr>
              <a:spLocks/>
            </p:cNvSpPr>
            <p:nvPr/>
          </p:nvSpPr>
          <p:spPr bwMode="auto">
            <a:xfrm>
              <a:off x="1332" y="1362"/>
              <a:ext cx="30" cy="31"/>
            </a:xfrm>
            <a:custGeom>
              <a:avLst/>
              <a:gdLst>
                <a:gd name="T0" fmla="*/ 21 w 30"/>
                <a:gd name="T1" fmla="*/ 2 h 31"/>
                <a:gd name="T2" fmla="*/ 12 w 30"/>
                <a:gd name="T3" fmla="*/ 5 h 31"/>
                <a:gd name="T4" fmla="*/ 9 w 30"/>
                <a:gd name="T5" fmla="*/ 8 h 31"/>
                <a:gd name="T6" fmla="*/ 0 w 30"/>
                <a:gd name="T7" fmla="*/ 25 h 31"/>
                <a:gd name="T8" fmla="*/ 0 w 30"/>
                <a:gd name="T9" fmla="*/ 30 h 31"/>
                <a:gd name="T10" fmla="*/ 2 w 30"/>
                <a:gd name="T11" fmla="*/ 31 h 31"/>
                <a:gd name="T12" fmla="*/ 6 w 30"/>
                <a:gd name="T13" fmla="*/ 28 h 31"/>
                <a:gd name="T14" fmla="*/ 11 w 30"/>
                <a:gd name="T15" fmla="*/ 28 h 31"/>
                <a:gd name="T16" fmla="*/ 12 w 30"/>
                <a:gd name="T17" fmla="*/ 25 h 31"/>
                <a:gd name="T18" fmla="*/ 17 w 30"/>
                <a:gd name="T19" fmla="*/ 23 h 31"/>
                <a:gd name="T20" fmla="*/ 17 w 30"/>
                <a:gd name="T21" fmla="*/ 20 h 31"/>
                <a:gd name="T22" fmla="*/ 18 w 30"/>
                <a:gd name="T23" fmla="*/ 17 h 31"/>
                <a:gd name="T24" fmla="*/ 21 w 30"/>
                <a:gd name="T25" fmla="*/ 15 h 31"/>
                <a:gd name="T26" fmla="*/ 29 w 30"/>
                <a:gd name="T27" fmla="*/ 11 h 31"/>
                <a:gd name="T28" fmla="*/ 29 w 30"/>
                <a:gd name="T29" fmla="*/ 6 h 31"/>
                <a:gd name="T30" fmla="*/ 30 w 30"/>
                <a:gd name="T31" fmla="*/ 5 h 31"/>
                <a:gd name="T32" fmla="*/ 30 w 30"/>
                <a:gd name="T33" fmla="*/ 2 h 31"/>
                <a:gd name="T34" fmla="*/ 26 w 30"/>
                <a:gd name="T35" fmla="*/ 0 h 31"/>
                <a:gd name="T36" fmla="*/ 21 w 30"/>
                <a:gd name="T37" fmla="*/ 2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31"/>
                <a:gd name="T59" fmla="*/ 30 w 30"/>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31">
                  <a:moveTo>
                    <a:pt x="21" y="2"/>
                  </a:moveTo>
                  <a:lnTo>
                    <a:pt x="12" y="5"/>
                  </a:lnTo>
                  <a:lnTo>
                    <a:pt x="9" y="8"/>
                  </a:lnTo>
                  <a:lnTo>
                    <a:pt x="0" y="25"/>
                  </a:lnTo>
                  <a:lnTo>
                    <a:pt x="0" y="30"/>
                  </a:lnTo>
                  <a:lnTo>
                    <a:pt x="2" y="31"/>
                  </a:lnTo>
                  <a:lnTo>
                    <a:pt x="6" y="28"/>
                  </a:lnTo>
                  <a:lnTo>
                    <a:pt x="11" y="28"/>
                  </a:lnTo>
                  <a:lnTo>
                    <a:pt x="12" y="25"/>
                  </a:lnTo>
                  <a:lnTo>
                    <a:pt x="17" y="23"/>
                  </a:lnTo>
                  <a:lnTo>
                    <a:pt x="17" y="20"/>
                  </a:lnTo>
                  <a:lnTo>
                    <a:pt x="18" y="17"/>
                  </a:lnTo>
                  <a:lnTo>
                    <a:pt x="21" y="15"/>
                  </a:lnTo>
                  <a:lnTo>
                    <a:pt x="29" y="11"/>
                  </a:lnTo>
                  <a:lnTo>
                    <a:pt x="29" y="6"/>
                  </a:lnTo>
                  <a:lnTo>
                    <a:pt x="30" y="5"/>
                  </a:lnTo>
                  <a:lnTo>
                    <a:pt x="30" y="2"/>
                  </a:lnTo>
                  <a:lnTo>
                    <a:pt x="26" y="0"/>
                  </a:lnTo>
                  <a:lnTo>
                    <a:pt x="21"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48" name="Freeform 922"/>
            <p:cNvSpPr>
              <a:spLocks/>
            </p:cNvSpPr>
            <p:nvPr/>
          </p:nvSpPr>
          <p:spPr bwMode="auto">
            <a:xfrm>
              <a:off x="1391" y="1385"/>
              <a:ext cx="16" cy="28"/>
            </a:xfrm>
            <a:custGeom>
              <a:avLst/>
              <a:gdLst>
                <a:gd name="T0" fmla="*/ 4 w 16"/>
                <a:gd name="T1" fmla="*/ 0 h 28"/>
                <a:gd name="T2" fmla="*/ 3 w 16"/>
                <a:gd name="T3" fmla="*/ 0 h 28"/>
                <a:gd name="T4" fmla="*/ 3 w 16"/>
                <a:gd name="T5" fmla="*/ 1 h 28"/>
                <a:gd name="T6" fmla="*/ 1 w 16"/>
                <a:gd name="T7" fmla="*/ 2 h 28"/>
                <a:gd name="T8" fmla="*/ 0 w 16"/>
                <a:gd name="T9" fmla="*/ 19 h 28"/>
                <a:gd name="T10" fmla="*/ 3 w 16"/>
                <a:gd name="T11" fmla="*/ 20 h 28"/>
                <a:gd name="T12" fmla="*/ 4 w 16"/>
                <a:gd name="T13" fmla="*/ 23 h 28"/>
                <a:gd name="T14" fmla="*/ 6 w 16"/>
                <a:gd name="T15" fmla="*/ 26 h 28"/>
                <a:gd name="T16" fmla="*/ 7 w 16"/>
                <a:gd name="T17" fmla="*/ 28 h 28"/>
                <a:gd name="T18" fmla="*/ 10 w 16"/>
                <a:gd name="T19" fmla="*/ 23 h 28"/>
                <a:gd name="T20" fmla="*/ 9 w 16"/>
                <a:gd name="T21" fmla="*/ 20 h 28"/>
                <a:gd name="T22" fmla="*/ 16 w 16"/>
                <a:gd name="T23" fmla="*/ 1 h 28"/>
                <a:gd name="T24" fmla="*/ 13 w 16"/>
                <a:gd name="T25" fmla="*/ 0 h 28"/>
                <a:gd name="T26" fmla="*/ 4 w 16"/>
                <a:gd name="T27" fmla="*/ 0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28"/>
                <a:gd name="T44" fmla="*/ 16 w 16"/>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28">
                  <a:moveTo>
                    <a:pt x="4" y="0"/>
                  </a:moveTo>
                  <a:lnTo>
                    <a:pt x="3" y="0"/>
                  </a:lnTo>
                  <a:lnTo>
                    <a:pt x="3" y="1"/>
                  </a:lnTo>
                  <a:lnTo>
                    <a:pt x="1" y="2"/>
                  </a:lnTo>
                  <a:lnTo>
                    <a:pt x="0" y="19"/>
                  </a:lnTo>
                  <a:lnTo>
                    <a:pt x="3" y="20"/>
                  </a:lnTo>
                  <a:lnTo>
                    <a:pt x="4" y="23"/>
                  </a:lnTo>
                  <a:lnTo>
                    <a:pt x="6" y="26"/>
                  </a:lnTo>
                  <a:lnTo>
                    <a:pt x="7" y="28"/>
                  </a:lnTo>
                  <a:lnTo>
                    <a:pt x="10" y="23"/>
                  </a:lnTo>
                  <a:lnTo>
                    <a:pt x="9" y="20"/>
                  </a:lnTo>
                  <a:lnTo>
                    <a:pt x="16" y="1"/>
                  </a:lnTo>
                  <a:lnTo>
                    <a:pt x="13" y="0"/>
                  </a:lnTo>
                  <a:lnTo>
                    <a:pt x="4"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49" name="Freeform 923"/>
            <p:cNvSpPr>
              <a:spLocks/>
            </p:cNvSpPr>
            <p:nvPr/>
          </p:nvSpPr>
          <p:spPr bwMode="auto">
            <a:xfrm>
              <a:off x="1593" y="1446"/>
              <a:ext cx="7" cy="10"/>
            </a:xfrm>
            <a:custGeom>
              <a:avLst/>
              <a:gdLst>
                <a:gd name="T0" fmla="*/ 1 w 7"/>
                <a:gd name="T1" fmla="*/ 3 h 10"/>
                <a:gd name="T2" fmla="*/ 0 w 7"/>
                <a:gd name="T3" fmla="*/ 1 h 10"/>
                <a:gd name="T4" fmla="*/ 0 w 7"/>
                <a:gd name="T5" fmla="*/ 9 h 10"/>
                <a:gd name="T6" fmla="*/ 0 w 7"/>
                <a:gd name="T7" fmla="*/ 10 h 10"/>
                <a:gd name="T8" fmla="*/ 3 w 7"/>
                <a:gd name="T9" fmla="*/ 7 h 10"/>
                <a:gd name="T10" fmla="*/ 6 w 7"/>
                <a:gd name="T11" fmla="*/ 7 h 10"/>
                <a:gd name="T12" fmla="*/ 7 w 7"/>
                <a:gd name="T13" fmla="*/ 4 h 10"/>
                <a:gd name="T14" fmla="*/ 7 w 7"/>
                <a:gd name="T15" fmla="*/ 0 h 10"/>
                <a:gd name="T16" fmla="*/ 4 w 7"/>
                <a:gd name="T17" fmla="*/ 0 h 10"/>
                <a:gd name="T18" fmla="*/ 1 w 7"/>
                <a:gd name="T19" fmla="*/ 1 h 10"/>
                <a:gd name="T20" fmla="*/ 1 w 7"/>
                <a:gd name="T21" fmla="*/ 3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0"/>
                <a:gd name="T35" fmla="*/ 7 w 7"/>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0">
                  <a:moveTo>
                    <a:pt x="1" y="3"/>
                  </a:moveTo>
                  <a:lnTo>
                    <a:pt x="0" y="1"/>
                  </a:lnTo>
                  <a:lnTo>
                    <a:pt x="0" y="9"/>
                  </a:lnTo>
                  <a:lnTo>
                    <a:pt x="0" y="10"/>
                  </a:lnTo>
                  <a:lnTo>
                    <a:pt x="3" y="7"/>
                  </a:lnTo>
                  <a:lnTo>
                    <a:pt x="6" y="7"/>
                  </a:lnTo>
                  <a:lnTo>
                    <a:pt x="7" y="4"/>
                  </a:lnTo>
                  <a:lnTo>
                    <a:pt x="7" y="0"/>
                  </a:lnTo>
                  <a:lnTo>
                    <a:pt x="4" y="0"/>
                  </a:lnTo>
                  <a:lnTo>
                    <a:pt x="1" y="1"/>
                  </a:lnTo>
                  <a:lnTo>
                    <a:pt x="1"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50" name="Freeform 924"/>
            <p:cNvSpPr>
              <a:spLocks/>
            </p:cNvSpPr>
            <p:nvPr/>
          </p:nvSpPr>
          <p:spPr bwMode="auto">
            <a:xfrm>
              <a:off x="1639" y="1407"/>
              <a:ext cx="14" cy="12"/>
            </a:xfrm>
            <a:custGeom>
              <a:avLst/>
              <a:gdLst>
                <a:gd name="T0" fmla="*/ 8 w 14"/>
                <a:gd name="T1" fmla="*/ 0 h 12"/>
                <a:gd name="T2" fmla="*/ 9 w 14"/>
                <a:gd name="T3" fmla="*/ 1 h 12"/>
                <a:gd name="T4" fmla="*/ 11 w 14"/>
                <a:gd name="T5" fmla="*/ 3 h 12"/>
                <a:gd name="T6" fmla="*/ 12 w 14"/>
                <a:gd name="T7" fmla="*/ 3 h 12"/>
                <a:gd name="T8" fmla="*/ 14 w 14"/>
                <a:gd name="T9" fmla="*/ 4 h 12"/>
                <a:gd name="T10" fmla="*/ 12 w 14"/>
                <a:gd name="T11" fmla="*/ 12 h 12"/>
                <a:gd name="T12" fmla="*/ 11 w 14"/>
                <a:gd name="T13" fmla="*/ 12 h 12"/>
                <a:gd name="T14" fmla="*/ 8 w 14"/>
                <a:gd name="T15" fmla="*/ 10 h 12"/>
                <a:gd name="T16" fmla="*/ 6 w 14"/>
                <a:gd name="T17" fmla="*/ 7 h 12"/>
                <a:gd name="T18" fmla="*/ 5 w 14"/>
                <a:gd name="T19" fmla="*/ 9 h 12"/>
                <a:gd name="T20" fmla="*/ 3 w 14"/>
                <a:gd name="T21" fmla="*/ 4 h 12"/>
                <a:gd name="T22" fmla="*/ 0 w 14"/>
                <a:gd name="T23" fmla="*/ 6 h 12"/>
                <a:gd name="T24" fmla="*/ 0 w 14"/>
                <a:gd name="T25" fmla="*/ 3 h 12"/>
                <a:gd name="T26" fmla="*/ 3 w 14"/>
                <a:gd name="T27" fmla="*/ 0 h 12"/>
                <a:gd name="T28" fmla="*/ 8 w 14"/>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12"/>
                <a:gd name="T47" fmla="*/ 14 w 14"/>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12">
                  <a:moveTo>
                    <a:pt x="8" y="0"/>
                  </a:moveTo>
                  <a:lnTo>
                    <a:pt x="9" y="1"/>
                  </a:lnTo>
                  <a:lnTo>
                    <a:pt x="11" y="3"/>
                  </a:lnTo>
                  <a:lnTo>
                    <a:pt x="12" y="3"/>
                  </a:lnTo>
                  <a:lnTo>
                    <a:pt x="14" y="4"/>
                  </a:lnTo>
                  <a:lnTo>
                    <a:pt x="12" y="12"/>
                  </a:lnTo>
                  <a:lnTo>
                    <a:pt x="11" y="12"/>
                  </a:lnTo>
                  <a:lnTo>
                    <a:pt x="8" y="10"/>
                  </a:lnTo>
                  <a:lnTo>
                    <a:pt x="6" y="7"/>
                  </a:lnTo>
                  <a:lnTo>
                    <a:pt x="5" y="9"/>
                  </a:lnTo>
                  <a:lnTo>
                    <a:pt x="3" y="4"/>
                  </a:lnTo>
                  <a:lnTo>
                    <a:pt x="0" y="6"/>
                  </a:lnTo>
                  <a:lnTo>
                    <a:pt x="0" y="3"/>
                  </a:lnTo>
                  <a:lnTo>
                    <a:pt x="3" y="0"/>
                  </a:lnTo>
                  <a:lnTo>
                    <a:pt x="8"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51" name="Freeform 925"/>
            <p:cNvSpPr>
              <a:spLocks/>
            </p:cNvSpPr>
            <p:nvPr/>
          </p:nvSpPr>
          <p:spPr bwMode="auto">
            <a:xfrm>
              <a:off x="1226" y="858"/>
              <a:ext cx="483" cy="543"/>
            </a:xfrm>
            <a:custGeom>
              <a:avLst/>
              <a:gdLst>
                <a:gd name="T0" fmla="*/ 343 w 483"/>
                <a:gd name="T1" fmla="*/ 509 h 543"/>
                <a:gd name="T2" fmla="*/ 359 w 483"/>
                <a:gd name="T3" fmla="*/ 525 h 543"/>
                <a:gd name="T4" fmla="*/ 391 w 483"/>
                <a:gd name="T5" fmla="*/ 534 h 543"/>
                <a:gd name="T6" fmla="*/ 383 w 483"/>
                <a:gd name="T7" fmla="*/ 509 h 543"/>
                <a:gd name="T8" fmla="*/ 376 w 483"/>
                <a:gd name="T9" fmla="*/ 485 h 543"/>
                <a:gd name="T10" fmla="*/ 412 w 483"/>
                <a:gd name="T11" fmla="*/ 506 h 543"/>
                <a:gd name="T12" fmla="*/ 422 w 483"/>
                <a:gd name="T13" fmla="*/ 507 h 543"/>
                <a:gd name="T14" fmla="*/ 422 w 483"/>
                <a:gd name="T15" fmla="*/ 485 h 543"/>
                <a:gd name="T16" fmla="*/ 421 w 483"/>
                <a:gd name="T17" fmla="*/ 452 h 543"/>
                <a:gd name="T18" fmla="*/ 400 w 483"/>
                <a:gd name="T19" fmla="*/ 434 h 543"/>
                <a:gd name="T20" fmla="*/ 386 w 483"/>
                <a:gd name="T21" fmla="*/ 410 h 543"/>
                <a:gd name="T22" fmla="*/ 382 w 483"/>
                <a:gd name="T23" fmla="*/ 389 h 543"/>
                <a:gd name="T24" fmla="*/ 385 w 483"/>
                <a:gd name="T25" fmla="*/ 374 h 543"/>
                <a:gd name="T26" fmla="*/ 407 w 483"/>
                <a:gd name="T27" fmla="*/ 387 h 543"/>
                <a:gd name="T28" fmla="*/ 437 w 483"/>
                <a:gd name="T29" fmla="*/ 423 h 543"/>
                <a:gd name="T30" fmla="*/ 465 w 483"/>
                <a:gd name="T31" fmla="*/ 395 h 543"/>
                <a:gd name="T32" fmla="*/ 477 w 483"/>
                <a:gd name="T33" fmla="*/ 375 h 543"/>
                <a:gd name="T34" fmla="*/ 462 w 483"/>
                <a:gd name="T35" fmla="*/ 344 h 543"/>
                <a:gd name="T36" fmla="*/ 434 w 483"/>
                <a:gd name="T37" fmla="*/ 332 h 543"/>
                <a:gd name="T38" fmla="*/ 410 w 483"/>
                <a:gd name="T39" fmla="*/ 300 h 543"/>
                <a:gd name="T40" fmla="*/ 368 w 483"/>
                <a:gd name="T41" fmla="*/ 275 h 543"/>
                <a:gd name="T42" fmla="*/ 367 w 483"/>
                <a:gd name="T43" fmla="*/ 248 h 543"/>
                <a:gd name="T44" fmla="*/ 397 w 483"/>
                <a:gd name="T45" fmla="*/ 245 h 543"/>
                <a:gd name="T46" fmla="*/ 371 w 483"/>
                <a:gd name="T47" fmla="*/ 223 h 543"/>
                <a:gd name="T48" fmla="*/ 355 w 483"/>
                <a:gd name="T49" fmla="*/ 209 h 543"/>
                <a:gd name="T50" fmla="*/ 353 w 483"/>
                <a:gd name="T51" fmla="*/ 173 h 543"/>
                <a:gd name="T52" fmla="*/ 337 w 483"/>
                <a:gd name="T53" fmla="*/ 166 h 543"/>
                <a:gd name="T54" fmla="*/ 302 w 483"/>
                <a:gd name="T55" fmla="*/ 154 h 543"/>
                <a:gd name="T56" fmla="*/ 281 w 483"/>
                <a:gd name="T57" fmla="*/ 128 h 543"/>
                <a:gd name="T58" fmla="*/ 278 w 483"/>
                <a:gd name="T59" fmla="*/ 115 h 543"/>
                <a:gd name="T60" fmla="*/ 251 w 483"/>
                <a:gd name="T61" fmla="*/ 100 h 543"/>
                <a:gd name="T62" fmla="*/ 193 w 483"/>
                <a:gd name="T63" fmla="*/ 74 h 543"/>
                <a:gd name="T64" fmla="*/ 163 w 483"/>
                <a:gd name="T65" fmla="*/ 92 h 543"/>
                <a:gd name="T66" fmla="*/ 163 w 483"/>
                <a:gd name="T67" fmla="*/ 64 h 543"/>
                <a:gd name="T68" fmla="*/ 144 w 483"/>
                <a:gd name="T69" fmla="*/ 6 h 543"/>
                <a:gd name="T70" fmla="*/ 96 w 483"/>
                <a:gd name="T71" fmla="*/ 36 h 543"/>
                <a:gd name="T72" fmla="*/ 76 w 483"/>
                <a:gd name="T73" fmla="*/ 44 h 543"/>
                <a:gd name="T74" fmla="*/ 73 w 483"/>
                <a:gd name="T75" fmla="*/ 64 h 543"/>
                <a:gd name="T76" fmla="*/ 75 w 483"/>
                <a:gd name="T77" fmla="*/ 98 h 543"/>
                <a:gd name="T78" fmla="*/ 88 w 483"/>
                <a:gd name="T79" fmla="*/ 154 h 543"/>
                <a:gd name="T80" fmla="*/ 76 w 483"/>
                <a:gd name="T81" fmla="*/ 145 h 543"/>
                <a:gd name="T82" fmla="*/ 57 w 483"/>
                <a:gd name="T83" fmla="*/ 59 h 543"/>
                <a:gd name="T84" fmla="*/ 16 w 483"/>
                <a:gd name="T85" fmla="*/ 37 h 543"/>
                <a:gd name="T86" fmla="*/ 3 w 483"/>
                <a:gd name="T87" fmla="*/ 94 h 543"/>
                <a:gd name="T88" fmla="*/ 49 w 483"/>
                <a:gd name="T89" fmla="*/ 157 h 543"/>
                <a:gd name="T90" fmla="*/ 39 w 483"/>
                <a:gd name="T91" fmla="*/ 191 h 543"/>
                <a:gd name="T92" fmla="*/ 81 w 483"/>
                <a:gd name="T93" fmla="*/ 203 h 543"/>
                <a:gd name="T94" fmla="*/ 147 w 483"/>
                <a:gd name="T95" fmla="*/ 212 h 543"/>
                <a:gd name="T96" fmla="*/ 174 w 483"/>
                <a:gd name="T97" fmla="*/ 215 h 543"/>
                <a:gd name="T98" fmla="*/ 208 w 483"/>
                <a:gd name="T99" fmla="*/ 196 h 543"/>
                <a:gd name="T100" fmla="*/ 242 w 483"/>
                <a:gd name="T101" fmla="*/ 248 h 543"/>
                <a:gd name="T102" fmla="*/ 265 w 483"/>
                <a:gd name="T103" fmla="*/ 254 h 543"/>
                <a:gd name="T104" fmla="*/ 278 w 483"/>
                <a:gd name="T105" fmla="*/ 288 h 543"/>
                <a:gd name="T106" fmla="*/ 290 w 483"/>
                <a:gd name="T107" fmla="*/ 341 h 543"/>
                <a:gd name="T108" fmla="*/ 277 w 483"/>
                <a:gd name="T109" fmla="*/ 408 h 543"/>
                <a:gd name="T110" fmla="*/ 233 w 483"/>
                <a:gd name="T111" fmla="*/ 414 h 543"/>
                <a:gd name="T112" fmla="*/ 202 w 483"/>
                <a:gd name="T113" fmla="*/ 429 h 543"/>
                <a:gd name="T114" fmla="*/ 232 w 483"/>
                <a:gd name="T115" fmla="*/ 452 h 543"/>
                <a:gd name="T116" fmla="*/ 259 w 483"/>
                <a:gd name="T117" fmla="*/ 446 h 543"/>
                <a:gd name="T118" fmla="*/ 266 w 483"/>
                <a:gd name="T119" fmla="*/ 440 h 543"/>
                <a:gd name="T120" fmla="*/ 287 w 483"/>
                <a:gd name="T121" fmla="*/ 461 h 543"/>
                <a:gd name="T122" fmla="*/ 301 w 483"/>
                <a:gd name="T123" fmla="*/ 476 h 543"/>
                <a:gd name="T124" fmla="*/ 310 w 483"/>
                <a:gd name="T125" fmla="*/ 497 h 5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3"/>
                <a:gd name="T190" fmla="*/ 0 h 543"/>
                <a:gd name="T191" fmla="*/ 483 w 483"/>
                <a:gd name="T192" fmla="*/ 543 h 54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3" h="543">
                  <a:moveTo>
                    <a:pt x="317" y="503"/>
                  </a:moveTo>
                  <a:lnTo>
                    <a:pt x="328" y="506"/>
                  </a:lnTo>
                  <a:lnTo>
                    <a:pt x="328" y="509"/>
                  </a:lnTo>
                  <a:lnTo>
                    <a:pt x="329" y="509"/>
                  </a:lnTo>
                  <a:lnTo>
                    <a:pt x="334" y="510"/>
                  </a:lnTo>
                  <a:lnTo>
                    <a:pt x="337" y="509"/>
                  </a:lnTo>
                  <a:lnTo>
                    <a:pt x="338" y="506"/>
                  </a:lnTo>
                  <a:lnTo>
                    <a:pt x="340" y="507"/>
                  </a:lnTo>
                  <a:lnTo>
                    <a:pt x="338" y="510"/>
                  </a:lnTo>
                  <a:lnTo>
                    <a:pt x="341" y="512"/>
                  </a:lnTo>
                  <a:lnTo>
                    <a:pt x="343" y="509"/>
                  </a:lnTo>
                  <a:lnTo>
                    <a:pt x="346" y="510"/>
                  </a:lnTo>
                  <a:lnTo>
                    <a:pt x="347" y="509"/>
                  </a:lnTo>
                  <a:lnTo>
                    <a:pt x="347" y="512"/>
                  </a:lnTo>
                  <a:lnTo>
                    <a:pt x="347" y="515"/>
                  </a:lnTo>
                  <a:lnTo>
                    <a:pt x="350" y="515"/>
                  </a:lnTo>
                  <a:lnTo>
                    <a:pt x="350" y="516"/>
                  </a:lnTo>
                  <a:lnTo>
                    <a:pt x="352" y="519"/>
                  </a:lnTo>
                  <a:lnTo>
                    <a:pt x="355" y="524"/>
                  </a:lnTo>
                  <a:lnTo>
                    <a:pt x="358" y="525"/>
                  </a:lnTo>
                  <a:lnTo>
                    <a:pt x="359" y="521"/>
                  </a:lnTo>
                  <a:lnTo>
                    <a:pt x="359" y="525"/>
                  </a:lnTo>
                  <a:lnTo>
                    <a:pt x="361" y="527"/>
                  </a:lnTo>
                  <a:lnTo>
                    <a:pt x="362" y="528"/>
                  </a:lnTo>
                  <a:lnTo>
                    <a:pt x="365" y="529"/>
                  </a:lnTo>
                  <a:lnTo>
                    <a:pt x="368" y="529"/>
                  </a:lnTo>
                  <a:lnTo>
                    <a:pt x="371" y="531"/>
                  </a:lnTo>
                  <a:lnTo>
                    <a:pt x="377" y="531"/>
                  </a:lnTo>
                  <a:lnTo>
                    <a:pt x="379" y="534"/>
                  </a:lnTo>
                  <a:lnTo>
                    <a:pt x="382" y="537"/>
                  </a:lnTo>
                  <a:lnTo>
                    <a:pt x="383" y="537"/>
                  </a:lnTo>
                  <a:lnTo>
                    <a:pt x="388" y="537"/>
                  </a:lnTo>
                  <a:lnTo>
                    <a:pt x="391" y="534"/>
                  </a:lnTo>
                  <a:lnTo>
                    <a:pt x="400" y="543"/>
                  </a:lnTo>
                  <a:lnTo>
                    <a:pt x="404" y="541"/>
                  </a:lnTo>
                  <a:lnTo>
                    <a:pt x="404" y="540"/>
                  </a:lnTo>
                  <a:lnTo>
                    <a:pt x="403" y="537"/>
                  </a:lnTo>
                  <a:lnTo>
                    <a:pt x="403" y="535"/>
                  </a:lnTo>
                  <a:lnTo>
                    <a:pt x="404" y="534"/>
                  </a:lnTo>
                  <a:lnTo>
                    <a:pt x="404" y="529"/>
                  </a:lnTo>
                  <a:lnTo>
                    <a:pt x="403" y="527"/>
                  </a:lnTo>
                  <a:lnTo>
                    <a:pt x="391" y="513"/>
                  </a:lnTo>
                  <a:lnTo>
                    <a:pt x="388" y="513"/>
                  </a:lnTo>
                  <a:lnTo>
                    <a:pt x="383" y="509"/>
                  </a:lnTo>
                  <a:lnTo>
                    <a:pt x="382" y="504"/>
                  </a:lnTo>
                  <a:lnTo>
                    <a:pt x="377" y="503"/>
                  </a:lnTo>
                  <a:lnTo>
                    <a:pt x="377" y="498"/>
                  </a:lnTo>
                  <a:lnTo>
                    <a:pt x="374" y="500"/>
                  </a:lnTo>
                  <a:lnTo>
                    <a:pt x="373" y="495"/>
                  </a:lnTo>
                  <a:lnTo>
                    <a:pt x="371" y="494"/>
                  </a:lnTo>
                  <a:lnTo>
                    <a:pt x="371" y="495"/>
                  </a:lnTo>
                  <a:lnTo>
                    <a:pt x="356" y="476"/>
                  </a:lnTo>
                  <a:lnTo>
                    <a:pt x="361" y="474"/>
                  </a:lnTo>
                  <a:lnTo>
                    <a:pt x="371" y="485"/>
                  </a:lnTo>
                  <a:lnTo>
                    <a:pt x="376" y="485"/>
                  </a:lnTo>
                  <a:lnTo>
                    <a:pt x="374" y="482"/>
                  </a:lnTo>
                  <a:lnTo>
                    <a:pt x="377" y="480"/>
                  </a:lnTo>
                  <a:lnTo>
                    <a:pt x="385" y="492"/>
                  </a:lnTo>
                  <a:lnTo>
                    <a:pt x="388" y="494"/>
                  </a:lnTo>
                  <a:lnTo>
                    <a:pt x="391" y="494"/>
                  </a:lnTo>
                  <a:lnTo>
                    <a:pt x="394" y="501"/>
                  </a:lnTo>
                  <a:lnTo>
                    <a:pt x="403" y="501"/>
                  </a:lnTo>
                  <a:lnTo>
                    <a:pt x="407" y="506"/>
                  </a:lnTo>
                  <a:lnTo>
                    <a:pt x="407" y="503"/>
                  </a:lnTo>
                  <a:lnTo>
                    <a:pt x="410" y="504"/>
                  </a:lnTo>
                  <a:lnTo>
                    <a:pt x="412" y="506"/>
                  </a:lnTo>
                  <a:lnTo>
                    <a:pt x="415" y="503"/>
                  </a:lnTo>
                  <a:lnTo>
                    <a:pt x="415" y="504"/>
                  </a:lnTo>
                  <a:lnTo>
                    <a:pt x="416" y="506"/>
                  </a:lnTo>
                  <a:lnTo>
                    <a:pt x="418" y="509"/>
                  </a:lnTo>
                  <a:lnTo>
                    <a:pt x="421" y="509"/>
                  </a:lnTo>
                  <a:lnTo>
                    <a:pt x="421" y="510"/>
                  </a:lnTo>
                  <a:lnTo>
                    <a:pt x="419" y="515"/>
                  </a:lnTo>
                  <a:lnTo>
                    <a:pt x="422" y="516"/>
                  </a:lnTo>
                  <a:lnTo>
                    <a:pt x="424" y="519"/>
                  </a:lnTo>
                  <a:lnTo>
                    <a:pt x="427" y="518"/>
                  </a:lnTo>
                  <a:lnTo>
                    <a:pt x="422" y="507"/>
                  </a:lnTo>
                  <a:lnTo>
                    <a:pt x="424" y="504"/>
                  </a:lnTo>
                  <a:lnTo>
                    <a:pt x="425" y="504"/>
                  </a:lnTo>
                  <a:lnTo>
                    <a:pt x="428" y="507"/>
                  </a:lnTo>
                  <a:lnTo>
                    <a:pt x="431" y="509"/>
                  </a:lnTo>
                  <a:lnTo>
                    <a:pt x="431" y="506"/>
                  </a:lnTo>
                  <a:lnTo>
                    <a:pt x="431" y="504"/>
                  </a:lnTo>
                  <a:lnTo>
                    <a:pt x="430" y="503"/>
                  </a:lnTo>
                  <a:lnTo>
                    <a:pt x="428" y="501"/>
                  </a:lnTo>
                  <a:lnTo>
                    <a:pt x="425" y="501"/>
                  </a:lnTo>
                  <a:lnTo>
                    <a:pt x="422" y="492"/>
                  </a:lnTo>
                  <a:lnTo>
                    <a:pt x="422" y="485"/>
                  </a:lnTo>
                  <a:lnTo>
                    <a:pt x="430" y="492"/>
                  </a:lnTo>
                  <a:lnTo>
                    <a:pt x="430" y="491"/>
                  </a:lnTo>
                  <a:lnTo>
                    <a:pt x="430" y="486"/>
                  </a:lnTo>
                  <a:lnTo>
                    <a:pt x="431" y="485"/>
                  </a:lnTo>
                  <a:lnTo>
                    <a:pt x="431" y="476"/>
                  </a:lnTo>
                  <a:lnTo>
                    <a:pt x="430" y="473"/>
                  </a:lnTo>
                  <a:lnTo>
                    <a:pt x="428" y="464"/>
                  </a:lnTo>
                  <a:lnTo>
                    <a:pt x="424" y="464"/>
                  </a:lnTo>
                  <a:lnTo>
                    <a:pt x="418" y="459"/>
                  </a:lnTo>
                  <a:lnTo>
                    <a:pt x="418" y="453"/>
                  </a:lnTo>
                  <a:lnTo>
                    <a:pt x="421" y="452"/>
                  </a:lnTo>
                  <a:lnTo>
                    <a:pt x="422" y="447"/>
                  </a:lnTo>
                  <a:lnTo>
                    <a:pt x="422" y="443"/>
                  </a:lnTo>
                  <a:lnTo>
                    <a:pt x="418" y="443"/>
                  </a:lnTo>
                  <a:lnTo>
                    <a:pt x="418" y="441"/>
                  </a:lnTo>
                  <a:lnTo>
                    <a:pt x="418" y="438"/>
                  </a:lnTo>
                  <a:lnTo>
                    <a:pt x="416" y="437"/>
                  </a:lnTo>
                  <a:lnTo>
                    <a:pt x="412" y="441"/>
                  </a:lnTo>
                  <a:lnTo>
                    <a:pt x="410" y="431"/>
                  </a:lnTo>
                  <a:lnTo>
                    <a:pt x="407" y="431"/>
                  </a:lnTo>
                  <a:lnTo>
                    <a:pt x="403" y="435"/>
                  </a:lnTo>
                  <a:lnTo>
                    <a:pt x="400" y="434"/>
                  </a:lnTo>
                  <a:lnTo>
                    <a:pt x="403" y="428"/>
                  </a:lnTo>
                  <a:lnTo>
                    <a:pt x="401" y="429"/>
                  </a:lnTo>
                  <a:lnTo>
                    <a:pt x="397" y="428"/>
                  </a:lnTo>
                  <a:lnTo>
                    <a:pt x="395" y="428"/>
                  </a:lnTo>
                  <a:lnTo>
                    <a:pt x="394" y="434"/>
                  </a:lnTo>
                  <a:lnTo>
                    <a:pt x="389" y="419"/>
                  </a:lnTo>
                  <a:lnTo>
                    <a:pt x="385" y="417"/>
                  </a:lnTo>
                  <a:lnTo>
                    <a:pt x="385" y="416"/>
                  </a:lnTo>
                  <a:lnTo>
                    <a:pt x="386" y="413"/>
                  </a:lnTo>
                  <a:lnTo>
                    <a:pt x="383" y="411"/>
                  </a:lnTo>
                  <a:lnTo>
                    <a:pt x="386" y="410"/>
                  </a:lnTo>
                  <a:lnTo>
                    <a:pt x="383" y="407"/>
                  </a:lnTo>
                  <a:lnTo>
                    <a:pt x="382" y="404"/>
                  </a:lnTo>
                  <a:lnTo>
                    <a:pt x="383" y="401"/>
                  </a:lnTo>
                  <a:lnTo>
                    <a:pt x="379" y="399"/>
                  </a:lnTo>
                  <a:lnTo>
                    <a:pt x="373" y="402"/>
                  </a:lnTo>
                  <a:lnTo>
                    <a:pt x="373" y="401"/>
                  </a:lnTo>
                  <a:lnTo>
                    <a:pt x="374" y="396"/>
                  </a:lnTo>
                  <a:lnTo>
                    <a:pt x="373" y="390"/>
                  </a:lnTo>
                  <a:lnTo>
                    <a:pt x="376" y="390"/>
                  </a:lnTo>
                  <a:lnTo>
                    <a:pt x="377" y="390"/>
                  </a:lnTo>
                  <a:lnTo>
                    <a:pt x="382" y="389"/>
                  </a:lnTo>
                  <a:lnTo>
                    <a:pt x="386" y="387"/>
                  </a:lnTo>
                  <a:lnTo>
                    <a:pt x="383" y="383"/>
                  </a:lnTo>
                  <a:lnTo>
                    <a:pt x="379" y="378"/>
                  </a:lnTo>
                  <a:lnTo>
                    <a:pt x="373" y="377"/>
                  </a:lnTo>
                  <a:lnTo>
                    <a:pt x="371" y="375"/>
                  </a:lnTo>
                  <a:lnTo>
                    <a:pt x="370" y="369"/>
                  </a:lnTo>
                  <a:lnTo>
                    <a:pt x="374" y="369"/>
                  </a:lnTo>
                  <a:lnTo>
                    <a:pt x="373" y="366"/>
                  </a:lnTo>
                  <a:lnTo>
                    <a:pt x="376" y="366"/>
                  </a:lnTo>
                  <a:lnTo>
                    <a:pt x="383" y="374"/>
                  </a:lnTo>
                  <a:lnTo>
                    <a:pt x="385" y="374"/>
                  </a:lnTo>
                  <a:lnTo>
                    <a:pt x="382" y="368"/>
                  </a:lnTo>
                  <a:lnTo>
                    <a:pt x="385" y="368"/>
                  </a:lnTo>
                  <a:lnTo>
                    <a:pt x="380" y="363"/>
                  </a:lnTo>
                  <a:lnTo>
                    <a:pt x="383" y="360"/>
                  </a:lnTo>
                  <a:lnTo>
                    <a:pt x="386" y="363"/>
                  </a:lnTo>
                  <a:lnTo>
                    <a:pt x="391" y="365"/>
                  </a:lnTo>
                  <a:lnTo>
                    <a:pt x="391" y="369"/>
                  </a:lnTo>
                  <a:lnTo>
                    <a:pt x="389" y="372"/>
                  </a:lnTo>
                  <a:lnTo>
                    <a:pt x="394" y="374"/>
                  </a:lnTo>
                  <a:lnTo>
                    <a:pt x="406" y="381"/>
                  </a:lnTo>
                  <a:lnTo>
                    <a:pt x="407" y="387"/>
                  </a:lnTo>
                  <a:lnTo>
                    <a:pt x="412" y="387"/>
                  </a:lnTo>
                  <a:lnTo>
                    <a:pt x="416" y="386"/>
                  </a:lnTo>
                  <a:lnTo>
                    <a:pt x="415" y="392"/>
                  </a:lnTo>
                  <a:lnTo>
                    <a:pt x="418" y="401"/>
                  </a:lnTo>
                  <a:lnTo>
                    <a:pt x="424" y="410"/>
                  </a:lnTo>
                  <a:lnTo>
                    <a:pt x="428" y="407"/>
                  </a:lnTo>
                  <a:lnTo>
                    <a:pt x="428" y="410"/>
                  </a:lnTo>
                  <a:lnTo>
                    <a:pt x="427" y="414"/>
                  </a:lnTo>
                  <a:lnTo>
                    <a:pt x="430" y="419"/>
                  </a:lnTo>
                  <a:lnTo>
                    <a:pt x="434" y="416"/>
                  </a:lnTo>
                  <a:lnTo>
                    <a:pt x="437" y="423"/>
                  </a:lnTo>
                  <a:lnTo>
                    <a:pt x="440" y="422"/>
                  </a:lnTo>
                  <a:lnTo>
                    <a:pt x="443" y="428"/>
                  </a:lnTo>
                  <a:lnTo>
                    <a:pt x="446" y="429"/>
                  </a:lnTo>
                  <a:lnTo>
                    <a:pt x="449" y="414"/>
                  </a:lnTo>
                  <a:lnTo>
                    <a:pt x="452" y="414"/>
                  </a:lnTo>
                  <a:lnTo>
                    <a:pt x="448" y="401"/>
                  </a:lnTo>
                  <a:lnTo>
                    <a:pt x="448" y="396"/>
                  </a:lnTo>
                  <a:lnTo>
                    <a:pt x="455" y="402"/>
                  </a:lnTo>
                  <a:lnTo>
                    <a:pt x="459" y="402"/>
                  </a:lnTo>
                  <a:lnTo>
                    <a:pt x="462" y="396"/>
                  </a:lnTo>
                  <a:lnTo>
                    <a:pt x="465" y="395"/>
                  </a:lnTo>
                  <a:lnTo>
                    <a:pt x="465" y="387"/>
                  </a:lnTo>
                  <a:lnTo>
                    <a:pt x="471" y="386"/>
                  </a:lnTo>
                  <a:lnTo>
                    <a:pt x="468" y="381"/>
                  </a:lnTo>
                  <a:lnTo>
                    <a:pt x="462" y="383"/>
                  </a:lnTo>
                  <a:lnTo>
                    <a:pt x="462" y="378"/>
                  </a:lnTo>
                  <a:lnTo>
                    <a:pt x="467" y="378"/>
                  </a:lnTo>
                  <a:lnTo>
                    <a:pt x="467" y="375"/>
                  </a:lnTo>
                  <a:lnTo>
                    <a:pt x="462" y="374"/>
                  </a:lnTo>
                  <a:lnTo>
                    <a:pt x="465" y="371"/>
                  </a:lnTo>
                  <a:lnTo>
                    <a:pt x="473" y="375"/>
                  </a:lnTo>
                  <a:lnTo>
                    <a:pt x="477" y="375"/>
                  </a:lnTo>
                  <a:lnTo>
                    <a:pt x="479" y="374"/>
                  </a:lnTo>
                  <a:lnTo>
                    <a:pt x="476" y="369"/>
                  </a:lnTo>
                  <a:lnTo>
                    <a:pt x="477" y="365"/>
                  </a:lnTo>
                  <a:lnTo>
                    <a:pt x="480" y="363"/>
                  </a:lnTo>
                  <a:lnTo>
                    <a:pt x="483" y="360"/>
                  </a:lnTo>
                  <a:lnTo>
                    <a:pt x="480" y="356"/>
                  </a:lnTo>
                  <a:lnTo>
                    <a:pt x="474" y="348"/>
                  </a:lnTo>
                  <a:lnTo>
                    <a:pt x="471" y="347"/>
                  </a:lnTo>
                  <a:lnTo>
                    <a:pt x="468" y="345"/>
                  </a:lnTo>
                  <a:lnTo>
                    <a:pt x="465" y="345"/>
                  </a:lnTo>
                  <a:lnTo>
                    <a:pt x="462" y="344"/>
                  </a:lnTo>
                  <a:lnTo>
                    <a:pt x="456" y="345"/>
                  </a:lnTo>
                  <a:lnTo>
                    <a:pt x="451" y="348"/>
                  </a:lnTo>
                  <a:lnTo>
                    <a:pt x="452" y="339"/>
                  </a:lnTo>
                  <a:lnTo>
                    <a:pt x="455" y="335"/>
                  </a:lnTo>
                  <a:lnTo>
                    <a:pt x="455" y="332"/>
                  </a:lnTo>
                  <a:lnTo>
                    <a:pt x="452" y="332"/>
                  </a:lnTo>
                  <a:lnTo>
                    <a:pt x="449" y="333"/>
                  </a:lnTo>
                  <a:lnTo>
                    <a:pt x="440" y="335"/>
                  </a:lnTo>
                  <a:lnTo>
                    <a:pt x="436" y="335"/>
                  </a:lnTo>
                  <a:lnTo>
                    <a:pt x="439" y="332"/>
                  </a:lnTo>
                  <a:lnTo>
                    <a:pt x="434" y="332"/>
                  </a:lnTo>
                  <a:lnTo>
                    <a:pt x="436" y="330"/>
                  </a:lnTo>
                  <a:lnTo>
                    <a:pt x="440" y="329"/>
                  </a:lnTo>
                  <a:lnTo>
                    <a:pt x="440" y="326"/>
                  </a:lnTo>
                  <a:lnTo>
                    <a:pt x="433" y="311"/>
                  </a:lnTo>
                  <a:lnTo>
                    <a:pt x="428" y="308"/>
                  </a:lnTo>
                  <a:lnTo>
                    <a:pt x="421" y="309"/>
                  </a:lnTo>
                  <a:lnTo>
                    <a:pt x="421" y="308"/>
                  </a:lnTo>
                  <a:lnTo>
                    <a:pt x="421" y="305"/>
                  </a:lnTo>
                  <a:lnTo>
                    <a:pt x="422" y="303"/>
                  </a:lnTo>
                  <a:lnTo>
                    <a:pt x="422" y="299"/>
                  </a:lnTo>
                  <a:lnTo>
                    <a:pt x="410" y="300"/>
                  </a:lnTo>
                  <a:lnTo>
                    <a:pt x="406" y="305"/>
                  </a:lnTo>
                  <a:lnTo>
                    <a:pt x="404" y="302"/>
                  </a:lnTo>
                  <a:lnTo>
                    <a:pt x="401" y="300"/>
                  </a:lnTo>
                  <a:lnTo>
                    <a:pt x="401" y="297"/>
                  </a:lnTo>
                  <a:lnTo>
                    <a:pt x="404" y="296"/>
                  </a:lnTo>
                  <a:lnTo>
                    <a:pt x="403" y="290"/>
                  </a:lnTo>
                  <a:lnTo>
                    <a:pt x="392" y="291"/>
                  </a:lnTo>
                  <a:lnTo>
                    <a:pt x="391" y="290"/>
                  </a:lnTo>
                  <a:lnTo>
                    <a:pt x="394" y="282"/>
                  </a:lnTo>
                  <a:lnTo>
                    <a:pt x="391" y="281"/>
                  </a:lnTo>
                  <a:lnTo>
                    <a:pt x="368" y="275"/>
                  </a:lnTo>
                  <a:lnTo>
                    <a:pt x="367" y="272"/>
                  </a:lnTo>
                  <a:lnTo>
                    <a:pt x="371" y="272"/>
                  </a:lnTo>
                  <a:lnTo>
                    <a:pt x="371" y="269"/>
                  </a:lnTo>
                  <a:lnTo>
                    <a:pt x="377" y="269"/>
                  </a:lnTo>
                  <a:lnTo>
                    <a:pt x="374" y="266"/>
                  </a:lnTo>
                  <a:lnTo>
                    <a:pt x="374" y="265"/>
                  </a:lnTo>
                  <a:lnTo>
                    <a:pt x="370" y="260"/>
                  </a:lnTo>
                  <a:lnTo>
                    <a:pt x="370" y="257"/>
                  </a:lnTo>
                  <a:lnTo>
                    <a:pt x="376" y="257"/>
                  </a:lnTo>
                  <a:lnTo>
                    <a:pt x="376" y="254"/>
                  </a:lnTo>
                  <a:lnTo>
                    <a:pt x="367" y="248"/>
                  </a:lnTo>
                  <a:lnTo>
                    <a:pt x="362" y="248"/>
                  </a:lnTo>
                  <a:lnTo>
                    <a:pt x="362" y="247"/>
                  </a:lnTo>
                  <a:lnTo>
                    <a:pt x="367" y="245"/>
                  </a:lnTo>
                  <a:lnTo>
                    <a:pt x="368" y="247"/>
                  </a:lnTo>
                  <a:lnTo>
                    <a:pt x="371" y="245"/>
                  </a:lnTo>
                  <a:lnTo>
                    <a:pt x="371" y="241"/>
                  </a:lnTo>
                  <a:lnTo>
                    <a:pt x="382" y="248"/>
                  </a:lnTo>
                  <a:lnTo>
                    <a:pt x="386" y="247"/>
                  </a:lnTo>
                  <a:lnTo>
                    <a:pt x="391" y="245"/>
                  </a:lnTo>
                  <a:lnTo>
                    <a:pt x="395" y="247"/>
                  </a:lnTo>
                  <a:lnTo>
                    <a:pt x="397" y="245"/>
                  </a:lnTo>
                  <a:lnTo>
                    <a:pt x="397" y="242"/>
                  </a:lnTo>
                  <a:lnTo>
                    <a:pt x="388" y="235"/>
                  </a:lnTo>
                  <a:lnTo>
                    <a:pt x="376" y="233"/>
                  </a:lnTo>
                  <a:lnTo>
                    <a:pt x="370" y="230"/>
                  </a:lnTo>
                  <a:lnTo>
                    <a:pt x="368" y="235"/>
                  </a:lnTo>
                  <a:lnTo>
                    <a:pt x="364" y="229"/>
                  </a:lnTo>
                  <a:lnTo>
                    <a:pt x="359" y="227"/>
                  </a:lnTo>
                  <a:lnTo>
                    <a:pt x="358" y="229"/>
                  </a:lnTo>
                  <a:lnTo>
                    <a:pt x="361" y="224"/>
                  </a:lnTo>
                  <a:lnTo>
                    <a:pt x="367" y="224"/>
                  </a:lnTo>
                  <a:lnTo>
                    <a:pt x="371" y="223"/>
                  </a:lnTo>
                  <a:lnTo>
                    <a:pt x="373" y="218"/>
                  </a:lnTo>
                  <a:lnTo>
                    <a:pt x="379" y="217"/>
                  </a:lnTo>
                  <a:lnTo>
                    <a:pt x="385" y="220"/>
                  </a:lnTo>
                  <a:lnTo>
                    <a:pt x="388" y="215"/>
                  </a:lnTo>
                  <a:lnTo>
                    <a:pt x="374" y="196"/>
                  </a:lnTo>
                  <a:lnTo>
                    <a:pt x="368" y="193"/>
                  </a:lnTo>
                  <a:lnTo>
                    <a:pt x="367" y="197"/>
                  </a:lnTo>
                  <a:lnTo>
                    <a:pt x="367" y="202"/>
                  </a:lnTo>
                  <a:lnTo>
                    <a:pt x="362" y="205"/>
                  </a:lnTo>
                  <a:lnTo>
                    <a:pt x="359" y="209"/>
                  </a:lnTo>
                  <a:lnTo>
                    <a:pt x="355" y="209"/>
                  </a:lnTo>
                  <a:lnTo>
                    <a:pt x="359" y="202"/>
                  </a:lnTo>
                  <a:lnTo>
                    <a:pt x="359" y="197"/>
                  </a:lnTo>
                  <a:lnTo>
                    <a:pt x="349" y="199"/>
                  </a:lnTo>
                  <a:lnTo>
                    <a:pt x="346" y="200"/>
                  </a:lnTo>
                  <a:lnTo>
                    <a:pt x="344" y="199"/>
                  </a:lnTo>
                  <a:lnTo>
                    <a:pt x="349" y="194"/>
                  </a:lnTo>
                  <a:lnTo>
                    <a:pt x="358" y="191"/>
                  </a:lnTo>
                  <a:lnTo>
                    <a:pt x="359" y="184"/>
                  </a:lnTo>
                  <a:lnTo>
                    <a:pt x="362" y="188"/>
                  </a:lnTo>
                  <a:lnTo>
                    <a:pt x="364" y="178"/>
                  </a:lnTo>
                  <a:lnTo>
                    <a:pt x="353" y="173"/>
                  </a:lnTo>
                  <a:lnTo>
                    <a:pt x="349" y="170"/>
                  </a:lnTo>
                  <a:lnTo>
                    <a:pt x="346" y="169"/>
                  </a:lnTo>
                  <a:lnTo>
                    <a:pt x="340" y="172"/>
                  </a:lnTo>
                  <a:lnTo>
                    <a:pt x="335" y="176"/>
                  </a:lnTo>
                  <a:lnTo>
                    <a:pt x="334" y="178"/>
                  </a:lnTo>
                  <a:lnTo>
                    <a:pt x="331" y="182"/>
                  </a:lnTo>
                  <a:lnTo>
                    <a:pt x="331" y="179"/>
                  </a:lnTo>
                  <a:lnTo>
                    <a:pt x="332" y="175"/>
                  </a:lnTo>
                  <a:lnTo>
                    <a:pt x="337" y="172"/>
                  </a:lnTo>
                  <a:lnTo>
                    <a:pt x="340" y="164"/>
                  </a:lnTo>
                  <a:lnTo>
                    <a:pt x="337" y="166"/>
                  </a:lnTo>
                  <a:lnTo>
                    <a:pt x="332" y="169"/>
                  </a:lnTo>
                  <a:lnTo>
                    <a:pt x="329" y="170"/>
                  </a:lnTo>
                  <a:lnTo>
                    <a:pt x="323" y="175"/>
                  </a:lnTo>
                  <a:lnTo>
                    <a:pt x="323" y="172"/>
                  </a:lnTo>
                  <a:lnTo>
                    <a:pt x="328" y="161"/>
                  </a:lnTo>
                  <a:lnTo>
                    <a:pt x="328" y="155"/>
                  </a:lnTo>
                  <a:lnTo>
                    <a:pt x="323" y="154"/>
                  </a:lnTo>
                  <a:lnTo>
                    <a:pt x="319" y="158"/>
                  </a:lnTo>
                  <a:lnTo>
                    <a:pt x="314" y="160"/>
                  </a:lnTo>
                  <a:lnTo>
                    <a:pt x="311" y="155"/>
                  </a:lnTo>
                  <a:lnTo>
                    <a:pt x="302" y="154"/>
                  </a:lnTo>
                  <a:lnTo>
                    <a:pt x="311" y="152"/>
                  </a:lnTo>
                  <a:lnTo>
                    <a:pt x="316" y="152"/>
                  </a:lnTo>
                  <a:lnTo>
                    <a:pt x="320" y="145"/>
                  </a:lnTo>
                  <a:lnTo>
                    <a:pt x="319" y="139"/>
                  </a:lnTo>
                  <a:lnTo>
                    <a:pt x="314" y="131"/>
                  </a:lnTo>
                  <a:lnTo>
                    <a:pt x="301" y="125"/>
                  </a:lnTo>
                  <a:lnTo>
                    <a:pt x="295" y="119"/>
                  </a:lnTo>
                  <a:lnTo>
                    <a:pt x="293" y="125"/>
                  </a:lnTo>
                  <a:lnTo>
                    <a:pt x="290" y="130"/>
                  </a:lnTo>
                  <a:lnTo>
                    <a:pt x="286" y="127"/>
                  </a:lnTo>
                  <a:lnTo>
                    <a:pt x="281" y="128"/>
                  </a:lnTo>
                  <a:lnTo>
                    <a:pt x="283" y="137"/>
                  </a:lnTo>
                  <a:lnTo>
                    <a:pt x="283" y="140"/>
                  </a:lnTo>
                  <a:lnTo>
                    <a:pt x="283" y="139"/>
                  </a:lnTo>
                  <a:lnTo>
                    <a:pt x="278" y="139"/>
                  </a:lnTo>
                  <a:lnTo>
                    <a:pt x="278" y="137"/>
                  </a:lnTo>
                  <a:lnTo>
                    <a:pt x="277" y="134"/>
                  </a:lnTo>
                  <a:lnTo>
                    <a:pt x="277" y="127"/>
                  </a:lnTo>
                  <a:lnTo>
                    <a:pt x="274" y="127"/>
                  </a:lnTo>
                  <a:lnTo>
                    <a:pt x="269" y="133"/>
                  </a:lnTo>
                  <a:lnTo>
                    <a:pt x="278" y="116"/>
                  </a:lnTo>
                  <a:lnTo>
                    <a:pt x="278" y="115"/>
                  </a:lnTo>
                  <a:lnTo>
                    <a:pt x="269" y="116"/>
                  </a:lnTo>
                  <a:lnTo>
                    <a:pt x="265" y="116"/>
                  </a:lnTo>
                  <a:lnTo>
                    <a:pt x="260" y="122"/>
                  </a:lnTo>
                  <a:lnTo>
                    <a:pt x="257" y="125"/>
                  </a:lnTo>
                  <a:lnTo>
                    <a:pt x="257" y="119"/>
                  </a:lnTo>
                  <a:lnTo>
                    <a:pt x="253" y="121"/>
                  </a:lnTo>
                  <a:lnTo>
                    <a:pt x="263" y="112"/>
                  </a:lnTo>
                  <a:lnTo>
                    <a:pt x="266" y="109"/>
                  </a:lnTo>
                  <a:lnTo>
                    <a:pt x="265" y="101"/>
                  </a:lnTo>
                  <a:lnTo>
                    <a:pt x="259" y="100"/>
                  </a:lnTo>
                  <a:lnTo>
                    <a:pt x="251" y="100"/>
                  </a:lnTo>
                  <a:lnTo>
                    <a:pt x="250" y="97"/>
                  </a:lnTo>
                  <a:lnTo>
                    <a:pt x="254" y="92"/>
                  </a:lnTo>
                  <a:lnTo>
                    <a:pt x="250" y="80"/>
                  </a:lnTo>
                  <a:lnTo>
                    <a:pt x="247" y="79"/>
                  </a:lnTo>
                  <a:lnTo>
                    <a:pt x="248" y="76"/>
                  </a:lnTo>
                  <a:lnTo>
                    <a:pt x="241" y="73"/>
                  </a:lnTo>
                  <a:lnTo>
                    <a:pt x="235" y="71"/>
                  </a:lnTo>
                  <a:lnTo>
                    <a:pt x="217" y="62"/>
                  </a:lnTo>
                  <a:lnTo>
                    <a:pt x="210" y="62"/>
                  </a:lnTo>
                  <a:lnTo>
                    <a:pt x="201" y="67"/>
                  </a:lnTo>
                  <a:lnTo>
                    <a:pt x="193" y="74"/>
                  </a:lnTo>
                  <a:lnTo>
                    <a:pt x="193" y="80"/>
                  </a:lnTo>
                  <a:lnTo>
                    <a:pt x="198" y="85"/>
                  </a:lnTo>
                  <a:lnTo>
                    <a:pt x="193" y="86"/>
                  </a:lnTo>
                  <a:lnTo>
                    <a:pt x="189" y="86"/>
                  </a:lnTo>
                  <a:lnTo>
                    <a:pt x="186" y="91"/>
                  </a:lnTo>
                  <a:lnTo>
                    <a:pt x="180" y="83"/>
                  </a:lnTo>
                  <a:lnTo>
                    <a:pt x="175" y="88"/>
                  </a:lnTo>
                  <a:lnTo>
                    <a:pt x="172" y="86"/>
                  </a:lnTo>
                  <a:lnTo>
                    <a:pt x="172" y="76"/>
                  </a:lnTo>
                  <a:lnTo>
                    <a:pt x="166" y="92"/>
                  </a:lnTo>
                  <a:lnTo>
                    <a:pt x="163" y="92"/>
                  </a:lnTo>
                  <a:lnTo>
                    <a:pt x="163" y="97"/>
                  </a:lnTo>
                  <a:lnTo>
                    <a:pt x="159" y="104"/>
                  </a:lnTo>
                  <a:lnTo>
                    <a:pt x="154" y="109"/>
                  </a:lnTo>
                  <a:lnTo>
                    <a:pt x="154" y="104"/>
                  </a:lnTo>
                  <a:lnTo>
                    <a:pt x="153" y="101"/>
                  </a:lnTo>
                  <a:lnTo>
                    <a:pt x="154" y="98"/>
                  </a:lnTo>
                  <a:lnTo>
                    <a:pt x="157" y="100"/>
                  </a:lnTo>
                  <a:lnTo>
                    <a:pt x="159" y="98"/>
                  </a:lnTo>
                  <a:lnTo>
                    <a:pt x="156" y="94"/>
                  </a:lnTo>
                  <a:lnTo>
                    <a:pt x="154" y="94"/>
                  </a:lnTo>
                  <a:lnTo>
                    <a:pt x="163" y="64"/>
                  </a:lnTo>
                  <a:lnTo>
                    <a:pt x="159" y="59"/>
                  </a:lnTo>
                  <a:lnTo>
                    <a:pt x="156" y="53"/>
                  </a:lnTo>
                  <a:lnTo>
                    <a:pt x="156" y="50"/>
                  </a:lnTo>
                  <a:lnTo>
                    <a:pt x="159" y="47"/>
                  </a:lnTo>
                  <a:lnTo>
                    <a:pt x="159" y="44"/>
                  </a:lnTo>
                  <a:lnTo>
                    <a:pt x="156" y="40"/>
                  </a:lnTo>
                  <a:lnTo>
                    <a:pt x="151" y="37"/>
                  </a:lnTo>
                  <a:lnTo>
                    <a:pt x="145" y="34"/>
                  </a:lnTo>
                  <a:lnTo>
                    <a:pt x="150" y="30"/>
                  </a:lnTo>
                  <a:lnTo>
                    <a:pt x="148" y="13"/>
                  </a:lnTo>
                  <a:lnTo>
                    <a:pt x="144" y="6"/>
                  </a:lnTo>
                  <a:lnTo>
                    <a:pt x="123" y="7"/>
                  </a:lnTo>
                  <a:lnTo>
                    <a:pt x="120" y="9"/>
                  </a:lnTo>
                  <a:lnTo>
                    <a:pt x="115" y="10"/>
                  </a:lnTo>
                  <a:lnTo>
                    <a:pt x="103" y="21"/>
                  </a:lnTo>
                  <a:lnTo>
                    <a:pt x="108" y="25"/>
                  </a:lnTo>
                  <a:lnTo>
                    <a:pt x="108" y="31"/>
                  </a:lnTo>
                  <a:lnTo>
                    <a:pt x="103" y="24"/>
                  </a:lnTo>
                  <a:lnTo>
                    <a:pt x="99" y="21"/>
                  </a:lnTo>
                  <a:lnTo>
                    <a:pt x="93" y="24"/>
                  </a:lnTo>
                  <a:lnTo>
                    <a:pt x="93" y="28"/>
                  </a:lnTo>
                  <a:lnTo>
                    <a:pt x="96" y="36"/>
                  </a:lnTo>
                  <a:lnTo>
                    <a:pt x="93" y="34"/>
                  </a:lnTo>
                  <a:lnTo>
                    <a:pt x="88" y="28"/>
                  </a:lnTo>
                  <a:lnTo>
                    <a:pt x="85" y="30"/>
                  </a:lnTo>
                  <a:lnTo>
                    <a:pt x="82" y="34"/>
                  </a:lnTo>
                  <a:lnTo>
                    <a:pt x="87" y="38"/>
                  </a:lnTo>
                  <a:lnTo>
                    <a:pt x="105" y="46"/>
                  </a:lnTo>
                  <a:lnTo>
                    <a:pt x="105" y="47"/>
                  </a:lnTo>
                  <a:lnTo>
                    <a:pt x="81" y="41"/>
                  </a:lnTo>
                  <a:lnTo>
                    <a:pt x="81" y="44"/>
                  </a:lnTo>
                  <a:lnTo>
                    <a:pt x="78" y="43"/>
                  </a:lnTo>
                  <a:lnTo>
                    <a:pt x="76" y="44"/>
                  </a:lnTo>
                  <a:lnTo>
                    <a:pt x="79" y="47"/>
                  </a:lnTo>
                  <a:lnTo>
                    <a:pt x="84" y="47"/>
                  </a:lnTo>
                  <a:lnTo>
                    <a:pt x="90" y="53"/>
                  </a:lnTo>
                  <a:lnTo>
                    <a:pt x="96" y="56"/>
                  </a:lnTo>
                  <a:lnTo>
                    <a:pt x="102" y="61"/>
                  </a:lnTo>
                  <a:lnTo>
                    <a:pt x="97" y="62"/>
                  </a:lnTo>
                  <a:lnTo>
                    <a:pt x="85" y="53"/>
                  </a:lnTo>
                  <a:lnTo>
                    <a:pt x="78" y="50"/>
                  </a:lnTo>
                  <a:lnTo>
                    <a:pt x="73" y="52"/>
                  </a:lnTo>
                  <a:lnTo>
                    <a:pt x="72" y="55"/>
                  </a:lnTo>
                  <a:lnTo>
                    <a:pt x="73" y="64"/>
                  </a:lnTo>
                  <a:lnTo>
                    <a:pt x="75" y="71"/>
                  </a:lnTo>
                  <a:lnTo>
                    <a:pt x="73" y="74"/>
                  </a:lnTo>
                  <a:lnTo>
                    <a:pt x="76" y="79"/>
                  </a:lnTo>
                  <a:lnTo>
                    <a:pt x="82" y="83"/>
                  </a:lnTo>
                  <a:lnTo>
                    <a:pt x="85" y="83"/>
                  </a:lnTo>
                  <a:lnTo>
                    <a:pt x="87" y="80"/>
                  </a:lnTo>
                  <a:lnTo>
                    <a:pt x="88" y="82"/>
                  </a:lnTo>
                  <a:lnTo>
                    <a:pt x="87" y="88"/>
                  </a:lnTo>
                  <a:lnTo>
                    <a:pt x="82" y="91"/>
                  </a:lnTo>
                  <a:lnTo>
                    <a:pt x="78" y="91"/>
                  </a:lnTo>
                  <a:lnTo>
                    <a:pt x="75" y="98"/>
                  </a:lnTo>
                  <a:lnTo>
                    <a:pt x="69" y="104"/>
                  </a:lnTo>
                  <a:lnTo>
                    <a:pt x="70" y="107"/>
                  </a:lnTo>
                  <a:lnTo>
                    <a:pt x="75" y="110"/>
                  </a:lnTo>
                  <a:lnTo>
                    <a:pt x="75" y="115"/>
                  </a:lnTo>
                  <a:lnTo>
                    <a:pt x="79" y="121"/>
                  </a:lnTo>
                  <a:lnTo>
                    <a:pt x="85" y="122"/>
                  </a:lnTo>
                  <a:lnTo>
                    <a:pt x="90" y="122"/>
                  </a:lnTo>
                  <a:lnTo>
                    <a:pt x="91" y="127"/>
                  </a:lnTo>
                  <a:lnTo>
                    <a:pt x="90" y="136"/>
                  </a:lnTo>
                  <a:lnTo>
                    <a:pt x="88" y="139"/>
                  </a:lnTo>
                  <a:lnTo>
                    <a:pt x="88" y="154"/>
                  </a:lnTo>
                  <a:lnTo>
                    <a:pt x="85" y="160"/>
                  </a:lnTo>
                  <a:lnTo>
                    <a:pt x="84" y="158"/>
                  </a:lnTo>
                  <a:lnTo>
                    <a:pt x="85" y="149"/>
                  </a:lnTo>
                  <a:lnTo>
                    <a:pt x="84" y="148"/>
                  </a:lnTo>
                  <a:lnTo>
                    <a:pt x="82" y="149"/>
                  </a:lnTo>
                  <a:lnTo>
                    <a:pt x="78" y="148"/>
                  </a:lnTo>
                  <a:lnTo>
                    <a:pt x="69" y="151"/>
                  </a:lnTo>
                  <a:lnTo>
                    <a:pt x="63" y="157"/>
                  </a:lnTo>
                  <a:lnTo>
                    <a:pt x="58" y="155"/>
                  </a:lnTo>
                  <a:lnTo>
                    <a:pt x="69" y="146"/>
                  </a:lnTo>
                  <a:lnTo>
                    <a:pt x="76" y="145"/>
                  </a:lnTo>
                  <a:lnTo>
                    <a:pt x="78" y="143"/>
                  </a:lnTo>
                  <a:lnTo>
                    <a:pt x="81" y="142"/>
                  </a:lnTo>
                  <a:lnTo>
                    <a:pt x="85" y="142"/>
                  </a:lnTo>
                  <a:lnTo>
                    <a:pt x="85" y="136"/>
                  </a:lnTo>
                  <a:lnTo>
                    <a:pt x="84" y="133"/>
                  </a:lnTo>
                  <a:lnTo>
                    <a:pt x="78" y="131"/>
                  </a:lnTo>
                  <a:lnTo>
                    <a:pt x="63" y="109"/>
                  </a:lnTo>
                  <a:lnTo>
                    <a:pt x="60" y="101"/>
                  </a:lnTo>
                  <a:lnTo>
                    <a:pt x="63" y="83"/>
                  </a:lnTo>
                  <a:lnTo>
                    <a:pt x="57" y="68"/>
                  </a:lnTo>
                  <a:lnTo>
                    <a:pt x="57" y="59"/>
                  </a:lnTo>
                  <a:lnTo>
                    <a:pt x="63" y="46"/>
                  </a:lnTo>
                  <a:lnTo>
                    <a:pt x="64" y="37"/>
                  </a:lnTo>
                  <a:lnTo>
                    <a:pt x="87" y="7"/>
                  </a:lnTo>
                  <a:lnTo>
                    <a:pt x="87" y="6"/>
                  </a:lnTo>
                  <a:lnTo>
                    <a:pt x="82" y="1"/>
                  </a:lnTo>
                  <a:lnTo>
                    <a:pt x="58" y="0"/>
                  </a:lnTo>
                  <a:lnTo>
                    <a:pt x="34" y="12"/>
                  </a:lnTo>
                  <a:lnTo>
                    <a:pt x="24" y="22"/>
                  </a:lnTo>
                  <a:lnTo>
                    <a:pt x="22" y="30"/>
                  </a:lnTo>
                  <a:lnTo>
                    <a:pt x="18" y="36"/>
                  </a:lnTo>
                  <a:lnTo>
                    <a:pt x="16" y="37"/>
                  </a:lnTo>
                  <a:lnTo>
                    <a:pt x="13" y="44"/>
                  </a:lnTo>
                  <a:lnTo>
                    <a:pt x="15" y="49"/>
                  </a:lnTo>
                  <a:lnTo>
                    <a:pt x="12" y="52"/>
                  </a:lnTo>
                  <a:lnTo>
                    <a:pt x="10" y="59"/>
                  </a:lnTo>
                  <a:lnTo>
                    <a:pt x="15" y="61"/>
                  </a:lnTo>
                  <a:lnTo>
                    <a:pt x="9" y="61"/>
                  </a:lnTo>
                  <a:lnTo>
                    <a:pt x="7" y="70"/>
                  </a:lnTo>
                  <a:lnTo>
                    <a:pt x="4" y="71"/>
                  </a:lnTo>
                  <a:lnTo>
                    <a:pt x="4" y="79"/>
                  </a:lnTo>
                  <a:lnTo>
                    <a:pt x="1" y="83"/>
                  </a:lnTo>
                  <a:lnTo>
                    <a:pt x="3" y="94"/>
                  </a:lnTo>
                  <a:lnTo>
                    <a:pt x="7" y="94"/>
                  </a:lnTo>
                  <a:lnTo>
                    <a:pt x="4" y="95"/>
                  </a:lnTo>
                  <a:lnTo>
                    <a:pt x="1" y="100"/>
                  </a:lnTo>
                  <a:lnTo>
                    <a:pt x="0" y="104"/>
                  </a:lnTo>
                  <a:lnTo>
                    <a:pt x="3" y="116"/>
                  </a:lnTo>
                  <a:lnTo>
                    <a:pt x="1" y="122"/>
                  </a:lnTo>
                  <a:lnTo>
                    <a:pt x="1" y="134"/>
                  </a:lnTo>
                  <a:lnTo>
                    <a:pt x="3" y="140"/>
                  </a:lnTo>
                  <a:lnTo>
                    <a:pt x="34" y="145"/>
                  </a:lnTo>
                  <a:lnTo>
                    <a:pt x="43" y="154"/>
                  </a:lnTo>
                  <a:lnTo>
                    <a:pt x="49" y="157"/>
                  </a:lnTo>
                  <a:lnTo>
                    <a:pt x="40" y="161"/>
                  </a:lnTo>
                  <a:lnTo>
                    <a:pt x="31" y="161"/>
                  </a:lnTo>
                  <a:lnTo>
                    <a:pt x="22" y="155"/>
                  </a:lnTo>
                  <a:lnTo>
                    <a:pt x="10" y="154"/>
                  </a:lnTo>
                  <a:lnTo>
                    <a:pt x="13" y="157"/>
                  </a:lnTo>
                  <a:lnTo>
                    <a:pt x="10" y="161"/>
                  </a:lnTo>
                  <a:lnTo>
                    <a:pt x="25" y="184"/>
                  </a:lnTo>
                  <a:lnTo>
                    <a:pt x="36" y="190"/>
                  </a:lnTo>
                  <a:lnTo>
                    <a:pt x="31" y="191"/>
                  </a:lnTo>
                  <a:lnTo>
                    <a:pt x="37" y="193"/>
                  </a:lnTo>
                  <a:lnTo>
                    <a:pt x="39" y="191"/>
                  </a:lnTo>
                  <a:lnTo>
                    <a:pt x="43" y="191"/>
                  </a:lnTo>
                  <a:lnTo>
                    <a:pt x="51" y="193"/>
                  </a:lnTo>
                  <a:lnTo>
                    <a:pt x="57" y="191"/>
                  </a:lnTo>
                  <a:lnTo>
                    <a:pt x="58" y="184"/>
                  </a:lnTo>
                  <a:lnTo>
                    <a:pt x="60" y="193"/>
                  </a:lnTo>
                  <a:lnTo>
                    <a:pt x="63" y="200"/>
                  </a:lnTo>
                  <a:lnTo>
                    <a:pt x="69" y="205"/>
                  </a:lnTo>
                  <a:lnTo>
                    <a:pt x="76" y="208"/>
                  </a:lnTo>
                  <a:lnTo>
                    <a:pt x="81" y="208"/>
                  </a:lnTo>
                  <a:lnTo>
                    <a:pt x="76" y="205"/>
                  </a:lnTo>
                  <a:lnTo>
                    <a:pt x="81" y="203"/>
                  </a:lnTo>
                  <a:lnTo>
                    <a:pt x="109" y="212"/>
                  </a:lnTo>
                  <a:lnTo>
                    <a:pt x="109" y="209"/>
                  </a:lnTo>
                  <a:lnTo>
                    <a:pt x="117" y="206"/>
                  </a:lnTo>
                  <a:lnTo>
                    <a:pt x="127" y="214"/>
                  </a:lnTo>
                  <a:lnTo>
                    <a:pt x="132" y="214"/>
                  </a:lnTo>
                  <a:lnTo>
                    <a:pt x="133" y="215"/>
                  </a:lnTo>
                  <a:lnTo>
                    <a:pt x="135" y="214"/>
                  </a:lnTo>
                  <a:lnTo>
                    <a:pt x="136" y="215"/>
                  </a:lnTo>
                  <a:lnTo>
                    <a:pt x="139" y="211"/>
                  </a:lnTo>
                  <a:lnTo>
                    <a:pt x="142" y="209"/>
                  </a:lnTo>
                  <a:lnTo>
                    <a:pt x="147" y="212"/>
                  </a:lnTo>
                  <a:lnTo>
                    <a:pt x="151" y="218"/>
                  </a:lnTo>
                  <a:lnTo>
                    <a:pt x="154" y="218"/>
                  </a:lnTo>
                  <a:lnTo>
                    <a:pt x="153" y="214"/>
                  </a:lnTo>
                  <a:lnTo>
                    <a:pt x="147" y="208"/>
                  </a:lnTo>
                  <a:lnTo>
                    <a:pt x="141" y="205"/>
                  </a:lnTo>
                  <a:lnTo>
                    <a:pt x="142" y="200"/>
                  </a:lnTo>
                  <a:lnTo>
                    <a:pt x="162" y="208"/>
                  </a:lnTo>
                  <a:lnTo>
                    <a:pt x="166" y="206"/>
                  </a:lnTo>
                  <a:lnTo>
                    <a:pt x="168" y="208"/>
                  </a:lnTo>
                  <a:lnTo>
                    <a:pt x="171" y="208"/>
                  </a:lnTo>
                  <a:lnTo>
                    <a:pt x="174" y="215"/>
                  </a:lnTo>
                  <a:lnTo>
                    <a:pt x="189" y="212"/>
                  </a:lnTo>
                  <a:lnTo>
                    <a:pt x="190" y="209"/>
                  </a:lnTo>
                  <a:lnTo>
                    <a:pt x="184" y="190"/>
                  </a:lnTo>
                  <a:lnTo>
                    <a:pt x="180" y="190"/>
                  </a:lnTo>
                  <a:lnTo>
                    <a:pt x="177" y="188"/>
                  </a:lnTo>
                  <a:lnTo>
                    <a:pt x="181" y="185"/>
                  </a:lnTo>
                  <a:lnTo>
                    <a:pt x="189" y="187"/>
                  </a:lnTo>
                  <a:lnTo>
                    <a:pt x="199" y="197"/>
                  </a:lnTo>
                  <a:lnTo>
                    <a:pt x="201" y="194"/>
                  </a:lnTo>
                  <a:lnTo>
                    <a:pt x="205" y="197"/>
                  </a:lnTo>
                  <a:lnTo>
                    <a:pt x="208" y="196"/>
                  </a:lnTo>
                  <a:lnTo>
                    <a:pt x="210" y="215"/>
                  </a:lnTo>
                  <a:lnTo>
                    <a:pt x="213" y="218"/>
                  </a:lnTo>
                  <a:lnTo>
                    <a:pt x="214" y="214"/>
                  </a:lnTo>
                  <a:lnTo>
                    <a:pt x="217" y="215"/>
                  </a:lnTo>
                  <a:lnTo>
                    <a:pt x="221" y="215"/>
                  </a:lnTo>
                  <a:lnTo>
                    <a:pt x="223" y="217"/>
                  </a:lnTo>
                  <a:lnTo>
                    <a:pt x="221" y="221"/>
                  </a:lnTo>
                  <a:lnTo>
                    <a:pt x="218" y="224"/>
                  </a:lnTo>
                  <a:lnTo>
                    <a:pt x="221" y="224"/>
                  </a:lnTo>
                  <a:lnTo>
                    <a:pt x="241" y="242"/>
                  </a:lnTo>
                  <a:lnTo>
                    <a:pt x="242" y="248"/>
                  </a:lnTo>
                  <a:lnTo>
                    <a:pt x="236" y="254"/>
                  </a:lnTo>
                  <a:lnTo>
                    <a:pt x="229" y="253"/>
                  </a:lnTo>
                  <a:lnTo>
                    <a:pt x="224" y="253"/>
                  </a:lnTo>
                  <a:lnTo>
                    <a:pt x="227" y="260"/>
                  </a:lnTo>
                  <a:lnTo>
                    <a:pt x="226" y="271"/>
                  </a:lnTo>
                  <a:lnTo>
                    <a:pt x="241" y="262"/>
                  </a:lnTo>
                  <a:lnTo>
                    <a:pt x="244" y="257"/>
                  </a:lnTo>
                  <a:lnTo>
                    <a:pt x="248" y="259"/>
                  </a:lnTo>
                  <a:lnTo>
                    <a:pt x="253" y="254"/>
                  </a:lnTo>
                  <a:lnTo>
                    <a:pt x="259" y="253"/>
                  </a:lnTo>
                  <a:lnTo>
                    <a:pt x="265" y="254"/>
                  </a:lnTo>
                  <a:lnTo>
                    <a:pt x="256" y="257"/>
                  </a:lnTo>
                  <a:lnTo>
                    <a:pt x="257" y="259"/>
                  </a:lnTo>
                  <a:lnTo>
                    <a:pt x="254" y="263"/>
                  </a:lnTo>
                  <a:lnTo>
                    <a:pt x="266" y="277"/>
                  </a:lnTo>
                  <a:lnTo>
                    <a:pt x="268" y="275"/>
                  </a:lnTo>
                  <a:lnTo>
                    <a:pt x="266" y="271"/>
                  </a:lnTo>
                  <a:lnTo>
                    <a:pt x="266" y="268"/>
                  </a:lnTo>
                  <a:lnTo>
                    <a:pt x="272" y="269"/>
                  </a:lnTo>
                  <a:lnTo>
                    <a:pt x="272" y="281"/>
                  </a:lnTo>
                  <a:lnTo>
                    <a:pt x="274" y="285"/>
                  </a:lnTo>
                  <a:lnTo>
                    <a:pt x="278" y="288"/>
                  </a:lnTo>
                  <a:lnTo>
                    <a:pt x="283" y="287"/>
                  </a:lnTo>
                  <a:lnTo>
                    <a:pt x="287" y="294"/>
                  </a:lnTo>
                  <a:lnTo>
                    <a:pt x="290" y="306"/>
                  </a:lnTo>
                  <a:lnTo>
                    <a:pt x="292" y="309"/>
                  </a:lnTo>
                  <a:lnTo>
                    <a:pt x="292" y="317"/>
                  </a:lnTo>
                  <a:lnTo>
                    <a:pt x="295" y="320"/>
                  </a:lnTo>
                  <a:lnTo>
                    <a:pt x="296" y="330"/>
                  </a:lnTo>
                  <a:lnTo>
                    <a:pt x="298" y="332"/>
                  </a:lnTo>
                  <a:lnTo>
                    <a:pt x="296" y="336"/>
                  </a:lnTo>
                  <a:lnTo>
                    <a:pt x="295" y="339"/>
                  </a:lnTo>
                  <a:lnTo>
                    <a:pt x="290" y="341"/>
                  </a:lnTo>
                  <a:lnTo>
                    <a:pt x="287" y="344"/>
                  </a:lnTo>
                  <a:lnTo>
                    <a:pt x="287" y="356"/>
                  </a:lnTo>
                  <a:lnTo>
                    <a:pt x="286" y="357"/>
                  </a:lnTo>
                  <a:lnTo>
                    <a:pt x="281" y="357"/>
                  </a:lnTo>
                  <a:lnTo>
                    <a:pt x="263" y="378"/>
                  </a:lnTo>
                  <a:lnTo>
                    <a:pt x="263" y="383"/>
                  </a:lnTo>
                  <a:lnTo>
                    <a:pt x="268" y="389"/>
                  </a:lnTo>
                  <a:lnTo>
                    <a:pt x="272" y="395"/>
                  </a:lnTo>
                  <a:lnTo>
                    <a:pt x="274" y="399"/>
                  </a:lnTo>
                  <a:lnTo>
                    <a:pt x="277" y="401"/>
                  </a:lnTo>
                  <a:lnTo>
                    <a:pt x="277" y="408"/>
                  </a:lnTo>
                  <a:lnTo>
                    <a:pt x="271" y="405"/>
                  </a:lnTo>
                  <a:lnTo>
                    <a:pt x="271" y="407"/>
                  </a:lnTo>
                  <a:lnTo>
                    <a:pt x="266" y="405"/>
                  </a:lnTo>
                  <a:lnTo>
                    <a:pt x="266" y="407"/>
                  </a:lnTo>
                  <a:lnTo>
                    <a:pt x="263" y="408"/>
                  </a:lnTo>
                  <a:lnTo>
                    <a:pt x="259" y="411"/>
                  </a:lnTo>
                  <a:lnTo>
                    <a:pt x="251" y="411"/>
                  </a:lnTo>
                  <a:lnTo>
                    <a:pt x="250" y="416"/>
                  </a:lnTo>
                  <a:lnTo>
                    <a:pt x="247" y="416"/>
                  </a:lnTo>
                  <a:lnTo>
                    <a:pt x="242" y="413"/>
                  </a:lnTo>
                  <a:lnTo>
                    <a:pt x="233" y="414"/>
                  </a:lnTo>
                  <a:lnTo>
                    <a:pt x="227" y="411"/>
                  </a:lnTo>
                  <a:lnTo>
                    <a:pt x="223" y="411"/>
                  </a:lnTo>
                  <a:lnTo>
                    <a:pt x="218" y="410"/>
                  </a:lnTo>
                  <a:lnTo>
                    <a:pt x="217" y="408"/>
                  </a:lnTo>
                  <a:lnTo>
                    <a:pt x="214" y="408"/>
                  </a:lnTo>
                  <a:lnTo>
                    <a:pt x="215" y="411"/>
                  </a:lnTo>
                  <a:lnTo>
                    <a:pt x="213" y="411"/>
                  </a:lnTo>
                  <a:lnTo>
                    <a:pt x="214" y="419"/>
                  </a:lnTo>
                  <a:lnTo>
                    <a:pt x="210" y="420"/>
                  </a:lnTo>
                  <a:lnTo>
                    <a:pt x="204" y="425"/>
                  </a:lnTo>
                  <a:lnTo>
                    <a:pt x="202" y="429"/>
                  </a:lnTo>
                  <a:lnTo>
                    <a:pt x="201" y="440"/>
                  </a:lnTo>
                  <a:lnTo>
                    <a:pt x="204" y="446"/>
                  </a:lnTo>
                  <a:lnTo>
                    <a:pt x="208" y="450"/>
                  </a:lnTo>
                  <a:lnTo>
                    <a:pt x="211" y="449"/>
                  </a:lnTo>
                  <a:lnTo>
                    <a:pt x="214" y="455"/>
                  </a:lnTo>
                  <a:lnTo>
                    <a:pt x="217" y="453"/>
                  </a:lnTo>
                  <a:lnTo>
                    <a:pt x="223" y="455"/>
                  </a:lnTo>
                  <a:lnTo>
                    <a:pt x="224" y="456"/>
                  </a:lnTo>
                  <a:lnTo>
                    <a:pt x="226" y="456"/>
                  </a:lnTo>
                  <a:lnTo>
                    <a:pt x="232" y="453"/>
                  </a:lnTo>
                  <a:lnTo>
                    <a:pt x="232" y="452"/>
                  </a:lnTo>
                  <a:lnTo>
                    <a:pt x="236" y="450"/>
                  </a:lnTo>
                  <a:lnTo>
                    <a:pt x="239" y="450"/>
                  </a:lnTo>
                  <a:lnTo>
                    <a:pt x="239" y="446"/>
                  </a:lnTo>
                  <a:lnTo>
                    <a:pt x="238" y="443"/>
                  </a:lnTo>
                  <a:lnTo>
                    <a:pt x="242" y="441"/>
                  </a:lnTo>
                  <a:lnTo>
                    <a:pt x="245" y="441"/>
                  </a:lnTo>
                  <a:lnTo>
                    <a:pt x="248" y="444"/>
                  </a:lnTo>
                  <a:lnTo>
                    <a:pt x="248" y="447"/>
                  </a:lnTo>
                  <a:lnTo>
                    <a:pt x="256" y="447"/>
                  </a:lnTo>
                  <a:lnTo>
                    <a:pt x="259" y="449"/>
                  </a:lnTo>
                  <a:lnTo>
                    <a:pt x="259" y="446"/>
                  </a:lnTo>
                  <a:lnTo>
                    <a:pt x="260" y="444"/>
                  </a:lnTo>
                  <a:lnTo>
                    <a:pt x="262" y="446"/>
                  </a:lnTo>
                  <a:lnTo>
                    <a:pt x="259" y="440"/>
                  </a:lnTo>
                  <a:lnTo>
                    <a:pt x="254" y="438"/>
                  </a:lnTo>
                  <a:lnTo>
                    <a:pt x="254" y="434"/>
                  </a:lnTo>
                  <a:lnTo>
                    <a:pt x="259" y="434"/>
                  </a:lnTo>
                  <a:lnTo>
                    <a:pt x="260" y="431"/>
                  </a:lnTo>
                  <a:lnTo>
                    <a:pt x="260" y="438"/>
                  </a:lnTo>
                  <a:lnTo>
                    <a:pt x="262" y="435"/>
                  </a:lnTo>
                  <a:lnTo>
                    <a:pt x="263" y="438"/>
                  </a:lnTo>
                  <a:lnTo>
                    <a:pt x="266" y="440"/>
                  </a:lnTo>
                  <a:lnTo>
                    <a:pt x="268" y="438"/>
                  </a:lnTo>
                  <a:lnTo>
                    <a:pt x="271" y="438"/>
                  </a:lnTo>
                  <a:lnTo>
                    <a:pt x="274" y="443"/>
                  </a:lnTo>
                  <a:lnTo>
                    <a:pt x="277" y="441"/>
                  </a:lnTo>
                  <a:lnTo>
                    <a:pt x="278" y="441"/>
                  </a:lnTo>
                  <a:lnTo>
                    <a:pt x="280" y="444"/>
                  </a:lnTo>
                  <a:lnTo>
                    <a:pt x="280" y="446"/>
                  </a:lnTo>
                  <a:lnTo>
                    <a:pt x="281" y="453"/>
                  </a:lnTo>
                  <a:lnTo>
                    <a:pt x="283" y="452"/>
                  </a:lnTo>
                  <a:lnTo>
                    <a:pt x="286" y="458"/>
                  </a:lnTo>
                  <a:lnTo>
                    <a:pt x="287" y="461"/>
                  </a:lnTo>
                  <a:lnTo>
                    <a:pt x="287" y="462"/>
                  </a:lnTo>
                  <a:lnTo>
                    <a:pt x="287" y="464"/>
                  </a:lnTo>
                  <a:lnTo>
                    <a:pt x="289" y="467"/>
                  </a:lnTo>
                  <a:lnTo>
                    <a:pt x="290" y="465"/>
                  </a:lnTo>
                  <a:lnTo>
                    <a:pt x="292" y="467"/>
                  </a:lnTo>
                  <a:lnTo>
                    <a:pt x="293" y="471"/>
                  </a:lnTo>
                  <a:lnTo>
                    <a:pt x="296" y="473"/>
                  </a:lnTo>
                  <a:lnTo>
                    <a:pt x="298" y="470"/>
                  </a:lnTo>
                  <a:lnTo>
                    <a:pt x="299" y="471"/>
                  </a:lnTo>
                  <a:lnTo>
                    <a:pt x="299" y="473"/>
                  </a:lnTo>
                  <a:lnTo>
                    <a:pt x="301" y="476"/>
                  </a:lnTo>
                  <a:lnTo>
                    <a:pt x="304" y="477"/>
                  </a:lnTo>
                  <a:lnTo>
                    <a:pt x="304" y="474"/>
                  </a:lnTo>
                  <a:lnTo>
                    <a:pt x="305" y="471"/>
                  </a:lnTo>
                  <a:lnTo>
                    <a:pt x="308" y="476"/>
                  </a:lnTo>
                  <a:lnTo>
                    <a:pt x="311" y="477"/>
                  </a:lnTo>
                  <a:lnTo>
                    <a:pt x="311" y="480"/>
                  </a:lnTo>
                  <a:lnTo>
                    <a:pt x="316" y="480"/>
                  </a:lnTo>
                  <a:lnTo>
                    <a:pt x="311" y="485"/>
                  </a:lnTo>
                  <a:lnTo>
                    <a:pt x="307" y="486"/>
                  </a:lnTo>
                  <a:lnTo>
                    <a:pt x="302" y="482"/>
                  </a:lnTo>
                  <a:lnTo>
                    <a:pt x="310" y="497"/>
                  </a:lnTo>
                  <a:lnTo>
                    <a:pt x="313" y="498"/>
                  </a:lnTo>
                  <a:lnTo>
                    <a:pt x="316" y="501"/>
                  </a:lnTo>
                  <a:lnTo>
                    <a:pt x="317" y="50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52" name="Freeform 926"/>
            <p:cNvSpPr>
              <a:spLocks/>
            </p:cNvSpPr>
            <p:nvPr/>
          </p:nvSpPr>
          <p:spPr bwMode="auto">
            <a:xfrm>
              <a:off x="1033" y="661"/>
              <a:ext cx="19" cy="15"/>
            </a:xfrm>
            <a:custGeom>
              <a:avLst/>
              <a:gdLst>
                <a:gd name="T0" fmla="*/ 12 w 19"/>
                <a:gd name="T1" fmla="*/ 3 h 15"/>
                <a:gd name="T2" fmla="*/ 15 w 19"/>
                <a:gd name="T3" fmla="*/ 0 h 15"/>
                <a:gd name="T4" fmla="*/ 19 w 19"/>
                <a:gd name="T5" fmla="*/ 5 h 15"/>
                <a:gd name="T6" fmla="*/ 13 w 19"/>
                <a:gd name="T7" fmla="*/ 11 h 15"/>
                <a:gd name="T8" fmla="*/ 6 w 19"/>
                <a:gd name="T9" fmla="*/ 15 h 15"/>
                <a:gd name="T10" fmla="*/ 0 w 19"/>
                <a:gd name="T11" fmla="*/ 14 h 15"/>
                <a:gd name="T12" fmla="*/ 0 w 19"/>
                <a:gd name="T13" fmla="*/ 12 h 15"/>
                <a:gd name="T14" fmla="*/ 4 w 19"/>
                <a:gd name="T15" fmla="*/ 9 h 15"/>
                <a:gd name="T16" fmla="*/ 9 w 19"/>
                <a:gd name="T17" fmla="*/ 3 h 15"/>
                <a:gd name="T18" fmla="*/ 12 w 19"/>
                <a:gd name="T19" fmla="*/ 3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5"/>
                <a:gd name="T32" fmla="*/ 19 w 1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5">
                  <a:moveTo>
                    <a:pt x="12" y="3"/>
                  </a:moveTo>
                  <a:lnTo>
                    <a:pt x="15" y="0"/>
                  </a:lnTo>
                  <a:lnTo>
                    <a:pt x="19" y="5"/>
                  </a:lnTo>
                  <a:lnTo>
                    <a:pt x="13" y="11"/>
                  </a:lnTo>
                  <a:lnTo>
                    <a:pt x="6" y="15"/>
                  </a:lnTo>
                  <a:lnTo>
                    <a:pt x="0" y="14"/>
                  </a:lnTo>
                  <a:lnTo>
                    <a:pt x="0" y="12"/>
                  </a:lnTo>
                  <a:lnTo>
                    <a:pt x="4" y="9"/>
                  </a:lnTo>
                  <a:lnTo>
                    <a:pt x="9" y="3"/>
                  </a:lnTo>
                  <a:lnTo>
                    <a:pt x="12"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53" name="Freeform 927"/>
            <p:cNvSpPr>
              <a:spLocks/>
            </p:cNvSpPr>
            <p:nvPr/>
          </p:nvSpPr>
          <p:spPr bwMode="auto">
            <a:xfrm>
              <a:off x="1280" y="1143"/>
              <a:ext cx="7" cy="26"/>
            </a:xfrm>
            <a:custGeom>
              <a:avLst/>
              <a:gdLst>
                <a:gd name="T0" fmla="*/ 4 w 7"/>
                <a:gd name="T1" fmla="*/ 3 h 26"/>
                <a:gd name="T2" fmla="*/ 6 w 7"/>
                <a:gd name="T3" fmla="*/ 3 h 26"/>
                <a:gd name="T4" fmla="*/ 7 w 7"/>
                <a:gd name="T5" fmla="*/ 20 h 26"/>
                <a:gd name="T6" fmla="*/ 6 w 7"/>
                <a:gd name="T7" fmla="*/ 26 h 26"/>
                <a:gd name="T8" fmla="*/ 3 w 7"/>
                <a:gd name="T9" fmla="*/ 24 h 26"/>
                <a:gd name="T10" fmla="*/ 0 w 7"/>
                <a:gd name="T11" fmla="*/ 20 h 26"/>
                <a:gd name="T12" fmla="*/ 0 w 7"/>
                <a:gd name="T13" fmla="*/ 5 h 26"/>
                <a:gd name="T14" fmla="*/ 3 w 7"/>
                <a:gd name="T15" fmla="*/ 0 h 26"/>
                <a:gd name="T16" fmla="*/ 4 w 7"/>
                <a:gd name="T17" fmla="*/ 3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6"/>
                <a:gd name="T29" fmla="*/ 7 w 7"/>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6">
                  <a:moveTo>
                    <a:pt x="4" y="3"/>
                  </a:moveTo>
                  <a:lnTo>
                    <a:pt x="6" y="3"/>
                  </a:lnTo>
                  <a:lnTo>
                    <a:pt x="7" y="20"/>
                  </a:lnTo>
                  <a:lnTo>
                    <a:pt x="6" y="26"/>
                  </a:lnTo>
                  <a:lnTo>
                    <a:pt x="3" y="24"/>
                  </a:lnTo>
                  <a:lnTo>
                    <a:pt x="0" y="20"/>
                  </a:lnTo>
                  <a:lnTo>
                    <a:pt x="0" y="5"/>
                  </a:lnTo>
                  <a:lnTo>
                    <a:pt x="3" y="0"/>
                  </a:lnTo>
                  <a:lnTo>
                    <a:pt x="4"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54" name="Freeform 928"/>
            <p:cNvSpPr>
              <a:spLocks/>
            </p:cNvSpPr>
            <p:nvPr/>
          </p:nvSpPr>
          <p:spPr bwMode="auto">
            <a:xfrm>
              <a:off x="1483" y="1370"/>
              <a:ext cx="14" cy="4"/>
            </a:xfrm>
            <a:custGeom>
              <a:avLst/>
              <a:gdLst>
                <a:gd name="T0" fmla="*/ 12 w 14"/>
                <a:gd name="T1" fmla="*/ 1 h 4"/>
                <a:gd name="T2" fmla="*/ 12 w 14"/>
                <a:gd name="T3" fmla="*/ 0 h 4"/>
                <a:gd name="T4" fmla="*/ 14 w 14"/>
                <a:gd name="T5" fmla="*/ 1 h 4"/>
                <a:gd name="T6" fmla="*/ 14 w 14"/>
                <a:gd name="T7" fmla="*/ 3 h 4"/>
                <a:gd name="T8" fmla="*/ 12 w 14"/>
                <a:gd name="T9" fmla="*/ 4 h 4"/>
                <a:gd name="T10" fmla="*/ 9 w 14"/>
                <a:gd name="T11" fmla="*/ 4 h 4"/>
                <a:gd name="T12" fmla="*/ 3 w 14"/>
                <a:gd name="T13" fmla="*/ 3 h 4"/>
                <a:gd name="T14" fmla="*/ 0 w 14"/>
                <a:gd name="T15" fmla="*/ 1 h 4"/>
                <a:gd name="T16" fmla="*/ 3 w 14"/>
                <a:gd name="T17" fmla="*/ 0 h 4"/>
                <a:gd name="T18" fmla="*/ 5 w 14"/>
                <a:gd name="T19" fmla="*/ 1 h 4"/>
                <a:gd name="T20" fmla="*/ 11 w 14"/>
                <a:gd name="T21" fmla="*/ 0 h 4"/>
                <a:gd name="T22" fmla="*/ 12 w 14"/>
                <a:gd name="T23" fmla="*/ 1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4"/>
                <a:gd name="T38" fmla="*/ 14 w 1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4">
                  <a:moveTo>
                    <a:pt x="12" y="1"/>
                  </a:moveTo>
                  <a:lnTo>
                    <a:pt x="12" y="0"/>
                  </a:lnTo>
                  <a:lnTo>
                    <a:pt x="14" y="1"/>
                  </a:lnTo>
                  <a:lnTo>
                    <a:pt x="14" y="3"/>
                  </a:lnTo>
                  <a:lnTo>
                    <a:pt x="12" y="4"/>
                  </a:lnTo>
                  <a:lnTo>
                    <a:pt x="9" y="4"/>
                  </a:lnTo>
                  <a:lnTo>
                    <a:pt x="3" y="3"/>
                  </a:lnTo>
                  <a:lnTo>
                    <a:pt x="0" y="1"/>
                  </a:lnTo>
                  <a:lnTo>
                    <a:pt x="3" y="0"/>
                  </a:lnTo>
                  <a:lnTo>
                    <a:pt x="5" y="1"/>
                  </a:lnTo>
                  <a:lnTo>
                    <a:pt x="11" y="0"/>
                  </a:lnTo>
                  <a:lnTo>
                    <a:pt x="12"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55" name="Freeform 929"/>
            <p:cNvSpPr>
              <a:spLocks/>
            </p:cNvSpPr>
            <p:nvPr/>
          </p:nvSpPr>
          <p:spPr bwMode="auto">
            <a:xfrm>
              <a:off x="1660" y="1832"/>
              <a:ext cx="37" cy="27"/>
            </a:xfrm>
            <a:custGeom>
              <a:avLst/>
              <a:gdLst>
                <a:gd name="T0" fmla="*/ 33 w 37"/>
                <a:gd name="T1" fmla="*/ 20 h 27"/>
                <a:gd name="T2" fmla="*/ 34 w 37"/>
                <a:gd name="T3" fmla="*/ 18 h 27"/>
                <a:gd name="T4" fmla="*/ 37 w 37"/>
                <a:gd name="T5" fmla="*/ 17 h 27"/>
                <a:gd name="T6" fmla="*/ 37 w 37"/>
                <a:gd name="T7" fmla="*/ 15 h 27"/>
                <a:gd name="T8" fmla="*/ 30 w 37"/>
                <a:gd name="T9" fmla="*/ 15 h 27"/>
                <a:gd name="T10" fmla="*/ 22 w 37"/>
                <a:gd name="T11" fmla="*/ 17 h 27"/>
                <a:gd name="T12" fmla="*/ 11 w 37"/>
                <a:gd name="T13" fmla="*/ 14 h 27"/>
                <a:gd name="T14" fmla="*/ 9 w 37"/>
                <a:gd name="T15" fmla="*/ 15 h 27"/>
                <a:gd name="T16" fmla="*/ 8 w 37"/>
                <a:gd name="T17" fmla="*/ 14 h 27"/>
                <a:gd name="T18" fmla="*/ 5 w 37"/>
                <a:gd name="T19" fmla="*/ 8 h 27"/>
                <a:gd name="T20" fmla="*/ 6 w 37"/>
                <a:gd name="T21" fmla="*/ 5 h 27"/>
                <a:gd name="T22" fmla="*/ 6 w 37"/>
                <a:gd name="T23" fmla="*/ 0 h 27"/>
                <a:gd name="T24" fmla="*/ 0 w 37"/>
                <a:gd name="T25" fmla="*/ 8 h 27"/>
                <a:gd name="T26" fmla="*/ 0 w 37"/>
                <a:gd name="T27" fmla="*/ 11 h 27"/>
                <a:gd name="T28" fmla="*/ 5 w 37"/>
                <a:gd name="T29" fmla="*/ 12 h 27"/>
                <a:gd name="T30" fmla="*/ 5 w 37"/>
                <a:gd name="T31" fmla="*/ 14 h 27"/>
                <a:gd name="T32" fmla="*/ 6 w 37"/>
                <a:gd name="T33" fmla="*/ 17 h 27"/>
                <a:gd name="T34" fmla="*/ 9 w 37"/>
                <a:gd name="T35" fmla="*/ 17 h 27"/>
                <a:gd name="T36" fmla="*/ 11 w 37"/>
                <a:gd name="T37" fmla="*/ 20 h 27"/>
                <a:gd name="T38" fmla="*/ 17 w 37"/>
                <a:gd name="T39" fmla="*/ 23 h 27"/>
                <a:gd name="T40" fmla="*/ 20 w 37"/>
                <a:gd name="T41" fmla="*/ 23 h 27"/>
                <a:gd name="T42" fmla="*/ 20 w 37"/>
                <a:gd name="T43" fmla="*/ 21 h 27"/>
                <a:gd name="T44" fmla="*/ 21 w 37"/>
                <a:gd name="T45" fmla="*/ 21 h 27"/>
                <a:gd name="T46" fmla="*/ 24 w 37"/>
                <a:gd name="T47" fmla="*/ 23 h 27"/>
                <a:gd name="T48" fmla="*/ 24 w 37"/>
                <a:gd name="T49" fmla="*/ 24 h 27"/>
                <a:gd name="T50" fmla="*/ 24 w 37"/>
                <a:gd name="T51" fmla="*/ 26 h 27"/>
                <a:gd name="T52" fmla="*/ 28 w 37"/>
                <a:gd name="T53" fmla="*/ 27 h 27"/>
                <a:gd name="T54" fmla="*/ 31 w 37"/>
                <a:gd name="T55" fmla="*/ 26 h 27"/>
                <a:gd name="T56" fmla="*/ 31 w 37"/>
                <a:gd name="T57" fmla="*/ 21 h 27"/>
                <a:gd name="T58" fmla="*/ 33 w 37"/>
                <a:gd name="T59" fmla="*/ 20 h 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
                <a:gd name="T91" fmla="*/ 0 h 27"/>
                <a:gd name="T92" fmla="*/ 37 w 37"/>
                <a:gd name="T93" fmla="*/ 27 h 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 h="27">
                  <a:moveTo>
                    <a:pt x="33" y="20"/>
                  </a:moveTo>
                  <a:lnTo>
                    <a:pt x="34" y="18"/>
                  </a:lnTo>
                  <a:lnTo>
                    <a:pt x="37" y="17"/>
                  </a:lnTo>
                  <a:lnTo>
                    <a:pt x="37" y="15"/>
                  </a:lnTo>
                  <a:lnTo>
                    <a:pt x="30" y="15"/>
                  </a:lnTo>
                  <a:lnTo>
                    <a:pt x="22" y="17"/>
                  </a:lnTo>
                  <a:lnTo>
                    <a:pt x="11" y="14"/>
                  </a:lnTo>
                  <a:lnTo>
                    <a:pt x="9" y="15"/>
                  </a:lnTo>
                  <a:lnTo>
                    <a:pt x="8" y="14"/>
                  </a:lnTo>
                  <a:lnTo>
                    <a:pt x="5" y="8"/>
                  </a:lnTo>
                  <a:lnTo>
                    <a:pt x="6" y="5"/>
                  </a:lnTo>
                  <a:lnTo>
                    <a:pt x="6" y="0"/>
                  </a:lnTo>
                  <a:lnTo>
                    <a:pt x="0" y="8"/>
                  </a:lnTo>
                  <a:lnTo>
                    <a:pt x="0" y="11"/>
                  </a:lnTo>
                  <a:lnTo>
                    <a:pt x="5" y="12"/>
                  </a:lnTo>
                  <a:lnTo>
                    <a:pt x="5" y="14"/>
                  </a:lnTo>
                  <a:lnTo>
                    <a:pt x="6" y="17"/>
                  </a:lnTo>
                  <a:lnTo>
                    <a:pt x="9" y="17"/>
                  </a:lnTo>
                  <a:lnTo>
                    <a:pt x="11" y="20"/>
                  </a:lnTo>
                  <a:lnTo>
                    <a:pt x="17" y="23"/>
                  </a:lnTo>
                  <a:lnTo>
                    <a:pt x="20" y="23"/>
                  </a:lnTo>
                  <a:lnTo>
                    <a:pt x="20" y="21"/>
                  </a:lnTo>
                  <a:lnTo>
                    <a:pt x="21" y="21"/>
                  </a:lnTo>
                  <a:lnTo>
                    <a:pt x="24" y="23"/>
                  </a:lnTo>
                  <a:lnTo>
                    <a:pt x="24" y="24"/>
                  </a:lnTo>
                  <a:lnTo>
                    <a:pt x="24" y="26"/>
                  </a:lnTo>
                  <a:lnTo>
                    <a:pt x="28" y="27"/>
                  </a:lnTo>
                  <a:lnTo>
                    <a:pt x="31" y="26"/>
                  </a:lnTo>
                  <a:lnTo>
                    <a:pt x="31" y="21"/>
                  </a:lnTo>
                  <a:lnTo>
                    <a:pt x="33" y="20"/>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56" name="Freeform 930"/>
            <p:cNvSpPr>
              <a:spLocks/>
            </p:cNvSpPr>
            <p:nvPr/>
          </p:nvSpPr>
          <p:spPr bwMode="auto">
            <a:xfrm>
              <a:off x="1801" y="1661"/>
              <a:ext cx="1" cy="2"/>
            </a:xfrm>
            <a:custGeom>
              <a:avLst/>
              <a:gdLst>
                <a:gd name="T0" fmla="*/ 0 w 1"/>
                <a:gd name="T1" fmla="*/ 0 h 2"/>
                <a:gd name="T2" fmla="*/ 0 w 1"/>
                <a:gd name="T3" fmla="*/ 2 h 2"/>
                <a:gd name="T4" fmla="*/ 0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0"/>
                  </a:moveTo>
                  <a:lnTo>
                    <a:pt x="0" y="2"/>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57" name="Freeform 931"/>
            <p:cNvSpPr>
              <a:spLocks/>
            </p:cNvSpPr>
            <p:nvPr/>
          </p:nvSpPr>
          <p:spPr bwMode="auto">
            <a:xfrm>
              <a:off x="374" y="964"/>
              <a:ext cx="1431" cy="989"/>
            </a:xfrm>
            <a:custGeom>
              <a:avLst/>
              <a:gdLst>
                <a:gd name="T0" fmla="*/ 1252 w 1431"/>
                <a:gd name="T1" fmla="*/ 789 h 989"/>
                <a:gd name="T2" fmla="*/ 1286 w 1431"/>
                <a:gd name="T3" fmla="*/ 832 h 989"/>
                <a:gd name="T4" fmla="*/ 1328 w 1431"/>
                <a:gd name="T5" fmla="*/ 903 h 989"/>
                <a:gd name="T6" fmla="*/ 1270 w 1431"/>
                <a:gd name="T7" fmla="*/ 949 h 989"/>
                <a:gd name="T8" fmla="*/ 1276 w 1431"/>
                <a:gd name="T9" fmla="*/ 903 h 989"/>
                <a:gd name="T10" fmla="*/ 1166 w 1431"/>
                <a:gd name="T11" fmla="*/ 913 h 989"/>
                <a:gd name="T12" fmla="*/ 970 w 1431"/>
                <a:gd name="T13" fmla="*/ 988 h 989"/>
                <a:gd name="T14" fmla="*/ 1021 w 1431"/>
                <a:gd name="T15" fmla="*/ 929 h 989"/>
                <a:gd name="T16" fmla="*/ 954 w 1431"/>
                <a:gd name="T17" fmla="*/ 886 h 989"/>
                <a:gd name="T18" fmla="*/ 879 w 1431"/>
                <a:gd name="T19" fmla="*/ 834 h 989"/>
                <a:gd name="T20" fmla="*/ 771 w 1431"/>
                <a:gd name="T21" fmla="*/ 811 h 989"/>
                <a:gd name="T22" fmla="*/ 285 w 1431"/>
                <a:gd name="T23" fmla="*/ 795 h 989"/>
                <a:gd name="T24" fmla="*/ 249 w 1431"/>
                <a:gd name="T25" fmla="*/ 771 h 989"/>
                <a:gd name="T26" fmla="*/ 219 w 1431"/>
                <a:gd name="T27" fmla="*/ 733 h 989"/>
                <a:gd name="T28" fmla="*/ 183 w 1431"/>
                <a:gd name="T29" fmla="*/ 666 h 989"/>
                <a:gd name="T30" fmla="*/ 95 w 1431"/>
                <a:gd name="T31" fmla="*/ 512 h 989"/>
                <a:gd name="T32" fmla="*/ 0 w 1431"/>
                <a:gd name="T33" fmla="*/ 115 h 989"/>
                <a:gd name="T34" fmla="*/ 105 w 1431"/>
                <a:gd name="T35" fmla="*/ 156 h 989"/>
                <a:gd name="T36" fmla="*/ 169 w 1431"/>
                <a:gd name="T37" fmla="*/ 96 h 989"/>
                <a:gd name="T38" fmla="*/ 153 w 1431"/>
                <a:gd name="T39" fmla="*/ 132 h 989"/>
                <a:gd name="T40" fmla="*/ 216 w 1431"/>
                <a:gd name="T41" fmla="*/ 73 h 989"/>
                <a:gd name="T42" fmla="*/ 265 w 1431"/>
                <a:gd name="T43" fmla="*/ 97 h 989"/>
                <a:gd name="T44" fmla="*/ 315 w 1431"/>
                <a:gd name="T45" fmla="*/ 111 h 989"/>
                <a:gd name="T46" fmla="*/ 449 w 1431"/>
                <a:gd name="T47" fmla="*/ 175 h 989"/>
                <a:gd name="T48" fmla="*/ 485 w 1431"/>
                <a:gd name="T49" fmla="*/ 203 h 989"/>
                <a:gd name="T50" fmla="*/ 539 w 1431"/>
                <a:gd name="T51" fmla="*/ 218 h 989"/>
                <a:gd name="T52" fmla="*/ 551 w 1431"/>
                <a:gd name="T53" fmla="*/ 203 h 989"/>
                <a:gd name="T54" fmla="*/ 572 w 1431"/>
                <a:gd name="T55" fmla="*/ 176 h 989"/>
                <a:gd name="T56" fmla="*/ 575 w 1431"/>
                <a:gd name="T57" fmla="*/ 150 h 989"/>
                <a:gd name="T58" fmla="*/ 638 w 1431"/>
                <a:gd name="T59" fmla="*/ 197 h 989"/>
                <a:gd name="T60" fmla="*/ 726 w 1431"/>
                <a:gd name="T61" fmla="*/ 208 h 989"/>
                <a:gd name="T62" fmla="*/ 732 w 1431"/>
                <a:gd name="T63" fmla="*/ 171 h 989"/>
                <a:gd name="T64" fmla="*/ 759 w 1431"/>
                <a:gd name="T65" fmla="*/ 205 h 989"/>
                <a:gd name="T66" fmla="*/ 782 w 1431"/>
                <a:gd name="T67" fmla="*/ 142 h 989"/>
                <a:gd name="T68" fmla="*/ 752 w 1431"/>
                <a:gd name="T69" fmla="*/ 73 h 989"/>
                <a:gd name="T70" fmla="*/ 792 w 1431"/>
                <a:gd name="T71" fmla="*/ 10 h 989"/>
                <a:gd name="T72" fmla="*/ 809 w 1431"/>
                <a:gd name="T73" fmla="*/ 112 h 989"/>
                <a:gd name="T74" fmla="*/ 861 w 1431"/>
                <a:gd name="T75" fmla="*/ 142 h 989"/>
                <a:gd name="T76" fmla="*/ 936 w 1431"/>
                <a:gd name="T77" fmla="*/ 159 h 989"/>
                <a:gd name="T78" fmla="*/ 979 w 1431"/>
                <a:gd name="T79" fmla="*/ 126 h 989"/>
                <a:gd name="T80" fmla="*/ 999 w 1431"/>
                <a:gd name="T81" fmla="*/ 224 h 989"/>
                <a:gd name="T82" fmla="*/ 924 w 1431"/>
                <a:gd name="T83" fmla="*/ 259 h 989"/>
                <a:gd name="T84" fmla="*/ 904 w 1431"/>
                <a:gd name="T85" fmla="*/ 320 h 989"/>
                <a:gd name="T86" fmla="*/ 835 w 1431"/>
                <a:gd name="T87" fmla="*/ 371 h 989"/>
                <a:gd name="T88" fmla="*/ 837 w 1431"/>
                <a:gd name="T89" fmla="*/ 379 h 989"/>
                <a:gd name="T90" fmla="*/ 786 w 1431"/>
                <a:gd name="T91" fmla="*/ 453 h 989"/>
                <a:gd name="T92" fmla="*/ 809 w 1431"/>
                <a:gd name="T93" fmla="*/ 602 h 989"/>
                <a:gd name="T94" fmla="*/ 982 w 1431"/>
                <a:gd name="T95" fmla="*/ 654 h 989"/>
                <a:gd name="T96" fmla="*/ 1039 w 1431"/>
                <a:gd name="T97" fmla="*/ 756 h 989"/>
                <a:gd name="T98" fmla="*/ 1085 w 1431"/>
                <a:gd name="T99" fmla="*/ 623 h 989"/>
                <a:gd name="T100" fmla="*/ 1060 w 1431"/>
                <a:gd name="T101" fmla="*/ 500 h 989"/>
                <a:gd name="T102" fmla="*/ 1056 w 1431"/>
                <a:gd name="T103" fmla="*/ 422 h 989"/>
                <a:gd name="T104" fmla="*/ 1154 w 1431"/>
                <a:gd name="T105" fmla="*/ 443 h 989"/>
                <a:gd name="T106" fmla="*/ 1195 w 1431"/>
                <a:gd name="T107" fmla="*/ 483 h 989"/>
                <a:gd name="T108" fmla="*/ 1192 w 1431"/>
                <a:gd name="T109" fmla="*/ 539 h 989"/>
                <a:gd name="T110" fmla="*/ 1261 w 1431"/>
                <a:gd name="T111" fmla="*/ 537 h 989"/>
                <a:gd name="T112" fmla="*/ 1295 w 1431"/>
                <a:gd name="T113" fmla="*/ 522 h 989"/>
                <a:gd name="T114" fmla="*/ 1313 w 1431"/>
                <a:gd name="T115" fmla="*/ 555 h 989"/>
                <a:gd name="T116" fmla="*/ 1328 w 1431"/>
                <a:gd name="T117" fmla="*/ 611 h 989"/>
                <a:gd name="T118" fmla="*/ 1374 w 1431"/>
                <a:gd name="T119" fmla="*/ 653 h 989"/>
                <a:gd name="T120" fmla="*/ 1353 w 1431"/>
                <a:gd name="T121" fmla="*/ 699 h 989"/>
                <a:gd name="T122" fmla="*/ 1421 w 1431"/>
                <a:gd name="T123" fmla="*/ 709 h 9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31"/>
                <a:gd name="T187" fmla="*/ 0 h 989"/>
                <a:gd name="T188" fmla="*/ 1431 w 1431"/>
                <a:gd name="T189" fmla="*/ 989 h 98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31" h="989">
                  <a:moveTo>
                    <a:pt x="1427" y="732"/>
                  </a:moveTo>
                  <a:lnTo>
                    <a:pt x="1431" y="738"/>
                  </a:lnTo>
                  <a:lnTo>
                    <a:pt x="1425" y="744"/>
                  </a:lnTo>
                  <a:lnTo>
                    <a:pt x="1419" y="748"/>
                  </a:lnTo>
                  <a:lnTo>
                    <a:pt x="1415" y="754"/>
                  </a:lnTo>
                  <a:lnTo>
                    <a:pt x="1412" y="754"/>
                  </a:lnTo>
                  <a:lnTo>
                    <a:pt x="1410" y="756"/>
                  </a:lnTo>
                  <a:lnTo>
                    <a:pt x="1398" y="756"/>
                  </a:lnTo>
                  <a:lnTo>
                    <a:pt x="1385" y="760"/>
                  </a:lnTo>
                  <a:lnTo>
                    <a:pt x="1382" y="763"/>
                  </a:lnTo>
                  <a:lnTo>
                    <a:pt x="1379" y="768"/>
                  </a:lnTo>
                  <a:lnTo>
                    <a:pt x="1377" y="768"/>
                  </a:lnTo>
                  <a:lnTo>
                    <a:pt x="1368" y="780"/>
                  </a:lnTo>
                  <a:lnTo>
                    <a:pt x="1364" y="783"/>
                  </a:lnTo>
                  <a:lnTo>
                    <a:pt x="1361" y="787"/>
                  </a:lnTo>
                  <a:lnTo>
                    <a:pt x="1358" y="789"/>
                  </a:lnTo>
                  <a:lnTo>
                    <a:pt x="1356" y="789"/>
                  </a:lnTo>
                  <a:lnTo>
                    <a:pt x="1355" y="787"/>
                  </a:lnTo>
                  <a:lnTo>
                    <a:pt x="1356" y="783"/>
                  </a:lnTo>
                  <a:lnTo>
                    <a:pt x="1353" y="784"/>
                  </a:lnTo>
                  <a:lnTo>
                    <a:pt x="1352" y="787"/>
                  </a:lnTo>
                  <a:lnTo>
                    <a:pt x="1332" y="792"/>
                  </a:lnTo>
                  <a:lnTo>
                    <a:pt x="1329" y="792"/>
                  </a:lnTo>
                  <a:lnTo>
                    <a:pt x="1329" y="790"/>
                  </a:lnTo>
                  <a:lnTo>
                    <a:pt x="1326" y="789"/>
                  </a:lnTo>
                  <a:lnTo>
                    <a:pt x="1308" y="787"/>
                  </a:lnTo>
                  <a:lnTo>
                    <a:pt x="1303" y="789"/>
                  </a:lnTo>
                  <a:lnTo>
                    <a:pt x="1283" y="786"/>
                  </a:lnTo>
                  <a:lnTo>
                    <a:pt x="1276" y="789"/>
                  </a:lnTo>
                  <a:lnTo>
                    <a:pt x="1268" y="787"/>
                  </a:lnTo>
                  <a:lnTo>
                    <a:pt x="1264" y="789"/>
                  </a:lnTo>
                  <a:lnTo>
                    <a:pt x="1259" y="787"/>
                  </a:lnTo>
                  <a:lnTo>
                    <a:pt x="1256" y="789"/>
                  </a:lnTo>
                  <a:lnTo>
                    <a:pt x="1253" y="789"/>
                  </a:lnTo>
                  <a:lnTo>
                    <a:pt x="1252" y="789"/>
                  </a:lnTo>
                  <a:lnTo>
                    <a:pt x="1250" y="792"/>
                  </a:lnTo>
                  <a:lnTo>
                    <a:pt x="1247" y="792"/>
                  </a:lnTo>
                  <a:lnTo>
                    <a:pt x="1244" y="793"/>
                  </a:lnTo>
                  <a:lnTo>
                    <a:pt x="1240" y="799"/>
                  </a:lnTo>
                  <a:lnTo>
                    <a:pt x="1237" y="811"/>
                  </a:lnTo>
                  <a:lnTo>
                    <a:pt x="1235" y="811"/>
                  </a:lnTo>
                  <a:lnTo>
                    <a:pt x="1223" y="813"/>
                  </a:lnTo>
                  <a:lnTo>
                    <a:pt x="1220" y="816"/>
                  </a:lnTo>
                  <a:lnTo>
                    <a:pt x="1219" y="816"/>
                  </a:lnTo>
                  <a:lnTo>
                    <a:pt x="1219" y="817"/>
                  </a:lnTo>
                  <a:lnTo>
                    <a:pt x="1213" y="823"/>
                  </a:lnTo>
                  <a:lnTo>
                    <a:pt x="1210" y="825"/>
                  </a:lnTo>
                  <a:lnTo>
                    <a:pt x="1201" y="838"/>
                  </a:lnTo>
                  <a:lnTo>
                    <a:pt x="1198" y="841"/>
                  </a:lnTo>
                  <a:lnTo>
                    <a:pt x="1195" y="841"/>
                  </a:lnTo>
                  <a:lnTo>
                    <a:pt x="1195" y="846"/>
                  </a:lnTo>
                  <a:lnTo>
                    <a:pt x="1187" y="859"/>
                  </a:lnTo>
                  <a:lnTo>
                    <a:pt x="1186" y="859"/>
                  </a:lnTo>
                  <a:lnTo>
                    <a:pt x="1172" y="874"/>
                  </a:lnTo>
                  <a:lnTo>
                    <a:pt x="1175" y="873"/>
                  </a:lnTo>
                  <a:lnTo>
                    <a:pt x="1178" y="871"/>
                  </a:lnTo>
                  <a:lnTo>
                    <a:pt x="1180" y="870"/>
                  </a:lnTo>
                  <a:lnTo>
                    <a:pt x="1181" y="870"/>
                  </a:lnTo>
                  <a:lnTo>
                    <a:pt x="1210" y="835"/>
                  </a:lnTo>
                  <a:lnTo>
                    <a:pt x="1213" y="835"/>
                  </a:lnTo>
                  <a:lnTo>
                    <a:pt x="1214" y="832"/>
                  </a:lnTo>
                  <a:lnTo>
                    <a:pt x="1249" y="816"/>
                  </a:lnTo>
                  <a:lnTo>
                    <a:pt x="1265" y="813"/>
                  </a:lnTo>
                  <a:lnTo>
                    <a:pt x="1274" y="814"/>
                  </a:lnTo>
                  <a:lnTo>
                    <a:pt x="1286" y="820"/>
                  </a:lnTo>
                  <a:lnTo>
                    <a:pt x="1288" y="825"/>
                  </a:lnTo>
                  <a:lnTo>
                    <a:pt x="1286" y="825"/>
                  </a:lnTo>
                  <a:lnTo>
                    <a:pt x="1285" y="825"/>
                  </a:lnTo>
                  <a:lnTo>
                    <a:pt x="1286" y="828"/>
                  </a:lnTo>
                  <a:lnTo>
                    <a:pt x="1286" y="832"/>
                  </a:lnTo>
                  <a:lnTo>
                    <a:pt x="1271" y="844"/>
                  </a:lnTo>
                  <a:lnTo>
                    <a:pt x="1265" y="844"/>
                  </a:lnTo>
                  <a:lnTo>
                    <a:pt x="1261" y="841"/>
                  </a:lnTo>
                  <a:lnTo>
                    <a:pt x="1250" y="844"/>
                  </a:lnTo>
                  <a:lnTo>
                    <a:pt x="1249" y="846"/>
                  </a:lnTo>
                  <a:lnTo>
                    <a:pt x="1253" y="844"/>
                  </a:lnTo>
                  <a:lnTo>
                    <a:pt x="1261" y="847"/>
                  </a:lnTo>
                  <a:lnTo>
                    <a:pt x="1262" y="852"/>
                  </a:lnTo>
                  <a:lnTo>
                    <a:pt x="1264" y="853"/>
                  </a:lnTo>
                  <a:lnTo>
                    <a:pt x="1273" y="849"/>
                  </a:lnTo>
                  <a:lnTo>
                    <a:pt x="1274" y="849"/>
                  </a:lnTo>
                  <a:lnTo>
                    <a:pt x="1274" y="850"/>
                  </a:lnTo>
                  <a:lnTo>
                    <a:pt x="1277" y="850"/>
                  </a:lnTo>
                  <a:lnTo>
                    <a:pt x="1279" y="852"/>
                  </a:lnTo>
                  <a:lnTo>
                    <a:pt x="1279" y="855"/>
                  </a:lnTo>
                  <a:lnTo>
                    <a:pt x="1276" y="862"/>
                  </a:lnTo>
                  <a:lnTo>
                    <a:pt x="1270" y="867"/>
                  </a:lnTo>
                  <a:lnTo>
                    <a:pt x="1270" y="868"/>
                  </a:lnTo>
                  <a:lnTo>
                    <a:pt x="1273" y="868"/>
                  </a:lnTo>
                  <a:lnTo>
                    <a:pt x="1277" y="868"/>
                  </a:lnTo>
                  <a:lnTo>
                    <a:pt x="1277" y="874"/>
                  </a:lnTo>
                  <a:lnTo>
                    <a:pt x="1282" y="885"/>
                  </a:lnTo>
                  <a:lnTo>
                    <a:pt x="1283" y="886"/>
                  </a:lnTo>
                  <a:lnTo>
                    <a:pt x="1283" y="888"/>
                  </a:lnTo>
                  <a:lnTo>
                    <a:pt x="1288" y="889"/>
                  </a:lnTo>
                  <a:lnTo>
                    <a:pt x="1295" y="892"/>
                  </a:lnTo>
                  <a:lnTo>
                    <a:pt x="1294" y="894"/>
                  </a:lnTo>
                  <a:lnTo>
                    <a:pt x="1292" y="897"/>
                  </a:lnTo>
                  <a:lnTo>
                    <a:pt x="1311" y="901"/>
                  </a:lnTo>
                  <a:lnTo>
                    <a:pt x="1313" y="903"/>
                  </a:lnTo>
                  <a:lnTo>
                    <a:pt x="1320" y="901"/>
                  </a:lnTo>
                  <a:lnTo>
                    <a:pt x="1326" y="898"/>
                  </a:lnTo>
                  <a:lnTo>
                    <a:pt x="1328" y="901"/>
                  </a:lnTo>
                  <a:lnTo>
                    <a:pt x="1326" y="903"/>
                  </a:lnTo>
                  <a:lnTo>
                    <a:pt x="1328" y="903"/>
                  </a:lnTo>
                  <a:lnTo>
                    <a:pt x="1331" y="903"/>
                  </a:lnTo>
                  <a:lnTo>
                    <a:pt x="1334" y="903"/>
                  </a:lnTo>
                  <a:lnTo>
                    <a:pt x="1338" y="907"/>
                  </a:lnTo>
                  <a:lnTo>
                    <a:pt x="1335" y="909"/>
                  </a:lnTo>
                  <a:lnTo>
                    <a:pt x="1335" y="910"/>
                  </a:lnTo>
                  <a:lnTo>
                    <a:pt x="1340" y="910"/>
                  </a:lnTo>
                  <a:lnTo>
                    <a:pt x="1341" y="912"/>
                  </a:lnTo>
                  <a:lnTo>
                    <a:pt x="1340" y="913"/>
                  </a:lnTo>
                  <a:lnTo>
                    <a:pt x="1337" y="912"/>
                  </a:lnTo>
                  <a:lnTo>
                    <a:pt x="1334" y="915"/>
                  </a:lnTo>
                  <a:lnTo>
                    <a:pt x="1332" y="913"/>
                  </a:lnTo>
                  <a:lnTo>
                    <a:pt x="1319" y="920"/>
                  </a:lnTo>
                  <a:lnTo>
                    <a:pt x="1317" y="920"/>
                  </a:lnTo>
                  <a:lnTo>
                    <a:pt x="1316" y="922"/>
                  </a:lnTo>
                  <a:lnTo>
                    <a:pt x="1314" y="922"/>
                  </a:lnTo>
                  <a:lnTo>
                    <a:pt x="1310" y="925"/>
                  </a:lnTo>
                  <a:lnTo>
                    <a:pt x="1307" y="925"/>
                  </a:lnTo>
                  <a:lnTo>
                    <a:pt x="1307" y="923"/>
                  </a:lnTo>
                  <a:lnTo>
                    <a:pt x="1303" y="926"/>
                  </a:lnTo>
                  <a:lnTo>
                    <a:pt x="1298" y="925"/>
                  </a:lnTo>
                  <a:lnTo>
                    <a:pt x="1300" y="929"/>
                  </a:lnTo>
                  <a:lnTo>
                    <a:pt x="1300" y="931"/>
                  </a:lnTo>
                  <a:lnTo>
                    <a:pt x="1295" y="931"/>
                  </a:lnTo>
                  <a:lnTo>
                    <a:pt x="1294" y="928"/>
                  </a:lnTo>
                  <a:lnTo>
                    <a:pt x="1294" y="926"/>
                  </a:lnTo>
                  <a:lnTo>
                    <a:pt x="1291" y="931"/>
                  </a:lnTo>
                  <a:lnTo>
                    <a:pt x="1289" y="928"/>
                  </a:lnTo>
                  <a:lnTo>
                    <a:pt x="1288" y="931"/>
                  </a:lnTo>
                  <a:lnTo>
                    <a:pt x="1288" y="935"/>
                  </a:lnTo>
                  <a:lnTo>
                    <a:pt x="1285" y="937"/>
                  </a:lnTo>
                  <a:lnTo>
                    <a:pt x="1279" y="944"/>
                  </a:lnTo>
                  <a:lnTo>
                    <a:pt x="1276" y="946"/>
                  </a:lnTo>
                  <a:lnTo>
                    <a:pt x="1274" y="949"/>
                  </a:lnTo>
                  <a:lnTo>
                    <a:pt x="1271" y="949"/>
                  </a:lnTo>
                  <a:lnTo>
                    <a:pt x="1270" y="949"/>
                  </a:lnTo>
                  <a:lnTo>
                    <a:pt x="1270" y="952"/>
                  </a:lnTo>
                  <a:lnTo>
                    <a:pt x="1268" y="953"/>
                  </a:lnTo>
                  <a:lnTo>
                    <a:pt x="1267" y="953"/>
                  </a:lnTo>
                  <a:lnTo>
                    <a:pt x="1264" y="953"/>
                  </a:lnTo>
                  <a:lnTo>
                    <a:pt x="1262" y="949"/>
                  </a:lnTo>
                  <a:lnTo>
                    <a:pt x="1261" y="947"/>
                  </a:lnTo>
                  <a:lnTo>
                    <a:pt x="1258" y="946"/>
                  </a:lnTo>
                  <a:lnTo>
                    <a:pt x="1256" y="937"/>
                  </a:lnTo>
                  <a:lnTo>
                    <a:pt x="1256" y="934"/>
                  </a:lnTo>
                  <a:lnTo>
                    <a:pt x="1261" y="928"/>
                  </a:lnTo>
                  <a:lnTo>
                    <a:pt x="1259" y="929"/>
                  </a:lnTo>
                  <a:lnTo>
                    <a:pt x="1256" y="932"/>
                  </a:lnTo>
                  <a:lnTo>
                    <a:pt x="1256" y="929"/>
                  </a:lnTo>
                  <a:lnTo>
                    <a:pt x="1261" y="926"/>
                  </a:lnTo>
                  <a:lnTo>
                    <a:pt x="1264" y="926"/>
                  </a:lnTo>
                  <a:lnTo>
                    <a:pt x="1267" y="925"/>
                  </a:lnTo>
                  <a:lnTo>
                    <a:pt x="1265" y="923"/>
                  </a:lnTo>
                  <a:lnTo>
                    <a:pt x="1285" y="912"/>
                  </a:lnTo>
                  <a:lnTo>
                    <a:pt x="1286" y="913"/>
                  </a:lnTo>
                  <a:lnTo>
                    <a:pt x="1286" y="915"/>
                  </a:lnTo>
                  <a:lnTo>
                    <a:pt x="1289" y="916"/>
                  </a:lnTo>
                  <a:lnTo>
                    <a:pt x="1292" y="913"/>
                  </a:lnTo>
                  <a:lnTo>
                    <a:pt x="1295" y="912"/>
                  </a:lnTo>
                  <a:lnTo>
                    <a:pt x="1303" y="910"/>
                  </a:lnTo>
                  <a:lnTo>
                    <a:pt x="1303" y="909"/>
                  </a:lnTo>
                  <a:lnTo>
                    <a:pt x="1294" y="910"/>
                  </a:lnTo>
                  <a:lnTo>
                    <a:pt x="1286" y="909"/>
                  </a:lnTo>
                  <a:lnTo>
                    <a:pt x="1282" y="910"/>
                  </a:lnTo>
                  <a:lnTo>
                    <a:pt x="1279" y="910"/>
                  </a:lnTo>
                  <a:lnTo>
                    <a:pt x="1277" y="907"/>
                  </a:lnTo>
                  <a:lnTo>
                    <a:pt x="1286" y="900"/>
                  </a:lnTo>
                  <a:lnTo>
                    <a:pt x="1283" y="900"/>
                  </a:lnTo>
                  <a:lnTo>
                    <a:pt x="1282" y="897"/>
                  </a:lnTo>
                  <a:lnTo>
                    <a:pt x="1280" y="903"/>
                  </a:lnTo>
                  <a:lnTo>
                    <a:pt x="1276" y="903"/>
                  </a:lnTo>
                  <a:lnTo>
                    <a:pt x="1264" y="912"/>
                  </a:lnTo>
                  <a:lnTo>
                    <a:pt x="1261" y="913"/>
                  </a:lnTo>
                  <a:lnTo>
                    <a:pt x="1258" y="912"/>
                  </a:lnTo>
                  <a:lnTo>
                    <a:pt x="1253" y="916"/>
                  </a:lnTo>
                  <a:lnTo>
                    <a:pt x="1244" y="916"/>
                  </a:lnTo>
                  <a:lnTo>
                    <a:pt x="1243" y="915"/>
                  </a:lnTo>
                  <a:lnTo>
                    <a:pt x="1240" y="915"/>
                  </a:lnTo>
                  <a:lnTo>
                    <a:pt x="1240" y="916"/>
                  </a:lnTo>
                  <a:lnTo>
                    <a:pt x="1238" y="916"/>
                  </a:lnTo>
                  <a:lnTo>
                    <a:pt x="1235" y="915"/>
                  </a:lnTo>
                  <a:lnTo>
                    <a:pt x="1232" y="913"/>
                  </a:lnTo>
                  <a:lnTo>
                    <a:pt x="1232" y="910"/>
                  </a:lnTo>
                  <a:lnTo>
                    <a:pt x="1232" y="906"/>
                  </a:lnTo>
                  <a:lnTo>
                    <a:pt x="1228" y="903"/>
                  </a:lnTo>
                  <a:lnTo>
                    <a:pt x="1228" y="870"/>
                  </a:lnTo>
                  <a:lnTo>
                    <a:pt x="1219" y="862"/>
                  </a:lnTo>
                  <a:lnTo>
                    <a:pt x="1217" y="862"/>
                  </a:lnTo>
                  <a:lnTo>
                    <a:pt x="1214" y="865"/>
                  </a:lnTo>
                  <a:lnTo>
                    <a:pt x="1210" y="867"/>
                  </a:lnTo>
                  <a:lnTo>
                    <a:pt x="1205" y="865"/>
                  </a:lnTo>
                  <a:lnTo>
                    <a:pt x="1204" y="862"/>
                  </a:lnTo>
                  <a:lnTo>
                    <a:pt x="1202" y="861"/>
                  </a:lnTo>
                  <a:lnTo>
                    <a:pt x="1201" y="861"/>
                  </a:lnTo>
                  <a:lnTo>
                    <a:pt x="1198" y="862"/>
                  </a:lnTo>
                  <a:lnTo>
                    <a:pt x="1184" y="894"/>
                  </a:lnTo>
                  <a:lnTo>
                    <a:pt x="1183" y="904"/>
                  </a:lnTo>
                  <a:lnTo>
                    <a:pt x="1180" y="907"/>
                  </a:lnTo>
                  <a:lnTo>
                    <a:pt x="1180" y="909"/>
                  </a:lnTo>
                  <a:lnTo>
                    <a:pt x="1180" y="912"/>
                  </a:lnTo>
                  <a:lnTo>
                    <a:pt x="1177" y="910"/>
                  </a:lnTo>
                  <a:lnTo>
                    <a:pt x="1177" y="912"/>
                  </a:lnTo>
                  <a:lnTo>
                    <a:pt x="1177" y="913"/>
                  </a:lnTo>
                  <a:lnTo>
                    <a:pt x="1174" y="912"/>
                  </a:lnTo>
                  <a:lnTo>
                    <a:pt x="1171" y="913"/>
                  </a:lnTo>
                  <a:lnTo>
                    <a:pt x="1166" y="913"/>
                  </a:lnTo>
                  <a:lnTo>
                    <a:pt x="1166" y="915"/>
                  </a:lnTo>
                  <a:lnTo>
                    <a:pt x="1163" y="919"/>
                  </a:lnTo>
                  <a:lnTo>
                    <a:pt x="1106" y="919"/>
                  </a:lnTo>
                  <a:lnTo>
                    <a:pt x="1094" y="928"/>
                  </a:lnTo>
                  <a:lnTo>
                    <a:pt x="1094" y="929"/>
                  </a:lnTo>
                  <a:lnTo>
                    <a:pt x="1090" y="934"/>
                  </a:lnTo>
                  <a:lnTo>
                    <a:pt x="1073" y="940"/>
                  </a:lnTo>
                  <a:lnTo>
                    <a:pt x="1073" y="938"/>
                  </a:lnTo>
                  <a:lnTo>
                    <a:pt x="1069" y="938"/>
                  </a:lnTo>
                  <a:lnTo>
                    <a:pt x="1069" y="940"/>
                  </a:lnTo>
                  <a:lnTo>
                    <a:pt x="1070" y="940"/>
                  </a:lnTo>
                  <a:lnTo>
                    <a:pt x="1072" y="943"/>
                  </a:lnTo>
                  <a:lnTo>
                    <a:pt x="1072" y="944"/>
                  </a:lnTo>
                  <a:lnTo>
                    <a:pt x="1069" y="946"/>
                  </a:lnTo>
                  <a:lnTo>
                    <a:pt x="1069" y="944"/>
                  </a:lnTo>
                  <a:lnTo>
                    <a:pt x="1054" y="943"/>
                  </a:lnTo>
                  <a:lnTo>
                    <a:pt x="1036" y="947"/>
                  </a:lnTo>
                  <a:lnTo>
                    <a:pt x="1026" y="959"/>
                  </a:lnTo>
                  <a:lnTo>
                    <a:pt x="1033" y="961"/>
                  </a:lnTo>
                  <a:lnTo>
                    <a:pt x="1038" y="959"/>
                  </a:lnTo>
                  <a:lnTo>
                    <a:pt x="1042" y="970"/>
                  </a:lnTo>
                  <a:lnTo>
                    <a:pt x="1027" y="968"/>
                  </a:lnTo>
                  <a:lnTo>
                    <a:pt x="1018" y="971"/>
                  </a:lnTo>
                  <a:lnTo>
                    <a:pt x="1014" y="976"/>
                  </a:lnTo>
                  <a:lnTo>
                    <a:pt x="1003" y="973"/>
                  </a:lnTo>
                  <a:lnTo>
                    <a:pt x="996" y="976"/>
                  </a:lnTo>
                  <a:lnTo>
                    <a:pt x="994" y="977"/>
                  </a:lnTo>
                  <a:lnTo>
                    <a:pt x="993" y="982"/>
                  </a:lnTo>
                  <a:lnTo>
                    <a:pt x="991" y="980"/>
                  </a:lnTo>
                  <a:lnTo>
                    <a:pt x="988" y="982"/>
                  </a:lnTo>
                  <a:lnTo>
                    <a:pt x="981" y="988"/>
                  </a:lnTo>
                  <a:lnTo>
                    <a:pt x="981" y="989"/>
                  </a:lnTo>
                  <a:lnTo>
                    <a:pt x="976" y="988"/>
                  </a:lnTo>
                  <a:lnTo>
                    <a:pt x="975" y="988"/>
                  </a:lnTo>
                  <a:lnTo>
                    <a:pt x="970" y="988"/>
                  </a:lnTo>
                  <a:lnTo>
                    <a:pt x="970" y="985"/>
                  </a:lnTo>
                  <a:lnTo>
                    <a:pt x="972" y="982"/>
                  </a:lnTo>
                  <a:lnTo>
                    <a:pt x="973" y="979"/>
                  </a:lnTo>
                  <a:lnTo>
                    <a:pt x="973" y="980"/>
                  </a:lnTo>
                  <a:lnTo>
                    <a:pt x="976" y="982"/>
                  </a:lnTo>
                  <a:lnTo>
                    <a:pt x="979" y="980"/>
                  </a:lnTo>
                  <a:lnTo>
                    <a:pt x="981" y="980"/>
                  </a:lnTo>
                  <a:lnTo>
                    <a:pt x="982" y="977"/>
                  </a:lnTo>
                  <a:lnTo>
                    <a:pt x="981" y="977"/>
                  </a:lnTo>
                  <a:lnTo>
                    <a:pt x="979" y="976"/>
                  </a:lnTo>
                  <a:lnTo>
                    <a:pt x="979" y="974"/>
                  </a:lnTo>
                  <a:lnTo>
                    <a:pt x="982" y="964"/>
                  </a:lnTo>
                  <a:lnTo>
                    <a:pt x="985" y="964"/>
                  </a:lnTo>
                  <a:lnTo>
                    <a:pt x="987" y="962"/>
                  </a:lnTo>
                  <a:lnTo>
                    <a:pt x="987" y="961"/>
                  </a:lnTo>
                  <a:lnTo>
                    <a:pt x="990" y="961"/>
                  </a:lnTo>
                  <a:lnTo>
                    <a:pt x="993" y="958"/>
                  </a:lnTo>
                  <a:lnTo>
                    <a:pt x="993" y="938"/>
                  </a:lnTo>
                  <a:lnTo>
                    <a:pt x="999" y="928"/>
                  </a:lnTo>
                  <a:lnTo>
                    <a:pt x="999" y="923"/>
                  </a:lnTo>
                  <a:lnTo>
                    <a:pt x="996" y="915"/>
                  </a:lnTo>
                  <a:lnTo>
                    <a:pt x="994" y="913"/>
                  </a:lnTo>
                  <a:lnTo>
                    <a:pt x="996" y="913"/>
                  </a:lnTo>
                  <a:lnTo>
                    <a:pt x="1000" y="913"/>
                  </a:lnTo>
                  <a:lnTo>
                    <a:pt x="1002" y="922"/>
                  </a:lnTo>
                  <a:lnTo>
                    <a:pt x="1003" y="922"/>
                  </a:lnTo>
                  <a:lnTo>
                    <a:pt x="1005" y="920"/>
                  </a:lnTo>
                  <a:lnTo>
                    <a:pt x="1005" y="919"/>
                  </a:lnTo>
                  <a:lnTo>
                    <a:pt x="1005" y="923"/>
                  </a:lnTo>
                  <a:lnTo>
                    <a:pt x="1006" y="923"/>
                  </a:lnTo>
                  <a:lnTo>
                    <a:pt x="1006" y="928"/>
                  </a:lnTo>
                  <a:lnTo>
                    <a:pt x="1009" y="925"/>
                  </a:lnTo>
                  <a:lnTo>
                    <a:pt x="1011" y="928"/>
                  </a:lnTo>
                  <a:lnTo>
                    <a:pt x="1017" y="929"/>
                  </a:lnTo>
                  <a:lnTo>
                    <a:pt x="1021" y="929"/>
                  </a:lnTo>
                  <a:lnTo>
                    <a:pt x="1023" y="928"/>
                  </a:lnTo>
                  <a:lnTo>
                    <a:pt x="1023" y="926"/>
                  </a:lnTo>
                  <a:lnTo>
                    <a:pt x="1021" y="923"/>
                  </a:lnTo>
                  <a:lnTo>
                    <a:pt x="1021" y="922"/>
                  </a:lnTo>
                  <a:lnTo>
                    <a:pt x="1024" y="923"/>
                  </a:lnTo>
                  <a:lnTo>
                    <a:pt x="1026" y="923"/>
                  </a:lnTo>
                  <a:lnTo>
                    <a:pt x="1027" y="923"/>
                  </a:lnTo>
                  <a:lnTo>
                    <a:pt x="1027" y="922"/>
                  </a:lnTo>
                  <a:lnTo>
                    <a:pt x="1027" y="920"/>
                  </a:lnTo>
                  <a:lnTo>
                    <a:pt x="1024" y="919"/>
                  </a:lnTo>
                  <a:lnTo>
                    <a:pt x="1021" y="916"/>
                  </a:lnTo>
                  <a:lnTo>
                    <a:pt x="1023" y="915"/>
                  </a:lnTo>
                  <a:lnTo>
                    <a:pt x="1021" y="913"/>
                  </a:lnTo>
                  <a:lnTo>
                    <a:pt x="1021" y="910"/>
                  </a:lnTo>
                  <a:lnTo>
                    <a:pt x="1020" y="910"/>
                  </a:lnTo>
                  <a:lnTo>
                    <a:pt x="1018" y="909"/>
                  </a:lnTo>
                  <a:lnTo>
                    <a:pt x="1017" y="907"/>
                  </a:lnTo>
                  <a:lnTo>
                    <a:pt x="1014" y="904"/>
                  </a:lnTo>
                  <a:lnTo>
                    <a:pt x="1012" y="898"/>
                  </a:lnTo>
                  <a:lnTo>
                    <a:pt x="1000" y="895"/>
                  </a:lnTo>
                  <a:lnTo>
                    <a:pt x="996" y="897"/>
                  </a:lnTo>
                  <a:lnTo>
                    <a:pt x="996" y="895"/>
                  </a:lnTo>
                  <a:lnTo>
                    <a:pt x="996" y="894"/>
                  </a:lnTo>
                  <a:lnTo>
                    <a:pt x="991" y="894"/>
                  </a:lnTo>
                  <a:lnTo>
                    <a:pt x="982" y="892"/>
                  </a:lnTo>
                  <a:lnTo>
                    <a:pt x="981" y="892"/>
                  </a:lnTo>
                  <a:lnTo>
                    <a:pt x="979" y="892"/>
                  </a:lnTo>
                  <a:lnTo>
                    <a:pt x="978" y="892"/>
                  </a:lnTo>
                  <a:lnTo>
                    <a:pt x="976" y="891"/>
                  </a:lnTo>
                  <a:lnTo>
                    <a:pt x="972" y="891"/>
                  </a:lnTo>
                  <a:lnTo>
                    <a:pt x="970" y="892"/>
                  </a:lnTo>
                  <a:lnTo>
                    <a:pt x="958" y="888"/>
                  </a:lnTo>
                  <a:lnTo>
                    <a:pt x="955" y="888"/>
                  </a:lnTo>
                  <a:lnTo>
                    <a:pt x="954" y="888"/>
                  </a:lnTo>
                  <a:lnTo>
                    <a:pt x="954" y="886"/>
                  </a:lnTo>
                  <a:lnTo>
                    <a:pt x="951" y="882"/>
                  </a:lnTo>
                  <a:lnTo>
                    <a:pt x="949" y="880"/>
                  </a:lnTo>
                  <a:lnTo>
                    <a:pt x="949" y="882"/>
                  </a:lnTo>
                  <a:lnTo>
                    <a:pt x="949" y="883"/>
                  </a:lnTo>
                  <a:lnTo>
                    <a:pt x="946" y="883"/>
                  </a:lnTo>
                  <a:lnTo>
                    <a:pt x="948" y="883"/>
                  </a:lnTo>
                  <a:lnTo>
                    <a:pt x="946" y="883"/>
                  </a:lnTo>
                  <a:lnTo>
                    <a:pt x="946" y="880"/>
                  </a:lnTo>
                  <a:lnTo>
                    <a:pt x="948" y="877"/>
                  </a:lnTo>
                  <a:lnTo>
                    <a:pt x="946" y="879"/>
                  </a:lnTo>
                  <a:lnTo>
                    <a:pt x="946" y="877"/>
                  </a:lnTo>
                  <a:lnTo>
                    <a:pt x="948" y="874"/>
                  </a:lnTo>
                  <a:lnTo>
                    <a:pt x="943" y="871"/>
                  </a:lnTo>
                  <a:lnTo>
                    <a:pt x="942" y="868"/>
                  </a:lnTo>
                  <a:lnTo>
                    <a:pt x="943" y="862"/>
                  </a:lnTo>
                  <a:lnTo>
                    <a:pt x="939" y="858"/>
                  </a:lnTo>
                  <a:lnTo>
                    <a:pt x="939" y="855"/>
                  </a:lnTo>
                  <a:lnTo>
                    <a:pt x="940" y="846"/>
                  </a:lnTo>
                  <a:lnTo>
                    <a:pt x="925" y="847"/>
                  </a:lnTo>
                  <a:lnTo>
                    <a:pt x="922" y="846"/>
                  </a:lnTo>
                  <a:lnTo>
                    <a:pt x="915" y="828"/>
                  </a:lnTo>
                  <a:lnTo>
                    <a:pt x="912" y="828"/>
                  </a:lnTo>
                  <a:lnTo>
                    <a:pt x="907" y="826"/>
                  </a:lnTo>
                  <a:lnTo>
                    <a:pt x="903" y="826"/>
                  </a:lnTo>
                  <a:lnTo>
                    <a:pt x="903" y="838"/>
                  </a:lnTo>
                  <a:lnTo>
                    <a:pt x="897" y="825"/>
                  </a:lnTo>
                  <a:lnTo>
                    <a:pt x="886" y="822"/>
                  </a:lnTo>
                  <a:lnTo>
                    <a:pt x="885" y="822"/>
                  </a:lnTo>
                  <a:lnTo>
                    <a:pt x="885" y="823"/>
                  </a:lnTo>
                  <a:lnTo>
                    <a:pt x="885" y="829"/>
                  </a:lnTo>
                  <a:lnTo>
                    <a:pt x="885" y="831"/>
                  </a:lnTo>
                  <a:lnTo>
                    <a:pt x="882" y="832"/>
                  </a:lnTo>
                  <a:lnTo>
                    <a:pt x="880" y="835"/>
                  </a:lnTo>
                  <a:lnTo>
                    <a:pt x="879" y="835"/>
                  </a:lnTo>
                  <a:lnTo>
                    <a:pt x="879" y="834"/>
                  </a:lnTo>
                  <a:lnTo>
                    <a:pt x="882" y="828"/>
                  </a:lnTo>
                  <a:lnTo>
                    <a:pt x="880" y="826"/>
                  </a:lnTo>
                  <a:lnTo>
                    <a:pt x="876" y="837"/>
                  </a:lnTo>
                  <a:lnTo>
                    <a:pt x="874" y="838"/>
                  </a:lnTo>
                  <a:lnTo>
                    <a:pt x="873" y="835"/>
                  </a:lnTo>
                  <a:lnTo>
                    <a:pt x="873" y="832"/>
                  </a:lnTo>
                  <a:lnTo>
                    <a:pt x="868" y="837"/>
                  </a:lnTo>
                  <a:lnTo>
                    <a:pt x="867" y="841"/>
                  </a:lnTo>
                  <a:lnTo>
                    <a:pt x="865" y="843"/>
                  </a:lnTo>
                  <a:lnTo>
                    <a:pt x="865" y="844"/>
                  </a:lnTo>
                  <a:lnTo>
                    <a:pt x="859" y="847"/>
                  </a:lnTo>
                  <a:lnTo>
                    <a:pt x="858" y="847"/>
                  </a:lnTo>
                  <a:lnTo>
                    <a:pt x="853" y="844"/>
                  </a:lnTo>
                  <a:lnTo>
                    <a:pt x="846" y="844"/>
                  </a:lnTo>
                  <a:lnTo>
                    <a:pt x="840" y="843"/>
                  </a:lnTo>
                  <a:lnTo>
                    <a:pt x="837" y="843"/>
                  </a:lnTo>
                  <a:lnTo>
                    <a:pt x="834" y="844"/>
                  </a:lnTo>
                  <a:lnTo>
                    <a:pt x="831" y="844"/>
                  </a:lnTo>
                  <a:lnTo>
                    <a:pt x="828" y="843"/>
                  </a:lnTo>
                  <a:lnTo>
                    <a:pt x="825" y="840"/>
                  </a:lnTo>
                  <a:lnTo>
                    <a:pt x="815" y="835"/>
                  </a:lnTo>
                  <a:lnTo>
                    <a:pt x="813" y="834"/>
                  </a:lnTo>
                  <a:lnTo>
                    <a:pt x="807" y="831"/>
                  </a:lnTo>
                  <a:lnTo>
                    <a:pt x="800" y="829"/>
                  </a:lnTo>
                  <a:lnTo>
                    <a:pt x="797" y="831"/>
                  </a:lnTo>
                  <a:lnTo>
                    <a:pt x="794" y="832"/>
                  </a:lnTo>
                  <a:lnTo>
                    <a:pt x="792" y="831"/>
                  </a:lnTo>
                  <a:lnTo>
                    <a:pt x="791" y="829"/>
                  </a:lnTo>
                  <a:lnTo>
                    <a:pt x="786" y="828"/>
                  </a:lnTo>
                  <a:lnTo>
                    <a:pt x="782" y="828"/>
                  </a:lnTo>
                  <a:lnTo>
                    <a:pt x="780" y="828"/>
                  </a:lnTo>
                  <a:lnTo>
                    <a:pt x="779" y="828"/>
                  </a:lnTo>
                  <a:lnTo>
                    <a:pt x="776" y="822"/>
                  </a:lnTo>
                  <a:lnTo>
                    <a:pt x="776" y="820"/>
                  </a:lnTo>
                  <a:lnTo>
                    <a:pt x="771" y="811"/>
                  </a:lnTo>
                  <a:lnTo>
                    <a:pt x="768" y="811"/>
                  </a:lnTo>
                  <a:lnTo>
                    <a:pt x="768" y="822"/>
                  </a:lnTo>
                  <a:lnTo>
                    <a:pt x="306" y="822"/>
                  </a:lnTo>
                  <a:lnTo>
                    <a:pt x="306" y="820"/>
                  </a:lnTo>
                  <a:lnTo>
                    <a:pt x="303" y="819"/>
                  </a:lnTo>
                  <a:lnTo>
                    <a:pt x="301" y="819"/>
                  </a:lnTo>
                  <a:lnTo>
                    <a:pt x="301" y="817"/>
                  </a:lnTo>
                  <a:lnTo>
                    <a:pt x="306" y="816"/>
                  </a:lnTo>
                  <a:lnTo>
                    <a:pt x="309" y="816"/>
                  </a:lnTo>
                  <a:lnTo>
                    <a:pt x="309" y="814"/>
                  </a:lnTo>
                  <a:lnTo>
                    <a:pt x="307" y="814"/>
                  </a:lnTo>
                  <a:lnTo>
                    <a:pt x="307" y="813"/>
                  </a:lnTo>
                  <a:lnTo>
                    <a:pt x="303" y="814"/>
                  </a:lnTo>
                  <a:lnTo>
                    <a:pt x="300" y="814"/>
                  </a:lnTo>
                  <a:lnTo>
                    <a:pt x="298" y="813"/>
                  </a:lnTo>
                  <a:lnTo>
                    <a:pt x="300" y="813"/>
                  </a:lnTo>
                  <a:lnTo>
                    <a:pt x="298" y="811"/>
                  </a:lnTo>
                  <a:lnTo>
                    <a:pt x="298" y="810"/>
                  </a:lnTo>
                  <a:lnTo>
                    <a:pt x="300" y="810"/>
                  </a:lnTo>
                  <a:lnTo>
                    <a:pt x="300" y="802"/>
                  </a:lnTo>
                  <a:lnTo>
                    <a:pt x="298" y="802"/>
                  </a:lnTo>
                  <a:lnTo>
                    <a:pt x="298" y="804"/>
                  </a:lnTo>
                  <a:lnTo>
                    <a:pt x="295" y="807"/>
                  </a:lnTo>
                  <a:lnTo>
                    <a:pt x="294" y="810"/>
                  </a:lnTo>
                  <a:lnTo>
                    <a:pt x="291" y="810"/>
                  </a:lnTo>
                  <a:lnTo>
                    <a:pt x="291" y="807"/>
                  </a:lnTo>
                  <a:lnTo>
                    <a:pt x="291" y="805"/>
                  </a:lnTo>
                  <a:lnTo>
                    <a:pt x="292" y="802"/>
                  </a:lnTo>
                  <a:lnTo>
                    <a:pt x="289" y="802"/>
                  </a:lnTo>
                  <a:lnTo>
                    <a:pt x="289" y="801"/>
                  </a:lnTo>
                  <a:lnTo>
                    <a:pt x="288" y="799"/>
                  </a:lnTo>
                  <a:lnTo>
                    <a:pt x="288" y="798"/>
                  </a:lnTo>
                  <a:lnTo>
                    <a:pt x="286" y="796"/>
                  </a:lnTo>
                  <a:lnTo>
                    <a:pt x="286" y="793"/>
                  </a:lnTo>
                  <a:lnTo>
                    <a:pt x="285" y="795"/>
                  </a:lnTo>
                  <a:lnTo>
                    <a:pt x="286" y="798"/>
                  </a:lnTo>
                  <a:lnTo>
                    <a:pt x="286" y="799"/>
                  </a:lnTo>
                  <a:lnTo>
                    <a:pt x="283" y="796"/>
                  </a:lnTo>
                  <a:lnTo>
                    <a:pt x="283" y="799"/>
                  </a:lnTo>
                  <a:lnTo>
                    <a:pt x="282" y="799"/>
                  </a:lnTo>
                  <a:lnTo>
                    <a:pt x="277" y="799"/>
                  </a:lnTo>
                  <a:lnTo>
                    <a:pt x="274" y="796"/>
                  </a:lnTo>
                  <a:lnTo>
                    <a:pt x="271" y="793"/>
                  </a:lnTo>
                  <a:lnTo>
                    <a:pt x="274" y="790"/>
                  </a:lnTo>
                  <a:lnTo>
                    <a:pt x="274" y="787"/>
                  </a:lnTo>
                  <a:lnTo>
                    <a:pt x="274" y="786"/>
                  </a:lnTo>
                  <a:lnTo>
                    <a:pt x="274" y="784"/>
                  </a:lnTo>
                  <a:lnTo>
                    <a:pt x="273" y="783"/>
                  </a:lnTo>
                  <a:lnTo>
                    <a:pt x="271" y="784"/>
                  </a:lnTo>
                  <a:lnTo>
                    <a:pt x="270" y="786"/>
                  </a:lnTo>
                  <a:lnTo>
                    <a:pt x="268" y="784"/>
                  </a:lnTo>
                  <a:lnTo>
                    <a:pt x="268" y="781"/>
                  </a:lnTo>
                  <a:lnTo>
                    <a:pt x="267" y="781"/>
                  </a:lnTo>
                  <a:lnTo>
                    <a:pt x="264" y="783"/>
                  </a:lnTo>
                  <a:lnTo>
                    <a:pt x="261" y="781"/>
                  </a:lnTo>
                  <a:lnTo>
                    <a:pt x="259" y="783"/>
                  </a:lnTo>
                  <a:lnTo>
                    <a:pt x="256" y="780"/>
                  </a:lnTo>
                  <a:lnTo>
                    <a:pt x="256" y="781"/>
                  </a:lnTo>
                  <a:lnTo>
                    <a:pt x="255" y="783"/>
                  </a:lnTo>
                  <a:lnTo>
                    <a:pt x="253" y="781"/>
                  </a:lnTo>
                  <a:lnTo>
                    <a:pt x="244" y="781"/>
                  </a:lnTo>
                  <a:lnTo>
                    <a:pt x="244" y="780"/>
                  </a:lnTo>
                  <a:lnTo>
                    <a:pt x="252" y="778"/>
                  </a:lnTo>
                  <a:lnTo>
                    <a:pt x="252" y="777"/>
                  </a:lnTo>
                  <a:lnTo>
                    <a:pt x="249" y="777"/>
                  </a:lnTo>
                  <a:lnTo>
                    <a:pt x="250" y="774"/>
                  </a:lnTo>
                  <a:lnTo>
                    <a:pt x="247" y="772"/>
                  </a:lnTo>
                  <a:lnTo>
                    <a:pt x="244" y="772"/>
                  </a:lnTo>
                  <a:lnTo>
                    <a:pt x="247" y="772"/>
                  </a:lnTo>
                  <a:lnTo>
                    <a:pt x="249" y="771"/>
                  </a:lnTo>
                  <a:lnTo>
                    <a:pt x="247" y="769"/>
                  </a:lnTo>
                  <a:lnTo>
                    <a:pt x="241" y="768"/>
                  </a:lnTo>
                  <a:lnTo>
                    <a:pt x="240" y="771"/>
                  </a:lnTo>
                  <a:lnTo>
                    <a:pt x="238" y="769"/>
                  </a:lnTo>
                  <a:lnTo>
                    <a:pt x="234" y="769"/>
                  </a:lnTo>
                  <a:lnTo>
                    <a:pt x="234" y="771"/>
                  </a:lnTo>
                  <a:lnTo>
                    <a:pt x="232" y="772"/>
                  </a:lnTo>
                  <a:lnTo>
                    <a:pt x="226" y="768"/>
                  </a:lnTo>
                  <a:lnTo>
                    <a:pt x="223" y="765"/>
                  </a:lnTo>
                  <a:lnTo>
                    <a:pt x="222" y="763"/>
                  </a:lnTo>
                  <a:lnTo>
                    <a:pt x="222" y="762"/>
                  </a:lnTo>
                  <a:lnTo>
                    <a:pt x="223" y="760"/>
                  </a:lnTo>
                  <a:lnTo>
                    <a:pt x="226" y="760"/>
                  </a:lnTo>
                  <a:lnTo>
                    <a:pt x="228" y="760"/>
                  </a:lnTo>
                  <a:lnTo>
                    <a:pt x="228" y="759"/>
                  </a:lnTo>
                  <a:lnTo>
                    <a:pt x="226" y="759"/>
                  </a:lnTo>
                  <a:lnTo>
                    <a:pt x="222" y="759"/>
                  </a:lnTo>
                  <a:lnTo>
                    <a:pt x="223" y="757"/>
                  </a:lnTo>
                  <a:lnTo>
                    <a:pt x="226" y="756"/>
                  </a:lnTo>
                  <a:lnTo>
                    <a:pt x="229" y="756"/>
                  </a:lnTo>
                  <a:lnTo>
                    <a:pt x="231" y="756"/>
                  </a:lnTo>
                  <a:lnTo>
                    <a:pt x="226" y="754"/>
                  </a:lnTo>
                  <a:lnTo>
                    <a:pt x="226" y="753"/>
                  </a:lnTo>
                  <a:lnTo>
                    <a:pt x="228" y="751"/>
                  </a:lnTo>
                  <a:lnTo>
                    <a:pt x="226" y="748"/>
                  </a:lnTo>
                  <a:lnTo>
                    <a:pt x="223" y="751"/>
                  </a:lnTo>
                  <a:lnTo>
                    <a:pt x="222" y="753"/>
                  </a:lnTo>
                  <a:lnTo>
                    <a:pt x="222" y="751"/>
                  </a:lnTo>
                  <a:lnTo>
                    <a:pt x="220" y="747"/>
                  </a:lnTo>
                  <a:lnTo>
                    <a:pt x="222" y="742"/>
                  </a:lnTo>
                  <a:lnTo>
                    <a:pt x="220" y="742"/>
                  </a:lnTo>
                  <a:lnTo>
                    <a:pt x="220" y="741"/>
                  </a:lnTo>
                  <a:lnTo>
                    <a:pt x="220" y="736"/>
                  </a:lnTo>
                  <a:lnTo>
                    <a:pt x="220" y="733"/>
                  </a:lnTo>
                  <a:lnTo>
                    <a:pt x="219" y="733"/>
                  </a:lnTo>
                  <a:lnTo>
                    <a:pt x="219" y="730"/>
                  </a:lnTo>
                  <a:lnTo>
                    <a:pt x="216" y="732"/>
                  </a:lnTo>
                  <a:lnTo>
                    <a:pt x="213" y="732"/>
                  </a:lnTo>
                  <a:lnTo>
                    <a:pt x="213" y="730"/>
                  </a:lnTo>
                  <a:lnTo>
                    <a:pt x="214" y="730"/>
                  </a:lnTo>
                  <a:lnTo>
                    <a:pt x="214" y="729"/>
                  </a:lnTo>
                  <a:lnTo>
                    <a:pt x="213" y="727"/>
                  </a:lnTo>
                  <a:lnTo>
                    <a:pt x="211" y="727"/>
                  </a:lnTo>
                  <a:lnTo>
                    <a:pt x="208" y="727"/>
                  </a:lnTo>
                  <a:lnTo>
                    <a:pt x="205" y="727"/>
                  </a:lnTo>
                  <a:lnTo>
                    <a:pt x="204" y="726"/>
                  </a:lnTo>
                  <a:lnTo>
                    <a:pt x="204" y="721"/>
                  </a:lnTo>
                  <a:lnTo>
                    <a:pt x="202" y="721"/>
                  </a:lnTo>
                  <a:lnTo>
                    <a:pt x="199" y="718"/>
                  </a:lnTo>
                  <a:lnTo>
                    <a:pt x="199" y="717"/>
                  </a:lnTo>
                  <a:lnTo>
                    <a:pt x="198" y="714"/>
                  </a:lnTo>
                  <a:lnTo>
                    <a:pt x="201" y="709"/>
                  </a:lnTo>
                  <a:lnTo>
                    <a:pt x="201" y="702"/>
                  </a:lnTo>
                  <a:lnTo>
                    <a:pt x="199" y="702"/>
                  </a:lnTo>
                  <a:lnTo>
                    <a:pt x="199" y="700"/>
                  </a:lnTo>
                  <a:lnTo>
                    <a:pt x="196" y="702"/>
                  </a:lnTo>
                  <a:lnTo>
                    <a:pt x="195" y="702"/>
                  </a:lnTo>
                  <a:lnTo>
                    <a:pt x="183" y="687"/>
                  </a:lnTo>
                  <a:lnTo>
                    <a:pt x="183" y="684"/>
                  </a:lnTo>
                  <a:lnTo>
                    <a:pt x="184" y="682"/>
                  </a:lnTo>
                  <a:lnTo>
                    <a:pt x="186" y="681"/>
                  </a:lnTo>
                  <a:lnTo>
                    <a:pt x="186" y="679"/>
                  </a:lnTo>
                  <a:lnTo>
                    <a:pt x="181" y="679"/>
                  </a:lnTo>
                  <a:lnTo>
                    <a:pt x="180" y="679"/>
                  </a:lnTo>
                  <a:lnTo>
                    <a:pt x="177" y="675"/>
                  </a:lnTo>
                  <a:lnTo>
                    <a:pt x="177" y="670"/>
                  </a:lnTo>
                  <a:lnTo>
                    <a:pt x="178" y="666"/>
                  </a:lnTo>
                  <a:lnTo>
                    <a:pt x="180" y="666"/>
                  </a:lnTo>
                  <a:lnTo>
                    <a:pt x="183" y="668"/>
                  </a:lnTo>
                  <a:lnTo>
                    <a:pt x="183" y="666"/>
                  </a:lnTo>
                  <a:lnTo>
                    <a:pt x="181" y="665"/>
                  </a:lnTo>
                  <a:lnTo>
                    <a:pt x="181" y="663"/>
                  </a:lnTo>
                  <a:lnTo>
                    <a:pt x="183" y="660"/>
                  </a:lnTo>
                  <a:lnTo>
                    <a:pt x="184" y="659"/>
                  </a:lnTo>
                  <a:lnTo>
                    <a:pt x="183" y="656"/>
                  </a:lnTo>
                  <a:lnTo>
                    <a:pt x="183" y="654"/>
                  </a:lnTo>
                  <a:lnTo>
                    <a:pt x="183" y="653"/>
                  </a:lnTo>
                  <a:lnTo>
                    <a:pt x="184" y="651"/>
                  </a:lnTo>
                  <a:lnTo>
                    <a:pt x="184" y="650"/>
                  </a:lnTo>
                  <a:lnTo>
                    <a:pt x="183" y="645"/>
                  </a:lnTo>
                  <a:lnTo>
                    <a:pt x="183" y="632"/>
                  </a:lnTo>
                  <a:lnTo>
                    <a:pt x="184" y="630"/>
                  </a:lnTo>
                  <a:lnTo>
                    <a:pt x="183" y="626"/>
                  </a:lnTo>
                  <a:lnTo>
                    <a:pt x="177" y="624"/>
                  </a:lnTo>
                  <a:lnTo>
                    <a:pt x="166" y="617"/>
                  </a:lnTo>
                  <a:lnTo>
                    <a:pt x="156" y="614"/>
                  </a:lnTo>
                  <a:lnTo>
                    <a:pt x="153" y="611"/>
                  </a:lnTo>
                  <a:lnTo>
                    <a:pt x="150" y="608"/>
                  </a:lnTo>
                  <a:lnTo>
                    <a:pt x="147" y="599"/>
                  </a:lnTo>
                  <a:lnTo>
                    <a:pt x="144" y="596"/>
                  </a:lnTo>
                  <a:lnTo>
                    <a:pt x="144" y="594"/>
                  </a:lnTo>
                  <a:lnTo>
                    <a:pt x="144" y="593"/>
                  </a:lnTo>
                  <a:lnTo>
                    <a:pt x="144" y="591"/>
                  </a:lnTo>
                  <a:lnTo>
                    <a:pt x="139" y="584"/>
                  </a:lnTo>
                  <a:lnTo>
                    <a:pt x="138" y="578"/>
                  </a:lnTo>
                  <a:lnTo>
                    <a:pt x="136" y="578"/>
                  </a:lnTo>
                  <a:lnTo>
                    <a:pt x="117" y="542"/>
                  </a:lnTo>
                  <a:lnTo>
                    <a:pt x="109" y="539"/>
                  </a:lnTo>
                  <a:lnTo>
                    <a:pt x="109" y="537"/>
                  </a:lnTo>
                  <a:lnTo>
                    <a:pt x="109" y="536"/>
                  </a:lnTo>
                  <a:lnTo>
                    <a:pt x="108" y="531"/>
                  </a:lnTo>
                  <a:lnTo>
                    <a:pt x="105" y="528"/>
                  </a:lnTo>
                  <a:lnTo>
                    <a:pt x="99" y="518"/>
                  </a:lnTo>
                  <a:lnTo>
                    <a:pt x="98" y="516"/>
                  </a:lnTo>
                  <a:lnTo>
                    <a:pt x="95" y="512"/>
                  </a:lnTo>
                  <a:lnTo>
                    <a:pt x="93" y="509"/>
                  </a:lnTo>
                  <a:lnTo>
                    <a:pt x="92" y="509"/>
                  </a:lnTo>
                  <a:lnTo>
                    <a:pt x="84" y="515"/>
                  </a:lnTo>
                  <a:lnTo>
                    <a:pt x="78" y="516"/>
                  </a:lnTo>
                  <a:lnTo>
                    <a:pt x="77" y="518"/>
                  </a:lnTo>
                  <a:lnTo>
                    <a:pt x="77" y="521"/>
                  </a:lnTo>
                  <a:lnTo>
                    <a:pt x="75" y="522"/>
                  </a:lnTo>
                  <a:lnTo>
                    <a:pt x="74" y="524"/>
                  </a:lnTo>
                  <a:lnTo>
                    <a:pt x="72" y="525"/>
                  </a:lnTo>
                  <a:lnTo>
                    <a:pt x="72" y="527"/>
                  </a:lnTo>
                  <a:lnTo>
                    <a:pt x="72" y="530"/>
                  </a:lnTo>
                  <a:lnTo>
                    <a:pt x="66" y="531"/>
                  </a:lnTo>
                  <a:lnTo>
                    <a:pt x="62" y="536"/>
                  </a:lnTo>
                  <a:lnTo>
                    <a:pt x="57" y="537"/>
                  </a:lnTo>
                  <a:lnTo>
                    <a:pt x="57" y="536"/>
                  </a:lnTo>
                  <a:lnTo>
                    <a:pt x="53" y="527"/>
                  </a:lnTo>
                  <a:lnTo>
                    <a:pt x="48" y="522"/>
                  </a:lnTo>
                  <a:lnTo>
                    <a:pt x="53" y="518"/>
                  </a:lnTo>
                  <a:lnTo>
                    <a:pt x="53" y="516"/>
                  </a:lnTo>
                  <a:lnTo>
                    <a:pt x="48" y="513"/>
                  </a:lnTo>
                  <a:lnTo>
                    <a:pt x="51" y="516"/>
                  </a:lnTo>
                  <a:lnTo>
                    <a:pt x="50" y="518"/>
                  </a:lnTo>
                  <a:lnTo>
                    <a:pt x="47" y="518"/>
                  </a:lnTo>
                  <a:lnTo>
                    <a:pt x="45" y="519"/>
                  </a:lnTo>
                  <a:lnTo>
                    <a:pt x="29" y="500"/>
                  </a:lnTo>
                  <a:lnTo>
                    <a:pt x="30" y="500"/>
                  </a:lnTo>
                  <a:lnTo>
                    <a:pt x="30" y="491"/>
                  </a:lnTo>
                  <a:lnTo>
                    <a:pt x="20" y="491"/>
                  </a:lnTo>
                  <a:lnTo>
                    <a:pt x="17" y="495"/>
                  </a:lnTo>
                  <a:lnTo>
                    <a:pt x="15" y="495"/>
                  </a:lnTo>
                  <a:lnTo>
                    <a:pt x="11" y="492"/>
                  </a:lnTo>
                  <a:lnTo>
                    <a:pt x="6" y="495"/>
                  </a:lnTo>
                  <a:lnTo>
                    <a:pt x="0" y="491"/>
                  </a:lnTo>
                  <a:lnTo>
                    <a:pt x="0" y="114"/>
                  </a:lnTo>
                  <a:lnTo>
                    <a:pt x="0" y="115"/>
                  </a:lnTo>
                  <a:lnTo>
                    <a:pt x="6" y="117"/>
                  </a:lnTo>
                  <a:lnTo>
                    <a:pt x="21" y="117"/>
                  </a:lnTo>
                  <a:lnTo>
                    <a:pt x="21" y="120"/>
                  </a:lnTo>
                  <a:lnTo>
                    <a:pt x="27" y="120"/>
                  </a:lnTo>
                  <a:lnTo>
                    <a:pt x="39" y="136"/>
                  </a:lnTo>
                  <a:lnTo>
                    <a:pt x="42" y="136"/>
                  </a:lnTo>
                  <a:lnTo>
                    <a:pt x="42" y="138"/>
                  </a:lnTo>
                  <a:lnTo>
                    <a:pt x="44" y="136"/>
                  </a:lnTo>
                  <a:lnTo>
                    <a:pt x="45" y="139"/>
                  </a:lnTo>
                  <a:lnTo>
                    <a:pt x="51" y="145"/>
                  </a:lnTo>
                  <a:lnTo>
                    <a:pt x="54" y="147"/>
                  </a:lnTo>
                  <a:lnTo>
                    <a:pt x="57" y="150"/>
                  </a:lnTo>
                  <a:lnTo>
                    <a:pt x="60" y="150"/>
                  </a:lnTo>
                  <a:lnTo>
                    <a:pt x="65" y="151"/>
                  </a:lnTo>
                  <a:lnTo>
                    <a:pt x="69" y="153"/>
                  </a:lnTo>
                  <a:lnTo>
                    <a:pt x="72" y="154"/>
                  </a:lnTo>
                  <a:lnTo>
                    <a:pt x="74" y="153"/>
                  </a:lnTo>
                  <a:lnTo>
                    <a:pt x="75" y="154"/>
                  </a:lnTo>
                  <a:lnTo>
                    <a:pt x="75" y="153"/>
                  </a:lnTo>
                  <a:lnTo>
                    <a:pt x="74" y="150"/>
                  </a:lnTo>
                  <a:lnTo>
                    <a:pt x="80" y="153"/>
                  </a:lnTo>
                  <a:lnTo>
                    <a:pt x="81" y="154"/>
                  </a:lnTo>
                  <a:lnTo>
                    <a:pt x="84" y="154"/>
                  </a:lnTo>
                  <a:lnTo>
                    <a:pt x="93" y="163"/>
                  </a:lnTo>
                  <a:lnTo>
                    <a:pt x="96" y="163"/>
                  </a:lnTo>
                  <a:lnTo>
                    <a:pt x="98" y="163"/>
                  </a:lnTo>
                  <a:lnTo>
                    <a:pt x="96" y="162"/>
                  </a:lnTo>
                  <a:lnTo>
                    <a:pt x="93" y="157"/>
                  </a:lnTo>
                  <a:lnTo>
                    <a:pt x="93" y="154"/>
                  </a:lnTo>
                  <a:lnTo>
                    <a:pt x="92" y="153"/>
                  </a:lnTo>
                  <a:lnTo>
                    <a:pt x="93" y="153"/>
                  </a:lnTo>
                  <a:lnTo>
                    <a:pt x="98" y="154"/>
                  </a:lnTo>
                  <a:lnTo>
                    <a:pt x="101" y="153"/>
                  </a:lnTo>
                  <a:lnTo>
                    <a:pt x="104" y="154"/>
                  </a:lnTo>
                  <a:lnTo>
                    <a:pt x="105" y="156"/>
                  </a:lnTo>
                  <a:lnTo>
                    <a:pt x="106" y="160"/>
                  </a:lnTo>
                  <a:lnTo>
                    <a:pt x="108" y="162"/>
                  </a:lnTo>
                  <a:lnTo>
                    <a:pt x="112" y="166"/>
                  </a:lnTo>
                  <a:lnTo>
                    <a:pt x="112" y="169"/>
                  </a:lnTo>
                  <a:lnTo>
                    <a:pt x="114" y="165"/>
                  </a:lnTo>
                  <a:lnTo>
                    <a:pt x="114" y="160"/>
                  </a:lnTo>
                  <a:lnTo>
                    <a:pt x="106" y="147"/>
                  </a:lnTo>
                  <a:lnTo>
                    <a:pt x="106" y="145"/>
                  </a:lnTo>
                  <a:lnTo>
                    <a:pt x="109" y="142"/>
                  </a:lnTo>
                  <a:lnTo>
                    <a:pt x="112" y="139"/>
                  </a:lnTo>
                  <a:lnTo>
                    <a:pt x="117" y="136"/>
                  </a:lnTo>
                  <a:lnTo>
                    <a:pt x="118" y="132"/>
                  </a:lnTo>
                  <a:lnTo>
                    <a:pt x="120" y="133"/>
                  </a:lnTo>
                  <a:lnTo>
                    <a:pt x="121" y="130"/>
                  </a:lnTo>
                  <a:lnTo>
                    <a:pt x="129" y="130"/>
                  </a:lnTo>
                  <a:lnTo>
                    <a:pt x="130" y="129"/>
                  </a:lnTo>
                  <a:lnTo>
                    <a:pt x="133" y="126"/>
                  </a:lnTo>
                  <a:lnTo>
                    <a:pt x="133" y="118"/>
                  </a:lnTo>
                  <a:lnTo>
                    <a:pt x="136" y="117"/>
                  </a:lnTo>
                  <a:lnTo>
                    <a:pt x="136" y="118"/>
                  </a:lnTo>
                  <a:lnTo>
                    <a:pt x="138" y="118"/>
                  </a:lnTo>
                  <a:lnTo>
                    <a:pt x="139" y="115"/>
                  </a:lnTo>
                  <a:lnTo>
                    <a:pt x="141" y="114"/>
                  </a:lnTo>
                  <a:lnTo>
                    <a:pt x="142" y="114"/>
                  </a:lnTo>
                  <a:lnTo>
                    <a:pt x="142" y="115"/>
                  </a:lnTo>
                  <a:lnTo>
                    <a:pt x="147" y="115"/>
                  </a:lnTo>
                  <a:lnTo>
                    <a:pt x="148" y="112"/>
                  </a:lnTo>
                  <a:lnTo>
                    <a:pt x="150" y="111"/>
                  </a:lnTo>
                  <a:lnTo>
                    <a:pt x="153" y="111"/>
                  </a:lnTo>
                  <a:lnTo>
                    <a:pt x="159" y="106"/>
                  </a:lnTo>
                  <a:lnTo>
                    <a:pt x="159" y="103"/>
                  </a:lnTo>
                  <a:lnTo>
                    <a:pt x="165" y="105"/>
                  </a:lnTo>
                  <a:lnTo>
                    <a:pt x="166" y="102"/>
                  </a:lnTo>
                  <a:lnTo>
                    <a:pt x="168" y="99"/>
                  </a:lnTo>
                  <a:lnTo>
                    <a:pt x="169" y="96"/>
                  </a:lnTo>
                  <a:lnTo>
                    <a:pt x="172" y="94"/>
                  </a:lnTo>
                  <a:lnTo>
                    <a:pt x="175" y="93"/>
                  </a:lnTo>
                  <a:lnTo>
                    <a:pt x="178" y="94"/>
                  </a:lnTo>
                  <a:lnTo>
                    <a:pt x="181" y="94"/>
                  </a:lnTo>
                  <a:lnTo>
                    <a:pt x="181" y="97"/>
                  </a:lnTo>
                  <a:lnTo>
                    <a:pt x="184" y="96"/>
                  </a:lnTo>
                  <a:lnTo>
                    <a:pt x="186" y="91"/>
                  </a:lnTo>
                  <a:lnTo>
                    <a:pt x="187" y="90"/>
                  </a:lnTo>
                  <a:lnTo>
                    <a:pt x="189" y="88"/>
                  </a:lnTo>
                  <a:lnTo>
                    <a:pt x="190" y="91"/>
                  </a:lnTo>
                  <a:lnTo>
                    <a:pt x="192" y="93"/>
                  </a:lnTo>
                  <a:lnTo>
                    <a:pt x="193" y="97"/>
                  </a:lnTo>
                  <a:lnTo>
                    <a:pt x="192" y="97"/>
                  </a:lnTo>
                  <a:lnTo>
                    <a:pt x="189" y="102"/>
                  </a:lnTo>
                  <a:lnTo>
                    <a:pt x="177" y="109"/>
                  </a:lnTo>
                  <a:lnTo>
                    <a:pt x="175" y="114"/>
                  </a:lnTo>
                  <a:lnTo>
                    <a:pt x="172" y="115"/>
                  </a:lnTo>
                  <a:lnTo>
                    <a:pt x="166" y="121"/>
                  </a:lnTo>
                  <a:lnTo>
                    <a:pt x="162" y="120"/>
                  </a:lnTo>
                  <a:lnTo>
                    <a:pt x="151" y="123"/>
                  </a:lnTo>
                  <a:lnTo>
                    <a:pt x="148" y="126"/>
                  </a:lnTo>
                  <a:lnTo>
                    <a:pt x="147" y="129"/>
                  </a:lnTo>
                  <a:lnTo>
                    <a:pt x="150" y="129"/>
                  </a:lnTo>
                  <a:lnTo>
                    <a:pt x="145" y="133"/>
                  </a:lnTo>
                  <a:lnTo>
                    <a:pt x="144" y="135"/>
                  </a:lnTo>
                  <a:lnTo>
                    <a:pt x="142" y="135"/>
                  </a:lnTo>
                  <a:lnTo>
                    <a:pt x="139" y="141"/>
                  </a:lnTo>
                  <a:lnTo>
                    <a:pt x="139" y="138"/>
                  </a:lnTo>
                  <a:lnTo>
                    <a:pt x="138" y="138"/>
                  </a:lnTo>
                  <a:lnTo>
                    <a:pt x="135" y="142"/>
                  </a:lnTo>
                  <a:lnTo>
                    <a:pt x="133" y="145"/>
                  </a:lnTo>
                  <a:lnTo>
                    <a:pt x="136" y="145"/>
                  </a:lnTo>
                  <a:lnTo>
                    <a:pt x="139" y="142"/>
                  </a:lnTo>
                  <a:lnTo>
                    <a:pt x="147" y="139"/>
                  </a:lnTo>
                  <a:lnTo>
                    <a:pt x="153" y="132"/>
                  </a:lnTo>
                  <a:lnTo>
                    <a:pt x="154" y="132"/>
                  </a:lnTo>
                  <a:lnTo>
                    <a:pt x="153" y="130"/>
                  </a:lnTo>
                  <a:lnTo>
                    <a:pt x="156" y="127"/>
                  </a:lnTo>
                  <a:lnTo>
                    <a:pt x="157" y="129"/>
                  </a:lnTo>
                  <a:lnTo>
                    <a:pt x="157" y="132"/>
                  </a:lnTo>
                  <a:lnTo>
                    <a:pt x="159" y="129"/>
                  </a:lnTo>
                  <a:lnTo>
                    <a:pt x="160" y="132"/>
                  </a:lnTo>
                  <a:lnTo>
                    <a:pt x="163" y="126"/>
                  </a:lnTo>
                  <a:lnTo>
                    <a:pt x="165" y="126"/>
                  </a:lnTo>
                  <a:lnTo>
                    <a:pt x="166" y="127"/>
                  </a:lnTo>
                  <a:lnTo>
                    <a:pt x="166" y="139"/>
                  </a:lnTo>
                  <a:lnTo>
                    <a:pt x="177" y="118"/>
                  </a:lnTo>
                  <a:lnTo>
                    <a:pt x="177" y="115"/>
                  </a:lnTo>
                  <a:lnTo>
                    <a:pt x="184" y="112"/>
                  </a:lnTo>
                  <a:lnTo>
                    <a:pt x="187" y="109"/>
                  </a:lnTo>
                  <a:lnTo>
                    <a:pt x="196" y="106"/>
                  </a:lnTo>
                  <a:lnTo>
                    <a:pt x="202" y="102"/>
                  </a:lnTo>
                  <a:lnTo>
                    <a:pt x="201" y="108"/>
                  </a:lnTo>
                  <a:lnTo>
                    <a:pt x="198" y="115"/>
                  </a:lnTo>
                  <a:lnTo>
                    <a:pt x="205" y="109"/>
                  </a:lnTo>
                  <a:lnTo>
                    <a:pt x="211" y="103"/>
                  </a:lnTo>
                  <a:lnTo>
                    <a:pt x="213" y="99"/>
                  </a:lnTo>
                  <a:lnTo>
                    <a:pt x="211" y="96"/>
                  </a:lnTo>
                  <a:lnTo>
                    <a:pt x="213" y="94"/>
                  </a:lnTo>
                  <a:lnTo>
                    <a:pt x="220" y="91"/>
                  </a:lnTo>
                  <a:lnTo>
                    <a:pt x="223" y="88"/>
                  </a:lnTo>
                  <a:lnTo>
                    <a:pt x="219" y="87"/>
                  </a:lnTo>
                  <a:lnTo>
                    <a:pt x="216" y="85"/>
                  </a:lnTo>
                  <a:lnTo>
                    <a:pt x="217" y="84"/>
                  </a:lnTo>
                  <a:lnTo>
                    <a:pt x="217" y="81"/>
                  </a:lnTo>
                  <a:lnTo>
                    <a:pt x="216" y="79"/>
                  </a:lnTo>
                  <a:lnTo>
                    <a:pt x="213" y="81"/>
                  </a:lnTo>
                  <a:lnTo>
                    <a:pt x="213" y="78"/>
                  </a:lnTo>
                  <a:lnTo>
                    <a:pt x="214" y="75"/>
                  </a:lnTo>
                  <a:lnTo>
                    <a:pt x="216" y="73"/>
                  </a:lnTo>
                  <a:lnTo>
                    <a:pt x="220" y="75"/>
                  </a:lnTo>
                  <a:lnTo>
                    <a:pt x="231" y="90"/>
                  </a:lnTo>
                  <a:lnTo>
                    <a:pt x="232" y="99"/>
                  </a:lnTo>
                  <a:lnTo>
                    <a:pt x="240" y="118"/>
                  </a:lnTo>
                  <a:lnTo>
                    <a:pt x="243" y="120"/>
                  </a:lnTo>
                  <a:lnTo>
                    <a:pt x="244" y="124"/>
                  </a:lnTo>
                  <a:lnTo>
                    <a:pt x="246" y="124"/>
                  </a:lnTo>
                  <a:lnTo>
                    <a:pt x="250" y="130"/>
                  </a:lnTo>
                  <a:lnTo>
                    <a:pt x="253" y="130"/>
                  </a:lnTo>
                  <a:lnTo>
                    <a:pt x="261" y="130"/>
                  </a:lnTo>
                  <a:lnTo>
                    <a:pt x="259" y="130"/>
                  </a:lnTo>
                  <a:lnTo>
                    <a:pt x="261" y="129"/>
                  </a:lnTo>
                  <a:lnTo>
                    <a:pt x="264" y="129"/>
                  </a:lnTo>
                  <a:lnTo>
                    <a:pt x="264" y="127"/>
                  </a:lnTo>
                  <a:lnTo>
                    <a:pt x="262" y="126"/>
                  </a:lnTo>
                  <a:lnTo>
                    <a:pt x="256" y="127"/>
                  </a:lnTo>
                  <a:lnTo>
                    <a:pt x="258" y="124"/>
                  </a:lnTo>
                  <a:lnTo>
                    <a:pt x="262" y="124"/>
                  </a:lnTo>
                  <a:lnTo>
                    <a:pt x="265" y="123"/>
                  </a:lnTo>
                  <a:lnTo>
                    <a:pt x="264" y="123"/>
                  </a:lnTo>
                  <a:lnTo>
                    <a:pt x="259" y="118"/>
                  </a:lnTo>
                  <a:lnTo>
                    <a:pt x="262" y="117"/>
                  </a:lnTo>
                  <a:lnTo>
                    <a:pt x="265" y="115"/>
                  </a:lnTo>
                  <a:lnTo>
                    <a:pt x="265" y="112"/>
                  </a:lnTo>
                  <a:lnTo>
                    <a:pt x="264" y="112"/>
                  </a:lnTo>
                  <a:lnTo>
                    <a:pt x="264" y="108"/>
                  </a:lnTo>
                  <a:lnTo>
                    <a:pt x="264" y="111"/>
                  </a:lnTo>
                  <a:lnTo>
                    <a:pt x="270" y="103"/>
                  </a:lnTo>
                  <a:lnTo>
                    <a:pt x="271" y="100"/>
                  </a:lnTo>
                  <a:lnTo>
                    <a:pt x="270" y="100"/>
                  </a:lnTo>
                  <a:lnTo>
                    <a:pt x="267" y="102"/>
                  </a:lnTo>
                  <a:lnTo>
                    <a:pt x="267" y="103"/>
                  </a:lnTo>
                  <a:lnTo>
                    <a:pt x="265" y="103"/>
                  </a:lnTo>
                  <a:lnTo>
                    <a:pt x="265" y="100"/>
                  </a:lnTo>
                  <a:lnTo>
                    <a:pt x="265" y="97"/>
                  </a:lnTo>
                  <a:lnTo>
                    <a:pt x="268" y="99"/>
                  </a:lnTo>
                  <a:lnTo>
                    <a:pt x="271" y="97"/>
                  </a:lnTo>
                  <a:lnTo>
                    <a:pt x="273" y="99"/>
                  </a:lnTo>
                  <a:lnTo>
                    <a:pt x="273" y="102"/>
                  </a:lnTo>
                  <a:lnTo>
                    <a:pt x="274" y="99"/>
                  </a:lnTo>
                  <a:lnTo>
                    <a:pt x="277" y="99"/>
                  </a:lnTo>
                  <a:lnTo>
                    <a:pt x="276" y="97"/>
                  </a:lnTo>
                  <a:lnTo>
                    <a:pt x="274" y="96"/>
                  </a:lnTo>
                  <a:lnTo>
                    <a:pt x="273" y="94"/>
                  </a:lnTo>
                  <a:lnTo>
                    <a:pt x="277" y="94"/>
                  </a:lnTo>
                  <a:lnTo>
                    <a:pt x="277" y="96"/>
                  </a:lnTo>
                  <a:lnTo>
                    <a:pt x="279" y="97"/>
                  </a:lnTo>
                  <a:lnTo>
                    <a:pt x="277" y="109"/>
                  </a:lnTo>
                  <a:lnTo>
                    <a:pt x="276" y="111"/>
                  </a:lnTo>
                  <a:lnTo>
                    <a:pt x="277" y="114"/>
                  </a:lnTo>
                  <a:lnTo>
                    <a:pt x="279" y="115"/>
                  </a:lnTo>
                  <a:lnTo>
                    <a:pt x="280" y="114"/>
                  </a:lnTo>
                  <a:lnTo>
                    <a:pt x="283" y="114"/>
                  </a:lnTo>
                  <a:lnTo>
                    <a:pt x="277" y="129"/>
                  </a:lnTo>
                  <a:lnTo>
                    <a:pt x="276" y="126"/>
                  </a:lnTo>
                  <a:lnTo>
                    <a:pt x="276" y="129"/>
                  </a:lnTo>
                  <a:lnTo>
                    <a:pt x="276" y="130"/>
                  </a:lnTo>
                  <a:lnTo>
                    <a:pt x="282" y="132"/>
                  </a:lnTo>
                  <a:lnTo>
                    <a:pt x="285" y="130"/>
                  </a:lnTo>
                  <a:lnTo>
                    <a:pt x="286" y="130"/>
                  </a:lnTo>
                  <a:lnTo>
                    <a:pt x="291" y="132"/>
                  </a:lnTo>
                  <a:lnTo>
                    <a:pt x="294" y="129"/>
                  </a:lnTo>
                  <a:lnTo>
                    <a:pt x="294" y="126"/>
                  </a:lnTo>
                  <a:lnTo>
                    <a:pt x="297" y="124"/>
                  </a:lnTo>
                  <a:lnTo>
                    <a:pt x="300" y="109"/>
                  </a:lnTo>
                  <a:lnTo>
                    <a:pt x="303" y="109"/>
                  </a:lnTo>
                  <a:lnTo>
                    <a:pt x="307" y="108"/>
                  </a:lnTo>
                  <a:lnTo>
                    <a:pt x="310" y="109"/>
                  </a:lnTo>
                  <a:lnTo>
                    <a:pt x="315" y="109"/>
                  </a:lnTo>
                  <a:lnTo>
                    <a:pt x="315" y="111"/>
                  </a:lnTo>
                  <a:lnTo>
                    <a:pt x="322" y="109"/>
                  </a:lnTo>
                  <a:lnTo>
                    <a:pt x="328" y="112"/>
                  </a:lnTo>
                  <a:lnTo>
                    <a:pt x="339" y="120"/>
                  </a:lnTo>
                  <a:lnTo>
                    <a:pt x="345" y="127"/>
                  </a:lnTo>
                  <a:lnTo>
                    <a:pt x="349" y="130"/>
                  </a:lnTo>
                  <a:lnTo>
                    <a:pt x="355" y="132"/>
                  </a:lnTo>
                  <a:lnTo>
                    <a:pt x="358" y="133"/>
                  </a:lnTo>
                  <a:lnTo>
                    <a:pt x="362" y="133"/>
                  </a:lnTo>
                  <a:lnTo>
                    <a:pt x="368" y="136"/>
                  </a:lnTo>
                  <a:lnTo>
                    <a:pt x="370" y="136"/>
                  </a:lnTo>
                  <a:lnTo>
                    <a:pt x="373" y="138"/>
                  </a:lnTo>
                  <a:lnTo>
                    <a:pt x="374" y="141"/>
                  </a:lnTo>
                  <a:lnTo>
                    <a:pt x="391" y="150"/>
                  </a:lnTo>
                  <a:lnTo>
                    <a:pt x="397" y="150"/>
                  </a:lnTo>
                  <a:lnTo>
                    <a:pt x="398" y="151"/>
                  </a:lnTo>
                  <a:lnTo>
                    <a:pt x="403" y="153"/>
                  </a:lnTo>
                  <a:lnTo>
                    <a:pt x="401" y="151"/>
                  </a:lnTo>
                  <a:lnTo>
                    <a:pt x="412" y="153"/>
                  </a:lnTo>
                  <a:lnTo>
                    <a:pt x="415" y="153"/>
                  </a:lnTo>
                  <a:lnTo>
                    <a:pt x="418" y="156"/>
                  </a:lnTo>
                  <a:lnTo>
                    <a:pt x="419" y="154"/>
                  </a:lnTo>
                  <a:lnTo>
                    <a:pt x="413" y="148"/>
                  </a:lnTo>
                  <a:lnTo>
                    <a:pt x="418" y="148"/>
                  </a:lnTo>
                  <a:lnTo>
                    <a:pt x="419" y="150"/>
                  </a:lnTo>
                  <a:lnTo>
                    <a:pt x="422" y="150"/>
                  </a:lnTo>
                  <a:lnTo>
                    <a:pt x="422" y="148"/>
                  </a:lnTo>
                  <a:lnTo>
                    <a:pt x="431" y="150"/>
                  </a:lnTo>
                  <a:lnTo>
                    <a:pt x="430" y="151"/>
                  </a:lnTo>
                  <a:lnTo>
                    <a:pt x="434" y="154"/>
                  </a:lnTo>
                  <a:lnTo>
                    <a:pt x="434" y="156"/>
                  </a:lnTo>
                  <a:lnTo>
                    <a:pt x="437" y="154"/>
                  </a:lnTo>
                  <a:lnTo>
                    <a:pt x="437" y="157"/>
                  </a:lnTo>
                  <a:lnTo>
                    <a:pt x="443" y="162"/>
                  </a:lnTo>
                  <a:lnTo>
                    <a:pt x="449" y="169"/>
                  </a:lnTo>
                  <a:lnTo>
                    <a:pt x="449" y="175"/>
                  </a:lnTo>
                  <a:lnTo>
                    <a:pt x="451" y="172"/>
                  </a:lnTo>
                  <a:lnTo>
                    <a:pt x="451" y="175"/>
                  </a:lnTo>
                  <a:lnTo>
                    <a:pt x="451" y="178"/>
                  </a:lnTo>
                  <a:lnTo>
                    <a:pt x="452" y="179"/>
                  </a:lnTo>
                  <a:lnTo>
                    <a:pt x="449" y="179"/>
                  </a:lnTo>
                  <a:lnTo>
                    <a:pt x="448" y="182"/>
                  </a:lnTo>
                  <a:lnTo>
                    <a:pt x="446" y="182"/>
                  </a:lnTo>
                  <a:lnTo>
                    <a:pt x="445" y="179"/>
                  </a:lnTo>
                  <a:lnTo>
                    <a:pt x="440" y="181"/>
                  </a:lnTo>
                  <a:lnTo>
                    <a:pt x="434" y="179"/>
                  </a:lnTo>
                  <a:lnTo>
                    <a:pt x="439" y="182"/>
                  </a:lnTo>
                  <a:lnTo>
                    <a:pt x="436" y="185"/>
                  </a:lnTo>
                  <a:lnTo>
                    <a:pt x="430" y="184"/>
                  </a:lnTo>
                  <a:lnTo>
                    <a:pt x="431" y="185"/>
                  </a:lnTo>
                  <a:lnTo>
                    <a:pt x="430" y="188"/>
                  </a:lnTo>
                  <a:lnTo>
                    <a:pt x="430" y="191"/>
                  </a:lnTo>
                  <a:lnTo>
                    <a:pt x="425" y="194"/>
                  </a:lnTo>
                  <a:lnTo>
                    <a:pt x="427" y="196"/>
                  </a:lnTo>
                  <a:lnTo>
                    <a:pt x="428" y="197"/>
                  </a:lnTo>
                  <a:lnTo>
                    <a:pt x="431" y="196"/>
                  </a:lnTo>
                  <a:lnTo>
                    <a:pt x="430" y="197"/>
                  </a:lnTo>
                  <a:lnTo>
                    <a:pt x="440" y="203"/>
                  </a:lnTo>
                  <a:lnTo>
                    <a:pt x="442" y="200"/>
                  </a:lnTo>
                  <a:lnTo>
                    <a:pt x="443" y="202"/>
                  </a:lnTo>
                  <a:lnTo>
                    <a:pt x="445" y="203"/>
                  </a:lnTo>
                  <a:lnTo>
                    <a:pt x="449" y="203"/>
                  </a:lnTo>
                  <a:lnTo>
                    <a:pt x="452" y="205"/>
                  </a:lnTo>
                  <a:lnTo>
                    <a:pt x="458" y="203"/>
                  </a:lnTo>
                  <a:lnTo>
                    <a:pt x="463" y="205"/>
                  </a:lnTo>
                  <a:lnTo>
                    <a:pt x="469" y="203"/>
                  </a:lnTo>
                  <a:lnTo>
                    <a:pt x="467" y="205"/>
                  </a:lnTo>
                  <a:lnTo>
                    <a:pt x="472" y="206"/>
                  </a:lnTo>
                  <a:lnTo>
                    <a:pt x="479" y="205"/>
                  </a:lnTo>
                  <a:lnTo>
                    <a:pt x="481" y="203"/>
                  </a:lnTo>
                  <a:lnTo>
                    <a:pt x="485" y="203"/>
                  </a:lnTo>
                  <a:lnTo>
                    <a:pt x="485" y="205"/>
                  </a:lnTo>
                  <a:lnTo>
                    <a:pt x="488" y="205"/>
                  </a:lnTo>
                  <a:lnTo>
                    <a:pt x="487" y="203"/>
                  </a:lnTo>
                  <a:lnTo>
                    <a:pt x="488" y="202"/>
                  </a:lnTo>
                  <a:lnTo>
                    <a:pt x="490" y="203"/>
                  </a:lnTo>
                  <a:lnTo>
                    <a:pt x="493" y="205"/>
                  </a:lnTo>
                  <a:lnTo>
                    <a:pt x="493" y="203"/>
                  </a:lnTo>
                  <a:lnTo>
                    <a:pt x="496" y="203"/>
                  </a:lnTo>
                  <a:lnTo>
                    <a:pt x="497" y="199"/>
                  </a:lnTo>
                  <a:lnTo>
                    <a:pt x="500" y="197"/>
                  </a:lnTo>
                  <a:lnTo>
                    <a:pt x="500" y="203"/>
                  </a:lnTo>
                  <a:lnTo>
                    <a:pt x="503" y="203"/>
                  </a:lnTo>
                  <a:lnTo>
                    <a:pt x="506" y="202"/>
                  </a:lnTo>
                  <a:lnTo>
                    <a:pt x="509" y="196"/>
                  </a:lnTo>
                  <a:lnTo>
                    <a:pt x="512" y="194"/>
                  </a:lnTo>
                  <a:lnTo>
                    <a:pt x="517" y="194"/>
                  </a:lnTo>
                  <a:lnTo>
                    <a:pt x="518" y="191"/>
                  </a:lnTo>
                  <a:lnTo>
                    <a:pt x="520" y="194"/>
                  </a:lnTo>
                  <a:lnTo>
                    <a:pt x="520" y="197"/>
                  </a:lnTo>
                  <a:lnTo>
                    <a:pt x="521" y="197"/>
                  </a:lnTo>
                  <a:lnTo>
                    <a:pt x="521" y="196"/>
                  </a:lnTo>
                  <a:lnTo>
                    <a:pt x="524" y="200"/>
                  </a:lnTo>
                  <a:lnTo>
                    <a:pt x="524" y="203"/>
                  </a:lnTo>
                  <a:lnTo>
                    <a:pt x="523" y="203"/>
                  </a:lnTo>
                  <a:lnTo>
                    <a:pt x="529" y="205"/>
                  </a:lnTo>
                  <a:lnTo>
                    <a:pt x="529" y="203"/>
                  </a:lnTo>
                  <a:lnTo>
                    <a:pt x="536" y="203"/>
                  </a:lnTo>
                  <a:lnTo>
                    <a:pt x="536" y="206"/>
                  </a:lnTo>
                  <a:lnTo>
                    <a:pt x="536" y="208"/>
                  </a:lnTo>
                  <a:lnTo>
                    <a:pt x="536" y="209"/>
                  </a:lnTo>
                  <a:lnTo>
                    <a:pt x="538" y="212"/>
                  </a:lnTo>
                  <a:lnTo>
                    <a:pt x="536" y="215"/>
                  </a:lnTo>
                  <a:lnTo>
                    <a:pt x="538" y="218"/>
                  </a:lnTo>
                  <a:lnTo>
                    <a:pt x="538" y="217"/>
                  </a:lnTo>
                  <a:lnTo>
                    <a:pt x="539" y="218"/>
                  </a:lnTo>
                  <a:lnTo>
                    <a:pt x="541" y="214"/>
                  </a:lnTo>
                  <a:lnTo>
                    <a:pt x="541" y="208"/>
                  </a:lnTo>
                  <a:lnTo>
                    <a:pt x="542" y="209"/>
                  </a:lnTo>
                  <a:lnTo>
                    <a:pt x="542" y="212"/>
                  </a:lnTo>
                  <a:lnTo>
                    <a:pt x="544" y="212"/>
                  </a:lnTo>
                  <a:lnTo>
                    <a:pt x="542" y="215"/>
                  </a:lnTo>
                  <a:lnTo>
                    <a:pt x="542" y="218"/>
                  </a:lnTo>
                  <a:lnTo>
                    <a:pt x="545" y="220"/>
                  </a:lnTo>
                  <a:lnTo>
                    <a:pt x="547" y="217"/>
                  </a:lnTo>
                  <a:lnTo>
                    <a:pt x="548" y="221"/>
                  </a:lnTo>
                  <a:lnTo>
                    <a:pt x="551" y="221"/>
                  </a:lnTo>
                  <a:lnTo>
                    <a:pt x="554" y="230"/>
                  </a:lnTo>
                  <a:lnTo>
                    <a:pt x="553" y="233"/>
                  </a:lnTo>
                  <a:lnTo>
                    <a:pt x="550" y="232"/>
                  </a:lnTo>
                  <a:lnTo>
                    <a:pt x="547" y="235"/>
                  </a:lnTo>
                  <a:lnTo>
                    <a:pt x="545" y="233"/>
                  </a:lnTo>
                  <a:lnTo>
                    <a:pt x="547" y="236"/>
                  </a:lnTo>
                  <a:lnTo>
                    <a:pt x="553" y="245"/>
                  </a:lnTo>
                  <a:lnTo>
                    <a:pt x="556" y="247"/>
                  </a:lnTo>
                  <a:lnTo>
                    <a:pt x="556" y="241"/>
                  </a:lnTo>
                  <a:lnTo>
                    <a:pt x="557" y="241"/>
                  </a:lnTo>
                  <a:lnTo>
                    <a:pt x="560" y="242"/>
                  </a:lnTo>
                  <a:lnTo>
                    <a:pt x="563" y="239"/>
                  </a:lnTo>
                  <a:lnTo>
                    <a:pt x="566" y="239"/>
                  </a:lnTo>
                  <a:lnTo>
                    <a:pt x="562" y="233"/>
                  </a:lnTo>
                  <a:lnTo>
                    <a:pt x="565" y="232"/>
                  </a:lnTo>
                  <a:lnTo>
                    <a:pt x="565" y="230"/>
                  </a:lnTo>
                  <a:lnTo>
                    <a:pt x="562" y="230"/>
                  </a:lnTo>
                  <a:lnTo>
                    <a:pt x="557" y="218"/>
                  </a:lnTo>
                  <a:lnTo>
                    <a:pt x="559" y="217"/>
                  </a:lnTo>
                  <a:lnTo>
                    <a:pt x="559" y="212"/>
                  </a:lnTo>
                  <a:lnTo>
                    <a:pt x="557" y="211"/>
                  </a:lnTo>
                  <a:lnTo>
                    <a:pt x="557" y="208"/>
                  </a:lnTo>
                  <a:lnTo>
                    <a:pt x="553" y="206"/>
                  </a:lnTo>
                  <a:lnTo>
                    <a:pt x="551" y="203"/>
                  </a:lnTo>
                  <a:lnTo>
                    <a:pt x="553" y="197"/>
                  </a:lnTo>
                  <a:lnTo>
                    <a:pt x="556" y="199"/>
                  </a:lnTo>
                  <a:lnTo>
                    <a:pt x="556" y="196"/>
                  </a:lnTo>
                  <a:lnTo>
                    <a:pt x="559" y="194"/>
                  </a:lnTo>
                  <a:lnTo>
                    <a:pt x="556" y="194"/>
                  </a:lnTo>
                  <a:lnTo>
                    <a:pt x="557" y="190"/>
                  </a:lnTo>
                  <a:lnTo>
                    <a:pt x="562" y="190"/>
                  </a:lnTo>
                  <a:lnTo>
                    <a:pt x="566" y="187"/>
                  </a:lnTo>
                  <a:lnTo>
                    <a:pt x="566" y="185"/>
                  </a:lnTo>
                  <a:lnTo>
                    <a:pt x="566" y="188"/>
                  </a:lnTo>
                  <a:lnTo>
                    <a:pt x="574" y="187"/>
                  </a:lnTo>
                  <a:lnTo>
                    <a:pt x="572" y="182"/>
                  </a:lnTo>
                  <a:lnTo>
                    <a:pt x="575" y="182"/>
                  </a:lnTo>
                  <a:lnTo>
                    <a:pt x="578" y="182"/>
                  </a:lnTo>
                  <a:lnTo>
                    <a:pt x="578" y="178"/>
                  </a:lnTo>
                  <a:lnTo>
                    <a:pt x="580" y="176"/>
                  </a:lnTo>
                  <a:lnTo>
                    <a:pt x="581" y="179"/>
                  </a:lnTo>
                  <a:lnTo>
                    <a:pt x="583" y="175"/>
                  </a:lnTo>
                  <a:lnTo>
                    <a:pt x="584" y="174"/>
                  </a:lnTo>
                  <a:lnTo>
                    <a:pt x="583" y="171"/>
                  </a:lnTo>
                  <a:lnTo>
                    <a:pt x="587" y="169"/>
                  </a:lnTo>
                  <a:lnTo>
                    <a:pt x="586" y="168"/>
                  </a:lnTo>
                  <a:lnTo>
                    <a:pt x="588" y="165"/>
                  </a:lnTo>
                  <a:lnTo>
                    <a:pt x="588" y="163"/>
                  </a:lnTo>
                  <a:lnTo>
                    <a:pt x="586" y="163"/>
                  </a:lnTo>
                  <a:lnTo>
                    <a:pt x="575" y="166"/>
                  </a:lnTo>
                  <a:lnTo>
                    <a:pt x="578" y="169"/>
                  </a:lnTo>
                  <a:lnTo>
                    <a:pt x="572" y="171"/>
                  </a:lnTo>
                  <a:lnTo>
                    <a:pt x="575" y="175"/>
                  </a:lnTo>
                  <a:lnTo>
                    <a:pt x="575" y="174"/>
                  </a:lnTo>
                  <a:lnTo>
                    <a:pt x="575" y="178"/>
                  </a:lnTo>
                  <a:lnTo>
                    <a:pt x="575" y="179"/>
                  </a:lnTo>
                  <a:lnTo>
                    <a:pt x="574" y="178"/>
                  </a:lnTo>
                  <a:lnTo>
                    <a:pt x="574" y="176"/>
                  </a:lnTo>
                  <a:lnTo>
                    <a:pt x="572" y="176"/>
                  </a:lnTo>
                  <a:lnTo>
                    <a:pt x="572" y="175"/>
                  </a:lnTo>
                  <a:lnTo>
                    <a:pt x="569" y="175"/>
                  </a:lnTo>
                  <a:lnTo>
                    <a:pt x="568" y="176"/>
                  </a:lnTo>
                  <a:lnTo>
                    <a:pt x="566" y="179"/>
                  </a:lnTo>
                  <a:lnTo>
                    <a:pt x="565" y="178"/>
                  </a:lnTo>
                  <a:lnTo>
                    <a:pt x="560" y="176"/>
                  </a:lnTo>
                  <a:lnTo>
                    <a:pt x="560" y="175"/>
                  </a:lnTo>
                  <a:lnTo>
                    <a:pt x="556" y="176"/>
                  </a:lnTo>
                  <a:lnTo>
                    <a:pt x="553" y="179"/>
                  </a:lnTo>
                  <a:lnTo>
                    <a:pt x="554" y="181"/>
                  </a:lnTo>
                  <a:lnTo>
                    <a:pt x="557" y="181"/>
                  </a:lnTo>
                  <a:lnTo>
                    <a:pt x="557" y="182"/>
                  </a:lnTo>
                  <a:lnTo>
                    <a:pt x="559" y="184"/>
                  </a:lnTo>
                  <a:lnTo>
                    <a:pt x="554" y="184"/>
                  </a:lnTo>
                  <a:lnTo>
                    <a:pt x="553" y="187"/>
                  </a:lnTo>
                  <a:lnTo>
                    <a:pt x="551" y="185"/>
                  </a:lnTo>
                  <a:lnTo>
                    <a:pt x="553" y="184"/>
                  </a:lnTo>
                  <a:lnTo>
                    <a:pt x="547" y="185"/>
                  </a:lnTo>
                  <a:lnTo>
                    <a:pt x="547" y="184"/>
                  </a:lnTo>
                  <a:lnTo>
                    <a:pt x="544" y="184"/>
                  </a:lnTo>
                  <a:lnTo>
                    <a:pt x="545" y="182"/>
                  </a:lnTo>
                  <a:lnTo>
                    <a:pt x="542" y="182"/>
                  </a:lnTo>
                  <a:lnTo>
                    <a:pt x="544" y="179"/>
                  </a:lnTo>
                  <a:lnTo>
                    <a:pt x="539" y="181"/>
                  </a:lnTo>
                  <a:lnTo>
                    <a:pt x="538" y="179"/>
                  </a:lnTo>
                  <a:lnTo>
                    <a:pt x="539" y="176"/>
                  </a:lnTo>
                  <a:lnTo>
                    <a:pt x="542" y="172"/>
                  </a:lnTo>
                  <a:lnTo>
                    <a:pt x="542" y="171"/>
                  </a:lnTo>
                  <a:lnTo>
                    <a:pt x="544" y="165"/>
                  </a:lnTo>
                  <a:lnTo>
                    <a:pt x="547" y="163"/>
                  </a:lnTo>
                  <a:lnTo>
                    <a:pt x="557" y="163"/>
                  </a:lnTo>
                  <a:lnTo>
                    <a:pt x="568" y="157"/>
                  </a:lnTo>
                  <a:lnTo>
                    <a:pt x="571" y="154"/>
                  </a:lnTo>
                  <a:lnTo>
                    <a:pt x="575" y="153"/>
                  </a:lnTo>
                  <a:lnTo>
                    <a:pt x="575" y="150"/>
                  </a:lnTo>
                  <a:lnTo>
                    <a:pt x="580" y="151"/>
                  </a:lnTo>
                  <a:lnTo>
                    <a:pt x="583" y="148"/>
                  </a:lnTo>
                  <a:lnTo>
                    <a:pt x="586" y="150"/>
                  </a:lnTo>
                  <a:lnTo>
                    <a:pt x="586" y="151"/>
                  </a:lnTo>
                  <a:lnTo>
                    <a:pt x="588" y="153"/>
                  </a:lnTo>
                  <a:lnTo>
                    <a:pt x="590" y="156"/>
                  </a:lnTo>
                  <a:lnTo>
                    <a:pt x="593" y="159"/>
                  </a:lnTo>
                  <a:lnTo>
                    <a:pt x="591" y="162"/>
                  </a:lnTo>
                  <a:lnTo>
                    <a:pt x="593" y="163"/>
                  </a:lnTo>
                  <a:lnTo>
                    <a:pt x="594" y="166"/>
                  </a:lnTo>
                  <a:lnTo>
                    <a:pt x="596" y="168"/>
                  </a:lnTo>
                  <a:lnTo>
                    <a:pt x="596" y="171"/>
                  </a:lnTo>
                  <a:lnTo>
                    <a:pt x="594" y="171"/>
                  </a:lnTo>
                  <a:lnTo>
                    <a:pt x="591" y="171"/>
                  </a:lnTo>
                  <a:lnTo>
                    <a:pt x="591" y="172"/>
                  </a:lnTo>
                  <a:lnTo>
                    <a:pt x="594" y="172"/>
                  </a:lnTo>
                  <a:lnTo>
                    <a:pt x="596" y="175"/>
                  </a:lnTo>
                  <a:lnTo>
                    <a:pt x="599" y="176"/>
                  </a:lnTo>
                  <a:lnTo>
                    <a:pt x="599" y="178"/>
                  </a:lnTo>
                  <a:lnTo>
                    <a:pt x="602" y="181"/>
                  </a:lnTo>
                  <a:lnTo>
                    <a:pt x="608" y="182"/>
                  </a:lnTo>
                  <a:lnTo>
                    <a:pt x="606" y="182"/>
                  </a:lnTo>
                  <a:lnTo>
                    <a:pt x="608" y="188"/>
                  </a:lnTo>
                  <a:lnTo>
                    <a:pt x="611" y="190"/>
                  </a:lnTo>
                  <a:lnTo>
                    <a:pt x="612" y="190"/>
                  </a:lnTo>
                  <a:lnTo>
                    <a:pt x="617" y="191"/>
                  </a:lnTo>
                  <a:lnTo>
                    <a:pt x="620" y="190"/>
                  </a:lnTo>
                  <a:lnTo>
                    <a:pt x="623" y="191"/>
                  </a:lnTo>
                  <a:lnTo>
                    <a:pt x="623" y="188"/>
                  </a:lnTo>
                  <a:lnTo>
                    <a:pt x="624" y="190"/>
                  </a:lnTo>
                  <a:lnTo>
                    <a:pt x="626" y="188"/>
                  </a:lnTo>
                  <a:lnTo>
                    <a:pt x="626" y="184"/>
                  </a:lnTo>
                  <a:lnTo>
                    <a:pt x="632" y="187"/>
                  </a:lnTo>
                  <a:lnTo>
                    <a:pt x="632" y="191"/>
                  </a:lnTo>
                  <a:lnTo>
                    <a:pt x="638" y="197"/>
                  </a:lnTo>
                  <a:lnTo>
                    <a:pt x="641" y="203"/>
                  </a:lnTo>
                  <a:lnTo>
                    <a:pt x="642" y="203"/>
                  </a:lnTo>
                  <a:lnTo>
                    <a:pt x="648" y="206"/>
                  </a:lnTo>
                  <a:lnTo>
                    <a:pt x="650" y="206"/>
                  </a:lnTo>
                  <a:lnTo>
                    <a:pt x="650" y="203"/>
                  </a:lnTo>
                  <a:lnTo>
                    <a:pt x="653" y="203"/>
                  </a:lnTo>
                  <a:lnTo>
                    <a:pt x="656" y="205"/>
                  </a:lnTo>
                  <a:lnTo>
                    <a:pt x="657" y="203"/>
                  </a:lnTo>
                  <a:lnTo>
                    <a:pt x="660" y="206"/>
                  </a:lnTo>
                  <a:lnTo>
                    <a:pt x="666" y="203"/>
                  </a:lnTo>
                  <a:lnTo>
                    <a:pt x="674" y="205"/>
                  </a:lnTo>
                  <a:lnTo>
                    <a:pt x="678" y="203"/>
                  </a:lnTo>
                  <a:lnTo>
                    <a:pt x="681" y="199"/>
                  </a:lnTo>
                  <a:lnTo>
                    <a:pt x="692" y="202"/>
                  </a:lnTo>
                  <a:lnTo>
                    <a:pt x="695" y="200"/>
                  </a:lnTo>
                  <a:lnTo>
                    <a:pt x="699" y="205"/>
                  </a:lnTo>
                  <a:lnTo>
                    <a:pt x="701" y="203"/>
                  </a:lnTo>
                  <a:lnTo>
                    <a:pt x="702" y="203"/>
                  </a:lnTo>
                  <a:lnTo>
                    <a:pt x="702" y="205"/>
                  </a:lnTo>
                  <a:lnTo>
                    <a:pt x="710" y="203"/>
                  </a:lnTo>
                  <a:lnTo>
                    <a:pt x="714" y="203"/>
                  </a:lnTo>
                  <a:lnTo>
                    <a:pt x="711" y="199"/>
                  </a:lnTo>
                  <a:lnTo>
                    <a:pt x="711" y="197"/>
                  </a:lnTo>
                  <a:lnTo>
                    <a:pt x="708" y="194"/>
                  </a:lnTo>
                  <a:lnTo>
                    <a:pt x="708" y="191"/>
                  </a:lnTo>
                  <a:lnTo>
                    <a:pt x="710" y="190"/>
                  </a:lnTo>
                  <a:lnTo>
                    <a:pt x="711" y="190"/>
                  </a:lnTo>
                  <a:lnTo>
                    <a:pt x="713" y="190"/>
                  </a:lnTo>
                  <a:lnTo>
                    <a:pt x="713" y="194"/>
                  </a:lnTo>
                  <a:lnTo>
                    <a:pt x="716" y="196"/>
                  </a:lnTo>
                  <a:lnTo>
                    <a:pt x="716" y="199"/>
                  </a:lnTo>
                  <a:lnTo>
                    <a:pt x="717" y="203"/>
                  </a:lnTo>
                  <a:lnTo>
                    <a:pt x="720" y="203"/>
                  </a:lnTo>
                  <a:lnTo>
                    <a:pt x="722" y="206"/>
                  </a:lnTo>
                  <a:lnTo>
                    <a:pt x="726" y="208"/>
                  </a:lnTo>
                  <a:lnTo>
                    <a:pt x="728" y="211"/>
                  </a:lnTo>
                  <a:lnTo>
                    <a:pt x="732" y="209"/>
                  </a:lnTo>
                  <a:lnTo>
                    <a:pt x="735" y="206"/>
                  </a:lnTo>
                  <a:lnTo>
                    <a:pt x="734" y="196"/>
                  </a:lnTo>
                  <a:lnTo>
                    <a:pt x="732" y="196"/>
                  </a:lnTo>
                  <a:lnTo>
                    <a:pt x="732" y="197"/>
                  </a:lnTo>
                  <a:lnTo>
                    <a:pt x="729" y="197"/>
                  </a:lnTo>
                  <a:lnTo>
                    <a:pt x="729" y="196"/>
                  </a:lnTo>
                  <a:lnTo>
                    <a:pt x="728" y="194"/>
                  </a:lnTo>
                  <a:lnTo>
                    <a:pt x="722" y="194"/>
                  </a:lnTo>
                  <a:lnTo>
                    <a:pt x="720" y="197"/>
                  </a:lnTo>
                  <a:lnTo>
                    <a:pt x="722" y="200"/>
                  </a:lnTo>
                  <a:lnTo>
                    <a:pt x="719" y="200"/>
                  </a:lnTo>
                  <a:lnTo>
                    <a:pt x="717" y="194"/>
                  </a:lnTo>
                  <a:lnTo>
                    <a:pt x="713" y="187"/>
                  </a:lnTo>
                  <a:lnTo>
                    <a:pt x="716" y="188"/>
                  </a:lnTo>
                  <a:lnTo>
                    <a:pt x="716" y="184"/>
                  </a:lnTo>
                  <a:lnTo>
                    <a:pt x="713" y="181"/>
                  </a:lnTo>
                  <a:lnTo>
                    <a:pt x="713" y="179"/>
                  </a:lnTo>
                  <a:lnTo>
                    <a:pt x="708" y="175"/>
                  </a:lnTo>
                  <a:lnTo>
                    <a:pt x="711" y="175"/>
                  </a:lnTo>
                  <a:lnTo>
                    <a:pt x="713" y="178"/>
                  </a:lnTo>
                  <a:lnTo>
                    <a:pt x="714" y="176"/>
                  </a:lnTo>
                  <a:lnTo>
                    <a:pt x="714" y="175"/>
                  </a:lnTo>
                  <a:lnTo>
                    <a:pt x="717" y="175"/>
                  </a:lnTo>
                  <a:lnTo>
                    <a:pt x="719" y="176"/>
                  </a:lnTo>
                  <a:lnTo>
                    <a:pt x="725" y="176"/>
                  </a:lnTo>
                  <a:lnTo>
                    <a:pt x="725" y="175"/>
                  </a:lnTo>
                  <a:lnTo>
                    <a:pt x="720" y="169"/>
                  </a:lnTo>
                  <a:lnTo>
                    <a:pt x="722" y="168"/>
                  </a:lnTo>
                  <a:lnTo>
                    <a:pt x="726" y="169"/>
                  </a:lnTo>
                  <a:lnTo>
                    <a:pt x="726" y="172"/>
                  </a:lnTo>
                  <a:lnTo>
                    <a:pt x="729" y="175"/>
                  </a:lnTo>
                  <a:lnTo>
                    <a:pt x="728" y="171"/>
                  </a:lnTo>
                  <a:lnTo>
                    <a:pt x="732" y="171"/>
                  </a:lnTo>
                  <a:lnTo>
                    <a:pt x="735" y="175"/>
                  </a:lnTo>
                  <a:lnTo>
                    <a:pt x="740" y="178"/>
                  </a:lnTo>
                  <a:lnTo>
                    <a:pt x="737" y="179"/>
                  </a:lnTo>
                  <a:lnTo>
                    <a:pt x="740" y="181"/>
                  </a:lnTo>
                  <a:lnTo>
                    <a:pt x="744" y="179"/>
                  </a:lnTo>
                  <a:lnTo>
                    <a:pt x="744" y="181"/>
                  </a:lnTo>
                  <a:lnTo>
                    <a:pt x="743" y="184"/>
                  </a:lnTo>
                  <a:lnTo>
                    <a:pt x="743" y="188"/>
                  </a:lnTo>
                  <a:lnTo>
                    <a:pt x="741" y="190"/>
                  </a:lnTo>
                  <a:lnTo>
                    <a:pt x="743" y="191"/>
                  </a:lnTo>
                  <a:lnTo>
                    <a:pt x="744" y="190"/>
                  </a:lnTo>
                  <a:lnTo>
                    <a:pt x="746" y="193"/>
                  </a:lnTo>
                  <a:lnTo>
                    <a:pt x="746" y="187"/>
                  </a:lnTo>
                  <a:lnTo>
                    <a:pt x="753" y="181"/>
                  </a:lnTo>
                  <a:lnTo>
                    <a:pt x="753" y="182"/>
                  </a:lnTo>
                  <a:lnTo>
                    <a:pt x="753" y="194"/>
                  </a:lnTo>
                  <a:lnTo>
                    <a:pt x="752" y="197"/>
                  </a:lnTo>
                  <a:lnTo>
                    <a:pt x="750" y="203"/>
                  </a:lnTo>
                  <a:lnTo>
                    <a:pt x="753" y="208"/>
                  </a:lnTo>
                  <a:lnTo>
                    <a:pt x="747" y="212"/>
                  </a:lnTo>
                  <a:lnTo>
                    <a:pt x="749" y="217"/>
                  </a:lnTo>
                  <a:lnTo>
                    <a:pt x="753" y="217"/>
                  </a:lnTo>
                  <a:lnTo>
                    <a:pt x="753" y="224"/>
                  </a:lnTo>
                  <a:lnTo>
                    <a:pt x="758" y="220"/>
                  </a:lnTo>
                  <a:lnTo>
                    <a:pt x="759" y="221"/>
                  </a:lnTo>
                  <a:lnTo>
                    <a:pt x="762" y="220"/>
                  </a:lnTo>
                  <a:lnTo>
                    <a:pt x="762" y="221"/>
                  </a:lnTo>
                  <a:lnTo>
                    <a:pt x="761" y="224"/>
                  </a:lnTo>
                  <a:lnTo>
                    <a:pt x="762" y="226"/>
                  </a:lnTo>
                  <a:lnTo>
                    <a:pt x="765" y="227"/>
                  </a:lnTo>
                  <a:lnTo>
                    <a:pt x="767" y="221"/>
                  </a:lnTo>
                  <a:lnTo>
                    <a:pt x="765" y="217"/>
                  </a:lnTo>
                  <a:lnTo>
                    <a:pt x="765" y="212"/>
                  </a:lnTo>
                  <a:lnTo>
                    <a:pt x="764" y="208"/>
                  </a:lnTo>
                  <a:lnTo>
                    <a:pt x="759" y="205"/>
                  </a:lnTo>
                  <a:lnTo>
                    <a:pt x="762" y="194"/>
                  </a:lnTo>
                  <a:lnTo>
                    <a:pt x="761" y="188"/>
                  </a:lnTo>
                  <a:lnTo>
                    <a:pt x="762" y="188"/>
                  </a:lnTo>
                  <a:lnTo>
                    <a:pt x="764" y="188"/>
                  </a:lnTo>
                  <a:lnTo>
                    <a:pt x="765" y="188"/>
                  </a:lnTo>
                  <a:lnTo>
                    <a:pt x="765" y="190"/>
                  </a:lnTo>
                  <a:lnTo>
                    <a:pt x="767" y="190"/>
                  </a:lnTo>
                  <a:lnTo>
                    <a:pt x="770" y="190"/>
                  </a:lnTo>
                  <a:lnTo>
                    <a:pt x="774" y="191"/>
                  </a:lnTo>
                  <a:lnTo>
                    <a:pt x="776" y="190"/>
                  </a:lnTo>
                  <a:lnTo>
                    <a:pt x="777" y="187"/>
                  </a:lnTo>
                  <a:lnTo>
                    <a:pt x="779" y="185"/>
                  </a:lnTo>
                  <a:lnTo>
                    <a:pt x="783" y="182"/>
                  </a:lnTo>
                  <a:lnTo>
                    <a:pt x="783" y="179"/>
                  </a:lnTo>
                  <a:lnTo>
                    <a:pt x="785" y="175"/>
                  </a:lnTo>
                  <a:lnTo>
                    <a:pt x="792" y="169"/>
                  </a:lnTo>
                  <a:lnTo>
                    <a:pt x="795" y="166"/>
                  </a:lnTo>
                  <a:lnTo>
                    <a:pt x="792" y="165"/>
                  </a:lnTo>
                  <a:lnTo>
                    <a:pt x="791" y="150"/>
                  </a:lnTo>
                  <a:lnTo>
                    <a:pt x="788" y="147"/>
                  </a:lnTo>
                  <a:lnTo>
                    <a:pt x="786" y="150"/>
                  </a:lnTo>
                  <a:lnTo>
                    <a:pt x="786" y="153"/>
                  </a:lnTo>
                  <a:lnTo>
                    <a:pt x="786" y="156"/>
                  </a:lnTo>
                  <a:lnTo>
                    <a:pt x="788" y="154"/>
                  </a:lnTo>
                  <a:lnTo>
                    <a:pt x="789" y="151"/>
                  </a:lnTo>
                  <a:lnTo>
                    <a:pt x="785" y="159"/>
                  </a:lnTo>
                  <a:lnTo>
                    <a:pt x="779" y="162"/>
                  </a:lnTo>
                  <a:lnTo>
                    <a:pt x="776" y="160"/>
                  </a:lnTo>
                  <a:lnTo>
                    <a:pt x="776" y="157"/>
                  </a:lnTo>
                  <a:lnTo>
                    <a:pt x="777" y="151"/>
                  </a:lnTo>
                  <a:lnTo>
                    <a:pt x="779" y="150"/>
                  </a:lnTo>
                  <a:lnTo>
                    <a:pt x="780" y="150"/>
                  </a:lnTo>
                  <a:lnTo>
                    <a:pt x="783" y="144"/>
                  </a:lnTo>
                  <a:lnTo>
                    <a:pt x="783" y="141"/>
                  </a:lnTo>
                  <a:lnTo>
                    <a:pt x="782" y="142"/>
                  </a:lnTo>
                  <a:lnTo>
                    <a:pt x="782" y="138"/>
                  </a:lnTo>
                  <a:lnTo>
                    <a:pt x="785" y="132"/>
                  </a:lnTo>
                  <a:lnTo>
                    <a:pt x="789" y="130"/>
                  </a:lnTo>
                  <a:lnTo>
                    <a:pt x="791" y="129"/>
                  </a:lnTo>
                  <a:lnTo>
                    <a:pt x="789" y="133"/>
                  </a:lnTo>
                  <a:lnTo>
                    <a:pt x="789" y="138"/>
                  </a:lnTo>
                  <a:lnTo>
                    <a:pt x="789" y="139"/>
                  </a:lnTo>
                  <a:lnTo>
                    <a:pt x="792" y="135"/>
                  </a:lnTo>
                  <a:lnTo>
                    <a:pt x="794" y="130"/>
                  </a:lnTo>
                  <a:lnTo>
                    <a:pt x="792" y="124"/>
                  </a:lnTo>
                  <a:lnTo>
                    <a:pt x="789" y="124"/>
                  </a:lnTo>
                  <a:lnTo>
                    <a:pt x="785" y="127"/>
                  </a:lnTo>
                  <a:lnTo>
                    <a:pt x="780" y="127"/>
                  </a:lnTo>
                  <a:lnTo>
                    <a:pt x="776" y="118"/>
                  </a:lnTo>
                  <a:lnTo>
                    <a:pt x="774" y="117"/>
                  </a:lnTo>
                  <a:lnTo>
                    <a:pt x="776" y="120"/>
                  </a:lnTo>
                  <a:lnTo>
                    <a:pt x="774" y="121"/>
                  </a:lnTo>
                  <a:lnTo>
                    <a:pt x="771" y="120"/>
                  </a:lnTo>
                  <a:lnTo>
                    <a:pt x="771" y="118"/>
                  </a:lnTo>
                  <a:lnTo>
                    <a:pt x="767" y="115"/>
                  </a:lnTo>
                  <a:lnTo>
                    <a:pt x="765" y="114"/>
                  </a:lnTo>
                  <a:lnTo>
                    <a:pt x="765" y="112"/>
                  </a:lnTo>
                  <a:lnTo>
                    <a:pt x="758" y="112"/>
                  </a:lnTo>
                  <a:lnTo>
                    <a:pt x="753" y="109"/>
                  </a:lnTo>
                  <a:lnTo>
                    <a:pt x="752" y="108"/>
                  </a:lnTo>
                  <a:lnTo>
                    <a:pt x="753" y="105"/>
                  </a:lnTo>
                  <a:lnTo>
                    <a:pt x="747" y="102"/>
                  </a:lnTo>
                  <a:lnTo>
                    <a:pt x="747" y="100"/>
                  </a:lnTo>
                  <a:lnTo>
                    <a:pt x="744" y="97"/>
                  </a:lnTo>
                  <a:lnTo>
                    <a:pt x="744" y="81"/>
                  </a:lnTo>
                  <a:lnTo>
                    <a:pt x="746" y="79"/>
                  </a:lnTo>
                  <a:lnTo>
                    <a:pt x="747" y="79"/>
                  </a:lnTo>
                  <a:lnTo>
                    <a:pt x="750" y="72"/>
                  </a:lnTo>
                  <a:lnTo>
                    <a:pt x="752" y="72"/>
                  </a:lnTo>
                  <a:lnTo>
                    <a:pt x="752" y="73"/>
                  </a:lnTo>
                  <a:lnTo>
                    <a:pt x="753" y="72"/>
                  </a:lnTo>
                  <a:lnTo>
                    <a:pt x="753" y="67"/>
                  </a:lnTo>
                  <a:lnTo>
                    <a:pt x="752" y="69"/>
                  </a:lnTo>
                  <a:lnTo>
                    <a:pt x="749" y="61"/>
                  </a:lnTo>
                  <a:lnTo>
                    <a:pt x="746" y="58"/>
                  </a:lnTo>
                  <a:lnTo>
                    <a:pt x="747" y="51"/>
                  </a:lnTo>
                  <a:lnTo>
                    <a:pt x="749" y="48"/>
                  </a:lnTo>
                  <a:lnTo>
                    <a:pt x="749" y="37"/>
                  </a:lnTo>
                  <a:lnTo>
                    <a:pt x="750" y="36"/>
                  </a:lnTo>
                  <a:lnTo>
                    <a:pt x="752" y="36"/>
                  </a:lnTo>
                  <a:lnTo>
                    <a:pt x="752" y="34"/>
                  </a:lnTo>
                  <a:lnTo>
                    <a:pt x="752" y="31"/>
                  </a:lnTo>
                  <a:lnTo>
                    <a:pt x="755" y="30"/>
                  </a:lnTo>
                  <a:lnTo>
                    <a:pt x="761" y="37"/>
                  </a:lnTo>
                  <a:lnTo>
                    <a:pt x="762" y="33"/>
                  </a:lnTo>
                  <a:lnTo>
                    <a:pt x="762" y="25"/>
                  </a:lnTo>
                  <a:lnTo>
                    <a:pt x="759" y="25"/>
                  </a:lnTo>
                  <a:lnTo>
                    <a:pt x="758" y="24"/>
                  </a:lnTo>
                  <a:lnTo>
                    <a:pt x="758" y="21"/>
                  </a:lnTo>
                  <a:lnTo>
                    <a:pt x="764" y="10"/>
                  </a:lnTo>
                  <a:lnTo>
                    <a:pt x="768" y="0"/>
                  </a:lnTo>
                  <a:lnTo>
                    <a:pt x="770" y="0"/>
                  </a:lnTo>
                  <a:lnTo>
                    <a:pt x="773" y="0"/>
                  </a:lnTo>
                  <a:lnTo>
                    <a:pt x="776" y="0"/>
                  </a:lnTo>
                  <a:lnTo>
                    <a:pt x="779" y="3"/>
                  </a:lnTo>
                  <a:lnTo>
                    <a:pt x="779" y="4"/>
                  </a:lnTo>
                  <a:lnTo>
                    <a:pt x="777" y="6"/>
                  </a:lnTo>
                  <a:lnTo>
                    <a:pt x="777" y="9"/>
                  </a:lnTo>
                  <a:lnTo>
                    <a:pt x="777" y="12"/>
                  </a:lnTo>
                  <a:lnTo>
                    <a:pt x="780" y="9"/>
                  </a:lnTo>
                  <a:lnTo>
                    <a:pt x="780" y="15"/>
                  </a:lnTo>
                  <a:lnTo>
                    <a:pt x="783" y="12"/>
                  </a:lnTo>
                  <a:lnTo>
                    <a:pt x="785" y="9"/>
                  </a:lnTo>
                  <a:lnTo>
                    <a:pt x="788" y="13"/>
                  </a:lnTo>
                  <a:lnTo>
                    <a:pt x="792" y="10"/>
                  </a:lnTo>
                  <a:lnTo>
                    <a:pt x="791" y="18"/>
                  </a:lnTo>
                  <a:lnTo>
                    <a:pt x="792" y="22"/>
                  </a:lnTo>
                  <a:lnTo>
                    <a:pt x="795" y="22"/>
                  </a:lnTo>
                  <a:lnTo>
                    <a:pt x="804" y="34"/>
                  </a:lnTo>
                  <a:lnTo>
                    <a:pt x="806" y="57"/>
                  </a:lnTo>
                  <a:lnTo>
                    <a:pt x="804" y="57"/>
                  </a:lnTo>
                  <a:lnTo>
                    <a:pt x="804" y="60"/>
                  </a:lnTo>
                  <a:lnTo>
                    <a:pt x="809" y="61"/>
                  </a:lnTo>
                  <a:lnTo>
                    <a:pt x="809" y="67"/>
                  </a:lnTo>
                  <a:lnTo>
                    <a:pt x="813" y="67"/>
                  </a:lnTo>
                  <a:lnTo>
                    <a:pt x="816" y="70"/>
                  </a:lnTo>
                  <a:lnTo>
                    <a:pt x="816" y="76"/>
                  </a:lnTo>
                  <a:lnTo>
                    <a:pt x="819" y="84"/>
                  </a:lnTo>
                  <a:lnTo>
                    <a:pt x="821" y="87"/>
                  </a:lnTo>
                  <a:lnTo>
                    <a:pt x="822" y="85"/>
                  </a:lnTo>
                  <a:lnTo>
                    <a:pt x="822" y="84"/>
                  </a:lnTo>
                  <a:lnTo>
                    <a:pt x="825" y="85"/>
                  </a:lnTo>
                  <a:lnTo>
                    <a:pt x="825" y="91"/>
                  </a:lnTo>
                  <a:lnTo>
                    <a:pt x="828" y="91"/>
                  </a:lnTo>
                  <a:lnTo>
                    <a:pt x="828" y="94"/>
                  </a:lnTo>
                  <a:lnTo>
                    <a:pt x="824" y="94"/>
                  </a:lnTo>
                  <a:lnTo>
                    <a:pt x="816" y="91"/>
                  </a:lnTo>
                  <a:lnTo>
                    <a:pt x="813" y="91"/>
                  </a:lnTo>
                  <a:lnTo>
                    <a:pt x="815" y="93"/>
                  </a:lnTo>
                  <a:lnTo>
                    <a:pt x="815" y="94"/>
                  </a:lnTo>
                  <a:lnTo>
                    <a:pt x="813" y="96"/>
                  </a:lnTo>
                  <a:lnTo>
                    <a:pt x="813" y="97"/>
                  </a:lnTo>
                  <a:lnTo>
                    <a:pt x="819" y="97"/>
                  </a:lnTo>
                  <a:lnTo>
                    <a:pt x="821" y="102"/>
                  </a:lnTo>
                  <a:lnTo>
                    <a:pt x="818" y="108"/>
                  </a:lnTo>
                  <a:lnTo>
                    <a:pt x="816" y="108"/>
                  </a:lnTo>
                  <a:lnTo>
                    <a:pt x="813" y="109"/>
                  </a:lnTo>
                  <a:lnTo>
                    <a:pt x="812" y="109"/>
                  </a:lnTo>
                  <a:lnTo>
                    <a:pt x="812" y="111"/>
                  </a:lnTo>
                  <a:lnTo>
                    <a:pt x="809" y="112"/>
                  </a:lnTo>
                  <a:lnTo>
                    <a:pt x="810" y="115"/>
                  </a:lnTo>
                  <a:lnTo>
                    <a:pt x="809" y="117"/>
                  </a:lnTo>
                  <a:lnTo>
                    <a:pt x="815" y="115"/>
                  </a:lnTo>
                  <a:lnTo>
                    <a:pt x="819" y="123"/>
                  </a:lnTo>
                  <a:lnTo>
                    <a:pt x="822" y="124"/>
                  </a:lnTo>
                  <a:lnTo>
                    <a:pt x="826" y="123"/>
                  </a:lnTo>
                  <a:lnTo>
                    <a:pt x="829" y="118"/>
                  </a:lnTo>
                  <a:lnTo>
                    <a:pt x="832" y="118"/>
                  </a:lnTo>
                  <a:lnTo>
                    <a:pt x="832" y="120"/>
                  </a:lnTo>
                  <a:lnTo>
                    <a:pt x="831" y="123"/>
                  </a:lnTo>
                  <a:lnTo>
                    <a:pt x="832" y="123"/>
                  </a:lnTo>
                  <a:lnTo>
                    <a:pt x="834" y="126"/>
                  </a:lnTo>
                  <a:lnTo>
                    <a:pt x="835" y="124"/>
                  </a:lnTo>
                  <a:lnTo>
                    <a:pt x="838" y="127"/>
                  </a:lnTo>
                  <a:lnTo>
                    <a:pt x="840" y="124"/>
                  </a:lnTo>
                  <a:lnTo>
                    <a:pt x="840" y="129"/>
                  </a:lnTo>
                  <a:lnTo>
                    <a:pt x="840" y="132"/>
                  </a:lnTo>
                  <a:lnTo>
                    <a:pt x="838" y="133"/>
                  </a:lnTo>
                  <a:lnTo>
                    <a:pt x="835" y="132"/>
                  </a:lnTo>
                  <a:lnTo>
                    <a:pt x="834" y="132"/>
                  </a:lnTo>
                  <a:lnTo>
                    <a:pt x="831" y="132"/>
                  </a:lnTo>
                  <a:lnTo>
                    <a:pt x="838" y="142"/>
                  </a:lnTo>
                  <a:lnTo>
                    <a:pt x="841" y="142"/>
                  </a:lnTo>
                  <a:lnTo>
                    <a:pt x="841" y="145"/>
                  </a:lnTo>
                  <a:lnTo>
                    <a:pt x="844" y="151"/>
                  </a:lnTo>
                  <a:lnTo>
                    <a:pt x="844" y="153"/>
                  </a:lnTo>
                  <a:lnTo>
                    <a:pt x="847" y="157"/>
                  </a:lnTo>
                  <a:lnTo>
                    <a:pt x="844" y="171"/>
                  </a:lnTo>
                  <a:lnTo>
                    <a:pt x="849" y="179"/>
                  </a:lnTo>
                  <a:lnTo>
                    <a:pt x="855" y="171"/>
                  </a:lnTo>
                  <a:lnTo>
                    <a:pt x="855" y="163"/>
                  </a:lnTo>
                  <a:lnTo>
                    <a:pt x="855" y="162"/>
                  </a:lnTo>
                  <a:lnTo>
                    <a:pt x="858" y="162"/>
                  </a:lnTo>
                  <a:lnTo>
                    <a:pt x="856" y="147"/>
                  </a:lnTo>
                  <a:lnTo>
                    <a:pt x="861" y="142"/>
                  </a:lnTo>
                  <a:lnTo>
                    <a:pt x="862" y="136"/>
                  </a:lnTo>
                  <a:lnTo>
                    <a:pt x="867" y="135"/>
                  </a:lnTo>
                  <a:lnTo>
                    <a:pt x="870" y="135"/>
                  </a:lnTo>
                  <a:lnTo>
                    <a:pt x="873" y="141"/>
                  </a:lnTo>
                  <a:lnTo>
                    <a:pt x="876" y="147"/>
                  </a:lnTo>
                  <a:lnTo>
                    <a:pt x="885" y="154"/>
                  </a:lnTo>
                  <a:lnTo>
                    <a:pt x="891" y="181"/>
                  </a:lnTo>
                  <a:lnTo>
                    <a:pt x="888" y="182"/>
                  </a:lnTo>
                  <a:lnTo>
                    <a:pt x="885" y="182"/>
                  </a:lnTo>
                  <a:lnTo>
                    <a:pt x="883" y="181"/>
                  </a:lnTo>
                  <a:lnTo>
                    <a:pt x="883" y="175"/>
                  </a:lnTo>
                  <a:lnTo>
                    <a:pt x="880" y="182"/>
                  </a:lnTo>
                  <a:lnTo>
                    <a:pt x="882" y="188"/>
                  </a:lnTo>
                  <a:lnTo>
                    <a:pt x="880" y="196"/>
                  </a:lnTo>
                  <a:lnTo>
                    <a:pt x="895" y="223"/>
                  </a:lnTo>
                  <a:lnTo>
                    <a:pt x="900" y="227"/>
                  </a:lnTo>
                  <a:lnTo>
                    <a:pt x="903" y="226"/>
                  </a:lnTo>
                  <a:lnTo>
                    <a:pt x="903" y="220"/>
                  </a:lnTo>
                  <a:lnTo>
                    <a:pt x="906" y="218"/>
                  </a:lnTo>
                  <a:lnTo>
                    <a:pt x="907" y="220"/>
                  </a:lnTo>
                  <a:lnTo>
                    <a:pt x="909" y="218"/>
                  </a:lnTo>
                  <a:lnTo>
                    <a:pt x="909" y="220"/>
                  </a:lnTo>
                  <a:lnTo>
                    <a:pt x="912" y="220"/>
                  </a:lnTo>
                  <a:lnTo>
                    <a:pt x="912" y="208"/>
                  </a:lnTo>
                  <a:lnTo>
                    <a:pt x="915" y="199"/>
                  </a:lnTo>
                  <a:lnTo>
                    <a:pt x="919" y="194"/>
                  </a:lnTo>
                  <a:lnTo>
                    <a:pt x="922" y="185"/>
                  </a:lnTo>
                  <a:lnTo>
                    <a:pt x="922" y="181"/>
                  </a:lnTo>
                  <a:lnTo>
                    <a:pt x="925" y="178"/>
                  </a:lnTo>
                  <a:lnTo>
                    <a:pt x="925" y="165"/>
                  </a:lnTo>
                  <a:lnTo>
                    <a:pt x="927" y="162"/>
                  </a:lnTo>
                  <a:lnTo>
                    <a:pt x="931" y="162"/>
                  </a:lnTo>
                  <a:lnTo>
                    <a:pt x="931" y="160"/>
                  </a:lnTo>
                  <a:lnTo>
                    <a:pt x="933" y="160"/>
                  </a:lnTo>
                  <a:lnTo>
                    <a:pt x="936" y="159"/>
                  </a:lnTo>
                  <a:lnTo>
                    <a:pt x="940" y="160"/>
                  </a:lnTo>
                  <a:lnTo>
                    <a:pt x="943" y="159"/>
                  </a:lnTo>
                  <a:lnTo>
                    <a:pt x="942" y="157"/>
                  </a:lnTo>
                  <a:lnTo>
                    <a:pt x="937" y="157"/>
                  </a:lnTo>
                  <a:lnTo>
                    <a:pt x="936" y="154"/>
                  </a:lnTo>
                  <a:lnTo>
                    <a:pt x="937" y="153"/>
                  </a:lnTo>
                  <a:lnTo>
                    <a:pt x="937" y="151"/>
                  </a:lnTo>
                  <a:lnTo>
                    <a:pt x="939" y="151"/>
                  </a:lnTo>
                  <a:lnTo>
                    <a:pt x="939" y="148"/>
                  </a:lnTo>
                  <a:lnTo>
                    <a:pt x="940" y="148"/>
                  </a:lnTo>
                  <a:lnTo>
                    <a:pt x="943" y="150"/>
                  </a:lnTo>
                  <a:lnTo>
                    <a:pt x="943" y="147"/>
                  </a:lnTo>
                  <a:lnTo>
                    <a:pt x="942" y="145"/>
                  </a:lnTo>
                  <a:lnTo>
                    <a:pt x="939" y="144"/>
                  </a:lnTo>
                  <a:lnTo>
                    <a:pt x="934" y="142"/>
                  </a:lnTo>
                  <a:lnTo>
                    <a:pt x="933" y="139"/>
                  </a:lnTo>
                  <a:lnTo>
                    <a:pt x="931" y="135"/>
                  </a:lnTo>
                  <a:lnTo>
                    <a:pt x="931" y="132"/>
                  </a:lnTo>
                  <a:lnTo>
                    <a:pt x="931" y="130"/>
                  </a:lnTo>
                  <a:lnTo>
                    <a:pt x="931" y="126"/>
                  </a:lnTo>
                  <a:lnTo>
                    <a:pt x="931" y="121"/>
                  </a:lnTo>
                  <a:lnTo>
                    <a:pt x="930" y="118"/>
                  </a:lnTo>
                  <a:lnTo>
                    <a:pt x="931" y="109"/>
                  </a:lnTo>
                  <a:lnTo>
                    <a:pt x="937" y="111"/>
                  </a:lnTo>
                  <a:lnTo>
                    <a:pt x="939" y="109"/>
                  </a:lnTo>
                  <a:lnTo>
                    <a:pt x="946" y="108"/>
                  </a:lnTo>
                  <a:lnTo>
                    <a:pt x="952" y="109"/>
                  </a:lnTo>
                  <a:lnTo>
                    <a:pt x="955" y="114"/>
                  </a:lnTo>
                  <a:lnTo>
                    <a:pt x="963" y="117"/>
                  </a:lnTo>
                  <a:lnTo>
                    <a:pt x="970" y="115"/>
                  </a:lnTo>
                  <a:lnTo>
                    <a:pt x="972" y="117"/>
                  </a:lnTo>
                  <a:lnTo>
                    <a:pt x="975" y="117"/>
                  </a:lnTo>
                  <a:lnTo>
                    <a:pt x="978" y="115"/>
                  </a:lnTo>
                  <a:lnTo>
                    <a:pt x="979" y="118"/>
                  </a:lnTo>
                  <a:lnTo>
                    <a:pt x="979" y="126"/>
                  </a:lnTo>
                  <a:lnTo>
                    <a:pt x="978" y="127"/>
                  </a:lnTo>
                  <a:lnTo>
                    <a:pt x="979" y="127"/>
                  </a:lnTo>
                  <a:lnTo>
                    <a:pt x="985" y="136"/>
                  </a:lnTo>
                  <a:lnTo>
                    <a:pt x="984" y="138"/>
                  </a:lnTo>
                  <a:lnTo>
                    <a:pt x="993" y="138"/>
                  </a:lnTo>
                  <a:lnTo>
                    <a:pt x="996" y="139"/>
                  </a:lnTo>
                  <a:lnTo>
                    <a:pt x="999" y="141"/>
                  </a:lnTo>
                  <a:lnTo>
                    <a:pt x="1000" y="144"/>
                  </a:lnTo>
                  <a:lnTo>
                    <a:pt x="997" y="148"/>
                  </a:lnTo>
                  <a:lnTo>
                    <a:pt x="991" y="151"/>
                  </a:lnTo>
                  <a:lnTo>
                    <a:pt x="990" y="156"/>
                  </a:lnTo>
                  <a:lnTo>
                    <a:pt x="1000" y="157"/>
                  </a:lnTo>
                  <a:lnTo>
                    <a:pt x="1002" y="160"/>
                  </a:lnTo>
                  <a:lnTo>
                    <a:pt x="1000" y="165"/>
                  </a:lnTo>
                  <a:lnTo>
                    <a:pt x="999" y="168"/>
                  </a:lnTo>
                  <a:lnTo>
                    <a:pt x="996" y="171"/>
                  </a:lnTo>
                  <a:lnTo>
                    <a:pt x="994" y="171"/>
                  </a:lnTo>
                  <a:lnTo>
                    <a:pt x="991" y="176"/>
                  </a:lnTo>
                  <a:lnTo>
                    <a:pt x="988" y="174"/>
                  </a:lnTo>
                  <a:lnTo>
                    <a:pt x="988" y="169"/>
                  </a:lnTo>
                  <a:lnTo>
                    <a:pt x="985" y="171"/>
                  </a:lnTo>
                  <a:lnTo>
                    <a:pt x="984" y="172"/>
                  </a:lnTo>
                  <a:lnTo>
                    <a:pt x="979" y="171"/>
                  </a:lnTo>
                  <a:lnTo>
                    <a:pt x="979" y="174"/>
                  </a:lnTo>
                  <a:lnTo>
                    <a:pt x="984" y="179"/>
                  </a:lnTo>
                  <a:lnTo>
                    <a:pt x="982" y="181"/>
                  </a:lnTo>
                  <a:lnTo>
                    <a:pt x="984" y="182"/>
                  </a:lnTo>
                  <a:lnTo>
                    <a:pt x="984" y="187"/>
                  </a:lnTo>
                  <a:lnTo>
                    <a:pt x="990" y="184"/>
                  </a:lnTo>
                  <a:lnTo>
                    <a:pt x="987" y="194"/>
                  </a:lnTo>
                  <a:lnTo>
                    <a:pt x="987" y="199"/>
                  </a:lnTo>
                  <a:lnTo>
                    <a:pt x="1000" y="217"/>
                  </a:lnTo>
                  <a:lnTo>
                    <a:pt x="1000" y="218"/>
                  </a:lnTo>
                  <a:lnTo>
                    <a:pt x="999" y="220"/>
                  </a:lnTo>
                  <a:lnTo>
                    <a:pt x="999" y="224"/>
                  </a:lnTo>
                  <a:lnTo>
                    <a:pt x="1000" y="227"/>
                  </a:lnTo>
                  <a:lnTo>
                    <a:pt x="999" y="230"/>
                  </a:lnTo>
                  <a:lnTo>
                    <a:pt x="999" y="233"/>
                  </a:lnTo>
                  <a:lnTo>
                    <a:pt x="994" y="235"/>
                  </a:lnTo>
                  <a:lnTo>
                    <a:pt x="988" y="241"/>
                  </a:lnTo>
                  <a:lnTo>
                    <a:pt x="988" y="244"/>
                  </a:lnTo>
                  <a:lnTo>
                    <a:pt x="978" y="254"/>
                  </a:lnTo>
                  <a:lnTo>
                    <a:pt x="973" y="256"/>
                  </a:lnTo>
                  <a:lnTo>
                    <a:pt x="972" y="260"/>
                  </a:lnTo>
                  <a:lnTo>
                    <a:pt x="969" y="263"/>
                  </a:lnTo>
                  <a:lnTo>
                    <a:pt x="966" y="263"/>
                  </a:lnTo>
                  <a:lnTo>
                    <a:pt x="964" y="262"/>
                  </a:lnTo>
                  <a:lnTo>
                    <a:pt x="964" y="260"/>
                  </a:lnTo>
                  <a:lnTo>
                    <a:pt x="957" y="254"/>
                  </a:lnTo>
                  <a:lnTo>
                    <a:pt x="955" y="250"/>
                  </a:lnTo>
                  <a:lnTo>
                    <a:pt x="952" y="253"/>
                  </a:lnTo>
                  <a:lnTo>
                    <a:pt x="954" y="256"/>
                  </a:lnTo>
                  <a:lnTo>
                    <a:pt x="957" y="260"/>
                  </a:lnTo>
                  <a:lnTo>
                    <a:pt x="957" y="265"/>
                  </a:lnTo>
                  <a:lnTo>
                    <a:pt x="960" y="271"/>
                  </a:lnTo>
                  <a:lnTo>
                    <a:pt x="960" y="272"/>
                  </a:lnTo>
                  <a:lnTo>
                    <a:pt x="960" y="271"/>
                  </a:lnTo>
                  <a:lnTo>
                    <a:pt x="955" y="269"/>
                  </a:lnTo>
                  <a:lnTo>
                    <a:pt x="951" y="265"/>
                  </a:lnTo>
                  <a:lnTo>
                    <a:pt x="949" y="265"/>
                  </a:lnTo>
                  <a:lnTo>
                    <a:pt x="948" y="263"/>
                  </a:lnTo>
                  <a:lnTo>
                    <a:pt x="946" y="263"/>
                  </a:lnTo>
                  <a:lnTo>
                    <a:pt x="948" y="271"/>
                  </a:lnTo>
                  <a:lnTo>
                    <a:pt x="942" y="269"/>
                  </a:lnTo>
                  <a:lnTo>
                    <a:pt x="940" y="269"/>
                  </a:lnTo>
                  <a:lnTo>
                    <a:pt x="937" y="266"/>
                  </a:lnTo>
                  <a:lnTo>
                    <a:pt x="936" y="268"/>
                  </a:lnTo>
                  <a:lnTo>
                    <a:pt x="933" y="256"/>
                  </a:lnTo>
                  <a:lnTo>
                    <a:pt x="930" y="254"/>
                  </a:lnTo>
                  <a:lnTo>
                    <a:pt x="924" y="259"/>
                  </a:lnTo>
                  <a:lnTo>
                    <a:pt x="922" y="259"/>
                  </a:lnTo>
                  <a:lnTo>
                    <a:pt x="913" y="256"/>
                  </a:lnTo>
                  <a:lnTo>
                    <a:pt x="910" y="259"/>
                  </a:lnTo>
                  <a:lnTo>
                    <a:pt x="910" y="260"/>
                  </a:lnTo>
                  <a:lnTo>
                    <a:pt x="909" y="262"/>
                  </a:lnTo>
                  <a:lnTo>
                    <a:pt x="910" y="263"/>
                  </a:lnTo>
                  <a:lnTo>
                    <a:pt x="918" y="268"/>
                  </a:lnTo>
                  <a:lnTo>
                    <a:pt x="921" y="268"/>
                  </a:lnTo>
                  <a:lnTo>
                    <a:pt x="922" y="271"/>
                  </a:lnTo>
                  <a:lnTo>
                    <a:pt x="921" y="277"/>
                  </a:lnTo>
                  <a:lnTo>
                    <a:pt x="921" y="280"/>
                  </a:lnTo>
                  <a:lnTo>
                    <a:pt x="913" y="292"/>
                  </a:lnTo>
                  <a:lnTo>
                    <a:pt x="910" y="293"/>
                  </a:lnTo>
                  <a:lnTo>
                    <a:pt x="910" y="295"/>
                  </a:lnTo>
                  <a:lnTo>
                    <a:pt x="906" y="296"/>
                  </a:lnTo>
                  <a:lnTo>
                    <a:pt x="904" y="302"/>
                  </a:lnTo>
                  <a:lnTo>
                    <a:pt x="903" y="304"/>
                  </a:lnTo>
                  <a:lnTo>
                    <a:pt x="889" y="305"/>
                  </a:lnTo>
                  <a:lnTo>
                    <a:pt x="886" y="301"/>
                  </a:lnTo>
                  <a:lnTo>
                    <a:pt x="876" y="292"/>
                  </a:lnTo>
                  <a:lnTo>
                    <a:pt x="870" y="289"/>
                  </a:lnTo>
                  <a:lnTo>
                    <a:pt x="862" y="284"/>
                  </a:lnTo>
                  <a:lnTo>
                    <a:pt x="861" y="283"/>
                  </a:lnTo>
                  <a:lnTo>
                    <a:pt x="858" y="284"/>
                  </a:lnTo>
                  <a:lnTo>
                    <a:pt x="853" y="283"/>
                  </a:lnTo>
                  <a:lnTo>
                    <a:pt x="852" y="287"/>
                  </a:lnTo>
                  <a:lnTo>
                    <a:pt x="858" y="290"/>
                  </a:lnTo>
                  <a:lnTo>
                    <a:pt x="871" y="305"/>
                  </a:lnTo>
                  <a:lnTo>
                    <a:pt x="886" y="310"/>
                  </a:lnTo>
                  <a:lnTo>
                    <a:pt x="889" y="308"/>
                  </a:lnTo>
                  <a:lnTo>
                    <a:pt x="904" y="310"/>
                  </a:lnTo>
                  <a:lnTo>
                    <a:pt x="904" y="311"/>
                  </a:lnTo>
                  <a:lnTo>
                    <a:pt x="907" y="311"/>
                  </a:lnTo>
                  <a:lnTo>
                    <a:pt x="904" y="317"/>
                  </a:lnTo>
                  <a:lnTo>
                    <a:pt x="904" y="320"/>
                  </a:lnTo>
                  <a:lnTo>
                    <a:pt x="901" y="325"/>
                  </a:lnTo>
                  <a:lnTo>
                    <a:pt x="900" y="331"/>
                  </a:lnTo>
                  <a:lnTo>
                    <a:pt x="897" y="331"/>
                  </a:lnTo>
                  <a:lnTo>
                    <a:pt x="895" y="337"/>
                  </a:lnTo>
                  <a:lnTo>
                    <a:pt x="891" y="338"/>
                  </a:lnTo>
                  <a:lnTo>
                    <a:pt x="891" y="343"/>
                  </a:lnTo>
                  <a:lnTo>
                    <a:pt x="886" y="352"/>
                  </a:lnTo>
                  <a:lnTo>
                    <a:pt x="882" y="356"/>
                  </a:lnTo>
                  <a:lnTo>
                    <a:pt x="877" y="358"/>
                  </a:lnTo>
                  <a:lnTo>
                    <a:pt x="871" y="356"/>
                  </a:lnTo>
                  <a:lnTo>
                    <a:pt x="870" y="359"/>
                  </a:lnTo>
                  <a:lnTo>
                    <a:pt x="864" y="355"/>
                  </a:lnTo>
                  <a:lnTo>
                    <a:pt x="862" y="356"/>
                  </a:lnTo>
                  <a:lnTo>
                    <a:pt x="862" y="358"/>
                  </a:lnTo>
                  <a:lnTo>
                    <a:pt x="861" y="355"/>
                  </a:lnTo>
                  <a:lnTo>
                    <a:pt x="859" y="355"/>
                  </a:lnTo>
                  <a:lnTo>
                    <a:pt x="858" y="353"/>
                  </a:lnTo>
                  <a:lnTo>
                    <a:pt x="856" y="352"/>
                  </a:lnTo>
                  <a:lnTo>
                    <a:pt x="858" y="355"/>
                  </a:lnTo>
                  <a:lnTo>
                    <a:pt x="856" y="358"/>
                  </a:lnTo>
                  <a:lnTo>
                    <a:pt x="858" y="361"/>
                  </a:lnTo>
                  <a:lnTo>
                    <a:pt x="856" y="361"/>
                  </a:lnTo>
                  <a:lnTo>
                    <a:pt x="853" y="359"/>
                  </a:lnTo>
                  <a:lnTo>
                    <a:pt x="853" y="364"/>
                  </a:lnTo>
                  <a:lnTo>
                    <a:pt x="855" y="365"/>
                  </a:lnTo>
                  <a:lnTo>
                    <a:pt x="852" y="373"/>
                  </a:lnTo>
                  <a:lnTo>
                    <a:pt x="849" y="373"/>
                  </a:lnTo>
                  <a:lnTo>
                    <a:pt x="849" y="376"/>
                  </a:lnTo>
                  <a:lnTo>
                    <a:pt x="847" y="376"/>
                  </a:lnTo>
                  <a:lnTo>
                    <a:pt x="846" y="376"/>
                  </a:lnTo>
                  <a:lnTo>
                    <a:pt x="844" y="377"/>
                  </a:lnTo>
                  <a:lnTo>
                    <a:pt x="843" y="376"/>
                  </a:lnTo>
                  <a:lnTo>
                    <a:pt x="840" y="374"/>
                  </a:lnTo>
                  <a:lnTo>
                    <a:pt x="838" y="373"/>
                  </a:lnTo>
                  <a:lnTo>
                    <a:pt x="835" y="371"/>
                  </a:lnTo>
                  <a:lnTo>
                    <a:pt x="831" y="368"/>
                  </a:lnTo>
                  <a:lnTo>
                    <a:pt x="829" y="370"/>
                  </a:lnTo>
                  <a:lnTo>
                    <a:pt x="829" y="365"/>
                  </a:lnTo>
                  <a:lnTo>
                    <a:pt x="826" y="368"/>
                  </a:lnTo>
                  <a:lnTo>
                    <a:pt x="824" y="368"/>
                  </a:lnTo>
                  <a:lnTo>
                    <a:pt x="822" y="367"/>
                  </a:lnTo>
                  <a:lnTo>
                    <a:pt x="821" y="368"/>
                  </a:lnTo>
                  <a:lnTo>
                    <a:pt x="819" y="368"/>
                  </a:lnTo>
                  <a:lnTo>
                    <a:pt x="812" y="365"/>
                  </a:lnTo>
                  <a:lnTo>
                    <a:pt x="810" y="364"/>
                  </a:lnTo>
                  <a:lnTo>
                    <a:pt x="797" y="356"/>
                  </a:lnTo>
                  <a:lnTo>
                    <a:pt x="794" y="361"/>
                  </a:lnTo>
                  <a:lnTo>
                    <a:pt x="795" y="364"/>
                  </a:lnTo>
                  <a:lnTo>
                    <a:pt x="798" y="365"/>
                  </a:lnTo>
                  <a:lnTo>
                    <a:pt x="800" y="364"/>
                  </a:lnTo>
                  <a:lnTo>
                    <a:pt x="800" y="362"/>
                  </a:lnTo>
                  <a:lnTo>
                    <a:pt x="800" y="361"/>
                  </a:lnTo>
                  <a:lnTo>
                    <a:pt x="801" y="364"/>
                  </a:lnTo>
                  <a:lnTo>
                    <a:pt x="810" y="367"/>
                  </a:lnTo>
                  <a:lnTo>
                    <a:pt x="812" y="368"/>
                  </a:lnTo>
                  <a:lnTo>
                    <a:pt x="812" y="370"/>
                  </a:lnTo>
                  <a:lnTo>
                    <a:pt x="813" y="367"/>
                  </a:lnTo>
                  <a:lnTo>
                    <a:pt x="819" y="370"/>
                  </a:lnTo>
                  <a:lnTo>
                    <a:pt x="819" y="371"/>
                  </a:lnTo>
                  <a:lnTo>
                    <a:pt x="818" y="373"/>
                  </a:lnTo>
                  <a:lnTo>
                    <a:pt x="816" y="374"/>
                  </a:lnTo>
                  <a:lnTo>
                    <a:pt x="818" y="374"/>
                  </a:lnTo>
                  <a:lnTo>
                    <a:pt x="819" y="373"/>
                  </a:lnTo>
                  <a:lnTo>
                    <a:pt x="822" y="371"/>
                  </a:lnTo>
                  <a:lnTo>
                    <a:pt x="825" y="370"/>
                  </a:lnTo>
                  <a:lnTo>
                    <a:pt x="828" y="371"/>
                  </a:lnTo>
                  <a:lnTo>
                    <a:pt x="828" y="373"/>
                  </a:lnTo>
                  <a:lnTo>
                    <a:pt x="832" y="377"/>
                  </a:lnTo>
                  <a:lnTo>
                    <a:pt x="835" y="377"/>
                  </a:lnTo>
                  <a:lnTo>
                    <a:pt x="837" y="379"/>
                  </a:lnTo>
                  <a:lnTo>
                    <a:pt x="840" y="379"/>
                  </a:lnTo>
                  <a:lnTo>
                    <a:pt x="840" y="380"/>
                  </a:lnTo>
                  <a:lnTo>
                    <a:pt x="840" y="382"/>
                  </a:lnTo>
                  <a:lnTo>
                    <a:pt x="843" y="385"/>
                  </a:lnTo>
                  <a:lnTo>
                    <a:pt x="844" y="394"/>
                  </a:lnTo>
                  <a:lnTo>
                    <a:pt x="844" y="397"/>
                  </a:lnTo>
                  <a:lnTo>
                    <a:pt x="843" y="398"/>
                  </a:lnTo>
                  <a:lnTo>
                    <a:pt x="841" y="400"/>
                  </a:lnTo>
                  <a:lnTo>
                    <a:pt x="835" y="401"/>
                  </a:lnTo>
                  <a:lnTo>
                    <a:pt x="832" y="403"/>
                  </a:lnTo>
                  <a:lnTo>
                    <a:pt x="831" y="404"/>
                  </a:lnTo>
                  <a:lnTo>
                    <a:pt x="821" y="403"/>
                  </a:lnTo>
                  <a:lnTo>
                    <a:pt x="818" y="404"/>
                  </a:lnTo>
                  <a:lnTo>
                    <a:pt x="815" y="403"/>
                  </a:lnTo>
                  <a:lnTo>
                    <a:pt x="813" y="406"/>
                  </a:lnTo>
                  <a:lnTo>
                    <a:pt x="816" y="410"/>
                  </a:lnTo>
                  <a:lnTo>
                    <a:pt x="821" y="409"/>
                  </a:lnTo>
                  <a:lnTo>
                    <a:pt x="821" y="412"/>
                  </a:lnTo>
                  <a:lnTo>
                    <a:pt x="818" y="413"/>
                  </a:lnTo>
                  <a:lnTo>
                    <a:pt x="815" y="412"/>
                  </a:lnTo>
                  <a:lnTo>
                    <a:pt x="812" y="412"/>
                  </a:lnTo>
                  <a:lnTo>
                    <a:pt x="810" y="422"/>
                  </a:lnTo>
                  <a:lnTo>
                    <a:pt x="812" y="431"/>
                  </a:lnTo>
                  <a:lnTo>
                    <a:pt x="806" y="425"/>
                  </a:lnTo>
                  <a:lnTo>
                    <a:pt x="804" y="425"/>
                  </a:lnTo>
                  <a:lnTo>
                    <a:pt x="804" y="428"/>
                  </a:lnTo>
                  <a:lnTo>
                    <a:pt x="801" y="429"/>
                  </a:lnTo>
                  <a:lnTo>
                    <a:pt x="803" y="431"/>
                  </a:lnTo>
                  <a:lnTo>
                    <a:pt x="801" y="434"/>
                  </a:lnTo>
                  <a:lnTo>
                    <a:pt x="801" y="435"/>
                  </a:lnTo>
                  <a:lnTo>
                    <a:pt x="795" y="435"/>
                  </a:lnTo>
                  <a:lnTo>
                    <a:pt x="797" y="438"/>
                  </a:lnTo>
                  <a:lnTo>
                    <a:pt x="798" y="440"/>
                  </a:lnTo>
                  <a:lnTo>
                    <a:pt x="795" y="446"/>
                  </a:lnTo>
                  <a:lnTo>
                    <a:pt x="786" y="453"/>
                  </a:lnTo>
                  <a:lnTo>
                    <a:pt x="779" y="453"/>
                  </a:lnTo>
                  <a:lnTo>
                    <a:pt x="777" y="455"/>
                  </a:lnTo>
                  <a:lnTo>
                    <a:pt x="785" y="459"/>
                  </a:lnTo>
                  <a:lnTo>
                    <a:pt x="783" y="470"/>
                  </a:lnTo>
                  <a:lnTo>
                    <a:pt x="782" y="471"/>
                  </a:lnTo>
                  <a:lnTo>
                    <a:pt x="779" y="473"/>
                  </a:lnTo>
                  <a:lnTo>
                    <a:pt x="779" y="480"/>
                  </a:lnTo>
                  <a:lnTo>
                    <a:pt x="779" y="483"/>
                  </a:lnTo>
                  <a:lnTo>
                    <a:pt x="776" y="483"/>
                  </a:lnTo>
                  <a:lnTo>
                    <a:pt x="776" y="485"/>
                  </a:lnTo>
                  <a:lnTo>
                    <a:pt x="774" y="528"/>
                  </a:lnTo>
                  <a:lnTo>
                    <a:pt x="771" y="533"/>
                  </a:lnTo>
                  <a:lnTo>
                    <a:pt x="774" y="534"/>
                  </a:lnTo>
                  <a:lnTo>
                    <a:pt x="777" y="540"/>
                  </a:lnTo>
                  <a:lnTo>
                    <a:pt x="779" y="542"/>
                  </a:lnTo>
                  <a:lnTo>
                    <a:pt x="780" y="543"/>
                  </a:lnTo>
                  <a:lnTo>
                    <a:pt x="782" y="542"/>
                  </a:lnTo>
                  <a:lnTo>
                    <a:pt x="782" y="551"/>
                  </a:lnTo>
                  <a:lnTo>
                    <a:pt x="783" y="549"/>
                  </a:lnTo>
                  <a:lnTo>
                    <a:pt x="783" y="542"/>
                  </a:lnTo>
                  <a:lnTo>
                    <a:pt x="785" y="542"/>
                  </a:lnTo>
                  <a:lnTo>
                    <a:pt x="792" y="542"/>
                  </a:lnTo>
                  <a:lnTo>
                    <a:pt x="795" y="542"/>
                  </a:lnTo>
                  <a:lnTo>
                    <a:pt x="797" y="543"/>
                  </a:lnTo>
                  <a:lnTo>
                    <a:pt x="798" y="542"/>
                  </a:lnTo>
                  <a:lnTo>
                    <a:pt x="801" y="543"/>
                  </a:lnTo>
                  <a:lnTo>
                    <a:pt x="801" y="545"/>
                  </a:lnTo>
                  <a:lnTo>
                    <a:pt x="803" y="554"/>
                  </a:lnTo>
                  <a:lnTo>
                    <a:pt x="809" y="567"/>
                  </a:lnTo>
                  <a:lnTo>
                    <a:pt x="809" y="578"/>
                  </a:lnTo>
                  <a:lnTo>
                    <a:pt x="813" y="584"/>
                  </a:lnTo>
                  <a:lnTo>
                    <a:pt x="813" y="594"/>
                  </a:lnTo>
                  <a:lnTo>
                    <a:pt x="812" y="597"/>
                  </a:lnTo>
                  <a:lnTo>
                    <a:pt x="807" y="600"/>
                  </a:lnTo>
                  <a:lnTo>
                    <a:pt x="809" y="602"/>
                  </a:lnTo>
                  <a:lnTo>
                    <a:pt x="815" y="597"/>
                  </a:lnTo>
                  <a:lnTo>
                    <a:pt x="815" y="600"/>
                  </a:lnTo>
                  <a:lnTo>
                    <a:pt x="816" y="600"/>
                  </a:lnTo>
                  <a:lnTo>
                    <a:pt x="835" y="590"/>
                  </a:lnTo>
                  <a:lnTo>
                    <a:pt x="841" y="591"/>
                  </a:lnTo>
                  <a:lnTo>
                    <a:pt x="847" y="596"/>
                  </a:lnTo>
                  <a:lnTo>
                    <a:pt x="849" y="597"/>
                  </a:lnTo>
                  <a:lnTo>
                    <a:pt x="861" y="603"/>
                  </a:lnTo>
                  <a:lnTo>
                    <a:pt x="868" y="605"/>
                  </a:lnTo>
                  <a:lnTo>
                    <a:pt x="885" y="615"/>
                  </a:lnTo>
                  <a:lnTo>
                    <a:pt x="894" y="626"/>
                  </a:lnTo>
                  <a:lnTo>
                    <a:pt x="892" y="629"/>
                  </a:lnTo>
                  <a:lnTo>
                    <a:pt x="895" y="630"/>
                  </a:lnTo>
                  <a:lnTo>
                    <a:pt x="895" y="629"/>
                  </a:lnTo>
                  <a:lnTo>
                    <a:pt x="898" y="629"/>
                  </a:lnTo>
                  <a:lnTo>
                    <a:pt x="898" y="630"/>
                  </a:lnTo>
                  <a:lnTo>
                    <a:pt x="901" y="632"/>
                  </a:lnTo>
                  <a:lnTo>
                    <a:pt x="904" y="630"/>
                  </a:lnTo>
                  <a:lnTo>
                    <a:pt x="906" y="632"/>
                  </a:lnTo>
                  <a:lnTo>
                    <a:pt x="910" y="635"/>
                  </a:lnTo>
                  <a:lnTo>
                    <a:pt x="922" y="639"/>
                  </a:lnTo>
                  <a:lnTo>
                    <a:pt x="927" y="641"/>
                  </a:lnTo>
                  <a:lnTo>
                    <a:pt x="927" y="644"/>
                  </a:lnTo>
                  <a:lnTo>
                    <a:pt x="931" y="647"/>
                  </a:lnTo>
                  <a:lnTo>
                    <a:pt x="933" y="648"/>
                  </a:lnTo>
                  <a:lnTo>
                    <a:pt x="927" y="663"/>
                  </a:lnTo>
                  <a:lnTo>
                    <a:pt x="933" y="650"/>
                  </a:lnTo>
                  <a:lnTo>
                    <a:pt x="967" y="651"/>
                  </a:lnTo>
                  <a:lnTo>
                    <a:pt x="969" y="650"/>
                  </a:lnTo>
                  <a:lnTo>
                    <a:pt x="972" y="651"/>
                  </a:lnTo>
                  <a:lnTo>
                    <a:pt x="973" y="653"/>
                  </a:lnTo>
                  <a:lnTo>
                    <a:pt x="975" y="653"/>
                  </a:lnTo>
                  <a:lnTo>
                    <a:pt x="979" y="654"/>
                  </a:lnTo>
                  <a:lnTo>
                    <a:pt x="981" y="656"/>
                  </a:lnTo>
                  <a:lnTo>
                    <a:pt x="982" y="654"/>
                  </a:lnTo>
                  <a:lnTo>
                    <a:pt x="984" y="662"/>
                  </a:lnTo>
                  <a:lnTo>
                    <a:pt x="982" y="682"/>
                  </a:lnTo>
                  <a:lnTo>
                    <a:pt x="984" y="690"/>
                  </a:lnTo>
                  <a:lnTo>
                    <a:pt x="985" y="706"/>
                  </a:lnTo>
                  <a:lnTo>
                    <a:pt x="984" y="709"/>
                  </a:lnTo>
                  <a:lnTo>
                    <a:pt x="984" y="715"/>
                  </a:lnTo>
                  <a:lnTo>
                    <a:pt x="985" y="717"/>
                  </a:lnTo>
                  <a:lnTo>
                    <a:pt x="987" y="718"/>
                  </a:lnTo>
                  <a:lnTo>
                    <a:pt x="987" y="720"/>
                  </a:lnTo>
                  <a:lnTo>
                    <a:pt x="990" y="724"/>
                  </a:lnTo>
                  <a:lnTo>
                    <a:pt x="991" y="724"/>
                  </a:lnTo>
                  <a:lnTo>
                    <a:pt x="994" y="727"/>
                  </a:lnTo>
                  <a:lnTo>
                    <a:pt x="999" y="735"/>
                  </a:lnTo>
                  <a:lnTo>
                    <a:pt x="994" y="735"/>
                  </a:lnTo>
                  <a:lnTo>
                    <a:pt x="987" y="741"/>
                  </a:lnTo>
                  <a:lnTo>
                    <a:pt x="997" y="738"/>
                  </a:lnTo>
                  <a:lnTo>
                    <a:pt x="1000" y="738"/>
                  </a:lnTo>
                  <a:lnTo>
                    <a:pt x="1011" y="748"/>
                  </a:lnTo>
                  <a:lnTo>
                    <a:pt x="1014" y="757"/>
                  </a:lnTo>
                  <a:lnTo>
                    <a:pt x="1012" y="759"/>
                  </a:lnTo>
                  <a:lnTo>
                    <a:pt x="1005" y="768"/>
                  </a:lnTo>
                  <a:lnTo>
                    <a:pt x="1014" y="760"/>
                  </a:lnTo>
                  <a:lnTo>
                    <a:pt x="1015" y="760"/>
                  </a:lnTo>
                  <a:lnTo>
                    <a:pt x="1020" y="763"/>
                  </a:lnTo>
                  <a:lnTo>
                    <a:pt x="1021" y="763"/>
                  </a:lnTo>
                  <a:lnTo>
                    <a:pt x="1026" y="768"/>
                  </a:lnTo>
                  <a:lnTo>
                    <a:pt x="1027" y="766"/>
                  </a:lnTo>
                  <a:lnTo>
                    <a:pt x="1027" y="759"/>
                  </a:lnTo>
                  <a:lnTo>
                    <a:pt x="1027" y="757"/>
                  </a:lnTo>
                  <a:lnTo>
                    <a:pt x="1030" y="757"/>
                  </a:lnTo>
                  <a:lnTo>
                    <a:pt x="1030" y="753"/>
                  </a:lnTo>
                  <a:lnTo>
                    <a:pt x="1033" y="751"/>
                  </a:lnTo>
                  <a:lnTo>
                    <a:pt x="1035" y="751"/>
                  </a:lnTo>
                  <a:lnTo>
                    <a:pt x="1035" y="754"/>
                  </a:lnTo>
                  <a:lnTo>
                    <a:pt x="1039" y="756"/>
                  </a:lnTo>
                  <a:lnTo>
                    <a:pt x="1039" y="762"/>
                  </a:lnTo>
                  <a:lnTo>
                    <a:pt x="1041" y="762"/>
                  </a:lnTo>
                  <a:lnTo>
                    <a:pt x="1044" y="760"/>
                  </a:lnTo>
                  <a:lnTo>
                    <a:pt x="1044" y="759"/>
                  </a:lnTo>
                  <a:lnTo>
                    <a:pt x="1045" y="757"/>
                  </a:lnTo>
                  <a:lnTo>
                    <a:pt x="1045" y="754"/>
                  </a:lnTo>
                  <a:lnTo>
                    <a:pt x="1042" y="754"/>
                  </a:lnTo>
                  <a:lnTo>
                    <a:pt x="1039" y="748"/>
                  </a:lnTo>
                  <a:lnTo>
                    <a:pt x="1039" y="747"/>
                  </a:lnTo>
                  <a:lnTo>
                    <a:pt x="1042" y="745"/>
                  </a:lnTo>
                  <a:lnTo>
                    <a:pt x="1042" y="744"/>
                  </a:lnTo>
                  <a:lnTo>
                    <a:pt x="1045" y="742"/>
                  </a:lnTo>
                  <a:lnTo>
                    <a:pt x="1048" y="738"/>
                  </a:lnTo>
                  <a:lnTo>
                    <a:pt x="1050" y="736"/>
                  </a:lnTo>
                  <a:lnTo>
                    <a:pt x="1056" y="736"/>
                  </a:lnTo>
                  <a:lnTo>
                    <a:pt x="1057" y="736"/>
                  </a:lnTo>
                  <a:lnTo>
                    <a:pt x="1057" y="735"/>
                  </a:lnTo>
                  <a:lnTo>
                    <a:pt x="1053" y="735"/>
                  </a:lnTo>
                  <a:lnTo>
                    <a:pt x="1050" y="735"/>
                  </a:lnTo>
                  <a:lnTo>
                    <a:pt x="1048" y="733"/>
                  </a:lnTo>
                  <a:lnTo>
                    <a:pt x="1047" y="729"/>
                  </a:lnTo>
                  <a:lnTo>
                    <a:pt x="1044" y="729"/>
                  </a:lnTo>
                  <a:lnTo>
                    <a:pt x="1042" y="723"/>
                  </a:lnTo>
                  <a:lnTo>
                    <a:pt x="1044" y="721"/>
                  </a:lnTo>
                  <a:lnTo>
                    <a:pt x="1044" y="720"/>
                  </a:lnTo>
                  <a:lnTo>
                    <a:pt x="1042" y="718"/>
                  </a:lnTo>
                  <a:lnTo>
                    <a:pt x="1041" y="691"/>
                  </a:lnTo>
                  <a:lnTo>
                    <a:pt x="1032" y="672"/>
                  </a:lnTo>
                  <a:lnTo>
                    <a:pt x="1027" y="670"/>
                  </a:lnTo>
                  <a:lnTo>
                    <a:pt x="1066" y="642"/>
                  </a:lnTo>
                  <a:lnTo>
                    <a:pt x="1062" y="645"/>
                  </a:lnTo>
                  <a:lnTo>
                    <a:pt x="1076" y="623"/>
                  </a:lnTo>
                  <a:lnTo>
                    <a:pt x="1079" y="623"/>
                  </a:lnTo>
                  <a:lnTo>
                    <a:pt x="1082" y="624"/>
                  </a:lnTo>
                  <a:lnTo>
                    <a:pt x="1085" y="623"/>
                  </a:lnTo>
                  <a:lnTo>
                    <a:pt x="1085" y="621"/>
                  </a:lnTo>
                  <a:lnTo>
                    <a:pt x="1084" y="621"/>
                  </a:lnTo>
                  <a:lnTo>
                    <a:pt x="1082" y="614"/>
                  </a:lnTo>
                  <a:lnTo>
                    <a:pt x="1081" y="611"/>
                  </a:lnTo>
                  <a:lnTo>
                    <a:pt x="1078" y="620"/>
                  </a:lnTo>
                  <a:lnTo>
                    <a:pt x="1076" y="620"/>
                  </a:lnTo>
                  <a:lnTo>
                    <a:pt x="1075" y="599"/>
                  </a:lnTo>
                  <a:lnTo>
                    <a:pt x="1073" y="597"/>
                  </a:lnTo>
                  <a:lnTo>
                    <a:pt x="1063" y="558"/>
                  </a:lnTo>
                  <a:lnTo>
                    <a:pt x="1062" y="558"/>
                  </a:lnTo>
                  <a:lnTo>
                    <a:pt x="1044" y="543"/>
                  </a:lnTo>
                  <a:lnTo>
                    <a:pt x="1042" y="540"/>
                  </a:lnTo>
                  <a:lnTo>
                    <a:pt x="1044" y="540"/>
                  </a:lnTo>
                  <a:lnTo>
                    <a:pt x="1042" y="534"/>
                  </a:lnTo>
                  <a:lnTo>
                    <a:pt x="1042" y="531"/>
                  </a:lnTo>
                  <a:lnTo>
                    <a:pt x="1045" y="531"/>
                  </a:lnTo>
                  <a:lnTo>
                    <a:pt x="1048" y="528"/>
                  </a:lnTo>
                  <a:lnTo>
                    <a:pt x="1054" y="528"/>
                  </a:lnTo>
                  <a:lnTo>
                    <a:pt x="1056" y="527"/>
                  </a:lnTo>
                  <a:lnTo>
                    <a:pt x="1060" y="527"/>
                  </a:lnTo>
                  <a:lnTo>
                    <a:pt x="1060" y="522"/>
                  </a:lnTo>
                  <a:lnTo>
                    <a:pt x="1059" y="521"/>
                  </a:lnTo>
                  <a:lnTo>
                    <a:pt x="1059" y="518"/>
                  </a:lnTo>
                  <a:lnTo>
                    <a:pt x="1060" y="513"/>
                  </a:lnTo>
                  <a:lnTo>
                    <a:pt x="1065" y="515"/>
                  </a:lnTo>
                  <a:lnTo>
                    <a:pt x="1066" y="516"/>
                  </a:lnTo>
                  <a:lnTo>
                    <a:pt x="1072" y="515"/>
                  </a:lnTo>
                  <a:lnTo>
                    <a:pt x="1066" y="513"/>
                  </a:lnTo>
                  <a:lnTo>
                    <a:pt x="1065" y="512"/>
                  </a:lnTo>
                  <a:lnTo>
                    <a:pt x="1066" y="506"/>
                  </a:lnTo>
                  <a:lnTo>
                    <a:pt x="1067" y="506"/>
                  </a:lnTo>
                  <a:lnTo>
                    <a:pt x="1069" y="501"/>
                  </a:lnTo>
                  <a:lnTo>
                    <a:pt x="1067" y="503"/>
                  </a:lnTo>
                  <a:lnTo>
                    <a:pt x="1060" y="503"/>
                  </a:lnTo>
                  <a:lnTo>
                    <a:pt x="1060" y="500"/>
                  </a:lnTo>
                  <a:lnTo>
                    <a:pt x="1062" y="500"/>
                  </a:lnTo>
                  <a:lnTo>
                    <a:pt x="1063" y="498"/>
                  </a:lnTo>
                  <a:lnTo>
                    <a:pt x="1065" y="497"/>
                  </a:lnTo>
                  <a:lnTo>
                    <a:pt x="1063" y="494"/>
                  </a:lnTo>
                  <a:lnTo>
                    <a:pt x="1062" y="494"/>
                  </a:lnTo>
                  <a:lnTo>
                    <a:pt x="1059" y="488"/>
                  </a:lnTo>
                  <a:lnTo>
                    <a:pt x="1060" y="482"/>
                  </a:lnTo>
                  <a:lnTo>
                    <a:pt x="1059" y="482"/>
                  </a:lnTo>
                  <a:lnTo>
                    <a:pt x="1059" y="479"/>
                  </a:lnTo>
                  <a:lnTo>
                    <a:pt x="1065" y="477"/>
                  </a:lnTo>
                  <a:lnTo>
                    <a:pt x="1062" y="477"/>
                  </a:lnTo>
                  <a:lnTo>
                    <a:pt x="1060" y="476"/>
                  </a:lnTo>
                  <a:lnTo>
                    <a:pt x="1057" y="477"/>
                  </a:lnTo>
                  <a:lnTo>
                    <a:pt x="1056" y="476"/>
                  </a:lnTo>
                  <a:lnTo>
                    <a:pt x="1053" y="473"/>
                  </a:lnTo>
                  <a:lnTo>
                    <a:pt x="1053" y="470"/>
                  </a:lnTo>
                  <a:lnTo>
                    <a:pt x="1056" y="465"/>
                  </a:lnTo>
                  <a:lnTo>
                    <a:pt x="1057" y="459"/>
                  </a:lnTo>
                  <a:lnTo>
                    <a:pt x="1060" y="458"/>
                  </a:lnTo>
                  <a:lnTo>
                    <a:pt x="1059" y="453"/>
                  </a:lnTo>
                  <a:lnTo>
                    <a:pt x="1060" y="453"/>
                  </a:lnTo>
                  <a:lnTo>
                    <a:pt x="1062" y="450"/>
                  </a:lnTo>
                  <a:lnTo>
                    <a:pt x="1062" y="447"/>
                  </a:lnTo>
                  <a:lnTo>
                    <a:pt x="1065" y="447"/>
                  </a:lnTo>
                  <a:lnTo>
                    <a:pt x="1065" y="441"/>
                  </a:lnTo>
                  <a:lnTo>
                    <a:pt x="1063" y="444"/>
                  </a:lnTo>
                  <a:lnTo>
                    <a:pt x="1062" y="444"/>
                  </a:lnTo>
                  <a:lnTo>
                    <a:pt x="1059" y="443"/>
                  </a:lnTo>
                  <a:lnTo>
                    <a:pt x="1057" y="443"/>
                  </a:lnTo>
                  <a:lnTo>
                    <a:pt x="1054" y="440"/>
                  </a:lnTo>
                  <a:lnTo>
                    <a:pt x="1053" y="435"/>
                  </a:lnTo>
                  <a:lnTo>
                    <a:pt x="1051" y="432"/>
                  </a:lnTo>
                  <a:lnTo>
                    <a:pt x="1051" y="425"/>
                  </a:lnTo>
                  <a:lnTo>
                    <a:pt x="1053" y="423"/>
                  </a:lnTo>
                  <a:lnTo>
                    <a:pt x="1056" y="422"/>
                  </a:lnTo>
                  <a:lnTo>
                    <a:pt x="1062" y="413"/>
                  </a:lnTo>
                  <a:lnTo>
                    <a:pt x="1063" y="412"/>
                  </a:lnTo>
                  <a:lnTo>
                    <a:pt x="1063" y="415"/>
                  </a:lnTo>
                  <a:lnTo>
                    <a:pt x="1075" y="413"/>
                  </a:lnTo>
                  <a:lnTo>
                    <a:pt x="1084" y="416"/>
                  </a:lnTo>
                  <a:lnTo>
                    <a:pt x="1085" y="418"/>
                  </a:lnTo>
                  <a:lnTo>
                    <a:pt x="1088" y="419"/>
                  </a:lnTo>
                  <a:lnTo>
                    <a:pt x="1093" y="421"/>
                  </a:lnTo>
                  <a:lnTo>
                    <a:pt x="1096" y="422"/>
                  </a:lnTo>
                  <a:lnTo>
                    <a:pt x="1094" y="423"/>
                  </a:lnTo>
                  <a:lnTo>
                    <a:pt x="1096" y="425"/>
                  </a:lnTo>
                  <a:lnTo>
                    <a:pt x="1099" y="422"/>
                  </a:lnTo>
                  <a:lnTo>
                    <a:pt x="1103" y="422"/>
                  </a:lnTo>
                  <a:lnTo>
                    <a:pt x="1105" y="423"/>
                  </a:lnTo>
                  <a:lnTo>
                    <a:pt x="1103" y="426"/>
                  </a:lnTo>
                  <a:lnTo>
                    <a:pt x="1109" y="426"/>
                  </a:lnTo>
                  <a:lnTo>
                    <a:pt x="1109" y="425"/>
                  </a:lnTo>
                  <a:lnTo>
                    <a:pt x="1111" y="423"/>
                  </a:lnTo>
                  <a:lnTo>
                    <a:pt x="1121" y="419"/>
                  </a:lnTo>
                  <a:lnTo>
                    <a:pt x="1124" y="416"/>
                  </a:lnTo>
                  <a:lnTo>
                    <a:pt x="1135" y="421"/>
                  </a:lnTo>
                  <a:lnTo>
                    <a:pt x="1138" y="425"/>
                  </a:lnTo>
                  <a:lnTo>
                    <a:pt x="1142" y="426"/>
                  </a:lnTo>
                  <a:lnTo>
                    <a:pt x="1145" y="426"/>
                  </a:lnTo>
                  <a:lnTo>
                    <a:pt x="1145" y="428"/>
                  </a:lnTo>
                  <a:lnTo>
                    <a:pt x="1147" y="431"/>
                  </a:lnTo>
                  <a:lnTo>
                    <a:pt x="1142" y="440"/>
                  </a:lnTo>
                  <a:lnTo>
                    <a:pt x="1144" y="438"/>
                  </a:lnTo>
                  <a:lnTo>
                    <a:pt x="1145" y="438"/>
                  </a:lnTo>
                  <a:lnTo>
                    <a:pt x="1147" y="437"/>
                  </a:lnTo>
                  <a:lnTo>
                    <a:pt x="1147" y="434"/>
                  </a:lnTo>
                  <a:lnTo>
                    <a:pt x="1148" y="434"/>
                  </a:lnTo>
                  <a:lnTo>
                    <a:pt x="1151" y="435"/>
                  </a:lnTo>
                  <a:lnTo>
                    <a:pt x="1151" y="440"/>
                  </a:lnTo>
                  <a:lnTo>
                    <a:pt x="1154" y="443"/>
                  </a:lnTo>
                  <a:lnTo>
                    <a:pt x="1154" y="444"/>
                  </a:lnTo>
                  <a:lnTo>
                    <a:pt x="1151" y="446"/>
                  </a:lnTo>
                  <a:lnTo>
                    <a:pt x="1153" y="449"/>
                  </a:lnTo>
                  <a:lnTo>
                    <a:pt x="1156" y="447"/>
                  </a:lnTo>
                  <a:lnTo>
                    <a:pt x="1156" y="446"/>
                  </a:lnTo>
                  <a:lnTo>
                    <a:pt x="1159" y="444"/>
                  </a:lnTo>
                  <a:lnTo>
                    <a:pt x="1162" y="446"/>
                  </a:lnTo>
                  <a:lnTo>
                    <a:pt x="1163" y="447"/>
                  </a:lnTo>
                  <a:lnTo>
                    <a:pt x="1162" y="449"/>
                  </a:lnTo>
                  <a:lnTo>
                    <a:pt x="1160" y="450"/>
                  </a:lnTo>
                  <a:lnTo>
                    <a:pt x="1159" y="452"/>
                  </a:lnTo>
                  <a:lnTo>
                    <a:pt x="1159" y="455"/>
                  </a:lnTo>
                  <a:lnTo>
                    <a:pt x="1160" y="458"/>
                  </a:lnTo>
                  <a:lnTo>
                    <a:pt x="1163" y="459"/>
                  </a:lnTo>
                  <a:lnTo>
                    <a:pt x="1163" y="461"/>
                  </a:lnTo>
                  <a:lnTo>
                    <a:pt x="1163" y="462"/>
                  </a:lnTo>
                  <a:lnTo>
                    <a:pt x="1168" y="461"/>
                  </a:lnTo>
                  <a:lnTo>
                    <a:pt x="1172" y="462"/>
                  </a:lnTo>
                  <a:lnTo>
                    <a:pt x="1172" y="465"/>
                  </a:lnTo>
                  <a:lnTo>
                    <a:pt x="1174" y="468"/>
                  </a:lnTo>
                  <a:lnTo>
                    <a:pt x="1175" y="465"/>
                  </a:lnTo>
                  <a:lnTo>
                    <a:pt x="1181" y="467"/>
                  </a:lnTo>
                  <a:lnTo>
                    <a:pt x="1184" y="465"/>
                  </a:lnTo>
                  <a:lnTo>
                    <a:pt x="1186" y="467"/>
                  </a:lnTo>
                  <a:lnTo>
                    <a:pt x="1187" y="470"/>
                  </a:lnTo>
                  <a:lnTo>
                    <a:pt x="1186" y="471"/>
                  </a:lnTo>
                  <a:lnTo>
                    <a:pt x="1187" y="471"/>
                  </a:lnTo>
                  <a:lnTo>
                    <a:pt x="1195" y="468"/>
                  </a:lnTo>
                  <a:lnTo>
                    <a:pt x="1193" y="467"/>
                  </a:lnTo>
                  <a:lnTo>
                    <a:pt x="1196" y="465"/>
                  </a:lnTo>
                  <a:lnTo>
                    <a:pt x="1199" y="471"/>
                  </a:lnTo>
                  <a:lnTo>
                    <a:pt x="1199" y="473"/>
                  </a:lnTo>
                  <a:lnTo>
                    <a:pt x="1199" y="474"/>
                  </a:lnTo>
                  <a:lnTo>
                    <a:pt x="1195" y="479"/>
                  </a:lnTo>
                  <a:lnTo>
                    <a:pt x="1195" y="483"/>
                  </a:lnTo>
                  <a:lnTo>
                    <a:pt x="1195" y="486"/>
                  </a:lnTo>
                  <a:lnTo>
                    <a:pt x="1195" y="488"/>
                  </a:lnTo>
                  <a:lnTo>
                    <a:pt x="1196" y="488"/>
                  </a:lnTo>
                  <a:lnTo>
                    <a:pt x="1196" y="494"/>
                  </a:lnTo>
                  <a:lnTo>
                    <a:pt x="1199" y="498"/>
                  </a:lnTo>
                  <a:lnTo>
                    <a:pt x="1196" y="498"/>
                  </a:lnTo>
                  <a:lnTo>
                    <a:pt x="1195" y="500"/>
                  </a:lnTo>
                  <a:lnTo>
                    <a:pt x="1195" y="501"/>
                  </a:lnTo>
                  <a:lnTo>
                    <a:pt x="1177" y="500"/>
                  </a:lnTo>
                  <a:lnTo>
                    <a:pt x="1174" y="498"/>
                  </a:lnTo>
                  <a:lnTo>
                    <a:pt x="1171" y="498"/>
                  </a:lnTo>
                  <a:lnTo>
                    <a:pt x="1169" y="500"/>
                  </a:lnTo>
                  <a:lnTo>
                    <a:pt x="1175" y="500"/>
                  </a:lnTo>
                  <a:lnTo>
                    <a:pt x="1180" y="504"/>
                  </a:lnTo>
                  <a:lnTo>
                    <a:pt x="1192" y="504"/>
                  </a:lnTo>
                  <a:lnTo>
                    <a:pt x="1195" y="504"/>
                  </a:lnTo>
                  <a:lnTo>
                    <a:pt x="1199" y="509"/>
                  </a:lnTo>
                  <a:lnTo>
                    <a:pt x="1199" y="512"/>
                  </a:lnTo>
                  <a:lnTo>
                    <a:pt x="1199" y="513"/>
                  </a:lnTo>
                  <a:lnTo>
                    <a:pt x="1196" y="524"/>
                  </a:lnTo>
                  <a:lnTo>
                    <a:pt x="1201" y="524"/>
                  </a:lnTo>
                  <a:lnTo>
                    <a:pt x="1204" y="524"/>
                  </a:lnTo>
                  <a:lnTo>
                    <a:pt x="1202" y="525"/>
                  </a:lnTo>
                  <a:lnTo>
                    <a:pt x="1199" y="528"/>
                  </a:lnTo>
                  <a:lnTo>
                    <a:pt x="1199" y="530"/>
                  </a:lnTo>
                  <a:lnTo>
                    <a:pt x="1202" y="530"/>
                  </a:lnTo>
                  <a:lnTo>
                    <a:pt x="1204" y="533"/>
                  </a:lnTo>
                  <a:lnTo>
                    <a:pt x="1204" y="534"/>
                  </a:lnTo>
                  <a:lnTo>
                    <a:pt x="1202" y="534"/>
                  </a:lnTo>
                  <a:lnTo>
                    <a:pt x="1201" y="534"/>
                  </a:lnTo>
                  <a:lnTo>
                    <a:pt x="1195" y="539"/>
                  </a:lnTo>
                  <a:lnTo>
                    <a:pt x="1195" y="536"/>
                  </a:lnTo>
                  <a:lnTo>
                    <a:pt x="1193" y="534"/>
                  </a:lnTo>
                  <a:lnTo>
                    <a:pt x="1190" y="534"/>
                  </a:lnTo>
                  <a:lnTo>
                    <a:pt x="1192" y="539"/>
                  </a:lnTo>
                  <a:lnTo>
                    <a:pt x="1192" y="540"/>
                  </a:lnTo>
                  <a:lnTo>
                    <a:pt x="1186" y="542"/>
                  </a:lnTo>
                  <a:lnTo>
                    <a:pt x="1187" y="543"/>
                  </a:lnTo>
                  <a:lnTo>
                    <a:pt x="1192" y="543"/>
                  </a:lnTo>
                  <a:lnTo>
                    <a:pt x="1193" y="546"/>
                  </a:lnTo>
                  <a:lnTo>
                    <a:pt x="1201" y="539"/>
                  </a:lnTo>
                  <a:lnTo>
                    <a:pt x="1213" y="537"/>
                  </a:lnTo>
                  <a:lnTo>
                    <a:pt x="1216" y="539"/>
                  </a:lnTo>
                  <a:lnTo>
                    <a:pt x="1217" y="546"/>
                  </a:lnTo>
                  <a:lnTo>
                    <a:pt x="1219" y="548"/>
                  </a:lnTo>
                  <a:lnTo>
                    <a:pt x="1220" y="552"/>
                  </a:lnTo>
                  <a:lnTo>
                    <a:pt x="1219" y="561"/>
                  </a:lnTo>
                  <a:lnTo>
                    <a:pt x="1202" y="572"/>
                  </a:lnTo>
                  <a:lnTo>
                    <a:pt x="1219" y="563"/>
                  </a:lnTo>
                  <a:lnTo>
                    <a:pt x="1222" y="551"/>
                  </a:lnTo>
                  <a:lnTo>
                    <a:pt x="1225" y="548"/>
                  </a:lnTo>
                  <a:lnTo>
                    <a:pt x="1225" y="554"/>
                  </a:lnTo>
                  <a:lnTo>
                    <a:pt x="1223" y="555"/>
                  </a:lnTo>
                  <a:lnTo>
                    <a:pt x="1226" y="552"/>
                  </a:lnTo>
                  <a:lnTo>
                    <a:pt x="1228" y="555"/>
                  </a:lnTo>
                  <a:lnTo>
                    <a:pt x="1226" y="557"/>
                  </a:lnTo>
                  <a:lnTo>
                    <a:pt x="1228" y="563"/>
                  </a:lnTo>
                  <a:lnTo>
                    <a:pt x="1231" y="558"/>
                  </a:lnTo>
                  <a:lnTo>
                    <a:pt x="1240" y="552"/>
                  </a:lnTo>
                  <a:lnTo>
                    <a:pt x="1246" y="551"/>
                  </a:lnTo>
                  <a:lnTo>
                    <a:pt x="1250" y="540"/>
                  </a:lnTo>
                  <a:lnTo>
                    <a:pt x="1253" y="542"/>
                  </a:lnTo>
                  <a:lnTo>
                    <a:pt x="1256" y="543"/>
                  </a:lnTo>
                  <a:lnTo>
                    <a:pt x="1258" y="548"/>
                  </a:lnTo>
                  <a:lnTo>
                    <a:pt x="1256" y="552"/>
                  </a:lnTo>
                  <a:lnTo>
                    <a:pt x="1261" y="545"/>
                  </a:lnTo>
                  <a:lnTo>
                    <a:pt x="1255" y="537"/>
                  </a:lnTo>
                  <a:lnTo>
                    <a:pt x="1258" y="540"/>
                  </a:lnTo>
                  <a:lnTo>
                    <a:pt x="1259" y="539"/>
                  </a:lnTo>
                  <a:lnTo>
                    <a:pt x="1261" y="537"/>
                  </a:lnTo>
                  <a:lnTo>
                    <a:pt x="1259" y="536"/>
                  </a:lnTo>
                  <a:lnTo>
                    <a:pt x="1261" y="533"/>
                  </a:lnTo>
                  <a:lnTo>
                    <a:pt x="1262" y="533"/>
                  </a:lnTo>
                  <a:lnTo>
                    <a:pt x="1264" y="530"/>
                  </a:lnTo>
                  <a:lnTo>
                    <a:pt x="1262" y="525"/>
                  </a:lnTo>
                  <a:lnTo>
                    <a:pt x="1264" y="527"/>
                  </a:lnTo>
                  <a:lnTo>
                    <a:pt x="1265" y="524"/>
                  </a:lnTo>
                  <a:lnTo>
                    <a:pt x="1268" y="522"/>
                  </a:lnTo>
                  <a:lnTo>
                    <a:pt x="1268" y="521"/>
                  </a:lnTo>
                  <a:lnTo>
                    <a:pt x="1271" y="519"/>
                  </a:lnTo>
                  <a:lnTo>
                    <a:pt x="1264" y="510"/>
                  </a:lnTo>
                  <a:lnTo>
                    <a:pt x="1270" y="500"/>
                  </a:lnTo>
                  <a:lnTo>
                    <a:pt x="1273" y="498"/>
                  </a:lnTo>
                  <a:lnTo>
                    <a:pt x="1276" y="495"/>
                  </a:lnTo>
                  <a:lnTo>
                    <a:pt x="1274" y="494"/>
                  </a:lnTo>
                  <a:lnTo>
                    <a:pt x="1276" y="491"/>
                  </a:lnTo>
                  <a:lnTo>
                    <a:pt x="1279" y="491"/>
                  </a:lnTo>
                  <a:lnTo>
                    <a:pt x="1282" y="491"/>
                  </a:lnTo>
                  <a:lnTo>
                    <a:pt x="1283" y="494"/>
                  </a:lnTo>
                  <a:lnTo>
                    <a:pt x="1282" y="495"/>
                  </a:lnTo>
                  <a:lnTo>
                    <a:pt x="1285" y="495"/>
                  </a:lnTo>
                  <a:lnTo>
                    <a:pt x="1283" y="498"/>
                  </a:lnTo>
                  <a:lnTo>
                    <a:pt x="1285" y="500"/>
                  </a:lnTo>
                  <a:lnTo>
                    <a:pt x="1285" y="504"/>
                  </a:lnTo>
                  <a:lnTo>
                    <a:pt x="1283" y="506"/>
                  </a:lnTo>
                  <a:lnTo>
                    <a:pt x="1286" y="504"/>
                  </a:lnTo>
                  <a:lnTo>
                    <a:pt x="1288" y="506"/>
                  </a:lnTo>
                  <a:lnTo>
                    <a:pt x="1286" y="513"/>
                  </a:lnTo>
                  <a:lnTo>
                    <a:pt x="1291" y="513"/>
                  </a:lnTo>
                  <a:lnTo>
                    <a:pt x="1289" y="513"/>
                  </a:lnTo>
                  <a:lnTo>
                    <a:pt x="1289" y="516"/>
                  </a:lnTo>
                  <a:lnTo>
                    <a:pt x="1292" y="516"/>
                  </a:lnTo>
                  <a:lnTo>
                    <a:pt x="1295" y="518"/>
                  </a:lnTo>
                  <a:lnTo>
                    <a:pt x="1291" y="522"/>
                  </a:lnTo>
                  <a:lnTo>
                    <a:pt x="1295" y="522"/>
                  </a:lnTo>
                  <a:lnTo>
                    <a:pt x="1295" y="525"/>
                  </a:lnTo>
                  <a:lnTo>
                    <a:pt x="1297" y="522"/>
                  </a:lnTo>
                  <a:lnTo>
                    <a:pt x="1298" y="522"/>
                  </a:lnTo>
                  <a:lnTo>
                    <a:pt x="1298" y="527"/>
                  </a:lnTo>
                  <a:lnTo>
                    <a:pt x="1300" y="525"/>
                  </a:lnTo>
                  <a:lnTo>
                    <a:pt x="1301" y="527"/>
                  </a:lnTo>
                  <a:lnTo>
                    <a:pt x="1301" y="530"/>
                  </a:lnTo>
                  <a:lnTo>
                    <a:pt x="1298" y="531"/>
                  </a:lnTo>
                  <a:lnTo>
                    <a:pt x="1292" y="531"/>
                  </a:lnTo>
                  <a:lnTo>
                    <a:pt x="1288" y="534"/>
                  </a:lnTo>
                  <a:lnTo>
                    <a:pt x="1286" y="536"/>
                  </a:lnTo>
                  <a:lnTo>
                    <a:pt x="1291" y="533"/>
                  </a:lnTo>
                  <a:lnTo>
                    <a:pt x="1292" y="534"/>
                  </a:lnTo>
                  <a:lnTo>
                    <a:pt x="1294" y="533"/>
                  </a:lnTo>
                  <a:lnTo>
                    <a:pt x="1298" y="533"/>
                  </a:lnTo>
                  <a:lnTo>
                    <a:pt x="1303" y="531"/>
                  </a:lnTo>
                  <a:lnTo>
                    <a:pt x="1304" y="533"/>
                  </a:lnTo>
                  <a:lnTo>
                    <a:pt x="1303" y="536"/>
                  </a:lnTo>
                  <a:lnTo>
                    <a:pt x="1304" y="536"/>
                  </a:lnTo>
                  <a:lnTo>
                    <a:pt x="1304" y="539"/>
                  </a:lnTo>
                  <a:lnTo>
                    <a:pt x="1304" y="540"/>
                  </a:lnTo>
                  <a:lnTo>
                    <a:pt x="1306" y="540"/>
                  </a:lnTo>
                  <a:lnTo>
                    <a:pt x="1308" y="540"/>
                  </a:lnTo>
                  <a:lnTo>
                    <a:pt x="1307" y="543"/>
                  </a:lnTo>
                  <a:lnTo>
                    <a:pt x="1308" y="545"/>
                  </a:lnTo>
                  <a:lnTo>
                    <a:pt x="1310" y="546"/>
                  </a:lnTo>
                  <a:lnTo>
                    <a:pt x="1310" y="548"/>
                  </a:lnTo>
                  <a:lnTo>
                    <a:pt x="1303" y="549"/>
                  </a:lnTo>
                  <a:lnTo>
                    <a:pt x="1301" y="548"/>
                  </a:lnTo>
                  <a:lnTo>
                    <a:pt x="1300" y="549"/>
                  </a:lnTo>
                  <a:lnTo>
                    <a:pt x="1300" y="551"/>
                  </a:lnTo>
                  <a:lnTo>
                    <a:pt x="1301" y="552"/>
                  </a:lnTo>
                  <a:lnTo>
                    <a:pt x="1314" y="551"/>
                  </a:lnTo>
                  <a:lnTo>
                    <a:pt x="1314" y="554"/>
                  </a:lnTo>
                  <a:lnTo>
                    <a:pt x="1313" y="555"/>
                  </a:lnTo>
                  <a:lnTo>
                    <a:pt x="1311" y="557"/>
                  </a:lnTo>
                  <a:lnTo>
                    <a:pt x="1313" y="558"/>
                  </a:lnTo>
                  <a:lnTo>
                    <a:pt x="1311" y="560"/>
                  </a:lnTo>
                  <a:lnTo>
                    <a:pt x="1307" y="561"/>
                  </a:lnTo>
                  <a:lnTo>
                    <a:pt x="1304" y="566"/>
                  </a:lnTo>
                  <a:lnTo>
                    <a:pt x="1307" y="566"/>
                  </a:lnTo>
                  <a:lnTo>
                    <a:pt x="1310" y="563"/>
                  </a:lnTo>
                  <a:lnTo>
                    <a:pt x="1313" y="563"/>
                  </a:lnTo>
                  <a:lnTo>
                    <a:pt x="1316" y="561"/>
                  </a:lnTo>
                  <a:lnTo>
                    <a:pt x="1319" y="566"/>
                  </a:lnTo>
                  <a:lnTo>
                    <a:pt x="1317" y="566"/>
                  </a:lnTo>
                  <a:lnTo>
                    <a:pt x="1314" y="569"/>
                  </a:lnTo>
                  <a:lnTo>
                    <a:pt x="1314" y="570"/>
                  </a:lnTo>
                  <a:lnTo>
                    <a:pt x="1317" y="569"/>
                  </a:lnTo>
                  <a:lnTo>
                    <a:pt x="1320" y="570"/>
                  </a:lnTo>
                  <a:lnTo>
                    <a:pt x="1323" y="573"/>
                  </a:lnTo>
                  <a:lnTo>
                    <a:pt x="1326" y="576"/>
                  </a:lnTo>
                  <a:lnTo>
                    <a:pt x="1326" y="578"/>
                  </a:lnTo>
                  <a:lnTo>
                    <a:pt x="1320" y="582"/>
                  </a:lnTo>
                  <a:lnTo>
                    <a:pt x="1317" y="582"/>
                  </a:lnTo>
                  <a:lnTo>
                    <a:pt x="1317" y="585"/>
                  </a:lnTo>
                  <a:lnTo>
                    <a:pt x="1326" y="584"/>
                  </a:lnTo>
                  <a:lnTo>
                    <a:pt x="1328" y="587"/>
                  </a:lnTo>
                  <a:lnTo>
                    <a:pt x="1326" y="590"/>
                  </a:lnTo>
                  <a:lnTo>
                    <a:pt x="1334" y="593"/>
                  </a:lnTo>
                  <a:lnTo>
                    <a:pt x="1335" y="597"/>
                  </a:lnTo>
                  <a:lnTo>
                    <a:pt x="1328" y="603"/>
                  </a:lnTo>
                  <a:lnTo>
                    <a:pt x="1329" y="608"/>
                  </a:lnTo>
                  <a:lnTo>
                    <a:pt x="1326" y="608"/>
                  </a:lnTo>
                  <a:lnTo>
                    <a:pt x="1319" y="603"/>
                  </a:lnTo>
                  <a:lnTo>
                    <a:pt x="1317" y="605"/>
                  </a:lnTo>
                  <a:lnTo>
                    <a:pt x="1322" y="606"/>
                  </a:lnTo>
                  <a:lnTo>
                    <a:pt x="1322" y="608"/>
                  </a:lnTo>
                  <a:lnTo>
                    <a:pt x="1310" y="609"/>
                  </a:lnTo>
                  <a:lnTo>
                    <a:pt x="1328" y="611"/>
                  </a:lnTo>
                  <a:lnTo>
                    <a:pt x="1329" y="612"/>
                  </a:lnTo>
                  <a:lnTo>
                    <a:pt x="1326" y="612"/>
                  </a:lnTo>
                  <a:lnTo>
                    <a:pt x="1325" y="614"/>
                  </a:lnTo>
                  <a:lnTo>
                    <a:pt x="1325" y="615"/>
                  </a:lnTo>
                  <a:lnTo>
                    <a:pt x="1329" y="618"/>
                  </a:lnTo>
                  <a:lnTo>
                    <a:pt x="1329" y="620"/>
                  </a:lnTo>
                  <a:lnTo>
                    <a:pt x="1326" y="620"/>
                  </a:lnTo>
                  <a:lnTo>
                    <a:pt x="1325" y="623"/>
                  </a:lnTo>
                  <a:lnTo>
                    <a:pt x="1335" y="621"/>
                  </a:lnTo>
                  <a:lnTo>
                    <a:pt x="1337" y="629"/>
                  </a:lnTo>
                  <a:lnTo>
                    <a:pt x="1338" y="629"/>
                  </a:lnTo>
                  <a:lnTo>
                    <a:pt x="1337" y="632"/>
                  </a:lnTo>
                  <a:lnTo>
                    <a:pt x="1346" y="632"/>
                  </a:lnTo>
                  <a:lnTo>
                    <a:pt x="1347" y="633"/>
                  </a:lnTo>
                  <a:lnTo>
                    <a:pt x="1347" y="636"/>
                  </a:lnTo>
                  <a:lnTo>
                    <a:pt x="1350" y="635"/>
                  </a:lnTo>
                  <a:lnTo>
                    <a:pt x="1353" y="635"/>
                  </a:lnTo>
                  <a:lnTo>
                    <a:pt x="1353" y="639"/>
                  </a:lnTo>
                  <a:lnTo>
                    <a:pt x="1352" y="641"/>
                  </a:lnTo>
                  <a:lnTo>
                    <a:pt x="1353" y="642"/>
                  </a:lnTo>
                  <a:lnTo>
                    <a:pt x="1353" y="645"/>
                  </a:lnTo>
                  <a:lnTo>
                    <a:pt x="1350" y="648"/>
                  </a:lnTo>
                  <a:lnTo>
                    <a:pt x="1350" y="650"/>
                  </a:lnTo>
                  <a:lnTo>
                    <a:pt x="1355" y="648"/>
                  </a:lnTo>
                  <a:lnTo>
                    <a:pt x="1359" y="651"/>
                  </a:lnTo>
                  <a:lnTo>
                    <a:pt x="1361" y="650"/>
                  </a:lnTo>
                  <a:lnTo>
                    <a:pt x="1364" y="648"/>
                  </a:lnTo>
                  <a:lnTo>
                    <a:pt x="1364" y="651"/>
                  </a:lnTo>
                  <a:lnTo>
                    <a:pt x="1367" y="651"/>
                  </a:lnTo>
                  <a:lnTo>
                    <a:pt x="1364" y="660"/>
                  </a:lnTo>
                  <a:lnTo>
                    <a:pt x="1370" y="653"/>
                  </a:lnTo>
                  <a:lnTo>
                    <a:pt x="1373" y="651"/>
                  </a:lnTo>
                  <a:lnTo>
                    <a:pt x="1371" y="656"/>
                  </a:lnTo>
                  <a:lnTo>
                    <a:pt x="1373" y="656"/>
                  </a:lnTo>
                  <a:lnTo>
                    <a:pt x="1374" y="653"/>
                  </a:lnTo>
                  <a:lnTo>
                    <a:pt x="1376" y="660"/>
                  </a:lnTo>
                  <a:lnTo>
                    <a:pt x="1379" y="662"/>
                  </a:lnTo>
                  <a:lnTo>
                    <a:pt x="1386" y="665"/>
                  </a:lnTo>
                  <a:lnTo>
                    <a:pt x="1388" y="663"/>
                  </a:lnTo>
                  <a:lnTo>
                    <a:pt x="1388" y="662"/>
                  </a:lnTo>
                  <a:lnTo>
                    <a:pt x="1391" y="659"/>
                  </a:lnTo>
                  <a:lnTo>
                    <a:pt x="1394" y="662"/>
                  </a:lnTo>
                  <a:lnTo>
                    <a:pt x="1392" y="665"/>
                  </a:lnTo>
                  <a:lnTo>
                    <a:pt x="1395" y="665"/>
                  </a:lnTo>
                  <a:lnTo>
                    <a:pt x="1398" y="666"/>
                  </a:lnTo>
                  <a:lnTo>
                    <a:pt x="1400" y="668"/>
                  </a:lnTo>
                  <a:lnTo>
                    <a:pt x="1401" y="670"/>
                  </a:lnTo>
                  <a:lnTo>
                    <a:pt x="1400" y="672"/>
                  </a:lnTo>
                  <a:lnTo>
                    <a:pt x="1400" y="673"/>
                  </a:lnTo>
                  <a:lnTo>
                    <a:pt x="1397" y="675"/>
                  </a:lnTo>
                  <a:lnTo>
                    <a:pt x="1395" y="673"/>
                  </a:lnTo>
                  <a:lnTo>
                    <a:pt x="1392" y="673"/>
                  </a:lnTo>
                  <a:lnTo>
                    <a:pt x="1388" y="676"/>
                  </a:lnTo>
                  <a:lnTo>
                    <a:pt x="1388" y="678"/>
                  </a:lnTo>
                  <a:lnTo>
                    <a:pt x="1382" y="681"/>
                  </a:lnTo>
                  <a:lnTo>
                    <a:pt x="1368" y="684"/>
                  </a:lnTo>
                  <a:lnTo>
                    <a:pt x="1365" y="687"/>
                  </a:lnTo>
                  <a:lnTo>
                    <a:pt x="1370" y="687"/>
                  </a:lnTo>
                  <a:lnTo>
                    <a:pt x="1377" y="682"/>
                  </a:lnTo>
                  <a:lnTo>
                    <a:pt x="1380" y="682"/>
                  </a:lnTo>
                  <a:lnTo>
                    <a:pt x="1365" y="690"/>
                  </a:lnTo>
                  <a:lnTo>
                    <a:pt x="1361" y="690"/>
                  </a:lnTo>
                  <a:lnTo>
                    <a:pt x="1355" y="696"/>
                  </a:lnTo>
                  <a:lnTo>
                    <a:pt x="1352" y="696"/>
                  </a:lnTo>
                  <a:lnTo>
                    <a:pt x="1349" y="693"/>
                  </a:lnTo>
                  <a:lnTo>
                    <a:pt x="1344" y="691"/>
                  </a:lnTo>
                  <a:lnTo>
                    <a:pt x="1340" y="691"/>
                  </a:lnTo>
                  <a:lnTo>
                    <a:pt x="1340" y="694"/>
                  </a:lnTo>
                  <a:lnTo>
                    <a:pt x="1350" y="697"/>
                  </a:lnTo>
                  <a:lnTo>
                    <a:pt x="1353" y="699"/>
                  </a:lnTo>
                  <a:lnTo>
                    <a:pt x="1352" y="706"/>
                  </a:lnTo>
                  <a:lnTo>
                    <a:pt x="1361" y="702"/>
                  </a:lnTo>
                  <a:lnTo>
                    <a:pt x="1362" y="700"/>
                  </a:lnTo>
                  <a:lnTo>
                    <a:pt x="1368" y="694"/>
                  </a:lnTo>
                  <a:lnTo>
                    <a:pt x="1374" y="691"/>
                  </a:lnTo>
                  <a:lnTo>
                    <a:pt x="1377" y="688"/>
                  </a:lnTo>
                  <a:lnTo>
                    <a:pt x="1380" y="685"/>
                  </a:lnTo>
                  <a:lnTo>
                    <a:pt x="1389" y="684"/>
                  </a:lnTo>
                  <a:lnTo>
                    <a:pt x="1394" y="684"/>
                  </a:lnTo>
                  <a:lnTo>
                    <a:pt x="1397" y="684"/>
                  </a:lnTo>
                  <a:lnTo>
                    <a:pt x="1389" y="681"/>
                  </a:lnTo>
                  <a:lnTo>
                    <a:pt x="1383" y="682"/>
                  </a:lnTo>
                  <a:lnTo>
                    <a:pt x="1392" y="679"/>
                  </a:lnTo>
                  <a:lnTo>
                    <a:pt x="1403" y="681"/>
                  </a:lnTo>
                  <a:lnTo>
                    <a:pt x="1404" y="682"/>
                  </a:lnTo>
                  <a:lnTo>
                    <a:pt x="1404" y="685"/>
                  </a:lnTo>
                  <a:lnTo>
                    <a:pt x="1406" y="691"/>
                  </a:lnTo>
                  <a:lnTo>
                    <a:pt x="1403" y="694"/>
                  </a:lnTo>
                  <a:lnTo>
                    <a:pt x="1403" y="703"/>
                  </a:lnTo>
                  <a:lnTo>
                    <a:pt x="1404" y="703"/>
                  </a:lnTo>
                  <a:lnTo>
                    <a:pt x="1407" y="694"/>
                  </a:lnTo>
                  <a:lnTo>
                    <a:pt x="1410" y="693"/>
                  </a:lnTo>
                  <a:lnTo>
                    <a:pt x="1415" y="693"/>
                  </a:lnTo>
                  <a:lnTo>
                    <a:pt x="1416" y="693"/>
                  </a:lnTo>
                  <a:lnTo>
                    <a:pt x="1416" y="694"/>
                  </a:lnTo>
                  <a:lnTo>
                    <a:pt x="1427" y="699"/>
                  </a:lnTo>
                  <a:lnTo>
                    <a:pt x="1425" y="700"/>
                  </a:lnTo>
                  <a:lnTo>
                    <a:pt x="1427" y="703"/>
                  </a:lnTo>
                  <a:lnTo>
                    <a:pt x="1428" y="705"/>
                  </a:lnTo>
                  <a:lnTo>
                    <a:pt x="1428" y="706"/>
                  </a:lnTo>
                  <a:lnTo>
                    <a:pt x="1430" y="708"/>
                  </a:lnTo>
                  <a:lnTo>
                    <a:pt x="1430" y="709"/>
                  </a:lnTo>
                  <a:lnTo>
                    <a:pt x="1428" y="711"/>
                  </a:lnTo>
                  <a:lnTo>
                    <a:pt x="1427" y="712"/>
                  </a:lnTo>
                  <a:lnTo>
                    <a:pt x="1421" y="709"/>
                  </a:lnTo>
                  <a:lnTo>
                    <a:pt x="1422" y="712"/>
                  </a:lnTo>
                  <a:lnTo>
                    <a:pt x="1424" y="714"/>
                  </a:lnTo>
                  <a:lnTo>
                    <a:pt x="1427" y="714"/>
                  </a:lnTo>
                  <a:lnTo>
                    <a:pt x="1428" y="718"/>
                  </a:lnTo>
                  <a:lnTo>
                    <a:pt x="1427" y="718"/>
                  </a:lnTo>
                  <a:lnTo>
                    <a:pt x="1427" y="720"/>
                  </a:lnTo>
                  <a:lnTo>
                    <a:pt x="1430" y="724"/>
                  </a:lnTo>
                  <a:lnTo>
                    <a:pt x="1427" y="724"/>
                  </a:lnTo>
                  <a:lnTo>
                    <a:pt x="1425" y="726"/>
                  </a:lnTo>
                  <a:lnTo>
                    <a:pt x="1430" y="729"/>
                  </a:lnTo>
                  <a:lnTo>
                    <a:pt x="1431" y="732"/>
                  </a:lnTo>
                  <a:lnTo>
                    <a:pt x="1425" y="730"/>
                  </a:lnTo>
                  <a:lnTo>
                    <a:pt x="1427" y="732"/>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58" name="Freeform 932"/>
            <p:cNvSpPr>
              <a:spLocks/>
            </p:cNvSpPr>
            <p:nvPr/>
          </p:nvSpPr>
          <p:spPr bwMode="auto">
            <a:xfrm>
              <a:off x="1708" y="1834"/>
              <a:ext cx="28" cy="36"/>
            </a:xfrm>
            <a:custGeom>
              <a:avLst/>
              <a:gdLst>
                <a:gd name="T0" fmla="*/ 27 w 28"/>
                <a:gd name="T1" fmla="*/ 19 h 36"/>
                <a:gd name="T2" fmla="*/ 24 w 28"/>
                <a:gd name="T3" fmla="*/ 18 h 36"/>
                <a:gd name="T4" fmla="*/ 21 w 28"/>
                <a:gd name="T5" fmla="*/ 22 h 36"/>
                <a:gd name="T6" fmla="*/ 21 w 28"/>
                <a:gd name="T7" fmla="*/ 19 h 36"/>
                <a:gd name="T8" fmla="*/ 15 w 28"/>
                <a:gd name="T9" fmla="*/ 22 h 36"/>
                <a:gd name="T10" fmla="*/ 13 w 28"/>
                <a:gd name="T11" fmla="*/ 22 h 36"/>
                <a:gd name="T12" fmla="*/ 16 w 28"/>
                <a:gd name="T13" fmla="*/ 18 h 36"/>
                <a:gd name="T14" fmla="*/ 15 w 28"/>
                <a:gd name="T15" fmla="*/ 16 h 36"/>
                <a:gd name="T16" fmla="*/ 18 w 28"/>
                <a:gd name="T17" fmla="*/ 4 h 36"/>
                <a:gd name="T18" fmla="*/ 18 w 28"/>
                <a:gd name="T19" fmla="*/ 1 h 36"/>
                <a:gd name="T20" fmla="*/ 16 w 28"/>
                <a:gd name="T21" fmla="*/ 1 h 36"/>
                <a:gd name="T22" fmla="*/ 15 w 28"/>
                <a:gd name="T23" fmla="*/ 0 h 36"/>
                <a:gd name="T24" fmla="*/ 15 w 28"/>
                <a:gd name="T25" fmla="*/ 1 h 36"/>
                <a:gd name="T26" fmla="*/ 13 w 28"/>
                <a:gd name="T27" fmla="*/ 0 h 36"/>
                <a:gd name="T28" fmla="*/ 13 w 28"/>
                <a:gd name="T29" fmla="*/ 3 h 36"/>
                <a:gd name="T30" fmla="*/ 1 w 28"/>
                <a:gd name="T31" fmla="*/ 21 h 36"/>
                <a:gd name="T32" fmla="*/ 0 w 28"/>
                <a:gd name="T33" fmla="*/ 30 h 36"/>
                <a:gd name="T34" fmla="*/ 3 w 28"/>
                <a:gd name="T35" fmla="*/ 34 h 36"/>
                <a:gd name="T36" fmla="*/ 6 w 28"/>
                <a:gd name="T37" fmla="*/ 36 h 36"/>
                <a:gd name="T38" fmla="*/ 10 w 28"/>
                <a:gd name="T39" fmla="*/ 33 h 36"/>
                <a:gd name="T40" fmla="*/ 16 w 28"/>
                <a:gd name="T41" fmla="*/ 34 h 36"/>
                <a:gd name="T42" fmla="*/ 21 w 28"/>
                <a:gd name="T43" fmla="*/ 31 h 36"/>
                <a:gd name="T44" fmla="*/ 25 w 28"/>
                <a:gd name="T45" fmla="*/ 27 h 36"/>
                <a:gd name="T46" fmla="*/ 27 w 28"/>
                <a:gd name="T47" fmla="*/ 25 h 36"/>
                <a:gd name="T48" fmla="*/ 28 w 28"/>
                <a:gd name="T49" fmla="*/ 24 h 36"/>
                <a:gd name="T50" fmla="*/ 25 w 28"/>
                <a:gd name="T51" fmla="*/ 24 h 36"/>
                <a:gd name="T52" fmla="*/ 27 w 28"/>
                <a:gd name="T53" fmla="*/ 19 h 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
                <a:gd name="T82" fmla="*/ 0 h 36"/>
                <a:gd name="T83" fmla="*/ 28 w 28"/>
                <a:gd name="T84" fmla="*/ 36 h 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 h="36">
                  <a:moveTo>
                    <a:pt x="27" y="19"/>
                  </a:moveTo>
                  <a:lnTo>
                    <a:pt x="24" y="18"/>
                  </a:lnTo>
                  <a:lnTo>
                    <a:pt x="21" y="22"/>
                  </a:lnTo>
                  <a:lnTo>
                    <a:pt x="21" y="19"/>
                  </a:lnTo>
                  <a:lnTo>
                    <a:pt x="15" y="22"/>
                  </a:lnTo>
                  <a:lnTo>
                    <a:pt x="13" y="22"/>
                  </a:lnTo>
                  <a:lnTo>
                    <a:pt x="16" y="18"/>
                  </a:lnTo>
                  <a:lnTo>
                    <a:pt x="15" y="16"/>
                  </a:lnTo>
                  <a:lnTo>
                    <a:pt x="18" y="4"/>
                  </a:lnTo>
                  <a:lnTo>
                    <a:pt x="18" y="1"/>
                  </a:lnTo>
                  <a:lnTo>
                    <a:pt x="16" y="1"/>
                  </a:lnTo>
                  <a:lnTo>
                    <a:pt x="15" y="0"/>
                  </a:lnTo>
                  <a:lnTo>
                    <a:pt x="15" y="1"/>
                  </a:lnTo>
                  <a:lnTo>
                    <a:pt x="13" y="0"/>
                  </a:lnTo>
                  <a:lnTo>
                    <a:pt x="13" y="3"/>
                  </a:lnTo>
                  <a:lnTo>
                    <a:pt x="1" y="21"/>
                  </a:lnTo>
                  <a:lnTo>
                    <a:pt x="0" y="30"/>
                  </a:lnTo>
                  <a:lnTo>
                    <a:pt x="3" y="34"/>
                  </a:lnTo>
                  <a:lnTo>
                    <a:pt x="6" y="36"/>
                  </a:lnTo>
                  <a:lnTo>
                    <a:pt x="10" y="33"/>
                  </a:lnTo>
                  <a:lnTo>
                    <a:pt x="16" y="34"/>
                  </a:lnTo>
                  <a:lnTo>
                    <a:pt x="21" y="31"/>
                  </a:lnTo>
                  <a:lnTo>
                    <a:pt x="25" y="27"/>
                  </a:lnTo>
                  <a:lnTo>
                    <a:pt x="27" y="25"/>
                  </a:lnTo>
                  <a:lnTo>
                    <a:pt x="28" y="24"/>
                  </a:lnTo>
                  <a:lnTo>
                    <a:pt x="25" y="24"/>
                  </a:lnTo>
                  <a:lnTo>
                    <a:pt x="27" y="19"/>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59" name="Freeform 933"/>
            <p:cNvSpPr>
              <a:spLocks/>
            </p:cNvSpPr>
            <p:nvPr/>
          </p:nvSpPr>
          <p:spPr bwMode="auto">
            <a:xfrm>
              <a:off x="1088" y="489"/>
              <a:ext cx="60" cy="98"/>
            </a:xfrm>
            <a:custGeom>
              <a:avLst/>
              <a:gdLst>
                <a:gd name="T0" fmla="*/ 60 w 60"/>
                <a:gd name="T1" fmla="*/ 51 h 98"/>
                <a:gd name="T2" fmla="*/ 60 w 60"/>
                <a:gd name="T3" fmla="*/ 48 h 98"/>
                <a:gd name="T4" fmla="*/ 56 w 60"/>
                <a:gd name="T5" fmla="*/ 38 h 98"/>
                <a:gd name="T6" fmla="*/ 48 w 60"/>
                <a:gd name="T7" fmla="*/ 32 h 98"/>
                <a:gd name="T8" fmla="*/ 44 w 60"/>
                <a:gd name="T9" fmla="*/ 35 h 98"/>
                <a:gd name="T10" fmla="*/ 39 w 60"/>
                <a:gd name="T11" fmla="*/ 33 h 98"/>
                <a:gd name="T12" fmla="*/ 41 w 60"/>
                <a:gd name="T13" fmla="*/ 23 h 98"/>
                <a:gd name="T14" fmla="*/ 39 w 60"/>
                <a:gd name="T15" fmla="*/ 21 h 98"/>
                <a:gd name="T16" fmla="*/ 38 w 60"/>
                <a:gd name="T17" fmla="*/ 20 h 98"/>
                <a:gd name="T18" fmla="*/ 33 w 60"/>
                <a:gd name="T19" fmla="*/ 15 h 98"/>
                <a:gd name="T20" fmla="*/ 29 w 60"/>
                <a:gd name="T21" fmla="*/ 14 h 98"/>
                <a:gd name="T22" fmla="*/ 17 w 60"/>
                <a:gd name="T23" fmla="*/ 3 h 98"/>
                <a:gd name="T24" fmla="*/ 8 w 60"/>
                <a:gd name="T25" fmla="*/ 0 h 98"/>
                <a:gd name="T26" fmla="*/ 2 w 60"/>
                <a:gd name="T27" fmla="*/ 6 h 98"/>
                <a:gd name="T28" fmla="*/ 2 w 60"/>
                <a:gd name="T29" fmla="*/ 8 h 98"/>
                <a:gd name="T30" fmla="*/ 2 w 60"/>
                <a:gd name="T31" fmla="*/ 9 h 98"/>
                <a:gd name="T32" fmla="*/ 3 w 60"/>
                <a:gd name="T33" fmla="*/ 21 h 98"/>
                <a:gd name="T34" fmla="*/ 5 w 60"/>
                <a:gd name="T35" fmla="*/ 23 h 98"/>
                <a:gd name="T36" fmla="*/ 6 w 60"/>
                <a:gd name="T37" fmla="*/ 26 h 98"/>
                <a:gd name="T38" fmla="*/ 5 w 60"/>
                <a:gd name="T39" fmla="*/ 29 h 98"/>
                <a:gd name="T40" fmla="*/ 0 w 60"/>
                <a:gd name="T41" fmla="*/ 30 h 98"/>
                <a:gd name="T42" fmla="*/ 5 w 60"/>
                <a:gd name="T43" fmla="*/ 39 h 98"/>
                <a:gd name="T44" fmla="*/ 6 w 60"/>
                <a:gd name="T45" fmla="*/ 39 h 98"/>
                <a:gd name="T46" fmla="*/ 6 w 60"/>
                <a:gd name="T47" fmla="*/ 44 h 98"/>
                <a:gd name="T48" fmla="*/ 6 w 60"/>
                <a:gd name="T49" fmla="*/ 50 h 98"/>
                <a:gd name="T50" fmla="*/ 11 w 60"/>
                <a:gd name="T51" fmla="*/ 51 h 98"/>
                <a:gd name="T52" fmla="*/ 11 w 60"/>
                <a:gd name="T53" fmla="*/ 54 h 98"/>
                <a:gd name="T54" fmla="*/ 8 w 60"/>
                <a:gd name="T55" fmla="*/ 56 h 98"/>
                <a:gd name="T56" fmla="*/ 9 w 60"/>
                <a:gd name="T57" fmla="*/ 57 h 98"/>
                <a:gd name="T58" fmla="*/ 14 w 60"/>
                <a:gd name="T59" fmla="*/ 59 h 98"/>
                <a:gd name="T60" fmla="*/ 17 w 60"/>
                <a:gd name="T61" fmla="*/ 59 h 98"/>
                <a:gd name="T62" fmla="*/ 27 w 60"/>
                <a:gd name="T63" fmla="*/ 63 h 98"/>
                <a:gd name="T64" fmla="*/ 26 w 60"/>
                <a:gd name="T65" fmla="*/ 66 h 98"/>
                <a:gd name="T66" fmla="*/ 27 w 60"/>
                <a:gd name="T67" fmla="*/ 66 h 98"/>
                <a:gd name="T68" fmla="*/ 24 w 60"/>
                <a:gd name="T69" fmla="*/ 71 h 98"/>
                <a:gd name="T70" fmla="*/ 12 w 60"/>
                <a:gd name="T71" fmla="*/ 69 h 98"/>
                <a:gd name="T72" fmla="*/ 11 w 60"/>
                <a:gd name="T73" fmla="*/ 74 h 98"/>
                <a:gd name="T74" fmla="*/ 23 w 60"/>
                <a:gd name="T75" fmla="*/ 86 h 98"/>
                <a:gd name="T76" fmla="*/ 20 w 60"/>
                <a:gd name="T77" fmla="*/ 93 h 98"/>
                <a:gd name="T78" fmla="*/ 21 w 60"/>
                <a:gd name="T79" fmla="*/ 95 h 98"/>
                <a:gd name="T80" fmla="*/ 27 w 60"/>
                <a:gd name="T81" fmla="*/ 98 h 98"/>
                <a:gd name="T82" fmla="*/ 30 w 60"/>
                <a:gd name="T83" fmla="*/ 92 h 98"/>
                <a:gd name="T84" fmla="*/ 30 w 60"/>
                <a:gd name="T85" fmla="*/ 90 h 98"/>
                <a:gd name="T86" fmla="*/ 29 w 60"/>
                <a:gd name="T87" fmla="*/ 90 h 98"/>
                <a:gd name="T88" fmla="*/ 33 w 60"/>
                <a:gd name="T89" fmla="*/ 86 h 98"/>
                <a:gd name="T90" fmla="*/ 38 w 60"/>
                <a:gd name="T91" fmla="*/ 89 h 98"/>
                <a:gd name="T92" fmla="*/ 41 w 60"/>
                <a:gd name="T93" fmla="*/ 89 h 98"/>
                <a:gd name="T94" fmla="*/ 53 w 60"/>
                <a:gd name="T95" fmla="*/ 83 h 98"/>
                <a:gd name="T96" fmla="*/ 56 w 60"/>
                <a:gd name="T97" fmla="*/ 84 h 98"/>
                <a:gd name="T98" fmla="*/ 57 w 60"/>
                <a:gd name="T99" fmla="*/ 86 h 98"/>
                <a:gd name="T100" fmla="*/ 59 w 60"/>
                <a:gd name="T101" fmla="*/ 84 h 98"/>
                <a:gd name="T102" fmla="*/ 60 w 60"/>
                <a:gd name="T103" fmla="*/ 72 h 98"/>
                <a:gd name="T104" fmla="*/ 60 w 60"/>
                <a:gd name="T105" fmla="*/ 71 h 98"/>
                <a:gd name="T106" fmla="*/ 57 w 60"/>
                <a:gd name="T107" fmla="*/ 69 h 98"/>
                <a:gd name="T108" fmla="*/ 57 w 60"/>
                <a:gd name="T109" fmla="*/ 54 h 98"/>
                <a:gd name="T110" fmla="*/ 60 w 60"/>
                <a:gd name="T111" fmla="*/ 51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0"/>
                <a:gd name="T169" fmla="*/ 0 h 98"/>
                <a:gd name="T170" fmla="*/ 60 w 60"/>
                <a:gd name="T171" fmla="*/ 98 h 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0" h="98">
                  <a:moveTo>
                    <a:pt x="60" y="51"/>
                  </a:moveTo>
                  <a:lnTo>
                    <a:pt x="60" y="48"/>
                  </a:lnTo>
                  <a:lnTo>
                    <a:pt x="56" y="38"/>
                  </a:lnTo>
                  <a:lnTo>
                    <a:pt x="48" y="32"/>
                  </a:lnTo>
                  <a:lnTo>
                    <a:pt x="44" y="35"/>
                  </a:lnTo>
                  <a:lnTo>
                    <a:pt x="39" y="33"/>
                  </a:lnTo>
                  <a:lnTo>
                    <a:pt x="41" y="23"/>
                  </a:lnTo>
                  <a:lnTo>
                    <a:pt x="39" y="21"/>
                  </a:lnTo>
                  <a:lnTo>
                    <a:pt x="38" y="20"/>
                  </a:lnTo>
                  <a:lnTo>
                    <a:pt x="33" y="15"/>
                  </a:lnTo>
                  <a:lnTo>
                    <a:pt x="29" y="14"/>
                  </a:lnTo>
                  <a:lnTo>
                    <a:pt x="17" y="3"/>
                  </a:lnTo>
                  <a:lnTo>
                    <a:pt x="8" y="0"/>
                  </a:lnTo>
                  <a:lnTo>
                    <a:pt x="2" y="6"/>
                  </a:lnTo>
                  <a:lnTo>
                    <a:pt x="2" y="8"/>
                  </a:lnTo>
                  <a:lnTo>
                    <a:pt x="2" y="9"/>
                  </a:lnTo>
                  <a:lnTo>
                    <a:pt x="3" y="21"/>
                  </a:lnTo>
                  <a:lnTo>
                    <a:pt x="5" y="23"/>
                  </a:lnTo>
                  <a:lnTo>
                    <a:pt x="6" y="26"/>
                  </a:lnTo>
                  <a:lnTo>
                    <a:pt x="5" y="29"/>
                  </a:lnTo>
                  <a:lnTo>
                    <a:pt x="0" y="30"/>
                  </a:lnTo>
                  <a:lnTo>
                    <a:pt x="5" y="39"/>
                  </a:lnTo>
                  <a:lnTo>
                    <a:pt x="6" y="39"/>
                  </a:lnTo>
                  <a:lnTo>
                    <a:pt x="6" y="44"/>
                  </a:lnTo>
                  <a:lnTo>
                    <a:pt x="6" y="50"/>
                  </a:lnTo>
                  <a:lnTo>
                    <a:pt x="11" y="51"/>
                  </a:lnTo>
                  <a:lnTo>
                    <a:pt x="11" y="54"/>
                  </a:lnTo>
                  <a:lnTo>
                    <a:pt x="8" y="56"/>
                  </a:lnTo>
                  <a:lnTo>
                    <a:pt x="9" y="57"/>
                  </a:lnTo>
                  <a:lnTo>
                    <a:pt x="14" y="59"/>
                  </a:lnTo>
                  <a:lnTo>
                    <a:pt x="17" y="59"/>
                  </a:lnTo>
                  <a:lnTo>
                    <a:pt x="27" y="63"/>
                  </a:lnTo>
                  <a:lnTo>
                    <a:pt x="26" y="66"/>
                  </a:lnTo>
                  <a:lnTo>
                    <a:pt x="27" y="66"/>
                  </a:lnTo>
                  <a:lnTo>
                    <a:pt x="24" y="71"/>
                  </a:lnTo>
                  <a:lnTo>
                    <a:pt x="12" y="69"/>
                  </a:lnTo>
                  <a:lnTo>
                    <a:pt x="11" y="74"/>
                  </a:lnTo>
                  <a:lnTo>
                    <a:pt x="23" y="86"/>
                  </a:lnTo>
                  <a:lnTo>
                    <a:pt x="20" y="93"/>
                  </a:lnTo>
                  <a:lnTo>
                    <a:pt x="21" y="95"/>
                  </a:lnTo>
                  <a:lnTo>
                    <a:pt x="27" y="98"/>
                  </a:lnTo>
                  <a:lnTo>
                    <a:pt x="30" y="92"/>
                  </a:lnTo>
                  <a:lnTo>
                    <a:pt x="30" y="90"/>
                  </a:lnTo>
                  <a:lnTo>
                    <a:pt x="29" y="90"/>
                  </a:lnTo>
                  <a:lnTo>
                    <a:pt x="33" y="86"/>
                  </a:lnTo>
                  <a:lnTo>
                    <a:pt x="38" y="89"/>
                  </a:lnTo>
                  <a:lnTo>
                    <a:pt x="41" y="89"/>
                  </a:lnTo>
                  <a:lnTo>
                    <a:pt x="53" y="83"/>
                  </a:lnTo>
                  <a:lnTo>
                    <a:pt x="56" y="84"/>
                  </a:lnTo>
                  <a:lnTo>
                    <a:pt x="57" y="86"/>
                  </a:lnTo>
                  <a:lnTo>
                    <a:pt x="59" y="84"/>
                  </a:lnTo>
                  <a:lnTo>
                    <a:pt x="60" y="72"/>
                  </a:lnTo>
                  <a:lnTo>
                    <a:pt x="60" y="71"/>
                  </a:lnTo>
                  <a:lnTo>
                    <a:pt x="57" y="69"/>
                  </a:lnTo>
                  <a:lnTo>
                    <a:pt x="57" y="54"/>
                  </a:lnTo>
                  <a:lnTo>
                    <a:pt x="60" y="5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60" name="Freeform 934"/>
            <p:cNvSpPr>
              <a:spLocks/>
            </p:cNvSpPr>
            <p:nvPr/>
          </p:nvSpPr>
          <p:spPr bwMode="auto">
            <a:xfrm>
              <a:off x="965" y="452"/>
              <a:ext cx="113" cy="132"/>
            </a:xfrm>
            <a:custGeom>
              <a:avLst/>
              <a:gdLst>
                <a:gd name="T0" fmla="*/ 102 w 113"/>
                <a:gd name="T1" fmla="*/ 87 h 132"/>
                <a:gd name="T2" fmla="*/ 98 w 113"/>
                <a:gd name="T3" fmla="*/ 79 h 132"/>
                <a:gd name="T4" fmla="*/ 99 w 113"/>
                <a:gd name="T5" fmla="*/ 69 h 132"/>
                <a:gd name="T6" fmla="*/ 101 w 113"/>
                <a:gd name="T7" fmla="*/ 63 h 132"/>
                <a:gd name="T8" fmla="*/ 99 w 113"/>
                <a:gd name="T9" fmla="*/ 58 h 132"/>
                <a:gd name="T10" fmla="*/ 98 w 113"/>
                <a:gd name="T11" fmla="*/ 60 h 132"/>
                <a:gd name="T12" fmla="*/ 92 w 113"/>
                <a:gd name="T13" fmla="*/ 54 h 132"/>
                <a:gd name="T14" fmla="*/ 93 w 113"/>
                <a:gd name="T15" fmla="*/ 48 h 132"/>
                <a:gd name="T16" fmla="*/ 81 w 113"/>
                <a:gd name="T17" fmla="*/ 36 h 132"/>
                <a:gd name="T18" fmla="*/ 75 w 113"/>
                <a:gd name="T19" fmla="*/ 40 h 132"/>
                <a:gd name="T20" fmla="*/ 72 w 113"/>
                <a:gd name="T21" fmla="*/ 42 h 132"/>
                <a:gd name="T22" fmla="*/ 69 w 113"/>
                <a:gd name="T23" fmla="*/ 39 h 132"/>
                <a:gd name="T24" fmla="*/ 71 w 113"/>
                <a:gd name="T25" fmla="*/ 25 h 132"/>
                <a:gd name="T26" fmla="*/ 68 w 113"/>
                <a:gd name="T27" fmla="*/ 25 h 132"/>
                <a:gd name="T28" fmla="*/ 65 w 113"/>
                <a:gd name="T29" fmla="*/ 25 h 132"/>
                <a:gd name="T30" fmla="*/ 62 w 113"/>
                <a:gd name="T31" fmla="*/ 21 h 132"/>
                <a:gd name="T32" fmla="*/ 54 w 113"/>
                <a:gd name="T33" fmla="*/ 13 h 132"/>
                <a:gd name="T34" fmla="*/ 45 w 113"/>
                <a:gd name="T35" fmla="*/ 19 h 132"/>
                <a:gd name="T36" fmla="*/ 44 w 113"/>
                <a:gd name="T37" fmla="*/ 31 h 132"/>
                <a:gd name="T38" fmla="*/ 39 w 113"/>
                <a:gd name="T39" fmla="*/ 28 h 132"/>
                <a:gd name="T40" fmla="*/ 39 w 113"/>
                <a:gd name="T41" fmla="*/ 7 h 132"/>
                <a:gd name="T42" fmla="*/ 32 w 113"/>
                <a:gd name="T43" fmla="*/ 9 h 132"/>
                <a:gd name="T44" fmla="*/ 32 w 113"/>
                <a:gd name="T45" fmla="*/ 3 h 132"/>
                <a:gd name="T46" fmla="*/ 18 w 113"/>
                <a:gd name="T47" fmla="*/ 4 h 132"/>
                <a:gd name="T48" fmla="*/ 3 w 113"/>
                <a:gd name="T49" fmla="*/ 4 h 132"/>
                <a:gd name="T50" fmla="*/ 0 w 113"/>
                <a:gd name="T51" fmla="*/ 16 h 132"/>
                <a:gd name="T52" fmla="*/ 5 w 113"/>
                <a:gd name="T53" fmla="*/ 33 h 132"/>
                <a:gd name="T54" fmla="*/ 15 w 113"/>
                <a:gd name="T55" fmla="*/ 30 h 132"/>
                <a:gd name="T56" fmla="*/ 11 w 113"/>
                <a:gd name="T57" fmla="*/ 46 h 132"/>
                <a:gd name="T58" fmla="*/ 17 w 113"/>
                <a:gd name="T59" fmla="*/ 48 h 132"/>
                <a:gd name="T60" fmla="*/ 23 w 113"/>
                <a:gd name="T61" fmla="*/ 36 h 132"/>
                <a:gd name="T62" fmla="*/ 26 w 113"/>
                <a:gd name="T63" fmla="*/ 33 h 132"/>
                <a:gd name="T64" fmla="*/ 29 w 113"/>
                <a:gd name="T65" fmla="*/ 40 h 132"/>
                <a:gd name="T66" fmla="*/ 24 w 113"/>
                <a:gd name="T67" fmla="*/ 48 h 132"/>
                <a:gd name="T68" fmla="*/ 27 w 113"/>
                <a:gd name="T69" fmla="*/ 54 h 132"/>
                <a:gd name="T70" fmla="*/ 32 w 113"/>
                <a:gd name="T71" fmla="*/ 51 h 132"/>
                <a:gd name="T72" fmla="*/ 38 w 113"/>
                <a:gd name="T73" fmla="*/ 51 h 132"/>
                <a:gd name="T74" fmla="*/ 35 w 113"/>
                <a:gd name="T75" fmla="*/ 58 h 132"/>
                <a:gd name="T76" fmla="*/ 29 w 113"/>
                <a:gd name="T77" fmla="*/ 64 h 132"/>
                <a:gd name="T78" fmla="*/ 36 w 113"/>
                <a:gd name="T79" fmla="*/ 73 h 132"/>
                <a:gd name="T80" fmla="*/ 20 w 113"/>
                <a:gd name="T81" fmla="*/ 69 h 132"/>
                <a:gd name="T82" fmla="*/ 12 w 113"/>
                <a:gd name="T83" fmla="*/ 72 h 132"/>
                <a:gd name="T84" fmla="*/ 17 w 113"/>
                <a:gd name="T85" fmla="*/ 88 h 132"/>
                <a:gd name="T86" fmla="*/ 32 w 113"/>
                <a:gd name="T87" fmla="*/ 94 h 132"/>
                <a:gd name="T88" fmla="*/ 36 w 113"/>
                <a:gd name="T89" fmla="*/ 88 h 132"/>
                <a:gd name="T90" fmla="*/ 48 w 113"/>
                <a:gd name="T91" fmla="*/ 84 h 132"/>
                <a:gd name="T92" fmla="*/ 48 w 113"/>
                <a:gd name="T93" fmla="*/ 90 h 132"/>
                <a:gd name="T94" fmla="*/ 54 w 113"/>
                <a:gd name="T95" fmla="*/ 93 h 132"/>
                <a:gd name="T96" fmla="*/ 71 w 113"/>
                <a:gd name="T97" fmla="*/ 93 h 132"/>
                <a:gd name="T98" fmla="*/ 71 w 113"/>
                <a:gd name="T99" fmla="*/ 99 h 132"/>
                <a:gd name="T100" fmla="*/ 77 w 113"/>
                <a:gd name="T101" fmla="*/ 96 h 132"/>
                <a:gd name="T102" fmla="*/ 78 w 113"/>
                <a:gd name="T103" fmla="*/ 100 h 132"/>
                <a:gd name="T104" fmla="*/ 81 w 113"/>
                <a:gd name="T105" fmla="*/ 112 h 132"/>
                <a:gd name="T106" fmla="*/ 84 w 113"/>
                <a:gd name="T107" fmla="*/ 123 h 132"/>
                <a:gd name="T108" fmla="*/ 92 w 113"/>
                <a:gd name="T109" fmla="*/ 127 h 132"/>
                <a:gd name="T110" fmla="*/ 98 w 113"/>
                <a:gd name="T111" fmla="*/ 129 h 132"/>
                <a:gd name="T112" fmla="*/ 104 w 113"/>
                <a:gd name="T113" fmla="*/ 127 h 132"/>
                <a:gd name="T114" fmla="*/ 110 w 113"/>
                <a:gd name="T115" fmla="*/ 121 h 132"/>
                <a:gd name="T116" fmla="*/ 113 w 113"/>
                <a:gd name="T117" fmla="*/ 109 h 1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3"/>
                <a:gd name="T178" fmla="*/ 0 h 132"/>
                <a:gd name="T179" fmla="*/ 113 w 113"/>
                <a:gd name="T180" fmla="*/ 132 h 1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3" h="132">
                  <a:moveTo>
                    <a:pt x="102" y="93"/>
                  </a:moveTo>
                  <a:lnTo>
                    <a:pt x="102" y="87"/>
                  </a:lnTo>
                  <a:lnTo>
                    <a:pt x="98" y="85"/>
                  </a:lnTo>
                  <a:lnTo>
                    <a:pt x="98" y="79"/>
                  </a:lnTo>
                  <a:lnTo>
                    <a:pt x="96" y="75"/>
                  </a:lnTo>
                  <a:lnTo>
                    <a:pt x="99" y="69"/>
                  </a:lnTo>
                  <a:lnTo>
                    <a:pt x="101" y="64"/>
                  </a:lnTo>
                  <a:lnTo>
                    <a:pt x="101" y="63"/>
                  </a:lnTo>
                  <a:lnTo>
                    <a:pt x="101" y="60"/>
                  </a:lnTo>
                  <a:lnTo>
                    <a:pt x="99" y="58"/>
                  </a:lnTo>
                  <a:lnTo>
                    <a:pt x="99" y="57"/>
                  </a:lnTo>
                  <a:lnTo>
                    <a:pt x="98" y="60"/>
                  </a:lnTo>
                  <a:lnTo>
                    <a:pt x="95" y="54"/>
                  </a:lnTo>
                  <a:lnTo>
                    <a:pt x="92" y="54"/>
                  </a:lnTo>
                  <a:lnTo>
                    <a:pt x="92" y="52"/>
                  </a:lnTo>
                  <a:lnTo>
                    <a:pt x="93" y="48"/>
                  </a:lnTo>
                  <a:lnTo>
                    <a:pt x="90" y="43"/>
                  </a:lnTo>
                  <a:lnTo>
                    <a:pt x="81" y="36"/>
                  </a:lnTo>
                  <a:lnTo>
                    <a:pt x="80" y="39"/>
                  </a:lnTo>
                  <a:lnTo>
                    <a:pt x="75" y="40"/>
                  </a:lnTo>
                  <a:lnTo>
                    <a:pt x="72" y="43"/>
                  </a:lnTo>
                  <a:lnTo>
                    <a:pt x="72" y="42"/>
                  </a:lnTo>
                  <a:lnTo>
                    <a:pt x="72" y="40"/>
                  </a:lnTo>
                  <a:lnTo>
                    <a:pt x="69" y="39"/>
                  </a:lnTo>
                  <a:lnTo>
                    <a:pt x="71" y="31"/>
                  </a:lnTo>
                  <a:lnTo>
                    <a:pt x="71" y="25"/>
                  </a:lnTo>
                  <a:lnTo>
                    <a:pt x="68" y="22"/>
                  </a:lnTo>
                  <a:lnTo>
                    <a:pt x="68" y="25"/>
                  </a:lnTo>
                  <a:lnTo>
                    <a:pt x="65" y="27"/>
                  </a:lnTo>
                  <a:lnTo>
                    <a:pt x="65" y="25"/>
                  </a:lnTo>
                  <a:lnTo>
                    <a:pt x="63" y="24"/>
                  </a:lnTo>
                  <a:lnTo>
                    <a:pt x="62" y="21"/>
                  </a:lnTo>
                  <a:lnTo>
                    <a:pt x="59" y="16"/>
                  </a:lnTo>
                  <a:lnTo>
                    <a:pt x="54" y="13"/>
                  </a:lnTo>
                  <a:lnTo>
                    <a:pt x="50" y="13"/>
                  </a:lnTo>
                  <a:lnTo>
                    <a:pt x="45" y="19"/>
                  </a:lnTo>
                  <a:lnTo>
                    <a:pt x="45" y="24"/>
                  </a:lnTo>
                  <a:lnTo>
                    <a:pt x="44" y="31"/>
                  </a:lnTo>
                  <a:lnTo>
                    <a:pt x="44" y="34"/>
                  </a:lnTo>
                  <a:lnTo>
                    <a:pt x="39" y="28"/>
                  </a:lnTo>
                  <a:lnTo>
                    <a:pt x="41" y="10"/>
                  </a:lnTo>
                  <a:lnTo>
                    <a:pt x="39" y="7"/>
                  </a:lnTo>
                  <a:lnTo>
                    <a:pt x="35" y="6"/>
                  </a:lnTo>
                  <a:lnTo>
                    <a:pt x="32" y="9"/>
                  </a:lnTo>
                  <a:lnTo>
                    <a:pt x="33" y="4"/>
                  </a:lnTo>
                  <a:lnTo>
                    <a:pt x="32" y="3"/>
                  </a:lnTo>
                  <a:lnTo>
                    <a:pt x="26" y="0"/>
                  </a:lnTo>
                  <a:lnTo>
                    <a:pt x="18" y="4"/>
                  </a:lnTo>
                  <a:lnTo>
                    <a:pt x="6" y="7"/>
                  </a:lnTo>
                  <a:lnTo>
                    <a:pt x="3" y="4"/>
                  </a:lnTo>
                  <a:lnTo>
                    <a:pt x="2" y="6"/>
                  </a:lnTo>
                  <a:lnTo>
                    <a:pt x="0" y="16"/>
                  </a:lnTo>
                  <a:lnTo>
                    <a:pt x="2" y="31"/>
                  </a:lnTo>
                  <a:lnTo>
                    <a:pt x="5" y="33"/>
                  </a:lnTo>
                  <a:lnTo>
                    <a:pt x="12" y="28"/>
                  </a:lnTo>
                  <a:lnTo>
                    <a:pt x="15" y="30"/>
                  </a:lnTo>
                  <a:lnTo>
                    <a:pt x="12" y="45"/>
                  </a:lnTo>
                  <a:lnTo>
                    <a:pt x="11" y="46"/>
                  </a:lnTo>
                  <a:lnTo>
                    <a:pt x="12" y="49"/>
                  </a:lnTo>
                  <a:lnTo>
                    <a:pt x="17" y="48"/>
                  </a:lnTo>
                  <a:lnTo>
                    <a:pt x="20" y="37"/>
                  </a:lnTo>
                  <a:lnTo>
                    <a:pt x="23" y="36"/>
                  </a:lnTo>
                  <a:lnTo>
                    <a:pt x="24" y="33"/>
                  </a:lnTo>
                  <a:lnTo>
                    <a:pt x="26" y="33"/>
                  </a:lnTo>
                  <a:lnTo>
                    <a:pt x="27" y="36"/>
                  </a:lnTo>
                  <a:lnTo>
                    <a:pt x="29" y="40"/>
                  </a:lnTo>
                  <a:lnTo>
                    <a:pt x="27" y="45"/>
                  </a:lnTo>
                  <a:lnTo>
                    <a:pt x="24" y="48"/>
                  </a:lnTo>
                  <a:lnTo>
                    <a:pt x="26" y="52"/>
                  </a:lnTo>
                  <a:lnTo>
                    <a:pt x="27" y="54"/>
                  </a:lnTo>
                  <a:lnTo>
                    <a:pt x="29" y="49"/>
                  </a:lnTo>
                  <a:lnTo>
                    <a:pt x="32" y="51"/>
                  </a:lnTo>
                  <a:lnTo>
                    <a:pt x="32" y="54"/>
                  </a:lnTo>
                  <a:lnTo>
                    <a:pt x="38" y="51"/>
                  </a:lnTo>
                  <a:lnTo>
                    <a:pt x="36" y="55"/>
                  </a:lnTo>
                  <a:lnTo>
                    <a:pt x="35" y="58"/>
                  </a:lnTo>
                  <a:lnTo>
                    <a:pt x="29" y="61"/>
                  </a:lnTo>
                  <a:lnTo>
                    <a:pt x="29" y="64"/>
                  </a:lnTo>
                  <a:lnTo>
                    <a:pt x="39" y="66"/>
                  </a:lnTo>
                  <a:lnTo>
                    <a:pt x="36" y="73"/>
                  </a:lnTo>
                  <a:lnTo>
                    <a:pt x="29" y="73"/>
                  </a:lnTo>
                  <a:lnTo>
                    <a:pt x="20" y="69"/>
                  </a:lnTo>
                  <a:lnTo>
                    <a:pt x="14" y="70"/>
                  </a:lnTo>
                  <a:lnTo>
                    <a:pt x="12" y="72"/>
                  </a:lnTo>
                  <a:lnTo>
                    <a:pt x="12" y="82"/>
                  </a:lnTo>
                  <a:lnTo>
                    <a:pt x="17" y="88"/>
                  </a:lnTo>
                  <a:lnTo>
                    <a:pt x="24" y="94"/>
                  </a:lnTo>
                  <a:lnTo>
                    <a:pt x="32" y="94"/>
                  </a:lnTo>
                  <a:lnTo>
                    <a:pt x="33" y="93"/>
                  </a:lnTo>
                  <a:lnTo>
                    <a:pt x="36" y="88"/>
                  </a:lnTo>
                  <a:lnTo>
                    <a:pt x="39" y="88"/>
                  </a:lnTo>
                  <a:lnTo>
                    <a:pt x="48" y="84"/>
                  </a:lnTo>
                  <a:lnTo>
                    <a:pt x="48" y="87"/>
                  </a:lnTo>
                  <a:lnTo>
                    <a:pt x="48" y="90"/>
                  </a:lnTo>
                  <a:lnTo>
                    <a:pt x="51" y="93"/>
                  </a:lnTo>
                  <a:lnTo>
                    <a:pt x="54" y="93"/>
                  </a:lnTo>
                  <a:lnTo>
                    <a:pt x="59" y="91"/>
                  </a:lnTo>
                  <a:lnTo>
                    <a:pt x="71" y="93"/>
                  </a:lnTo>
                  <a:lnTo>
                    <a:pt x="71" y="96"/>
                  </a:lnTo>
                  <a:lnTo>
                    <a:pt x="71" y="99"/>
                  </a:lnTo>
                  <a:lnTo>
                    <a:pt x="75" y="99"/>
                  </a:lnTo>
                  <a:lnTo>
                    <a:pt x="77" y="96"/>
                  </a:lnTo>
                  <a:lnTo>
                    <a:pt x="78" y="97"/>
                  </a:lnTo>
                  <a:lnTo>
                    <a:pt x="78" y="100"/>
                  </a:lnTo>
                  <a:lnTo>
                    <a:pt x="81" y="105"/>
                  </a:lnTo>
                  <a:lnTo>
                    <a:pt x="81" y="112"/>
                  </a:lnTo>
                  <a:lnTo>
                    <a:pt x="84" y="118"/>
                  </a:lnTo>
                  <a:lnTo>
                    <a:pt x="84" y="123"/>
                  </a:lnTo>
                  <a:lnTo>
                    <a:pt x="90" y="127"/>
                  </a:lnTo>
                  <a:lnTo>
                    <a:pt x="92" y="127"/>
                  </a:lnTo>
                  <a:lnTo>
                    <a:pt x="96" y="132"/>
                  </a:lnTo>
                  <a:lnTo>
                    <a:pt x="98" y="129"/>
                  </a:lnTo>
                  <a:lnTo>
                    <a:pt x="99" y="127"/>
                  </a:lnTo>
                  <a:lnTo>
                    <a:pt x="104" y="127"/>
                  </a:lnTo>
                  <a:lnTo>
                    <a:pt x="108" y="126"/>
                  </a:lnTo>
                  <a:lnTo>
                    <a:pt x="110" y="121"/>
                  </a:lnTo>
                  <a:lnTo>
                    <a:pt x="110" y="117"/>
                  </a:lnTo>
                  <a:lnTo>
                    <a:pt x="113" y="109"/>
                  </a:lnTo>
                  <a:lnTo>
                    <a:pt x="102" y="9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61" name="Freeform 935"/>
            <p:cNvSpPr>
              <a:spLocks/>
            </p:cNvSpPr>
            <p:nvPr/>
          </p:nvSpPr>
          <p:spPr bwMode="auto">
            <a:xfrm>
              <a:off x="1069" y="391"/>
              <a:ext cx="22" cy="35"/>
            </a:xfrm>
            <a:custGeom>
              <a:avLst/>
              <a:gdLst>
                <a:gd name="T0" fmla="*/ 0 w 22"/>
                <a:gd name="T1" fmla="*/ 16 h 35"/>
                <a:gd name="T2" fmla="*/ 9 w 22"/>
                <a:gd name="T3" fmla="*/ 16 h 35"/>
                <a:gd name="T4" fmla="*/ 10 w 22"/>
                <a:gd name="T5" fmla="*/ 19 h 35"/>
                <a:gd name="T6" fmla="*/ 10 w 22"/>
                <a:gd name="T7" fmla="*/ 22 h 35"/>
                <a:gd name="T8" fmla="*/ 10 w 22"/>
                <a:gd name="T9" fmla="*/ 25 h 35"/>
                <a:gd name="T10" fmla="*/ 16 w 22"/>
                <a:gd name="T11" fmla="*/ 34 h 35"/>
                <a:gd name="T12" fmla="*/ 19 w 22"/>
                <a:gd name="T13" fmla="*/ 35 h 35"/>
                <a:gd name="T14" fmla="*/ 22 w 22"/>
                <a:gd name="T15" fmla="*/ 7 h 35"/>
                <a:gd name="T16" fmla="*/ 21 w 22"/>
                <a:gd name="T17" fmla="*/ 0 h 35"/>
                <a:gd name="T18" fmla="*/ 1 w 22"/>
                <a:gd name="T19" fmla="*/ 0 h 35"/>
                <a:gd name="T20" fmla="*/ 0 w 22"/>
                <a:gd name="T21" fmla="*/ 16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35"/>
                <a:gd name="T35" fmla="*/ 22 w 22"/>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35">
                  <a:moveTo>
                    <a:pt x="0" y="16"/>
                  </a:moveTo>
                  <a:lnTo>
                    <a:pt x="9" y="16"/>
                  </a:lnTo>
                  <a:lnTo>
                    <a:pt x="10" y="19"/>
                  </a:lnTo>
                  <a:lnTo>
                    <a:pt x="10" y="22"/>
                  </a:lnTo>
                  <a:lnTo>
                    <a:pt x="10" y="25"/>
                  </a:lnTo>
                  <a:lnTo>
                    <a:pt x="16" y="34"/>
                  </a:lnTo>
                  <a:lnTo>
                    <a:pt x="19" y="35"/>
                  </a:lnTo>
                  <a:lnTo>
                    <a:pt x="22" y="7"/>
                  </a:lnTo>
                  <a:lnTo>
                    <a:pt x="21" y="0"/>
                  </a:lnTo>
                  <a:lnTo>
                    <a:pt x="1" y="0"/>
                  </a:lnTo>
                  <a:lnTo>
                    <a:pt x="0" y="1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62" name="Freeform 936"/>
            <p:cNvSpPr>
              <a:spLocks/>
            </p:cNvSpPr>
            <p:nvPr/>
          </p:nvSpPr>
          <p:spPr bwMode="auto">
            <a:xfrm>
              <a:off x="1127" y="391"/>
              <a:ext cx="184" cy="170"/>
            </a:xfrm>
            <a:custGeom>
              <a:avLst/>
              <a:gdLst>
                <a:gd name="T0" fmla="*/ 8 w 184"/>
                <a:gd name="T1" fmla="*/ 10 h 170"/>
                <a:gd name="T2" fmla="*/ 3 w 184"/>
                <a:gd name="T3" fmla="*/ 16 h 170"/>
                <a:gd name="T4" fmla="*/ 11 w 184"/>
                <a:gd name="T5" fmla="*/ 31 h 170"/>
                <a:gd name="T6" fmla="*/ 27 w 184"/>
                <a:gd name="T7" fmla="*/ 35 h 170"/>
                <a:gd name="T8" fmla="*/ 36 w 184"/>
                <a:gd name="T9" fmla="*/ 40 h 170"/>
                <a:gd name="T10" fmla="*/ 24 w 184"/>
                <a:gd name="T11" fmla="*/ 46 h 170"/>
                <a:gd name="T12" fmla="*/ 12 w 184"/>
                <a:gd name="T13" fmla="*/ 47 h 170"/>
                <a:gd name="T14" fmla="*/ 12 w 184"/>
                <a:gd name="T15" fmla="*/ 55 h 170"/>
                <a:gd name="T16" fmla="*/ 18 w 184"/>
                <a:gd name="T17" fmla="*/ 59 h 170"/>
                <a:gd name="T18" fmla="*/ 23 w 184"/>
                <a:gd name="T19" fmla="*/ 64 h 170"/>
                <a:gd name="T20" fmla="*/ 27 w 184"/>
                <a:gd name="T21" fmla="*/ 68 h 170"/>
                <a:gd name="T22" fmla="*/ 33 w 184"/>
                <a:gd name="T23" fmla="*/ 61 h 170"/>
                <a:gd name="T24" fmla="*/ 41 w 184"/>
                <a:gd name="T25" fmla="*/ 59 h 170"/>
                <a:gd name="T26" fmla="*/ 39 w 184"/>
                <a:gd name="T27" fmla="*/ 64 h 170"/>
                <a:gd name="T28" fmla="*/ 42 w 184"/>
                <a:gd name="T29" fmla="*/ 71 h 170"/>
                <a:gd name="T30" fmla="*/ 48 w 184"/>
                <a:gd name="T31" fmla="*/ 62 h 170"/>
                <a:gd name="T32" fmla="*/ 54 w 184"/>
                <a:gd name="T33" fmla="*/ 55 h 170"/>
                <a:gd name="T34" fmla="*/ 59 w 184"/>
                <a:gd name="T35" fmla="*/ 58 h 170"/>
                <a:gd name="T36" fmla="*/ 71 w 184"/>
                <a:gd name="T37" fmla="*/ 64 h 170"/>
                <a:gd name="T38" fmla="*/ 79 w 184"/>
                <a:gd name="T39" fmla="*/ 65 h 170"/>
                <a:gd name="T40" fmla="*/ 65 w 184"/>
                <a:gd name="T41" fmla="*/ 68 h 170"/>
                <a:gd name="T42" fmla="*/ 69 w 184"/>
                <a:gd name="T43" fmla="*/ 74 h 170"/>
                <a:gd name="T44" fmla="*/ 94 w 184"/>
                <a:gd name="T45" fmla="*/ 71 h 170"/>
                <a:gd name="T46" fmla="*/ 53 w 184"/>
                <a:gd name="T47" fmla="*/ 82 h 170"/>
                <a:gd name="T48" fmla="*/ 39 w 184"/>
                <a:gd name="T49" fmla="*/ 95 h 170"/>
                <a:gd name="T50" fmla="*/ 56 w 184"/>
                <a:gd name="T51" fmla="*/ 113 h 170"/>
                <a:gd name="T52" fmla="*/ 48 w 184"/>
                <a:gd name="T53" fmla="*/ 115 h 170"/>
                <a:gd name="T54" fmla="*/ 48 w 184"/>
                <a:gd name="T55" fmla="*/ 124 h 170"/>
                <a:gd name="T56" fmla="*/ 50 w 184"/>
                <a:gd name="T57" fmla="*/ 127 h 170"/>
                <a:gd name="T58" fmla="*/ 62 w 184"/>
                <a:gd name="T59" fmla="*/ 131 h 170"/>
                <a:gd name="T60" fmla="*/ 54 w 184"/>
                <a:gd name="T61" fmla="*/ 140 h 170"/>
                <a:gd name="T62" fmla="*/ 59 w 184"/>
                <a:gd name="T63" fmla="*/ 151 h 170"/>
                <a:gd name="T64" fmla="*/ 65 w 184"/>
                <a:gd name="T65" fmla="*/ 155 h 170"/>
                <a:gd name="T66" fmla="*/ 66 w 184"/>
                <a:gd name="T67" fmla="*/ 155 h 170"/>
                <a:gd name="T68" fmla="*/ 68 w 184"/>
                <a:gd name="T69" fmla="*/ 164 h 170"/>
                <a:gd name="T70" fmla="*/ 88 w 184"/>
                <a:gd name="T71" fmla="*/ 170 h 170"/>
                <a:gd name="T72" fmla="*/ 99 w 184"/>
                <a:gd name="T73" fmla="*/ 163 h 170"/>
                <a:gd name="T74" fmla="*/ 100 w 184"/>
                <a:gd name="T75" fmla="*/ 157 h 170"/>
                <a:gd name="T76" fmla="*/ 109 w 184"/>
                <a:gd name="T77" fmla="*/ 164 h 170"/>
                <a:gd name="T78" fmla="*/ 97 w 184"/>
                <a:gd name="T79" fmla="*/ 137 h 170"/>
                <a:gd name="T80" fmla="*/ 100 w 184"/>
                <a:gd name="T81" fmla="*/ 131 h 170"/>
                <a:gd name="T82" fmla="*/ 117 w 184"/>
                <a:gd name="T83" fmla="*/ 163 h 170"/>
                <a:gd name="T84" fmla="*/ 126 w 184"/>
                <a:gd name="T85" fmla="*/ 148 h 170"/>
                <a:gd name="T86" fmla="*/ 123 w 184"/>
                <a:gd name="T87" fmla="*/ 127 h 170"/>
                <a:gd name="T88" fmla="*/ 129 w 184"/>
                <a:gd name="T89" fmla="*/ 142 h 170"/>
                <a:gd name="T90" fmla="*/ 133 w 184"/>
                <a:gd name="T91" fmla="*/ 127 h 170"/>
                <a:gd name="T92" fmla="*/ 133 w 184"/>
                <a:gd name="T93" fmla="*/ 86 h 170"/>
                <a:gd name="T94" fmla="*/ 141 w 184"/>
                <a:gd name="T95" fmla="*/ 124 h 170"/>
                <a:gd name="T96" fmla="*/ 151 w 184"/>
                <a:gd name="T97" fmla="*/ 92 h 170"/>
                <a:gd name="T98" fmla="*/ 156 w 184"/>
                <a:gd name="T99" fmla="*/ 94 h 170"/>
                <a:gd name="T100" fmla="*/ 184 w 184"/>
                <a:gd name="T101" fmla="*/ 71 h 170"/>
                <a:gd name="T102" fmla="*/ 181 w 184"/>
                <a:gd name="T103" fmla="*/ 56 h 170"/>
                <a:gd name="T104" fmla="*/ 169 w 184"/>
                <a:gd name="T105" fmla="*/ 38 h 170"/>
                <a:gd name="T106" fmla="*/ 163 w 184"/>
                <a:gd name="T107" fmla="*/ 52 h 170"/>
                <a:gd name="T108" fmla="*/ 162 w 184"/>
                <a:gd name="T109" fmla="*/ 37 h 170"/>
                <a:gd name="T110" fmla="*/ 153 w 184"/>
                <a:gd name="T111" fmla="*/ 28 h 170"/>
                <a:gd name="T112" fmla="*/ 142 w 184"/>
                <a:gd name="T113" fmla="*/ 38 h 170"/>
                <a:gd name="T114" fmla="*/ 147 w 184"/>
                <a:gd name="T115" fmla="*/ 29 h 170"/>
                <a:gd name="T116" fmla="*/ 147 w 184"/>
                <a:gd name="T117" fmla="*/ 9 h 170"/>
                <a:gd name="T118" fmla="*/ 32 w 184"/>
                <a:gd name="T119" fmla="*/ 0 h 170"/>
                <a:gd name="T120" fmla="*/ 32 w 184"/>
                <a:gd name="T121" fmla="*/ 1 h 170"/>
                <a:gd name="T122" fmla="*/ 23 w 184"/>
                <a:gd name="T123" fmla="*/ 1 h 170"/>
                <a:gd name="T124" fmla="*/ 0 w 184"/>
                <a:gd name="T125" fmla="*/ 3 h 1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4"/>
                <a:gd name="T190" fmla="*/ 0 h 170"/>
                <a:gd name="T191" fmla="*/ 184 w 184"/>
                <a:gd name="T192" fmla="*/ 170 h 1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4" h="170">
                  <a:moveTo>
                    <a:pt x="2" y="7"/>
                  </a:moveTo>
                  <a:lnTo>
                    <a:pt x="6" y="9"/>
                  </a:lnTo>
                  <a:lnTo>
                    <a:pt x="8" y="10"/>
                  </a:lnTo>
                  <a:lnTo>
                    <a:pt x="6" y="11"/>
                  </a:lnTo>
                  <a:lnTo>
                    <a:pt x="0" y="13"/>
                  </a:lnTo>
                  <a:lnTo>
                    <a:pt x="3" y="16"/>
                  </a:lnTo>
                  <a:lnTo>
                    <a:pt x="3" y="17"/>
                  </a:lnTo>
                  <a:lnTo>
                    <a:pt x="6" y="20"/>
                  </a:lnTo>
                  <a:lnTo>
                    <a:pt x="11" y="31"/>
                  </a:lnTo>
                  <a:lnTo>
                    <a:pt x="17" y="35"/>
                  </a:lnTo>
                  <a:lnTo>
                    <a:pt x="18" y="38"/>
                  </a:lnTo>
                  <a:lnTo>
                    <a:pt x="27" y="35"/>
                  </a:lnTo>
                  <a:lnTo>
                    <a:pt x="32" y="38"/>
                  </a:lnTo>
                  <a:lnTo>
                    <a:pt x="38" y="32"/>
                  </a:lnTo>
                  <a:lnTo>
                    <a:pt x="36" y="40"/>
                  </a:lnTo>
                  <a:lnTo>
                    <a:pt x="32" y="43"/>
                  </a:lnTo>
                  <a:lnTo>
                    <a:pt x="24" y="44"/>
                  </a:lnTo>
                  <a:lnTo>
                    <a:pt x="24" y="46"/>
                  </a:lnTo>
                  <a:lnTo>
                    <a:pt x="20" y="47"/>
                  </a:lnTo>
                  <a:lnTo>
                    <a:pt x="14" y="44"/>
                  </a:lnTo>
                  <a:lnTo>
                    <a:pt x="12" y="47"/>
                  </a:lnTo>
                  <a:lnTo>
                    <a:pt x="11" y="49"/>
                  </a:lnTo>
                  <a:lnTo>
                    <a:pt x="12" y="52"/>
                  </a:lnTo>
                  <a:lnTo>
                    <a:pt x="12" y="55"/>
                  </a:lnTo>
                  <a:lnTo>
                    <a:pt x="15" y="58"/>
                  </a:lnTo>
                  <a:lnTo>
                    <a:pt x="17" y="58"/>
                  </a:lnTo>
                  <a:lnTo>
                    <a:pt x="18" y="59"/>
                  </a:lnTo>
                  <a:lnTo>
                    <a:pt x="21" y="58"/>
                  </a:lnTo>
                  <a:lnTo>
                    <a:pt x="23" y="61"/>
                  </a:lnTo>
                  <a:lnTo>
                    <a:pt x="23" y="64"/>
                  </a:lnTo>
                  <a:lnTo>
                    <a:pt x="23" y="65"/>
                  </a:lnTo>
                  <a:lnTo>
                    <a:pt x="26" y="71"/>
                  </a:lnTo>
                  <a:lnTo>
                    <a:pt x="27" y="68"/>
                  </a:lnTo>
                  <a:lnTo>
                    <a:pt x="30" y="65"/>
                  </a:lnTo>
                  <a:lnTo>
                    <a:pt x="33" y="64"/>
                  </a:lnTo>
                  <a:lnTo>
                    <a:pt x="33" y="61"/>
                  </a:lnTo>
                  <a:lnTo>
                    <a:pt x="33" y="59"/>
                  </a:lnTo>
                  <a:lnTo>
                    <a:pt x="35" y="56"/>
                  </a:lnTo>
                  <a:lnTo>
                    <a:pt x="41" y="59"/>
                  </a:lnTo>
                  <a:lnTo>
                    <a:pt x="44" y="58"/>
                  </a:lnTo>
                  <a:lnTo>
                    <a:pt x="41" y="62"/>
                  </a:lnTo>
                  <a:lnTo>
                    <a:pt x="39" y="64"/>
                  </a:lnTo>
                  <a:lnTo>
                    <a:pt x="39" y="68"/>
                  </a:lnTo>
                  <a:lnTo>
                    <a:pt x="41" y="68"/>
                  </a:lnTo>
                  <a:lnTo>
                    <a:pt x="42" y="71"/>
                  </a:lnTo>
                  <a:lnTo>
                    <a:pt x="45" y="71"/>
                  </a:lnTo>
                  <a:lnTo>
                    <a:pt x="48" y="67"/>
                  </a:lnTo>
                  <a:lnTo>
                    <a:pt x="48" y="62"/>
                  </a:lnTo>
                  <a:lnTo>
                    <a:pt x="51" y="59"/>
                  </a:lnTo>
                  <a:lnTo>
                    <a:pt x="54" y="52"/>
                  </a:lnTo>
                  <a:lnTo>
                    <a:pt x="54" y="55"/>
                  </a:lnTo>
                  <a:lnTo>
                    <a:pt x="53" y="64"/>
                  </a:lnTo>
                  <a:lnTo>
                    <a:pt x="59" y="62"/>
                  </a:lnTo>
                  <a:lnTo>
                    <a:pt x="59" y="58"/>
                  </a:lnTo>
                  <a:lnTo>
                    <a:pt x="66" y="56"/>
                  </a:lnTo>
                  <a:lnTo>
                    <a:pt x="66" y="61"/>
                  </a:lnTo>
                  <a:lnTo>
                    <a:pt x="71" y="64"/>
                  </a:lnTo>
                  <a:lnTo>
                    <a:pt x="84" y="62"/>
                  </a:lnTo>
                  <a:lnTo>
                    <a:pt x="84" y="64"/>
                  </a:lnTo>
                  <a:lnTo>
                    <a:pt x="79" y="65"/>
                  </a:lnTo>
                  <a:lnTo>
                    <a:pt x="68" y="67"/>
                  </a:lnTo>
                  <a:lnTo>
                    <a:pt x="68" y="68"/>
                  </a:lnTo>
                  <a:lnTo>
                    <a:pt x="65" y="68"/>
                  </a:lnTo>
                  <a:lnTo>
                    <a:pt x="63" y="71"/>
                  </a:lnTo>
                  <a:lnTo>
                    <a:pt x="65" y="73"/>
                  </a:lnTo>
                  <a:lnTo>
                    <a:pt x="69" y="74"/>
                  </a:lnTo>
                  <a:lnTo>
                    <a:pt x="79" y="74"/>
                  </a:lnTo>
                  <a:lnTo>
                    <a:pt x="81" y="73"/>
                  </a:lnTo>
                  <a:lnTo>
                    <a:pt x="94" y="71"/>
                  </a:lnTo>
                  <a:lnTo>
                    <a:pt x="99" y="68"/>
                  </a:lnTo>
                  <a:lnTo>
                    <a:pt x="96" y="74"/>
                  </a:lnTo>
                  <a:lnTo>
                    <a:pt x="53" y="82"/>
                  </a:lnTo>
                  <a:lnTo>
                    <a:pt x="47" y="89"/>
                  </a:lnTo>
                  <a:lnTo>
                    <a:pt x="42" y="91"/>
                  </a:lnTo>
                  <a:lnTo>
                    <a:pt x="39" y="95"/>
                  </a:lnTo>
                  <a:lnTo>
                    <a:pt x="44" y="110"/>
                  </a:lnTo>
                  <a:lnTo>
                    <a:pt x="50" y="109"/>
                  </a:lnTo>
                  <a:lnTo>
                    <a:pt x="56" y="113"/>
                  </a:lnTo>
                  <a:lnTo>
                    <a:pt x="57" y="116"/>
                  </a:lnTo>
                  <a:lnTo>
                    <a:pt x="50" y="116"/>
                  </a:lnTo>
                  <a:lnTo>
                    <a:pt x="48" y="115"/>
                  </a:lnTo>
                  <a:lnTo>
                    <a:pt x="47" y="115"/>
                  </a:lnTo>
                  <a:lnTo>
                    <a:pt x="47" y="119"/>
                  </a:lnTo>
                  <a:lnTo>
                    <a:pt x="48" y="124"/>
                  </a:lnTo>
                  <a:lnTo>
                    <a:pt x="51" y="124"/>
                  </a:lnTo>
                  <a:lnTo>
                    <a:pt x="50" y="125"/>
                  </a:lnTo>
                  <a:lnTo>
                    <a:pt x="50" y="127"/>
                  </a:lnTo>
                  <a:lnTo>
                    <a:pt x="53" y="130"/>
                  </a:lnTo>
                  <a:lnTo>
                    <a:pt x="59" y="128"/>
                  </a:lnTo>
                  <a:lnTo>
                    <a:pt x="62" y="131"/>
                  </a:lnTo>
                  <a:lnTo>
                    <a:pt x="73" y="136"/>
                  </a:lnTo>
                  <a:lnTo>
                    <a:pt x="72" y="137"/>
                  </a:lnTo>
                  <a:lnTo>
                    <a:pt x="54" y="140"/>
                  </a:lnTo>
                  <a:lnTo>
                    <a:pt x="54" y="145"/>
                  </a:lnTo>
                  <a:lnTo>
                    <a:pt x="56" y="149"/>
                  </a:lnTo>
                  <a:lnTo>
                    <a:pt x="59" y="151"/>
                  </a:lnTo>
                  <a:lnTo>
                    <a:pt x="60" y="154"/>
                  </a:lnTo>
                  <a:lnTo>
                    <a:pt x="63" y="155"/>
                  </a:lnTo>
                  <a:lnTo>
                    <a:pt x="65" y="155"/>
                  </a:lnTo>
                  <a:lnTo>
                    <a:pt x="65" y="152"/>
                  </a:lnTo>
                  <a:lnTo>
                    <a:pt x="66" y="152"/>
                  </a:lnTo>
                  <a:lnTo>
                    <a:pt x="66" y="155"/>
                  </a:lnTo>
                  <a:lnTo>
                    <a:pt x="65" y="157"/>
                  </a:lnTo>
                  <a:lnTo>
                    <a:pt x="66" y="160"/>
                  </a:lnTo>
                  <a:lnTo>
                    <a:pt x="68" y="164"/>
                  </a:lnTo>
                  <a:lnTo>
                    <a:pt x="73" y="164"/>
                  </a:lnTo>
                  <a:lnTo>
                    <a:pt x="76" y="167"/>
                  </a:lnTo>
                  <a:lnTo>
                    <a:pt x="88" y="170"/>
                  </a:lnTo>
                  <a:lnTo>
                    <a:pt x="99" y="170"/>
                  </a:lnTo>
                  <a:lnTo>
                    <a:pt x="100" y="169"/>
                  </a:lnTo>
                  <a:lnTo>
                    <a:pt x="99" y="163"/>
                  </a:lnTo>
                  <a:lnTo>
                    <a:pt x="93" y="160"/>
                  </a:lnTo>
                  <a:lnTo>
                    <a:pt x="91" y="157"/>
                  </a:lnTo>
                  <a:lnTo>
                    <a:pt x="100" y="157"/>
                  </a:lnTo>
                  <a:lnTo>
                    <a:pt x="103" y="158"/>
                  </a:lnTo>
                  <a:lnTo>
                    <a:pt x="106" y="163"/>
                  </a:lnTo>
                  <a:lnTo>
                    <a:pt x="109" y="164"/>
                  </a:lnTo>
                  <a:lnTo>
                    <a:pt x="111" y="169"/>
                  </a:lnTo>
                  <a:lnTo>
                    <a:pt x="112" y="167"/>
                  </a:lnTo>
                  <a:lnTo>
                    <a:pt x="97" y="137"/>
                  </a:lnTo>
                  <a:lnTo>
                    <a:pt x="99" y="131"/>
                  </a:lnTo>
                  <a:lnTo>
                    <a:pt x="100" y="130"/>
                  </a:lnTo>
                  <a:lnTo>
                    <a:pt x="100" y="131"/>
                  </a:lnTo>
                  <a:lnTo>
                    <a:pt x="105" y="143"/>
                  </a:lnTo>
                  <a:lnTo>
                    <a:pt x="112" y="149"/>
                  </a:lnTo>
                  <a:lnTo>
                    <a:pt x="117" y="163"/>
                  </a:lnTo>
                  <a:lnTo>
                    <a:pt x="120" y="167"/>
                  </a:lnTo>
                  <a:lnTo>
                    <a:pt x="123" y="167"/>
                  </a:lnTo>
                  <a:lnTo>
                    <a:pt x="126" y="148"/>
                  </a:lnTo>
                  <a:lnTo>
                    <a:pt x="121" y="139"/>
                  </a:lnTo>
                  <a:lnTo>
                    <a:pt x="121" y="127"/>
                  </a:lnTo>
                  <a:lnTo>
                    <a:pt x="123" y="127"/>
                  </a:lnTo>
                  <a:lnTo>
                    <a:pt x="123" y="131"/>
                  </a:lnTo>
                  <a:lnTo>
                    <a:pt x="127" y="137"/>
                  </a:lnTo>
                  <a:lnTo>
                    <a:pt x="129" y="142"/>
                  </a:lnTo>
                  <a:lnTo>
                    <a:pt x="133" y="142"/>
                  </a:lnTo>
                  <a:lnTo>
                    <a:pt x="133" y="133"/>
                  </a:lnTo>
                  <a:lnTo>
                    <a:pt x="133" y="127"/>
                  </a:lnTo>
                  <a:lnTo>
                    <a:pt x="129" y="124"/>
                  </a:lnTo>
                  <a:lnTo>
                    <a:pt x="132" y="86"/>
                  </a:lnTo>
                  <a:lnTo>
                    <a:pt x="133" y="86"/>
                  </a:lnTo>
                  <a:lnTo>
                    <a:pt x="133" y="116"/>
                  </a:lnTo>
                  <a:lnTo>
                    <a:pt x="139" y="124"/>
                  </a:lnTo>
                  <a:lnTo>
                    <a:pt x="141" y="124"/>
                  </a:lnTo>
                  <a:lnTo>
                    <a:pt x="150" y="106"/>
                  </a:lnTo>
                  <a:lnTo>
                    <a:pt x="148" y="89"/>
                  </a:lnTo>
                  <a:lnTo>
                    <a:pt x="151" y="92"/>
                  </a:lnTo>
                  <a:lnTo>
                    <a:pt x="153" y="101"/>
                  </a:lnTo>
                  <a:lnTo>
                    <a:pt x="157" y="95"/>
                  </a:lnTo>
                  <a:lnTo>
                    <a:pt x="156" y="94"/>
                  </a:lnTo>
                  <a:lnTo>
                    <a:pt x="156" y="89"/>
                  </a:lnTo>
                  <a:lnTo>
                    <a:pt x="172" y="82"/>
                  </a:lnTo>
                  <a:lnTo>
                    <a:pt x="184" y="71"/>
                  </a:lnTo>
                  <a:lnTo>
                    <a:pt x="184" y="62"/>
                  </a:lnTo>
                  <a:lnTo>
                    <a:pt x="184" y="59"/>
                  </a:lnTo>
                  <a:lnTo>
                    <a:pt x="181" y="56"/>
                  </a:lnTo>
                  <a:lnTo>
                    <a:pt x="180" y="52"/>
                  </a:lnTo>
                  <a:lnTo>
                    <a:pt x="171" y="37"/>
                  </a:lnTo>
                  <a:lnTo>
                    <a:pt x="169" y="38"/>
                  </a:lnTo>
                  <a:lnTo>
                    <a:pt x="166" y="50"/>
                  </a:lnTo>
                  <a:lnTo>
                    <a:pt x="163" y="53"/>
                  </a:lnTo>
                  <a:lnTo>
                    <a:pt x="163" y="52"/>
                  </a:lnTo>
                  <a:lnTo>
                    <a:pt x="165" y="49"/>
                  </a:lnTo>
                  <a:lnTo>
                    <a:pt x="165" y="40"/>
                  </a:lnTo>
                  <a:lnTo>
                    <a:pt x="162" y="37"/>
                  </a:lnTo>
                  <a:lnTo>
                    <a:pt x="159" y="31"/>
                  </a:lnTo>
                  <a:lnTo>
                    <a:pt x="154" y="29"/>
                  </a:lnTo>
                  <a:lnTo>
                    <a:pt x="153" y="28"/>
                  </a:lnTo>
                  <a:lnTo>
                    <a:pt x="150" y="32"/>
                  </a:lnTo>
                  <a:lnTo>
                    <a:pt x="147" y="32"/>
                  </a:lnTo>
                  <a:lnTo>
                    <a:pt x="142" y="38"/>
                  </a:lnTo>
                  <a:lnTo>
                    <a:pt x="142" y="35"/>
                  </a:lnTo>
                  <a:lnTo>
                    <a:pt x="144" y="31"/>
                  </a:lnTo>
                  <a:lnTo>
                    <a:pt x="147" y="29"/>
                  </a:lnTo>
                  <a:lnTo>
                    <a:pt x="151" y="9"/>
                  </a:lnTo>
                  <a:lnTo>
                    <a:pt x="147" y="10"/>
                  </a:lnTo>
                  <a:lnTo>
                    <a:pt x="147" y="9"/>
                  </a:lnTo>
                  <a:lnTo>
                    <a:pt x="150" y="6"/>
                  </a:lnTo>
                  <a:lnTo>
                    <a:pt x="148" y="0"/>
                  </a:lnTo>
                  <a:lnTo>
                    <a:pt x="32" y="0"/>
                  </a:lnTo>
                  <a:lnTo>
                    <a:pt x="33" y="3"/>
                  </a:lnTo>
                  <a:lnTo>
                    <a:pt x="35" y="4"/>
                  </a:lnTo>
                  <a:lnTo>
                    <a:pt x="32" y="1"/>
                  </a:lnTo>
                  <a:lnTo>
                    <a:pt x="30" y="0"/>
                  </a:lnTo>
                  <a:lnTo>
                    <a:pt x="24" y="0"/>
                  </a:lnTo>
                  <a:lnTo>
                    <a:pt x="23" y="1"/>
                  </a:lnTo>
                  <a:lnTo>
                    <a:pt x="21" y="0"/>
                  </a:lnTo>
                  <a:lnTo>
                    <a:pt x="0" y="0"/>
                  </a:lnTo>
                  <a:lnTo>
                    <a:pt x="0" y="3"/>
                  </a:lnTo>
                  <a:lnTo>
                    <a:pt x="2" y="7"/>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63" name="Freeform 937"/>
            <p:cNvSpPr>
              <a:spLocks/>
            </p:cNvSpPr>
            <p:nvPr/>
          </p:nvSpPr>
          <p:spPr bwMode="auto">
            <a:xfrm>
              <a:off x="1233" y="391"/>
              <a:ext cx="316" cy="317"/>
            </a:xfrm>
            <a:custGeom>
              <a:avLst/>
              <a:gdLst>
                <a:gd name="T0" fmla="*/ 56 w 316"/>
                <a:gd name="T1" fmla="*/ 22 h 317"/>
                <a:gd name="T2" fmla="*/ 95 w 316"/>
                <a:gd name="T3" fmla="*/ 76 h 317"/>
                <a:gd name="T4" fmla="*/ 104 w 316"/>
                <a:gd name="T5" fmla="*/ 94 h 317"/>
                <a:gd name="T6" fmla="*/ 86 w 316"/>
                <a:gd name="T7" fmla="*/ 94 h 317"/>
                <a:gd name="T8" fmla="*/ 137 w 316"/>
                <a:gd name="T9" fmla="*/ 95 h 317"/>
                <a:gd name="T10" fmla="*/ 123 w 316"/>
                <a:gd name="T11" fmla="*/ 112 h 317"/>
                <a:gd name="T12" fmla="*/ 120 w 316"/>
                <a:gd name="T13" fmla="*/ 122 h 317"/>
                <a:gd name="T14" fmla="*/ 75 w 316"/>
                <a:gd name="T15" fmla="*/ 101 h 317"/>
                <a:gd name="T16" fmla="*/ 39 w 316"/>
                <a:gd name="T17" fmla="*/ 136 h 317"/>
                <a:gd name="T18" fmla="*/ 39 w 316"/>
                <a:gd name="T19" fmla="*/ 164 h 317"/>
                <a:gd name="T20" fmla="*/ 60 w 316"/>
                <a:gd name="T21" fmla="*/ 154 h 317"/>
                <a:gd name="T22" fmla="*/ 71 w 316"/>
                <a:gd name="T23" fmla="*/ 170 h 317"/>
                <a:gd name="T24" fmla="*/ 81 w 316"/>
                <a:gd name="T25" fmla="*/ 157 h 317"/>
                <a:gd name="T26" fmla="*/ 86 w 316"/>
                <a:gd name="T27" fmla="*/ 166 h 317"/>
                <a:gd name="T28" fmla="*/ 65 w 316"/>
                <a:gd name="T29" fmla="*/ 184 h 317"/>
                <a:gd name="T30" fmla="*/ 80 w 316"/>
                <a:gd name="T31" fmla="*/ 187 h 317"/>
                <a:gd name="T32" fmla="*/ 74 w 316"/>
                <a:gd name="T33" fmla="*/ 205 h 317"/>
                <a:gd name="T34" fmla="*/ 90 w 316"/>
                <a:gd name="T35" fmla="*/ 214 h 317"/>
                <a:gd name="T36" fmla="*/ 119 w 316"/>
                <a:gd name="T37" fmla="*/ 175 h 317"/>
                <a:gd name="T38" fmla="*/ 104 w 316"/>
                <a:gd name="T39" fmla="*/ 226 h 317"/>
                <a:gd name="T40" fmla="*/ 80 w 316"/>
                <a:gd name="T41" fmla="*/ 226 h 317"/>
                <a:gd name="T42" fmla="*/ 38 w 316"/>
                <a:gd name="T43" fmla="*/ 187 h 317"/>
                <a:gd name="T44" fmla="*/ 29 w 316"/>
                <a:gd name="T45" fmla="*/ 214 h 317"/>
                <a:gd name="T46" fmla="*/ 41 w 316"/>
                <a:gd name="T47" fmla="*/ 236 h 317"/>
                <a:gd name="T48" fmla="*/ 42 w 316"/>
                <a:gd name="T49" fmla="*/ 245 h 317"/>
                <a:gd name="T50" fmla="*/ 27 w 316"/>
                <a:gd name="T51" fmla="*/ 248 h 317"/>
                <a:gd name="T52" fmla="*/ 0 w 316"/>
                <a:gd name="T53" fmla="*/ 288 h 317"/>
                <a:gd name="T54" fmla="*/ 20 w 316"/>
                <a:gd name="T55" fmla="*/ 299 h 317"/>
                <a:gd name="T56" fmla="*/ 45 w 316"/>
                <a:gd name="T57" fmla="*/ 302 h 317"/>
                <a:gd name="T58" fmla="*/ 84 w 316"/>
                <a:gd name="T59" fmla="*/ 308 h 317"/>
                <a:gd name="T60" fmla="*/ 107 w 316"/>
                <a:gd name="T61" fmla="*/ 296 h 317"/>
                <a:gd name="T62" fmla="*/ 128 w 316"/>
                <a:gd name="T63" fmla="*/ 282 h 317"/>
                <a:gd name="T64" fmla="*/ 143 w 316"/>
                <a:gd name="T65" fmla="*/ 312 h 317"/>
                <a:gd name="T66" fmla="*/ 192 w 316"/>
                <a:gd name="T67" fmla="*/ 258 h 317"/>
                <a:gd name="T68" fmla="*/ 176 w 316"/>
                <a:gd name="T69" fmla="*/ 242 h 317"/>
                <a:gd name="T70" fmla="*/ 132 w 316"/>
                <a:gd name="T71" fmla="*/ 251 h 317"/>
                <a:gd name="T72" fmla="*/ 144 w 316"/>
                <a:gd name="T73" fmla="*/ 230 h 317"/>
                <a:gd name="T74" fmla="*/ 197 w 316"/>
                <a:gd name="T75" fmla="*/ 217 h 317"/>
                <a:gd name="T76" fmla="*/ 192 w 316"/>
                <a:gd name="T77" fmla="*/ 191 h 317"/>
                <a:gd name="T78" fmla="*/ 228 w 316"/>
                <a:gd name="T79" fmla="*/ 181 h 317"/>
                <a:gd name="T80" fmla="*/ 238 w 316"/>
                <a:gd name="T81" fmla="*/ 157 h 317"/>
                <a:gd name="T82" fmla="*/ 241 w 316"/>
                <a:gd name="T83" fmla="*/ 136 h 317"/>
                <a:gd name="T84" fmla="*/ 237 w 316"/>
                <a:gd name="T85" fmla="*/ 103 h 317"/>
                <a:gd name="T86" fmla="*/ 201 w 316"/>
                <a:gd name="T87" fmla="*/ 101 h 317"/>
                <a:gd name="T88" fmla="*/ 220 w 316"/>
                <a:gd name="T89" fmla="*/ 82 h 317"/>
                <a:gd name="T90" fmla="*/ 232 w 316"/>
                <a:gd name="T91" fmla="*/ 88 h 317"/>
                <a:gd name="T92" fmla="*/ 231 w 316"/>
                <a:gd name="T93" fmla="*/ 73 h 317"/>
                <a:gd name="T94" fmla="*/ 208 w 316"/>
                <a:gd name="T95" fmla="*/ 56 h 317"/>
                <a:gd name="T96" fmla="*/ 226 w 316"/>
                <a:gd name="T97" fmla="*/ 55 h 317"/>
                <a:gd name="T98" fmla="*/ 249 w 316"/>
                <a:gd name="T99" fmla="*/ 53 h 317"/>
                <a:gd name="T100" fmla="*/ 268 w 316"/>
                <a:gd name="T101" fmla="*/ 28 h 317"/>
                <a:gd name="T102" fmla="*/ 280 w 316"/>
                <a:gd name="T103" fmla="*/ 34 h 317"/>
                <a:gd name="T104" fmla="*/ 301 w 316"/>
                <a:gd name="T105" fmla="*/ 13 h 317"/>
                <a:gd name="T106" fmla="*/ 132 w 316"/>
                <a:gd name="T107" fmla="*/ 13 h 317"/>
                <a:gd name="T108" fmla="*/ 162 w 316"/>
                <a:gd name="T109" fmla="*/ 32 h 317"/>
                <a:gd name="T110" fmla="*/ 137 w 316"/>
                <a:gd name="T111" fmla="*/ 40 h 317"/>
                <a:gd name="T112" fmla="*/ 57 w 316"/>
                <a:gd name="T113" fmla="*/ 0 h 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6"/>
                <a:gd name="T172" fmla="*/ 0 h 317"/>
                <a:gd name="T173" fmla="*/ 316 w 316"/>
                <a:gd name="T174" fmla="*/ 317 h 3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6" h="317">
                  <a:moveTo>
                    <a:pt x="72" y="7"/>
                  </a:moveTo>
                  <a:lnTo>
                    <a:pt x="72" y="9"/>
                  </a:lnTo>
                  <a:lnTo>
                    <a:pt x="71" y="10"/>
                  </a:lnTo>
                  <a:lnTo>
                    <a:pt x="60" y="6"/>
                  </a:lnTo>
                  <a:lnTo>
                    <a:pt x="57" y="3"/>
                  </a:lnTo>
                  <a:lnTo>
                    <a:pt x="54" y="3"/>
                  </a:lnTo>
                  <a:lnTo>
                    <a:pt x="53" y="4"/>
                  </a:lnTo>
                  <a:lnTo>
                    <a:pt x="53" y="17"/>
                  </a:lnTo>
                  <a:lnTo>
                    <a:pt x="56" y="22"/>
                  </a:lnTo>
                  <a:lnTo>
                    <a:pt x="63" y="26"/>
                  </a:lnTo>
                  <a:lnTo>
                    <a:pt x="68" y="26"/>
                  </a:lnTo>
                  <a:lnTo>
                    <a:pt x="75" y="34"/>
                  </a:lnTo>
                  <a:lnTo>
                    <a:pt x="78" y="43"/>
                  </a:lnTo>
                  <a:lnTo>
                    <a:pt x="86" y="56"/>
                  </a:lnTo>
                  <a:lnTo>
                    <a:pt x="89" y="68"/>
                  </a:lnTo>
                  <a:lnTo>
                    <a:pt x="87" y="70"/>
                  </a:lnTo>
                  <a:lnTo>
                    <a:pt x="90" y="77"/>
                  </a:lnTo>
                  <a:lnTo>
                    <a:pt x="95" y="76"/>
                  </a:lnTo>
                  <a:lnTo>
                    <a:pt x="96" y="73"/>
                  </a:lnTo>
                  <a:lnTo>
                    <a:pt x="95" y="76"/>
                  </a:lnTo>
                  <a:lnTo>
                    <a:pt x="93" y="79"/>
                  </a:lnTo>
                  <a:lnTo>
                    <a:pt x="98" y="85"/>
                  </a:lnTo>
                  <a:lnTo>
                    <a:pt x="99" y="85"/>
                  </a:lnTo>
                  <a:lnTo>
                    <a:pt x="101" y="89"/>
                  </a:lnTo>
                  <a:lnTo>
                    <a:pt x="102" y="91"/>
                  </a:lnTo>
                  <a:lnTo>
                    <a:pt x="107" y="91"/>
                  </a:lnTo>
                  <a:lnTo>
                    <a:pt x="104" y="94"/>
                  </a:lnTo>
                  <a:lnTo>
                    <a:pt x="98" y="94"/>
                  </a:lnTo>
                  <a:lnTo>
                    <a:pt x="95" y="92"/>
                  </a:lnTo>
                  <a:lnTo>
                    <a:pt x="92" y="86"/>
                  </a:lnTo>
                  <a:lnTo>
                    <a:pt x="87" y="85"/>
                  </a:lnTo>
                  <a:lnTo>
                    <a:pt x="86" y="82"/>
                  </a:lnTo>
                  <a:lnTo>
                    <a:pt x="84" y="83"/>
                  </a:lnTo>
                  <a:lnTo>
                    <a:pt x="81" y="88"/>
                  </a:lnTo>
                  <a:lnTo>
                    <a:pt x="83" y="92"/>
                  </a:lnTo>
                  <a:lnTo>
                    <a:pt x="86" y="94"/>
                  </a:lnTo>
                  <a:lnTo>
                    <a:pt x="92" y="100"/>
                  </a:lnTo>
                  <a:lnTo>
                    <a:pt x="110" y="101"/>
                  </a:lnTo>
                  <a:lnTo>
                    <a:pt x="116" y="106"/>
                  </a:lnTo>
                  <a:lnTo>
                    <a:pt x="126" y="106"/>
                  </a:lnTo>
                  <a:lnTo>
                    <a:pt x="126" y="104"/>
                  </a:lnTo>
                  <a:lnTo>
                    <a:pt x="128" y="103"/>
                  </a:lnTo>
                  <a:lnTo>
                    <a:pt x="129" y="103"/>
                  </a:lnTo>
                  <a:lnTo>
                    <a:pt x="134" y="97"/>
                  </a:lnTo>
                  <a:lnTo>
                    <a:pt x="137" y="95"/>
                  </a:lnTo>
                  <a:lnTo>
                    <a:pt x="137" y="97"/>
                  </a:lnTo>
                  <a:lnTo>
                    <a:pt x="134" y="101"/>
                  </a:lnTo>
                  <a:lnTo>
                    <a:pt x="134" y="107"/>
                  </a:lnTo>
                  <a:lnTo>
                    <a:pt x="132" y="110"/>
                  </a:lnTo>
                  <a:lnTo>
                    <a:pt x="131" y="110"/>
                  </a:lnTo>
                  <a:lnTo>
                    <a:pt x="131" y="112"/>
                  </a:lnTo>
                  <a:lnTo>
                    <a:pt x="129" y="113"/>
                  </a:lnTo>
                  <a:lnTo>
                    <a:pt x="126" y="109"/>
                  </a:lnTo>
                  <a:lnTo>
                    <a:pt x="123" y="112"/>
                  </a:lnTo>
                  <a:lnTo>
                    <a:pt x="110" y="109"/>
                  </a:lnTo>
                  <a:lnTo>
                    <a:pt x="107" y="112"/>
                  </a:lnTo>
                  <a:lnTo>
                    <a:pt x="108" y="115"/>
                  </a:lnTo>
                  <a:lnTo>
                    <a:pt x="113" y="118"/>
                  </a:lnTo>
                  <a:lnTo>
                    <a:pt x="116" y="118"/>
                  </a:lnTo>
                  <a:lnTo>
                    <a:pt x="117" y="121"/>
                  </a:lnTo>
                  <a:lnTo>
                    <a:pt x="125" y="121"/>
                  </a:lnTo>
                  <a:lnTo>
                    <a:pt x="125" y="124"/>
                  </a:lnTo>
                  <a:lnTo>
                    <a:pt x="120" y="122"/>
                  </a:lnTo>
                  <a:lnTo>
                    <a:pt x="123" y="131"/>
                  </a:lnTo>
                  <a:lnTo>
                    <a:pt x="123" y="134"/>
                  </a:lnTo>
                  <a:lnTo>
                    <a:pt x="117" y="131"/>
                  </a:lnTo>
                  <a:lnTo>
                    <a:pt x="117" y="128"/>
                  </a:lnTo>
                  <a:lnTo>
                    <a:pt x="114" y="122"/>
                  </a:lnTo>
                  <a:lnTo>
                    <a:pt x="110" y="122"/>
                  </a:lnTo>
                  <a:lnTo>
                    <a:pt x="96" y="107"/>
                  </a:lnTo>
                  <a:lnTo>
                    <a:pt x="84" y="106"/>
                  </a:lnTo>
                  <a:lnTo>
                    <a:pt x="75" y="101"/>
                  </a:lnTo>
                  <a:lnTo>
                    <a:pt x="72" y="101"/>
                  </a:lnTo>
                  <a:lnTo>
                    <a:pt x="72" y="104"/>
                  </a:lnTo>
                  <a:lnTo>
                    <a:pt x="69" y="109"/>
                  </a:lnTo>
                  <a:lnTo>
                    <a:pt x="50" y="112"/>
                  </a:lnTo>
                  <a:lnTo>
                    <a:pt x="48" y="113"/>
                  </a:lnTo>
                  <a:lnTo>
                    <a:pt x="42" y="130"/>
                  </a:lnTo>
                  <a:lnTo>
                    <a:pt x="47" y="131"/>
                  </a:lnTo>
                  <a:lnTo>
                    <a:pt x="45" y="133"/>
                  </a:lnTo>
                  <a:lnTo>
                    <a:pt x="39" y="136"/>
                  </a:lnTo>
                  <a:lnTo>
                    <a:pt x="38" y="139"/>
                  </a:lnTo>
                  <a:lnTo>
                    <a:pt x="35" y="145"/>
                  </a:lnTo>
                  <a:lnTo>
                    <a:pt x="36" y="149"/>
                  </a:lnTo>
                  <a:lnTo>
                    <a:pt x="36" y="154"/>
                  </a:lnTo>
                  <a:lnTo>
                    <a:pt x="36" y="155"/>
                  </a:lnTo>
                  <a:lnTo>
                    <a:pt x="36" y="163"/>
                  </a:lnTo>
                  <a:lnTo>
                    <a:pt x="39" y="160"/>
                  </a:lnTo>
                  <a:lnTo>
                    <a:pt x="44" y="163"/>
                  </a:lnTo>
                  <a:lnTo>
                    <a:pt x="39" y="164"/>
                  </a:lnTo>
                  <a:lnTo>
                    <a:pt x="38" y="166"/>
                  </a:lnTo>
                  <a:lnTo>
                    <a:pt x="36" y="169"/>
                  </a:lnTo>
                  <a:lnTo>
                    <a:pt x="38" y="169"/>
                  </a:lnTo>
                  <a:lnTo>
                    <a:pt x="45" y="170"/>
                  </a:lnTo>
                  <a:lnTo>
                    <a:pt x="53" y="167"/>
                  </a:lnTo>
                  <a:lnTo>
                    <a:pt x="54" y="161"/>
                  </a:lnTo>
                  <a:lnTo>
                    <a:pt x="57" y="161"/>
                  </a:lnTo>
                  <a:lnTo>
                    <a:pt x="59" y="160"/>
                  </a:lnTo>
                  <a:lnTo>
                    <a:pt x="60" y="154"/>
                  </a:lnTo>
                  <a:lnTo>
                    <a:pt x="63" y="149"/>
                  </a:lnTo>
                  <a:lnTo>
                    <a:pt x="62" y="158"/>
                  </a:lnTo>
                  <a:lnTo>
                    <a:pt x="57" y="166"/>
                  </a:lnTo>
                  <a:lnTo>
                    <a:pt x="59" y="167"/>
                  </a:lnTo>
                  <a:lnTo>
                    <a:pt x="59" y="170"/>
                  </a:lnTo>
                  <a:lnTo>
                    <a:pt x="59" y="172"/>
                  </a:lnTo>
                  <a:lnTo>
                    <a:pt x="60" y="173"/>
                  </a:lnTo>
                  <a:lnTo>
                    <a:pt x="69" y="169"/>
                  </a:lnTo>
                  <a:lnTo>
                    <a:pt x="71" y="170"/>
                  </a:lnTo>
                  <a:lnTo>
                    <a:pt x="72" y="169"/>
                  </a:lnTo>
                  <a:lnTo>
                    <a:pt x="84" y="130"/>
                  </a:lnTo>
                  <a:lnTo>
                    <a:pt x="81" y="148"/>
                  </a:lnTo>
                  <a:lnTo>
                    <a:pt x="83" y="151"/>
                  </a:lnTo>
                  <a:lnTo>
                    <a:pt x="84" y="151"/>
                  </a:lnTo>
                  <a:lnTo>
                    <a:pt x="86" y="149"/>
                  </a:lnTo>
                  <a:lnTo>
                    <a:pt x="84" y="151"/>
                  </a:lnTo>
                  <a:lnTo>
                    <a:pt x="81" y="154"/>
                  </a:lnTo>
                  <a:lnTo>
                    <a:pt x="81" y="157"/>
                  </a:lnTo>
                  <a:lnTo>
                    <a:pt x="80" y="163"/>
                  </a:lnTo>
                  <a:lnTo>
                    <a:pt x="81" y="164"/>
                  </a:lnTo>
                  <a:lnTo>
                    <a:pt x="86" y="163"/>
                  </a:lnTo>
                  <a:lnTo>
                    <a:pt x="92" y="164"/>
                  </a:lnTo>
                  <a:lnTo>
                    <a:pt x="92" y="166"/>
                  </a:lnTo>
                  <a:lnTo>
                    <a:pt x="95" y="164"/>
                  </a:lnTo>
                  <a:lnTo>
                    <a:pt x="93" y="167"/>
                  </a:lnTo>
                  <a:lnTo>
                    <a:pt x="92" y="169"/>
                  </a:lnTo>
                  <a:lnTo>
                    <a:pt x="86" y="166"/>
                  </a:lnTo>
                  <a:lnTo>
                    <a:pt x="78" y="167"/>
                  </a:lnTo>
                  <a:lnTo>
                    <a:pt x="77" y="170"/>
                  </a:lnTo>
                  <a:lnTo>
                    <a:pt x="77" y="172"/>
                  </a:lnTo>
                  <a:lnTo>
                    <a:pt x="75" y="175"/>
                  </a:lnTo>
                  <a:lnTo>
                    <a:pt x="80" y="176"/>
                  </a:lnTo>
                  <a:lnTo>
                    <a:pt x="77" y="178"/>
                  </a:lnTo>
                  <a:lnTo>
                    <a:pt x="72" y="176"/>
                  </a:lnTo>
                  <a:lnTo>
                    <a:pt x="71" y="178"/>
                  </a:lnTo>
                  <a:lnTo>
                    <a:pt x="65" y="184"/>
                  </a:lnTo>
                  <a:lnTo>
                    <a:pt x="65" y="185"/>
                  </a:lnTo>
                  <a:lnTo>
                    <a:pt x="66" y="187"/>
                  </a:lnTo>
                  <a:lnTo>
                    <a:pt x="68" y="188"/>
                  </a:lnTo>
                  <a:lnTo>
                    <a:pt x="72" y="187"/>
                  </a:lnTo>
                  <a:lnTo>
                    <a:pt x="78" y="185"/>
                  </a:lnTo>
                  <a:lnTo>
                    <a:pt x="81" y="184"/>
                  </a:lnTo>
                  <a:lnTo>
                    <a:pt x="81" y="185"/>
                  </a:lnTo>
                  <a:lnTo>
                    <a:pt x="83" y="187"/>
                  </a:lnTo>
                  <a:lnTo>
                    <a:pt x="80" y="187"/>
                  </a:lnTo>
                  <a:lnTo>
                    <a:pt x="78" y="190"/>
                  </a:lnTo>
                  <a:lnTo>
                    <a:pt x="78" y="188"/>
                  </a:lnTo>
                  <a:lnTo>
                    <a:pt x="77" y="188"/>
                  </a:lnTo>
                  <a:lnTo>
                    <a:pt x="71" y="190"/>
                  </a:lnTo>
                  <a:lnTo>
                    <a:pt x="71" y="193"/>
                  </a:lnTo>
                  <a:lnTo>
                    <a:pt x="77" y="191"/>
                  </a:lnTo>
                  <a:lnTo>
                    <a:pt x="74" y="196"/>
                  </a:lnTo>
                  <a:lnTo>
                    <a:pt x="72" y="199"/>
                  </a:lnTo>
                  <a:lnTo>
                    <a:pt x="74" y="205"/>
                  </a:lnTo>
                  <a:lnTo>
                    <a:pt x="80" y="209"/>
                  </a:lnTo>
                  <a:lnTo>
                    <a:pt x="83" y="203"/>
                  </a:lnTo>
                  <a:lnTo>
                    <a:pt x="83" y="199"/>
                  </a:lnTo>
                  <a:lnTo>
                    <a:pt x="84" y="197"/>
                  </a:lnTo>
                  <a:lnTo>
                    <a:pt x="84" y="202"/>
                  </a:lnTo>
                  <a:lnTo>
                    <a:pt x="81" y="209"/>
                  </a:lnTo>
                  <a:lnTo>
                    <a:pt x="81" y="215"/>
                  </a:lnTo>
                  <a:lnTo>
                    <a:pt x="86" y="215"/>
                  </a:lnTo>
                  <a:lnTo>
                    <a:pt x="90" y="214"/>
                  </a:lnTo>
                  <a:lnTo>
                    <a:pt x="98" y="217"/>
                  </a:lnTo>
                  <a:lnTo>
                    <a:pt x="104" y="214"/>
                  </a:lnTo>
                  <a:lnTo>
                    <a:pt x="107" y="209"/>
                  </a:lnTo>
                  <a:lnTo>
                    <a:pt x="111" y="196"/>
                  </a:lnTo>
                  <a:lnTo>
                    <a:pt x="113" y="193"/>
                  </a:lnTo>
                  <a:lnTo>
                    <a:pt x="116" y="184"/>
                  </a:lnTo>
                  <a:lnTo>
                    <a:pt x="116" y="179"/>
                  </a:lnTo>
                  <a:lnTo>
                    <a:pt x="116" y="176"/>
                  </a:lnTo>
                  <a:lnTo>
                    <a:pt x="119" y="175"/>
                  </a:lnTo>
                  <a:lnTo>
                    <a:pt x="122" y="175"/>
                  </a:lnTo>
                  <a:lnTo>
                    <a:pt x="119" y="179"/>
                  </a:lnTo>
                  <a:lnTo>
                    <a:pt x="119" y="184"/>
                  </a:lnTo>
                  <a:lnTo>
                    <a:pt x="105" y="214"/>
                  </a:lnTo>
                  <a:lnTo>
                    <a:pt x="105" y="215"/>
                  </a:lnTo>
                  <a:lnTo>
                    <a:pt x="101" y="220"/>
                  </a:lnTo>
                  <a:lnTo>
                    <a:pt x="101" y="223"/>
                  </a:lnTo>
                  <a:lnTo>
                    <a:pt x="104" y="224"/>
                  </a:lnTo>
                  <a:lnTo>
                    <a:pt x="104" y="226"/>
                  </a:lnTo>
                  <a:lnTo>
                    <a:pt x="102" y="227"/>
                  </a:lnTo>
                  <a:lnTo>
                    <a:pt x="96" y="226"/>
                  </a:lnTo>
                  <a:lnTo>
                    <a:pt x="95" y="223"/>
                  </a:lnTo>
                  <a:lnTo>
                    <a:pt x="86" y="224"/>
                  </a:lnTo>
                  <a:lnTo>
                    <a:pt x="89" y="229"/>
                  </a:lnTo>
                  <a:lnTo>
                    <a:pt x="89" y="230"/>
                  </a:lnTo>
                  <a:lnTo>
                    <a:pt x="89" y="232"/>
                  </a:lnTo>
                  <a:lnTo>
                    <a:pt x="86" y="232"/>
                  </a:lnTo>
                  <a:lnTo>
                    <a:pt x="80" y="226"/>
                  </a:lnTo>
                  <a:lnTo>
                    <a:pt x="72" y="226"/>
                  </a:lnTo>
                  <a:lnTo>
                    <a:pt x="66" y="221"/>
                  </a:lnTo>
                  <a:lnTo>
                    <a:pt x="66" y="223"/>
                  </a:lnTo>
                  <a:lnTo>
                    <a:pt x="66" y="220"/>
                  </a:lnTo>
                  <a:lnTo>
                    <a:pt x="60" y="203"/>
                  </a:lnTo>
                  <a:lnTo>
                    <a:pt x="59" y="200"/>
                  </a:lnTo>
                  <a:lnTo>
                    <a:pt x="59" y="197"/>
                  </a:lnTo>
                  <a:lnTo>
                    <a:pt x="53" y="190"/>
                  </a:lnTo>
                  <a:lnTo>
                    <a:pt x="38" y="187"/>
                  </a:lnTo>
                  <a:lnTo>
                    <a:pt x="29" y="193"/>
                  </a:lnTo>
                  <a:lnTo>
                    <a:pt x="26" y="191"/>
                  </a:lnTo>
                  <a:lnTo>
                    <a:pt x="24" y="194"/>
                  </a:lnTo>
                  <a:lnTo>
                    <a:pt x="23" y="194"/>
                  </a:lnTo>
                  <a:lnTo>
                    <a:pt x="23" y="199"/>
                  </a:lnTo>
                  <a:lnTo>
                    <a:pt x="23" y="200"/>
                  </a:lnTo>
                  <a:lnTo>
                    <a:pt x="23" y="208"/>
                  </a:lnTo>
                  <a:lnTo>
                    <a:pt x="27" y="212"/>
                  </a:lnTo>
                  <a:lnTo>
                    <a:pt x="29" y="214"/>
                  </a:lnTo>
                  <a:lnTo>
                    <a:pt x="32" y="220"/>
                  </a:lnTo>
                  <a:lnTo>
                    <a:pt x="32" y="224"/>
                  </a:lnTo>
                  <a:lnTo>
                    <a:pt x="33" y="230"/>
                  </a:lnTo>
                  <a:lnTo>
                    <a:pt x="38" y="232"/>
                  </a:lnTo>
                  <a:lnTo>
                    <a:pt x="41" y="229"/>
                  </a:lnTo>
                  <a:lnTo>
                    <a:pt x="45" y="229"/>
                  </a:lnTo>
                  <a:lnTo>
                    <a:pt x="45" y="230"/>
                  </a:lnTo>
                  <a:lnTo>
                    <a:pt x="39" y="235"/>
                  </a:lnTo>
                  <a:lnTo>
                    <a:pt x="41" y="236"/>
                  </a:lnTo>
                  <a:lnTo>
                    <a:pt x="44" y="236"/>
                  </a:lnTo>
                  <a:lnTo>
                    <a:pt x="44" y="238"/>
                  </a:lnTo>
                  <a:lnTo>
                    <a:pt x="41" y="239"/>
                  </a:lnTo>
                  <a:lnTo>
                    <a:pt x="41" y="242"/>
                  </a:lnTo>
                  <a:lnTo>
                    <a:pt x="42" y="242"/>
                  </a:lnTo>
                  <a:lnTo>
                    <a:pt x="48" y="244"/>
                  </a:lnTo>
                  <a:lnTo>
                    <a:pt x="47" y="245"/>
                  </a:lnTo>
                  <a:lnTo>
                    <a:pt x="45" y="247"/>
                  </a:lnTo>
                  <a:lnTo>
                    <a:pt x="42" y="245"/>
                  </a:lnTo>
                  <a:lnTo>
                    <a:pt x="42" y="244"/>
                  </a:lnTo>
                  <a:lnTo>
                    <a:pt x="38" y="245"/>
                  </a:lnTo>
                  <a:lnTo>
                    <a:pt x="36" y="247"/>
                  </a:lnTo>
                  <a:lnTo>
                    <a:pt x="38" y="250"/>
                  </a:lnTo>
                  <a:lnTo>
                    <a:pt x="33" y="250"/>
                  </a:lnTo>
                  <a:lnTo>
                    <a:pt x="33" y="248"/>
                  </a:lnTo>
                  <a:lnTo>
                    <a:pt x="32" y="248"/>
                  </a:lnTo>
                  <a:lnTo>
                    <a:pt x="29" y="251"/>
                  </a:lnTo>
                  <a:lnTo>
                    <a:pt x="27" y="248"/>
                  </a:lnTo>
                  <a:lnTo>
                    <a:pt x="23" y="248"/>
                  </a:lnTo>
                  <a:lnTo>
                    <a:pt x="21" y="253"/>
                  </a:lnTo>
                  <a:lnTo>
                    <a:pt x="18" y="254"/>
                  </a:lnTo>
                  <a:lnTo>
                    <a:pt x="17" y="256"/>
                  </a:lnTo>
                  <a:lnTo>
                    <a:pt x="15" y="258"/>
                  </a:lnTo>
                  <a:lnTo>
                    <a:pt x="3" y="266"/>
                  </a:lnTo>
                  <a:lnTo>
                    <a:pt x="2" y="273"/>
                  </a:lnTo>
                  <a:lnTo>
                    <a:pt x="3" y="281"/>
                  </a:lnTo>
                  <a:lnTo>
                    <a:pt x="0" y="288"/>
                  </a:lnTo>
                  <a:lnTo>
                    <a:pt x="6" y="297"/>
                  </a:lnTo>
                  <a:lnTo>
                    <a:pt x="9" y="299"/>
                  </a:lnTo>
                  <a:lnTo>
                    <a:pt x="12" y="293"/>
                  </a:lnTo>
                  <a:lnTo>
                    <a:pt x="14" y="288"/>
                  </a:lnTo>
                  <a:lnTo>
                    <a:pt x="15" y="297"/>
                  </a:lnTo>
                  <a:lnTo>
                    <a:pt x="17" y="288"/>
                  </a:lnTo>
                  <a:lnTo>
                    <a:pt x="15" y="275"/>
                  </a:lnTo>
                  <a:lnTo>
                    <a:pt x="17" y="270"/>
                  </a:lnTo>
                  <a:lnTo>
                    <a:pt x="20" y="299"/>
                  </a:lnTo>
                  <a:lnTo>
                    <a:pt x="24" y="299"/>
                  </a:lnTo>
                  <a:lnTo>
                    <a:pt x="27" y="303"/>
                  </a:lnTo>
                  <a:lnTo>
                    <a:pt x="32" y="302"/>
                  </a:lnTo>
                  <a:lnTo>
                    <a:pt x="33" y="296"/>
                  </a:lnTo>
                  <a:lnTo>
                    <a:pt x="32" y="288"/>
                  </a:lnTo>
                  <a:lnTo>
                    <a:pt x="35" y="294"/>
                  </a:lnTo>
                  <a:lnTo>
                    <a:pt x="39" y="299"/>
                  </a:lnTo>
                  <a:lnTo>
                    <a:pt x="41" y="302"/>
                  </a:lnTo>
                  <a:lnTo>
                    <a:pt x="45" y="302"/>
                  </a:lnTo>
                  <a:lnTo>
                    <a:pt x="45" y="296"/>
                  </a:lnTo>
                  <a:lnTo>
                    <a:pt x="50" y="293"/>
                  </a:lnTo>
                  <a:lnTo>
                    <a:pt x="50" y="285"/>
                  </a:lnTo>
                  <a:lnTo>
                    <a:pt x="51" y="288"/>
                  </a:lnTo>
                  <a:lnTo>
                    <a:pt x="51" y="294"/>
                  </a:lnTo>
                  <a:lnTo>
                    <a:pt x="63" y="306"/>
                  </a:lnTo>
                  <a:lnTo>
                    <a:pt x="69" y="308"/>
                  </a:lnTo>
                  <a:lnTo>
                    <a:pt x="71" y="311"/>
                  </a:lnTo>
                  <a:lnTo>
                    <a:pt x="84" y="308"/>
                  </a:lnTo>
                  <a:lnTo>
                    <a:pt x="75" y="294"/>
                  </a:lnTo>
                  <a:lnTo>
                    <a:pt x="75" y="288"/>
                  </a:lnTo>
                  <a:lnTo>
                    <a:pt x="80" y="297"/>
                  </a:lnTo>
                  <a:lnTo>
                    <a:pt x="84" y="297"/>
                  </a:lnTo>
                  <a:lnTo>
                    <a:pt x="89" y="293"/>
                  </a:lnTo>
                  <a:lnTo>
                    <a:pt x="89" y="282"/>
                  </a:lnTo>
                  <a:lnTo>
                    <a:pt x="96" y="294"/>
                  </a:lnTo>
                  <a:lnTo>
                    <a:pt x="102" y="299"/>
                  </a:lnTo>
                  <a:lnTo>
                    <a:pt x="107" y="296"/>
                  </a:lnTo>
                  <a:lnTo>
                    <a:pt x="107" y="288"/>
                  </a:lnTo>
                  <a:lnTo>
                    <a:pt x="102" y="275"/>
                  </a:lnTo>
                  <a:lnTo>
                    <a:pt x="111" y="297"/>
                  </a:lnTo>
                  <a:lnTo>
                    <a:pt x="116" y="302"/>
                  </a:lnTo>
                  <a:lnTo>
                    <a:pt x="123" y="299"/>
                  </a:lnTo>
                  <a:lnTo>
                    <a:pt x="125" y="291"/>
                  </a:lnTo>
                  <a:lnTo>
                    <a:pt x="119" y="279"/>
                  </a:lnTo>
                  <a:lnTo>
                    <a:pt x="122" y="282"/>
                  </a:lnTo>
                  <a:lnTo>
                    <a:pt x="128" y="282"/>
                  </a:lnTo>
                  <a:lnTo>
                    <a:pt x="128" y="290"/>
                  </a:lnTo>
                  <a:lnTo>
                    <a:pt x="129" y="294"/>
                  </a:lnTo>
                  <a:lnTo>
                    <a:pt x="135" y="296"/>
                  </a:lnTo>
                  <a:lnTo>
                    <a:pt x="141" y="293"/>
                  </a:lnTo>
                  <a:lnTo>
                    <a:pt x="144" y="293"/>
                  </a:lnTo>
                  <a:lnTo>
                    <a:pt x="146" y="297"/>
                  </a:lnTo>
                  <a:lnTo>
                    <a:pt x="147" y="302"/>
                  </a:lnTo>
                  <a:lnTo>
                    <a:pt x="144" y="309"/>
                  </a:lnTo>
                  <a:lnTo>
                    <a:pt x="143" y="312"/>
                  </a:lnTo>
                  <a:lnTo>
                    <a:pt x="144" y="317"/>
                  </a:lnTo>
                  <a:lnTo>
                    <a:pt x="167" y="308"/>
                  </a:lnTo>
                  <a:lnTo>
                    <a:pt x="179" y="288"/>
                  </a:lnTo>
                  <a:lnTo>
                    <a:pt x="180" y="297"/>
                  </a:lnTo>
                  <a:lnTo>
                    <a:pt x="188" y="293"/>
                  </a:lnTo>
                  <a:lnTo>
                    <a:pt x="189" y="288"/>
                  </a:lnTo>
                  <a:lnTo>
                    <a:pt x="195" y="285"/>
                  </a:lnTo>
                  <a:lnTo>
                    <a:pt x="195" y="264"/>
                  </a:lnTo>
                  <a:lnTo>
                    <a:pt x="192" y="258"/>
                  </a:lnTo>
                  <a:lnTo>
                    <a:pt x="186" y="260"/>
                  </a:lnTo>
                  <a:lnTo>
                    <a:pt x="180" y="269"/>
                  </a:lnTo>
                  <a:lnTo>
                    <a:pt x="177" y="267"/>
                  </a:lnTo>
                  <a:lnTo>
                    <a:pt x="177" y="263"/>
                  </a:lnTo>
                  <a:lnTo>
                    <a:pt x="171" y="260"/>
                  </a:lnTo>
                  <a:lnTo>
                    <a:pt x="171" y="257"/>
                  </a:lnTo>
                  <a:lnTo>
                    <a:pt x="177" y="254"/>
                  </a:lnTo>
                  <a:lnTo>
                    <a:pt x="179" y="250"/>
                  </a:lnTo>
                  <a:lnTo>
                    <a:pt x="176" y="242"/>
                  </a:lnTo>
                  <a:lnTo>
                    <a:pt x="171" y="241"/>
                  </a:lnTo>
                  <a:lnTo>
                    <a:pt x="167" y="242"/>
                  </a:lnTo>
                  <a:lnTo>
                    <a:pt x="158" y="251"/>
                  </a:lnTo>
                  <a:lnTo>
                    <a:pt x="156" y="251"/>
                  </a:lnTo>
                  <a:lnTo>
                    <a:pt x="159" y="245"/>
                  </a:lnTo>
                  <a:lnTo>
                    <a:pt x="159" y="241"/>
                  </a:lnTo>
                  <a:lnTo>
                    <a:pt x="146" y="239"/>
                  </a:lnTo>
                  <a:lnTo>
                    <a:pt x="140" y="241"/>
                  </a:lnTo>
                  <a:lnTo>
                    <a:pt x="132" y="251"/>
                  </a:lnTo>
                  <a:lnTo>
                    <a:pt x="129" y="241"/>
                  </a:lnTo>
                  <a:lnTo>
                    <a:pt x="128" y="238"/>
                  </a:lnTo>
                  <a:lnTo>
                    <a:pt x="132" y="238"/>
                  </a:lnTo>
                  <a:lnTo>
                    <a:pt x="141" y="235"/>
                  </a:lnTo>
                  <a:lnTo>
                    <a:pt x="141" y="233"/>
                  </a:lnTo>
                  <a:lnTo>
                    <a:pt x="137" y="229"/>
                  </a:lnTo>
                  <a:lnTo>
                    <a:pt x="135" y="224"/>
                  </a:lnTo>
                  <a:lnTo>
                    <a:pt x="135" y="221"/>
                  </a:lnTo>
                  <a:lnTo>
                    <a:pt x="144" y="230"/>
                  </a:lnTo>
                  <a:lnTo>
                    <a:pt x="153" y="236"/>
                  </a:lnTo>
                  <a:lnTo>
                    <a:pt x="179" y="236"/>
                  </a:lnTo>
                  <a:lnTo>
                    <a:pt x="180" y="232"/>
                  </a:lnTo>
                  <a:lnTo>
                    <a:pt x="183" y="233"/>
                  </a:lnTo>
                  <a:lnTo>
                    <a:pt x="182" y="235"/>
                  </a:lnTo>
                  <a:lnTo>
                    <a:pt x="183" y="236"/>
                  </a:lnTo>
                  <a:lnTo>
                    <a:pt x="191" y="230"/>
                  </a:lnTo>
                  <a:lnTo>
                    <a:pt x="195" y="221"/>
                  </a:lnTo>
                  <a:lnTo>
                    <a:pt x="197" y="217"/>
                  </a:lnTo>
                  <a:lnTo>
                    <a:pt x="195" y="215"/>
                  </a:lnTo>
                  <a:lnTo>
                    <a:pt x="201" y="212"/>
                  </a:lnTo>
                  <a:lnTo>
                    <a:pt x="201" y="211"/>
                  </a:lnTo>
                  <a:lnTo>
                    <a:pt x="195" y="205"/>
                  </a:lnTo>
                  <a:lnTo>
                    <a:pt x="195" y="202"/>
                  </a:lnTo>
                  <a:lnTo>
                    <a:pt x="195" y="199"/>
                  </a:lnTo>
                  <a:lnTo>
                    <a:pt x="194" y="193"/>
                  </a:lnTo>
                  <a:lnTo>
                    <a:pt x="192" y="193"/>
                  </a:lnTo>
                  <a:lnTo>
                    <a:pt x="192" y="191"/>
                  </a:lnTo>
                  <a:lnTo>
                    <a:pt x="192" y="188"/>
                  </a:lnTo>
                  <a:lnTo>
                    <a:pt x="191" y="185"/>
                  </a:lnTo>
                  <a:lnTo>
                    <a:pt x="191" y="182"/>
                  </a:lnTo>
                  <a:lnTo>
                    <a:pt x="195" y="185"/>
                  </a:lnTo>
                  <a:lnTo>
                    <a:pt x="208" y="185"/>
                  </a:lnTo>
                  <a:lnTo>
                    <a:pt x="211" y="188"/>
                  </a:lnTo>
                  <a:lnTo>
                    <a:pt x="217" y="185"/>
                  </a:lnTo>
                  <a:lnTo>
                    <a:pt x="223" y="179"/>
                  </a:lnTo>
                  <a:lnTo>
                    <a:pt x="228" y="181"/>
                  </a:lnTo>
                  <a:lnTo>
                    <a:pt x="229" y="184"/>
                  </a:lnTo>
                  <a:lnTo>
                    <a:pt x="234" y="176"/>
                  </a:lnTo>
                  <a:lnTo>
                    <a:pt x="234" y="175"/>
                  </a:lnTo>
                  <a:lnTo>
                    <a:pt x="235" y="170"/>
                  </a:lnTo>
                  <a:lnTo>
                    <a:pt x="213" y="164"/>
                  </a:lnTo>
                  <a:lnTo>
                    <a:pt x="217" y="160"/>
                  </a:lnTo>
                  <a:lnTo>
                    <a:pt x="223" y="160"/>
                  </a:lnTo>
                  <a:lnTo>
                    <a:pt x="235" y="164"/>
                  </a:lnTo>
                  <a:lnTo>
                    <a:pt x="238" y="157"/>
                  </a:lnTo>
                  <a:lnTo>
                    <a:pt x="244" y="154"/>
                  </a:lnTo>
                  <a:lnTo>
                    <a:pt x="244" y="151"/>
                  </a:lnTo>
                  <a:lnTo>
                    <a:pt x="241" y="146"/>
                  </a:lnTo>
                  <a:lnTo>
                    <a:pt x="238" y="143"/>
                  </a:lnTo>
                  <a:lnTo>
                    <a:pt x="231" y="142"/>
                  </a:lnTo>
                  <a:lnTo>
                    <a:pt x="226" y="139"/>
                  </a:lnTo>
                  <a:lnTo>
                    <a:pt x="223" y="137"/>
                  </a:lnTo>
                  <a:lnTo>
                    <a:pt x="225" y="136"/>
                  </a:lnTo>
                  <a:lnTo>
                    <a:pt x="241" y="136"/>
                  </a:lnTo>
                  <a:lnTo>
                    <a:pt x="246" y="134"/>
                  </a:lnTo>
                  <a:lnTo>
                    <a:pt x="247" y="131"/>
                  </a:lnTo>
                  <a:lnTo>
                    <a:pt x="252" y="128"/>
                  </a:lnTo>
                  <a:lnTo>
                    <a:pt x="250" y="125"/>
                  </a:lnTo>
                  <a:lnTo>
                    <a:pt x="250" y="122"/>
                  </a:lnTo>
                  <a:lnTo>
                    <a:pt x="250" y="119"/>
                  </a:lnTo>
                  <a:lnTo>
                    <a:pt x="250" y="109"/>
                  </a:lnTo>
                  <a:lnTo>
                    <a:pt x="246" y="106"/>
                  </a:lnTo>
                  <a:lnTo>
                    <a:pt x="237" y="103"/>
                  </a:lnTo>
                  <a:lnTo>
                    <a:pt x="225" y="104"/>
                  </a:lnTo>
                  <a:lnTo>
                    <a:pt x="225" y="101"/>
                  </a:lnTo>
                  <a:lnTo>
                    <a:pt x="229" y="100"/>
                  </a:lnTo>
                  <a:lnTo>
                    <a:pt x="232" y="98"/>
                  </a:lnTo>
                  <a:lnTo>
                    <a:pt x="232" y="95"/>
                  </a:lnTo>
                  <a:lnTo>
                    <a:pt x="231" y="92"/>
                  </a:lnTo>
                  <a:lnTo>
                    <a:pt x="208" y="94"/>
                  </a:lnTo>
                  <a:lnTo>
                    <a:pt x="204" y="97"/>
                  </a:lnTo>
                  <a:lnTo>
                    <a:pt x="201" y="101"/>
                  </a:lnTo>
                  <a:lnTo>
                    <a:pt x="200" y="101"/>
                  </a:lnTo>
                  <a:lnTo>
                    <a:pt x="203" y="92"/>
                  </a:lnTo>
                  <a:lnTo>
                    <a:pt x="200" y="92"/>
                  </a:lnTo>
                  <a:lnTo>
                    <a:pt x="198" y="89"/>
                  </a:lnTo>
                  <a:lnTo>
                    <a:pt x="206" y="91"/>
                  </a:lnTo>
                  <a:lnTo>
                    <a:pt x="219" y="86"/>
                  </a:lnTo>
                  <a:lnTo>
                    <a:pt x="228" y="88"/>
                  </a:lnTo>
                  <a:lnTo>
                    <a:pt x="228" y="85"/>
                  </a:lnTo>
                  <a:lnTo>
                    <a:pt x="220" y="82"/>
                  </a:lnTo>
                  <a:lnTo>
                    <a:pt x="201" y="82"/>
                  </a:lnTo>
                  <a:lnTo>
                    <a:pt x="198" y="80"/>
                  </a:lnTo>
                  <a:lnTo>
                    <a:pt x="203" y="79"/>
                  </a:lnTo>
                  <a:lnTo>
                    <a:pt x="216" y="77"/>
                  </a:lnTo>
                  <a:lnTo>
                    <a:pt x="220" y="76"/>
                  </a:lnTo>
                  <a:lnTo>
                    <a:pt x="229" y="77"/>
                  </a:lnTo>
                  <a:lnTo>
                    <a:pt x="232" y="80"/>
                  </a:lnTo>
                  <a:lnTo>
                    <a:pt x="231" y="85"/>
                  </a:lnTo>
                  <a:lnTo>
                    <a:pt x="232" y="88"/>
                  </a:lnTo>
                  <a:lnTo>
                    <a:pt x="237" y="89"/>
                  </a:lnTo>
                  <a:lnTo>
                    <a:pt x="252" y="92"/>
                  </a:lnTo>
                  <a:lnTo>
                    <a:pt x="253" y="91"/>
                  </a:lnTo>
                  <a:lnTo>
                    <a:pt x="255" y="88"/>
                  </a:lnTo>
                  <a:lnTo>
                    <a:pt x="255" y="83"/>
                  </a:lnTo>
                  <a:lnTo>
                    <a:pt x="250" y="79"/>
                  </a:lnTo>
                  <a:lnTo>
                    <a:pt x="253" y="73"/>
                  </a:lnTo>
                  <a:lnTo>
                    <a:pt x="252" y="71"/>
                  </a:lnTo>
                  <a:lnTo>
                    <a:pt x="231" y="73"/>
                  </a:lnTo>
                  <a:lnTo>
                    <a:pt x="229" y="70"/>
                  </a:lnTo>
                  <a:lnTo>
                    <a:pt x="203" y="74"/>
                  </a:lnTo>
                  <a:lnTo>
                    <a:pt x="206" y="73"/>
                  </a:lnTo>
                  <a:lnTo>
                    <a:pt x="207" y="70"/>
                  </a:lnTo>
                  <a:lnTo>
                    <a:pt x="200" y="68"/>
                  </a:lnTo>
                  <a:lnTo>
                    <a:pt x="197" y="65"/>
                  </a:lnTo>
                  <a:lnTo>
                    <a:pt x="203" y="64"/>
                  </a:lnTo>
                  <a:lnTo>
                    <a:pt x="210" y="65"/>
                  </a:lnTo>
                  <a:lnTo>
                    <a:pt x="208" y="56"/>
                  </a:lnTo>
                  <a:lnTo>
                    <a:pt x="207" y="55"/>
                  </a:lnTo>
                  <a:lnTo>
                    <a:pt x="208" y="55"/>
                  </a:lnTo>
                  <a:lnTo>
                    <a:pt x="210" y="56"/>
                  </a:lnTo>
                  <a:lnTo>
                    <a:pt x="211" y="61"/>
                  </a:lnTo>
                  <a:lnTo>
                    <a:pt x="214" y="62"/>
                  </a:lnTo>
                  <a:lnTo>
                    <a:pt x="229" y="64"/>
                  </a:lnTo>
                  <a:lnTo>
                    <a:pt x="231" y="61"/>
                  </a:lnTo>
                  <a:lnTo>
                    <a:pt x="226" y="58"/>
                  </a:lnTo>
                  <a:lnTo>
                    <a:pt x="226" y="55"/>
                  </a:lnTo>
                  <a:lnTo>
                    <a:pt x="211" y="52"/>
                  </a:lnTo>
                  <a:lnTo>
                    <a:pt x="208" y="49"/>
                  </a:lnTo>
                  <a:lnTo>
                    <a:pt x="211" y="47"/>
                  </a:lnTo>
                  <a:lnTo>
                    <a:pt x="222" y="49"/>
                  </a:lnTo>
                  <a:lnTo>
                    <a:pt x="235" y="58"/>
                  </a:lnTo>
                  <a:lnTo>
                    <a:pt x="244" y="59"/>
                  </a:lnTo>
                  <a:lnTo>
                    <a:pt x="246" y="56"/>
                  </a:lnTo>
                  <a:lnTo>
                    <a:pt x="244" y="52"/>
                  </a:lnTo>
                  <a:lnTo>
                    <a:pt x="249" y="53"/>
                  </a:lnTo>
                  <a:lnTo>
                    <a:pt x="258" y="55"/>
                  </a:lnTo>
                  <a:lnTo>
                    <a:pt x="259" y="50"/>
                  </a:lnTo>
                  <a:lnTo>
                    <a:pt x="259" y="47"/>
                  </a:lnTo>
                  <a:lnTo>
                    <a:pt x="261" y="47"/>
                  </a:lnTo>
                  <a:lnTo>
                    <a:pt x="262" y="44"/>
                  </a:lnTo>
                  <a:lnTo>
                    <a:pt x="264" y="49"/>
                  </a:lnTo>
                  <a:lnTo>
                    <a:pt x="270" y="47"/>
                  </a:lnTo>
                  <a:lnTo>
                    <a:pt x="270" y="43"/>
                  </a:lnTo>
                  <a:lnTo>
                    <a:pt x="268" y="28"/>
                  </a:lnTo>
                  <a:lnTo>
                    <a:pt x="250" y="25"/>
                  </a:lnTo>
                  <a:lnTo>
                    <a:pt x="250" y="20"/>
                  </a:lnTo>
                  <a:lnTo>
                    <a:pt x="256" y="19"/>
                  </a:lnTo>
                  <a:lnTo>
                    <a:pt x="262" y="22"/>
                  </a:lnTo>
                  <a:lnTo>
                    <a:pt x="271" y="25"/>
                  </a:lnTo>
                  <a:lnTo>
                    <a:pt x="271" y="28"/>
                  </a:lnTo>
                  <a:lnTo>
                    <a:pt x="271" y="31"/>
                  </a:lnTo>
                  <a:lnTo>
                    <a:pt x="276" y="34"/>
                  </a:lnTo>
                  <a:lnTo>
                    <a:pt x="280" y="34"/>
                  </a:lnTo>
                  <a:lnTo>
                    <a:pt x="280" y="35"/>
                  </a:lnTo>
                  <a:lnTo>
                    <a:pt x="288" y="32"/>
                  </a:lnTo>
                  <a:lnTo>
                    <a:pt x="295" y="34"/>
                  </a:lnTo>
                  <a:lnTo>
                    <a:pt x="297" y="31"/>
                  </a:lnTo>
                  <a:lnTo>
                    <a:pt x="301" y="29"/>
                  </a:lnTo>
                  <a:lnTo>
                    <a:pt x="309" y="19"/>
                  </a:lnTo>
                  <a:lnTo>
                    <a:pt x="306" y="17"/>
                  </a:lnTo>
                  <a:lnTo>
                    <a:pt x="300" y="17"/>
                  </a:lnTo>
                  <a:lnTo>
                    <a:pt x="301" y="13"/>
                  </a:lnTo>
                  <a:lnTo>
                    <a:pt x="304" y="9"/>
                  </a:lnTo>
                  <a:lnTo>
                    <a:pt x="310" y="7"/>
                  </a:lnTo>
                  <a:lnTo>
                    <a:pt x="312" y="4"/>
                  </a:lnTo>
                  <a:lnTo>
                    <a:pt x="316" y="0"/>
                  </a:lnTo>
                  <a:lnTo>
                    <a:pt x="122" y="0"/>
                  </a:lnTo>
                  <a:lnTo>
                    <a:pt x="122" y="1"/>
                  </a:lnTo>
                  <a:lnTo>
                    <a:pt x="135" y="9"/>
                  </a:lnTo>
                  <a:lnTo>
                    <a:pt x="135" y="10"/>
                  </a:lnTo>
                  <a:lnTo>
                    <a:pt x="132" y="13"/>
                  </a:lnTo>
                  <a:lnTo>
                    <a:pt x="132" y="14"/>
                  </a:lnTo>
                  <a:lnTo>
                    <a:pt x="134" y="26"/>
                  </a:lnTo>
                  <a:lnTo>
                    <a:pt x="135" y="26"/>
                  </a:lnTo>
                  <a:lnTo>
                    <a:pt x="135" y="28"/>
                  </a:lnTo>
                  <a:lnTo>
                    <a:pt x="137" y="31"/>
                  </a:lnTo>
                  <a:lnTo>
                    <a:pt x="143" y="32"/>
                  </a:lnTo>
                  <a:lnTo>
                    <a:pt x="149" y="37"/>
                  </a:lnTo>
                  <a:lnTo>
                    <a:pt x="159" y="32"/>
                  </a:lnTo>
                  <a:lnTo>
                    <a:pt x="162" y="32"/>
                  </a:lnTo>
                  <a:lnTo>
                    <a:pt x="162" y="34"/>
                  </a:lnTo>
                  <a:lnTo>
                    <a:pt x="162" y="37"/>
                  </a:lnTo>
                  <a:lnTo>
                    <a:pt x="159" y="37"/>
                  </a:lnTo>
                  <a:lnTo>
                    <a:pt x="149" y="41"/>
                  </a:lnTo>
                  <a:lnTo>
                    <a:pt x="147" y="44"/>
                  </a:lnTo>
                  <a:lnTo>
                    <a:pt x="147" y="46"/>
                  </a:lnTo>
                  <a:lnTo>
                    <a:pt x="149" y="47"/>
                  </a:lnTo>
                  <a:lnTo>
                    <a:pt x="147" y="47"/>
                  </a:lnTo>
                  <a:lnTo>
                    <a:pt x="137" y="40"/>
                  </a:lnTo>
                  <a:lnTo>
                    <a:pt x="134" y="40"/>
                  </a:lnTo>
                  <a:lnTo>
                    <a:pt x="131" y="43"/>
                  </a:lnTo>
                  <a:lnTo>
                    <a:pt x="131" y="34"/>
                  </a:lnTo>
                  <a:lnTo>
                    <a:pt x="128" y="34"/>
                  </a:lnTo>
                  <a:lnTo>
                    <a:pt x="126" y="26"/>
                  </a:lnTo>
                  <a:lnTo>
                    <a:pt x="125" y="25"/>
                  </a:lnTo>
                  <a:lnTo>
                    <a:pt x="125" y="20"/>
                  </a:lnTo>
                  <a:lnTo>
                    <a:pt x="111" y="0"/>
                  </a:lnTo>
                  <a:lnTo>
                    <a:pt x="57" y="0"/>
                  </a:lnTo>
                  <a:lnTo>
                    <a:pt x="69" y="4"/>
                  </a:lnTo>
                  <a:lnTo>
                    <a:pt x="72" y="7"/>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64" name="Freeform 938"/>
            <p:cNvSpPr>
              <a:spLocks/>
            </p:cNvSpPr>
            <p:nvPr/>
          </p:nvSpPr>
          <p:spPr bwMode="auto">
            <a:xfrm>
              <a:off x="1283" y="685"/>
              <a:ext cx="9" cy="11"/>
            </a:xfrm>
            <a:custGeom>
              <a:avLst/>
              <a:gdLst>
                <a:gd name="T0" fmla="*/ 0 w 9"/>
                <a:gd name="T1" fmla="*/ 6 h 11"/>
                <a:gd name="T2" fmla="*/ 0 w 9"/>
                <a:gd name="T3" fmla="*/ 8 h 11"/>
                <a:gd name="T4" fmla="*/ 9 w 9"/>
                <a:gd name="T5" fmla="*/ 11 h 11"/>
                <a:gd name="T6" fmla="*/ 1 w 9"/>
                <a:gd name="T7" fmla="*/ 0 h 11"/>
                <a:gd name="T8" fmla="*/ 0 w 9"/>
                <a:gd name="T9" fmla="*/ 6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0" y="6"/>
                  </a:moveTo>
                  <a:lnTo>
                    <a:pt x="0" y="8"/>
                  </a:lnTo>
                  <a:lnTo>
                    <a:pt x="9" y="11"/>
                  </a:lnTo>
                  <a:lnTo>
                    <a:pt x="1" y="0"/>
                  </a:lnTo>
                  <a:lnTo>
                    <a:pt x="0"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65" name="Freeform 939"/>
            <p:cNvSpPr>
              <a:spLocks/>
            </p:cNvSpPr>
            <p:nvPr/>
          </p:nvSpPr>
          <p:spPr bwMode="auto">
            <a:xfrm>
              <a:off x="1283" y="676"/>
              <a:ext cx="1" cy="9"/>
            </a:xfrm>
            <a:custGeom>
              <a:avLst/>
              <a:gdLst>
                <a:gd name="T0" fmla="*/ 1 w 1"/>
                <a:gd name="T1" fmla="*/ 3 h 9"/>
                <a:gd name="T2" fmla="*/ 0 w 1"/>
                <a:gd name="T3" fmla="*/ 0 h 9"/>
                <a:gd name="T4" fmla="*/ 0 w 1"/>
                <a:gd name="T5" fmla="*/ 8 h 9"/>
                <a:gd name="T6" fmla="*/ 1 w 1"/>
                <a:gd name="T7" fmla="*/ 9 h 9"/>
                <a:gd name="T8" fmla="*/ 1 w 1"/>
                <a:gd name="T9" fmla="*/ 3 h 9"/>
                <a:gd name="T10" fmla="*/ 0 60000 65536"/>
                <a:gd name="T11" fmla="*/ 0 60000 65536"/>
                <a:gd name="T12" fmla="*/ 0 60000 65536"/>
                <a:gd name="T13" fmla="*/ 0 60000 65536"/>
                <a:gd name="T14" fmla="*/ 0 60000 65536"/>
                <a:gd name="T15" fmla="*/ 0 w 1"/>
                <a:gd name="T16" fmla="*/ 0 h 9"/>
                <a:gd name="T17" fmla="*/ 1 w 1"/>
                <a:gd name="T18" fmla="*/ 9 h 9"/>
              </a:gdLst>
              <a:ahLst/>
              <a:cxnLst>
                <a:cxn ang="T10">
                  <a:pos x="T0" y="T1"/>
                </a:cxn>
                <a:cxn ang="T11">
                  <a:pos x="T2" y="T3"/>
                </a:cxn>
                <a:cxn ang="T12">
                  <a:pos x="T4" y="T5"/>
                </a:cxn>
                <a:cxn ang="T13">
                  <a:pos x="T6" y="T7"/>
                </a:cxn>
                <a:cxn ang="T14">
                  <a:pos x="T8" y="T9"/>
                </a:cxn>
              </a:cxnLst>
              <a:rect l="T15" t="T16" r="T17" b="T18"/>
              <a:pathLst>
                <a:path w="1" h="9">
                  <a:moveTo>
                    <a:pt x="1" y="3"/>
                  </a:moveTo>
                  <a:lnTo>
                    <a:pt x="0" y="0"/>
                  </a:lnTo>
                  <a:lnTo>
                    <a:pt x="0" y="8"/>
                  </a:lnTo>
                  <a:lnTo>
                    <a:pt x="1" y="9"/>
                  </a:lnTo>
                  <a:lnTo>
                    <a:pt x="1"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66" name="Freeform 940"/>
            <p:cNvSpPr>
              <a:spLocks/>
            </p:cNvSpPr>
            <p:nvPr/>
          </p:nvSpPr>
          <p:spPr bwMode="auto">
            <a:xfrm>
              <a:off x="1394" y="1576"/>
              <a:ext cx="10" cy="11"/>
            </a:xfrm>
            <a:custGeom>
              <a:avLst/>
              <a:gdLst>
                <a:gd name="T0" fmla="*/ 1 w 10"/>
                <a:gd name="T1" fmla="*/ 11 h 11"/>
                <a:gd name="T2" fmla="*/ 7 w 10"/>
                <a:gd name="T3" fmla="*/ 6 h 11"/>
                <a:gd name="T4" fmla="*/ 10 w 10"/>
                <a:gd name="T5" fmla="*/ 0 h 11"/>
                <a:gd name="T6" fmla="*/ 9 w 10"/>
                <a:gd name="T7" fmla="*/ 0 h 11"/>
                <a:gd name="T8" fmla="*/ 9 w 10"/>
                <a:gd name="T9" fmla="*/ 2 h 11"/>
                <a:gd name="T10" fmla="*/ 9 w 10"/>
                <a:gd name="T11" fmla="*/ 3 h 11"/>
                <a:gd name="T12" fmla="*/ 7 w 10"/>
                <a:gd name="T13" fmla="*/ 5 h 11"/>
                <a:gd name="T14" fmla="*/ 6 w 10"/>
                <a:gd name="T15" fmla="*/ 5 h 11"/>
                <a:gd name="T16" fmla="*/ 4 w 10"/>
                <a:gd name="T17" fmla="*/ 5 h 11"/>
                <a:gd name="T18" fmla="*/ 4 w 10"/>
                <a:gd name="T19" fmla="*/ 6 h 11"/>
                <a:gd name="T20" fmla="*/ 3 w 10"/>
                <a:gd name="T21" fmla="*/ 6 h 11"/>
                <a:gd name="T22" fmla="*/ 1 w 10"/>
                <a:gd name="T23" fmla="*/ 6 h 11"/>
                <a:gd name="T24" fmla="*/ 1 w 10"/>
                <a:gd name="T25" fmla="*/ 8 h 11"/>
                <a:gd name="T26" fmla="*/ 1 w 10"/>
                <a:gd name="T27" fmla="*/ 9 h 11"/>
                <a:gd name="T28" fmla="*/ 0 w 10"/>
                <a:gd name="T29" fmla="*/ 9 h 11"/>
                <a:gd name="T30" fmla="*/ 0 w 10"/>
                <a:gd name="T31" fmla="*/ 11 h 11"/>
                <a:gd name="T32" fmla="*/ 1 w 10"/>
                <a:gd name="T33" fmla="*/ 11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1"/>
                <a:gd name="T53" fmla="*/ 10 w 10"/>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1">
                  <a:moveTo>
                    <a:pt x="1" y="11"/>
                  </a:moveTo>
                  <a:lnTo>
                    <a:pt x="7" y="6"/>
                  </a:lnTo>
                  <a:lnTo>
                    <a:pt x="10" y="0"/>
                  </a:lnTo>
                  <a:lnTo>
                    <a:pt x="9" y="0"/>
                  </a:lnTo>
                  <a:lnTo>
                    <a:pt x="9" y="2"/>
                  </a:lnTo>
                  <a:lnTo>
                    <a:pt x="9" y="3"/>
                  </a:lnTo>
                  <a:lnTo>
                    <a:pt x="7" y="5"/>
                  </a:lnTo>
                  <a:lnTo>
                    <a:pt x="6" y="5"/>
                  </a:lnTo>
                  <a:lnTo>
                    <a:pt x="4" y="5"/>
                  </a:lnTo>
                  <a:lnTo>
                    <a:pt x="4" y="6"/>
                  </a:lnTo>
                  <a:lnTo>
                    <a:pt x="3" y="6"/>
                  </a:lnTo>
                  <a:lnTo>
                    <a:pt x="1" y="6"/>
                  </a:lnTo>
                  <a:lnTo>
                    <a:pt x="1" y="8"/>
                  </a:lnTo>
                  <a:lnTo>
                    <a:pt x="1" y="9"/>
                  </a:lnTo>
                  <a:lnTo>
                    <a:pt x="0" y="9"/>
                  </a:lnTo>
                  <a:lnTo>
                    <a:pt x="0" y="11"/>
                  </a:lnTo>
                  <a:lnTo>
                    <a:pt x="1" y="1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67" name="Freeform 941"/>
            <p:cNvSpPr>
              <a:spLocks/>
            </p:cNvSpPr>
            <p:nvPr/>
          </p:nvSpPr>
          <p:spPr bwMode="auto">
            <a:xfrm>
              <a:off x="1395" y="1573"/>
              <a:ext cx="20" cy="26"/>
            </a:xfrm>
            <a:custGeom>
              <a:avLst/>
              <a:gdLst>
                <a:gd name="T0" fmla="*/ 15 w 20"/>
                <a:gd name="T1" fmla="*/ 20 h 26"/>
                <a:gd name="T2" fmla="*/ 18 w 20"/>
                <a:gd name="T3" fmla="*/ 11 h 26"/>
                <a:gd name="T4" fmla="*/ 20 w 20"/>
                <a:gd name="T5" fmla="*/ 11 h 26"/>
                <a:gd name="T6" fmla="*/ 20 w 20"/>
                <a:gd name="T7" fmla="*/ 9 h 26"/>
                <a:gd name="T8" fmla="*/ 18 w 20"/>
                <a:gd name="T9" fmla="*/ 9 h 26"/>
                <a:gd name="T10" fmla="*/ 20 w 20"/>
                <a:gd name="T11" fmla="*/ 9 h 26"/>
                <a:gd name="T12" fmla="*/ 20 w 20"/>
                <a:gd name="T13" fmla="*/ 8 h 26"/>
                <a:gd name="T14" fmla="*/ 20 w 20"/>
                <a:gd name="T15" fmla="*/ 6 h 26"/>
                <a:gd name="T16" fmla="*/ 18 w 20"/>
                <a:gd name="T17" fmla="*/ 6 h 26"/>
                <a:gd name="T18" fmla="*/ 17 w 20"/>
                <a:gd name="T19" fmla="*/ 6 h 26"/>
                <a:gd name="T20" fmla="*/ 15 w 20"/>
                <a:gd name="T21" fmla="*/ 5 h 26"/>
                <a:gd name="T22" fmla="*/ 15 w 20"/>
                <a:gd name="T23" fmla="*/ 3 h 26"/>
                <a:gd name="T24" fmla="*/ 14 w 20"/>
                <a:gd name="T25" fmla="*/ 3 h 26"/>
                <a:gd name="T26" fmla="*/ 14 w 20"/>
                <a:gd name="T27" fmla="*/ 2 h 26"/>
                <a:gd name="T28" fmla="*/ 14 w 20"/>
                <a:gd name="T29" fmla="*/ 0 h 26"/>
                <a:gd name="T30" fmla="*/ 11 w 20"/>
                <a:gd name="T31" fmla="*/ 14 h 26"/>
                <a:gd name="T32" fmla="*/ 9 w 20"/>
                <a:gd name="T33" fmla="*/ 14 h 26"/>
                <a:gd name="T34" fmla="*/ 8 w 20"/>
                <a:gd name="T35" fmla="*/ 14 h 26"/>
                <a:gd name="T36" fmla="*/ 8 w 20"/>
                <a:gd name="T37" fmla="*/ 15 h 26"/>
                <a:gd name="T38" fmla="*/ 8 w 20"/>
                <a:gd name="T39" fmla="*/ 14 h 26"/>
                <a:gd name="T40" fmla="*/ 9 w 20"/>
                <a:gd name="T41" fmla="*/ 14 h 26"/>
                <a:gd name="T42" fmla="*/ 9 w 20"/>
                <a:gd name="T43" fmla="*/ 11 h 26"/>
                <a:gd name="T44" fmla="*/ 9 w 20"/>
                <a:gd name="T45" fmla="*/ 9 h 26"/>
                <a:gd name="T46" fmla="*/ 11 w 20"/>
                <a:gd name="T47" fmla="*/ 6 h 26"/>
                <a:gd name="T48" fmla="*/ 11 w 20"/>
                <a:gd name="T49" fmla="*/ 2 h 26"/>
                <a:gd name="T50" fmla="*/ 11 w 20"/>
                <a:gd name="T51" fmla="*/ 3 h 26"/>
                <a:gd name="T52" fmla="*/ 9 w 20"/>
                <a:gd name="T53" fmla="*/ 3 h 26"/>
                <a:gd name="T54" fmla="*/ 11 w 20"/>
                <a:gd name="T55" fmla="*/ 5 h 26"/>
                <a:gd name="T56" fmla="*/ 9 w 20"/>
                <a:gd name="T57" fmla="*/ 11 h 26"/>
                <a:gd name="T58" fmla="*/ 8 w 20"/>
                <a:gd name="T59" fmla="*/ 12 h 26"/>
                <a:gd name="T60" fmla="*/ 6 w 20"/>
                <a:gd name="T61" fmla="*/ 14 h 26"/>
                <a:gd name="T62" fmla="*/ 0 w 20"/>
                <a:gd name="T63" fmla="*/ 21 h 26"/>
                <a:gd name="T64" fmla="*/ 0 w 20"/>
                <a:gd name="T65" fmla="*/ 23 h 26"/>
                <a:gd name="T66" fmla="*/ 2 w 20"/>
                <a:gd name="T67" fmla="*/ 23 h 26"/>
                <a:gd name="T68" fmla="*/ 3 w 20"/>
                <a:gd name="T69" fmla="*/ 24 h 26"/>
                <a:gd name="T70" fmla="*/ 9 w 20"/>
                <a:gd name="T71" fmla="*/ 15 h 26"/>
                <a:gd name="T72" fmla="*/ 9 w 20"/>
                <a:gd name="T73" fmla="*/ 17 h 26"/>
                <a:gd name="T74" fmla="*/ 5 w 20"/>
                <a:gd name="T75" fmla="*/ 26 h 26"/>
                <a:gd name="T76" fmla="*/ 6 w 20"/>
                <a:gd name="T77" fmla="*/ 23 h 26"/>
                <a:gd name="T78" fmla="*/ 8 w 20"/>
                <a:gd name="T79" fmla="*/ 23 h 26"/>
                <a:gd name="T80" fmla="*/ 9 w 20"/>
                <a:gd name="T81" fmla="*/ 24 h 26"/>
                <a:gd name="T82" fmla="*/ 11 w 20"/>
                <a:gd name="T83" fmla="*/ 23 h 26"/>
                <a:gd name="T84" fmla="*/ 15 w 20"/>
                <a:gd name="T85" fmla="*/ 12 h 26"/>
                <a:gd name="T86" fmla="*/ 15 w 20"/>
                <a:gd name="T87" fmla="*/ 15 h 26"/>
                <a:gd name="T88" fmla="*/ 14 w 20"/>
                <a:gd name="T89" fmla="*/ 23 h 26"/>
                <a:gd name="T90" fmla="*/ 17 w 20"/>
                <a:gd name="T91" fmla="*/ 14 h 26"/>
                <a:gd name="T92" fmla="*/ 17 w 20"/>
                <a:gd name="T93" fmla="*/ 12 h 26"/>
                <a:gd name="T94" fmla="*/ 17 w 20"/>
                <a:gd name="T95" fmla="*/ 9 h 26"/>
                <a:gd name="T96" fmla="*/ 17 w 20"/>
                <a:gd name="T97" fmla="*/ 8 h 26"/>
                <a:gd name="T98" fmla="*/ 18 w 20"/>
                <a:gd name="T99" fmla="*/ 8 h 26"/>
                <a:gd name="T100" fmla="*/ 18 w 20"/>
                <a:gd name="T101" fmla="*/ 9 h 26"/>
                <a:gd name="T102" fmla="*/ 15 w 20"/>
                <a:gd name="T103" fmla="*/ 21 h 26"/>
                <a:gd name="T104" fmla="*/ 14 w 20"/>
                <a:gd name="T105" fmla="*/ 23 h 26"/>
                <a:gd name="T106" fmla="*/ 15 w 20"/>
                <a:gd name="T107" fmla="*/ 20 h 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
                <a:gd name="T163" fmla="*/ 0 h 26"/>
                <a:gd name="T164" fmla="*/ 20 w 20"/>
                <a:gd name="T165" fmla="*/ 26 h 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 h="26">
                  <a:moveTo>
                    <a:pt x="15" y="20"/>
                  </a:moveTo>
                  <a:lnTo>
                    <a:pt x="18" y="11"/>
                  </a:lnTo>
                  <a:lnTo>
                    <a:pt x="20" y="11"/>
                  </a:lnTo>
                  <a:lnTo>
                    <a:pt x="20" y="9"/>
                  </a:lnTo>
                  <a:lnTo>
                    <a:pt x="18" y="9"/>
                  </a:lnTo>
                  <a:lnTo>
                    <a:pt x="20" y="9"/>
                  </a:lnTo>
                  <a:lnTo>
                    <a:pt x="20" y="8"/>
                  </a:lnTo>
                  <a:lnTo>
                    <a:pt x="20" y="6"/>
                  </a:lnTo>
                  <a:lnTo>
                    <a:pt x="18" y="6"/>
                  </a:lnTo>
                  <a:lnTo>
                    <a:pt x="17" y="6"/>
                  </a:lnTo>
                  <a:lnTo>
                    <a:pt x="15" y="5"/>
                  </a:lnTo>
                  <a:lnTo>
                    <a:pt x="15" y="3"/>
                  </a:lnTo>
                  <a:lnTo>
                    <a:pt x="14" y="3"/>
                  </a:lnTo>
                  <a:lnTo>
                    <a:pt x="14" y="2"/>
                  </a:lnTo>
                  <a:lnTo>
                    <a:pt x="14" y="0"/>
                  </a:lnTo>
                  <a:lnTo>
                    <a:pt x="11" y="14"/>
                  </a:lnTo>
                  <a:lnTo>
                    <a:pt x="9" y="14"/>
                  </a:lnTo>
                  <a:lnTo>
                    <a:pt x="8" y="14"/>
                  </a:lnTo>
                  <a:lnTo>
                    <a:pt x="8" y="15"/>
                  </a:lnTo>
                  <a:lnTo>
                    <a:pt x="8" y="14"/>
                  </a:lnTo>
                  <a:lnTo>
                    <a:pt x="9" y="14"/>
                  </a:lnTo>
                  <a:lnTo>
                    <a:pt x="9" y="11"/>
                  </a:lnTo>
                  <a:lnTo>
                    <a:pt x="9" y="9"/>
                  </a:lnTo>
                  <a:lnTo>
                    <a:pt x="11" y="6"/>
                  </a:lnTo>
                  <a:lnTo>
                    <a:pt x="11" y="2"/>
                  </a:lnTo>
                  <a:lnTo>
                    <a:pt x="11" y="3"/>
                  </a:lnTo>
                  <a:lnTo>
                    <a:pt x="9" y="3"/>
                  </a:lnTo>
                  <a:lnTo>
                    <a:pt x="11" y="5"/>
                  </a:lnTo>
                  <a:lnTo>
                    <a:pt x="9" y="11"/>
                  </a:lnTo>
                  <a:lnTo>
                    <a:pt x="8" y="12"/>
                  </a:lnTo>
                  <a:lnTo>
                    <a:pt x="6" y="14"/>
                  </a:lnTo>
                  <a:lnTo>
                    <a:pt x="0" y="21"/>
                  </a:lnTo>
                  <a:lnTo>
                    <a:pt x="0" y="23"/>
                  </a:lnTo>
                  <a:lnTo>
                    <a:pt x="2" y="23"/>
                  </a:lnTo>
                  <a:lnTo>
                    <a:pt x="3" y="24"/>
                  </a:lnTo>
                  <a:lnTo>
                    <a:pt x="9" y="15"/>
                  </a:lnTo>
                  <a:lnTo>
                    <a:pt x="9" y="17"/>
                  </a:lnTo>
                  <a:lnTo>
                    <a:pt x="5" y="26"/>
                  </a:lnTo>
                  <a:lnTo>
                    <a:pt x="6" y="23"/>
                  </a:lnTo>
                  <a:lnTo>
                    <a:pt x="8" y="23"/>
                  </a:lnTo>
                  <a:lnTo>
                    <a:pt x="9" y="24"/>
                  </a:lnTo>
                  <a:lnTo>
                    <a:pt x="11" y="23"/>
                  </a:lnTo>
                  <a:lnTo>
                    <a:pt x="15" y="12"/>
                  </a:lnTo>
                  <a:lnTo>
                    <a:pt x="15" y="15"/>
                  </a:lnTo>
                  <a:lnTo>
                    <a:pt x="14" y="23"/>
                  </a:lnTo>
                  <a:lnTo>
                    <a:pt x="17" y="14"/>
                  </a:lnTo>
                  <a:lnTo>
                    <a:pt x="17" y="12"/>
                  </a:lnTo>
                  <a:lnTo>
                    <a:pt x="17" y="9"/>
                  </a:lnTo>
                  <a:lnTo>
                    <a:pt x="17" y="8"/>
                  </a:lnTo>
                  <a:lnTo>
                    <a:pt x="18" y="8"/>
                  </a:lnTo>
                  <a:lnTo>
                    <a:pt x="18" y="9"/>
                  </a:lnTo>
                  <a:lnTo>
                    <a:pt x="15" y="21"/>
                  </a:lnTo>
                  <a:lnTo>
                    <a:pt x="14" y="23"/>
                  </a:lnTo>
                  <a:lnTo>
                    <a:pt x="15" y="2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68" name="Freeform 942"/>
            <p:cNvSpPr>
              <a:spLocks/>
            </p:cNvSpPr>
            <p:nvPr/>
          </p:nvSpPr>
          <p:spPr bwMode="auto">
            <a:xfrm>
              <a:off x="1415" y="1579"/>
              <a:ext cx="4" cy="9"/>
            </a:xfrm>
            <a:custGeom>
              <a:avLst/>
              <a:gdLst>
                <a:gd name="T0" fmla="*/ 0 w 4"/>
                <a:gd name="T1" fmla="*/ 9 h 9"/>
                <a:gd name="T2" fmla="*/ 1 w 4"/>
                <a:gd name="T3" fmla="*/ 9 h 9"/>
                <a:gd name="T4" fmla="*/ 1 w 4"/>
                <a:gd name="T5" fmla="*/ 8 h 9"/>
                <a:gd name="T6" fmla="*/ 1 w 4"/>
                <a:gd name="T7" fmla="*/ 9 h 9"/>
                <a:gd name="T8" fmla="*/ 3 w 4"/>
                <a:gd name="T9" fmla="*/ 8 h 9"/>
                <a:gd name="T10" fmla="*/ 4 w 4"/>
                <a:gd name="T11" fmla="*/ 6 h 9"/>
                <a:gd name="T12" fmla="*/ 4 w 4"/>
                <a:gd name="T13" fmla="*/ 5 h 9"/>
                <a:gd name="T14" fmla="*/ 3 w 4"/>
                <a:gd name="T15" fmla="*/ 0 h 9"/>
                <a:gd name="T16" fmla="*/ 1 w 4"/>
                <a:gd name="T17" fmla="*/ 0 h 9"/>
                <a:gd name="T18" fmla="*/ 1 w 4"/>
                <a:gd name="T19" fmla="*/ 2 h 9"/>
                <a:gd name="T20" fmla="*/ 1 w 4"/>
                <a:gd name="T21" fmla="*/ 3 h 9"/>
                <a:gd name="T22" fmla="*/ 1 w 4"/>
                <a:gd name="T23" fmla="*/ 5 h 9"/>
                <a:gd name="T24" fmla="*/ 1 w 4"/>
                <a:gd name="T25" fmla="*/ 6 h 9"/>
                <a:gd name="T26" fmla="*/ 0 w 4"/>
                <a:gd name="T27" fmla="*/ 8 h 9"/>
                <a:gd name="T28" fmla="*/ 0 w 4"/>
                <a:gd name="T29" fmla="*/ 9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
                <a:gd name="T46" fmla="*/ 0 h 9"/>
                <a:gd name="T47" fmla="*/ 4 w 4"/>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 h="9">
                  <a:moveTo>
                    <a:pt x="0" y="9"/>
                  </a:moveTo>
                  <a:lnTo>
                    <a:pt x="1" y="9"/>
                  </a:lnTo>
                  <a:lnTo>
                    <a:pt x="1" y="8"/>
                  </a:lnTo>
                  <a:lnTo>
                    <a:pt x="1" y="9"/>
                  </a:lnTo>
                  <a:lnTo>
                    <a:pt x="3" y="8"/>
                  </a:lnTo>
                  <a:lnTo>
                    <a:pt x="4" y="6"/>
                  </a:lnTo>
                  <a:lnTo>
                    <a:pt x="4" y="5"/>
                  </a:lnTo>
                  <a:lnTo>
                    <a:pt x="3" y="0"/>
                  </a:lnTo>
                  <a:lnTo>
                    <a:pt x="1" y="0"/>
                  </a:lnTo>
                  <a:lnTo>
                    <a:pt x="1" y="2"/>
                  </a:lnTo>
                  <a:lnTo>
                    <a:pt x="1" y="3"/>
                  </a:lnTo>
                  <a:lnTo>
                    <a:pt x="1" y="5"/>
                  </a:lnTo>
                  <a:lnTo>
                    <a:pt x="1" y="6"/>
                  </a:lnTo>
                  <a:lnTo>
                    <a:pt x="0" y="8"/>
                  </a:lnTo>
                  <a:lnTo>
                    <a:pt x="0" y="9"/>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69" name="Freeform 943"/>
            <p:cNvSpPr>
              <a:spLocks/>
            </p:cNvSpPr>
            <p:nvPr/>
          </p:nvSpPr>
          <p:spPr bwMode="auto">
            <a:xfrm>
              <a:off x="1133" y="835"/>
              <a:ext cx="91" cy="127"/>
            </a:xfrm>
            <a:custGeom>
              <a:avLst/>
              <a:gdLst>
                <a:gd name="T0" fmla="*/ 38 w 91"/>
                <a:gd name="T1" fmla="*/ 2 h 127"/>
                <a:gd name="T2" fmla="*/ 32 w 91"/>
                <a:gd name="T3" fmla="*/ 6 h 127"/>
                <a:gd name="T4" fmla="*/ 27 w 91"/>
                <a:gd name="T5" fmla="*/ 3 h 127"/>
                <a:gd name="T6" fmla="*/ 15 w 91"/>
                <a:gd name="T7" fmla="*/ 6 h 127"/>
                <a:gd name="T8" fmla="*/ 8 w 91"/>
                <a:gd name="T9" fmla="*/ 11 h 127"/>
                <a:gd name="T10" fmla="*/ 9 w 91"/>
                <a:gd name="T11" fmla="*/ 23 h 127"/>
                <a:gd name="T12" fmla="*/ 12 w 91"/>
                <a:gd name="T13" fmla="*/ 21 h 127"/>
                <a:gd name="T14" fmla="*/ 9 w 91"/>
                <a:gd name="T15" fmla="*/ 23 h 127"/>
                <a:gd name="T16" fmla="*/ 15 w 91"/>
                <a:gd name="T17" fmla="*/ 30 h 127"/>
                <a:gd name="T18" fmla="*/ 17 w 91"/>
                <a:gd name="T19" fmla="*/ 33 h 127"/>
                <a:gd name="T20" fmla="*/ 9 w 91"/>
                <a:gd name="T21" fmla="*/ 30 h 127"/>
                <a:gd name="T22" fmla="*/ 3 w 91"/>
                <a:gd name="T23" fmla="*/ 26 h 127"/>
                <a:gd name="T24" fmla="*/ 0 w 91"/>
                <a:gd name="T25" fmla="*/ 30 h 127"/>
                <a:gd name="T26" fmla="*/ 2 w 91"/>
                <a:gd name="T27" fmla="*/ 35 h 127"/>
                <a:gd name="T28" fmla="*/ 0 w 91"/>
                <a:gd name="T29" fmla="*/ 36 h 127"/>
                <a:gd name="T30" fmla="*/ 0 w 91"/>
                <a:gd name="T31" fmla="*/ 45 h 127"/>
                <a:gd name="T32" fmla="*/ 2 w 91"/>
                <a:gd name="T33" fmla="*/ 54 h 127"/>
                <a:gd name="T34" fmla="*/ 2 w 91"/>
                <a:gd name="T35" fmla="*/ 63 h 127"/>
                <a:gd name="T36" fmla="*/ 0 w 91"/>
                <a:gd name="T37" fmla="*/ 67 h 127"/>
                <a:gd name="T38" fmla="*/ 0 w 91"/>
                <a:gd name="T39" fmla="*/ 82 h 127"/>
                <a:gd name="T40" fmla="*/ 2 w 91"/>
                <a:gd name="T41" fmla="*/ 87 h 127"/>
                <a:gd name="T42" fmla="*/ 6 w 91"/>
                <a:gd name="T43" fmla="*/ 91 h 127"/>
                <a:gd name="T44" fmla="*/ 9 w 91"/>
                <a:gd name="T45" fmla="*/ 100 h 127"/>
                <a:gd name="T46" fmla="*/ 8 w 91"/>
                <a:gd name="T47" fmla="*/ 117 h 127"/>
                <a:gd name="T48" fmla="*/ 15 w 91"/>
                <a:gd name="T49" fmla="*/ 117 h 127"/>
                <a:gd name="T50" fmla="*/ 9 w 91"/>
                <a:gd name="T51" fmla="*/ 123 h 127"/>
                <a:gd name="T52" fmla="*/ 17 w 91"/>
                <a:gd name="T53" fmla="*/ 126 h 127"/>
                <a:gd name="T54" fmla="*/ 21 w 91"/>
                <a:gd name="T55" fmla="*/ 124 h 127"/>
                <a:gd name="T56" fmla="*/ 27 w 91"/>
                <a:gd name="T57" fmla="*/ 124 h 127"/>
                <a:gd name="T58" fmla="*/ 24 w 91"/>
                <a:gd name="T59" fmla="*/ 124 h 127"/>
                <a:gd name="T60" fmla="*/ 27 w 91"/>
                <a:gd name="T61" fmla="*/ 120 h 127"/>
                <a:gd name="T62" fmla="*/ 33 w 91"/>
                <a:gd name="T63" fmla="*/ 108 h 127"/>
                <a:gd name="T64" fmla="*/ 36 w 91"/>
                <a:gd name="T65" fmla="*/ 96 h 127"/>
                <a:gd name="T66" fmla="*/ 32 w 91"/>
                <a:gd name="T67" fmla="*/ 87 h 127"/>
                <a:gd name="T68" fmla="*/ 27 w 91"/>
                <a:gd name="T69" fmla="*/ 87 h 127"/>
                <a:gd name="T70" fmla="*/ 23 w 91"/>
                <a:gd name="T71" fmla="*/ 87 h 127"/>
                <a:gd name="T72" fmla="*/ 24 w 91"/>
                <a:gd name="T73" fmla="*/ 82 h 127"/>
                <a:gd name="T74" fmla="*/ 36 w 91"/>
                <a:gd name="T75" fmla="*/ 82 h 127"/>
                <a:gd name="T76" fmla="*/ 41 w 91"/>
                <a:gd name="T77" fmla="*/ 81 h 127"/>
                <a:gd name="T78" fmla="*/ 44 w 91"/>
                <a:gd name="T79" fmla="*/ 84 h 127"/>
                <a:gd name="T80" fmla="*/ 50 w 91"/>
                <a:gd name="T81" fmla="*/ 85 h 127"/>
                <a:gd name="T82" fmla="*/ 57 w 91"/>
                <a:gd name="T83" fmla="*/ 87 h 127"/>
                <a:gd name="T84" fmla="*/ 65 w 91"/>
                <a:gd name="T85" fmla="*/ 79 h 127"/>
                <a:gd name="T86" fmla="*/ 66 w 91"/>
                <a:gd name="T87" fmla="*/ 73 h 127"/>
                <a:gd name="T88" fmla="*/ 72 w 91"/>
                <a:gd name="T89" fmla="*/ 60 h 127"/>
                <a:gd name="T90" fmla="*/ 67 w 91"/>
                <a:gd name="T91" fmla="*/ 57 h 127"/>
                <a:gd name="T92" fmla="*/ 73 w 91"/>
                <a:gd name="T93" fmla="*/ 56 h 127"/>
                <a:gd name="T94" fmla="*/ 78 w 91"/>
                <a:gd name="T95" fmla="*/ 38 h 127"/>
                <a:gd name="T96" fmla="*/ 90 w 91"/>
                <a:gd name="T97" fmla="*/ 23 h 127"/>
                <a:gd name="T98" fmla="*/ 90 w 91"/>
                <a:gd name="T99" fmla="*/ 21 h 127"/>
                <a:gd name="T100" fmla="*/ 90 w 91"/>
                <a:gd name="T101" fmla="*/ 15 h 127"/>
                <a:gd name="T102" fmla="*/ 66 w 91"/>
                <a:gd name="T103" fmla="*/ 11 h 127"/>
                <a:gd name="T104" fmla="*/ 60 w 91"/>
                <a:gd name="T105" fmla="*/ 12 h 127"/>
                <a:gd name="T106" fmla="*/ 56 w 91"/>
                <a:gd name="T107" fmla="*/ 14 h 127"/>
                <a:gd name="T108" fmla="*/ 53 w 91"/>
                <a:gd name="T109" fmla="*/ 6 h 127"/>
                <a:gd name="T110" fmla="*/ 50 w 91"/>
                <a:gd name="T111" fmla="*/ 5 h 1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1"/>
                <a:gd name="T169" fmla="*/ 0 h 127"/>
                <a:gd name="T170" fmla="*/ 91 w 91"/>
                <a:gd name="T171" fmla="*/ 127 h 12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1" h="127">
                  <a:moveTo>
                    <a:pt x="42" y="2"/>
                  </a:moveTo>
                  <a:lnTo>
                    <a:pt x="39" y="0"/>
                  </a:lnTo>
                  <a:lnTo>
                    <a:pt x="38" y="2"/>
                  </a:lnTo>
                  <a:lnTo>
                    <a:pt x="36" y="0"/>
                  </a:lnTo>
                  <a:lnTo>
                    <a:pt x="33" y="2"/>
                  </a:lnTo>
                  <a:lnTo>
                    <a:pt x="32" y="6"/>
                  </a:lnTo>
                  <a:lnTo>
                    <a:pt x="30" y="5"/>
                  </a:lnTo>
                  <a:lnTo>
                    <a:pt x="30" y="3"/>
                  </a:lnTo>
                  <a:lnTo>
                    <a:pt x="27" y="3"/>
                  </a:lnTo>
                  <a:lnTo>
                    <a:pt x="20" y="6"/>
                  </a:lnTo>
                  <a:lnTo>
                    <a:pt x="18" y="6"/>
                  </a:lnTo>
                  <a:lnTo>
                    <a:pt x="15" y="6"/>
                  </a:lnTo>
                  <a:lnTo>
                    <a:pt x="15" y="8"/>
                  </a:lnTo>
                  <a:lnTo>
                    <a:pt x="9" y="11"/>
                  </a:lnTo>
                  <a:lnTo>
                    <a:pt x="8" y="11"/>
                  </a:lnTo>
                  <a:lnTo>
                    <a:pt x="6" y="15"/>
                  </a:lnTo>
                  <a:lnTo>
                    <a:pt x="6" y="18"/>
                  </a:lnTo>
                  <a:lnTo>
                    <a:pt x="9" y="23"/>
                  </a:lnTo>
                  <a:lnTo>
                    <a:pt x="9" y="21"/>
                  </a:lnTo>
                  <a:lnTo>
                    <a:pt x="11" y="20"/>
                  </a:lnTo>
                  <a:lnTo>
                    <a:pt x="12" y="21"/>
                  </a:lnTo>
                  <a:lnTo>
                    <a:pt x="11" y="21"/>
                  </a:lnTo>
                  <a:lnTo>
                    <a:pt x="11" y="23"/>
                  </a:lnTo>
                  <a:lnTo>
                    <a:pt x="9" y="23"/>
                  </a:lnTo>
                  <a:lnTo>
                    <a:pt x="12" y="29"/>
                  </a:lnTo>
                  <a:lnTo>
                    <a:pt x="14" y="30"/>
                  </a:lnTo>
                  <a:lnTo>
                    <a:pt x="15" y="30"/>
                  </a:lnTo>
                  <a:lnTo>
                    <a:pt x="18" y="32"/>
                  </a:lnTo>
                  <a:lnTo>
                    <a:pt x="18" y="33"/>
                  </a:lnTo>
                  <a:lnTo>
                    <a:pt x="17" y="33"/>
                  </a:lnTo>
                  <a:lnTo>
                    <a:pt x="15" y="32"/>
                  </a:lnTo>
                  <a:lnTo>
                    <a:pt x="14" y="33"/>
                  </a:lnTo>
                  <a:lnTo>
                    <a:pt x="9" y="30"/>
                  </a:lnTo>
                  <a:lnTo>
                    <a:pt x="6" y="26"/>
                  </a:lnTo>
                  <a:lnTo>
                    <a:pt x="5" y="26"/>
                  </a:lnTo>
                  <a:lnTo>
                    <a:pt x="3" y="26"/>
                  </a:lnTo>
                  <a:lnTo>
                    <a:pt x="2" y="27"/>
                  </a:lnTo>
                  <a:lnTo>
                    <a:pt x="0" y="27"/>
                  </a:lnTo>
                  <a:lnTo>
                    <a:pt x="0" y="30"/>
                  </a:lnTo>
                  <a:lnTo>
                    <a:pt x="0" y="32"/>
                  </a:lnTo>
                  <a:lnTo>
                    <a:pt x="0" y="33"/>
                  </a:lnTo>
                  <a:lnTo>
                    <a:pt x="2" y="35"/>
                  </a:lnTo>
                  <a:lnTo>
                    <a:pt x="2" y="36"/>
                  </a:lnTo>
                  <a:lnTo>
                    <a:pt x="2" y="38"/>
                  </a:lnTo>
                  <a:lnTo>
                    <a:pt x="0" y="36"/>
                  </a:lnTo>
                  <a:lnTo>
                    <a:pt x="0" y="39"/>
                  </a:lnTo>
                  <a:lnTo>
                    <a:pt x="0" y="41"/>
                  </a:lnTo>
                  <a:lnTo>
                    <a:pt x="0" y="45"/>
                  </a:lnTo>
                  <a:lnTo>
                    <a:pt x="2" y="50"/>
                  </a:lnTo>
                  <a:lnTo>
                    <a:pt x="0" y="53"/>
                  </a:lnTo>
                  <a:lnTo>
                    <a:pt x="2" y="54"/>
                  </a:lnTo>
                  <a:lnTo>
                    <a:pt x="2" y="61"/>
                  </a:lnTo>
                  <a:lnTo>
                    <a:pt x="3" y="63"/>
                  </a:lnTo>
                  <a:lnTo>
                    <a:pt x="2" y="63"/>
                  </a:lnTo>
                  <a:lnTo>
                    <a:pt x="0" y="64"/>
                  </a:lnTo>
                  <a:lnTo>
                    <a:pt x="0" y="66"/>
                  </a:lnTo>
                  <a:lnTo>
                    <a:pt x="0" y="67"/>
                  </a:lnTo>
                  <a:lnTo>
                    <a:pt x="0" y="70"/>
                  </a:lnTo>
                  <a:lnTo>
                    <a:pt x="2" y="75"/>
                  </a:lnTo>
                  <a:lnTo>
                    <a:pt x="0" y="82"/>
                  </a:lnTo>
                  <a:lnTo>
                    <a:pt x="2" y="82"/>
                  </a:lnTo>
                  <a:lnTo>
                    <a:pt x="2" y="85"/>
                  </a:lnTo>
                  <a:lnTo>
                    <a:pt x="2" y="87"/>
                  </a:lnTo>
                  <a:lnTo>
                    <a:pt x="2" y="88"/>
                  </a:lnTo>
                  <a:lnTo>
                    <a:pt x="3" y="88"/>
                  </a:lnTo>
                  <a:lnTo>
                    <a:pt x="6" y="91"/>
                  </a:lnTo>
                  <a:lnTo>
                    <a:pt x="6" y="96"/>
                  </a:lnTo>
                  <a:lnTo>
                    <a:pt x="8" y="99"/>
                  </a:lnTo>
                  <a:lnTo>
                    <a:pt x="9" y="100"/>
                  </a:lnTo>
                  <a:lnTo>
                    <a:pt x="8" y="103"/>
                  </a:lnTo>
                  <a:lnTo>
                    <a:pt x="9" y="106"/>
                  </a:lnTo>
                  <a:lnTo>
                    <a:pt x="8" y="117"/>
                  </a:lnTo>
                  <a:lnTo>
                    <a:pt x="9" y="118"/>
                  </a:lnTo>
                  <a:lnTo>
                    <a:pt x="12" y="117"/>
                  </a:lnTo>
                  <a:lnTo>
                    <a:pt x="15" y="117"/>
                  </a:lnTo>
                  <a:lnTo>
                    <a:pt x="11" y="118"/>
                  </a:lnTo>
                  <a:lnTo>
                    <a:pt x="9" y="121"/>
                  </a:lnTo>
                  <a:lnTo>
                    <a:pt x="9" y="123"/>
                  </a:lnTo>
                  <a:lnTo>
                    <a:pt x="8" y="127"/>
                  </a:lnTo>
                  <a:lnTo>
                    <a:pt x="9" y="127"/>
                  </a:lnTo>
                  <a:lnTo>
                    <a:pt x="17" y="126"/>
                  </a:lnTo>
                  <a:lnTo>
                    <a:pt x="18" y="126"/>
                  </a:lnTo>
                  <a:lnTo>
                    <a:pt x="20" y="124"/>
                  </a:lnTo>
                  <a:lnTo>
                    <a:pt x="21" y="124"/>
                  </a:lnTo>
                  <a:lnTo>
                    <a:pt x="27" y="127"/>
                  </a:lnTo>
                  <a:lnTo>
                    <a:pt x="27" y="126"/>
                  </a:lnTo>
                  <a:lnTo>
                    <a:pt x="27" y="124"/>
                  </a:lnTo>
                  <a:lnTo>
                    <a:pt x="27" y="123"/>
                  </a:lnTo>
                  <a:lnTo>
                    <a:pt x="26" y="124"/>
                  </a:lnTo>
                  <a:lnTo>
                    <a:pt x="24" y="124"/>
                  </a:lnTo>
                  <a:lnTo>
                    <a:pt x="26" y="123"/>
                  </a:lnTo>
                  <a:lnTo>
                    <a:pt x="27" y="121"/>
                  </a:lnTo>
                  <a:lnTo>
                    <a:pt x="27" y="120"/>
                  </a:lnTo>
                  <a:lnTo>
                    <a:pt x="27" y="118"/>
                  </a:lnTo>
                  <a:lnTo>
                    <a:pt x="32" y="109"/>
                  </a:lnTo>
                  <a:lnTo>
                    <a:pt x="33" y="108"/>
                  </a:lnTo>
                  <a:lnTo>
                    <a:pt x="35" y="108"/>
                  </a:lnTo>
                  <a:lnTo>
                    <a:pt x="38" y="102"/>
                  </a:lnTo>
                  <a:lnTo>
                    <a:pt x="36" y="96"/>
                  </a:lnTo>
                  <a:lnTo>
                    <a:pt x="33" y="91"/>
                  </a:lnTo>
                  <a:lnTo>
                    <a:pt x="32" y="91"/>
                  </a:lnTo>
                  <a:lnTo>
                    <a:pt x="32" y="87"/>
                  </a:lnTo>
                  <a:lnTo>
                    <a:pt x="32" y="85"/>
                  </a:lnTo>
                  <a:lnTo>
                    <a:pt x="30" y="87"/>
                  </a:lnTo>
                  <a:lnTo>
                    <a:pt x="27" y="87"/>
                  </a:lnTo>
                  <a:lnTo>
                    <a:pt x="26" y="85"/>
                  </a:lnTo>
                  <a:lnTo>
                    <a:pt x="24" y="85"/>
                  </a:lnTo>
                  <a:lnTo>
                    <a:pt x="23" y="87"/>
                  </a:lnTo>
                  <a:lnTo>
                    <a:pt x="23" y="85"/>
                  </a:lnTo>
                  <a:lnTo>
                    <a:pt x="23" y="84"/>
                  </a:lnTo>
                  <a:lnTo>
                    <a:pt x="24" y="82"/>
                  </a:lnTo>
                  <a:lnTo>
                    <a:pt x="26" y="84"/>
                  </a:lnTo>
                  <a:lnTo>
                    <a:pt x="35" y="82"/>
                  </a:lnTo>
                  <a:lnTo>
                    <a:pt x="36" y="82"/>
                  </a:lnTo>
                  <a:lnTo>
                    <a:pt x="38" y="82"/>
                  </a:lnTo>
                  <a:lnTo>
                    <a:pt x="39" y="82"/>
                  </a:lnTo>
                  <a:lnTo>
                    <a:pt x="41" y="81"/>
                  </a:lnTo>
                  <a:lnTo>
                    <a:pt x="41" y="82"/>
                  </a:lnTo>
                  <a:lnTo>
                    <a:pt x="42" y="82"/>
                  </a:lnTo>
                  <a:lnTo>
                    <a:pt x="44" y="84"/>
                  </a:lnTo>
                  <a:lnTo>
                    <a:pt x="45" y="84"/>
                  </a:lnTo>
                  <a:lnTo>
                    <a:pt x="48" y="85"/>
                  </a:lnTo>
                  <a:lnTo>
                    <a:pt x="50" y="85"/>
                  </a:lnTo>
                  <a:lnTo>
                    <a:pt x="54" y="85"/>
                  </a:lnTo>
                  <a:lnTo>
                    <a:pt x="54" y="87"/>
                  </a:lnTo>
                  <a:lnTo>
                    <a:pt x="57" y="87"/>
                  </a:lnTo>
                  <a:lnTo>
                    <a:pt x="60" y="85"/>
                  </a:lnTo>
                  <a:lnTo>
                    <a:pt x="62" y="82"/>
                  </a:lnTo>
                  <a:lnTo>
                    <a:pt x="65" y="79"/>
                  </a:lnTo>
                  <a:lnTo>
                    <a:pt x="65" y="78"/>
                  </a:lnTo>
                  <a:lnTo>
                    <a:pt x="65" y="75"/>
                  </a:lnTo>
                  <a:lnTo>
                    <a:pt x="66" y="73"/>
                  </a:lnTo>
                  <a:lnTo>
                    <a:pt x="67" y="70"/>
                  </a:lnTo>
                  <a:lnTo>
                    <a:pt x="67" y="69"/>
                  </a:lnTo>
                  <a:lnTo>
                    <a:pt x="72" y="60"/>
                  </a:lnTo>
                  <a:lnTo>
                    <a:pt x="72" y="59"/>
                  </a:lnTo>
                  <a:lnTo>
                    <a:pt x="70" y="59"/>
                  </a:lnTo>
                  <a:lnTo>
                    <a:pt x="67" y="57"/>
                  </a:lnTo>
                  <a:lnTo>
                    <a:pt x="69" y="57"/>
                  </a:lnTo>
                  <a:lnTo>
                    <a:pt x="70" y="57"/>
                  </a:lnTo>
                  <a:lnTo>
                    <a:pt x="73" y="56"/>
                  </a:lnTo>
                  <a:lnTo>
                    <a:pt x="79" y="41"/>
                  </a:lnTo>
                  <a:lnTo>
                    <a:pt x="78" y="39"/>
                  </a:lnTo>
                  <a:lnTo>
                    <a:pt x="78" y="38"/>
                  </a:lnTo>
                  <a:lnTo>
                    <a:pt x="79" y="39"/>
                  </a:lnTo>
                  <a:lnTo>
                    <a:pt x="81" y="39"/>
                  </a:lnTo>
                  <a:lnTo>
                    <a:pt x="90" y="23"/>
                  </a:lnTo>
                  <a:lnTo>
                    <a:pt x="88" y="20"/>
                  </a:lnTo>
                  <a:lnTo>
                    <a:pt x="90" y="20"/>
                  </a:lnTo>
                  <a:lnTo>
                    <a:pt x="90" y="21"/>
                  </a:lnTo>
                  <a:lnTo>
                    <a:pt x="91" y="20"/>
                  </a:lnTo>
                  <a:lnTo>
                    <a:pt x="91" y="17"/>
                  </a:lnTo>
                  <a:lnTo>
                    <a:pt x="90" y="15"/>
                  </a:lnTo>
                  <a:lnTo>
                    <a:pt x="88" y="17"/>
                  </a:lnTo>
                  <a:lnTo>
                    <a:pt x="73" y="11"/>
                  </a:lnTo>
                  <a:lnTo>
                    <a:pt x="66" y="11"/>
                  </a:lnTo>
                  <a:lnTo>
                    <a:pt x="65" y="11"/>
                  </a:lnTo>
                  <a:lnTo>
                    <a:pt x="63" y="11"/>
                  </a:lnTo>
                  <a:lnTo>
                    <a:pt x="60" y="12"/>
                  </a:lnTo>
                  <a:lnTo>
                    <a:pt x="60" y="15"/>
                  </a:lnTo>
                  <a:lnTo>
                    <a:pt x="59" y="15"/>
                  </a:lnTo>
                  <a:lnTo>
                    <a:pt x="56" y="14"/>
                  </a:lnTo>
                  <a:lnTo>
                    <a:pt x="57" y="11"/>
                  </a:lnTo>
                  <a:lnTo>
                    <a:pt x="56" y="9"/>
                  </a:lnTo>
                  <a:lnTo>
                    <a:pt x="53" y="6"/>
                  </a:lnTo>
                  <a:lnTo>
                    <a:pt x="51" y="5"/>
                  </a:lnTo>
                  <a:lnTo>
                    <a:pt x="50" y="6"/>
                  </a:lnTo>
                  <a:lnTo>
                    <a:pt x="50" y="5"/>
                  </a:lnTo>
                  <a:lnTo>
                    <a:pt x="42"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70" name="Freeform 944"/>
            <p:cNvSpPr>
              <a:spLocks/>
            </p:cNvSpPr>
            <p:nvPr/>
          </p:nvSpPr>
          <p:spPr bwMode="auto">
            <a:xfrm>
              <a:off x="4817" y="2878"/>
              <a:ext cx="7" cy="6"/>
            </a:xfrm>
            <a:custGeom>
              <a:avLst/>
              <a:gdLst>
                <a:gd name="T0" fmla="*/ 0 w 7"/>
                <a:gd name="T1" fmla="*/ 3 h 6"/>
                <a:gd name="T2" fmla="*/ 7 w 7"/>
                <a:gd name="T3" fmla="*/ 0 h 6"/>
                <a:gd name="T4" fmla="*/ 7 w 7"/>
                <a:gd name="T5" fmla="*/ 2 h 6"/>
                <a:gd name="T6" fmla="*/ 6 w 7"/>
                <a:gd name="T7" fmla="*/ 2 h 6"/>
                <a:gd name="T8" fmla="*/ 7 w 7"/>
                <a:gd name="T9" fmla="*/ 2 h 6"/>
                <a:gd name="T10" fmla="*/ 6 w 7"/>
                <a:gd name="T11" fmla="*/ 2 h 6"/>
                <a:gd name="T12" fmla="*/ 6 w 7"/>
                <a:gd name="T13" fmla="*/ 3 h 6"/>
                <a:gd name="T14" fmla="*/ 6 w 7"/>
                <a:gd name="T15" fmla="*/ 5 h 6"/>
                <a:gd name="T16" fmla="*/ 4 w 7"/>
                <a:gd name="T17" fmla="*/ 5 h 6"/>
                <a:gd name="T18" fmla="*/ 6 w 7"/>
                <a:gd name="T19" fmla="*/ 5 h 6"/>
                <a:gd name="T20" fmla="*/ 4 w 7"/>
                <a:gd name="T21" fmla="*/ 5 h 6"/>
                <a:gd name="T22" fmla="*/ 4 w 7"/>
                <a:gd name="T23" fmla="*/ 6 h 6"/>
                <a:gd name="T24" fmla="*/ 3 w 7"/>
                <a:gd name="T25" fmla="*/ 6 h 6"/>
                <a:gd name="T26" fmla="*/ 3 w 7"/>
                <a:gd name="T27" fmla="*/ 5 h 6"/>
                <a:gd name="T28" fmla="*/ 3 w 7"/>
                <a:gd name="T29" fmla="*/ 3 h 6"/>
                <a:gd name="T30" fmla="*/ 1 w 7"/>
                <a:gd name="T31" fmla="*/ 5 h 6"/>
                <a:gd name="T32" fmla="*/ 0 w 7"/>
                <a:gd name="T33" fmla="*/ 5 h 6"/>
                <a:gd name="T34" fmla="*/ 0 w 7"/>
                <a:gd name="T35" fmla="*/ 3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
                <a:gd name="T55" fmla="*/ 0 h 6"/>
                <a:gd name="T56" fmla="*/ 7 w 7"/>
                <a:gd name="T57" fmla="*/ 6 h 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 h="6">
                  <a:moveTo>
                    <a:pt x="0" y="3"/>
                  </a:moveTo>
                  <a:lnTo>
                    <a:pt x="7" y="0"/>
                  </a:lnTo>
                  <a:lnTo>
                    <a:pt x="7" y="2"/>
                  </a:lnTo>
                  <a:lnTo>
                    <a:pt x="6" y="2"/>
                  </a:lnTo>
                  <a:lnTo>
                    <a:pt x="7" y="2"/>
                  </a:lnTo>
                  <a:lnTo>
                    <a:pt x="6" y="2"/>
                  </a:lnTo>
                  <a:lnTo>
                    <a:pt x="6" y="3"/>
                  </a:lnTo>
                  <a:lnTo>
                    <a:pt x="6" y="5"/>
                  </a:lnTo>
                  <a:lnTo>
                    <a:pt x="4" y="5"/>
                  </a:lnTo>
                  <a:lnTo>
                    <a:pt x="6" y="5"/>
                  </a:lnTo>
                  <a:lnTo>
                    <a:pt x="4" y="5"/>
                  </a:lnTo>
                  <a:lnTo>
                    <a:pt x="4" y="6"/>
                  </a:lnTo>
                  <a:lnTo>
                    <a:pt x="3" y="6"/>
                  </a:lnTo>
                  <a:lnTo>
                    <a:pt x="3" y="5"/>
                  </a:lnTo>
                  <a:lnTo>
                    <a:pt x="3" y="3"/>
                  </a:lnTo>
                  <a:lnTo>
                    <a:pt x="1" y="5"/>
                  </a:lnTo>
                  <a:lnTo>
                    <a:pt x="0" y="5"/>
                  </a:lnTo>
                  <a:lnTo>
                    <a:pt x="0" y="3"/>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71" name="Freeform 945"/>
            <p:cNvSpPr>
              <a:spLocks/>
            </p:cNvSpPr>
            <p:nvPr/>
          </p:nvSpPr>
          <p:spPr bwMode="auto">
            <a:xfrm>
              <a:off x="4832" y="2865"/>
              <a:ext cx="39" cy="19"/>
            </a:xfrm>
            <a:custGeom>
              <a:avLst/>
              <a:gdLst>
                <a:gd name="T0" fmla="*/ 3 w 39"/>
                <a:gd name="T1" fmla="*/ 19 h 19"/>
                <a:gd name="T2" fmla="*/ 3 w 39"/>
                <a:gd name="T3" fmla="*/ 18 h 19"/>
                <a:gd name="T4" fmla="*/ 1 w 39"/>
                <a:gd name="T5" fmla="*/ 18 h 19"/>
                <a:gd name="T6" fmla="*/ 1 w 39"/>
                <a:gd name="T7" fmla="*/ 16 h 19"/>
                <a:gd name="T8" fmla="*/ 1 w 39"/>
                <a:gd name="T9" fmla="*/ 15 h 19"/>
                <a:gd name="T10" fmla="*/ 0 w 39"/>
                <a:gd name="T11" fmla="*/ 15 h 19"/>
                <a:gd name="T12" fmla="*/ 1 w 39"/>
                <a:gd name="T13" fmla="*/ 15 h 19"/>
                <a:gd name="T14" fmla="*/ 0 w 39"/>
                <a:gd name="T15" fmla="*/ 15 h 19"/>
                <a:gd name="T16" fmla="*/ 1 w 39"/>
                <a:gd name="T17" fmla="*/ 15 h 19"/>
                <a:gd name="T18" fmla="*/ 0 w 39"/>
                <a:gd name="T19" fmla="*/ 15 h 19"/>
                <a:gd name="T20" fmla="*/ 0 w 39"/>
                <a:gd name="T21" fmla="*/ 13 h 19"/>
                <a:gd name="T22" fmla="*/ 1 w 39"/>
                <a:gd name="T23" fmla="*/ 13 h 19"/>
                <a:gd name="T24" fmla="*/ 3 w 39"/>
                <a:gd name="T25" fmla="*/ 13 h 19"/>
                <a:gd name="T26" fmla="*/ 4 w 39"/>
                <a:gd name="T27" fmla="*/ 13 h 19"/>
                <a:gd name="T28" fmla="*/ 4 w 39"/>
                <a:gd name="T29" fmla="*/ 12 h 19"/>
                <a:gd name="T30" fmla="*/ 4 w 39"/>
                <a:gd name="T31" fmla="*/ 10 h 19"/>
                <a:gd name="T32" fmla="*/ 3 w 39"/>
                <a:gd name="T33" fmla="*/ 10 h 19"/>
                <a:gd name="T34" fmla="*/ 1 w 39"/>
                <a:gd name="T35" fmla="*/ 10 h 19"/>
                <a:gd name="T36" fmla="*/ 1 w 39"/>
                <a:gd name="T37" fmla="*/ 12 h 19"/>
                <a:gd name="T38" fmla="*/ 0 w 39"/>
                <a:gd name="T39" fmla="*/ 12 h 19"/>
                <a:gd name="T40" fmla="*/ 0 w 39"/>
                <a:gd name="T41" fmla="*/ 10 h 19"/>
                <a:gd name="T42" fmla="*/ 3 w 39"/>
                <a:gd name="T43" fmla="*/ 4 h 19"/>
                <a:gd name="T44" fmla="*/ 15 w 39"/>
                <a:gd name="T45" fmla="*/ 3 h 19"/>
                <a:gd name="T46" fmla="*/ 16 w 39"/>
                <a:gd name="T47" fmla="*/ 3 h 19"/>
                <a:gd name="T48" fmla="*/ 33 w 39"/>
                <a:gd name="T49" fmla="*/ 1 h 19"/>
                <a:gd name="T50" fmla="*/ 36 w 39"/>
                <a:gd name="T51" fmla="*/ 0 h 19"/>
                <a:gd name="T52" fmla="*/ 37 w 39"/>
                <a:gd name="T53" fmla="*/ 1 h 19"/>
                <a:gd name="T54" fmla="*/ 39 w 39"/>
                <a:gd name="T55" fmla="*/ 1 h 19"/>
                <a:gd name="T56" fmla="*/ 37 w 39"/>
                <a:gd name="T57" fmla="*/ 6 h 19"/>
                <a:gd name="T58" fmla="*/ 4 w 39"/>
                <a:gd name="T59" fmla="*/ 19 h 19"/>
                <a:gd name="T60" fmla="*/ 3 w 39"/>
                <a:gd name="T61" fmla="*/ 19 h 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9"/>
                <a:gd name="T94" fmla="*/ 0 h 19"/>
                <a:gd name="T95" fmla="*/ 39 w 39"/>
                <a:gd name="T96" fmla="*/ 19 h 1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9" h="19">
                  <a:moveTo>
                    <a:pt x="3" y="19"/>
                  </a:moveTo>
                  <a:lnTo>
                    <a:pt x="3" y="18"/>
                  </a:lnTo>
                  <a:lnTo>
                    <a:pt x="1" y="18"/>
                  </a:lnTo>
                  <a:lnTo>
                    <a:pt x="1" y="16"/>
                  </a:lnTo>
                  <a:lnTo>
                    <a:pt x="1" y="15"/>
                  </a:lnTo>
                  <a:lnTo>
                    <a:pt x="0" y="15"/>
                  </a:lnTo>
                  <a:lnTo>
                    <a:pt x="1" y="15"/>
                  </a:lnTo>
                  <a:lnTo>
                    <a:pt x="0" y="15"/>
                  </a:lnTo>
                  <a:lnTo>
                    <a:pt x="1" y="15"/>
                  </a:lnTo>
                  <a:lnTo>
                    <a:pt x="0" y="15"/>
                  </a:lnTo>
                  <a:lnTo>
                    <a:pt x="0" y="13"/>
                  </a:lnTo>
                  <a:lnTo>
                    <a:pt x="1" y="13"/>
                  </a:lnTo>
                  <a:lnTo>
                    <a:pt x="3" y="13"/>
                  </a:lnTo>
                  <a:lnTo>
                    <a:pt x="4" y="13"/>
                  </a:lnTo>
                  <a:lnTo>
                    <a:pt x="4" y="12"/>
                  </a:lnTo>
                  <a:lnTo>
                    <a:pt x="4" y="10"/>
                  </a:lnTo>
                  <a:lnTo>
                    <a:pt x="3" y="10"/>
                  </a:lnTo>
                  <a:lnTo>
                    <a:pt x="1" y="10"/>
                  </a:lnTo>
                  <a:lnTo>
                    <a:pt x="1" y="12"/>
                  </a:lnTo>
                  <a:lnTo>
                    <a:pt x="0" y="12"/>
                  </a:lnTo>
                  <a:lnTo>
                    <a:pt x="0" y="10"/>
                  </a:lnTo>
                  <a:lnTo>
                    <a:pt x="3" y="4"/>
                  </a:lnTo>
                  <a:lnTo>
                    <a:pt x="15" y="3"/>
                  </a:lnTo>
                  <a:lnTo>
                    <a:pt x="16" y="3"/>
                  </a:lnTo>
                  <a:lnTo>
                    <a:pt x="33" y="1"/>
                  </a:lnTo>
                  <a:lnTo>
                    <a:pt x="36" y="0"/>
                  </a:lnTo>
                  <a:lnTo>
                    <a:pt x="37" y="1"/>
                  </a:lnTo>
                  <a:lnTo>
                    <a:pt x="39" y="1"/>
                  </a:lnTo>
                  <a:lnTo>
                    <a:pt x="37" y="6"/>
                  </a:lnTo>
                  <a:lnTo>
                    <a:pt x="4" y="19"/>
                  </a:lnTo>
                  <a:lnTo>
                    <a:pt x="3" y="19"/>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72" name="Freeform 946"/>
            <p:cNvSpPr>
              <a:spLocks/>
            </p:cNvSpPr>
            <p:nvPr/>
          </p:nvSpPr>
          <p:spPr bwMode="auto">
            <a:xfrm>
              <a:off x="1314" y="2328"/>
              <a:ext cx="178" cy="59"/>
            </a:xfrm>
            <a:custGeom>
              <a:avLst/>
              <a:gdLst>
                <a:gd name="T0" fmla="*/ 127 w 178"/>
                <a:gd name="T1" fmla="*/ 28 h 59"/>
                <a:gd name="T2" fmla="*/ 141 w 178"/>
                <a:gd name="T3" fmla="*/ 34 h 59"/>
                <a:gd name="T4" fmla="*/ 151 w 178"/>
                <a:gd name="T5" fmla="*/ 37 h 59"/>
                <a:gd name="T6" fmla="*/ 154 w 178"/>
                <a:gd name="T7" fmla="*/ 39 h 59"/>
                <a:gd name="T8" fmla="*/ 153 w 178"/>
                <a:gd name="T9" fmla="*/ 42 h 59"/>
                <a:gd name="T10" fmla="*/ 165 w 178"/>
                <a:gd name="T11" fmla="*/ 43 h 59"/>
                <a:gd name="T12" fmla="*/ 169 w 178"/>
                <a:gd name="T13" fmla="*/ 46 h 59"/>
                <a:gd name="T14" fmla="*/ 174 w 178"/>
                <a:gd name="T15" fmla="*/ 50 h 59"/>
                <a:gd name="T16" fmla="*/ 178 w 178"/>
                <a:gd name="T17" fmla="*/ 53 h 59"/>
                <a:gd name="T18" fmla="*/ 122 w 178"/>
                <a:gd name="T19" fmla="*/ 59 h 59"/>
                <a:gd name="T20" fmla="*/ 120 w 178"/>
                <a:gd name="T21" fmla="*/ 58 h 59"/>
                <a:gd name="T22" fmla="*/ 130 w 178"/>
                <a:gd name="T23" fmla="*/ 50 h 59"/>
                <a:gd name="T24" fmla="*/ 130 w 178"/>
                <a:gd name="T25" fmla="*/ 47 h 59"/>
                <a:gd name="T26" fmla="*/ 114 w 178"/>
                <a:gd name="T27" fmla="*/ 44 h 59"/>
                <a:gd name="T28" fmla="*/ 105 w 178"/>
                <a:gd name="T29" fmla="*/ 33 h 59"/>
                <a:gd name="T30" fmla="*/ 92 w 178"/>
                <a:gd name="T31" fmla="*/ 30 h 59"/>
                <a:gd name="T32" fmla="*/ 72 w 178"/>
                <a:gd name="T33" fmla="*/ 21 h 59"/>
                <a:gd name="T34" fmla="*/ 63 w 178"/>
                <a:gd name="T35" fmla="*/ 19 h 59"/>
                <a:gd name="T36" fmla="*/ 59 w 178"/>
                <a:gd name="T37" fmla="*/ 21 h 59"/>
                <a:gd name="T38" fmla="*/ 48 w 178"/>
                <a:gd name="T39" fmla="*/ 18 h 59"/>
                <a:gd name="T40" fmla="*/ 47 w 178"/>
                <a:gd name="T41" fmla="*/ 15 h 59"/>
                <a:gd name="T42" fmla="*/ 53 w 178"/>
                <a:gd name="T43" fmla="*/ 13 h 59"/>
                <a:gd name="T44" fmla="*/ 50 w 178"/>
                <a:gd name="T45" fmla="*/ 10 h 59"/>
                <a:gd name="T46" fmla="*/ 30 w 178"/>
                <a:gd name="T47" fmla="*/ 13 h 59"/>
                <a:gd name="T48" fmla="*/ 17 w 178"/>
                <a:gd name="T49" fmla="*/ 19 h 59"/>
                <a:gd name="T50" fmla="*/ 11 w 178"/>
                <a:gd name="T51" fmla="*/ 22 h 59"/>
                <a:gd name="T52" fmla="*/ 6 w 178"/>
                <a:gd name="T53" fmla="*/ 25 h 59"/>
                <a:gd name="T54" fmla="*/ 0 w 178"/>
                <a:gd name="T55" fmla="*/ 25 h 59"/>
                <a:gd name="T56" fmla="*/ 5 w 178"/>
                <a:gd name="T57" fmla="*/ 21 h 59"/>
                <a:gd name="T58" fmla="*/ 8 w 178"/>
                <a:gd name="T59" fmla="*/ 13 h 59"/>
                <a:gd name="T60" fmla="*/ 41 w 178"/>
                <a:gd name="T61" fmla="*/ 0 h 59"/>
                <a:gd name="T62" fmla="*/ 72 w 178"/>
                <a:gd name="T63" fmla="*/ 3 h 59"/>
                <a:gd name="T64" fmla="*/ 80 w 178"/>
                <a:gd name="T65" fmla="*/ 4 h 59"/>
                <a:gd name="T66" fmla="*/ 87 w 178"/>
                <a:gd name="T67" fmla="*/ 10 h 59"/>
                <a:gd name="T68" fmla="*/ 93 w 178"/>
                <a:gd name="T69" fmla="*/ 13 h 59"/>
                <a:gd name="T70" fmla="*/ 102 w 178"/>
                <a:gd name="T71" fmla="*/ 15 h 59"/>
                <a:gd name="T72" fmla="*/ 107 w 178"/>
                <a:gd name="T73" fmla="*/ 16 h 59"/>
                <a:gd name="T74" fmla="*/ 107 w 178"/>
                <a:gd name="T75" fmla="*/ 18 h 59"/>
                <a:gd name="T76" fmla="*/ 113 w 178"/>
                <a:gd name="T77" fmla="*/ 19 h 59"/>
                <a:gd name="T78" fmla="*/ 127 w 178"/>
                <a:gd name="T79" fmla="*/ 27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8"/>
                <a:gd name="T121" fmla="*/ 0 h 59"/>
                <a:gd name="T122" fmla="*/ 178 w 178"/>
                <a:gd name="T123" fmla="*/ 59 h 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8" h="59">
                  <a:moveTo>
                    <a:pt x="127" y="27"/>
                  </a:moveTo>
                  <a:lnTo>
                    <a:pt x="127" y="28"/>
                  </a:lnTo>
                  <a:lnTo>
                    <a:pt x="139" y="34"/>
                  </a:lnTo>
                  <a:lnTo>
                    <a:pt x="141" y="34"/>
                  </a:lnTo>
                  <a:lnTo>
                    <a:pt x="147" y="37"/>
                  </a:lnTo>
                  <a:lnTo>
                    <a:pt x="151" y="37"/>
                  </a:lnTo>
                  <a:lnTo>
                    <a:pt x="153" y="37"/>
                  </a:lnTo>
                  <a:lnTo>
                    <a:pt x="154" y="39"/>
                  </a:lnTo>
                  <a:lnTo>
                    <a:pt x="154" y="40"/>
                  </a:lnTo>
                  <a:lnTo>
                    <a:pt x="153" y="42"/>
                  </a:lnTo>
                  <a:lnTo>
                    <a:pt x="153" y="43"/>
                  </a:lnTo>
                  <a:lnTo>
                    <a:pt x="165" y="43"/>
                  </a:lnTo>
                  <a:lnTo>
                    <a:pt x="166" y="44"/>
                  </a:lnTo>
                  <a:lnTo>
                    <a:pt x="169" y="46"/>
                  </a:lnTo>
                  <a:lnTo>
                    <a:pt x="169" y="47"/>
                  </a:lnTo>
                  <a:lnTo>
                    <a:pt x="174" y="50"/>
                  </a:lnTo>
                  <a:lnTo>
                    <a:pt x="178" y="52"/>
                  </a:lnTo>
                  <a:lnTo>
                    <a:pt x="178" y="53"/>
                  </a:lnTo>
                  <a:lnTo>
                    <a:pt x="163" y="59"/>
                  </a:lnTo>
                  <a:lnTo>
                    <a:pt x="122" y="59"/>
                  </a:lnTo>
                  <a:lnTo>
                    <a:pt x="120" y="59"/>
                  </a:lnTo>
                  <a:lnTo>
                    <a:pt x="120" y="58"/>
                  </a:lnTo>
                  <a:lnTo>
                    <a:pt x="123" y="55"/>
                  </a:lnTo>
                  <a:lnTo>
                    <a:pt x="130" y="50"/>
                  </a:lnTo>
                  <a:lnTo>
                    <a:pt x="132" y="49"/>
                  </a:lnTo>
                  <a:lnTo>
                    <a:pt x="130" y="47"/>
                  </a:lnTo>
                  <a:lnTo>
                    <a:pt x="125" y="46"/>
                  </a:lnTo>
                  <a:lnTo>
                    <a:pt x="114" y="44"/>
                  </a:lnTo>
                  <a:lnTo>
                    <a:pt x="108" y="39"/>
                  </a:lnTo>
                  <a:lnTo>
                    <a:pt x="105" y="33"/>
                  </a:lnTo>
                  <a:lnTo>
                    <a:pt x="104" y="30"/>
                  </a:lnTo>
                  <a:lnTo>
                    <a:pt x="92" y="30"/>
                  </a:lnTo>
                  <a:lnTo>
                    <a:pt x="78" y="25"/>
                  </a:lnTo>
                  <a:lnTo>
                    <a:pt x="72" y="21"/>
                  </a:lnTo>
                  <a:lnTo>
                    <a:pt x="65" y="21"/>
                  </a:lnTo>
                  <a:lnTo>
                    <a:pt x="63" y="19"/>
                  </a:lnTo>
                  <a:lnTo>
                    <a:pt x="62" y="19"/>
                  </a:lnTo>
                  <a:lnTo>
                    <a:pt x="59" y="21"/>
                  </a:lnTo>
                  <a:lnTo>
                    <a:pt x="56" y="19"/>
                  </a:lnTo>
                  <a:lnTo>
                    <a:pt x="48" y="18"/>
                  </a:lnTo>
                  <a:lnTo>
                    <a:pt x="47" y="16"/>
                  </a:lnTo>
                  <a:lnTo>
                    <a:pt x="47" y="15"/>
                  </a:lnTo>
                  <a:lnTo>
                    <a:pt x="51" y="13"/>
                  </a:lnTo>
                  <a:lnTo>
                    <a:pt x="53" y="13"/>
                  </a:lnTo>
                  <a:lnTo>
                    <a:pt x="53" y="12"/>
                  </a:lnTo>
                  <a:lnTo>
                    <a:pt x="50" y="10"/>
                  </a:lnTo>
                  <a:lnTo>
                    <a:pt x="35" y="9"/>
                  </a:lnTo>
                  <a:lnTo>
                    <a:pt x="30" y="13"/>
                  </a:lnTo>
                  <a:lnTo>
                    <a:pt x="27" y="16"/>
                  </a:lnTo>
                  <a:lnTo>
                    <a:pt x="17" y="19"/>
                  </a:lnTo>
                  <a:lnTo>
                    <a:pt x="15" y="22"/>
                  </a:lnTo>
                  <a:lnTo>
                    <a:pt x="11" y="22"/>
                  </a:lnTo>
                  <a:lnTo>
                    <a:pt x="6" y="27"/>
                  </a:lnTo>
                  <a:lnTo>
                    <a:pt x="6" y="25"/>
                  </a:lnTo>
                  <a:lnTo>
                    <a:pt x="5" y="24"/>
                  </a:lnTo>
                  <a:lnTo>
                    <a:pt x="0" y="25"/>
                  </a:lnTo>
                  <a:lnTo>
                    <a:pt x="0" y="24"/>
                  </a:lnTo>
                  <a:lnTo>
                    <a:pt x="5" y="21"/>
                  </a:lnTo>
                  <a:lnTo>
                    <a:pt x="8" y="21"/>
                  </a:lnTo>
                  <a:lnTo>
                    <a:pt x="8" y="13"/>
                  </a:lnTo>
                  <a:lnTo>
                    <a:pt x="9" y="12"/>
                  </a:lnTo>
                  <a:lnTo>
                    <a:pt x="41" y="0"/>
                  </a:lnTo>
                  <a:lnTo>
                    <a:pt x="69" y="1"/>
                  </a:lnTo>
                  <a:lnTo>
                    <a:pt x="72" y="3"/>
                  </a:lnTo>
                  <a:lnTo>
                    <a:pt x="74" y="4"/>
                  </a:lnTo>
                  <a:lnTo>
                    <a:pt x="80" y="4"/>
                  </a:lnTo>
                  <a:lnTo>
                    <a:pt x="86" y="9"/>
                  </a:lnTo>
                  <a:lnTo>
                    <a:pt x="87" y="10"/>
                  </a:lnTo>
                  <a:lnTo>
                    <a:pt x="92" y="13"/>
                  </a:lnTo>
                  <a:lnTo>
                    <a:pt x="93" y="13"/>
                  </a:lnTo>
                  <a:lnTo>
                    <a:pt x="101" y="13"/>
                  </a:lnTo>
                  <a:lnTo>
                    <a:pt x="102" y="15"/>
                  </a:lnTo>
                  <a:lnTo>
                    <a:pt x="105" y="15"/>
                  </a:lnTo>
                  <a:lnTo>
                    <a:pt x="107" y="16"/>
                  </a:lnTo>
                  <a:lnTo>
                    <a:pt x="105" y="16"/>
                  </a:lnTo>
                  <a:lnTo>
                    <a:pt x="107" y="18"/>
                  </a:lnTo>
                  <a:lnTo>
                    <a:pt x="110" y="18"/>
                  </a:lnTo>
                  <a:lnTo>
                    <a:pt x="113" y="19"/>
                  </a:lnTo>
                  <a:lnTo>
                    <a:pt x="116" y="24"/>
                  </a:lnTo>
                  <a:lnTo>
                    <a:pt x="127" y="27"/>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73" name="Freeform 947"/>
            <p:cNvSpPr>
              <a:spLocks/>
            </p:cNvSpPr>
            <p:nvPr/>
          </p:nvSpPr>
          <p:spPr bwMode="auto">
            <a:xfrm>
              <a:off x="1343" y="2352"/>
              <a:ext cx="9" cy="7"/>
            </a:xfrm>
            <a:custGeom>
              <a:avLst/>
              <a:gdLst>
                <a:gd name="T0" fmla="*/ 6 w 9"/>
                <a:gd name="T1" fmla="*/ 0 h 7"/>
                <a:gd name="T2" fmla="*/ 6 w 9"/>
                <a:gd name="T3" fmla="*/ 1 h 7"/>
                <a:gd name="T4" fmla="*/ 7 w 9"/>
                <a:gd name="T5" fmla="*/ 3 h 7"/>
                <a:gd name="T6" fmla="*/ 9 w 9"/>
                <a:gd name="T7" fmla="*/ 6 h 7"/>
                <a:gd name="T8" fmla="*/ 3 w 9"/>
                <a:gd name="T9" fmla="*/ 7 h 7"/>
                <a:gd name="T10" fmla="*/ 1 w 9"/>
                <a:gd name="T11" fmla="*/ 7 h 7"/>
                <a:gd name="T12" fmla="*/ 0 w 9"/>
                <a:gd name="T13" fmla="*/ 6 h 7"/>
                <a:gd name="T14" fmla="*/ 0 w 9"/>
                <a:gd name="T15" fmla="*/ 4 h 7"/>
                <a:gd name="T16" fmla="*/ 1 w 9"/>
                <a:gd name="T17" fmla="*/ 6 h 7"/>
                <a:gd name="T18" fmla="*/ 3 w 9"/>
                <a:gd name="T19" fmla="*/ 4 h 7"/>
                <a:gd name="T20" fmla="*/ 1 w 9"/>
                <a:gd name="T21" fmla="*/ 3 h 7"/>
                <a:gd name="T22" fmla="*/ 1 w 9"/>
                <a:gd name="T23" fmla="*/ 1 h 7"/>
                <a:gd name="T24" fmla="*/ 1 w 9"/>
                <a:gd name="T25" fmla="*/ 0 h 7"/>
                <a:gd name="T26" fmla="*/ 4 w 9"/>
                <a:gd name="T27" fmla="*/ 0 h 7"/>
                <a:gd name="T28" fmla="*/ 6 w 9"/>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7"/>
                <a:gd name="T47" fmla="*/ 9 w 9"/>
                <a:gd name="T48" fmla="*/ 7 h 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7">
                  <a:moveTo>
                    <a:pt x="6" y="0"/>
                  </a:moveTo>
                  <a:lnTo>
                    <a:pt x="6" y="1"/>
                  </a:lnTo>
                  <a:lnTo>
                    <a:pt x="7" y="3"/>
                  </a:lnTo>
                  <a:lnTo>
                    <a:pt x="9" y="6"/>
                  </a:lnTo>
                  <a:lnTo>
                    <a:pt x="3" y="7"/>
                  </a:lnTo>
                  <a:lnTo>
                    <a:pt x="1" y="7"/>
                  </a:lnTo>
                  <a:lnTo>
                    <a:pt x="0" y="6"/>
                  </a:lnTo>
                  <a:lnTo>
                    <a:pt x="0" y="4"/>
                  </a:lnTo>
                  <a:lnTo>
                    <a:pt x="1" y="6"/>
                  </a:lnTo>
                  <a:lnTo>
                    <a:pt x="3" y="4"/>
                  </a:lnTo>
                  <a:lnTo>
                    <a:pt x="1" y="3"/>
                  </a:lnTo>
                  <a:lnTo>
                    <a:pt x="1" y="1"/>
                  </a:lnTo>
                  <a:lnTo>
                    <a:pt x="1" y="0"/>
                  </a:lnTo>
                  <a:lnTo>
                    <a:pt x="4" y="0"/>
                  </a:lnTo>
                  <a:lnTo>
                    <a:pt x="6"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74" name="Freeform 948"/>
            <p:cNvSpPr>
              <a:spLocks/>
            </p:cNvSpPr>
            <p:nvPr/>
          </p:nvSpPr>
          <p:spPr bwMode="auto">
            <a:xfrm>
              <a:off x="1418" y="2340"/>
              <a:ext cx="18" cy="10"/>
            </a:xfrm>
            <a:custGeom>
              <a:avLst/>
              <a:gdLst>
                <a:gd name="T0" fmla="*/ 12 w 18"/>
                <a:gd name="T1" fmla="*/ 4 h 10"/>
                <a:gd name="T2" fmla="*/ 15 w 18"/>
                <a:gd name="T3" fmla="*/ 6 h 10"/>
                <a:gd name="T4" fmla="*/ 16 w 18"/>
                <a:gd name="T5" fmla="*/ 7 h 10"/>
                <a:gd name="T6" fmla="*/ 18 w 18"/>
                <a:gd name="T7" fmla="*/ 10 h 10"/>
                <a:gd name="T8" fmla="*/ 15 w 18"/>
                <a:gd name="T9" fmla="*/ 10 h 10"/>
                <a:gd name="T10" fmla="*/ 12 w 18"/>
                <a:gd name="T11" fmla="*/ 7 h 10"/>
                <a:gd name="T12" fmla="*/ 9 w 18"/>
                <a:gd name="T13" fmla="*/ 4 h 10"/>
                <a:gd name="T14" fmla="*/ 7 w 18"/>
                <a:gd name="T15" fmla="*/ 3 h 10"/>
                <a:gd name="T16" fmla="*/ 3 w 18"/>
                <a:gd name="T17" fmla="*/ 3 h 10"/>
                <a:gd name="T18" fmla="*/ 1 w 18"/>
                <a:gd name="T19" fmla="*/ 1 h 10"/>
                <a:gd name="T20" fmla="*/ 0 w 18"/>
                <a:gd name="T21" fmla="*/ 1 h 10"/>
                <a:gd name="T22" fmla="*/ 0 w 18"/>
                <a:gd name="T23" fmla="*/ 0 h 10"/>
                <a:gd name="T24" fmla="*/ 4 w 18"/>
                <a:gd name="T25" fmla="*/ 0 h 10"/>
                <a:gd name="T26" fmla="*/ 12 w 18"/>
                <a:gd name="T27" fmla="*/ 4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10"/>
                <a:gd name="T44" fmla="*/ 18 w 1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10">
                  <a:moveTo>
                    <a:pt x="12" y="4"/>
                  </a:moveTo>
                  <a:lnTo>
                    <a:pt x="15" y="6"/>
                  </a:lnTo>
                  <a:lnTo>
                    <a:pt x="16" y="7"/>
                  </a:lnTo>
                  <a:lnTo>
                    <a:pt x="18" y="10"/>
                  </a:lnTo>
                  <a:lnTo>
                    <a:pt x="15" y="10"/>
                  </a:lnTo>
                  <a:lnTo>
                    <a:pt x="12" y="7"/>
                  </a:lnTo>
                  <a:lnTo>
                    <a:pt x="9" y="4"/>
                  </a:lnTo>
                  <a:lnTo>
                    <a:pt x="7" y="3"/>
                  </a:lnTo>
                  <a:lnTo>
                    <a:pt x="3" y="3"/>
                  </a:lnTo>
                  <a:lnTo>
                    <a:pt x="1" y="1"/>
                  </a:lnTo>
                  <a:lnTo>
                    <a:pt x="0" y="1"/>
                  </a:lnTo>
                  <a:lnTo>
                    <a:pt x="0" y="0"/>
                  </a:lnTo>
                  <a:lnTo>
                    <a:pt x="4" y="0"/>
                  </a:lnTo>
                  <a:lnTo>
                    <a:pt x="12" y="4"/>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75" name="Freeform 949"/>
            <p:cNvSpPr>
              <a:spLocks/>
            </p:cNvSpPr>
            <p:nvPr/>
          </p:nvSpPr>
          <p:spPr bwMode="auto">
            <a:xfrm>
              <a:off x="1654" y="3822"/>
              <a:ext cx="17" cy="4"/>
            </a:xfrm>
            <a:custGeom>
              <a:avLst/>
              <a:gdLst>
                <a:gd name="T0" fmla="*/ 5 w 17"/>
                <a:gd name="T1" fmla="*/ 1 h 4"/>
                <a:gd name="T2" fmla="*/ 8 w 17"/>
                <a:gd name="T3" fmla="*/ 0 h 4"/>
                <a:gd name="T4" fmla="*/ 12 w 17"/>
                <a:gd name="T5" fmla="*/ 1 h 4"/>
                <a:gd name="T6" fmla="*/ 15 w 17"/>
                <a:gd name="T7" fmla="*/ 0 h 4"/>
                <a:gd name="T8" fmla="*/ 17 w 17"/>
                <a:gd name="T9" fmla="*/ 0 h 4"/>
                <a:gd name="T10" fmla="*/ 17 w 17"/>
                <a:gd name="T11" fmla="*/ 3 h 4"/>
                <a:gd name="T12" fmla="*/ 15 w 17"/>
                <a:gd name="T13" fmla="*/ 3 h 4"/>
                <a:gd name="T14" fmla="*/ 12 w 17"/>
                <a:gd name="T15" fmla="*/ 1 h 4"/>
                <a:gd name="T16" fmla="*/ 9 w 17"/>
                <a:gd name="T17" fmla="*/ 3 h 4"/>
                <a:gd name="T18" fmla="*/ 9 w 17"/>
                <a:gd name="T19" fmla="*/ 4 h 4"/>
                <a:gd name="T20" fmla="*/ 6 w 17"/>
                <a:gd name="T21" fmla="*/ 3 h 4"/>
                <a:gd name="T22" fmla="*/ 5 w 17"/>
                <a:gd name="T23" fmla="*/ 4 h 4"/>
                <a:gd name="T24" fmla="*/ 0 w 17"/>
                <a:gd name="T25" fmla="*/ 4 h 4"/>
                <a:gd name="T26" fmla="*/ 2 w 17"/>
                <a:gd name="T27" fmla="*/ 1 h 4"/>
                <a:gd name="T28" fmla="*/ 5 w 17"/>
                <a:gd name="T29" fmla="*/ 1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4"/>
                <a:gd name="T47" fmla="*/ 17 w 17"/>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4">
                  <a:moveTo>
                    <a:pt x="5" y="1"/>
                  </a:moveTo>
                  <a:lnTo>
                    <a:pt x="8" y="0"/>
                  </a:lnTo>
                  <a:lnTo>
                    <a:pt x="12" y="1"/>
                  </a:lnTo>
                  <a:lnTo>
                    <a:pt x="15" y="0"/>
                  </a:lnTo>
                  <a:lnTo>
                    <a:pt x="17" y="0"/>
                  </a:lnTo>
                  <a:lnTo>
                    <a:pt x="17" y="3"/>
                  </a:lnTo>
                  <a:lnTo>
                    <a:pt x="15" y="3"/>
                  </a:lnTo>
                  <a:lnTo>
                    <a:pt x="12" y="1"/>
                  </a:lnTo>
                  <a:lnTo>
                    <a:pt x="9" y="3"/>
                  </a:lnTo>
                  <a:lnTo>
                    <a:pt x="9" y="4"/>
                  </a:lnTo>
                  <a:lnTo>
                    <a:pt x="6" y="3"/>
                  </a:lnTo>
                  <a:lnTo>
                    <a:pt x="5" y="4"/>
                  </a:lnTo>
                  <a:lnTo>
                    <a:pt x="0" y="4"/>
                  </a:lnTo>
                  <a:lnTo>
                    <a:pt x="2" y="1"/>
                  </a:lnTo>
                  <a:lnTo>
                    <a:pt x="5"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76" name="Freeform 950"/>
            <p:cNvSpPr>
              <a:spLocks/>
            </p:cNvSpPr>
            <p:nvPr/>
          </p:nvSpPr>
          <p:spPr bwMode="auto">
            <a:xfrm>
              <a:off x="3437" y="2440"/>
              <a:ext cx="3" cy="3"/>
            </a:xfrm>
            <a:custGeom>
              <a:avLst/>
              <a:gdLst>
                <a:gd name="T0" fmla="*/ 3 w 3"/>
                <a:gd name="T1" fmla="*/ 3 h 3"/>
                <a:gd name="T2" fmla="*/ 1 w 3"/>
                <a:gd name="T3" fmla="*/ 1 h 3"/>
                <a:gd name="T4" fmla="*/ 1 w 3"/>
                <a:gd name="T5" fmla="*/ 0 h 3"/>
                <a:gd name="T6" fmla="*/ 0 w 3"/>
                <a:gd name="T7" fmla="*/ 0 h 3"/>
                <a:gd name="T8" fmla="*/ 0 w 3"/>
                <a:gd name="T9" fmla="*/ 1 h 3"/>
                <a:gd name="T10" fmla="*/ 1 w 3"/>
                <a:gd name="T11" fmla="*/ 3 h 3"/>
                <a:gd name="T12" fmla="*/ 3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3"/>
                  </a:moveTo>
                  <a:lnTo>
                    <a:pt x="1" y="1"/>
                  </a:lnTo>
                  <a:lnTo>
                    <a:pt x="1" y="0"/>
                  </a:lnTo>
                  <a:lnTo>
                    <a:pt x="0" y="0"/>
                  </a:lnTo>
                  <a:lnTo>
                    <a:pt x="0" y="1"/>
                  </a:lnTo>
                  <a:lnTo>
                    <a:pt x="1" y="3"/>
                  </a:lnTo>
                  <a:lnTo>
                    <a:pt x="3"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77" name="Freeform 951"/>
            <p:cNvSpPr>
              <a:spLocks/>
            </p:cNvSpPr>
            <p:nvPr/>
          </p:nvSpPr>
          <p:spPr bwMode="auto">
            <a:xfrm>
              <a:off x="3438" y="2438"/>
              <a:ext cx="2" cy="3"/>
            </a:xfrm>
            <a:custGeom>
              <a:avLst/>
              <a:gdLst>
                <a:gd name="T0" fmla="*/ 0 w 2"/>
                <a:gd name="T1" fmla="*/ 0 h 3"/>
                <a:gd name="T2" fmla="*/ 0 w 2"/>
                <a:gd name="T3" fmla="*/ 2 h 3"/>
                <a:gd name="T4" fmla="*/ 0 w 2"/>
                <a:gd name="T5" fmla="*/ 3 h 3"/>
                <a:gd name="T6" fmla="*/ 2 w 2"/>
                <a:gd name="T7" fmla="*/ 3 h 3"/>
                <a:gd name="T8" fmla="*/ 2 w 2"/>
                <a:gd name="T9" fmla="*/ 2 h 3"/>
                <a:gd name="T10" fmla="*/ 0 w 2"/>
                <a:gd name="T11" fmla="*/ 0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0" y="0"/>
                  </a:moveTo>
                  <a:lnTo>
                    <a:pt x="0" y="2"/>
                  </a:lnTo>
                  <a:lnTo>
                    <a:pt x="0" y="3"/>
                  </a:lnTo>
                  <a:lnTo>
                    <a:pt x="2" y="3"/>
                  </a:lnTo>
                  <a:lnTo>
                    <a:pt x="2" y="2"/>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78" name="Freeform 952"/>
            <p:cNvSpPr>
              <a:spLocks/>
            </p:cNvSpPr>
            <p:nvPr/>
          </p:nvSpPr>
          <p:spPr bwMode="auto">
            <a:xfrm>
              <a:off x="3441" y="2441"/>
              <a:ext cx="2" cy="3"/>
            </a:xfrm>
            <a:custGeom>
              <a:avLst/>
              <a:gdLst>
                <a:gd name="T0" fmla="*/ 2 w 2"/>
                <a:gd name="T1" fmla="*/ 3 h 3"/>
                <a:gd name="T2" fmla="*/ 2 w 2"/>
                <a:gd name="T3" fmla="*/ 2 h 3"/>
                <a:gd name="T4" fmla="*/ 0 w 2"/>
                <a:gd name="T5" fmla="*/ 0 h 3"/>
                <a:gd name="T6" fmla="*/ 0 w 2"/>
                <a:gd name="T7" fmla="*/ 2 h 3"/>
                <a:gd name="T8" fmla="*/ 0 w 2"/>
                <a:gd name="T9" fmla="*/ 3 h 3"/>
                <a:gd name="T10" fmla="*/ 2 w 2"/>
                <a:gd name="T11" fmla="*/ 3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2" y="3"/>
                  </a:moveTo>
                  <a:lnTo>
                    <a:pt x="2" y="2"/>
                  </a:lnTo>
                  <a:lnTo>
                    <a:pt x="0" y="0"/>
                  </a:lnTo>
                  <a:lnTo>
                    <a:pt x="0" y="2"/>
                  </a:lnTo>
                  <a:lnTo>
                    <a:pt x="0" y="3"/>
                  </a:lnTo>
                  <a:lnTo>
                    <a:pt x="2"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79" name="Freeform 953"/>
            <p:cNvSpPr>
              <a:spLocks/>
            </p:cNvSpPr>
            <p:nvPr/>
          </p:nvSpPr>
          <p:spPr bwMode="auto">
            <a:xfrm>
              <a:off x="4257" y="2337"/>
              <a:ext cx="3" cy="7"/>
            </a:xfrm>
            <a:custGeom>
              <a:avLst/>
              <a:gdLst>
                <a:gd name="T0" fmla="*/ 0 w 3"/>
                <a:gd name="T1" fmla="*/ 0 h 7"/>
                <a:gd name="T2" fmla="*/ 0 w 3"/>
                <a:gd name="T3" fmla="*/ 7 h 7"/>
                <a:gd name="T4" fmla="*/ 2 w 3"/>
                <a:gd name="T5" fmla="*/ 7 h 7"/>
                <a:gd name="T6" fmla="*/ 3 w 3"/>
                <a:gd name="T7" fmla="*/ 6 h 7"/>
                <a:gd name="T8" fmla="*/ 3 w 3"/>
                <a:gd name="T9" fmla="*/ 3 h 7"/>
                <a:gd name="T10" fmla="*/ 2 w 3"/>
                <a:gd name="T11" fmla="*/ 0 h 7"/>
                <a:gd name="T12" fmla="*/ 0 w 3"/>
                <a:gd name="T13" fmla="*/ 0 h 7"/>
                <a:gd name="T14" fmla="*/ 0 60000 65536"/>
                <a:gd name="T15" fmla="*/ 0 60000 65536"/>
                <a:gd name="T16" fmla="*/ 0 60000 65536"/>
                <a:gd name="T17" fmla="*/ 0 60000 65536"/>
                <a:gd name="T18" fmla="*/ 0 60000 65536"/>
                <a:gd name="T19" fmla="*/ 0 60000 65536"/>
                <a:gd name="T20" fmla="*/ 0 60000 65536"/>
                <a:gd name="T21" fmla="*/ 0 w 3"/>
                <a:gd name="T22" fmla="*/ 0 h 7"/>
                <a:gd name="T23" fmla="*/ 3 w 3"/>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7">
                  <a:moveTo>
                    <a:pt x="0" y="0"/>
                  </a:moveTo>
                  <a:lnTo>
                    <a:pt x="0" y="7"/>
                  </a:lnTo>
                  <a:lnTo>
                    <a:pt x="2" y="7"/>
                  </a:lnTo>
                  <a:lnTo>
                    <a:pt x="3" y="6"/>
                  </a:lnTo>
                  <a:lnTo>
                    <a:pt x="3" y="3"/>
                  </a:lnTo>
                  <a:lnTo>
                    <a:pt x="2" y="0"/>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80" name="Freeform 954"/>
            <p:cNvSpPr>
              <a:spLocks/>
            </p:cNvSpPr>
            <p:nvPr/>
          </p:nvSpPr>
          <p:spPr bwMode="auto">
            <a:xfrm>
              <a:off x="5486" y="3070"/>
              <a:ext cx="48" cy="39"/>
            </a:xfrm>
            <a:custGeom>
              <a:avLst/>
              <a:gdLst>
                <a:gd name="T0" fmla="*/ 18 w 48"/>
                <a:gd name="T1" fmla="*/ 21 h 39"/>
                <a:gd name="T2" fmla="*/ 12 w 48"/>
                <a:gd name="T3" fmla="*/ 18 h 39"/>
                <a:gd name="T4" fmla="*/ 8 w 48"/>
                <a:gd name="T5" fmla="*/ 12 h 39"/>
                <a:gd name="T6" fmla="*/ 6 w 48"/>
                <a:gd name="T7" fmla="*/ 11 h 39"/>
                <a:gd name="T8" fmla="*/ 5 w 48"/>
                <a:gd name="T9" fmla="*/ 8 h 39"/>
                <a:gd name="T10" fmla="*/ 2 w 48"/>
                <a:gd name="T11" fmla="*/ 5 h 39"/>
                <a:gd name="T12" fmla="*/ 2 w 48"/>
                <a:gd name="T13" fmla="*/ 2 h 39"/>
                <a:gd name="T14" fmla="*/ 0 w 48"/>
                <a:gd name="T15" fmla="*/ 0 h 39"/>
                <a:gd name="T16" fmla="*/ 2 w 48"/>
                <a:gd name="T17" fmla="*/ 0 h 39"/>
                <a:gd name="T18" fmla="*/ 3 w 48"/>
                <a:gd name="T19" fmla="*/ 0 h 39"/>
                <a:gd name="T20" fmla="*/ 5 w 48"/>
                <a:gd name="T21" fmla="*/ 0 h 39"/>
                <a:gd name="T22" fmla="*/ 9 w 48"/>
                <a:gd name="T23" fmla="*/ 3 h 39"/>
                <a:gd name="T24" fmla="*/ 12 w 48"/>
                <a:gd name="T25" fmla="*/ 5 h 39"/>
                <a:gd name="T26" fmla="*/ 12 w 48"/>
                <a:gd name="T27" fmla="*/ 6 h 39"/>
                <a:gd name="T28" fmla="*/ 14 w 48"/>
                <a:gd name="T29" fmla="*/ 8 h 39"/>
                <a:gd name="T30" fmla="*/ 18 w 48"/>
                <a:gd name="T31" fmla="*/ 8 h 39"/>
                <a:gd name="T32" fmla="*/ 20 w 48"/>
                <a:gd name="T33" fmla="*/ 12 h 39"/>
                <a:gd name="T34" fmla="*/ 21 w 48"/>
                <a:gd name="T35" fmla="*/ 14 h 39"/>
                <a:gd name="T36" fmla="*/ 23 w 48"/>
                <a:gd name="T37" fmla="*/ 17 h 39"/>
                <a:gd name="T38" fmla="*/ 24 w 48"/>
                <a:gd name="T39" fmla="*/ 17 h 39"/>
                <a:gd name="T40" fmla="*/ 24 w 48"/>
                <a:gd name="T41" fmla="*/ 18 h 39"/>
                <a:gd name="T42" fmla="*/ 27 w 48"/>
                <a:gd name="T43" fmla="*/ 20 h 39"/>
                <a:gd name="T44" fmla="*/ 29 w 48"/>
                <a:gd name="T45" fmla="*/ 23 h 39"/>
                <a:gd name="T46" fmla="*/ 30 w 48"/>
                <a:gd name="T47" fmla="*/ 23 h 39"/>
                <a:gd name="T48" fmla="*/ 30 w 48"/>
                <a:gd name="T49" fmla="*/ 24 h 39"/>
                <a:gd name="T50" fmla="*/ 33 w 48"/>
                <a:gd name="T51" fmla="*/ 24 h 39"/>
                <a:gd name="T52" fmla="*/ 37 w 48"/>
                <a:gd name="T53" fmla="*/ 26 h 39"/>
                <a:gd name="T54" fmla="*/ 42 w 48"/>
                <a:gd name="T55" fmla="*/ 30 h 39"/>
                <a:gd name="T56" fmla="*/ 43 w 48"/>
                <a:gd name="T57" fmla="*/ 33 h 39"/>
                <a:gd name="T58" fmla="*/ 45 w 48"/>
                <a:gd name="T59" fmla="*/ 32 h 39"/>
                <a:gd name="T60" fmla="*/ 48 w 48"/>
                <a:gd name="T61" fmla="*/ 35 h 39"/>
                <a:gd name="T62" fmla="*/ 48 w 48"/>
                <a:gd name="T63" fmla="*/ 36 h 39"/>
                <a:gd name="T64" fmla="*/ 48 w 48"/>
                <a:gd name="T65" fmla="*/ 38 h 39"/>
                <a:gd name="T66" fmla="*/ 46 w 48"/>
                <a:gd name="T67" fmla="*/ 38 h 39"/>
                <a:gd name="T68" fmla="*/ 46 w 48"/>
                <a:gd name="T69" fmla="*/ 39 h 39"/>
                <a:gd name="T70" fmla="*/ 45 w 48"/>
                <a:gd name="T71" fmla="*/ 39 h 39"/>
                <a:gd name="T72" fmla="*/ 45 w 48"/>
                <a:gd name="T73" fmla="*/ 38 h 39"/>
                <a:gd name="T74" fmla="*/ 42 w 48"/>
                <a:gd name="T75" fmla="*/ 36 h 39"/>
                <a:gd name="T76" fmla="*/ 39 w 48"/>
                <a:gd name="T77" fmla="*/ 36 h 39"/>
                <a:gd name="T78" fmla="*/ 37 w 48"/>
                <a:gd name="T79" fmla="*/ 35 h 39"/>
                <a:gd name="T80" fmla="*/ 34 w 48"/>
                <a:gd name="T81" fmla="*/ 35 h 39"/>
                <a:gd name="T82" fmla="*/ 34 w 48"/>
                <a:gd name="T83" fmla="*/ 33 h 39"/>
                <a:gd name="T84" fmla="*/ 34 w 48"/>
                <a:gd name="T85" fmla="*/ 32 h 39"/>
                <a:gd name="T86" fmla="*/ 33 w 48"/>
                <a:gd name="T87" fmla="*/ 32 h 39"/>
                <a:gd name="T88" fmla="*/ 32 w 48"/>
                <a:gd name="T89" fmla="*/ 30 h 39"/>
                <a:gd name="T90" fmla="*/ 30 w 48"/>
                <a:gd name="T91" fmla="*/ 30 h 39"/>
                <a:gd name="T92" fmla="*/ 29 w 48"/>
                <a:gd name="T93" fmla="*/ 29 h 39"/>
                <a:gd name="T94" fmla="*/ 27 w 48"/>
                <a:gd name="T95" fmla="*/ 29 h 39"/>
                <a:gd name="T96" fmla="*/ 26 w 48"/>
                <a:gd name="T97" fmla="*/ 27 h 39"/>
                <a:gd name="T98" fmla="*/ 23 w 48"/>
                <a:gd name="T99" fmla="*/ 26 h 39"/>
                <a:gd name="T100" fmla="*/ 21 w 48"/>
                <a:gd name="T101" fmla="*/ 26 h 39"/>
                <a:gd name="T102" fmla="*/ 20 w 48"/>
                <a:gd name="T103" fmla="*/ 24 h 39"/>
                <a:gd name="T104" fmla="*/ 20 w 48"/>
                <a:gd name="T105" fmla="*/ 23 h 39"/>
                <a:gd name="T106" fmla="*/ 18 w 48"/>
                <a:gd name="T107" fmla="*/ 21 h 3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8"/>
                <a:gd name="T163" fmla="*/ 0 h 39"/>
                <a:gd name="T164" fmla="*/ 48 w 48"/>
                <a:gd name="T165" fmla="*/ 39 h 3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8" h="39">
                  <a:moveTo>
                    <a:pt x="18" y="21"/>
                  </a:moveTo>
                  <a:lnTo>
                    <a:pt x="12" y="18"/>
                  </a:lnTo>
                  <a:lnTo>
                    <a:pt x="8" y="12"/>
                  </a:lnTo>
                  <a:lnTo>
                    <a:pt x="6" y="11"/>
                  </a:lnTo>
                  <a:lnTo>
                    <a:pt x="5" y="8"/>
                  </a:lnTo>
                  <a:lnTo>
                    <a:pt x="2" y="5"/>
                  </a:lnTo>
                  <a:lnTo>
                    <a:pt x="2" y="2"/>
                  </a:lnTo>
                  <a:lnTo>
                    <a:pt x="0" y="0"/>
                  </a:lnTo>
                  <a:lnTo>
                    <a:pt x="2" y="0"/>
                  </a:lnTo>
                  <a:lnTo>
                    <a:pt x="3" y="0"/>
                  </a:lnTo>
                  <a:lnTo>
                    <a:pt x="5" y="0"/>
                  </a:lnTo>
                  <a:lnTo>
                    <a:pt x="9" y="3"/>
                  </a:lnTo>
                  <a:lnTo>
                    <a:pt x="12" y="5"/>
                  </a:lnTo>
                  <a:lnTo>
                    <a:pt x="12" y="6"/>
                  </a:lnTo>
                  <a:lnTo>
                    <a:pt x="14" y="8"/>
                  </a:lnTo>
                  <a:lnTo>
                    <a:pt x="18" y="8"/>
                  </a:lnTo>
                  <a:lnTo>
                    <a:pt x="20" y="12"/>
                  </a:lnTo>
                  <a:lnTo>
                    <a:pt x="21" y="14"/>
                  </a:lnTo>
                  <a:lnTo>
                    <a:pt x="23" y="17"/>
                  </a:lnTo>
                  <a:lnTo>
                    <a:pt x="24" y="17"/>
                  </a:lnTo>
                  <a:lnTo>
                    <a:pt x="24" y="18"/>
                  </a:lnTo>
                  <a:lnTo>
                    <a:pt x="27" y="20"/>
                  </a:lnTo>
                  <a:lnTo>
                    <a:pt x="29" y="23"/>
                  </a:lnTo>
                  <a:lnTo>
                    <a:pt x="30" y="23"/>
                  </a:lnTo>
                  <a:lnTo>
                    <a:pt x="30" y="24"/>
                  </a:lnTo>
                  <a:lnTo>
                    <a:pt x="33" y="24"/>
                  </a:lnTo>
                  <a:lnTo>
                    <a:pt x="37" y="26"/>
                  </a:lnTo>
                  <a:lnTo>
                    <a:pt x="42" y="30"/>
                  </a:lnTo>
                  <a:lnTo>
                    <a:pt x="43" y="33"/>
                  </a:lnTo>
                  <a:lnTo>
                    <a:pt x="45" y="32"/>
                  </a:lnTo>
                  <a:lnTo>
                    <a:pt x="48" y="35"/>
                  </a:lnTo>
                  <a:lnTo>
                    <a:pt x="48" y="36"/>
                  </a:lnTo>
                  <a:lnTo>
                    <a:pt x="48" y="38"/>
                  </a:lnTo>
                  <a:lnTo>
                    <a:pt x="46" y="38"/>
                  </a:lnTo>
                  <a:lnTo>
                    <a:pt x="46" y="39"/>
                  </a:lnTo>
                  <a:lnTo>
                    <a:pt x="45" y="39"/>
                  </a:lnTo>
                  <a:lnTo>
                    <a:pt x="45" y="38"/>
                  </a:lnTo>
                  <a:lnTo>
                    <a:pt x="42" y="36"/>
                  </a:lnTo>
                  <a:lnTo>
                    <a:pt x="39" y="36"/>
                  </a:lnTo>
                  <a:lnTo>
                    <a:pt x="37" y="35"/>
                  </a:lnTo>
                  <a:lnTo>
                    <a:pt x="34" y="35"/>
                  </a:lnTo>
                  <a:lnTo>
                    <a:pt x="34" y="33"/>
                  </a:lnTo>
                  <a:lnTo>
                    <a:pt x="34" y="32"/>
                  </a:lnTo>
                  <a:lnTo>
                    <a:pt x="33" y="32"/>
                  </a:lnTo>
                  <a:lnTo>
                    <a:pt x="32" y="30"/>
                  </a:lnTo>
                  <a:lnTo>
                    <a:pt x="30" y="30"/>
                  </a:lnTo>
                  <a:lnTo>
                    <a:pt x="29" y="29"/>
                  </a:lnTo>
                  <a:lnTo>
                    <a:pt x="27" y="29"/>
                  </a:lnTo>
                  <a:lnTo>
                    <a:pt x="26" y="27"/>
                  </a:lnTo>
                  <a:lnTo>
                    <a:pt x="23" y="26"/>
                  </a:lnTo>
                  <a:lnTo>
                    <a:pt x="21" y="26"/>
                  </a:lnTo>
                  <a:lnTo>
                    <a:pt x="20" y="24"/>
                  </a:lnTo>
                  <a:lnTo>
                    <a:pt x="20" y="23"/>
                  </a:lnTo>
                  <a:lnTo>
                    <a:pt x="18" y="2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81" name="Freeform 955"/>
            <p:cNvSpPr>
              <a:spLocks/>
            </p:cNvSpPr>
            <p:nvPr/>
          </p:nvSpPr>
          <p:spPr bwMode="auto">
            <a:xfrm>
              <a:off x="5537" y="3079"/>
              <a:ext cx="4" cy="8"/>
            </a:xfrm>
            <a:custGeom>
              <a:avLst/>
              <a:gdLst>
                <a:gd name="T0" fmla="*/ 0 w 4"/>
                <a:gd name="T1" fmla="*/ 0 h 8"/>
                <a:gd name="T2" fmla="*/ 0 w 4"/>
                <a:gd name="T3" fmla="*/ 2 h 8"/>
                <a:gd name="T4" fmla="*/ 1 w 4"/>
                <a:gd name="T5" fmla="*/ 0 h 8"/>
                <a:gd name="T6" fmla="*/ 3 w 4"/>
                <a:gd name="T7" fmla="*/ 2 h 8"/>
                <a:gd name="T8" fmla="*/ 3 w 4"/>
                <a:gd name="T9" fmla="*/ 3 h 8"/>
                <a:gd name="T10" fmla="*/ 3 w 4"/>
                <a:gd name="T11" fmla="*/ 5 h 8"/>
                <a:gd name="T12" fmla="*/ 4 w 4"/>
                <a:gd name="T13" fmla="*/ 5 h 8"/>
                <a:gd name="T14" fmla="*/ 4 w 4"/>
                <a:gd name="T15" fmla="*/ 6 h 8"/>
                <a:gd name="T16" fmla="*/ 4 w 4"/>
                <a:gd name="T17" fmla="*/ 8 h 8"/>
                <a:gd name="T18" fmla="*/ 0 w 4"/>
                <a:gd name="T19" fmla="*/ 5 h 8"/>
                <a:gd name="T20" fmla="*/ 0 w 4"/>
                <a:gd name="T21" fmla="*/ 3 h 8"/>
                <a:gd name="T22" fmla="*/ 0 w 4"/>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8"/>
                <a:gd name="T38" fmla="*/ 4 w 4"/>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8">
                  <a:moveTo>
                    <a:pt x="0" y="0"/>
                  </a:moveTo>
                  <a:lnTo>
                    <a:pt x="0" y="2"/>
                  </a:lnTo>
                  <a:lnTo>
                    <a:pt x="1" y="0"/>
                  </a:lnTo>
                  <a:lnTo>
                    <a:pt x="3" y="2"/>
                  </a:lnTo>
                  <a:lnTo>
                    <a:pt x="3" y="3"/>
                  </a:lnTo>
                  <a:lnTo>
                    <a:pt x="3" y="5"/>
                  </a:lnTo>
                  <a:lnTo>
                    <a:pt x="4" y="5"/>
                  </a:lnTo>
                  <a:lnTo>
                    <a:pt x="4" y="6"/>
                  </a:lnTo>
                  <a:lnTo>
                    <a:pt x="4" y="8"/>
                  </a:lnTo>
                  <a:lnTo>
                    <a:pt x="0" y="5"/>
                  </a:lnTo>
                  <a:lnTo>
                    <a:pt x="0" y="3"/>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82" name="Freeform 956"/>
            <p:cNvSpPr>
              <a:spLocks/>
            </p:cNvSpPr>
            <p:nvPr/>
          </p:nvSpPr>
          <p:spPr bwMode="auto">
            <a:xfrm>
              <a:off x="5547" y="3090"/>
              <a:ext cx="6" cy="6"/>
            </a:xfrm>
            <a:custGeom>
              <a:avLst/>
              <a:gdLst>
                <a:gd name="T0" fmla="*/ 2 w 6"/>
                <a:gd name="T1" fmla="*/ 1 h 6"/>
                <a:gd name="T2" fmla="*/ 0 w 6"/>
                <a:gd name="T3" fmla="*/ 1 h 6"/>
                <a:gd name="T4" fmla="*/ 3 w 6"/>
                <a:gd name="T5" fmla="*/ 0 h 6"/>
                <a:gd name="T6" fmla="*/ 5 w 6"/>
                <a:gd name="T7" fmla="*/ 1 h 6"/>
                <a:gd name="T8" fmla="*/ 6 w 6"/>
                <a:gd name="T9" fmla="*/ 1 h 6"/>
                <a:gd name="T10" fmla="*/ 6 w 6"/>
                <a:gd name="T11" fmla="*/ 4 h 6"/>
                <a:gd name="T12" fmla="*/ 6 w 6"/>
                <a:gd name="T13" fmla="*/ 6 h 6"/>
                <a:gd name="T14" fmla="*/ 3 w 6"/>
                <a:gd name="T15" fmla="*/ 4 h 6"/>
                <a:gd name="T16" fmla="*/ 2 w 6"/>
                <a:gd name="T17" fmla="*/ 3 h 6"/>
                <a:gd name="T18" fmla="*/ 2 w 6"/>
                <a:gd name="T19" fmla="*/ 1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2" y="1"/>
                  </a:moveTo>
                  <a:lnTo>
                    <a:pt x="0" y="1"/>
                  </a:lnTo>
                  <a:lnTo>
                    <a:pt x="3" y="0"/>
                  </a:lnTo>
                  <a:lnTo>
                    <a:pt x="5" y="1"/>
                  </a:lnTo>
                  <a:lnTo>
                    <a:pt x="6" y="1"/>
                  </a:lnTo>
                  <a:lnTo>
                    <a:pt x="6" y="4"/>
                  </a:lnTo>
                  <a:lnTo>
                    <a:pt x="6" y="6"/>
                  </a:lnTo>
                  <a:lnTo>
                    <a:pt x="3" y="4"/>
                  </a:lnTo>
                  <a:lnTo>
                    <a:pt x="2" y="3"/>
                  </a:lnTo>
                  <a:lnTo>
                    <a:pt x="2"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83" name="Freeform 957"/>
            <p:cNvSpPr>
              <a:spLocks/>
            </p:cNvSpPr>
            <p:nvPr/>
          </p:nvSpPr>
          <p:spPr bwMode="auto">
            <a:xfrm>
              <a:off x="1238" y="2456"/>
              <a:ext cx="103" cy="50"/>
            </a:xfrm>
            <a:custGeom>
              <a:avLst/>
              <a:gdLst>
                <a:gd name="T0" fmla="*/ 100 w 103"/>
                <a:gd name="T1" fmla="*/ 17 h 50"/>
                <a:gd name="T2" fmla="*/ 94 w 103"/>
                <a:gd name="T3" fmla="*/ 20 h 50"/>
                <a:gd name="T4" fmla="*/ 88 w 103"/>
                <a:gd name="T5" fmla="*/ 21 h 50"/>
                <a:gd name="T6" fmla="*/ 81 w 103"/>
                <a:gd name="T7" fmla="*/ 23 h 50"/>
                <a:gd name="T8" fmla="*/ 79 w 103"/>
                <a:gd name="T9" fmla="*/ 20 h 50"/>
                <a:gd name="T10" fmla="*/ 76 w 103"/>
                <a:gd name="T11" fmla="*/ 21 h 50"/>
                <a:gd name="T12" fmla="*/ 73 w 103"/>
                <a:gd name="T13" fmla="*/ 23 h 50"/>
                <a:gd name="T14" fmla="*/ 72 w 103"/>
                <a:gd name="T15" fmla="*/ 29 h 50"/>
                <a:gd name="T16" fmla="*/ 67 w 103"/>
                <a:gd name="T17" fmla="*/ 30 h 50"/>
                <a:gd name="T18" fmla="*/ 66 w 103"/>
                <a:gd name="T19" fmla="*/ 32 h 50"/>
                <a:gd name="T20" fmla="*/ 63 w 103"/>
                <a:gd name="T21" fmla="*/ 35 h 50"/>
                <a:gd name="T22" fmla="*/ 60 w 103"/>
                <a:gd name="T23" fmla="*/ 35 h 50"/>
                <a:gd name="T24" fmla="*/ 55 w 103"/>
                <a:gd name="T25" fmla="*/ 33 h 50"/>
                <a:gd name="T26" fmla="*/ 45 w 103"/>
                <a:gd name="T27" fmla="*/ 38 h 50"/>
                <a:gd name="T28" fmla="*/ 45 w 103"/>
                <a:gd name="T29" fmla="*/ 45 h 50"/>
                <a:gd name="T30" fmla="*/ 42 w 103"/>
                <a:gd name="T31" fmla="*/ 47 h 50"/>
                <a:gd name="T32" fmla="*/ 40 w 103"/>
                <a:gd name="T33" fmla="*/ 50 h 50"/>
                <a:gd name="T34" fmla="*/ 33 w 103"/>
                <a:gd name="T35" fmla="*/ 47 h 50"/>
                <a:gd name="T36" fmla="*/ 31 w 103"/>
                <a:gd name="T37" fmla="*/ 45 h 50"/>
                <a:gd name="T38" fmla="*/ 28 w 103"/>
                <a:gd name="T39" fmla="*/ 44 h 50"/>
                <a:gd name="T40" fmla="*/ 27 w 103"/>
                <a:gd name="T41" fmla="*/ 38 h 50"/>
                <a:gd name="T42" fmla="*/ 25 w 103"/>
                <a:gd name="T43" fmla="*/ 36 h 50"/>
                <a:gd name="T44" fmla="*/ 22 w 103"/>
                <a:gd name="T45" fmla="*/ 35 h 50"/>
                <a:gd name="T46" fmla="*/ 19 w 103"/>
                <a:gd name="T47" fmla="*/ 36 h 50"/>
                <a:gd name="T48" fmla="*/ 16 w 103"/>
                <a:gd name="T49" fmla="*/ 35 h 50"/>
                <a:gd name="T50" fmla="*/ 15 w 103"/>
                <a:gd name="T51" fmla="*/ 33 h 50"/>
                <a:gd name="T52" fmla="*/ 12 w 103"/>
                <a:gd name="T53" fmla="*/ 33 h 50"/>
                <a:gd name="T54" fmla="*/ 10 w 103"/>
                <a:gd name="T55" fmla="*/ 32 h 50"/>
                <a:gd name="T56" fmla="*/ 6 w 103"/>
                <a:gd name="T57" fmla="*/ 27 h 50"/>
                <a:gd name="T58" fmla="*/ 0 w 103"/>
                <a:gd name="T59" fmla="*/ 26 h 50"/>
                <a:gd name="T60" fmla="*/ 1 w 103"/>
                <a:gd name="T61" fmla="*/ 24 h 50"/>
                <a:gd name="T62" fmla="*/ 4 w 103"/>
                <a:gd name="T63" fmla="*/ 21 h 50"/>
                <a:gd name="T64" fmla="*/ 3 w 103"/>
                <a:gd name="T65" fmla="*/ 18 h 50"/>
                <a:gd name="T66" fmla="*/ 6 w 103"/>
                <a:gd name="T67" fmla="*/ 15 h 50"/>
                <a:gd name="T68" fmla="*/ 7 w 103"/>
                <a:gd name="T69" fmla="*/ 14 h 50"/>
                <a:gd name="T70" fmla="*/ 18 w 103"/>
                <a:gd name="T71" fmla="*/ 3 h 50"/>
                <a:gd name="T72" fmla="*/ 25 w 103"/>
                <a:gd name="T73" fmla="*/ 2 h 50"/>
                <a:gd name="T74" fmla="*/ 57 w 103"/>
                <a:gd name="T75" fmla="*/ 0 h 50"/>
                <a:gd name="T76" fmla="*/ 63 w 103"/>
                <a:gd name="T77" fmla="*/ 0 h 50"/>
                <a:gd name="T78" fmla="*/ 67 w 103"/>
                <a:gd name="T79" fmla="*/ 0 h 50"/>
                <a:gd name="T80" fmla="*/ 75 w 103"/>
                <a:gd name="T81" fmla="*/ 0 h 50"/>
                <a:gd name="T82" fmla="*/ 87 w 103"/>
                <a:gd name="T83" fmla="*/ 3 h 50"/>
                <a:gd name="T84" fmla="*/ 103 w 103"/>
                <a:gd name="T85" fmla="*/ 15 h 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3"/>
                <a:gd name="T130" fmla="*/ 0 h 50"/>
                <a:gd name="T131" fmla="*/ 103 w 103"/>
                <a:gd name="T132" fmla="*/ 50 h 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3" h="50">
                  <a:moveTo>
                    <a:pt x="103" y="17"/>
                  </a:moveTo>
                  <a:lnTo>
                    <a:pt x="100" y="17"/>
                  </a:lnTo>
                  <a:lnTo>
                    <a:pt x="96" y="18"/>
                  </a:lnTo>
                  <a:lnTo>
                    <a:pt x="94" y="20"/>
                  </a:lnTo>
                  <a:lnTo>
                    <a:pt x="91" y="21"/>
                  </a:lnTo>
                  <a:lnTo>
                    <a:pt x="88" y="21"/>
                  </a:lnTo>
                  <a:lnTo>
                    <a:pt x="87" y="23"/>
                  </a:lnTo>
                  <a:lnTo>
                    <a:pt x="81" y="23"/>
                  </a:lnTo>
                  <a:lnTo>
                    <a:pt x="81" y="21"/>
                  </a:lnTo>
                  <a:lnTo>
                    <a:pt x="79" y="20"/>
                  </a:lnTo>
                  <a:lnTo>
                    <a:pt x="78" y="20"/>
                  </a:lnTo>
                  <a:lnTo>
                    <a:pt x="76" y="21"/>
                  </a:lnTo>
                  <a:lnTo>
                    <a:pt x="75" y="21"/>
                  </a:lnTo>
                  <a:lnTo>
                    <a:pt x="73" y="23"/>
                  </a:lnTo>
                  <a:lnTo>
                    <a:pt x="73" y="27"/>
                  </a:lnTo>
                  <a:lnTo>
                    <a:pt x="72" y="29"/>
                  </a:lnTo>
                  <a:lnTo>
                    <a:pt x="69" y="29"/>
                  </a:lnTo>
                  <a:lnTo>
                    <a:pt x="67" y="30"/>
                  </a:lnTo>
                  <a:lnTo>
                    <a:pt x="67" y="32"/>
                  </a:lnTo>
                  <a:lnTo>
                    <a:pt x="66" y="32"/>
                  </a:lnTo>
                  <a:lnTo>
                    <a:pt x="64" y="33"/>
                  </a:lnTo>
                  <a:lnTo>
                    <a:pt x="63" y="35"/>
                  </a:lnTo>
                  <a:lnTo>
                    <a:pt x="61" y="35"/>
                  </a:lnTo>
                  <a:lnTo>
                    <a:pt x="60" y="35"/>
                  </a:lnTo>
                  <a:lnTo>
                    <a:pt x="57" y="33"/>
                  </a:lnTo>
                  <a:lnTo>
                    <a:pt x="55" y="33"/>
                  </a:lnTo>
                  <a:lnTo>
                    <a:pt x="52" y="38"/>
                  </a:lnTo>
                  <a:lnTo>
                    <a:pt x="45" y="38"/>
                  </a:lnTo>
                  <a:lnTo>
                    <a:pt x="45" y="41"/>
                  </a:lnTo>
                  <a:lnTo>
                    <a:pt x="45" y="45"/>
                  </a:lnTo>
                  <a:lnTo>
                    <a:pt x="43" y="45"/>
                  </a:lnTo>
                  <a:lnTo>
                    <a:pt x="42" y="47"/>
                  </a:lnTo>
                  <a:lnTo>
                    <a:pt x="42" y="50"/>
                  </a:lnTo>
                  <a:lnTo>
                    <a:pt x="40" y="50"/>
                  </a:lnTo>
                  <a:lnTo>
                    <a:pt x="34" y="50"/>
                  </a:lnTo>
                  <a:lnTo>
                    <a:pt x="33" y="47"/>
                  </a:lnTo>
                  <a:lnTo>
                    <a:pt x="33" y="45"/>
                  </a:lnTo>
                  <a:lnTo>
                    <a:pt x="31" y="45"/>
                  </a:lnTo>
                  <a:lnTo>
                    <a:pt x="30" y="44"/>
                  </a:lnTo>
                  <a:lnTo>
                    <a:pt x="28" y="44"/>
                  </a:lnTo>
                  <a:lnTo>
                    <a:pt x="27" y="44"/>
                  </a:lnTo>
                  <a:lnTo>
                    <a:pt x="27" y="38"/>
                  </a:lnTo>
                  <a:lnTo>
                    <a:pt x="27" y="36"/>
                  </a:lnTo>
                  <a:lnTo>
                    <a:pt x="25" y="36"/>
                  </a:lnTo>
                  <a:lnTo>
                    <a:pt x="24" y="35"/>
                  </a:lnTo>
                  <a:lnTo>
                    <a:pt x="22" y="35"/>
                  </a:lnTo>
                  <a:lnTo>
                    <a:pt x="21" y="35"/>
                  </a:lnTo>
                  <a:lnTo>
                    <a:pt x="19" y="36"/>
                  </a:lnTo>
                  <a:lnTo>
                    <a:pt x="16" y="36"/>
                  </a:lnTo>
                  <a:lnTo>
                    <a:pt x="16" y="35"/>
                  </a:lnTo>
                  <a:lnTo>
                    <a:pt x="15" y="35"/>
                  </a:lnTo>
                  <a:lnTo>
                    <a:pt x="15" y="33"/>
                  </a:lnTo>
                  <a:lnTo>
                    <a:pt x="13" y="33"/>
                  </a:lnTo>
                  <a:lnTo>
                    <a:pt x="12" y="33"/>
                  </a:lnTo>
                  <a:lnTo>
                    <a:pt x="12" y="32"/>
                  </a:lnTo>
                  <a:lnTo>
                    <a:pt x="10" y="32"/>
                  </a:lnTo>
                  <a:lnTo>
                    <a:pt x="7" y="30"/>
                  </a:lnTo>
                  <a:lnTo>
                    <a:pt x="6" y="27"/>
                  </a:lnTo>
                  <a:lnTo>
                    <a:pt x="1" y="27"/>
                  </a:lnTo>
                  <a:lnTo>
                    <a:pt x="0" y="26"/>
                  </a:lnTo>
                  <a:lnTo>
                    <a:pt x="1" y="26"/>
                  </a:lnTo>
                  <a:lnTo>
                    <a:pt x="1" y="24"/>
                  </a:lnTo>
                  <a:lnTo>
                    <a:pt x="4" y="23"/>
                  </a:lnTo>
                  <a:lnTo>
                    <a:pt x="4" y="21"/>
                  </a:lnTo>
                  <a:lnTo>
                    <a:pt x="3" y="20"/>
                  </a:lnTo>
                  <a:lnTo>
                    <a:pt x="3" y="18"/>
                  </a:lnTo>
                  <a:lnTo>
                    <a:pt x="3" y="17"/>
                  </a:lnTo>
                  <a:lnTo>
                    <a:pt x="6" y="15"/>
                  </a:lnTo>
                  <a:lnTo>
                    <a:pt x="6" y="14"/>
                  </a:lnTo>
                  <a:lnTo>
                    <a:pt x="7" y="14"/>
                  </a:lnTo>
                  <a:lnTo>
                    <a:pt x="16" y="8"/>
                  </a:lnTo>
                  <a:lnTo>
                    <a:pt x="18" y="3"/>
                  </a:lnTo>
                  <a:lnTo>
                    <a:pt x="22" y="3"/>
                  </a:lnTo>
                  <a:lnTo>
                    <a:pt x="25" y="2"/>
                  </a:lnTo>
                  <a:lnTo>
                    <a:pt x="55" y="0"/>
                  </a:lnTo>
                  <a:lnTo>
                    <a:pt x="57" y="0"/>
                  </a:lnTo>
                  <a:lnTo>
                    <a:pt x="61" y="0"/>
                  </a:lnTo>
                  <a:lnTo>
                    <a:pt x="63" y="0"/>
                  </a:lnTo>
                  <a:lnTo>
                    <a:pt x="64" y="0"/>
                  </a:lnTo>
                  <a:lnTo>
                    <a:pt x="67" y="0"/>
                  </a:lnTo>
                  <a:lnTo>
                    <a:pt x="70" y="0"/>
                  </a:lnTo>
                  <a:lnTo>
                    <a:pt x="75" y="0"/>
                  </a:lnTo>
                  <a:lnTo>
                    <a:pt x="78" y="2"/>
                  </a:lnTo>
                  <a:lnTo>
                    <a:pt x="87" y="3"/>
                  </a:lnTo>
                  <a:lnTo>
                    <a:pt x="102" y="12"/>
                  </a:lnTo>
                  <a:lnTo>
                    <a:pt x="103" y="15"/>
                  </a:lnTo>
                  <a:lnTo>
                    <a:pt x="103" y="17"/>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84" name="Freeform 958"/>
            <p:cNvSpPr>
              <a:spLocks/>
            </p:cNvSpPr>
            <p:nvPr/>
          </p:nvSpPr>
          <p:spPr bwMode="auto">
            <a:xfrm>
              <a:off x="1376" y="2727"/>
              <a:ext cx="208" cy="307"/>
            </a:xfrm>
            <a:custGeom>
              <a:avLst/>
              <a:gdLst>
                <a:gd name="T0" fmla="*/ 94 w 208"/>
                <a:gd name="T1" fmla="*/ 3 h 307"/>
                <a:gd name="T2" fmla="*/ 98 w 208"/>
                <a:gd name="T3" fmla="*/ 8 h 307"/>
                <a:gd name="T4" fmla="*/ 98 w 208"/>
                <a:gd name="T5" fmla="*/ 15 h 307"/>
                <a:gd name="T6" fmla="*/ 54 w 208"/>
                <a:gd name="T7" fmla="*/ 51 h 307"/>
                <a:gd name="T8" fmla="*/ 51 w 208"/>
                <a:gd name="T9" fmla="*/ 57 h 307"/>
                <a:gd name="T10" fmla="*/ 48 w 208"/>
                <a:gd name="T11" fmla="*/ 59 h 307"/>
                <a:gd name="T12" fmla="*/ 40 w 208"/>
                <a:gd name="T13" fmla="*/ 77 h 307"/>
                <a:gd name="T14" fmla="*/ 33 w 208"/>
                <a:gd name="T15" fmla="*/ 83 h 307"/>
                <a:gd name="T16" fmla="*/ 21 w 208"/>
                <a:gd name="T17" fmla="*/ 75 h 307"/>
                <a:gd name="T18" fmla="*/ 16 w 208"/>
                <a:gd name="T19" fmla="*/ 72 h 307"/>
                <a:gd name="T20" fmla="*/ 12 w 208"/>
                <a:gd name="T21" fmla="*/ 74 h 307"/>
                <a:gd name="T22" fmla="*/ 12 w 208"/>
                <a:gd name="T23" fmla="*/ 66 h 307"/>
                <a:gd name="T24" fmla="*/ 16 w 208"/>
                <a:gd name="T25" fmla="*/ 62 h 307"/>
                <a:gd name="T26" fmla="*/ 15 w 208"/>
                <a:gd name="T27" fmla="*/ 56 h 307"/>
                <a:gd name="T28" fmla="*/ 0 w 208"/>
                <a:gd name="T29" fmla="*/ 80 h 307"/>
                <a:gd name="T30" fmla="*/ 6 w 208"/>
                <a:gd name="T31" fmla="*/ 92 h 307"/>
                <a:gd name="T32" fmla="*/ 3 w 208"/>
                <a:gd name="T33" fmla="*/ 99 h 307"/>
                <a:gd name="T34" fmla="*/ 25 w 208"/>
                <a:gd name="T35" fmla="*/ 119 h 307"/>
                <a:gd name="T36" fmla="*/ 60 w 208"/>
                <a:gd name="T37" fmla="*/ 190 h 307"/>
                <a:gd name="T38" fmla="*/ 83 w 208"/>
                <a:gd name="T39" fmla="*/ 231 h 307"/>
                <a:gd name="T40" fmla="*/ 80 w 208"/>
                <a:gd name="T41" fmla="*/ 237 h 307"/>
                <a:gd name="T42" fmla="*/ 148 w 208"/>
                <a:gd name="T43" fmla="*/ 282 h 307"/>
                <a:gd name="T44" fmla="*/ 178 w 208"/>
                <a:gd name="T45" fmla="*/ 307 h 307"/>
                <a:gd name="T46" fmla="*/ 190 w 208"/>
                <a:gd name="T47" fmla="*/ 300 h 307"/>
                <a:gd name="T48" fmla="*/ 194 w 208"/>
                <a:gd name="T49" fmla="*/ 294 h 307"/>
                <a:gd name="T50" fmla="*/ 203 w 208"/>
                <a:gd name="T51" fmla="*/ 277 h 307"/>
                <a:gd name="T52" fmla="*/ 202 w 208"/>
                <a:gd name="T53" fmla="*/ 271 h 307"/>
                <a:gd name="T54" fmla="*/ 199 w 208"/>
                <a:gd name="T55" fmla="*/ 268 h 307"/>
                <a:gd name="T56" fmla="*/ 200 w 208"/>
                <a:gd name="T57" fmla="*/ 258 h 307"/>
                <a:gd name="T58" fmla="*/ 202 w 208"/>
                <a:gd name="T59" fmla="*/ 250 h 307"/>
                <a:gd name="T60" fmla="*/ 200 w 208"/>
                <a:gd name="T61" fmla="*/ 244 h 307"/>
                <a:gd name="T62" fmla="*/ 203 w 208"/>
                <a:gd name="T63" fmla="*/ 214 h 307"/>
                <a:gd name="T64" fmla="*/ 193 w 208"/>
                <a:gd name="T65" fmla="*/ 181 h 307"/>
                <a:gd name="T66" fmla="*/ 182 w 208"/>
                <a:gd name="T67" fmla="*/ 183 h 307"/>
                <a:gd name="T68" fmla="*/ 179 w 208"/>
                <a:gd name="T69" fmla="*/ 154 h 307"/>
                <a:gd name="T70" fmla="*/ 157 w 208"/>
                <a:gd name="T71" fmla="*/ 165 h 307"/>
                <a:gd name="T72" fmla="*/ 151 w 208"/>
                <a:gd name="T73" fmla="*/ 159 h 307"/>
                <a:gd name="T74" fmla="*/ 137 w 208"/>
                <a:gd name="T75" fmla="*/ 156 h 307"/>
                <a:gd name="T76" fmla="*/ 139 w 208"/>
                <a:gd name="T77" fmla="*/ 148 h 307"/>
                <a:gd name="T78" fmla="*/ 127 w 208"/>
                <a:gd name="T79" fmla="*/ 132 h 307"/>
                <a:gd name="T80" fmla="*/ 130 w 208"/>
                <a:gd name="T81" fmla="*/ 111 h 307"/>
                <a:gd name="T82" fmla="*/ 136 w 208"/>
                <a:gd name="T83" fmla="*/ 99 h 307"/>
                <a:gd name="T84" fmla="*/ 179 w 208"/>
                <a:gd name="T85" fmla="*/ 69 h 307"/>
                <a:gd name="T86" fmla="*/ 187 w 208"/>
                <a:gd name="T87" fmla="*/ 68 h 307"/>
                <a:gd name="T88" fmla="*/ 178 w 208"/>
                <a:gd name="T89" fmla="*/ 59 h 307"/>
                <a:gd name="T90" fmla="*/ 184 w 208"/>
                <a:gd name="T91" fmla="*/ 42 h 307"/>
                <a:gd name="T92" fmla="*/ 167 w 208"/>
                <a:gd name="T93" fmla="*/ 38 h 307"/>
                <a:gd name="T94" fmla="*/ 161 w 208"/>
                <a:gd name="T95" fmla="*/ 36 h 307"/>
                <a:gd name="T96" fmla="*/ 154 w 208"/>
                <a:gd name="T97" fmla="*/ 38 h 307"/>
                <a:gd name="T98" fmla="*/ 148 w 208"/>
                <a:gd name="T99" fmla="*/ 41 h 307"/>
                <a:gd name="T100" fmla="*/ 139 w 208"/>
                <a:gd name="T101" fmla="*/ 39 h 307"/>
                <a:gd name="T102" fmla="*/ 134 w 208"/>
                <a:gd name="T103" fmla="*/ 30 h 307"/>
                <a:gd name="T104" fmla="*/ 128 w 208"/>
                <a:gd name="T105" fmla="*/ 29 h 307"/>
                <a:gd name="T106" fmla="*/ 125 w 208"/>
                <a:gd name="T107" fmla="*/ 18 h 307"/>
                <a:gd name="T108" fmla="*/ 121 w 208"/>
                <a:gd name="T109" fmla="*/ 17 h 307"/>
                <a:gd name="T110" fmla="*/ 116 w 208"/>
                <a:gd name="T111" fmla="*/ 14 h 307"/>
                <a:gd name="T112" fmla="*/ 109 w 208"/>
                <a:gd name="T113" fmla="*/ 5 h 307"/>
                <a:gd name="T114" fmla="*/ 98 w 208"/>
                <a:gd name="T115" fmla="*/ 0 h 30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8"/>
                <a:gd name="T175" fmla="*/ 0 h 307"/>
                <a:gd name="T176" fmla="*/ 208 w 208"/>
                <a:gd name="T177" fmla="*/ 307 h 30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8" h="307">
                  <a:moveTo>
                    <a:pt x="98" y="0"/>
                  </a:moveTo>
                  <a:lnTo>
                    <a:pt x="95" y="0"/>
                  </a:lnTo>
                  <a:lnTo>
                    <a:pt x="94" y="3"/>
                  </a:lnTo>
                  <a:lnTo>
                    <a:pt x="95" y="3"/>
                  </a:lnTo>
                  <a:lnTo>
                    <a:pt x="97" y="5"/>
                  </a:lnTo>
                  <a:lnTo>
                    <a:pt x="98" y="8"/>
                  </a:lnTo>
                  <a:lnTo>
                    <a:pt x="98" y="9"/>
                  </a:lnTo>
                  <a:lnTo>
                    <a:pt x="101" y="15"/>
                  </a:lnTo>
                  <a:lnTo>
                    <a:pt x="98" y="15"/>
                  </a:lnTo>
                  <a:lnTo>
                    <a:pt x="91" y="27"/>
                  </a:lnTo>
                  <a:lnTo>
                    <a:pt x="77" y="42"/>
                  </a:lnTo>
                  <a:lnTo>
                    <a:pt x="54" y="51"/>
                  </a:lnTo>
                  <a:lnTo>
                    <a:pt x="52" y="53"/>
                  </a:lnTo>
                  <a:lnTo>
                    <a:pt x="51" y="56"/>
                  </a:lnTo>
                  <a:lnTo>
                    <a:pt x="51" y="57"/>
                  </a:lnTo>
                  <a:lnTo>
                    <a:pt x="49" y="59"/>
                  </a:lnTo>
                  <a:lnTo>
                    <a:pt x="48" y="57"/>
                  </a:lnTo>
                  <a:lnTo>
                    <a:pt x="48" y="59"/>
                  </a:lnTo>
                  <a:lnTo>
                    <a:pt x="43" y="65"/>
                  </a:lnTo>
                  <a:lnTo>
                    <a:pt x="42" y="77"/>
                  </a:lnTo>
                  <a:lnTo>
                    <a:pt x="40" y="77"/>
                  </a:lnTo>
                  <a:lnTo>
                    <a:pt x="39" y="78"/>
                  </a:lnTo>
                  <a:lnTo>
                    <a:pt x="36" y="81"/>
                  </a:lnTo>
                  <a:lnTo>
                    <a:pt x="33" y="83"/>
                  </a:lnTo>
                  <a:lnTo>
                    <a:pt x="30" y="81"/>
                  </a:lnTo>
                  <a:lnTo>
                    <a:pt x="27" y="75"/>
                  </a:lnTo>
                  <a:lnTo>
                    <a:pt x="21" y="75"/>
                  </a:lnTo>
                  <a:lnTo>
                    <a:pt x="21" y="74"/>
                  </a:lnTo>
                  <a:lnTo>
                    <a:pt x="19" y="72"/>
                  </a:lnTo>
                  <a:lnTo>
                    <a:pt x="16" y="72"/>
                  </a:lnTo>
                  <a:lnTo>
                    <a:pt x="13" y="74"/>
                  </a:lnTo>
                  <a:lnTo>
                    <a:pt x="12" y="75"/>
                  </a:lnTo>
                  <a:lnTo>
                    <a:pt x="12" y="74"/>
                  </a:lnTo>
                  <a:lnTo>
                    <a:pt x="12" y="69"/>
                  </a:lnTo>
                  <a:lnTo>
                    <a:pt x="10" y="68"/>
                  </a:lnTo>
                  <a:lnTo>
                    <a:pt x="12" y="66"/>
                  </a:lnTo>
                  <a:lnTo>
                    <a:pt x="15" y="65"/>
                  </a:lnTo>
                  <a:lnTo>
                    <a:pt x="16" y="63"/>
                  </a:lnTo>
                  <a:lnTo>
                    <a:pt x="16" y="62"/>
                  </a:lnTo>
                  <a:lnTo>
                    <a:pt x="15" y="60"/>
                  </a:lnTo>
                  <a:lnTo>
                    <a:pt x="15" y="57"/>
                  </a:lnTo>
                  <a:lnTo>
                    <a:pt x="15" y="56"/>
                  </a:lnTo>
                  <a:lnTo>
                    <a:pt x="0" y="71"/>
                  </a:lnTo>
                  <a:lnTo>
                    <a:pt x="0" y="72"/>
                  </a:lnTo>
                  <a:lnTo>
                    <a:pt x="0" y="80"/>
                  </a:lnTo>
                  <a:lnTo>
                    <a:pt x="1" y="83"/>
                  </a:lnTo>
                  <a:lnTo>
                    <a:pt x="1" y="87"/>
                  </a:lnTo>
                  <a:lnTo>
                    <a:pt x="6" y="92"/>
                  </a:lnTo>
                  <a:lnTo>
                    <a:pt x="6" y="95"/>
                  </a:lnTo>
                  <a:lnTo>
                    <a:pt x="3" y="98"/>
                  </a:lnTo>
                  <a:lnTo>
                    <a:pt x="3" y="99"/>
                  </a:lnTo>
                  <a:lnTo>
                    <a:pt x="21" y="113"/>
                  </a:lnTo>
                  <a:lnTo>
                    <a:pt x="24" y="116"/>
                  </a:lnTo>
                  <a:lnTo>
                    <a:pt x="25" y="119"/>
                  </a:lnTo>
                  <a:lnTo>
                    <a:pt x="30" y="129"/>
                  </a:lnTo>
                  <a:lnTo>
                    <a:pt x="40" y="138"/>
                  </a:lnTo>
                  <a:lnTo>
                    <a:pt x="60" y="190"/>
                  </a:lnTo>
                  <a:lnTo>
                    <a:pt x="65" y="195"/>
                  </a:lnTo>
                  <a:lnTo>
                    <a:pt x="80" y="222"/>
                  </a:lnTo>
                  <a:lnTo>
                    <a:pt x="83" y="231"/>
                  </a:lnTo>
                  <a:lnTo>
                    <a:pt x="82" y="232"/>
                  </a:lnTo>
                  <a:lnTo>
                    <a:pt x="80" y="234"/>
                  </a:lnTo>
                  <a:lnTo>
                    <a:pt x="80" y="237"/>
                  </a:lnTo>
                  <a:lnTo>
                    <a:pt x="101" y="258"/>
                  </a:lnTo>
                  <a:lnTo>
                    <a:pt x="146" y="282"/>
                  </a:lnTo>
                  <a:lnTo>
                    <a:pt x="148" y="282"/>
                  </a:lnTo>
                  <a:lnTo>
                    <a:pt x="176" y="306"/>
                  </a:lnTo>
                  <a:lnTo>
                    <a:pt x="178" y="306"/>
                  </a:lnTo>
                  <a:lnTo>
                    <a:pt x="178" y="307"/>
                  </a:lnTo>
                  <a:lnTo>
                    <a:pt x="182" y="304"/>
                  </a:lnTo>
                  <a:lnTo>
                    <a:pt x="190" y="303"/>
                  </a:lnTo>
                  <a:lnTo>
                    <a:pt x="190" y="300"/>
                  </a:lnTo>
                  <a:lnTo>
                    <a:pt x="193" y="297"/>
                  </a:lnTo>
                  <a:lnTo>
                    <a:pt x="194" y="295"/>
                  </a:lnTo>
                  <a:lnTo>
                    <a:pt x="194" y="294"/>
                  </a:lnTo>
                  <a:lnTo>
                    <a:pt x="193" y="294"/>
                  </a:lnTo>
                  <a:lnTo>
                    <a:pt x="193" y="292"/>
                  </a:lnTo>
                  <a:lnTo>
                    <a:pt x="203" y="277"/>
                  </a:lnTo>
                  <a:lnTo>
                    <a:pt x="205" y="274"/>
                  </a:lnTo>
                  <a:lnTo>
                    <a:pt x="203" y="273"/>
                  </a:lnTo>
                  <a:lnTo>
                    <a:pt x="202" y="271"/>
                  </a:lnTo>
                  <a:lnTo>
                    <a:pt x="200" y="271"/>
                  </a:lnTo>
                  <a:lnTo>
                    <a:pt x="199" y="270"/>
                  </a:lnTo>
                  <a:lnTo>
                    <a:pt x="199" y="268"/>
                  </a:lnTo>
                  <a:lnTo>
                    <a:pt x="197" y="264"/>
                  </a:lnTo>
                  <a:lnTo>
                    <a:pt x="199" y="261"/>
                  </a:lnTo>
                  <a:lnTo>
                    <a:pt x="200" y="258"/>
                  </a:lnTo>
                  <a:lnTo>
                    <a:pt x="202" y="256"/>
                  </a:lnTo>
                  <a:lnTo>
                    <a:pt x="202" y="255"/>
                  </a:lnTo>
                  <a:lnTo>
                    <a:pt x="202" y="250"/>
                  </a:lnTo>
                  <a:lnTo>
                    <a:pt x="199" y="247"/>
                  </a:lnTo>
                  <a:lnTo>
                    <a:pt x="199" y="246"/>
                  </a:lnTo>
                  <a:lnTo>
                    <a:pt x="200" y="244"/>
                  </a:lnTo>
                  <a:lnTo>
                    <a:pt x="203" y="243"/>
                  </a:lnTo>
                  <a:lnTo>
                    <a:pt x="205" y="241"/>
                  </a:lnTo>
                  <a:lnTo>
                    <a:pt x="203" y="214"/>
                  </a:lnTo>
                  <a:lnTo>
                    <a:pt x="205" y="210"/>
                  </a:lnTo>
                  <a:lnTo>
                    <a:pt x="208" y="207"/>
                  </a:lnTo>
                  <a:lnTo>
                    <a:pt x="193" y="181"/>
                  </a:lnTo>
                  <a:lnTo>
                    <a:pt x="188" y="181"/>
                  </a:lnTo>
                  <a:lnTo>
                    <a:pt x="185" y="183"/>
                  </a:lnTo>
                  <a:lnTo>
                    <a:pt x="182" y="183"/>
                  </a:lnTo>
                  <a:lnTo>
                    <a:pt x="181" y="183"/>
                  </a:lnTo>
                  <a:lnTo>
                    <a:pt x="179" y="181"/>
                  </a:lnTo>
                  <a:lnTo>
                    <a:pt x="179" y="154"/>
                  </a:lnTo>
                  <a:lnTo>
                    <a:pt x="179" y="153"/>
                  </a:lnTo>
                  <a:lnTo>
                    <a:pt x="163" y="165"/>
                  </a:lnTo>
                  <a:lnTo>
                    <a:pt x="157" y="165"/>
                  </a:lnTo>
                  <a:lnTo>
                    <a:pt x="152" y="163"/>
                  </a:lnTo>
                  <a:lnTo>
                    <a:pt x="151" y="162"/>
                  </a:lnTo>
                  <a:lnTo>
                    <a:pt x="151" y="159"/>
                  </a:lnTo>
                  <a:lnTo>
                    <a:pt x="149" y="157"/>
                  </a:lnTo>
                  <a:lnTo>
                    <a:pt x="148" y="156"/>
                  </a:lnTo>
                  <a:lnTo>
                    <a:pt x="137" y="156"/>
                  </a:lnTo>
                  <a:lnTo>
                    <a:pt x="137" y="154"/>
                  </a:lnTo>
                  <a:lnTo>
                    <a:pt x="139" y="151"/>
                  </a:lnTo>
                  <a:lnTo>
                    <a:pt x="139" y="148"/>
                  </a:lnTo>
                  <a:lnTo>
                    <a:pt x="136" y="147"/>
                  </a:lnTo>
                  <a:lnTo>
                    <a:pt x="128" y="137"/>
                  </a:lnTo>
                  <a:lnTo>
                    <a:pt x="127" y="132"/>
                  </a:lnTo>
                  <a:lnTo>
                    <a:pt x="124" y="125"/>
                  </a:lnTo>
                  <a:lnTo>
                    <a:pt x="124" y="123"/>
                  </a:lnTo>
                  <a:lnTo>
                    <a:pt x="130" y="111"/>
                  </a:lnTo>
                  <a:lnTo>
                    <a:pt x="130" y="110"/>
                  </a:lnTo>
                  <a:lnTo>
                    <a:pt x="136" y="108"/>
                  </a:lnTo>
                  <a:lnTo>
                    <a:pt x="136" y="99"/>
                  </a:lnTo>
                  <a:lnTo>
                    <a:pt x="146" y="84"/>
                  </a:lnTo>
                  <a:lnTo>
                    <a:pt x="154" y="78"/>
                  </a:lnTo>
                  <a:lnTo>
                    <a:pt x="179" y="69"/>
                  </a:lnTo>
                  <a:lnTo>
                    <a:pt x="185" y="69"/>
                  </a:lnTo>
                  <a:lnTo>
                    <a:pt x="188" y="68"/>
                  </a:lnTo>
                  <a:lnTo>
                    <a:pt x="187" y="68"/>
                  </a:lnTo>
                  <a:lnTo>
                    <a:pt x="182" y="63"/>
                  </a:lnTo>
                  <a:lnTo>
                    <a:pt x="178" y="62"/>
                  </a:lnTo>
                  <a:lnTo>
                    <a:pt x="178" y="59"/>
                  </a:lnTo>
                  <a:lnTo>
                    <a:pt x="187" y="47"/>
                  </a:lnTo>
                  <a:lnTo>
                    <a:pt x="187" y="45"/>
                  </a:lnTo>
                  <a:lnTo>
                    <a:pt x="184" y="42"/>
                  </a:lnTo>
                  <a:lnTo>
                    <a:pt x="173" y="36"/>
                  </a:lnTo>
                  <a:lnTo>
                    <a:pt x="170" y="36"/>
                  </a:lnTo>
                  <a:lnTo>
                    <a:pt x="167" y="38"/>
                  </a:lnTo>
                  <a:lnTo>
                    <a:pt x="166" y="39"/>
                  </a:lnTo>
                  <a:lnTo>
                    <a:pt x="163" y="38"/>
                  </a:lnTo>
                  <a:lnTo>
                    <a:pt x="161" y="36"/>
                  </a:lnTo>
                  <a:lnTo>
                    <a:pt x="157" y="36"/>
                  </a:lnTo>
                  <a:lnTo>
                    <a:pt x="155" y="36"/>
                  </a:lnTo>
                  <a:lnTo>
                    <a:pt x="154" y="38"/>
                  </a:lnTo>
                  <a:lnTo>
                    <a:pt x="152" y="39"/>
                  </a:lnTo>
                  <a:lnTo>
                    <a:pt x="151" y="41"/>
                  </a:lnTo>
                  <a:lnTo>
                    <a:pt x="148" y="41"/>
                  </a:lnTo>
                  <a:lnTo>
                    <a:pt x="145" y="39"/>
                  </a:lnTo>
                  <a:lnTo>
                    <a:pt x="140" y="39"/>
                  </a:lnTo>
                  <a:lnTo>
                    <a:pt x="139" y="39"/>
                  </a:lnTo>
                  <a:lnTo>
                    <a:pt x="137" y="39"/>
                  </a:lnTo>
                  <a:lnTo>
                    <a:pt x="134" y="36"/>
                  </a:lnTo>
                  <a:lnTo>
                    <a:pt x="134" y="30"/>
                  </a:lnTo>
                  <a:lnTo>
                    <a:pt x="133" y="29"/>
                  </a:lnTo>
                  <a:lnTo>
                    <a:pt x="130" y="29"/>
                  </a:lnTo>
                  <a:lnTo>
                    <a:pt x="128" y="29"/>
                  </a:lnTo>
                  <a:lnTo>
                    <a:pt x="128" y="27"/>
                  </a:lnTo>
                  <a:lnTo>
                    <a:pt x="127" y="21"/>
                  </a:lnTo>
                  <a:lnTo>
                    <a:pt x="125" y="18"/>
                  </a:lnTo>
                  <a:lnTo>
                    <a:pt x="124" y="18"/>
                  </a:lnTo>
                  <a:lnTo>
                    <a:pt x="122" y="17"/>
                  </a:lnTo>
                  <a:lnTo>
                    <a:pt x="121" y="17"/>
                  </a:lnTo>
                  <a:lnTo>
                    <a:pt x="119" y="17"/>
                  </a:lnTo>
                  <a:lnTo>
                    <a:pt x="118" y="15"/>
                  </a:lnTo>
                  <a:lnTo>
                    <a:pt x="116" y="14"/>
                  </a:lnTo>
                  <a:lnTo>
                    <a:pt x="113" y="8"/>
                  </a:lnTo>
                  <a:lnTo>
                    <a:pt x="110" y="6"/>
                  </a:lnTo>
                  <a:lnTo>
                    <a:pt x="109" y="5"/>
                  </a:lnTo>
                  <a:lnTo>
                    <a:pt x="107" y="2"/>
                  </a:lnTo>
                  <a:lnTo>
                    <a:pt x="100" y="0"/>
                  </a:lnTo>
                  <a:lnTo>
                    <a:pt x="98" y="0"/>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85" name="Freeform 959"/>
            <p:cNvSpPr>
              <a:spLocks/>
            </p:cNvSpPr>
            <p:nvPr/>
          </p:nvSpPr>
          <p:spPr bwMode="auto">
            <a:xfrm>
              <a:off x="1507" y="3097"/>
              <a:ext cx="331" cy="657"/>
            </a:xfrm>
            <a:custGeom>
              <a:avLst/>
              <a:gdLst>
                <a:gd name="T0" fmla="*/ 45 w 331"/>
                <a:gd name="T1" fmla="*/ 650 h 657"/>
                <a:gd name="T2" fmla="*/ 17 w 331"/>
                <a:gd name="T3" fmla="*/ 612 h 657"/>
                <a:gd name="T4" fmla="*/ 5 w 331"/>
                <a:gd name="T5" fmla="*/ 617 h 657"/>
                <a:gd name="T6" fmla="*/ 3 w 331"/>
                <a:gd name="T7" fmla="*/ 584 h 657"/>
                <a:gd name="T8" fmla="*/ 17 w 331"/>
                <a:gd name="T9" fmla="*/ 552 h 657"/>
                <a:gd name="T10" fmla="*/ 15 w 331"/>
                <a:gd name="T11" fmla="*/ 542 h 657"/>
                <a:gd name="T12" fmla="*/ 32 w 331"/>
                <a:gd name="T13" fmla="*/ 475 h 657"/>
                <a:gd name="T14" fmla="*/ 33 w 331"/>
                <a:gd name="T15" fmla="*/ 466 h 657"/>
                <a:gd name="T16" fmla="*/ 26 w 331"/>
                <a:gd name="T17" fmla="*/ 457 h 657"/>
                <a:gd name="T18" fmla="*/ 24 w 331"/>
                <a:gd name="T19" fmla="*/ 427 h 657"/>
                <a:gd name="T20" fmla="*/ 29 w 331"/>
                <a:gd name="T21" fmla="*/ 395 h 657"/>
                <a:gd name="T22" fmla="*/ 38 w 331"/>
                <a:gd name="T23" fmla="*/ 329 h 657"/>
                <a:gd name="T24" fmla="*/ 42 w 331"/>
                <a:gd name="T25" fmla="*/ 280 h 657"/>
                <a:gd name="T26" fmla="*/ 48 w 331"/>
                <a:gd name="T27" fmla="*/ 274 h 657"/>
                <a:gd name="T28" fmla="*/ 57 w 331"/>
                <a:gd name="T29" fmla="*/ 217 h 657"/>
                <a:gd name="T30" fmla="*/ 48 w 331"/>
                <a:gd name="T31" fmla="*/ 186 h 657"/>
                <a:gd name="T32" fmla="*/ 56 w 331"/>
                <a:gd name="T33" fmla="*/ 159 h 657"/>
                <a:gd name="T34" fmla="*/ 80 w 331"/>
                <a:gd name="T35" fmla="*/ 96 h 657"/>
                <a:gd name="T36" fmla="*/ 83 w 331"/>
                <a:gd name="T37" fmla="*/ 49 h 657"/>
                <a:gd name="T38" fmla="*/ 105 w 331"/>
                <a:gd name="T39" fmla="*/ 18 h 657"/>
                <a:gd name="T40" fmla="*/ 144 w 331"/>
                <a:gd name="T41" fmla="*/ 9 h 657"/>
                <a:gd name="T42" fmla="*/ 152 w 331"/>
                <a:gd name="T43" fmla="*/ 16 h 657"/>
                <a:gd name="T44" fmla="*/ 184 w 331"/>
                <a:gd name="T45" fmla="*/ 12 h 657"/>
                <a:gd name="T46" fmla="*/ 207 w 331"/>
                <a:gd name="T47" fmla="*/ 33 h 657"/>
                <a:gd name="T48" fmla="*/ 252 w 331"/>
                <a:gd name="T49" fmla="*/ 58 h 657"/>
                <a:gd name="T50" fmla="*/ 262 w 331"/>
                <a:gd name="T51" fmla="*/ 72 h 657"/>
                <a:gd name="T52" fmla="*/ 277 w 331"/>
                <a:gd name="T53" fmla="*/ 105 h 657"/>
                <a:gd name="T54" fmla="*/ 288 w 331"/>
                <a:gd name="T55" fmla="*/ 103 h 657"/>
                <a:gd name="T56" fmla="*/ 316 w 331"/>
                <a:gd name="T57" fmla="*/ 69 h 657"/>
                <a:gd name="T58" fmla="*/ 328 w 331"/>
                <a:gd name="T59" fmla="*/ 99 h 657"/>
                <a:gd name="T60" fmla="*/ 286 w 331"/>
                <a:gd name="T61" fmla="*/ 135 h 657"/>
                <a:gd name="T62" fmla="*/ 264 w 331"/>
                <a:gd name="T63" fmla="*/ 159 h 657"/>
                <a:gd name="T64" fmla="*/ 255 w 331"/>
                <a:gd name="T65" fmla="*/ 213 h 657"/>
                <a:gd name="T66" fmla="*/ 271 w 331"/>
                <a:gd name="T67" fmla="*/ 259 h 657"/>
                <a:gd name="T68" fmla="*/ 276 w 331"/>
                <a:gd name="T69" fmla="*/ 280 h 657"/>
                <a:gd name="T70" fmla="*/ 261 w 331"/>
                <a:gd name="T71" fmla="*/ 322 h 657"/>
                <a:gd name="T72" fmla="*/ 186 w 331"/>
                <a:gd name="T73" fmla="*/ 341 h 657"/>
                <a:gd name="T74" fmla="*/ 186 w 331"/>
                <a:gd name="T75" fmla="*/ 353 h 657"/>
                <a:gd name="T76" fmla="*/ 177 w 331"/>
                <a:gd name="T77" fmla="*/ 380 h 657"/>
                <a:gd name="T78" fmla="*/ 138 w 331"/>
                <a:gd name="T79" fmla="*/ 376 h 657"/>
                <a:gd name="T80" fmla="*/ 149 w 331"/>
                <a:gd name="T81" fmla="*/ 409 h 657"/>
                <a:gd name="T82" fmla="*/ 153 w 331"/>
                <a:gd name="T83" fmla="*/ 406 h 657"/>
                <a:gd name="T84" fmla="*/ 164 w 331"/>
                <a:gd name="T85" fmla="*/ 418 h 657"/>
                <a:gd name="T86" fmla="*/ 153 w 331"/>
                <a:gd name="T87" fmla="*/ 416 h 657"/>
                <a:gd name="T88" fmla="*/ 143 w 331"/>
                <a:gd name="T89" fmla="*/ 416 h 657"/>
                <a:gd name="T90" fmla="*/ 143 w 331"/>
                <a:gd name="T91" fmla="*/ 431 h 657"/>
                <a:gd name="T92" fmla="*/ 132 w 331"/>
                <a:gd name="T93" fmla="*/ 461 h 657"/>
                <a:gd name="T94" fmla="*/ 119 w 331"/>
                <a:gd name="T95" fmla="*/ 473 h 657"/>
                <a:gd name="T96" fmla="*/ 98 w 331"/>
                <a:gd name="T97" fmla="*/ 500 h 657"/>
                <a:gd name="T98" fmla="*/ 129 w 331"/>
                <a:gd name="T99" fmla="*/ 524 h 657"/>
                <a:gd name="T100" fmla="*/ 126 w 331"/>
                <a:gd name="T101" fmla="*/ 545 h 657"/>
                <a:gd name="T102" fmla="*/ 98 w 331"/>
                <a:gd name="T103" fmla="*/ 578 h 657"/>
                <a:gd name="T104" fmla="*/ 83 w 331"/>
                <a:gd name="T105" fmla="*/ 596 h 657"/>
                <a:gd name="T106" fmla="*/ 83 w 331"/>
                <a:gd name="T107" fmla="*/ 599 h 657"/>
                <a:gd name="T108" fmla="*/ 71 w 331"/>
                <a:gd name="T109" fmla="*/ 623 h 657"/>
                <a:gd name="T110" fmla="*/ 71 w 331"/>
                <a:gd name="T111" fmla="*/ 639 h 6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1"/>
                <a:gd name="T169" fmla="*/ 0 h 657"/>
                <a:gd name="T170" fmla="*/ 331 w 331"/>
                <a:gd name="T171" fmla="*/ 657 h 65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1" h="657">
                  <a:moveTo>
                    <a:pt x="84" y="657"/>
                  </a:moveTo>
                  <a:lnTo>
                    <a:pt x="83" y="656"/>
                  </a:lnTo>
                  <a:lnTo>
                    <a:pt x="78" y="654"/>
                  </a:lnTo>
                  <a:lnTo>
                    <a:pt x="60" y="650"/>
                  </a:lnTo>
                  <a:lnTo>
                    <a:pt x="45" y="650"/>
                  </a:lnTo>
                  <a:lnTo>
                    <a:pt x="44" y="650"/>
                  </a:lnTo>
                  <a:lnTo>
                    <a:pt x="26" y="650"/>
                  </a:lnTo>
                  <a:lnTo>
                    <a:pt x="21" y="648"/>
                  </a:lnTo>
                  <a:lnTo>
                    <a:pt x="18" y="642"/>
                  </a:lnTo>
                  <a:lnTo>
                    <a:pt x="17" y="612"/>
                  </a:lnTo>
                  <a:lnTo>
                    <a:pt x="15" y="612"/>
                  </a:lnTo>
                  <a:lnTo>
                    <a:pt x="14" y="614"/>
                  </a:lnTo>
                  <a:lnTo>
                    <a:pt x="8" y="612"/>
                  </a:lnTo>
                  <a:lnTo>
                    <a:pt x="5" y="614"/>
                  </a:lnTo>
                  <a:lnTo>
                    <a:pt x="5" y="617"/>
                  </a:lnTo>
                  <a:lnTo>
                    <a:pt x="3" y="617"/>
                  </a:lnTo>
                  <a:lnTo>
                    <a:pt x="2" y="617"/>
                  </a:lnTo>
                  <a:lnTo>
                    <a:pt x="0" y="611"/>
                  </a:lnTo>
                  <a:lnTo>
                    <a:pt x="0" y="609"/>
                  </a:lnTo>
                  <a:lnTo>
                    <a:pt x="3" y="584"/>
                  </a:lnTo>
                  <a:lnTo>
                    <a:pt x="5" y="581"/>
                  </a:lnTo>
                  <a:lnTo>
                    <a:pt x="6" y="579"/>
                  </a:lnTo>
                  <a:lnTo>
                    <a:pt x="15" y="561"/>
                  </a:lnTo>
                  <a:lnTo>
                    <a:pt x="17" y="554"/>
                  </a:lnTo>
                  <a:lnTo>
                    <a:pt x="17" y="552"/>
                  </a:lnTo>
                  <a:lnTo>
                    <a:pt x="18" y="549"/>
                  </a:lnTo>
                  <a:lnTo>
                    <a:pt x="17" y="546"/>
                  </a:lnTo>
                  <a:lnTo>
                    <a:pt x="17" y="545"/>
                  </a:lnTo>
                  <a:lnTo>
                    <a:pt x="17" y="542"/>
                  </a:lnTo>
                  <a:lnTo>
                    <a:pt x="15" y="542"/>
                  </a:lnTo>
                  <a:lnTo>
                    <a:pt x="17" y="536"/>
                  </a:lnTo>
                  <a:lnTo>
                    <a:pt x="29" y="510"/>
                  </a:lnTo>
                  <a:lnTo>
                    <a:pt x="30" y="481"/>
                  </a:lnTo>
                  <a:lnTo>
                    <a:pt x="32" y="478"/>
                  </a:lnTo>
                  <a:lnTo>
                    <a:pt x="32" y="475"/>
                  </a:lnTo>
                  <a:lnTo>
                    <a:pt x="29" y="472"/>
                  </a:lnTo>
                  <a:lnTo>
                    <a:pt x="26" y="469"/>
                  </a:lnTo>
                  <a:lnTo>
                    <a:pt x="24" y="466"/>
                  </a:lnTo>
                  <a:lnTo>
                    <a:pt x="26" y="466"/>
                  </a:lnTo>
                  <a:lnTo>
                    <a:pt x="33" y="466"/>
                  </a:lnTo>
                  <a:lnTo>
                    <a:pt x="35" y="463"/>
                  </a:lnTo>
                  <a:lnTo>
                    <a:pt x="35" y="461"/>
                  </a:lnTo>
                  <a:lnTo>
                    <a:pt x="32" y="458"/>
                  </a:lnTo>
                  <a:lnTo>
                    <a:pt x="27" y="457"/>
                  </a:lnTo>
                  <a:lnTo>
                    <a:pt x="26" y="457"/>
                  </a:lnTo>
                  <a:lnTo>
                    <a:pt x="26" y="455"/>
                  </a:lnTo>
                  <a:lnTo>
                    <a:pt x="27" y="446"/>
                  </a:lnTo>
                  <a:lnTo>
                    <a:pt x="26" y="442"/>
                  </a:lnTo>
                  <a:lnTo>
                    <a:pt x="24" y="439"/>
                  </a:lnTo>
                  <a:lnTo>
                    <a:pt x="24" y="427"/>
                  </a:lnTo>
                  <a:lnTo>
                    <a:pt x="23" y="427"/>
                  </a:lnTo>
                  <a:lnTo>
                    <a:pt x="21" y="424"/>
                  </a:lnTo>
                  <a:lnTo>
                    <a:pt x="24" y="407"/>
                  </a:lnTo>
                  <a:lnTo>
                    <a:pt x="27" y="400"/>
                  </a:lnTo>
                  <a:lnTo>
                    <a:pt x="29" y="395"/>
                  </a:lnTo>
                  <a:lnTo>
                    <a:pt x="27" y="394"/>
                  </a:lnTo>
                  <a:lnTo>
                    <a:pt x="26" y="391"/>
                  </a:lnTo>
                  <a:lnTo>
                    <a:pt x="24" y="386"/>
                  </a:lnTo>
                  <a:lnTo>
                    <a:pt x="35" y="334"/>
                  </a:lnTo>
                  <a:lnTo>
                    <a:pt x="38" y="329"/>
                  </a:lnTo>
                  <a:lnTo>
                    <a:pt x="39" y="326"/>
                  </a:lnTo>
                  <a:lnTo>
                    <a:pt x="38" y="319"/>
                  </a:lnTo>
                  <a:lnTo>
                    <a:pt x="39" y="283"/>
                  </a:lnTo>
                  <a:lnTo>
                    <a:pt x="41" y="281"/>
                  </a:lnTo>
                  <a:lnTo>
                    <a:pt x="42" y="280"/>
                  </a:lnTo>
                  <a:lnTo>
                    <a:pt x="44" y="280"/>
                  </a:lnTo>
                  <a:lnTo>
                    <a:pt x="45" y="280"/>
                  </a:lnTo>
                  <a:lnTo>
                    <a:pt x="45" y="277"/>
                  </a:lnTo>
                  <a:lnTo>
                    <a:pt x="45" y="275"/>
                  </a:lnTo>
                  <a:lnTo>
                    <a:pt x="48" y="274"/>
                  </a:lnTo>
                  <a:lnTo>
                    <a:pt x="48" y="258"/>
                  </a:lnTo>
                  <a:lnTo>
                    <a:pt x="51" y="255"/>
                  </a:lnTo>
                  <a:lnTo>
                    <a:pt x="53" y="244"/>
                  </a:lnTo>
                  <a:lnTo>
                    <a:pt x="59" y="235"/>
                  </a:lnTo>
                  <a:lnTo>
                    <a:pt x="57" y="217"/>
                  </a:lnTo>
                  <a:lnTo>
                    <a:pt x="54" y="214"/>
                  </a:lnTo>
                  <a:lnTo>
                    <a:pt x="54" y="208"/>
                  </a:lnTo>
                  <a:lnTo>
                    <a:pt x="50" y="198"/>
                  </a:lnTo>
                  <a:lnTo>
                    <a:pt x="50" y="189"/>
                  </a:lnTo>
                  <a:lnTo>
                    <a:pt x="48" y="186"/>
                  </a:lnTo>
                  <a:lnTo>
                    <a:pt x="50" y="174"/>
                  </a:lnTo>
                  <a:lnTo>
                    <a:pt x="53" y="165"/>
                  </a:lnTo>
                  <a:lnTo>
                    <a:pt x="56" y="162"/>
                  </a:lnTo>
                  <a:lnTo>
                    <a:pt x="56" y="160"/>
                  </a:lnTo>
                  <a:lnTo>
                    <a:pt x="56" y="159"/>
                  </a:lnTo>
                  <a:lnTo>
                    <a:pt x="57" y="159"/>
                  </a:lnTo>
                  <a:lnTo>
                    <a:pt x="65" y="117"/>
                  </a:lnTo>
                  <a:lnTo>
                    <a:pt x="72" y="109"/>
                  </a:lnTo>
                  <a:lnTo>
                    <a:pt x="74" y="100"/>
                  </a:lnTo>
                  <a:lnTo>
                    <a:pt x="80" y="96"/>
                  </a:lnTo>
                  <a:lnTo>
                    <a:pt x="84" y="94"/>
                  </a:lnTo>
                  <a:lnTo>
                    <a:pt x="84" y="93"/>
                  </a:lnTo>
                  <a:lnTo>
                    <a:pt x="81" y="63"/>
                  </a:lnTo>
                  <a:lnTo>
                    <a:pt x="83" y="60"/>
                  </a:lnTo>
                  <a:lnTo>
                    <a:pt x="83" y="49"/>
                  </a:lnTo>
                  <a:lnTo>
                    <a:pt x="102" y="40"/>
                  </a:lnTo>
                  <a:lnTo>
                    <a:pt x="105" y="22"/>
                  </a:lnTo>
                  <a:lnTo>
                    <a:pt x="104" y="21"/>
                  </a:lnTo>
                  <a:lnTo>
                    <a:pt x="104" y="19"/>
                  </a:lnTo>
                  <a:lnTo>
                    <a:pt x="105" y="18"/>
                  </a:lnTo>
                  <a:lnTo>
                    <a:pt x="108" y="15"/>
                  </a:lnTo>
                  <a:lnTo>
                    <a:pt x="108" y="14"/>
                  </a:lnTo>
                  <a:lnTo>
                    <a:pt x="122" y="0"/>
                  </a:lnTo>
                  <a:lnTo>
                    <a:pt x="126" y="6"/>
                  </a:lnTo>
                  <a:lnTo>
                    <a:pt x="144" y="9"/>
                  </a:lnTo>
                  <a:lnTo>
                    <a:pt x="146" y="9"/>
                  </a:lnTo>
                  <a:lnTo>
                    <a:pt x="147" y="12"/>
                  </a:lnTo>
                  <a:lnTo>
                    <a:pt x="149" y="12"/>
                  </a:lnTo>
                  <a:lnTo>
                    <a:pt x="149" y="14"/>
                  </a:lnTo>
                  <a:lnTo>
                    <a:pt x="152" y="16"/>
                  </a:lnTo>
                  <a:lnTo>
                    <a:pt x="153" y="16"/>
                  </a:lnTo>
                  <a:lnTo>
                    <a:pt x="156" y="5"/>
                  </a:lnTo>
                  <a:lnTo>
                    <a:pt x="173" y="6"/>
                  </a:lnTo>
                  <a:lnTo>
                    <a:pt x="177" y="9"/>
                  </a:lnTo>
                  <a:lnTo>
                    <a:pt x="184" y="12"/>
                  </a:lnTo>
                  <a:lnTo>
                    <a:pt x="186" y="14"/>
                  </a:lnTo>
                  <a:lnTo>
                    <a:pt x="189" y="19"/>
                  </a:lnTo>
                  <a:lnTo>
                    <a:pt x="193" y="24"/>
                  </a:lnTo>
                  <a:lnTo>
                    <a:pt x="193" y="25"/>
                  </a:lnTo>
                  <a:lnTo>
                    <a:pt x="207" y="33"/>
                  </a:lnTo>
                  <a:lnTo>
                    <a:pt x="210" y="39"/>
                  </a:lnTo>
                  <a:lnTo>
                    <a:pt x="211" y="40"/>
                  </a:lnTo>
                  <a:lnTo>
                    <a:pt x="229" y="43"/>
                  </a:lnTo>
                  <a:lnTo>
                    <a:pt x="249" y="55"/>
                  </a:lnTo>
                  <a:lnTo>
                    <a:pt x="252" y="58"/>
                  </a:lnTo>
                  <a:lnTo>
                    <a:pt x="256" y="60"/>
                  </a:lnTo>
                  <a:lnTo>
                    <a:pt x="258" y="61"/>
                  </a:lnTo>
                  <a:lnTo>
                    <a:pt x="261" y="64"/>
                  </a:lnTo>
                  <a:lnTo>
                    <a:pt x="262" y="66"/>
                  </a:lnTo>
                  <a:lnTo>
                    <a:pt x="262" y="72"/>
                  </a:lnTo>
                  <a:lnTo>
                    <a:pt x="252" y="93"/>
                  </a:lnTo>
                  <a:lnTo>
                    <a:pt x="250" y="97"/>
                  </a:lnTo>
                  <a:lnTo>
                    <a:pt x="252" y="99"/>
                  </a:lnTo>
                  <a:lnTo>
                    <a:pt x="268" y="100"/>
                  </a:lnTo>
                  <a:lnTo>
                    <a:pt x="277" y="105"/>
                  </a:lnTo>
                  <a:lnTo>
                    <a:pt x="280" y="105"/>
                  </a:lnTo>
                  <a:lnTo>
                    <a:pt x="282" y="105"/>
                  </a:lnTo>
                  <a:lnTo>
                    <a:pt x="285" y="105"/>
                  </a:lnTo>
                  <a:lnTo>
                    <a:pt x="286" y="105"/>
                  </a:lnTo>
                  <a:lnTo>
                    <a:pt x="288" y="103"/>
                  </a:lnTo>
                  <a:lnTo>
                    <a:pt x="291" y="102"/>
                  </a:lnTo>
                  <a:lnTo>
                    <a:pt x="295" y="102"/>
                  </a:lnTo>
                  <a:lnTo>
                    <a:pt x="297" y="102"/>
                  </a:lnTo>
                  <a:lnTo>
                    <a:pt x="313" y="87"/>
                  </a:lnTo>
                  <a:lnTo>
                    <a:pt x="316" y="69"/>
                  </a:lnTo>
                  <a:lnTo>
                    <a:pt x="325" y="69"/>
                  </a:lnTo>
                  <a:lnTo>
                    <a:pt x="327" y="70"/>
                  </a:lnTo>
                  <a:lnTo>
                    <a:pt x="331" y="82"/>
                  </a:lnTo>
                  <a:lnTo>
                    <a:pt x="330" y="96"/>
                  </a:lnTo>
                  <a:lnTo>
                    <a:pt x="328" y="99"/>
                  </a:lnTo>
                  <a:lnTo>
                    <a:pt x="322" y="103"/>
                  </a:lnTo>
                  <a:lnTo>
                    <a:pt x="313" y="106"/>
                  </a:lnTo>
                  <a:lnTo>
                    <a:pt x="294" y="124"/>
                  </a:lnTo>
                  <a:lnTo>
                    <a:pt x="294" y="126"/>
                  </a:lnTo>
                  <a:lnTo>
                    <a:pt x="286" y="135"/>
                  </a:lnTo>
                  <a:lnTo>
                    <a:pt x="285" y="136"/>
                  </a:lnTo>
                  <a:lnTo>
                    <a:pt x="270" y="151"/>
                  </a:lnTo>
                  <a:lnTo>
                    <a:pt x="270" y="153"/>
                  </a:lnTo>
                  <a:lnTo>
                    <a:pt x="264" y="157"/>
                  </a:lnTo>
                  <a:lnTo>
                    <a:pt x="264" y="159"/>
                  </a:lnTo>
                  <a:lnTo>
                    <a:pt x="261" y="162"/>
                  </a:lnTo>
                  <a:lnTo>
                    <a:pt x="259" y="181"/>
                  </a:lnTo>
                  <a:lnTo>
                    <a:pt x="256" y="192"/>
                  </a:lnTo>
                  <a:lnTo>
                    <a:pt x="256" y="210"/>
                  </a:lnTo>
                  <a:lnTo>
                    <a:pt x="255" y="213"/>
                  </a:lnTo>
                  <a:lnTo>
                    <a:pt x="253" y="216"/>
                  </a:lnTo>
                  <a:lnTo>
                    <a:pt x="250" y="237"/>
                  </a:lnTo>
                  <a:lnTo>
                    <a:pt x="249" y="238"/>
                  </a:lnTo>
                  <a:lnTo>
                    <a:pt x="252" y="244"/>
                  </a:lnTo>
                  <a:lnTo>
                    <a:pt x="271" y="259"/>
                  </a:lnTo>
                  <a:lnTo>
                    <a:pt x="271" y="262"/>
                  </a:lnTo>
                  <a:lnTo>
                    <a:pt x="268" y="269"/>
                  </a:lnTo>
                  <a:lnTo>
                    <a:pt x="268" y="274"/>
                  </a:lnTo>
                  <a:lnTo>
                    <a:pt x="273" y="277"/>
                  </a:lnTo>
                  <a:lnTo>
                    <a:pt x="276" y="280"/>
                  </a:lnTo>
                  <a:lnTo>
                    <a:pt x="279" y="278"/>
                  </a:lnTo>
                  <a:lnTo>
                    <a:pt x="280" y="290"/>
                  </a:lnTo>
                  <a:lnTo>
                    <a:pt x="267" y="311"/>
                  </a:lnTo>
                  <a:lnTo>
                    <a:pt x="264" y="317"/>
                  </a:lnTo>
                  <a:lnTo>
                    <a:pt x="261" y="322"/>
                  </a:lnTo>
                  <a:lnTo>
                    <a:pt x="207" y="335"/>
                  </a:lnTo>
                  <a:lnTo>
                    <a:pt x="190" y="334"/>
                  </a:lnTo>
                  <a:lnTo>
                    <a:pt x="186" y="331"/>
                  </a:lnTo>
                  <a:lnTo>
                    <a:pt x="184" y="334"/>
                  </a:lnTo>
                  <a:lnTo>
                    <a:pt x="186" y="341"/>
                  </a:lnTo>
                  <a:lnTo>
                    <a:pt x="189" y="343"/>
                  </a:lnTo>
                  <a:lnTo>
                    <a:pt x="189" y="346"/>
                  </a:lnTo>
                  <a:lnTo>
                    <a:pt x="187" y="353"/>
                  </a:lnTo>
                  <a:lnTo>
                    <a:pt x="187" y="355"/>
                  </a:lnTo>
                  <a:lnTo>
                    <a:pt x="186" y="353"/>
                  </a:lnTo>
                  <a:lnTo>
                    <a:pt x="184" y="362"/>
                  </a:lnTo>
                  <a:lnTo>
                    <a:pt x="186" y="371"/>
                  </a:lnTo>
                  <a:lnTo>
                    <a:pt x="184" y="376"/>
                  </a:lnTo>
                  <a:lnTo>
                    <a:pt x="183" y="379"/>
                  </a:lnTo>
                  <a:lnTo>
                    <a:pt x="177" y="380"/>
                  </a:lnTo>
                  <a:lnTo>
                    <a:pt x="173" y="383"/>
                  </a:lnTo>
                  <a:lnTo>
                    <a:pt x="161" y="383"/>
                  </a:lnTo>
                  <a:lnTo>
                    <a:pt x="144" y="376"/>
                  </a:lnTo>
                  <a:lnTo>
                    <a:pt x="141" y="373"/>
                  </a:lnTo>
                  <a:lnTo>
                    <a:pt x="138" y="376"/>
                  </a:lnTo>
                  <a:lnTo>
                    <a:pt x="138" y="383"/>
                  </a:lnTo>
                  <a:lnTo>
                    <a:pt x="140" y="389"/>
                  </a:lnTo>
                  <a:lnTo>
                    <a:pt x="141" y="403"/>
                  </a:lnTo>
                  <a:lnTo>
                    <a:pt x="146" y="407"/>
                  </a:lnTo>
                  <a:lnTo>
                    <a:pt x="149" y="409"/>
                  </a:lnTo>
                  <a:lnTo>
                    <a:pt x="147" y="410"/>
                  </a:lnTo>
                  <a:lnTo>
                    <a:pt x="150" y="412"/>
                  </a:lnTo>
                  <a:lnTo>
                    <a:pt x="156" y="410"/>
                  </a:lnTo>
                  <a:lnTo>
                    <a:pt x="155" y="407"/>
                  </a:lnTo>
                  <a:lnTo>
                    <a:pt x="153" y="406"/>
                  </a:lnTo>
                  <a:lnTo>
                    <a:pt x="158" y="406"/>
                  </a:lnTo>
                  <a:lnTo>
                    <a:pt x="162" y="403"/>
                  </a:lnTo>
                  <a:lnTo>
                    <a:pt x="164" y="407"/>
                  </a:lnTo>
                  <a:lnTo>
                    <a:pt x="165" y="415"/>
                  </a:lnTo>
                  <a:lnTo>
                    <a:pt x="164" y="418"/>
                  </a:lnTo>
                  <a:lnTo>
                    <a:pt x="162" y="419"/>
                  </a:lnTo>
                  <a:lnTo>
                    <a:pt x="159" y="421"/>
                  </a:lnTo>
                  <a:lnTo>
                    <a:pt x="156" y="421"/>
                  </a:lnTo>
                  <a:lnTo>
                    <a:pt x="153" y="419"/>
                  </a:lnTo>
                  <a:lnTo>
                    <a:pt x="153" y="416"/>
                  </a:lnTo>
                  <a:lnTo>
                    <a:pt x="152" y="415"/>
                  </a:lnTo>
                  <a:lnTo>
                    <a:pt x="149" y="413"/>
                  </a:lnTo>
                  <a:lnTo>
                    <a:pt x="146" y="415"/>
                  </a:lnTo>
                  <a:lnTo>
                    <a:pt x="144" y="416"/>
                  </a:lnTo>
                  <a:lnTo>
                    <a:pt x="143" y="416"/>
                  </a:lnTo>
                  <a:lnTo>
                    <a:pt x="141" y="418"/>
                  </a:lnTo>
                  <a:lnTo>
                    <a:pt x="141" y="419"/>
                  </a:lnTo>
                  <a:lnTo>
                    <a:pt x="153" y="424"/>
                  </a:lnTo>
                  <a:lnTo>
                    <a:pt x="153" y="425"/>
                  </a:lnTo>
                  <a:lnTo>
                    <a:pt x="143" y="431"/>
                  </a:lnTo>
                  <a:lnTo>
                    <a:pt x="138" y="439"/>
                  </a:lnTo>
                  <a:lnTo>
                    <a:pt x="138" y="455"/>
                  </a:lnTo>
                  <a:lnTo>
                    <a:pt x="137" y="460"/>
                  </a:lnTo>
                  <a:lnTo>
                    <a:pt x="135" y="461"/>
                  </a:lnTo>
                  <a:lnTo>
                    <a:pt x="132" y="461"/>
                  </a:lnTo>
                  <a:lnTo>
                    <a:pt x="131" y="466"/>
                  </a:lnTo>
                  <a:lnTo>
                    <a:pt x="132" y="470"/>
                  </a:lnTo>
                  <a:lnTo>
                    <a:pt x="132" y="473"/>
                  </a:lnTo>
                  <a:lnTo>
                    <a:pt x="122" y="472"/>
                  </a:lnTo>
                  <a:lnTo>
                    <a:pt x="119" y="473"/>
                  </a:lnTo>
                  <a:lnTo>
                    <a:pt x="116" y="476"/>
                  </a:lnTo>
                  <a:lnTo>
                    <a:pt x="113" y="476"/>
                  </a:lnTo>
                  <a:lnTo>
                    <a:pt x="110" y="478"/>
                  </a:lnTo>
                  <a:lnTo>
                    <a:pt x="99" y="494"/>
                  </a:lnTo>
                  <a:lnTo>
                    <a:pt x="98" y="500"/>
                  </a:lnTo>
                  <a:lnTo>
                    <a:pt x="102" y="509"/>
                  </a:lnTo>
                  <a:lnTo>
                    <a:pt x="111" y="519"/>
                  </a:lnTo>
                  <a:lnTo>
                    <a:pt x="119" y="522"/>
                  </a:lnTo>
                  <a:lnTo>
                    <a:pt x="126" y="522"/>
                  </a:lnTo>
                  <a:lnTo>
                    <a:pt x="129" y="524"/>
                  </a:lnTo>
                  <a:lnTo>
                    <a:pt x="129" y="533"/>
                  </a:lnTo>
                  <a:lnTo>
                    <a:pt x="128" y="536"/>
                  </a:lnTo>
                  <a:lnTo>
                    <a:pt x="126" y="537"/>
                  </a:lnTo>
                  <a:lnTo>
                    <a:pt x="128" y="543"/>
                  </a:lnTo>
                  <a:lnTo>
                    <a:pt x="126" y="545"/>
                  </a:lnTo>
                  <a:lnTo>
                    <a:pt x="125" y="548"/>
                  </a:lnTo>
                  <a:lnTo>
                    <a:pt x="123" y="548"/>
                  </a:lnTo>
                  <a:lnTo>
                    <a:pt x="98" y="569"/>
                  </a:lnTo>
                  <a:lnTo>
                    <a:pt x="95" y="579"/>
                  </a:lnTo>
                  <a:lnTo>
                    <a:pt x="98" y="578"/>
                  </a:lnTo>
                  <a:lnTo>
                    <a:pt x="93" y="593"/>
                  </a:lnTo>
                  <a:lnTo>
                    <a:pt x="90" y="596"/>
                  </a:lnTo>
                  <a:lnTo>
                    <a:pt x="87" y="597"/>
                  </a:lnTo>
                  <a:lnTo>
                    <a:pt x="84" y="597"/>
                  </a:lnTo>
                  <a:lnTo>
                    <a:pt x="83" y="596"/>
                  </a:lnTo>
                  <a:lnTo>
                    <a:pt x="80" y="588"/>
                  </a:lnTo>
                  <a:lnTo>
                    <a:pt x="80" y="594"/>
                  </a:lnTo>
                  <a:lnTo>
                    <a:pt x="83" y="596"/>
                  </a:lnTo>
                  <a:lnTo>
                    <a:pt x="83" y="597"/>
                  </a:lnTo>
                  <a:lnTo>
                    <a:pt x="83" y="599"/>
                  </a:lnTo>
                  <a:lnTo>
                    <a:pt x="74" y="606"/>
                  </a:lnTo>
                  <a:lnTo>
                    <a:pt x="69" y="620"/>
                  </a:lnTo>
                  <a:lnTo>
                    <a:pt x="68" y="623"/>
                  </a:lnTo>
                  <a:lnTo>
                    <a:pt x="69" y="623"/>
                  </a:lnTo>
                  <a:lnTo>
                    <a:pt x="71" y="623"/>
                  </a:lnTo>
                  <a:lnTo>
                    <a:pt x="74" y="635"/>
                  </a:lnTo>
                  <a:lnTo>
                    <a:pt x="72" y="636"/>
                  </a:lnTo>
                  <a:lnTo>
                    <a:pt x="69" y="636"/>
                  </a:lnTo>
                  <a:lnTo>
                    <a:pt x="68" y="638"/>
                  </a:lnTo>
                  <a:lnTo>
                    <a:pt x="71" y="639"/>
                  </a:lnTo>
                  <a:lnTo>
                    <a:pt x="72" y="639"/>
                  </a:lnTo>
                  <a:lnTo>
                    <a:pt x="74" y="639"/>
                  </a:lnTo>
                  <a:lnTo>
                    <a:pt x="84" y="656"/>
                  </a:lnTo>
                  <a:lnTo>
                    <a:pt x="84" y="657"/>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86" name="Freeform 960"/>
            <p:cNvSpPr>
              <a:spLocks/>
            </p:cNvSpPr>
            <p:nvPr/>
          </p:nvSpPr>
          <p:spPr bwMode="auto">
            <a:xfrm>
              <a:off x="1587" y="3763"/>
              <a:ext cx="58" cy="68"/>
            </a:xfrm>
            <a:custGeom>
              <a:avLst/>
              <a:gdLst>
                <a:gd name="T0" fmla="*/ 1 w 58"/>
                <a:gd name="T1" fmla="*/ 63 h 68"/>
                <a:gd name="T2" fmla="*/ 0 w 58"/>
                <a:gd name="T3" fmla="*/ 0 h 68"/>
                <a:gd name="T4" fmla="*/ 9 w 58"/>
                <a:gd name="T5" fmla="*/ 12 h 68"/>
                <a:gd name="T6" fmla="*/ 9 w 58"/>
                <a:gd name="T7" fmla="*/ 14 h 68"/>
                <a:gd name="T8" fmla="*/ 7 w 58"/>
                <a:gd name="T9" fmla="*/ 12 h 68"/>
                <a:gd name="T10" fmla="*/ 4 w 58"/>
                <a:gd name="T11" fmla="*/ 12 h 68"/>
                <a:gd name="T12" fmla="*/ 3 w 58"/>
                <a:gd name="T13" fmla="*/ 12 h 68"/>
                <a:gd name="T14" fmla="*/ 3 w 58"/>
                <a:gd name="T15" fmla="*/ 15 h 68"/>
                <a:gd name="T16" fmla="*/ 4 w 58"/>
                <a:gd name="T17" fmla="*/ 17 h 68"/>
                <a:gd name="T18" fmla="*/ 6 w 58"/>
                <a:gd name="T19" fmla="*/ 18 h 68"/>
                <a:gd name="T20" fmla="*/ 7 w 58"/>
                <a:gd name="T21" fmla="*/ 20 h 68"/>
                <a:gd name="T22" fmla="*/ 10 w 58"/>
                <a:gd name="T23" fmla="*/ 29 h 68"/>
                <a:gd name="T24" fmla="*/ 22 w 58"/>
                <a:gd name="T25" fmla="*/ 39 h 68"/>
                <a:gd name="T26" fmla="*/ 25 w 58"/>
                <a:gd name="T27" fmla="*/ 39 h 68"/>
                <a:gd name="T28" fmla="*/ 27 w 58"/>
                <a:gd name="T29" fmla="*/ 41 h 68"/>
                <a:gd name="T30" fmla="*/ 28 w 58"/>
                <a:gd name="T31" fmla="*/ 42 h 68"/>
                <a:gd name="T32" fmla="*/ 30 w 58"/>
                <a:gd name="T33" fmla="*/ 44 h 68"/>
                <a:gd name="T34" fmla="*/ 33 w 58"/>
                <a:gd name="T35" fmla="*/ 45 h 68"/>
                <a:gd name="T36" fmla="*/ 48 w 58"/>
                <a:gd name="T37" fmla="*/ 57 h 68"/>
                <a:gd name="T38" fmla="*/ 55 w 58"/>
                <a:gd name="T39" fmla="*/ 57 h 68"/>
                <a:gd name="T40" fmla="*/ 58 w 58"/>
                <a:gd name="T41" fmla="*/ 57 h 68"/>
                <a:gd name="T42" fmla="*/ 58 w 58"/>
                <a:gd name="T43" fmla="*/ 62 h 68"/>
                <a:gd name="T44" fmla="*/ 57 w 58"/>
                <a:gd name="T45" fmla="*/ 63 h 68"/>
                <a:gd name="T46" fmla="*/ 54 w 58"/>
                <a:gd name="T47" fmla="*/ 66 h 68"/>
                <a:gd name="T48" fmla="*/ 46 w 58"/>
                <a:gd name="T49" fmla="*/ 65 h 68"/>
                <a:gd name="T50" fmla="*/ 39 w 58"/>
                <a:gd name="T51" fmla="*/ 66 h 68"/>
                <a:gd name="T52" fmla="*/ 39 w 58"/>
                <a:gd name="T53" fmla="*/ 68 h 68"/>
                <a:gd name="T54" fmla="*/ 36 w 58"/>
                <a:gd name="T55" fmla="*/ 68 h 68"/>
                <a:gd name="T56" fmla="*/ 31 w 58"/>
                <a:gd name="T57" fmla="*/ 65 h 68"/>
                <a:gd name="T58" fmla="*/ 15 w 58"/>
                <a:gd name="T59" fmla="*/ 63 h 68"/>
                <a:gd name="T60" fmla="*/ 12 w 58"/>
                <a:gd name="T61" fmla="*/ 62 h 68"/>
                <a:gd name="T62" fmla="*/ 7 w 58"/>
                <a:gd name="T63" fmla="*/ 60 h 68"/>
                <a:gd name="T64" fmla="*/ 3 w 58"/>
                <a:gd name="T65" fmla="*/ 63 h 68"/>
                <a:gd name="T66" fmla="*/ 1 w 58"/>
                <a:gd name="T67" fmla="*/ 63 h 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8"/>
                <a:gd name="T103" fmla="*/ 0 h 68"/>
                <a:gd name="T104" fmla="*/ 58 w 58"/>
                <a:gd name="T105" fmla="*/ 68 h 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8" h="68">
                  <a:moveTo>
                    <a:pt x="1" y="63"/>
                  </a:moveTo>
                  <a:lnTo>
                    <a:pt x="0" y="0"/>
                  </a:lnTo>
                  <a:lnTo>
                    <a:pt x="9" y="12"/>
                  </a:lnTo>
                  <a:lnTo>
                    <a:pt x="9" y="14"/>
                  </a:lnTo>
                  <a:lnTo>
                    <a:pt x="7" y="12"/>
                  </a:lnTo>
                  <a:lnTo>
                    <a:pt x="4" y="12"/>
                  </a:lnTo>
                  <a:lnTo>
                    <a:pt x="3" y="12"/>
                  </a:lnTo>
                  <a:lnTo>
                    <a:pt x="3" y="15"/>
                  </a:lnTo>
                  <a:lnTo>
                    <a:pt x="4" y="17"/>
                  </a:lnTo>
                  <a:lnTo>
                    <a:pt x="6" y="18"/>
                  </a:lnTo>
                  <a:lnTo>
                    <a:pt x="7" y="20"/>
                  </a:lnTo>
                  <a:lnTo>
                    <a:pt x="10" y="29"/>
                  </a:lnTo>
                  <a:lnTo>
                    <a:pt x="22" y="39"/>
                  </a:lnTo>
                  <a:lnTo>
                    <a:pt x="25" y="39"/>
                  </a:lnTo>
                  <a:lnTo>
                    <a:pt x="27" y="41"/>
                  </a:lnTo>
                  <a:lnTo>
                    <a:pt x="28" y="42"/>
                  </a:lnTo>
                  <a:lnTo>
                    <a:pt x="30" y="44"/>
                  </a:lnTo>
                  <a:lnTo>
                    <a:pt x="33" y="45"/>
                  </a:lnTo>
                  <a:lnTo>
                    <a:pt x="48" y="57"/>
                  </a:lnTo>
                  <a:lnTo>
                    <a:pt x="55" y="57"/>
                  </a:lnTo>
                  <a:lnTo>
                    <a:pt x="58" y="57"/>
                  </a:lnTo>
                  <a:lnTo>
                    <a:pt x="58" y="62"/>
                  </a:lnTo>
                  <a:lnTo>
                    <a:pt x="57" y="63"/>
                  </a:lnTo>
                  <a:lnTo>
                    <a:pt x="54" y="66"/>
                  </a:lnTo>
                  <a:lnTo>
                    <a:pt x="46" y="65"/>
                  </a:lnTo>
                  <a:lnTo>
                    <a:pt x="39" y="66"/>
                  </a:lnTo>
                  <a:lnTo>
                    <a:pt x="39" y="68"/>
                  </a:lnTo>
                  <a:lnTo>
                    <a:pt x="36" y="68"/>
                  </a:lnTo>
                  <a:lnTo>
                    <a:pt x="31" y="65"/>
                  </a:lnTo>
                  <a:lnTo>
                    <a:pt x="15" y="63"/>
                  </a:lnTo>
                  <a:lnTo>
                    <a:pt x="12" y="62"/>
                  </a:lnTo>
                  <a:lnTo>
                    <a:pt x="7" y="60"/>
                  </a:lnTo>
                  <a:lnTo>
                    <a:pt x="3" y="63"/>
                  </a:lnTo>
                  <a:lnTo>
                    <a:pt x="1" y="6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87" name="Freeform 961"/>
            <p:cNvSpPr>
              <a:spLocks/>
            </p:cNvSpPr>
            <p:nvPr/>
          </p:nvSpPr>
          <p:spPr bwMode="auto">
            <a:xfrm>
              <a:off x="1763" y="2627"/>
              <a:ext cx="71" cy="67"/>
            </a:xfrm>
            <a:custGeom>
              <a:avLst/>
              <a:gdLst>
                <a:gd name="T0" fmla="*/ 63 w 71"/>
                <a:gd name="T1" fmla="*/ 60 h 67"/>
                <a:gd name="T2" fmla="*/ 53 w 71"/>
                <a:gd name="T3" fmla="*/ 57 h 67"/>
                <a:gd name="T4" fmla="*/ 47 w 71"/>
                <a:gd name="T5" fmla="*/ 58 h 67"/>
                <a:gd name="T6" fmla="*/ 45 w 71"/>
                <a:gd name="T7" fmla="*/ 58 h 67"/>
                <a:gd name="T8" fmla="*/ 42 w 71"/>
                <a:gd name="T9" fmla="*/ 58 h 67"/>
                <a:gd name="T10" fmla="*/ 41 w 71"/>
                <a:gd name="T11" fmla="*/ 58 h 67"/>
                <a:gd name="T12" fmla="*/ 38 w 71"/>
                <a:gd name="T13" fmla="*/ 58 h 67"/>
                <a:gd name="T14" fmla="*/ 39 w 71"/>
                <a:gd name="T15" fmla="*/ 66 h 67"/>
                <a:gd name="T16" fmla="*/ 38 w 71"/>
                <a:gd name="T17" fmla="*/ 67 h 67"/>
                <a:gd name="T18" fmla="*/ 32 w 71"/>
                <a:gd name="T19" fmla="*/ 67 h 67"/>
                <a:gd name="T20" fmla="*/ 29 w 71"/>
                <a:gd name="T21" fmla="*/ 66 h 67"/>
                <a:gd name="T22" fmla="*/ 27 w 71"/>
                <a:gd name="T23" fmla="*/ 66 h 67"/>
                <a:gd name="T24" fmla="*/ 17 w 71"/>
                <a:gd name="T25" fmla="*/ 51 h 67"/>
                <a:gd name="T26" fmla="*/ 17 w 71"/>
                <a:gd name="T27" fmla="*/ 48 h 67"/>
                <a:gd name="T28" fmla="*/ 15 w 71"/>
                <a:gd name="T29" fmla="*/ 46 h 67"/>
                <a:gd name="T30" fmla="*/ 15 w 71"/>
                <a:gd name="T31" fmla="*/ 43 h 67"/>
                <a:gd name="T32" fmla="*/ 14 w 71"/>
                <a:gd name="T33" fmla="*/ 43 h 67"/>
                <a:gd name="T34" fmla="*/ 11 w 71"/>
                <a:gd name="T35" fmla="*/ 42 h 67"/>
                <a:gd name="T36" fmla="*/ 9 w 71"/>
                <a:gd name="T37" fmla="*/ 42 h 67"/>
                <a:gd name="T38" fmla="*/ 9 w 71"/>
                <a:gd name="T39" fmla="*/ 40 h 67"/>
                <a:gd name="T40" fmla="*/ 9 w 71"/>
                <a:gd name="T41" fmla="*/ 39 h 67"/>
                <a:gd name="T42" fmla="*/ 6 w 71"/>
                <a:gd name="T43" fmla="*/ 37 h 67"/>
                <a:gd name="T44" fmla="*/ 5 w 71"/>
                <a:gd name="T45" fmla="*/ 37 h 67"/>
                <a:gd name="T46" fmla="*/ 0 w 71"/>
                <a:gd name="T47" fmla="*/ 30 h 67"/>
                <a:gd name="T48" fmla="*/ 0 w 71"/>
                <a:gd name="T49" fmla="*/ 28 h 67"/>
                <a:gd name="T50" fmla="*/ 3 w 71"/>
                <a:gd name="T51" fmla="*/ 22 h 67"/>
                <a:gd name="T52" fmla="*/ 3 w 71"/>
                <a:gd name="T53" fmla="*/ 18 h 67"/>
                <a:gd name="T54" fmla="*/ 5 w 71"/>
                <a:gd name="T55" fmla="*/ 16 h 67"/>
                <a:gd name="T56" fmla="*/ 8 w 71"/>
                <a:gd name="T57" fmla="*/ 15 h 67"/>
                <a:gd name="T58" fmla="*/ 12 w 71"/>
                <a:gd name="T59" fmla="*/ 15 h 67"/>
                <a:gd name="T60" fmla="*/ 12 w 71"/>
                <a:gd name="T61" fmla="*/ 13 h 67"/>
                <a:gd name="T62" fmla="*/ 15 w 71"/>
                <a:gd name="T63" fmla="*/ 12 h 67"/>
                <a:gd name="T64" fmla="*/ 15 w 71"/>
                <a:gd name="T65" fmla="*/ 9 h 67"/>
                <a:gd name="T66" fmla="*/ 14 w 71"/>
                <a:gd name="T67" fmla="*/ 9 h 67"/>
                <a:gd name="T68" fmla="*/ 14 w 71"/>
                <a:gd name="T69" fmla="*/ 7 h 67"/>
                <a:gd name="T70" fmla="*/ 18 w 71"/>
                <a:gd name="T71" fmla="*/ 1 h 67"/>
                <a:gd name="T72" fmla="*/ 20 w 71"/>
                <a:gd name="T73" fmla="*/ 1 h 67"/>
                <a:gd name="T74" fmla="*/ 21 w 71"/>
                <a:gd name="T75" fmla="*/ 0 h 67"/>
                <a:gd name="T76" fmla="*/ 23 w 71"/>
                <a:gd name="T77" fmla="*/ 0 h 67"/>
                <a:gd name="T78" fmla="*/ 30 w 71"/>
                <a:gd name="T79" fmla="*/ 1 h 67"/>
                <a:gd name="T80" fmla="*/ 51 w 71"/>
                <a:gd name="T81" fmla="*/ 0 h 67"/>
                <a:gd name="T82" fmla="*/ 53 w 71"/>
                <a:gd name="T83" fmla="*/ 0 h 67"/>
                <a:gd name="T84" fmla="*/ 69 w 71"/>
                <a:gd name="T85" fmla="*/ 3 h 67"/>
                <a:gd name="T86" fmla="*/ 69 w 71"/>
                <a:gd name="T87" fmla="*/ 6 h 67"/>
                <a:gd name="T88" fmla="*/ 69 w 71"/>
                <a:gd name="T89" fmla="*/ 7 h 67"/>
                <a:gd name="T90" fmla="*/ 65 w 71"/>
                <a:gd name="T91" fmla="*/ 12 h 67"/>
                <a:gd name="T92" fmla="*/ 63 w 71"/>
                <a:gd name="T93" fmla="*/ 15 h 67"/>
                <a:gd name="T94" fmla="*/ 65 w 71"/>
                <a:gd name="T95" fmla="*/ 27 h 67"/>
                <a:gd name="T96" fmla="*/ 68 w 71"/>
                <a:gd name="T97" fmla="*/ 34 h 67"/>
                <a:gd name="T98" fmla="*/ 69 w 71"/>
                <a:gd name="T99" fmla="*/ 36 h 67"/>
                <a:gd name="T100" fmla="*/ 71 w 71"/>
                <a:gd name="T101" fmla="*/ 37 h 67"/>
                <a:gd name="T102" fmla="*/ 68 w 71"/>
                <a:gd name="T103" fmla="*/ 57 h 67"/>
                <a:gd name="T104" fmla="*/ 63 w 71"/>
                <a:gd name="T105" fmla="*/ 60 h 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1"/>
                <a:gd name="T160" fmla="*/ 0 h 67"/>
                <a:gd name="T161" fmla="*/ 71 w 71"/>
                <a:gd name="T162" fmla="*/ 67 h 6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1" h="67">
                  <a:moveTo>
                    <a:pt x="63" y="60"/>
                  </a:moveTo>
                  <a:lnTo>
                    <a:pt x="53" y="57"/>
                  </a:lnTo>
                  <a:lnTo>
                    <a:pt x="47" y="58"/>
                  </a:lnTo>
                  <a:lnTo>
                    <a:pt x="45" y="58"/>
                  </a:lnTo>
                  <a:lnTo>
                    <a:pt x="42" y="58"/>
                  </a:lnTo>
                  <a:lnTo>
                    <a:pt x="41" y="58"/>
                  </a:lnTo>
                  <a:lnTo>
                    <a:pt x="38" y="58"/>
                  </a:lnTo>
                  <a:lnTo>
                    <a:pt x="39" y="66"/>
                  </a:lnTo>
                  <a:lnTo>
                    <a:pt x="38" y="67"/>
                  </a:lnTo>
                  <a:lnTo>
                    <a:pt x="32" y="67"/>
                  </a:lnTo>
                  <a:lnTo>
                    <a:pt x="29" y="66"/>
                  </a:lnTo>
                  <a:lnTo>
                    <a:pt x="27" y="66"/>
                  </a:lnTo>
                  <a:lnTo>
                    <a:pt x="17" y="51"/>
                  </a:lnTo>
                  <a:lnTo>
                    <a:pt x="17" y="48"/>
                  </a:lnTo>
                  <a:lnTo>
                    <a:pt x="15" y="46"/>
                  </a:lnTo>
                  <a:lnTo>
                    <a:pt x="15" y="43"/>
                  </a:lnTo>
                  <a:lnTo>
                    <a:pt x="14" y="43"/>
                  </a:lnTo>
                  <a:lnTo>
                    <a:pt x="11" y="42"/>
                  </a:lnTo>
                  <a:lnTo>
                    <a:pt x="9" y="42"/>
                  </a:lnTo>
                  <a:lnTo>
                    <a:pt x="9" y="40"/>
                  </a:lnTo>
                  <a:lnTo>
                    <a:pt x="9" y="39"/>
                  </a:lnTo>
                  <a:lnTo>
                    <a:pt x="6" y="37"/>
                  </a:lnTo>
                  <a:lnTo>
                    <a:pt x="5" y="37"/>
                  </a:lnTo>
                  <a:lnTo>
                    <a:pt x="0" y="30"/>
                  </a:lnTo>
                  <a:lnTo>
                    <a:pt x="0" y="28"/>
                  </a:lnTo>
                  <a:lnTo>
                    <a:pt x="3" y="22"/>
                  </a:lnTo>
                  <a:lnTo>
                    <a:pt x="3" y="18"/>
                  </a:lnTo>
                  <a:lnTo>
                    <a:pt x="5" y="16"/>
                  </a:lnTo>
                  <a:lnTo>
                    <a:pt x="8" y="15"/>
                  </a:lnTo>
                  <a:lnTo>
                    <a:pt x="12" y="15"/>
                  </a:lnTo>
                  <a:lnTo>
                    <a:pt x="12" y="13"/>
                  </a:lnTo>
                  <a:lnTo>
                    <a:pt x="15" y="12"/>
                  </a:lnTo>
                  <a:lnTo>
                    <a:pt x="15" y="9"/>
                  </a:lnTo>
                  <a:lnTo>
                    <a:pt x="14" y="9"/>
                  </a:lnTo>
                  <a:lnTo>
                    <a:pt x="14" y="7"/>
                  </a:lnTo>
                  <a:lnTo>
                    <a:pt x="18" y="1"/>
                  </a:lnTo>
                  <a:lnTo>
                    <a:pt x="20" y="1"/>
                  </a:lnTo>
                  <a:lnTo>
                    <a:pt x="21" y="0"/>
                  </a:lnTo>
                  <a:lnTo>
                    <a:pt x="23" y="0"/>
                  </a:lnTo>
                  <a:lnTo>
                    <a:pt x="30" y="1"/>
                  </a:lnTo>
                  <a:lnTo>
                    <a:pt x="51" y="0"/>
                  </a:lnTo>
                  <a:lnTo>
                    <a:pt x="53" y="0"/>
                  </a:lnTo>
                  <a:lnTo>
                    <a:pt x="69" y="3"/>
                  </a:lnTo>
                  <a:lnTo>
                    <a:pt x="69" y="6"/>
                  </a:lnTo>
                  <a:lnTo>
                    <a:pt x="69" y="7"/>
                  </a:lnTo>
                  <a:lnTo>
                    <a:pt x="65" y="12"/>
                  </a:lnTo>
                  <a:lnTo>
                    <a:pt x="63" y="15"/>
                  </a:lnTo>
                  <a:lnTo>
                    <a:pt x="65" y="27"/>
                  </a:lnTo>
                  <a:lnTo>
                    <a:pt x="68" y="34"/>
                  </a:lnTo>
                  <a:lnTo>
                    <a:pt x="69" y="36"/>
                  </a:lnTo>
                  <a:lnTo>
                    <a:pt x="71" y="37"/>
                  </a:lnTo>
                  <a:lnTo>
                    <a:pt x="68" y="57"/>
                  </a:lnTo>
                  <a:lnTo>
                    <a:pt x="63" y="60"/>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88" name="Freeform 962"/>
            <p:cNvSpPr>
              <a:spLocks/>
            </p:cNvSpPr>
            <p:nvPr/>
          </p:nvSpPr>
          <p:spPr bwMode="auto">
            <a:xfrm>
              <a:off x="3125" y="1587"/>
              <a:ext cx="162" cy="137"/>
            </a:xfrm>
            <a:custGeom>
              <a:avLst/>
              <a:gdLst>
                <a:gd name="T0" fmla="*/ 2 w 162"/>
                <a:gd name="T1" fmla="*/ 113 h 137"/>
                <a:gd name="T2" fmla="*/ 8 w 162"/>
                <a:gd name="T3" fmla="*/ 103 h 137"/>
                <a:gd name="T4" fmla="*/ 11 w 162"/>
                <a:gd name="T5" fmla="*/ 64 h 137"/>
                <a:gd name="T6" fmla="*/ 23 w 162"/>
                <a:gd name="T7" fmla="*/ 62 h 137"/>
                <a:gd name="T8" fmla="*/ 29 w 162"/>
                <a:gd name="T9" fmla="*/ 62 h 137"/>
                <a:gd name="T10" fmla="*/ 32 w 162"/>
                <a:gd name="T11" fmla="*/ 56 h 137"/>
                <a:gd name="T12" fmla="*/ 39 w 162"/>
                <a:gd name="T13" fmla="*/ 55 h 137"/>
                <a:gd name="T14" fmla="*/ 44 w 162"/>
                <a:gd name="T15" fmla="*/ 56 h 137"/>
                <a:gd name="T16" fmla="*/ 42 w 162"/>
                <a:gd name="T17" fmla="*/ 47 h 137"/>
                <a:gd name="T18" fmla="*/ 48 w 162"/>
                <a:gd name="T19" fmla="*/ 33 h 137"/>
                <a:gd name="T20" fmla="*/ 59 w 162"/>
                <a:gd name="T21" fmla="*/ 30 h 137"/>
                <a:gd name="T22" fmla="*/ 56 w 162"/>
                <a:gd name="T23" fmla="*/ 22 h 137"/>
                <a:gd name="T24" fmla="*/ 60 w 162"/>
                <a:gd name="T25" fmla="*/ 15 h 137"/>
                <a:gd name="T26" fmla="*/ 65 w 162"/>
                <a:gd name="T27" fmla="*/ 13 h 137"/>
                <a:gd name="T28" fmla="*/ 72 w 162"/>
                <a:gd name="T29" fmla="*/ 12 h 137"/>
                <a:gd name="T30" fmla="*/ 78 w 162"/>
                <a:gd name="T31" fmla="*/ 4 h 137"/>
                <a:gd name="T32" fmla="*/ 87 w 162"/>
                <a:gd name="T33" fmla="*/ 1 h 137"/>
                <a:gd name="T34" fmla="*/ 96 w 162"/>
                <a:gd name="T35" fmla="*/ 4 h 137"/>
                <a:gd name="T36" fmla="*/ 107 w 162"/>
                <a:gd name="T37" fmla="*/ 6 h 137"/>
                <a:gd name="T38" fmla="*/ 113 w 162"/>
                <a:gd name="T39" fmla="*/ 10 h 137"/>
                <a:gd name="T40" fmla="*/ 125 w 162"/>
                <a:gd name="T41" fmla="*/ 9 h 137"/>
                <a:gd name="T42" fmla="*/ 132 w 162"/>
                <a:gd name="T43" fmla="*/ 19 h 137"/>
                <a:gd name="T44" fmla="*/ 132 w 162"/>
                <a:gd name="T45" fmla="*/ 25 h 137"/>
                <a:gd name="T46" fmla="*/ 131 w 162"/>
                <a:gd name="T47" fmla="*/ 34 h 137"/>
                <a:gd name="T48" fmla="*/ 134 w 162"/>
                <a:gd name="T49" fmla="*/ 43 h 137"/>
                <a:gd name="T50" fmla="*/ 146 w 162"/>
                <a:gd name="T51" fmla="*/ 61 h 137"/>
                <a:gd name="T52" fmla="*/ 147 w 162"/>
                <a:gd name="T53" fmla="*/ 67 h 137"/>
                <a:gd name="T54" fmla="*/ 159 w 162"/>
                <a:gd name="T55" fmla="*/ 68 h 137"/>
                <a:gd name="T56" fmla="*/ 162 w 162"/>
                <a:gd name="T57" fmla="*/ 73 h 137"/>
                <a:gd name="T58" fmla="*/ 149 w 162"/>
                <a:gd name="T59" fmla="*/ 85 h 137"/>
                <a:gd name="T60" fmla="*/ 140 w 162"/>
                <a:gd name="T61" fmla="*/ 83 h 137"/>
                <a:gd name="T62" fmla="*/ 138 w 162"/>
                <a:gd name="T63" fmla="*/ 89 h 137"/>
                <a:gd name="T64" fmla="*/ 141 w 162"/>
                <a:gd name="T65" fmla="*/ 97 h 137"/>
                <a:gd name="T66" fmla="*/ 144 w 162"/>
                <a:gd name="T67" fmla="*/ 101 h 137"/>
                <a:gd name="T68" fmla="*/ 147 w 162"/>
                <a:gd name="T69" fmla="*/ 113 h 137"/>
                <a:gd name="T70" fmla="*/ 135 w 162"/>
                <a:gd name="T71" fmla="*/ 115 h 137"/>
                <a:gd name="T72" fmla="*/ 126 w 162"/>
                <a:gd name="T73" fmla="*/ 124 h 137"/>
                <a:gd name="T74" fmla="*/ 126 w 162"/>
                <a:gd name="T75" fmla="*/ 134 h 137"/>
                <a:gd name="T76" fmla="*/ 122 w 162"/>
                <a:gd name="T77" fmla="*/ 136 h 137"/>
                <a:gd name="T78" fmla="*/ 107 w 162"/>
                <a:gd name="T79" fmla="*/ 136 h 137"/>
                <a:gd name="T80" fmla="*/ 99 w 162"/>
                <a:gd name="T81" fmla="*/ 130 h 137"/>
                <a:gd name="T82" fmla="*/ 92 w 162"/>
                <a:gd name="T83" fmla="*/ 131 h 137"/>
                <a:gd name="T84" fmla="*/ 84 w 162"/>
                <a:gd name="T85" fmla="*/ 130 h 137"/>
                <a:gd name="T86" fmla="*/ 77 w 162"/>
                <a:gd name="T87" fmla="*/ 133 h 137"/>
                <a:gd name="T88" fmla="*/ 74 w 162"/>
                <a:gd name="T89" fmla="*/ 130 h 137"/>
                <a:gd name="T90" fmla="*/ 66 w 162"/>
                <a:gd name="T91" fmla="*/ 127 h 137"/>
                <a:gd name="T92" fmla="*/ 50 w 162"/>
                <a:gd name="T93" fmla="*/ 122 h 137"/>
                <a:gd name="T94" fmla="*/ 35 w 162"/>
                <a:gd name="T95" fmla="*/ 118 h 137"/>
                <a:gd name="T96" fmla="*/ 17 w 162"/>
                <a:gd name="T97" fmla="*/ 125 h 137"/>
                <a:gd name="T98" fmla="*/ 8 w 162"/>
                <a:gd name="T99" fmla="*/ 128 h 1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2"/>
                <a:gd name="T151" fmla="*/ 0 h 137"/>
                <a:gd name="T152" fmla="*/ 162 w 162"/>
                <a:gd name="T153" fmla="*/ 137 h 13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2" h="137">
                  <a:moveTo>
                    <a:pt x="5" y="130"/>
                  </a:moveTo>
                  <a:lnTo>
                    <a:pt x="6" y="118"/>
                  </a:lnTo>
                  <a:lnTo>
                    <a:pt x="2" y="113"/>
                  </a:lnTo>
                  <a:lnTo>
                    <a:pt x="0" y="110"/>
                  </a:lnTo>
                  <a:lnTo>
                    <a:pt x="3" y="106"/>
                  </a:lnTo>
                  <a:lnTo>
                    <a:pt x="8" y="103"/>
                  </a:lnTo>
                  <a:lnTo>
                    <a:pt x="11" y="98"/>
                  </a:lnTo>
                  <a:lnTo>
                    <a:pt x="6" y="64"/>
                  </a:lnTo>
                  <a:lnTo>
                    <a:pt x="11" y="64"/>
                  </a:lnTo>
                  <a:lnTo>
                    <a:pt x="15" y="64"/>
                  </a:lnTo>
                  <a:lnTo>
                    <a:pt x="20" y="64"/>
                  </a:lnTo>
                  <a:lnTo>
                    <a:pt x="23" y="62"/>
                  </a:lnTo>
                  <a:lnTo>
                    <a:pt x="24" y="61"/>
                  </a:lnTo>
                  <a:lnTo>
                    <a:pt x="26" y="62"/>
                  </a:lnTo>
                  <a:lnTo>
                    <a:pt x="29" y="62"/>
                  </a:lnTo>
                  <a:lnTo>
                    <a:pt x="27" y="58"/>
                  </a:lnTo>
                  <a:lnTo>
                    <a:pt x="30" y="56"/>
                  </a:lnTo>
                  <a:lnTo>
                    <a:pt x="32" y="56"/>
                  </a:lnTo>
                  <a:lnTo>
                    <a:pt x="33" y="55"/>
                  </a:lnTo>
                  <a:lnTo>
                    <a:pt x="36" y="53"/>
                  </a:lnTo>
                  <a:lnTo>
                    <a:pt x="39" y="55"/>
                  </a:lnTo>
                  <a:lnTo>
                    <a:pt x="39" y="56"/>
                  </a:lnTo>
                  <a:lnTo>
                    <a:pt x="42" y="58"/>
                  </a:lnTo>
                  <a:lnTo>
                    <a:pt x="44" y="56"/>
                  </a:lnTo>
                  <a:lnTo>
                    <a:pt x="44" y="55"/>
                  </a:lnTo>
                  <a:lnTo>
                    <a:pt x="41" y="50"/>
                  </a:lnTo>
                  <a:lnTo>
                    <a:pt x="42" y="47"/>
                  </a:lnTo>
                  <a:lnTo>
                    <a:pt x="45" y="43"/>
                  </a:lnTo>
                  <a:lnTo>
                    <a:pt x="45" y="34"/>
                  </a:lnTo>
                  <a:lnTo>
                    <a:pt x="48" y="33"/>
                  </a:lnTo>
                  <a:lnTo>
                    <a:pt x="50" y="33"/>
                  </a:lnTo>
                  <a:lnTo>
                    <a:pt x="54" y="30"/>
                  </a:lnTo>
                  <a:lnTo>
                    <a:pt x="59" y="30"/>
                  </a:lnTo>
                  <a:lnTo>
                    <a:pt x="60" y="24"/>
                  </a:lnTo>
                  <a:lnTo>
                    <a:pt x="59" y="22"/>
                  </a:lnTo>
                  <a:lnTo>
                    <a:pt x="56" y="22"/>
                  </a:lnTo>
                  <a:lnTo>
                    <a:pt x="56" y="18"/>
                  </a:lnTo>
                  <a:lnTo>
                    <a:pt x="59" y="16"/>
                  </a:lnTo>
                  <a:lnTo>
                    <a:pt x="60" y="15"/>
                  </a:lnTo>
                  <a:lnTo>
                    <a:pt x="60" y="13"/>
                  </a:lnTo>
                  <a:lnTo>
                    <a:pt x="62" y="15"/>
                  </a:lnTo>
                  <a:lnTo>
                    <a:pt x="65" y="13"/>
                  </a:lnTo>
                  <a:lnTo>
                    <a:pt x="65" y="10"/>
                  </a:lnTo>
                  <a:lnTo>
                    <a:pt x="68" y="9"/>
                  </a:lnTo>
                  <a:lnTo>
                    <a:pt x="72" y="12"/>
                  </a:lnTo>
                  <a:lnTo>
                    <a:pt x="74" y="10"/>
                  </a:lnTo>
                  <a:lnTo>
                    <a:pt x="77" y="7"/>
                  </a:lnTo>
                  <a:lnTo>
                    <a:pt x="78" y="4"/>
                  </a:lnTo>
                  <a:lnTo>
                    <a:pt x="84" y="0"/>
                  </a:lnTo>
                  <a:lnTo>
                    <a:pt x="87" y="0"/>
                  </a:lnTo>
                  <a:lnTo>
                    <a:pt x="87" y="1"/>
                  </a:lnTo>
                  <a:lnTo>
                    <a:pt x="92" y="1"/>
                  </a:lnTo>
                  <a:lnTo>
                    <a:pt x="95" y="1"/>
                  </a:lnTo>
                  <a:lnTo>
                    <a:pt x="96" y="4"/>
                  </a:lnTo>
                  <a:lnTo>
                    <a:pt x="101" y="3"/>
                  </a:lnTo>
                  <a:lnTo>
                    <a:pt x="104" y="4"/>
                  </a:lnTo>
                  <a:lnTo>
                    <a:pt x="107" y="6"/>
                  </a:lnTo>
                  <a:lnTo>
                    <a:pt x="107" y="12"/>
                  </a:lnTo>
                  <a:lnTo>
                    <a:pt x="111" y="10"/>
                  </a:lnTo>
                  <a:lnTo>
                    <a:pt x="113" y="10"/>
                  </a:lnTo>
                  <a:lnTo>
                    <a:pt x="116" y="7"/>
                  </a:lnTo>
                  <a:lnTo>
                    <a:pt x="122" y="7"/>
                  </a:lnTo>
                  <a:lnTo>
                    <a:pt x="125" y="9"/>
                  </a:lnTo>
                  <a:lnTo>
                    <a:pt x="129" y="15"/>
                  </a:lnTo>
                  <a:lnTo>
                    <a:pt x="132" y="15"/>
                  </a:lnTo>
                  <a:lnTo>
                    <a:pt x="132" y="19"/>
                  </a:lnTo>
                  <a:lnTo>
                    <a:pt x="131" y="21"/>
                  </a:lnTo>
                  <a:lnTo>
                    <a:pt x="131" y="24"/>
                  </a:lnTo>
                  <a:lnTo>
                    <a:pt x="132" y="25"/>
                  </a:lnTo>
                  <a:lnTo>
                    <a:pt x="134" y="28"/>
                  </a:lnTo>
                  <a:lnTo>
                    <a:pt x="132" y="33"/>
                  </a:lnTo>
                  <a:lnTo>
                    <a:pt x="131" y="34"/>
                  </a:lnTo>
                  <a:lnTo>
                    <a:pt x="129" y="37"/>
                  </a:lnTo>
                  <a:lnTo>
                    <a:pt x="131" y="39"/>
                  </a:lnTo>
                  <a:lnTo>
                    <a:pt x="134" y="43"/>
                  </a:lnTo>
                  <a:lnTo>
                    <a:pt x="140" y="56"/>
                  </a:lnTo>
                  <a:lnTo>
                    <a:pt x="144" y="58"/>
                  </a:lnTo>
                  <a:lnTo>
                    <a:pt x="146" y="61"/>
                  </a:lnTo>
                  <a:lnTo>
                    <a:pt x="147" y="62"/>
                  </a:lnTo>
                  <a:lnTo>
                    <a:pt x="146" y="65"/>
                  </a:lnTo>
                  <a:lnTo>
                    <a:pt x="147" y="67"/>
                  </a:lnTo>
                  <a:lnTo>
                    <a:pt x="155" y="67"/>
                  </a:lnTo>
                  <a:lnTo>
                    <a:pt x="156" y="68"/>
                  </a:lnTo>
                  <a:lnTo>
                    <a:pt x="159" y="68"/>
                  </a:lnTo>
                  <a:lnTo>
                    <a:pt x="158" y="71"/>
                  </a:lnTo>
                  <a:lnTo>
                    <a:pt x="159" y="73"/>
                  </a:lnTo>
                  <a:lnTo>
                    <a:pt x="162" y="73"/>
                  </a:lnTo>
                  <a:lnTo>
                    <a:pt x="162" y="77"/>
                  </a:lnTo>
                  <a:lnTo>
                    <a:pt x="153" y="86"/>
                  </a:lnTo>
                  <a:lnTo>
                    <a:pt x="149" y="85"/>
                  </a:lnTo>
                  <a:lnTo>
                    <a:pt x="144" y="82"/>
                  </a:lnTo>
                  <a:lnTo>
                    <a:pt x="143" y="82"/>
                  </a:lnTo>
                  <a:lnTo>
                    <a:pt x="140" y="83"/>
                  </a:lnTo>
                  <a:lnTo>
                    <a:pt x="140" y="85"/>
                  </a:lnTo>
                  <a:lnTo>
                    <a:pt x="137" y="86"/>
                  </a:lnTo>
                  <a:lnTo>
                    <a:pt x="138" y="89"/>
                  </a:lnTo>
                  <a:lnTo>
                    <a:pt x="141" y="92"/>
                  </a:lnTo>
                  <a:lnTo>
                    <a:pt x="141" y="94"/>
                  </a:lnTo>
                  <a:lnTo>
                    <a:pt x="141" y="97"/>
                  </a:lnTo>
                  <a:lnTo>
                    <a:pt x="143" y="98"/>
                  </a:lnTo>
                  <a:lnTo>
                    <a:pt x="143" y="101"/>
                  </a:lnTo>
                  <a:lnTo>
                    <a:pt x="144" y="101"/>
                  </a:lnTo>
                  <a:lnTo>
                    <a:pt x="146" y="104"/>
                  </a:lnTo>
                  <a:lnTo>
                    <a:pt x="146" y="107"/>
                  </a:lnTo>
                  <a:lnTo>
                    <a:pt x="147" y="113"/>
                  </a:lnTo>
                  <a:lnTo>
                    <a:pt x="140" y="113"/>
                  </a:lnTo>
                  <a:lnTo>
                    <a:pt x="138" y="115"/>
                  </a:lnTo>
                  <a:lnTo>
                    <a:pt x="135" y="115"/>
                  </a:lnTo>
                  <a:lnTo>
                    <a:pt x="134" y="116"/>
                  </a:lnTo>
                  <a:lnTo>
                    <a:pt x="128" y="122"/>
                  </a:lnTo>
                  <a:lnTo>
                    <a:pt x="126" y="124"/>
                  </a:lnTo>
                  <a:lnTo>
                    <a:pt x="126" y="127"/>
                  </a:lnTo>
                  <a:lnTo>
                    <a:pt x="126" y="130"/>
                  </a:lnTo>
                  <a:lnTo>
                    <a:pt x="126" y="134"/>
                  </a:lnTo>
                  <a:lnTo>
                    <a:pt x="125" y="137"/>
                  </a:lnTo>
                  <a:lnTo>
                    <a:pt x="123" y="137"/>
                  </a:lnTo>
                  <a:lnTo>
                    <a:pt x="122" y="136"/>
                  </a:lnTo>
                  <a:lnTo>
                    <a:pt x="119" y="134"/>
                  </a:lnTo>
                  <a:lnTo>
                    <a:pt x="108" y="134"/>
                  </a:lnTo>
                  <a:lnTo>
                    <a:pt x="107" y="136"/>
                  </a:lnTo>
                  <a:lnTo>
                    <a:pt x="105" y="134"/>
                  </a:lnTo>
                  <a:lnTo>
                    <a:pt x="104" y="133"/>
                  </a:lnTo>
                  <a:lnTo>
                    <a:pt x="99" y="130"/>
                  </a:lnTo>
                  <a:lnTo>
                    <a:pt x="95" y="134"/>
                  </a:lnTo>
                  <a:lnTo>
                    <a:pt x="93" y="133"/>
                  </a:lnTo>
                  <a:lnTo>
                    <a:pt x="92" y="131"/>
                  </a:lnTo>
                  <a:lnTo>
                    <a:pt x="89" y="133"/>
                  </a:lnTo>
                  <a:lnTo>
                    <a:pt x="86" y="131"/>
                  </a:lnTo>
                  <a:lnTo>
                    <a:pt x="84" y="130"/>
                  </a:lnTo>
                  <a:lnTo>
                    <a:pt x="83" y="131"/>
                  </a:lnTo>
                  <a:lnTo>
                    <a:pt x="80" y="131"/>
                  </a:lnTo>
                  <a:lnTo>
                    <a:pt x="77" y="133"/>
                  </a:lnTo>
                  <a:lnTo>
                    <a:pt x="75" y="134"/>
                  </a:lnTo>
                  <a:lnTo>
                    <a:pt x="74" y="133"/>
                  </a:lnTo>
                  <a:lnTo>
                    <a:pt x="74" y="130"/>
                  </a:lnTo>
                  <a:lnTo>
                    <a:pt x="68" y="130"/>
                  </a:lnTo>
                  <a:lnTo>
                    <a:pt x="66" y="128"/>
                  </a:lnTo>
                  <a:lnTo>
                    <a:pt x="66" y="127"/>
                  </a:lnTo>
                  <a:lnTo>
                    <a:pt x="59" y="124"/>
                  </a:lnTo>
                  <a:lnTo>
                    <a:pt x="56" y="124"/>
                  </a:lnTo>
                  <a:lnTo>
                    <a:pt x="50" y="122"/>
                  </a:lnTo>
                  <a:lnTo>
                    <a:pt x="45" y="119"/>
                  </a:lnTo>
                  <a:lnTo>
                    <a:pt x="36" y="119"/>
                  </a:lnTo>
                  <a:lnTo>
                    <a:pt x="35" y="118"/>
                  </a:lnTo>
                  <a:lnTo>
                    <a:pt x="20" y="121"/>
                  </a:lnTo>
                  <a:lnTo>
                    <a:pt x="18" y="124"/>
                  </a:lnTo>
                  <a:lnTo>
                    <a:pt x="17" y="125"/>
                  </a:lnTo>
                  <a:lnTo>
                    <a:pt x="12" y="128"/>
                  </a:lnTo>
                  <a:lnTo>
                    <a:pt x="9" y="127"/>
                  </a:lnTo>
                  <a:lnTo>
                    <a:pt x="8" y="128"/>
                  </a:lnTo>
                  <a:lnTo>
                    <a:pt x="5" y="13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89" name="Freeform 963"/>
            <p:cNvSpPr>
              <a:spLocks/>
            </p:cNvSpPr>
            <p:nvPr/>
          </p:nvSpPr>
          <p:spPr bwMode="auto">
            <a:xfrm>
              <a:off x="3021" y="1771"/>
              <a:ext cx="91" cy="45"/>
            </a:xfrm>
            <a:custGeom>
              <a:avLst/>
              <a:gdLst>
                <a:gd name="T0" fmla="*/ 87 w 91"/>
                <a:gd name="T1" fmla="*/ 28 h 45"/>
                <a:gd name="T2" fmla="*/ 82 w 91"/>
                <a:gd name="T3" fmla="*/ 30 h 45"/>
                <a:gd name="T4" fmla="*/ 78 w 91"/>
                <a:gd name="T5" fmla="*/ 27 h 45"/>
                <a:gd name="T6" fmla="*/ 73 w 91"/>
                <a:gd name="T7" fmla="*/ 25 h 45"/>
                <a:gd name="T8" fmla="*/ 69 w 91"/>
                <a:gd name="T9" fmla="*/ 25 h 45"/>
                <a:gd name="T10" fmla="*/ 64 w 91"/>
                <a:gd name="T11" fmla="*/ 25 h 45"/>
                <a:gd name="T12" fmla="*/ 58 w 91"/>
                <a:gd name="T13" fmla="*/ 28 h 45"/>
                <a:gd name="T14" fmla="*/ 57 w 91"/>
                <a:gd name="T15" fmla="*/ 31 h 45"/>
                <a:gd name="T16" fmla="*/ 51 w 91"/>
                <a:gd name="T17" fmla="*/ 34 h 45"/>
                <a:gd name="T18" fmla="*/ 45 w 91"/>
                <a:gd name="T19" fmla="*/ 33 h 45"/>
                <a:gd name="T20" fmla="*/ 31 w 91"/>
                <a:gd name="T21" fmla="*/ 39 h 45"/>
                <a:gd name="T22" fmla="*/ 27 w 91"/>
                <a:gd name="T23" fmla="*/ 45 h 45"/>
                <a:gd name="T24" fmla="*/ 15 w 91"/>
                <a:gd name="T25" fmla="*/ 45 h 45"/>
                <a:gd name="T26" fmla="*/ 3 w 91"/>
                <a:gd name="T27" fmla="*/ 37 h 45"/>
                <a:gd name="T28" fmla="*/ 0 w 91"/>
                <a:gd name="T29" fmla="*/ 27 h 45"/>
                <a:gd name="T30" fmla="*/ 3 w 91"/>
                <a:gd name="T31" fmla="*/ 19 h 45"/>
                <a:gd name="T32" fmla="*/ 4 w 91"/>
                <a:gd name="T33" fmla="*/ 19 h 45"/>
                <a:gd name="T34" fmla="*/ 7 w 91"/>
                <a:gd name="T35" fmla="*/ 21 h 45"/>
                <a:gd name="T36" fmla="*/ 12 w 91"/>
                <a:gd name="T37" fmla="*/ 21 h 45"/>
                <a:gd name="T38" fmla="*/ 15 w 91"/>
                <a:gd name="T39" fmla="*/ 18 h 45"/>
                <a:gd name="T40" fmla="*/ 15 w 91"/>
                <a:gd name="T41" fmla="*/ 15 h 45"/>
                <a:gd name="T42" fmla="*/ 18 w 91"/>
                <a:gd name="T43" fmla="*/ 15 h 45"/>
                <a:gd name="T44" fmla="*/ 19 w 91"/>
                <a:gd name="T45" fmla="*/ 12 h 45"/>
                <a:gd name="T46" fmla="*/ 19 w 91"/>
                <a:gd name="T47" fmla="*/ 9 h 45"/>
                <a:gd name="T48" fmla="*/ 21 w 91"/>
                <a:gd name="T49" fmla="*/ 7 h 45"/>
                <a:gd name="T50" fmla="*/ 24 w 91"/>
                <a:gd name="T51" fmla="*/ 6 h 45"/>
                <a:gd name="T52" fmla="*/ 27 w 91"/>
                <a:gd name="T53" fmla="*/ 1 h 45"/>
                <a:gd name="T54" fmla="*/ 30 w 91"/>
                <a:gd name="T55" fmla="*/ 1 h 45"/>
                <a:gd name="T56" fmla="*/ 31 w 91"/>
                <a:gd name="T57" fmla="*/ 0 h 45"/>
                <a:gd name="T58" fmla="*/ 36 w 91"/>
                <a:gd name="T59" fmla="*/ 1 h 45"/>
                <a:gd name="T60" fmla="*/ 42 w 91"/>
                <a:gd name="T61" fmla="*/ 0 h 45"/>
                <a:gd name="T62" fmla="*/ 49 w 91"/>
                <a:gd name="T63" fmla="*/ 7 h 45"/>
                <a:gd name="T64" fmla="*/ 52 w 91"/>
                <a:gd name="T65" fmla="*/ 7 h 45"/>
                <a:gd name="T66" fmla="*/ 55 w 91"/>
                <a:gd name="T67" fmla="*/ 6 h 45"/>
                <a:gd name="T68" fmla="*/ 58 w 91"/>
                <a:gd name="T69" fmla="*/ 3 h 45"/>
                <a:gd name="T70" fmla="*/ 63 w 91"/>
                <a:gd name="T71" fmla="*/ 3 h 45"/>
                <a:gd name="T72" fmla="*/ 67 w 91"/>
                <a:gd name="T73" fmla="*/ 6 h 45"/>
                <a:gd name="T74" fmla="*/ 72 w 91"/>
                <a:gd name="T75" fmla="*/ 3 h 45"/>
                <a:gd name="T76" fmla="*/ 81 w 91"/>
                <a:gd name="T77" fmla="*/ 3 h 45"/>
                <a:gd name="T78" fmla="*/ 88 w 91"/>
                <a:gd name="T79" fmla="*/ 9 h 45"/>
                <a:gd name="T80" fmla="*/ 91 w 91"/>
                <a:gd name="T81" fmla="*/ 10 h 45"/>
                <a:gd name="T82" fmla="*/ 87 w 91"/>
                <a:gd name="T83" fmla="*/ 28 h 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1"/>
                <a:gd name="T127" fmla="*/ 0 h 45"/>
                <a:gd name="T128" fmla="*/ 91 w 91"/>
                <a:gd name="T129" fmla="*/ 45 h 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1" h="45">
                  <a:moveTo>
                    <a:pt x="87" y="28"/>
                  </a:moveTo>
                  <a:lnTo>
                    <a:pt x="82" y="30"/>
                  </a:lnTo>
                  <a:lnTo>
                    <a:pt x="78" y="27"/>
                  </a:lnTo>
                  <a:lnTo>
                    <a:pt x="73" y="25"/>
                  </a:lnTo>
                  <a:lnTo>
                    <a:pt x="69" y="25"/>
                  </a:lnTo>
                  <a:lnTo>
                    <a:pt x="64" y="25"/>
                  </a:lnTo>
                  <a:lnTo>
                    <a:pt x="58" y="28"/>
                  </a:lnTo>
                  <a:lnTo>
                    <a:pt x="57" y="31"/>
                  </a:lnTo>
                  <a:lnTo>
                    <a:pt x="51" y="34"/>
                  </a:lnTo>
                  <a:lnTo>
                    <a:pt x="45" y="33"/>
                  </a:lnTo>
                  <a:lnTo>
                    <a:pt x="31" y="39"/>
                  </a:lnTo>
                  <a:lnTo>
                    <a:pt x="27" y="45"/>
                  </a:lnTo>
                  <a:lnTo>
                    <a:pt x="15" y="45"/>
                  </a:lnTo>
                  <a:lnTo>
                    <a:pt x="3" y="37"/>
                  </a:lnTo>
                  <a:lnTo>
                    <a:pt x="0" y="27"/>
                  </a:lnTo>
                  <a:lnTo>
                    <a:pt x="3" y="19"/>
                  </a:lnTo>
                  <a:lnTo>
                    <a:pt x="4" y="19"/>
                  </a:lnTo>
                  <a:lnTo>
                    <a:pt x="7" y="21"/>
                  </a:lnTo>
                  <a:lnTo>
                    <a:pt x="12" y="21"/>
                  </a:lnTo>
                  <a:lnTo>
                    <a:pt x="15" y="18"/>
                  </a:lnTo>
                  <a:lnTo>
                    <a:pt x="15" y="15"/>
                  </a:lnTo>
                  <a:lnTo>
                    <a:pt x="18" y="15"/>
                  </a:lnTo>
                  <a:lnTo>
                    <a:pt x="19" y="12"/>
                  </a:lnTo>
                  <a:lnTo>
                    <a:pt x="19" y="9"/>
                  </a:lnTo>
                  <a:lnTo>
                    <a:pt x="21" y="7"/>
                  </a:lnTo>
                  <a:lnTo>
                    <a:pt x="24" y="6"/>
                  </a:lnTo>
                  <a:lnTo>
                    <a:pt x="27" y="1"/>
                  </a:lnTo>
                  <a:lnTo>
                    <a:pt x="30" y="1"/>
                  </a:lnTo>
                  <a:lnTo>
                    <a:pt x="31" y="0"/>
                  </a:lnTo>
                  <a:lnTo>
                    <a:pt x="36" y="1"/>
                  </a:lnTo>
                  <a:lnTo>
                    <a:pt x="42" y="0"/>
                  </a:lnTo>
                  <a:lnTo>
                    <a:pt x="49" y="7"/>
                  </a:lnTo>
                  <a:lnTo>
                    <a:pt x="52" y="7"/>
                  </a:lnTo>
                  <a:lnTo>
                    <a:pt x="55" y="6"/>
                  </a:lnTo>
                  <a:lnTo>
                    <a:pt x="58" y="3"/>
                  </a:lnTo>
                  <a:lnTo>
                    <a:pt x="63" y="3"/>
                  </a:lnTo>
                  <a:lnTo>
                    <a:pt x="67" y="6"/>
                  </a:lnTo>
                  <a:lnTo>
                    <a:pt x="72" y="3"/>
                  </a:lnTo>
                  <a:lnTo>
                    <a:pt x="81" y="3"/>
                  </a:lnTo>
                  <a:lnTo>
                    <a:pt x="88" y="9"/>
                  </a:lnTo>
                  <a:lnTo>
                    <a:pt x="91" y="10"/>
                  </a:lnTo>
                  <a:lnTo>
                    <a:pt x="87" y="28"/>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90" name="Freeform 964"/>
            <p:cNvSpPr>
              <a:spLocks/>
            </p:cNvSpPr>
            <p:nvPr/>
          </p:nvSpPr>
          <p:spPr bwMode="auto">
            <a:xfrm>
              <a:off x="2896" y="1825"/>
              <a:ext cx="5" cy="10"/>
            </a:xfrm>
            <a:custGeom>
              <a:avLst/>
              <a:gdLst>
                <a:gd name="T0" fmla="*/ 3 w 5"/>
                <a:gd name="T1" fmla="*/ 10 h 10"/>
                <a:gd name="T2" fmla="*/ 5 w 5"/>
                <a:gd name="T3" fmla="*/ 7 h 10"/>
                <a:gd name="T4" fmla="*/ 5 w 5"/>
                <a:gd name="T5" fmla="*/ 1 h 10"/>
                <a:gd name="T6" fmla="*/ 2 w 5"/>
                <a:gd name="T7" fmla="*/ 0 h 10"/>
                <a:gd name="T8" fmla="*/ 0 w 5"/>
                <a:gd name="T9" fmla="*/ 6 h 10"/>
                <a:gd name="T10" fmla="*/ 3 w 5"/>
                <a:gd name="T11" fmla="*/ 10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3" y="10"/>
                  </a:moveTo>
                  <a:lnTo>
                    <a:pt x="5" y="7"/>
                  </a:lnTo>
                  <a:lnTo>
                    <a:pt x="5" y="1"/>
                  </a:lnTo>
                  <a:lnTo>
                    <a:pt x="2" y="0"/>
                  </a:lnTo>
                  <a:lnTo>
                    <a:pt x="0" y="6"/>
                  </a:lnTo>
                  <a:lnTo>
                    <a:pt x="3" y="1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91" name="Freeform 965"/>
            <p:cNvSpPr>
              <a:spLocks/>
            </p:cNvSpPr>
            <p:nvPr/>
          </p:nvSpPr>
          <p:spPr bwMode="auto">
            <a:xfrm>
              <a:off x="3332" y="2052"/>
              <a:ext cx="118" cy="103"/>
            </a:xfrm>
            <a:custGeom>
              <a:avLst/>
              <a:gdLst>
                <a:gd name="T0" fmla="*/ 94 w 118"/>
                <a:gd name="T1" fmla="*/ 60 h 103"/>
                <a:gd name="T2" fmla="*/ 99 w 118"/>
                <a:gd name="T3" fmla="*/ 20 h 103"/>
                <a:gd name="T4" fmla="*/ 114 w 118"/>
                <a:gd name="T5" fmla="*/ 8 h 103"/>
                <a:gd name="T6" fmla="*/ 115 w 118"/>
                <a:gd name="T7" fmla="*/ 5 h 103"/>
                <a:gd name="T8" fmla="*/ 115 w 118"/>
                <a:gd name="T9" fmla="*/ 2 h 103"/>
                <a:gd name="T10" fmla="*/ 114 w 118"/>
                <a:gd name="T11" fmla="*/ 0 h 103"/>
                <a:gd name="T12" fmla="*/ 106 w 118"/>
                <a:gd name="T13" fmla="*/ 5 h 103"/>
                <a:gd name="T14" fmla="*/ 91 w 118"/>
                <a:gd name="T15" fmla="*/ 5 h 103"/>
                <a:gd name="T16" fmla="*/ 79 w 118"/>
                <a:gd name="T17" fmla="*/ 11 h 103"/>
                <a:gd name="T18" fmla="*/ 73 w 118"/>
                <a:gd name="T19" fmla="*/ 12 h 103"/>
                <a:gd name="T20" fmla="*/ 55 w 118"/>
                <a:gd name="T21" fmla="*/ 14 h 103"/>
                <a:gd name="T22" fmla="*/ 49 w 118"/>
                <a:gd name="T23" fmla="*/ 9 h 103"/>
                <a:gd name="T24" fmla="*/ 36 w 118"/>
                <a:gd name="T25" fmla="*/ 14 h 103"/>
                <a:gd name="T26" fmla="*/ 30 w 118"/>
                <a:gd name="T27" fmla="*/ 14 h 103"/>
                <a:gd name="T28" fmla="*/ 27 w 118"/>
                <a:gd name="T29" fmla="*/ 14 h 103"/>
                <a:gd name="T30" fmla="*/ 26 w 118"/>
                <a:gd name="T31" fmla="*/ 12 h 103"/>
                <a:gd name="T32" fmla="*/ 21 w 118"/>
                <a:gd name="T33" fmla="*/ 11 h 103"/>
                <a:gd name="T34" fmla="*/ 20 w 118"/>
                <a:gd name="T35" fmla="*/ 15 h 103"/>
                <a:gd name="T36" fmla="*/ 21 w 118"/>
                <a:gd name="T37" fmla="*/ 23 h 103"/>
                <a:gd name="T38" fmla="*/ 18 w 118"/>
                <a:gd name="T39" fmla="*/ 24 h 103"/>
                <a:gd name="T40" fmla="*/ 15 w 118"/>
                <a:gd name="T41" fmla="*/ 29 h 103"/>
                <a:gd name="T42" fmla="*/ 12 w 118"/>
                <a:gd name="T43" fmla="*/ 30 h 103"/>
                <a:gd name="T44" fmla="*/ 11 w 118"/>
                <a:gd name="T45" fmla="*/ 30 h 103"/>
                <a:gd name="T46" fmla="*/ 8 w 118"/>
                <a:gd name="T47" fmla="*/ 29 h 103"/>
                <a:gd name="T48" fmla="*/ 6 w 118"/>
                <a:gd name="T49" fmla="*/ 38 h 103"/>
                <a:gd name="T50" fmla="*/ 9 w 118"/>
                <a:gd name="T51" fmla="*/ 42 h 103"/>
                <a:gd name="T52" fmla="*/ 8 w 118"/>
                <a:gd name="T53" fmla="*/ 51 h 103"/>
                <a:gd name="T54" fmla="*/ 14 w 118"/>
                <a:gd name="T55" fmla="*/ 56 h 103"/>
                <a:gd name="T56" fmla="*/ 17 w 118"/>
                <a:gd name="T57" fmla="*/ 56 h 103"/>
                <a:gd name="T58" fmla="*/ 18 w 118"/>
                <a:gd name="T59" fmla="*/ 57 h 103"/>
                <a:gd name="T60" fmla="*/ 15 w 118"/>
                <a:gd name="T61" fmla="*/ 57 h 103"/>
                <a:gd name="T62" fmla="*/ 18 w 118"/>
                <a:gd name="T63" fmla="*/ 59 h 103"/>
                <a:gd name="T64" fmla="*/ 20 w 118"/>
                <a:gd name="T65" fmla="*/ 60 h 103"/>
                <a:gd name="T66" fmla="*/ 20 w 118"/>
                <a:gd name="T67" fmla="*/ 63 h 103"/>
                <a:gd name="T68" fmla="*/ 21 w 118"/>
                <a:gd name="T69" fmla="*/ 65 h 103"/>
                <a:gd name="T70" fmla="*/ 20 w 118"/>
                <a:gd name="T71" fmla="*/ 68 h 103"/>
                <a:gd name="T72" fmla="*/ 17 w 118"/>
                <a:gd name="T73" fmla="*/ 68 h 103"/>
                <a:gd name="T74" fmla="*/ 15 w 118"/>
                <a:gd name="T75" fmla="*/ 71 h 103"/>
                <a:gd name="T76" fmla="*/ 15 w 118"/>
                <a:gd name="T77" fmla="*/ 72 h 103"/>
                <a:gd name="T78" fmla="*/ 17 w 118"/>
                <a:gd name="T79" fmla="*/ 74 h 103"/>
                <a:gd name="T80" fmla="*/ 14 w 118"/>
                <a:gd name="T81" fmla="*/ 72 h 103"/>
                <a:gd name="T82" fmla="*/ 9 w 118"/>
                <a:gd name="T83" fmla="*/ 75 h 103"/>
                <a:gd name="T84" fmla="*/ 9 w 118"/>
                <a:gd name="T85" fmla="*/ 78 h 103"/>
                <a:gd name="T86" fmla="*/ 6 w 118"/>
                <a:gd name="T87" fmla="*/ 82 h 103"/>
                <a:gd name="T88" fmla="*/ 2 w 118"/>
                <a:gd name="T89" fmla="*/ 85 h 103"/>
                <a:gd name="T90" fmla="*/ 2 w 118"/>
                <a:gd name="T91" fmla="*/ 90 h 103"/>
                <a:gd name="T92" fmla="*/ 2 w 118"/>
                <a:gd name="T93" fmla="*/ 94 h 103"/>
                <a:gd name="T94" fmla="*/ 3 w 118"/>
                <a:gd name="T95" fmla="*/ 94 h 103"/>
                <a:gd name="T96" fmla="*/ 8 w 118"/>
                <a:gd name="T97" fmla="*/ 99 h 103"/>
                <a:gd name="T98" fmla="*/ 17 w 118"/>
                <a:gd name="T99" fmla="*/ 103 h 103"/>
                <a:gd name="T100" fmla="*/ 55 w 118"/>
                <a:gd name="T101" fmla="*/ 82 h 1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8"/>
                <a:gd name="T154" fmla="*/ 0 h 103"/>
                <a:gd name="T155" fmla="*/ 118 w 118"/>
                <a:gd name="T156" fmla="*/ 103 h 1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8" h="103">
                  <a:moveTo>
                    <a:pt x="55" y="82"/>
                  </a:moveTo>
                  <a:lnTo>
                    <a:pt x="94" y="60"/>
                  </a:lnTo>
                  <a:lnTo>
                    <a:pt x="97" y="53"/>
                  </a:lnTo>
                  <a:lnTo>
                    <a:pt x="99" y="20"/>
                  </a:lnTo>
                  <a:lnTo>
                    <a:pt x="108" y="17"/>
                  </a:lnTo>
                  <a:lnTo>
                    <a:pt x="114" y="8"/>
                  </a:lnTo>
                  <a:lnTo>
                    <a:pt x="118" y="5"/>
                  </a:lnTo>
                  <a:lnTo>
                    <a:pt x="115" y="5"/>
                  </a:lnTo>
                  <a:lnTo>
                    <a:pt x="115" y="3"/>
                  </a:lnTo>
                  <a:lnTo>
                    <a:pt x="115" y="2"/>
                  </a:lnTo>
                  <a:lnTo>
                    <a:pt x="114" y="2"/>
                  </a:lnTo>
                  <a:lnTo>
                    <a:pt x="114" y="0"/>
                  </a:lnTo>
                  <a:lnTo>
                    <a:pt x="111" y="3"/>
                  </a:lnTo>
                  <a:lnTo>
                    <a:pt x="106" y="5"/>
                  </a:lnTo>
                  <a:lnTo>
                    <a:pt x="94" y="6"/>
                  </a:lnTo>
                  <a:lnTo>
                    <a:pt x="91" y="5"/>
                  </a:lnTo>
                  <a:lnTo>
                    <a:pt x="84" y="6"/>
                  </a:lnTo>
                  <a:lnTo>
                    <a:pt x="79" y="11"/>
                  </a:lnTo>
                  <a:lnTo>
                    <a:pt x="75" y="11"/>
                  </a:lnTo>
                  <a:lnTo>
                    <a:pt x="73" y="12"/>
                  </a:lnTo>
                  <a:lnTo>
                    <a:pt x="63" y="14"/>
                  </a:lnTo>
                  <a:lnTo>
                    <a:pt x="55" y="14"/>
                  </a:lnTo>
                  <a:lnTo>
                    <a:pt x="51" y="9"/>
                  </a:lnTo>
                  <a:lnTo>
                    <a:pt x="49" y="9"/>
                  </a:lnTo>
                  <a:lnTo>
                    <a:pt x="45" y="9"/>
                  </a:lnTo>
                  <a:lnTo>
                    <a:pt x="36" y="14"/>
                  </a:lnTo>
                  <a:lnTo>
                    <a:pt x="34" y="15"/>
                  </a:lnTo>
                  <a:lnTo>
                    <a:pt x="30" y="14"/>
                  </a:lnTo>
                  <a:lnTo>
                    <a:pt x="27" y="15"/>
                  </a:lnTo>
                  <a:lnTo>
                    <a:pt x="27" y="14"/>
                  </a:lnTo>
                  <a:lnTo>
                    <a:pt x="27" y="12"/>
                  </a:lnTo>
                  <a:lnTo>
                    <a:pt x="26" y="12"/>
                  </a:lnTo>
                  <a:lnTo>
                    <a:pt x="23" y="12"/>
                  </a:lnTo>
                  <a:lnTo>
                    <a:pt x="21" y="11"/>
                  </a:lnTo>
                  <a:lnTo>
                    <a:pt x="20" y="14"/>
                  </a:lnTo>
                  <a:lnTo>
                    <a:pt x="20" y="15"/>
                  </a:lnTo>
                  <a:lnTo>
                    <a:pt x="18" y="18"/>
                  </a:lnTo>
                  <a:lnTo>
                    <a:pt x="21" y="23"/>
                  </a:lnTo>
                  <a:lnTo>
                    <a:pt x="21" y="24"/>
                  </a:lnTo>
                  <a:lnTo>
                    <a:pt x="18" y="24"/>
                  </a:lnTo>
                  <a:lnTo>
                    <a:pt x="15" y="24"/>
                  </a:lnTo>
                  <a:lnTo>
                    <a:pt x="15" y="29"/>
                  </a:lnTo>
                  <a:lnTo>
                    <a:pt x="14" y="30"/>
                  </a:lnTo>
                  <a:lnTo>
                    <a:pt x="12" y="30"/>
                  </a:lnTo>
                  <a:lnTo>
                    <a:pt x="12" y="32"/>
                  </a:lnTo>
                  <a:lnTo>
                    <a:pt x="11" y="30"/>
                  </a:lnTo>
                  <a:lnTo>
                    <a:pt x="9" y="29"/>
                  </a:lnTo>
                  <a:lnTo>
                    <a:pt x="8" y="29"/>
                  </a:lnTo>
                  <a:lnTo>
                    <a:pt x="8" y="33"/>
                  </a:lnTo>
                  <a:lnTo>
                    <a:pt x="6" y="38"/>
                  </a:lnTo>
                  <a:lnTo>
                    <a:pt x="8" y="38"/>
                  </a:lnTo>
                  <a:lnTo>
                    <a:pt x="9" y="42"/>
                  </a:lnTo>
                  <a:lnTo>
                    <a:pt x="9" y="48"/>
                  </a:lnTo>
                  <a:lnTo>
                    <a:pt x="8" y="51"/>
                  </a:lnTo>
                  <a:lnTo>
                    <a:pt x="9" y="56"/>
                  </a:lnTo>
                  <a:lnTo>
                    <a:pt x="14" y="56"/>
                  </a:lnTo>
                  <a:lnTo>
                    <a:pt x="15" y="54"/>
                  </a:lnTo>
                  <a:lnTo>
                    <a:pt x="17" y="56"/>
                  </a:lnTo>
                  <a:lnTo>
                    <a:pt x="18" y="56"/>
                  </a:lnTo>
                  <a:lnTo>
                    <a:pt x="18" y="57"/>
                  </a:lnTo>
                  <a:lnTo>
                    <a:pt x="17" y="57"/>
                  </a:lnTo>
                  <a:lnTo>
                    <a:pt x="15" y="57"/>
                  </a:lnTo>
                  <a:lnTo>
                    <a:pt x="15" y="59"/>
                  </a:lnTo>
                  <a:lnTo>
                    <a:pt x="18" y="59"/>
                  </a:lnTo>
                  <a:lnTo>
                    <a:pt x="18" y="60"/>
                  </a:lnTo>
                  <a:lnTo>
                    <a:pt x="20" y="60"/>
                  </a:lnTo>
                  <a:lnTo>
                    <a:pt x="20" y="62"/>
                  </a:lnTo>
                  <a:lnTo>
                    <a:pt x="20" y="63"/>
                  </a:lnTo>
                  <a:lnTo>
                    <a:pt x="20" y="65"/>
                  </a:lnTo>
                  <a:lnTo>
                    <a:pt x="21" y="65"/>
                  </a:lnTo>
                  <a:lnTo>
                    <a:pt x="20" y="66"/>
                  </a:lnTo>
                  <a:lnTo>
                    <a:pt x="20" y="68"/>
                  </a:lnTo>
                  <a:lnTo>
                    <a:pt x="18" y="68"/>
                  </a:lnTo>
                  <a:lnTo>
                    <a:pt x="17" y="68"/>
                  </a:lnTo>
                  <a:lnTo>
                    <a:pt x="15" y="69"/>
                  </a:lnTo>
                  <a:lnTo>
                    <a:pt x="15" y="71"/>
                  </a:lnTo>
                  <a:lnTo>
                    <a:pt x="14" y="71"/>
                  </a:lnTo>
                  <a:lnTo>
                    <a:pt x="15" y="72"/>
                  </a:lnTo>
                  <a:lnTo>
                    <a:pt x="17" y="72"/>
                  </a:lnTo>
                  <a:lnTo>
                    <a:pt x="17" y="74"/>
                  </a:lnTo>
                  <a:lnTo>
                    <a:pt x="15" y="74"/>
                  </a:lnTo>
                  <a:lnTo>
                    <a:pt x="14" y="72"/>
                  </a:lnTo>
                  <a:lnTo>
                    <a:pt x="11" y="74"/>
                  </a:lnTo>
                  <a:lnTo>
                    <a:pt x="9" y="75"/>
                  </a:lnTo>
                  <a:lnTo>
                    <a:pt x="8" y="76"/>
                  </a:lnTo>
                  <a:lnTo>
                    <a:pt x="9" y="78"/>
                  </a:lnTo>
                  <a:lnTo>
                    <a:pt x="9" y="79"/>
                  </a:lnTo>
                  <a:lnTo>
                    <a:pt x="6" y="82"/>
                  </a:lnTo>
                  <a:lnTo>
                    <a:pt x="5" y="82"/>
                  </a:lnTo>
                  <a:lnTo>
                    <a:pt x="2" y="85"/>
                  </a:lnTo>
                  <a:lnTo>
                    <a:pt x="2" y="88"/>
                  </a:lnTo>
                  <a:lnTo>
                    <a:pt x="2" y="90"/>
                  </a:lnTo>
                  <a:lnTo>
                    <a:pt x="2" y="91"/>
                  </a:lnTo>
                  <a:lnTo>
                    <a:pt x="2" y="94"/>
                  </a:lnTo>
                  <a:lnTo>
                    <a:pt x="0" y="96"/>
                  </a:lnTo>
                  <a:lnTo>
                    <a:pt x="3" y="94"/>
                  </a:lnTo>
                  <a:lnTo>
                    <a:pt x="5" y="96"/>
                  </a:lnTo>
                  <a:lnTo>
                    <a:pt x="8" y="99"/>
                  </a:lnTo>
                  <a:lnTo>
                    <a:pt x="14" y="103"/>
                  </a:lnTo>
                  <a:lnTo>
                    <a:pt x="17" y="103"/>
                  </a:lnTo>
                  <a:lnTo>
                    <a:pt x="20" y="103"/>
                  </a:lnTo>
                  <a:lnTo>
                    <a:pt x="55" y="8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92" name="Freeform 966"/>
            <p:cNvSpPr>
              <a:spLocks/>
            </p:cNvSpPr>
            <p:nvPr/>
          </p:nvSpPr>
          <p:spPr bwMode="auto">
            <a:xfrm>
              <a:off x="3751" y="2030"/>
              <a:ext cx="241" cy="182"/>
            </a:xfrm>
            <a:custGeom>
              <a:avLst/>
              <a:gdLst>
                <a:gd name="T0" fmla="*/ 21 w 241"/>
                <a:gd name="T1" fmla="*/ 148 h 182"/>
                <a:gd name="T2" fmla="*/ 5 w 241"/>
                <a:gd name="T3" fmla="*/ 136 h 182"/>
                <a:gd name="T4" fmla="*/ 5 w 241"/>
                <a:gd name="T5" fmla="*/ 98 h 182"/>
                <a:gd name="T6" fmla="*/ 8 w 241"/>
                <a:gd name="T7" fmla="*/ 81 h 182"/>
                <a:gd name="T8" fmla="*/ 18 w 241"/>
                <a:gd name="T9" fmla="*/ 63 h 182"/>
                <a:gd name="T10" fmla="*/ 29 w 241"/>
                <a:gd name="T11" fmla="*/ 64 h 182"/>
                <a:gd name="T12" fmla="*/ 39 w 241"/>
                <a:gd name="T13" fmla="*/ 66 h 182"/>
                <a:gd name="T14" fmla="*/ 47 w 241"/>
                <a:gd name="T15" fmla="*/ 58 h 182"/>
                <a:gd name="T16" fmla="*/ 48 w 241"/>
                <a:gd name="T17" fmla="*/ 54 h 182"/>
                <a:gd name="T18" fmla="*/ 62 w 241"/>
                <a:gd name="T19" fmla="*/ 48 h 182"/>
                <a:gd name="T20" fmla="*/ 69 w 241"/>
                <a:gd name="T21" fmla="*/ 37 h 182"/>
                <a:gd name="T22" fmla="*/ 72 w 241"/>
                <a:gd name="T23" fmla="*/ 27 h 182"/>
                <a:gd name="T24" fmla="*/ 80 w 241"/>
                <a:gd name="T25" fmla="*/ 25 h 182"/>
                <a:gd name="T26" fmla="*/ 86 w 241"/>
                <a:gd name="T27" fmla="*/ 19 h 182"/>
                <a:gd name="T28" fmla="*/ 111 w 241"/>
                <a:gd name="T29" fmla="*/ 22 h 182"/>
                <a:gd name="T30" fmla="*/ 121 w 241"/>
                <a:gd name="T31" fmla="*/ 24 h 182"/>
                <a:gd name="T32" fmla="*/ 132 w 241"/>
                <a:gd name="T33" fmla="*/ 28 h 182"/>
                <a:gd name="T34" fmla="*/ 144 w 241"/>
                <a:gd name="T35" fmla="*/ 25 h 182"/>
                <a:gd name="T36" fmla="*/ 150 w 241"/>
                <a:gd name="T37" fmla="*/ 24 h 182"/>
                <a:gd name="T38" fmla="*/ 153 w 241"/>
                <a:gd name="T39" fmla="*/ 18 h 182"/>
                <a:gd name="T40" fmla="*/ 162 w 241"/>
                <a:gd name="T41" fmla="*/ 19 h 182"/>
                <a:gd name="T42" fmla="*/ 163 w 241"/>
                <a:gd name="T43" fmla="*/ 12 h 182"/>
                <a:gd name="T44" fmla="*/ 172 w 241"/>
                <a:gd name="T45" fmla="*/ 0 h 182"/>
                <a:gd name="T46" fmla="*/ 183 w 241"/>
                <a:gd name="T47" fmla="*/ 3 h 182"/>
                <a:gd name="T48" fmla="*/ 181 w 241"/>
                <a:gd name="T49" fmla="*/ 10 h 182"/>
                <a:gd name="T50" fmla="*/ 186 w 241"/>
                <a:gd name="T51" fmla="*/ 12 h 182"/>
                <a:gd name="T52" fmla="*/ 184 w 241"/>
                <a:gd name="T53" fmla="*/ 19 h 182"/>
                <a:gd name="T54" fmla="*/ 187 w 241"/>
                <a:gd name="T55" fmla="*/ 36 h 182"/>
                <a:gd name="T56" fmla="*/ 207 w 241"/>
                <a:gd name="T57" fmla="*/ 27 h 182"/>
                <a:gd name="T58" fmla="*/ 216 w 241"/>
                <a:gd name="T59" fmla="*/ 22 h 182"/>
                <a:gd name="T60" fmla="*/ 223 w 241"/>
                <a:gd name="T61" fmla="*/ 24 h 182"/>
                <a:gd name="T62" fmla="*/ 237 w 241"/>
                <a:gd name="T63" fmla="*/ 22 h 182"/>
                <a:gd name="T64" fmla="*/ 241 w 241"/>
                <a:gd name="T65" fmla="*/ 25 h 182"/>
                <a:gd name="T66" fmla="*/ 238 w 241"/>
                <a:gd name="T67" fmla="*/ 24 h 182"/>
                <a:gd name="T68" fmla="*/ 237 w 241"/>
                <a:gd name="T69" fmla="*/ 28 h 182"/>
                <a:gd name="T70" fmla="*/ 234 w 241"/>
                <a:gd name="T71" fmla="*/ 33 h 182"/>
                <a:gd name="T72" fmla="*/ 225 w 241"/>
                <a:gd name="T73" fmla="*/ 33 h 182"/>
                <a:gd name="T74" fmla="*/ 199 w 241"/>
                <a:gd name="T75" fmla="*/ 36 h 182"/>
                <a:gd name="T76" fmla="*/ 195 w 241"/>
                <a:gd name="T77" fmla="*/ 39 h 182"/>
                <a:gd name="T78" fmla="*/ 189 w 241"/>
                <a:gd name="T79" fmla="*/ 42 h 182"/>
                <a:gd name="T80" fmla="*/ 181 w 241"/>
                <a:gd name="T81" fmla="*/ 49 h 182"/>
                <a:gd name="T82" fmla="*/ 187 w 241"/>
                <a:gd name="T83" fmla="*/ 66 h 182"/>
                <a:gd name="T84" fmla="*/ 178 w 241"/>
                <a:gd name="T85" fmla="*/ 81 h 182"/>
                <a:gd name="T86" fmla="*/ 180 w 241"/>
                <a:gd name="T87" fmla="*/ 85 h 182"/>
                <a:gd name="T88" fmla="*/ 171 w 241"/>
                <a:gd name="T89" fmla="*/ 93 h 182"/>
                <a:gd name="T90" fmla="*/ 162 w 241"/>
                <a:gd name="T91" fmla="*/ 97 h 182"/>
                <a:gd name="T92" fmla="*/ 159 w 241"/>
                <a:gd name="T93" fmla="*/ 109 h 182"/>
                <a:gd name="T94" fmla="*/ 150 w 241"/>
                <a:gd name="T95" fmla="*/ 115 h 182"/>
                <a:gd name="T96" fmla="*/ 147 w 241"/>
                <a:gd name="T97" fmla="*/ 122 h 182"/>
                <a:gd name="T98" fmla="*/ 139 w 241"/>
                <a:gd name="T99" fmla="*/ 139 h 182"/>
                <a:gd name="T100" fmla="*/ 135 w 241"/>
                <a:gd name="T101" fmla="*/ 136 h 182"/>
                <a:gd name="T102" fmla="*/ 129 w 241"/>
                <a:gd name="T103" fmla="*/ 136 h 182"/>
                <a:gd name="T104" fmla="*/ 120 w 241"/>
                <a:gd name="T105" fmla="*/ 142 h 182"/>
                <a:gd name="T106" fmla="*/ 121 w 241"/>
                <a:gd name="T107" fmla="*/ 145 h 182"/>
                <a:gd name="T108" fmla="*/ 106 w 241"/>
                <a:gd name="T109" fmla="*/ 146 h 182"/>
                <a:gd name="T110" fmla="*/ 99 w 241"/>
                <a:gd name="T111" fmla="*/ 161 h 182"/>
                <a:gd name="T112" fmla="*/ 99 w 241"/>
                <a:gd name="T113" fmla="*/ 172 h 182"/>
                <a:gd name="T114" fmla="*/ 63 w 241"/>
                <a:gd name="T115" fmla="*/ 179 h 182"/>
                <a:gd name="T116" fmla="*/ 36 w 241"/>
                <a:gd name="T117" fmla="*/ 181 h 18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1"/>
                <a:gd name="T178" fmla="*/ 0 h 182"/>
                <a:gd name="T179" fmla="*/ 241 w 241"/>
                <a:gd name="T180" fmla="*/ 182 h 18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1" h="182">
                  <a:moveTo>
                    <a:pt x="8" y="173"/>
                  </a:moveTo>
                  <a:lnTo>
                    <a:pt x="18" y="158"/>
                  </a:lnTo>
                  <a:lnTo>
                    <a:pt x="21" y="152"/>
                  </a:lnTo>
                  <a:lnTo>
                    <a:pt x="21" y="148"/>
                  </a:lnTo>
                  <a:lnTo>
                    <a:pt x="18" y="143"/>
                  </a:lnTo>
                  <a:lnTo>
                    <a:pt x="15" y="140"/>
                  </a:lnTo>
                  <a:lnTo>
                    <a:pt x="8" y="139"/>
                  </a:lnTo>
                  <a:lnTo>
                    <a:pt x="5" y="136"/>
                  </a:lnTo>
                  <a:lnTo>
                    <a:pt x="5" y="121"/>
                  </a:lnTo>
                  <a:lnTo>
                    <a:pt x="2" y="112"/>
                  </a:lnTo>
                  <a:lnTo>
                    <a:pt x="5" y="101"/>
                  </a:lnTo>
                  <a:lnTo>
                    <a:pt x="5" y="98"/>
                  </a:lnTo>
                  <a:lnTo>
                    <a:pt x="0" y="97"/>
                  </a:lnTo>
                  <a:lnTo>
                    <a:pt x="0" y="88"/>
                  </a:lnTo>
                  <a:lnTo>
                    <a:pt x="8" y="85"/>
                  </a:lnTo>
                  <a:lnTo>
                    <a:pt x="8" y="81"/>
                  </a:lnTo>
                  <a:lnTo>
                    <a:pt x="11" y="73"/>
                  </a:lnTo>
                  <a:lnTo>
                    <a:pt x="14" y="58"/>
                  </a:lnTo>
                  <a:lnTo>
                    <a:pt x="17" y="61"/>
                  </a:lnTo>
                  <a:lnTo>
                    <a:pt x="18" y="63"/>
                  </a:lnTo>
                  <a:lnTo>
                    <a:pt x="21" y="63"/>
                  </a:lnTo>
                  <a:lnTo>
                    <a:pt x="26" y="63"/>
                  </a:lnTo>
                  <a:lnTo>
                    <a:pt x="27" y="64"/>
                  </a:lnTo>
                  <a:lnTo>
                    <a:pt x="29" y="64"/>
                  </a:lnTo>
                  <a:lnTo>
                    <a:pt x="30" y="67"/>
                  </a:lnTo>
                  <a:lnTo>
                    <a:pt x="32" y="67"/>
                  </a:lnTo>
                  <a:lnTo>
                    <a:pt x="35" y="66"/>
                  </a:lnTo>
                  <a:lnTo>
                    <a:pt x="39" y="66"/>
                  </a:lnTo>
                  <a:lnTo>
                    <a:pt x="41" y="64"/>
                  </a:lnTo>
                  <a:lnTo>
                    <a:pt x="44" y="63"/>
                  </a:lnTo>
                  <a:lnTo>
                    <a:pt x="45" y="58"/>
                  </a:lnTo>
                  <a:lnTo>
                    <a:pt x="47" y="58"/>
                  </a:lnTo>
                  <a:lnTo>
                    <a:pt x="47" y="57"/>
                  </a:lnTo>
                  <a:lnTo>
                    <a:pt x="45" y="55"/>
                  </a:lnTo>
                  <a:lnTo>
                    <a:pt x="45" y="54"/>
                  </a:lnTo>
                  <a:lnTo>
                    <a:pt x="48" y="54"/>
                  </a:lnTo>
                  <a:lnTo>
                    <a:pt x="56" y="52"/>
                  </a:lnTo>
                  <a:lnTo>
                    <a:pt x="57" y="51"/>
                  </a:lnTo>
                  <a:lnTo>
                    <a:pt x="60" y="49"/>
                  </a:lnTo>
                  <a:lnTo>
                    <a:pt x="62" y="48"/>
                  </a:lnTo>
                  <a:lnTo>
                    <a:pt x="65" y="48"/>
                  </a:lnTo>
                  <a:lnTo>
                    <a:pt x="69" y="45"/>
                  </a:lnTo>
                  <a:lnTo>
                    <a:pt x="69" y="43"/>
                  </a:lnTo>
                  <a:lnTo>
                    <a:pt x="69" y="37"/>
                  </a:lnTo>
                  <a:lnTo>
                    <a:pt x="71" y="36"/>
                  </a:lnTo>
                  <a:lnTo>
                    <a:pt x="72" y="30"/>
                  </a:lnTo>
                  <a:lnTo>
                    <a:pt x="72" y="28"/>
                  </a:lnTo>
                  <a:lnTo>
                    <a:pt x="72" y="27"/>
                  </a:lnTo>
                  <a:lnTo>
                    <a:pt x="74" y="27"/>
                  </a:lnTo>
                  <a:lnTo>
                    <a:pt x="75" y="25"/>
                  </a:lnTo>
                  <a:lnTo>
                    <a:pt x="78" y="24"/>
                  </a:lnTo>
                  <a:lnTo>
                    <a:pt x="80" y="25"/>
                  </a:lnTo>
                  <a:lnTo>
                    <a:pt x="84" y="24"/>
                  </a:lnTo>
                  <a:lnTo>
                    <a:pt x="86" y="24"/>
                  </a:lnTo>
                  <a:lnTo>
                    <a:pt x="86" y="22"/>
                  </a:lnTo>
                  <a:lnTo>
                    <a:pt x="86" y="19"/>
                  </a:lnTo>
                  <a:lnTo>
                    <a:pt x="87" y="19"/>
                  </a:lnTo>
                  <a:lnTo>
                    <a:pt x="90" y="19"/>
                  </a:lnTo>
                  <a:lnTo>
                    <a:pt x="97" y="22"/>
                  </a:lnTo>
                  <a:lnTo>
                    <a:pt x="111" y="22"/>
                  </a:lnTo>
                  <a:lnTo>
                    <a:pt x="112" y="24"/>
                  </a:lnTo>
                  <a:lnTo>
                    <a:pt x="114" y="25"/>
                  </a:lnTo>
                  <a:lnTo>
                    <a:pt x="118" y="24"/>
                  </a:lnTo>
                  <a:lnTo>
                    <a:pt x="121" y="24"/>
                  </a:lnTo>
                  <a:lnTo>
                    <a:pt x="127" y="30"/>
                  </a:lnTo>
                  <a:lnTo>
                    <a:pt x="129" y="30"/>
                  </a:lnTo>
                  <a:lnTo>
                    <a:pt x="132" y="30"/>
                  </a:lnTo>
                  <a:lnTo>
                    <a:pt x="132" y="28"/>
                  </a:lnTo>
                  <a:lnTo>
                    <a:pt x="138" y="25"/>
                  </a:lnTo>
                  <a:lnTo>
                    <a:pt x="139" y="25"/>
                  </a:lnTo>
                  <a:lnTo>
                    <a:pt x="142" y="24"/>
                  </a:lnTo>
                  <a:lnTo>
                    <a:pt x="144" y="25"/>
                  </a:lnTo>
                  <a:lnTo>
                    <a:pt x="148" y="27"/>
                  </a:lnTo>
                  <a:lnTo>
                    <a:pt x="150" y="27"/>
                  </a:lnTo>
                  <a:lnTo>
                    <a:pt x="150" y="25"/>
                  </a:lnTo>
                  <a:lnTo>
                    <a:pt x="150" y="24"/>
                  </a:lnTo>
                  <a:lnTo>
                    <a:pt x="150" y="22"/>
                  </a:lnTo>
                  <a:lnTo>
                    <a:pt x="150" y="21"/>
                  </a:lnTo>
                  <a:lnTo>
                    <a:pt x="151" y="18"/>
                  </a:lnTo>
                  <a:lnTo>
                    <a:pt x="153" y="18"/>
                  </a:lnTo>
                  <a:lnTo>
                    <a:pt x="156" y="18"/>
                  </a:lnTo>
                  <a:lnTo>
                    <a:pt x="157" y="18"/>
                  </a:lnTo>
                  <a:lnTo>
                    <a:pt x="160" y="19"/>
                  </a:lnTo>
                  <a:lnTo>
                    <a:pt x="162" y="19"/>
                  </a:lnTo>
                  <a:lnTo>
                    <a:pt x="165" y="16"/>
                  </a:lnTo>
                  <a:lnTo>
                    <a:pt x="165" y="15"/>
                  </a:lnTo>
                  <a:lnTo>
                    <a:pt x="163" y="13"/>
                  </a:lnTo>
                  <a:lnTo>
                    <a:pt x="163" y="12"/>
                  </a:lnTo>
                  <a:lnTo>
                    <a:pt x="169" y="3"/>
                  </a:lnTo>
                  <a:lnTo>
                    <a:pt x="171" y="1"/>
                  </a:lnTo>
                  <a:lnTo>
                    <a:pt x="171" y="0"/>
                  </a:lnTo>
                  <a:lnTo>
                    <a:pt x="172" y="0"/>
                  </a:lnTo>
                  <a:lnTo>
                    <a:pt x="174" y="0"/>
                  </a:lnTo>
                  <a:lnTo>
                    <a:pt x="175" y="0"/>
                  </a:lnTo>
                  <a:lnTo>
                    <a:pt x="178" y="0"/>
                  </a:lnTo>
                  <a:lnTo>
                    <a:pt x="183" y="3"/>
                  </a:lnTo>
                  <a:lnTo>
                    <a:pt x="183" y="6"/>
                  </a:lnTo>
                  <a:lnTo>
                    <a:pt x="181" y="7"/>
                  </a:lnTo>
                  <a:lnTo>
                    <a:pt x="181" y="9"/>
                  </a:lnTo>
                  <a:lnTo>
                    <a:pt x="181" y="10"/>
                  </a:lnTo>
                  <a:lnTo>
                    <a:pt x="183" y="10"/>
                  </a:lnTo>
                  <a:lnTo>
                    <a:pt x="184" y="10"/>
                  </a:lnTo>
                  <a:lnTo>
                    <a:pt x="186" y="10"/>
                  </a:lnTo>
                  <a:lnTo>
                    <a:pt x="186" y="12"/>
                  </a:lnTo>
                  <a:lnTo>
                    <a:pt x="186" y="13"/>
                  </a:lnTo>
                  <a:lnTo>
                    <a:pt x="184" y="15"/>
                  </a:lnTo>
                  <a:lnTo>
                    <a:pt x="186" y="18"/>
                  </a:lnTo>
                  <a:lnTo>
                    <a:pt x="184" y="19"/>
                  </a:lnTo>
                  <a:lnTo>
                    <a:pt x="184" y="21"/>
                  </a:lnTo>
                  <a:lnTo>
                    <a:pt x="184" y="24"/>
                  </a:lnTo>
                  <a:lnTo>
                    <a:pt x="183" y="27"/>
                  </a:lnTo>
                  <a:lnTo>
                    <a:pt x="187" y="36"/>
                  </a:lnTo>
                  <a:lnTo>
                    <a:pt x="189" y="37"/>
                  </a:lnTo>
                  <a:lnTo>
                    <a:pt x="199" y="31"/>
                  </a:lnTo>
                  <a:lnTo>
                    <a:pt x="205" y="30"/>
                  </a:lnTo>
                  <a:lnTo>
                    <a:pt x="207" y="27"/>
                  </a:lnTo>
                  <a:lnTo>
                    <a:pt x="210" y="25"/>
                  </a:lnTo>
                  <a:lnTo>
                    <a:pt x="211" y="25"/>
                  </a:lnTo>
                  <a:lnTo>
                    <a:pt x="214" y="22"/>
                  </a:lnTo>
                  <a:lnTo>
                    <a:pt x="216" y="22"/>
                  </a:lnTo>
                  <a:lnTo>
                    <a:pt x="219" y="21"/>
                  </a:lnTo>
                  <a:lnTo>
                    <a:pt x="220" y="21"/>
                  </a:lnTo>
                  <a:lnTo>
                    <a:pt x="223" y="21"/>
                  </a:lnTo>
                  <a:lnTo>
                    <a:pt x="223" y="24"/>
                  </a:lnTo>
                  <a:lnTo>
                    <a:pt x="225" y="25"/>
                  </a:lnTo>
                  <a:lnTo>
                    <a:pt x="228" y="24"/>
                  </a:lnTo>
                  <a:lnTo>
                    <a:pt x="235" y="22"/>
                  </a:lnTo>
                  <a:lnTo>
                    <a:pt x="237" y="22"/>
                  </a:lnTo>
                  <a:lnTo>
                    <a:pt x="238" y="22"/>
                  </a:lnTo>
                  <a:lnTo>
                    <a:pt x="241" y="22"/>
                  </a:lnTo>
                  <a:lnTo>
                    <a:pt x="241" y="24"/>
                  </a:lnTo>
                  <a:lnTo>
                    <a:pt x="241" y="25"/>
                  </a:lnTo>
                  <a:lnTo>
                    <a:pt x="240" y="25"/>
                  </a:lnTo>
                  <a:lnTo>
                    <a:pt x="241" y="25"/>
                  </a:lnTo>
                  <a:lnTo>
                    <a:pt x="240" y="25"/>
                  </a:lnTo>
                  <a:lnTo>
                    <a:pt x="238" y="24"/>
                  </a:lnTo>
                  <a:lnTo>
                    <a:pt x="237" y="25"/>
                  </a:lnTo>
                  <a:lnTo>
                    <a:pt x="235" y="27"/>
                  </a:lnTo>
                  <a:lnTo>
                    <a:pt x="235" y="28"/>
                  </a:lnTo>
                  <a:lnTo>
                    <a:pt x="237" y="28"/>
                  </a:lnTo>
                  <a:lnTo>
                    <a:pt x="238" y="30"/>
                  </a:lnTo>
                  <a:lnTo>
                    <a:pt x="238" y="31"/>
                  </a:lnTo>
                  <a:lnTo>
                    <a:pt x="235" y="31"/>
                  </a:lnTo>
                  <a:lnTo>
                    <a:pt x="234" y="33"/>
                  </a:lnTo>
                  <a:lnTo>
                    <a:pt x="232" y="33"/>
                  </a:lnTo>
                  <a:lnTo>
                    <a:pt x="231" y="34"/>
                  </a:lnTo>
                  <a:lnTo>
                    <a:pt x="229" y="34"/>
                  </a:lnTo>
                  <a:lnTo>
                    <a:pt x="225" y="33"/>
                  </a:lnTo>
                  <a:lnTo>
                    <a:pt x="222" y="33"/>
                  </a:lnTo>
                  <a:lnTo>
                    <a:pt x="204" y="34"/>
                  </a:lnTo>
                  <a:lnTo>
                    <a:pt x="201" y="36"/>
                  </a:lnTo>
                  <a:lnTo>
                    <a:pt x="199" y="36"/>
                  </a:lnTo>
                  <a:lnTo>
                    <a:pt x="198" y="37"/>
                  </a:lnTo>
                  <a:lnTo>
                    <a:pt x="196" y="37"/>
                  </a:lnTo>
                  <a:lnTo>
                    <a:pt x="196" y="39"/>
                  </a:lnTo>
                  <a:lnTo>
                    <a:pt x="195" y="39"/>
                  </a:lnTo>
                  <a:lnTo>
                    <a:pt x="192" y="40"/>
                  </a:lnTo>
                  <a:lnTo>
                    <a:pt x="192" y="42"/>
                  </a:lnTo>
                  <a:lnTo>
                    <a:pt x="190" y="42"/>
                  </a:lnTo>
                  <a:lnTo>
                    <a:pt x="189" y="42"/>
                  </a:lnTo>
                  <a:lnTo>
                    <a:pt x="187" y="42"/>
                  </a:lnTo>
                  <a:lnTo>
                    <a:pt x="187" y="43"/>
                  </a:lnTo>
                  <a:lnTo>
                    <a:pt x="181" y="48"/>
                  </a:lnTo>
                  <a:lnTo>
                    <a:pt x="181" y="49"/>
                  </a:lnTo>
                  <a:lnTo>
                    <a:pt x="181" y="51"/>
                  </a:lnTo>
                  <a:lnTo>
                    <a:pt x="186" y="55"/>
                  </a:lnTo>
                  <a:lnTo>
                    <a:pt x="187" y="63"/>
                  </a:lnTo>
                  <a:lnTo>
                    <a:pt x="187" y="66"/>
                  </a:lnTo>
                  <a:lnTo>
                    <a:pt x="187" y="67"/>
                  </a:lnTo>
                  <a:lnTo>
                    <a:pt x="187" y="69"/>
                  </a:lnTo>
                  <a:lnTo>
                    <a:pt x="180" y="78"/>
                  </a:lnTo>
                  <a:lnTo>
                    <a:pt x="178" y="81"/>
                  </a:lnTo>
                  <a:lnTo>
                    <a:pt x="177" y="82"/>
                  </a:lnTo>
                  <a:lnTo>
                    <a:pt x="177" y="84"/>
                  </a:lnTo>
                  <a:lnTo>
                    <a:pt x="178" y="84"/>
                  </a:lnTo>
                  <a:lnTo>
                    <a:pt x="180" y="85"/>
                  </a:lnTo>
                  <a:lnTo>
                    <a:pt x="178" y="85"/>
                  </a:lnTo>
                  <a:lnTo>
                    <a:pt x="178" y="88"/>
                  </a:lnTo>
                  <a:lnTo>
                    <a:pt x="177" y="91"/>
                  </a:lnTo>
                  <a:lnTo>
                    <a:pt x="171" y="93"/>
                  </a:lnTo>
                  <a:lnTo>
                    <a:pt x="160" y="91"/>
                  </a:lnTo>
                  <a:lnTo>
                    <a:pt x="159" y="91"/>
                  </a:lnTo>
                  <a:lnTo>
                    <a:pt x="159" y="93"/>
                  </a:lnTo>
                  <a:lnTo>
                    <a:pt x="162" y="97"/>
                  </a:lnTo>
                  <a:lnTo>
                    <a:pt x="163" y="101"/>
                  </a:lnTo>
                  <a:lnTo>
                    <a:pt x="165" y="103"/>
                  </a:lnTo>
                  <a:lnTo>
                    <a:pt x="165" y="104"/>
                  </a:lnTo>
                  <a:lnTo>
                    <a:pt x="159" y="109"/>
                  </a:lnTo>
                  <a:lnTo>
                    <a:pt x="156" y="109"/>
                  </a:lnTo>
                  <a:lnTo>
                    <a:pt x="153" y="110"/>
                  </a:lnTo>
                  <a:lnTo>
                    <a:pt x="153" y="113"/>
                  </a:lnTo>
                  <a:lnTo>
                    <a:pt x="150" y="115"/>
                  </a:lnTo>
                  <a:lnTo>
                    <a:pt x="150" y="116"/>
                  </a:lnTo>
                  <a:lnTo>
                    <a:pt x="150" y="118"/>
                  </a:lnTo>
                  <a:lnTo>
                    <a:pt x="150" y="119"/>
                  </a:lnTo>
                  <a:lnTo>
                    <a:pt x="147" y="122"/>
                  </a:lnTo>
                  <a:lnTo>
                    <a:pt x="148" y="133"/>
                  </a:lnTo>
                  <a:lnTo>
                    <a:pt x="142" y="139"/>
                  </a:lnTo>
                  <a:lnTo>
                    <a:pt x="141" y="140"/>
                  </a:lnTo>
                  <a:lnTo>
                    <a:pt x="139" y="139"/>
                  </a:lnTo>
                  <a:lnTo>
                    <a:pt x="139" y="137"/>
                  </a:lnTo>
                  <a:lnTo>
                    <a:pt x="138" y="136"/>
                  </a:lnTo>
                  <a:lnTo>
                    <a:pt x="136" y="136"/>
                  </a:lnTo>
                  <a:lnTo>
                    <a:pt x="135" y="136"/>
                  </a:lnTo>
                  <a:lnTo>
                    <a:pt x="135" y="137"/>
                  </a:lnTo>
                  <a:lnTo>
                    <a:pt x="136" y="137"/>
                  </a:lnTo>
                  <a:lnTo>
                    <a:pt x="130" y="136"/>
                  </a:lnTo>
                  <a:lnTo>
                    <a:pt x="129" y="136"/>
                  </a:lnTo>
                  <a:lnTo>
                    <a:pt x="127" y="137"/>
                  </a:lnTo>
                  <a:lnTo>
                    <a:pt x="126" y="139"/>
                  </a:lnTo>
                  <a:lnTo>
                    <a:pt x="121" y="140"/>
                  </a:lnTo>
                  <a:lnTo>
                    <a:pt x="120" y="142"/>
                  </a:lnTo>
                  <a:lnTo>
                    <a:pt x="120" y="143"/>
                  </a:lnTo>
                  <a:lnTo>
                    <a:pt x="123" y="143"/>
                  </a:lnTo>
                  <a:lnTo>
                    <a:pt x="123" y="145"/>
                  </a:lnTo>
                  <a:lnTo>
                    <a:pt x="121" y="145"/>
                  </a:lnTo>
                  <a:lnTo>
                    <a:pt x="109" y="146"/>
                  </a:lnTo>
                  <a:lnTo>
                    <a:pt x="109" y="145"/>
                  </a:lnTo>
                  <a:lnTo>
                    <a:pt x="108" y="145"/>
                  </a:lnTo>
                  <a:lnTo>
                    <a:pt x="106" y="146"/>
                  </a:lnTo>
                  <a:lnTo>
                    <a:pt x="105" y="149"/>
                  </a:lnTo>
                  <a:lnTo>
                    <a:pt x="100" y="152"/>
                  </a:lnTo>
                  <a:lnTo>
                    <a:pt x="99" y="158"/>
                  </a:lnTo>
                  <a:lnTo>
                    <a:pt x="99" y="161"/>
                  </a:lnTo>
                  <a:lnTo>
                    <a:pt x="97" y="167"/>
                  </a:lnTo>
                  <a:lnTo>
                    <a:pt x="97" y="169"/>
                  </a:lnTo>
                  <a:lnTo>
                    <a:pt x="99" y="170"/>
                  </a:lnTo>
                  <a:lnTo>
                    <a:pt x="99" y="172"/>
                  </a:lnTo>
                  <a:lnTo>
                    <a:pt x="96" y="173"/>
                  </a:lnTo>
                  <a:lnTo>
                    <a:pt x="78" y="179"/>
                  </a:lnTo>
                  <a:lnTo>
                    <a:pt x="66" y="178"/>
                  </a:lnTo>
                  <a:lnTo>
                    <a:pt x="63" y="179"/>
                  </a:lnTo>
                  <a:lnTo>
                    <a:pt x="62" y="181"/>
                  </a:lnTo>
                  <a:lnTo>
                    <a:pt x="62" y="182"/>
                  </a:lnTo>
                  <a:lnTo>
                    <a:pt x="56" y="179"/>
                  </a:lnTo>
                  <a:lnTo>
                    <a:pt x="36" y="181"/>
                  </a:lnTo>
                  <a:lnTo>
                    <a:pt x="35" y="182"/>
                  </a:lnTo>
                  <a:lnTo>
                    <a:pt x="33" y="182"/>
                  </a:lnTo>
                  <a:lnTo>
                    <a:pt x="8" y="17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93" name="Freeform 967"/>
            <p:cNvSpPr>
              <a:spLocks/>
            </p:cNvSpPr>
            <p:nvPr/>
          </p:nvSpPr>
          <p:spPr bwMode="auto">
            <a:xfrm>
              <a:off x="4079" y="2196"/>
              <a:ext cx="136" cy="73"/>
            </a:xfrm>
            <a:custGeom>
              <a:avLst/>
              <a:gdLst>
                <a:gd name="T0" fmla="*/ 133 w 136"/>
                <a:gd name="T1" fmla="*/ 48 h 73"/>
                <a:gd name="T2" fmla="*/ 132 w 136"/>
                <a:gd name="T3" fmla="*/ 61 h 73"/>
                <a:gd name="T4" fmla="*/ 133 w 136"/>
                <a:gd name="T5" fmla="*/ 64 h 73"/>
                <a:gd name="T6" fmla="*/ 135 w 136"/>
                <a:gd name="T7" fmla="*/ 69 h 73"/>
                <a:gd name="T8" fmla="*/ 133 w 136"/>
                <a:gd name="T9" fmla="*/ 73 h 73"/>
                <a:gd name="T10" fmla="*/ 126 w 136"/>
                <a:gd name="T11" fmla="*/ 73 h 73"/>
                <a:gd name="T12" fmla="*/ 120 w 136"/>
                <a:gd name="T13" fmla="*/ 73 h 73"/>
                <a:gd name="T14" fmla="*/ 97 w 136"/>
                <a:gd name="T15" fmla="*/ 70 h 73"/>
                <a:gd name="T16" fmla="*/ 82 w 136"/>
                <a:gd name="T17" fmla="*/ 66 h 73"/>
                <a:gd name="T18" fmla="*/ 73 w 136"/>
                <a:gd name="T19" fmla="*/ 57 h 73"/>
                <a:gd name="T20" fmla="*/ 64 w 136"/>
                <a:gd name="T21" fmla="*/ 55 h 73"/>
                <a:gd name="T22" fmla="*/ 57 w 136"/>
                <a:gd name="T23" fmla="*/ 55 h 73"/>
                <a:gd name="T24" fmla="*/ 46 w 136"/>
                <a:gd name="T25" fmla="*/ 55 h 73"/>
                <a:gd name="T26" fmla="*/ 42 w 136"/>
                <a:gd name="T27" fmla="*/ 51 h 73"/>
                <a:gd name="T28" fmla="*/ 36 w 136"/>
                <a:gd name="T29" fmla="*/ 48 h 73"/>
                <a:gd name="T30" fmla="*/ 28 w 136"/>
                <a:gd name="T31" fmla="*/ 46 h 73"/>
                <a:gd name="T32" fmla="*/ 21 w 136"/>
                <a:gd name="T33" fmla="*/ 39 h 73"/>
                <a:gd name="T34" fmla="*/ 15 w 136"/>
                <a:gd name="T35" fmla="*/ 34 h 73"/>
                <a:gd name="T36" fmla="*/ 9 w 136"/>
                <a:gd name="T37" fmla="*/ 33 h 73"/>
                <a:gd name="T38" fmla="*/ 7 w 136"/>
                <a:gd name="T39" fmla="*/ 34 h 73"/>
                <a:gd name="T40" fmla="*/ 6 w 136"/>
                <a:gd name="T41" fmla="*/ 31 h 73"/>
                <a:gd name="T42" fmla="*/ 1 w 136"/>
                <a:gd name="T43" fmla="*/ 28 h 73"/>
                <a:gd name="T44" fmla="*/ 1 w 136"/>
                <a:gd name="T45" fmla="*/ 25 h 73"/>
                <a:gd name="T46" fmla="*/ 3 w 136"/>
                <a:gd name="T47" fmla="*/ 22 h 73"/>
                <a:gd name="T48" fmla="*/ 4 w 136"/>
                <a:gd name="T49" fmla="*/ 19 h 73"/>
                <a:gd name="T50" fmla="*/ 4 w 136"/>
                <a:gd name="T51" fmla="*/ 15 h 73"/>
                <a:gd name="T52" fmla="*/ 6 w 136"/>
                <a:gd name="T53" fmla="*/ 10 h 73"/>
                <a:gd name="T54" fmla="*/ 7 w 136"/>
                <a:gd name="T55" fmla="*/ 7 h 73"/>
                <a:gd name="T56" fmla="*/ 10 w 136"/>
                <a:gd name="T57" fmla="*/ 6 h 73"/>
                <a:gd name="T58" fmla="*/ 13 w 136"/>
                <a:gd name="T59" fmla="*/ 3 h 73"/>
                <a:gd name="T60" fmla="*/ 15 w 136"/>
                <a:gd name="T61" fmla="*/ 0 h 73"/>
                <a:gd name="T62" fmla="*/ 16 w 136"/>
                <a:gd name="T63" fmla="*/ 0 h 73"/>
                <a:gd name="T64" fmla="*/ 18 w 136"/>
                <a:gd name="T65" fmla="*/ 3 h 73"/>
                <a:gd name="T66" fmla="*/ 21 w 136"/>
                <a:gd name="T67" fmla="*/ 3 h 73"/>
                <a:gd name="T68" fmla="*/ 22 w 136"/>
                <a:gd name="T69" fmla="*/ 0 h 73"/>
                <a:gd name="T70" fmla="*/ 40 w 136"/>
                <a:gd name="T71" fmla="*/ 3 h 73"/>
                <a:gd name="T72" fmla="*/ 46 w 136"/>
                <a:gd name="T73" fmla="*/ 9 h 73"/>
                <a:gd name="T74" fmla="*/ 55 w 136"/>
                <a:gd name="T75" fmla="*/ 16 h 73"/>
                <a:gd name="T76" fmla="*/ 58 w 136"/>
                <a:gd name="T77" fmla="*/ 22 h 73"/>
                <a:gd name="T78" fmla="*/ 61 w 136"/>
                <a:gd name="T79" fmla="*/ 22 h 73"/>
                <a:gd name="T80" fmla="*/ 64 w 136"/>
                <a:gd name="T81" fmla="*/ 21 h 73"/>
                <a:gd name="T82" fmla="*/ 66 w 136"/>
                <a:gd name="T83" fmla="*/ 19 h 73"/>
                <a:gd name="T84" fmla="*/ 70 w 136"/>
                <a:gd name="T85" fmla="*/ 19 h 73"/>
                <a:gd name="T86" fmla="*/ 70 w 136"/>
                <a:gd name="T87" fmla="*/ 24 h 73"/>
                <a:gd name="T88" fmla="*/ 69 w 136"/>
                <a:gd name="T89" fmla="*/ 28 h 73"/>
                <a:gd name="T90" fmla="*/ 72 w 136"/>
                <a:gd name="T91" fmla="*/ 30 h 73"/>
                <a:gd name="T92" fmla="*/ 75 w 136"/>
                <a:gd name="T93" fmla="*/ 30 h 73"/>
                <a:gd name="T94" fmla="*/ 78 w 136"/>
                <a:gd name="T95" fmla="*/ 31 h 73"/>
                <a:gd name="T96" fmla="*/ 82 w 136"/>
                <a:gd name="T97" fmla="*/ 33 h 73"/>
                <a:gd name="T98" fmla="*/ 85 w 136"/>
                <a:gd name="T99" fmla="*/ 31 h 73"/>
                <a:gd name="T100" fmla="*/ 85 w 136"/>
                <a:gd name="T101" fmla="*/ 36 h 73"/>
                <a:gd name="T102" fmla="*/ 90 w 136"/>
                <a:gd name="T103" fmla="*/ 40 h 73"/>
                <a:gd name="T104" fmla="*/ 94 w 136"/>
                <a:gd name="T105" fmla="*/ 40 h 73"/>
                <a:gd name="T106" fmla="*/ 97 w 136"/>
                <a:gd name="T107" fmla="*/ 43 h 73"/>
                <a:gd name="T108" fmla="*/ 102 w 136"/>
                <a:gd name="T109" fmla="*/ 45 h 73"/>
                <a:gd name="T110" fmla="*/ 105 w 136"/>
                <a:gd name="T111" fmla="*/ 45 h 73"/>
                <a:gd name="T112" fmla="*/ 108 w 136"/>
                <a:gd name="T113" fmla="*/ 45 h 73"/>
                <a:gd name="T114" fmla="*/ 111 w 136"/>
                <a:gd name="T115" fmla="*/ 43 h 73"/>
                <a:gd name="T116" fmla="*/ 115 w 136"/>
                <a:gd name="T117" fmla="*/ 45 h 73"/>
                <a:gd name="T118" fmla="*/ 124 w 136"/>
                <a:gd name="T119" fmla="*/ 46 h 73"/>
                <a:gd name="T120" fmla="*/ 132 w 136"/>
                <a:gd name="T121" fmla="*/ 45 h 73"/>
                <a:gd name="T122" fmla="*/ 135 w 136"/>
                <a:gd name="T123" fmla="*/ 45 h 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6"/>
                <a:gd name="T187" fmla="*/ 0 h 73"/>
                <a:gd name="T188" fmla="*/ 136 w 136"/>
                <a:gd name="T189" fmla="*/ 73 h 7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6" h="73">
                  <a:moveTo>
                    <a:pt x="135" y="45"/>
                  </a:moveTo>
                  <a:lnTo>
                    <a:pt x="133" y="48"/>
                  </a:lnTo>
                  <a:lnTo>
                    <a:pt x="133" y="60"/>
                  </a:lnTo>
                  <a:lnTo>
                    <a:pt x="132" y="61"/>
                  </a:lnTo>
                  <a:lnTo>
                    <a:pt x="132" y="63"/>
                  </a:lnTo>
                  <a:lnTo>
                    <a:pt x="133" y="64"/>
                  </a:lnTo>
                  <a:lnTo>
                    <a:pt x="136" y="67"/>
                  </a:lnTo>
                  <a:lnTo>
                    <a:pt x="135" y="69"/>
                  </a:lnTo>
                  <a:lnTo>
                    <a:pt x="133" y="72"/>
                  </a:lnTo>
                  <a:lnTo>
                    <a:pt x="133" y="73"/>
                  </a:lnTo>
                  <a:lnTo>
                    <a:pt x="130" y="73"/>
                  </a:lnTo>
                  <a:lnTo>
                    <a:pt x="126" y="73"/>
                  </a:lnTo>
                  <a:lnTo>
                    <a:pt x="121" y="73"/>
                  </a:lnTo>
                  <a:lnTo>
                    <a:pt x="120" y="73"/>
                  </a:lnTo>
                  <a:lnTo>
                    <a:pt x="117" y="72"/>
                  </a:lnTo>
                  <a:lnTo>
                    <a:pt x="97" y="70"/>
                  </a:lnTo>
                  <a:lnTo>
                    <a:pt x="94" y="67"/>
                  </a:lnTo>
                  <a:lnTo>
                    <a:pt x="82" y="66"/>
                  </a:lnTo>
                  <a:lnTo>
                    <a:pt x="76" y="61"/>
                  </a:lnTo>
                  <a:lnTo>
                    <a:pt x="73" y="57"/>
                  </a:lnTo>
                  <a:lnTo>
                    <a:pt x="72" y="57"/>
                  </a:lnTo>
                  <a:lnTo>
                    <a:pt x="64" y="55"/>
                  </a:lnTo>
                  <a:lnTo>
                    <a:pt x="64" y="57"/>
                  </a:lnTo>
                  <a:lnTo>
                    <a:pt x="57" y="55"/>
                  </a:lnTo>
                  <a:lnTo>
                    <a:pt x="54" y="57"/>
                  </a:lnTo>
                  <a:lnTo>
                    <a:pt x="46" y="55"/>
                  </a:lnTo>
                  <a:lnTo>
                    <a:pt x="43" y="51"/>
                  </a:lnTo>
                  <a:lnTo>
                    <a:pt x="42" y="51"/>
                  </a:lnTo>
                  <a:lnTo>
                    <a:pt x="39" y="51"/>
                  </a:lnTo>
                  <a:lnTo>
                    <a:pt x="36" y="48"/>
                  </a:lnTo>
                  <a:lnTo>
                    <a:pt x="33" y="46"/>
                  </a:lnTo>
                  <a:lnTo>
                    <a:pt x="28" y="46"/>
                  </a:lnTo>
                  <a:lnTo>
                    <a:pt x="24" y="43"/>
                  </a:lnTo>
                  <a:lnTo>
                    <a:pt x="21" y="39"/>
                  </a:lnTo>
                  <a:lnTo>
                    <a:pt x="15" y="36"/>
                  </a:lnTo>
                  <a:lnTo>
                    <a:pt x="15" y="34"/>
                  </a:lnTo>
                  <a:lnTo>
                    <a:pt x="10" y="33"/>
                  </a:lnTo>
                  <a:lnTo>
                    <a:pt x="9" y="33"/>
                  </a:lnTo>
                  <a:lnTo>
                    <a:pt x="9" y="34"/>
                  </a:lnTo>
                  <a:lnTo>
                    <a:pt x="7" y="34"/>
                  </a:lnTo>
                  <a:lnTo>
                    <a:pt x="6" y="33"/>
                  </a:lnTo>
                  <a:lnTo>
                    <a:pt x="6" y="31"/>
                  </a:lnTo>
                  <a:lnTo>
                    <a:pt x="4" y="28"/>
                  </a:lnTo>
                  <a:lnTo>
                    <a:pt x="1" y="28"/>
                  </a:lnTo>
                  <a:lnTo>
                    <a:pt x="0" y="28"/>
                  </a:lnTo>
                  <a:lnTo>
                    <a:pt x="1" y="25"/>
                  </a:lnTo>
                  <a:lnTo>
                    <a:pt x="3" y="24"/>
                  </a:lnTo>
                  <a:lnTo>
                    <a:pt x="3" y="22"/>
                  </a:lnTo>
                  <a:lnTo>
                    <a:pt x="4" y="21"/>
                  </a:lnTo>
                  <a:lnTo>
                    <a:pt x="4" y="19"/>
                  </a:lnTo>
                  <a:lnTo>
                    <a:pt x="4" y="16"/>
                  </a:lnTo>
                  <a:lnTo>
                    <a:pt x="4" y="15"/>
                  </a:lnTo>
                  <a:lnTo>
                    <a:pt x="6" y="13"/>
                  </a:lnTo>
                  <a:lnTo>
                    <a:pt x="6" y="10"/>
                  </a:lnTo>
                  <a:lnTo>
                    <a:pt x="6" y="9"/>
                  </a:lnTo>
                  <a:lnTo>
                    <a:pt x="7" y="7"/>
                  </a:lnTo>
                  <a:lnTo>
                    <a:pt x="9" y="7"/>
                  </a:lnTo>
                  <a:lnTo>
                    <a:pt x="10" y="6"/>
                  </a:lnTo>
                  <a:lnTo>
                    <a:pt x="12" y="4"/>
                  </a:lnTo>
                  <a:lnTo>
                    <a:pt x="13" y="3"/>
                  </a:lnTo>
                  <a:lnTo>
                    <a:pt x="13" y="1"/>
                  </a:lnTo>
                  <a:lnTo>
                    <a:pt x="15" y="0"/>
                  </a:lnTo>
                  <a:lnTo>
                    <a:pt x="15" y="1"/>
                  </a:lnTo>
                  <a:lnTo>
                    <a:pt x="16" y="0"/>
                  </a:lnTo>
                  <a:lnTo>
                    <a:pt x="18" y="1"/>
                  </a:lnTo>
                  <a:lnTo>
                    <a:pt x="18" y="3"/>
                  </a:lnTo>
                  <a:lnTo>
                    <a:pt x="21" y="4"/>
                  </a:lnTo>
                  <a:lnTo>
                    <a:pt x="21" y="3"/>
                  </a:lnTo>
                  <a:lnTo>
                    <a:pt x="22" y="1"/>
                  </a:lnTo>
                  <a:lnTo>
                    <a:pt x="22" y="0"/>
                  </a:lnTo>
                  <a:lnTo>
                    <a:pt x="28" y="0"/>
                  </a:lnTo>
                  <a:lnTo>
                    <a:pt x="40" y="3"/>
                  </a:lnTo>
                  <a:lnTo>
                    <a:pt x="42" y="4"/>
                  </a:lnTo>
                  <a:lnTo>
                    <a:pt x="46" y="9"/>
                  </a:lnTo>
                  <a:lnTo>
                    <a:pt x="51" y="10"/>
                  </a:lnTo>
                  <a:lnTo>
                    <a:pt x="55" y="16"/>
                  </a:lnTo>
                  <a:lnTo>
                    <a:pt x="57" y="21"/>
                  </a:lnTo>
                  <a:lnTo>
                    <a:pt x="58" y="22"/>
                  </a:lnTo>
                  <a:lnTo>
                    <a:pt x="60" y="24"/>
                  </a:lnTo>
                  <a:lnTo>
                    <a:pt x="61" y="22"/>
                  </a:lnTo>
                  <a:lnTo>
                    <a:pt x="63" y="22"/>
                  </a:lnTo>
                  <a:lnTo>
                    <a:pt x="64" y="21"/>
                  </a:lnTo>
                  <a:lnTo>
                    <a:pt x="64" y="19"/>
                  </a:lnTo>
                  <a:lnTo>
                    <a:pt x="66" y="19"/>
                  </a:lnTo>
                  <a:lnTo>
                    <a:pt x="69" y="18"/>
                  </a:lnTo>
                  <a:lnTo>
                    <a:pt x="70" y="19"/>
                  </a:lnTo>
                  <a:lnTo>
                    <a:pt x="69" y="21"/>
                  </a:lnTo>
                  <a:lnTo>
                    <a:pt x="70" y="24"/>
                  </a:lnTo>
                  <a:lnTo>
                    <a:pt x="69" y="27"/>
                  </a:lnTo>
                  <a:lnTo>
                    <a:pt x="69" y="28"/>
                  </a:lnTo>
                  <a:lnTo>
                    <a:pt x="72" y="28"/>
                  </a:lnTo>
                  <a:lnTo>
                    <a:pt x="72" y="30"/>
                  </a:lnTo>
                  <a:lnTo>
                    <a:pt x="73" y="30"/>
                  </a:lnTo>
                  <a:lnTo>
                    <a:pt x="75" y="30"/>
                  </a:lnTo>
                  <a:lnTo>
                    <a:pt x="76" y="31"/>
                  </a:lnTo>
                  <a:lnTo>
                    <a:pt x="78" y="31"/>
                  </a:lnTo>
                  <a:lnTo>
                    <a:pt x="79" y="31"/>
                  </a:lnTo>
                  <a:lnTo>
                    <a:pt x="82" y="33"/>
                  </a:lnTo>
                  <a:lnTo>
                    <a:pt x="84" y="31"/>
                  </a:lnTo>
                  <a:lnTo>
                    <a:pt x="85" y="31"/>
                  </a:lnTo>
                  <a:lnTo>
                    <a:pt x="87" y="31"/>
                  </a:lnTo>
                  <a:lnTo>
                    <a:pt x="85" y="36"/>
                  </a:lnTo>
                  <a:lnTo>
                    <a:pt x="85" y="37"/>
                  </a:lnTo>
                  <a:lnTo>
                    <a:pt x="90" y="40"/>
                  </a:lnTo>
                  <a:lnTo>
                    <a:pt x="93" y="39"/>
                  </a:lnTo>
                  <a:lnTo>
                    <a:pt x="94" y="40"/>
                  </a:lnTo>
                  <a:lnTo>
                    <a:pt x="97" y="42"/>
                  </a:lnTo>
                  <a:lnTo>
                    <a:pt x="97" y="43"/>
                  </a:lnTo>
                  <a:lnTo>
                    <a:pt x="99" y="45"/>
                  </a:lnTo>
                  <a:lnTo>
                    <a:pt x="102" y="45"/>
                  </a:lnTo>
                  <a:lnTo>
                    <a:pt x="102" y="43"/>
                  </a:lnTo>
                  <a:lnTo>
                    <a:pt x="105" y="45"/>
                  </a:lnTo>
                  <a:lnTo>
                    <a:pt x="106" y="45"/>
                  </a:lnTo>
                  <a:lnTo>
                    <a:pt x="108" y="45"/>
                  </a:lnTo>
                  <a:lnTo>
                    <a:pt x="109" y="43"/>
                  </a:lnTo>
                  <a:lnTo>
                    <a:pt x="111" y="43"/>
                  </a:lnTo>
                  <a:lnTo>
                    <a:pt x="114" y="43"/>
                  </a:lnTo>
                  <a:lnTo>
                    <a:pt x="115" y="45"/>
                  </a:lnTo>
                  <a:lnTo>
                    <a:pt x="123" y="48"/>
                  </a:lnTo>
                  <a:lnTo>
                    <a:pt x="124" y="46"/>
                  </a:lnTo>
                  <a:lnTo>
                    <a:pt x="130" y="48"/>
                  </a:lnTo>
                  <a:lnTo>
                    <a:pt x="132" y="45"/>
                  </a:lnTo>
                  <a:lnTo>
                    <a:pt x="133" y="45"/>
                  </a:lnTo>
                  <a:lnTo>
                    <a:pt x="135" y="4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94" name="Freeform 968"/>
            <p:cNvSpPr>
              <a:spLocks/>
            </p:cNvSpPr>
            <p:nvPr/>
          </p:nvSpPr>
          <p:spPr bwMode="auto">
            <a:xfrm>
              <a:off x="4211" y="2266"/>
              <a:ext cx="79" cy="104"/>
            </a:xfrm>
            <a:custGeom>
              <a:avLst/>
              <a:gdLst>
                <a:gd name="T0" fmla="*/ 67 w 79"/>
                <a:gd name="T1" fmla="*/ 80 h 104"/>
                <a:gd name="T2" fmla="*/ 60 w 79"/>
                <a:gd name="T3" fmla="*/ 69 h 104"/>
                <a:gd name="T4" fmla="*/ 49 w 79"/>
                <a:gd name="T5" fmla="*/ 69 h 104"/>
                <a:gd name="T6" fmla="*/ 46 w 79"/>
                <a:gd name="T7" fmla="*/ 68 h 104"/>
                <a:gd name="T8" fmla="*/ 43 w 79"/>
                <a:gd name="T9" fmla="*/ 72 h 104"/>
                <a:gd name="T10" fmla="*/ 39 w 79"/>
                <a:gd name="T11" fmla="*/ 87 h 104"/>
                <a:gd name="T12" fmla="*/ 34 w 79"/>
                <a:gd name="T13" fmla="*/ 83 h 104"/>
                <a:gd name="T14" fmla="*/ 33 w 79"/>
                <a:gd name="T15" fmla="*/ 86 h 104"/>
                <a:gd name="T16" fmla="*/ 28 w 79"/>
                <a:gd name="T17" fmla="*/ 86 h 104"/>
                <a:gd name="T18" fmla="*/ 24 w 79"/>
                <a:gd name="T19" fmla="*/ 87 h 104"/>
                <a:gd name="T20" fmla="*/ 22 w 79"/>
                <a:gd name="T21" fmla="*/ 89 h 104"/>
                <a:gd name="T22" fmla="*/ 19 w 79"/>
                <a:gd name="T23" fmla="*/ 90 h 104"/>
                <a:gd name="T24" fmla="*/ 15 w 79"/>
                <a:gd name="T25" fmla="*/ 86 h 104"/>
                <a:gd name="T26" fmla="*/ 15 w 79"/>
                <a:gd name="T27" fmla="*/ 80 h 104"/>
                <a:gd name="T28" fmla="*/ 13 w 79"/>
                <a:gd name="T29" fmla="*/ 75 h 104"/>
                <a:gd name="T30" fmla="*/ 12 w 79"/>
                <a:gd name="T31" fmla="*/ 71 h 104"/>
                <a:gd name="T32" fmla="*/ 12 w 79"/>
                <a:gd name="T33" fmla="*/ 66 h 104"/>
                <a:gd name="T34" fmla="*/ 12 w 79"/>
                <a:gd name="T35" fmla="*/ 60 h 104"/>
                <a:gd name="T36" fmla="*/ 10 w 79"/>
                <a:gd name="T37" fmla="*/ 56 h 104"/>
                <a:gd name="T38" fmla="*/ 10 w 79"/>
                <a:gd name="T39" fmla="*/ 41 h 104"/>
                <a:gd name="T40" fmla="*/ 0 w 79"/>
                <a:gd name="T41" fmla="*/ 35 h 104"/>
                <a:gd name="T42" fmla="*/ 0 w 79"/>
                <a:gd name="T43" fmla="*/ 30 h 104"/>
                <a:gd name="T44" fmla="*/ 3 w 79"/>
                <a:gd name="T45" fmla="*/ 27 h 104"/>
                <a:gd name="T46" fmla="*/ 6 w 79"/>
                <a:gd name="T47" fmla="*/ 24 h 104"/>
                <a:gd name="T48" fmla="*/ 12 w 79"/>
                <a:gd name="T49" fmla="*/ 21 h 104"/>
                <a:gd name="T50" fmla="*/ 6 w 79"/>
                <a:gd name="T51" fmla="*/ 20 h 104"/>
                <a:gd name="T52" fmla="*/ 3 w 79"/>
                <a:gd name="T53" fmla="*/ 14 h 104"/>
                <a:gd name="T54" fmla="*/ 7 w 79"/>
                <a:gd name="T55" fmla="*/ 5 h 104"/>
                <a:gd name="T56" fmla="*/ 9 w 79"/>
                <a:gd name="T57" fmla="*/ 0 h 104"/>
                <a:gd name="T58" fmla="*/ 15 w 79"/>
                <a:gd name="T59" fmla="*/ 2 h 104"/>
                <a:gd name="T60" fmla="*/ 18 w 79"/>
                <a:gd name="T61" fmla="*/ 8 h 104"/>
                <a:gd name="T62" fmla="*/ 22 w 79"/>
                <a:gd name="T63" fmla="*/ 9 h 104"/>
                <a:gd name="T64" fmla="*/ 27 w 79"/>
                <a:gd name="T65" fmla="*/ 6 h 104"/>
                <a:gd name="T66" fmla="*/ 31 w 79"/>
                <a:gd name="T67" fmla="*/ 23 h 104"/>
                <a:gd name="T68" fmla="*/ 49 w 79"/>
                <a:gd name="T69" fmla="*/ 24 h 104"/>
                <a:gd name="T70" fmla="*/ 73 w 79"/>
                <a:gd name="T71" fmla="*/ 27 h 104"/>
                <a:gd name="T72" fmla="*/ 69 w 79"/>
                <a:gd name="T73" fmla="*/ 30 h 104"/>
                <a:gd name="T74" fmla="*/ 61 w 79"/>
                <a:gd name="T75" fmla="*/ 42 h 104"/>
                <a:gd name="T76" fmla="*/ 52 w 79"/>
                <a:gd name="T77" fmla="*/ 48 h 104"/>
                <a:gd name="T78" fmla="*/ 58 w 79"/>
                <a:gd name="T79" fmla="*/ 60 h 104"/>
                <a:gd name="T80" fmla="*/ 63 w 79"/>
                <a:gd name="T81" fmla="*/ 65 h 104"/>
                <a:gd name="T82" fmla="*/ 69 w 79"/>
                <a:gd name="T83" fmla="*/ 51 h 104"/>
                <a:gd name="T84" fmla="*/ 79 w 79"/>
                <a:gd name="T85" fmla="*/ 86 h 104"/>
                <a:gd name="T86" fmla="*/ 76 w 79"/>
                <a:gd name="T87" fmla="*/ 95 h 104"/>
                <a:gd name="T88" fmla="*/ 73 w 79"/>
                <a:gd name="T89" fmla="*/ 104 h 1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9"/>
                <a:gd name="T136" fmla="*/ 0 h 104"/>
                <a:gd name="T137" fmla="*/ 79 w 79"/>
                <a:gd name="T138" fmla="*/ 104 h 1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9" h="104">
                  <a:moveTo>
                    <a:pt x="73" y="104"/>
                  </a:moveTo>
                  <a:lnTo>
                    <a:pt x="67" y="80"/>
                  </a:lnTo>
                  <a:lnTo>
                    <a:pt x="61" y="71"/>
                  </a:lnTo>
                  <a:lnTo>
                    <a:pt x="60" y="69"/>
                  </a:lnTo>
                  <a:lnTo>
                    <a:pt x="52" y="71"/>
                  </a:lnTo>
                  <a:lnTo>
                    <a:pt x="49" y="69"/>
                  </a:lnTo>
                  <a:lnTo>
                    <a:pt x="48" y="66"/>
                  </a:lnTo>
                  <a:lnTo>
                    <a:pt x="46" y="68"/>
                  </a:lnTo>
                  <a:lnTo>
                    <a:pt x="46" y="71"/>
                  </a:lnTo>
                  <a:lnTo>
                    <a:pt x="43" y="72"/>
                  </a:lnTo>
                  <a:lnTo>
                    <a:pt x="45" y="80"/>
                  </a:lnTo>
                  <a:lnTo>
                    <a:pt x="39" y="87"/>
                  </a:lnTo>
                  <a:lnTo>
                    <a:pt x="37" y="86"/>
                  </a:lnTo>
                  <a:lnTo>
                    <a:pt x="34" y="83"/>
                  </a:lnTo>
                  <a:lnTo>
                    <a:pt x="33" y="84"/>
                  </a:lnTo>
                  <a:lnTo>
                    <a:pt x="33" y="86"/>
                  </a:lnTo>
                  <a:lnTo>
                    <a:pt x="30" y="89"/>
                  </a:lnTo>
                  <a:lnTo>
                    <a:pt x="28" y="86"/>
                  </a:lnTo>
                  <a:lnTo>
                    <a:pt x="27" y="87"/>
                  </a:lnTo>
                  <a:lnTo>
                    <a:pt x="24" y="87"/>
                  </a:lnTo>
                  <a:lnTo>
                    <a:pt x="24" y="89"/>
                  </a:lnTo>
                  <a:lnTo>
                    <a:pt x="22" y="89"/>
                  </a:lnTo>
                  <a:lnTo>
                    <a:pt x="21" y="89"/>
                  </a:lnTo>
                  <a:lnTo>
                    <a:pt x="19" y="90"/>
                  </a:lnTo>
                  <a:lnTo>
                    <a:pt x="16" y="90"/>
                  </a:lnTo>
                  <a:lnTo>
                    <a:pt x="15" y="86"/>
                  </a:lnTo>
                  <a:lnTo>
                    <a:pt x="15" y="84"/>
                  </a:lnTo>
                  <a:lnTo>
                    <a:pt x="15" y="80"/>
                  </a:lnTo>
                  <a:lnTo>
                    <a:pt x="15" y="77"/>
                  </a:lnTo>
                  <a:lnTo>
                    <a:pt x="13" y="75"/>
                  </a:lnTo>
                  <a:lnTo>
                    <a:pt x="12" y="72"/>
                  </a:lnTo>
                  <a:lnTo>
                    <a:pt x="12" y="71"/>
                  </a:lnTo>
                  <a:lnTo>
                    <a:pt x="12" y="68"/>
                  </a:lnTo>
                  <a:lnTo>
                    <a:pt x="12" y="66"/>
                  </a:lnTo>
                  <a:lnTo>
                    <a:pt x="12" y="62"/>
                  </a:lnTo>
                  <a:lnTo>
                    <a:pt x="12" y="60"/>
                  </a:lnTo>
                  <a:lnTo>
                    <a:pt x="10" y="60"/>
                  </a:lnTo>
                  <a:lnTo>
                    <a:pt x="10" y="56"/>
                  </a:lnTo>
                  <a:lnTo>
                    <a:pt x="9" y="54"/>
                  </a:lnTo>
                  <a:lnTo>
                    <a:pt x="10" y="41"/>
                  </a:lnTo>
                  <a:lnTo>
                    <a:pt x="6" y="36"/>
                  </a:lnTo>
                  <a:lnTo>
                    <a:pt x="0" y="35"/>
                  </a:lnTo>
                  <a:lnTo>
                    <a:pt x="0" y="32"/>
                  </a:lnTo>
                  <a:lnTo>
                    <a:pt x="0" y="30"/>
                  </a:lnTo>
                  <a:lnTo>
                    <a:pt x="1" y="29"/>
                  </a:lnTo>
                  <a:lnTo>
                    <a:pt x="3" y="27"/>
                  </a:lnTo>
                  <a:lnTo>
                    <a:pt x="4" y="27"/>
                  </a:lnTo>
                  <a:lnTo>
                    <a:pt x="6" y="24"/>
                  </a:lnTo>
                  <a:lnTo>
                    <a:pt x="12" y="24"/>
                  </a:lnTo>
                  <a:lnTo>
                    <a:pt x="12" y="21"/>
                  </a:lnTo>
                  <a:lnTo>
                    <a:pt x="10" y="20"/>
                  </a:lnTo>
                  <a:lnTo>
                    <a:pt x="6" y="20"/>
                  </a:lnTo>
                  <a:lnTo>
                    <a:pt x="4" y="18"/>
                  </a:lnTo>
                  <a:lnTo>
                    <a:pt x="3" y="14"/>
                  </a:lnTo>
                  <a:lnTo>
                    <a:pt x="3" y="12"/>
                  </a:lnTo>
                  <a:lnTo>
                    <a:pt x="7" y="5"/>
                  </a:lnTo>
                  <a:lnTo>
                    <a:pt x="7" y="2"/>
                  </a:lnTo>
                  <a:lnTo>
                    <a:pt x="9" y="0"/>
                  </a:lnTo>
                  <a:lnTo>
                    <a:pt x="13" y="8"/>
                  </a:lnTo>
                  <a:lnTo>
                    <a:pt x="15" y="2"/>
                  </a:lnTo>
                  <a:lnTo>
                    <a:pt x="16" y="3"/>
                  </a:lnTo>
                  <a:lnTo>
                    <a:pt x="18" y="8"/>
                  </a:lnTo>
                  <a:lnTo>
                    <a:pt x="19" y="11"/>
                  </a:lnTo>
                  <a:lnTo>
                    <a:pt x="22" y="9"/>
                  </a:lnTo>
                  <a:lnTo>
                    <a:pt x="24" y="11"/>
                  </a:lnTo>
                  <a:lnTo>
                    <a:pt x="27" y="6"/>
                  </a:lnTo>
                  <a:lnTo>
                    <a:pt x="30" y="20"/>
                  </a:lnTo>
                  <a:lnTo>
                    <a:pt x="31" y="23"/>
                  </a:lnTo>
                  <a:lnTo>
                    <a:pt x="36" y="24"/>
                  </a:lnTo>
                  <a:lnTo>
                    <a:pt x="49" y="24"/>
                  </a:lnTo>
                  <a:lnTo>
                    <a:pt x="61" y="24"/>
                  </a:lnTo>
                  <a:lnTo>
                    <a:pt x="73" y="27"/>
                  </a:lnTo>
                  <a:lnTo>
                    <a:pt x="72" y="29"/>
                  </a:lnTo>
                  <a:lnTo>
                    <a:pt x="69" y="30"/>
                  </a:lnTo>
                  <a:lnTo>
                    <a:pt x="69" y="35"/>
                  </a:lnTo>
                  <a:lnTo>
                    <a:pt x="61" y="42"/>
                  </a:lnTo>
                  <a:lnTo>
                    <a:pt x="54" y="47"/>
                  </a:lnTo>
                  <a:lnTo>
                    <a:pt x="52" y="48"/>
                  </a:lnTo>
                  <a:lnTo>
                    <a:pt x="55" y="60"/>
                  </a:lnTo>
                  <a:lnTo>
                    <a:pt x="58" y="60"/>
                  </a:lnTo>
                  <a:lnTo>
                    <a:pt x="60" y="63"/>
                  </a:lnTo>
                  <a:lnTo>
                    <a:pt x="63" y="65"/>
                  </a:lnTo>
                  <a:lnTo>
                    <a:pt x="66" y="56"/>
                  </a:lnTo>
                  <a:lnTo>
                    <a:pt x="69" y="51"/>
                  </a:lnTo>
                  <a:lnTo>
                    <a:pt x="70" y="51"/>
                  </a:lnTo>
                  <a:lnTo>
                    <a:pt x="79" y="86"/>
                  </a:lnTo>
                  <a:lnTo>
                    <a:pt x="79" y="95"/>
                  </a:lnTo>
                  <a:lnTo>
                    <a:pt x="76" y="95"/>
                  </a:lnTo>
                  <a:lnTo>
                    <a:pt x="73" y="95"/>
                  </a:lnTo>
                  <a:lnTo>
                    <a:pt x="73" y="104"/>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95" name="Freeform 969"/>
            <p:cNvSpPr>
              <a:spLocks/>
            </p:cNvSpPr>
            <p:nvPr/>
          </p:nvSpPr>
          <p:spPr bwMode="auto">
            <a:xfrm>
              <a:off x="2750" y="2516"/>
              <a:ext cx="51" cy="105"/>
            </a:xfrm>
            <a:custGeom>
              <a:avLst/>
              <a:gdLst>
                <a:gd name="T0" fmla="*/ 48 w 51"/>
                <a:gd name="T1" fmla="*/ 12 h 105"/>
                <a:gd name="T2" fmla="*/ 34 w 51"/>
                <a:gd name="T3" fmla="*/ 0 h 105"/>
                <a:gd name="T4" fmla="*/ 33 w 51"/>
                <a:gd name="T5" fmla="*/ 2 h 105"/>
                <a:gd name="T6" fmla="*/ 27 w 51"/>
                <a:gd name="T7" fmla="*/ 3 h 105"/>
                <a:gd name="T8" fmla="*/ 28 w 51"/>
                <a:gd name="T9" fmla="*/ 5 h 105"/>
                <a:gd name="T10" fmla="*/ 30 w 51"/>
                <a:gd name="T11" fmla="*/ 8 h 105"/>
                <a:gd name="T12" fmla="*/ 27 w 51"/>
                <a:gd name="T13" fmla="*/ 8 h 105"/>
                <a:gd name="T14" fmla="*/ 28 w 51"/>
                <a:gd name="T15" fmla="*/ 8 h 105"/>
                <a:gd name="T16" fmla="*/ 28 w 51"/>
                <a:gd name="T17" fmla="*/ 9 h 105"/>
                <a:gd name="T18" fmla="*/ 27 w 51"/>
                <a:gd name="T19" fmla="*/ 11 h 105"/>
                <a:gd name="T20" fmla="*/ 25 w 51"/>
                <a:gd name="T21" fmla="*/ 11 h 105"/>
                <a:gd name="T22" fmla="*/ 27 w 51"/>
                <a:gd name="T23" fmla="*/ 12 h 105"/>
                <a:gd name="T24" fmla="*/ 25 w 51"/>
                <a:gd name="T25" fmla="*/ 12 h 105"/>
                <a:gd name="T26" fmla="*/ 22 w 51"/>
                <a:gd name="T27" fmla="*/ 17 h 105"/>
                <a:gd name="T28" fmla="*/ 21 w 51"/>
                <a:gd name="T29" fmla="*/ 17 h 105"/>
                <a:gd name="T30" fmla="*/ 18 w 51"/>
                <a:gd name="T31" fmla="*/ 17 h 105"/>
                <a:gd name="T32" fmla="*/ 16 w 51"/>
                <a:gd name="T33" fmla="*/ 17 h 105"/>
                <a:gd name="T34" fmla="*/ 13 w 51"/>
                <a:gd name="T35" fmla="*/ 17 h 105"/>
                <a:gd name="T36" fmla="*/ 12 w 51"/>
                <a:gd name="T37" fmla="*/ 17 h 105"/>
                <a:gd name="T38" fmla="*/ 10 w 51"/>
                <a:gd name="T39" fmla="*/ 17 h 105"/>
                <a:gd name="T40" fmla="*/ 9 w 51"/>
                <a:gd name="T41" fmla="*/ 20 h 105"/>
                <a:gd name="T42" fmla="*/ 7 w 51"/>
                <a:gd name="T43" fmla="*/ 20 h 105"/>
                <a:gd name="T44" fmla="*/ 6 w 51"/>
                <a:gd name="T45" fmla="*/ 20 h 105"/>
                <a:gd name="T46" fmla="*/ 6 w 51"/>
                <a:gd name="T47" fmla="*/ 21 h 105"/>
                <a:gd name="T48" fmla="*/ 4 w 51"/>
                <a:gd name="T49" fmla="*/ 23 h 105"/>
                <a:gd name="T50" fmla="*/ 1 w 51"/>
                <a:gd name="T51" fmla="*/ 26 h 105"/>
                <a:gd name="T52" fmla="*/ 1 w 51"/>
                <a:gd name="T53" fmla="*/ 27 h 105"/>
                <a:gd name="T54" fmla="*/ 0 w 51"/>
                <a:gd name="T55" fmla="*/ 30 h 105"/>
                <a:gd name="T56" fmla="*/ 0 w 51"/>
                <a:gd name="T57" fmla="*/ 33 h 105"/>
                <a:gd name="T58" fmla="*/ 0 w 51"/>
                <a:gd name="T59" fmla="*/ 36 h 105"/>
                <a:gd name="T60" fmla="*/ 1 w 51"/>
                <a:gd name="T61" fmla="*/ 36 h 105"/>
                <a:gd name="T62" fmla="*/ 4 w 51"/>
                <a:gd name="T63" fmla="*/ 38 h 105"/>
                <a:gd name="T64" fmla="*/ 6 w 51"/>
                <a:gd name="T65" fmla="*/ 39 h 105"/>
                <a:gd name="T66" fmla="*/ 10 w 51"/>
                <a:gd name="T67" fmla="*/ 44 h 105"/>
                <a:gd name="T68" fmla="*/ 18 w 51"/>
                <a:gd name="T69" fmla="*/ 102 h 105"/>
                <a:gd name="T70" fmla="*/ 19 w 51"/>
                <a:gd name="T71" fmla="*/ 105 h 105"/>
                <a:gd name="T72" fmla="*/ 34 w 51"/>
                <a:gd name="T73" fmla="*/ 103 h 105"/>
                <a:gd name="T74" fmla="*/ 33 w 51"/>
                <a:gd name="T75" fmla="*/ 103 h 105"/>
                <a:gd name="T76" fmla="*/ 34 w 51"/>
                <a:gd name="T77" fmla="*/ 66 h 105"/>
                <a:gd name="T78" fmla="*/ 40 w 51"/>
                <a:gd name="T79" fmla="*/ 57 h 105"/>
                <a:gd name="T80" fmla="*/ 40 w 51"/>
                <a:gd name="T81" fmla="*/ 50 h 105"/>
                <a:gd name="T82" fmla="*/ 48 w 51"/>
                <a:gd name="T83" fmla="*/ 42 h 105"/>
                <a:gd name="T84" fmla="*/ 48 w 51"/>
                <a:gd name="T85" fmla="*/ 41 h 105"/>
                <a:gd name="T86" fmla="*/ 49 w 51"/>
                <a:gd name="T87" fmla="*/ 41 h 105"/>
                <a:gd name="T88" fmla="*/ 49 w 51"/>
                <a:gd name="T89" fmla="*/ 39 h 105"/>
                <a:gd name="T90" fmla="*/ 48 w 51"/>
                <a:gd name="T91" fmla="*/ 38 h 105"/>
                <a:gd name="T92" fmla="*/ 48 w 51"/>
                <a:gd name="T93" fmla="*/ 36 h 105"/>
                <a:gd name="T94" fmla="*/ 48 w 51"/>
                <a:gd name="T95" fmla="*/ 35 h 105"/>
                <a:gd name="T96" fmla="*/ 49 w 51"/>
                <a:gd name="T97" fmla="*/ 35 h 105"/>
                <a:gd name="T98" fmla="*/ 51 w 51"/>
                <a:gd name="T99" fmla="*/ 35 h 105"/>
                <a:gd name="T100" fmla="*/ 51 w 51"/>
                <a:gd name="T101" fmla="*/ 33 h 105"/>
                <a:gd name="T102" fmla="*/ 49 w 51"/>
                <a:gd name="T103" fmla="*/ 21 h 105"/>
                <a:gd name="T104" fmla="*/ 46 w 51"/>
                <a:gd name="T105" fmla="*/ 18 h 105"/>
                <a:gd name="T106" fmla="*/ 46 w 51"/>
                <a:gd name="T107" fmla="*/ 14 h 105"/>
                <a:gd name="T108" fmla="*/ 48 w 51"/>
                <a:gd name="T109" fmla="*/ 12 h 1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1"/>
                <a:gd name="T166" fmla="*/ 0 h 105"/>
                <a:gd name="T167" fmla="*/ 51 w 51"/>
                <a:gd name="T168" fmla="*/ 105 h 10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1" h="105">
                  <a:moveTo>
                    <a:pt x="48" y="12"/>
                  </a:moveTo>
                  <a:lnTo>
                    <a:pt x="34" y="0"/>
                  </a:lnTo>
                  <a:lnTo>
                    <a:pt x="33" y="2"/>
                  </a:lnTo>
                  <a:lnTo>
                    <a:pt x="27" y="3"/>
                  </a:lnTo>
                  <a:lnTo>
                    <a:pt x="28" y="5"/>
                  </a:lnTo>
                  <a:lnTo>
                    <a:pt x="30" y="8"/>
                  </a:lnTo>
                  <a:lnTo>
                    <a:pt x="27" y="8"/>
                  </a:lnTo>
                  <a:lnTo>
                    <a:pt x="28" y="8"/>
                  </a:lnTo>
                  <a:lnTo>
                    <a:pt x="28" y="9"/>
                  </a:lnTo>
                  <a:lnTo>
                    <a:pt x="27" y="11"/>
                  </a:lnTo>
                  <a:lnTo>
                    <a:pt x="25" y="11"/>
                  </a:lnTo>
                  <a:lnTo>
                    <a:pt x="27" y="12"/>
                  </a:lnTo>
                  <a:lnTo>
                    <a:pt x="25" y="12"/>
                  </a:lnTo>
                  <a:lnTo>
                    <a:pt x="22" y="17"/>
                  </a:lnTo>
                  <a:lnTo>
                    <a:pt x="21" y="17"/>
                  </a:lnTo>
                  <a:lnTo>
                    <a:pt x="18" y="17"/>
                  </a:lnTo>
                  <a:lnTo>
                    <a:pt x="16" y="17"/>
                  </a:lnTo>
                  <a:lnTo>
                    <a:pt x="13" y="17"/>
                  </a:lnTo>
                  <a:lnTo>
                    <a:pt x="12" y="17"/>
                  </a:lnTo>
                  <a:lnTo>
                    <a:pt x="10" y="17"/>
                  </a:lnTo>
                  <a:lnTo>
                    <a:pt x="9" y="20"/>
                  </a:lnTo>
                  <a:lnTo>
                    <a:pt x="7" y="20"/>
                  </a:lnTo>
                  <a:lnTo>
                    <a:pt x="6" y="20"/>
                  </a:lnTo>
                  <a:lnTo>
                    <a:pt x="6" y="21"/>
                  </a:lnTo>
                  <a:lnTo>
                    <a:pt x="4" y="23"/>
                  </a:lnTo>
                  <a:lnTo>
                    <a:pt x="1" y="26"/>
                  </a:lnTo>
                  <a:lnTo>
                    <a:pt x="1" y="27"/>
                  </a:lnTo>
                  <a:lnTo>
                    <a:pt x="0" y="30"/>
                  </a:lnTo>
                  <a:lnTo>
                    <a:pt x="0" y="33"/>
                  </a:lnTo>
                  <a:lnTo>
                    <a:pt x="0" y="36"/>
                  </a:lnTo>
                  <a:lnTo>
                    <a:pt x="1" y="36"/>
                  </a:lnTo>
                  <a:lnTo>
                    <a:pt x="4" y="38"/>
                  </a:lnTo>
                  <a:lnTo>
                    <a:pt x="6" y="39"/>
                  </a:lnTo>
                  <a:lnTo>
                    <a:pt x="10" y="44"/>
                  </a:lnTo>
                  <a:lnTo>
                    <a:pt x="18" y="102"/>
                  </a:lnTo>
                  <a:lnTo>
                    <a:pt x="19" y="105"/>
                  </a:lnTo>
                  <a:lnTo>
                    <a:pt x="34" y="103"/>
                  </a:lnTo>
                  <a:lnTo>
                    <a:pt x="33" y="103"/>
                  </a:lnTo>
                  <a:lnTo>
                    <a:pt x="34" y="66"/>
                  </a:lnTo>
                  <a:lnTo>
                    <a:pt x="40" y="57"/>
                  </a:lnTo>
                  <a:lnTo>
                    <a:pt x="40" y="50"/>
                  </a:lnTo>
                  <a:lnTo>
                    <a:pt x="48" y="42"/>
                  </a:lnTo>
                  <a:lnTo>
                    <a:pt x="48" y="41"/>
                  </a:lnTo>
                  <a:lnTo>
                    <a:pt x="49" y="41"/>
                  </a:lnTo>
                  <a:lnTo>
                    <a:pt x="49" y="39"/>
                  </a:lnTo>
                  <a:lnTo>
                    <a:pt x="48" y="38"/>
                  </a:lnTo>
                  <a:lnTo>
                    <a:pt x="48" y="36"/>
                  </a:lnTo>
                  <a:lnTo>
                    <a:pt x="48" y="35"/>
                  </a:lnTo>
                  <a:lnTo>
                    <a:pt x="49" y="35"/>
                  </a:lnTo>
                  <a:lnTo>
                    <a:pt x="51" y="35"/>
                  </a:lnTo>
                  <a:lnTo>
                    <a:pt x="51" y="33"/>
                  </a:lnTo>
                  <a:lnTo>
                    <a:pt x="49" y="21"/>
                  </a:lnTo>
                  <a:lnTo>
                    <a:pt x="46" y="18"/>
                  </a:lnTo>
                  <a:lnTo>
                    <a:pt x="46" y="14"/>
                  </a:lnTo>
                  <a:lnTo>
                    <a:pt x="48" y="1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96" name="Freeform 970"/>
            <p:cNvSpPr>
              <a:spLocks/>
            </p:cNvSpPr>
            <p:nvPr/>
          </p:nvSpPr>
          <p:spPr bwMode="auto">
            <a:xfrm>
              <a:off x="2884" y="2688"/>
              <a:ext cx="93" cy="104"/>
            </a:xfrm>
            <a:custGeom>
              <a:avLst/>
              <a:gdLst>
                <a:gd name="T0" fmla="*/ 39 w 93"/>
                <a:gd name="T1" fmla="*/ 104 h 104"/>
                <a:gd name="T2" fmla="*/ 36 w 93"/>
                <a:gd name="T3" fmla="*/ 99 h 104"/>
                <a:gd name="T4" fmla="*/ 8 w 93"/>
                <a:gd name="T5" fmla="*/ 69 h 104"/>
                <a:gd name="T6" fmla="*/ 0 w 93"/>
                <a:gd name="T7" fmla="*/ 50 h 104"/>
                <a:gd name="T8" fmla="*/ 3 w 93"/>
                <a:gd name="T9" fmla="*/ 48 h 104"/>
                <a:gd name="T10" fmla="*/ 5 w 93"/>
                <a:gd name="T11" fmla="*/ 47 h 104"/>
                <a:gd name="T12" fmla="*/ 8 w 93"/>
                <a:gd name="T13" fmla="*/ 44 h 104"/>
                <a:gd name="T14" fmla="*/ 8 w 93"/>
                <a:gd name="T15" fmla="*/ 33 h 104"/>
                <a:gd name="T16" fmla="*/ 9 w 93"/>
                <a:gd name="T17" fmla="*/ 33 h 104"/>
                <a:gd name="T18" fmla="*/ 11 w 93"/>
                <a:gd name="T19" fmla="*/ 35 h 104"/>
                <a:gd name="T20" fmla="*/ 14 w 93"/>
                <a:gd name="T21" fmla="*/ 36 h 104"/>
                <a:gd name="T22" fmla="*/ 18 w 93"/>
                <a:gd name="T23" fmla="*/ 36 h 104"/>
                <a:gd name="T24" fmla="*/ 18 w 93"/>
                <a:gd name="T25" fmla="*/ 35 h 104"/>
                <a:gd name="T26" fmla="*/ 17 w 93"/>
                <a:gd name="T27" fmla="*/ 35 h 104"/>
                <a:gd name="T28" fmla="*/ 15 w 93"/>
                <a:gd name="T29" fmla="*/ 33 h 104"/>
                <a:gd name="T30" fmla="*/ 11 w 93"/>
                <a:gd name="T31" fmla="*/ 30 h 104"/>
                <a:gd name="T32" fmla="*/ 9 w 93"/>
                <a:gd name="T33" fmla="*/ 29 h 104"/>
                <a:gd name="T34" fmla="*/ 9 w 93"/>
                <a:gd name="T35" fmla="*/ 27 h 104"/>
                <a:gd name="T36" fmla="*/ 12 w 93"/>
                <a:gd name="T37" fmla="*/ 27 h 104"/>
                <a:gd name="T38" fmla="*/ 14 w 93"/>
                <a:gd name="T39" fmla="*/ 26 h 104"/>
                <a:gd name="T40" fmla="*/ 12 w 93"/>
                <a:gd name="T41" fmla="*/ 21 h 104"/>
                <a:gd name="T42" fmla="*/ 42 w 93"/>
                <a:gd name="T43" fmla="*/ 18 h 104"/>
                <a:gd name="T44" fmla="*/ 41 w 93"/>
                <a:gd name="T45" fmla="*/ 18 h 104"/>
                <a:gd name="T46" fmla="*/ 41 w 93"/>
                <a:gd name="T47" fmla="*/ 5 h 104"/>
                <a:gd name="T48" fmla="*/ 42 w 93"/>
                <a:gd name="T49" fmla="*/ 0 h 104"/>
                <a:gd name="T50" fmla="*/ 72 w 93"/>
                <a:gd name="T51" fmla="*/ 0 h 104"/>
                <a:gd name="T52" fmla="*/ 75 w 93"/>
                <a:gd name="T53" fmla="*/ 0 h 104"/>
                <a:gd name="T54" fmla="*/ 74 w 93"/>
                <a:gd name="T55" fmla="*/ 5 h 104"/>
                <a:gd name="T56" fmla="*/ 74 w 93"/>
                <a:gd name="T57" fmla="*/ 17 h 104"/>
                <a:gd name="T58" fmla="*/ 75 w 93"/>
                <a:gd name="T59" fmla="*/ 18 h 104"/>
                <a:gd name="T60" fmla="*/ 81 w 93"/>
                <a:gd name="T61" fmla="*/ 11 h 104"/>
                <a:gd name="T62" fmla="*/ 90 w 93"/>
                <a:gd name="T63" fmla="*/ 14 h 104"/>
                <a:gd name="T64" fmla="*/ 93 w 93"/>
                <a:gd name="T65" fmla="*/ 17 h 104"/>
                <a:gd name="T66" fmla="*/ 93 w 93"/>
                <a:gd name="T67" fmla="*/ 23 h 104"/>
                <a:gd name="T68" fmla="*/ 87 w 93"/>
                <a:gd name="T69" fmla="*/ 33 h 104"/>
                <a:gd name="T70" fmla="*/ 87 w 93"/>
                <a:gd name="T71" fmla="*/ 38 h 104"/>
                <a:gd name="T72" fmla="*/ 92 w 93"/>
                <a:gd name="T73" fmla="*/ 50 h 104"/>
                <a:gd name="T74" fmla="*/ 89 w 93"/>
                <a:gd name="T75" fmla="*/ 75 h 104"/>
                <a:gd name="T76" fmla="*/ 84 w 93"/>
                <a:gd name="T77" fmla="*/ 78 h 104"/>
                <a:gd name="T78" fmla="*/ 78 w 93"/>
                <a:gd name="T79" fmla="*/ 72 h 104"/>
                <a:gd name="T80" fmla="*/ 71 w 93"/>
                <a:gd name="T81" fmla="*/ 74 h 104"/>
                <a:gd name="T82" fmla="*/ 68 w 93"/>
                <a:gd name="T83" fmla="*/ 69 h 104"/>
                <a:gd name="T84" fmla="*/ 65 w 93"/>
                <a:gd name="T85" fmla="*/ 69 h 104"/>
                <a:gd name="T86" fmla="*/ 59 w 93"/>
                <a:gd name="T87" fmla="*/ 74 h 104"/>
                <a:gd name="T88" fmla="*/ 48 w 93"/>
                <a:gd name="T89" fmla="*/ 80 h 104"/>
                <a:gd name="T90" fmla="*/ 47 w 93"/>
                <a:gd name="T91" fmla="*/ 83 h 104"/>
                <a:gd name="T92" fmla="*/ 47 w 93"/>
                <a:gd name="T93" fmla="*/ 86 h 104"/>
                <a:gd name="T94" fmla="*/ 50 w 93"/>
                <a:gd name="T95" fmla="*/ 95 h 104"/>
                <a:gd name="T96" fmla="*/ 48 w 93"/>
                <a:gd name="T97" fmla="*/ 96 h 104"/>
                <a:gd name="T98" fmla="*/ 45 w 93"/>
                <a:gd name="T99" fmla="*/ 96 h 104"/>
                <a:gd name="T100" fmla="*/ 41 w 93"/>
                <a:gd name="T101" fmla="*/ 96 h 104"/>
                <a:gd name="T102" fmla="*/ 39 w 93"/>
                <a:gd name="T103" fmla="*/ 99 h 104"/>
                <a:gd name="T104" fmla="*/ 39 w 93"/>
                <a:gd name="T105" fmla="*/ 104 h 1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3"/>
                <a:gd name="T160" fmla="*/ 0 h 104"/>
                <a:gd name="T161" fmla="*/ 93 w 93"/>
                <a:gd name="T162" fmla="*/ 104 h 1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3" h="104">
                  <a:moveTo>
                    <a:pt x="39" y="104"/>
                  </a:moveTo>
                  <a:lnTo>
                    <a:pt x="36" y="99"/>
                  </a:lnTo>
                  <a:lnTo>
                    <a:pt x="8" y="69"/>
                  </a:lnTo>
                  <a:lnTo>
                    <a:pt x="0" y="50"/>
                  </a:lnTo>
                  <a:lnTo>
                    <a:pt x="3" y="48"/>
                  </a:lnTo>
                  <a:lnTo>
                    <a:pt x="5" y="47"/>
                  </a:lnTo>
                  <a:lnTo>
                    <a:pt x="8" y="44"/>
                  </a:lnTo>
                  <a:lnTo>
                    <a:pt x="8" y="33"/>
                  </a:lnTo>
                  <a:lnTo>
                    <a:pt x="9" y="33"/>
                  </a:lnTo>
                  <a:lnTo>
                    <a:pt x="11" y="35"/>
                  </a:lnTo>
                  <a:lnTo>
                    <a:pt x="14" y="36"/>
                  </a:lnTo>
                  <a:lnTo>
                    <a:pt x="18" y="36"/>
                  </a:lnTo>
                  <a:lnTo>
                    <a:pt x="18" y="35"/>
                  </a:lnTo>
                  <a:lnTo>
                    <a:pt x="17" y="35"/>
                  </a:lnTo>
                  <a:lnTo>
                    <a:pt x="15" y="33"/>
                  </a:lnTo>
                  <a:lnTo>
                    <a:pt x="11" y="30"/>
                  </a:lnTo>
                  <a:lnTo>
                    <a:pt x="9" y="29"/>
                  </a:lnTo>
                  <a:lnTo>
                    <a:pt x="9" y="27"/>
                  </a:lnTo>
                  <a:lnTo>
                    <a:pt x="12" y="27"/>
                  </a:lnTo>
                  <a:lnTo>
                    <a:pt x="14" y="26"/>
                  </a:lnTo>
                  <a:lnTo>
                    <a:pt x="12" y="21"/>
                  </a:lnTo>
                  <a:lnTo>
                    <a:pt x="42" y="18"/>
                  </a:lnTo>
                  <a:lnTo>
                    <a:pt x="41" y="18"/>
                  </a:lnTo>
                  <a:lnTo>
                    <a:pt x="41" y="5"/>
                  </a:lnTo>
                  <a:lnTo>
                    <a:pt x="42" y="0"/>
                  </a:lnTo>
                  <a:lnTo>
                    <a:pt x="72" y="0"/>
                  </a:lnTo>
                  <a:lnTo>
                    <a:pt x="75" y="0"/>
                  </a:lnTo>
                  <a:lnTo>
                    <a:pt x="74" y="5"/>
                  </a:lnTo>
                  <a:lnTo>
                    <a:pt x="74" y="17"/>
                  </a:lnTo>
                  <a:lnTo>
                    <a:pt x="75" y="18"/>
                  </a:lnTo>
                  <a:lnTo>
                    <a:pt x="81" y="11"/>
                  </a:lnTo>
                  <a:lnTo>
                    <a:pt x="90" y="14"/>
                  </a:lnTo>
                  <a:lnTo>
                    <a:pt x="93" y="17"/>
                  </a:lnTo>
                  <a:lnTo>
                    <a:pt x="93" y="23"/>
                  </a:lnTo>
                  <a:lnTo>
                    <a:pt x="87" y="33"/>
                  </a:lnTo>
                  <a:lnTo>
                    <a:pt x="87" y="38"/>
                  </a:lnTo>
                  <a:lnTo>
                    <a:pt x="92" y="50"/>
                  </a:lnTo>
                  <a:lnTo>
                    <a:pt x="89" y="75"/>
                  </a:lnTo>
                  <a:lnTo>
                    <a:pt x="84" y="78"/>
                  </a:lnTo>
                  <a:lnTo>
                    <a:pt x="78" y="72"/>
                  </a:lnTo>
                  <a:lnTo>
                    <a:pt x="71" y="74"/>
                  </a:lnTo>
                  <a:lnTo>
                    <a:pt x="68" y="69"/>
                  </a:lnTo>
                  <a:lnTo>
                    <a:pt x="65" y="69"/>
                  </a:lnTo>
                  <a:lnTo>
                    <a:pt x="59" y="74"/>
                  </a:lnTo>
                  <a:lnTo>
                    <a:pt x="48" y="80"/>
                  </a:lnTo>
                  <a:lnTo>
                    <a:pt x="47" y="83"/>
                  </a:lnTo>
                  <a:lnTo>
                    <a:pt x="47" y="86"/>
                  </a:lnTo>
                  <a:lnTo>
                    <a:pt x="50" y="95"/>
                  </a:lnTo>
                  <a:lnTo>
                    <a:pt x="48" y="96"/>
                  </a:lnTo>
                  <a:lnTo>
                    <a:pt x="45" y="96"/>
                  </a:lnTo>
                  <a:lnTo>
                    <a:pt x="41" y="96"/>
                  </a:lnTo>
                  <a:lnTo>
                    <a:pt x="39" y="99"/>
                  </a:lnTo>
                  <a:lnTo>
                    <a:pt x="39" y="104"/>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97" name="Freeform 971"/>
            <p:cNvSpPr>
              <a:spLocks/>
            </p:cNvSpPr>
            <p:nvPr/>
          </p:nvSpPr>
          <p:spPr bwMode="auto">
            <a:xfrm>
              <a:off x="3292" y="2476"/>
              <a:ext cx="251" cy="190"/>
            </a:xfrm>
            <a:custGeom>
              <a:avLst/>
              <a:gdLst>
                <a:gd name="T0" fmla="*/ 52 w 251"/>
                <a:gd name="T1" fmla="*/ 31 h 190"/>
                <a:gd name="T2" fmla="*/ 48 w 251"/>
                <a:gd name="T3" fmla="*/ 34 h 190"/>
                <a:gd name="T4" fmla="*/ 31 w 251"/>
                <a:gd name="T5" fmla="*/ 66 h 190"/>
                <a:gd name="T6" fmla="*/ 27 w 251"/>
                <a:gd name="T7" fmla="*/ 66 h 190"/>
                <a:gd name="T8" fmla="*/ 21 w 251"/>
                <a:gd name="T9" fmla="*/ 75 h 190"/>
                <a:gd name="T10" fmla="*/ 18 w 251"/>
                <a:gd name="T11" fmla="*/ 105 h 190"/>
                <a:gd name="T12" fmla="*/ 12 w 251"/>
                <a:gd name="T13" fmla="*/ 109 h 190"/>
                <a:gd name="T14" fmla="*/ 3 w 251"/>
                <a:gd name="T15" fmla="*/ 109 h 190"/>
                <a:gd name="T16" fmla="*/ 0 w 251"/>
                <a:gd name="T17" fmla="*/ 115 h 190"/>
                <a:gd name="T18" fmla="*/ 1 w 251"/>
                <a:gd name="T19" fmla="*/ 118 h 190"/>
                <a:gd name="T20" fmla="*/ 6 w 251"/>
                <a:gd name="T21" fmla="*/ 120 h 190"/>
                <a:gd name="T22" fmla="*/ 12 w 251"/>
                <a:gd name="T23" fmla="*/ 121 h 190"/>
                <a:gd name="T24" fmla="*/ 16 w 251"/>
                <a:gd name="T25" fmla="*/ 126 h 190"/>
                <a:gd name="T26" fmla="*/ 21 w 251"/>
                <a:gd name="T27" fmla="*/ 133 h 190"/>
                <a:gd name="T28" fmla="*/ 36 w 251"/>
                <a:gd name="T29" fmla="*/ 155 h 190"/>
                <a:gd name="T30" fmla="*/ 45 w 251"/>
                <a:gd name="T31" fmla="*/ 158 h 190"/>
                <a:gd name="T32" fmla="*/ 46 w 251"/>
                <a:gd name="T33" fmla="*/ 172 h 190"/>
                <a:gd name="T34" fmla="*/ 60 w 251"/>
                <a:gd name="T35" fmla="*/ 173 h 190"/>
                <a:gd name="T36" fmla="*/ 80 w 251"/>
                <a:gd name="T37" fmla="*/ 187 h 190"/>
                <a:gd name="T38" fmla="*/ 113 w 251"/>
                <a:gd name="T39" fmla="*/ 187 h 190"/>
                <a:gd name="T40" fmla="*/ 130 w 251"/>
                <a:gd name="T41" fmla="*/ 179 h 190"/>
                <a:gd name="T42" fmla="*/ 148 w 251"/>
                <a:gd name="T43" fmla="*/ 184 h 190"/>
                <a:gd name="T44" fmla="*/ 164 w 251"/>
                <a:gd name="T45" fmla="*/ 176 h 190"/>
                <a:gd name="T46" fmla="*/ 181 w 251"/>
                <a:gd name="T47" fmla="*/ 166 h 190"/>
                <a:gd name="T48" fmla="*/ 251 w 251"/>
                <a:gd name="T49" fmla="*/ 115 h 190"/>
                <a:gd name="T50" fmla="*/ 184 w 251"/>
                <a:gd name="T51" fmla="*/ 97 h 190"/>
                <a:gd name="T52" fmla="*/ 176 w 251"/>
                <a:gd name="T53" fmla="*/ 90 h 190"/>
                <a:gd name="T54" fmla="*/ 172 w 251"/>
                <a:gd name="T55" fmla="*/ 85 h 190"/>
                <a:gd name="T56" fmla="*/ 167 w 251"/>
                <a:gd name="T57" fmla="*/ 81 h 190"/>
                <a:gd name="T58" fmla="*/ 164 w 251"/>
                <a:gd name="T59" fmla="*/ 76 h 190"/>
                <a:gd name="T60" fmla="*/ 164 w 251"/>
                <a:gd name="T61" fmla="*/ 69 h 190"/>
                <a:gd name="T62" fmla="*/ 164 w 251"/>
                <a:gd name="T63" fmla="*/ 66 h 190"/>
                <a:gd name="T64" fmla="*/ 161 w 251"/>
                <a:gd name="T65" fmla="*/ 64 h 190"/>
                <a:gd name="T66" fmla="*/ 154 w 251"/>
                <a:gd name="T67" fmla="*/ 66 h 190"/>
                <a:gd name="T68" fmla="*/ 149 w 251"/>
                <a:gd name="T69" fmla="*/ 66 h 190"/>
                <a:gd name="T70" fmla="*/ 146 w 251"/>
                <a:gd name="T71" fmla="*/ 61 h 190"/>
                <a:gd name="T72" fmla="*/ 154 w 251"/>
                <a:gd name="T73" fmla="*/ 43 h 190"/>
                <a:gd name="T74" fmla="*/ 152 w 251"/>
                <a:gd name="T75" fmla="*/ 37 h 190"/>
                <a:gd name="T76" fmla="*/ 146 w 251"/>
                <a:gd name="T77" fmla="*/ 30 h 190"/>
                <a:gd name="T78" fmla="*/ 125 w 251"/>
                <a:gd name="T79" fmla="*/ 12 h 190"/>
                <a:gd name="T80" fmla="*/ 115 w 251"/>
                <a:gd name="T81" fmla="*/ 6 h 190"/>
                <a:gd name="T82" fmla="*/ 112 w 251"/>
                <a:gd name="T83" fmla="*/ 6 h 190"/>
                <a:gd name="T84" fmla="*/ 107 w 251"/>
                <a:gd name="T85" fmla="*/ 4 h 190"/>
                <a:gd name="T86" fmla="*/ 103 w 251"/>
                <a:gd name="T87" fmla="*/ 6 h 190"/>
                <a:gd name="T88" fmla="*/ 101 w 251"/>
                <a:gd name="T89" fmla="*/ 7 h 190"/>
                <a:gd name="T90" fmla="*/ 100 w 251"/>
                <a:gd name="T91" fmla="*/ 3 h 190"/>
                <a:gd name="T92" fmla="*/ 98 w 251"/>
                <a:gd name="T93" fmla="*/ 4 h 190"/>
                <a:gd name="T94" fmla="*/ 92 w 251"/>
                <a:gd name="T95" fmla="*/ 7 h 190"/>
                <a:gd name="T96" fmla="*/ 88 w 251"/>
                <a:gd name="T97" fmla="*/ 7 h 190"/>
                <a:gd name="T98" fmla="*/ 85 w 251"/>
                <a:gd name="T99" fmla="*/ 3 h 190"/>
                <a:gd name="T100" fmla="*/ 79 w 251"/>
                <a:gd name="T101" fmla="*/ 0 h 190"/>
                <a:gd name="T102" fmla="*/ 71 w 251"/>
                <a:gd name="T103" fmla="*/ 10 h 190"/>
                <a:gd name="T104" fmla="*/ 70 w 251"/>
                <a:gd name="T105" fmla="*/ 7 h 190"/>
                <a:gd name="T106" fmla="*/ 66 w 251"/>
                <a:gd name="T107" fmla="*/ 7 h 190"/>
                <a:gd name="T108" fmla="*/ 66 w 251"/>
                <a:gd name="T109" fmla="*/ 10 h 190"/>
                <a:gd name="T110" fmla="*/ 63 w 251"/>
                <a:gd name="T111" fmla="*/ 9 h 1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1"/>
                <a:gd name="T169" fmla="*/ 0 h 190"/>
                <a:gd name="T170" fmla="*/ 251 w 251"/>
                <a:gd name="T171" fmla="*/ 190 h 19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1" h="190">
                  <a:moveTo>
                    <a:pt x="58" y="9"/>
                  </a:moveTo>
                  <a:lnTo>
                    <a:pt x="52" y="31"/>
                  </a:lnTo>
                  <a:lnTo>
                    <a:pt x="51" y="34"/>
                  </a:lnTo>
                  <a:lnTo>
                    <a:pt x="48" y="34"/>
                  </a:lnTo>
                  <a:lnTo>
                    <a:pt x="34" y="52"/>
                  </a:lnTo>
                  <a:lnTo>
                    <a:pt x="31" y="66"/>
                  </a:lnTo>
                  <a:lnTo>
                    <a:pt x="30" y="66"/>
                  </a:lnTo>
                  <a:lnTo>
                    <a:pt x="27" y="66"/>
                  </a:lnTo>
                  <a:lnTo>
                    <a:pt x="24" y="67"/>
                  </a:lnTo>
                  <a:lnTo>
                    <a:pt x="21" y="75"/>
                  </a:lnTo>
                  <a:lnTo>
                    <a:pt x="19" y="73"/>
                  </a:lnTo>
                  <a:lnTo>
                    <a:pt x="18" y="105"/>
                  </a:lnTo>
                  <a:lnTo>
                    <a:pt x="15" y="108"/>
                  </a:lnTo>
                  <a:lnTo>
                    <a:pt x="12" y="109"/>
                  </a:lnTo>
                  <a:lnTo>
                    <a:pt x="6" y="108"/>
                  </a:lnTo>
                  <a:lnTo>
                    <a:pt x="3" y="109"/>
                  </a:lnTo>
                  <a:lnTo>
                    <a:pt x="3" y="114"/>
                  </a:lnTo>
                  <a:lnTo>
                    <a:pt x="0" y="115"/>
                  </a:lnTo>
                  <a:lnTo>
                    <a:pt x="0" y="117"/>
                  </a:lnTo>
                  <a:lnTo>
                    <a:pt x="1" y="118"/>
                  </a:lnTo>
                  <a:lnTo>
                    <a:pt x="3" y="118"/>
                  </a:lnTo>
                  <a:lnTo>
                    <a:pt x="6" y="120"/>
                  </a:lnTo>
                  <a:lnTo>
                    <a:pt x="7" y="120"/>
                  </a:lnTo>
                  <a:lnTo>
                    <a:pt x="12" y="121"/>
                  </a:lnTo>
                  <a:lnTo>
                    <a:pt x="13" y="123"/>
                  </a:lnTo>
                  <a:lnTo>
                    <a:pt x="16" y="126"/>
                  </a:lnTo>
                  <a:lnTo>
                    <a:pt x="16" y="129"/>
                  </a:lnTo>
                  <a:lnTo>
                    <a:pt x="21" y="133"/>
                  </a:lnTo>
                  <a:lnTo>
                    <a:pt x="28" y="138"/>
                  </a:lnTo>
                  <a:lnTo>
                    <a:pt x="36" y="155"/>
                  </a:lnTo>
                  <a:lnTo>
                    <a:pt x="37" y="157"/>
                  </a:lnTo>
                  <a:lnTo>
                    <a:pt x="45" y="158"/>
                  </a:lnTo>
                  <a:lnTo>
                    <a:pt x="48" y="160"/>
                  </a:lnTo>
                  <a:lnTo>
                    <a:pt x="46" y="172"/>
                  </a:lnTo>
                  <a:lnTo>
                    <a:pt x="51" y="173"/>
                  </a:lnTo>
                  <a:lnTo>
                    <a:pt x="60" y="173"/>
                  </a:lnTo>
                  <a:lnTo>
                    <a:pt x="77" y="182"/>
                  </a:lnTo>
                  <a:lnTo>
                    <a:pt x="80" y="187"/>
                  </a:lnTo>
                  <a:lnTo>
                    <a:pt x="106" y="190"/>
                  </a:lnTo>
                  <a:lnTo>
                    <a:pt x="113" y="187"/>
                  </a:lnTo>
                  <a:lnTo>
                    <a:pt x="118" y="182"/>
                  </a:lnTo>
                  <a:lnTo>
                    <a:pt x="130" y="179"/>
                  </a:lnTo>
                  <a:lnTo>
                    <a:pt x="139" y="184"/>
                  </a:lnTo>
                  <a:lnTo>
                    <a:pt x="148" y="184"/>
                  </a:lnTo>
                  <a:lnTo>
                    <a:pt x="149" y="182"/>
                  </a:lnTo>
                  <a:lnTo>
                    <a:pt x="164" y="176"/>
                  </a:lnTo>
                  <a:lnTo>
                    <a:pt x="172" y="170"/>
                  </a:lnTo>
                  <a:lnTo>
                    <a:pt x="181" y="166"/>
                  </a:lnTo>
                  <a:lnTo>
                    <a:pt x="200" y="166"/>
                  </a:lnTo>
                  <a:lnTo>
                    <a:pt x="251" y="115"/>
                  </a:lnTo>
                  <a:lnTo>
                    <a:pt x="235" y="115"/>
                  </a:lnTo>
                  <a:lnTo>
                    <a:pt x="184" y="97"/>
                  </a:lnTo>
                  <a:lnTo>
                    <a:pt x="182" y="94"/>
                  </a:lnTo>
                  <a:lnTo>
                    <a:pt x="176" y="90"/>
                  </a:lnTo>
                  <a:lnTo>
                    <a:pt x="173" y="87"/>
                  </a:lnTo>
                  <a:lnTo>
                    <a:pt x="172" y="85"/>
                  </a:lnTo>
                  <a:lnTo>
                    <a:pt x="172" y="84"/>
                  </a:lnTo>
                  <a:lnTo>
                    <a:pt x="167" y="81"/>
                  </a:lnTo>
                  <a:lnTo>
                    <a:pt x="167" y="79"/>
                  </a:lnTo>
                  <a:lnTo>
                    <a:pt x="164" y="76"/>
                  </a:lnTo>
                  <a:lnTo>
                    <a:pt x="163" y="70"/>
                  </a:lnTo>
                  <a:lnTo>
                    <a:pt x="164" y="69"/>
                  </a:lnTo>
                  <a:lnTo>
                    <a:pt x="164" y="67"/>
                  </a:lnTo>
                  <a:lnTo>
                    <a:pt x="164" y="66"/>
                  </a:lnTo>
                  <a:lnTo>
                    <a:pt x="163" y="64"/>
                  </a:lnTo>
                  <a:lnTo>
                    <a:pt x="161" y="64"/>
                  </a:lnTo>
                  <a:lnTo>
                    <a:pt x="157" y="66"/>
                  </a:lnTo>
                  <a:lnTo>
                    <a:pt x="154" y="66"/>
                  </a:lnTo>
                  <a:lnTo>
                    <a:pt x="152" y="66"/>
                  </a:lnTo>
                  <a:lnTo>
                    <a:pt x="149" y="66"/>
                  </a:lnTo>
                  <a:lnTo>
                    <a:pt x="148" y="64"/>
                  </a:lnTo>
                  <a:lnTo>
                    <a:pt x="146" y="61"/>
                  </a:lnTo>
                  <a:lnTo>
                    <a:pt x="151" y="54"/>
                  </a:lnTo>
                  <a:lnTo>
                    <a:pt x="154" y="43"/>
                  </a:lnTo>
                  <a:lnTo>
                    <a:pt x="155" y="42"/>
                  </a:lnTo>
                  <a:lnTo>
                    <a:pt x="152" y="37"/>
                  </a:lnTo>
                  <a:lnTo>
                    <a:pt x="148" y="34"/>
                  </a:lnTo>
                  <a:lnTo>
                    <a:pt x="146" y="30"/>
                  </a:lnTo>
                  <a:lnTo>
                    <a:pt x="127" y="12"/>
                  </a:lnTo>
                  <a:lnTo>
                    <a:pt x="125" y="12"/>
                  </a:lnTo>
                  <a:lnTo>
                    <a:pt x="118" y="6"/>
                  </a:lnTo>
                  <a:lnTo>
                    <a:pt x="115" y="6"/>
                  </a:lnTo>
                  <a:lnTo>
                    <a:pt x="113" y="7"/>
                  </a:lnTo>
                  <a:lnTo>
                    <a:pt x="112" y="6"/>
                  </a:lnTo>
                  <a:lnTo>
                    <a:pt x="109" y="6"/>
                  </a:lnTo>
                  <a:lnTo>
                    <a:pt x="107" y="4"/>
                  </a:lnTo>
                  <a:lnTo>
                    <a:pt x="106" y="6"/>
                  </a:lnTo>
                  <a:lnTo>
                    <a:pt x="103" y="6"/>
                  </a:lnTo>
                  <a:lnTo>
                    <a:pt x="103" y="7"/>
                  </a:lnTo>
                  <a:lnTo>
                    <a:pt x="101" y="7"/>
                  </a:lnTo>
                  <a:lnTo>
                    <a:pt x="101" y="4"/>
                  </a:lnTo>
                  <a:lnTo>
                    <a:pt x="100" y="3"/>
                  </a:lnTo>
                  <a:lnTo>
                    <a:pt x="98" y="3"/>
                  </a:lnTo>
                  <a:lnTo>
                    <a:pt x="98" y="4"/>
                  </a:lnTo>
                  <a:lnTo>
                    <a:pt x="97" y="6"/>
                  </a:lnTo>
                  <a:lnTo>
                    <a:pt x="92" y="7"/>
                  </a:lnTo>
                  <a:lnTo>
                    <a:pt x="91" y="7"/>
                  </a:lnTo>
                  <a:lnTo>
                    <a:pt x="88" y="7"/>
                  </a:lnTo>
                  <a:lnTo>
                    <a:pt x="86" y="4"/>
                  </a:lnTo>
                  <a:lnTo>
                    <a:pt x="85" y="3"/>
                  </a:lnTo>
                  <a:lnTo>
                    <a:pt x="82" y="3"/>
                  </a:lnTo>
                  <a:lnTo>
                    <a:pt x="79" y="0"/>
                  </a:lnTo>
                  <a:lnTo>
                    <a:pt x="73" y="13"/>
                  </a:lnTo>
                  <a:lnTo>
                    <a:pt x="71" y="10"/>
                  </a:lnTo>
                  <a:lnTo>
                    <a:pt x="71" y="9"/>
                  </a:lnTo>
                  <a:lnTo>
                    <a:pt x="70" y="7"/>
                  </a:lnTo>
                  <a:lnTo>
                    <a:pt x="67" y="7"/>
                  </a:lnTo>
                  <a:lnTo>
                    <a:pt x="66" y="7"/>
                  </a:lnTo>
                  <a:lnTo>
                    <a:pt x="66" y="9"/>
                  </a:lnTo>
                  <a:lnTo>
                    <a:pt x="66" y="10"/>
                  </a:lnTo>
                  <a:lnTo>
                    <a:pt x="64" y="10"/>
                  </a:lnTo>
                  <a:lnTo>
                    <a:pt x="63" y="9"/>
                  </a:lnTo>
                  <a:lnTo>
                    <a:pt x="58" y="9"/>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98" name="Freeform 972"/>
            <p:cNvSpPr>
              <a:spLocks/>
            </p:cNvSpPr>
            <p:nvPr/>
          </p:nvSpPr>
          <p:spPr bwMode="auto">
            <a:xfrm>
              <a:off x="3241" y="2901"/>
              <a:ext cx="178" cy="287"/>
            </a:xfrm>
            <a:custGeom>
              <a:avLst/>
              <a:gdLst>
                <a:gd name="T0" fmla="*/ 178 w 178"/>
                <a:gd name="T1" fmla="*/ 3 h 287"/>
                <a:gd name="T2" fmla="*/ 175 w 178"/>
                <a:gd name="T3" fmla="*/ 39 h 287"/>
                <a:gd name="T4" fmla="*/ 175 w 178"/>
                <a:gd name="T5" fmla="*/ 60 h 287"/>
                <a:gd name="T6" fmla="*/ 176 w 178"/>
                <a:gd name="T7" fmla="*/ 63 h 287"/>
                <a:gd name="T8" fmla="*/ 176 w 178"/>
                <a:gd name="T9" fmla="*/ 67 h 287"/>
                <a:gd name="T10" fmla="*/ 175 w 178"/>
                <a:gd name="T11" fmla="*/ 78 h 287"/>
                <a:gd name="T12" fmla="*/ 175 w 178"/>
                <a:gd name="T13" fmla="*/ 87 h 287"/>
                <a:gd name="T14" fmla="*/ 160 w 178"/>
                <a:gd name="T15" fmla="*/ 99 h 287"/>
                <a:gd name="T16" fmla="*/ 151 w 178"/>
                <a:gd name="T17" fmla="*/ 109 h 287"/>
                <a:gd name="T18" fmla="*/ 140 w 178"/>
                <a:gd name="T19" fmla="*/ 114 h 287"/>
                <a:gd name="T20" fmla="*/ 112 w 178"/>
                <a:gd name="T21" fmla="*/ 133 h 287"/>
                <a:gd name="T22" fmla="*/ 111 w 178"/>
                <a:gd name="T23" fmla="*/ 136 h 287"/>
                <a:gd name="T24" fmla="*/ 100 w 178"/>
                <a:gd name="T25" fmla="*/ 141 h 287"/>
                <a:gd name="T26" fmla="*/ 81 w 178"/>
                <a:gd name="T27" fmla="*/ 163 h 287"/>
                <a:gd name="T28" fmla="*/ 81 w 178"/>
                <a:gd name="T29" fmla="*/ 178 h 287"/>
                <a:gd name="T30" fmla="*/ 84 w 178"/>
                <a:gd name="T31" fmla="*/ 184 h 287"/>
                <a:gd name="T32" fmla="*/ 91 w 178"/>
                <a:gd name="T33" fmla="*/ 204 h 287"/>
                <a:gd name="T34" fmla="*/ 88 w 178"/>
                <a:gd name="T35" fmla="*/ 236 h 287"/>
                <a:gd name="T36" fmla="*/ 84 w 178"/>
                <a:gd name="T37" fmla="*/ 248 h 287"/>
                <a:gd name="T38" fmla="*/ 69 w 178"/>
                <a:gd name="T39" fmla="*/ 254 h 287"/>
                <a:gd name="T40" fmla="*/ 45 w 178"/>
                <a:gd name="T41" fmla="*/ 278 h 287"/>
                <a:gd name="T42" fmla="*/ 46 w 178"/>
                <a:gd name="T43" fmla="*/ 287 h 287"/>
                <a:gd name="T44" fmla="*/ 25 w 178"/>
                <a:gd name="T45" fmla="*/ 207 h 287"/>
                <a:gd name="T46" fmla="*/ 34 w 178"/>
                <a:gd name="T47" fmla="*/ 195 h 287"/>
                <a:gd name="T48" fmla="*/ 48 w 178"/>
                <a:gd name="T49" fmla="*/ 141 h 287"/>
                <a:gd name="T50" fmla="*/ 43 w 178"/>
                <a:gd name="T51" fmla="*/ 103 h 287"/>
                <a:gd name="T52" fmla="*/ 4 w 178"/>
                <a:gd name="T53" fmla="*/ 87 h 287"/>
                <a:gd name="T54" fmla="*/ 52 w 178"/>
                <a:gd name="T55" fmla="*/ 60 h 287"/>
                <a:gd name="T56" fmla="*/ 57 w 178"/>
                <a:gd name="T57" fmla="*/ 66 h 287"/>
                <a:gd name="T58" fmla="*/ 73 w 178"/>
                <a:gd name="T59" fmla="*/ 67 h 287"/>
                <a:gd name="T60" fmla="*/ 76 w 178"/>
                <a:gd name="T61" fmla="*/ 82 h 287"/>
                <a:gd name="T62" fmla="*/ 75 w 178"/>
                <a:gd name="T63" fmla="*/ 88 h 287"/>
                <a:gd name="T64" fmla="*/ 73 w 178"/>
                <a:gd name="T65" fmla="*/ 94 h 287"/>
                <a:gd name="T66" fmla="*/ 76 w 178"/>
                <a:gd name="T67" fmla="*/ 100 h 287"/>
                <a:gd name="T68" fmla="*/ 87 w 178"/>
                <a:gd name="T69" fmla="*/ 109 h 287"/>
                <a:gd name="T70" fmla="*/ 85 w 178"/>
                <a:gd name="T71" fmla="*/ 114 h 287"/>
                <a:gd name="T72" fmla="*/ 90 w 178"/>
                <a:gd name="T73" fmla="*/ 108 h 287"/>
                <a:gd name="T74" fmla="*/ 87 w 178"/>
                <a:gd name="T75" fmla="*/ 103 h 287"/>
                <a:gd name="T76" fmla="*/ 88 w 178"/>
                <a:gd name="T77" fmla="*/ 99 h 287"/>
                <a:gd name="T78" fmla="*/ 97 w 178"/>
                <a:gd name="T79" fmla="*/ 87 h 287"/>
                <a:gd name="T80" fmla="*/ 99 w 178"/>
                <a:gd name="T81" fmla="*/ 75 h 287"/>
                <a:gd name="T82" fmla="*/ 79 w 178"/>
                <a:gd name="T83" fmla="*/ 37 h 287"/>
                <a:gd name="T84" fmla="*/ 84 w 178"/>
                <a:gd name="T85" fmla="*/ 18 h 287"/>
                <a:gd name="T86" fmla="*/ 100 w 178"/>
                <a:gd name="T87" fmla="*/ 16 h 287"/>
                <a:gd name="T88" fmla="*/ 108 w 178"/>
                <a:gd name="T89" fmla="*/ 21 h 287"/>
                <a:gd name="T90" fmla="*/ 117 w 178"/>
                <a:gd name="T91" fmla="*/ 18 h 287"/>
                <a:gd name="T92" fmla="*/ 137 w 178"/>
                <a:gd name="T93" fmla="*/ 13 h 287"/>
                <a:gd name="T94" fmla="*/ 149 w 178"/>
                <a:gd name="T95" fmla="*/ 13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8"/>
                <a:gd name="T145" fmla="*/ 0 h 287"/>
                <a:gd name="T146" fmla="*/ 178 w 178"/>
                <a:gd name="T147" fmla="*/ 287 h 2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8" h="287">
                  <a:moveTo>
                    <a:pt x="176" y="0"/>
                  </a:moveTo>
                  <a:lnTo>
                    <a:pt x="178" y="1"/>
                  </a:lnTo>
                  <a:lnTo>
                    <a:pt x="178" y="3"/>
                  </a:lnTo>
                  <a:lnTo>
                    <a:pt x="178" y="9"/>
                  </a:lnTo>
                  <a:lnTo>
                    <a:pt x="172" y="22"/>
                  </a:lnTo>
                  <a:lnTo>
                    <a:pt x="175" y="39"/>
                  </a:lnTo>
                  <a:lnTo>
                    <a:pt x="172" y="40"/>
                  </a:lnTo>
                  <a:lnTo>
                    <a:pt x="173" y="43"/>
                  </a:lnTo>
                  <a:lnTo>
                    <a:pt x="175" y="60"/>
                  </a:lnTo>
                  <a:lnTo>
                    <a:pt x="173" y="63"/>
                  </a:lnTo>
                  <a:lnTo>
                    <a:pt x="175" y="64"/>
                  </a:lnTo>
                  <a:lnTo>
                    <a:pt x="176" y="63"/>
                  </a:lnTo>
                  <a:lnTo>
                    <a:pt x="178" y="66"/>
                  </a:lnTo>
                  <a:lnTo>
                    <a:pt x="175" y="67"/>
                  </a:lnTo>
                  <a:lnTo>
                    <a:pt x="176" y="67"/>
                  </a:lnTo>
                  <a:lnTo>
                    <a:pt x="178" y="69"/>
                  </a:lnTo>
                  <a:lnTo>
                    <a:pt x="178" y="72"/>
                  </a:lnTo>
                  <a:lnTo>
                    <a:pt x="175" y="78"/>
                  </a:lnTo>
                  <a:lnTo>
                    <a:pt x="173" y="81"/>
                  </a:lnTo>
                  <a:lnTo>
                    <a:pt x="175" y="81"/>
                  </a:lnTo>
                  <a:lnTo>
                    <a:pt x="175" y="87"/>
                  </a:lnTo>
                  <a:lnTo>
                    <a:pt x="172" y="88"/>
                  </a:lnTo>
                  <a:lnTo>
                    <a:pt x="166" y="96"/>
                  </a:lnTo>
                  <a:lnTo>
                    <a:pt x="160" y="99"/>
                  </a:lnTo>
                  <a:lnTo>
                    <a:pt x="161" y="100"/>
                  </a:lnTo>
                  <a:lnTo>
                    <a:pt x="161" y="103"/>
                  </a:lnTo>
                  <a:lnTo>
                    <a:pt x="151" y="109"/>
                  </a:lnTo>
                  <a:lnTo>
                    <a:pt x="149" y="112"/>
                  </a:lnTo>
                  <a:lnTo>
                    <a:pt x="145" y="114"/>
                  </a:lnTo>
                  <a:lnTo>
                    <a:pt x="140" y="114"/>
                  </a:lnTo>
                  <a:lnTo>
                    <a:pt x="114" y="129"/>
                  </a:lnTo>
                  <a:lnTo>
                    <a:pt x="114" y="132"/>
                  </a:lnTo>
                  <a:lnTo>
                    <a:pt x="112" y="133"/>
                  </a:lnTo>
                  <a:lnTo>
                    <a:pt x="109" y="133"/>
                  </a:lnTo>
                  <a:lnTo>
                    <a:pt x="108" y="133"/>
                  </a:lnTo>
                  <a:lnTo>
                    <a:pt x="111" y="136"/>
                  </a:lnTo>
                  <a:lnTo>
                    <a:pt x="103" y="145"/>
                  </a:lnTo>
                  <a:lnTo>
                    <a:pt x="102" y="144"/>
                  </a:lnTo>
                  <a:lnTo>
                    <a:pt x="100" y="141"/>
                  </a:lnTo>
                  <a:lnTo>
                    <a:pt x="99" y="147"/>
                  </a:lnTo>
                  <a:lnTo>
                    <a:pt x="96" y="147"/>
                  </a:lnTo>
                  <a:lnTo>
                    <a:pt x="81" y="163"/>
                  </a:lnTo>
                  <a:lnTo>
                    <a:pt x="78" y="163"/>
                  </a:lnTo>
                  <a:lnTo>
                    <a:pt x="78" y="175"/>
                  </a:lnTo>
                  <a:lnTo>
                    <a:pt x="81" y="178"/>
                  </a:lnTo>
                  <a:lnTo>
                    <a:pt x="82" y="180"/>
                  </a:lnTo>
                  <a:lnTo>
                    <a:pt x="82" y="183"/>
                  </a:lnTo>
                  <a:lnTo>
                    <a:pt x="84" y="184"/>
                  </a:lnTo>
                  <a:lnTo>
                    <a:pt x="88" y="204"/>
                  </a:lnTo>
                  <a:lnTo>
                    <a:pt x="90" y="202"/>
                  </a:lnTo>
                  <a:lnTo>
                    <a:pt x="91" y="204"/>
                  </a:lnTo>
                  <a:lnTo>
                    <a:pt x="87" y="236"/>
                  </a:lnTo>
                  <a:lnTo>
                    <a:pt x="87" y="239"/>
                  </a:lnTo>
                  <a:lnTo>
                    <a:pt x="88" y="236"/>
                  </a:lnTo>
                  <a:lnTo>
                    <a:pt x="90" y="233"/>
                  </a:lnTo>
                  <a:lnTo>
                    <a:pt x="90" y="239"/>
                  </a:lnTo>
                  <a:lnTo>
                    <a:pt x="84" y="248"/>
                  </a:lnTo>
                  <a:lnTo>
                    <a:pt x="79" y="251"/>
                  </a:lnTo>
                  <a:lnTo>
                    <a:pt x="73" y="254"/>
                  </a:lnTo>
                  <a:lnTo>
                    <a:pt x="69" y="254"/>
                  </a:lnTo>
                  <a:lnTo>
                    <a:pt x="48" y="265"/>
                  </a:lnTo>
                  <a:lnTo>
                    <a:pt x="40" y="274"/>
                  </a:lnTo>
                  <a:lnTo>
                    <a:pt x="45" y="278"/>
                  </a:lnTo>
                  <a:lnTo>
                    <a:pt x="46" y="277"/>
                  </a:lnTo>
                  <a:lnTo>
                    <a:pt x="48" y="275"/>
                  </a:lnTo>
                  <a:lnTo>
                    <a:pt x="46" y="287"/>
                  </a:lnTo>
                  <a:lnTo>
                    <a:pt x="34" y="287"/>
                  </a:lnTo>
                  <a:lnTo>
                    <a:pt x="25" y="211"/>
                  </a:lnTo>
                  <a:lnTo>
                    <a:pt x="25" y="207"/>
                  </a:lnTo>
                  <a:lnTo>
                    <a:pt x="27" y="202"/>
                  </a:lnTo>
                  <a:lnTo>
                    <a:pt x="28" y="199"/>
                  </a:lnTo>
                  <a:lnTo>
                    <a:pt x="34" y="195"/>
                  </a:lnTo>
                  <a:lnTo>
                    <a:pt x="48" y="165"/>
                  </a:lnTo>
                  <a:lnTo>
                    <a:pt x="45" y="147"/>
                  </a:lnTo>
                  <a:lnTo>
                    <a:pt x="48" y="141"/>
                  </a:lnTo>
                  <a:lnTo>
                    <a:pt x="49" y="120"/>
                  </a:lnTo>
                  <a:lnTo>
                    <a:pt x="46" y="105"/>
                  </a:lnTo>
                  <a:lnTo>
                    <a:pt x="43" y="103"/>
                  </a:lnTo>
                  <a:lnTo>
                    <a:pt x="16" y="93"/>
                  </a:lnTo>
                  <a:lnTo>
                    <a:pt x="4" y="93"/>
                  </a:lnTo>
                  <a:lnTo>
                    <a:pt x="4" y="87"/>
                  </a:lnTo>
                  <a:lnTo>
                    <a:pt x="3" y="87"/>
                  </a:lnTo>
                  <a:lnTo>
                    <a:pt x="0" y="78"/>
                  </a:lnTo>
                  <a:lnTo>
                    <a:pt x="52" y="60"/>
                  </a:lnTo>
                  <a:lnTo>
                    <a:pt x="54" y="61"/>
                  </a:lnTo>
                  <a:lnTo>
                    <a:pt x="55" y="61"/>
                  </a:lnTo>
                  <a:lnTo>
                    <a:pt x="57" y="66"/>
                  </a:lnTo>
                  <a:lnTo>
                    <a:pt x="60" y="69"/>
                  </a:lnTo>
                  <a:lnTo>
                    <a:pt x="61" y="70"/>
                  </a:lnTo>
                  <a:lnTo>
                    <a:pt x="73" y="67"/>
                  </a:lnTo>
                  <a:lnTo>
                    <a:pt x="75" y="67"/>
                  </a:lnTo>
                  <a:lnTo>
                    <a:pt x="75" y="70"/>
                  </a:lnTo>
                  <a:lnTo>
                    <a:pt x="76" y="82"/>
                  </a:lnTo>
                  <a:lnTo>
                    <a:pt x="76" y="84"/>
                  </a:lnTo>
                  <a:lnTo>
                    <a:pt x="75" y="85"/>
                  </a:lnTo>
                  <a:lnTo>
                    <a:pt x="75" y="88"/>
                  </a:lnTo>
                  <a:lnTo>
                    <a:pt x="73" y="90"/>
                  </a:lnTo>
                  <a:lnTo>
                    <a:pt x="72" y="93"/>
                  </a:lnTo>
                  <a:lnTo>
                    <a:pt x="73" y="94"/>
                  </a:lnTo>
                  <a:lnTo>
                    <a:pt x="75" y="99"/>
                  </a:lnTo>
                  <a:lnTo>
                    <a:pt x="75" y="100"/>
                  </a:lnTo>
                  <a:lnTo>
                    <a:pt x="76" y="100"/>
                  </a:lnTo>
                  <a:lnTo>
                    <a:pt x="81" y="106"/>
                  </a:lnTo>
                  <a:lnTo>
                    <a:pt x="85" y="108"/>
                  </a:lnTo>
                  <a:lnTo>
                    <a:pt x="87" y="109"/>
                  </a:lnTo>
                  <a:lnTo>
                    <a:pt x="87" y="111"/>
                  </a:lnTo>
                  <a:lnTo>
                    <a:pt x="85" y="112"/>
                  </a:lnTo>
                  <a:lnTo>
                    <a:pt x="85" y="114"/>
                  </a:lnTo>
                  <a:lnTo>
                    <a:pt x="88" y="114"/>
                  </a:lnTo>
                  <a:lnTo>
                    <a:pt x="90" y="112"/>
                  </a:lnTo>
                  <a:lnTo>
                    <a:pt x="90" y="108"/>
                  </a:lnTo>
                  <a:lnTo>
                    <a:pt x="88" y="106"/>
                  </a:lnTo>
                  <a:lnTo>
                    <a:pt x="87" y="105"/>
                  </a:lnTo>
                  <a:lnTo>
                    <a:pt x="87" y="103"/>
                  </a:lnTo>
                  <a:lnTo>
                    <a:pt x="88" y="102"/>
                  </a:lnTo>
                  <a:lnTo>
                    <a:pt x="88" y="100"/>
                  </a:lnTo>
                  <a:lnTo>
                    <a:pt x="88" y="99"/>
                  </a:lnTo>
                  <a:lnTo>
                    <a:pt x="96" y="96"/>
                  </a:lnTo>
                  <a:lnTo>
                    <a:pt x="97" y="94"/>
                  </a:lnTo>
                  <a:lnTo>
                    <a:pt x="97" y="87"/>
                  </a:lnTo>
                  <a:lnTo>
                    <a:pt x="99" y="85"/>
                  </a:lnTo>
                  <a:lnTo>
                    <a:pt x="97" y="81"/>
                  </a:lnTo>
                  <a:lnTo>
                    <a:pt x="99" y="75"/>
                  </a:lnTo>
                  <a:lnTo>
                    <a:pt x="99" y="72"/>
                  </a:lnTo>
                  <a:lnTo>
                    <a:pt x="81" y="51"/>
                  </a:lnTo>
                  <a:lnTo>
                    <a:pt x="79" y="37"/>
                  </a:lnTo>
                  <a:lnTo>
                    <a:pt x="79" y="36"/>
                  </a:lnTo>
                  <a:lnTo>
                    <a:pt x="78" y="33"/>
                  </a:lnTo>
                  <a:lnTo>
                    <a:pt x="84" y="18"/>
                  </a:lnTo>
                  <a:lnTo>
                    <a:pt x="97" y="18"/>
                  </a:lnTo>
                  <a:lnTo>
                    <a:pt x="99" y="16"/>
                  </a:lnTo>
                  <a:lnTo>
                    <a:pt x="100" y="16"/>
                  </a:lnTo>
                  <a:lnTo>
                    <a:pt x="103" y="18"/>
                  </a:lnTo>
                  <a:lnTo>
                    <a:pt x="106" y="21"/>
                  </a:lnTo>
                  <a:lnTo>
                    <a:pt x="108" y="21"/>
                  </a:lnTo>
                  <a:lnTo>
                    <a:pt x="111" y="19"/>
                  </a:lnTo>
                  <a:lnTo>
                    <a:pt x="112" y="19"/>
                  </a:lnTo>
                  <a:lnTo>
                    <a:pt x="117" y="18"/>
                  </a:lnTo>
                  <a:lnTo>
                    <a:pt x="128" y="18"/>
                  </a:lnTo>
                  <a:lnTo>
                    <a:pt x="133" y="13"/>
                  </a:lnTo>
                  <a:lnTo>
                    <a:pt x="137" y="13"/>
                  </a:lnTo>
                  <a:lnTo>
                    <a:pt x="140" y="12"/>
                  </a:lnTo>
                  <a:lnTo>
                    <a:pt x="143" y="15"/>
                  </a:lnTo>
                  <a:lnTo>
                    <a:pt x="149" y="13"/>
                  </a:lnTo>
                  <a:lnTo>
                    <a:pt x="166" y="9"/>
                  </a:lnTo>
                  <a:lnTo>
                    <a:pt x="176"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199" name="Freeform 973"/>
            <p:cNvSpPr>
              <a:spLocks/>
            </p:cNvSpPr>
            <p:nvPr/>
          </p:nvSpPr>
          <p:spPr bwMode="auto">
            <a:xfrm>
              <a:off x="3489" y="2001"/>
              <a:ext cx="20" cy="18"/>
            </a:xfrm>
            <a:custGeom>
              <a:avLst/>
              <a:gdLst>
                <a:gd name="T0" fmla="*/ 20 w 20"/>
                <a:gd name="T1" fmla="*/ 18 h 18"/>
                <a:gd name="T2" fmla="*/ 11 w 20"/>
                <a:gd name="T3" fmla="*/ 17 h 18"/>
                <a:gd name="T4" fmla="*/ 0 w 20"/>
                <a:gd name="T5" fmla="*/ 2 h 18"/>
                <a:gd name="T6" fmla="*/ 2 w 20"/>
                <a:gd name="T7" fmla="*/ 0 h 18"/>
                <a:gd name="T8" fmla="*/ 5 w 20"/>
                <a:gd name="T9" fmla="*/ 2 h 18"/>
                <a:gd name="T10" fmla="*/ 6 w 20"/>
                <a:gd name="T11" fmla="*/ 3 h 18"/>
                <a:gd name="T12" fmla="*/ 8 w 20"/>
                <a:gd name="T13" fmla="*/ 5 h 18"/>
                <a:gd name="T14" fmla="*/ 11 w 20"/>
                <a:gd name="T15" fmla="*/ 5 h 18"/>
                <a:gd name="T16" fmla="*/ 14 w 20"/>
                <a:gd name="T17" fmla="*/ 3 h 18"/>
                <a:gd name="T18" fmla="*/ 15 w 20"/>
                <a:gd name="T19" fmla="*/ 5 h 18"/>
                <a:gd name="T20" fmla="*/ 18 w 20"/>
                <a:gd name="T21" fmla="*/ 11 h 18"/>
                <a:gd name="T22" fmla="*/ 20 w 20"/>
                <a:gd name="T23" fmla="*/ 18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8"/>
                <a:gd name="T38" fmla="*/ 20 w 20"/>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8">
                  <a:moveTo>
                    <a:pt x="20" y="18"/>
                  </a:moveTo>
                  <a:lnTo>
                    <a:pt x="11" y="17"/>
                  </a:lnTo>
                  <a:lnTo>
                    <a:pt x="0" y="2"/>
                  </a:lnTo>
                  <a:lnTo>
                    <a:pt x="2" y="0"/>
                  </a:lnTo>
                  <a:lnTo>
                    <a:pt x="5" y="2"/>
                  </a:lnTo>
                  <a:lnTo>
                    <a:pt x="6" y="3"/>
                  </a:lnTo>
                  <a:lnTo>
                    <a:pt x="8" y="5"/>
                  </a:lnTo>
                  <a:lnTo>
                    <a:pt x="11" y="5"/>
                  </a:lnTo>
                  <a:lnTo>
                    <a:pt x="14" y="3"/>
                  </a:lnTo>
                  <a:lnTo>
                    <a:pt x="15" y="5"/>
                  </a:lnTo>
                  <a:lnTo>
                    <a:pt x="18" y="11"/>
                  </a:lnTo>
                  <a:lnTo>
                    <a:pt x="20" y="18"/>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00" name="Freeform 974"/>
            <p:cNvSpPr>
              <a:spLocks/>
            </p:cNvSpPr>
            <p:nvPr/>
          </p:nvSpPr>
          <p:spPr bwMode="auto">
            <a:xfrm>
              <a:off x="3491" y="1953"/>
              <a:ext cx="90" cy="75"/>
            </a:xfrm>
            <a:custGeom>
              <a:avLst/>
              <a:gdLst>
                <a:gd name="T0" fmla="*/ 27 w 90"/>
                <a:gd name="T1" fmla="*/ 2 h 75"/>
                <a:gd name="T2" fmla="*/ 34 w 90"/>
                <a:gd name="T3" fmla="*/ 8 h 75"/>
                <a:gd name="T4" fmla="*/ 39 w 90"/>
                <a:gd name="T5" fmla="*/ 14 h 75"/>
                <a:gd name="T6" fmla="*/ 49 w 90"/>
                <a:gd name="T7" fmla="*/ 15 h 75"/>
                <a:gd name="T8" fmla="*/ 52 w 90"/>
                <a:gd name="T9" fmla="*/ 8 h 75"/>
                <a:gd name="T10" fmla="*/ 60 w 90"/>
                <a:gd name="T11" fmla="*/ 0 h 75"/>
                <a:gd name="T12" fmla="*/ 81 w 90"/>
                <a:gd name="T13" fmla="*/ 30 h 75"/>
                <a:gd name="T14" fmla="*/ 87 w 90"/>
                <a:gd name="T15" fmla="*/ 30 h 75"/>
                <a:gd name="T16" fmla="*/ 90 w 90"/>
                <a:gd name="T17" fmla="*/ 36 h 75"/>
                <a:gd name="T18" fmla="*/ 82 w 90"/>
                <a:gd name="T19" fmla="*/ 33 h 75"/>
                <a:gd name="T20" fmla="*/ 78 w 90"/>
                <a:gd name="T21" fmla="*/ 39 h 75"/>
                <a:gd name="T22" fmla="*/ 69 w 90"/>
                <a:gd name="T23" fmla="*/ 59 h 75"/>
                <a:gd name="T24" fmla="*/ 66 w 90"/>
                <a:gd name="T25" fmla="*/ 74 h 75"/>
                <a:gd name="T26" fmla="*/ 60 w 90"/>
                <a:gd name="T27" fmla="*/ 74 h 75"/>
                <a:gd name="T28" fmla="*/ 55 w 90"/>
                <a:gd name="T29" fmla="*/ 71 h 75"/>
                <a:gd name="T30" fmla="*/ 51 w 90"/>
                <a:gd name="T31" fmla="*/ 68 h 75"/>
                <a:gd name="T32" fmla="*/ 57 w 90"/>
                <a:gd name="T33" fmla="*/ 63 h 75"/>
                <a:gd name="T34" fmla="*/ 55 w 90"/>
                <a:gd name="T35" fmla="*/ 53 h 75"/>
                <a:gd name="T36" fmla="*/ 42 w 90"/>
                <a:gd name="T37" fmla="*/ 51 h 75"/>
                <a:gd name="T38" fmla="*/ 33 w 90"/>
                <a:gd name="T39" fmla="*/ 62 h 75"/>
                <a:gd name="T40" fmla="*/ 27 w 90"/>
                <a:gd name="T41" fmla="*/ 66 h 75"/>
                <a:gd name="T42" fmla="*/ 24 w 90"/>
                <a:gd name="T43" fmla="*/ 60 h 75"/>
                <a:gd name="T44" fmla="*/ 25 w 90"/>
                <a:gd name="T45" fmla="*/ 57 h 75"/>
                <a:gd name="T46" fmla="*/ 24 w 90"/>
                <a:gd name="T47" fmla="*/ 53 h 75"/>
                <a:gd name="T48" fmla="*/ 24 w 90"/>
                <a:gd name="T49" fmla="*/ 50 h 75"/>
                <a:gd name="T50" fmla="*/ 16 w 90"/>
                <a:gd name="T51" fmla="*/ 48 h 75"/>
                <a:gd name="T52" fmla="*/ 13 w 90"/>
                <a:gd name="T53" fmla="*/ 42 h 75"/>
                <a:gd name="T54" fmla="*/ 16 w 90"/>
                <a:gd name="T55" fmla="*/ 39 h 75"/>
                <a:gd name="T56" fmla="*/ 10 w 90"/>
                <a:gd name="T57" fmla="*/ 32 h 75"/>
                <a:gd name="T58" fmla="*/ 7 w 90"/>
                <a:gd name="T59" fmla="*/ 27 h 75"/>
                <a:gd name="T60" fmla="*/ 9 w 90"/>
                <a:gd name="T61" fmla="*/ 23 h 75"/>
                <a:gd name="T62" fmla="*/ 6 w 90"/>
                <a:gd name="T63" fmla="*/ 20 h 75"/>
                <a:gd name="T64" fmla="*/ 0 w 90"/>
                <a:gd name="T65" fmla="*/ 14 h 75"/>
                <a:gd name="T66" fmla="*/ 10 w 90"/>
                <a:gd name="T67" fmla="*/ 11 h 75"/>
                <a:gd name="T68" fmla="*/ 16 w 90"/>
                <a:gd name="T69" fmla="*/ 15 h 75"/>
                <a:gd name="T70" fmla="*/ 27 w 90"/>
                <a:gd name="T71" fmla="*/ 17 h 75"/>
                <a:gd name="T72" fmla="*/ 27 w 90"/>
                <a:gd name="T73" fmla="*/ 12 h 75"/>
                <a:gd name="T74" fmla="*/ 22 w 90"/>
                <a:gd name="T75" fmla="*/ 8 h 75"/>
                <a:gd name="T76" fmla="*/ 21 w 90"/>
                <a:gd name="T77" fmla="*/ 3 h 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0"/>
                <a:gd name="T118" fmla="*/ 0 h 75"/>
                <a:gd name="T119" fmla="*/ 90 w 90"/>
                <a:gd name="T120" fmla="*/ 75 h 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0" h="75">
                  <a:moveTo>
                    <a:pt x="24" y="0"/>
                  </a:moveTo>
                  <a:lnTo>
                    <a:pt x="27" y="2"/>
                  </a:lnTo>
                  <a:lnTo>
                    <a:pt x="30" y="2"/>
                  </a:lnTo>
                  <a:lnTo>
                    <a:pt x="34" y="8"/>
                  </a:lnTo>
                  <a:lnTo>
                    <a:pt x="37" y="8"/>
                  </a:lnTo>
                  <a:lnTo>
                    <a:pt x="39" y="14"/>
                  </a:lnTo>
                  <a:lnTo>
                    <a:pt x="46" y="15"/>
                  </a:lnTo>
                  <a:lnTo>
                    <a:pt x="49" y="15"/>
                  </a:lnTo>
                  <a:lnTo>
                    <a:pt x="51" y="14"/>
                  </a:lnTo>
                  <a:lnTo>
                    <a:pt x="52" y="8"/>
                  </a:lnTo>
                  <a:lnTo>
                    <a:pt x="57" y="6"/>
                  </a:lnTo>
                  <a:lnTo>
                    <a:pt x="60" y="0"/>
                  </a:lnTo>
                  <a:lnTo>
                    <a:pt x="78" y="29"/>
                  </a:lnTo>
                  <a:lnTo>
                    <a:pt x="81" y="30"/>
                  </a:lnTo>
                  <a:lnTo>
                    <a:pt x="84" y="29"/>
                  </a:lnTo>
                  <a:lnTo>
                    <a:pt x="87" y="30"/>
                  </a:lnTo>
                  <a:lnTo>
                    <a:pt x="88" y="30"/>
                  </a:lnTo>
                  <a:lnTo>
                    <a:pt x="90" y="36"/>
                  </a:lnTo>
                  <a:lnTo>
                    <a:pt x="87" y="33"/>
                  </a:lnTo>
                  <a:lnTo>
                    <a:pt x="82" y="33"/>
                  </a:lnTo>
                  <a:lnTo>
                    <a:pt x="79" y="36"/>
                  </a:lnTo>
                  <a:lnTo>
                    <a:pt x="78" y="39"/>
                  </a:lnTo>
                  <a:lnTo>
                    <a:pt x="72" y="63"/>
                  </a:lnTo>
                  <a:lnTo>
                    <a:pt x="69" y="59"/>
                  </a:lnTo>
                  <a:lnTo>
                    <a:pt x="66" y="60"/>
                  </a:lnTo>
                  <a:lnTo>
                    <a:pt x="66" y="74"/>
                  </a:lnTo>
                  <a:lnTo>
                    <a:pt x="64" y="75"/>
                  </a:lnTo>
                  <a:lnTo>
                    <a:pt x="60" y="74"/>
                  </a:lnTo>
                  <a:lnTo>
                    <a:pt x="58" y="72"/>
                  </a:lnTo>
                  <a:lnTo>
                    <a:pt x="55" y="71"/>
                  </a:lnTo>
                  <a:lnTo>
                    <a:pt x="54" y="69"/>
                  </a:lnTo>
                  <a:lnTo>
                    <a:pt x="51" y="68"/>
                  </a:lnTo>
                  <a:lnTo>
                    <a:pt x="52" y="66"/>
                  </a:lnTo>
                  <a:lnTo>
                    <a:pt x="57" y="63"/>
                  </a:lnTo>
                  <a:lnTo>
                    <a:pt x="54" y="57"/>
                  </a:lnTo>
                  <a:lnTo>
                    <a:pt x="55" y="53"/>
                  </a:lnTo>
                  <a:lnTo>
                    <a:pt x="49" y="50"/>
                  </a:lnTo>
                  <a:lnTo>
                    <a:pt x="42" y="51"/>
                  </a:lnTo>
                  <a:lnTo>
                    <a:pt x="34" y="57"/>
                  </a:lnTo>
                  <a:lnTo>
                    <a:pt x="33" y="62"/>
                  </a:lnTo>
                  <a:lnTo>
                    <a:pt x="30" y="66"/>
                  </a:lnTo>
                  <a:lnTo>
                    <a:pt x="27" y="66"/>
                  </a:lnTo>
                  <a:lnTo>
                    <a:pt x="25" y="62"/>
                  </a:lnTo>
                  <a:lnTo>
                    <a:pt x="24" y="60"/>
                  </a:lnTo>
                  <a:lnTo>
                    <a:pt x="25" y="60"/>
                  </a:lnTo>
                  <a:lnTo>
                    <a:pt x="25" y="57"/>
                  </a:lnTo>
                  <a:lnTo>
                    <a:pt x="24" y="56"/>
                  </a:lnTo>
                  <a:lnTo>
                    <a:pt x="24" y="53"/>
                  </a:lnTo>
                  <a:lnTo>
                    <a:pt x="25" y="51"/>
                  </a:lnTo>
                  <a:lnTo>
                    <a:pt x="24" y="50"/>
                  </a:lnTo>
                  <a:lnTo>
                    <a:pt x="21" y="51"/>
                  </a:lnTo>
                  <a:lnTo>
                    <a:pt x="16" y="48"/>
                  </a:lnTo>
                  <a:lnTo>
                    <a:pt x="13" y="44"/>
                  </a:lnTo>
                  <a:lnTo>
                    <a:pt x="13" y="42"/>
                  </a:lnTo>
                  <a:lnTo>
                    <a:pt x="15" y="41"/>
                  </a:lnTo>
                  <a:lnTo>
                    <a:pt x="16" y="39"/>
                  </a:lnTo>
                  <a:lnTo>
                    <a:pt x="16" y="36"/>
                  </a:lnTo>
                  <a:lnTo>
                    <a:pt x="10" y="32"/>
                  </a:lnTo>
                  <a:lnTo>
                    <a:pt x="9" y="30"/>
                  </a:lnTo>
                  <a:lnTo>
                    <a:pt x="7" y="27"/>
                  </a:lnTo>
                  <a:lnTo>
                    <a:pt x="7" y="26"/>
                  </a:lnTo>
                  <a:lnTo>
                    <a:pt x="9" y="23"/>
                  </a:lnTo>
                  <a:lnTo>
                    <a:pt x="9" y="21"/>
                  </a:lnTo>
                  <a:lnTo>
                    <a:pt x="6" y="20"/>
                  </a:lnTo>
                  <a:lnTo>
                    <a:pt x="4" y="20"/>
                  </a:lnTo>
                  <a:lnTo>
                    <a:pt x="0" y="14"/>
                  </a:lnTo>
                  <a:lnTo>
                    <a:pt x="6" y="9"/>
                  </a:lnTo>
                  <a:lnTo>
                    <a:pt x="10" y="11"/>
                  </a:lnTo>
                  <a:lnTo>
                    <a:pt x="13" y="12"/>
                  </a:lnTo>
                  <a:lnTo>
                    <a:pt x="16" y="15"/>
                  </a:lnTo>
                  <a:lnTo>
                    <a:pt x="19" y="15"/>
                  </a:lnTo>
                  <a:lnTo>
                    <a:pt x="27" y="17"/>
                  </a:lnTo>
                  <a:lnTo>
                    <a:pt x="28" y="15"/>
                  </a:lnTo>
                  <a:lnTo>
                    <a:pt x="27" y="12"/>
                  </a:lnTo>
                  <a:lnTo>
                    <a:pt x="24" y="9"/>
                  </a:lnTo>
                  <a:lnTo>
                    <a:pt x="22" y="8"/>
                  </a:lnTo>
                  <a:lnTo>
                    <a:pt x="21" y="6"/>
                  </a:lnTo>
                  <a:lnTo>
                    <a:pt x="21" y="3"/>
                  </a:lnTo>
                  <a:lnTo>
                    <a:pt x="24" y="0"/>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01" name="Freeform 975"/>
            <p:cNvSpPr>
              <a:spLocks/>
            </p:cNvSpPr>
            <p:nvPr/>
          </p:nvSpPr>
          <p:spPr bwMode="auto">
            <a:xfrm>
              <a:off x="2890" y="2139"/>
              <a:ext cx="267" cy="254"/>
            </a:xfrm>
            <a:custGeom>
              <a:avLst/>
              <a:gdLst>
                <a:gd name="T0" fmla="*/ 36 w 267"/>
                <a:gd name="T1" fmla="*/ 168 h 254"/>
                <a:gd name="T2" fmla="*/ 18 w 267"/>
                <a:gd name="T3" fmla="*/ 163 h 254"/>
                <a:gd name="T4" fmla="*/ 12 w 267"/>
                <a:gd name="T5" fmla="*/ 150 h 254"/>
                <a:gd name="T6" fmla="*/ 2 w 267"/>
                <a:gd name="T7" fmla="*/ 133 h 254"/>
                <a:gd name="T8" fmla="*/ 9 w 267"/>
                <a:gd name="T9" fmla="*/ 129 h 254"/>
                <a:gd name="T10" fmla="*/ 0 w 267"/>
                <a:gd name="T11" fmla="*/ 63 h 254"/>
                <a:gd name="T12" fmla="*/ 5 w 267"/>
                <a:gd name="T13" fmla="*/ 57 h 254"/>
                <a:gd name="T14" fmla="*/ 8 w 267"/>
                <a:gd name="T15" fmla="*/ 55 h 254"/>
                <a:gd name="T16" fmla="*/ 17 w 267"/>
                <a:gd name="T17" fmla="*/ 46 h 254"/>
                <a:gd name="T18" fmla="*/ 15 w 267"/>
                <a:gd name="T19" fmla="*/ 36 h 254"/>
                <a:gd name="T20" fmla="*/ 17 w 267"/>
                <a:gd name="T21" fmla="*/ 30 h 254"/>
                <a:gd name="T22" fmla="*/ 24 w 267"/>
                <a:gd name="T23" fmla="*/ 22 h 254"/>
                <a:gd name="T24" fmla="*/ 38 w 267"/>
                <a:gd name="T25" fmla="*/ 12 h 254"/>
                <a:gd name="T26" fmla="*/ 53 w 267"/>
                <a:gd name="T27" fmla="*/ 6 h 254"/>
                <a:gd name="T28" fmla="*/ 65 w 267"/>
                <a:gd name="T29" fmla="*/ 4 h 254"/>
                <a:gd name="T30" fmla="*/ 74 w 267"/>
                <a:gd name="T31" fmla="*/ 7 h 254"/>
                <a:gd name="T32" fmla="*/ 99 w 267"/>
                <a:gd name="T33" fmla="*/ 16 h 254"/>
                <a:gd name="T34" fmla="*/ 102 w 267"/>
                <a:gd name="T35" fmla="*/ 25 h 254"/>
                <a:gd name="T36" fmla="*/ 152 w 267"/>
                <a:gd name="T37" fmla="*/ 48 h 254"/>
                <a:gd name="T38" fmla="*/ 162 w 267"/>
                <a:gd name="T39" fmla="*/ 57 h 254"/>
                <a:gd name="T40" fmla="*/ 176 w 267"/>
                <a:gd name="T41" fmla="*/ 52 h 254"/>
                <a:gd name="T42" fmla="*/ 183 w 267"/>
                <a:gd name="T43" fmla="*/ 40 h 254"/>
                <a:gd name="T44" fmla="*/ 180 w 267"/>
                <a:gd name="T45" fmla="*/ 33 h 254"/>
                <a:gd name="T46" fmla="*/ 179 w 267"/>
                <a:gd name="T47" fmla="*/ 25 h 254"/>
                <a:gd name="T48" fmla="*/ 197 w 267"/>
                <a:gd name="T49" fmla="*/ 7 h 254"/>
                <a:gd name="T50" fmla="*/ 227 w 267"/>
                <a:gd name="T51" fmla="*/ 9 h 254"/>
                <a:gd name="T52" fmla="*/ 231 w 267"/>
                <a:gd name="T53" fmla="*/ 10 h 254"/>
                <a:gd name="T54" fmla="*/ 231 w 267"/>
                <a:gd name="T55" fmla="*/ 15 h 254"/>
                <a:gd name="T56" fmla="*/ 234 w 267"/>
                <a:gd name="T57" fmla="*/ 19 h 254"/>
                <a:gd name="T58" fmla="*/ 237 w 267"/>
                <a:gd name="T59" fmla="*/ 19 h 254"/>
                <a:gd name="T60" fmla="*/ 265 w 267"/>
                <a:gd name="T61" fmla="*/ 25 h 254"/>
                <a:gd name="T62" fmla="*/ 265 w 267"/>
                <a:gd name="T63" fmla="*/ 30 h 254"/>
                <a:gd name="T64" fmla="*/ 261 w 267"/>
                <a:gd name="T65" fmla="*/ 36 h 254"/>
                <a:gd name="T66" fmla="*/ 264 w 267"/>
                <a:gd name="T67" fmla="*/ 55 h 254"/>
                <a:gd name="T68" fmla="*/ 261 w 267"/>
                <a:gd name="T69" fmla="*/ 57 h 254"/>
                <a:gd name="T70" fmla="*/ 259 w 267"/>
                <a:gd name="T71" fmla="*/ 60 h 254"/>
                <a:gd name="T72" fmla="*/ 262 w 267"/>
                <a:gd name="T73" fmla="*/ 70 h 254"/>
                <a:gd name="T74" fmla="*/ 267 w 267"/>
                <a:gd name="T75" fmla="*/ 79 h 254"/>
                <a:gd name="T76" fmla="*/ 250 w 267"/>
                <a:gd name="T77" fmla="*/ 244 h 254"/>
                <a:gd name="T78" fmla="*/ 247 w 267"/>
                <a:gd name="T79" fmla="*/ 254 h 254"/>
                <a:gd name="T80" fmla="*/ 93 w 267"/>
                <a:gd name="T81" fmla="*/ 193 h 254"/>
                <a:gd name="T82" fmla="*/ 86 w 267"/>
                <a:gd name="T83" fmla="*/ 187 h 254"/>
                <a:gd name="T84" fmla="*/ 83 w 267"/>
                <a:gd name="T85" fmla="*/ 184 h 254"/>
                <a:gd name="T86" fmla="*/ 44 w 267"/>
                <a:gd name="T87" fmla="*/ 183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7"/>
                <a:gd name="T133" fmla="*/ 0 h 254"/>
                <a:gd name="T134" fmla="*/ 267 w 267"/>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7" h="254">
                  <a:moveTo>
                    <a:pt x="44" y="183"/>
                  </a:moveTo>
                  <a:lnTo>
                    <a:pt x="36" y="168"/>
                  </a:lnTo>
                  <a:lnTo>
                    <a:pt x="27" y="163"/>
                  </a:lnTo>
                  <a:lnTo>
                    <a:pt x="18" y="163"/>
                  </a:lnTo>
                  <a:lnTo>
                    <a:pt x="14" y="159"/>
                  </a:lnTo>
                  <a:lnTo>
                    <a:pt x="12" y="150"/>
                  </a:lnTo>
                  <a:lnTo>
                    <a:pt x="3" y="138"/>
                  </a:lnTo>
                  <a:lnTo>
                    <a:pt x="2" y="133"/>
                  </a:lnTo>
                  <a:lnTo>
                    <a:pt x="3" y="130"/>
                  </a:lnTo>
                  <a:lnTo>
                    <a:pt x="9" y="129"/>
                  </a:lnTo>
                  <a:lnTo>
                    <a:pt x="8" y="75"/>
                  </a:lnTo>
                  <a:lnTo>
                    <a:pt x="0" y="63"/>
                  </a:lnTo>
                  <a:lnTo>
                    <a:pt x="2" y="58"/>
                  </a:lnTo>
                  <a:lnTo>
                    <a:pt x="5" y="57"/>
                  </a:lnTo>
                  <a:lnTo>
                    <a:pt x="5" y="55"/>
                  </a:lnTo>
                  <a:lnTo>
                    <a:pt x="8" y="55"/>
                  </a:lnTo>
                  <a:lnTo>
                    <a:pt x="15" y="49"/>
                  </a:lnTo>
                  <a:lnTo>
                    <a:pt x="17" y="46"/>
                  </a:lnTo>
                  <a:lnTo>
                    <a:pt x="17" y="43"/>
                  </a:lnTo>
                  <a:lnTo>
                    <a:pt x="15" y="36"/>
                  </a:lnTo>
                  <a:lnTo>
                    <a:pt x="15" y="33"/>
                  </a:lnTo>
                  <a:lnTo>
                    <a:pt x="17" y="30"/>
                  </a:lnTo>
                  <a:lnTo>
                    <a:pt x="24" y="25"/>
                  </a:lnTo>
                  <a:lnTo>
                    <a:pt x="24" y="22"/>
                  </a:lnTo>
                  <a:lnTo>
                    <a:pt x="36" y="15"/>
                  </a:lnTo>
                  <a:lnTo>
                    <a:pt x="38" y="12"/>
                  </a:lnTo>
                  <a:lnTo>
                    <a:pt x="38" y="0"/>
                  </a:lnTo>
                  <a:lnTo>
                    <a:pt x="53" y="6"/>
                  </a:lnTo>
                  <a:lnTo>
                    <a:pt x="59" y="7"/>
                  </a:lnTo>
                  <a:lnTo>
                    <a:pt x="65" y="4"/>
                  </a:lnTo>
                  <a:lnTo>
                    <a:pt x="69" y="6"/>
                  </a:lnTo>
                  <a:lnTo>
                    <a:pt x="74" y="7"/>
                  </a:lnTo>
                  <a:lnTo>
                    <a:pt x="77" y="7"/>
                  </a:lnTo>
                  <a:lnTo>
                    <a:pt x="99" y="16"/>
                  </a:lnTo>
                  <a:lnTo>
                    <a:pt x="102" y="18"/>
                  </a:lnTo>
                  <a:lnTo>
                    <a:pt x="102" y="25"/>
                  </a:lnTo>
                  <a:lnTo>
                    <a:pt x="110" y="36"/>
                  </a:lnTo>
                  <a:lnTo>
                    <a:pt x="152" y="48"/>
                  </a:lnTo>
                  <a:lnTo>
                    <a:pt x="158" y="54"/>
                  </a:lnTo>
                  <a:lnTo>
                    <a:pt x="162" y="57"/>
                  </a:lnTo>
                  <a:lnTo>
                    <a:pt x="167" y="57"/>
                  </a:lnTo>
                  <a:lnTo>
                    <a:pt x="176" y="52"/>
                  </a:lnTo>
                  <a:lnTo>
                    <a:pt x="182" y="42"/>
                  </a:lnTo>
                  <a:lnTo>
                    <a:pt x="183" y="40"/>
                  </a:lnTo>
                  <a:lnTo>
                    <a:pt x="182" y="36"/>
                  </a:lnTo>
                  <a:lnTo>
                    <a:pt x="180" y="33"/>
                  </a:lnTo>
                  <a:lnTo>
                    <a:pt x="179" y="30"/>
                  </a:lnTo>
                  <a:lnTo>
                    <a:pt x="179" y="25"/>
                  </a:lnTo>
                  <a:lnTo>
                    <a:pt x="180" y="21"/>
                  </a:lnTo>
                  <a:lnTo>
                    <a:pt x="197" y="7"/>
                  </a:lnTo>
                  <a:lnTo>
                    <a:pt x="215" y="4"/>
                  </a:lnTo>
                  <a:lnTo>
                    <a:pt x="227" y="9"/>
                  </a:lnTo>
                  <a:lnTo>
                    <a:pt x="228" y="9"/>
                  </a:lnTo>
                  <a:lnTo>
                    <a:pt x="231" y="10"/>
                  </a:lnTo>
                  <a:lnTo>
                    <a:pt x="232" y="13"/>
                  </a:lnTo>
                  <a:lnTo>
                    <a:pt x="231" y="15"/>
                  </a:lnTo>
                  <a:lnTo>
                    <a:pt x="231" y="16"/>
                  </a:lnTo>
                  <a:lnTo>
                    <a:pt x="234" y="19"/>
                  </a:lnTo>
                  <a:lnTo>
                    <a:pt x="235" y="19"/>
                  </a:lnTo>
                  <a:lnTo>
                    <a:pt x="237" y="19"/>
                  </a:lnTo>
                  <a:lnTo>
                    <a:pt x="262" y="24"/>
                  </a:lnTo>
                  <a:lnTo>
                    <a:pt x="265" y="25"/>
                  </a:lnTo>
                  <a:lnTo>
                    <a:pt x="267" y="30"/>
                  </a:lnTo>
                  <a:lnTo>
                    <a:pt x="265" y="30"/>
                  </a:lnTo>
                  <a:lnTo>
                    <a:pt x="264" y="33"/>
                  </a:lnTo>
                  <a:lnTo>
                    <a:pt x="261" y="36"/>
                  </a:lnTo>
                  <a:lnTo>
                    <a:pt x="262" y="39"/>
                  </a:lnTo>
                  <a:lnTo>
                    <a:pt x="264" y="55"/>
                  </a:lnTo>
                  <a:lnTo>
                    <a:pt x="262" y="55"/>
                  </a:lnTo>
                  <a:lnTo>
                    <a:pt x="261" y="57"/>
                  </a:lnTo>
                  <a:lnTo>
                    <a:pt x="259" y="58"/>
                  </a:lnTo>
                  <a:lnTo>
                    <a:pt x="259" y="60"/>
                  </a:lnTo>
                  <a:lnTo>
                    <a:pt x="259" y="66"/>
                  </a:lnTo>
                  <a:lnTo>
                    <a:pt x="262" y="70"/>
                  </a:lnTo>
                  <a:lnTo>
                    <a:pt x="261" y="75"/>
                  </a:lnTo>
                  <a:lnTo>
                    <a:pt x="267" y="79"/>
                  </a:lnTo>
                  <a:lnTo>
                    <a:pt x="267" y="244"/>
                  </a:lnTo>
                  <a:lnTo>
                    <a:pt x="250" y="244"/>
                  </a:lnTo>
                  <a:lnTo>
                    <a:pt x="250" y="254"/>
                  </a:lnTo>
                  <a:lnTo>
                    <a:pt x="247" y="254"/>
                  </a:lnTo>
                  <a:lnTo>
                    <a:pt x="116" y="186"/>
                  </a:lnTo>
                  <a:lnTo>
                    <a:pt x="93" y="193"/>
                  </a:lnTo>
                  <a:lnTo>
                    <a:pt x="90" y="189"/>
                  </a:lnTo>
                  <a:lnTo>
                    <a:pt x="86" y="187"/>
                  </a:lnTo>
                  <a:lnTo>
                    <a:pt x="84" y="186"/>
                  </a:lnTo>
                  <a:lnTo>
                    <a:pt x="83" y="184"/>
                  </a:lnTo>
                  <a:lnTo>
                    <a:pt x="45" y="183"/>
                  </a:lnTo>
                  <a:lnTo>
                    <a:pt x="44" y="18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02" name="Freeform 976"/>
            <p:cNvSpPr>
              <a:spLocks/>
            </p:cNvSpPr>
            <p:nvPr/>
          </p:nvSpPr>
          <p:spPr bwMode="auto">
            <a:xfrm>
              <a:off x="2534" y="2295"/>
              <a:ext cx="273" cy="260"/>
            </a:xfrm>
            <a:custGeom>
              <a:avLst/>
              <a:gdLst>
                <a:gd name="T0" fmla="*/ 223 w 273"/>
                <a:gd name="T1" fmla="*/ 72 h 260"/>
                <a:gd name="T2" fmla="*/ 231 w 273"/>
                <a:gd name="T3" fmla="*/ 79 h 260"/>
                <a:gd name="T4" fmla="*/ 238 w 273"/>
                <a:gd name="T5" fmla="*/ 85 h 260"/>
                <a:gd name="T6" fmla="*/ 247 w 273"/>
                <a:gd name="T7" fmla="*/ 88 h 260"/>
                <a:gd name="T8" fmla="*/ 256 w 273"/>
                <a:gd name="T9" fmla="*/ 91 h 260"/>
                <a:gd name="T10" fmla="*/ 258 w 273"/>
                <a:gd name="T11" fmla="*/ 95 h 260"/>
                <a:gd name="T12" fmla="*/ 256 w 273"/>
                <a:gd name="T13" fmla="*/ 100 h 260"/>
                <a:gd name="T14" fmla="*/ 259 w 273"/>
                <a:gd name="T15" fmla="*/ 107 h 260"/>
                <a:gd name="T16" fmla="*/ 273 w 273"/>
                <a:gd name="T17" fmla="*/ 104 h 260"/>
                <a:gd name="T18" fmla="*/ 268 w 273"/>
                <a:gd name="T19" fmla="*/ 161 h 260"/>
                <a:gd name="T20" fmla="*/ 262 w 273"/>
                <a:gd name="T21" fmla="*/ 169 h 260"/>
                <a:gd name="T22" fmla="*/ 252 w 273"/>
                <a:gd name="T23" fmla="*/ 170 h 260"/>
                <a:gd name="T24" fmla="*/ 172 w 273"/>
                <a:gd name="T25" fmla="*/ 193 h 260"/>
                <a:gd name="T26" fmla="*/ 138 w 273"/>
                <a:gd name="T27" fmla="*/ 208 h 260"/>
                <a:gd name="T28" fmla="*/ 117 w 273"/>
                <a:gd name="T29" fmla="*/ 257 h 260"/>
                <a:gd name="T30" fmla="*/ 106 w 273"/>
                <a:gd name="T31" fmla="*/ 254 h 260"/>
                <a:gd name="T32" fmla="*/ 101 w 273"/>
                <a:gd name="T33" fmla="*/ 257 h 260"/>
                <a:gd name="T34" fmla="*/ 99 w 273"/>
                <a:gd name="T35" fmla="*/ 250 h 260"/>
                <a:gd name="T36" fmla="*/ 95 w 273"/>
                <a:gd name="T37" fmla="*/ 253 h 260"/>
                <a:gd name="T38" fmla="*/ 93 w 273"/>
                <a:gd name="T39" fmla="*/ 256 h 260"/>
                <a:gd name="T40" fmla="*/ 87 w 273"/>
                <a:gd name="T41" fmla="*/ 259 h 260"/>
                <a:gd name="T42" fmla="*/ 81 w 273"/>
                <a:gd name="T43" fmla="*/ 257 h 260"/>
                <a:gd name="T44" fmla="*/ 78 w 273"/>
                <a:gd name="T45" fmla="*/ 254 h 260"/>
                <a:gd name="T46" fmla="*/ 74 w 273"/>
                <a:gd name="T47" fmla="*/ 257 h 260"/>
                <a:gd name="T48" fmla="*/ 69 w 273"/>
                <a:gd name="T49" fmla="*/ 257 h 260"/>
                <a:gd name="T50" fmla="*/ 65 w 273"/>
                <a:gd name="T51" fmla="*/ 253 h 260"/>
                <a:gd name="T52" fmla="*/ 60 w 273"/>
                <a:gd name="T53" fmla="*/ 247 h 260"/>
                <a:gd name="T54" fmla="*/ 62 w 273"/>
                <a:gd name="T55" fmla="*/ 241 h 260"/>
                <a:gd name="T56" fmla="*/ 62 w 273"/>
                <a:gd name="T57" fmla="*/ 238 h 260"/>
                <a:gd name="T58" fmla="*/ 57 w 273"/>
                <a:gd name="T59" fmla="*/ 235 h 260"/>
                <a:gd name="T60" fmla="*/ 54 w 273"/>
                <a:gd name="T61" fmla="*/ 227 h 260"/>
                <a:gd name="T62" fmla="*/ 53 w 273"/>
                <a:gd name="T63" fmla="*/ 221 h 260"/>
                <a:gd name="T64" fmla="*/ 50 w 273"/>
                <a:gd name="T65" fmla="*/ 221 h 260"/>
                <a:gd name="T66" fmla="*/ 45 w 273"/>
                <a:gd name="T67" fmla="*/ 223 h 260"/>
                <a:gd name="T68" fmla="*/ 36 w 273"/>
                <a:gd name="T69" fmla="*/ 226 h 260"/>
                <a:gd name="T70" fmla="*/ 29 w 273"/>
                <a:gd name="T71" fmla="*/ 226 h 260"/>
                <a:gd name="T72" fmla="*/ 24 w 273"/>
                <a:gd name="T73" fmla="*/ 229 h 260"/>
                <a:gd name="T74" fmla="*/ 15 w 273"/>
                <a:gd name="T75" fmla="*/ 227 h 260"/>
                <a:gd name="T76" fmla="*/ 14 w 273"/>
                <a:gd name="T77" fmla="*/ 223 h 260"/>
                <a:gd name="T78" fmla="*/ 14 w 273"/>
                <a:gd name="T79" fmla="*/ 215 h 260"/>
                <a:gd name="T80" fmla="*/ 12 w 273"/>
                <a:gd name="T81" fmla="*/ 209 h 260"/>
                <a:gd name="T82" fmla="*/ 9 w 273"/>
                <a:gd name="T83" fmla="*/ 205 h 260"/>
                <a:gd name="T84" fmla="*/ 3 w 273"/>
                <a:gd name="T85" fmla="*/ 199 h 260"/>
                <a:gd name="T86" fmla="*/ 3 w 273"/>
                <a:gd name="T87" fmla="*/ 190 h 260"/>
                <a:gd name="T88" fmla="*/ 0 w 273"/>
                <a:gd name="T89" fmla="*/ 185 h 260"/>
                <a:gd name="T90" fmla="*/ 12 w 273"/>
                <a:gd name="T91" fmla="*/ 161 h 260"/>
                <a:gd name="T92" fmla="*/ 21 w 273"/>
                <a:gd name="T93" fmla="*/ 173 h 260"/>
                <a:gd name="T94" fmla="*/ 115 w 273"/>
                <a:gd name="T95" fmla="*/ 154 h 260"/>
                <a:gd name="T96" fmla="*/ 141 w 273"/>
                <a:gd name="T97" fmla="*/ 13 h 2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3"/>
                <a:gd name="T148" fmla="*/ 0 h 260"/>
                <a:gd name="T149" fmla="*/ 273 w 273"/>
                <a:gd name="T150" fmla="*/ 260 h 2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3" h="260">
                  <a:moveTo>
                    <a:pt x="141" y="13"/>
                  </a:moveTo>
                  <a:lnTo>
                    <a:pt x="222" y="69"/>
                  </a:lnTo>
                  <a:lnTo>
                    <a:pt x="222" y="70"/>
                  </a:lnTo>
                  <a:lnTo>
                    <a:pt x="223" y="72"/>
                  </a:lnTo>
                  <a:lnTo>
                    <a:pt x="222" y="73"/>
                  </a:lnTo>
                  <a:lnTo>
                    <a:pt x="223" y="75"/>
                  </a:lnTo>
                  <a:lnTo>
                    <a:pt x="231" y="77"/>
                  </a:lnTo>
                  <a:lnTo>
                    <a:pt x="231" y="79"/>
                  </a:lnTo>
                  <a:lnTo>
                    <a:pt x="231" y="80"/>
                  </a:lnTo>
                  <a:lnTo>
                    <a:pt x="232" y="82"/>
                  </a:lnTo>
                  <a:lnTo>
                    <a:pt x="235" y="85"/>
                  </a:lnTo>
                  <a:lnTo>
                    <a:pt x="238" y="85"/>
                  </a:lnTo>
                  <a:lnTo>
                    <a:pt x="241" y="85"/>
                  </a:lnTo>
                  <a:lnTo>
                    <a:pt x="243" y="88"/>
                  </a:lnTo>
                  <a:lnTo>
                    <a:pt x="244" y="88"/>
                  </a:lnTo>
                  <a:lnTo>
                    <a:pt x="247" y="88"/>
                  </a:lnTo>
                  <a:lnTo>
                    <a:pt x="249" y="89"/>
                  </a:lnTo>
                  <a:lnTo>
                    <a:pt x="250" y="89"/>
                  </a:lnTo>
                  <a:lnTo>
                    <a:pt x="253" y="91"/>
                  </a:lnTo>
                  <a:lnTo>
                    <a:pt x="256" y="91"/>
                  </a:lnTo>
                  <a:lnTo>
                    <a:pt x="256" y="92"/>
                  </a:lnTo>
                  <a:lnTo>
                    <a:pt x="258" y="92"/>
                  </a:lnTo>
                  <a:lnTo>
                    <a:pt x="258" y="94"/>
                  </a:lnTo>
                  <a:lnTo>
                    <a:pt x="258" y="95"/>
                  </a:lnTo>
                  <a:lnTo>
                    <a:pt x="258" y="97"/>
                  </a:lnTo>
                  <a:lnTo>
                    <a:pt x="258" y="98"/>
                  </a:lnTo>
                  <a:lnTo>
                    <a:pt x="258" y="100"/>
                  </a:lnTo>
                  <a:lnTo>
                    <a:pt x="256" y="100"/>
                  </a:lnTo>
                  <a:lnTo>
                    <a:pt x="258" y="101"/>
                  </a:lnTo>
                  <a:lnTo>
                    <a:pt x="256" y="103"/>
                  </a:lnTo>
                  <a:lnTo>
                    <a:pt x="256" y="104"/>
                  </a:lnTo>
                  <a:lnTo>
                    <a:pt x="259" y="107"/>
                  </a:lnTo>
                  <a:lnTo>
                    <a:pt x="262" y="107"/>
                  </a:lnTo>
                  <a:lnTo>
                    <a:pt x="265" y="106"/>
                  </a:lnTo>
                  <a:lnTo>
                    <a:pt x="268" y="106"/>
                  </a:lnTo>
                  <a:lnTo>
                    <a:pt x="273" y="104"/>
                  </a:lnTo>
                  <a:lnTo>
                    <a:pt x="273" y="106"/>
                  </a:lnTo>
                  <a:lnTo>
                    <a:pt x="273" y="158"/>
                  </a:lnTo>
                  <a:lnTo>
                    <a:pt x="271" y="160"/>
                  </a:lnTo>
                  <a:lnTo>
                    <a:pt x="268" y="161"/>
                  </a:lnTo>
                  <a:lnTo>
                    <a:pt x="268" y="163"/>
                  </a:lnTo>
                  <a:lnTo>
                    <a:pt x="267" y="166"/>
                  </a:lnTo>
                  <a:lnTo>
                    <a:pt x="264" y="167"/>
                  </a:lnTo>
                  <a:lnTo>
                    <a:pt x="262" y="169"/>
                  </a:lnTo>
                  <a:lnTo>
                    <a:pt x="261" y="170"/>
                  </a:lnTo>
                  <a:lnTo>
                    <a:pt x="253" y="170"/>
                  </a:lnTo>
                  <a:lnTo>
                    <a:pt x="253" y="172"/>
                  </a:lnTo>
                  <a:lnTo>
                    <a:pt x="252" y="170"/>
                  </a:lnTo>
                  <a:lnTo>
                    <a:pt x="225" y="172"/>
                  </a:lnTo>
                  <a:lnTo>
                    <a:pt x="217" y="178"/>
                  </a:lnTo>
                  <a:lnTo>
                    <a:pt x="196" y="178"/>
                  </a:lnTo>
                  <a:lnTo>
                    <a:pt x="172" y="193"/>
                  </a:lnTo>
                  <a:lnTo>
                    <a:pt x="168" y="197"/>
                  </a:lnTo>
                  <a:lnTo>
                    <a:pt x="162" y="202"/>
                  </a:lnTo>
                  <a:lnTo>
                    <a:pt x="141" y="206"/>
                  </a:lnTo>
                  <a:lnTo>
                    <a:pt x="138" y="208"/>
                  </a:lnTo>
                  <a:lnTo>
                    <a:pt x="130" y="227"/>
                  </a:lnTo>
                  <a:lnTo>
                    <a:pt x="121" y="235"/>
                  </a:lnTo>
                  <a:lnTo>
                    <a:pt x="117" y="245"/>
                  </a:lnTo>
                  <a:lnTo>
                    <a:pt x="117" y="257"/>
                  </a:lnTo>
                  <a:lnTo>
                    <a:pt x="112" y="257"/>
                  </a:lnTo>
                  <a:lnTo>
                    <a:pt x="111" y="256"/>
                  </a:lnTo>
                  <a:lnTo>
                    <a:pt x="111" y="254"/>
                  </a:lnTo>
                  <a:lnTo>
                    <a:pt x="106" y="254"/>
                  </a:lnTo>
                  <a:lnTo>
                    <a:pt x="105" y="257"/>
                  </a:lnTo>
                  <a:lnTo>
                    <a:pt x="104" y="257"/>
                  </a:lnTo>
                  <a:lnTo>
                    <a:pt x="104" y="259"/>
                  </a:lnTo>
                  <a:lnTo>
                    <a:pt x="101" y="257"/>
                  </a:lnTo>
                  <a:lnTo>
                    <a:pt x="101" y="254"/>
                  </a:lnTo>
                  <a:lnTo>
                    <a:pt x="99" y="253"/>
                  </a:lnTo>
                  <a:lnTo>
                    <a:pt x="99" y="251"/>
                  </a:lnTo>
                  <a:lnTo>
                    <a:pt x="99" y="250"/>
                  </a:lnTo>
                  <a:lnTo>
                    <a:pt x="98" y="250"/>
                  </a:lnTo>
                  <a:lnTo>
                    <a:pt x="96" y="250"/>
                  </a:lnTo>
                  <a:lnTo>
                    <a:pt x="96" y="253"/>
                  </a:lnTo>
                  <a:lnTo>
                    <a:pt x="95" y="253"/>
                  </a:lnTo>
                  <a:lnTo>
                    <a:pt x="93" y="251"/>
                  </a:lnTo>
                  <a:lnTo>
                    <a:pt x="92" y="253"/>
                  </a:lnTo>
                  <a:lnTo>
                    <a:pt x="92" y="254"/>
                  </a:lnTo>
                  <a:lnTo>
                    <a:pt x="93" y="256"/>
                  </a:lnTo>
                  <a:lnTo>
                    <a:pt x="92" y="256"/>
                  </a:lnTo>
                  <a:lnTo>
                    <a:pt x="89" y="256"/>
                  </a:lnTo>
                  <a:lnTo>
                    <a:pt x="87" y="257"/>
                  </a:lnTo>
                  <a:lnTo>
                    <a:pt x="87" y="259"/>
                  </a:lnTo>
                  <a:lnTo>
                    <a:pt x="86" y="260"/>
                  </a:lnTo>
                  <a:lnTo>
                    <a:pt x="84" y="259"/>
                  </a:lnTo>
                  <a:lnTo>
                    <a:pt x="83" y="257"/>
                  </a:lnTo>
                  <a:lnTo>
                    <a:pt x="81" y="257"/>
                  </a:lnTo>
                  <a:lnTo>
                    <a:pt x="81" y="259"/>
                  </a:lnTo>
                  <a:lnTo>
                    <a:pt x="80" y="259"/>
                  </a:lnTo>
                  <a:lnTo>
                    <a:pt x="80" y="256"/>
                  </a:lnTo>
                  <a:lnTo>
                    <a:pt x="78" y="254"/>
                  </a:lnTo>
                  <a:lnTo>
                    <a:pt x="77" y="256"/>
                  </a:lnTo>
                  <a:lnTo>
                    <a:pt x="75" y="254"/>
                  </a:lnTo>
                  <a:lnTo>
                    <a:pt x="74" y="256"/>
                  </a:lnTo>
                  <a:lnTo>
                    <a:pt x="74" y="257"/>
                  </a:lnTo>
                  <a:lnTo>
                    <a:pt x="72" y="259"/>
                  </a:lnTo>
                  <a:lnTo>
                    <a:pt x="71" y="259"/>
                  </a:lnTo>
                  <a:lnTo>
                    <a:pt x="71" y="257"/>
                  </a:lnTo>
                  <a:lnTo>
                    <a:pt x="69" y="257"/>
                  </a:lnTo>
                  <a:lnTo>
                    <a:pt x="68" y="256"/>
                  </a:lnTo>
                  <a:lnTo>
                    <a:pt x="68" y="254"/>
                  </a:lnTo>
                  <a:lnTo>
                    <a:pt x="66" y="254"/>
                  </a:lnTo>
                  <a:lnTo>
                    <a:pt x="65" y="253"/>
                  </a:lnTo>
                  <a:lnTo>
                    <a:pt x="65" y="244"/>
                  </a:lnTo>
                  <a:lnTo>
                    <a:pt x="63" y="244"/>
                  </a:lnTo>
                  <a:lnTo>
                    <a:pt x="62" y="244"/>
                  </a:lnTo>
                  <a:lnTo>
                    <a:pt x="60" y="247"/>
                  </a:lnTo>
                  <a:lnTo>
                    <a:pt x="59" y="247"/>
                  </a:lnTo>
                  <a:lnTo>
                    <a:pt x="59" y="244"/>
                  </a:lnTo>
                  <a:lnTo>
                    <a:pt x="60" y="242"/>
                  </a:lnTo>
                  <a:lnTo>
                    <a:pt x="62" y="241"/>
                  </a:lnTo>
                  <a:lnTo>
                    <a:pt x="63" y="241"/>
                  </a:lnTo>
                  <a:lnTo>
                    <a:pt x="63" y="239"/>
                  </a:lnTo>
                  <a:lnTo>
                    <a:pt x="63" y="238"/>
                  </a:lnTo>
                  <a:lnTo>
                    <a:pt x="62" y="238"/>
                  </a:lnTo>
                  <a:lnTo>
                    <a:pt x="60" y="238"/>
                  </a:lnTo>
                  <a:lnTo>
                    <a:pt x="60" y="236"/>
                  </a:lnTo>
                  <a:lnTo>
                    <a:pt x="59" y="233"/>
                  </a:lnTo>
                  <a:lnTo>
                    <a:pt x="57" y="235"/>
                  </a:lnTo>
                  <a:lnTo>
                    <a:pt x="56" y="235"/>
                  </a:lnTo>
                  <a:lnTo>
                    <a:pt x="56" y="229"/>
                  </a:lnTo>
                  <a:lnTo>
                    <a:pt x="56" y="227"/>
                  </a:lnTo>
                  <a:lnTo>
                    <a:pt x="54" y="227"/>
                  </a:lnTo>
                  <a:lnTo>
                    <a:pt x="56" y="226"/>
                  </a:lnTo>
                  <a:lnTo>
                    <a:pt x="54" y="224"/>
                  </a:lnTo>
                  <a:lnTo>
                    <a:pt x="53" y="224"/>
                  </a:lnTo>
                  <a:lnTo>
                    <a:pt x="53" y="221"/>
                  </a:lnTo>
                  <a:lnTo>
                    <a:pt x="53" y="220"/>
                  </a:lnTo>
                  <a:lnTo>
                    <a:pt x="51" y="220"/>
                  </a:lnTo>
                  <a:lnTo>
                    <a:pt x="51" y="221"/>
                  </a:lnTo>
                  <a:lnTo>
                    <a:pt x="50" y="221"/>
                  </a:lnTo>
                  <a:lnTo>
                    <a:pt x="48" y="220"/>
                  </a:lnTo>
                  <a:lnTo>
                    <a:pt x="47" y="220"/>
                  </a:lnTo>
                  <a:lnTo>
                    <a:pt x="47" y="223"/>
                  </a:lnTo>
                  <a:lnTo>
                    <a:pt x="45" y="223"/>
                  </a:lnTo>
                  <a:lnTo>
                    <a:pt x="42" y="224"/>
                  </a:lnTo>
                  <a:lnTo>
                    <a:pt x="42" y="226"/>
                  </a:lnTo>
                  <a:lnTo>
                    <a:pt x="41" y="227"/>
                  </a:lnTo>
                  <a:lnTo>
                    <a:pt x="36" y="226"/>
                  </a:lnTo>
                  <a:lnTo>
                    <a:pt x="35" y="224"/>
                  </a:lnTo>
                  <a:lnTo>
                    <a:pt x="32" y="224"/>
                  </a:lnTo>
                  <a:lnTo>
                    <a:pt x="30" y="224"/>
                  </a:lnTo>
                  <a:lnTo>
                    <a:pt x="29" y="226"/>
                  </a:lnTo>
                  <a:lnTo>
                    <a:pt x="27" y="226"/>
                  </a:lnTo>
                  <a:lnTo>
                    <a:pt x="27" y="229"/>
                  </a:lnTo>
                  <a:lnTo>
                    <a:pt x="26" y="229"/>
                  </a:lnTo>
                  <a:lnTo>
                    <a:pt x="24" y="229"/>
                  </a:lnTo>
                  <a:lnTo>
                    <a:pt x="21" y="224"/>
                  </a:lnTo>
                  <a:lnTo>
                    <a:pt x="20" y="224"/>
                  </a:lnTo>
                  <a:lnTo>
                    <a:pt x="17" y="227"/>
                  </a:lnTo>
                  <a:lnTo>
                    <a:pt x="15" y="227"/>
                  </a:lnTo>
                  <a:lnTo>
                    <a:pt x="14" y="227"/>
                  </a:lnTo>
                  <a:lnTo>
                    <a:pt x="12" y="226"/>
                  </a:lnTo>
                  <a:lnTo>
                    <a:pt x="12" y="224"/>
                  </a:lnTo>
                  <a:lnTo>
                    <a:pt x="14" y="223"/>
                  </a:lnTo>
                  <a:lnTo>
                    <a:pt x="15" y="220"/>
                  </a:lnTo>
                  <a:lnTo>
                    <a:pt x="14" y="218"/>
                  </a:lnTo>
                  <a:lnTo>
                    <a:pt x="14" y="217"/>
                  </a:lnTo>
                  <a:lnTo>
                    <a:pt x="14" y="215"/>
                  </a:lnTo>
                  <a:lnTo>
                    <a:pt x="14" y="214"/>
                  </a:lnTo>
                  <a:lnTo>
                    <a:pt x="14" y="212"/>
                  </a:lnTo>
                  <a:lnTo>
                    <a:pt x="14" y="211"/>
                  </a:lnTo>
                  <a:lnTo>
                    <a:pt x="12" y="209"/>
                  </a:lnTo>
                  <a:lnTo>
                    <a:pt x="12" y="208"/>
                  </a:lnTo>
                  <a:lnTo>
                    <a:pt x="11" y="208"/>
                  </a:lnTo>
                  <a:lnTo>
                    <a:pt x="11" y="206"/>
                  </a:lnTo>
                  <a:lnTo>
                    <a:pt x="9" y="205"/>
                  </a:lnTo>
                  <a:lnTo>
                    <a:pt x="8" y="205"/>
                  </a:lnTo>
                  <a:lnTo>
                    <a:pt x="6" y="205"/>
                  </a:lnTo>
                  <a:lnTo>
                    <a:pt x="5" y="203"/>
                  </a:lnTo>
                  <a:lnTo>
                    <a:pt x="3" y="199"/>
                  </a:lnTo>
                  <a:lnTo>
                    <a:pt x="5" y="196"/>
                  </a:lnTo>
                  <a:lnTo>
                    <a:pt x="5" y="194"/>
                  </a:lnTo>
                  <a:lnTo>
                    <a:pt x="3" y="193"/>
                  </a:lnTo>
                  <a:lnTo>
                    <a:pt x="3" y="190"/>
                  </a:lnTo>
                  <a:lnTo>
                    <a:pt x="2" y="188"/>
                  </a:lnTo>
                  <a:lnTo>
                    <a:pt x="2" y="187"/>
                  </a:lnTo>
                  <a:lnTo>
                    <a:pt x="0" y="187"/>
                  </a:lnTo>
                  <a:lnTo>
                    <a:pt x="0" y="185"/>
                  </a:lnTo>
                  <a:lnTo>
                    <a:pt x="2" y="182"/>
                  </a:lnTo>
                  <a:lnTo>
                    <a:pt x="0" y="181"/>
                  </a:lnTo>
                  <a:lnTo>
                    <a:pt x="8" y="175"/>
                  </a:lnTo>
                  <a:lnTo>
                    <a:pt x="12" y="161"/>
                  </a:lnTo>
                  <a:lnTo>
                    <a:pt x="14" y="161"/>
                  </a:lnTo>
                  <a:lnTo>
                    <a:pt x="15" y="163"/>
                  </a:lnTo>
                  <a:lnTo>
                    <a:pt x="17" y="163"/>
                  </a:lnTo>
                  <a:lnTo>
                    <a:pt x="21" y="173"/>
                  </a:lnTo>
                  <a:lnTo>
                    <a:pt x="27" y="173"/>
                  </a:lnTo>
                  <a:lnTo>
                    <a:pt x="35" y="167"/>
                  </a:lnTo>
                  <a:lnTo>
                    <a:pt x="111" y="169"/>
                  </a:lnTo>
                  <a:lnTo>
                    <a:pt x="115" y="154"/>
                  </a:lnTo>
                  <a:lnTo>
                    <a:pt x="108" y="152"/>
                  </a:lnTo>
                  <a:lnTo>
                    <a:pt x="93" y="0"/>
                  </a:lnTo>
                  <a:lnTo>
                    <a:pt x="121" y="0"/>
                  </a:lnTo>
                  <a:lnTo>
                    <a:pt x="141" y="1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03" name="Freeform 977"/>
            <p:cNvSpPr>
              <a:spLocks/>
            </p:cNvSpPr>
            <p:nvPr/>
          </p:nvSpPr>
          <p:spPr bwMode="auto">
            <a:xfrm>
              <a:off x="2453" y="2244"/>
              <a:ext cx="141" cy="123"/>
            </a:xfrm>
            <a:custGeom>
              <a:avLst/>
              <a:gdLst>
                <a:gd name="T0" fmla="*/ 60 w 141"/>
                <a:gd name="T1" fmla="*/ 115 h 123"/>
                <a:gd name="T2" fmla="*/ 6 w 141"/>
                <a:gd name="T3" fmla="*/ 115 h 123"/>
                <a:gd name="T4" fmla="*/ 5 w 141"/>
                <a:gd name="T5" fmla="*/ 118 h 123"/>
                <a:gd name="T6" fmla="*/ 2 w 141"/>
                <a:gd name="T7" fmla="*/ 121 h 123"/>
                <a:gd name="T8" fmla="*/ 0 w 141"/>
                <a:gd name="T9" fmla="*/ 123 h 123"/>
                <a:gd name="T10" fmla="*/ 2 w 141"/>
                <a:gd name="T11" fmla="*/ 109 h 123"/>
                <a:gd name="T12" fmla="*/ 5 w 141"/>
                <a:gd name="T13" fmla="*/ 100 h 123"/>
                <a:gd name="T14" fmla="*/ 9 w 141"/>
                <a:gd name="T15" fmla="*/ 99 h 123"/>
                <a:gd name="T16" fmla="*/ 15 w 141"/>
                <a:gd name="T17" fmla="*/ 87 h 123"/>
                <a:gd name="T18" fmla="*/ 15 w 141"/>
                <a:gd name="T19" fmla="*/ 84 h 123"/>
                <a:gd name="T20" fmla="*/ 21 w 141"/>
                <a:gd name="T21" fmla="*/ 73 h 123"/>
                <a:gd name="T22" fmla="*/ 23 w 141"/>
                <a:gd name="T23" fmla="*/ 70 h 123"/>
                <a:gd name="T24" fmla="*/ 38 w 141"/>
                <a:gd name="T25" fmla="*/ 49 h 123"/>
                <a:gd name="T26" fmla="*/ 42 w 141"/>
                <a:gd name="T27" fmla="*/ 30 h 123"/>
                <a:gd name="T28" fmla="*/ 48 w 141"/>
                <a:gd name="T29" fmla="*/ 24 h 123"/>
                <a:gd name="T30" fmla="*/ 59 w 141"/>
                <a:gd name="T31" fmla="*/ 18 h 123"/>
                <a:gd name="T32" fmla="*/ 66 w 141"/>
                <a:gd name="T33" fmla="*/ 1 h 123"/>
                <a:gd name="T34" fmla="*/ 68 w 141"/>
                <a:gd name="T35" fmla="*/ 0 h 123"/>
                <a:gd name="T36" fmla="*/ 141 w 141"/>
                <a:gd name="T37" fmla="*/ 0 h 123"/>
                <a:gd name="T38" fmla="*/ 141 w 141"/>
                <a:gd name="T39" fmla="*/ 31 h 123"/>
                <a:gd name="T40" fmla="*/ 87 w 141"/>
                <a:gd name="T41" fmla="*/ 31 h 123"/>
                <a:gd name="T42" fmla="*/ 87 w 141"/>
                <a:gd name="T43" fmla="*/ 78 h 123"/>
                <a:gd name="T44" fmla="*/ 71 w 141"/>
                <a:gd name="T45" fmla="*/ 82 h 123"/>
                <a:gd name="T46" fmla="*/ 69 w 141"/>
                <a:gd name="T47" fmla="*/ 82 h 123"/>
                <a:gd name="T48" fmla="*/ 66 w 141"/>
                <a:gd name="T49" fmla="*/ 88 h 123"/>
                <a:gd name="T50" fmla="*/ 68 w 141"/>
                <a:gd name="T51" fmla="*/ 115 h 123"/>
                <a:gd name="T52" fmla="*/ 60 w 141"/>
                <a:gd name="T53" fmla="*/ 115 h 1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1"/>
                <a:gd name="T82" fmla="*/ 0 h 123"/>
                <a:gd name="T83" fmla="*/ 141 w 141"/>
                <a:gd name="T84" fmla="*/ 123 h 1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1" h="123">
                  <a:moveTo>
                    <a:pt x="60" y="115"/>
                  </a:moveTo>
                  <a:lnTo>
                    <a:pt x="6" y="115"/>
                  </a:lnTo>
                  <a:lnTo>
                    <a:pt x="5" y="118"/>
                  </a:lnTo>
                  <a:lnTo>
                    <a:pt x="2" y="121"/>
                  </a:lnTo>
                  <a:lnTo>
                    <a:pt x="0" y="123"/>
                  </a:lnTo>
                  <a:lnTo>
                    <a:pt x="2" y="109"/>
                  </a:lnTo>
                  <a:lnTo>
                    <a:pt x="5" y="100"/>
                  </a:lnTo>
                  <a:lnTo>
                    <a:pt x="9" y="99"/>
                  </a:lnTo>
                  <a:lnTo>
                    <a:pt x="15" y="87"/>
                  </a:lnTo>
                  <a:lnTo>
                    <a:pt x="15" y="84"/>
                  </a:lnTo>
                  <a:lnTo>
                    <a:pt x="21" y="73"/>
                  </a:lnTo>
                  <a:lnTo>
                    <a:pt x="23" y="70"/>
                  </a:lnTo>
                  <a:lnTo>
                    <a:pt x="38" y="49"/>
                  </a:lnTo>
                  <a:lnTo>
                    <a:pt x="42" y="30"/>
                  </a:lnTo>
                  <a:lnTo>
                    <a:pt x="48" y="24"/>
                  </a:lnTo>
                  <a:lnTo>
                    <a:pt x="59" y="18"/>
                  </a:lnTo>
                  <a:lnTo>
                    <a:pt x="66" y="1"/>
                  </a:lnTo>
                  <a:lnTo>
                    <a:pt x="68" y="0"/>
                  </a:lnTo>
                  <a:lnTo>
                    <a:pt x="141" y="0"/>
                  </a:lnTo>
                  <a:lnTo>
                    <a:pt x="141" y="31"/>
                  </a:lnTo>
                  <a:lnTo>
                    <a:pt x="87" y="31"/>
                  </a:lnTo>
                  <a:lnTo>
                    <a:pt x="87" y="78"/>
                  </a:lnTo>
                  <a:lnTo>
                    <a:pt x="71" y="82"/>
                  </a:lnTo>
                  <a:lnTo>
                    <a:pt x="69" y="82"/>
                  </a:lnTo>
                  <a:lnTo>
                    <a:pt x="66" y="88"/>
                  </a:lnTo>
                  <a:lnTo>
                    <a:pt x="68" y="115"/>
                  </a:lnTo>
                  <a:lnTo>
                    <a:pt x="60" y="115"/>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04" name="Freeform 978"/>
            <p:cNvSpPr>
              <a:spLocks/>
            </p:cNvSpPr>
            <p:nvPr/>
          </p:nvSpPr>
          <p:spPr bwMode="auto">
            <a:xfrm>
              <a:off x="3070" y="3025"/>
              <a:ext cx="159" cy="165"/>
            </a:xfrm>
            <a:custGeom>
              <a:avLst/>
              <a:gdLst>
                <a:gd name="T0" fmla="*/ 0 w 159"/>
                <a:gd name="T1" fmla="*/ 126 h 165"/>
                <a:gd name="T2" fmla="*/ 0 w 159"/>
                <a:gd name="T3" fmla="*/ 75 h 165"/>
                <a:gd name="T4" fmla="*/ 17 w 159"/>
                <a:gd name="T5" fmla="*/ 75 h 165"/>
                <a:gd name="T6" fmla="*/ 17 w 159"/>
                <a:gd name="T7" fmla="*/ 14 h 165"/>
                <a:gd name="T8" fmla="*/ 18 w 159"/>
                <a:gd name="T9" fmla="*/ 12 h 165"/>
                <a:gd name="T10" fmla="*/ 55 w 159"/>
                <a:gd name="T11" fmla="*/ 6 h 165"/>
                <a:gd name="T12" fmla="*/ 58 w 159"/>
                <a:gd name="T13" fmla="*/ 8 h 165"/>
                <a:gd name="T14" fmla="*/ 61 w 159"/>
                <a:gd name="T15" fmla="*/ 11 h 165"/>
                <a:gd name="T16" fmla="*/ 61 w 159"/>
                <a:gd name="T17" fmla="*/ 15 h 165"/>
                <a:gd name="T18" fmla="*/ 66 w 159"/>
                <a:gd name="T19" fmla="*/ 11 h 165"/>
                <a:gd name="T20" fmla="*/ 72 w 159"/>
                <a:gd name="T21" fmla="*/ 6 h 165"/>
                <a:gd name="T22" fmla="*/ 79 w 159"/>
                <a:gd name="T23" fmla="*/ 5 h 165"/>
                <a:gd name="T24" fmla="*/ 81 w 159"/>
                <a:gd name="T25" fmla="*/ 2 h 165"/>
                <a:gd name="T26" fmla="*/ 84 w 159"/>
                <a:gd name="T27" fmla="*/ 2 h 165"/>
                <a:gd name="T28" fmla="*/ 87 w 159"/>
                <a:gd name="T29" fmla="*/ 0 h 165"/>
                <a:gd name="T30" fmla="*/ 88 w 159"/>
                <a:gd name="T31" fmla="*/ 2 h 165"/>
                <a:gd name="T32" fmla="*/ 88 w 159"/>
                <a:gd name="T33" fmla="*/ 5 h 165"/>
                <a:gd name="T34" fmla="*/ 94 w 159"/>
                <a:gd name="T35" fmla="*/ 12 h 165"/>
                <a:gd name="T36" fmla="*/ 97 w 159"/>
                <a:gd name="T37" fmla="*/ 15 h 165"/>
                <a:gd name="T38" fmla="*/ 100 w 159"/>
                <a:gd name="T39" fmla="*/ 24 h 165"/>
                <a:gd name="T40" fmla="*/ 112 w 159"/>
                <a:gd name="T41" fmla="*/ 39 h 165"/>
                <a:gd name="T42" fmla="*/ 118 w 159"/>
                <a:gd name="T43" fmla="*/ 41 h 165"/>
                <a:gd name="T44" fmla="*/ 121 w 159"/>
                <a:gd name="T45" fmla="*/ 42 h 165"/>
                <a:gd name="T46" fmla="*/ 124 w 159"/>
                <a:gd name="T47" fmla="*/ 47 h 165"/>
                <a:gd name="T48" fmla="*/ 129 w 159"/>
                <a:gd name="T49" fmla="*/ 48 h 165"/>
                <a:gd name="T50" fmla="*/ 132 w 159"/>
                <a:gd name="T51" fmla="*/ 51 h 165"/>
                <a:gd name="T52" fmla="*/ 133 w 159"/>
                <a:gd name="T53" fmla="*/ 63 h 165"/>
                <a:gd name="T54" fmla="*/ 135 w 159"/>
                <a:gd name="T55" fmla="*/ 68 h 165"/>
                <a:gd name="T56" fmla="*/ 138 w 159"/>
                <a:gd name="T57" fmla="*/ 71 h 165"/>
                <a:gd name="T58" fmla="*/ 141 w 159"/>
                <a:gd name="T59" fmla="*/ 72 h 165"/>
                <a:gd name="T60" fmla="*/ 148 w 159"/>
                <a:gd name="T61" fmla="*/ 72 h 165"/>
                <a:gd name="T62" fmla="*/ 159 w 159"/>
                <a:gd name="T63" fmla="*/ 78 h 165"/>
                <a:gd name="T64" fmla="*/ 159 w 159"/>
                <a:gd name="T65" fmla="*/ 80 h 165"/>
                <a:gd name="T66" fmla="*/ 139 w 159"/>
                <a:gd name="T67" fmla="*/ 88 h 165"/>
                <a:gd name="T68" fmla="*/ 100 w 159"/>
                <a:gd name="T69" fmla="*/ 127 h 165"/>
                <a:gd name="T70" fmla="*/ 96 w 159"/>
                <a:gd name="T71" fmla="*/ 138 h 165"/>
                <a:gd name="T72" fmla="*/ 94 w 159"/>
                <a:gd name="T73" fmla="*/ 139 h 165"/>
                <a:gd name="T74" fmla="*/ 81 w 159"/>
                <a:gd name="T75" fmla="*/ 144 h 165"/>
                <a:gd name="T76" fmla="*/ 76 w 159"/>
                <a:gd name="T77" fmla="*/ 142 h 165"/>
                <a:gd name="T78" fmla="*/ 66 w 159"/>
                <a:gd name="T79" fmla="*/ 138 h 165"/>
                <a:gd name="T80" fmla="*/ 61 w 159"/>
                <a:gd name="T81" fmla="*/ 136 h 165"/>
                <a:gd name="T82" fmla="*/ 58 w 159"/>
                <a:gd name="T83" fmla="*/ 138 h 165"/>
                <a:gd name="T84" fmla="*/ 50 w 159"/>
                <a:gd name="T85" fmla="*/ 147 h 165"/>
                <a:gd name="T86" fmla="*/ 50 w 159"/>
                <a:gd name="T87" fmla="*/ 150 h 165"/>
                <a:gd name="T88" fmla="*/ 47 w 159"/>
                <a:gd name="T89" fmla="*/ 153 h 165"/>
                <a:gd name="T90" fmla="*/ 42 w 159"/>
                <a:gd name="T91" fmla="*/ 154 h 165"/>
                <a:gd name="T92" fmla="*/ 39 w 159"/>
                <a:gd name="T93" fmla="*/ 162 h 165"/>
                <a:gd name="T94" fmla="*/ 29 w 159"/>
                <a:gd name="T95" fmla="*/ 165 h 165"/>
                <a:gd name="T96" fmla="*/ 14 w 159"/>
                <a:gd name="T97" fmla="*/ 162 h 165"/>
                <a:gd name="T98" fmla="*/ 14 w 159"/>
                <a:gd name="T99" fmla="*/ 159 h 165"/>
                <a:gd name="T100" fmla="*/ 17 w 159"/>
                <a:gd name="T101" fmla="*/ 148 h 165"/>
                <a:gd name="T102" fmla="*/ 15 w 159"/>
                <a:gd name="T103" fmla="*/ 142 h 165"/>
                <a:gd name="T104" fmla="*/ 14 w 159"/>
                <a:gd name="T105" fmla="*/ 138 h 165"/>
                <a:gd name="T106" fmla="*/ 9 w 159"/>
                <a:gd name="T107" fmla="*/ 135 h 165"/>
                <a:gd name="T108" fmla="*/ 8 w 159"/>
                <a:gd name="T109" fmla="*/ 132 h 165"/>
                <a:gd name="T110" fmla="*/ 5 w 159"/>
                <a:gd name="T111" fmla="*/ 129 h 165"/>
                <a:gd name="T112" fmla="*/ 3 w 159"/>
                <a:gd name="T113" fmla="*/ 127 h 165"/>
                <a:gd name="T114" fmla="*/ 2 w 159"/>
                <a:gd name="T115" fmla="*/ 126 h 165"/>
                <a:gd name="T116" fmla="*/ 0 w 159"/>
                <a:gd name="T117" fmla="*/ 126 h 1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9"/>
                <a:gd name="T178" fmla="*/ 0 h 165"/>
                <a:gd name="T179" fmla="*/ 159 w 159"/>
                <a:gd name="T180" fmla="*/ 165 h 16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9" h="165">
                  <a:moveTo>
                    <a:pt x="0" y="126"/>
                  </a:moveTo>
                  <a:lnTo>
                    <a:pt x="0" y="75"/>
                  </a:lnTo>
                  <a:lnTo>
                    <a:pt x="17" y="75"/>
                  </a:lnTo>
                  <a:lnTo>
                    <a:pt x="17" y="14"/>
                  </a:lnTo>
                  <a:lnTo>
                    <a:pt x="18" y="12"/>
                  </a:lnTo>
                  <a:lnTo>
                    <a:pt x="55" y="6"/>
                  </a:lnTo>
                  <a:lnTo>
                    <a:pt x="58" y="8"/>
                  </a:lnTo>
                  <a:lnTo>
                    <a:pt x="61" y="11"/>
                  </a:lnTo>
                  <a:lnTo>
                    <a:pt x="61" y="15"/>
                  </a:lnTo>
                  <a:lnTo>
                    <a:pt x="66" y="11"/>
                  </a:lnTo>
                  <a:lnTo>
                    <a:pt x="72" y="6"/>
                  </a:lnTo>
                  <a:lnTo>
                    <a:pt x="79" y="5"/>
                  </a:lnTo>
                  <a:lnTo>
                    <a:pt x="81" y="2"/>
                  </a:lnTo>
                  <a:lnTo>
                    <a:pt x="84" y="2"/>
                  </a:lnTo>
                  <a:lnTo>
                    <a:pt x="87" y="0"/>
                  </a:lnTo>
                  <a:lnTo>
                    <a:pt x="88" y="2"/>
                  </a:lnTo>
                  <a:lnTo>
                    <a:pt x="88" y="5"/>
                  </a:lnTo>
                  <a:lnTo>
                    <a:pt x="94" y="12"/>
                  </a:lnTo>
                  <a:lnTo>
                    <a:pt x="97" y="15"/>
                  </a:lnTo>
                  <a:lnTo>
                    <a:pt x="100" y="24"/>
                  </a:lnTo>
                  <a:lnTo>
                    <a:pt x="112" y="39"/>
                  </a:lnTo>
                  <a:lnTo>
                    <a:pt x="118" y="41"/>
                  </a:lnTo>
                  <a:lnTo>
                    <a:pt x="121" y="42"/>
                  </a:lnTo>
                  <a:lnTo>
                    <a:pt x="124" y="47"/>
                  </a:lnTo>
                  <a:lnTo>
                    <a:pt x="129" y="48"/>
                  </a:lnTo>
                  <a:lnTo>
                    <a:pt x="132" y="51"/>
                  </a:lnTo>
                  <a:lnTo>
                    <a:pt x="133" y="63"/>
                  </a:lnTo>
                  <a:lnTo>
                    <a:pt x="135" y="68"/>
                  </a:lnTo>
                  <a:lnTo>
                    <a:pt x="138" y="71"/>
                  </a:lnTo>
                  <a:lnTo>
                    <a:pt x="141" y="72"/>
                  </a:lnTo>
                  <a:lnTo>
                    <a:pt x="148" y="72"/>
                  </a:lnTo>
                  <a:lnTo>
                    <a:pt x="159" y="78"/>
                  </a:lnTo>
                  <a:lnTo>
                    <a:pt x="159" y="80"/>
                  </a:lnTo>
                  <a:lnTo>
                    <a:pt x="139" y="88"/>
                  </a:lnTo>
                  <a:lnTo>
                    <a:pt x="100" y="127"/>
                  </a:lnTo>
                  <a:lnTo>
                    <a:pt x="96" y="138"/>
                  </a:lnTo>
                  <a:lnTo>
                    <a:pt x="94" y="139"/>
                  </a:lnTo>
                  <a:lnTo>
                    <a:pt x="81" y="144"/>
                  </a:lnTo>
                  <a:lnTo>
                    <a:pt x="76" y="142"/>
                  </a:lnTo>
                  <a:lnTo>
                    <a:pt x="66" y="138"/>
                  </a:lnTo>
                  <a:lnTo>
                    <a:pt x="61" y="136"/>
                  </a:lnTo>
                  <a:lnTo>
                    <a:pt x="58" y="138"/>
                  </a:lnTo>
                  <a:lnTo>
                    <a:pt x="50" y="147"/>
                  </a:lnTo>
                  <a:lnTo>
                    <a:pt x="50" y="150"/>
                  </a:lnTo>
                  <a:lnTo>
                    <a:pt x="47" y="153"/>
                  </a:lnTo>
                  <a:lnTo>
                    <a:pt x="42" y="154"/>
                  </a:lnTo>
                  <a:lnTo>
                    <a:pt x="39" y="162"/>
                  </a:lnTo>
                  <a:lnTo>
                    <a:pt x="29" y="165"/>
                  </a:lnTo>
                  <a:lnTo>
                    <a:pt x="14" y="162"/>
                  </a:lnTo>
                  <a:lnTo>
                    <a:pt x="14" y="159"/>
                  </a:lnTo>
                  <a:lnTo>
                    <a:pt x="17" y="148"/>
                  </a:lnTo>
                  <a:lnTo>
                    <a:pt x="15" y="142"/>
                  </a:lnTo>
                  <a:lnTo>
                    <a:pt x="14" y="138"/>
                  </a:lnTo>
                  <a:lnTo>
                    <a:pt x="9" y="135"/>
                  </a:lnTo>
                  <a:lnTo>
                    <a:pt x="8" y="132"/>
                  </a:lnTo>
                  <a:lnTo>
                    <a:pt x="5" y="129"/>
                  </a:lnTo>
                  <a:lnTo>
                    <a:pt x="3" y="127"/>
                  </a:lnTo>
                  <a:lnTo>
                    <a:pt x="2" y="126"/>
                  </a:lnTo>
                  <a:lnTo>
                    <a:pt x="0" y="12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05" name="Freeform 979"/>
            <p:cNvSpPr>
              <a:spLocks/>
            </p:cNvSpPr>
            <p:nvPr/>
          </p:nvSpPr>
          <p:spPr bwMode="auto">
            <a:xfrm>
              <a:off x="3518" y="1608"/>
              <a:ext cx="681" cy="365"/>
            </a:xfrm>
            <a:custGeom>
              <a:avLst/>
              <a:gdLst>
                <a:gd name="T0" fmla="*/ 137 w 681"/>
                <a:gd name="T1" fmla="*/ 341 h 365"/>
                <a:gd name="T2" fmla="*/ 101 w 681"/>
                <a:gd name="T3" fmla="*/ 326 h 365"/>
                <a:gd name="T4" fmla="*/ 73 w 681"/>
                <a:gd name="T5" fmla="*/ 297 h 365"/>
                <a:gd name="T6" fmla="*/ 83 w 681"/>
                <a:gd name="T7" fmla="*/ 285 h 365"/>
                <a:gd name="T8" fmla="*/ 91 w 681"/>
                <a:gd name="T9" fmla="*/ 268 h 365"/>
                <a:gd name="T10" fmla="*/ 130 w 681"/>
                <a:gd name="T11" fmla="*/ 272 h 365"/>
                <a:gd name="T12" fmla="*/ 128 w 681"/>
                <a:gd name="T13" fmla="*/ 253 h 365"/>
                <a:gd name="T14" fmla="*/ 112 w 681"/>
                <a:gd name="T15" fmla="*/ 229 h 365"/>
                <a:gd name="T16" fmla="*/ 63 w 681"/>
                <a:gd name="T17" fmla="*/ 230 h 365"/>
                <a:gd name="T18" fmla="*/ 27 w 681"/>
                <a:gd name="T19" fmla="*/ 239 h 365"/>
                <a:gd name="T20" fmla="*/ 31 w 681"/>
                <a:gd name="T21" fmla="*/ 214 h 365"/>
                <a:gd name="T22" fmla="*/ 10 w 681"/>
                <a:gd name="T23" fmla="*/ 202 h 365"/>
                <a:gd name="T24" fmla="*/ 9 w 681"/>
                <a:gd name="T25" fmla="*/ 172 h 365"/>
                <a:gd name="T26" fmla="*/ 13 w 681"/>
                <a:gd name="T27" fmla="*/ 142 h 365"/>
                <a:gd name="T28" fmla="*/ 34 w 681"/>
                <a:gd name="T29" fmla="*/ 133 h 365"/>
                <a:gd name="T30" fmla="*/ 57 w 681"/>
                <a:gd name="T31" fmla="*/ 118 h 365"/>
                <a:gd name="T32" fmla="*/ 79 w 681"/>
                <a:gd name="T33" fmla="*/ 106 h 365"/>
                <a:gd name="T34" fmla="*/ 95 w 681"/>
                <a:gd name="T35" fmla="*/ 103 h 365"/>
                <a:gd name="T36" fmla="*/ 119 w 681"/>
                <a:gd name="T37" fmla="*/ 112 h 365"/>
                <a:gd name="T38" fmla="*/ 136 w 681"/>
                <a:gd name="T39" fmla="*/ 134 h 365"/>
                <a:gd name="T40" fmla="*/ 145 w 681"/>
                <a:gd name="T41" fmla="*/ 131 h 365"/>
                <a:gd name="T42" fmla="*/ 170 w 681"/>
                <a:gd name="T43" fmla="*/ 125 h 365"/>
                <a:gd name="T44" fmla="*/ 196 w 681"/>
                <a:gd name="T45" fmla="*/ 121 h 365"/>
                <a:gd name="T46" fmla="*/ 221 w 681"/>
                <a:gd name="T47" fmla="*/ 136 h 365"/>
                <a:gd name="T48" fmla="*/ 254 w 681"/>
                <a:gd name="T49" fmla="*/ 115 h 365"/>
                <a:gd name="T50" fmla="*/ 226 w 681"/>
                <a:gd name="T51" fmla="*/ 97 h 365"/>
                <a:gd name="T52" fmla="*/ 241 w 681"/>
                <a:gd name="T53" fmla="*/ 74 h 365"/>
                <a:gd name="T54" fmla="*/ 247 w 681"/>
                <a:gd name="T55" fmla="*/ 61 h 365"/>
                <a:gd name="T56" fmla="*/ 242 w 681"/>
                <a:gd name="T57" fmla="*/ 53 h 365"/>
                <a:gd name="T58" fmla="*/ 253 w 681"/>
                <a:gd name="T59" fmla="*/ 43 h 365"/>
                <a:gd name="T60" fmla="*/ 278 w 681"/>
                <a:gd name="T61" fmla="*/ 40 h 365"/>
                <a:gd name="T62" fmla="*/ 299 w 681"/>
                <a:gd name="T63" fmla="*/ 32 h 365"/>
                <a:gd name="T64" fmla="*/ 316 w 681"/>
                <a:gd name="T65" fmla="*/ 24 h 365"/>
                <a:gd name="T66" fmla="*/ 365 w 681"/>
                <a:gd name="T67" fmla="*/ 12 h 365"/>
                <a:gd name="T68" fmla="*/ 378 w 681"/>
                <a:gd name="T69" fmla="*/ 0 h 365"/>
                <a:gd name="T70" fmla="*/ 398 w 681"/>
                <a:gd name="T71" fmla="*/ 7 h 365"/>
                <a:gd name="T72" fmla="*/ 414 w 681"/>
                <a:gd name="T73" fmla="*/ 22 h 365"/>
                <a:gd name="T74" fmla="*/ 422 w 681"/>
                <a:gd name="T75" fmla="*/ 37 h 365"/>
                <a:gd name="T76" fmla="*/ 432 w 681"/>
                <a:gd name="T77" fmla="*/ 43 h 365"/>
                <a:gd name="T78" fmla="*/ 452 w 681"/>
                <a:gd name="T79" fmla="*/ 41 h 365"/>
                <a:gd name="T80" fmla="*/ 449 w 681"/>
                <a:gd name="T81" fmla="*/ 53 h 365"/>
                <a:gd name="T82" fmla="*/ 468 w 681"/>
                <a:gd name="T83" fmla="*/ 55 h 365"/>
                <a:gd name="T84" fmla="*/ 486 w 681"/>
                <a:gd name="T85" fmla="*/ 37 h 365"/>
                <a:gd name="T86" fmla="*/ 507 w 681"/>
                <a:gd name="T87" fmla="*/ 37 h 365"/>
                <a:gd name="T88" fmla="*/ 567 w 681"/>
                <a:gd name="T89" fmla="*/ 127 h 365"/>
                <a:gd name="T90" fmla="*/ 580 w 681"/>
                <a:gd name="T91" fmla="*/ 124 h 365"/>
                <a:gd name="T92" fmla="*/ 606 w 681"/>
                <a:gd name="T93" fmla="*/ 128 h 365"/>
                <a:gd name="T94" fmla="*/ 622 w 681"/>
                <a:gd name="T95" fmla="*/ 128 h 365"/>
                <a:gd name="T96" fmla="*/ 634 w 681"/>
                <a:gd name="T97" fmla="*/ 145 h 365"/>
                <a:gd name="T98" fmla="*/ 655 w 681"/>
                <a:gd name="T99" fmla="*/ 161 h 365"/>
                <a:gd name="T100" fmla="*/ 676 w 681"/>
                <a:gd name="T101" fmla="*/ 164 h 365"/>
                <a:gd name="T102" fmla="*/ 658 w 681"/>
                <a:gd name="T103" fmla="*/ 193 h 365"/>
                <a:gd name="T104" fmla="*/ 618 w 681"/>
                <a:gd name="T105" fmla="*/ 223 h 365"/>
                <a:gd name="T106" fmla="*/ 571 w 681"/>
                <a:gd name="T107" fmla="*/ 314 h 365"/>
                <a:gd name="T108" fmla="*/ 557 w 681"/>
                <a:gd name="T109" fmla="*/ 332 h 365"/>
                <a:gd name="T110" fmla="*/ 504 w 681"/>
                <a:gd name="T111" fmla="*/ 323 h 365"/>
                <a:gd name="T112" fmla="*/ 456 w 681"/>
                <a:gd name="T113" fmla="*/ 318 h 365"/>
                <a:gd name="T114" fmla="*/ 417 w 681"/>
                <a:gd name="T115" fmla="*/ 324 h 365"/>
                <a:gd name="T116" fmla="*/ 395 w 681"/>
                <a:gd name="T117" fmla="*/ 347 h 365"/>
                <a:gd name="T118" fmla="*/ 338 w 681"/>
                <a:gd name="T119" fmla="*/ 347 h 365"/>
                <a:gd name="T120" fmla="*/ 304 w 681"/>
                <a:gd name="T121" fmla="*/ 305 h 3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81"/>
                <a:gd name="T184" fmla="*/ 0 h 365"/>
                <a:gd name="T185" fmla="*/ 681 w 681"/>
                <a:gd name="T186" fmla="*/ 365 h 3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81" h="365">
                  <a:moveTo>
                    <a:pt x="158" y="275"/>
                  </a:moveTo>
                  <a:lnTo>
                    <a:pt x="158" y="357"/>
                  </a:lnTo>
                  <a:lnTo>
                    <a:pt x="154" y="359"/>
                  </a:lnTo>
                  <a:lnTo>
                    <a:pt x="149" y="359"/>
                  </a:lnTo>
                  <a:lnTo>
                    <a:pt x="145" y="357"/>
                  </a:lnTo>
                  <a:lnTo>
                    <a:pt x="142" y="348"/>
                  </a:lnTo>
                  <a:lnTo>
                    <a:pt x="140" y="345"/>
                  </a:lnTo>
                  <a:lnTo>
                    <a:pt x="137" y="341"/>
                  </a:lnTo>
                  <a:lnTo>
                    <a:pt x="136" y="339"/>
                  </a:lnTo>
                  <a:lnTo>
                    <a:pt x="127" y="335"/>
                  </a:lnTo>
                  <a:lnTo>
                    <a:pt x="125" y="335"/>
                  </a:lnTo>
                  <a:lnTo>
                    <a:pt x="109" y="339"/>
                  </a:lnTo>
                  <a:lnTo>
                    <a:pt x="98" y="347"/>
                  </a:lnTo>
                  <a:lnTo>
                    <a:pt x="98" y="335"/>
                  </a:lnTo>
                  <a:lnTo>
                    <a:pt x="101" y="332"/>
                  </a:lnTo>
                  <a:lnTo>
                    <a:pt x="101" y="326"/>
                  </a:lnTo>
                  <a:lnTo>
                    <a:pt x="98" y="324"/>
                  </a:lnTo>
                  <a:lnTo>
                    <a:pt x="95" y="324"/>
                  </a:lnTo>
                  <a:lnTo>
                    <a:pt x="89" y="321"/>
                  </a:lnTo>
                  <a:lnTo>
                    <a:pt x="86" y="317"/>
                  </a:lnTo>
                  <a:lnTo>
                    <a:pt x="79" y="317"/>
                  </a:lnTo>
                  <a:lnTo>
                    <a:pt x="79" y="305"/>
                  </a:lnTo>
                  <a:lnTo>
                    <a:pt x="75" y="299"/>
                  </a:lnTo>
                  <a:lnTo>
                    <a:pt x="73" y="297"/>
                  </a:lnTo>
                  <a:lnTo>
                    <a:pt x="70" y="293"/>
                  </a:lnTo>
                  <a:lnTo>
                    <a:pt x="64" y="290"/>
                  </a:lnTo>
                  <a:lnTo>
                    <a:pt x="60" y="284"/>
                  </a:lnTo>
                  <a:lnTo>
                    <a:pt x="63" y="282"/>
                  </a:lnTo>
                  <a:lnTo>
                    <a:pt x="69" y="282"/>
                  </a:lnTo>
                  <a:lnTo>
                    <a:pt x="76" y="285"/>
                  </a:lnTo>
                  <a:lnTo>
                    <a:pt x="79" y="284"/>
                  </a:lnTo>
                  <a:lnTo>
                    <a:pt x="83" y="285"/>
                  </a:lnTo>
                  <a:lnTo>
                    <a:pt x="81" y="279"/>
                  </a:lnTo>
                  <a:lnTo>
                    <a:pt x="79" y="273"/>
                  </a:lnTo>
                  <a:lnTo>
                    <a:pt x="81" y="271"/>
                  </a:lnTo>
                  <a:lnTo>
                    <a:pt x="83" y="269"/>
                  </a:lnTo>
                  <a:lnTo>
                    <a:pt x="83" y="271"/>
                  </a:lnTo>
                  <a:lnTo>
                    <a:pt x="88" y="272"/>
                  </a:lnTo>
                  <a:lnTo>
                    <a:pt x="91" y="271"/>
                  </a:lnTo>
                  <a:lnTo>
                    <a:pt x="91" y="268"/>
                  </a:lnTo>
                  <a:lnTo>
                    <a:pt x="94" y="265"/>
                  </a:lnTo>
                  <a:lnTo>
                    <a:pt x="100" y="265"/>
                  </a:lnTo>
                  <a:lnTo>
                    <a:pt x="109" y="269"/>
                  </a:lnTo>
                  <a:lnTo>
                    <a:pt x="115" y="268"/>
                  </a:lnTo>
                  <a:lnTo>
                    <a:pt x="118" y="266"/>
                  </a:lnTo>
                  <a:lnTo>
                    <a:pt x="119" y="266"/>
                  </a:lnTo>
                  <a:lnTo>
                    <a:pt x="121" y="268"/>
                  </a:lnTo>
                  <a:lnTo>
                    <a:pt x="130" y="272"/>
                  </a:lnTo>
                  <a:lnTo>
                    <a:pt x="133" y="271"/>
                  </a:lnTo>
                  <a:lnTo>
                    <a:pt x="136" y="272"/>
                  </a:lnTo>
                  <a:lnTo>
                    <a:pt x="137" y="269"/>
                  </a:lnTo>
                  <a:lnTo>
                    <a:pt x="134" y="266"/>
                  </a:lnTo>
                  <a:lnTo>
                    <a:pt x="139" y="266"/>
                  </a:lnTo>
                  <a:lnTo>
                    <a:pt x="133" y="257"/>
                  </a:lnTo>
                  <a:lnTo>
                    <a:pt x="130" y="256"/>
                  </a:lnTo>
                  <a:lnTo>
                    <a:pt x="128" y="253"/>
                  </a:lnTo>
                  <a:lnTo>
                    <a:pt x="125" y="253"/>
                  </a:lnTo>
                  <a:lnTo>
                    <a:pt x="121" y="247"/>
                  </a:lnTo>
                  <a:lnTo>
                    <a:pt x="119" y="239"/>
                  </a:lnTo>
                  <a:lnTo>
                    <a:pt x="118" y="236"/>
                  </a:lnTo>
                  <a:lnTo>
                    <a:pt x="116" y="238"/>
                  </a:lnTo>
                  <a:lnTo>
                    <a:pt x="115" y="233"/>
                  </a:lnTo>
                  <a:lnTo>
                    <a:pt x="112" y="233"/>
                  </a:lnTo>
                  <a:lnTo>
                    <a:pt x="112" y="229"/>
                  </a:lnTo>
                  <a:lnTo>
                    <a:pt x="106" y="224"/>
                  </a:lnTo>
                  <a:lnTo>
                    <a:pt x="103" y="224"/>
                  </a:lnTo>
                  <a:lnTo>
                    <a:pt x="103" y="223"/>
                  </a:lnTo>
                  <a:lnTo>
                    <a:pt x="98" y="221"/>
                  </a:lnTo>
                  <a:lnTo>
                    <a:pt x="89" y="226"/>
                  </a:lnTo>
                  <a:lnTo>
                    <a:pt x="88" y="223"/>
                  </a:lnTo>
                  <a:lnTo>
                    <a:pt x="75" y="220"/>
                  </a:lnTo>
                  <a:lnTo>
                    <a:pt x="63" y="230"/>
                  </a:lnTo>
                  <a:lnTo>
                    <a:pt x="34" y="236"/>
                  </a:lnTo>
                  <a:lnTo>
                    <a:pt x="42" y="241"/>
                  </a:lnTo>
                  <a:lnTo>
                    <a:pt x="36" y="244"/>
                  </a:lnTo>
                  <a:lnTo>
                    <a:pt x="34" y="242"/>
                  </a:lnTo>
                  <a:lnTo>
                    <a:pt x="33" y="241"/>
                  </a:lnTo>
                  <a:lnTo>
                    <a:pt x="31" y="239"/>
                  </a:lnTo>
                  <a:lnTo>
                    <a:pt x="28" y="239"/>
                  </a:lnTo>
                  <a:lnTo>
                    <a:pt x="27" y="239"/>
                  </a:lnTo>
                  <a:lnTo>
                    <a:pt x="25" y="236"/>
                  </a:lnTo>
                  <a:lnTo>
                    <a:pt x="27" y="235"/>
                  </a:lnTo>
                  <a:lnTo>
                    <a:pt x="27" y="232"/>
                  </a:lnTo>
                  <a:lnTo>
                    <a:pt x="30" y="232"/>
                  </a:lnTo>
                  <a:lnTo>
                    <a:pt x="33" y="233"/>
                  </a:lnTo>
                  <a:lnTo>
                    <a:pt x="36" y="232"/>
                  </a:lnTo>
                  <a:lnTo>
                    <a:pt x="34" y="215"/>
                  </a:lnTo>
                  <a:lnTo>
                    <a:pt x="31" y="214"/>
                  </a:lnTo>
                  <a:lnTo>
                    <a:pt x="30" y="212"/>
                  </a:lnTo>
                  <a:lnTo>
                    <a:pt x="30" y="209"/>
                  </a:lnTo>
                  <a:lnTo>
                    <a:pt x="27" y="206"/>
                  </a:lnTo>
                  <a:lnTo>
                    <a:pt x="19" y="206"/>
                  </a:lnTo>
                  <a:lnTo>
                    <a:pt x="15" y="205"/>
                  </a:lnTo>
                  <a:lnTo>
                    <a:pt x="15" y="208"/>
                  </a:lnTo>
                  <a:lnTo>
                    <a:pt x="10" y="205"/>
                  </a:lnTo>
                  <a:lnTo>
                    <a:pt x="10" y="202"/>
                  </a:lnTo>
                  <a:lnTo>
                    <a:pt x="9" y="200"/>
                  </a:lnTo>
                  <a:lnTo>
                    <a:pt x="10" y="197"/>
                  </a:lnTo>
                  <a:lnTo>
                    <a:pt x="9" y="196"/>
                  </a:lnTo>
                  <a:lnTo>
                    <a:pt x="9" y="193"/>
                  </a:lnTo>
                  <a:lnTo>
                    <a:pt x="0" y="190"/>
                  </a:lnTo>
                  <a:lnTo>
                    <a:pt x="3" y="176"/>
                  </a:lnTo>
                  <a:lnTo>
                    <a:pt x="7" y="175"/>
                  </a:lnTo>
                  <a:lnTo>
                    <a:pt x="9" y="172"/>
                  </a:lnTo>
                  <a:lnTo>
                    <a:pt x="7" y="170"/>
                  </a:lnTo>
                  <a:lnTo>
                    <a:pt x="4" y="167"/>
                  </a:lnTo>
                  <a:lnTo>
                    <a:pt x="7" y="152"/>
                  </a:lnTo>
                  <a:lnTo>
                    <a:pt x="12" y="151"/>
                  </a:lnTo>
                  <a:lnTo>
                    <a:pt x="13" y="148"/>
                  </a:lnTo>
                  <a:lnTo>
                    <a:pt x="13" y="146"/>
                  </a:lnTo>
                  <a:lnTo>
                    <a:pt x="13" y="143"/>
                  </a:lnTo>
                  <a:lnTo>
                    <a:pt x="13" y="142"/>
                  </a:lnTo>
                  <a:lnTo>
                    <a:pt x="16" y="137"/>
                  </a:lnTo>
                  <a:lnTo>
                    <a:pt x="18" y="139"/>
                  </a:lnTo>
                  <a:lnTo>
                    <a:pt x="19" y="140"/>
                  </a:lnTo>
                  <a:lnTo>
                    <a:pt x="24" y="143"/>
                  </a:lnTo>
                  <a:lnTo>
                    <a:pt x="28" y="155"/>
                  </a:lnTo>
                  <a:lnTo>
                    <a:pt x="31" y="155"/>
                  </a:lnTo>
                  <a:lnTo>
                    <a:pt x="39" y="151"/>
                  </a:lnTo>
                  <a:lnTo>
                    <a:pt x="34" y="133"/>
                  </a:lnTo>
                  <a:lnTo>
                    <a:pt x="36" y="134"/>
                  </a:lnTo>
                  <a:lnTo>
                    <a:pt x="46" y="128"/>
                  </a:lnTo>
                  <a:lnTo>
                    <a:pt x="48" y="125"/>
                  </a:lnTo>
                  <a:lnTo>
                    <a:pt x="48" y="121"/>
                  </a:lnTo>
                  <a:lnTo>
                    <a:pt x="51" y="121"/>
                  </a:lnTo>
                  <a:lnTo>
                    <a:pt x="54" y="121"/>
                  </a:lnTo>
                  <a:lnTo>
                    <a:pt x="55" y="119"/>
                  </a:lnTo>
                  <a:lnTo>
                    <a:pt x="57" y="118"/>
                  </a:lnTo>
                  <a:lnTo>
                    <a:pt x="61" y="116"/>
                  </a:lnTo>
                  <a:lnTo>
                    <a:pt x="63" y="113"/>
                  </a:lnTo>
                  <a:lnTo>
                    <a:pt x="66" y="112"/>
                  </a:lnTo>
                  <a:lnTo>
                    <a:pt x="67" y="110"/>
                  </a:lnTo>
                  <a:lnTo>
                    <a:pt x="67" y="107"/>
                  </a:lnTo>
                  <a:lnTo>
                    <a:pt x="69" y="106"/>
                  </a:lnTo>
                  <a:lnTo>
                    <a:pt x="73" y="104"/>
                  </a:lnTo>
                  <a:lnTo>
                    <a:pt x="79" y="106"/>
                  </a:lnTo>
                  <a:lnTo>
                    <a:pt x="81" y="110"/>
                  </a:lnTo>
                  <a:lnTo>
                    <a:pt x="85" y="109"/>
                  </a:lnTo>
                  <a:lnTo>
                    <a:pt x="86" y="110"/>
                  </a:lnTo>
                  <a:lnTo>
                    <a:pt x="88" y="109"/>
                  </a:lnTo>
                  <a:lnTo>
                    <a:pt x="88" y="106"/>
                  </a:lnTo>
                  <a:lnTo>
                    <a:pt x="89" y="104"/>
                  </a:lnTo>
                  <a:lnTo>
                    <a:pt x="92" y="104"/>
                  </a:lnTo>
                  <a:lnTo>
                    <a:pt x="95" y="103"/>
                  </a:lnTo>
                  <a:lnTo>
                    <a:pt x="97" y="103"/>
                  </a:lnTo>
                  <a:lnTo>
                    <a:pt x="98" y="107"/>
                  </a:lnTo>
                  <a:lnTo>
                    <a:pt x="100" y="110"/>
                  </a:lnTo>
                  <a:lnTo>
                    <a:pt x="106" y="109"/>
                  </a:lnTo>
                  <a:lnTo>
                    <a:pt x="107" y="110"/>
                  </a:lnTo>
                  <a:lnTo>
                    <a:pt x="112" y="109"/>
                  </a:lnTo>
                  <a:lnTo>
                    <a:pt x="115" y="109"/>
                  </a:lnTo>
                  <a:lnTo>
                    <a:pt x="119" y="112"/>
                  </a:lnTo>
                  <a:lnTo>
                    <a:pt x="121" y="116"/>
                  </a:lnTo>
                  <a:lnTo>
                    <a:pt x="127" y="121"/>
                  </a:lnTo>
                  <a:lnTo>
                    <a:pt x="128" y="122"/>
                  </a:lnTo>
                  <a:lnTo>
                    <a:pt x="130" y="124"/>
                  </a:lnTo>
                  <a:lnTo>
                    <a:pt x="133" y="128"/>
                  </a:lnTo>
                  <a:lnTo>
                    <a:pt x="133" y="133"/>
                  </a:lnTo>
                  <a:lnTo>
                    <a:pt x="134" y="136"/>
                  </a:lnTo>
                  <a:lnTo>
                    <a:pt x="136" y="134"/>
                  </a:lnTo>
                  <a:lnTo>
                    <a:pt x="136" y="127"/>
                  </a:lnTo>
                  <a:lnTo>
                    <a:pt x="134" y="125"/>
                  </a:lnTo>
                  <a:lnTo>
                    <a:pt x="136" y="124"/>
                  </a:lnTo>
                  <a:lnTo>
                    <a:pt x="139" y="122"/>
                  </a:lnTo>
                  <a:lnTo>
                    <a:pt x="140" y="125"/>
                  </a:lnTo>
                  <a:lnTo>
                    <a:pt x="142" y="127"/>
                  </a:lnTo>
                  <a:lnTo>
                    <a:pt x="142" y="128"/>
                  </a:lnTo>
                  <a:lnTo>
                    <a:pt x="145" y="131"/>
                  </a:lnTo>
                  <a:lnTo>
                    <a:pt x="154" y="134"/>
                  </a:lnTo>
                  <a:lnTo>
                    <a:pt x="155" y="134"/>
                  </a:lnTo>
                  <a:lnTo>
                    <a:pt x="161" y="130"/>
                  </a:lnTo>
                  <a:lnTo>
                    <a:pt x="161" y="127"/>
                  </a:lnTo>
                  <a:lnTo>
                    <a:pt x="164" y="127"/>
                  </a:lnTo>
                  <a:lnTo>
                    <a:pt x="166" y="125"/>
                  </a:lnTo>
                  <a:lnTo>
                    <a:pt x="169" y="124"/>
                  </a:lnTo>
                  <a:lnTo>
                    <a:pt x="170" y="125"/>
                  </a:lnTo>
                  <a:lnTo>
                    <a:pt x="170" y="122"/>
                  </a:lnTo>
                  <a:lnTo>
                    <a:pt x="176" y="122"/>
                  </a:lnTo>
                  <a:lnTo>
                    <a:pt x="178" y="122"/>
                  </a:lnTo>
                  <a:lnTo>
                    <a:pt x="184" y="127"/>
                  </a:lnTo>
                  <a:lnTo>
                    <a:pt x="188" y="124"/>
                  </a:lnTo>
                  <a:lnTo>
                    <a:pt x="188" y="122"/>
                  </a:lnTo>
                  <a:lnTo>
                    <a:pt x="194" y="122"/>
                  </a:lnTo>
                  <a:lnTo>
                    <a:pt x="196" y="121"/>
                  </a:lnTo>
                  <a:lnTo>
                    <a:pt x="200" y="122"/>
                  </a:lnTo>
                  <a:lnTo>
                    <a:pt x="202" y="124"/>
                  </a:lnTo>
                  <a:lnTo>
                    <a:pt x="202" y="130"/>
                  </a:lnTo>
                  <a:lnTo>
                    <a:pt x="206" y="133"/>
                  </a:lnTo>
                  <a:lnTo>
                    <a:pt x="211" y="133"/>
                  </a:lnTo>
                  <a:lnTo>
                    <a:pt x="215" y="133"/>
                  </a:lnTo>
                  <a:lnTo>
                    <a:pt x="217" y="137"/>
                  </a:lnTo>
                  <a:lnTo>
                    <a:pt x="221" y="136"/>
                  </a:lnTo>
                  <a:lnTo>
                    <a:pt x="223" y="134"/>
                  </a:lnTo>
                  <a:lnTo>
                    <a:pt x="227" y="128"/>
                  </a:lnTo>
                  <a:lnTo>
                    <a:pt x="229" y="130"/>
                  </a:lnTo>
                  <a:lnTo>
                    <a:pt x="232" y="133"/>
                  </a:lnTo>
                  <a:lnTo>
                    <a:pt x="242" y="133"/>
                  </a:lnTo>
                  <a:lnTo>
                    <a:pt x="244" y="131"/>
                  </a:lnTo>
                  <a:lnTo>
                    <a:pt x="248" y="130"/>
                  </a:lnTo>
                  <a:lnTo>
                    <a:pt x="254" y="115"/>
                  </a:lnTo>
                  <a:lnTo>
                    <a:pt x="251" y="112"/>
                  </a:lnTo>
                  <a:lnTo>
                    <a:pt x="242" y="112"/>
                  </a:lnTo>
                  <a:lnTo>
                    <a:pt x="239" y="107"/>
                  </a:lnTo>
                  <a:lnTo>
                    <a:pt x="232" y="106"/>
                  </a:lnTo>
                  <a:lnTo>
                    <a:pt x="232" y="103"/>
                  </a:lnTo>
                  <a:lnTo>
                    <a:pt x="230" y="101"/>
                  </a:lnTo>
                  <a:lnTo>
                    <a:pt x="226" y="100"/>
                  </a:lnTo>
                  <a:lnTo>
                    <a:pt x="226" y="97"/>
                  </a:lnTo>
                  <a:lnTo>
                    <a:pt x="229" y="97"/>
                  </a:lnTo>
                  <a:lnTo>
                    <a:pt x="232" y="94"/>
                  </a:lnTo>
                  <a:lnTo>
                    <a:pt x="241" y="89"/>
                  </a:lnTo>
                  <a:lnTo>
                    <a:pt x="242" y="88"/>
                  </a:lnTo>
                  <a:lnTo>
                    <a:pt x="242" y="85"/>
                  </a:lnTo>
                  <a:lnTo>
                    <a:pt x="238" y="76"/>
                  </a:lnTo>
                  <a:lnTo>
                    <a:pt x="239" y="76"/>
                  </a:lnTo>
                  <a:lnTo>
                    <a:pt x="241" y="74"/>
                  </a:lnTo>
                  <a:lnTo>
                    <a:pt x="242" y="71"/>
                  </a:lnTo>
                  <a:lnTo>
                    <a:pt x="244" y="70"/>
                  </a:lnTo>
                  <a:lnTo>
                    <a:pt x="259" y="70"/>
                  </a:lnTo>
                  <a:lnTo>
                    <a:pt x="262" y="70"/>
                  </a:lnTo>
                  <a:lnTo>
                    <a:pt x="262" y="67"/>
                  </a:lnTo>
                  <a:lnTo>
                    <a:pt x="260" y="65"/>
                  </a:lnTo>
                  <a:lnTo>
                    <a:pt x="256" y="62"/>
                  </a:lnTo>
                  <a:lnTo>
                    <a:pt x="247" y="61"/>
                  </a:lnTo>
                  <a:lnTo>
                    <a:pt x="245" y="59"/>
                  </a:lnTo>
                  <a:lnTo>
                    <a:pt x="245" y="56"/>
                  </a:lnTo>
                  <a:lnTo>
                    <a:pt x="248" y="56"/>
                  </a:lnTo>
                  <a:lnTo>
                    <a:pt x="250" y="55"/>
                  </a:lnTo>
                  <a:lnTo>
                    <a:pt x="251" y="53"/>
                  </a:lnTo>
                  <a:lnTo>
                    <a:pt x="250" y="52"/>
                  </a:lnTo>
                  <a:lnTo>
                    <a:pt x="248" y="53"/>
                  </a:lnTo>
                  <a:lnTo>
                    <a:pt x="242" y="53"/>
                  </a:lnTo>
                  <a:lnTo>
                    <a:pt x="242" y="50"/>
                  </a:lnTo>
                  <a:lnTo>
                    <a:pt x="244" y="47"/>
                  </a:lnTo>
                  <a:lnTo>
                    <a:pt x="245" y="46"/>
                  </a:lnTo>
                  <a:lnTo>
                    <a:pt x="242" y="43"/>
                  </a:lnTo>
                  <a:lnTo>
                    <a:pt x="247" y="43"/>
                  </a:lnTo>
                  <a:lnTo>
                    <a:pt x="248" y="40"/>
                  </a:lnTo>
                  <a:lnTo>
                    <a:pt x="251" y="40"/>
                  </a:lnTo>
                  <a:lnTo>
                    <a:pt x="253" y="43"/>
                  </a:lnTo>
                  <a:lnTo>
                    <a:pt x="254" y="41"/>
                  </a:lnTo>
                  <a:lnTo>
                    <a:pt x="257" y="43"/>
                  </a:lnTo>
                  <a:lnTo>
                    <a:pt x="259" y="41"/>
                  </a:lnTo>
                  <a:lnTo>
                    <a:pt x="266" y="41"/>
                  </a:lnTo>
                  <a:lnTo>
                    <a:pt x="268" y="44"/>
                  </a:lnTo>
                  <a:lnTo>
                    <a:pt x="271" y="40"/>
                  </a:lnTo>
                  <a:lnTo>
                    <a:pt x="274" y="38"/>
                  </a:lnTo>
                  <a:lnTo>
                    <a:pt x="278" y="40"/>
                  </a:lnTo>
                  <a:lnTo>
                    <a:pt x="281" y="38"/>
                  </a:lnTo>
                  <a:lnTo>
                    <a:pt x="283" y="37"/>
                  </a:lnTo>
                  <a:lnTo>
                    <a:pt x="287" y="34"/>
                  </a:lnTo>
                  <a:lnTo>
                    <a:pt x="289" y="35"/>
                  </a:lnTo>
                  <a:lnTo>
                    <a:pt x="292" y="37"/>
                  </a:lnTo>
                  <a:lnTo>
                    <a:pt x="293" y="37"/>
                  </a:lnTo>
                  <a:lnTo>
                    <a:pt x="295" y="34"/>
                  </a:lnTo>
                  <a:lnTo>
                    <a:pt x="299" y="32"/>
                  </a:lnTo>
                  <a:lnTo>
                    <a:pt x="301" y="31"/>
                  </a:lnTo>
                  <a:lnTo>
                    <a:pt x="304" y="31"/>
                  </a:lnTo>
                  <a:lnTo>
                    <a:pt x="307" y="31"/>
                  </a:lnTo>
                  <a:lnTo>
                    <a:pt x="308" y="31"/>
                  </a:lnTo>
                  <a:lnTo>
                    <a:pt x="311" y="31"/>
                  </a:lnTo>
                  <a:lnTo>
                    <a:pt x="313" y="29"/>
                  </a:lnTo>
                  <a:lnTo>
                    <a:pt x="314" y="24"/>
                  </a:lnTo>
                  <a:lnTo>
                    <a:pt x="316" y="24"/>
                  </a:lnTo>
                  <a:lnTo>
                    <a:pt x="319" y="22"/>
                  </a:lnTo>
                  <a:lnTo>
                    <a:pt x="320" y="24"/>
                  </a:lnTo>
                  <a:lnTo>
                    <a:pt x="326" y="22"/>
                  </a:lnTo>
                  <a:lnTo>
                    <a:pt x="356" y="16"/>
                  </a:lnTo>
                  <a:lnTo>
                    <a:pt x="357" y="13"/>
                  </a:lnTo>
                  <a:lnTo>
                    <a:pt x="360" y="15"/>
                  </a:lnTo>
                  <a:lnTo>
                    <a:pt x="362" y="13"/>
                  </a:lnTo>
                  <a:lnTo>
                    <a:pt x="365" y="12"/>
                  </a:lnTo>
                  <a:lnTo>
                    <a:pt x="363" y="7"/>
                  </a:lnTo>
                  <a:lnTo>
                    <a:pt x="366" y="7"/>
                  </a:lnTo>
                  <a:lnTo>
                    <a:pt x="369" y="6"/>
                  </a:lnTo>
                  <a:lnTo>
                    <a:pt x="371" y="4"/>
                  </a:lnTo>
                  <a:lnTo>
                    <a:pt x="372" y="3"/>
                  </a:lnTo>
                  <a:lnTo>
                    <a:pt x="375" y="3"/>
                  </a:lnTo>
                  <a:lnTo>
                    <a:pt x="377" y="1"/>
                  </a:lnTo>
                  <a:lnTo>
                    <a:pt x="378" y="0"/>
                  </a:lnTo>
                  <a:lnTo>
                    <a:pt x="380" y="3"/>
                  </a:lnTo>
                  <a:lnTo>
                    <a:pt x="383" y="1"/>
                  </a:lnTo>
                  <a:lnTo>
                    <a:pt x="384" y="3"/>
                  </a:lnTo>
                  <a:lnTo>
                    <a:pt x="387" y="3"/>
                  </a:lnTo>
                  <a:lnTo>
                    <a:pt x="390" y="3"/>
                  </a:lnTo>
                  <a:lnTo>
                    <a:pt x="392" y="4"/>
                  </a:lnTo>
                  <a:lnTo>
                    <a:pt x="395" y="7"/>
                  </a:lnTo>
                  <a:lnTo>
                    <a:pt x="398" y="7"/>
                  </a:lnTo>
                  <a:lnTo>
                    <a:pt x="399" y="4"/>
                  </a:lnTo>
                  <a:lnTo>
                    <a:pt x="405" y="4"/>
                  </a:lnTo>
                  <a:lnTo>
                    <a:pt x="407" y="6"/>
                  </a:lnTo>
                  <a:lnTo>
                    <a:pt x="408" y="7"/>
                  </a:lnTo>
                  <a:lnTo>
                    <a:pt x="410" y="9"/>
                  </a:lnTo>
                  <a:lnTo>
                    <a:pt x="410" y="16"/>
                  </a:lnTo>
                  <a:lnTo>
                    <a:pt x="411" y="19"/>
                  </a:lnTo>
                  <a:lnTo>
                    <a:pt x="414" y="22"/>
                  </a:lnTo>
                  <a:lnTo>
                    <a:pt x="413" y="24"/>
                  </a:lnTo>
                  <a:lnTo>
                    <a:pt x="413" y="29"/>
                  </a:lnTo>
                  <a:lnTo>
                    <a:pt x="410" y="32"/>
                  </a:lnTo>
                  <a:lnTo>
                    <a:pt x="411" y="35"/>
                  </a:lnTo>
                  <a:lnTo>
                    <a:pt x="413" y="37"/>
                  </a:lnTo>
                  <a:lnTo>
                    <a:pt x="417" y="37"/>
                  </a:lnTo>
                  <a:lnTo>
                    <a:pt x="419" y="38"/>
                  </a:lnTo>
                  <a:lnTo>
                    <a:pt x="422" y="37"/>
                  </a:lnTo>
                  <a:lnTo>
                    <a:pt x="423" y="35"/>
                  </a:lnTo>
                  <a:lnTo>
                    <a:pt x="425" y="35"/>
                  </a:lnTo>
                  <a:lnTo>
                    <a:pt x="428" y="35"/>
                  </a:lnTo>
                  <a:lnTo>
                    <a:pt x="428" y="31"/>
                  </a:lnTo>
                  <a:lnTo>
                    <a:pt x="431" y="31"/>
                  </a:lnTo>
                  <a:lnTo>
                    <a:pt x="432" y="35"/>
                  </a:lnTo>
                  <a:lnTo>
                    <a:pt x="434" y="37"/>
                  </a:lnTo>
                  <a:lnTo>
                    <a:pt x="432" y="43"/>
                  </a:lnTo>
                  <a:lnTo>
                    <a:pt x="438" y="43"/>
                  </a:lnTo>
                  <a:lnTo>
                    <a:pt x="437" y="40"/>
                  </a:lnTo>
                  <a:lnTo>
                    <a:pt x="435" y="38"/>
                  </a:lnTo>
                  <a:lnTo>
                    <a:pt x="438" y="37"/>
                  </a:lnTo>
                  <a:lnTo>
                    <a:pt x="443" y="38"/>
                  </a:lnTo>
                  <a:lnTo>
                    <a:pt x="449" y="43"/>
                  </a:lnTo>
                  <a:lnTo>
                    <a:pt x="452" y="43"/>
                  </a:lnTo>
                  <a:lnTo>
                    <a:pt x="452" y="41"/>
                  </a:lnTo>
                  <a:lnTo>
                    <a:pt x="455" y="40"/>
                  </a:lnTo>
                  <a:lnTo>
                    <a:pt x="455" y="43"/>
                  </a:lnTo>
                  <a:lnTo>
                    <a:pt x="455" y="44"/>
                  </a:lnTo>
                  <a:lnTo>
                    <a:pt x="453" y="46"/>
                  </a:lnTo>
                  <a:lnTo>
                    <a:pt x="450" y="47"/>
                  </a:lnTo>
                  <a:lnTo>
                    <a:pt x="449" y="49"/>
                  </a:lnTo>
                  <a:lnTo>
                    <a:pt x="449" y="52"/>
                  </a:lnTo>
                  <a:lnTo>
                    <a:pt x="449" y="53"/>
                  </a:lnTo>
                  <a:lnTo>
                    <a:pt x="450" y="56"/>
                  </a:lnTo>
                  <a:lnTo>
                    <a:pt x="453" y="56"/>
                  </a:lnTo>
                  <a:lnTo>
                    <a:pt x="455" y="53"/>
                  </a:lnTo>
                  <a:lnTo>
                    <a:pt x="459" y="52"/>
                  </a:lnTo>
                  <a:lnTo>
                    <a:pt x="461" y="53"/>
                  </a:lnTo>
                  <a:lnTo>
                    <a:pt x="464" y="53"/>
                  </a:lnTo>
                  <a:lnTo>
                    <a:pt x="465" y="55"/>
                  </a:lnTo>
                  <a:lnTo>
                    <a:pt x="468" y="55"/>
                  </a:lnTo>
                  <a:lnTo>
                    <a:pt x="467" y="52"/>
                  </a:lnTo>
                  <a:lnTo>
                    <a:pt x="468" y="50"/>
                  </a:lnTo>
                  <a:lnTo>
                    <a:pt x="471" y="50"/>
                  </a:lnTo>
                  <a:lnTo>
                    <a:pt x="474" y="46"/>
                  </a:lnTo>
                  <a:lnTo>
                    <a:pt x="479" y="46"/>
                  </a:lnTo>
                  <a:lnTo>
                    <a:pt x="483" y="43"/>
                  </a:lnTo>
                  <a:lnTo>
                    <a:pt x="485" y="38"/>
                  </a:lnTo>
                  <a:lnTo>
                    <a:pt x="486" y="37"/>
                  </a:lnTo>
                  <a:lnTo>
                    <a:pt x="489" y="37"/>
                  </a:lnTo>
                  <a:lnTo>
                    <a:pt x="497" y="35"/>
                  </a:lnTo>
                  <a:lnTo>
                    <a:pt x="498" y="32"/>
                  </a:lnTo>
                  <a:lnTo>
                    <a:pt x="503" y="32"/>
                  </a:lnTo>
                  <a:lnTo>
                    <a:pt x="507" y="29"/>
                  </a:lnTo>
                  <a:lnTo>
                    <a:pt x="507" y="32"/>
                  </a:lnTo>
                  <a:lnTo>
                    <a:pt x="507" y="34"/>
                  </a:lnTo>
                  <a:lnTo>
                    <a:pt x="507" y="37"/>
                  </a:lnTo>
                  <a:lnTo>
                    <a:pt x="504" y="37"/>
                  </a:lnTo>
                  <a:lnTo>
                    <a:pt x="501" y="37"/>
                  </a:lnTo>
                  <a:lnTo>
                    <a:pt x="501" y="40"/>
                  </a:lnTo>
                  <a:lnTo>
                    <a:pt x="503" y="41"/>
                  </a:lnTo>
                  <a:lnTo>
                    <a:pt x="504" y="43"/>
                  </a:lnTo>
                  <a:lnTo>
                    <a:pt x="525" y="62"/>
                  </a:lnTo>
                  <a:lnTo>
                    <a:pt x="562" y="130"/>
                  </a:lnTo>
                  <a:lnTo>
                    <a:pt x="567" y="127"/>
                  </a:lnTo>
                  <a:lnTo>
                    <a:pt x="567" y="124"/>
                  </a:lnTo>
                  <a:lnTo>
                    <a:pt x="567" y="122"/>
                  </a:lnTo>
                  <a:lnTo>
                    <a:pt x="571" y="118"/>
                  </a:lnTo>
                  <a:lnTo>
                    <a:pt x="573" y="116"/>
                  </a:lnTo>
                  <a:lnTo>
                    <a:pt x="574" y="119"/>
                  </a:lnTo>
                  <a:lnTo>
                    <a:pt x="577" y="119"/>
                  </a:lnTo>
                  <a:lnTo>
                    <a:pt x="582" y="122"/>
                  </a:lnTo>
                  <a:lnTo>
                    <a:pt x="580" y="124"/>
                  </a:lnTo>
                  <a:lnTo>
                    <a:pt x="582" y="127"/>
                  </a:lnTo>
                  <a:lnTo>
                    <a:pt x="583" y="127"/>
                  </a:lnTo>
                  <a:lnTo>
                    <a:pt x="585" y="131"/>
                  </a:lnTo>
                  <a:lnTo>
                    <a:pt x="592" y="130"/>
                  </a:lnTo>
                  <a:lnTo>
                    <a:pt x="597" y="131"/>
                  </a:lnTo>
                  <a:lnTo>
                    <a:pt x="600" y="131"/>
                  </a:lnTo>
                  <a:lnTo>
                    <a:pt x="604" y="131"/>
                  </a:lnTo>
                  <a:lnTo>
                    <a:pt x="606" y="128"/>
                  </a:lnTo>
                  <a:lnTo>
                    <a:pt x="607" y="127"/>
                  </a:lnTo>
                  <a:lnTo>
                    <a:pt x="609" y="127"/>
                  </a:lnTo>
                  <a:lnTo>
                    <a:pt x="612" y="127"/>
                  </a:lnTo>
                  <a:lnTo>
                    <a:pt x="613" y="125"/>
                  </a:lnTo>
                  <a:lnTo>
                    <a:pt x="615" y="124"/>
                  </a:lnTo>
                  <a:lnTo>
                    <a:pt x="619" y="125"/>
                  </a:lnTo>
                  <a:lnTo>
                    <a:pt x="622" y="127"/>
                  </a:lnTo>
                  <a:lnTo>
                    <a:pt x="622" y="128"/>
                  </a:lnTo>
                  <a:lnTo>
                    <a:pt x="625" y="130"/>
                  </a:lnTo>
                  <a:lnTo>
                    <a:pt x="628" y="133"/>
                  </a:lnTo>
                  <a:lnTo>
                    <a:pt x="631" y="134"/>
                  </a:lnTo>
                  <a:lnTo>
                    <a:pt x="631" y="136"/>
                  </a:lnTo>
                  <a:lnTo>
                    <a:pt x="631" y="139"/>
                  </a:lnTo>
                  <a:lnTo>
                    <a:pt x="631" y="142"/>
                  </a:lnTo>
                  <a:lnTo>
                    <a:pt x="633" y="143"/>
                  </a:lnTo>
                  <a:lnTo>
                    <a:pt x="634" y="145"/>
                  </a:lnTo>
                  <a:lnTo>
                    <a:pt x="642" y="148"/>
                  </a:lnTo>
                  <a:lnTo>
                    <a:pt x="643" y="149"/>
                  </a:lnTo>
                  <a:lnTo>
                    <a:pt x="642" y="152"/>
                  </a:lnTo>
                  <a:lnTo>
                    <a:pt x="645" y="154"/>
                  </a:lnTo>
                  <a:lnTo>
                    <a:pt x="646" y="155"/>
                  </a:lnTo>
                  <a:lnTo>
                    <a:pt x="648" y="160"/>
                  </a:lnTo>
                  <a:lnTo>
                    <a:pt x="651" y="161"/>
                  </a:lnTo>
                  <a:lnTo>
                    <a:pt x="655" y="161"/>
                  </a:lnTo>
                  <a:lnTo>
                    <a:pt x="658" y="163"/>
                  </a:lnTo>
                  <a:lnTo>
                    <a:pt x="666" y="164"/>
                  </a:lnTo>
                  <a:lnTo>
                    <a:pt x="666" y="161"/>
                  </a:lnTo>
                  <a:lnTo>
                    <a:pt x="667" y="160"/>
                  </a:lnTo>
                  <a:lnTo>
                    <a:pt x="672" y="158"/>
                  </a:lnTo>
                  <a:lnTo>
                    <a:pt x="673" y="160"/>
                  </a:lnTo>
                  <a:lnTo>
                    <a:pt x="673" y="163"/>
                  </a:lnTo>
                  <a:lnTo>
                    <a:pt x="676" y="164"/>
                  </a:lnTo>
                  <a:lnTo>
                    <a:pt x="678" y="169"/>
                  </a:lnTo>
                  <a:lnTo>
                    <a:pt x="681" y="170"/>
                  </a:lnTo>
                  <a:lnTo>
                    <a:pt x="681" y="172"/>
                  </a:lnTo>
                  <a:lnTo>
                    <a:pt x="678" y="179"/>
                  </a:lnTo>
                  <a:lnTo>
                    <a:pt x="675" y="187"/>
                  </a:lnTo>
                  <a:lnTo>
                    <a:pt x="670" y="191"/>
                  </a:lnTo>
                  <a:lnTo>
                    <a:pt x="663" y="193"/>
                  </a:lnTo>
                  <a:lnTo>
                    <a:pt x="658" y="193"/>
                  </a:lnTo>
                  <a:lnTo>
                    <a:pt x="655" y="199"/>
                  </a:lnTo>
                  <a:lnTo>
                    <a:pt x="654" y="224"/>
                  </a:lnTo>
                  <a:lnTo>
                    <a:pt x="646" y="227"/>
                  </a:lnTo>
                  <a:lnTo>
                    <a:pt x="642" y="230"/>
                  </a:lnTo>
                  <a:lnTo>
                    <a:pt x="636" y="226"/>
                  </a:lnTo>
                  <a:lnTo>
                    <a:pt x="625" y="227"/>
                  </a:lnTo>
                  <a:lnTo>
                    <a:pt x="621" y="224"/>
                  </a:lnTo>
                  <a:lnTo>
                    <a:pt x="618" y="223"/>
                  </a:lnTo>
                  <a:lnTo>
                    <a:pt x="610" y="223"/>
                  </a:lnTo>
                  <a:lnTo>
                    <a:pt x="597" y="259"/>
                  </a:lnTo>
                  <a:lnTo>
                    <a:pt x="600" y="269"/>
                  </a:lnTo>
                  <a:lnTo>
                    <a:pt x="598" y="271"/>
                  </a:lnTo>
                  <a:lnTo>
                    <a:pt x="562" y="276"/>
                  </a:lnTo>
                  <a:lnTo>
                    <a:pt x="560" y="278"/>
                  </a:lnTo>
                  <a:lnTo>
                    <a:pt x="562" y="281"/>
                  </a:lnTo>
                  <a:lnTo>
                    <a:pt x="571" y="314"/>
                  </a:lnTo>
                  <a:lnTo>
                    <a:pt x="571" y="318"/>
                  </a:lnTo>
                  <a:lnTo>
                    <a:pt x="568" y="320"/>
                  </a:lnTo>
                  <a:lnTo>
                    <a:pt x="568" y="324"/>
                  </a:lnTo>
                  <a:lnTo>
                    <a:pt x="565" y="327"/>
                  </a:lnTo>
                  <a:lnTo>
                    <a:pt x="565" y="330"/>
                  </a:lnTo>
                  <a:lnTo>
                    <a:pt x="565" y="336"/>
                  </a:lnTo>
                  <a:lnTo>
                    <a:pt x="562" y="336"/>
                  </a:lnTo>
                  <a:lnTo>
                    <a:pt x="557" y="332"/>
                  </a:lnTo>
                  <a:lnTo>
                    <a:pt x="552" y="332"/>
                  </a:lnTo>
                  <a:lnTo>
                    <a:pt x="548" y="326"/>
                  </a:lnTo>
                  <a:lnTo>
                    <a:pt x="539" y="324"/>
                  </a:lnTo>
                  <a:lnTo>
                    <a:pt x="536" y="323"/>
                  </a:lnTo>
                  <a:lnTo>
                    <a:pt x="516" y="323"/>
                  </a:lnTo>
                  <a:lnTo>
                    <a:pt x="512" y="320"/>
                  </a:lnTo>
                  <a:lnTo>
                    <a:pt x="509" y="320"/>
                  </a:lnTo>
                  <a:lnTo>
                    <a:pt x="504" y="323"/>
                  </a:lnTo>
                  <a:lnTo>
                    <a:pt x="480" y="321"/>
                  </a:lnTo>
                  <a:lnTo>
                    <a:pt x="479" y="321"/>
                  </a:lnTo>
                  <a:lnTo>
                    <a:pt x="476" y="320"/>
                  </a:lnTo>
                  <a:lnTo>
                    <a:pt x="471" y="321"/>
                  </a:lnTo>
                  <a:lnTo>
                    <a:pt x="462" y="315"/>
                  </a:lnTo>
                  <a:lnTo>
                    <a:pt x="461" y="317"/>
                  </a:lnTo>
                  <a:lnTo>
                    <a:pt x="458" y="317"/>
                  </a:lnTo>
                  <a:lnTo>
                    <a:pt x="456" y="318"/>
                  </a:lnTo>
                  <a:lnTo>
                    <a:pt x="452" y="321"/>
                  </a:lnTo>
                  <a:lnTo>
                    <a:pt x="452" y="323"/>
                  </a:lnTo>
                  <a:lnTo>
                    <a:pt x="450" y="326"/>
                  </a:lnTo>
                  <a:lnTo>
                    <a:pt x="449" y="330"/>
                  </a:lnTo>
                  <a:lnTo>
                    <a:pt x="449" y="332"/>
                  </a:lnTo>
                  <a:lnTo>
                    <a:pt x="422" y="324"/>
                  </a:lnTo>
                  <a:lnTo>
                    <a:pt x="420" y="326"/>
                  </a:lnTo>
                  <a:lnTo>
                    <a:pt x="417" y="324"/>
                  </a:lnTo>
                  <a:lnTo>
                    <a:pt x="410" y="326"/>
                  </a:lnTo>
                  <a:lnTo>
                    <a:pt x="410" y="329"/>
                  </a:lnTo>
                  <a:lnTo>
                    <a:pt x="410" y="330"/>
                  </a:lnTo>
                  <a:lnTo>
                    <a:pt x="404" y="341"/>
                  </a:lnTo>
                  <a:lnTo>
                    <a:pt x="401" y="342"/>
                  </a:lnTo>
                  <a:lnTo>
                    <a:pt x="399" y="341"/>
                  </a:lnTo>
                  <a:lnTo>
                    <a:pt x="396" y="345"/>
                  </a:lnTo>
                  <a:lnTo>
                    <a:pt x="395" y="347"/>
                  </a:lnTo>
                  <a:lnTo>
                    <a:pt x="384" y="353"/>
                  </a:lnTo>
                  <a:lnTo>
                    <a:pt x="383" y="354"/>
                  </a:lnTo>
                  <a:lnTo>
                    <a:pt x="378" y="357"/>
                  </a:lnTo>
                  <a:lnTo>
                    <a:pt x="375" y="362"/>
                  </a:lnTo>
                  <a:lnTo>
                    <a:pt x="372" y="365"/>
                  </a:lnTo>
                  <a:lnTo>
                    <a:pt x="357" y="359"/>
                  </a:lnTo>
                  <a:lnTo>
                    <a:pt x="341" y="360"/>
                  </a:lnTo>
                  <a:lnTo>
                    <a:pt x="338" y="347"/>
                  </a:lnTo>
                  <a:lnTo>
                    <a:pt x="327" y="344"/>
                  </a:lnTo>
                  <a:lnTo>
                    <a:pt x="327" y="335"/>
                  </a:lnTo>
                  <a:lnTo>
                    <a:pt x="330" y="335"/>
                  </a:lnTo>
                  <a:lnTo>
                    <a:pt x="329" y="323"/>
                  </a:lnTo>
                  <a:lnTo>
                    <a:pt x="326" y="323"/>
                  </a:lnTo>
                  <a:lnTo>
                    <a:pt x="320" y="312"/>
                  </a:lnTo>
                  <a:lnTo>
                    <a:pt x="308" y="303"/>
                  </a:lnTo>
                  <a:lnTo>
                    <a:pt x="304" y="305"/>
                  </a:lnTo>
                  <a:lnTo>
                    <a:pt x="259" y="308"/>
                  </a:lnTo>
                  <a:lnTo>
                    <a:pt x="202" y="260"/>
                  </a:lnTo>
                  <a:lnTo>
                    <a:pt x="158" y="275"/>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06" name="Freeform 980"/>
            <p:cNvSpPr>
              <a:spLocks/>
            </p:cNvSpPr>
            <p:nvPr/>
          </p:nvSpPr>
          <p:spPr bwMode="auto">
            <a:xfrm>
              <a:off x="4488" y="2705"/>
              <a:ext cx="6" cy="6"/>
            </a:xfrm>
            <a:custGeom>
              <a:avLst/>
              <a:gdLst>
                <a:gd name="T0" fmla="*/ 4 w 6"/>
                <a:gd name="T1" fmla="*/ 1 h 6"/>
                <a:gd name="T2" fmla="*/ 6 w 6"/>
                <a:gd name="T3" fmla="*/ 1 h 6"/>
                <a:gd name="T4" fmla="*/ 6 w 6"/>
                <a:gd name="T5" fmla="*/ 3 h 6"/>
                <a:gd name="T6" fmla="*/ 6 w 6"/>
                <a:gd name="T7" fmla="*/ 6 h 6"/>
                <a:gd name="T8" fmla="*/ 4 w 6"/>
                <a:gd name="T9" fmla="*/ 6 h 6"/>
                <a:gd name="T10" fmla="*/ 3 w 6"/>
                <a:gd name="T11" fmla="*/ 3 h 6"/>
                <a:gd name="T12" fmla="*/ 1 w 6"/>
                <a:gd name="T13" fmla="*/ 3 h 6"/>
                <a:gd name="T14" fmla="*/ 0 w 6"/>
                <a:gd name="T15" fmla="*/ 1 h 6"/>
                <a:gd name="T16" fmla="*/ 0 w 6"/>
                <a:gd name="T17" fmla="*/ 0 h 6"/>
                <a:gd name="T18" fmla="*/ 1 w 6"/>
                <a:gd name="T19" fmla="*/ 0 h 6"/>
                <a:gd name="T20" fmla="*/ 3 w 6"/>
                <a:gd name="T21" fmla="*/ 0 h 6"/>
                <a:gd name="T22" fmla="*/ 4 w 6"/>
                <a:gd name="T23" fmla="*/ 1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6"/>
                <a:gd name="T38" fmla="*/ 6 w 6"/>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6">
                  <a:moveTo>
                    <a:pt x="4" y="1"/>
                  </a:moveTo>
                  <a:lnTo>
                    <a:pt x="6" y="1"/>
                  </a:lnTo>
                  <a:lnTo>
                    <a:pt x="6" y="3"/>
                  </a:lnTo>
                  <a:lnTo>
                    <a:pt x="6" y="6"/>
                  </a:lnTo>
                  <a:lnTo>
                    <a:pt x="4" y="6"/>
                  </a:lnTo>
                  <a:lnTo>
                    <a:pt x="3" y="3"/>
                  </a:lnTo>
                  <a:lnTo>
                    <a:pt x="1" y="3"/>
                  </a:lnTo>
                  <a:lnTo>
                    <a:pt x="0" y="1"/>
                  </a:lnTo>
                  <a:lnTo>
                    <a:pt x="0" y="0"/>
                  </a:lnTo>
                  <a:lnTo>
                    <a:pt x="1" y="0"/>
                  </a:lnTo>
                  <a:lnTo>
                    <a:pt x="3" y="0"/>
                  </a:lnTo>
                  <a:lnTo>
                    <a:pt x="4"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07" name="Freeform 981"/>
            <p:cNvSpPr>
              <a:spLocks/>
            </p:cNvSpPr>
            <p:nvPr/>
          </p:nvSpPr>
          <p:spPr bwMode="auto">
            <a:xfrm>
              <a:off x="4344" y="2676"/>
              <a:ext cx="12" cy="9"/>
            </a:xfrm>
            <a:custGeom>
              <a:avLst/>
              <a:gdLst>
                <a:gd name="T0" fmla="*/ 0 w 12"/>
                <a:gd name="T1" fmla="*/ 2 h 9"/>
                <a:gd name="T2" fmla="*/ 1 w 12"/>
                <a:gd name="T3" fmla="*/ 0 h 9"/>
                <a:gd name="T4" fmla="*/ 10 w 12"/>
                <a:gd name="T5" fmla="*/ 6 h 9"/>
                <a:gd name="T6" fmla="*/ 12 w 12"/>
                <a:gd name="T7" fmla="*/ 9 h 9"/>
                <a:gd name="T8" fmla="*/ 9 w 12"/>
                <a:gd name="T9" fmla="*/ 8 h 9"/>
                <a:gd name="T10" fmla="*/ 1 w 12"/>
                <a:gd name="T11" fmla="*/ 5 h 9"/>
                <a:gd name="T12" fmla="*/ 0 w 12"/>
                <a:gd name="T13" fmla="*/ 2 h 9"/>
                <a:gd name="T14" fmla="*/ 0 60000 65536"/>
                <a:gd name="T15" fmla="*/ 0 60000 65536"/>
                <a:gd name="T16" fmla="*/ 0 60000 65536"/>
                <a:gd name="T17" fmla="*/ 0 60000 65536"/>
                <a:gd name="T18" fmla="*/ 0 60000 65536"/>
                <a:gd name="T19" fmla="*/ 0 60000 65536"/>
                <a:gd name="T20" fmla="*/ 0 60000 65536"/>
                <a:gd name="T21" fmla="*/ 0 w 12"/>
                <a:gd name="T22" fmla="*/ 0 h 9"/>
                <a:gd name="T23" fmla="*/ 12 w 1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9">
                  <a:moveTo>
                    <a:pt x="0" y="2"/>
                  </a:moveTo>
                  <a:lnTo>
                    <a:pt x="1" y="0"/>
                  </a:lnTo>
                  <a:lnTo>
                    <a:pt x="10" y="6"/>
                  </a:lnTo>
                  <a:lnTo>
                    <a:pt x="12" y="9"/>
                  </a:lnTo>
                  <a:lnTo>
                    <a:pt x="9" y="8"/>
                  </a:lnTo>
                  <a:lnTo>
                    <a:pt x="1" y="5"/>
                  </a:lnTo>
                  <a:lnTo>
                    <a:pt x="0"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08" name="Freeform 982"/>
            <p:cNvSpPr>
              <a:spLocks/>
            </p:cNvSpPr>
            <p:nvPr/>
          </p:nvSpPr>
          <p:spPr bwMode="auto">
            <a:xfrm>
              <a:off x="4368" y="2699"/>
              <a:ext cx="13" cy="16"/>
            </a:xfrm>
            <a:custGeom>
              <a:avLst/>
              <a:gdLst>
                <a:gd name="T0" fmla="*/ 0 w 13"/>
                <a:gd name="T1" fmla="*/ 3 h 16"/>
                <a:gd name="T2" fmla="*/ 0 w 13"/>
                <a:gd name="T3" fmla="*/ 1 h 16"/>
                <a:gd name="T4" fmla="*/ 4 w 13"/>
                <a:gd name="T5" fmla="*/ 0 h 16"/>
                <a:gd name="T6" fmla="*/ 13 w 13"/>
                <a:gd name="T7" fmla="*/ 9 h 16"/>
                <a:gd name="T8" fmla="*/ 13 w 13"/>
                <a:gd name="T9" fmla="*/ 15 h 16"/>
                <a:gd name="T10" fmla="*/ 12 w 13"/>
                <a:gd name="T11" fmla="*/ 16 h 16"/>
                <a:gd name="T12" fmla="*/ 10 w 13"/>
                <a:gd name="T13" fmla="*/ 16 h 16"/>
                <a:gd name="T14" fmla="*/ 0 w 13"/>
                <a:gd name="T15" fmla="*/ 3 h 16"/>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6"/>
                <a:gd name="T26" fmla="*/ 13 w 13"/>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6">
                  <a:moveTo>
                    <a:pt x="0" y="3"/>
                  </a:moveTo>
                  <a:lnTo>
                    <a:pt x="0" y="1"/>
                  </a:lnTo>
                  <a:lnTo>
                    <a:pt x="4" y="0"/>
                  </a:lnTo>
                  <a:lnTo>
                    <a:pt x="13" y="9"/>
                  </a:lnTo>
                  <a:lnTo>
                    <a:pt x="13" y="15"/>
                  </a:lnTo>
                  <a:lnTo>
                    <a:pt x="12" y="16"/>
                  </a:lnTo>
                  <a:lnTo>
                    <a:pt x="10" y="16"/>
                  </a:lnTo>
                  <a:lnTo>
                    <a:pt x="0"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09" name="Freeform 983"/>
            <p:cNvSpPr>
              <a:spLocks/>
            </p:cNvSpPr>
            <p:nvPr/>
          </p:nvSpPr>
          <p:spPr bwMode="auto">
            <a:xfrm>
              <a:off x="4440" y="2690"/>
              <a:ext cx="6" cy="6"/>
            </a:xfrm>
            <a:custGeom>
              <a:avLst/>
              <a:gdLst>
                <a:gd name="T0" fmla="*/ 4 w 6"/>
                <a:gd name="T1" fmla="*/ 6 h 6"/>
                <a:gd name="T2" fmla="*/ 3 w 6"/>
                <a:gd name="T3" fmla="*/ 6 h 6"/>
                <a:gd name="T4" fmla="*/ 1 w 6"/>
                <a:gd name="T5" fmla="*/ 4 h 6"/>
                <a:gd name="T6" fmla="*/ 0 w 6"/>
                <a:gd name="T7" fmla="*/ 3 h 6"/>
                <a:gd name="T8" fmla="*/ 0 w 6"/>
                <a:gd name="T9" fmla="*/ 1 h 6"/>
                <a:gd name="T10" fmla="*/ 1 w 6"/>
                <a:gd name="T11" fmla="*/ 1 h 6"/>
                <a:gd name="T12" fmla="*/ 3 w 6"/>
                <a:gd name="T13" fmla="*/ 0 h 6"/>
                <a:gd name="T14" fmla="*/ 4 w 6"/>
                <a:gd name="T15" fmla="*/ 0 h 6"/>
                <a:gd name="T16" fmla="*/ 6 w 6"/>
                <a:gd name="T17" fmla="*/ 1 h 6"/>
                <a:gd name="T18" fmla="*/ 6 w 6"/>
                <a:gd name="T19" fmla="*/ 4 h 6"/>
                <a:gd name="T20" fmla="*/ 4 w 6"/>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6"/>
                <a:gd name="T35" fmla="*/ 6 w 6"/>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6">
                  <a:moveTo>
                    <a:pt x="4" y="6"/>
                  </a:moveTo>
                  <a:lnTo>
                    <a:pt x="3" y="6"/>
                  </a:lnTo>
                  <a:lnTo>
                    <a:pt x="1" y="4"/>
                  </a:lnTo>
                  <a:lnTo>
                    <a:pt x="0" y="3"/>
                  </a:lnTo>
                  <a:lnTo>
                    <a:pt x="0" y="1"/>
                  </a:lnTo>
                  <a:lnTo>
                    <a:pt x="1" y="1"/>
                  </a:lnTo>
                  <a:lnTo>
                    <a:pt x="3" y="0"/>
                  </a:lnTo>
                  <a:lnTo>
                    <a:pt x="4" y="0"/>
                  </a:lnTo>
                  <a:lnTo>
                    <a:pt x="6" y="1"/>
                  </a:lnTo>
                  <a:lnTo>
                    <a:pt x="6" y="4"/>
                  </a:lnTo>
                  <a:lnTo>
                    <a:pt x="4"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10" name="Freeform 984"/>
            <p:cNvSpPr>
              <a:spLocks/>
            </p:cNvSpPr>
            <p:nvPr/>
          </p:nvSpPr>
          <p:spPr bwMode="auto">
            <a:xfrm>
              <a:off x="4450" y="2697"/>
              <a:ext cx="8" cy="6"/>
            </a:xfrm>
            <a:custGeom>
              <a:avLst/>
              <a:gdLst>
                <a:gd name="T0" fmla="*/ 0 w 8"/>
                <a:gd name="T1" fmla="*/ 0 h 6"/>
                <a:gd name="T2" fmla="*/ 2 w 8"/>
                <a:gd name="T3" fmla="*/ 2 h 6"/>
                <a:gd name="T4" fmla="*/ 3 w 8"/>
                <a:gd name="T5" fmla="*/ 0 h 6"/>
                <a:gd name="T6" fmla="*/ 6 w 8"/>
                <a:gd name="T7" fmla="*/ 2 h 6"/>
                <a:gd name="T8" fmla="*/ 8 w 8"/>
                <a:gd name="T9" fmla="*/ 5 h 6"/>
                <a:gd name="T10" fmla="*/ 8 w 8"/>
                <a:gd name="T11" fmla="*/ 6 h 6"/>
                <a:gd name="T12" fmla="*/ 5 w 8"/>
                <a:gd name="T13" fmla="*/ 5 h 6"/>
                <a:gd name="T14" fmla="*/ 2 w 8"/>
                <a:gd name="T15" fmla="*/ 3 h 6"/>
                <a:gd name="T16" fmla="*/ 0 w 8"/>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6"/>
                <a:gd name="T29" fmla="*/ 8 w 8"/>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6">
                  <a:moveTo>
                    <a:pt x="0" y="0"/>
                  </a:moveTo>
                  <a:lnTo>
                    <a:pt x="2" y="2"/>
                  </a:lnTo>
                  <a:lnTo>
                    <a:pt x="3" y="0"/>
                  </a:lnTo>
                  <a:lnTo>
                    <a:pt x="6" y="2"/>
                  </a:lnTo>
                  <a:lnTo>
                    <a:pt x="8" y="5"/>
                  </a:lnTo>
                  <a:lnTo>
                    <a:pt x="8" y="6"/>
                  </a:lnTo>
                  <a:lnTo>
                    <a:pt x="5" y="5"/>
                  </a:lnTo>
                  <a:lnTo>
                    <a:pt x="2" y="3"/>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11" name="Freeform 985"/>
            <p:cNvSpPr>
              <a:spLocks/>
            </p:cNvSpPr>
            <p:nvPr/>
          </p:nvSpPr>
          <p:spPr bwMode="auto">
            <a:xfrm>
              <a:off x="4393" y="2741"/>
              <a:ext cx="11" cy="13"/>
            </a:xfrm>
            <a:custGeom>
              <a:avLst/>
              <a:gdLst>
                <a:gd name="T0" fmla="*/ 2 w 11"/>
                <a:gd name="T1" fmla="*/ 0 h 13"/>
                <a:gd name="T2" fmla="*/ 5 w 11"/>
                <a:gd name="T3" fmla="*/ 0 h 13"/>
                <a:gd name="T4" fmla="*/ 8 w 11"/>
                <a:gd name="T5" fmla="*/ 7 h 13"/>
                <a:gd name="T6" fmla="*/ 11 w 11"/>
                <a:gd name="T7" fmla="*/ 12 h 13"/>
                <a:gd name="T8" fmla="*/ 11 w 11"/>
                <a:gd name="T9" fmla="*/ 13 h 13"/>
                <a:gd name="T10" fmla="*/ 8 w 11"/>
                <a:gd name="T11" fmla="*/ 13 h 13"/>
                <a:gd name="T12" fmla="*/ 6 w 11"/>
                <a:gd name="T13" fmla="*/ 13 h 13"/>
                <a:gd name="T14" fmla="*/ 5 w 11"/>
                <a:gd name="T15" fmla="*/ 12 h 13"/>
                <a:gd name="T16" fmla="*/ 0 w 11"/>
                <a:gd name="T17" fmla="*/ 6 h 13"/>
                <a:gd name="T18" fmla="*/ 0 w 11"/>
                <a:gd name="T19" fmla="*/ 3 h 13"/>
                <a:gd name="T20" fmla="*/ 2 w 11"/>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3"/>
                <a:gd name="T35" fmla="*/ 11 w 11"/>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3">
                  <a:moveTo>
                    <a:pt x="2" y="0"/>
                  </a:moveTo>
                  <a:lnTo>
                    <a:pt x="5" y="0"/>
                  </a:lnTo>
                  <a:lnTo>
                    <a:pt x="8" y="7"/>
                  </a:lnTo>
                  <a:lnTo>
                    <a:pt x="11" y="12"/>
                  </a:lnTo>
                  <a:lnTo>
                    <a:pt x="11" y="13"/>
                  </a:lnTo>
                  <a:lnTo>
                    <a:pt x="8" y="13"/>
                  </a:lnTo>
                  <a:lnTo>
                    <a:pt x="6" y="13"/>
                  </a:lnTo>
                  <a:lnTo>
                    <a:pt x="5" y="12"/>
                  </a:lnTo>
                  <a:lnTo>
                    <a:pt x="0" y="6"/>
                  </a:lnTo>
                  <a:lnTo>
                    <a:pt x="0" y="3"/>
                  </a:lnTo>
                  <a:lnTo>
                    <a:pt x="2"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12" name="Freeform 986"/>
            <p:cNvSpPr>
              <a:spLocks/>
            </p:cNvSpPr>
            <p:nvPr/>
          </p:nvSpPr>
          <p:spPr bwMode="auto">
            <a:xfrm>
              <a:off x="4488" y="2732"/>
              <a:ext cx="4" cy="3"/>
            </a:xfrm>
            <a:custGeom>
              <a:avLst/>
              <a:gdLst>
                <a:gd name="T0" fmla="*/ 0 w 4"/>
                <a:gd name="T1" fmla="*/ 1 h 3"/>
                <a:gd name="T2" fmla="*/ 0 w 4"/>
                <a:gd name="T3" fmla="*/ 0 h 3"/>
                <a:gd name="T4" fmla="*/ 1 w 4"/>
                <a:gd name="T5" fmla="*/ 0 h 3"/>
                <a:gd name="T6" fmla="*/ 3 w 4"/>
                <a:gd name="T7" fmla="*/ 0 h 3"/>
                <a:gd name="T8" fmla="*/ 4 w 4"/>
                <a:gd name="T9" fmla="*/ 1 h 3"/>
                <a:gd name="T10" fmla="*/ 4 w 4"/>
                <a:gd name="T11" fmla="*/ 3 h 3"/>
                <a:gd name="T12" fmla="*/ 3 w 4"/>
                <a:gd name="T13" fmla="*/ 3 h 3"/>
                <a:gd name="T14" fmla="*/ 1 w 4"/>
                <a:gd name="T15" fmla="*/ 3 h 3"/>
                <a:gd name="T16" fmla="*/ 0 w 4"/>
                <a:gd name="T17" fmla="*/ 1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0"/>
                  </a:lnTo>
                  <a:lnTo>
                    <a:pt x="1" y="0"/>
                  </a:lnTo>
                  <a:lnTo>
                    <a:pt x="3" y="0"/>
                  </a:lnTo>
                  <a:lnTo>
                    <a:pt x="4" y="1"/>
                  </a:lnTo>
                  <a:lnTo>
                    <a:pt x="4" y="3"/>
                  </a:lnTo>
                  <a:lnTo>
                    <a:pt x="3" y="3"/>
                  </a:lnTo>
                  <a:lnTo>
                    <a:pt x="1" y="3"/>
                  </a:lnTo>
                  <a:lnTo>
                    <a:pt x="0"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13" name="Freeform 987"/>
            <p:cNvSpPr>
              <a:spLocks/>
            </p:cNvSpPr>
            <p:nvPr/>
          </p:nvSpPr>
          <p:spPr bwMode="auto">
            <a:xfrm>
              <a:off x="4503" y="2750"/>
              <a:ext cx="25" cy="27"/>
            </a:xfrm>
            <a:custGeom>
              <a:avLst/>
              <a:gdLst>
                <a:gd name="T0" fmla="*/ 0 w 25"/>
                <a:gd name="T1" fmla="*/ 7 h 27"/>
                <a:gd name="T2" fmla="*/ 3 w 25"/>
                <a:gd name="T3" fmla="*/ 1 h 27"/>
                <a:gd name="T4" fmla="*/ 6 w 25"/>
                <a:gd name="T5" fmla="*/ 1 h 27"/>
                <a:gd name="T6" fmla="*/ 7 w 25"/>
                <a:gd name="T7" fmla="*/ 1 h 27"/>
                <a:gd name="T8" fmla="*/ 7 w 25"/>
                <a:gd name="T9" fmla="*/ 4 h 27"/>
                <a:gd name="T10" fmla="*/ 9 w 25"/>
                <a:gd name="T11" fmla="*/ 4 h 27"/>
                <a:gd name="T12" fmla="*/ 9 w 25"/>
                <a:gd name="T13" fmla="*/ 3 h 27"/>
                <a:gd name="T14" fmla="*/ 9 w 25"/>
                <a:gd name="T15" fmla="*/ 1 h 27"/>
                <a:gd name="T16" fmla="*/ 10 w 25"/>
                <a:gd name="T17" fmla="*/ 0 h 27"/>
                <a:gd name="T18" fmla="*/ 12 w 25"/>
                <a:gd name="T19" fmla="*/ 0 h 27"/>
                <a:gd name="T20" fmla="*/ 16 w 25"/>
                <a:gd name="T21" fmla="*/ 13 h 27"/>
                <a:gd name="T22" fmla="*/ 18 w 25"/>
                <a:gd name="T23" fmla="*/ 15 h 27"/>
                <a:gd name="T24" fmla="*/ 22 w 25"/>
                <a:gd name="T25" fmla="*/ 18 h 27"/>
                <a:gd name="T26" fmla="*/ 25 w 25"/>
                <a:gd name="T27" fmla="*/ 18 h 27"/>
                <a:gd name="T28" fmla="*/ 24 w 25"/>
                <a:gd name="T29" fmla="*/ 24 h 27"/>
                <a:gd name="T30" fmla="*/ 25 w 25"/>
                <a:gd name="T31" fmla="*/ 25 h 27"/>
                <a:gd name="T32" fmla="*/ 24 w 25"/>
                <a:gd name="T33" fmla="*/ 27 h 27"/>
                <a:gd name="T34" fmla="*/ 21 w 25"/>
                <a:gd name="T35" fmla="*/ 25 h 27"/>
                <a:gd name="T36" fmla="*/ 15 w 25"/>
                <a:gd name="T37" fmla="*/ 22 h 27"/>
                <a:gd name="T38" fmla="*/ 13 w 25"/>
                <a:gd name="T39" fmla="*/ 21 h 27"/>
                <a:gd name="T40" fmla="*/ 12 w 25"/>
                <a:gd name="T41" fmla="*/ 18 h 27"/>
                <a:gd name="T42" fmla="*/ 13 w 25"/>
                <a:gd name="T43" fmla="*/ 16 h 27"/>
                <a:gd name="T44" fmla="*/ 10 w 25"/>
                <a:gd name="T45" fmla="*/ 10 h 27"/>
                <a:gd name="T46" fmla="*/ 6 w 25"/>
                <a:gd name="T47" fmla="*/ 9 h 27"/>
                <a:gd name="T48" fmla="*/ 0 w 25"/>
                <a:gd name="T49" fmla="*/ 7 h 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
                <a:gd name="T76" fmla="*/ 0 h 27"/>
                <a:gd name="T77" fmla="*/ 25 w 25"/>
                <a:gd name="T78" fmla="*/ 27 h 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 h="27">
                  <a:moveTo>
                    <a:pt x="0" y="7"/>
                  </a:moveTo>
                  <a:lnTo>
                    <a:pt x="3" y="1"/>
                  </a:lnTo>
                  <a:lnTo>
                    <a:pt x="6" y="1"/>
                  </a:lnTo>
                  <a:lnTo>
                    <a:pt x="7" y="1"/>
                  </a:lnTo>
                  <a:lnTo>
                    <a:pt x="7" y="4"/>
                  </a:lnTo>
                  <a:lnTo>
                    <a:pt x="9" y="4"/>
                  </a:lnTo>
                  <a:lnTo>
                    <a:pt x="9" y="3"/>
                  </a:lnTo>
                  <a:lnTo>
                    <a:pt x="9" y="1"/>
                  </a:lnTo>
                  <a:lnTo>
                    <a:pt x="10" y="0"/>
                  </a:lnTo>
                  <a:lnTo>
                    <a:pt x="12" y="0"/>
                  </a:lnTo>
                  <a:lnTo>
                    <a:pt x="16" y="13"/>
                  </a:lnTo>
                  <a:lnTo>
                    <a:pt x="18" y="15"/>
                  </a:lnTo>
                  <a:lnTo>
                    <a:pt x="22" y="18"/>
                  </a:lnTo>
                  <a:lnTo>
                    <a:pt x="25" y="18"/>
                  </a:lnTo>
                  <a:lnTo>
                    <a:pt x="24" y="24"/>
                  </a:lnTo>
                  <a:lnTo>
                    <a:pt x="25" y="25"/>
                  </a:lnTo>
                  <a:lnTo>
                    <a:pt x="24" y="27"/>
                  </a:lnTo>
                  <a:lnTo>
                    <a:pt x="21" y="25"/>
                  </a:lnTo>
                  <a:lnTo>
                    <a:pt x="15" y="22"/>
                  </a:lnTo>
                  <a:lnTo>
                    <a:pt x="13" y="21"/>
                  </a:lnTo>
                  <a:lnTo>
                    <a:pt x="12" y="18"/>
                  </a:lnTo>
                  <a:lnTo>
                    <a:pt x="13" y="16"/>
                  </a:lnTo>
                  <a:lnTo>
                    <a:pt x="10" y="10"/>
                  </a:lnTo>
                  <a:lnTo>
                    <a:pt x="6" y="9"/>
                  </a:lnTo>
                  <a:lnTo>
                    <a:pt x="0" y="7"/>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14" name="Freeform 988"/>
            <p:cNvSpPr>
              <a:spLocks/>
            </p:cNvSpPr>
            <p:nvPr/>
          </p:nvSpPr>
          <p:spPr bwMode="auto">
            <a:xfrm>
              <a:off x="2962" y="1838"/>
              <a:ext cx="53" cy="38"/>
            </a:xfrm>
            <a:custGeom>
              <a:avLst/>
              <a:gdLst>
                <a:gd name="T0" fmla="*/ 42 w 53"/>
                <a:gd name="T1" fmla="*/ 0 h 38"/>
                <a:gd name="T2" fmla="*/ 36 w 53"/>
                <a:gd name="T3" fmla="*/ 3 h 38"/>
                <a:gd name="T4" fmla="*/ 33 w 53"/>
                <a:gd name="T5" fmla="*/ 5 h 38"/>
                <a:gd name="T6" fmla="*/ 23 w 53"/>
                <a:gd name="T7" fmla="*/ 5 h 38"/>
                <a:gd name="T8" fmla="*/ 18 w 53"/>
                <a:gd name="T9" fmla="*/ 9 h 38"/>
                <a:gd name="T10" fmla="*/ 0 w 53"/>
                <a:gd name="T11" fmla="*/ 12 h 38"/>
                <a:gd name="T12" fmla="*/ 0 w 53"/>
                <a:gd name="T13" fmla="*/ 15 h 38"/>
                <a:gd name="T14" fmla="*/ 2 w 53"/>
                <a:gd name="T15" fmla="*/ 15 h 38"/>
                <a:gd name="T16" fmla="*/ 3 w 53"/>
                <a:gd name="T17" fmla="*/ 23 h 38"/>
                <a:gd name="T18" fmla="*/ 3 w 53"/>
                <a:gd name="T19" fmla="*/ 26 h 38"/>
                <a:gd name="T20" fmla="*/ 6 w 53"/>
                <a:gd name="T21" fmla="*/ 27 h 38"/>
                <a:gd name="T22" fmla="*/ 9 w 53"/>
                <a:gd name="T23" fmla="*/ 30 h 38"/>
                <a:gd name="T24" fmla="*/ 5 w 53"/>
                <a:gd name="T25" fmla="*/ 32 h 38"/>
                <a:gd name="T26" fmla="*/ 2 w 53"/>
                <a:gd name="T27" fmla="*/ 33 h 38"/>
                <a:gd name="T28" fmla="*/ 9 w 53"/>
                <a:gd name="T29" fmla="*/ 35 h 38"/>
                <a:gd name="T30" fmla="*/ 11 w 53"/>
                <a:gd name="T31" fmla="*/ 35 h 38"/>
                <a:gd name="T32" fmla="*/ 18 w 53"/>
                <a:gd name="T33" fmla="*/ 30 h 38"/>
                <a:gd name="T34" fmla="*/ 23 w 53"/>
                <a:gd name="T35" fmla="*/ 36 h 38"/>
                <a:gd name="T36" fmla="*/ 24 w 53"/>
                <a:gd name="T37" fmla="*/ 35 h 38"/>
                <a:gd name="T38" fmla="*/ 27 w 53"/>
                <a:gd name="T39" fmla="*/ 35 h 38"/>
                <a:gd name="T40" fmla="*/ 30 w 53"/>
                <a:gd name="T41" fmla="*/ 36 h 38"/>
                <a:gd name="T42" fmla="*/ 32 w 53"/>
                <a:gd name="T43" fmla="*/ 30 h 38"/>
                <a:gd name="T44" fmla="*/ 35 w 53"/>
                <a:gd name="T45" fmla="*/ 26 h 38"/>
                <a:gd name="T46" fmla="*/ 38 w 53"/>
                <a:gd name="T47" fmla="*/ 24 h 38"/>
                <a:gd name="T48" fmla="*/ 36 w 53"/>
                <a:gd name="T49" fmla="*/ 18 h 38"/>
                <a:gd name="T50" fmla="*/ 36 w 53"/>
                <a:gd name="T51" fmla="*/ 15 h 38"/>
                <a:gd name="T52" fmla="*/ 44 w 53"/>
                <a:gd name="T53" fmla="*/ 12 h 38"/>
                <a:gd name="T54" fmla="*/ 47 w 53"/>
                <a:gd name="T55" fmla="*/ 11 h 38"/>
                <a:gd name="T56" fmla="*/ 48 w 53"/>
                <a:gd name="T57" fmla="*/ 11 h 38"/>
                <a:gd name="T58" fmla="*/ 47 w 53"/>
                <a:gd name="T59" fmla="*/ 8 h 38"/>
                <a:gd name="T60" fmla="*/ 50 w 53"/>
                <a:gd name="T61" fmla="*/ 6 h 38"/>
                <a:gd name="T62" fmla="*/ 53 w 53"/>
                <a:gd name="T63" fmla="*/ 8 h 38"/>
                <a:gd name="T64" fmla="*/ 48 w 53"/>
                <a:gd name="T65" fmla="*/ 0 h 38"/>
                <a:gd name="T66" fmla="*/ 44 w 53"/>
                <a:gd name="T67" fmla="*/ 0 h 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3"/>
                <a:gd name="T103" fmla="*/ 0 h 38"/>
                <a:gd name="T104" fmla="*/ 53 w 53"/>
                <a:gd name="T105" fmla="*/ 38 h 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3" h="38">
                  <a:moveTo>
                    <a:pt x="44" y="0"/>
                  </a:moveTo>
                  <a:lnTo>
                    <a:pt x="42" y="0"/>
                  </a:lnTo>
                  <a:lnTo>
                    <a:pt x="41" y="3"/>
                  </a:lnTo>
                  <a:lnTo>
                    <a:pt x="36" y="3"/>
                  </a:lnTo>
                  <a:lnTo>
                    <a:pt x="35" y="3"/>
                  </a:lnTo>
                  <a:lnTo>
                    <a:pt x="33" y="5"/>
                  </a:lnTo>
                  <a:lnTo>
                    <a:pt x="27" y="3"/>
                  </a:lnTo>
                  <a:lnTo>
                    <a:pt x="23" y="5"/>
                  </a:lnTo>
                  <a:lnTo>
                    <a:pt x="21" y="8"/>
                  </a:lnTo>
                  <a:lnTo>
                    <a:pt x="18" y="9"/>
                  </a:lnTo>
                  <a:lnTo>
                    <a:pt x="5" y="9"/>
                  </a:lnTo>
                  <a:lnTo>
                    <a:pt x="0" y="12"/>
                  </a:lnTo>
                  <a:lnTo>
                    <a:pt x="0" y="14"/>
                  </a:lnTo>
                  <a:lnTo>
                    <a:pt x="0" y="15"/>
                  </a:lnTo>
                  <a:lnTo>
                    <a:pt x="0" y="17"/>
                  </a:lnTo>
                  <a:lnTo>
                    <a:pt x="2" y="15"/>
                  </a:lnTo>
                  <a:lnTo>
                    <a:pt x="2" y="20"/>
                  </a:lnTo>
                  <a:lnTo>
                    <a:pt x="3" y="23"/>
                  </a:lnTo>
                  <a:lnTo>
                    <a:pt x="3" y="24"/>
                  </a:lnTo>
                  <a:lnTo>
                    <a:pt x="3" y="26"/>
                  </a:lnTo>
                  <a:lnTo>
                    <a:pt x="6" y="26"/>
                  </a:lnTo>
                  <a:lnTo>
                    <a:pt x="6" y="27"/>
                  </a:lnTo>
                  <a:lnTo>
                    <a:pt x="8" y="29"/>
                  </a:lnTo>
                  <a:lnTo>
                    <a:pt x="9" y="30"/>
                  </a:lnTo>
                  <a:lnTo>
                    <a:pt x="8" y="32"/>
                  </a:lnTo>
                  <a:lnTo>
                    <a:pt x="5" y="32"/>
                  </a:lnTo>
                  <a:lnTo>
                    <a:pt x="3" y="32"/>
                  </a:lnTo>
                  <a:lnTo>
                    <a:pt x="2" y="33"/>
                  </a:lnTo>
                  <a:lnTo>
                    <a:pt x="5" y="35"/>
                  </a:lnTo>
                  <a:lnTo>
                    <a:pt x="9" y="35"/>
                  </a:lnTo>
                  <a:lnTo>
                    <a:pt x="9" y="33"/>
                  </a:lnTo>
                  <a:lnTo>
                    <a:pt x="11" y="35"/>
                  </a:lnTo>
                  <a:lnTo>
                    <a:pt x="17" y="35"/>
                  </a:lnTo>
                  <a:lnTo>
                    <a:pt x="18" y="30"/>
                  </a:lnTo>
                  <a:lnTo>
                    <a:pt x="20" y="30"/>
                  </a:lnTo>
                  <a:lnTo>
                    <a:pt x="23" y="36"/>
                  </a:lnTo>
                  <a:lnTo>
                    <a:pt x="24" y="36"/>
                  </a:lnTo>
                  <a:lnTo>
                    <a:pt x="24" y="35"/>
                  </a:lnTo>
                  <a:lnTo>
                    <a:pt x="26" y="35"/>
                  </a:lnTo>
                  <a:lnTo>
                    <a:pt x="27" y="35"/>
                  </a:lnTo>
                  <a:lnTo>
                    <a:pt x="29" y="38"/>
                  </a:lnTo>
                  <a:lnTo>
                    <a:pt x="30" y="36"/>
                  </a:lnTo>
                  <a:lnTo>
                    <a:pt x="30" y="32"/>
                  </a:lnTo>
                  <a:lnTo>
                    <a:pt x="32" y="30"/>
                  </a:lnTo>
                  <a:lnTo>
                    <a:pt x="30" y="29"/>
                  </a:lnTo>
                  <a:lnTo>
                    <a:pt x="35" y="26"/>
                  </a:lnTo>
                  <a:lnTo>
                    <a:pt x="36" y="26"/>
                  </a:lnTo>
                  <a:lnTo>
                    <a:pt x="38" y="24"/>
                  </a:lnTo>
                  <a:lnTo>
                    <a:pt x="38" y="20"/>
                  </a:lnTo>
                  <a:lnTo>
                    <a:pt x="36" y="18"/>
                  </a:lnTo>
                  <a:lnTo>
                    <a:pt x="36" y="17"/>
                  </a:lnTo>
                  <a:lnTo>
                    <a:pt x="36" y="15"/>
                  </a:lnTo>
                  <a:lnTo>
                    <a:pt x="44" y="14"/>
                  </a:lnTo>
                  <a:lnTo>
                    <a:pt x="44" y="12"/>
                  </a:lnTo>
                  <a:lnTo>
                    <a:pt x="44" y="11"/>
                  </a:lnTo>
                  <a:lnTo>
                    <a:pt x="47" y="11"/>
                  </a:lnTo>
                  <a:lnTo>
                    <a:pt x="47" y="12"/>
                  </a:lnTo>
                  <a:lnTo>
                    <a:pt x="48" y="11"/>
                  </a:lnTo>
                  <a:lnTo>
                    <a:pt x="47" y="9"/>
                  </a:lnTo>
                  <a:lnTo>
                    <a:pt x="47" y="8"/>
                  </a:lnTo>
                  <a:lnTo>
                    <a:pt x="48" y="6"/>
                  </a:lnTo>
                  <a:lnTo>
                    <a:pt x="50" y="6"/>
                  </a:lnTo>
                  <a:lnTo>
                    <a:pt x="53" y="9"/>
                  </a:lnTo>
                  <a:lnTo>
                    <a:pt x="53" y="8"/>
                  </a:lnTo>
                  <a:lnTo>
                    <a:pt x="53" y="9"/>
                  </a:lnTo>
                  <a:lnTo>
                    <a:pt x="48" y="0"/>
                  </a:lnTo>
                  <a:lnTo>
                    <a:pt x="47" y="0"/>
                  </a:lnTo>
                  <a:lnTo>
                    <a:pt x="44"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15" name="Freeform 989"/>
            <p:cNvSpPr>
              <a:spLocks/>
            </p:cNvSpPr>
            <p:nvPr/>
          </p:nvSpPr>
          <p:spPr bwMode="auto">
            <a:xfrm>
              <a:off x="3082" y="1944"/>
              <a:ext cx="40" cy="33"/>
            </a:xfrm>
            <a:custGeom>
              <a:avLst/>
              <a:gdLst>
                <a:gd name="T0" fmla="*/ 8 w 40"/>
                <a:gd name="T1" fmla="*/ 33 h 33"/>
                <a:gd name="T2" fmla="*/ 2 w 40"/>
                <a:gd name="T3" fmla="*/ 27 h 33"/>
                <a:gd name="T4" fmla="*/ 0 w 40"/>
                <a:gd name="T5" fmla="*/ 21 h 33"/>
                <a:gd name="T6" fmla="*/ 2 w 40"/>
                <a:gd name="T7" fmla="*/ 6 h 33"/>
                <a:gd name="T8" fmla="*/ 3 w 40"/>
                <a:gd name="T9" fmla="*/ 6 h 33"/>
                <a:gd name="T10" fmla="*/ 5 w 40"/>
                <a:gd name="T11" fmla="*/ 5 h 33"/>
                <a:gd name="T12" fmla="*/ 5 w 40"/>
                <a:gd name="T13" fmla="*/ 2 h 33"/>
                <a:gd name="T14" fmla="*/ 9 w 40"/>
                <a:gd name="T15" fmla="*/ 0 h 33"/>
                <a:gd name="T16" fmla="*/ 11 w 40"/>
                <a:gd name="T17" fmla="*/ 2 h 33"/>
                <a:gd name="T18" fmla="*/ 12 w 40"/>
                <a:gd name="T19" fmla="*/ 3 h 33"/>
                <a:gd name="T20" fmla="*/ 14 w 40"/>
                <a:gd name="T21" fmla="*/ 3 h 33"/>
                <a:gd name="T22" fmla="*/ 14 w 40"/>
                <a:gd name="T23" fmla="*/ 2 h 33"/>
                <a:gd name="T24" fmla="*/ 15 w 40"/>
                <a:gd name="T25" fmla="*/ 0 h 33"/>
                <a:gd name="T26" fmla="*/ 21 w 40"/>
                <a:gd name="T27" fmla="*/ 2 h 33"/>
                <a:gd name="T28" fmla="*/ 21 w 40"/>
                <a:gd name="T29" fmla="*/ 0 h 33"/>
                <a:gd name="T30" fmla="*/ 26 w 40"/>
                <a:gd name="T31" fmla="*/ 0 h 33"/>
                <a:gd name="T32" fmla="*/ 29 w 40"/>
                <a:gd name="T33" fmla="*/ 0 h 33"/>
                <a:gd name="T34" fmla="*/ 32 w 40"/>
                <a:gd name="T35" fmla="*/ 2 h 33"/>
                <a:gd name="T36" fmla="*/ 38 w 40"/>
                <a:gd name="T37" fmla="*/ 8 h 33"/>
                <a:gd name="T38" fmla="*/ 40 w 40"/>
                <a:gd name="T39" fmla="*/ 21 h 33"/>
                <a:gd name="T40" fmla="*/ 38 w 40"/>
                <a:gd name="T41" fmla="*/ 23 h 33"/>
                <a:gd name="T42" fmla="*/ 35 w 40"/>
                <a:gd name="T43" fmla="*/ 26 h 33"/>
                <a:gd name="T44" fmla="*/ 27 w 40"/>
                <a:gd name="T45" fmla="*/ 26 h 33"/>
                <a:gd name="T46" fmla="*/ 23 w 40"/>
                <a:gd name="T47" fmla="*/ 29 h 33"/>
                <a:gd name="T48" fmla="*/ 18 w 40"/>
                <a:gd name="T49" fmla="*/ 32 h 33"/>
                <a:gd name="T50" fmla="*/ 8 w 40"/>
                <a:gd name="T51" fmla="*/ 33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33"/>
                <a:gd name="T80" fmla="*/ 40 w 40"/>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33">
                  <a:moveTo>
                    <a:pt x="8" y="33"/>
                  </a:moveTo>
                  <a:lnTo>
                    <a:pt x="2" y="27"/>
                  </a:lnTo>
                  <a:lnTo>
                    <a:pt x="0" y="21"/>
                  </a:lnTo>
                  <a:lnTo>
                    <a:pt x="2" y="6"/>
                  </a:lnTo>
                  <a:lnTo>
                    <a:pt x="3" y="6"/>
                  </a:lnTo>
                  <a:lnTo>
                    <a:pt x="5" y="5"/>
                  </a:lnTo>
                  <a:lnTo>
                    <a:pt x="5" y="2"/>
                  </a:lnTo>
                  <a:lnTo>
                    <a:pt x="9" y="0"/>
                  </a:lnTo>
                  <a:lnTo>
                    <a:pt x="11" y="2"/>
                  </a:lnTo>
                  <a:lnTo>
                    <a:pt x="12" y="3"/>
                  </a:lnTo>
                  <a:lnTo>
                    <a:pt x="14" y="3"/>
                  </a:lnTo>
                  <a:lnTo>
                    <a:pt x="14" y="2"/>
                  </a:lnTo>
                  <a:lnTo>
                    <a:pt x="15" y="0"/>
                  </a:lnTo>
                  <a:lnTo>
                    <a:pt x="21" y="2"/>
                  </a:lnTo>
                  <a:lnTo>
                    <a:pt x="21" y="0"/>
                  </a:lnTo>
                  <a:lnTo>
                    <a:pt x="26" y="0"/>
                  </a:lnTo>
                  <a:lnTo>
                    <a:pt x="29" y="0"/>
                  </a:lnTo>
                  <a:lnTo>
                    <a:pt x="32" y="2"/>
                  </a:lnTo>
                  <a:lnTo>
                    <a:pt x="38" y="8"/>
                  </a:lnTo>
                  <a:lnTo>
                    <a:pt x="40" y="21"/>
                  </a:lnTo>
                  <a:lnTo>
                    <a:pt x="38" y="23"/>
                  </a:lnTo>
                  <a:lnTo>
                    <a:pt x="35" y="26"/>
                  </a:lnTo>
                  <a:lnTo>
                    <a:pt x="27" y="26"/>
                  </a:lnTo>
                  <a:lnTo>
                    <a:pt x="23" y="29"/>
                  </a:lnTo>
                  <a:lnTo>
                    <a:pt x="18" y="32"/>
                  </a:lnTo>
                  <a:lnTo>
                    <a:pt x="8" y="3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16" name="Freeform 990"/>
            <p:cNvSpPr>
              <a:spLocks/>
            </p:cNvSpPr>
            <p:nvPr/>
          </p:nvSpPr>
          <p:spPr bwMode="auto">
            <a:xfrm>
              <a:off x="4823" y="1931"/>
              <a:ext cx="106" cy="115"/>
            </a:xfrm>
            <a:custGeom>
              <a:avLst/>
              <a:gdLst>
                <a:gd name="T0" fmla="*/ 67 w 106"/>
                <a:gd name="T1" fmla="*/ 96 h 115"/>
                <a:gd name="T2" fmla="*/ 52 w 106"/>
                <a:gd name="T3" fmla="*/ 84 h 115"/>
                <a:gd name="T4" fmla="*/ 52 w 106"/>
                <a:gd name="T5" fmla="*/ 78 h 115"/>
                <a:gd name="T6" fmla="*/ 52 w 106"/>
                <a:gd name="T7" fmla="*/ 70 h 115"/>
                <a:gd name="T8" fmla="*/ 60 w 106"/>
                <a:gd name="T9" fmla="*/ 64 h 115"/>
                <a:gd name="T10" fmla="*/ 72 w 106"/>
                <a:gd name="T11" fmla="*/ 61 h 115"/>
                <a:gd name="T12" fmla="*/ 84 w 106"/>
                <a:gd name="T13" fmla="*/ 49 h 115"/>
                <a:gd name="T14" fmla="*/ 90 w 106"/>
                <a:gd name="T15" fmla="*/ 46 h 115"/>
                <a:gd name="T16" fmla="*/ 88 w 106"/>
                <a:gd name="T17" fmla="*/ 34 h 115"/>
                <a:gd name="T18" fmla="*/ 102 w 106"/>
                <a:gd name="T19" fmla="*/ 15 h 115"/>
                <a:gd name="T20" fmla="*/ 106 w 106"/>
                <a:gd name="T21" fmla="*/ 15 h 115"/>
                <a:gd name="T22" fmla="*/ 102 w 106"/>
                <a:gd name="T23" fmla="*/ 7 h 115"/>
                <a:gd name="T24" fmla="*/ 96 w 106"/>
                <a:gd name="T25" fmla="*/ 0 h 115"/>
                <a:gd name="T26" fmla="*/ 87 w 106"/>
                <a:gd name="T27" fmla="*/ 13 h 115"/>
                <a:gd name="T28" fmla="*/ 64 w 106"/>
                <a:gd name="T29" fmla="*/ 22 h 115"/>
                <a:gd name="T30" fmla="*/ 64 w 106"/>
                <a:gd name="T31" fmla="*/ 36 h 115"/>
                <a:gd name="T32" fmla="*/ 48 w 106"/>
                <a:gd name="T33" fmla="*/ 33 h 115"/>
                <a:gd name="T34" fmla="*/ 13 w 106"/>
                <a:gd name="T35" fmla="*/ 55 h 115"/>
                <a:gd name="T36" fmla="*/ 0 w 106"/>
                <a:gd name="T37" fmla="*/ 67 h 115"/>
                <a:gd name="T38" fmla="*/ 3 w 106"/>
                <a:gd name="T39" fmla="*/ 72 h 115"/>
                <a:gd name="T40" fmla="*/ 9 w 106"/>
                <a:gd name="T41" fmla="*/ 73 h 115"/>
                <a:gd name="T42" fmla="*/ 18 w 106"/>
                <a:gd name="T43" fmla="*/ 76 h 115"/>
                <a:gd name="T44" fmla="*/ 15 w 106"/>
                <a:gd name="T45" fmla="*/ 94 h 115"/>
                <a:gd name="T46" fmla="*/ 13 w 106"/>
                <a:gd name="T47" fmla="*/ 97 h 115"/>
                <a:gd name="T48" fmla="*/ 10 w 106"/>
                <a:gd name="T49" fmla="*/ 99 h 115"/>
                <a:gd name="T50" fmla="*/ 6 w 106"/>
                <a:gd name="T51" fmla="*/ 108 h 115"/>
                <a:gd name="T52" fmla="*/ 15 w 106"/>
                <a:gd name="T53" fmla="*/ 108 h 115"/>
                <a:gd name="T54" fmla="*/ 13 w 106"/>
                <a:gd name="T55" fmla="*/ 111 h 115"/>
                <a:gd name="T56" fmla="*/ 12 w 106"/>
                <a:gd name="T57" fmla="*/ 112 h 115"/>
                <a:gd name="T58" fmla="*/ 15 w 106"/>
                <a:gd name="T59" fmla="*/ 115 h 115"/>
                <a:gd name="T60" fmla="*/ 19 w 106"/>
                <a:gd name="T61" fmla="*/ 114 h 115"/>
                <a:gd name="T62" fmla="*/ 22 w 106"/>
                <a:gd name="T63" fmla="*/ 111 h 115"/>
                <a:gd name="T64" fmla="*/ 22 w 106"/>
                <a:gd name="T65" fmla="*/ 109 h 115"/>
                <a:gd name="T66" fmla="*/ 27 w 106"/>
                <a:gd name="T67" fmla="*/ 112 h 115"/>
                <a:gd name="T68" fmla="*/ 31 w 106"/>
                <a:gd name="T69" fmla="*/ 114 h 115"/>
                <a:gd name="T70" fmla="*/ 36 w 106"/>
                <a:gd name="T71" fmla="*/ 114 h 115"/>
                <a:gd name="T72" fmla="*/ 57 w 106"/>
                <a:gd name="T73" fmla="*/ 105 h 115"/>
                <a:gd name="T74" fmla="*/ 67 w 106"/>
                <a:gd name="T75" fmla="*/ 97 h 1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6"/>
                <a:gd name="T115" fmla="*/ 0 h 115"/>
                <a:gd name="T116" fmla="*/ 106 w 106"/>
                <a:gd name="T117" fmla="*/ 115 h 11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6" h="115">
                  <a:moveTo>
                    <a:pt x="67" y="97"/>
                  </a:moveTo>
                  <a:lnTo>
                    <a:pt x="67" y="96"/>
                  </a:lnTo>
                  <a:lnTo>
                    <a:pt x="55" y="85"/>
                  </a:lnTo>
                  <a:lnTo>
                    <a:pt x="52" y="84"/>
                  </a:lnTo>
                  <a:lnTo>
                    <a:pt x="51" y="81"/>
                  </a:lnTo>
                  <a:lnTo>
                    <a:pt x="52" y="78"/>
                  </a:lnTo>
                  <a:lnTo>
                    <a:pt x="52" y="81"/>
                  </a:lnTo>
                  <a:lnTo>
                    <a:pt x="52" y="70"/>
                  </a:lnTo>
                  <a:lnTo>
                    <a:pt x="58" y="67"/>
                  </a:lnTo>
                  <a:lnTo>
                    <a:pt x="60" y="64"/>
                  </a:lnTo>
                  <a:lnTo>
                    <a:pt x="67" y="64"/>
                  </a:lnTo>
                  <a:lnTo>
                    <a:pt x="72" y="61"/>
                  </a:lnTo>
                  <a:lnTo>
                    <a:pt x="72" y="60"/>
                  </a:lnTo>
                  <a:lnTo>
                    <a:pt x="84" y="49"/>
                  </a:lnTo>
                  <a:lnTo>
                    <a:pt x="88" y="48"/>
                  </a:lnTo>
                  <a:lnTo>
                    <a:pt x="90" y="46"/>
                  </a:lnTo>
                  <a:lnTo>
                    <a:pt x="90" y="37"/>
                  </a:lnTo>
                  <a:lnTo>
                    <a:pt x="88" y="34"/>
                  </a:lnTo>
                  <a:lnTo>
                    <a:pt x="90" y="31"/>
                  </a:lnTo>
                  <a:lnTo>
                    <a:pt x="102" y="15"/>
                  </a:lnTo>
                  <a:lnTo>
                    <a:pt x="105" y="15"/>
                  </a:lnTo>
                  <a:lnTo>
                    <a:pt x="106" y="15"/>
                  </a:lnTo>
                  <a:lnTo>
                    <a:pt x="105" y="9"/>
                  </a:lnTo>
                  <a:lnTo>
                    <a:pt x="102" y="7"/>
                  </a:lnTo>
                  <a:lnTo>
                    <a:pt x="99" y="4"/>
                  </a:lnTo>
                  <a:lnTo>
                    <a:pt x="96" y="0"/>
                  </a:lnTo>
                  <a:lnTo>
                    <a:pt x="93" y="3"/>
                  </a:lnTo>
                  <a:lnTo>
                    <a:pt x="87" y="13"/>
                  </a:lnTo>
                  <a:lnTo>
                    <a:pt x="78" y="21"/>
                  </a:lnTo>
                  <a:lnTo>
                    <a:pt x="64" y="22"/>
                  </a:lnTo>
                  <a:lnTo>
                    <a:pt x="63" y="25"/>
                  </a:lnTo>
                  <a:lnTo>
                    <a:pt x="64" y="36"/>
                  </a:lnTo>
                  <a:lnTo>
                    <a:pt x="52" y="36"/>
                  </a:lnTo>
                  <a:lnTo>
                    <a:pt x="48" y="33"/>
                  </a:lnTo>
                  <a:lnTo>
                    <a:pt x="42" y="31"/>
                  </a:lnTo>
                  <a:lnTo>
                    <a:pt x="13" y="55"/>
                  </a:lnTo>
                  <a:lnTo>
                    <a:pt x="9" y="57"/>
                  </a:lnTo>
                  <a:lnTo>
                    <a:pt x="0" y="67"/>
                  </a:lnTo>
                  <a:lnTo>
                    <a:pt x="0" y="69"/>
                  </a:lnTo>
                  <a:lnTo>
                    <a:pt x="3" y="72"/>
                  </a:lnTo>
                  <a:lnTo>
                    <a:pt x="4" y="75"/>
                  </a:lnTo>
                  <a:lnTo>
                    <a:pt x="9" y="73"/>
                  </a:lnTo>
                  <a:lnTo>
                    <a:pt x="16" y="75"/>
                  </a:lnTo>
                  <a:lnTo>
                    <a:pt x="18" y="76"/>
                  </a:lnTo>
                  <a:lnTo>
                    <a:pt x="15" y="93"/>
                  </a:lnTo>
                  <a:lnTo>
                    <a:pt x="15" y="94"/>
                  </a:lnTo>
                  <a:lnTo>
                    <a:pt x="18" y="94"/>
                  </a:lnTo>
                  <a:lnTo>
                    <a:pt x="13" y="97"/>
                  </a:lnTo>
                  <a:lnTo>
                    <a:pt x="12" y="97"/>
                  </a:lnTo>
                  <a:lnTo>
                    <a:pt x="10" y="99"/>
                  </a:lnTo>
                  <a:lnTo>
                    <a:pt x="9" y="105"/>
                  </a:lnTo>
                  <a:lnTo>
                    <a:pt x="6" y="108"/>
                  </a:lnTo>
                  <a:lnTo>
                    <a:pt x="12" y="108"/>
                  </a:lnTo>
                  <a:lnTo>
                    <a:pt x="15" y="108"/>
                  </a:lnTo>
                  <a:lnTo>
                    <a:pt x="15" y="109"/>
                  </a:lnTo>
                  <a:lnTo>
                    <a:pt x="13" y="111"/>
                  </a:lnTo>
                  <a:lnTo>
                    <a:pt x="12" y="111"/>
                  </a:lnTo>
                  <a:lnTo>
                    <a:pt x="12" y="112"/>
                  </a:lnTo>
                  <a:lnTo>
                    <a:pt x="13" y="112"/>
                  </a:lnTo>
                  <a:lnTo>
                    <a:pt x="15" y="115"/>
                  </a:lnTo>
                  <a:lnTo>
                    <a:pt x="18" y="115"/>
                  </a:lnTo>
                  <a:lnTo>
                    <a:pt x="19" y="114"/>
                  </a:lnTo>
                  <a:lnTo>
                    <a:pt x="21" y="114"/>
                  </a:lnTo>
                  <a:lnTo>
                    <a:pt x="22" y="111"/>
                  </a:lnTo>
                  <a:lnTo>
                    <a:pt x="21" y="109"/>
                  </a:lnTo>
                  <a:lnTo>
                    <a:pt x="22" y="109"/>
                  </a:lnTo>
                  <a:lnTo>
                    <a:pt x="25" y="112"/>
                  </a:lnTo>
                  <a:lnTo>
                    <a:pt x="27" y="112"/>
                  </a:lnTo>
                  <a:lnTo>
                    <a:pt x="30" y="114"/>
                  </a:lnTo>
                  <a:lnTo>
                    <a:pt x="31" y="114"/>
                  </a:lnTo>
                  <a:lnTo>
                    <a:pt x="34" y="112"/>
                  </a:lnTo>
                  <a:lnTo>
                    <a:pt x="36" y="114"/>
                  </a:lnTo>
                  <a:lnTo>
                    <a:pt x="48" y="105"/>
                  </a:lnTo>
                  <a:lnTo>
                    <a:pt x="57" y="105"/>
                  </a:lnTo>
                  <a:lnTo>
                    <a:pt x="63" y="103"/>
                  </a:lnTo>
                  <a:lnTo>
                    <a:pt x="67" y="97"/>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17" name="Freeform 991"/>
            <p:cNvSpPr>
              <a:spLocks/>
            </p:cNvSpPr>
            <p:nvPr/>
          </p:nvSpPr>
          <p:spPr bwMode="auto">
            <a:xfrm>
              <a:off x="3076" y="1804"/>
              <a:ext cx="159" cy="110"/>
            </a:xfrm>
            <a:custGeom>
              <a:avLst/>
              <a:gdLst>
                <a:gd name="T0" fmla="*/ 136 w 159"/>
                <a:gd name="T1" fmla="*/ 107 h 110"/>
                <a:gd name="T2" fmla="*/ 121 w 159"/>
                <a:gd name="T3" fmla="*/ 101 h 110"/>
                <a:gd name="T4" fmla="*/ 114 w 159"/>
                <a:gd name="T5" fmla="*/ 100 h 110"/>
                <a:gd name="T6" fmla="*/ 48 w 159"/>
                <a:gd name="T7" fmla="*/ 106 h 110"/>
                <a:gd name="T8" fmla="*/ 46 w 159"/>
                <a:gd name="T9" fmla="*/ 100 h 110"/>
                <a:gd name="T10" fmla="*/ 38 w 159"/>
                <a:gd name="T11" fmla="*/ 92 h 110"/>
                <a:gd name="T12" fmla="*/ 38 w 159"/>
                <a:gd name="T13" fmla="*/ 85 h 110"/>
                <a:gd name="T14" fmla="*/ 26 w 159"/>
                <a:gd name="T15" fmla="*/ 85 h 110"/>
                <a:gd name="T16" fmla="*/ 20 w 159"/>
                <a:gd name="T17" fmla="*/ 75 h 110"/>
                <a:gd name="T18" fmla="*/ 15 w 159"/>
                <a:gd name="T19" fmla="*/ 72 h 110"/>
                <a:gd name="T20" fmla="*/ 9 w 159"/>
                <a:gd name="T21" fmla="*/ 58 h 110"/>
                <a:gd name="T22" fmla="*/ 0 w 159"/>
                <a:gd name="T23" fmla="*/ 52 h 110"/>
                <a:gd name="T24" fmla="*/ 24 w 159"/>
                <a:gd name="T25" fmla="*/ 30 h 110"/>
                <a:gd name="T26" fmla="*/ 29 w 159"/>
                <a:gd name="T27" fmla="*/ 21 h 110"/>
                <a:gd name="T28" fmla="*/ 30 w 159"/>
                <a:gd name="T29" fmla="*/ 16 h 110"/>
                <a:gd name="T30" fmla="*/ 38 w 159"/>
                <a:gd name="T31" fmla="*/ 10 h 110"/>
                <a:gd name="T32" fmla="*/ 44 w 159"/>
                <a:gd name="T33" fmla="*/ 7 h 110"/>
                <a:gd name="T34" fmla="*/ 73 w 159"/>
                <a:gd name="T35" fmla="*/ 6 h 110"/>
                <a:gd name="T36" fmla="*/ 84 w 159"/>
                <a:gd name="T37" fmla="*/ 7 h 110"/>
                <a:gd name="T38" fmla="*/ 94 w 159"/>
                <a:gd name="T39" fmla="*/ 6 h 110"/>
                <a:gd name="T40" fmla="*/ 109 w 159"/>
                <a:gd name="T41" fmla="*/ 0 h 110"/>
                <a:gd name="T42" fmla="*/ 121 w 159"/>
                <a:gd name="T43" fmla="*/ 16 h 110"/>
                <a:gd name="T44" fmla="*/ 133 w 159"/>
                <a:gd name="T45" fmla="*/ 49 h 110"/>
                <a:gd name="T46" fmla="*/ 133 w 159"/>
                <a:gd name="T47" fmla="*/ 67 h 110"/>
                <a:gd name="T48" fmla="*/ 141 w 159"/>
                <a:gd name="T49" fmla="*/ 73 h 110"/>
                <a:gd name="T50" fmla="*/ 147 w 159"/>
                <a:gd name="T51" fmla="*/ 70 h 110"/>
                <a:gd name="T52" fmla="*/ 157 w 159"/>
                <a:gd name="T53" fmla="*/ 69 h 110"/>
                <a:gd name="T54" fmla="*/ 159 w 159"/>
                <a:gd name="T55" fmla="*/ 72 h 110"/>
                <a:gd name="T56" fmla="*/ 156 w 159"/>
                <a:gd name="T57" fmla="*/ 83 h 110"/>
                <a:gd name="T58" fmla="*/ 145 w 159"/>
                <a:gd name="T59" fmla="*/ 91 h 110"/>
                <a:gd name="T60" fmla="*/ 147 w 159"/>
                <a:gd name="T61" fmla="*/ 86 h 110"/>
                <a:gd name="T62" fmla="*/ 148 w 159"/>
                <a:gd name="T63" fmla="*/ 79 h 110"/>
                <a:gd name="T64" fmla="*/ 142 w 159"/>
                <a:gd name="T65" fmla="*/ 107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110"/>
                <a:gd name="T101" fmla="*/ 159 w 159"/>
                <a:gd name="T102" fmla="*/ 110 h 1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110">
                  <a:moveTo>
                    <a:pt x="142" y="107"/>
                  </a:moveTo>
                  <a:lnTo>
                    <a:pt x="136" y="107"/>
                  </a:lnTo>
                  <a:lnTo>
                    <a:pt x="130" y="103"/>
                  </a:lnTo>
                  <a:lnTo>
                    <a:pt x="121" y="101"/>
                  </a:lnTo>
                  <a:lnTo>
                    <a:pt x="120" y="100"/>
                  </a:lnTo>
                  <a:lnTo>
                    <a:pt x="114" y="100"/>
                  </a:lnTo>
                  <a:lnTo>
                    <a:pt x="88" y="110"/>
                  </a:lnTo>
                  <a:lnTo>
                    <a:pt x="48" y="106"/>
                  </a:lnTo>
                  <a:lnTo>
                    <a:pt x="45" y="103"/>
                  </a:lnTo>
                  <a:lnTo>
                    <a:pt x="46" y="100"/>
                  </a:lnTo>
                  <a:lnTo>
                    <a:pt x="39" y="97"/>
                  </a:lnTo>
                  <a:lnTo>
                    <a:pt x="38" y="92"/>
                  </a:lnTo>
                  <a:lnTo>
                    <a:pt x="41" y="89"/>
                  </a:lnTo>
                  <a:lnTo>
                    <a:pt x="38" y="85"/>
                  </a:lnTo>
                  <a:lnTo>
                    <a:pt x="35" y="88"/>
                  </a:lnTo>
                  <a:lnTo>
                    <a:pt x="26" y="85"/>
                  </a:lnTo>
                  <a:lnTo>
                    <a:pt x="21" y="82"/>
                  </a:lnTo>
                  <a:lnTo>
                    <a:pt x="20" y="75"/>
                  </a:lnTo>
                  <a:lnTo>
                    <a:pt x="18" y="73"/>
                  </a:lnTo>
                  <a:lnTo>
                    <a:pt x="15" y="72"/>
                  </a:lnTo>
                  <a:lnTo>
                    <a:pt x="12" y="67"/>
                  </a:lnTo>
                  <a:lnTo>
                    <a:pt x="9" y="58"/>
                  </a:lnTo>
                  <a:lnTo>
                    <a:pt x="6" y="55"/>
                  </a:lnTo>
                  <a:lnTo>
                    <a:pt x="0" y="52"/>
                  </a:lnTo>
                  <a:lnTo>
                    <a:pt x="15" y="46"/>
                  </a:lnTo>
                  <a:lnTo>
                    <a:pt x="24" y="30"/>
                  </a:lnTo>
                  <a:lnTo>
                    <a:pt x="27" y="25"/>
                  </a:lnTo>
                  <a:lnTo>
                    <a:pt x="29" y="21"/>
                  </a:lnTo>
                  <a:lnTo>
                    <a:pt x="30" y="18"/>
                  </a:lnTo>
                  <a:lnTo>
                    <a:pt x="30" y="16"/>
                  </a:lnTo>
                  <a:lnTo>
                    <a:pt x="33" y="13"/>
                  </a:lnTo>
                  <a:lnTo>
                    <a:pt x="38" y="10"/>
                  </a:lnTo>
                  <a:lnTo>
                    <a:pt x="41" y="10"/>
                  </a:lnTo>
                  <a:lnTo>
                    <a:pt x="44" y="7"/>
                  </a:lnTo>
                  <a:lnTo>
                    <a:pt x="45" y="6"/>
                  </a:lnTo>
                  <a:lnTo>
                    <a:pt x="73" y="6"/>
                  </a:lnTo>
                  <a:lnTo>
                    <a:pt x="79" y="10"/>
                  </a:lnTo>
                  <a:lnTo>
                    <a:pt x="84" y="7"/>
                  </a:lnTo>
                  <a:lnTo>
                    <a:pt x="90" y="6"/>
                  </a:lnTo>
                  <a:lnTo>
                    <a:pt x="94" y="6"/>
                  </a:lnTo>
                  <a:lnTo>
                    <a:pt x="105" y="0"/>
                  </a:lnTo>
                  <a:lnTo>
                    <a:pt x="109" y="0"/>
                  </a:lnTo>
                  <a:lnTo>
                    <a:pt x="120" y="10"/>
                  </a:lnTo>
                  <a:lnTo>
                    <a:pt x="121" y="16"/>
                  </a:lnTo>
                  <a:lnTo>
                    <a:pt x="132" y="34"/>
                  </a:lnTo>
                  <a:lnTo>
                    <a:pt x="133" y="49"/>
                  </a:lnTo>
                  <a:lnTo>
                    <a:pt x="133" y="55"/>
                  </a:lnTo>
                  <a:lnTo>
                    <a:pt x="133" y="67"/>
                  </a:lnTo>
                  <a:lnTo>
                    <a:pt x="136" y="67"/>
                  </a:lnTo>
                  <a:lnTo>
                    <a:pt x="141" y="73"/>
                  </a:lnTo>
                  <a:lnTo>
                    <a:pt x="144" y="72"/>
                  </a:lnTo>
                  <a:lnTo>
                    <a:pt x="147" y="70"/>
                  </a:lnTo>
                  <a:lnTo>
                    <a:pt x="154" y="69"/>
                  </a:lnTo>
                  <a:lnTo>
                    <a:pt x="157" y="69"/>
                  </a:lnTo>
                  <a:lnTo>
                    <a:pt x="159" y="69"/>
                  </a:lnTo>
                  <a:lnTo>
                    <a:pt x="159" y="72"/>
                  </a:lnTo>
                  <a:lnTo>
                    <a:pt x="159" y="80"/>
                  </a:lnTo>
                  <a:lnTo>
                    <a:pt x="156" y="83"/>
                  </a:lnTo>
                  <a:lnTo>
                    <a:pt x="153" y="83"/>
                  </a:lnTo>
                  <a:lnTo>
                    <a:pt x="145" y="91"/>
                  </a:lnTo>
                  <a:lnTo>
                    <a:pt x="145" y="89"/>
                  </a:lnTo>
                  <a:lnTo>
                    <a:pt x="147" y="86"/>
                  </a:lnTo>
                  <a:lnTo>
                    <a:pt x="148" y="83"/>
                  </a:lnTo>
                  <a:lnTo>
                    <a:pt x="148" y="79"/>
                  </a:lnTo>
                  <a:lnTo>
                    <a:pt x="145" y="79"/>
                  </a:lnTo>
                  <a:lnTo>
                    <a:pt x="142" y="107"/>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18" name="Freeform 992"/>
            <p:cNvSpPr>
              <a:spLocks/>
            </p:cNvSpPr>
            <p:nvPr/>
          </p:nvSpPr>
          <p:spPr bwMode="auto">
            <a:xfrm>
              <a:off x="3103" y="1510"/>
              <a:ext cx="22" cy="21"/>
            </a:xfrm>
            <a:custGeom>
              <a:avLst/>
              <a:gdLst>
                <a:gd name="T0" fmla="*/ 19 w 22"/>
                <a:gd name="T1" fmla="*/ 0 h 21"/>
                <a:gd name="T2" fmla="*/ 9 w 22"/>
                <a:gd name="T3" fmla="*/ 0 h 21"/>
                <a:gd name="T4" fmla="*/ 6 w 22"/>
                <a:gd name="T5" fmla="*/ 3 h 21"/>
                <a:gd name="T6" fmla="*/ 5 w 22"/>
                <a:gd name="T7" fmla="*/ 3 h 21"/>
                <a:gd name="T8" fmla="*/ 3 w 22"/>
                <a:gd name="T9" fmla="*/ 5 h 21"/>
                <a:gd name="T10" fmla="*/ 0 w 22"/>
                <a:gd name="T11" fmla="*/ 3 h 21"/>
                <a:gd name="T12" fmla="*/ 0 w 22"/>
                <a:gd name="T13" fmla="*/ 11 h 21"/>
                <a:gd name="T14" fmla="*/ 3 w 22"/>
                <a:gd name="T15" fmla="*/ 12 h 21"/>
                <a:gd name="T16" fmla="*/ 5 w 22"/>
                <a:gd name="T17" fmla="*/ 14 h 21"/>
                <a:gd name="T18" fmla="*/ 5 w 22"/>
                <a:gd name="T19" fmla="*/ 17 h 21"/>
                <a:gd name="T20" fmla="*/ 3 w 22"/>
                <a:gd name="T21" fmla="*/ 18 h 21"/>
                <a:gd name="T22" fmla="*/ 3 w 22"/>
                <a:gd name="T23" fmla="*/ 21 h 21"/>
                <a:gd name="T24" fmla="*/ 8 w 22"/>
                <a:gd name="T25" fmla="*/ 14 h 21"/>
                <a:gd name="T26" fmla="*/ 8 w 22"/>
                <a:gd name="T27" fmla="*/ 11 h 21"/>
                <a:gd name="T28" fmla="*/ 12 w 22"/>
                <a:gd name="T29" fmla="*/ 12 h 21"/>
                <a:gd name="T30" fmla="*/ 14 w 22"/>
                <a:gd name="T31" fmla="*/ 12 h 21"/>
                <a:gd name="T32" fmla="*/ 15 w 22"/>
                <a:gd name="T33" fmla="*/ 11 h 21"/>
                <a:gd name="T34" fmla="*/ 17 w 22"/>
                <a:gd name="T35" fmla="*/ 9 h 21"/>
                <a:gd name="T36" fmla="*/ 19 w 22"/>
                <a:gd name="T37" fmla="*/ 8 h 21"/>
                <a:gd name="T38" fmla="*/ 21 w 22"/>
                <a:gd name="T39" fmla="*/ 6 h 21"/>
                <a:gd name="T40" fmla="*/ 22 w 22"/>
                <a:gd name="T41" fmla="*/ 5 h 21"/>
                <a:gd name="T42" fmla="*/ 19 w 22"/>
                <a:gd name="T43" fmla="*/ 2 h 21"/>
                <a:gd name="T44" fmla="*/ 19 w 22"/>
                <a:gd name="T45" fmla="*/ 0 h 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
                <a:gd name="T70" fmla="*/ 0 h 21"/>
                <a:gd name="T71" fmla="*/ 22 w 22"/>
                <a:gd name="T72" fmla="*/ 21 h 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 h="21">
                  <a:moveTo>
                    <a:pt x="19" y="0"/>
                  </a:moveTo>
                  <a:lnTo>
                    <a:pt x="9" y="0"/>
                  </a:lnTo>
                  <a:lnTo>
                    <a:pt x="6" y="3"/>
                  </a:lnTo>
                  <a:lnTo>
                    <a:pt x="5" y="3"/>
                  </a:lnTo>
                  <a:lnTo>
                    <a:pt x="3" y="5"/>
                  </a:lnTo>
                  <a:lnTo>
                    <a:pt x="0" y="3"/>
                  </a:lnTo>
                  <a:lnTo>
                    <a:pt x="0" y="11"/>
                  </a:lnTo>
                  <a:lnTo>
                    <a:pt x="3" y="12"/>
                  </a:lnTo>
                  <a:lnTo>
                    <a:pt x="5" y="14"/>
                  </a:lnTo>
                  <a:lnTo>
                    <a:pt x="5" y="17"/>
                  </a:lnTo>
                  <a:lnTo>
                    <a:pt x="3" y="18"/>
                  </a:lnTo>
                  <a:lnTo>
                    <a:pt x="3" y="21"/>
                  </a:lnTo>
                  <a:lnTo>
                    <a:pt x="8" y="14"/>
                  </a:lnTo>
                  <a:lnTo>
                    <a:pt x="8" y="11"/>
                  </a:lnTo>
                  <a:lnTo>
                    <a:pt x="12" y="12"/>
                  </a:lnTo>
                  <a:lnTo>
                    <a:pt x="14" y="12"/>
                  </a:lnTo>
                  <a:lnTo>
                    <a:pt x="15" y="11"/>
                  </a:lnTo>
                  <a:lnTo>
                    <a:pt x="17" y="9"/>
                  </a:lnTo>
                  <a:lnTo>
                    <a:pt x="19" y="8"/>
                  </a:lnTo>
                  <a:lnTo>
                    <a:pt x="21" y="6"/>
                  </a:lnTo>
                  <a:lnTo>
                    <a:pt x="22" y="5"/>
                  </a:lnTo>
                  <a:lnTo>
                    <a:pt x="19" y="2"/>
                  </a:lnTo>
                  <a:lnTo>
                    <a:pt x="19"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19" name="Freeform 993"/>
            <p:cNvSpPr>
              <a:spLocks/>
            </p:cNvSpPr>
            <p:nvPr/>
          </p:nvSpPr>
          <p:spPr bwMode="auto">
            <a:xfrm>
              <a:off x="3106" y="1495"/>
              <a:ext cx="15" cy="12"/>
            </a:xfrm>
            <a:custGeom>
              <a:avLst/>
              <a:gdLst>
                <a:gd name="T0" fmla="*/ 6 w 15"/>
                <a:gd name="T1" fmla="*/ 5 h 12"/>
                <a:gd name="T2" fmla="*/ 2 w 15"/>
                <a:gd name="T3" fmla="*/ 5 h 12"/>
                <a:gd name="T4" fmla="*/ 0 w 15"/>
                <a:gd name="T5" fmla="*/ 6 h 12"/>
                <a:gd name="T6" fmla="*/ 2 w 15"/>
                <a:gd name="T7" fmla="*/ 6 h 12"/>
                <a:gd name="T8" fmla="*/ 5 w 15"/>
                <a:gd name="T9" fmla="*/ 6 h 12"/>
                <a:gd name="T10" fmla="*/ 6 w 15"/>
                <a:gd name="T11" fmla="*/ 12 h 12"/>
                <a:gd name="T12" fmla="*/ 9 w 15"/>
                <a:gd name="T13" fmla="*/ 12 h 12"/>
                <a:gd name="T14" fmla="*/ 11 w 15"/>
                <a:gd name="T15" fmla="*/ 9 h 12"/>
                <a:gd name="T16" fmla="*/ 15 w 15"/>
                <a:gd name="T17" fmla="*/ 8 h 12"/>
                <a:gd name="T18" fmla="*/ 15 w 15"/>
                <a:gd name="T19" fmla="*/ 5 h 12"/>
                <a:gd name="T20" fmla="*/ 14 w 15"/>
                <a:gd name="T21" fmla="*/ 2 h 12"/>
                <a:gd name="T22" fmla="*/ 12 w 15"/>
                <a:gd name="T23" fmla="*/ 2 h 12"/>
                <a:gd name="T24" fmla="*/ 11 w 15"/>
                <a:gd name="T25" fmla="*/ 0 h 12"/>
                <a:gd name="T26" fmla="*/ 9 w 15"/>
                <a:gd name="T27" fmla="*/ 0 h 12"/>
                <a:gd name="T28" fmla="*/ 8 w 15"/>
                <a:gd name="T29" fmla="*/ 3 h 12"/>
                <a:gd name="T30" fmla="*/ 6 w 15"/>
                <a:gd name="T31" fmla="*/ 5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12"/>
                <a:gd name="T50" fmla="*/ 15 w 15"/>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12">
                  <a:moveTo>
                    <a:pt x="6" y="5"/>
                  </a:moveTo>
                  <a:lnTo>
                    <a:pt x="2" y="5"/>
                  </a:lnTo>
                  <a:lnTo>
                    <a:pt x="0" y="6"/>
                  </a:lnTo>
                  <a:lnTo>
                    <a:pt x="2" y="6"/>
                  </a:lnTo>
                  <a:lnTo>
                    <a:pt x="5" y="6"/>
                  </a:lnTo>
                  <a:lnTo>
                    <a:pt x="6" y="12"/>
                  </a:lnTo>
                  <a:lnTo>
                    <a:pt x="9" y="12"/>
                  </a:lnTo>
                  <a:lnTo>
                    <a:pt x="11" y="9"/>
                  </a:lnTo>
                  <a:lnTo>
                    <a:pt x="15" y="8"/>
                  </a:lnTo>
                  <a:lnTo>
                    <a:pt x="15" y="5"/>
                  </a:lnTo>
                  <a:lnTo>
                    <a:pt x="14" y="2"/>
                  </a:lnTo>
                  <a:lnTo>
                    <a:pt x="12" y="2"/>
                  </a:lnTo>
                  <a:lnTo>
                    <a:pt x="11" y="0"/>
                  </a:lnTo>
                  <a:lnTo>
                    <a:pt x="9" y="0"/>
                  </a:lnTo>
                  <a:lnTo>
                    <a:pt x="8" y="3"/>
                  </a:lnTo>
                  <a:lnTo>
                    <a:pt x="6" y="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20" name="Freeform 994"/>
            <p:cNvSpPr>
              <a:spLocks/>
            </p:cNvSpPr>
            <p:nvPr/>
          </p:nvSpPr>
          <p:spPr bwMode="auto">
            <a:xfrm>
              <a:off x="3130" y="1476"/>
              <a:ext cx="81" cy="67"/>
            </a:xfrm>
            <a:custGeom>
              <a:avLst/>
              <a:gdLst>
                <a:gd name="T0" fmla="*/ 37 w 81"/>
                <a:gd name="T1" fmla="*/ 0 h 67"/>
                <a:gd name="T2" fmla="*/ 42 w 81"/>
                <a:gd name="T3" fmla="*/ 1 h 67"/>
                <a:gd name="T4" fmla="*/ 55 w 81"/>
                <a:gd name="T5" fmla="*/ 6 h 67"/>
                <a:gd name="T6" fmla="*/ 72 w 81"/>
                <a:gd name="T7" fmla="*/ 7 h 67"/>
                <a:gd name="T8" fmla="*/ 76 w 81"/>
                <a:gd name="T9" fmla="*/ 4 h 67"/>
                <a:gd name="T10" fmla="*/ 81 w 81"/>
                <a:gd name="T11" fmla="*/ 6 h 67"/>
                <a:gd name="T12" fmla="*/ 81 w 81"/>
                <a:gd name="T13" fmla="*/ 12 h 67"/>
                <a:gd name="T14" fmla="*/ 72 w 81"/>
                <a:gd name="T15" fmla="*/ 24 h 67"/>
                <a:gd name="T16" fmla="*/ 72 w 81"/>
                <a:gd name="T17" fmla="*/ 33 h 67"/>
                <a:gd name="T18" fmla="*/ 73 w 81"/>
                <a:gd name="T19" fmla="*/ 39 h 67"/>
                <a:gd name="T20" fmla="*/ 69 w 81"/>
                <a:gd name="T21" fmla="*/ 45 h 67"/>
                <a:gd name="T22" fmla="*/ 69 w 81"/>
                <a:gd name="T23" fmla="*/ 49 h 67"/>
                <a:gd name="T24" fmla="*/ 79 w 81"/>
                <a:gd name="T25" fmla="*/ 54 h 67"/>
                <a:gd name="T26" fmla="*/ 76 w 81"/>
                <a:gd name="T27" fmla="*/ 58 h 67"/>
                <a:gd name="T28" fmla="*/ 70 w 81"/>
                <a:gd name="T29" fmla="*/ 58 h 67"/>
                <a:gd name="T30" fmla="*/ 67 w 81"/>
                <a:gd name="T31" fmla="*/ 67 h 67"/>
                <a:gd name="T32" fmla="*/ 58 w 81"/>
                <a:gd name="T33" fmla="*/ 66 h 67"/>
                <a:gd name="T34" fmla="*/ 52 w 81"/>
                <a:gd name="T35" fmla="*/ 67 h 67"/>
                <a:gd name="T36" fmla="*/ 45 w 81"/>
                <a:gd name="T37" fmla="*/ 58 h 67"/>
                <a:gd name="T38" fmla="*/ 36 w 81"/>
                <a:gd name="T39" fmla="*/ 54 h 67"/>
                <a:gd name="T40" fmla="*/ 24 w 81"/>
                <a:gd name="T41" fmla="*/ 54 h 67"/>
                <a:gd name="T42" fmla="*/ 16 w 81"/>
                <a:gd name="T43" fmla="*/ 57 h 67"/>
                <a:gd name="T44" fmla="*/ 18 w 81"/>
                <a:gd name="T45" fmla="*/ 43 h 67"/>
                <a:gd name="T46" fmla="*/ 13 w 81"/>
                <a:gd name="T47" fmla="*/ 42 h 67"/>
                <a:gd name="T48" fmla="*/ 10 w 81"/>
                <a:gd name="T49" fmla="*/ 45 h 67"/>
                <a:gd name="T50" fmla="*/ 6 w 81"/>
                <a:gd name="T51" fmla="*/ 43 h 67"/>
                <a:gd name="T52" fmla="*/ 3 w 81"/>
                <a:gd name="T53" fmla="*/ 39 h 67"/>
                <a:gd name="T54" fmla="*/ 0 w 81"/>
                <a:gd name="T55" fmla="*/ 33 h 67"/>
                <a:gd name="T56" fmla="*/ 4 w 81"/>
                <a:gd name="T57" fmla="*/ 30 h 67"/>
                <a:gd name="T58" fmla="*/ 0 w 81"/>
                <a:gd name="T59" fmla="*/ 28 h 67"/>
                <a:gd name="T60" fmla="*/ 1 w 81"/>
                <a:gd name="T61" fmla="*/ 22 h 67"/>
                <a:gd name="T62" fmla="*/ 0 w 81"/>
                <a:gd name="T63" fmla="*/ 15 h 67"/>
                <a:gd name="T64" fmla="*/ 10 w 81"/>
                <a:gd name="T65" fmla="*/ 12 h 67"/>
                <a:gd name="T66" fmla="*/ 12 w 81"/>
                <a:gd name="T67" fmla="*/ 9 h 67"/>
                <a:gd name="T68" fmla="*/ 16 w 81"/>
                <a:gd name="T69" fmla="*/ 6 h 67"/>
                <a:gd name="T70" fmla="*/ 22 w 81"/>
                <a:gd name="T71" fmla="*/ 3 h 67"/>
                <a:gd name="T72" fmla="*/ 33 w 81"/>
                <a:gd name="T73" fmla="*/ 4 h 67"/>
                <a:gd name="T74" fmla="*/ 33 w 81"/>
                <a:gd name="T75" fmla="*/ 1 h 6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
                <a:gd name="T115" fmla="*/ 0 h 67"/>
                <a:gd name="T116" fmla="*/ 81 w 81"/>
                <a:gd name="T117" fmla="*/ 67 h 6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 h="67">
                  <a:moveTo>
                    <a:pt x="36" y="1"/>
                  </a:moveTo>
                  <a:lnTo>
                    <a:pt x="37" y="0"/>
                  </a:lnTo>
                  <a:lnTo>
                    <a:pt x="39" y="3"/>
                  </a:lnTo>
                  <a:lnTo>
                    <a:pt x="42" y="1"/>
                  </a:lnTo>
                  <a:lnTo>
                    <a:pt x="54" y="4"/>
                  </a:lnTo>
                  <a:lnTo>
                    <a:pt x="55" y="6"/>
                  </a:lnTo>
                  <a:lnTo>
                    <a:pt x="60" y="7"/>
                  </a:lnTo>
                  <a:lnTo>
                    <a:pt x="72" y="7"/>
                  </a:lnTo>
                  <a:lnTo>
                    <a:pt x="76" y="6"/>
                  </a:lnTo>
                  <a:lnTo>
                    <a:pt x="76" y="4"/>
                  </a:lnTo>
                  <a:lnTo>
                    <a:pt x="79" y="4"/>
                  </a:lnTo>
                  <a:lnTo>
                    <a:pt x="81" y="6"/>
                  </a:lnTo>
                  <a:lnTo>
                    <a:pt x="81" y="9"/>
                  </a:lnTo>
                  <a:lnTo>
                    <a:pt x="81" y="12"/>
                  </a:lnTo>
                  <a:lnTo>
                    <a:pt x="76" y="15"/>
                  </a:lnTo>
                  <a:lnTo>
                    <a:pt x="72" y="24"/>
                  </a:lnTo>
                  <a:lnTo>
                    <a:pt x="73" y="28"/>
                  </a:lnTo>
                  <a:lnTo>
                    <a:pt x="72" y="33"/>
                  </a:lnTo>
                  <a:lnTo>
                    <a:pt x="73" y="37"/>
                  </a:lnTo>
                  <a:lnTo>
                    <a:pt x="73" y="39"/>
                  </a:lnTo>
                  <a:lnTo>
                    <a:pt x="73" y="40"/>
                  </a:lnTo>
                  <a:lnTo>
                    <a:pt x="69" y="45"/>
                  </a:lnTo>
                  <a:lnTo>
                    <a:pt x="67" y="46"/>
                  </a:lnTo>
                  <a:lnTo>
                    <a:pt x="69" y="49"/>
                  </a:lnTo>
                  <a:lnTo>
                    <a:pt x="76" y="49"/>
                  </a:lnTo>
                  <a:lnTo>
                    <a:pt x="79" y="54"/>
                  </a:lnTo>
                  <a:lnTo>
                    <a:pt x="79" y="58"/>
                  </a:lnTo>
                  <a:lnTo>
                    <a:pt x="76" y="58"/>
                  </a:lnTo>
                  <a:lnTo>
                    <a:pt x="70" y="54"/>
                  </a:lnTo>
                  <a:lnTo>
                    <a:pt x="70" y="58"/>
                  </a:lnTo>
                  <a:lnTo>
                    <a:pt x="67" y="64"/>
                  </a:lnTo>
                  <a:lnTo>
                    <a:pt x="67" y="67"/>
                  </a:lnTo>
                  <a:lnTo>
                    <a:pt x="63" y="66"/>
                  </a:lnTo>
                  <a:lnTo>
                    <a:pt x="58" y="66"/>
                  </a:lnTo>
                  <a:lnTo>
                    <a:pt x="55" y="67"/>
                  </a:lnTo>
                  <a:lnTo>
                    <a:pt x="52" y="67"/>
                  </a:lnTo>
                  <a:lnTo>
                    <a:pt x="46" y="61"/>
                  </a:lnTo>
                  <a:lnTo>
                    <a:pt x="45" y="58"/>
                  </a:lnTo>
                  <a:lnTo>
                    <a:pt x="40" y="57"/>
                  </a:lnTo>
                  <a:lnTo>
                    <a:pt x="36" y="54"/>
                  </a:lnTo>
                  <a:lnTo>
                    <a:pt x="31" y="52"/>
                  </a:lnTo>
                  <a:lnTo>
                    <a:pt x="24" y="54"/>
                  </a:lnTo>
                  <a:lnTo>
                    <a:pt x="19" y="57"/>
                  </a:lnTo>
                  <a:lnTo>
                    <a:pt x="16" y="57"/>
                  </a:lnTo>
                  <a:lnTo>
                    <a:pt x="15" y="58"/>
                  </a:lnTo>
                  <a:lnTo>
                    <a:pt x="18" y="43"/>
                  </a:lnTo>
                  <a:lnTo>
                    <a:pt x="18" y="42"/>
                  </a:lnTo>
                  <a:lnTo>
                    <a:pt x="13" y="42"/>
                  </a:lnTo>
                  <a:lnTo>
                    <a:pt x="12" y="43"/>
                  </a:lnTo>
                  <a:lnTo>
                    <a:pt x="10" y="45"/>
                  </a:lnTo>
                  <a:lnTo>
                    <a:pt x="7" y="43"/>
                  </a:lnTo>
                  <a:lnTo>
                    <a:pt x="6" y="43"/>
                  </a:lnTo>
                  <a:lnTo>
                    <a:pt x="4" y="42"/>
                  </a:lnTo>
                  <a:lnTo>
                    <a:pt x="3" y="39"/>
                  </a:lnTo>
                  <a:lnTo>
                    <a:pt x="1" y="36"/>
                  </a:lnTo>
                  <a:lnTo>
                    <a:pt x="0" y="33"/>
                  </a:lnTo>
                  <a:lnTo>
                    <a:pt x="1" y="30"/>
                  </a:lnTo>
                  <a:lnTo>
                    <a:pt x="4" y="30"/>
                  </a:lnTo>
                  <a:lnTo>
                    <a:pt x="4" y="28"/>
                  </a:lnTo>
                  <a:lnTo>
                    <a:pt x="0" y="28"/>
                  </a:lnTo>
                  <a:lnTo>
                    <a:pt x="0" y="24"/>
                  </a:lnTo>
                  <a:lnTo>
                    <a:pt x="1" y="22"/>
                  </a:lnTo>
                  <a:lnTo>
                    <a:pt x="0" y="21"/>
                  </a:lnTo>
                  <a:lnTo>
                    <a:pt x="0" y="15"/>
                  </a:lnTo>
                  <a:lnTo>
                    <a:pt x="1" y="13"/>
                  </a:lnTo>
                  <a:lnTo>
                    <a:pt x="10" y="12"/>
                  </a:lnTo>
                  <a:lnTo>
                    <a:pt x="10" y="10"/>
                  </a:lnTo>
                  <a:lnTo>
                    <a:pt x="12" y="9"/>
                  </a:lnTo>
                  <a:lnTo>
                    <a:pt x="13" y="7"/>
                  </a:lnTo>
                  <a:lnTo>
                    <a:pt x="16" y="6"/>
                  </a:lnTo>
                  <a:lnTo>
                    <a:pt x="22" y="6"/>
                  </a:lnTo>
                  <a:lnTo>
                    <a:pt x="22" y="3"/>
                  </a:lnTo>
                  <a:lnTo>
                    <a:pt x="25" y="6"/>
                  </a:lnTo>
                  <a:lnTo>
                    <a:pt x="33" y="4"/>
                  </a:lnTo>
                  <a:lnTo>
                    <a:pt x="34" y="3"/>
                  </a:lnTo>
                  <a:lnTo>
                    <a:pt x="33" y="1"/>
                  </a:lnTo>
                  <a:lnTo>
                    <a:pt x="36" y="1"/>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21" name="Freeform 995"/>
            <p:cNvSpPr>
              <a:spLocks/>
            </p:cNvSpPr>
            <p:nvPr/>
          </p:nvSpPr>
          <p:spPr bwMode="auto">
            <a:xfrm>
              <a:off x="2837" y="1624"/>
              <a:ext cx="149" cy="202"/>
            </a:xfrm>
            <a:custGeom>
              <a:avLst/>
              <a:gdLst>
                <a:gd name="T0" fmla="*/ 80 w 149"/>
                <a:gd name="T1" fmla="*/ 22 h 202"/>
                <a:gd name="T2" fmla="*/ 83 w 149"/>
                <a:gd name="T3" fmla="*/ 15 h 202"/>
                <a:gd name="T4" fmla="*/ 74 w 149"/>
                <a:gd name="T5" fmla="*/ 15 h 202"/>
                <a:gd name="T6" fmla="*/ 68 w 149"/>
                <a:gd name="T7" fmla="*/ 15 h 202"/>
                <a:gd name="T8" fmla="*/ 64 w 149"/>
                <a:gd name="T9" fmla="*/ 12 h 202"/>
                <a:gd name="T10" fmla="*/ 65 w 149"/>
                <a:gd name="T11" fmla="*/ 3 h 202"/>
                <a:gd name="T12" fmla="*/ 58 w 149"/>
                <a:gd name="T13" fmla="*/ 0 h 202"/>
                <a:gd name="T14" fmla="*/ 46 w 149"/>
                <a:gd name="T15" fmla="*/ 0 h 202"/>
                <a:gd name="T16" fmla="*/ 46 w 149"/>
                <a:gd name="T17" fmla="*/ 15 h 202"/>
                <a:gd name="T18" fmla="*/ 49 w 149"/>
                <a:gd name="T19" fmla="*/ 18 h 202"/>
                <a:gd name="T20" fmla="*/ 50 w 149"/>
                <a:gd name="T21" fmla="*/ 22 h 202"/>
                <a:gd name="T22" fmla="*/ 49 w 149"/>
                <a:gd name="T23" fmla="*/ 27 h 202"/>
                <a:gd name="T24" fmla="*/ 43 w 149"/>
                <a:gd name="T25" fmla="*/ 34 h 202"/>
                <a:gd name="T26" fmla="*/ 42 w 149"/>
                <a:gd name="T27" fmla="*/ 39 h 202"/>
                <a:gd name="T28" fmla="*/ 37 w 149"/>
                <a:gd name="T29" fmla="*/ 42 h 202"/>
                <a:gd name="T30" fmla="*/ 30 w 149"/>
                <a:gd name="T31" fmla="*/ 34 h 202"/>
                <a:gd name="T32" fmla="*/ 19 w 149"/>
                <a:gd name="T33" fmla="*/ 40 h 202"/>
                <a:gd name="T34" fmla="*/ 22 w 149"/>
                <a:gd name="T35" fmla="*/ 43 h 202"/>
                <a:gd name="T36" fmla="*/ 25 w 149"/>
                <a:gd name="T37" fmla="*/ 49 h 202"/>
                <a:gd name="T38" fmla="*/ 16 w 149"/>
                <a:gd name="T39" fmla="*/ 61 h 202"/>
                <a:gd name="T40" fmla="*/ 18 w 149"/>
                <a:gd name="T41" fmla="*/ 70 h 202"/>
                <a:gd name="T42" fmla="*/ 12 w 149"/>
                <a:gd name="T43" fmla="*/ 78 h 202"/>
                <a:gd name="T44" fmla="*/ 7 w 149"/>
                <a:gd name="T45" fmla="*/ 85 h 202"/>
                <a:gd name="T46" fmla="*/ 1 w 149"/>
                <a:gd name="T47" fmla="*/ 103 h 202"/>
                <a:gd name="T48" fmla="*/ 1 w 149"/>
                <a:gd name="T49" fmla="*/ 114 h 202"/>
                <a:gd name="T50" fmla="*/ 3 w 149"/>
                <a:gd name="T51" fmla="*/ 120 h 202"/>
                <a:gd name="T52" fmla="*/ 1 w 149"/>
                <a:gd name="T53" fmla="*/ 130 h 202"/>
                <a:gd name="T54" fmla="*/ 4 w 149"/>
                <a:gd name="T55" fmla="*/ 136 h 202"/>
                <a:gd name="T56" fmla="*/ 6 w 149"/>
                <a:gd name="T57" fmla="*/ 147 h 202"/>
                <a:gd name="T58" fmla="*/ 36 w 149"/>
                <a:gd name="T59" fmla="*/ 162 h 202"/>
                <a:gd name="T60" fmla="*/ 27 w 149"/>
                <a:gd name="T61" fmla="*/ 183 h 202"/>
                <a:gd name="T62" fmla="*/ 47 w 149"/>
                <a:gd name="T63" fmla="*/ 195 h 202"/>
                <a:gd name="T64" fmla="*/ 65 w 149"/>
                <a:gd name="T65" fmla="*/ 198 h 202"/>
                <a:gd name="T66" fmla="*/ 71 w 149"/>
                <a:gd name="T67" fmla="*/ 202 h 202"/>
                <a:gd name="T68" fmla="*/ 77 w 149"/>
                <a:gd name="T69" fmla="*/ 198 h 202"/>
                <a:gd name="T70" fmla="*/ 88 w 149"/>
                <a:gd name="T71" fmla="*/ 199 h 202"/>
                <a:gd name="T72" fmla="*/ 106 w 149"/>
                <a:gd name="T73" fmla="*/ 193 h 202"/>
                <a:gd name="T74" fmla="*/ 115 w 149"/>
                <a:gd name="T75" fmla="*/ 196 h 202"/>
                <a:gd name="T76" fmla="*/ 115 w 149"/>
                <a:gd name="T77" fmla="*/ 189 h 202"/>
                <a:gd name="T78" fmla="*/ 124 w 149"/>
                <a:gd name="T79" fmla="*/ 177 h 202"/>
                <a:gd name="T80" fmla="*/ 131 w 149"/>
                <a:gd name="T81" fmla="*/ 166 h 202"/>
                <a:gd name="T82" fmla="*/ 103 w 149"/>
                <a:gd name="T83" fmla="*/ 133 h 202"/>
                <a:gd name="T84" fmla="*/ 100 w 149"/>
                <a:gd name="T85" fmla="*/ 126 h 202"/>
                <a:gd name="T86" fmla="*/ 122 w 149"/>
                <a:gd name="T87" fmla="*/ 120 h 202"/>
                <a:gd name="T88" fmla="*/ 137 w 149"/>
                <a:gd name="T89" fmla="*/ 105 h 202"/>
                <a:gd name="T90" fmla="*/ 146 w 149"/>
                <a:gd name="T91" fmla="*/ 112 h 202"/>
                <a:gd name="T92" fmla="*/ 145 w 149"/>
                <a:gd name="T93" fmla="*/ 91 h 202"/>
                <a:gd name="T94" fmla="*/ 137 w 149"/>
                <a:gd name="T95" fmla="*/ 57 h 202"/>
                <a:gd name="T96" fmla="*/ 137 w 149"/>
                <a:gd name="T97" fmla="*/ 33 h 202"/>
                <a:gd name="T98" fmla="*/ 127 w 149"/>
                <a:gd name="T99" fmla="*/ 22 h 202"/>
                <a:gd name="T100" fmla="*/ 121 w 149"/>
                <a:gd name="T101" fmla="*/ 21 h 202"/>
                <a:gd name="T102" fmla="*/ 116 w 149"/>
                <a:gd name="T103" fmla="*/ 15 h 202"/>
                <a:gd name="T104" fmla="*/ 107 w 149"/>
                <a:gd name="T105" fmla="*/ 16 h 202"/>
                <a:gd name="T106" fmla="*/ 107 w 149"/>
                <a:gd name="T107" fmla="*/ 13 h 202"/>
                <a:gd name="T108" fmla="*/ 101 w 149"/>
                <a:gd name="T109" fmla="*/ 22 h 202"/>
                <a:gd name="T110" fmla="*/ 91 w 149"/>
                <a:gd name="T111" fmla="*/ 25 h 202"/>
                <a:gd name="T112" fmla="*/ 85 w 149"/>
                <a:gd name="T113" fmla="*/ 25 h 20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
                <a:gd name="T172" fmla="*/ 0 h 202"/>
                <a:gd name="T173" fmla="*/ 149 w 149"/>
                <a:gd name="T174" fmla="*/ 202 h 20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 h="202">
                  <a:moveTo>
                    <a:pt x="80" y="27"/>
                  </a:moveTo>
                  <a:lnTo>
                    <a:pt x="79" y="25"/>
                  </a:lnTo>
                  <a:lnTo>
                    <a:pt x="80" y="22"/>
                  </a:lnTo>
                  <a:lnTo>
                    <a:pt x="85" y="19"/>
                  </a:lnTo>
                  <a:lnTo>
                    <a:pt x="85" y="16"/>
                  </a:lnTo>
                  <a:lnTo>
                    <a:pt x="83" y="15"/>
                  </a:lnTo>
                  <a:lnTo>
                    <a:pt x="77" y="16"/>
                  </a:lnTo>
                  <a:lnTo>
                    <a:pt x="76" y="16"/>
                  </a:lnTo>
                  <a:lnTo>
                    <a:pt x="74" y="15"/>
                  </a:lnTo>
                  <a:lnTo>
                    <a:pt x="71" y="13"/>
                  </a:lnTo>
                  <a:lnTo>
                    <a:pt x="70" y="15"/>
                  </a:lnTo>
                  <a:lnTo>
                    <a:pt x="68" y="15"/>
                  </a:lnTo>
                  <a:lnTo>
                    <a:pt x="68" y="13"/>
                  </a:lnTo>
                  <a:lnTo>
                    <a:pt x="65" y="13"/>
                  </a:lnTo>
                  <a:lnTo>
                    <a:pt x="64" y="12"/>
                  </a:lnTo>
                  <a:lnTo>
                    <a:pt x="67" y="9"/>
                  </a:lnTo>
                  <a:lnTo>
                    <a:pt x="67" y="8"/>
                  </a:lnTo>
                  <a:lnTo>
                    <a:pt x="65" y="3"/>
                  </a:lnTo>
                  <a:lnTo>
                    <a:pt x="59" y="2"/>
                  </a:lnTo>
                  <a:lnTo>
                    <a:pt x="58" y="2"/>
                  </a:lnTo>
                  <a:lnTo>
                    <a:pt x="58" y="0"/>
                  </a:lnTo>
                  <a:lnTo>
                    <a:pt x="55" y="2"/>
                  </a:lnTo>
                  <a:lnTo>
                    <a:pt x="49" y="0"/>
                  </a:lnTo>
                  <a:lnTo>
                    <a:pt x="46" y="0"/>
                  </a:lnTo>
                  <a:lnTo>
                    <a:pt x="46" y="3"/>
                  </a:lnTo>
                  <a:lnTo>
                    <a:pt x="50" y="12"/>
                  </a:lnTo>
                  <a:lnTo>
                    <a:pt x="46" y="15"/>
                  </a:lnTo>
                  <a:lnTo>
                    <a:pt x="46" y="16"/>
                  </a:lnTo>
                  <a:lnTo>
                    <a:pt x="47" y="16"/>
                  </a:lnTo>
                  <a:lnTo>
                    <a:pt x="49" y="18"/>
                  </a:lnTo>
                  <a:lnTo>
                    <a:pt x="47" y="19"/>
                  </a:lnTo>
                  <a:lnTo>
                    <a:pt x="49" y="22"/>
                  </a:lnTo>
                  <a:lnTo>
                    <a:pt x="50" y="22"/>
                  </a:lnTo>
                  <a:lnTo>
                    <a:pt x="50" y="24"/>
                  </a:lnTo>
                  <a:lnTo>
                    <a:pt x="49" y="24"/>
                  </a:lnTo>
                  <a:lnTo>
                    <a:pt x="49" y="27"/>
                  </a:lnTo>
                  <a:lnTo>
                    <a:pt x="52" y="30"/>
                  </a:lnTo>
                  <a:lnTo>
                    <a:pt x="44" y="30"/>
                  </a:lnTo>
                  <a:lnTo>
                    <a:pt x="43" y="34"/>
                  </a:lnTo>
                  <a:lnTo>
                    <a:pt x="43" y="39"/>
                  </a:lnTo>
                  <a:lnTo>
                    <a:pt x="44" y="45"/>
                  </a:lnTo>
                  <a:lnTo>
                    <a:pt x="42" y="39"/>
                  </a:lnTo>
                  <a:lnTo>
                    <a:pt x="40" y="39"/>
                  </a:lnTo>
                  <a:lnTo>
                    <a:pt x="39" y="42"/>
                  </a:lnTo>
                  <a:lnTo>
                    <a:pt x="37" y="42"/>
                  </a:lnTo>
                  <a:lnTo>
                    <a:pt x="37" y="39"/>
                  </a:lnTo>
                  <a:lnTo>
                    <a:pt x="36" y="36"/>
                  </a:lnTo>
                  <a:lnTo>
                    <a:pt x="30" y="34"/>
                  </a:lnTo>
                  <a:lnTo>
                    <a:pt x="22" y="36"/>
                  </a:lnTo>
                  <a:lnTo>
                    <a:pt x="21" y="39"/>
                  </a:lnTo>
                  <a:lnTo>
                    <a:pt x="19" y="40"/>
                  </a:lnTo>
                  <a:lnTo>
                    <a:pt x="19" y="42"/>
                  </a:lnTo>
                  <a:lnTo>
                    <a:pt x="19" y="43"/>
                  </a:lnTo>
                  <a:lnTo>
                    <a:pt x="22" y="43"/>
                  </a:lnTo>
                  <a:lnTo>
                    <a:pt x="25" y="46"/>
                  </a:lnTo>
                  <a:lnTo>
                    <a:pt x="27" y="49"/>
                  </a:lnTo>
                  <a:lnTo>
                    <a:pt x="25" y="49"/>
                  </a:lnTo>
                  <a:lnTo>
                    <a:pt x="24" y="46"/>
                  </a:lnTo>
                  <a:lnTo>
                    <a:pt x="19" y="48"/>
                  </a:lnTo>
                  <a:lnTo>
                    <a:pt x="16" y="61"/>
                  </a:lnTo>
                  <a:lnTo>
                    <a:pt x="12" y="64"/>
                  </a:lnTo>
                  <a:lnTo>
                    <a:pt x="12" y="67"/>
                  </a:lnTo>
                  <a:lnTo>
                    <a:pt x="18" y="70"/>
                  </a:lnTo>
                  <a:lnTo>
                    <a:pt x="18" y="73"/>
                  </a:lnTo>
                  <a:lnTo>
                    <a:pt x="15" y="76"/>
                  </a:lnTo>
                  <a:lnTo>
                    <a:pt x="12" y="78"/>
                  </a:lnTo>
                  <a:lnTo>
                    <a:pt x="12" y="82"/>
                  </a:lnTo>
                  <a:lnTo>
                    <a:pt x="10" y="85"/>
                  </a:lnTo>
                  <a:lnTo>
                    <a:pt x="7" y="85"/>
                  </a:lnTo>
                  <a:lnTo>
                    <a:pt x="4" y="84"/>
                  </a:lnTo>
                  <a:lnTo>
                    <a:pt x="1" y="84"/>
                  </a:lnTo>
                  <a:lnTo>
                    <a:pt x="1" y="103"/>
                  </a:lnTo>
                  <a:lnTo>
                    <a:pt x="0" y="106"/>
                  </a:lnTo>
                  <a:lnTo>
                    <a:pt x="0" y="108"/>
                  </a:lnTo>
                  <a:lnTo>
                    <a:pt x="1" y="114"/>
                  </a:lnTo>
                  <a:lnTo>
                    <a:pt x="1" y="115"/>
                  </a:lnTo>
                  <a:lnTo>
                    <a:pt x="3" y="117"/>
                  </a:lnTo>
                  <a:lnTo>
                    <a:pt x="3" y="120"/>
                  </a:lnTo>
                  <a:lnTo>
                    <a:pt x="6" y="123"/>
                  </a:lnTo>
                  <a:lnTo>
                    <a:pt x="6" y="126"/>
                  </a:lnTo>
                  <a:lnTo>
                    <a:pt x="1" y="130"/>
                  </a:lnTo>
                  <a:lnTo>
                    <a:pt x="4" y="132"/>
                  </a:lnTo>
                  <a:lnTo>
                    <a:pt x="4" y="135"/>
                  </a:lnTo>
                  <a:lnTo>
                    <a:pt x="4" y="136"/>
                  </a:lnTo>
                  <a:lnTo>
                    <a:pt x="6" y="141"/>
                  </a:lnTo>
                  <a:lnTo>
                    <a:pt x="7" y="145"/>
                  </a:lnTo>
                  <a:lnTo>
                    <a:pt x="6" y="147"/>
                  </a:lnTo>
                  <a:lnTo>
                    <a:pt x="12" y="151"/>
                  </a:lnTo>
                  <a:lnTo>
                    <a:pt x="13" y="156"/>
                  </a:lnTo>
                  <a:lnTo>
                    <a:pt x="36" y="162"/>
                  </a:lnTo>
                  <a:lnTo>
                    <a:pt x="34" y="165"/>
                  </a:lnTo>
                  <a:lnTo>
                    <a:pt x="30" y="172"/>
                  </a:lnTo>
                  <a:lnTo>
                    <a:pt x="27" y="183"/>
                  </a:lnTo>
                  <a:lnTo>
                    <a:pt x="27" y="195"/>
                  </a:lnTo>
                  <a:lnTo>
                    <a:pt x="30" y="198"/>
                  </a:lnTo>
                  <a:lnTo>
                    <a:pt x="47" y="195"/>
                  </a:lnTo>
                  <a:lnTo>
                    <a:pt x="59" y="199"/>
                  </a:lnTo>
                  <a:lnTo>
                    <a:pt x="62" y="198"/>
                  </a:lnTo>
                  <a:lnTo>
                    <a:pt x="65" y="198"/>
                  </a:lnTo>
                  <a:lnTo>
                    <a:pt x="67" y="198"/>
                  </a:lnTo>
                  <a:lnTo>
                    <a:pt x="68" y="201"/>
                  </a:lnTo>
                  <a:lnTo>
                    <a:pt x="71" y="202"/>
                  </a:lnTo>
                  <a:lnTo>
                    <a:pt x="74" y="201"/>
                  </a:lnTo>
                  <a:lnTo>
                    <a:pt x="74" y="199"/>
                  </a:lnTo>
                  <a:lnTo>
                    <a:pt x="77" y="198"/>
                  </a:lnTo>
                  <a:lnTo>
                    <a:pt x="80" y="198"/>
                  </a:lnTo>
                  <a:lnTo>
                    <a:pt x="85" y="199"/>
                  </a:lnTo>
                  <a:lnTo>
                    <a:pt x="88" y="199"/>
                  </a:lnTo>
                  <a:lnTo>
                    <a:pt x="94" y="196"/>
                  </a:lnTo>
                  <a:lnTo>
                    <a:pt x="104" y="195"/>
                  </a:lnTo>
                  <a:lnTo>
                    <a:pt x="106" y="193"/>
                  </a:lnTo>
                  <a:lnTo>
                    <a:pt x="109" y="195"/>
                  </a:lnTo>
                  <a:lnTo>
                    <a:pt x="113" y="195"/>
                  </a:lnTo>
                  <a:lnTo>
                    <a:pt x="115" y="196"/>
                  </a:lnTo>
                  <a:lnTo>
                    <a:pt x="118" y="195"/>
                  </a:lnTo>
                  <a:lnTo>
                    <a:pt x="118" y="193"/>
                  </a:lnTo>
                  <a:lnTo>
                    <a:pt x="115" y="189"/>
                  </a:lnTo>
                  <a:lnTo>
                    <a:pt x="115" y="183"/>
                  </a:lnTo>
                  <a:lnTo>
                    <a:pt x="116" y="180"/>
                  </a:lnTo>
                  <a:lnTo>
                    <a:pt x="124" y="177"/>
                  </a:lnTo>
                  <a:lnTo>
                    <a:pt x="125" y="171"/>
                  </a:lnTo>
                  <a:lnTo>
                    <a:pt x="131" y="169"/>
                  </a:lnTo>
                  <a:lnTo>
                    <a:pt x="131" y="166"/>
                  </a:lnTo>
                  <a:lnTo>
                    <a:pt x="107" y="144"/>
                  </a:lnTo>
                  <a:lnTo>
                    <a:pt x="106" y="135"/>
                  </a:lnTo>
                  <a:lnTo>
                    <a:pt x="103" y="133"/>
                  </a:lnTo>
                  <a:lnTo>
                    <a:pt x="100" y="130"/>
                  </a:lnTo>
                  <a:lnTo>
                    <a:pt x="100" y="127"/>
                  </a:lnTo>
                  <a:lnTo>
                    <a:pt x="100" y="126"/>
                  </a:lnTo>
                  <a:lnTo>
                    <a:pt x="106" y="130"/>
                  </a:lnTo>
                  <a:lnTo>
                    <a:pt x="107" y="126"/>
                  </a:lnTo>
                  <a:lnTo>
                    <a:pt x="122" y="120"/>
                  </a:lnTo>
                  <a:lnTo>
                    <a:pt x="125" y="117"/>
                  </a:lnTo>
                  <a:lnTo>
                    <a:pt x="137" y="112"/>
                  </a:lnTo>
                  <a:lnTo>
                    <a:pt x="137" y="105"/>
                  </a:lnTo>
                  <a:lnTo>
                    <a:pt x="140" y="106"/>
                  </a:lnTo>
                  <a:lnTo>
                    <a:pt x="145" y="112"/>
                  </a:lnTo>
                  <a:lnTo>
                    <a:pt x="146" y="112"/>
                  </a:lnTo>
                  <a:lnTo>
                    <a:pt x="149" y="99"/>
                  </a:lnTo>
                  <a:lnTo>
                    <a:pt x="149" y="97"/>
                  </a:lnTo>
                  <a:lnTo>
                    <a:pt x="145" y="91"/>
                  </a:lnTo>
                  <a:lnTo>
                    <a:pt x="142" y="63"/>
                  </a:lnTo>
                  <a:lnTo>
                    <a:pt x="137" y="60"/>
                  </a:lnTo>
                  <a:lnTo>
                    <a:pt x="137" y="57"/>
                  </a:lnTo>
                  <a:lnTo>
                    <a:pt x="140" y="49"/>
                  </a:lnTo>
                  <a:lnTo>
                    <a:pt x="140" y="40"/>
                  </a:lnTo>
                  <a:lnTo>
                    <a:pt x="137" y="33"/>
                  </a:lnTo>
                  <a:lnTo>
                    <a:pt x="130" y="30"/>
                  </a:lnTo>
                  <a:lnTo>
                    <a:pt x="130" y="27"/>
                  </a:lnTo>
                  <a:lnTo>
                    <a:pt x="127" y="22"/>
                  </a:lnTo>
                  <a:lnTo>
                    <a:pt x="124" y="22"/>
                  </a:lnTo>
                  <a:lnTo>
                    <a:pt x="122" y="21"/>
                  </a:lnTo>
                  <a:lnTo>
                    <a:pt x="121" y="21"/>
                  </a:lnTo>
                  <a:lnTo>
                    <a:pt x="121" y="18"/>
                  </a:lnTo>
                  <a:lnTo>
                    <a:pt x="118" y="16"/>
                  </a:lnTo>
                  <a:lnTo>
                    <a:pt x="116" y="15"/>
                  </a:lnTo>
                  <a:lnTo>
                    <a:pt x="109" y="16"/>
                  </a:lnTo>
                  <a:lnTo>
                    <a:pt x="107" y="18"/>
                  </a:lnTo>
                  <a:lnTo>
                    <a:pt x="107" y="16"/>
                  </a:lnTo>
                  <a:lnTo>
                    <a:pt x="112" y="13"/>
                  </a:lnTo>
                  <a:lnTo>
                    <a:pt x="110" y="13"/>
                  </a:lnTo>
                  <a:lnTo>
                    <a:pt x="107" y="13"/>
                  </a:lnTo>
                  <a:lnTo>
                    <a:pt x="103" y="18"/>
                  </a:lnTo>
                  <a:lnTo>
                    <a:pt x="103" y="21"/>
                  </a:lnTo>
                  <a:lnTo>
                    <a:pt x="101" y="22"/>
                  </a:lnTo>
                  <a:lnTo>
                    <a:pt x="101" y="19"/>
                  </a:lnTo>
                  <a:lnTo>
                    <a:pt x="95" y="22"/>
                  </a:lnTo>
                  <a:lnTo>
                    <a:pt x="91" y="25"/>
                  </a:lnTo>
                  <a:lnTo>
                    <a:pt x="91" y="27"/>
                  </a:lnTo>
                  <a:lnTo>
                    <a:pt x="88" y="27"/>
                  </a:lnTo>
                  <a:lnTo>
                    <a:pt x="85" y="25"/>
                  </a:lnTo>
                  <a:lnTo>
                    <a:pt x="80" y="28"/>
                  </a:lnTo>
                  <a:lnTo>
                    <a:pt x="80" y="27"/>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22" name="Freeform 996"/>
            <p:cNvSpPr>
              <a:spLocks/>
            </p:cNvSpPr>
            <p:nvPr/>
          </p:nvSpPr>
          <p:spPr bwMode="auto">
            <a:xfrm>
              <a:off x="2956" y="1632"/>
              <a:ext cx="9" cy="10"/>
            </a:xfrm>
            <a:custGeom>
              <a:avLst/>
              <a:gdLst>
                <a:gd name="T0" fmla="*/ 8 w 9"/>
                <a:gd name="T1" fmla="*/ 5 h 10"/>
                <a:gd name="T2" fmla="*/ 8 w 9"/>
                <a:gd name="T3" fmla="*/ 7 h 10"/>
                <a:gd name="T4" fmla="*/ 9 w 9"/>
                <a:gd name="T5" fmla="*/ 8 h 10"/>
                <a:gd name="T6" fmla="*/ 9 w 9"/>
                <a:gd name="T7" fmla="*/ 10 h 10"/>
                <a:gd name="T8" fmla="*/ 8 w 9"/>
                <a:gd name="T9" fmla="*/ 8 h 10"/>
                <a:gd name="T10" fmla="*/ 6 w 9"/>
                <a:gd name="T11" fmla="*/ 10 h 10"/>
                <a:gd name="T12" fmla="*/ 5 w 9"/>
                <a:gd name="T13" fmla="*/ 10 h 10"/>
                <a:gd name="T14" fmla="*/ 2 w 9"/>
                <a:gd name="T15" fmla="*/ 10 h 10"/>
                <a:gd name="T16" fmla="*/ 0 w 9"/>
                <a:gd name="T17" fmla="*/ 8 h 10"/>
                <a:gd name="T18" fmla="*/ 0 w 9"/>
                <a:gd name="T19" fmla="*/ 7 h 10"/>
                <a:gd name="T20" fmla="*/ 2 w 9"/>
                <a:gd name="T21" fmla="*/ 5 h 10"/>
                <a:gd name="T22" fmla="*/ 0 w 9"/>
                <a:gd name="T23" fmla="*/ 2 h 10"/>
                <a:gd name="T24" fmla="*/ 2 w 9"/>
                <a:gd name="T25" fmla="*/ 2 h 10"/>
                <a:gd name="T26" fmla="*/ 6 w 9"/>
                <a:gd name="T27" fmla="*/ 4 h 10"/>
                <a:gd name="T28" fmla="*/ 5 w 9"/>
                <a:gd name="T29" fmla="*/ 2 h 10"/>
                <a:gd name="T30" fmla="*/ 3 w 9"/>
                <a:gd name="T31" fmla="*/ 1 h 10"/>
                <a:gd name="T32" fmla="*/ 2 w 9"/>
                <a:gd name="T33" fmla="*/ 0 h 10"/>
                <a:gd name="T34" fmla="*/ 3 w 9"/>
                <a:gd name="T35" fmla="*/ 0 h 10"/>
                <a:gd name="T36" fmla="*/ 5 w 9"/>
                <a:gd name="T37" fmla="*/ 0 h 10"/>
                <a:gd name="T38" fmla="*/ 5 w 9"/>
                <a:gd name="T39" fmla="*/ 1 h 10"/>
                <a:gd name="T40" fmla="*/ 8 w 9"/>
                <a:gd name="T41" fmla="*/ 1 h 10"/>
                <a:gd name="T42" fmla="*/ 9 w 9"/>
                <a:gd name="T43" fmla="*/ 1 h 10"/>
                <a:gd name="T44" fmla="*/ 8 w 9"/>
                <a:gd name="T45" fmla="*/ 5 h 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10"/>
                <a:gd name="T71" fmla="*/ 9 w 9"/>
                <a:gd name="T72" fmla="*/ 10 h 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10">
                  <a:moveTo>
                    <a:pt x="8" y="5"/>
                  </a:moveTo>
                  <a:lnTo>
                    <a:pt x="8" y="7"/>
                  </a:lnTo>
                  <a:lnTo>
                    <a:pt x="9" y="8"/>
                  </a:lnTo>
                  <a:lnTo>
                    <a:pt x="9" y="10"/>
                  </a:lnTo>
                  <a:lnTo>
                    <a:pt x="8" y="8"/>
                  </a:lnTo>
                  <a:lnTo>
                    <a:pt x="6" y="10"/>
                  </a:lnTo>
                  <a:lnTo>
                    <a:pt x="5" y="10"/>
                  </a:lnTo>
                  <a:lnTo>
                    <a:pt x="2" y="10"/>
                  </a:lnTo>
                  <a:lnTo>
                    <a:pt x="0" y="8"/>
                  </a:lnTo>
                  <a:lnTo>
                    <a:pt x="0" y="7"/>
                  </a:lnTo>
                  <a:lnTo>
                    <a:pt x="2" y="5"/>
                  </a:lnTo>
                  <a:lnTo>
                    <a:pt x="0" y="2"/>
                  </a:lnTo>
                  <a:lnTo>
                    <a:pt x="2" y="2"/>
                  </a:lnTo>
                  <a:lnTo>
                    <a:pt x="6" y="4"/>
                  </a:lnTo>
                  <a:lnTo>
                    <a:pt x="5" y="2"/>
                  </a:lnTo>
                  <a:lnTo>
                    <a:pt x="3" y="1"/>
                  </a:lnTo>
                  <a:lnTo>
                    <a:pt x="2" y="0"/>
                  </a:lnTo>
                  <a:lnTo>
                    <a:pt x="3" y="0"/>
                  </a:lnTo>
                  <a:lnTo>
                    <a:pt x="5" y="0"/>
                  </a:lnTo>
                  <a:lnTo>
                    <a:pt x="5" y="1"/>
                  </a:lnTo>
                  <a:lnTo>
                    <a:pt x="8" y="1"/>
                  </a:lnTo>
                  <a:lnTo>
                    <a:pt x="9" y="1"/>
                  </a:lnTo>
                  <a:lnTo>
                    <a:pt x="8" y="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23" name="Freeform 997"/>
            <p:cNvSpPr>
              <a:spLocks/>
            </p:cNvSpPr>
            <p:nvPr/>
          </p:nvSpPr>
          <p:spPr bwMode="auto">
            <a:xfrm>
              <a:off x="1715" y="2489"/>
              <a:ext cx="2" cy="6"/>
            </a:xfrm>
            <a:custGeom>
              <a:avLst/>
              <a:gdLst>
                <a:gd name="T0" fmla="*/ 2 w 2"/>
                <a:gd name="T1" fmla="*/ 0 h 6"/>
                <a:gd name="T2" fmla="*/ 0 w 2"/>
                <a:gd name="T3" fmla="*/ 5 h 6"/>
                <a:gd name="T4" fmla="*/ 2 w 2"/>
                <a:gd name="T5" fmla="*/ 6 h 6"/>
                <a:gd name="T6" fmla="*/ 2 w 2"/>
                <a:gd name="T7" fmla="*/ 5 h 6"/>
                <a:gd name="T8" fmla="*/ 2 w 2"/>
                <a:gd name="T9" fmla="*/ 2 h 6"/>
                <a:gd name="T10" fmla="*/ 2 w 2"/>
                <a:gd name="T11" fmla="*/ 0 h 6"/>
                <a:gd name="T12" fmla="*/ 0 60000 65536"/>
                <a:gd name="T13" fmla="*/ 0 60000 65536"/>
                <a:gd name="T14" fmla="*/ 0 60000 65536"/>
                <a:gd name="T15" fmla="*/ 0 60000 65536"/>
                <a:gd name="T16" fmla="*/ 0 60000 65536"/>
                <a:gd name="T17" fmla="*/ 0 60000 65536"/>
                <a:gd name="T18" fmla="*/ 0 w 2"/>
                <a:gd name="T19" fmla="*/ 0 h 6"/>
                <a:gd name="T20" fmla="*/ 2 w 2"/>
                <a:gd name="T21" fmla="*/ 6 h 6"/>
              </a:gdLst>
              <a:ahLst/>
              <a:cxnLst>
                <a:cxn ang="T12">
                  <a:pos x="T0" y="T1"/>
                </a:cxn>
                <a:cxn ang="T13">
                  <a:pos x="T2" y="T3"/>
                </a:cxn>
                <a:cxn ang="T14">
                  <a:pos x="T4" y="T5"/>
                </a:cxn>
                <a:cxn ang="T15">
                  <a:pos x="T6" y="T7"/>
                </a:cxn>
                <a:cxn ang="T16">
                  <a:pos x="T8" y="T9"/>
                </a:cxn>
                <a:cxn ang="T17">
                  <a:pos x="T10" y="T11"/>
                </a:cxn>
              </a:cxnLst>
              <a:rect l="T18" t="T19" r="T20" b="T21"/>
              <a:pathLst>
                <a:path w="2" h="6">
                  <a:moveTo>
                    <a:pt x="2" y="0"/>
                  </a:moveTo>
                  <a:lnTo>
                    <a:pt x="0" y="5"/>
                  </a:lnTo>
                  <a:lnTo>
                    <a:pt x="2" y="6"/>
                  </a:lnTo>
                  <a:lnTo>
                    <a:pt x="2" y="5"/>
                  </a:lnTo>
                  <a:lnTo>
                    <a:pt x="2" y="2"/>
                  </a:lnTo>
                  <a:lnTo>
                    <a:pt x="2"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24" name="Freeform 998"/>
            <p:cNvSpPr>
              <a:spLocks/>
            </p:cNvSpPr>
            <p:nvPr/>
          </p:nvSpPr>
          <p:spPr bwMode="auto">
            <a:xfrm>
              <a:off x="2943" y="2637"/>
              <a:ext cx="319" cy="312"/>
            </a:xfrm>
            <a:custGeom>
              <a:avLst/>
              <a:gdLst>
                <a:gd name="T0" fmla="*/ 301 w 319"/>
                <a:gd name="T1" fmla="*/ 210 h 312"/>
                <a:gd name="T2" fmla="*/ 289 w 319"/>
                <a:gd name="T3" fmla="*/ 198 h 312"/>
                <a:gd name="T4" fmla="*/ 287 w 319"/>
                <a:gd name="T5" fmla="*/ 183 h 312"/>
                <a:gd name="T6" fmla="*/ 284 w 319"/>
                <a:gd name="T7" fmla="*/ 158 h 312"/>
                <a:gd name="T8" fmla="*/ 286 w 319"/>
                <a:gd name="T9" fmla="*/ 137 h 312"/>
                <a:gd name="T10" fmla="*/ 292 w 319"/>
                <a:gd name="T11" fmla="*/ 110 h 312"/>
                <a:gd name="T12" fmla="*/ 310 w 319"/>
                <a:gd name="T13" fmla="*/ 62 h 312"/>
                <a:gd name="T14" fmla="*/ 319 w 319"/>
                <a:gd name="T15" fmla="*/ 53 h 312"/>
                <a:gd name="T16" fmla="*/ 316 w 319"/>
                <a:gd name="T17" fmla="*/ 48 h 312"/>
                <a:gd name="T18" fmla="*/ 313 w 319"/>
                <a:gd name="T19" fmla="*/ 32 h 312"/>
                <a:gd name="T20" fmla="*/ 311 w 319"/>
                <a:gd name="T21" fmla="*/ 27 h 312"/>
                <a:gd name="T22" fmla="*/ 284 w 319"/>
                <a:gd name="T23" fmla="*/ 14 h 312"/>
                <a:gd name="T24" fmla="*/ 272 w 319"/>
                <a:gd name="T25" fmla="*/ 15 h 312"/>
                <a:gd name="T26" fmla="*/ 259 w 319"/>
                <a:gd name="T27" fmla="*/ 5 h 312"/>
                <a:gd name="T28" fmla="*/ 245 w 319"/>
                <a:gd name="T29" fmla="*/ 5 h 312"/>
                <a:gd name="T30" fmla="*/ 236 w 319"/>
                <a:gd name="T31" fmla="*/ 0 h 312"/>
                <a:gd name="T32" fmla="*/ 217 w 319"/>
                <a:gd name="T33" fmla="*/ 5 h 312"/>
                <a:gd name="T34" fmla="*/ 208 w 319"/>
                <a:gd name="T35" fmla="*/ 5 h 312"/>
                <a:gd name="T36" fmla="*/ 206 w 319"/>
                <a:gd name="T37" fmla="*/ 3 h 312"/>
                <a:gd name="T38" fmla="*/ 178 w 319"/>
                <a:gd name="T39" fmla="*/ 6 h 312"/>
                <a:gd name="T40" fmla="*/ 171 w 319"/>
                <a:gd name="T41" fmla="*/ 15 h 312"/>
                <a:gd name="T42" fmla="*/ 144 w 319"/>
                <a:gd name="T43" fmla="*/ 11 h 312"/>
                <a:gd name="T44" fmla="*/ 133 w 319"/>
                <a:gd name="T45" fmla="*/ 8 h 312"/>
                <a:gd name="T46" fmla="*/ 121 w 319"/>
                <a:gd name="T47" fmla="*/ 2 h 312"/>
                <a:gd name="T48" fmla="*/ 111 w 319"/>
                <a:gd name="T49" fmla="*/ 12 h 312"/>
                <a:gd name="T50" fmla="*/ 106 w 319"/>
                <a:gd name="T51" fmla="*/ 26 h 312"/>
                <a:gd name="T52" fmla="*/ 91 w 319"/>
                <a:gd name="T53" fmla="*/ 99 h 312"/>
                <a:gd name="T54" fmla="*/ 64 w 319"/>
                <a:gd name="T55" fmla="*/ 147 h 312"/>
                <a:gd name="T56" fmla="*/ 37 w 319"/>
                <a:gd name="T57" fmla="*/ 168 h 312"/>
                <a:gd name="T58" fmla="*/ 33 w 319"/>
                <a:gd name="T59" fmla="*/ 161 h 312"/>
                <a:gd name="T60" fmla="*/ 21 w 319"/>
                <a:gd name="T61" fmla="*/ 168 h 312"/>
                <a:gd name="T62" fmla="*/ 10 w 319"/>
                <a:gd name="T63" fmla="*/ 167 h 312"/>
                <a:gd name="T64" fmla="*/ 0 w 319"/>
                <a:gd name="T65" fmla="*/ 186 h 312"/>
                <a:gd name="T66" fmla="*/ 0 w 319"/>
                <a:gd name="T67" fmla="*/ 192 h 312"/>
                <a:gd name="T68" fmla="*/ 36 w 319"/>
                <a:gd name="T69" fmla="*/ 185 h 312"/>
                <a:gd name="T70" fmla="*/ 69 w 319"/>
                <a:gd name="T71" fmla="*/ 188 h 312"/>
                <a:gd name="T72" fmla="*/ 78 w 319"/>
                <a:gd name="T73" fmla="*/ 210 h 312"/>
                <a:gd name="T74" fmla="*/ 96 w 319"/>
                <a:gd name="T75" fmla="*/ 224 h 312"/>
                <a:gd name="T76" fmla="*/ 120 w 319"/>
                <a:gd name="T77" fmla="*/ 215 h 312"/>
                <a:gd name="T78" fmla="*/ 135 w 319"/>
                <a:gd name="T79" fmla="*/ 204 h 312"/>
                <a:gd name="T80" fmla="*/ 142 w 319"/>
                <a:gd name="T81" fmla="*/ 210 h 312"/>
                <a:gd name="T82" fmla="*/ 162 w 319"/>
                <a:gd name="T83" fmla="*/ 237 h 312"/>
                <a:gd name="T84" fmla="*/ 168 w 319"/>
                <a:gd name="T85" fmla="*/ 265 h 312"/>
                <a:gd name="T86" fmla="*/ 162 w 319"/>
                <a:gd name="T87" fmla="*/ 273 h 312"/>
                <a:gd name="T88" fmla="*/ 166 w 319"/>
                <a:gd name="T89" fmla="*/ 277 h 312"/>
                <a:gd name="T90" fmla="*/ 171 w 319"/>
                <a:gd name="T91" fmla="*/ 273 h 312"/>
                <a:gd name="T92" fmla="*/ 190 w 319"/>
                <a:gd name="T93" fmla="*/ 271 h 312"/>
                <a:gd name="T94" fmla="*/ 196 w 319"/>
                <a:gd name="T95" fmla="*/ 270 h 312"/>
                <a:gd name="T96" fmla="*/ 203 w 319"/>
                <a:gd name="T97" fmla="*/ 271 h 312"/>
                <a:gd name="T98" fmla="*/ 211 w 319"/>
                <a:gd name="T99" fmla="*/ 276 h 312"/>
                <a:gd name="T100" fmla="*/ 218 w 319"/>
                <a:gd name="T101" fmla="*/ 276 h 312"/>
                <a:gd name="T102" fmla="*/ 235 w 319"/>
                <a:gd name="T103" fmla="*/ 288 h 312"/>
                <a:gd name="T104" fmla="*/ 248 w 319"/>
                <a:gd name="T105" fmla="*/ 285 h 312"/>
                <a:gd name="T106" fmla="*/ 266 w 319"/>
                <a:gd name="T107" fmla="*/ 294 h 312"/>
                <a:gd name="T108" fmla="*/ 278 w 319"/>
                <a:gd name="T109" fmla="*/ 307 h 312"/>
                <a:gd name="T110" fmla="*/ 287 w 319"/>
                <a:gd name="T111" fmla="*/ 309 h 312"/>
                <a:gd name="T112" fmla="*/ 292 w 319"/>
                <a:gd name="T113" fmla="*/ 312 h 312"/>
                <a:gd name="T114" fmla="*/ 293 w 319"/>
                <a:gd name="T115" fmla="*/ 295 h 312"/>
                <a:gd name="T116" fmla="*/ 287 w 319"/>
                <a:gd name="T117" fmla="*/ 294 h 312"/>
                <a:gd name="T118" fmla="*/ 272 w 319"/>
                <a:gd name="T119" fmla="*/ 285 h 312"/>
                <a:gd name="T120" fmla="*/ 277 w 319"/>
                <a:gd name="T121" fmla="*/ 241 h 312"/>
                <a:gd name="T122" fmla="*/ 307 w 319"/>
                <a:gd name="T123" fmla="*/ 225 h 3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9"/>
                <a:gd name="T187" fmla="*/ 0 h 312"/>
                <a:gd name="T188" fmla="*/ 319 w 319"/>
                <a:gd name="T189" fmla="*/ 312 h 3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9" h="312">
                  <a:moveTo>
                    <a:pt x="307" y="225"/>
                  </a:moveTo>
                  <a:lnTo>
                    <a:pt x="304" y="215"/>
                  </a:lnTo>
                  <a:lnTo>
                    <a:pt x="301" y="210"/>
                  </a:lnTo>
                  <a:lnTo>
                    <a:pt x="298" y="209"/>
                  </a:lnTo>
                  <a:lnTo>
                    <a:pt x="290" y="203"/>
                  </a:lnTo>
                  <a:lnTo>
                    <a:pt x="289" y="198"/>
                  </a:lnTo>
                  <a:lnTo>
                    <a:pt x="287" y="195"/>
                  </a:lnTo>
                  <a:lnTo>
                    <a:pt x="286" y="191"/>
                  </a:lnTo>
                  <a:lnTo>
                    <a:pt x="287" y="183"/>
                  </a:lnTo>
                  <a:lnTo>
                    <a:pt x="283" y="173"/>
                  </a:lnTo>
                  <a:lnTo>
                    <a:pt x="286" y="161"/>
                  </a:lnTo>
                  <a:lnTo>
                    <a:pt x="284" y="158"/>
                  </a:lnTo>
                  <a:lnTo>
                    <a:pt x="283" y="159"/>
                  </a:lnTo>
                  <a:lnTo>
                    <a:pt x="287" y="144"/>
                  </a:lnTo>
                  <a:lnTo>
                    <a:pt x="286" y="137"/>
                  </a:lnTo>
                  <a:lnTo>
                    <a:pt x="281" y="131"/>
                  </a:lnTo>
                  <a:lnTo>
                    <a:pt x="281" y="128"/>
                  </a:lnTo>
                  <a:lnTo>
                    <a:pt x="292" y="110"/>
                  </a:lnTo>
                  <a:lnTo>
                    <a:pt x="293" y="110"/>
                  </a:lnTo>
                  <a:lnTo>
                    <a:pt x="296" y="81"/>
                  </a:lnTo>
                  <a:lnTo>
                    <a:pt x="310" y="62"/>
                  </a:lnTo>
                  <a:lnTo>
                    <a:pt x="316" y="59"/>
                  </a:lnTo>
                  <a:lnTo>
                    <a:pt x="319" y="56"/>
                  </a:lnTo>
                  <a:lnTo>
                    <a:pt x="319" y="53"/>
                  </a:lnTo>
                  <a:lnTo>
                    <a:pt x="319" y="51"/>
                  </a:lnTo>
                  <a:lnTo>
                    <a:pt x="319" y="50"/>
                  </a:lnTo>
                  <a:lnTo>
                    <a:pt x="316" y="48"/>
                  </a:lnTo>
                  <a:lnTo>
                    <a:pt x="313" y="47"/>
                  </a:lnTo>
                  <a:lnTo>
                    <a:pt x="311" y="44"/>
                  </a:lnTo>
                  <a:lnTo>
                    <a:pt x="313" y="32"/>
                  </a:lnTo>
                  <a:lnTo>
                    <a:pt x="313" y="29"/>
                  </a:lnTo>
                  <a:lnTo>
                    <a:pt x="313" y="27"/>
                  </a:lnTo>
                  <a:lnTo>
                    <a:pt x="311" y="27"/>
                  </a:lnTo>
                  <a:lnTo>
                    <a:pt x="292" y="11"/>
                  </a:lnTo>
                  <a:lnTo>
                    <a:pt x="289" y="14"/>
                  </a:lnTo>
                  <a:lnTo>
                    <a:pt x="284" y="14"/>
                  </a:lnTo>
                  <a:lnTo>
                    <a:pt x="277" y="12"/>
                  </a:lnTo>
                  <a:lnTo>
                    <a:pt x="275" y="15"/>
                  </a:lnTo>
                  <a:lnTo>
                    <a:pt x="272" y="15"/>
                  </a:lnTo>
                  <a:lnTo>
                    <a:pt x="266" y="12"/>
                  </a:lnTo>
                  <a:lnTo>
                    <a:pt x="262" y="8"/>
                  </a:lnTo>
                  <a:lnTo>
                    <a:pt x="259" y="5"/>
                  </a:lnTo>
                  <a:lnTo>
                    <a:pt x="256" y="2"/>
                  </a:lnTo>
                  <a:lnTo>
                    <a:pt x="248" y="2"/>
                  </a:lnTo>
                  <a:lnTo>
                    <a:pt x="245" y="5"/>
                  </a:lnTo>
                  <a:lnTo>
                    <a:pt x="242" y="2"/>
                  </a:lnTo>
                  <a:lnTo>
                    <a:pt x="239" y="5"/>
                  </a:lnTo>
                  <a:lnTo>
                    <a:pt x="236" y="0"/>
                  </a:lnTo>
                  <a:lnTo>
                    <a:pt x="224" y="2"/>
                  </a:lnTo>
                  <a:lnTo>
                    <a:pt x="218" y="0"/>
                  </a:lnTo>
                  <a:lnTo>
                    <a:pt x="217" y="5"/>
                  </a:lnTo>
                  <a:lnTo>
                    <a:pt x="212" y="5"/>
                  </a:lnTo>
                  <a:lnTo>
                    <a:pt x="211" y="6"/>
                  </a:lnTo>
                  <a:lnTo>
                    <a:pt x="208" y="5"/>
                  </a:lnTo>
                  <a:lnTo>
                    <a:pt x="209" y="5"/>
                  </a:lnTo>
                  <a:lnTo>
                    <a:pt x="208" y="3"/>
                  </a:lnTo>
                  <a:lnTo>
                    <a:pt x="206" y="3"/>
                  </a:lnTo>
                  <a:lnTo>
                    <a:pt x="187" y="9"/>
                  </a:lnTo>
                  <a:lnTo>
                    <a:pt x="184" y="8"/>
                  </a:lnTo>
                  <a:lnTo>
                    <a:pt x="178" y="6"/>
                  </a:lnTo>
                  <a:lnTo>
                    <a:pt x="174" y="9"/>
                  </a:lnTo>
                  <a:lnTo>
                    <a:pt x="174" y="15"/>
                  </a:lnTo>
                  <a:lnTo>
                    <a:pt x="171" y="15"/>
                  </a:lnTo>
                  <a:lnTo>
                    <a:pt x="156" y="15"/>
                  </a:lnTo>
                  <a:lnTo>
                    <a:pt x="148" y="14"/>
                  </a:lnTo>
                  <a:lnTo>
                    <a:pt x="144" y="11"/>
                  </a:lnTo>
                  <a:lnTo>
                    <a:pt x="142" y="14"/>
                  </a:lnTo>
                  <a:lnTo>
                    <a:pt x="139" y="14"/>
                  </a:lnTo>
                  <a:lnTo>
                    <a:pt x="133" y="8"/>
                  </a:lnTo>
                  <a:lnTo>
                    <a:pt x="133" y="5"/>
                  </a:lnTo>
                  <a:lnTo>
                    <a:pt x="130" y="2"/>
                  </a:lnTo>
                  <a:lnTo>
                    <a:pt x="121" y="2"/>
                  </a:lnTo>
                  <a:lnTo>
                    <a:pt x="115" y="6"/>
                  </a:lnTo>
                  <a:lnTo>
                    <a:pt x="114" y="11"/>
                  </a:lnTo>
                  <a:lnTo>
                    <a:pt x="111" y="12"/>
                  </a:lnTo>
                  <a:lnTo>
                    <a:pt x="109" y="23"/>
                  </a:lnTo>
                  <a:lnTo>
                    <a:pt x="111" y="26"/>
                  </a:lnTo>
                  <a:lnTo>
                    <a:pt x="106" y="26"/>
                  </a:lnTo>
                  <a:lnTo>
                    <a:pt x="108" y="32"/>
                  </a:lnTo>
                  <a:lnTo>
                    <a:pt x="97" y="56"/>
                  </a:lnTo>
                  <a:lnTo>
                    <a:pt x="91" y="99"/>
                  </a:lnTo>
                  <a:lnTo>
                    <a:pt x="81" y="107"/>
                  </a:lnTo>
                  <a:lnTo>
                    <a:pt x="69" y="123"/>
                  </a:lnTo>
                  <a:lnTo>
                    <a:pt x="64" y="147"/>
                  </a:lnTo>
                  <a:lnTo>
                    <a:pt x="55" y="158"/>
                  </a:lnTo>
                  <a:lnTo>
                    <a:pt x="45" y="167"/>
                  </a:lnTo>
                  <a:lnTo>
                    <a:pt x="37" y="168"/>
                  </a:lnTo>
                  <a:lnTo>
                    <a:pt x="34" y="168"/>
                  </a:lnTo>
                  <a:lnTo>
                    <a:pt x="34" y="162"/>
                  </a:lnTo>
                  <a:lnTo>
                    <a:pt x="33" y="161"/>
                  </a:lnTo>
                  <a:lnTo>
                    <a:pt x="25" y="162"/>
                  </a:lnTo>
                  <a:lnTo>
                    <a:pt x="22" y="165"/>
                  </a:lnTo>
                  <a:lnTo>
                    <a:pt x="21" y="168"/>
                  </a:lnTo>
                  <a:lnTo>
                    <a:pt x="16" y="170"/>
                  </a:lnTo>
                  <a:lnTo>
                    <a:pt x="12" y="167"/>
                  </a:lnTo>
                  <a:lnTo>
                    <a:pt x="10" y="167"/>
                  </a:lnTo>
                  <a:lnTo>
                    <a:pt x="6" y="171"/>
                  </a:lnTo>
                  <a:lnTo>
                    <a:pt x="3" y="185"/>
                  </a:lnTo>
                  <a:lnTo>
                    <a:pt x="0" y="186"/>
                  </a:lnTo>
                  <a:lnTo>
                    <a:pt x="1" y="189"/>
                  </a:lnTo>
                  <a:lnTo>
                    <a:pt x="0" y="191"/>
                  </a:lnTo>
                  <a:lnTo>
                    <a:pt x="0" y="192"/>
                  </a:lnTo>
                  <a:lnTo>
                    <a:pt x="1" y="192"/>
                  </a:lnTo>
                  <a:lnTo>
                    <a:pt x="16" y="186"/>
                  </a:lnTo>
                  <a:lnTo>
                    <a:pt x="36" y="185"/>
                  </a:lnTo>
                  <a:lnTo>
                    <a:pt x="37" y="186"/>
                  </a:lnTo>
                  <a:lnTo>
                    <a:pt x="67" y="185"/>
                  </a:lnTo>
                  <a:lnTo>
                    <a:pt x="69" y="188"/>
                  </a:lnTo>
                  <a:lnTo>
                    <a:pt x="70" y="188"/>
                  </a:lnTo>
                  <a:lnTo>
                    <a:pt x="72" y="188"/>
                  </a:lnTo>
                  <a:lnTo>
                    <a:pt x="78" y="210"/>
                  </a:lnTo>
                  <a:lnTo>
                    <a:pt x="88" y="222"/>
                  </a:lnTo>
                  <a:lnTo>
                    <a:pt x="93" y="224"/>
                  </a:lnTo>
                  <a:lnTo>
                    <a:pt x="96" y="224"/>
                  </a:lnTo>
                  <a:lnTo>
                    <a:pt x="106" y="221"/>
                  </a:lnTo>
                  <a:lnTo>
                    <a:pt x="118" y="222"/>
                  </a:lnTo>
                  <a:lnTo>
                    <a:pt x="120" y="215"/>
                  </a:lnTo>
                  <a:lnTo>
                    <a:pt x="120" y="213"/>
                  </a:lnTo>
                  <a:lnTo>
                    <a:pt x="123" y="204"/>
                  </a:lnTo>
                  <a:lnTo>
                    <a:pt x="135" y="204"/>
                  </a:lnTo>
                  <a:lnTo>
                    <a:pt x="136" y="203"/>
                  </a:lnTo>
                  <a:lnTo>
                    <a:pt x="142" y="203"/>
                  </a:lnTo>
                  <a:lnTo>
                    <a:pt x="142" y="210"/>
                  </a:lnTo>
                  <a:lnTo>
                    <a:pt x="157" y="210"/>
                  </a:lnTo>
                  <a:lnTo>
                    <a:pt x="159" y="213"/>
                  </a:lnTo>
                  <a:lnTo>
                    <a:pt x="162" y="237"/>
                  </a:lnTo>
                  <a:lnTo>
                    <a:pt x="160" y="241"/>
                  </a:lnTo>
                  <a:lnTo>
                    <a:pt x="160" y="249"/>
                  </a:lnTo>
                  <a:lnTo>
                    <a:pt x="168" y="265"/>
                  </a:lnTo>
                  <a:lnTo>
                    <a:pt x="168" y="267"/>
                  </a:lnTo>
                  <a:lnTo>
                    <a:pt x="163" y="273"/>
                  </a:lnTo>
                  <a:lnTo>
                    <a:pt x="162" y="273"/>
                  </a:lnTo>
                  <a:lnTo>
                    <a:pt x="163" y="274"/>
                  </a:lnTo>
                  <a:lnTo>
                    <a:pt x="165" y="274"/>
                  </a:lnTo>
                  <a:lnTo>
                    <a:pt x="166" y="277"/>
                  </a:lnTo>
                  <a:lnTo>
                    <a:pt x="168" y="277"/>
                  </a:lnTo>
                  <a:lnTo>
                    <a:pt x="169" y="277"/>
                  </a:lnTo>
                  <a:lnTo>
                    <a:pt x="171" y="273"/>
                  </a:lnTo>
                  <a:lnTo>
                    <a:pt x="172" y="273"/>
                  </a:lnTo>
                  <a:lnTo>
                    <a:pt x="187" y="273"/>
                  </a:lnTo>
                  <a:lnTo>
                    <a:pt x="190" y="271"/>
                  </a:lnTo>
                  <a:lnTo>
                    <a:pt x="193" y="271"/>
                  </a:lnTo>
                  <a:lnTo>
                    <a:pt x="194" y="271"/>
                  </a:lnTo>
                  <a:lnTo>
                    <a:pt x="196" y="270"/>
                  </a:lnTo>
                  <a:lnTo>
                    <a:pt x="197" y="270"/>
                  </a:lnTo>
                  <a:lnTo>
                    <a:pt x="202" y="268"/>
                  </a:lnTo>
                  <a:lnTo>
                    <a:pt x="203" y="271"/>
                  </a:lnTo>
                  <a:lnTo>
                    <a:pt x="203" y="276"/>
                  </a:lnTo>
                  <a:lnTo>
                    <a:pt x="205" y="277"/>
                  </a:lnTo>
                  <a:lnTo>
                    <a:pt x="211" y="276"/>
                  </a:lnTo>
                  <a:lnTo>
                    <a:pt x="212" y="276"/>
                  </a:lnTo>
                  <a:lnTo>
                    <a:pt x="217" y="274"/>
                  </a:lnTo>
                  <a:lnTo>
                    <a:pt x="218" y="276"/>
                  </a:lnTo>
                  <a:lnTo>
                    <a:pt x="220" y="279"/>
                  </a:lnTo>
                  <a:lnTo>
                    <a:pt x="221" y="280"/>
                  </a:lnTo>
                  <a:lnTo>
                    <a:pt x="235" y="288"/>
                  </a:lnTo>
                  <a:lnTo>
                    <a:pt x="238" y="288"/>
                  </a:lnTo>
                  <a:lnTo>
                    <a:pt x="247" y="285"/>
                  </a:lnTo>
                  <a:lnTo>
                    <a:pt x="248" y="285"/>
                  </a:lnTo>
                  <a:lnTo>
                    <a:pt x="254" y="291"/>
                  </a:lnTo>
                  <a:lnTo>
                    <a:pt x="262" y="294"/>
                  </a:lnTo>
                  <a:lnTo>
                    <a:pt x="266" y="294"/>
                  </a:lnTo>
                  <a:lnTo>
                    <a:pt x="268" y="295"/>
                  </a:lnTo>
                  <a:lnTo>
                    <a:pt x="271" y="301"/>
                  </a:lnTo>
                  <a:lnTo>
                    <a:pt x="278" y="307"/>
                  </a:lnTo>
                  <a:lnTo>
                    <a:pt x="284" y="309"/>
                  </a:lnTo>
                  <a:lnTo>
                    <a:pt x="286" y="309"/>
                  </a:lnTo>
                  <a:lnTo>
                    <a:pt x="287" y="309"/>
                  </a:lnTo>
                  <a:lnTo>
                    <a:pt x="289" y="309"/>
                  </a:lnTo>
                  <a:lnTo>
                    <a:pt x="290" y="310"/>
                  </a:lnTo>
                  <a:lnTo>
                    <a:pt x="292" y="312"/>
                  </a:lnTo>
                  <a:lnTo>
                    <a:pt x="293" y="312"/>
                  </a:lnTo>
                  <a:lnTo>
                    <a:pt x="293" y="310"/>
                  </a:lnTo>
                  <a:lnTo>
                    <a:pt x="293" y="295"/>
                  </a:lnTo>
                  <a:lnTo>
                    <a:pt x="292" y="292"/>
                  </a:lnTo>
                  <a:lnTo>
                    <a:pt x="290" y="292"/>
                  </a:lnTo>
                  <a:lnTo>
                    <a:pt x="287" y="294"/>
                  </a:lnTo>
                  <a:lnTo>
                    <a:pt x="280" y="294"/>
                  </a:lnTo>
                  <a:lnTo>
                    <a:pt x="278" y="292"/>
                  </a:lnTo>
                  <a:lnTo>
                    <a:pt x="272" y="285"/>
                  </a:lnTo>
                  <a:lnTo>
                    <a:pt x="272" y="282"/>
                  </a:lnTo>
                  <a:lnTo>
                    <a:pt x="280" y="255"/>
                  </a:lnTo>
                  <a:lnTo>
                    <a:pt x="277" y="241"/>
                  </a:lnTo>
                  <a:lnTo>
                    <a:pt x="283" y="231"/>
                  </a:lnTo>
                  <a:lnTo>
                    <a:pt x="284" y="229"/>
                  </a:lnTo>
                  <a:lnTo>
                    <a:pt x="307" y="225"/>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25" name="Freeform 999"/>
            <p:cNvSpPr>
              <a:spLocks/>
            </p:cNvSpPr>
            <p:nvPr/>
          </p:nvSpPr>
          <p:spPr bwMode="auto">
            <a:xfrm>
              <a:off x="1549" y="1964"/>
              <a:ext cx="6" cy="4"/>
            </a:xfrm>
            <a:custGeom>
              <a:avLst/>
              <a:gdLst>
                <a:gd name="T0" fmla="*/ 5 w 6"/>
                <a:gd name="T1" fmla="*/ 0 h 4"/>
                <a:gd name="T2" fmla="*/ 3 w 6"/>
                <a:gd name="T3" fmla="*/ 0 h 4"/>
                <a:gd name="T4" fmla="*/ 2 w 6"/>
                <a:gd name="T5" fmla="*/ 3 h 4"/>
                <a:gd name="T6" fmla="*/ 0 w 6"/>
                <a:gd name="T7" fmla="*/ 3 h 4"/>
                <a:gd name="T8" fmla="*/ 2 w 6"/>
                <a:gd name="T9" fmla="*/ 4 h 4"/>
                <a:gd name="T10" fmla="*/ 3 w 6"/>
                <a:gd name="T11" fmla="*/ 3 h 4"/>
                <a:gd name="T12" fmla="*/ 6 w 6"/>
                <a:gd name="T13" fmla="*/ 3 h 4"/>
                <a:gd name="T14" fmla="*/ 6 w 6"/>
                <a:gd name="T15" fmla="*/ 1 h 4"/>
                <a:gd name="T16" fmla="*/ 5 w 6"/>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4"/>
                <a:gd name="T29" fmla="*/ 6 w 6"/>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4">
                  <a:moveTo>
                    <a:pt x="5" y="0"/>
                  </a:moveTo>
                  <a:lnTo>
                    <a:pt x="3" y="0"/>
                  </a:lnTo>
                  <a:lnTo>
                    <a:pt x="2" y="3"/>
                  </a:lnTo>
                  <a:lnTo>
                    <a:pt x="0" y="3"/>
                  </a:lnTo>
                  <a:lnTo>
                    <a:pt x="2" y="4"/>
                  </a:lnTo>
                  <a:lnTo>
                    <a:pt x="3" y="3"/>
                  </a:lnTo>
                  <a:lnTo>
                    <a:pt x="6" y="3"/>
                  </a:lnTo>
                  <a:lnTo>
                    <a:pt x="6" y="1"/>
                  </a:lnTo>
                  <a:lnTo>
                    <a:pt x="5"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26" name="Freeform 1000"/>
            <p:cNvSpPr>
              <a:spLocks/>
            </p:cNvSpPr>
            <p:nvPr/>
          </p:nvSpPr>
          <p:spPr bwMode="auto">
            <a:xfrm>
              <a:off x="1560" y="1965"/>
              <a:ext cx="4" cy="5"/>
            </a:xfrm>
            <a:custGeom>
              <a:avLst/>
              <a:gdLst>
                <a:gd name="T0" fmla="*/ 3 w 4"/>
                <a:gd name="T1" fmla="*/ 2 h 5"/>
                <a:gd name="T2" fmla="*/ 3 w 4"/>
                <a:gd name="T3" fmla="*/ 3 h 5"/>
                <a:gd name="T4" fmla="*/ 0 w 4"/>
                <a:gd name="T5" fmla="*/ 2 h 5"/>
                <a:gd name="T6" fmla="*/ 0 w 4"/>
                <a:gd name="T7" fmla="*/ 3 h 5"/>
                <a:gd name="T8" fmla="*/ 1 w 4"/>
                <a:gd name="T9" fmla="*/ 5 h 5"/>
                <a:gd name="T10" fmla="*/ 3 w 4"/>
                <a:gd name="T11" fmla="*/ 5 h 5"/>
                <a:gd name="T12" fmla="*/ 4 w 4"/>
                <a:gd name="T13" fmla="*/ 3 h 5"/>
                <a:gd name="T14" fmla="*/ 3 w 4"/>
                <a:gd name="T15" fmla="*/ 0 h 5"/>
                <a:gd name="T16" fmla="*/ 3 w 4"/>
                <a:gd name="T17" fmla="*/ 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5"/>
                <a:gd name="T29" fmla="*/ 4 w 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5">
                  <a:moveTo>
                    <a:pt x="3" y="2"/>
                  </a:moveTo>
                  <a:lnTo>
                    <a:pt x="3" y="3"/>
                  </a:lnTo>
                  <a:lnTo>
                    <a:pt x="0" y="2"/>
                  </a:lnTo>
                  <a:lnTo>
                    <a:pt x="0" y="3"/>
                  </a:lnTo>
                  <a:lnTo>
                    <a:pt x="1" y="5"/>
                  </a:lnTo>
                  <a:lnTo>
                    <a:pt x="3" y="5"/>
                  </a:lnTo>
                  <a:lnTo>
                    <a:pt x="4" y="3"/>
                  </a:lnTo>
                  <a:lnTo>
                    <a:pt x="3" y="0"/>
                  </a:lnTo>
                  <a:lnTo>
                    <a:pt x="3" y="2"/>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27" name="Freeform 1001"/>
            <p:cNvSpPr>
              <a:spLocks/>
            </p:cNvSpPr>
            <p:nvPr/>
          </p:nvSpPr>
          <p:spPr bwMode="auto">
            <a:xfrm>
              <a:off x="649" y="1775"/>
              <a:ext cx="967" cy="517"/>
            </a:xfrm>
            <a:custGeom>
              <a:avLst/>
              <a:gdLst>
                <a:gd name="T0" fmla="*/ 954 w 967"/>
                <a:gd name="T1" fmla="*/ 59 h 517"/>
                <a:gd name="T2" fmla="*/ 906 w 967"/>
                <a:gd name="T3" fmla="*/ 98 h 517"/>
                <a:gd name="T4" fmla="*/ 811 w 967"/>
                <a:gd name="T5" fmla="*/ 127 h 517"/>
                <a:gd name="T6" fmla="*/ 799 w 967"/>
                <a:gd name="T7" fmla="*/ 147 h 517"/>
                <a:gd name="T8" fmla="*/ 719 w 967"/>
                <a:gd name="T9" fmla="*/ 187 h 517"/>
                <a:gd name="T10" fmla="*/ 699 w 967"/>
                <a:gd name="T11" fmla="*/ 166 h 517"/>
                <a:gd name="T12" fmla="*/ 683 w 967"/>
                <a:gd name="T13" fmla="*/ 139 h 517"/>
                <a:gd name="T14" fmla="*/ 683 w 967"/>
                <a:gd name="T15" fmla="*/ 99 h 517"/>
                <a:gd name="T16" fmla="*/ 656 w 967"/>
                <a:gd name="T17" fmla="*/ 109 h 517"/>
                <a:gd name="T18" fmla="*/ 641 w 967"/>
                <a:gd name="T19" fmla="*/ 127 h 517"/>
                <a:gd name="T20" fmla="*/ 623 w 967"/>
                <a:gd name="T21" fmla="*/ 112 h 517"/>
                <a:gd name="T22" fmla="*/ 654 w 967"/>
                <a:gd name="T23" fmla="*/ 83 h 517"/>
                <a:gd name="T24" fmla="*/ 678 w 967"/>
                <a:gd name="T25" fmla="*/ 81 h 517"/>
                <a:gd name="T26" fmla="*/ 639 w 967"/>
                <a:gd name="T27" fmla="*/ 71 h 517"/>
                <a:gd name="T28" fmla="*/ 614 w 967"/>
                <a:gd name="T29" fmla="*/ 51 h 517"/>
                <a:gd name="T30" fmla="*/ 564 w 967"/>
                <a:gd name="T31" fmla="*/ 62 h 517"/>
                <a:gd name="T32" fmla="*/ 560 w 967"/>
                <a:gd name="T33" fmla="*/ 33 h 517"/>
                <a:gd name="T34" fmla="*/ 508 w 967"/>
                <a:gd name="T35" fmla="*/ 17 h 517"/>
                <a:gd name="T36" fmla="*/ 41 w 967"/>
                <a:gd name="T37" fmla="*/ 17 h 517"/>
                <a:gd name="T38" fmla="*/ 33 w 967"/>
                <a:gd name="T39" fmla="*/ 44 h 517"/>
                <a:gd name="T40" fmla="*/ 14 w 967"/>
                <a:gd name="T41" fmla="*/ 30 h 517"/>
                <a:gd name="T42" fmla="*/ 12 w 967"/>
                <a:gd name="T43" fmla="*/ 65 h 517"/>
                <a:gd name="T44" fmla="*/ 21 w 967"/>
                <a:gd name="T45" fmla="*/ 80 h 517"/>
                <a:gd name="T46" fmla="*/ 5 w 967"/>
                <a:gd name="T47" fmla="*/ 157 h 517"/>
                <a:gd name="T48" fmla="*/ 30 w 967"/>
                <a:gd name="T49" fmla="*/ 264 h 517"/>
                <a:gd name="T50" fmla="*/ 44 w 967"/>
                <a:gd name="T51" fmla="*/ 273 h 517"/>
                <a:gd name="T52" fmla="*/ 63 w 967"/>
                <a:gd name="T53" fmla="*/ 318 h 517"/>
                <a:gd name="T54" fmla="*/ 91 w 967"/>
                <a:gd name="T55" fmla="*/ 343 h 517"/>
                <a:gd name="T56" fmla="*/ 165 w 967"/>
                <a:gd name="T57" fmla="*/ 376 h 517"/>
                <a:gd name="T58" fmla="*/ 367 w 967"/>
                <a:gd name="T59" fmla="*/ 430 h 517"/>
                <a:gd name="T60" fmla="*/ 443 w 967"/>
                <a:gd name="T61" fmla="*/ 500 h 517"/>
                <a:gd name="T62" fmla="*/ 457 w 967"/>
                <a:gd name="T63" fmla="*/ 478 h 517"/>
                <a:gd name="T64" fmla="*/ 469 w 967"/>
                <a:gd name="T65" fmla="*/ 457 h 517"/>
                <a:gd name="T66" fmla="*/ 481 w 967"/>
                <a:gd name="T67" fmla="*/ 452 h 517"/>
                <a:gd name="T68" fmla="*/ 502 w 967"/>
                <a:gd name="T69" fmla="*/ 434 h 517"/>
                <a:gd name="T70" fmla="*/ 563 w 967"/>
                <a:gd name="T71" fmla="*/ 440 h 517"/>
                <a:gd name="T72" fmla="*/ 590 w 967"/>
                <a:gd name="T73" fmla="*/ 445 h 517"/>
                <a:gd name="T74" fmla="*/ 584 w 967"/>
                <a:gd name="T75" fmla="*/ 425 h 517"/>
                <a:gd name="T76" fmla="*/ 611 w 967"/>
                <a:gd name="T77" fmla="*/ 418 h 517"/>
                <a:gd name="T78" fmla="*/ 642 w 967"/>
                <a:gd name="T79" fmla="*/ 418 h 517"/>
                <a:gd name="T80" fmla="*/ 690 w 967"/>
                <a:gd name="T81" fmla="*/ 431 h 517"/>
                <a:gd name="T82" fmla="*/ 710 w 967"/>
                <a:gd name="T83" fmla="*/ 485 h 517"/>
                <a:gd name="T84" fmla="*/ 729 w 967"/>
                <a:gd name="T85" fmla="*/ 517 h 517"/>
                <a:gd name="T86" fmla="*/ 732 w 967"/>
                <a:gd name="T87" fmla="*/ 386 h 517"/>
                <a:gd name="T88" fmla="*/ 758 w 967"/>
                <a:gd name="T89" fmla="*/ 367 h 517"/>
                <a:gd name="T90" fmla="*/ 789 w 967"/>
                <a:gd name="T91" fmla="*/ 339 h 517"/>
                <a:gd name="T92" fmla="*/ 807 w 967"/>
                <a:gd name="T93" fmla="*/ 321 h 517"/>
                <a:gd name="T94" fmla="*/ 816 w 967"/>
                <a:gd name="T95" fmla="*/ 313 h 517"/>
                <a:gd name="T96" fmla="*/ 819 w 967"/>
                <a:gd name="T97" fmla="*/ 303 h 517"/>
                <a:gd name="T98" fmla="*/ 810 w 967"/>
                <a:gd name="T99" fmla="*/ 282 h 517"/>
                <a:gd name="T100" fmla="*/ 793 w 967"/>
                <a:gd name="T101" fmla="*/ 256 h 517"/>
                <a:gd name="T102" fmla="*/ 807 w 967"/>
                <a:gd name="T103" fmla="*/ 249 h 517"/>
                <a:gd name="T104" fmla="*/ 813 w 967"/>
                <a:gd name="T105" fmla="*/ 243 h 517"/>
                <a:gd name="T106" fmla="*/ 819 w 967"/>
                <a:gd name="T107" fmla="*/ 262 h 517"/>
                <a:gd name="T108" fmla="*/ 831 w 967"/>
                <a:gd name="T109" fmla="*/ 258 h 517"/>
                <a:gd name="T110" fmla="*/ 847 w 967"/>
                <a:gd name="T111" fmla="*/ 223 h 517"/>
                <a:gd name="T112" fmla="*/ 868 w 967"/>
                <a:gd name="T113" fmla="*/ 193 h 517"/>
                <a:gd name="T114" fmla="*/ 918 w 967"/>
                <a:gd name="T115" fmla="*/ 184 h 517"/>
                <a:gd name="T116" fmla="*/ 900 w 967"/>
                <a:gd name="T117" fmla="*/ 169 h 517"/>
                <a:gd name="T118" fmla="*/ 921 w 967"/>
                <a:gd name="T119" fmla="*/ 138 h 517"/>
                <a:gd name="T120" fmla="*/ 934 w 967"/>
                <a:gd name="T121" fmla="*/ 121 h 517"/>
                <a:gd name="T122" fmla="*/ 952 w 967"/>
                <a:gd name="T123" fmla="*/ 121 h 5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67"/>
                <a:gd name="T187" fmla="*/ 0 h 517"/>
                <a:gd name="T188" fmla="*/ 967 w 967"/>
                <a:gd name="T189" fmla="*/ 517 h 5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67" h="517">
                  <a:moveTo>
                    <a:pt x="967" y="111"/>
                  </a:moveTo>
                  <a:lnTo>
                    <a:pt x="966" y="111"/>
                  </a:lnTo>
                  <a:lnTo>
                    <a:pt x="966" y="109"/>
                  </a:lnTo>
                  <a:lnTo>
                    <a:pt x="967" y="108"/>
                  </a:lnTo>
                  <a:lnTo>
                    <a:pt x="966" y="104"/>
                  </a:lnTo>
                  <a:lnTo>
                    <a:pt x="966" y="105"/>
                  </a:lnTo>
                  <a:lnTo>
                    <a:pt x="964" y="105"/>
                  </a:lnTo>
                  <a:lnTo>
                    <a:pt x="961" y="104"/>
                  </a:lnTo>
                  <a:lnTo>
                    <a:pt x="958" y="102"/>
                  </a:lnTo>
                  <a:lnTo>
                    <a:pt x="958" y="99"/>
                  </a:lnTo>
                  <a:lnTo>
                    <a:pt x="958" y="95"/>
                  </a:lnTo>
                  <a:lnTo>
                    <a:pt x="954" y="92"/>
                  </a:lnTo>
                  <a:lnTo>
                    <a:pt x="954" y="59"/>
                  </a:lnTo>
                  <a:lnTo>
                    <a:pt x="945" y="51"/>
                  </a:lnTo>
                  <a:lnTo>
                    <a:pt x="943" y="51"/>
                  </a:lnTo>
                  <a:lnTo>
                    <a:pt x="940" y="54"/>
                  </a:lnTo>
                  <a:lnTo>
                    <a:pt x="936" y="56"/>
                  </a:lnTo>
                  <a:lnTo>
                    <a:pt x="931" y="54"/>
                  </a:lnTo>
                  <a:lnTo>
                    <a:pt x="930" y="51"/>
                  </a:lnTo>
                  <a:lnTo>
                    <a:pt x="928" y="50"/>
                  </a:lnTo>
                  <a:lnTo>
                    <a:pt x="927" y="50"/>
                  </a:lnTo>
                  <a:lnTo>
                    <a:pt x="924" y="51"/>
                  </a:lnTo>
                  <a:lnTo>
                    <a:pt x="910" y="83"/>
                  </a:lnTo>
                  <a:lnTo>
                    <a:pt x="909" y="93"/>
                  </a:lnTo>
                  <a:lnTo>
                    <a:pt x="906" y="96"/>
                  </a:lnTo>
                  <a:lnTo>
                    <a:pt x="906" y="98"/>
                  </a:lnTo>
                  <a:lnTo>
                    <a:pt x="906" y="101"/>
                  </a:lnTo>
                  <a:lnTo>
                    <a:pt x="903" y="99"/>
                  </a:lnTo>
                  <a:lnTo>
                    <a:pt x="903" y="101"/>
                  </a:lnTo>
                  <a:lnTo>
                    <a:pt x="903" y="102"/>
                  </a:lnTo>
                  <a:lnTo>
                    <a:pt x="900" y="101"/>
                  </a:lnTo>
                  <a:lnTo>
                    <a:pt x="897" y="102"/>
                  </a:lnTo>
                  <a:lnTo>
                    <a:pt x="892" y="102"/>
                  </a:lnTo>
                  <a:lnTo>
                    <a:pt x="892" y="104"/>
                  </a:lnTo>
                  <a:lnTo>
                    <a:pt x="889" y="108"/>
                  </a:lnTo>
                  <a:lnTo>
                    <a:pt x="832" y="108"/>
                  </a:lnTo>
                  <a:lnTo>
                    <a:pt x="820" y="117"/>
                  </a:lnTo>
                  <a:lnTo>
                    <a:pt x="817" y="123"/>
                  </a:lnTo>
                  <a:lnTo>
                    <a:pt x="811" y="127"/>
                  </a:lnTo>
                  <a:lnTo>
                    <a:pt x="810" y="129"/>
                  </a:lnTo>
                  <a:lnTo>
                    <a:pt x="810" y="130"/>
                  </a:lnTo>
                  <a:lnTo>
                    <a:pt x="813" y="130"/>
                  </a:lnTo>
                  <a:lnTo>
                    <a:pt x="814" y="132"/>
                  </a:lnTo>
                  <a:lnTo>
                    <a:pt x="813" y="133"/>
                  </a:lnTo>
                  <a:lnTo>
                    <a:pt x="811" y="133"/>
                  </a:lnTo>
                  <a:lnTo>
                    <a:pt x="811" y="135"/>
                  </a:lnTo>
                  <a:lnTo>
                    <a:pt x="813" y="136"/>
                  </a:lnTo>
                  <a:lnTo>
                    <a:pt x="813" y="139"/>
                  </a:lnTo>
                  <a:lnTo>
                    <a:pt x="813" y="142"/>
                  </a:lnTo>
                  <a:lnTo>
                    <a:pt x="807" y="142"/>
                  </a:lnTo>
                  <a:lnTo>
                    <a:pt x="802" y="147"/>
                  </a:lnTo>
                  <a:lnTo>
                    <a:pt x="799" y="147"/>
                  </a:lnTo>
                  <a:lnTo>
                    <a:pt x="793" y="148"/>
                  </a:lnTo>
                  <a:lnTo>
                    <a:pt x="792" y="147"/>
                  </a:lnTo>
                  <a:lnTo>
                    <a:pt x="789" y="148"/>
                  </a:lnTo>
                  <a:lnTo>
                    <a:pt x="786" y="147"/>
                  </a:lnTo>
                  <a:lnTo>
                    <a:pt x="780" y="145"/>
                  </a:lnTo>
                  <a:lnTo>
                    <a:pt x="764" y="148"/>
                  </a:lnTo>
                  <a:lnTo>
                    <a:pt x="768" y="159"/>
                  </a:lnTo>
                  <a:lnTo>
                    <a:pt x="764" y="162"/>
                  </a:lnTo>
                  <a:lnTo>
                    <a:pt x="762" y="163"/>
                  </a:lnTo>
                  <a:lnTo>
                    <a:pt x="761" y="165"/>
                  </a:lnTo>
                  <a:lnTo>
                    <a:pt x="749" y="172"/>
                  </a:lnTo>
                  <a:lnTo>
                    <a:pt x="746" y="174"/>
                  </a:lnTo>
                  <a:lnTo>
                    <a:pt x="719" y="187"/>
                  </a:lnTo>
                  <a:lnTo>
                    <a:pt x="713" y="187"/>
                  </a:lnTo>
                  <a:lnTo>
                    <a:pt x="707" y="189"/>
                  </a:lnTo>
                  <a:lnTo>
                    <a:pt x="702" y="189"/>
                  </a:lnTo>
                  <a:lnTo>
                    <a:pt x="701" y="187"/>
                  </a:lnTo>
                  <a:lnTo>
                    <a:pt x="699" y="187"/>
                  </a:lnTo>
                  <a:lnTo>
                    <a:pt x="698" y="187"/>
                  </a:lnTo>
                  <a:lnTo>
                    <a:pt x="695" y="186"/>
                  </a:lnTo>
                  <a:lnTo>
                    <a:pt x="690" y="183"/>
                  </a:lnTo>
                  <a:lnTo>
                    <a:pt x="696" y="177"/>
                  </a:lnTo>
                  <a:lnTo>
                    <a:pt x="696" y="174"/>
                  </a:lnTo>
                  <a:lnTo>
                    <a:pt x="698" y="171"/>
                  </a:lnTo>
                  <a:lnTo>
                    <a:pt x="699" y="168"/>
                  </a:lnTo>
                  <a:lnTo>
                    <a:pt x="699" y="166"/>
                  </a:lnTo>
                  <a:lnTo>
                    <a:pt x="699" y="165"/>
                  </a:lnTo>
                  <a:lnTo>
                    <a:pt x="702" y="163"/>
                  </a:lnTo>
                  <a:lnTo>
                    <a:pt x="705" y="163"/>
                  </a:lnTo>
                  <a:lnTo>
                    <a:pt x="708" y="153"/>
                  </a:lnTo>
                  <a:lnTo>
                    <a:pt x="707" y="153"/>
                  </a:lnTo>
                  <a:lnTo>
                    <a:pt x="705" y="148"/>
                  </a:lnTo>
                  <a:lnTo>
                    <a:pt x="704" y="139"/>
                  </a:lnTo>
                  <a:lnTo>
                    <a:pt x="699" y="129"/>
                  </a:lnTo>
                  <a:lnTo>
                    <a:pt x="696" y="130"/>
                  </a:lnTo>
                  <a:lnTo>
                    <a:pt x="692" y="132"/>
                  </a:lnTo>
                  <a:lnTo>
                    <a:pt x="689" y="138"/>
                  </a:lnTo>
                  <a:lnTo>
                    <a:pt x="684" y="139"/>
                  </a:lnTo>
                  <a:lnTo>
                    <a:pt x="683" y="139"/>
                  </a:lnTo>
                  <a:lnTo>
                    <a:pt x="683" y="138"/>
                  </a:lnTo>
                  <a:lnTo>
                    <a:pt x="684" y="132"/>
                  </a:lnTo>
                  <a:lnTo>
                    <a:pt x="689" y="129"/>
                  </a:lnTo>
                  <a:lnTo>
                    <a:pt x="690" y="126"/>
                  </a:lnTo>
                  <a:lnTo>
                    <a:pt x="692" y="123"/>
                  </a:lnTo>
                  <a:lnTo>
                    <a:pt x="693" y="121"/>
                  </a:lnTo>
                  <a:lnTo>
                    <a:pt x="692" y="112"/>
                  </a:lnTo>
                  <a:lnTo>
                    <a:pt x="690" y="109"/>
                  </a:lnTo>
                  <a:lnTo>
                    <a:pt x="690" y="108"/>
                  </a:lnTo>
                  <a:lnTo>
                    <a:pt x="692" y="106"/>
                  </a:lnTo>
                  <a:lnTo>
                    <a:pt x="690" y="102"/>
                  </a:lnTo>
                  <a:lnTo>
                    <a:pt x="687" y="101"/>
                  </a:lnTo>
                  <a:lnTo>
                    <a:pt x="683" y="99"/>
                  </a:lnTo>
                  <a:lnTo>
                    <a:pt x="681" y="98"/>
                  </a:lnTo>
                  <a:lnTo>
                    <a:pt x="680" y="96"/>
                  </a:lnTo>
                  <a:lnTo>
                    <a:pt x="675" y="93"/>
                  </a:lnTo>
                  <a:lnTo>
                    <a:pt x="674" y="93"/>
                  </a:lnTo>
                  <a:lnTo>
                    <a:pt x="672" y="93"/>
                  </a:lnTo>
                  <a:lnTo>
                    <a:pt x="671" y="92"/>
                  </a:lnTo>
                  <a:lnTo>
                    <a:pt x="668" y="92"/>
                  </a:lnTo>
                  <a:lnTo>
                    <a:pt x="665" y="92"/>
                  </a:lnTo>
                  <a:lnTo>
                    <a:pt x="663" y="93"/>
                  </a:lnTo>
                  <a:lnTo>
                    <a:pt x="663" y="98"/>
                  </a:lnTo>
                  <a:lnTo>
                    <a:pt x="665" y="99"/>
                  </a:lnTo>
                  <a:lnTo>
                    <a:pt x="657" y="102"/>
                  </a:lnTo>
                  <a:lnTo>
                    <a:pt x="656" y="109"/>
                  </a:lnTo>
                  <a:lnTo>
                    <a:pt x="654" y="109"/>
                  </a:lnTo>
                  <a:lnTo>
                    <a:pt x="654" y="112"/>
                  </a:lnTo>
                  <a:lnTo>
                    <a:pt x="653" y="111"/>
                  </a:lnTo>
                  <a:lnTo>
                    <a:pt x="653" y="106"/>
                  </a:lnTo>
                  <a:lnTo>
                    <a:pt x="653" y="105"/>
                  </a:lnTo>
                  <a:lnTo>
                    <a:pt x="651" y="106"/>
                  </a:lnTo>
                  <a:lnTo>
                    <a:pt x="650" y="108"/>
                  </a:lnTo>
                  <a:lnTo>
                    <a:pt x="645" y="111"/>
                  </a:lnTo>
                  <a:lnTo>
                    <a:pt x="645" y="114"/>
                  </a:lnTo>
                  <a:lnTo>
                    <a:pt x="642" y="115"/>
                  </a:lnTo>
                  <a:lnTo>
                    <a:pt x="642" y="124"/>
                  </a:lnTo>
                  <a:lnTo>
                    <a:pt x="642" y="126"/>
                  </a:lnTo>
                  <a:lnTo>
                    <a:pt x="641" y="127"/>
                  </a:lnTo>
                  <a:lnTo>
                    <a:pt x="638" y="139"/>
                  </a:lnTo>
                  <a:lnTo>
                    <a:pt x="644" y="151"/>
                  </a:lnTo>
                  <a:lnTo>
                    <a:pt x="642" y="163"/>
                  </a:lnTo>
                  <a:lnTo>
                    <a:pt x="636" y="180"/>
                  </a:lnTo>
                  <a:lnTo>
                    <a:pt x="627" y="184"/>
                  </a:lnTo>
                  <a:lnTo>
                    <a:pt x="624" y="184"/>
                  </a:lnTo>
                  <a:lnTo>
                    <a:pt x="621" y="183"/>
                  </a:lnTo>
                  <a:lnTo>
                    <a:pt x="617" y="171"/>
                  </a:lnTo>
                  <a:lnTo>
                    <a:pt x="615" y="150"/>
                  </a:lnTo>
                  <a:lnTo>
                    <a:pt x="629" y="105"/>
                  </a:lnTo>
                  <a:lnTo>
                    <a:pt x="629" y="102"/>
                  </a:lnTo>
                  <a:lnTo>
                    <a:pt x="624" y="106"/>
                  </a:lnTo>
                  <a:lnTo>
                    <a:pt x="623" y="112"/>
                  </a:lnTo>
                  <a:lnTo>
                    <a:pt x="621" y="112"/>
                  </a:lnTo>
                  <a:lnTo>
                    <a:pt x="614" y="118"/>
                  </a:lnTo>
                  <a:lnTo>
                    <a:pt x="614" y="117"/>
                  </a:lnTo>
                  <a:lnTo>
                    <a:pt x="617" y="111"/>
                  </a:lnTo>
                  <a:lnTo>
                    <a:pt x="620" y="109"/>
                  </a:lnTo>
                  <a:lnTo>
                    <a:pt x="632" y="90"/>
                  </a:lnTo>
                  <a:lnTo>
                    <a:pt x="635" y="90"/>
                  </a:lnTo>
                  <a:lnTo>
                    <a:pt x="636" y="87"/>
                  </a:lnTo>
                  <a:lnTo>
                    <a:pt x="636" y="93"/>
                  </a:lnTo>
                  <a:lnTo>
                    <a:pt x="638" y="93"/>
                  </a:lnTo>
                  <a:lnTo>
                    <a:pt x="644" y="87"/>
                  </a:lnTo>
                  <a:lnTo>
                    <a:pt x="653" y="86"/>
                  </a:lnTo>
                  <a:lnTo>
                    <a:pt x="654" y="83"/>
                  </a:lnTo>
                  <a:lnTo>
                    <a:pt x="659" y="83"/>
                  </a:lnTo>
                  <a:lnTo>
                    <a:pt x="662" y="83"/>
                  </a:lnTo>
                  <a:lnTo>
                    <a:pt x="666" y="86"/>
                  </a:lnTo>
                  <a:lnTo>
                    <a:pt x="668" y="87"/>
                  </a:lnTo>
                  <a:lnTo>
                    <a:pt x="669" y="87"/>
                  </a:lnTo>
                  <a:lnTo>
                    <a:pt x="671" y="86"/>
                  </a:lnTo>
                  <a:lnTo>
                    <a:pt x="671" y="84"/>
                  </a:lnTo>
                  <a:lnTo>
                    <a:pt x="672" y="84"/>
                  </a:lnTo>
                  <a:lnTo>
                    <a:pt x="674" y="86"/>
                  </a:lnTo>
                  <a:lnTo>
                    <a:pt x="681" y="86"/>
                  </a:lnTo>
                  <a:lnTo>
                    <a:pt x="681" y="84"/>
                  </a:lnTo>
                  <a:lnTo>
                    <a:pt x="680" y="83"/>
                  </a:lnTo>
                  <a:lnTo>
                    <a:pt x="678" y="81"/>
                  </a:lnTo>
                  <a:lnTo>
                    <a:pt x="677" y="80"/>
                  </a:lnTo>
                  <a:lnTo>
                    <a:pt x="677" y="77"/>
                  </a:lnTo>
                  <a:lnTo>
                    <a:pt x="675" y="75"/>
                  </a:lnTo>
                  <a:lnTo>
                    <a:pt x="675" y="74"/>
                  </a:lnTo>
                  <a:lnTo>
                    <a:pt x="675" y="72"/>
                  </a:lnTo>
                  <a:lnTo>
                    <a:pt x="668" y="74"/>
                  </a:lnTo>
                  <a:lnTo>
                    <a:pt x="663" y="71"/>
                  </a:lnTo>
                  <a:lnTo>
                    <a:pt x="663" y="68"/>
                  </a:lnTo>
                  <a:lnTo>
                    <a:pt x="662" y="66"/>
                  </a:lnTo>
                  <a:lnTo>
                    <a:pt x="660" y="66"/>
                  </a:lnTo>
                  <a:lnTo>
                    <a:pt x="657" y="68"/>
                  </a:lnTo>
                  <a:lnTo>
                    <a:pt x="645" y="68"/>
                  </a:lnTo>
                  <a:lnTo>
                    <a:pt x="639" y="71"/>
                  </a:lnTo>
                  <a:lnTo>
                    <a:pt x="636" y="74"/>
                  </a:lnTo>
                  <a:lnTo>
                    <a:pt x="635" y="74"/>
                  </a:lnTo>
                  <a:lnTo>
                    <a:pt x="627" y="72"/>
                  </a:lnTo>
                  <a:lnTo>
                    <a:pt x="626" y="72"/>
                  </a:lnTo>
                  <a:lnTo>
                    <a:pt x="620" y="66"/>
                  </a:lnTo>
                  <a:lnTo>
                    <a:pt x="614" y="63"/>
                  </a:lnTo>
                  <a:lnTo>
                    <a:pt x="609" y="65"/>
                  </a:lnTo>
                  <a:lnTo>
                    <a:pt x="608" y="63"/>
                  </a:lnTo>
                  <a:lnTo>
                    <a:pt x="605" y="66"/>
                  </a:lnTo>
                  <a:lnTo>
                    <a:pt x="606" y="62"/>
                  </a:lnTo>
                  <a:lnTo>
                    <a:pt x="608" y="59"/>
                  </a:lnTo>
                  <a:lnTo>
                    <a:pt x="609" y="59"/>
                  </a:lnTo>
                  <a:lnTo>
                    <a:pt x="614" y="51"/>
                  </a:lnTo>
                  <a:lnTo>
                    <a:pt x="617" y="50"/>
                  </a:lnTo>
                  <a:lnTo>
                    <a:pt x="617" y="48"/>
                  </a:lnTo>
                  <a:lnTo>
                    <a:pt x="614" y="48"/>
                  </a:lnTo>
                  <a:lnTo>
                    <a:pt x="606" y="51"/>
                  </a:lnTo>
                  <a:lnTo>
                    <a:pt x="591" y="63"/>
                  </a:lnTo>
                  <a:lnTo>
                    <a:pt x="582" y="66"/>
                  </a:lnTo>
                  <a:lnTo>
                    <a:pt x="576" y="69"/>
                  </a:lnTo>
                  <a:lnTo>
                    <a:pt x="567" y="69"/>
                  </a:lnTo>
                  <a:lnTo>
                    <a:pt x="566" y="71"/>
                  </a:lnTo>
                  <a:lnTo>
                    <a:pt x="566" y="69"/>
                  </a:lnTo>
                  <a:lnTo>
                    <a:pt x="566" y="66"/>
                  </a:lnTo>
                  <a:lnTo>
                    <a:pt x="566" y="63"/>
                  </a:lnTo>
                  <a:lnTo>
                    <a:pt x="564" y="62"/>
                  </a:lnTo>
                  <a:lnTo>
                    <a:pt x="552" y="69"/>
                  </a:lnTo>
                  <a:lnTo>
                    <a:pt x="550" y="69"/>
                  </a:lnTo>
                  <a:lnTo>
                    <a:pt x="547" y="69"/>
                  </a:lnTo>
                  <a:lnTo>
                    <a:pt x="545" y="68"/>
                  </a:lnTo>
                  <a:lnTo>
                    <a:pt x="572" y="44"/>
                  </a:lnTo>
                  <a:lnTo>
                    <a:pt x="578" y="42"/>
                  </a:lnTo>
                  <a:lnTo>
                    <a:pt x="585" y="36"/>
                  </a:lnTo>
                  <a:lnTo>
                    <a:pt x="584" y="36"/>
                  </a:lnTo>
                  <a:lnTo>
                    <a:pt x="579" y="33"/>
                  </a:lnTo>
                  <a:lnTo>
                    <a:pt x="572" y="33"/>
                  </a:lnTo>
                  <a:lnTo>
                    <a:pt x="566" y="32"/>
                  </a:lnTo>
                  <a:lnTo>
                    <a:pt x="563" y="32"/>
                  </a:lnTo>
                  <a:lnTo>
                    <a:pt x="560" y="33"/>
                  </a:lnTo>
                  <a:lnTo>
                    <a:pt x="557" y="33"/>
                  </a:lnTo>
                  <a:lnTo>
                    <a:pt x="554" y="32"/>
                  </a:lnTo>
                  <a:lnTo>
                    <a:pt x="551" y="29"/>
                  </a:lnTo>
                  <a:lnTo>
                    <a:pt x="541" y="24"/>
                  </a:lnTo>
                  <a:lnTo>
                    <a:pt x="539" y="23"/>
                  </a:lnTo>
                  <a:lnTo>
                    <a:pt x="533" y="20"/>
                  </a:lnTo>
                  <a:lnTo>
                    <a:pt x="526" y="18"/>
                  </a:lnTo>
                  <a:lnTo>
                    <a:pt x="523" y="20"/>
                  </a:lnTo>
                  <a:lnTo>
                    <a:pt x="520" y="21"/>
                  </a:lnTo>
                  <a:lnTo>
                    <a:pt x="518" y="20"/>
                  </a:lnTo>
                  <a:lnTo>
                    <a:pt x="517" y="18"/>
                  </a:lnTo>
                  <a:lnTo>
                    <a:pt x="512" y="17"/>
                  </a:lnTo>
                  <a:lnTo>
                    <a:pt x="508" y="17"/>
                  </a:lnTo>
                  <a:lnTo>
                    <a:pt x="506" y="17"/>
                  </a:lnTo>
                  <a:lnTo>
                    <a:pt x="505" y="17"/>
                  </a:lnTo>
                  <a:lnTo>
                    <a:pt x="502" y="11"/>
                  </a:lnTo>
                  <a:lnTo>
                    <a:pt x="502" y="9"/>
                  </a:lnTo>
                  <a:lnTo>
                    <a:pt x="497" y="0"/>
                  </a:lnTo>
                  <a:lnTo>
                    <a:pt x="494" y="0"/>
                  </a:lnTo>
                  <a:lnTo>
                    <a:pt x="494" y="11"/>
                  </a:lnTo>
                  <a:lnTo>
                    <a:pt x="32" y="11"/>
                  </a:lnTo>
                  <a:lnTo>
                    <a:pt x="33" y="14"/>
                  </a:lnTo>
                  <a:lnTo>
                    <a:pt x="35" y="15"/>
                  </a:lnTo>
                  <a:lnTo>
                    <a:pt x="36" y="15"/>
                  </a:lnTo>
                  <a:lnTo>
                    <a:pt x="39" y="15"/>
                  </a:lnTo>
                  <a:lnTo>
                    <a:pt x="41" y="17"/>
                  </a:lnTo>
                  <a:lnTo>
                    <a:pt x="39" y="18"/>
                  </a:lnTo>
                  <a:lnTo>
                    <a:pt x="39" y="17"/>
                  </a:lnTo>
                  <a:lnTo>
                    <a:pt x="38" y="17"/>
                  </a:lnTo>
                  <a:lnTo>
                    <a:pt x="38" y="20"/>
                  </a:lnTo>
                  <a:lnTo>
                    <a:pt x="36" y="23"/>
                  </a:lnTo>
                  <a:lnTo>
                    <a:pt x="35" y="23"/>
                  </a:lnTo>
                  <a:lnTo>
                    <a:pt x="36" y="24"/>
                  </a:lnTo>
                  <a:lnTo>
                    <a:pt x="38" y="26"/>
                  </a:lnTo>
                  <a:lnTo>
                    <a:pt x="41" y="32"/>
                  </a:lnTo>
                  <a:lnTo>
                    <a:pt x="39" y="41"/>
                  </a:lnTo>
                  <a:lnTo>
                    <a:pt x="38" y="38"/>
                  </a:lnTo>
                  <a:lnTo>
                    <a:pt x="36" y="39"/>
                  </a:lnTo>
                  <a:lnTo>
                    <a:pt x="33" y="44"/>
                  </a:lnTo>
                  <a:lnTo>
                    <a:pt x="30" y="45"/>
                  </a:lnTo>
                  <a:lnTo>
                    <a:pt x="30" y="47"/>
                  </a:lnTo>
                  <a:lnTo>
                    <a:pt x="30" y="50"/>
                  </a:lnTo>
                  <a:lnTo>
                    <a:pt x="29" y="50"/>
                  </a:lnTo>
                  <a:lnTo>
                    <a:pt x="27" y="45"/>
                  </a:lnTo>
                  <a:lnTo>
                    <a:pt x="32" y="39"/>
                  </a:lnTo>
                  <a:lnTo>
                    <a:pt x="33" y="38"/>
                  </a:lnTo>
                  <a:lnTo>
                    <a:pt x="33" y="36"/>
                  </a:lnTo>
                  <a:lnTo>
                    <a:pt x="33" y="35"/>
                  </a:lnTo>
                  <a:lnTo>
                    <a:pt x="33" y="32"/>
                  </a:lnTo>
                  <a:lnTo>
                    <a:pt x="30" y="32"/>
                  </a:lnTo>
                  <a:lnTo>
                    <a:pt x="26" y="30"/>
                  </a:lnTo>
                  <a:lnTo>
                    <a:pt x="14" y="30"/>
                  </a:lnTo>
                  <a:lnTo>
                    <a:pt x="2" y="24"/>
                  </a:lnTo>
                  <a:lnTo>
                    <a:pt x="0" y="26"/>
                  </a:lnTo>
                  <a:lnTo>
                    <a:pt x="0" y="29"/>
                  </a:lnTo>
                  <a:lnTo>
                    <a:pt x="0" y="32"/>
                  </a:lnTo>
                  <a:lnTo>
                    <a:pt x="2" y="36"/>
                  </a:lnTo>
                  <a:lnTo>
                    <a:pt x="5" y="39"/>
                  </a:lnTo>
                  <a:lnTo>
                    <a:pt x="9" y="59"/>
                  </a:lnTo>
                  <a:lnTo>
                    <a:pt x="11" y="57"/>
                  </a:lnTo>
                  <a:lnTo>
                    <a:pt x="12" y="59"/>
                  </a:lnTo>
                  <a:lnTo>
                    <a:pt x="12" y="60"/>
                  </a:lnTo>
                  <a:lnTo>
                    <a:pt x="11" y="62"/>
                  </a:lnTo>
                  <a:lnTo>
                    <a:pt x="11" y="65"/>
                  </a:lnTo>
                  <a:lnTo>
                    <a:pt x="12" y="65"/>
                  </a:lnTo>
                  <a:lnTo>
                    <a:pt x="12" y="66"/>
                  </a:lnTo>
                  <a:lnTo>
                    <a:pt x="14" y="66"/>
                  </a:lnTo>
                  <a:lnTo>
                    <a:pt x="14" y="72"/>
                  </a:lnTo>
                  <a:lnTo>
                    <a:pt x="14" y="74"/>
                  </a:lnTo>
                  <a:lnTo>
                    <a:pt x="12" y="72"/>
                  </a:lnTo>
                  <a:lnTo>
                    <a:pt x="12" y="69"/>
                  </a:lnTo>
                  <a:lnTo>
                    <a:pt x="11" y="68"/>
                  </a:lnTo>
                  <a:lnTo>
                    <a:pt x="12" y="75"/>
                  </a:lnTo>
                  <a:lnTo>
                    <a:pt x="14" y="77"/>
                  </a:lnTo>
                  <a:lnTo>
                    <a:pt x="20" y="77"/>
                  </a:lnTo>
                  <a:lnTo>
                    <a:pt x="24" y="80"/>
                  </a:lnTo>
                  <a:lnTo>
                    <a:pt x="24" y="81"/>
                  </a:lnTo>
                  <a:lnTo>
                    <a:pt x="21" y="80"/>
                  </a:lnTo>
                  <a:lnTo>
                    <a:pt x="15" y="80"/>
                  </a:lnTo>
                  <a:lnTo>
                    <a:pt x="14" y="81"/>
                  </a:lnTo>
                  <a:lnTo>
                    <a:pt x="12" y="89"/>
                  </a:lnTo>
                  <a:lnTo>
                    <a:pt x="14" y="90"/>
                  </a:lnTo>
                  <a:lnTo>
                    <a:pt x="14" y="92"/>
                  </a:lnTo>
                  <a:lnTo>
                    <a:pt x="14" y="95"/>
                  </a:lnTo>
                  <a:lnTo>
                    <a:pt x="12" y="98"/>
                  </a:lnTo>
                  <a:lnTo>
                    <a:pt x="8" y="142"/>
                  </a:lnTo>
                  <a:lnTo>
                    <a:pt x="9" y="142"/>
                  </a:lnTo>
                  <a:lnTo>
                    <a:pt x="9" y="144"/>
                  </a:lnTo>
                  <a:lnTo>
                    <a:pt x="8" y="145"/>
                  </a:lnTo>
                  <a:lnTo>
                    <a:pt x="6" y="148"/>
                  </a:lnTo>
                  <a:lnTo>
                    <a:pt x="5" y="157"/>
                  </a:lnTo>
                  <a:lnTo>
                    <a:pt x="12" y="190"/>
                  </a:lnTo>
                  <a:lnTo>
                    <a:pt x="11" y="204"/>
                  </a:lnTo>
                  <a:lnTo>
                    <a:pt x="6" y="210"/>
                  </a:lnTo>
                  <a:lnTo>
                    <a:pt x="6" y="214"/>
                  </a:lnTo>
                  <a:lnTo>
                    <a:pt x="9" y="216"/>
                  </a:lnTo>
                  <a:lnTo>
                    <a:pt x="17" y="228"/>
                  </a:lnTo>
                  <a:lnTo>
                    <a:pt x="17" y="229"/>
                  </a:lnTo>
                  <a:lnTo>
                    <a:pt x="17" y="235"/>
                  </a:lnTo>
                  <a:lnTo>
                    <a:pt x="18" y="246"/>
                  </a:lnTo>
                  <a:lnTo>
                    <a:pt x="29" y="258"/>
                  </a:lnTo>
                  <a:lnTo>
                    <a:pt x="30" y="259"/>
                  </a:lnTo>
                  <a:lnTo>
                    <a:pt x="30" y="262"/>
                  </a:lnTo>
                  <a:lnTo>
                    <a:pt x="30" y="264"/>
                  </a:lnTo>
                  <a:lnTo>
                    <a:pt x="33" y="265"/>
                  </a:lnTo>
                  <a:lnTo>
                    <a:pt x="35" y="265"/>
                  </a:lnTo>
                  <a:lnTo>
                    <a:pt x="35" y="267"/>
                  </a:lnTo>
                  <a:lnTo>
                    <a:pt x="36" y="267"/>
                  </a:lnTo>
                  <a:lnTo>
                    <a:pt x="38" y="265"/>
                  </a:lnTo>
                  <a:lnTo>
                    <a:pt x="38" y="261"/>
                  </a:lnTo>
                  <a:lnTo>
                    <a:pt x="42" y="261"/>
                  </a:lnTo>
                  <a:lnTo>
                    <a:pt x="45" y="262"/>
                  </a:lnTo>
                  <a:lnTo>
                    <a:pt x="44" y="264"/>
                  </a:lnTo>
                  <a:lnTo>
                    <a:pt x="42" y="264"/>
                  </a:lnTo>
                  <a:lnTo>
                    <a:pt x="41" y="265"/>
                  </a:lnTo>
                  <a:lnTo>
                    <a:pt x="41" y="268"/>
                  </a:lnTo>
                  <a:lnTo>
                    <a:pt x="44" y="273"/>
                  </a:lnTo>
                  <a:lnTo>
                    <a:pt x="44" y="274"/>
                  </a:lnTo>
                  <a:lnTo>
                    <a:pt x="39" y="271"/>
                  </a:lnTo>
                  <a:lnTo>
                    <a:pt x="39" y="270"/>
                  </a:lnTo>
                  <a:lnTo>
                    <a:pt x="38" y="268"/>
                  </a:lnTo>
                  <a:lnTo>
                    <a:pt x="38" y="271"/>
                  </a:lnTo>
                  <a:lnTo>
                    <a:pt x="41" y="283"/>
                  </a:lnTo>
                  <a:lnTo>
                    <a:pt x="44" y="285"/>
                  </a:lnTo>
                  <a:lnTo>
                    <a:pt x="47" y="286"/>
                  </a:lnTo>
                  <a:lnTo>
                    <a:pt x="48" y="289"/>
                  </a:lnTo>
                  <a:lnTo>
                    <a:pt x="50" y="292"/>
                  </a:lnTo>
                  <a:lnTo>
                    <a:pt x="47" y="294"/>
                  </a:lnTo>
                  <a:lnTo>
                    <a:pt x="47" y="298"/>
                  </a:lnTo>
                  <a:lnTo>
                    <a:pt x="63" y="318"/>
                  </a:lnTo>
                  <a:lnTo>
                    <a:pt x="65" y="318"/>
                  </a:lnTo>
                  <a:lnTo>
                    <a:pt x="65" y="322"/>
                  </a:lnTo>
                  <a:lnTo>
                    <a:pt x="68" y="322"/>
                  </a:lnTo>
                  <a:lnTo>
                    <a:pt x="69" y="325"/>
                  </a:lnTo>
                  <a:lnTo>
                    <a:pt x="69" y="328"/>
                  </a:lnTo>
                  <a:lnTo>
                    <a:pt x="69" y="334"/>
                  </a:lnTo>
                  <a:lnTo>
                    <a:pt x="71" y="336"/>
                  </a:lnTo>
                  <a:lnTo>
                    <a:pt x="78" y="337"/>
                  </a:lnTo>
                  <a:lnTo>
                    <a:pt x="81" y="340"/>
                  </a:lnTo>
                  <a:lnTo>
                    <a:pt x="82" y="339"/>
                  </a:lnTo>
                  <a:lnTo>
                    <a:pt x="85" y="339"/>
                  </a:lnTo>
                  <a:lnTo>
                    <a:pt x="91" y="342"/>
                  </a:lnTo>
                  <a:lnTo>
                    <a:pt x="91" y="343"/>
                  </a:lnTo>
                  <a:lnTo>
                    <a:pt x="99" y="346"/>
                  </a:lnTo>
                  <a:lnTo>
                    <a:pt x="100" y="348"/>
                  </a:lnTo>
                  <a:lnTo>
                    <a:pt x="100" y="346"/>
                  </a:lnTo>
                  <a:lnTo>
                    <a:pt x="102" y="346"/>
                  </a:lnTo>
                  <a:lnTo>
                    <a:pt x="103" y="346"/>
                  </a:lnTo>
                  <a:lnTo>
                    <a:pt x="106" y="349"/>
                  </a:lnTo>
                  <a:lnTo>
                    <a:pt x="106" y="352"/>
                  </a:lnTo>
                  <a:lnTo>
                    <a:pt x="111" y="352"/>
                  </a:lnTo>
                  <a:lnTo>
                    <a:pt x="124" y="364"/>
                  </a:lnTo>
                  <a:lnTo>
                    <a:pt x="126" y="367"/>
                  </a:lnTo>
                  <a:lnTo>
                    <a:pt x="127" y="377"/>
                  </a:lnTo>
                  <a:lnTo>
                    <a:pt x="165" y="374"/>
                  </a:lnTo>
                  <a:lnTo>
                    <a:pt x="165" y="376"/>
                  </a:lnTo>
                  <a:lnTo>
                    <a:pt x="229" y="400"/>
                  </a:lnTo>
                  <a:lnTo>
                    <a:pt x="274" y="400"/>
                  </a:lnTo>
                  <a:lnTo>
                    <a:pt x="274" y="391"/>
                  </a:lnTo>
                  <a:lnTo>
                    <a:pt x="303" y="389"/>
                  </a:lnTo>
                  <a:lnTo>
                    <a:pt x="307" y="392"/>
                  </a:lnTo>
                  <a:lnTo>
                    <a:pt x="309" y="397"/>
                  </a:lnTo>
                  <a:lnTo>
                    <a:pt x="313" y="398"/>
                  </a:lnTo>
                  <a:lnTo>
                    <a:pt x="314" y="401"/>
                  </a:lnTo>
                  <a:lnTo>
                    <a:pt x="329" y="413"/>
                  </a:lnTo>
                  <a:lnTo>
                    <a:pt x="334" y="428"/>
                  </a:lnTo>
                  <a:lnTo>
                    <a:pt x="352" y="443"/>
                  </a:lnTo>
                  <a:lnTo>
                    <a:pt x="359" y="445"/>
                  </a:lnTo>
                  <a:lnTo>
                    <a:pt x="367" y="430"/>
                  </a:lnTo>
                  <a:lnTo>
                    <a:pt x="370" y="428"/>
                  </a:lnTo>
                  <a:lnTo>
                    <a:pt x="374" y="430"/>
                  </a:lnTo>
                  <a:lnTo>
                    <a:pt x="388" y="428"/>
                  </a:lnTo>
                  <a:lnTo>
                    <a:pt x="400" y="442"/>
                  </a:lnTo>
                  <a:lnTo>
                    <a:pt x="406" y="457"/>
                  </a:lnTo>
                  <a:lnTo>
                    <a:pt x="412" y="461"/>
                  </a:lnTo>
                  <a:lnTo>
                    <a:pt x="413" y="467"/>
                  </a:lnTo>
                  <a:lnTo>
                    <a:pt x="419" y="472"/>
                  </a:lnTo>
                  <a:lnTo>
                    <a:pt x="424" y="485"/>
                  </a:lnTo>
                  <a:lnTo>
                    <a:pt x="428" y="494"/>
                  </a:lnTo>
                  <a:lnTo>
                    <a:pt x="434" y="497"/>
                  </a:lnTo>
                  <a:lnTo>
                    <a:pt x="439" y="497"/>
                  </a:lnTo>
                  <a:lnTo>
                    <a:pt x="443" y="500"/>
                  </a:lnTo>
                  <a:lnTo>
                    <a:pt x="451" y="500"/>
                  </a:lnTo>
                  <a:lnTo>
                    <a:pt x="457" y="503"/>
                  </a:lnTo>
                  <a:lnTo>
                    <a:pt x="463" y="503"/>
                  </a:lnTo>
                  <a:lnTo>
                    <a:pt x="461" y="502"/>
                  </a:lnTo>
                  <a:lnTo>
                    <a:pt x="460" y="497"/>
                  </a:lnTo>
                  <a:lnTo>
                    <a:pt x="458" y="496"/>
                  </a:lnTo>
                  <a:lnTo>
                    <a:pt x="457" y="485"/>
                  </a:lnTo>
                  <a:lnTo>
                    <a:pt x="458" y="484"/>
                  </a:lnTo>
                  <a:lnTo>
                    <a:pt x="458" y="481"/>
                  </a:lnTo>
                  <a:lnTo>
                    <a:pt x="458" y="479"/>
                  </a:lnTo>
                  <a:lnTo>
                    <a:pt x="455" y="479"/>
                  </a:lnTo>
                  <a:lnTo>
                    <a:pt x="455" y="478"/>
                  </a:lnTo>
                  <a:lnTo>
                    <a:pt x="457" y="478"/>
                  </a:lnTo>
                  <a:lnTo>
                    <a:pt x="458" y="479"/>
                  </a:lnTo>
                  <a:lnTo>
                    <a:pt x="460" y="478"/>
                  </a:lnTo>
                  <a:lnTo>
                    <a:pt x="460" y="472"/>
                  </a:lnTo>
                  <a:lnTo>
                    <a:pt x="458" y="469"/>
                  </a:lnTo>
                  <a:lnTo>
                    <a:pt x="463" y="467"/>
                  </a:lnTo>
                  <a:lnTo>
                    <a:pt x="464" y="464"/>
                  </a:lnTo>
                  <a:lnTo>
                    <a:pt x="463" y="464"/>
                  </a:lnTo>
                  <a:lnTo>
                    <a:pt x="463" y="463"/>
                  </a:lnTo>
                  <a:lnTo>
                    <a:pt x="466" y="461"/>
                  </a:lnTo>
                  <a:lnTo>
                    <a:pt x="467" y="461"/>
                  </a:lnTo>
                  <a:lnTo>
                    <a:pt x="469" y="460"/>
                  </a:lnTo>
                  <a:lnTo>
                    <a:pt x="469" y="458"/>
                  </a:lnTo>
                  <a:lnTo>
                    <a:pt x="469" y="457"/>
                  </a:lnTo>
                  <a:lnTo>
                    <a:pt x="472" y="457"/>
                  </a:lnTo>
                  <a:lnTo>
                    <a:pt x="473" y="457"/>
                  </a:lnTo>
                  <a:lnTo>
                    <a:pt x="473" y="455"/>
                  </a:lnTo>
                  <a:lnTo>
                    <a:pt x="472" y="454"/>
                  </a:lnTo>
                  <a:lnTo>
                    <a:pt x="472" y="452"/>
                  </a:lnTo>
                  <a:lnTo>
                    <a:pt x="473" y="451"/>
                  </a:lnTo>
                  <a:lnTo>
                    <a:pt x="475" y="452"/>
                  </a:lnTo>
                  <a:lnTo>
                    <a:pt x="475" y="451"/>
                  </a:lnTo>
                  <a:lnTo>
                    <a:pt x="476" y="451"/>
                  </a:lnTo>
                  <a:lnTo>
                    <a:pt x="478" y="452"/>
                  </a:lnTo>
                  <a:lnTo>
                    <a:pt x="479" y="452"/>
                  </a:lnTo>
                  <a:lnTo>
                    <a:pt x="479" y="451"/>
                  </a:lnTo>
                  <a:lnTo>
                    <a:pt x="481" y="452"/>
                  </a:lnTo>
                  <a:lnTo>
                    <a:pt x="485" y="451"/>
                  </a:lnTo>
                  <a:lnTo>
                    <a:pt x="485" y="452"/>
                  </a:lnTo>
                  <a:lnTo>
                    <a:pt x="479" y="455"/>
                  </a:lnTo>
                  <a:lnTo>
                    <a:pt x="478" y="455"/>
                  </a:lnTo>
                  <a:lnTo>
                    <a:pt x="479" y="457"/>
                  </a:lnTo>
                  <a:lnTo>
                    <a:pt x="494" y="448"/>
                  </a:lnTo>
                  <a:lnTo>
                    <a:pt x="497" y="440"/>
                  </a:lnTo>
                  <a:lnTo>
                    <a:pt x="497" y="431"/>
                  </a:lnTo>
                  <a:lnTo>
                    <a:pt x="499" y="430"/>
                  </a:lnTo>
                  <a:lnTo>
                    <a:pt x="500" y="430"/>
                  </a:lnTo>
                  <a:lnTo>
                    <a:pt x="500" y="433"/>
                  </a:lnTo>
                  <a:lnTo>
                    <a:pt x="503" y="433"/>
                  </a:lnTo>
                  <a:lnTo>
                    <a:pt x="502" y="434"/>
                  </a:lnTo>
                  <a:lnTo>
                    <a:pt x="500" y="436"/>
                  </a:lnTo>
                  <a:lnTo>
                    <a:pt x="511" y="431"/>
                  </a:lnTo>
                  <a:lnTo>
                    <a:pt x="526" y="430"/>
                  </a:lnTo>
                  <a:lnTo>
                    <a:pt x="542" y="434"/>
                  </a:lnTo>
                  <a:lnTo>
                    <a:pt x="544" y="433"/>
                  </a:lnTo>
                  <a:lnTo>
                    <a:pt x="544" y="430"/>
                  </a:lnTo>
                  <a:lnTo>
                    <a:pt x="545" y="430"/>
                  </a:lnTo>
                  <a:lnTo>
                    <a:pt x="548" y="430"/>
                  </a:lnTo>
                  <a:lnTo>
                    <a:pt x="552" y="431"/>
                  </a:lnTo>
                  <a:lnTo>
                    <a:pt x="554" y="434"/>
                  </a:lnTo>
                  <a:lnTo>
                    <a:pt x="557" y="434"/>
                  </a:lnTo>
                  <a:lnTo>
                    <a:pt x="560" y="440"/>
                  </a:lnTo>
                  <a:lnTo>
                    <a:pt x="563" y="440"/>
                  </a:lnTo>
                  <a:lnTo>
                    <a:pt x="564" y="440"/>
                  </a:lnTo>
                  <a:lnTo>
                    <a:pt x="567" y="442"/>
                  </a:lnTo>
                  <a:lnTo>
                    <a:pt x="569" y="440"/>
                  </a:lnTo>
                  <a:lnTo>
                    <a:pt x="570" y="442"/>
                  </a:lnTo>
                  <a:lnTo>
                    <a:pt x="572" y="440"/>
                  </a:lnTo>
                  <a:lnTo>
                    <a:pt x="576" y="442"/>
                  </a:lnTo>
                  <a:lnTo>
                    <a:pt x="579" y="439"/>
                  </a:lnTo>
                  <a:lnTo>
                    <a:pt x="579" y="437"/>
                  </a:lnTo>
                  <a:lnTo>
                    <a:pt x="579" y="436"/>
                  </a:lnTo>
                  <a:lnTo>
                    <a:pt x="581" y="436"/>
                  </a:lnTo>
                  <a:lnTo>
                    <a:pt x="584" y="439"/>
                  </a:lnTo>
                  <a:lnTo>
                    <a:pt x="587" y="440"/>
                  </a:lnTo>
                  <a:lnTo>
                    <a:pt x="590" y="445"/>
                  </a:lnTo>
                  <a:lnTo>
                    <a:pt x="594" y="443"/>
                  </a:lnTo>
                  <a:lnTo>
                    <a:pt x="594" y="442"/>
                  </a:lnTo>
                  <a:lnTo>
                    <a:pt x="593" y="439"/>
                  </a:lnTo>
                  <a:lnTo>
                    <a:pt x="588" y="437"/>
                  </a:lnTo>
                  <a:lnTo>
                    <a:pt x="585" y="434"/>
                  </a:lnTo>
                  <a:lnTo>
                    <a:pt x="585" y="433"/>
                  </a:lnTo>
                  <a:lnTo>
                    <a:pt x="587" y="431"/>
                  </a:lnTo>
                  <a:lnTo>
                    <a:pt x="591" y="428"/>
                  </a:lnTo>
                  <a:lnTo>
                    <a:pt x="591" y="424"/>
                  </a:lnTo>
                  <a:lnTo>
                    <a:pt x="590" y="422"/>
                  </a:lnTo>
                  <a:lnTo>
                    <a:pt x="587" y="425"/>
                  </a:lnTo>
                  <a:lnTo>
                    <a:pt x="585" y="427"/>
                  </a:lnTo>
                  <a:lnTo>
                    <a:pt x="584" y="425"/>
                  </a:lnTo>
                  <a:lnTo>
                    <a:pt x="582" y="422"/>
                  </a:lnTo>
                  <a:lnTo>
                    <a:pt x="581" y="422"/>
                  </a:lnTo>
                  <a:lnTo>
                    <a:pt x="578" y="424"/>
                  </a:lnTo>
                  <a:lnTo>
                    <a:pt x="575" y="424"/>
                  </a:lnTo>
                  <a:lnTo>
                    <a:pt x="573" y="422"/>
                  </a:lnTo>
                  <a:lnTo>
                    <a:pt x="573" y="419"/>
                  </a:lnTo>
                  <a:lnTo>
                    <a:pt x="578" y="418"/>
                  </a:lnTo>
                  <a:lnTo>
                    <a:pt x="587" y="421"/>
                  </a:lnTo>
                  <a:lnTo>
                    <a:pt x="591" y="419"/>
                  </a:lnTo>
                  <a:lnTo>
                    <a:pt x="593" y="419"/>
                  </a:lnTo>
                  <a:lnTo>
                    <a:pt x="597" y="418"/>
                  </a:lnTo>
                  <a:lnTo>
                    <a:pt x="609" y="418"/>
                  </a:lnTo>
                  <a:lnTo>
                    <a:pt x="611" y="418"/>
                  </a:lnTo>
                  <a:lnTo>
                    <a:pt x="614" y="407"/>
                  </a:lnTo>
                  <a:lnTo>
                    <a:pt x="615" y="418"/>
                  </a:lnTo>
                  <a:lnTo>
                    <a:pt x="614" y="419"/>
                  </a:lnTo>
                  <a:lnTo>
                    <a:pt x="614" y="421"/>
                  </a:lnTo>
                  <a:lnTo>
                    <a:pt x="623" y="418"/>
                  </a:lnTo>
                  <a:lnTo>
                    <a:pt x="626" y="416"/>
                  </a:lnTo>
                  <a:lnTo>
                    <a:pt x="627" y="416"/>
                  </a:lnTo>
                  <a:lnTo>
                    <a:pt x="629" y="415"/>
                  </a:lnTo>
                  <a:lnTo>
                    <a:pt x="630" y="415"/>
                  </a:lnTo>
                  <a:lnTo>
                    <a:pt x="629" y="418"/>
                  </a:lnTo>
                  <a:lnTo>
                    <a:pt x="641" y="416"/>
                  </a:lnTo>
                  <a:lnTo>
                    <a:pt x="642" y="416"/>
                  </a:lnTo>
                  <a:lnTo>
                    <a:pt x="642" y="418"/>
                  </a:lnTo>
                  <a:lnTo>
                    <a:pt x="641" y="418"/>
                  </a:lnTo>
                  <a:lnTo>
                    <a:pt x="654" y="425"/>
                  </a:lnTo>
                  <a:lnTo>
                    <a:pt x="657" y="430"/>
                  </a:lnTo>
                  <a:lnTo>
                    <a:pt x="659" y="431"/>
                  </a:lnTo>
                  <a:lnTo>
                    <a:pt x="668" y="428"/>
                  </a:lnTo>
                  <a:lnTo>
                    <a:pt x="672" y="427"/>
                  </a:lnTo>
                  <a:lnTo>
                    <a:pt x="674" y="427"/>
                  </a:lnTo>
                  <a:lnTo>
                    <a:pt x="674" y="425"/>
                  </a:lnTo>
                  <a:lnTo>
                    <a:pt x="675" y="424"/>
                  </a:lnTo>
                  <a:lnTo>
                    <a:pt x="678" y="424"/>
                  </a:lnTo>
                  <a:lnTo>
                    <a:pt x="683" y="425"/>
                  </a:lnTo>
                  <a:lnTo>
                    <a:pt x="689" y="431"/>
                  </a:lnTo>
                  <a:lnTo>
                    <a:pt x="690" y="431"/>
                  </a:lnTo>
                  <a:lnTo>
                    <a:pt x="690" y="434"/>
                  </a:lnTo>
                  <a:lnTo>
                    <a:pt x="692" y="434"/>
                  </a:lnTo>
                  <a:lnTo>
                    <a:pt x="696" y="440"/>
                  </a:lnTo>
                  <a:lnTo>
                    <a:pt x="701" y="442"/>
                  </a:lnTo>
                  <a:lnTo>
                    <a:pt x="701" y="443"/>
                  </a:lnTo>
                  <a:lnTo>
                    <a:pt x="701" y="467"/>
                  </a:lnTo>
                  <a:lnTo>
                    <a:pt x="702" y="467"/>
                  </a:lnTo>
                  <a:lnTo>
                    <a:pt x="702" y="464"/>
                  </a:lnTo>
                  <a:lnTo>
                    <a:pt x="704" y="464"/>
                  </a:lnTo>
                  <a:lnTo>
                    <a:pt x="705" y="466"/>
                  </a:lnTo>
                  <a:lnTo>
                    <a:pt x="704" y="472"/>
                  </a:lnTo>
                  <a:lnTo>
                    <a:pt x="704" y="476"/>
                  </a:lnTo>
                  <a:lnTo>
                    <a:pt x="710" y="485"/>
                  </a:lnTo>
                  <a:lnTo>
                    <a:pt x="713" y="484"/>
                  </a:lnTo>
                  <a:lnTo>
                    <a:pt x="714" y="490"/>
                  </a:lnTo>
                  <a:lnTo>
                    <a:pt x="716" y="488"/>
                  </a:lnTo>
                  <a:lnTo>
                    <a:pt x="716" y="490"/>
                  </a:lnTo>
                  <a:lnTo>
                    <a:pt x="714" y="491"/>
                  </a:lnTo>
                  <a:lnTo>
                    <a:pt x="719" y="502"/>
                  </a:lnTo>
                  <a:lnTo>
                    <a:pt x="720" y="503"/>
                  </a:lnTo>
                  <a:lnTo>
                    <a:pt x="723" y="503"/>
                  </a:lnTo>
                  <a:lnTo>
                    <a:pt x="725" y="505"/>
                  </a:lnTo>
                  <a:lnTo>
                    <a:pt x="728" y="512"/>
                  </a:lnTo>
                  <a:lnTo>
                    <a:pt x="728" y="515"/>
                  </a:lnTo>
                  <a:lnTo>
                    <a:pt x="728" y="517"/>
                  </a:lnTo>
                  <a:lnTo>
                    <a:pt x="729" y="517"/>
                  </a:lnTo>
                  <a:lnTo>
                    <a:pt x="737" y="517"/>
                  </a:lnTo>
                  <a:lnTo>
                    <a:pt x="740" y="515"/>
                  </a:lnTo>
                  <a:lnTo>
                    <a:pt x="743" y="515"/>
                  </a:lnTo>
                  <a:lnTo>
                    <a:pt x="744" y="514"/>
                  </a:lnTo>
                  <a:lnTo>
                    <a:pt x="743" y="512"/>
                  </a:lnTo>
                  <a:lnTo>
                    <a:pt x="746" y="500"/>
                  </a:lnTo>
                  <a:lnTo>
                    <a:pt x="746" y="484"/>
                  </a:lnTo>
                  <a:lnTo>
                    <a:pt x="737" y="461"/>
                  </a:lnTo>
                  <a:lnTo>
                    <a:pt x="737" y="454"/>
                  </a:lnTo>
                  <a:lnTo>
                    <a:pt x="722" y="413"/>
                  </a:lnTo>
                  <a:lnTo>
                    <a:pt x="723" y="412"/>
                  </a:lnTo>
                  <a:lnTo>
                    <a:pt x="723" y="407"/>
                  </a:lnTo>
                  <a:lnTo>
                    <a:pt x="732" y="386"/>
                  </a:lnTo>
                  <a:lnTo>
                    <a:pt x="734" y="386"/>
                  </a:lnTo>
                  <a:lnTo>
                    <a:pt x="732" y="385"/>
                  </a:lnTo>
                  <a:lnTo>
                    <a:pt x="734" y="383"/>
                  </a:lnTo>
                  <a:lnTo>
                    <a:pt x="735" y="382"/>
                  </a:lnTo>
                  <a:lnTo>
                    <a:pt x="737" y="382"/>
                  </a:lnTo>
                  <a:lnTo>
                    <a:pt x="738" y="380"/>
                  </a:lnTo>
                  <a:lnTo>
                    <a:pt x="737" y="377"/>
                  </a:lnTo>
                  <a:lnTo>
                    <a:pt x="737" y="376"/>
                  </a:lnTo>
                  <a:lnTo>
                    <a:pt x="746" y="376"/>
                  </a:lnTo>
                  <a:lnTo>
                    <a:pt x="747" y="376"/>
                  </a:lnTo>
                  <a:lnTo>
                    <a:pt x="755" y="370"/>
                  </a:lnTo>
                  <a:lnTo>
                    <a:pt x="756" y="368"/>
                  </a:lnTo>
                  <a:lnTo>
                    <a:pt x="758" y="367"/>
                  </a:lnTo>
                  <a:lnTo>
                    <a:pt x="759" y="365"/>
                  </a:lnTo>
                  <a:lnTo>
                    <a:pt x="762" y="364"/>
                  </a:lnTo>
                  <a:lnTo>
                    <a:pt x="762" y="362"/>
                  </a:lnTo>
                  <a:lnTo>
                    <a:pt x="762" y="361"/>
                  </a:lnTo>
                  <a:lnTo>
                    <a:pt x="764" y="359"/>
                  </a:lnTo>
                  <a:lnTo>
                    <a:pt x="765" y="355"/>
                  </a:lnTo>
                  <a:lnTo>
                    <a:pt x="768" y="353"/>
                  </a:lnTo>
                  <a:lnTo>
                    <a:pt x="771" y="351"/>
                  </a:lnTo>
                  <a:lnTo>
                    <a:pt x="773" y="349"/>
                  </a:lnTo>
                  <a:lnTo>
                    <a:pt x="779" y="349"/>
                  </a:lnTo>
                  <a:lnTo>
                    <a:pt x="785" y="346"/>
                  </a:lnTo>
                  <a:lnTo>
                    <a:pt x="786" y="345"/>
                  </a:lnTo>
                  <a:lnTo>
                    <a:pt x="789" y="339"/>
                  </a:lnTo>
                  <a:lnTo>
                    <a:pt x="798" y="334"/>
                  </a:lnTo>
                  <a:lnTo>
                    <a:pt x="804" y="334"/>
                  </a:lnTo>
                  <a:lnTo>
                    <a:pt x="808" y="331"/>
                  </a:lnTo>
                  <a:lnTo>
                    <a:pt x="810" y="330"/>
                  </a:lnTo>
                  <a:lnTo>
                    <a:pt x="810" y="327"/>
                  </a:lnTo>
                  <a:lnTo>
                    <a:pt x="807" y="327"/>
                  </a:lnTo>
                  <a:lnTo>
                    <a:pt x="805" y="327"/>
                  </a:lnTo>
                  <a:lnTo>
                    <a:pt x="805" y="328"/>
                  </a:lnTo>
                  <a:lnTo>
                    <a:pt x="804" y="327"/>
                  </a:lnTo>
                  <a:lnTo>
                    <a:pt x="805" y="325"/>
                  </a:lnTo>
                  <a:lnTo>
                    <a:pt x="807" y="324"/>
                  </a:lnTo>
                  <a:lnTo>
                    <a:pt x="808" y="322"/>
                  </a:lnTo>
                  <a:lnTo>
                    <a:pt x="807" y="321"/>
                  </a:lnTo>
                  <a:lnTo>
                    <a:pt x="802" y="318"/>
                  </a:lnTo>
                  <a:lnTo>
                    <a:pt x="805" y="318"/>
                  </a:lnTo>
                  <a:lnTo>
                    <a:pt x="808" y="316"/>
                  </a:lnTo>
                  <a:lnTo>
                    <a:pt x="808" y="319"/>
                  </a:lnTo>
                  <a:lnTo>
                    <a:pt x="810" y="319"/>
                  </a:lnTo>
                  <a:lnTo>
                    <a:pt x="811" y="321"/>
                  </a:lnTo>
                  <a:lnTo>
                    <a:pt x="814" y="321"/>
                  </a:lnTo>
                  <a:lnTo>
                    <a:pt x="816" y="319"/>
                  </a:lnTo>
                  <a:lnTo>
                    <a:pt x="819" y="315"/>
                  </a:lnTo>
                  <a:lnTo>
                    <a:pt x="820" y="315"/>
                  </a:lnTo>
                  <a:lnTo>
                    <a:pt x="820" y="310"/>
                  </a:lnTo>
                  <a:lnTo>
                    <a:pt x="819" y="307"/>
                  </a:lnTo>
                  <a:lnTo>
                    <a:pt x="816" y="313"/>
                  </a:lnTo>
                  <a:lnTo>
                    <a:pt x="814" y="312"/>
                  </a:lnTo>
                  <a:lnTo>
                    <a:pt x="814" y="307"/>
                  </a:lnTo>
                  <a:lnTo>
                    <a:pt x="807" y="309"/>
                  </a:lnTo>
                  <a:lnTo>
                    <a:pt x="805" y="309"/>
                  </a:lnTo>
                  <a:lnTo>
                    <a:pt x="804" y="301"/>
                  </a:lnTo>
                  <a:lnTo>
                    <a:pt x="805" y="301"/>
                  </a:lnTo>
                  <a:lnTo>
                    <a:pt x="807" y="304"/>
                  </a:lnTo>
                  <a:lnTo>
                    <a:pt x="807" y="306"/>
                  </a:lnTo>
                  <a:lnTo>
                    <a:pt x="808" y="306"/>
                  </a:lnTo>
                  <a:lnTo>
                    <a:pt x="813" y="303"/>
                  </a:lnTo>
                  <a:lnTo>
                    <a:pt x="814" y="303"/>
                  </a:lnTo>
                  <a:lnTo>
                    <a:pt x="816" y="303"/>
                  </a:lnTo>
                  <a:lnTo>
                    <a:pt x="819" y="303"/>
                  </a:lnTo>
                  <a:lnTo>
                    <a:pt x="819" y="306"/>
                  </a:lnTo>
                  <a:lnTo>
                    <a:pt x="819" y="304"/>
                  </a:lnTo>
                  <a:lnTo>
                    <a:pt x="817" y="298"/>
                  </a:lnTo>
                  <a:lnTo>
                    <a:pt x="817" y="297"/>
                  </a:lnTo>
                  <a:lnTo>
                    <a:pt x="817" y="292"/>
                  </a:lnTo>
                  <a:lnTo>
                    <a:pt x="817" y="288"/>
                  </a:lnTo>
                  <a:lnTo>
                    <a:pt x="811" y="286"/>
                  </a:lnTo>
                  <a:lnTo>
                    <a:pt x="810" y="288"/>
                  </a:lnTo>
                  <a:lnTo>
                    <a:pt x="807" y="286"/>
                  </a:lnTo>
                  <a:lnTo>
                    <a:pt x="807" y="285"/>
                  </a:lnTo>
                  <a:lnTo>
                    <a:pt x="810" y="285"/>
                  </a:lnTo>
                  <a:lnTo>
                    <a:pt x="811" y="283"/>
                  </a:lnTo>
                  <a:lnTo>
                    <a:pt x="810" y="282"/>
                  </a:lnTo>
                  <a:lnTo>
                    <a:pt x="810" y="280"/>
                  </a:lnTo>
                  <a:lnTo>
                    <a:pt x="810" y="279"/>
                  </a:lnTo>
                  <a:lnTo>
                    <a:pt x="811" y="279"/>
                  </a:lnTo>
                  <a:lnTo>
                    <a:pt x="810" y="276"/>
                  </a:lnTo>
                  <a:lnTo>
                    <a:pt x="810" y="274"/>
                  </a:lnTo>
                  <a:lnTo>
                    <a:pt x="808" y="271"/>
                  </a:lnTo>
                  <a:lnTo>
                    <a:pt x="810" y="271"/>
                  </a:lnTo>
                  <a:lnTo>
                    <a:pt x="811" y="268"/>
                  </a:lnTo>
                  <a:lnTo>
                    <a:pt x="810" y="265"/>
                  </a:lnTo>
                  <a:lnTo>
                    <a:pt x="808" y="264"/>
                  </a:lnTo>
                  <a:lnTo>
                    <a:pt x="802" y="261"/>
                  </a:lnTo>
                  <a:lnTo>
                    <a:pt x="799" y="258"/>
                  </a:lnTo>
                  <a:lnTo>
                    <a:pt x="793" y="256"/>
                  </a:lnTo>
                  <a:lnTo>
                    <a:pt x="793" y="255"/>
                  </a:lnTo>
                  <a:lnTo>
                    <a:pt x="795" y="252"/>
                  </a:lnTo>
                  <a:lnTo>
                    <a:pt x="795" y="255"/>
                  </a:lnTo>
                  <a:lnTo>
                    <a:pt x="801" y="258"/>
                  </a:lnTo>
                  <a:lnTo>
                    <a:pt x="802" y="258"/>
                  </a:lnTo>
                  <a:lnTo>
                    <a:pt x="804" y="259"/>
                  </a:lnTo>
                  <a:lnTo>
                    <a:pt x="807" y="259"/>
                  </a:lnTo>
                  <a:lnTo>
                    <a:pt x="808" y="261"/>
                  </a:lnTo>
                  <a:lnTo>
                    <a:pt x="810" y="262"/>
                  </a:lnTo>
                  <a:lnTo>
                    <a:pt x="808" y="258"/>
                  </a:lnTo>
                  <a:lnTo>
                    <a:pt x="807" y="255"/>
                  </a:lnTo>
                  <a:lnTo>
                    <a:pt x="808" y="255"/>
                  </a:lnTo>
                  <a:lnTo>
                    <a:pt x="807" y="249"/>
                  </a:lnTo>
                  <a:lnTo>
                    <a:pt x="808" y="241"/>
                  </a:lnTo>
                  <a:lnTo>
                    <a:pt x="807" y="238"/>
                  </a:lnTo>
                  <a:lnTo>
                    <a:pt x="810" y="237"/>
                  </a:lnTo>
                  <a:lnTo>
                    <a:pt x="813" y="234"/>
                  </a:lnTo>
                  <a:lnTo>
                    <a:pt x="816" y="231"/>
                  </a:lnTo>
                  <a:lnTo>
                    <a:pt x="817" y="231"/>
                  </a:lnTo>
                  <a:lnTo>
                    <a:pt x="817" y="232"/>
                  </a:lnTo>
                  <a:lnTo>
                    <a:pt x="816" y="235"/>
                  </a:lnTo>
                  <a:lnTo>
                    <a:pt x="814" y="235"/>
                  </a:lnTo>
                  <a:lnTo>
                    <a:pt x="813" y="237"/>
                  </a:lnTo>
                  <a:lnTo>
                    <a:pt x="813" y="240"/>
                  </a:lnTo>
                  <a:lnTo>
                    <a:pt x="813" y="241"/>
                  </a:lnTo>
                  <a:lnTo>
                    <a:pt x="813" y="243"/>
                  </a:lnTo>
                  <a:lnTo>
                    <a:pt x="811" y="244"/>
                  </a:lnTo>
                  <a:lnTo>
                    <a:pt x="811" y="246"/>
                  </a:lnTo>
                  <a:lnTo>
                    <a:pt x="813" y="246"/>
                  </a:lnTo>
                  <a:lnTo>
                    <a:pt x="814" y="246"/>
                  </a:lnTo>
                  <a:lnTo>
                    <a:pt x="814" y="250"/>
                  </a:lnTo>
                  <a:lnTo>
                    <a:pt x="813" y="252"/>
                  </a:lnTo>
                  <a:lnTo>
                    <a:pt x="811" y="253"/>
                  </a:lnTo>
                  <a:lnTo>
                    <a:pt x="811" y="255"/>
                  </a:lnTo>
                  <a:lnTo>
                    <a:pt x="811" y="256"/>
                  </a:lnTo>
                  <a:lnTo>
                    <a:pt x="814" y="258"/>
                  </a:lnTo>
                  <a:lnTo>
                    <a:pt x="816" y="258"/>
                  </a:lnTo>
                  <a:lnTo>
                    <a:pt x="817" y="259"/>
                  </a:lnTo>
                  <a:lnTo>
                    <a:pt x="819" y="262"/>
                  </a:lnTo>
                  <a:lnTo>
                    <a:pt x="819" y="264"/>
                  </a:lnTo>
                  <a:lnTo>
                    <a:pt x="820" y="265"/>
                  </a:lnTo>
                  <a:lnTo>
                    <a:pt x="822" y="265"/>
                  </a:lnTo>
                  <a:lnTo>
                    <a:pt x="820" y="267"/>
                  </a:lnTo>
                  <a:lnTo>
                    <a:pt x="819" y="268"/>
                  </a:lnTo>
                  <a:lnTo>
                    <a:pt x="816" y="276"/>
                  </a:lnTo>
                  <a:lnTo>
                    <a:pt x="816" y="282"/>
                  </a:lnTo>
                  <a:lnTo>
                    <a:pt x="817" y="282"/>
                  </a:lnTo>
                  <a:lnTo>
                    <a:pt x="819" y="282"/>
                  </a:lnTo>
                  <a:lnTo>
                    <a:pt x="820" y="282"/>
                  </a:lnTo>
                  <a:lnTo>
                    <a:pt x="828" y="264"/>
                  </a:lnTo>
                  <a:lnTo>
                    <a:pt x="828" y="261"/>
                  </a:lnTo>
                  <a:lnTo>
                    <a:pt x="831" y="258"/>
                  </a:lnTo>
                  <a:lnTo>
                    <a:pt x="832" y="253"/>
                  </a:lnTo>
                  <a:lnTo>
                    <a:pt x="822" y="234"/>
                  </a:lnTo>
                  <a:lnTo>
                    <a:pt x="823" y="231"/>
                  </a:lnTo>
                  <a:lnTo>
                    <a:pt x="828" y="235"/>
                  </a:lnTo>
                  <a:lnTo>
                    <a:pt x="829" y="237"/>
                  </a:lnTo>
                  <a:lnTo>
                    <a:pt x="831" y="238"/>
                  </a:lnTo>
                  <a:lnTo>
                    <a:pt x="834" y="238"/>
                  </a:lnTo>
                  <a:lnTo>
                    <a:pt x="834" y="243"/>
                  </a:lnTo>
                  <a:lnTo>
                    <a:pt x="835" y="243"/>
                  </a:lnTo>
                  <a:lnTo>
                    <a:pt x="844" y="232"/>
                  </a:lnTo>
                  <a:lnTo>
                    <a:pt x="844" y="231"/>
                  </a:lnTo>
                  <a:lnTo>
                    <a:pt x="846" y="229"/>
                  </a:lnTo>
                  <a:lnTo>
                    <a:pt x="847" y="223"/>
                  </a:lnTo>
                  <a:lnTo>
                    <a:pt x="847" y="222"/>
                  </a:lnTo>
                  <a:lnTo>
                    <a:pt x="849" y="222"/>
                  </a:lnTo>
                  <a:lnTo>
                    <a:pt x="850" y="216"/>
                  </a:lnTo>
                  <a:lnTo>
                    <a:pt x="850" y="214"/>
                  </a:lnTo>
                  <a:lnTo>
                    <a:pt x="849" y="213"/>
                  </a:lnTo>
                  <a:lnTo>
                    <a:pt x="846" y="211"/>
                  </a:lnTo>
                  <a:lnTo>
                    <a:pt x="846" y="210"/>
                  </a:lnTo>
                  <a:lnTo>
                    <a:pt x="850" y="202"/>
                  </a:lnTo>
                  <a:lnTo>
                    <a:pt x="852" y="202"/>
                  </a:lnTo>
                  <a:lnTo>
                    <a:pt x="855" y="199"/>
                  </a:lnTo>
                  <a:lnTo>
                    <a:pt x="865" y="196"/>
                  </a:lnTo>
                  <a:lnTo>
                    <a:pt x="867" y="193"/>
                  </a:lnTo>
                  <a:lnTo>
                    <a:pt x="868" y="193"/>
                  </a:lnTo>
                  <a:lnTo>
                    <a:pt x="873" y="193"/>
                  </a:lnTo>
                  <a:lnTo>
                    <a:pt x="892" y="190"/>
                  </a:lnTo>
                  <a:lnTo>
                    <a:pt x="894" y="189"/>
                  </a:lnTo>
                  <a:lnTo>
                    <a:pt x="895" y="184"/>
                  </a:lnTo>
                  <a:lnTo>
                    <a:pt x="897" y="184"/>
                  </a:lnTo>
                  <a:lnTo>
                    <a:pt x="898" y="187"/>
                  </a:lnTo>
                  <a:lnTo>
                    <a:pt x="901" y="187"/>
                  </a:lnTo>
                  <a:lnTo>
                    <a:pt x="906" y="184"/>
                  </a:lnTo>
                  <a:lnTo>
                    <a:pt x="907" y="187"/>
                  </a:lnTo>
                  <a:lnTo>
                    <a:pt x="909" y="187"/>
                  </a:lnTo>
                  <a:lnTo>
                    <a:pt x="913" y="186"/>
                  </a:lnTo>
                  <a:lnTo>
                    <a:pt x="915" y="186"/>
                  </a:lnTo>
                  <a:lnTo>
                    <a:pt x="918" y="184"/>
                  </a:lnTo>
                  <a:lnTo>
                    <a:pt x="918" y="183"/>
                  </a:lnTo>
                  <a:lnTo>
                    <a:pt x="918" y="178"/>
                  </a:lnTo>
                  <a:lnTo>
                    <a:pt x="916" y="178"/>
                  </a:lnTo>
                  <a:lnTo>
                    <a:pt x="916" y="181"/>
                  </a:lnTo>
                  <a:lnTo>
                    <a:pt x="916" y="183"/>
                  </a:lnTo>
                  <a:lnTo>
                    <a:pt x="913" y="184"/>
                  </a:lnTo>
                  <a:lnTo>
                    <a:pt x="907" y="181"/>
                  </a:lnTo>
                  <a:lnTo>
                    <a:pt x="907" y="178"/>
                  </a:lnTo>
                  <a:lnTo>
                    <a:pt x="906" y="177"/>
                  </a:lnTo>
                  <a:lnTo>
                    <a:pt x="904" y="174"/>
                  </a:lnTo>
                  <a:lnTo>
                    <a:pt x="904" y="172"/>
                  </a:lnTo>
                  <a:lnTo>
                    <a:pt x="901" y="171"/>
                  </a:lnTo>
                  <a:lnTo>
                    <a:pt x="900" y="169"/>
                  </a:lnTo>
                  <a:lnTo>
                    <a:pt x="901" y="168"/>
                  </a:lnTo>
                  <a:lnTo>
                    <a:pt x="903" y="166"/>
                  </a:lnTo>
                  <a:lnTo>
                    <a:pt x="904" y="165"/>
                  </a:lnTo>
                  <a:lnTo>
                    <a:pt x="906" y="163"/>
                  </a:lnTo>
                  <a:lnTo>
                    <a:pt x="901" y="157"/>
                  </a:lnTo>
                  <a:lnTo>
                    <a:pt x="903" y="153"/>
                  </a:lnTo>
                  <a:lnTo>
                    <a:pt x="907" y="148"/>
                  </a:lnTo>
                  <a:lnTo>
                    <a:pt x="913" y="142"/>
                  </a:lnTo>
                  <a:lnTo>
                    <a:pt x="913" y="138"/>
                  </a:lnTo>
                  <a:lnTo>
                    <a:pt x="916" y="136"/>
                  </a:lnTo>
                  <a:lnTo>
                    <a:pt x="918" y="135"/>
                  </a:lnTo>
                  <a:lnTo>
                    <a:pt x="919" y="135"/>
                  </a:lnTo>
                  <a:lnTo>
                    <a:pt x="921" y="138"/>
                  </a:lnTo>
                  <a:lnTo>
                    <a:pt x="922" y="136"/>
                  </a:lnTo>
                  <a:lnTo>
                    <a:pt x="922" y="133"/>
                  </a:lnTo>
                  <a:lnTo>
                    <a:pt x="924" y="133"/>
                  </a:lnTo>
                  <a:lnTo>
                    <a:pt x="924" y="135"/>
                  </a:lnTo>
                  <a:lnTo>
                    <a:pt x="925" y="135"/>
                  </a:lnTo>
                  <a:lnTo>
                    <a:pt x="927" y="135"/>
                  </a:lnTo>
                  <a:lnTo>
                    <a:pt x="928" y="132"/>
                  </a:lnTo>
                  <a:lnTo>
                    <a:pt x="928" y="130"/>
                  </a:lnTo>
                  <a:lnTo>
                    <a:pt x="931" y="132"/>
                  </a:lnTo>
                  <a:lnTo>
                    <a:pt x="933" y="129"/>
                  </a:lnTo>
                  <a:lnTo>
                    <a:pt x="933" y="126"/>
                  </a:lnTo>
                  <a:lnTo>
                    <a:pt x="934" y="124"/>
                  </a:lnTo>
                  <a:lnTo>
                    <a:pt x="934" y="121"/>
                  </a:lnTo>
                  <a:lnTo>
                    <a:pt x="936" y="120"/>
                  </a:lnTo>
                  <a:lnTo>
                    <a:pt x="937" y="120"/>
                  </a:lnTo>
                  <a:lnTo>
                    <a:pt x="939" y="120"/>
                  </a:lnTo>
                  <a:lnTo>
                    <a:pt x="939" y="121"/>
                  </a:lnTo>
                  <a:lnTo>
                    <a:pt x="939" y="123"/>
                  </a:lnTo>
                  <a:lnTo>
                    <a:pt x="940" y="124"/>
                  </a:lnTo>
                  <a:lnTo>
                    <a:pt x="942" y="123"/>
                  </a:lnTo>
                  <a:lnTo>
                    <a:pt x="945" y="126"/>
                  </a:lnTo>
                  <a:lnTo>
                    <a:pt x="946" y="124"/>
                  </a:lnTo>
                  <a:lnTo>
                    <a:pt x="948" y="123"/>
                  </a:lnTo>
                  <a:lnTo>
                    <a:pt x="949" y="121"/>
                  </a:lnTo>
                  <a:lnTo>
                    <a:pt x="951" y="121"/>
                  </a:lnTo>
                  <a:lnTo>
                    <a:pt x="952" y="121"/>
                  </a:lnTo>
                  <a:lnTo>
                    <a:pt x="954" y="118"/>
                  </a:lnTo>
                  <a:lnTo>
                    <a:pt x="958" y="118"/>
                  </a:lnTo>
                  <a:lnTo>
                    <a:pt x="960" y="117"/>
                  </a:lnTo>
                  <a:lnTo>
                    <a:pt x="961" y="117"/>
                  </a:lnTo>
                  <a:lnTo>
                    <a:pt x="963" y="115"/>
                  </a:lnTo>
                  <a:lnTo>
                    <a:pt x="966" y="115"/>
                  </a:lnTo>
                  <a:lnTo>
                    <a:pt x="967" y="114"/>
                  </a:lnTo>
                  <a:lnTo>
                    <a:pt x="967" y="112"/>
                  </a:lnTo>
                  <a:lnTo>
                    <a:pt x="967" y="111"/>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28" name="Freeform 1002"/>
            <p:cNvSpPr>
              <a:spLocks/>
            </p:cNvSpPr>
            <p:nvPr/>
          </p:nvSpPr>
          <p:spPr bwMode="auto">
            <a:xfrm>
              <a:off x="464" y="1545"/>
              <a:ext cx="15" cy="40"/>
            </a:xfrm>
            <a:custGeom>
              <a:avLst/>
              <a:gdLst>
                <a:gd name="T0" fmla="*/ 12 w 15"/>
                <a:gd name="T1" fmla="*/ 9 h 40"/>
                <a:gd name="T2" fmla="*/ 12 w 15"/>
                <a:gd name="T3" fmla="*/ 7 h 40"/>
                <a:gd name="T4" fmla="*/ 12 w 15"/>
                <a:gd name="T5" fmla="*/ 12 h 40"/>
                <a:gd name="T6" fmla="*/ 12 w 15"/>
                <a:gd name="T7" fmla="*/ 16 h 40"/>
                <a:gd name="T8" fmla="*/ 12 w 15"/>
                <a:gd name="T9" fmla="*/ 15 h 40"/>
                <a:gd name="T10" fmla="*/ 14 w 15"/>
                <a:gd name="T11" fmla="*/ 15 h 40"/>
                <a:gd name="T12" fmla="*/ 14 w 15"/>
                <a:gd name="T13" fmla="*/ 16 h 40"/>
                <a:gd name="T14" fmla="*/ 15 w 15"/>
                <a:gd name="T15" fmla="*/ 18 h 40"/>
                <a:gd name="T16" fmla="*/ 14 w 15"/>
                <a:gd name="T17" fmla="*/ 19 h 40"/>
                <a:gd name="T18" fmla="*/ 14 w 15"/>
                <a:gd name="T19" fmla="*/ 24 h 40"/>
                <a:gd name="T20" fmla="*/ 15 w 15"/>
                <a:gd name="T21" fmla="*/ 24 h 40"/>
                <a:gd name="T22" fmla="*/ 15 w 15"/>
                <a:gd name="T23" fmla="*/ 39 h 40"/>
                <a:gd name="T24" fmla="*/ 14 w 15"/>
                <a:gd name="T25" fmla="*/ 40 h 40"/>
                <a:gd name="T26" fmla="*/ 12 w 15"/>
                <a:gd name="T27" fmla="*/ 40 h 40"/>
                <a:gd name="T28" fmla="*/ 12 w 15"/>
                <a:gd name="T29" fmla="*/ 36 h 40"/>
                <a:gd name="T30" fmla="*/ 9 w 15"/>
                <a:gd name="T31" fmla="*/ 30 h 40"/>
                <a:gd name="T32" fmla="*/ 9 w 15"/>
                <a:gd name="T33" fmla="*/ 28 h 40"/>
                <a:gd name="T34" fmla="*/ 12 w 15"/>
                <a:gd name="T35" fmla="*/ 24 h 40"/>
                <a:gd name="T36" fmla="*/ 12 w 15"/>
                <a:gd name="T37" fmla="*/ 21 h 40"/>
                <a:gd name="T38" fmla="*/ 11 w 15"/>
                <a:gd name="T39" fmla="*/ 25 h 40"/>
                <a:gd name="T40" fmla="*/ 9 w 15"/>
                <a:gd name="T41" fmla="*/ 25 h 40"/>
                <a:gd name="T42" fmla="*/ 8 w 15"/>
                <a:gd name="T43" fmla="*/ 24 h 40"/>
                <a:gd name="T44" fmla="*/ 6 w 15"/>
                <a:gd name="T45" fmla="*/ 22 h 40"/>
                <a:gd name="T46" fmla="*/ 5 w 15"/>
                <a:gd name="T47" fmla="*/ 21 h 40"/>
                <a:gd name="T48" fmla="*/ 6 w 15"/>
                <a:gd name="T49" fmla="*/ 18 h 40"/>
                <a:gd name="T50" fmla="*/ 5 w 15"/>
                <a:gd name="T51" fmla="*/ 16 h 40"/>
                <a:gd name="T52" fmla="*/ 6 w 15"/>
                <a:gd name="T53" fmla="*/ 16 h 40"/>
                <a:gd name="T54" fmla="*/ 6 w 15"/>
                <a:gd name="T55" fmla="*/ 15 h 40"/>
                <a:gd name="T56" fmla="*/ 5 w 15"/>
                <a:gd name="T57" fmla="*/ 13 h 40"/>
                <a:gd name="T58" fmla="*/ 3 w 15"/>
                <a:gd name="T59" fmla="*/ 9 h 40"/>
                <a:gd name="T60" fmla="*/ 0 w 15"/>
                <a:gd name="T61" fmla="*/ 7 h 40"/>
                <a:gd name="T62" fmla="*/ 0 w 15"/>
                <a:gd name="T63" fmla="*/ 6 h 40"/>
                <a:gd name="T64" fmla="*/ 0 w 15"/>
                <a:gd name="T65" fmla="*/ 4 h 40"/>
                <a:gd name="T66" fmla="*/ 0 w 15"/>
                <a:gd name="T67" fmla="*/ 3 h 40"/>
                <a:gd name="T68" fmla="*/ 0 w 15"/>
                <a:gd name="T69" fmla="*/ 1 h 40"/>
                <a:gd name="T70" fmla="*/ 2 w 15"/>
                <a:gd name="T71" fmla="*/ 0 h 40"/>
                <a:gd name="T72" fmla="*/ 3 w 15"/>
                <a:gd name="T73" fmla="*/ 3 h 40"/>
                <a:gd name="T74" fmla="*/ 6 w 15"/>
                <a:gd name="T75" fmla="*/ 3 h 40"/>
                <a:gd name="T76" fmla="*/ 8 w 15"/>
                <a:gd name="T77" fmla="*/ 4 h 40"/>
                <a:gd name="T78" fmla="*/ 9 w 15"/>
                <a:gd name="T79" fmla="*/ 6 h 40"/>
                <a:gd name="T80" fmla="*/ 9 w 15"/>
                <a:gd name="T81" fmla="*/ 7 h 40"/>
                <a:gd name="T82" fmla="*/ 12 w 15"/>
                <a:gd name="T83" fmla="*/ 9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
                <a:gd name="T127" fmla="*/ 0 h 40"/>
                <a:gd name="T128" fmla="*/ 15 w 15"/>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 h="40">
                  <a:moveTo>
                    <a:pt x="12" y="9"/>
                  </a:moveTo>
                  <a:lnTo>
                    <a:pt x="12" y="7"/>
                  </a:lnTo>
                  <a:lnTo>
                    <a:pt x="12" y="12"/>
                  </a:lnTo>
                  <a:lnTo>
                    <a:pt x="12" y="16"/>
                  </a:lnTo>
                  <a:lnTo>
                    <a:pt x="12" y="15"/>
                  </a:lnTo>
                  <a:lnTo>
                    <a:pt x="14" y="15"/>
                  </a:lnTo>
                  <a:lnTo>
                    <a:pt x="14" y="16"/>
                  </a:lnTo>
                  <a:lnTo>
                    <a:pt x="15" y="18"/>
                  </a:lnTo>
                  <a:lnTo>
                    <a:pt x="14" y="19"/>
                  </a:lnTo>
                  <a:lnTo>
                    <a:pt x="14" y="24"/>
                  </a:lnTo>
                  <a:lnTo>
                    <a:pt x="15" y="24"/>
                  </a:lnTo>
                  <a:lnTo>
                    <a:pt x="15" y="39"/>
                  </a:lnTo>
                  <a:lnTo>
                    <a:pt x="14" y="40"/>
                  </a:lnTo>
                  <a:lnTo>
                    <a:pt x="12" y="40"/>
                  </a:lnTo>
                  <a:lnTo>
                    <a:pt x="12" y="36"/>
                  </a:lnTo>
                  <a:lnTo>
                    <a:pt x="9" y="30"/>
                  </a:lnTo>
                  <a:lnTo>
                    <a:pt x="9" y="28"/>
                  </a:lnTo>
                  <a:lnTo>
                    <a:pt x="12" y="24"/>
                  </a:lnTo>
                  <a:lnTo>
                    <a:pt x="12" y="21"/>
                  </a:lnTo>
                  <a:lnTo>
                    <a:pt x="11" y="25"/>
                  </a:lnTo>
                  <a:lnTo>
                    <a:pt x="9" y="25"/>
                  </a:lnTo>
                  <a:lnTo>
                    <a:pt x="8" y="24"/>
                  </a:lnTo>
                  <a:lnTo>
                    <a:pt x="6" y="22"/>
                  </a:lnTo>
                  <a:lnTo>
                    <a:pt x="5" y="21"/>
                  </a:lnTo>
                  <a:lnTo>
                    <a:pt x="6" y="18"/>
                  </a:lnTo>
                  <a:lnTo>
                    <a:pt x="5" y="16"/>
                  </a:lnTo>
                  <a:lnTo>
                    <a:pt x="6" y="16"/>
                  </a:lnTo>
                  <a:lnTo>
                    <a:pt x="6" y="15"/>
                  </a:lnTo>
                  <a:lnTo>
                    <a:pt x="5" y="13"/>
                  </a:lnTo>
                  <a:lnTo>
                    <a:pt x="3" y="9"/>
                  </a:lnTo>
                  <a:lnTo>
                    <a:pt x="0" y="7"/>
                  </a:lnTo>
                  <a:lnTo>
                    <a:pt x="0" y="6"/>
                  </a:lnTo>
                  <a:lnTo>
                    <a:pt x="0" y="4"/>
                  </a:lnTo>
                  <a:lnTo>
                    <a:pt x="0" y="3"/>
                  </a:lnTo>
                  <a:lnTo>
                    <a:pt x="0" y="1"/>
                  </a:lnTo>
                  <a:lnTo>
                    <a:pt x="2" y="0"/>
                  </a:lnTo>
                  <a:lnTo>
                    <a:pt x="3" y="3"/>
                  </a:lnTo>
                  <a:lnTo>
                    <a:pt x="6" y="3"/>
                  </a:lnTo>
                  <a:lnTo>
                    <a:pt x="8" y="4"/>
                  </a:lnTo>
                  <a:lnTo>
                    <a:pt x="9" y="6"/>
                  </a:lnTo>
                  <a:lnTo>
                    <a:pt x="9" y="7"/>
                  </a:lnTo>
                  <a:lnTo>
                    <a:pt x="12" y="9"/>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29" name="Freeform 1003"/>
            <p:cNvSpPr>
              <a:spLocks/>
            </p:cNvSpPr>
            <p:nvPr/>
          </p:nvSpPr>
          <p:spPr bwMode="auto">
            <a:xfrm>
              <a:off x="478" y="1525"/>
              <a:ext cx="16" cy="35"/>
            </a:xfrm>
            <a:custGeom>
              <a:avLst/>
              <a:gdLst>
                <a:gd name="T0" fmla="*/ 2 w 16"/>
                <a:gd name="T1" fmla="*/ 18 h 35"/>
                <a:gd name="T2" fmla="*/ 0 w 16"/>
                <a:gd name="T3" fmla="*/ 3 h 35"/>
                <a:gd name="T4" fmla="*/ 0 w 16"/>
                <a:gd name="T5" fmla="*/ 0 h 35"/>
                <a:gd name="T6" fmla="*/ 1 w 16"/>
                <a:gd name="T7" fmla="*/ 0 h 35"/>
                <a:gd name="T8" fmla="*/ 8 w 16"/>
                <a:gd name="T9" fmla="*/ 0 h 35"/>
                <a:gd name="T10" fmla="*/ 13 w 16"/>
                <a:gd name="T11" fmla="*/ 9 h 35"/>
                <a:gd name="T12" fmla="*/ 14 w 16"/>
                <a:gd name="T13" fmla="*/ 14 h 35"/>
                <a:gd name="T14" fmla="*/ 14 w 16"/>
                <a:gd name="T15" fmla="*/ 15 h 35"/>
                <a:gd name="T16" fmla="*/ 16 w 16"/>
                <a:gd name="T17" fmla="*/ 18 h 35"/>
                <a:gd name="T18" fmla="*/ 8 w 16"/>
                <a:gd name="T19" fmla="*/ 3 h 35"/>
                <a:gd name="T20" fmla="*/ 8 w 16"/>
                <a:gd name="T21" fmla="*/ 5 h 35"/>
                <a:gd name="T22" fmla="*/ 7 w 16"/>
                <a:gd name="T23" fmla="*/ 5 h 35"/>
                <a:gd name="T24" fmla="*/ 8 w 16"/>
                <a:gd name="T25" fmla="*/ 12 h 35"/>
                <a:gd name="T26" fmla="*/ 10 w 16"/>
                <a:gd name="T27" fmla="*/ 14 h 35"/>
                <a:gd name="T28" fmla="*/ 11 w 16"/>
                <a:gd name="T29" fmla="*/ 15 h 35"/>
                <a:gd name="T30" fmla="*/ 13 w 16"/>
                <a:gd name="T31" fmla="*/ 17 h 35"/>
                <a:gd name="T32" fmla="*/ 14 w 16"/>
                <a:gd name="T33" fmla="*/ 21 h 35"/>
                <a:gd name="T34" fmla="*/ 13 w 16"/>
                <a:gd name="T35" fmla="*/ 20 h 35"/>
                <a:gd name="T36" fmla="*/ 11 w 16"/>
                <a:gd name="T37" fmla="*/ 21 h 35"/>
                <a:gd name="T38" fmla="*/ 14 w 16"/>
                <a:gd name="T39" fmla="*/ 23 h 35"/>
                <a:gd name="T40" fmla="*/ 14 w 16"/>
                <a:gd name="T41" fmla="*/ 26 h 35"/>
                <a:gd name="T42" fmla="*/ 13 w 16"/>
                <a:gd name="T43" fmla="*/ 26 h 35"/>
                <a:gd name="T44" fmla="*/ 10 w 16"/>
                <a:gd name="T45" fmla="*/ 24 h 35"/>
                <a:gd name="T46" fmla="*/ 10 w 16"/>
                <a:gd name="T47" fmla="*/ 29 h 35"/>
                <a:gd name="T48" fmla="*/ 10 w 16"/>
                <a:gd name="T49" fmla="*/ 30 h 35"/>
                <a:gd name="T50" fmla="*/ 8 w 16"/>
                <a:gd name="T51" fmla="*/ 29 h 35"/>
                <a:gd name="T52" fmla="*/ 5 w 16"/>
                <a:gd name="T53" fmla="*/ 35 h 35"/>
                <a:gd name="T54" fmla="*/ 4 w 16"/>
                <a:gd name="T55" fmla="*/ 35 h 35"/>
                <a:gd name="T56" fmla="*/ 2 w 16"/>
                <a:gd name="T57" fmla="*/ 35 h 35"/>
                <a:gd name="T58" fmla="*/ 2 w 16"/>
                <a:gd name="T59" fmla="*/ 33 h 35"/>
                <a:gd name="T60" fmla="*/ 2 w 16"/>
                <a:gd name="T61" fmla="*/ 26 h 35"/>
                <a:gd name="T62" fmla="*/ 4 w 16"/>
                <a:gd name="T63" fmla="*/ 24 h 35"/>
                <a:gd name="T64" fmla="*/ 5 w 16"/>
                <a:gd name="T65" fmla="*/ 26 h 35"/>
                <a:gd name="T66" fmla="*/ 7 w 16"/>
                <a:gd name="T67" fmla="*/ 24 h 35"/>
                <a:gd name="T68" fmla="*/ 4 w 16"/>
                <a:gd name="T69" fmla="*/ 23 h 35"/>
                <a:gd name="T70" fmla="*/ 4 w 16"/>
                <a:gd name="T71" fmla="*/ 21 h 35"/>
                <a:gd name="T72" fmla="*/ 5 w 16"/>
                <a:gd name="T73" fmla="*/ 20 h 35"/>
                <a:gd name="T74" fmla="*/ 7 w 16"/>
                <a:gd name="T75" fmla="*/ 18 h 35"/>
                <a:gd name="T76" fmla="*/ 5 w 16"/>
                <a:gd name="T77" fmla="*/ 18 h 35"/>
                <a:gd name="T78" fmla="*/ 4 w 16"/>
                <a:gd name="T79" fmla="*/ 20 h 35"/>
                <a:gd name="T80" fmla="*/ 2 w 16"/>
                <a:gd name="T81" fmla="*/ 18 h 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
                <a:gd name="T124" fmla="*/ 0 h 35"/>
                <a:gd name="T125" fmla="*/ 16 w 16"/>
                <a:gd name="T126" fmla="*/ 35 h 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 h="35">
                  <a:moveTo>
                    <a:pt x="2" y="18"/>
                  </a:moveTo>
                  <a:lnTo>
                    <a:pt x="0" y="3"/>
                  </a:lnTo>
                  <a:lnTo>
                    <a:pt x="0" y="0"/>
                  </a:lnTo>
                  <a:lnTo>
                    <a:pt x="1" y="0"/>
                  </a:lnTo>
                  <a:lnTo>
                    <a:pt x="8" y="0"/>
                  </a:lnTo>
                  <a:lnTo>
                    <a:pt x="13" y="9"/>
                  </a:lnTo>
                  <a:lnTo>
                    <a:pt x="14" y="14"/>
                  </a:lnTo>
                  <a:lnTo>
                    <a:pt x="14" y="15"/>
                  </a:lnTo>
                  <a:lnTo>
                    <a:pt x="16" y="18"/>
                  </a:lnTo>
                  <a:lnTo>
                    <a:pt x="8" y="3"/>
                  </a:lnTo>
                  <a:lnTo>
                    <a:pt x="8" y="5"/>
                  </a:lnTo>
                  <a:lnTo>
                    <a:pt x="7" y="5"/>
                  </a:lnTo>
                  <a:lnTo>
                    <a:pt x="8" y="12"/>
                  </a:lnTo>
                  <a:lnTo>
                    <a:pt x="10" y="14"/>
                  </a:lnTo>
                  <a:lnTo>
                    <a:pt x="11" y="15"/>
                  </a:lnTo>
                  <a:lnTo>
                    <a:pt x="13" y="17"/>
                  </a:lnTo>
                  <a:lnTo>
                    <a:pt x="14" y="21"/>
                  </a:lnTo>
                  <a:lnTo>
                    <a:pt x="13" y="20"/>
                  </a:lnTo>
                  <a:lnTo>
                    <a:pt x="11" y="21"/>
                  </a:lnTo>
                  <a:lnTo>
                    <a:pt x="14" y="23"/>
                  </a:lnTo>
                  <a:lnTo>
                    <a:pt x="14" y="26"/>
                  </a:lnTo>
                  <a:lnTo>
                    <a:pt x="13" y="26"/>
                  </a:lnTo>
                  <a:lnTo>
                    <a:pt x="10" y="24"/>
                  </a:lnTo>
                  <a:lnTo>
                    <a:pt x="10" y="29"/>
                  </a:lnTo>
                  <a:lnTo>
                    <a:pt x="10" y="30"/>
                  </a:lnTo>
                  <a:lnTo>
                    <a:pt x="8" y="29"/>
                  </a:lnTo>
                  <a:lnTo>
                    <a:pt x="5" y="35"/>
                  </a:lnTo>
                  <a:lnTo>
                    <a:pt x="4" y="35"/>
                  </a:lnTo>
                  <a:lnTo>
                    <a:pt x="2" y="35"/>
                  </a:lnTo>
                  <a:lnTo>
                    <a:pt x="2" y="33"/>
                  </a:lnTo>
                  <a:lnTo>
                    <a:pt x="2" y="26"/>
                  </a:lnTo>
                  <a:lnTo>
                    <a:pt x="4" y="24"/>
                  </a:lnTo>
                  <a:lnTo>
                    <a:pt x="5" y="26"/>
                  </a:lnTo>
                  <a:lnTo>
                    <a:pt x="7" y="24"/>
                  </a:lnTo>
                  <a:lnTo>
                    <a:pt x="4" y="23"/>
                  </a:lnTo>
                  <a:lnTo>
                    <a:pt x="4" y="21"/>
                  </a:lnTo>
                  <a:lnTo>
                    <a:pt x="5" y="20"/>
                  </a:lnTo>
                  <a:lnTo>
                    <a:pt x="7" y="18"/>
                  </a:lnTo>
                  <a:lnTo>
                    <a:pt x="5" y="18"/>
                  </a:lnTo>
                  <a:lnTo>
                    <a:pt x="4" y="20"/>
                  </a:lnTo>
                  <a:lnTo>
                    <a:pt x="2" y="18"/>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30" name="Freeform 1004"/>
            <p:cNvSpPr>
              <a:spLocks/>
            </p:cNvSpPr>
            <p:nvPr/>
          </p:nvSpPr>
          <p:spPr bwMode="auto">
            <a:xfrm>
              <a:off x="483" y="1564"/>
              <a:ext cx="11" cy="24"/>
            </a:xfrm>
            <a:custGeom>
              <a:avLst/>
              <a:gdLst>
                <a:gd name="T0" fmla="*/ 5 w 11"/>
                <a:gd name="T1" fmla="*/ 9 h 24"/>
                <a:gd name="T2" fmla="*/ 3 w 11"/>
                <a:gd name="T3" fmla="*/ 8 h 24"/>
                <a:gd name="T4" fmla="*/ 2 w 11"/>
                <a:gd name="T5" fmla="*/ 6 h 24"/>
                <a:gd name="T6" fmla="*/ 0 w 11"/>
                <a:gd name="T7" fmla="*/ 5 h 24"/>
                <a:gd name="T8" fmla="*/ 0 w 11"/>
                <a:gd name="T9" fmla="*/ 3 h 24"/>
                <a:gd name="T10" fmla="*/ 0 w 11"/>
                <a:gd name="T11" fmla="*/ 2 h 24"/>
                <a:gd name="T12" fmla="*/ 3 w 11"/>
                <a:gd name="T13" fmla="*/ 2 h 24"/>
                <a:gd name="T14" fmla="*/ 3 w 11"/>
                <a:gd name="T15" fmla="*/ 0 h 24"/>
                <a:gd name="T16" fmla="*/ 8 w 11"/>
                <a:gd name="T17" fmla="*/ 5 h 24"/>
                <a:gd name="T18" fmla="*/ 11 w 11"/>
                <a:gd name="T19" fmla="*/ 3 h 24"/>
                <a:gd name="T20" fmla="*/ 11 w 11"/>
                <a:gd name="T21" fmla="*/ 9 h 24"/>
                <a:gd name="T22" fmla="*/ 8 w 11"/>
                <a:gd name="T23" fmla="*/ 8 h 24"/>
                <a:gd name="T24" fmla="*/ 8 w 11"/>
                <a:gd name="T25" fmla="*/ 24 h 24"/>
                <a:gd name="T26" fmla="*/ 8 w 11"/>
                <a:gd name="T27" fmla="*/ 20 h 24"/>
                <a:gd name="T28" fmla="*/ 6 w 11"/>
                <a:gd name="T29" fmla="*/ 20 h 24"/>
                <a:gd name="T30" fmla="*/ 5 w 11"/>
                <a:gd name="T31" fmla="*/ 21 h 24"/>
                <a:gd name="T32" fmla="*/ 3 w 11"/>
                <a:gd name="T33" fmla="*/ 20 h 24"/>
                <a:gd name="T34" fmla="*/ 3 w 11"/>
                <a:gd name="T35" fmla="*/ 14 h 24"/>
                <a:gd name="T36" fmla="*/ 5 w 11"/>
                <a:gd name="T37" fmla="*/ 15 h 24"/>
                <a:gd name="T38" fmla="*/ 6 w 11"/>
                <a:gd name="T39" fmla="*/ 12 h 24"/>
                <a:gd name="T40" fmla="*/ 6 w 11"/>
                <a:gd name="T41" fmla="*/ 11 h 24"/>
                <a:gd name="T42" fmla="*/ 6 w 11"/>
                <a:gd name="T43" fmla="*/ 12 h 24"/>
                <a:gd name="T44" fmla="*/ 5 w 11"/>
                <a:gd name="T45" fmla="*/ 11 h 24"/>
                <a:gd name="T46" fmla="*/ 3 w 11"/>
                <a:gd name="T47" fmla="*/ 9 h 24"/>
                <a:gd name="T48" fmla="*/ 5 w 11"/>
                <a:gd name="T49" fmla="*/ 9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
                <a:gd name="T76" fmla="*/ 0 h 24"/>
                <a:gd name="T77" fmla="*/ 11 w 11"/>
                <a:gd name="T78" fmla="*/ 24 h 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 h="24">
                  <a:moveTo>
                    <a:pt x="5" y="9"/>
                  </a:moveTo>
                  <a:lnTo>
                    <a:pt x="3" y="8"/>
                  </a:lnTo>
                  <a:lnTo>
                    <a:pt x="2" y="6"/>
                  </a:lnTo>
                  <a:lnTo>
                    <a:pt x="0" y="5"/>
                  </a:lnTo>
                  <a:lnTo>
                    <a:pt x="0" y="3"/>
                  </a:lnTo>
                  <a:lnTo>
                    <a:pt x="0" y="2"/>
                  </a:lnTo>
                  <a:lnTo>
                    <a:pt x="3" y="2"/>
                  </a:lnTo>
                  <a:lnTo>
                    <a:pt x="3" y="0"/>
                  </a:lnTo>
                  <a:lnTo>
                    <a:pt x="8" y="5"/>
                  </a:lnTo>
                  <a:lnTo>
                    <a:pt x="11" y="3"/>
                  </a:lnTo>
                  <a:lnTo>
                    <a:pt x="11" y="9"/>
                  </a:lnTo>
                  <a:lnTo>
                    <a:pt x="8" y="8"/>
                  </a:lnTo>
                  <a:lnTo>
                    <a:pt x="8" y="24"/>
                  </a:lnTo>
                  <a:lnTo>
                    <a:pt x="8" y="20"/>
                  </a:lnTo>
                  <a:lnTo>
                    <a:pt x="6" y="20"/>
                  </a:lnTo>
                  <a:lnTo>
                    <a:pt x="5" y="21"/>
                  </a:lnTo>
                  <a:lnTo>
                    <a:pt x="3" y="20"/>
                  </a:lnTo>
                  <a:lnTo>
                    <a:pt x="3" y="14"/>
                  </a:lnTo>
                  <a:lnTo>
                    <a:pt x="5" y="15"/>
                  </a:lnTo>
                  <a:lnTo>
                    <a:pt x="6" y="12"/>
                  </a:lnTo>
                  <a:lnTo>
                    <a:pt x="6" y="11"/>
                  </a:lnTo>
                  <a:lnTo>
                    <a:pt x="6" y="12"/>
                  </a:lnTo>
                  <a:lnTo>
                    <a:pt x="5" y="11"/>
                  </a:lnTo>
                  <a:lnTo>
                    <a:pt x="3" y="9"/>
                  </a:lnTo>
                  <a:lnTo>
                    <a:pt x="5" y="9"/>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31" name="Freeform 1005"/>
            <p:cNvSpPr>
              <a:spLocks/>
            </p:cNvSpPr>
            <p:nvPr/>
          </p:nvSpPr>
          <p:spPr bwMode="auto">
            <a:xfrm>
              <a:off x="491" y="1558"/>
              <a:ext cx="16" cy="20"/>
            </a:xfrm>
            <a:custGeom>
              <a:avLst/>
              <a:gdLst>
                <a:gd name="T0" fmla="*/ 3 w 16"/>
                <a:gd name="T1" fmla="*/ 6 h 20"/>
                <a:gd name="T2" fmla="*/ 3 w 16"/>
                <a:gd name="T3" fmla="*/ 5 h 20"/>
                <a:gd name="T4" fmla="*/ 1 w 16"/>
                <a:gd name="T5" fmla="*/ 3 h 20"/>
                <a:gd name="T6" fmla="*/ 0 w 16"/>
                <a:gd name="T7" fmla="*/ 2 h 20"/>
                <a:gd name="T8" fmla="*/ 0 w 16"/>
                <a:gd name="T9" fmla="*/ 0 h 20"/>
                <a:gd name="T10" fmla="*/ 1 w 16"/>
                <a:gd name="T11" fmla="*/ 0 h 20"/>
                <a:gd name="T12" fmla="*/ 9 w 16"/>
                <a:gd name="T13" fmla="*/ 3 h 20"/>
                <a:gd name="T14" fmla="*/ 12 w 16"/>
                <a:gd name="T15" fmla="*/ 3 h 20"/>
                <a:gd name="T16" fmla="*/ 15 w 16"/>
                <a:gd name="T17" fmla="*/ 3 h 20"/>
                <a:gd name="T18" fmla="*/ 15 w 16"/>
                <a:gd name="T19" fmla="*/ 5 h 20"/>
                <a:gd name="T20" fmla="*/ 16 w 16"/>
                <a:gd name="T21" fmla="*/ 6 h 20"/>
                <a:gd name="T22" fmla="*/ 16 w 16"/>
                <a:gd name="T23" fmla="*/ 14 h 20"/>
                <a:gd name="T24" fmla="*/ 15 w 16"/>
                <a:gd name="T25" fmla="*/ 14 h 20"/>
                <a:gd name="T26" fmla="*/ 10 w 16"/>
                <a:gd name="T27" fmla="*/ 8 h 20"/>
                <a:gd name="T28" fmla="*/ 10 w 16"/>
                <a:gd name="T29" fmla="*/ 11 h 20"/>
                <a:gd name="T30" fmla="*/ 13 w 16"/>
                <a:gd name="T31" fmla="*/ 15 h 20"/>
                <a:gd name="T32" fmla="*/ 13 w 16"/>
                <a:gd name="T33" fmla="*/ 20 h 20"/>
                <a:gd name="T34" fmla="*/ 10 w 16"/>
                <a:gd name="T35" fmla="*/ 18 h 20"/>
                <a:gd name="T36" fmla="*/ 9 w 16"/>
                <a:gd name="T37" fmla="*/ 20 h 20"/>
                <a:gd name="T38" fmla="*/ 7 w 16"/>
                <a:gd name="T39" fmla="*/ 20 h 20"/>
                <a:gd name="T40" fmla="*/ 4 w 16"/>
                <a:gd name="T41" fmla="*/ 8 h 20"/>
                <a:gd name="T42" fmla="*/ 3 w 16"/>
                <a:gd name="T43" fmla="*/ 8 h 20"/>
                <a:gd name="T44" fmla="*/ 1 w 16"/>
                <a:gd name="T45" fmla="*/ 6 h 20"/>
                <a:gd name="T46" fmla="*/ 3 w 16"/>
                <a:gd name="T47" fmla="*/ 6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20"/>
                <a:gd name="T74" fmla="*/ 16 w 16"/>
                <a:gd name="T75" fmla="*/ 20 h 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20">
                  <a:moveTo>
                    <a:pt x="3" y="6"/>
                  </a:moveTo>
                  <a:lnTo>
                    <a:pt x="3" y="5"/>
                  </a:lnTo>
                  <a:lnTo>
                    <a:pt x="1" y="3"/>
                  </a:lnTo>
                  <a:lnTo>
                    <a:pt x="0" y="2"/>
                  </a:lnTo>
                  <a:lnTo>
                    <a:pt x="0" y="0"/>
                  </a:lnTo>
                  <a:lnTo>
                    <a:pt x="1" y="0"/>
                  </a:lnTo>
                  <a:lnTo>
                    <a:pt x="9" y="3"/>
                  </a:lnTo>
                  <a:lnTo>
                    <a:pt x="12" y="3"/>
                  </a:lnTo>
                  <a:lnTo>
                    <a:pt x="15" y="3"/>
                  </a:lnTo>
                  <a:lnTo>
                    <a:pt x="15" y="5"/>
                  </a:lnTo>
                  <a:lnTo>
                    <a:pt x="16" y="6"/>
                  </a:lnTo>
                  <a:lnTo>
                    <a:pt x="16" y="14"/>
                  </a:lnTo>
                  <a:lnTo>
                    <a:pt x="15" y="14"/>
                  </a:lnTo>
                  <a:lnTo>
                    <a:pt x="10" y="8"/>
                  </a:lnTo>
                  <a:lnTo>
                    <a:pt x="10" y="11"/>
                  </a:lnTo>
                  <a:lnTo>
                    <a:pt x="13" y="15"/>
                  </a:lnTo>
                  <a:lnTo>
                    <a:pt x="13" y="20"/>
                  </a:lnTo>
                  <a:lnTo>
                    <a:pt x="10" y="18"/>
                  </a:lnTo>
                  <a:lnTo>
                    <a:pt x="9" y="20"/>
                  </a:lnTo>
                  <a:lnTo>
                    <a:pt x="7" y="20"/>
                  </a:lnTo>
                  <a:lnTo>
                    <a:pt x="4" y="8"/>
                  </a:lnTo>
                  <a:lnTo>
                    <a:pt x="3" y="8"/>
                  </a:lnTo>
                  <a:lnTo>
                    <a:pt x="1" y="6"/>
                  </a:lnTo>
                  <a:lnTo>
                    <a:pt x="3"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32" name="Freeform 1006"/>
            <p:cNvSpPr>
              <a:spLocks/>
            </p:cNvSpPr>
            <p:nvPr/>
          </p:nvSpPr>
          <p:spPr bwMode="auto">
            <a:xfrm>
              <a:off x="509" y="1567"/>
              <a:ext cx="4" cy="9"/>
            </a:xfrm>
            <a:custGeom>
              <a:avLst/>
              <a:gdLst>
                <a:gd name="T0" fmla="*/ 1 w 4"/>
                <a:gd name="T1" fmla="*/ 0 h 9"/>
                <a:gd name="T2" fmla="*/ 4 w 4"/>
                <a:gd name="T3" fmla="*/ 6 h 9"/>
                <a:gd name="T4" fmla="*/ 4 w 4"/>
                <a:gd name="T5" fmla="*/ 8 h 9"/>
                <a:gd name="T6" fmla="*/ 3 w 4"/>
                <a:gd name="T7" fmla="*/ 8 h 9"/>
                <a:gd name="T8" fmla="*/ 3 w 4"/>
                <a:gd name="T9" fmla="*/ 9 h 9"/>
                <a:gd name="T10" fmla="*/ 1 w 4"/>
                <a:gd name="T11" fmla="*/ 9 h 9"/>
                <a:gd name="T12" fmla="*/ 0 w 4"/>
                <a:gd name="T13" fmla="*/ 6 h 9"/>
                <a:gd name="T14" fmla="*/ 0 w 4"/>
                <a:gd name="T15" fmla="*/ 0 h 9"/>
                <a:gd name="T16" fmla="*/ 1 w 4"/>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9"/>
                <a:gd name="T29" fmla="*/ 4 w 4"/>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9">
                  <a:moveTo>
                    <a:pt x="1" y="0"/>
                  </a:moveTo>
                  <a:lnTo>
                    <a:pt x="4" y="6"/>
                  </a:lnTo>
                  <a:lnTo>
                    <a:pt x="4" y="8"/>
                  </a:lnTo>
                  <a:lnTo>
                    <a:pt x="3" y="8"/>
                  </a:lnTo>
                  <a:lnTo>
                    <a:pt x="3" y="9"/>
                  </a:lnTo>
                  <a:lnTo>
                    <a:pt x="1" y="9"/>
                  </a:lnTo>
                  <a:lnTo>
                    <a:pt x="0" y="6"/>
                  </a:lnTo>
                  <a:lnTo>
                    <a:pt x="0" y="0"/>
                  </a:lnTo>
                  <a:lnTo>
                    <a:pt x="1"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33" name="Freeform 1007"/>
            <p:cNvSpPr>
              <a:spLocks/>
            </p:cNvSpPr>
            <p:nvPr/>
          </p:nvSpPr>
          <p:spPr bwMode="auto">
            <a:xfrm>
              <a:off x="506" y="1578"/>
              <a:ext cx="7" cy="6"/>
            </a:xfrm>
            <a:custGeom>
              <a:avLst/>
              <a:gdLst>
                <a:gd name="T0" fmla="*/ 6 w 7"/>
                <a:gd name="T1" fmla="*/ 1 h 6"/>
                <a:gd name="T2" fmla="*/ 7 w 7"/>
                <a:gd name="T3" fmla="*/ 1 h 6"/>
                <a:gd name="T4" fmla="*/ 6 w 7"/>
                <a:gd name="T5" fmla="*/ 4 h 6"/>
                <a:gd name="T6" fmla="*/ 6 w 7"/>
                <a:gd name="T7" fmla="*/ 6 h 6"/>
                <a:gd name="T8" fmla="*/ 4 w 7"/>
                <a:gd name="T9" fmla="*/ 4 h 6"/>
                <a:gd name="T10" fmla="*/ 1 w 7"/>
                <a:gd name="T11" fmla="*/ 4 h 6"/>
                <a:gd name="T12" fmla="*/ 0 w 7"/>
                <a:gd name="T13" fmla="*/ 3 h 6"/>
                <a:gd name="T14" fmla="*/ 1 w 7"/>
                <a:gd name="T15" fmla="*/ 1 h 6"/>
                <a:gd name="T16" fmla="*/ 4 w 7"/>
                <a:gd name="T17" fmla="*/ 0 h 6"/>
                <a:gd name="T18" fmla="*/ 6 w 7"/>
                <a:gd name="T19" fmla="*/ 0 h 6"/>
                <a:gd name="T20" fmla="*/ 6 w 7"/>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6"/>
                <a:gd name="T35" fmla="*/ 7 w 7"/>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6">
                  <a:moveTo>
                    <a:pt x="6" y="1"/>
                  </a:moveTo>
                  <a:lnTo>
                    <a:pt x="7" y="1"/>
                  </a:lnTo>
                  <a:lnTo>
                    <a:pt x="6" y="4"/>
                  </a:lnTo>
                  <a:lnTo>
                    <a:pt x="6" y="6"/>
                  </a:lnTo>
                  <a:lnTo>
                    <a:pt x="4" y="4"/>
                  </a:lnTo>
                  <a:lnTo>
                    <a:pt x="1" y="4"/>
                  </a:lnTo>
                  <a:lnTo>
                    <a:pt x="0" y="3"/>
                  </a:lnTo>
                  <a:lnTo>
                    <a:pt x="1" y="1"/>
                  </a:lnTo>
                  <a:lnTo>
                    <a:pt x="4" y="0"/>
                  </a:lnTo>
                  <a:lnTo>
                    <a:pt x="6" y="0"/>
                  </a:lnTo>
                  <a:lnTo>
                    <a:pt x="6" y="1"/>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34" name="Freeform 1008"/>
            <p:cNvSpPr>
              <a:spLocks/>
            </p:cNvSpPr>
            <p:nvPr/>
          </p:nvSpPr>
          <p:spPr bwMode="auto">
            <a:xfrm>
              <a:off x="519" y="1579"/>
              <a:ext cx="6" cy="8"/>
            </a:xfrm>
            <a:custGeom>
              <a:avLst/>
              <a:gdLst>
                <a:gd name="T0" fmla="*/ 3 w 6"/>
                <a:gd name="T1" fmla="*/ 3 h 8"/>
                <a:gd name="T2" fmla="*/ 6 w 6"/>
                <a:gd name="T3" fmla="*/ 6 h 8"/>
                <a:gd name="T4" fmla="*/ 3 w 6"/>
                <a:gd name="T5" fmla="*/ 6 h 8"/>
                <a:gd name="T6" fmla="*/ 5 w 6"/>
                <a:gd name="T7" fmla="*/ 6 h 8"/>
                <a:gd name="T8" fmla="*/ 3 w 6"/>
                <a:gd name="T9" fmla="*/ 8 h 8"/>
                <a:gd name="T10" fmla="*/ 0 w 6"/>
                <a:gd name="T11" fmla="*/ 5 h 8"/>
                <a:gd name="T12" fmla="*/ 0 w 6"/>
                <a:gd name="T13" fmla="*/ 3 h 8"/>
                <a:gd name="T14" fmla="*/ 0 w 6"/>
                <a:gd name="T15" fmla="*/ 0 h 8"/>
                <a:gd name="T16" fmla="*/ 2 w 6"/>
                <a:gd name="T17" fmla="*/ 2 h 8"/>
                <a:gd name="T18" fmla="*/ 3 w 6"/>
                <a:gd name="T19" fmla="*/ 2 h 8"/>
                <a:gd name="T20" fmla="*/ 3 w 6"/>
                <a:gd name="T21" fmla="*/ 3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8"/>
                <a:gd name="T35" fmla="*/ 6 w 6"/>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8">
                  <a:moveTo>
                    <a:pt x="3" y="3"/>
                  </a:moveTo>
                  <a:lnTo>
                    <a:pt x="6" y="6"/>
                  </a:lnTo>
                  <a:lnTo>
                    <a:pt x="3" y="6"/>
                  </a:lnTo>
                  <a:lnTo>
                    <a:pt x="5" y="6"/>
                  </a:lnTo>
                  <a:lnTo>
                    <a:pt x="3" y="8"/>
                  </a:lnTo>
                  <a:lnTo>
                    <a:pt x="0" y="5"/>
                  </a:lnTo>
                  <a:lnTo>
                    <a:pt x="0" y="3"/>
                  </a:lnTo>
                  <a:lnTo>
                    <a:pt x="0" y="0"/>
                  </a:lnTo>
                  <a:lnTo>
                    <a:pt x="2" y="2"/>
                  </a:lnTo>
                  <a:lnTo>
                    <a:pt x="3" y="2"/>
                  </a:lnTo>
                  <a:lnTo>
                    <a:pt x="3"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35" name="Freeform 1009"/>
            <p:cNvSpPr>
              <a:spLocks/>
            </p:cNvSpPr>
            <p:nvPr/>
          </p:nvSpPr>
          <p:spPr bwMode="auto">
            <a:xfrm>
              <a:off x="451" y="1521"/>
              <a:ext cx="24" cy="28"/>
            </a:xfrm>
            <a:custGeom>
              <a:avLst/>
              <a:gdLst>
                <a:gd name="T0" fmla="*/ 21 w 24"/>
                <a:gd name="T1" fmla="*/ 7 h 28"/>
                <a:gd name="T2" fmla="*/ 22 w 24"/>
                <a:gd name="T3" fmla="*/ 7 h 28"/>
                <a:gd name="T4" fmla="*/ 22 w 24"/>
                <a:gd name="T5" fmla="*/ 9 h 28"/>
                <a:gd name="T6" fmla="*/ 22 w 24"/>
                <a:gd name="T7" fmla="*/ 12 h 28"/>
                <a:gd name="T8" fmla="*/ 19 w 24"/>
                <a:gd name="T9" fmla="*/ 10 h 28"/>
                <a:gd name="T10" fmla="*/ 22 w 24"/>
                <a:gd name="T11" fmla="*/ 13 h 28"/>
                <a:gd name="T12" fmla="*/ 22 w 24"/>
                <a:gd name="T13" fmla="*/ 15 h 28"/>
                <a:gd name="T14" fmla="*/ 19 w 24"/>
                <a:gd name="T15" fmla="*/ 16 h 28"/>
                <a:gd name="T16" fmla="*/ 13 w 24"/>
                <a:gd name="T17" fmla="*/ 12 h 28"/>
                <a:gd name="T18" fmla="*/ 12 w 24"/>
                <a:gd name="T19" fmla="*/ 13 h 28"/>
                <a:gd name="T20" fmla="*/ 16 w 24"/>
                <a:gd name="T21" fmla="*/ 16 h 28"/>
                <a:gd name="T22" fmla="*/ 19 w 24"/>
                <a:gd name="T23" fmla="*/ 16 h 28"/>
                <a:gd name="T24" fmla="*/ 21 w 24"/>
                <a:gd name="T25" fmla="*/ 16 h 28"/>
                <a:gd name="T26" fmla="*/ 22 w 24"/>
                <a:gd name="T27" fmla="*/ 18 h 28"/>
                <a:gd name="T28" fmla="*/ 24 w 24"/>
                <a:gd name="T29" fmla="*/ 24 h 28"/>
                <a:gd name="T30" fmla="*/ 24 w 24"/>
                <a:gd name="T31" fmla="*/ 25 h 28"/>
                <a:gd name="T32" fmla="*/ 13 w 24"/>
                <a:gd name="T33" fmla="*/ 19 h 28"/>
                <a:gd name="T34" fmla="*/ 12 w 24"/>
                <a:gd name="T35" fmla="*/ 16 h 28"/>
                <a:gd name="T36" fmla="*/ 10 w 24"/>
                <a:gd name="T37" fmla="*/ 16 h 28"/>
                <a:gd name="T38" fmla="*/ 10 w 24"/>
                <a:gd name="T39" fmla="*/ 19 h 28"/>
                <a:gd name="T40" fmla="*/ 12 w 24"/>
                <a:gd name="T41" fmla="*/ 22 h 28"/>
                <a:gd name="T42" fmla="*/ 12 w 24"/>
                <a:gd name="T43" fmla="*/ 28 h 28"/>
                <a:gd name="T44" fmla="*/ 10 w 24"/>
                <a:gd name="T45" fmla="*/ 28 h 28"/>
                <a:gd name="T46" fmla="*/ 7 w 24"/>
                <a:gd name="T47" fmla="*/ 27 h 28"/>
                <a:gd name="T48" fmla="*/ 6 w 24"/>
                <a:gd name="T49" fmla="*/ 25 h 28"/>
                <a:gd name="T50" fmla="*/ 7 w 24"/>
                <a:gd name="T51" fmla="*/ 24 h 28"/>
                <a:gd name="T52" fmla="*/ 6 w 24"/>
                <a:gd name="T53" fmla="*/ 22 h 28"/>
                <a:gd name="T54" fmla="*/ 4 w 24"/>
                <a:gd name="T55" fmla="*/ 21 h 28"/>
                <a:gd name="T56" fmla="*/ 4 w 24"/>
                <a:gd name="T57" fmla="*/ 19 h 28"/>
                <a:gd name="T58" fmla="*/ 4 w 24"/>
                <a:gd name="T59" fmla="*/ 18 h 28"/>
                <a:gd name="T60" fmla="*/ 3 w 24"/>
                <a:gd name="T61" fmla="*/ 16 h 28"/>
                <a:gd name="T62" fmla="*/ 1 w 24"/>
                <a:gd name="T63" fmla="*/ 15 h 28"/>
                <a:gd name="T64" fmla="*/ 0 w 24"/>
                <a:gd name="T65" fmla="*/ 13 h 28"/>
                <a:gd name="T66" fmla="*/ 0 w 24"/>
                <a:gd name="T67" fmla="*/ 10 h 28"/>
                <a:gd name="T68" fmla="*/ 3 w 24"/>
                <a:gd name="T69" fmla="*/ 12 h 28"/>
                <a:gd name="T70" fmla="*/ 3 w 24"/>
                <a:gd name="T71" fmla="*/ 10 h 28"/>
                <a:gd name="T72" fmla="*/ 0 w 24"/>
                <a:gd name="T73" fmla="*/ 6 h 28"/>
                <a:gd name="T74" fmla="*/ 0 w 24"/>
                <a:gd name="T75" fmla="*/ 4 h 28"/>
                <a:gd name="T76" fmla="*/ 0 w 24"/>
                <a:gd name="T77" fmla="*/ 3 h 28"/>
                <a:gd name="T78" fmla="*/ 1 w 24"/>
                <a:gd name="T79" fmla="*/ 6 h 28"/>
                <a:gd name="T80" fmla="*/ 3 w 24"/>
                <a:gd name="T81" fmla="*/ 4 h 28"/>
                <a:gd name="T82" fmla="*/ 3 w 24"/>
                <a:gd name="T83" fmla="*/ 3 h 28"/>
                <a:gd name="T84" fmla="*/ 6 w 24"/>
                <a:gd name="T85" fmla="*/ 1 h 28"/>
                <a:gd name="T86" fmla="*/ 7 w 24"/>
                <a:gd name="T87" fmla="*/ 0 h 28"/>
                <a:gd name="T88" fmla="*/ 13 w 24"/>
                <a:gd name="T89" fmla="*/ 3 h 28"/>
                <a:gd name="T90" fmla="*/ 13 w 24"/>
                <a:gd name="T91" fmla="*/ 6 h 28"/>
                <a:gd name="T92" fmla="*/ 15 w 24"/>
                <a:gd name="T93" fmla="*/ 6 h 28"/>
                <a:gd name="T94" fmla="*/ 16 w 24"/>
                <a:gd name="T95" fmla="*/ 6 h 28"/>
                <a:gd name="T96" fmla="*/ 19 w 24"/>
                <a:gd name="T97" fmla="*/ 6 h 28"/>
                <a:gd name="T98" fmla="*/ 21 w 24"/>
                <a:gd name="T99" fmla="*/ 7 h 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
                <a:gd name="T151" fmla="*/ 0 h 28"/>
                <a:gd name="T152" fmla="*/ 24 w 24"/>
                <a:gd name="T153" fmla="*/ 28 h 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 h="28">
                  <a:moveTo>
                    <a:pt x="21" y="7"/>
                  </a:moveTo>
                  <a:lnTo>
                    <a:pt x="22" y="7"/>
                  </a:lnTo>
                  <a:lnTo>
                    <a:pt x="22" y="9"/>
                  </a:lnTo>
                  <a:lnTo>
                    <a:pt x="22" y="12"/>
                  </a:lnTo>
                  <a:lnTo>
                    <a:pt x="19" y="10"/>
                  </a:lnTo>
                  <a:lnTo>
                    <a:pt x="22" y="13"/>
                  </a:lnTo>
                  <a:lnTo>
                    <a:pt x="22" y="15"/>
                  </a:lnTo>
                  <a:lnTo>
                    <a:pt x="19" y="16"/>
                  </a:lnTo>
                  <a:lnTo>
                    <a:pt x="13" y="12"/>
                  </a:lnTo>
                  <a:lnTo>
                    <a:pt x="12" y="13"/>
                  </a:lnTo>
                  <a:lnTo>
                    <a:pt x="16" y="16"/>
                  </a:lnTo>
                  <a:lnTo>
                    <a:pt x="19" y="16"/>
                  </a:lnTo>
                  <a:lnTo>
                    <a:pt x="21" y="16"/>
                  </a:lnTo>
                  <a:lnTo>
                    <a:pt x="22" y="18"/>
                  </a:lnTo>
                  <a:lnTo>
                    <a:pt x="24" y="24"/>
                  </a:lnTo>
                  <a:lnTo>
                    <a:pt x="24" y="25"/>
                  </a:lnTo>
                  <a:lnTo>
                    <a:pt x="13" y="19"/>
                  </a:lnTo>
                  <a:lnTo>
                    <a:pt x="12" y="16"/>
                  </a:lnTo>
                  <a:lnTo>
                    <a:pt x="10" y="16"/>
                  </a:lnTo>
                  <a:lnTo>
                    <a:pt x="10" y="19"/>
                  </a:lnTo>
                  <a:lnTo>
                    <a:pt x="12" y="22"/>
                  </a:lnTo>
                  <a:lnTo>
                    <a:pt x="12" y="28"/>
                  </a:lnTo>
                  <a:lnTo>
                    <a:pt x="10" y="28"/>
                  </a:lnTo>
                  <a:lnTo>
                    <a:pt x="7" y="27"/>
                  </a:lnTo>
                  <a:lnTo>
                    <a:pt x="6" y="25"/>
                  </a:lnTo>
                  <a:lnTo>
                    <a:pt x="7" y="24"/>
                  </a:lnTo>
                  <a:lnTo>
                    <a:pt x="6" y="22"/>
                  </a:lnTo>
                  <a:lnTo>
                    <a:pt x="4" y="21"/>
                  </a:lnTo>
                  <a:lnTo>
                    <a:pt x="4" y="19"/>
                  </a:lnTo>
                  <a:lnTo>
                    <a:pt x="4" y="18"/>
                  </a:lnTo>
                  <a:lnTo>
                    <a:pt x="3" y="16"/>
                  </a:lnTo>
                  <a:lnTo>
                    <a:pt x="1" y="15"/>
                  </a:lnTo>
                  <a:lnTo>
                    <a:pt x="0" y="13"/>
                  </a:lnTo>
                  <a:lnTo>
                    <a:pt x="0" y="10"/>
                  </a:lnTo>
                  <a:lnTo>
                    <a:pt x="3" y="12"/>
                  </a:lnTo>
                  <a:lnTo>
                    <a:pt x="3" y="10"/>
                  </a:lnTo>
                  <a:lnTo>
                    <a:pt x="0" y="6"/>
                  </a:lnTo>
                  <a:lnTo>
                    <a:pt x="0" y="4"/>
                  </a:lnTo>
                  <a:lnTo>
                    <a:pt x="0" y="3"/>
                  </a:lnTo>
                  <a:lnTo>
                    <a:pt x="1" y="6"/>
                  </a:lnTo>
                  <a:lnTo>
                    <a:pt x="3" y="4"/>
                  </a:lnTo>
                  <a:lnTo>
                    <a:pt x="3" y="3"/>
                  </a:lnTo>
                  <a:lnTo>
                    <a:pt x="6" y="1"/>
                  </a:lnTo>
                  <a:lnTo>
                    <a:pt x="7" y="0"/>
                  </a:lnTo>
                  <a:lnTo>
                    <a:pt x="13" y="3"/>
                  </a:lnTo>
                  <a:lnTo>
                    <a:pt x="13" y="6"/>
                  </a:lnTo>
                  <a:lnTo>
                    <a:pt x="15" y="6"/>
                  </a:lnTo>
                  <a:lnTo>
                    <a:pt x="16" y="6"/>
                  </a:lnTo>
                  <a:lnTo>
                    <a:pt x="19" y="6"/>
                  </a:lnTo>
                  <a:lnTo>
                    <a:pt x="21" y="7"/>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36" name="Freeform 1010"/>
            <p:cNvSpPr>
              <a:spLocks/>
            </p:cNvSpPr>
            <p:nvPr/>
          </p:nvSpPr>
          <p:spPr bwMode="auto">
            <a:xfrm>
              <a:off x="495" y="1581"/>
              <a:ext cx="29" cy="48"/>
            </a:xfrm>
            <a:custGeom>
              <a:avLst/>
              <a:gdLst>
                <a:gd name="T0" fmla="*/ 17 w 29"/>
                <a:gd name="T1" fmla="*/ 12 h 48"/>
                <a:gd name="T2" fmla="*/ 21 w 29"/>
                <a:gd name="T3" fmla="*/ 18 h 48"/>
                <a:gd name="T4" fmla="*/ 20 w 29"/>
                <a:gd name="T5" fmla="*/ 19 h 48"/>
                <a:gd name="T6" fmla="*/ 21 w 29"/>
                <a:gd name="T7" fmla="*/ 21 h 48"/>
                <a:gd name="T8" fmla="*/ 20 w 29"/>
                <a:gd name="T9" fmla="*/ 22 h 48"/>
                <a:gd name="T10" fmla="*/ 23 w 29"/>
                <a:gd name="T11" fmla="*/ 27 h 48"/>
                <a:gd name="T12" fmla="*/ 23 w 29"/>
                <a:gd name="T13" fmla="*/ 30 h 48"/>
                <a:gd name="T14" fmla="*/ 27 w 29"/>
                <a:gd name="T15" fmla="*/ 31 h 48"/>
                <a:gd name="T16" fmla="*/ 26 w 29"/>
                <a:gd name="T17" fmla="*/ 33 h 48"/>
                <a:gd name="T18" fmla="*/ 27 w 29"/>
                <a:gd name="T19" fmla="*/ 34 h 48"/>
                <a:gd name="T20" fmla="*/ 29 w 29"/>
                <a:gd name="T21" fmla="*/ 37 h 48"/>
                <a:gd name="T22" fmla="*/ 27 w 29"/>
                <a:gd name="T23" fmla="*/ 42 h 48"/>
                <a:gd name="T24" fmla="*/ 29 w 29"/>
                <a:gd name="T25" fmla="*/ 42 h 48"/>
                <a:gd name="T26" fmla="*/ 29 w 29"/>
                <a:gd name="T27" fmla="*/ 48 h 48"/>
                <a:gd name="T28" fmla="*/ 24 w 29"/>
                <a:gd name="T29" fmla="*/ 48 h 48"/>
                <a:gd name="T30" fmla="*/ 21 w 29"/>
                <a:gd name="T31" fmla="*/ 42 h 48"/>
                <a:gd name="T32" fmla="*/ 20 w 29"/>
                <a:gd name="T33" fmla="*/ 37 h 48"/>
                <a:gd name="T34" fmla="*/ 15 w 29"/>
                <a:gd name="T35" fmla="*/ 33 h 48"/>
                <a:gd name="T36" fmla="*/ 12 w 29"/>
                <a:gd name="T37" fmla="*/ 31 h 48"/>
                <a:gd name="T38" fmla="*/ 12 w 29"/>
                <a:gd name="T39" fmla="*/ 28 h 48"/>
                <a:gd name="T40" fmla="*/ 14 w 29"/>
                <a:gd name="T41" fmla="*/ 24 h 48"/>
                <a:gd name="T42" fmla="*/ 12 w 29"/>
                <a:gd name="T43" fmla="*/ 21 h 48"/>
                <a:gd name="T44" fmla="*/ 8 w 29"/>
                <a:gd name="T45" fmla="*/ 22 h 48"/>
                <a:gd name="T46" fmla="*/ 6 w 29"/>
                <a:gd name="T47" fmla="*/ 18 h 48"/>
                <a:gd name="T48" fmla="*/ 8 w 29"/>
                <a:gd name="T49" fmla="*/ 6 h 48"/>
                <a:gd name="T50" fmla="*/ 5 w 29"/>
                <a:gd name="T51" fmla="*/ 10 h 48"/>
                <a:gd name="T52" fmla="*/ 0 w 29"/>
                <a:gd name="T53" fmla="*/ 13 h 48"/>
                <a:gd name="T54" fmla="*/ 3 w 29"/>
                <a:gd name="T55" fmla="*/ 4 h 48"/>
                <a:gd name="T56" fmla="*/ 2 w 29"/>
                <a:gd name="T57" fmla="*/ 1 h 48"/>
                <a:gd name="T58" fmla="*/ 5 w 29"/>
                <a:gd name="T59" fmla="*/ 0 h 48"/>
                <a:gd name="T60" fmla="*/ 8 w 29"/>
                <a:gd name="T61" fmla="*/ 1 h 48"/>
                <a:gd name="T62" fmla="*/ 11 w 29"/>
                <a:gd name="T63" fmla="*/ 3 h 48"/>
                <a:gd name="T64" fmla="*/ 11 w 29"/>
                <a:gd name="T65" fmla="*/ 7 h 48"/>
                <a:gd name="T66" fmla="*/ 14 w 29"/>
                <a:gd name="T67" fmla="*/ 9 h 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
                <a:gd name="T103" fmla="*/ 0 h 48"/>
                <a:gd name="T104" fmla="*/ 29 w 29"/>
                <a:gd name="T105" fmla="*/ 48 h 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 h="48">
                  <a:moveTo>
                    <a:pt x="15" y="10"/>
                  </a:moveTo>
                  <a:lnTo>
                    <a:pt x="17" y="12"/>
                  </a:lnTo>
                  <a:lnTo>
                    <a:pt x="20" y="16"/>
                  </a:lnTo>
                  <a:lnTo>
                    <a:pt x="21" y="18"/>
                  </a:lnTo>
                  <a:lnTo>
                    <a:pt x="21" y="19"/>
                  </a:lnTo>
                  <a:lnTo>
                    <a:pt x="20" y="19"/>
                  </a:lnTo>
                  <a:lnTo>
                    <a:pt x="20" y="21"/>
                  </a:lnTo>
                  <a:lnTo>
                    <a:pt x="21" y="21"/>
                  </a:lnTo>
                  <a:lnTo>
                    <a:pt x="26" y="27"/>
                  </a:lnTo>
                  <a:lnTo>
                    <a:pt x="20" y="22"/>
                  </a:lnTo>
                  <a:lnTo>
                    <a:pt x="20" y="25"/>
                  </a:lnTo>
                  <a:lnTo>
                    <a:pt x="23" y="27"/>
                  </a:lnTo>
                  <a:lnTo>
                    <a:pt x="23" y="28"/>
                  </a:lnTo>
                  <a:lnTo>
                    <a:pt x="23" y="30"/>
                  </a:lnTo>
                  <a:lnTo>
                    <a:pt x="24" y="28"/>
                  </a:lnTo>
                  <a:lnTo>
                    <a:pt x="27" y="31"/>
                  </a:lnTo>
                  <a:lnTo>
                    <a:pt x="27" y="33"/>
                  </a:lnTo>
                  <a:lnTo>
                    <a:pt x="26" y="33"/>
                  </a:lnTo>
                  <a:lnTo>
                    <a:pt x="26" y="34"/>
                  </a:lnTo>
                  <a:lnTo>
                    <a:pt x="27" y="34"/>
                  </a:lnTo>
                  <a:lnTo>
                    <a:pt x="29" y="34"/>
                  </a:lnTo>
                  <a:lnTo>
                    <a:pt x="29" y="37"/>
                  </a:lnTo>
                  <a:lnTo>
                    <a:pt x="27" y="37"/>
                  </a:lnTo>
                  <a:lnTo>
                    <a:pt x="27" y="42"/>
                  </a:lnTo>
                  <a:lnTo>
                    <a:pt x="27" y="40"/>
                  </a:lnTo>
                  <a:lnTo>
                    <a:pt x="29" y="42"/>
                  </a:lnTo>
                  <a:lnTo>
                    <a:pt x="29" y="43"/>
                  </a:lnTo>
                  <a:lnTo>
                    <a:pt x="29" y="48"/>
                  </a:lnTo>
                  <a:lnTo>
                    <a:pt x="27" y="48"/>
                  </a:lnTo>
                  <a:lnTo>
                    <a:pt x="24" y="48"/>
                  </a:lnTo>
                  <a:lnTo>
                    <a:pt x="23" y="40"/>
                  </a:lnTo>
                  <a:lnTo>
                    <a:pt x="21" y="42"/>
                  </a:lnTo>
                  <a:lnTo>
                    <a:pt x="21" y="40"/>
                  </a:lnTo>
                  <a:lnTo>
                    <a:pt x="20" y="37"/>
                  </a:lnTo>
                  <a:lnTo>
                    <a:pt x="18" y="34"/>
                  </a:lnTo>
                  <a:lnTo>
                    <a:pt x="15" y="33"/>
                  </a:lnTo>
                  <a:lnTo>
                    <a:pt x="14" y="33"/>
                  </a:lnTo>
                  <a:lnTo>
                    <a:pt x="12" y="31"/>
                  </a:lnTo>
                  <a:lnTo>
                    <a:pt x="9" y="30"/>
                  </a:lnTo>
                  <a:lnTo>
                    <a:pt x="12" y="28"/>
                  </a:lnTo>
                  <a:lnTo>
                    <a:pt x="12" y="25"/>
                  </a:lnTo>
                  <a:lnTo>
                    <a:pt x="14" y="24"/>
                  </a:lnTo>
                  <a:lnTo>
                    <a:pt x="12" y="22"/>
                  </a:lnTo>
                  <a:lnTo>
                    <a:pt x="12" y="21"/>
                  </a:lnTo>
                  <a:lnTo>
                    <a:pt x="9" y="22"/>
                  </a:lnTo>
                  <a:lnTo>
                    <a:pt x="8" y="22"/>
                  </a:lnTo>
                  <a:lnTo>
                    <a:pt x="6" y="21"/>
                  </a:lnTo>
                  <a:lnTo>
                    <a:pt x="6" y="18"/>
                  </a:lnTo>
                  <a:lnTo>
                    <a:pt x="8" y="16"/>
                  </a:lnTo>
                  <a:lnTo>
                    <a:pt x="8" y="6"/>
                  </a:lnTo>
                  <a:lnTo>
                    <a:pt x="6" y="9"/>
                  </a:lnTo>
                  <a:lnTo>
                    <a:pt x="5" y="10"/>
                  </a:lnTo>
                  <a:lnTo>
                    <a:pt x="2" y="13"/>
                  </a:lnTo>
                  <a:lnTo>
                    <a:pt x="0" y="13"/>
                  </a:lnTo>
                  <a:lnTo>
                    <a:pt x="0" y="10"/>
                  </a:lnTo>
                  <a:lnTo>
                    <a:pt x="3" y="4"/>
                  </a:lnTo>
                  <a:lnTo>
                    <a:pt x="2" y="3"/>
                  </a:lnTo>
                  <a:lnTo>
                    <a:pt x="2" y="1"/>
                  </a:lnTo>
                  <a:lnTo>
                    <a:pt x="2" y="0"/>
                  </a:lnTo>
                  <a:lnTo>
                    <a:pt x="5" y="0"/>
                  </a:lnTo>
                  <a:lnTo>
                    <a:pt x="6" y="3"/>
                  </a:lnTo>
                  <a:lnTo>
                    <a:pt x="8" y="1"/>
                  </a:lnTo>
                  <a:lnTo>
                    <a:pt x="9" y="1"/>
                  </a:lnTo>
                  <a:lnTo>
                    <a:pt x="11" y="3"/>
                  </a:lnTo>
                  <a:lnTo>
                    <a:pt x="11" y="6"/>
                  </a:lnTo>
                  <a:lnTo>
                    <a:pt x="11" y="7"/>
                  </a:lnTo>
                  <a:lnTo>
                    <a:pt x="11" y="9"/>
                  </a:lnTo>
                  <a:lnTo>
                    <a:pt x="14" y="9"/>
                  </a:lnTo>
                  <a:lnTo>
                    <a:pt x="15" y="1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37" name="Freeform 1011"/>
            <p:cNvSpPr>
              <a:spLocks/>
            </p:cNvSpPr>
            <p:nvPr/>
          </p:nvSpPr>
          <p:spPr bwMode="auto">
            <a:xfrm>
              <a:off x="528" y="1593"/>
              <a:ext cx="14" cy="24"/>
            </a:xfrm>
            <a:custGeom>
              <a:avLst/>
              <a:gdLst>
                <a:gd name="T0" fmla="*/ 6 w 14"/>
                <a:gd name="T1" fmla="*/ 19 h 24"/>
                <a:gd name="T2" fmla="*/ 8 w 14"/>
                <a:gd name="T3" fmla="*/ 19 h 24"/>
                <a:gd name="T4" fmla="*/ 8 w 14"/>
                <a:gd name="T5" fmla="*/ 18 h 24"/>
                <a:gd name="T6" fmla="*/ 9 w 14"/>
                <a:gd name="T7" fmla="*/ 19 h 24"/>
                <a:gd name="T8" fmla="*/ 9 w 14"/>
                <a:gd name="T9" fmla="*/ 21 h 24"/>
                <a:gd name="T10" fmla="*/ 9 w 14"/>
                <a:gd name="T11" fmla="*/ 22 h 24"/>
                <a:gd name="T12" fmla="*/ 12 w 14"/>
                <a:gd name="T13" fmla="*/ 24 h 24"/>
                <a:gd name="T14" fmla="*/ 14 w 14"/>
                <a:gd name="T15" fmla="*/ 24 h 24"/>
                <a:gd name="T16" fmla="*/ 14 w 14"/>
                <a:gd name="T17" fmla="*/ 22 h 24"/>
                <a:gd name="T18" fmla="*/ 12 w 14"/>
                <a:gd name="T19" fmla="*/ 19 h 24"/>
                <a:gd name="T20" fmla="*/ 14 w 14"/>
                <a:gd name="T21" fmla="*/ 10 h 24"/>
                <a:gd name="T22" fmla="*/ 9 w 14"/>
                <a:gd name="T23" fmla="*/ 1 h 24"/>
                <a:gd name="T24" fmla="*/ 9 w 14"/>
                <a:gd name="T25" fmla="*/ 0 h 24"/>
                <a:gd name="T26" fmla="*/ 5 w 14"/>
                <a:gd name="T27" fmla="*/ 1 h 24"/>
                <a:gd name="T28" fmla="*/ 5 w 14"/>
                <a:gd name="T29" fmla="*/ 3 h 24"/>
                <a:gd name="T30" fmla="*/ 2 w 14"/>
                <a:gd name="T31" fmla="*/ 4 h 24"/>
                <a:gd name="T32" fmla="*/ 3 w 14"/>
                <a:gd name="T33" fmla="*/ 6 h 24"/>
                <a:gd name="T34" fmla="*/ 3 w 14"/>
                <a:gd name="T35" fmla="*/ 7 h 24"/>
                <a:gd name="T36" fmla="*/ 2 w 14"/>
                <a:gd name="T37" fmla="*/ 7 h 24"/>
                <a:gd name="T38" fmla="*/ 2 w 14"/>
                <a:gd name="T39" fmla="*/ 9 h 24"/>
                <a:gd name="T40" fmla="*/ 2 w 14"/>
                <a:gd name="T41" fmla="*/ 12 h 24"/>
                <a:gd name="T42" fmla="*/ 2 w 14"/>
                <a:gd name="T43" fmla="*/ 13 h 24"/>
                <a:gd name="T44" fmla="*/ 0 w 14"/>
                <a:gd name="T45" fmla="*/ 15 h 24"/>
                <a:gd name="T46" fmla="*/ 2 w 14"/>
                <a:gd name="T47" fmla="*/ 18 h 24"/>
                <a:gd name="T48" fmla="*/ 3 w 14"/>
                <a:gd name="T49" fmla="*/ 19 h 24"/>
                <a:gd name="T50" fmla="*/ 5 w 14"/>
                <a:gd name="T51" fmla="*/ 18 h 24"/>
                <a:gd name="T52" fmla="*/ 5 w 14"/>
                <a:gd name="T53" fmla="*/ 13 h 24"/>
                <a:gd name="T54" fmla="*/ 5 w 14"/>
                <a:gd name="T55" fmla="*/ 16 h 24"/>
                <a:gd name="T56" fmla="*/ 6 w 14"/>
                <a:gd name="T57" fmla="*/ 15 h 24"/>
                <a:gd name="T58" fmla="*/ 6 w 14"/>
                <a:gd name="T59" fmla="*/ 10 h 24"/>
                <a:gd name="T60" fmla="*/ 8 w 14"/>
                <a:gd name="T61" fmla="*/ 15 h 24"/>
                <a:gd name="T62" fmla="*/ 8 w 14"/>
                <a:gd name="T63" fmla="*/ 18 h 24"/>
                <a:gd name="T64" fmla="*/ 6 w 14"/>
                <a:gd name="T65" fmla="*/ 19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
                <a:gd name="T100" fmla="*/ 0 h 24"/>
                <a:gd name="T101" fmla="*/ 14 w 14"/>
                <a:gd name="T102" fmla="*/ 24 h 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 h="24">
                  <a:moveTo>
                    <a:pt x="6" y="19"/>
                  </a:moveTo>
                  <a:lnTo>
                    <a:pt x="8" y="19"/>
                  </a:lnTo>
                  <a:lnTo>
                    <a:pt x="8" y="18"/>
                  </a:lnTo>
                  <a:lnTo>
                    <a:pt x="9" y="19"/>
                  </a:lnTo>
                  <a:lnTo>
                    <a:pt x="9" y="21"/>
                  </a:lnTo>
                  <a:lnTo>
                    <a:pt x="9" y="22"/>
                  </a:lnTo>
                  <a:lnTo>
                    <a:pt x="12" y="24"/>
                  </a:lnTo>
                  <a:lnTo>
                    <a:pt x="14" y="24"/>
                  </a:lnTo>
                  <a:lnTo>
                    <a:pt x="14" y="22"/>
                  </a:lnTo>
                  <a:lnTo>
                    <a:pt x="12" y="19"/>
                  </a:lnTo>
                  <a:lnTo>
                    <a:pt x="14" y="10"/>
                  </a:lnTo>
                  <a:lnTo>
                    <a:pt x="9" y="1"/>
                  </a:lnTo>
                  <a:lnTo>
                    <a:pt x="9" y="0"/>
                  </a:lnTo>
                  <a:lnTo>
                    <a:pt x="5" y="1"/>
                  </a:lnTo>
                  <a:lnTo>
                    <a:pt x="5" y="3"/>
                  </a:lnTo>
                  <a:lnTo>
                    <a:pt x="2" y="4"/>
                  </a:lnTo>
                  <a:lnTo>
                    <a:pt x="3" y="6"/>
                  </a:lnTo>
                  <a:lnTo>
                    <a:pt x="3" y="7"/>
                  </a:lnTo>
                  <a:lnTo>
                    <a:pt x="2" y="7"/>
                  </a:lnTo>
                  <a:lnTo>
                    <a:pt x="2" y="9"/>
                  </a:lnTo>
                  <a:lnTo>
                    <a:pt x="2" y="12"/>
                  </a:lnTo>
                  <a:lnTo>
                    <a:pt x="2" y="13"/>
                  </a:lnTo>
                  <a:lnTo>
                    <a:pt x="0" y="15"/>
                  </a:lnTo>
                  <a:lnTo>
                    <a:pt x="2" y="18"/>
                  </a:lnTo>
                  <a:lnTo>
                    <a:pt x="3" y="19"/>
                  </a:lnTo>
                  <a:lnTo>
                    <a:pt x="5" y="18"/>
                  </a:lnTo>
                  <a:lnTo>
                    <a:pt x="5" y="13"/>
                  </a:lnTo>
                  <a:lnTo>
                    <a:pt x="5" y="16"/>
                  </a:lnTo>
                  <a:lnTo>
                    <a:pt x="6" y="15"/>
                  </a:lnTo>
                  <a:lnTo>
                    <a:pt x="6" y="10"/>
                  </a:lnTo>
                  <a:lnTo>
                    <a:pt x="8" y="15"/>
                  </a:lnTo>
                  <a:lnTo>
                    <a:pt x="8" y="18"/>
                  </a:lnTo>
                  <a:lnTo>
                    <a:pt x="6" y="19"/>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38" name="Freeform 1012"/>
            <p:cNvSpPr>
              <a:spLocks/>
            </p:cNvSpPr>
            <p:nvPr/>
          </p:nvSpPr>
          <p:spPr bwMode="auto">
            <a:xfrm>
              <a:off x="503" y="1614"/>
              <a:ext cx="9" cy="16"/>
            </a:xfrm>
            <a:custGeom>
              <a:avLst/>
              <a:gdLst>
                <a:gd name="T0" fmla="*/ 4 w 9"/>
                <a:gd name="T1" fmla="*/ 7 h 16"/>
                <a:gd name="T2" fmla="*/ 9 w 9"/>
                <a:gd name="T3" fmla="*/ 15 h 16"/>
                <a:gd name="T4" fmla="*/ 7 w 9"/>
                <a:gd name="T5" fmla="*/ 16 h 16"/>
                <a:gd name="T6" fmla="*/ 4 w 9"/>
                <a:gd name="T7" fmla="*/ 13 h 16"/>
                <a:gd name="T8" fmla="*/ 1 w 9"/>
                <a:gd name="T9" fmla="*/ 6 h 16"/>
                <a:gd name="T10" fmla="*/ 0 w 9"/>
                <a:gd name="T11" fmla="*/ 1 h 16"/>
                <a:gd name="T12" fmla="*/ 1 w 9"/>
                <a:gd name="T13" fmla="*/ 0 h 16"/>
                <a:gd name="T14" fmla="*/ 3 w 9"/>
                <a:gd name="T15" fmla="*/ 3 h 16"/>
                <a:gd name="T16" fmla="*/ 4 w 9"/>
                <a:gd name="T17" fmla="*/ 7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6"/>
                <a:gd name="T29" fmla="*/ 9 w 9"/>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6">
                  <a:moveTo>
                    <a:pt x="4" y="7"/>
                  </a:moveTo>
                  <a:lnTo>
                    <a:pt x="9" y="15"/>
                  </a:lnTo>
                  <a:lnTo>
                    <a:pt x="7" y="16"/>
                  </a:lnTo>
                  <a:lnTo>
                    <a:pt x="4" y="13"/>
                  </a:lnTo>
                  <a:lnTo>
                    <a:pt x="1" y="6"/>
                  </a:lnTo>
                  <a:lnTo>
                    <a:pt x="0" y="1"/>
                  </a:lnTo>
                  <a:lnTo>
                    <a:pt x="1" y="0"/>
                  </a:lnTo>
                  <a:lnTo>
                    <a:pt x="3" y="3"/>
                  </a:lnTo>
                  <a:lnTo>
                    <a:pt x="4" y="7"/>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39" name="Freeform 1013"/>
            <p:cNvSpPr>
              <a:spLocks/>
            </p:cNvSpPr>
            <p:nvPr/>
          </p:nvSpPr>
          <p:spPr bwMode="auto">
            <a:xfrm>
              <a:off x="531" y="1612"/>
              <a:ext cx="3" cy="9"/>
            </a:xfrm>
            <a:custGeom>
              <a:avLst/>
              <a:gdLst>
                <a:gd name="T0" fmla="*/ 0 w 3"/>
                <a:gd name="T1" fmla="*/ 0 h 9"/>
                <a:gd name="T2" fmla="*/ 3 w 3"/>
                <a:gd name="T3" fmla="*/ 3 h 9"/>
                <a:gd name="T4" fmla="*/ 3 w 3"/>
                <a:gd name="T5" fmla="*/ 8 h 9"/>
                <a:gd name="T6" fmla="*/ 2 w 3"/>
                <a:gd name="T7" fmla="*/ 9 h 9"/>
                <a:gd name="T8" fmla="*/ 0 w 3"/>
                <a:gd name="T9" fmla="*/ 5 h 9"/>
                <a:gd name="T10" fmla="*/ 0 w 3"/>
                <a:gd name="T11" fmla="*/ 0 h 9"/>
                <a:gd name="T12" fmla="*/ 0 60000 65536"/>
                <a:gd name="T13" fmla="*/ 0 60000 65536"/>
                <a:gd name="T14" fmla="*/ 0 60000 65536"/>
                <a:gd name="T15" fmla="*/ 0 60000 65536"/>
                <a:gd name="T16" fmla="*/ 0 60000 65536"/>
                <a:gd name="T17" fmla="*/ 0 60000 65536"/>
                <a:gd name="T18" fmla="*/ 0 w 3"/>
                <a:gd name="T19" fmla="*/ 0 h 9"/>
                <a:gd name="T20" fmla="*/ 3 w 3"/>
                <a:gd name="T21" fmla="*/ 9 h 9"/>
              </a:gdLst>
              <a:ahLst/>
              <a:cxnLst>
                <a:cxn ang="T12">
                  <a:pos x="T0" y="T1"/>
                </a:cxn>
                <a:cxn ang="T13">
                  <a:pos x="T2" y="T3"/>
                </a:cxn>
                <a:cxn ang="T14">
                  <a:pos x="T4" y="T5"/>
                </a:cxn>
                <a:cxn ang="T15">
                  <a:pos x="T6" y="T7"/>
                </a:cxn>
                <a:cxn ang="T16">
                  <a:pos x="T8" y="T9"/>
                </a:cxn>
                <a:cxn ang="T17">
                  <a:pos x="T10" y="T11"/>
                </a:cxn>
              </a:cxnLst>
              <a:rect l="T18" t="T19" r="T20" b="T21"/>
              <a:pathLst>
                <a:path w="3" h="9">
                  <a:moveTo>
                    <a:pt x="0" y="0"/>
                  </a:moveTo>
                  <a:lnTo>
                    <a:pt x="3" y="3"/>
                  </a:lnTo>
                  <a:lnTo>
                    <a:pt x="3" y="8"/>
                  </a:lnTo>
                  <a:lnTo>
                    <a:pt x="2" y="9"/>
                  </a:lnTo>
                  <a:lnTo>
                    <a:pt x="0" y="5"/>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40" name="Freeform 1014"/>
            <p:cNvSpPr>
              <a:spLocks noEditPoints="1"/>
            </p:cNvSpPr>
            <p:nvPr/>
          </p:nvSpPr>
          <p:spPr bwMode="auto">
            <a:xfrm>
              <a:off x="0" y="997"/>
              <a:ext cx="419" cy="626"/>
            </a:xfrm>
            <a:custGeom>
              <a:avLst/>
              <a:gdLst>
                <a:gd name="T0" fmla="*/ 4 w 419"/>
                <a:gd name="T1" fmla="*/ 618 h 626"/>
                <a:gd name="T2" fmla="*/ 42 w 419"/>
                <a:gd name="T3" fmla="*/ 599 h 626"/>
                <a:gd name="T4" fmla="*/ 73 w 419"/>
                <a:gd name="T5" fmla="*/ 569 h 626"/>
                <a:gd name="T6" fmla="*/ 103 w 419"/>
                <a:gd name="T7" fmla="*/ 509 h 626"/>
                <a:gd name="T8" fmla="*/ 78 w 419"/>
                <a:gd name="T9" fmla="*/ 503 h 626"/>
                <a:gd name="T10" fmla="*/ 55 w 419"/>
                <a:gd name="T11" fmla="*/ 507 h 626"/>
                <a:gd name="T12" fmla="*/ 28 w 419"/>
                <a:gd name="T13" fmla="*/ 512 h 626"/>
                <a:gd name="T14" fmla="*/ 21 w 419"/>
                <a:gd name="T15" fmla="*/ 494 h 626"/>
                <a:gd name="T16" fmla="*/ 12 w 419"/>
                <a:gd name="T17" fmla="*/ 459 h 626"/>
                <a:gd name="T18" fmla="*/ 18 w 419"/>
                <a:gd name="T19" fmla="*/ 349 h 626"/>
                <a:gd name="T20" fmla="*/ 39 w 419"/>
                <a:gd name="T21" fmla="*/ 325 h 626"/>
                <a:gd name="T22" fmla="*/ 43 w 419"/>
                <a:gd name="T23" fmla="*/ 296 h 626"/>
                <a:gd name="T24" fmla="*/ 4 w 419"/>
                <a:gd name="T25" fmla="*/ 304 h 626"/>
                <a:gd name="T26" fmla="*/ 21 w 419"/>
                <a:gd name="T27" fmla="*/ 244 h 626"/>
                <a:gd name="T28" fmla="*/ 25 w 419"/>
                <a:gd name="T29" fmla="*/ 229 h 626"/>
                <a:gd name="T30" fmla="*/ 40 w 419"/>
                <a:gd name="T31" fmla="*/ 229 h 626"/>
                <a:gd name="T32" fmla="*/ 54 w 419"/>
                <a:gd name="T33" fmla="*/ 223 h 626"/>
                <a:gd name="T34" fmla="*/ 33 w 419"/>
                <a:gd name="T35" fmla="*/ 223 h 626"/>
                <a:gd name="T36" fmla="*/ 16 w 419"/>
                <a:gd name="T37" fmla="*/ 197 h 626"/>
                <a:gd name="T38" fmla="*/ 4 w 419"/>
                <a:gd name="T39" fmla="*/ 87 h 626"/>
                <a:gd name="T40" fmla="*/ 16 w 419"/>
                <a:gd name="T41" fmla="*/ 66 h 626"/>
                <a:gd name="T42" fmla="*/ 31 w 419"/>
                <a:gd name="T43" fmla="*/ 55 h 626"/>
                <a:gd name="T44" fmla="*/ 54 w 419"/>
                <a:gd name="T45" fmla="*/ 49 h 626"/>
                <a:gd name="T46" fmla="*/ 57 w 419"/>
                <a:gd name="T47" fmla="*/ 37 h 626"/>
                <a:gd name="T48" fmla="*/ 67 w 419"/>
                <a:gd name="T49" fmla="*/ 30 h 626"/>
                <a:gd name="T50" fmla="*/ 111 w 419"/>
                <a:gd name="T51" fmla="*/ 0 h 626"/>
                <a:gd name="T52" fmla="*/ 124 w 419"/>
                <a:gd name="T53" fmla="*/ 19 h 626"/>
                <a:gd name="T54" fmla="*/ 135 w 419"/>
                <a:gd name="T55" fmla="*/ 31 h 626"/>
                <a:gd name="T56" fmla="*/ 144 w 419"/>
                <a:gd name="T57" fmla="*/ 13 h 626"/>
                <a:gd name="T58" fmla="*/ 166 w 419"/>
                <a:gd name="T59" fmla="*/ 21 h 626"/>
                <a:gd name="T60" fmla="*/ 189 w 419"/>
                <a:gd name="T61" fmla="*/ 36 h 626"/>
                <a:gd name="T62" fmla="*/ 217 w 419"/>
                <a:gd name="T63" fmla="*/ 46 h 626"/>
                <a:gd name="T64" fmla="*/ 274 w 419"/>
                <a:gd name="T65" fmla="*/ 60 h 626"/>
                <a:gd name="T66" fmla="*/ 317 w 419"/>
                <a:gd name="T67" fmla="*/ 66 h 626"/>
                <a:gd name="T68" fmla="*/ 367 w 419"/>
                <a:gd name="T69" fmla="*/ 84 h 626"/>
                <a:gd name="T70" fmla="*/ 404 w 419"/>
                <a:gd name="T71" fmla="*/ 458 h 626"/>
                <a:gd name="T72" fmla="*/ 400 w 419"/>
                <a:gd name="T73" fmla="*/ 489 h 626"/>
                <a:gd name="T74" fmla="*/ 403 w 419"/>
                <a:gd name="T75" fmla="*/ 482 h 626"/>
                <a:gd name="T76" fmla="*/ 367 w 419"/>
                <a:gd name="T77" fmla="*/ 470 h 626"/>
                <a:gd name="T78" fmla="*/ 320 w 419"/>
                <a:gd name="T79" fmla="*/ 465 h 626"/>
                <a:gd name="T80" fmla="*/ 302 w 419"/>
                <a:gd name="T81" fmla="*/ 456 h 626"/>
                <a:gd name="T82" fmla="*/ 284 w 419"/>
                <a:gd name="T83" fmla="*/ 440 h 626"/>
                <a:gd name="T84" fmla="*/ 262 w 419"/>
                <a:gd name="T85" fmla="*/ 432 h 626"/>
                <a:gd name="T86" fmla="*/ 250 w 419"/>
                <a:gd name="T87" fmla="*/ 435 h 626"/>
                <a:gd name="T88" fmla="*/ 244 w 419"/>
                <a:gd name="T89" fmla="*/ 452 h 626"/>
                <a:gd name="T90" fmla="*/ 245 w 419"/>
                <a:gd name="T91" fmla="*/ 468 h 626"/>
                <a:gd name="T92" fmla="*/ 225 w 419"/>
                <a:gd name="T93" fmla="*/ 479 h 626"/>
                <a:gd name="T94" fmla="*/ 193 w 419"/>
                <a:gd name="T95" fmla="*/ 495 h 626"/>
                <a:gd name="T96" fmla="*/ 205 w 419"/>
                <a:gd name="T97" fmla="*/ 476 h 626"/>
                <a:gd name="T98" fmla="*/ 199 w 419"/>
                <a:gd name="T99" fmla="*/ 453 h 626"/>
                <a:gd name="T100" fmla="*/ 222 w 419"/>
                <a:gd name="T101" fmla="*/ 431 h 626"/>
                <a:gd name="T102" fmla="*/ 213 w 419"/>
                <a:gd name="T103" fmla="*/ 426 h 626"/>
                <a:gd name="T104" fmla="*/ 186 w 419"/>
                <a:gd name="T105" fmla="*/ 449 h 626"/>
                <a:gd name="T106" fmla="*/ 171 w 419"/>
                <a:gd name="T107" fmla="*/ 474 h 626"/>
                <a:gd name="T108" fmla="*/ 156 w 419"/>
                <a:gd name="T109" fmla="*/ 498 h 626"/>
                <a:gd name="T110" fmla="*/ 153 w 419"/>
                <a:gd name="T111" fmla="*/ 524 h 626"/>
                <a:gd name="T112" fmla="*/ 124 w 419"/>
                <a:gd name="T113" fmla="*/ 546 h 626"/>
                <a:gd name="T114" fmla="*/ 105 w 419"/>
                <a:gd name="T115" fmla="*/ 566 h 626"/>
                <a:gd name="T116" fmla="*/ 81 w 419"/>
                <a:gd name="T117" fmla="*/ 581 h 626"/>
                <a:gd name="T118" fmla="*/ 70 w 419"/>
                <a:gd name="T119" fmla="*/ 597 h 626"/>
                <a:gd name="T120" fmla="*/ 45 w 419"/>
                <a:gd name="T121" fmla="*/ 608 h 626"/>
                <a:gd name="T122" fmla="*/ 24 w 419"/>
                <a:gd name="T123" fmla="*/ 615 h 626"/>
                <a:gd name="T124" fmla="*/ 3 w 419"/>
                <a:gd name="T125" fmla="*/ 621 h 6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9"/>
                <a:gd name="T190" fmla="*/ 0 h 626"/>
                <a:gd name="T191" fmla="*/ 419 w 419"/>
                <a:gd name="T192" fmla="*/ 626 h 62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9" h="626">
                  <a:moveTo>
                    <a:pt x="3" y="310"/>
                  </a:moveTo>
                  <a:lnTo>
                    <a:pt x="0" y="307"/>
                  </a:lnTo>
                  <a:lnTo>
                    <a:pt x="0" y="304"/>
                  </a:lnTo>
                  <a:lnTo>
                    <a:pt x="4" y="307"/>
                  </a:lnTo>
                  <a:lnTo>
                    <a:pt x="4" y="308"/>
                  </a:lnTo>
                  <a:lnTo>
                    <a:pt x="3" y="310"/>
                  </a:lnTo>
                  <a:close/>
                  <a:moveTo>
                    <a:pt x="1" y="626"/>
                  </a:moveTo>
                  <a:lnTo>
                    <a:pt x="0" y="618"/>
                  </a:lnTo>
                  <a:lnTo>
                    <a:pt x="3" y="617"/>
                  </a:lnTo>
                  <a:lnTo>
                    <a:pt x="4" y="618"/>
                  </a:lnTo>
                  <a:lnTo>
                    <a:pt x="6" y="615"/>
                  </a:lnTo>
                  <a:lnTo>
                    <a:pt x="10" y="612"/>
                  </a:lnTo>
                  <a:lnTo>
                    <a:pt x="10" y="611"/>
                  </a:lnTo>
                  <a:lnTo>
                    <a:pt x="13" y="606"/>
                  </a:lnTo>
                  <a:lnTo>
                    <a:pt x="31" y="593"/>
                  </a:lnTo>
                  <a:lnTo>
                    <a:pt x="36" y="594"/>
                  </a:lnTo>
                  <a:lnTo>
                    <a:pt x="39" y="593"/>
                  </a:lnTo>
                  <a:lnTo>
                    <a:pt x="37" y="596"/>
                  </a:lnTo>
                  <a:lnTo>
                    <a:pt x="39" y="599"/>
                  </a:lnTo>
                  <a:lnTo>
                    <a:pt x="42" y="599"/>
                  </a:lnTo>
                  <a:lnTo>
                    <a:pt x="45" y="597"/>
                  </a:lnTo>
                  <a:lnTo>
                    <a:pt x="46" y="599"/>
                  </a:lnTo>
                  <a:lnTo>
                    <a:pt x="49" y="600"/>
                  </a:lnTo>
                  <a:lnTo>
                    <a:pt x="45" y="596"/>
                  </a:lnTo>
                  <a:lnTo>
                    <a:pt x="46" y="590"/>
                  </a:lnTo>
                  <a:lnTo>
                    <a:pt x="57" y="578"/>
                  </a:lnTo>
                  <a:lnTo>
                    <a:pt x="63" y="575"/>
                  </a:lnTo>
                  <a:lnTo>
                    <a:pt x="67" y="573"/>
                  </a:lnTo>
                  <a:lnTo>
                    <a:pt x="72" y="569"/>
                  </a:lnTo>
                  <a:lnTo>
                    <a:pt x="73" y="569"/>
                  </a:lnTo>
                  <a:lnTo>
                    <a:pt x="79" y="561"/>
                  </a:lnTo>
                  <a:lnTo>
                    <a:pt x="84" y="555"/>
                  </a:lnTo>
                  <a:lnTo>
                    <a:pt x="85" y="552"/>
                  </a:lnTo>
                  <a:lnTo>
                    <a:pt x="93" y="545"/>
                  </a:lnTo>
                  <a:lnTo>
                    <a:pt x="94" y="528"/>
                  </a:lnTo>
                  <a:lnTo>
                    <a:pt x="99" y="524"/>
                  </a:lnTo>
                  <a:lnTo>
                    <a:pt x="96" y="522"/>
                  </a:lnTo>
                  <a:lnTo>
                    <a:pt x="97" y="515"/>
                  </a:lnTo>
                  <a:lnTo>
                    <a:pt x="100" y="512"/>
                  </a:lnTo>
                  <a:lnTo>
                    <a:pt x="103" y="509"/>
                  </a:lnTo>
                  <a:lnTo>
                    <a:pt x="105" y="506"/>
                  </a:lnTo>
                  <a:lnTo>
                    <a:pt x="109" y="498"/>
                  </a:lnTo>
                  <a:lnTo>
                    <a:pt x="105" y="500"/>
                  </a:lnTo>
                  <a:lnTo>
                    <a:pt x="99" y="504"/>
                  </a:lnTo>
                  <a:lnTo>
                    <a:pt x="87" y="512"/>
                  </a:lnTo>
                  <a:lnTo>
                    <a:pt x="84" y="512"/>
                  </a:lnTo>
                  <a:lnTo>
                    <a:pt x="79" y="507"/>
                  </a:lnTo>
                  <a:lnTo>
                    <a:pt x="79" y="503"/>
                  </a:lnTo>
                  <a:lnTo>
                    <a:pt x="79" y="501"/>
                  </a:lnTo>
                  <a:lnTo>
                    <a:pt x="78" y="503"/>
                  </a:lnTo>
                  <a:lnTo>
                    <a:pt x="75" y="506"/>
                  </a:lnTo>
                  <a:lnTo>
                    <a:pt x="73" y="509"/>
                  </a:lnTo>
                  <a:lnTo>
                    <a:pt x="75" y="512"/>
                  </a:lnTo>
                  <a:lnTo>
                    <a:pt x="75" y="518"/>
                  </a:lnTo>
                  <a:lnTo>
                    <a:pt x="72" y="519"/>
                  </a:lnTo>
                  <a:lnTo>
                    <a:pt x="69" y="519"/>
                  </a:lnTo>
                  <a:lnTo>
                    <a:pt x="63" y="507"/>
                  </a:lnTo>
                  <a:lnTo>
                    <a:pt x="61" y="504"/>
                  </a:lnTo>
                  <a:lnTo>
                    <a:pt x="58" y="503"/>
                  </a:lnTo>
                  <a:lnTo>
                    <a:pt x="55" y="507"/>
                  </a:lnTo>
                  <a:lnTo>
                    <a:pt x="52" y="504"/>
                  </a:lnTo>
                  <a:lnTo>
                    <a:pt x="49" y="503"/>
                  </a:lnTo>
                  <a:lnTo>
                    <a:pt x="49" y="500"/>
                  </a:lnTo>
                  <a:lnTo>
                    <a:pt x="49" y="492"/>
                  </a:lnTo>
                  <a:lnTo>
                    <a:pt x="45" y="500"/>
                  </a:lnTo>
                  <a:lnTo>
                    <a:pt x="40" y="503"/>
                  </a:lnTo>
                  <a:lnTo>
                    <a:pt x="37" y="503"/>
                  </a:lnTo>
                  <a:lnTo>
                    <a:pt x="33" y="507"/>
                  </a:lnTo>
                  <a:lnTo>
                    <a:pt x="31" y="509"/>
                  </a:lnTo>
                  <a:lnTo>
                    <a:pt x="28" y="512"/>
                  </a:lnTo>
                  <a:lnTo>
                    <a:pt x="24" y="513"/>
                  </a:lnTo>
                  <a:lnTo>
                    <a:pt x="18" y="513"/>
                  </a:lnTo>
                  <a:lnTo>
                    <a:pt x="21" y="510"/>
                  </a:lnTo>
                  <a:lnTo>
                    <a:pt x="24" y="510"/>
                  </a:lnTo>
                  <a:lnTo>
                    <a:pt x="27" y="507"/>
                  </a:lnTo>
                  <a:lnTo>
                    <a:pt x="24" y="501"/>
                  </a:lnTo>
                  <a:lnTo>
                    <a:pt x="27" y="498"/>
                  </a:lnTo>
                  <a:lnTo>
                    <a:pt x="25" y="497"/>
                  </a:lnTo>
                  <a:lnTo>
                    <a:pt x="24" y="497"/>
                  </a:lnTo>
                  <a:lnTo>
                    <a:pt x="21" y="494"/>
                  </a:lnTo>
                  <a:lnTo>
                    <a:pt x="21" y="491"/>
                  </a:lnTo>
                  <a:lnTo>
                    <a:pt x="25" y="485"/>
                  </a:lnTo>
                  <a:lnTo>
                    <a:pt x="18" y="467"/>
                  </a:lnTo>
                  <a:lnTo>
                    <a:pt x="16" y="461"/>
                  </a:lnTo>
                  <a:lnTo>
                    <a:pt x="13" y="458"/>
                  </a:lnTo>
                  <a:lnTo>
                    <a:pt x="30" y="440"/>
                  </a:lnTo>
                  <a:lnTo>
                    <a:pt x="25" y="440"/>
                  </a:lnTo>
                  <a:lnTo>
                    <a:pt x="16" y="447"/>
                  </a:lnTo>
                  <a:lnTo>
                    <a:pt x="10" y="456"/>
                  </a:lnTo>
                  <a:lnTo>
                    <a:pt x="12" y="459"/>
                  </a:lnTo>
                  <a:lnTo>
                    <a:pt x="13" y="461"/>
                  </a:lnTo>
                  <a:lnTo>
                    <a:pt x="13" y="464"/>
                  </a:lnTo>
                  <a:lnTo>
                    <a:pt x="10" y="468"/>
                  </a:lnTo>
                  <a:lnTo>
                    <a:pt x="3" y="479"/>
                  </a:lnTo>
                  <a:lnTo>
                    <a:pt x="1" y="479"/>
                  </a:lnTo>
                  <a:lnTo>
                    <a:pt x="0" y="362"/>
                  </a:lnTo>
                  <a:lnTo>
                    <a:pt x="4" y="361"/>
                  </a:lnTo>
                  <a:lnTo>
                    <a:pt x="16" y="346"/>
                  </a:lnTo>
                  <a:lnTo>
                    <a:pt x="19" y="344"/>
                  </a:lnTo>
                  <a:lnTo>
                    <a:pt x="18" y="349"/>
                  </a:lnTo>
                  <a:lnTo>
                    <a:pt x="24" y="347"/>
                  </a:lnTo>
                  <a:lnTo>
                    <a:pt x="27" y="347"/>
                  </a:lnTo>
                  <a:lnTo>
                    <a:pt x="28" y="346"/>
                  </a:lnTo>
                  <a:lnTo>
                    <a:pt x="33" y="346"/>
                  </a:lnTo>
                  <a:lnTo>
                    <a:pt x="34" y="346"/>
                  </a:lnTo>
                  <a:lnTo>
                    <a:pt x="37" y="343"/>
                  </a:lnTo>
                  <a:lnTo>
                    <a:pt x="42" y="335"/>
                  </a:lnTo>
                  <a:lnTo>
                    <a:pt x="42" y="331"/>
                  </a:lnTo>
                  <a:lnTo>
                    <a:pt x="42" y="326"/>
                  </a:lnTo>
                  <a:lnTo>
                    <a:pt x="39" y="325"/>
                  </a:lnTo>
                  <a:lnTo>
                    <a:pt x="40" y="322"/>
                  </a:lnTo>
                  <a:lnTo>
                    <a:pt x="36" y="311"/>
                  </a:lnTo>
                  <a:lnTo>
                    <a:pt x="33" y="310"/>
                  </a:lnTo>
                  <a:lnTo>
                    <a:pt x="30" y="310"/>
                  </a:lnTo>
                  <a:lnTo>
                    <a:pt x="31" y="305"/>
                  </a:lnTo>
                  <a:lnTo>
                    <a:pt x="33" y="305"/>
                  </a:lnTo>
                  <a:lnTo>
                    <a:pt x="36" y="307"/>
                  </a:lnTo>
                  <a:lnTo>
                    <a:pt x="40" y="307"/>
                  </a:lnTo>
                  <a:lnTo>
                    <a:pt x="43" y="301"/>
                  </a:lnTo>
                  <a:lnTo>
                    <a:pt x="43" y="296"/>
                  </a:lnTo>
                  <a:lnTo>
                    <a:pt x="37" y="290"/>
                  </a:lnTo>
                  <a:lnTo>
                    <a:pt x="34" y="293"/>
                  </a:lnTo>
                  <a:lnTo>
                    <a:pt x="33" y="296"/>
                  </a:lnTo>
                  <a:lnTo>
                    <a:pt x="25" y="295"/>
                  </a:lnTo>
                  <a:lnTo>
                    <a:pt x="27" y="296"/>
                  </a:lnTo>
                  <a:lnTo>
                    <a:pt x="19" y="299"/>
                  </a:lnTo>
                  <a:lnTo>
                    <a:pt x="15" y="305"/>
                  </a:lnTo>
                  <a:lnTo>
                    <a:pt x="10" y="314"/>
                  </a:lnTo>
                  <a:lnTo>
                    <a:pt x="7" y="307"/>
                  </a:lnTo>
                  <a:lnTo>
                    <a:pt x="4" y="304"/>
                  </a:lnTo>
                  <a:lnTo>
                    <a:pt x="3" y="301"/>
                  </a:lnTo>
                  <a:lnTo>
                    <a:pt x="0" y="302"/>
                  </a:lnTo>
                  <a:lnTo>
                    <a:pt x="0" y="244"/>
                  </a:lnTo>
                  <a:lnTo>
                    <a:pt x="4" y="244"/>
                  </a:lnTo>
                  <a:lnTo>
                    <a:pt x="7" y="242"/>
                  </a:lnTo>
                  <a:lnTo>
                    <a:pt x="9" y="242"/>
                  </a:lnTo>
                  <a:lnTo>
                    <a:pt x="12" y="244"/>
                  </a:lnTo>
                  <a:lnTo>
                    <a:pt x="15" y="244"/>
                  </a:lnTo>
                  <a:lnTo>
                    <a:pt x="18" y="244"/>
                  </a:lnTo>
                  <a:lnTo>
                    <a:pt x="21" y="244"/>
                  </a:lnTo>
                  <a:lnTo>
                    <a:pt x="22" y="247"/>
                  </a:lnTo>
                  <a:lnTo>
                    <a:pt x="25" y="247"/>
                  </a:lnTo>
                  <a:lnTo>
                    <a:pt x="25" y="244"/>
                  </a:lnTo>
                  <a:lnTo>
                    <a:pt x="30" y="235"/>
                  </a:lnTo>
                  <a:lnTo>
                    <a:pt x="36" y="238"/>
                  </a:lnTo>
                  <a:lnTo>
                    <a:pt x="37" y="239"/>
                  </a:lnTo>
                  <a:lnTo>
                    <a:pt x="39" y="238"/>
                  </a:lnTo>
                  <a:lnTo>
                    <a:pt x="39" y="235"/>
                  </a:lnTo>
                  <a:lnTo>
                    <a:pt x="37" y="233"/>
                  </a:lnTo>
                  <a:lnTo>
                    <a:pt x="25" y="229"/>
                  </a:lnTo>
                  <a:lnTo>
                    <a:pt x="24" y="233"/>
                  </a:lnTo>
                  <a:lnTo>
                    <a:pt x="22" y="230"/>
                  </a:lnTo>
                  <a:lnTo>
                    <a:pt x="24" y="227"/>
                  </a:lnTo>
                  <a:lnTo>
                    <a:pt x="21" y="218"/>
                  </a:lnTo>
                  <a:lnTo>
                    <a:pt x="24" y="224"/>
                  </a:lnTo>
                  <a:lnTo>
                    <a:pt x="27" y="227"/>
                  </a:lnTo>
                  <a:lnTo>
                    <a:pt x="31" y="227"/>
                  </a:lnTo>
                  <a:lnTo>
                    <a:pt x="34" y="224"/>
                  </a:lnTo>
                  <a:lnTo>
                    <a:pt x="37" y="227"/>
                  </a:lnTo>
                  <a:lnTo>
                    <a:pt x="40" y="229"/>
                  </a:lnTo>
                  <a:lnTo>
                    <a:pt x="42" y="230"/>
                  </a:lnTo>
                  <a:lnTo>
                    <a:pt x="45" y="232"/>
                  </a:lnTo>
                  <a:lnTo>
                    <a:pt x="51" y="230"/>
                  </a:lnTo>
                  <a:lnTo>
                    <a:pt x="54" y="227"/>
                  </a:lnTo>
                  <a:lnTo>
                    <a:pt x="61" y="227"/>
                  </a:lnTo>
                  <a:lnTo>
                    <a:pt x="63" y="226"/>
                  </a:lnTo>
                  <a:lnTo>
                    <a:pt x="63" y="223"/>
                  </a:lnTo>
                  <a:lnTo>
                    <a:pt x="54" y="224"/>
                  </a:lnTo>
                  <a:lnTo>
                    <a:pt x="52" y="226"/>
                  </a:lnTo>
                  <a:lnTo>
                    <a:pt x="54" y="223"/>
                  </a:lnTo>
                  <a:lnTo>
                    <a:pt x="61" y="220"/>
                  </a:lnTo>
                  <a:lnTo>
                    <a:pt x="57" y="217"/>
                  </a:lnTo>
                  <a:lnTo>
                    <a:pt x="55" y="220"/>
                  </a:lnTo>
                  <a:lnTo>
                    <a:pt x="52" y="218"/>
                  </a:lnTo>
                  <a:lnTo>
                    <a:pt x="49" y="221"/>
                  </a:lnTo>
                  <a:lnTo>
                    <a:pt x="46" y="223"/>
                  </a:lnTo>
                  <a:lnTo>
                    <a:pt x="40" y="220"/>
                  </a:lnTo>
                  <a:lnTo>
                    <a:pt x="36" y="220"/>
                  </a:lnTo>
                  <a:lnTo>
                    <a:pt x="34" y="217"/>
                  </a:lnTo>
                  <a:lnTo>
                    <a:pt x="33" y="223"/>
                  </a:lnTo>
                  <a:lnTo>
                    <a:pt x="27" y="220"/>
                  </a:lnTo>
                  <a:lnTo>
                    <a:pt x="24" y="214"/>
                  </a:lnTo>
                  <a:lnTo>
                    <a:pt x="25" y="209"/>
                  </a:lnTo>
                  <a:lnTo>
                    <a:pt x="28" y="208"/>
                  </a:lnTo>
                  <a:lnTo>
                    <a:pt x="27" y="203"/>
                  </a:lnTo>
                  <a:lnTo>
                    <a:pt x="25" y="203"/>
                  </a:lnTo>
                  <a:lnTo>
                    <a:pt x="21" y="203"/>
                  </a:lnTo>
                  <a:lnTo>
                    <a:pt x="16" y="203"/>
                  </a:lnTo>
                  <a:lnTo>
                    <a:pt x="13" y="206"/>
                  </a:lnTo>
                  <a:lnTo>
                    <a:pt x="16" y="197"/>
                  </a:lnTo>
                  <a:lnTo>
                    <a:pt x="13" y="197"/>
                  </a:lnTo>
                  <a:lnTo>
                    <a:pt x="13" y="200"/>
                  </a:lnTo>
                  <a:lnTo>
                    <a:pt x="9" y="200"/>
                  </a:lnTo>
                  <a:lnTo>
                    <a:pt x="9" y="203"/>
                  </a:lnTo>
                  <a:lnTo>
                    <a:pt x="7" y="206"/>
                  </a:lnTo>
                  <a:lnTo>
                    <a:pt x="0" y="202"/>
                  </a:lnTo>
                  <a:lnTo>
                    <a:pt x="0" y="96"/>
                  </a:lnTo>
                  <a:lnTo>
                    <a:pt x="1" y="93"/>
                  </a:lnTo>
                  <a:lnTo>
                    <a:pt x="1" y="99"/>
                  </a:lnTo>
                  <a:lnTo>
                    <a:pt x="4" y="87"/>
                  </a:lnTo>
                  <a:lnTo>
                    <a:pt x="4" y="84"/>
                  </a:lnTo>
                  <a:lnTo>
                    <a:pt x="10" y="88"/>
                  </a:lnTo>
                  <a:lnTo>
                    <a:pt x="7" y="85"/>
                  </a:lnTo>
                  <a:lnTo>
                    <a:pt x="4" y="81"/>
                  </a:lnTo>
                  <a:lnTo>
                    <a:pt x="7" y="79"/>
                  </a:lnTo>
                  <a:lnTo>
                    <a:pt x="15" y="79"/>
                  </a:lnTo>
                  <a:lnTo>
                    <a:pt x="9" y="78"/>
                  </a:lnTo>
                  <a:lnTo>
                    <a:pt x="6" y="76"/>
                  </a:lnTo>
                  <a:lnTo>
                    <a:pt x="13" y="66"/>
                  </a:lnTo>
                  <a:lnTo>
                    <a:pt x="16" y="66"/>
                  </a:lnTo>
                  <a:lnTo>
                    <a:pt x="27" y="73"/>
                  </a:lnTo>
                  <a:lnTo>
                    <a:pt x="24" y="69"/>
                  </a:lnTo>
                  <a:lnTo>
                    <a:pt x="18" y="64"/>
                  </a:lnTo>
                  <a:lnTo>
                    <a:pt x="18" y="60"/>
                  </a:lnTo>
                  <a:lnTo>
                    <a:pt x="22" y="52"/>
                  </a:lnTo>
                  <a:lnTo>
                    <a:pt x="25" y="54"/>
                  </a:lnTo>
                  <a:lnTo>
                    <a:pt x="24" y="58"/>
                  </a:lnTo>
                  <a:lnTo>
                    <a:pt x="22" y="61"/>
                  </a:lnTo>
                  <a:lnTo>
                    <a:pt x="25" y="57"/>
                  </a:lnTo>
                  <a:lnTo>
                    <a:pt x="31" y="55"/>
                  </a:lnTo>
                  <a:lnTo>
                    <a:pt x="43" y="48"/>
                  </a:lnTo>
                  <a:lnTo>
                    <a:pt x="46" y="43"/>
                  </a:lnTo>
                  <a:lnTo>
                    <a:pt x="43" y="46"/>
                  </a:lnTo>
                  <a:lnTo>
                    <a:pt x="51" y="39"/>
                  </a:lnTo>
                  <a:lnTo>
                    <a:pt x="54" y="39"/>
                  </a:lnTo>
                  <a:lnTo>
                    <a:pt x="55" y="42"/>
                  </a:lnTo>
                  <a:lnTo>
                    <a:pt x="52" y="43"/>
                  </a:lnTo>
                  <a:lnTo>
                    <a:pt x="54" y="48"/>
                  </a:lnTo>
                  <a:lnTo>
                    <a:pt x="51" y="51"/>
                  </a:lnTo>
                  <a:lnTo>
                    <a:pt x="54" y="49"/>
                  </a:lnTo>
                  <a:lnTo>
                    <a:pt x="54" y="52"/>
                  </a:lnTo>
                  <a:lnTo>
                    <a:pt x="57" y="52"/>
                  </a:lnTo>
                  <a:lnTo>
                    <a:pt x="57" y="49"/>
                  </a:lnTo>
                  <a:lnTo>
                    <a:pt x="57" y="46"/>
                  </a:lnTo>
                  <a:lnTo>
                    <a:pt x="57" y="43"/>
                  </a:lnTo>
                  <a:lnTo>
                    <a:pt x="60" y="43"/>
                  </a:lnTo>
                  <a:lnTo>
                    <a:pt x="64" y="42"/>
                  </a:lnTo>
                  <a:lnTo>
                    <a:pt x="61" y="42"/>
                  </a:lnTo>
                  <a:lnTo>
                    <a:pt x="58" y="40"/>
                  </a:lnTo>
                  <a:lnTo>
                    <a:pt x="57" y="37"/>
                  </a:lnTo>
                  <a:lnTo>
                    <a:pt x="55" y="36"/>
                  </a:lnTo>
                  <a:lnTo>
                    <a:pt x="55" y="34"/>
                  </a:lnTo>
                  <a:lnTo>
                    <a:pt x="57" y="30"/>
                  </a:lnTo>
                  <a:lnTo>
                    <a:pt x="61" y="27"/>
                  </a:lnTo>
                  <a:lnTo>
                    <a:pt x="72" y="22"/>
                  </a:lnTo>
                  <a:lnTo>
                    <a:pt x="66" y="25"/>
                  </a:lnTo>
                  <a:lnTo>
                    <a:pt x="66" y="27"/>
                  </a:lnTo>
                  <a:lnTo>
                    <a:pt x="63" y="30"/>
                  </a:lnTo>
                  <a:lnTo>
                    <a:pt x="69" y="34"/>
                  </a:lnTo>
                  <a:lnTo>
                    <a:pt x="67" y="30"/>
                  </a:lnTo>
                  <a:lnTo>
                    <a:pt x="70" y="28"/>
                  </a:lnTo>
                  <a:lnTo>
                    <a:pt x="75" y="28"/>
                  </a:lnTo>
                  <a:lnTo>
                    <a:pt x="84" y="27"/>
                  </a:lnTo>
                  <a:lnTo>
                    <a:pt x="90" y="25"/>
                  </a:lnTo>
                  <a:lnTo>
                    <a:pt x="97" y="18"/>
                  </a:lnTo>
                  <a:lnTo>
                    <a:pt x="102" y="10"/>
                  </a:lnTo>
                  <a:lnTo>
                    <a:pt x="105" y="10"/>
                  </a:lnTo>
                  <a:lnTo>
                    <a:pt x="105" y="6"/>
                  </a:lnTo>
                  <a:lnTo>
                    <a:pt x="108" y="3"/>
                  </a:lnTo>
                  <a:lnTo>
                    <a:pt x="111" y="0"/>
                  </a:lnTo>
                  <a:lnTo>
                    <a:pt x="114" y="3"/>
                  </a:lnTo>
                  <a:lnTo>
                    <a:pt x="115" y="4"/>
                  </a:lnTo>
                  <a:lnTo>
                    <a:pt x="118" y="3"/>
                  </a:lnTo>
                  <a:lnTo>
                    <a:pt x="120" y="4"/>
                  </a:lnTo>
                  <a:lnTo>
                    <a:pt x="121" y="7"/>
                  </a:lnTo>
                  <a:lnTo>
                    <a:pt x="127" y="7"/>
                  </a:lnTo>
                  <a:lnTo>
                    <a:pt x="130" y="9"/>
                  </a:lnTo>
                  <a:lnTo>
                    <a:pt x="130" y="12"/>
                  </a:lnTo>
                  <a:lnTo>
                    <a:pt x="130" y="15"/>
                  </a:lnTo>
                  <a:lnTo>
                    <a:pt x="124" y="19"/>
                  </a:lnTo>
                  <a:lnTo>
                    <a:pt x="121" y="21"/>
                  </a:lnTo>
                  <a:lnTo>
                    <a:pt x="117" y="25"/>
                  </a:lnTo>
                  <a:lnTo>
                    <a:pt x="120" y="24"/>
                  </a:lnTo>
                  <a:lnTo>
                    <a:pt x="126" y="28"/>
                  </a:lnTo>
                  <a:lnTo>
                    <a:pt x="126" y="24"/>
                  </a:lnTo>
                  <a:lnTo>
                    <a:pt x="127" y="28"/>
                  </a:lnTo>
                  <a:lnTo>
                    <a:pt x="129" y="25"/>
                  </a:lnTo>
                  <a:lnTo>
                    <a:pt x="132" y="28"/>
                  </a:lnTo>
                  <a:lnTo>
                    <a:pt x="132" y="31"/>
                  </a:lnTo>
                  <a:lnTo>
                    <a:pt x="135" y="31"/>
                  </a:lnTo>
                  <a:lnTo>
                    <a:pt x="135" y="27"/>
                  </a:lnTo>
                  <a:lnTo>
                    <a:pt x="135" y="25"/>
                  </a:lnTo>
                  <a:lnTo>
                    <a:pt x="132" y="21"/>
                  </a:lnTo>
                  <a:lnTo>
                    <a:pt x="132" y="16"/>
                  </a:lnTo>
                  <a:lnTo>
                    <a:pt x="135" y="15"/>
                  </a:lnTo>
                  <a:lnTo>
                    <a:pt x="136" y="15"/>
                  </a:lnTo>
                  <a:lnTo>
                    <a:pt x="136" y="12"/>
                  </a:lnTo>
                  <a:lnTo>
                    <a:pt x="138" y="13"/>
                  </a:lnTo>
                  <a:lnTo>
                    <a:pt x="138" y="12"/>
                  </a:lnTo>
                  <a:lnTo>
                    <a:pt x="144" y="13"/>
                  </a:lnTo>
                  <a:lnTo>
                    <a:pt x="147" y="21"/>
                  </a:lnTo>
                  <a:lnTo>
                    <a:pt x="145" y="24"/>
                  </a:lnTo>
                  <a:lnTo>
                    <a:pt x="147" y="24"/>
                  </a:lnTo>
                  <a:lnTo>
                    <a:pt x="151" y="25"/>
                  </a:lnTo>
                  <a:lnTo>
                    <a:pt x="153" y="27"/>
                  </a:lnTo>
                  <a:lnTo>
                    <a:pt x="154" y="27"/>
                  </a:lnTo>
                  <a:lnTo>
                    <a:pt x="157" y="24"/>
                  </a:lnTo>
                  <a:lnTo>
                    <a:pt x="159" y="22"/>
                  </a:lnTo>
                  <a:lnTo>
                    <a:pt x="160" y="25"/>
                  </a:lnTo>
                  <a:lnTo>
                    <a:pt x="166" y="21"/>
                  </a:lnTo>
                  <a:lnTo>
                    <a:pt x="172" y="21"/>
                  </a:lnTo>
                  <a:lnTo>
                    <a:pt x="174" y="24"/>
                  </a:lnTo>
                  <a:lnTo>
                    <a:pt x="174" y="28"/>
                  </a:lnTo>
                  <a:lnTo>
                    <a:pt x="177" y="27"/>
                  </a:lnTo>
                  <a:lnTo>
                    <a:pt x="177" y="24"/>
                  </a:lnTo>
                  <a:lnTo>
                    <a:pt x="181" y="24"/>
                  </a:lnTo>
                  <a:lnTo>
                    <a:pt x="187" y="25"/>
                  </a:lnTo>
                  <a:lnTo>
                    <a:pt x="187" y="30"/>
                  </a:lnTo>
                  <a:lnTo>
                    <a:pt x="186" y="34"/>
                  </a:lnTo>
                  <a:lnTo>
                    <a:pt x="189" y="36"/>
                  </a:lnTo>
                  <a:lnTo>
                    <a:pt x="190" y="39"/>
                  </a:lnTo>
                  <a:lnTo>
                    <a:pt x="184" y="39"/>
                  </a:lnTo>
                  <a:lnTo>
                    <a:pt x="198" y="40"/>
                  </a:lnTo>
                  <a:lnTo>
                    <a:pt x="196" y="42"/>
                  </a:lnTo>
                  <a:lnTo>
                    <a:pt x="195" y="45"/>
                  </a:lnTo>
                  <a:lnTo>
                    <a:pt x="204" y="45"/>
                  </a:lnTo>
                  <a:lnTo>
                    <a:pt x="214" y="42"/>
                  </a:lnTo>
                  <a:lnTo>
                    <a:pt x="217" y="42"/>
                  </a:lnTo>
                  <a:lnTo>
                    <a:pt x="220" y="45"/>
                  </a:lnTo>
                  <a:lnTo>
                    <a:pt x="217" y="46"/>
                  </a:lnTo>
                  <a:lnTo>
                    <a:pt x="225" y="45"/>
                  </a:lnTo>
                  <a:lnTo>
                    <a:pt x="228" y="43"/>
                  </a:lnTo>
                  <a:lnTo>
                    <a:pt x="235" y="43"/>
                  </a:lnTo>
                  <a:lnTo>
                    <a:pt x="247" y="48"/>
                  </a:lnTo>
                  <a:lnTo>
                    <a:pt x="247" y="49"/>
                  </a:lnTo>
                  <a:lnTo>
                    <a:pt x="253" y="51"/>
                  </a:lnTo>
                  <a:lnTo>
                    <a:pt x="257" y="52"/>
                  </a:lnTo>
                  <a:lnTo>
                    <a:pt x="260" y="55"/>
                  </a:lnTo>
                  <a:lnTo>
                    <a:pt x="263" y="55"/>
                  </a:lnTo>
                  <a:lnTo>
                    <a:pt x="274" y="60"/>
                  </a:lnTo>
                  <a:lnTo>
                    <a:pt x="289" y="58"/>
                  </a:lnTo>
                  <a:lnTo>
                    <a:pt x="292" y="61"/>
                  </a:lnTo>
                  <a:lnTo>
                    <a:pt x="295" y="64"/>
                  </a:lnTo>
                  <a:lnTo>
                    <a:pt x="302" y="64"/>
                  </a:lnTo>
                  <a:lnTo>
                    <a:pt x="301" y="67"/>
                  </a:lnTo>
                  <a:lnTo>
                    <a:pt x="307" y="67"/>
                  </a:lnTo>
                  <a:lnTo>
                    <a:pt x="308" y="66"/>
                  </a:lnTo>
                  <a:lnTo>
                    <a:pt x="310" y="67"/>
                  </a:lnTo>
                  <a:lnTo>
                    <a:pt x="313" y="67"/>
                  </a:lnTo>
                  <a:lnTo>
                    <a:pt x="317" y="66"/>
                  </a:lnTo>
                  <a:lnTo>
                    <a:pt x="326" y="63"/>
                  </a:lnTo>
                  <a:lnTo>
                    <a:pt x="329" y="63"/>
                  </a:lnTo>
                  <a:lnTo>
                    <a:pt x="331" y="66"/>
                  </a:lnTo>
                  <a:lnTo>
                    <a:pt x="332" y="61"/>
                  </a:lnTo>
                  <a:lnTo>
                    <a:pt x="335" y="61"/>
                  </a:lnTo>
                  <a:lnTo>
                    <a:pt x="347" y="67"/>
                  </a:lnTo>
                  <a:lnTo>
                    <a:pt x="350" y="69"/>
                  </a:lnTo>
                  <a:lnTo>
                    <a:pt x="355" y="73"/>
                  </a:lnTo>
                  <a:lnTo>
                    <a:pt x="364" y="78"/>
                  </a:lnTo>
                  <a:lnTo>
                    <a:pt x="367" y="84"/>
                  </a:lnTo>
                  <a:lnTo>
                    <a:pt x="370" y="82"/>
                  </a:lnTo>
                  <a:lnTo>
                    <a:pt x="370" y="79"/>
                  </a:lnTo>
                  <a:lnTo>
                    <a:pt x="373" y="79"/>
                  </a:lnTo>
                  <a:lnTo>
                    <a:pt x="374" y="447"/>
                  </a:lnTo>
                  <a:lnTo>
                    <a:pt x="374" y="458"/>
                  </a:lnTo>
                  <a:lnTo>
                    <a:pt x="380" y="462"/>
                  </a:lnTo>
                  <a:lnTo>
                    <a:pt x="385" y="459"/>
                  </a:lnTo>
                  <a:lnTo>
                    <a:pt x="389" y="462"/>
                  </a:lnTo>
                  <a:lnTo>
                    <a:pt x="394" y="458"/>
                  </a:lnTo>
                  <a:lnTo>
                    <a:pt x="404" y="458"/>
                  </a:lnTo>
                  <a:lnTo>
                    <a:pt x="404" y="467"/>
                  </a:lnTo>
                  <a:lnTo>
                    <a:pt x="419" y="486"/>
                  </a:lnTo>
                  <a:lnTo>
                    <a:pt x="418" y="488"/>
                  </a:lnTo>
                  <a:lnTo>
                    <a:pt x="418" y="491"/>
                  </a:lnTo>
                  <a:lnTo>
                    <a:pt x="418" y="494"/>
                  </a:lnTo>
                  <a:lnTo>
                    <a:pt x="413" y="494"/>
                  </a:lnTo>
                  <a:lnTo>
                    <a:pt x="412" y="497"/>
                  </a:lnTo>
                  <a:lnTo>
                    <a:pt x="407" y="492"/>
                  </a:lnTo>
                  <a:lnTo>
                    <a:pt x="403" y="491"/>
                  </a:lnTo>
                  <a:lnTo>
                    <a:pt x="400" y="489"/>
                  </a:lnTo>
                  <a:lnTo>
                    <a:pt x="394" y="486"/>
                  </a:lnTo>
                  <a:lnTo>
                    <a:pt x="395" y="482"/>
                  </a:lnTo>
                  <a:lnTo>
                    <a:pt x="397" y="479"/>
                  </a:lnTo>
                  <a:lnTo>
                    <a:pt x="397" y="476"/>
                  </a:lnTo>
                  <a:lnTo>
                    <a:pt x="397" y="473"/>
                  </a:lnTo>
                  <a:lnTo>
                    <a:pt x="398" y="468"/>
                  </a:lnTo>
                  <a:lnTo>
                    <a:pt x="400" y="471"/>
                  </a:lnTo>
                  <a:lnTo>
                    <a:pt x="400" y="474"/>
                  </a:lnTo>
                  <a:lnTo>
                    <a:pt x="400" y="482"/>
                  </a:lnTo>
                  <a:lnTo>
                    <a:pt x="403" y="482"/>
                  </a:lnTo>
                  <a:lnTo>
                    <a:pt x="401" y="476"/>
                  </a:lnTo>
                  <a:lnTo>
                    <a:pt x="404" y="473"/>
                  </a:lnTo>
                  <a:lnTo>
                    <a:pt x="401" y="471"/>
                  </a:lnTo>
                  <a:lnTo>
                    <a:pt x="397" y="465"/>
                  </a:lnTo>
                  <a:lnTo>
                    <a:pt x="395" y="470"/>
                  </a:lnTo>
                  <a:lnTo>
                    <a:pt x="389" y="474"/>
                  </a:lnTo>
                  <a:lnTo>
                    <a:pt x="385" y="477"/>
                  </a:lnTo>
                  <a:lnTo>
                    <a:pt x="373" y="476"/>
                  </a:lnTo>
                  <a:lnTo>
                    <a:pt x="365" y="471"/>
                  </a:lnTo>
                  <a:lnTo>
                    <a:pt x="367" y="470"/>
                  </a:lnTo>
                  <a:lnTo>
                    <a:pt x="365" y="467"/>
                  </a:lnTo>
                  <a:lnTo>
                    <a:pt x="361" y="470"/>
                  </a:lnTo>
                  <a:lnTo>
                    <a:pt x="349" y="467"/>
                  </a:lnTo>
                  <a:lnTo>
                    <a:pt x="343" y="465"/>
                  </a:lnTo>
                  <a:lnTo>
                    <a:pt x="338" y="465"/>
                  </a:lnTo>
                  <a:lnTo>
                    <a:pt x="338" y="467"/>
                  </a:lnTo>
                  <a:lnTo>
                    <a:pt x="328" y="467"/>
                  </a:lnTo>
                  <a:lnTo>
                    <a:pt x="323" y="468"/>
                  </a:lnTo>
                  <a:lnTo>
                    <a:pt x="322" y="468"/>
                  </a:lnTo>
                  <a:lnTo>
                    <a:pt x="320" y="465"/>
                  </a:lnTo>
                  <a:lnTo>
                    <a:pt x="319" y="462"/>
                  </a:lnTo>
                  <a:lnTo>
                    <a:pt x="316" y="462"/>
                  </a:lnTo>
                  <a:lnTo>
                    <a:pt x="313" y="461"/>
                  </a:lnTo>
                  <a:lnTo>
                    <a:pt x="310" y="459"/>
                  </a:lnTo>
                  <a:lnTo>
                    <a:pt x="307" y="458"/>
                  </a:lnTo>
                  <a:lnTo>
                    <a:pt x="307" y="455"/>
                  </a:lnTo>
                  <a:lnTo>
                    <a:pt x="307" y="453"/>
                  </a:lnTo>
                  <a:lnTo>
                    <a:pt x="304" y="452"/>
                  </a:lnTo>
                  <a:lnTo>
                    <a:pt x="302" y="455"/>
                  </a:lnTo>
                  <a:lnTo>
                    <a:pt x="302" y="456"/>
                  </a:lnTo>
                  <a:lnTo>
                    <a:pt x="299" y="458"/>
                  </a:lnTo>
                  <a:lnTo>
                    <a:pt x="293" y="450"/>
                  </a:lnTo>
                  <a:lnTo>
                    <a:pt x="290" y="450"/>
                  </a:lnTo>
                  <a:lnTo>
                    <a:pt x="293" y="446"/>
                  </a:lnTo>
                  <a:lnTo>
                    <a:pt x="290" y="446"/>
                  </a:lnTo>
                  <a:lnTo>
                    <a:pt x="283" y="446"/>
                  </a:lnTo>
                  <a:lnTo>
                    <a:pt x="287" y="441"/>
                  </a:lnTo>
                  <a:lnTo>
                    <a:pt x="280" y="444"/>
                  </a:lnTo>
                  <a:lnTo>
                    <a:pt x="275" y="444"/>
                  </a:lnTo>
                  <a:lnTo>
                    <a:pt x="284" y="440"/>
                  </a:lnTo>
                  <a:lnTo>
                    <a:pt x="278" y="440"/>
                  </a:lnTo>
                  <a:lnTo>
                    <a:pt x="277" y="440"/>
                  </a:lnTo>
                  <a:lnTo>
                    <a:pt x="278" y="432"/>
                  </a:lnTo>
                  <a:lnTo>
                    <a:pt x="283" y="431"/>
                  </a:lnTo>
                  <a:lnTo>
                    <a:pt x="278" y="429"/>
                  </a:lnTo>
                  <a:lnTo>
                    <a:pt x="275" y="431"/>
                  </a:lnTo>
                  <a:lnTo>
                    <a:pt x="274" y="434"/>
                  </a:lnTo>
                  <a:lnTo>
                    <a:pt x="271" y="435"/>
                  </a:lnTo>
                  <a:lnTo>
                    <a:pt x="262" y="435"/>
                  </a:lnTo>
                  <a:lnTo>
                    <a:pt x="262" y="432"/>
                  </a:lnTo>
                  <a:lnTo>
                    <a:pt x="260" y="428"/>
                  </a:lnTo>
                  <a:lnTo>
                    <a:pt x="259" y="437"/>
                  </a:lnTo>
                  <a:lnTo>
                    <a:pt x="256" y="438"/>
                  </a:lnTo>
                  <a:lnTo>
                    <a:pt x="257" y="428"/>
                  </a:lnTo>
                  <a:lnTo>
                    <a:pt x="257" y="425"/>
                  </a:lnTo>
                  <a:lnTo>
                    <a:pt x="254" y="428"/>
                  </a:lnTo>
                  <a:lnTo>
                    <a:pt x="253" y="432"/>
                  </a:lnTo>
                  <a:lnTo>
                    <a:pt x="251" y="429"/>
                  </a:lnTo>
                  <a:lnTo>
                    <a:pt x="247" y="434"/>
                  </a:lnTo>
                  <a:lnTo>
                    <a:pt x="250" y="435"/>
                  </a:lnTo>
                  <a:lnTo>
                    <a:pt x="248" y="438"/>
                  </a:lnTo>
                  <a:lnTo>
                    <a:pt x="245" y="440"/>
                  </a:lnTo>
                  <a:lnTo>
                    <a:pt x="244" y="441"/>
                  </a:lnTo>
                  <a:lnTo>
                    <a:pt x="245" y="444"/>
                  </a:lnTo>
                  <a:lnTo>
                    <a:pt x="248" y="443"/>
                  </a:lnTo>
                  <a:lnTo>
                    <a:pt x="250" y="443"/>
                  </a:lnTo>
                  <a:lnTo>
                    <a:pt x="250" y="446"/>
                  </a:lnTo>
                  <a:lnTo>
                    <a:pt x="247" y="449"/>
                  </a:lnTo>
                  <a:lnTo>
                    <a:pt x="244" y="450"/>
                  </a:lnTo>
                  <a:lnTo>
                    <a:pt x="244" y="452"/>
                  </a:lnTo>
                  <a:lnTo>
                    <a:pt x="248" y="450"/>
                  </a:lnTo>
                  <a:lnTo>
                    <a:pt x="253" y="449"/>
                  </a:lnTo>
                  <a:lnTo>
                    <a:pt x="254" y="450"/>
                  </a:lnTo>
                  <a:lnTo>
                    <a:pt x="253" y="453"/>
                  </a:lnTo>
                  <a:lnTo>
                    <a:pt x="250" y="456"/>
                  </a:lnTo>
                  <a:lnTo>
                    <a:pt x="248" y="459"/>
                  </a:lnTo>
                  <a:lnTo>
                    <a:pt x="250" y="459"/>
                  </a:lnTo>
                  <a:lnTo>
                    <a:pt x="250" y="462"/>
                  </a:lnTo>
                  <a:lnTo>
                    <a:pt x="247" y="464"/>
                  </a:lnTo>
                  <a:lnTo>
                    <a:pt x="245" y="468"/>
                  </a:lnTo>
                  <a:lnTo>
                    <a:pt x="241" y="470"/>
                  </a:lnTo>
                  <a:lnTo>
                    <a:pt x="237" y="470"/>
                  </a:lnTo>
                  <a:lnTo>
                    <a:pt x="234" y="468"/>
                  </a:lnTo>
                  <a:lnTo>
                    <a:pt x="231" y="465"/>
                  </a:lnTo>
                  <a:lnTo>
                    <a:pt x="231" y="468"/>
                  </a:lnTo>
                  <a:lnTo>
                    <a:pt x="228" y="477"/>
                  </a:lnTo>
                  <a:lnTo>
                    <a:pt x="226" y="470"/>
                  </a:lnTo>
                  <a:lnTo>
                    <a:pt x="225" y="471"/>
                  </a:lnTo>
                  <a:lnTo>
                    <a:pt x="226" y="476"/>
                  </a:lnTo>
                  <a:lnTo>
                    <a:pt x="225" y="479"/>
                  </a:lnTo>
                  <a:lnTo>
                    <a:pt x="219" y="480"/>
                  </a:lnTo>
                  <a:lnTo>
                    <a:pt x="219" y="483"/>
                  </a:lnTo>
                  <a:lnTo>
                    <a:pt x="216" y="489"/>
                  </a:lnTo>
                  <a:lnTo>
                    <a:pt x="216" y="482"/>
                  </a:lnTo>
                  <a:lnTo>
                    <a:pt x="214" y="483"/>
                  </a:lnTo>
                  <a:lnTo>
                    <a:pt x="207" y="492"/>
                  </a:lnTo>
                  <a:lnTo>
                    <a:pt x="202" y="491"/>
                  </a:lnTo>
                  <a:lnTo>
                    <a:pt x="201" y="494"/>
                  </a:lnTo>
                  <a:lnTo>
                    <a:pt x="196" y="494"/>
                  </a:lnTo>
                  <a:lnTo>
                    <a:pt x="193" y="495"/>
                  </a:lnTo>
                  <a:lnTo>
                    <a:pt x="189" y="492"/>
                  </a:lnTo>
                  <a:lnTo>
                    <a:pt x="189" y="491"/>
                  </a:lnTo>
                  <a:lnTo>
                    <a:pt x="190" y="488"/>
                  </a:lnTo>
                  <a:lnTo>
                    <a:pt x="192" y="486"/>
                  </a:lnTo>
                  <a:lnTo>
                    <a:pt x="193" y="488"/>
                  </a:lnTo>
                  <a:lnTo>
                    <a:pt x="195" y="485"/>
                  </a:lnTo>
                  <a:lnTo>
                    <a:pt x="199" y="486"/>
                  </a:lnTo>
                  <a:lnTo>
                    <a:pt x="198" y="483"/>
                  </a:lnTo>
                  <a:lnTo>
                    <a:pt x="202" y="482"/>
                  </a:lnTo>
                  <a:lnTo>
                    <a:pt x="205" y="476"/>
                  </a:lnTo>
                  <a:lnTo>
                    <a:pt x="196" y="480"/>
                  </a:lnTo>
                  <a:lnTo>
                    <a:pt x="192" y="479"/>
                  </a:lnTo>
                  <a:lnTo>
                    <a:pt x="190" y="476"/>
                  </a:lnTo>
                  <a:lnTo>
                    <a:pt x="192" y="473"/>
                  </a:lnTo>
                  <a:lnTo>
                    <a:pt x="193" y="470"/>
                  </a:lnTo>
                  <a:lnTo>
                    <a:pt x="193" y="468"/>
                  </a:lnTo>
                  <a:lnTo>
                    <a:pt x="195" y="464"/>
                  </a:lnTo>
                  <a:lnTo>
                    <a:pt x="198" y="462"/>
                  </a:lnTo>
                  <a:lnTo>
                    <a:pt x="199" y="459"/>
                  </a:lnTo>
                  <a:lnTo>
                    <a:pt x="199" y="453"/>
                  </a:lnTo>
                  <a:lnTo>
                    <a:pt x="198" y="446"/>
                  </a:lnTo>
                  <a:lnTo>
                    <a:pt x="199" y="443"/>
                  </a:lnTo>
                  <a:lnTo>
                    <a:pt x="213" y="434"/>
                  </a:lnTo>
                  <a:lnTo>
                    <a:pt x="216" y="434"/>
                  </a:lnTo>
                  <a:lnTo>
                    <a:pt x="217" y="438"/>
                  </a:lnTo>
                  <a:lnTo>
                    <a:pt x="220" y="438"/>
                  </a:lnTo>
                  <a:lnTo>
                    <a:pt x="225" y="435"/>
                  </a:lnTo>
                  <a:lnTo>
                    <a:pt x="238" y="438"/>
                  </a:lnTo>
                  <a:lnTo>
                    <a:pt x="223" y="432"/>
                  </a:lnTo>
                  <a:lnTo>
                    <a:pt x="222" y="431"/>
                  </a:lnTo>
                  <a:lnTo>
                    <a:pt x="220" y="428"/>
                  </a:lnTo>
                  <a:lnTo>
                    <a:pt x="223" y="426"/>
                  </a:lnTo>
                  <a:lnTo>
                    <a:pt x="225" y="423"/>
                  </a:lnTo>
                  <a:lnTo>
                    <a:pt x="228" y="420"/>
                  </a:lnTo>
                  <a:lnTo>
                    <a:pt x="231" y="419"/>
                  </a:lnTo>
                  <a:lnTo>
                    <a:pt x="234" y="416"/>
                  </a:lnTo>
                  <a:lnTo>
                    <a:pt x="231" y="416"/>
                  </a:lnTo>
                  <a:lnTo>
                    <a:pt x="226" y="419"/>
                  </a:lnTo>
                  <a:lnTo>
                    <a:pt x="220" y="425"/>
                  </a:lnTo>
                  <a:lnTo>
                    <a:pt x="213" y="426"/>
                  </a:lnTo>
                  <a:lnTo>
                    <a:pt x="213" y="416"/>
                  </a:lnTo>
                  <a:lnTo>
                    <a:pt x="219" y="405"/>
                  </a:lnTo>
                  <a:lnTo>
                    <a:pt x="219" y="390"/>
                  </a:lnTo>
                  <a:lnTo>
                    <a:pt x="208" y="419"/>
                  </a:lnTo>
                  <a:lnTo>
                    <a:pt x="210" y="422"/>
                  </a:lnTo>
                  <a:lnTo>
                    <a:pt x="210" y="425"/>
                  </a:lnTo>
                  <a:lnTo>
                    <a:pt x="202" y="432"/>
                  </a:lnTo>
                  <a:lnTo>
                    <a:pt x="192" y="437"/>
                  </a:lnTo>
                  <a:lnTo>
                    <a:pt x="192" y="441"/>
                  </a:lnTo>
                  <a:lnTo>
                    <a:pt x="186" y="449"/>
                  </a:lnTo>
                  <a:lnTo>
                    <a:pt x="183" y="455"/>
                  </a:lnTo>
                  <a:lnTo>
                    <a:pt x="178" y="461"/>
                  </a:lnTo>
                  <a:lnTo>
                    <a:pt x="174" y="461"/>
                  </a:lnTo>
                  <a:lnTo>
                    <a:pt x="172" y="458"/>
                  </a:lnTo>
                  <a:lnTo>
                    <a:pt x="169" y="458"/>
                  </a:lnTo>
                  <a:lnTo>
                    <a:pt x="177" y="464"/>
                  </a:lnTo>
                  <a:lnTo>
                    <a:pt x="177" y="468"/>
                  </a:lnTo>
                  <a:lnTo>
                    <a:pt x="174" y="471"/>
                  </a:lnTo>
                  <a:lnTo>
                    <a:pt x="169" y="471"/>
                  </a:lnTo>
                  <a:lnTo>
                    <a:pt x="171" y="474"/>
                  </a:lnTo>
                  <a:lnTo>
                    <a:pt x="171" y="476"/>
                  </a:lnTo>
                  <a:lnTo>
                    <a:pt x="165" y="479"/>
                  </a:lnTo>
                  <a:lnTo>
                    <a:pt x="165" y="476"/>
                  </a:lnTo>
                  <a:lnTo>
                    <a:pt x="163" y="476"/>
                  </a:lnTo>
                  <a:lnTo>
                    <a:pt x="162" y="479"/>
                  </a:lnTo>
                  <a:lnTo>
                    <a:pt x="160" y="483"/>
                  </a:lnTo>
                  <a:lnTo>
                    <a:pt x="159" y="486"/>
                  </a:lnTo>
                  <a:lnTo>
                    <a:pt x="153" y="489"/>
                  </a:lnTo>
                  <a:lnTo>
                    <a:pt x="150" y="500"/>
                  </a:lnTo>
                  <a:lnTo>
                    <a:pt x="156" y="498"/>
                  </a:lnTo>
                  <a:lnTo>
                    <a:pt x="159" y="500"/>
                  </a:lnTo>
                  <a:lnTo>
                    <a:pt x="165" y="503"/>
                  </a:lnTo>
                  <a:lnTo>
                    <a:pt x="165" y="509"/>
                  </a:lnTo>
                  <a:lnTo>
                    <a:pt x="163" y="512"/>
                  </a:lnTo>
                  <a:lnTo>
                    <a:pt x="157" y="513"/>
                  </a:lnTo>
                  <a:lnTo>
                    <a:pt x="156" y="516"/>
                  </a:lnTo>
                  <a:lnTo>
                    <a:pt x="153" y="519"/>
                  </a:lnTo>
                  <a:lnTo>
                    <a:pt x="153" y="521"/>
                  </a:lnTo>
                  <a:lnTo>
                    <a:pt x="150" y="522"/>
                  </a:lnTo>
                  <a:lnTo>
                    <a:pt x="153" y="524"/>
                  </a:lnTo>
                  <a:lnTo>
                    <a:pt x="153" y="527"/>
                  </a:lnTo>
                  <a:lnTo>
                    <a:pt x="150" y="528"/>
                  </a:lnTo>
                  <a:lnTo>
                    <a:pt x="145" y="531"/>
                  </a:lnTo>
                  <a:lnTo>
                    <a:pt x="138" y="533"/>
                  </a:lnTo>
                  <a:lnTo>
                    <a:pt x="133" y="539"/>
                  </a:lnTo>
                  <a:lnTo>
                    <a:pt x="130" y="542"/>
                  </a:lnTo>
                  <a:lnTo>
                    <a:pt x="129" y="540"/>
                  </a:lnTo>
                  <a:lnTo>
                    <a:pt x="126" y="540"/>
                  </a:lnTo>
                  <a:lnTo>
                    <a:pt x="126" y="543"/>
                  </a:lnTo>
                  <a:lnTo>
                    <a:pt x="124" y="546"/>
                  </a:lnTo>
                  <a:lnTo>
                    <a:pt x="120" y="546"/>
                  </a:lnTo>
                  <a:lnTo>
                    <a:pt x="120" y="549"/>
                  </a:lnTo>
                  <a:lnTo>
                    <a:pt x="114" y="552"/>
                  </a:lnTo>
                  <a:lnTo>
                    <a:pt x="112" y="555"/>
                  </a:lnTo>
                  <a:lnTo>
                    <a:pt x="114" y="560"/>
                  </a:lnTo>
                  <a:lnTo>
                    <a:pt x="112" y="561"/>
                  </a:lnTo>
                  <a:lnTo>
                    <a:pt x="111" y="563"/>
                  </a:lnTo>
                  <a:lnTo>
                    <a:pt x="108" y="563"/>
                  </a:lnTo>
                  <a:lnTo>
                    <a:pt x="108" y="566"/>
                  </a:lnTo>
                  <a:lnTo>
                    <a:pt x="105" y="566"/>
                  </a:lnTo>
                  <a:lnTo>
                    <a:pt x="100" y="570"/>
                  </a:lnTo>
                  <a:lnTo>
                    <a:pt x="97" y="569"/>
                  </a:lnTo>
                  <a:lnTo>
                    <a:pt x="96" y="572"/>
                  </a:lnTo>
                  <a:lnTo>
                    <a:pt x="96" y="575"/>
                  </a:lnTo>
                  <a:lnTo>
                    <a:pt x="93" y="575"/>
                  </a:lnTo>
                  <a:lnTo>
                    <a:pt x="88" y="576"/>
                  </a:lnTo>
                  <a:lnTo>
                    <a:pt x="90" y="578"/>
                  </a:lnTo>
                  <a:lnTo>
                    <a:pt x="90" y="579"/>
                  </a:lnTo>
                  <a:lnTo>
                    <a:pt x="84" y="579"/>
                  </a:lnTo>
                  <a:lnTo>
                    <a:pt x="81" y="581"/>
                  </a:lnTo>
                  <a:lnTo>
                    <a:pt x="76" y="585"/>
                  </a:lnTo>
                  <a:lnTo>
                    <a:pt x="73" y="585"/>
                  </a:lnTo>
                  <a:lnTo>
                    <a:pt x="70" y="579"/>
                  </a:lnTo>
                  <a:lnTo>
                    <a:pt x="69" y="582"/>
                  </a:lnTo>
                  <a:lnTo>
                    <a:pt x="72" y="585"/>
                  </a:lnTo>
                  <a:lnTo>
                    <a:pt x="73" y="587"/>
                  </a:lnTo>
                  <a:lnTo>
                    <a:pt x="76" y="588"/>
                  </a:lnTo>
                  <a:lnTo>
                    <a:pt x="76" y="593"/>
                  </a:lnTo>
                  <a:lnTo>
                    <a:pt x="73" y="594"/>
                  </a:lnTo>
                  <a:lnTo>
                    <a:pt x="70" y="597"/>
                  </a:lnTo>
                  <a:lnTo>
                    <a:pt x="64" y="597"/>
                  </a:lnTo>
                  <a:lnTo>
                    <a:pt x="60" y="608"/>
                  </a:lnTo>
                  <a:lnTo>
                    <a:pt x="60" y="602"/>
                  </a:lnTo>
                  <a:lnTo>
                    <a:pt x="58" y="599"/>
                  </a:lnTo>
                  <a:lnTo>
                    <a:pt x="57" y="599"/>
                  </a:lnTo>
                  <a:lnTo>
                    <a:pt x="54" y="600"/>
                  </a:lnTo>
                  <a:lnTo>
                    <a:pt x="51" y="603"/>
                  </a:lnTo>
                  <a:lnTo>
                    <a:pt x="48" y="603"/>
                  </a:lnTo>
                  <a:lnTo>
                    <a:pt x="46" y="606"/>
                  </a:lnTo>
                  <a:lnTo>
                    <a:pt x="45" y="608"/>
                  </a:lnTo>
                  <a:lnTo>
                    <a:pt x="43" y="606"/>
                  </a:lnTo>
                  <a:lnTo>
                    <a:pt x="42" y="609"/>
                  </a:lnTo>
                  <a:lnTo>
                    <a:pt x="37" y="609"/>
                  </a:lnTo>
                  <a:lnTo>
                    <a:pt x="33" y="612"/>
                  </a:lnTo>
                  <a:lnTo>
                    <a:pt x="28" y="612"/>
                  </a:lnTo>
                  <a:lnTo>
                    <a:pt x="30" y="608"/>
                  </a:lnTo>
                  <a:lnTo>
                    <a:pt x="30" y="605"/>
                  </a:lnTo>
                  <a:lnTo>
                    <a:pt x="28" y="605"/>
                  </a:lnTo>
                  <a:lnTo>
                    <a:pt x="25" y="606"/>
                  </a:lnTo>
                  <a:lnTo>
                    <a:pt x="24" y="615"/>
                  </a:lnTo>
                  <a:lnTo>
                    <a:pt x="21" y="617"/>
                  </a:lnTo>
                  <a:lnTo>
                    <a:pt x="21" y="620"/>
                  </a:lnTo>
                  <a:lnTo>
                    <a:pt x="18" y="620"/>
                  </a:lnTo>
                  <a:lnTo>
                    <a:pt x="15" y="621"/>
                  </a:lnTo>
                  <a:lnTo>
                    <a:pt x="12" y="621"/>
                  </a:lnTo>
                  <a:lnTo>
                    <a:pt x="12" y="618"/>
                  </a:lnTo>
                  <a:lnTo>
                    <a:pt x="10" y="615"/>
                  </a:lnTo>
                  <a:lnTo>
                    <a:pt x="10" y="623"/>
                  </a:lnTo>
                  <a:lnTo>
                    <a:pt x="6" y="624"/>
                  </a:lnTo>
                  <a:lnTo>
                    <a:pt x="3" y="621"/>
                  </a:lnTo>
                  <a:lnTo>
                    <a:pt x="1" y="624"/>
                  </a:lnTo>
                  <a:lnTo>
                    <a:pt x="1" y="62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41" name="Freeform 1015"/>
            <p:cNvSpPr>
              <a:spLocks/>
            </p:cNvSpPr>
            <p:nvPr/>
          </p:nvSpPr>
          <p:spPr bwMode="auto">
            <a:xfrm>
              <a:off x="1582" y="1901"/>
              <a:ext cx="2" cy="4"/>
            </a:xfrm>
            <a:custGeom>
              <a:avLst/>
              <a:gdLst>
                <a:gd name="T0" fmla="*/ 0 w 2"/>
                <a:gd name="T1" fmla="*/ 3 h 4"/>
                <a:gd name="T2" fmla="*/ 0 w 2"/>
                <a:gd name="T3" fmla="*/ 4 h 4"/>
                <a:gd name="T4" fmla="*/ 2 w 2"/>
                <a:gd name="T5" fmla="*/ 4 h 4"/>
                <a:gd name="T6" fmla="*/ 2 w 2"/>
                <a:gd name="T7" fmla="*/ 3 h 4"/>
                <a:gd name="T8" fmla="*/ 2 w 2"/>
                <a:gd name="T9" fmla="*/ 0 h 4"/>
                <a:gd name="T10" fmla="*/ 0 w 2"/>
                <a:gd name="T11" fmla="*/ 0 h 4"/>
                <a:gd name="T12" fmla="*/ 0 w 2"/>
                <a:gd name="T13" fmla="*/ 3 h 4"/>
                <a:gd name="T14" fmla="*/ 0 60000 65536"/>
                <a:gd name="T15" fmla="*/ 0 60000 65536"/>
                <a:gd name="T16" fmla="*/ 0 60000 65536"/>
                <a:gd name="T17" fmla="*/ 0 60000 65536"/>
                <a:gd name="T18" fmla="*/ 0 60000 65536"/>
                <a:gd name="T19" fmla="*/ 0 60000 65536"/>
                <a:gd name="T20" fmla="*/ 0 60000 65536"/>
                <a:gd name="T21" fmla="*/ 0 w 2"/>
                <a:gd name="T22" fmla="*/ 0 h 4"/>
                <a:gd name="T23" fmla="*/ 2 w 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4">
                  <a:moveTo>
                    <a:pt x="0" y="3"/>
                  </a:moveTo>
                  <a:lnTo>
                    <a:pt x="0" y="4"/>
                  </a:lnTo>
                  <a:lnTo>
                    <a:pt x="2" y="4"/>
                  </a:lnTo>
                  <a:lnTo>
                    <a:pt x="2" y="3"/>
                  </a:lnTo>
                  <a:lnTo>
                    <a:pt x="2" y="0"/>
                  </a:lnTo>
                  <a:lnTo>
                    <a:pt x="0" y="0"/>
                  </a:lnTo>
                  <a:lnTo>
                    <a:pt x="0"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42" name="Freeform 1016"/>
            <p:cNvSpPr>
              <a:spLocks/>
            </p:cNvSpPr>
            <p:nvPr/>
          </p:nvSpPr>
          <p:spPr bwMode="auto">
            <a:xfrm>
              <a:off x="1585" y="1899"/>
              <a:ext cx="2" cy="3"/>
            </a:xfrm>
            <a:custGeom>
              <a:avLst/>
              <a:gdLst>
                <a:gd name="T0" fmla="*/ 0 w 2"/>
                <a:gd name="T1" fmla="*/ 3 h 3"/>
                <a:gd name="T2" fmla="*/ 2 w 2"/>
                <a:gd name="T3" fmla="*/ 3 h 3"/>
                <a:gd name="T4" fmla="*/ 2 w 2"/>
                <a:gd name="T5" fmla="*/ 2 h 3"/>
                <a:gd name="T6" fmla="*/ 2 w 2"/>
                <a:gd name="T7" fmla="*/ 0 h 3"/>
                <a:gd name="T8" fmla="*/ 0 w 2"/>
                <a:gd name="T9" fmla="*/ 0 h 3"/>
                <a:gd name="T10" fmla="*/ 0 w 2"/>
                <a:gd name="T11" fmla="*/ 2 h 3"/>
                <a:gd name="T12" fmla="*/ 0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3"/>
                  </a:moveTo>
                  <a:lnTo>
                    <a:pt x="2" y="3"/>
                  </a:lnTo>
                  <a:lnTo>
                    <a:pt x="2" y="2"/>
                  </a:lnTo>
                  <a:lnTo>
                    <a:pt x="2" y="0"/>
                  </a:lnTo>
                  <a:lnTo>
                    <a:pt x="0" y="0"/>
                  </a:lnTo>
                  <a:lnTo>
                    <a:pt x="0" y="2"/>
                  </a:lnTo>
                  <a:lnTo>
                    <a:pt x="0" y="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43" name="Freeform 1017"/>
            <p:cNvSpPr>
              <a:spLocks/>
            </p:cNvSpPr>
            <p:nvPr/>
          </p:nvSpPr>
          <p:spPr bwMode="auto">
            <a:xfrm>
              <a:off x="1587" y="1904"/>
              <a:ext cx="1" cy="3"/>
            </a:xfrm>
            <a:custGeom>
              <a:avLst/>
              <a:gdLst>
                <a:gd name="T0" fmla="*/ 0 w 1"/>
                <a:gd name="T1" fmla="*/ 0 h 3"/>
                <a:gd name="T2" fmla="*/ 0 w 1"/>
                <a:gd name="T3" fmla="*/ 1 h 3"/>
                <a:gd name="T4" fmla="*/ 0 w 1"/>
                <a:gd name="T5" fmla="*/ 3 h 3"/>
                <a:gd name="T6" fmla="*/ 1 w 1"/>
                <a:gd name="T7" fmla="*/ 0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1"/>
                  </a:lnTo>
                  <a:lnTo>
                    <a:pt x="0" y="3"/>
                  </a:lnTo>
                  <a:lnTo>
                    <a:pt x="1" y="0"/>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44" name="Freeform 1018"/>
            <p:cNvSpPr>
              <a:spLocks/>
            </p:cNvSpPr>
            <p:nvPr/>
          </p:nvSpPr>
          <p:spPr bwMode="auto">
            <a:xfrm>
              <a:off x="419" y="1473"/>
              <a:ext cx="139" cy="154"/>
            </a:xfrm>
            <a:custGeom>
              <a:avLst/>
              <a:gdLst>
                <a:gd name="T0" fmla="*/ 12 w 139"/>
                <a:gd name="T1" fmla="*/ 28 h 154"/>
                <a:gd name="T2" fmla="*/ 27 w 139"/>
                <a:gd name="T3" fmla="*/ 18 h 154"/>
                <a:gd name="T4" fmla="*/ 32 w 139"/>
                <a:gd name="T5" fmla="*/ 12 h 154"/>
                <a:gd name="T6" fmla="*/ 47 w 139"/>
                <a:gd name="T7" fmla="*/ 0 h 154"/>
                <a:gd name="T8" fmla="*/ 54 w 139"/>
                <a:gd name="T9" fmla="*/ 9 h 154"/>
                <a:gd name="T10" fmla="*/ 64 w 139"/>
                <a:gd name="T11" fmla="*/ 28 h 154"/>
                <a:gd name="T12" fmla="*/ 93 w 139"/>
                <a:gd name="T13" fmla="*/ 69 h 154"/>
                <a:gd name="T14" fmla="*/ 99 w 139"/>
                <a:gd name="T15" fmla="*/ 85 h 154"/>
                <a:gd name="T16" fmla="*/ 108 w 139"/>
                <a:gd name="T17" fmla="*/ 102 h 154"/>
                <a:gd name="T18" fmla="*/ 138 w 139"/>
                <a:gd name="T19" fmla="*/ 117 h 154"/>
                <a:gd name="T20" fmla="*/ 139 w 139"/>
                <a:gd name="T21" fmla="*/ 142 h 154"/>
                <a:gd name="T22" fmla="*/ 135 w 139"/>
                <a:gd name="T23" fmla="*/ 147 h 154"/>
                <a:gd name="T24" fmla="*/ 127 w 139"/>
                <a:gd name="T25" fmla="*/ 154 h 154"/>
                <a:gd name="T26" fmla="*/ 123 w 139"/>
                <a:gd name="T27" fmla="*/ 148 h 154"/>
                <a:gd name="T28" fmla="*/ 129 w 139"/>
                <a:gd name="T29" fmla="*/ 145 h 154"/>
                <a:gd name="T30" fmla="*/ 126 w 139"/>
                <a:gd name="T31" fmla="*/ 139 h 154"/>
                <a:gd name="T32" fmla="*/ 123 w 139"/>
                <a:gd name="T33" fmla="*/ 127 h 154"/>
                <a:gd name="T34" fmla="*/ 120 w 139"/>
                <a:gd name="T35" fmla="*/ 118 h 154"/>
                <a:gd name="T36" fmla="*/ 117 w 139"/>
                <a:gd name="T37" fmla="*/ 118 h 154"/>
                <a:gd name="T38" fmla="*/ 111 w 139"/>
                <a:gd name="T39" fmla="*/ 121 h 154"/>
                <a:gd name="T40" fmla="*/ 108 w 139"/>
                <a:gd name="T41" fmla="*/ 127 h 154"/>
                <a:gd name="T42" fmla="*/ 105 w 139"/>
                <a:gd name="T43" fmla="*/ 133 h 154"/>
                <a:gd name="T44" fmla="*/ 103 w 139"/>
                <a:gd name="T45" fmla="*/ 126 h 154"/>
                <a:gd name="T46" fmla="*/ 108 w 139"/>
                <a:gd name="T47" fmla="*/ 114 h 154"/>
                <a:gd name="T48" fmla="*/ 102 w 139"/>
                <a:gd name="T49" fmla="*/ 106 h 154"/>
                <a:gd name="T50" fmla="*/ 97 w 139"/>
                <a:gd name="T51" fmla="*/ 96 h 154"/>
                <a:gd name="T52" fmla="*/ 88 w 139"/>
                <a:gd name="T53" fmla="*/ 88 h 154"/>
                <a:gd name="T54" fmla="*/ 91 w 139"/>
                <a:gd name="T55" fmla="*/ 88 h 154"/>
                <a:gd name="T56" fmla="*/ 87 w 139"/>
                <a:gd name="T57" fmla="*/ 87 h 154"/>
                <a:gd name="T58" fmla="*/ 82 w 139"/>
                <a:gd name="T59" fmla="*/ 85 h 154"/>
                <a:gd name="T60" fmla="*/ 85 w 139"/>
                <a:gd name="T61" fmla="*/ 79 h 154"/>
                <a:gd name="T62" fmla="*/ 81 w 139"/>
                <a:gd name="T63" fmla="*/ 76 h 154"/>
                <a:gd name="T64" fmla="*/ 79 w 139"/>
                <a:gd name="T65" fmla="*/ 72 h 154"/>
                <a:gd name="T66" fmla="*/ 85 w 139"/>
                <a:gd name="T67" fmla="*/ 70 h 154"/>
                <a:gd name="T68" fmla="*/ 85 w 139"/>
                <a:gd name="T69" fmla="*/ 70 h 154"/>
                <a:gd name="T70" fmla="*/ 79 w 139"/>
                <a:gd name="T71" fmla="*/ 64 h 154"/>
                <a:gd name="T72" fmla="*/ 85 w 139"/>
                <a:gd name="T73" fmla="*/ 61 h 154"/>
                <a:gd name="T74" fmla="*/ 76 w 139"/>
                <a:gd name="T75" fmla="*/ 63 h 154"/>
                <a:gd name="T76" fmla="*/ 79 w 139"/>
                <a:gd name="T77" fmla="*/ 55 h 154"/>
                <a:gd name="T78" fmla="*/ 78 w 139"/>
                <a:gd name="T79" fmla="*/ 51 h 154"/>
                <a:gd name="T80" fmla="*/ 73 w 139"/>
                <a:gd name="T81" fmla="*/ 57 h 154"/>
                <a:gd name="T82" fmla="*/ 69 w 139"/>
                <a:gd name="T83" fmla="*/ 49 h 154"/>
                <a:gd name="T84" fmla="*/ 59 w 139"/>
                <a:gd name="T85" fmla="*/ 45 h 154"/>
                <a:gd name="T86" fmla="*/ 53 w 139"/>
                <a:gd name="T87" fmla="*/ 33 h 154"/>
                <a:gd name="T88" fmla="*/ 47 w 139"/>
                <a:gd name="T89" fmla="*/ 21 h 154"/>
                <a:gd name="T90" fmla="*/ 48 w 139"/>
                <a:gd name="T91" fmla="*/ 49 h 154"/>
                <a:gd name="T92" fmla="*/ 39 w 139"/>
                <a:gd name="T93" fmla="*/ 45 h 154"/>
                <a:gd name="T94" fmla="*/ 38 w 139"/>
                <a:gd name="T95" fmla="*/ 34 h 154"/>
                <a:gd name="T96" fmla="*/ 35 w 139"/>
                <a:gd name="T97" fmla="*/ 28 h 154"/>
                <a:gd name="T98" fmla="*/ 27 w 139"/>
                <a:gd name="T99" fmla="*/ 27 h 154"/>
                <a:gd name="T100" fmla="*/ 21 w 139"/>
                <a:gd name="T101" fmla="*/ 25 h 154"/>
                <a:gd name="T102" fmla="*/ 24 w 139"/>
                <a:gd name="T103" fmla="*/ 28 h 154"/>
                <a:gd name="T104" fmla="*/ 30 w 139"/>
                <a:gd name="T105" fmla="*/ 37 h 154"/>
                <a:gd name="T106" fmla="*/ 35 w 139"/>
                <a:gd name="T107" fmla="*/ 45 h 154"/>
                <a:gd name="T108" fmla="*/ 30 w 139"/>
                <a:gd name="T109" fmla="*/ 46 h 154"/>
                <a:gd name="T110" fmla="*/ 17 w 139"/>
                <a:gd name="T111" fmla="*/ 43 h 154"/>
                <a:gd name="T112" fmla="*/ 11 w 139"/>
                <a:gd name="T113" fmla="*/ 34 h 154"/>
                <a:gd name="T114" fmla="*/ 2 w 139"/>
                <a:gd name="T115" fmla="*/ 15 h 1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9"/>
                <a:gd name="T175" fmla="*/ 0 h 154"/>
                <a:gd name="T176" fmla="*/ 139 w 139"/>
                <a:gd name="T177" fmla="*/ 154 h 1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9" h="154">
                  <a:moveTo>
                    <a:pt x="3" y="13"/>
                  </a:moveTo>
                  <a:lnTo>
                    <a:pt x="8" y="18"/>
                  </a:lnTo>
                  <a:lnTo>
                    <a:pt x="12" y="27"/>
                  </a:lnTo>
                  <a:lnTo>
                    <a:pt x="12" y="28"/>
                  </a:lnTo>
                  <a:lnTo>
                    <a:pt x="17" y="27"/>
                  </a:lnTo>
                  <a:lnTo>
                    <a:pt x="21" y="22"/>
                  </a:lnTo>
                  <a:lnTo>
                    <a:pt x="27" y="21"/>
                  </a:lnTo>
                  <a:lnTo>
                    <a:pt x="27" y="18"/>
                  </a:lnTo>
                  <a:lnTo>
                    <a:pt x="27" y="16"/>
                  </a:lnTo>
                  <a:lnTo>
                    <a:pt x="29" y="15"/>
                  </a:lnTo>
                  <a:lnTo>
                    <a:pt x="30" y="13"/>
                  </a:lnTo>
                  <a:lnTo>
                    <a:pt x="32" y="12"/>
                  </a:lnTo>
                  <a:lnTo>
                    <a:pt x="32" y="9"/>
                  </a:lnTo>
                  <a:lnTo>
                    <a:pt x="33" y="7"/>
                  </a:lnTo>
                  <a:lnTo>
                    <a:pt x="39" y="6"/>
                  </a:lnTo>
                  <a:lnTo>
                    <a:pt x="47" y="0"/>
                  </a:lnTo>
                  <a:lnTo>
                    <a:pt x="48" y="0"/>
                  </a:lnTo>
                  <a:lnTo>
                    <a:pt x="50" y="3"/>
                  </a:lnTo>
                  <a:lnTo>
                    <a:pt x="53" y="7"/>
                  </a:lnTo>
                  <a:lnTo>
                    <a:pt x="54" y="9"/>
                  </a:lnTo>
                  <a:lnTo>
                    <a:pt x="60" y="19"/>
                  </a:lnTo>
                  <a:lnTo>
                    <a:pt x="63" y="22"/>
                  </a:lnTo>
                  <a:lnTo>
                    <a:pt x="64" y="27"/>
                  </a:lnTo>
                  <a:lnTo>
                    <a:pt x="64" y="28"/>
                  </a:lnTo>
                  <a:lnTo>
                    <a:pt x="64" y="30"/>
                  </a:lnTo>
                  <a:lnTo>
                    <a:pt x="72" y="33"/>
                  </a:lnTo>
                  <a:lnTo>
                    <a:pt x="91" y="69"/>
                  </a:lnTo>
                  <a:lnTo>
                    <a:pt x="93" y="69"/>
                  </a:lnTo>
                  <a:lnTo>
                    <a:pt x="94" y="75"/>
                  </a:lnTo>
                  <a:lnTo>
                    <a:pt x="99" y="82"/>
                  </a:lnTo>
                  <a:lnTo>
                    <a:pt x="99" y="84"/>
                  </a:lnTo>
                  <a:lnTo>
                    <a:pt x="99" y="85"/>
                  </a:lnTo>
                  <a:lnTo>
                    <a:pt x="99" y="87"/>
                  </a:lnTo>
                  <a:lnTo>
                    <a:pt x="102" y="90"/>
                  </a:lnTo>
                  <a:lnTo>
                    <a:pt x="105" y="99"/>
                  </a:lnTo>
                  <a:lnTo>
                    <a:pt x="108" y="102"/>
                  </a:lnTo>
                  <a:lnTo>
                    <a:pt x="111" y="105"/>
                  </a:lnTo>
                  <a:lnTo>
                    <a:pt x="121" y="108"/>
                  </a:lnTo>
                  <a:lnTo>
                    <a:pt x="132" y="115"/>
                  </a:lnTo>
                  <a:lnTo>
                    <a:pt x="138" y="117"/>
                  </a:lnTo>
                  <a:lnTo>
                    <a:pt x="139" y="121"/>
                  </a:lnTo>
                  <a:lnTo>
                    <a:pt x="138" y="136"/>
                  </a:lnTo>
                  <a:lnTo>
                    <a:pt x="139" y="141"/>
                  </a:lnTo>
                  <a:lnTo>
                    <a:pt x="139" y="142"/>
                  </a:lnTo>
                  <a:lnTo>
                    <a:pt x="138" y="144"/>
                  </a:lnTo>
                  <a:lnTo>
                    <a:pt x="138" y="145"/>
                  </a:lnTo>
                  <a:lnTo>
                    <a:pt x="138" y="147"/>
                  </a:lnTo>
                  <a:lnTo>
                    <a:pt x="135" y="147"/>
                  </a:lnTo>
                  <a:lnTo>
                    <a:pt x="130" y="151"/>
                  </a:lnTo>
                  <a:lnTo>
                    <a:pt x="129" y="153"/>
                  </a:lnTo>
                  <a:lnTo>
                    <a:pt x="127" y="153"/>
                  </a:lnTo>
                  <a:lnTo>
                    <a:pt x="127" y="154"/>
                  </a:lnTo>
                  <a:lnTo>
                    <a:pt x="126" y="151"/>
                  </a:lnTo>
                  <a:lnTo>
                    <a:pt x="124" y="154"/>
                  </a:lnTo>
                  <a:lnTo>
                    <a:pt x="123" y="154"/>
                  </a:lnTo>
                  <a:lnTo>
                    <a:pt x="123" y="148"/>
                  </a:lnTo>
                  <a:lnTo>
                    <a:pt x="124" y="147"/>
                  </a:lnTo>
                  <a:lnTo>
                    <a:pt x="126" y="148"/>
                  </a:lnTo>
                  <a:lnTo>
                    <a:pt x="127" y="147"/>
                  </a:lnTo>
                  <a:lnTo>
                    <a:pt x="129" y="145"/>
                  </a:lnTo>
                  <a:lnTo>
                    <a:pt x="130" y="145"/>
                  </a:lnTo>
                  <a:lnTo>
                    <a:pt x="129" y="139"/>
                  </a:lnTo>
                  <a:lnTo>
                    <a:pt x="127" y="138"/>
                  </a:lnTo>
                  <a:lnTo>
                    <a:pt x="126" y="139"/>
                  </a:lnTo>
                  <a:lnTo>
                    <a:pt x="124" y="139"/>
                  </a:lnTo>
                  <a:lnTo>
                    <a:pt x="124" y="132"/>
                  </a:lnTo>
                  <a:lnTo>
                    <a:pt x="124" y="130"/>
                  </a:lnTo>
                  <a:lnTo>
                    <a:pt x="123" y="127"/>
                  </a:lnTo>
                  <a:lnTo>
                    <a:pt x="121" y="123"/>
                  </a:lnTo>
                  <a:lnTo>
                    <a:pt x="120" y="120"/>
                  </a:lnTo>
                  <a:lnTo>
                    <a:pt x="120" y="121"/>
                  </a:lnTo>
                  <a:lnTo>
                    <a:pt x="120" y="118"/>
                  </a:lnTo>
                  <a:lnTo>
                    <a:pt x="121" y="117"/>
                  </a:lnTo>
                  <a:lnTo>
                    <a:pt x="120" y="115"/>
                  </a:lnTo>
                  <a:lnTo>
                    <a:pt x="118" y="115"/>
                  </a:lnTo>
                  <a:lnTo>
                    <a:pt x="117" y="118"/>
                  </a:lnTo>
                  <a:lnTo>
                    <a:pt x="115" y="120"/>
                  </a:lnTo>
                  <a:lnTo>
                    <a:pt x="114" y="121"/>
                  </a:lnTo>
                  <a:lnTo>
                    <a:pt x="112" y="120"/>
                  </a:lnTo>
                  <a:lnTo>
                    <a:pt x="111" y="121"/>
                  </a:lnTo>
                  <a:lnTo>
                    <a:pt x="109" y="123"/>
                  </a:lnTo>
                  <a:lnTo>
                    <a:pt x="109" y="124"/>
                  </a:lnTo>
                  <a:lnTo>
                    <a:pt x="108" y="126"/>
                  </a:lnTo>
                  <a:lnTo>
                    <a:pt x="108" y="127"/>
                  </a:lnTo>
                  <a:lnTo>
                    <a:pt x="106" y="130"/>
                  </a:lnTo>
                  <a:lnTo>
                    <a:pt x="106" y="129"/>
                  </a:lnTo>
                  <a:lnTo>
                    <a:pt x="105" y="132"/>
                  </a:lnTo>
                  <a:lnTo>
                    <a:pt x="105" y="133"/>
                  </a:lnTo>
                  <a:lnTo>
                    <a:pt x="102" y="130"/>
                  </a:lnTo>
                  <a:lnTo>
                    <a:pt x="100" y="127"/>
                  </a:lnTo>
                  <a:lnTo>
                    <a:pt x="102" y="126"/>
                  </a:lnTo>
                  <a:lnTo>
                    <a:pt x="103" y="126"/>
                  </a:lnTo>
                  <a:lnTo>
                    <a:pt x="105" y="124"/>
                  </a:lnTo>
                  <a:lnTo>
                    <a:pt x="106" y="118"/>
                  </a:lnTo>
                  <a:lnTo>
                    <a:pt x="106" y="115"/>
                  </a:lnTo>
                  <a:lnTo>
                    <a:pt x="108" y="114"/>
                  </a:lnTo>
                  <a:lnTo>
                    <a:pt x="112" y="112"/>
                  </a:lnTo>
                  <a:lnTo>
                    <a:pt x="106" y="111"/>
                  </a:lnTo>
                  <a:lnTo>
                    <a:pt x="105" y="108"/>
                  </a:lnTo>
                  <a:lnTo>
                    <a:pt x="102" y="106"/>
                  </a:lnTo>
                  <a:lnTo>
                    <a:pt x="100" y="103"/>
                  </a:lnTo>
                  <a:lnTo>
                    <a:pt x="100" y="99"/>
                  </a:lnTo>
                  <a:lnTo>
                    <a:pt x="97" y="97"/>
                  </a:lnTo>
                  <a:lnTo>
                    <a:pt x="97" y="96"/>
                  </a:lnTo>
                  <a:lnTo>
                    <a:pt x="97" y="94"/>
                  </a:lnTo>
                  <a:lnTo>
                    <a:pt x="96" y="94"/>
                  </a:lnTo>
                  <a:lnTo>
                    <a:pt x="91" y="93"/>
                  </a:lnTo>
                  <a:lnTo>
                    <a:pt x="88" y="88"/>
                  </a:lnTo>
                  <a:lnTo>
                    <a:pt x="88" y="87"/>
                  </a:lnTo>
                  <a:lnTo>
                    <a:pt x="93" y="90"/>
                  </a:lnTo>
                  <a:lnTo>
                    <a:pt x="93" y="91"/>
                  </a:lnTo>
                  <a:lnTo>
                    <a:pt x="91" y="88"/>
                  </a:lnTo>
                  <a:lnTo>
                    <a:pt x="91" y="85"/>
                  </a:lnTo>
                  <a:lnTo>
                    <a:pt x="90" y="85"/>
                  </a:lnTo>
                  <a:lnTo>
                    <a:pt x="88" y="87"/>
                  </a:lnTo>
                  <a:lnTo>
                    <a:pt x="87" y="87"/>
                  </a:lnTo>
                  <a:lnTo>
                    <a:pt x="85" y="85"/>
                  </a:lnTo>
                  <a:lnTo>
                    <a:pt x="85" y="84"/>
                  </a:lnTo>
                  <a:lnTo>
                    <a:pt x="84" y="84"/>
                  </a:lnTo>
                  <a:lnTo>
                    <a:pt x="82" y="85"/>
                  </a:lnTo>
                  <a:lnTo>
                    <a:pt x="81" y="82"/>
                  </a:lnTo>
                  <a:lnTo>
                    <a:pt x="79" y="82"/>
                  </a:lnTo>
                  <a:lnTo>
                    <a:pt x="81" y="79"/>
                  </a:lnTo>
                  <a:lnTo>
                    <a:pt x="85" y="79"/>
                  </a:lnTo>
                  <a:lnTo>
                    <a:pt x="85" y="78"/>
                  </a:lnTo>
                  <a:lnTo>
                    <a:pt x="82" y="78"/>
                  </a:lnTo>
                  <a:lnTo>
                    <a:pt x="81" y="78"/>
                  </a:lnTo>
                  <a:lnTo>
                    <a:pt x="81" y="76"/>
                  </a:lnTo>
                  <a:lnTo>
                    <a:pt x="82" y="75"/>
                  </a:lnTo>
                  <a:lnTo>
                    <a:pt x="81" y="75"/>
                  </a:lnTo>
                  <a:lnTo>
                    <a:pt x="79" y="75"/>
                  </a:lnTo>
                  <a:lnTo>
                    <a:pt x="79" y="72"/>
                  </a:lnTo>
                  <a:lnTo>
                    <a:pt x="81" y="70"/>
                  </a:lnTo>
                  <a:lnTo>
                    <a:pt x="78" y="70"/>
                  </a:lnTo>
                  <a:lnTo>
                    <a:pt x="78" y="67"/>
                  </a:lnTo>
                  <a:lnTo>
                    <a:pt x="85" y="70"/>
                  </a:lnTo>
                  <a:lnTo>
                    <a:pt x="87" y="73"/>
                  </a:lnTo>
                  <a:lnTo>
                    <a:pt x="88" y="73"/>
                  </a:lnTo>
                  <a:lnTo>
                    <a:pt x="87" y="73"/>
                  </a:lnTo>
                  <a:lnTo>
                    <a:pt x="85" y="70"/>
                  </a:lnTo>
                  <a:lnTo>
                    <a:pt x="85" y="67"/>
                  </a:lnTo>
                  <a:lnTo>
                    <a:pt x="84" y="67"/>
                  </a:lnTo>
                  <a:lnTo>
                    <a:pt x="84" y="69"/>
                  </a:lnTo>
                  <a:lnTo>
                    <a:pt x="79" y="64"/>
                  </a:lnTo>
                  <a:lnTo>
                    <a:pt x="79" y="61"/>
                  </a:lnTo>
                  <a:lnTo>
                    <a:pt x="81" y="60"/>
                  </a:lnTo>
                  <a:lnTo>
                    <a:pt x="84" y="61"/>
                  </a:lnTo>
                  <a:lnTo>
                    <a:pt x="85" y="61"/>
                  </a:lnTo>
                  <a:lnTo>
                    <a:pt x="84" y="60"/>
                  </a:lnTo>
                  <a:lnTo>
                    <a:pt x="78" y="60"/>
                  </a:lnTo>
                  <a:lnTo>
                    <a:pt x="78" y="61"/>
                  </a:lnTo>
                  <a:lnTo>
                    <a:pt x="76" y="63"/>
                  </a:lnTo>
                  <a:lnTo>
                    <a:pt x="75" y="60"/>
                  </a:lnTo>
                  <a:lnTo>
                    <a:pt x="75" y="58"/>
                  </a:lnTo>
                  <a:lnTo>
                    <a:pt x="76" y="58"/>
                  </a:lnTo>
                  <a:lnTo>
                    <a:pt x="79" y="55"/>
                  </a:lnTo>
                  <a:lnTo>
                    <a:pt x="79" y="54"/>
                  </a:lnTo>
                  <a:lnTo>
                    <a:pt x="76" y="57"/>
                  </a:lnTo>
                  <a:lnTo>
                    <a:pt x="76" y="55"/>
                  </a:lnTo>
                  <a:lnTo>
                    <a:pt x="78" y="51"/>
                  </a:lnTo>
                  <a:lnTo>
                    <a:pt x="76" y="52"/>
                  </a:lnTo>
                  <a:lnTo>
                    <a:pt x="75" y="52"/>
                  </a:lnTo>
                  <a:lnTo>
                    <a:pt x="73" y="55"/>
                  </a:lnTo>
                  <a:lnTo>
                    <a:pt x="73" y="57"/>
                  </a:lnTo>
                  <a:lnTo>
                    <a:pt x="70" y="55"/>
                  </a:lnTo>
                  <a:lnTo>
                    <a:pt x="70" y="52"/>
                  </a:lnTo>
                  <a:lnTo>
                    <a:pt x="70" y="51"/>
                  </a:lnTo>
                  <a:lnTo>
                    <a:pt x="69" y="49"/>
                  </a:lnTo>
                  <a:lnTo>
                    <a:pt x="67" y="49"/>
                  </a:lnTo>
                  <a:lnTo>
                    <a:pt x="67" y="51"/>
                  </a:lnTo>
                  <a:lnTo>
                    <a:pt x="61" y="45"/>
                  </a:lnTo>
                  <a:lnTo>
                    <a:pt x="59" y="45"/>
                  </a:lnTo>
                  <a:lnTo>
                    <a:pt x="54" y="37"/>
                  </a:lnTo>
                  <a:lnTo>
                    <a:pt x="56" y="36"/>
                  </a:lnTo>
                  <a:lnTo>
                    <a:pt x="54" y="31"/>
                  </a:lnTo>
                  <a:lnTo>
                    <a:pt x="53" y="33"/>
                  </a:lnTo>
                  <a:lnTo>
                    <a:pt x="47" y="12"/>
                  </a:lnTo>
                  <a:lnTo>
                    <a:pt x="45" y="15"/>
                  </a:lnTo>
                  <a:lnTo>
                    <a:pt x="47" y="19"/>
                  </a:lnTo>
                  <a:lnTo>
                    <a:pt x="47" y="21"/>
                  </a:lnTo>
                  <a:lnTo>
                    <a:pt x="45" y="19"/>
                  </a:lnTo>
                  <a:lnTo>
                    <a:pt x="53" y="46"/>
                  </a:lnTo>
                  <a:lnTo>
                    <a:pt x="51" y="51"/>
                  </a:lnTo>
                  <a:lnTo>
                    <a:pt x="48" y="49"/>
                  </a:lnTo>
                  <a:lnTo>
                    <a:pt x="47" y="43"/>
                  </a:lnTo>
                  <a:lnTo>
                    <a:pt x="45" y="42"/>
                  </a:lnTo>
                  <a:lnTo>
                    <a:pt x="45" y="45"/>
                  </a:lnTo>
                  <a:lnTo>
                    <a:pt x="39" y="45"/>
                  </a:lnTo>
                  <a:lnTo>
                    <a:pt x="39" y="39"/>
                  </a:lnTo>
                  <a:lnTo>
                    <a:pt x="41" y="39"/>
                  </a:lnTo>
                  <a:lnTo>
                    <a:pt x="39" y="37"/>
                  </a:lnTo>
                  <a:lnTo>
                    <a:pt x="38" y="34"/>
                  </a:lnTo>
                  <a:lnTo>
                    <a:pt x="36" y="30"/>
                  </a:lnTo>
                  <a:lnTo>
                    <a:pt x="38" y="30"/>
                  </a:lnTo>
                  <a:lnTo>
                    <a:pt x="36" y="27"/>
                  </a:lnTo>
                  <a:lnTo>
                    <a:pt x="35" y="28"/>
                  </a:lnTo>
                  <a:lnTo>
                    <a:pt x="35" y="31"/>
                  </a:lnTo>
                  <a:lnTo>
                    <a:pt x="33" y="33"/>
                  </a:lnTo>
                  <a:lnTo>
                    <a:pt x="30" y="30"/>
                  </a:lnTo>
                  <a:lnTo>
                    <a:pt x="27" y="27"/>
                  </a:lnTo>
                  <a:lnTo>
                    <a:pt x="26" y="25"/>
                  </a:lnTo>
                  <a:lnTo>
                    <a:pt x="27" y="27"/>
                  </a:lnTo>
                  <a:lnTo>
                    <a:pt x="26" y="28"/>
                  </a:lnTo>
                  <a:lnTo>
                    <a:pt x="21" y="25"/>
                  </a:lnTo>
                  <a:lnTo>
                    <a:pt x="23" y="27"/>
                  </a:lnTo>
                  <a:lnTo>
                    <a:pt x="23" y="28"/>
                  </a:lnTo>
                  <a:lnTo>
                    <a:pt x="20" y="28"/>
                  </a:lnTo>
                  <a:lnTo>
                    <a:pt x="24" y="28"/>
                  </a:lnTo>
                  <a:lnTo>
                    <a:pt x="26" y="31"/>
                  </a:lnTo>
                  <a:lnTo>
                    <a:pt x="27" y="33"/>
                  </a:lnTo>
                  <a:lnTo>
                    <a:pt x="30" y="36"/>
                  </a:lnTo>
                  <a:lnTo>
                    <a:pt x="30" y="37"/>
                  </a:lnTo>
                  <a:lnTo>
                    <a:pt x="32" y="37"/>
                  </a:lnTo>
                  <a:lnTo>
                    <a:pt x="33" y="37"/>
                  </a:lnTo>
                  <a:lnTo>
                    <a:pt x="36" y="42"/>
                  </a:lnTo>
                  <a:lnTo>
                    <a:pt x="35" y="45"/>
                  </a:lnTo>
                  <a:lnTo>
                    <a:pt x="33" y="46"/>
                  </a:lnTo>
                  <a:lnTo>
                    <a:pt x="30" y="48"/>
                  </a:lnTo>
                  <a:lnTo>
                    <a:pt x="29" y="45"/>
                  </a:lnTo>
                  <a:lnTo>
                    <a:pt x="30" y="46"/>
                  </a:lnTo>
                  <a:lnTo>
                    <a:pt x="30" y="48"/>
                  </a:lnTo>
                  <a:lnTo>
                    <a:pt x="26" y="49"/>
                  </a:lnTo>
                  <a:lnTo>
                    <a:pt x="20" y="45"/>
                  </a:lnTo>
                  <a:lnTo>
                    <a:pt x="17" y="43"/>
                  </a:lnTo>
                  <a:lnTo>
                    <a:pt x="12" y="39"/>
                  </a:lnTo>
                  <a:lnTo>
                    <a:pt x="11" y="39"/>
                  </a:lnTo>
                  <a:lnTo>
                    <a:pt x="12" y="34"/>
                  </a:lnTo>
                  <a:lnTo>
                    <a:pt x="11" y="34"/>
                  </a:lnTo>
                  <a:lnTo>
                    <a:pt x="8" y="36"/>
                  </a:lnTo>
                  <a:lnTo>
                    <a:pt x="0" y="25"/>
                  </a:lnTo>
                  <a:lnTo>
                    <a:pt x="0" y="22"/>
                  </a:lnTo>
                  <a:lnTo>
                    <a:pt x="2" y="15"/>
                  </a:lnTo>
                  <a:lnTo>
                    <a:pt x="3" y="13"/>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45" name="Freeform 1019"/>
            <p:cNvSpPr>
              <a:spLocks/>
            </p:cNvSpPr>
            <p:nvPr/>
          </p:nvSpPr>
          <p:spPr bwMode="auto">
            <a:xfrm>
              <a:off x="3317" y="2157"/>
              <a:ext cx="353" cy="292"/>
            </a:xfrm>
            <a:custGeom>
              <a:avLst/>
              <a:gdLst>
                <a:gd name="T0" fmla="*/ 282 w 353"/>
                <a:gd name="T1" fmla="*/ 147 h 292"/>
                <a:gd name="T2" fmla="*/ 283 w 353"/>
                <a:gd name="T3" fmla="*/ 151 h 292"/>
                <a:gd name="T4" fmla="*/ 301 w 353"/>
                <a:gd name="T5" fmla="*/ 175 h 292"/>
                <a:gd name="T6" fmla="*/ 353 w 353"/>
                <a:gd name="T7" fmla="*/ 193 h 292"/>
                <a:gd name="T8" fmla="*/ 243 w 353"/>
                <a:gd name="T9" fmla="*/ 253 h 292"/>
                <a:gd name="T10" fmla="*/ 217 w 353"/>
                <a:gd name="T11" fmla="*/ 280 h 292"/>
                <a:gd name="T12" fmla="*/ 204 w 353"/>
                <a:gd name="T13" fmla="*/ 275 h 292"/>
                <a:gd name="T14" fmla="*/ 148 w 353"/>
                <a:gd name="T15" fmla="*/ 280 h 292"/>
                <a:gd name="T16" fmla="*/ 141 w 353"/>
                <a:gd name="T17" fmla="*/ 286 h 292"/>
                <a:gd name="T18" fmla="*/ 136 w 353"/>
                <a:gd name="T19" fmla="*/ 290 h 292"/>
                <a:gd name="T20" fmla="*/ 135 w 353"/>
                <a:gd name="T21" fmla="*/ 286 h 292"/>
                <a:gd name="T22" fmla="*/ 129 w 353"/>
                <a:gd name="T23" fmla="*/ 277 h 292"/>
                <a:gd name="T24" fmla="*/ 120 w 353"/>
                <a:gd name="T25" fmla="*/ 265 h 292"/>
                <a:gd name="T26" fmla="*/ 109 w 353"/>
                <a:gd name="T27" fmla="*/ 250 h 292"/>
                <a:gd name="T28" fmla="*/ 90 w 353"/>
                <a:gd name="T29" fmla="*/ 221 h 292"/>
                <a:gd name="T30" fmla="*/ 79 w 353"/>
                <a:gd name="T31" fmla="*/ 215 h 292"/>
                <a:gd name="T32" fmla="*/ 73 w 353"/>
                <a:gd name="T33" fmla="*/ 192 h 292"/>
                <a:gd name="T34" fmla="*/ 72 w 353"/>
                <a:gd name="T35" fmla="*/ 177 h 292"/>
                <a:gd name="T36" fmla="*/ 54 w 353"/>
                <a:gd name="T37" fmla="*/ 153 h 292"/>
                <a:gd name="T38" fmla="*/ 49 w 353"/>
                <a:gd name="T39" fmla="*/ 150 h 292"/>
                <a:gd name="T40" fmla="*/ 43 w 353"/>
                <a:gd name="T41" fmla="*/ 142 h 292"/>
                <a:gd name="T42" fmla="*/ 35 w 353"/>
                <a:gd name="T43" fmla="*/ 123 h 292"/>
                <a:gd name="T44" fmla="*/ 30 w 353"/>
                <a:gd name="T45" fmla="*/ 115 h 292"/>
                <a:gd name="T46" fmla="*/ 23 w 353"/>
                <a:gd name="T47" fmla="*/ 103 h 292"/>
                <a:gd name="T48" fmla="*/ 9 w 353"/>
                <a:gd name="T49" fmla="*/ 81 h 292"/>
                <a:gd name="T50" fmla="*/ 2 w 353"/>
                <a:gd name="T51" fmla="*/ 79 h 292"/>
                <a:gd name="T52" fmla="*/ 5 w 353"/>
                <a:gd name="T53" fmla="*/ 63 h 292"/>
                <a:gd name="T54" fmla="*/ 6 w 353"/>
                <a:gd name="T55" fmla="*/ 57 h 292"/>
                <a:gd name="T56" fmla="*/ 35 w 353"/>
                <a:gd name="T57" fmla="*/ 46 h 292"/>
                <a:gd name="T58" fmla="*/ 57 w 353"/>
                <a:gd name="T59" fmla="*/ 33 h 292"/>
                <a:gd name="T60" fmla="*/ 70 w 353"/>
                <a:gd name="T61" fmla="*/ 6 h 292"/>
                <a:gd name="T62" fmla="*/ 142 w 353"/>
                <a:gd name="T63" fmla="*/ 36 h 292"/>
                <a:gd name="T64" fmla="*/ 151 w 353"/>
                <a:gd name="T65" fmla="*/ 49 h 292"/>
                <a:gd name="T66" fmla="*/ 201 w 353"/>
                <a:gd name="T67" fmla="*/ 60 h 292"/>
                <a:gd name="T68" fmla="*/ 220 w 353"/>
                <a:gd name="T69" fmla="*/ 72 h 292"/>
                <a:gd name="T70" fmla="*/ 240 w 353"/>
                <a:gd name="T71" fmla="*/ 85 h 292"/>
                <a:gd name="T72" fmla="*/ 247 w 353"/>
                <a:gd name="T73" fmla="*/ 93 h 292"/>
                <a:gd name="T74" fmla="*/ 247 w 353"/>
                <a:gd name="T75" fmla="*/ 97 h 292"/>
                <a:gd name="T76" fmla="*/ 259 w 353"/>
                <a:gd name="T77" fmla="*/ 106 h 292"/>
                <a:gd name="T78" fmla="*/ 262 w 353"/>
                <a:gd name="T79" fmla="*/ 115 h 292"/>
                <a:gd name="T80" fmla="*/ 261 w 353"/>
                <a:gd name="T81" fmla="*/ 123 h 292"/>
                <a:gd name="T82" fmla="*/ 270 w 353"/>
                <a:gd name="T83" fmla="*/ 138 h 292"/>
                <a:gd name="T84" fmla="*/ 271 w 353"/>
                <a:gd name="T85" fmla="*/ 142 h 292"/>
                <a:gd name="T86" fmla="*/ 282 w 353"/>
                <a:gd name="T87" fmla="*/ 144 h 2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3"/>
                <a:gd name="T133" fmla="*/ 0 h 292"/>
                <a:gd name="T134" fmla="*/ 353 w 353"/>
                <a:gd name="T135" fmla="*/ 292 h 2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3" h="292">
                  <a:moveTo>
                    <a:pt x="282" y="144"/>
                  </a:moveTo>
                  <a:lnTo>
                    <a:pt x="282" y="145"/>
                  </a:lnTo>
                  <a:lnTo>
                    <a:pt x="282" y="147"/>
                  </a:lnTo>
                  <a:lnTo>
                    <a:pt x="282" y="148"/>
                  </a:lnTo>
                  <a:lnTo>
                    <a:pt x="282" y="151"/>
                  </a:lnTo>
                  <a:lnTo>
                    <a:pt x="283" y="151"/>
                  </a:lnTo>
                  <a:lnTo>
                    <a:pt x="284" y="151"/>
                  </a:lnTo>
                  <a:lnTo>
                    <a:pt x="284" y="154"/>
                  </a:lnTo>
                  <a:lnTo>
                    <a:pt x="301" y="175"/>
                  </a:lnTo>
                  <a:lnTo>
                    <a:pt x="344" y="181"/>
                  </a:lnTo>
                  <a:lnTo>
                    <a:pt x="346" y="180"/>
                  </a:lnTo>
                  <a:lnTo>
                    <a:pt x="353" y="193"/>
                  </a:lnTo>
                  <a:lnTo>
                    <a:pt x="343" y="227"/>
                  </a:lnTo>
                  <a:lnTo>
                    <a:pt x="292" y="245"/>
                  </a:lnTo>
                  <a:lnTo>
                    <a:pt x="243" y="253"/>
                  </a:lnTo>
                  <a:lnTo>
                    <a:pt x="228" y="260"/>
                  </a:lnTo>
                  <a:lnTo>
                    <a:pt x="217" y="274"/>
                  </a:lnTo>
                  <a:lnTo>
                    <a:pt x="217" y="280"/>
                  </a:lnTo>
                  <a:lnTo>
                    <a:pt x="211" y="281"/>
                  </a:lnTo>
                  <a:lnTo>
                    <a:pt x="208" y="281"/>
                  </a:lnTo>
                  <a:lnTo>
                    <a:pt x="204" y="275"/>
                  </a:lnTo>
                  <a:lnTo>
                    <a:pt x="163" y="274"/>
                  </a:lnTo>
                  <a:lnTo>
                    <a:pt x="156" y="280"/>
                  </a:lnTo>
                  <a:lnTo>
                    <a:pt x="148" y="280"/>
                  </a:lnTo>
                  <a:lnTo>
                    <a:pt x="147" y="281"/>
                  </a:lnTo>
                  <a:lnTo>
                    <a:pt x="145" y="283"/>
                  </a:lnTo>
                  <a:lnTo>
                    <a:pt x="141" y="286"/>
                  </a:lnTo>
                  <a:lnTo>
                    <a:pt x="141" y="289"/>
                  </a:lnTo>
                  <a:lnTo>
                    <a:pt x="139" y="290"/>
                  </a:lnTo>
                  <a:lnTo>
                    <a:pt x="136" y="290"/>
                  </a:lnTo>
                  <a:lnTo>
                    <a:pt x="136" y="292"/>
                  </a:lnTo>
                  <a:lnTo>
                    <a:pt x="135" y="289"/>
                  </a:lnTo>
                  <a:lnTo>
                    <a:pt x="135" y="286"/>
                  </a:lnTo>
                  <a:lnTo>
                    <a:pt x="132" y="280"/>
                  </a:lnTo>
                  <a:lnTo>
                    <a:pt x="130" y="278"/>
                  </a:lnTo>
                  <a:lnTo>
                    <a:pt x="129" y="277"/>
                  </a:lnTo>
                  <a:lnTo>
                    <a:pt x="127" y="272"/>
                  </a:lnTo>
                  <a:lnTo>
                    <a:pt x="123" y="266"/>
                  </a:lnTo>
                  <a:lnTo>
                    <a:pt x="120" y="265"/>
                  </a:lnTo>
                  <a:lnTo>
                    <a:pt x="112" y="251"/>
                  </a:lnTo>
                  <a:lnTo>
                    <a:pt x="111" y="251"/>
                  </a:lnTo>
                  <a:lnTo>
                    <a:pt x="109" y="250"/>
                  </a:lnTo>
                  <a:lnTo>
                    <a:pt x="109" y="242"/>
                  </a:lnTo>
                  <a:lnTo>
                    <a:pt x="99" y="227"/>
                  </a:lnTo>
                  <a:lnTo>
                    <a:pt x="90" y="221"/>
                  </a:lnTo>
                  <a:lnTo>
                    <a:pt x="90" y="223"/>
                  </a:lnTo>
                  <a:lnTo>
                    <a:pt x="82" y="218"/>
                  </a:lnTo>
                  <a:lnTo>
                    <a:pt x="79" y="215"/>
                  </a:lnTo>
                  <a:lnTo>
                    <a:pt x="75" y="196"/>
                  </a:lnTo>
                  <a:lnTo>
                    <a:pt x="73" y="195"/>
                  </a:lnTo>
                  <a:lnTo>
                    <a:pt x="73" y="192"/>
                  </a:lnTo>
                  <a:lnTo>
                    <a:pt x="75" y="186"/>
                  </a:lnTo>
                  <a:lnTo>
                    <a:pt x="73" y="178"/>
                  </a:lnTo>
                  <a:lnTo>
                    <a:pt x="72" y="177"/>
                  </a:lnTo>
                  <a:lnTo>
                    <a:pt x="63" y="160"/>
                  </a:lnTo>
                  <a:lnTo>
                    <a:pt x="55" y="153"/>
                  </a:lnTo>
                  <a:lnTo>
                    <a:pt x="54" y="153"/>
                  </a:lnTo>
                  <a:lnTo>
                    <a:pt x="54" y="151"/>
                  </a:lnTo>
                  <a:lnTo>
                    <a:pt x="52" y="150"/>
                  </a:lnTo>
                  <a:lnTo>
                    <a:pt x="49" y="150"/>
                  </a:lnTo>
                  <a:lnTo>
                    <a:pt x="48" y="150"/>
                  </a:lnTo>
                  <a:lnTo>
                    <a:pt x="46" y="148"/>
                  </a:lnTo>
                  <a:lnTo>
                    <a:pt x="43" y="142"/>
                  </a:lnTo>
                  <a:lnTo>
                    <a:pt x="43" y="139"/>
                  </a:lnTo>
                  <a:lnTo>
                    <a:pt x="38" y="124"/>
                  </a:lnTo>
                  <a:lnTo>
                    <a:pt x="35" y="123"/>
                  </a:lnTo>
                  <a:lnTo>
                    <a:pt x="33" y="121"/>
                  </a:lnTo>
                  <a:lnTo>
                    <a:pt x="33" y="120"/>
                  </a:lnTo>
                  <a:lnTo>
                    <a:pt x="30" y="115"/>
                  </a:lnTo>
                  <a:lnTo>
                    <a:pt x="27" y="108"/>
                  </a:lnTo>
                  <a:lnTo>
                    <a:pt x="26" y="105"/>
                  </a:lnTo>
                  <a:lnTo>
                    <a:pt x="23" y="103"/>
                  </a:lnTo>
                  <a:lnTo>
                    <a:pt x="20" y="99"/>
                  </a:lnTo>
                  <a:lnTo>
                    <a:pt x="18" y="96"/>
                  </a:lnTo>
                  <a:lnTo>
                    <a:pt x="9" y="81"/>
                  </a:lnTo>
                  <a:lnTo>
                    <a:pt x="8" y="79"/>
                  </a:lnTo>
                  <a:lnTo>
                    <a:pt x="3" y="79"/>
                  </a:lnTo>
                  <a:lnTo>
                    <a:pt x="2" y="79"/>
                  </a:lnTo>
                  <a:lnTo>
                    <a:pt x="0" y="81"/>
                  </a:lnTo>
                  <a:lnTo>
                    <a:pt x="3" y="72"/>
                  </a:lnTo>
                  <a:lnTo>
                    <a:pt x="5" y="63"/>
                  </a:lnTo>
                  <a:lnTo>
                    <a:pt x="6" y="60"/>
                  </a:lnTo>
                  <a:lnTo>
                    <a:pt x="6" y="55"/>
                  </a:lnTo>
                  <a:lnTo>
                    <a:pt x="6" y="57"/>
                  </a:lnTo>
                  <a:lnTo>
                    <a:pt x="26" y="60"/>
                  </a:lnTo>
                  <a:lnTo>
                    <a:pt x="30" y="55"/>
                  </a:lnTo>
                  <a:lnTo>
                    <a:pt x="35" y="46"/>
                  </a:lnTo>
                  <a:lnTo>
                    <a:pt x="48" y="43"/>
                  </a:lnTo>
                  <a:lnTo>
                    <a:pt x="49" y="36"/>
                  </a:lnTo>
                  <a:lnTo>
                    <a:pt x="57" y="33"/>
                  </a:lnTo>
                  <a:lnTo>
                    <a:pt x="57" y="31"/>
                  </a:lnTo>
                  <a:lnTo>
                    <a:pt x="39" y="13"/>
                  </a:lnTo>
                  <a:lnTo>
                    <a:pt x="70" y="6"/>
                  </a:lnTo>
                  <a:lnTo>
                    <a:pt x="76" y="0"/>
                  </a:lnTo>
                  <a:lnTo>
                    <a:pt x="139" y="30"/>
                  </a:lnTo>
                  <a:lnTo>
                    <a:pt x="142" y="36"/>
                  </a:lnTo>
                  <a:lnTo>
                    <a:pt x="151" y="36"/>
                  </a:lnTo>
                  <a:lnTo>
                    <a:pt x="151" y="37"/>
                  </a:lnTo>
                  <a:lnTo>
                    <a:pt x="151" y="49"/>
                  </a:lnTo>
                  <a:lnTo>
                    <a:pt x="153" y="49"/>
                  </a:lnTo>
                  <a:lnTo>
                    <a:pt x="171" y="58"/>
                  </a:lnTo>
                  <a:lnTo>
                    <a:pt x="201" y="60"/>
                  </a:lnTo>
                  <a:lnTo>
                    <a:pt x="216" y="64"/>
                  </a:lnTo>
                  <a:lnTo>
                    <a:pt x="217" y="66"/>
                  </a:lnTo>
                  <a:lnTo>
                    <a:pt x="220" y="72"/>
                  </a:lnTo>
                  <a:lnTo>
                    <a:pt x="231" y="72"/>
                  </a:lnTo>
                  <a:lnTo>
                    <a:pt x="238" y="84"/>
                  </a:lnTo>
                  <a:lnTo>
                    <a:pt x="240" y="85"/>
                  </a:lnTo>
                  <a:lnTo>
                    <a:pt x="243" y="90"/>
                  </a:lnTo>
                  <a:lnTo>
                    <a:pt x="246" y="93"/>
                  </a:lnTo>
                  <a:lnTo>
                    <a:pt x="247" y="93"/>
                  </a:lnTo>
                  <a:lnTo>
                    <a:pt x="246" y="93"/>
                  </a:lnTo>
                  <a:lnTo>
                    <a:pt x="246" y="94"/>
                  </a:lnTo>
                  <a:lnTo>
                    <a:pt x="247" y="97"/>
                  </a:lnTo>
                  <a:lnTo>
                    <a:pt x="250" y="99"/>
                  </a:lnTo>
                  <a:lnTo>
                    <a:pt x="258" y="105"/>
                  </a:lnTo>
                  <a:lnTo>
                    <a:pt x="259" y="106"/>
                  </a:lnTo>
                  <a:lnTo>
                    <a:pt x="259" y="109"/>
                  </a:lnTo>
                  <a:lnTo>
                    <a:pt x="261" y="114"/>
                  </a:lnTo>
                  <a:lnTo>
                    <a:pt x="262" y="115"/>
                  </a:lnTo>
                  <a:lnTo>
                    <a:pt x="262" y="117"/>
                  </a:lnTo>
                  <a:lnTo>
                    <a:pt x="261" y="118"/>
                  </a:lnTo>
                  <a:lnTo>
                    <a:pt x="261" y="123"/>
                  </a:lnTo>
                  <a:lnTo>
                    <a:pt x="267" y="130"/>
                  </a:lnTo>
                  <a:lnTo>
                    <a:pt x="268" y="136"/>
                  </a:lnTo>
                  <a:lnTo>
                    <a:pt x="270" y="138"/>
                  </a:lnTo>
                  <a:lnTo>
                    <a:pt x="270" y="139"/>
                  </a:lnTo>
                  <a:lnTo>
                    <a:pt x="271" y="141"/>
                  </a:lnTo>
                  <a:lnTo>
                    <a:pt x="271" y="142"/>
                  </a:lnTo>
                  <a:lnTo>
                    <a:pt x="274" y="147"/>
                  </a:lnTo>
                  <a:lnTo>
                    <a:pt x="276" y="147"/>
                  </a:lnTo>
                  <a:lnTo>
                    <a:pt x="282" y="144"/>
                  </a:lnTo>
                  <a:close/>
                </a:path>
              </a:pathLst>
            </a:custGeom>
            <a:solidFill>
              <a:srgbClr val="999999"/>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46" name="Freeform 1020"/>
            <p:cNvSpPr>
              <a:spLocks/>
            </p:cNvSpPr>
            <p:nvPr/>
          </p:nvSpPr>
          <p:spPr bwMode="auto">
            <a:xfrm>
              <a:off x="3191" y="3220"/>
              <a:ext cx="39" cy="40"/>
            </a:xfrm>
            <a:custGeom>
              <a:avLst/>
              <a:gdLst>
                <a:gd name="T0" fmla="*/ 39 w 39"/>
                <a:gd name="T1" fmla="*/ 16 h 40"/>
                <a:gd name="T2" fmla="*/ 39 w 39"/>
                <a:gd name="T3" fmla="*/ 15 h 40"/>
                <a:gd name="T4" fmla="*/ 39 w 39"/>
                <a:gd name="T5" fmla="*/ 18 h 40"/>
                <a:gd name="T6" fmla="*/ 32 w 39"/>
                <a:gd name="T7" fmla="*/ 31 h 40"/>
                <a:gd name="T8" fmla="*/ 23 w 39"/>
                <a:gd name="T9" fmla="*/ 34 h 40"/>
                <a:gd name="T10" fmla="*/ 20 w 39"/>
                <a:gd name="T11" fmla="*/ 39 h 40"/>
                <a:gd name="T12" fmla="*/ 18 w 39"/>
                <a:gd name="T13" fmla="*/ 40 h 40"/>
                <a:gd name="T14" fmla="*/ 14 w 39"/>
                <a:gd name="T15" fmla="*/ 40 h 40"/>
                <a:gd name="T16" fmla="*/ 5 w 39"/>
                <a:gd name="T17" fmla="*/ 31 h 40"/>
                <a:gd name="T18" fmla="*/ 0 w 39"/>
                <a:gd name="T19" fmla="*/ 24 h 40"/>
                <a:gd name="T20" fmla="*/ 2 w 39"/>
                <a:gd name="T21" fmla="*/ 19 h 40"/>
                <a:gd name="T22" fmla="*/ 14 w 39"/>
                <a:gd name="T23" fmla="*/ 6 h 40"/>
                <a:gd name="T24" fmla="*/ 21 w 39"/>
                <a:gd name="T25" fmla="*/ 1 h 40"/>
                <a:gd name="T26" fmla="*/ 26 w 39"/>
                <a:gd name="T27" fmla="*/ 0 h 40"/>
                <a:gd name="T28" fmla="*/ 30 w 39"/>
                <a:gd name="T29" fmla="*/ 3 h 40"/>
                <a:gd name="T30" fmla="*/ 38 w 39"/>
                <a:gd name="T31" fmla="*/ 13 h 40"/>
                <a:gd name="T32" fmla="*/ 39 w 39"/>
                <a:gd name="T33" fmla="*/ 16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39" y="16"/>
                  </a:moveTo>
                  <a:lnTo>
                    <a:pt x="39" y="15"/>
                  </a:lnTo>
                  <a:lnTo>
                    <a:pt x="39" y="18"/>
                  </a:lnTo>
                  <a:lnTo>
                    <a:pt x="32" y="31"/>
                  </a:lnTo>
                  <a:lnTo>
                    <a:pt x="23" y="34"/>
                  </a:lnTo>
                  <a:lnTo>
                    <a:pt x="20" y="39"/>
                  </a:lnTo>
                  <a:lnTo>
                    <a:pt x="18" y="40"/>
                  </a:lnTo>
                  <a:lnTo>
                    <a:pt x="14" y="40"/>
                  </a:lnTo>
                  <a:lnTo>
                    <a:pt x="5" y="31"/>
                  </a:lnTo>
                  <a:lnTo>
                    <a:pt x="0" y="24"/>
                  </a:lnTo>
                  <a:lnTo>
                    <a:pt x="2" y="19"/>
                  </a:lnTo>
                  <a:lnTo>
                    <a:pt x="14" y="6"/>
                  </a:lnTo>
                  <a:lnTo>
                    <a:pt x="21" y="1"/>
                  </a:lnTo>
                  <a:lnTo>
                    <a:pt x="26" y="0"/>
                  </a:lnTo>
                  <a:lnTo>
                    <a:pt x="30" y="3"/>
                  </a:lnTo>
                  <a:lnTo>
                    <a:pt x="38" y="13"/>
                  </a:lnTo>
                  <a:lnTo>
                    <a:pt x="39" y="1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47" name="Freeform 1021"/>
            <p:cNvSpPr>
              <a:spLocks/>
            </p:cNvSpPr>
            <p:nvPr/>
          </p:nvSpPr>
          <p:spPr bwMode="auto">
            <a:xfrm>
              <a:off x="3280" y="2099"/>
              <a:ext cx="30" cy="12"/>
            </a:xfrm>
            <a:custGeom>
              <a:avLst/>
              <a:gdLst>
                <a:gd name="T0" fmla="*/ 24 w 30"/>
                <a:gd name="T1" fmla="*/ 0 h 12"/>
                <a:gd name="T2" fmla="*/ 21 w 30"/>
                <a:gd name="T3" fmla="*/ 0 h 12"/>
                <a:gd name="T4" fmla="*/ 18 w 30"/>
                <a:gd name="T5" fmla="*/ 0 h 12"/>
                <a:gd name="T6" fmla="*/ 15 w 30"/>
                <a:gd name="T7" fmla="*/ 0 h 12"/>
                <a:gd name="T8" fmla="*/ 12 w 30"/>
                <a:gd name="T9" fmla="*/ 1 h 12"/>
                <a:gd name="T10" fmla="*/ 10 w 30"/>
                <a:gd name="T11" fmla="*/ 1 h 12"/>
                <a:gd name="T12" fmla="*/ 9 w 30"/>
                <a:gd name="T13" fmla="*/ 0 h 12"/>
                <a:gd name="T14" fmla="*/ 0 w 30"/>
                <a:gd name="T15" fmla="*/ 3 h 12"/>
                <a:gd name="T16" fmla="*/ 4 w 30"/>
                <a:gd name="T17" fmla="*/ 9 h 12"/>
                <a:gd name="T18" fmla="*/ 7 w 30"/>
                <a:gd name="T19" fmla="*/ 10 h 12"/>
                <a:gd name="T20" fmla="*/ 13 w 30"/>
                <a:gd name="T21" fmla="*/ 12 h 12"/>
                <a:gd name="T22" fmla="*/ 16 w 30"/>
                <a:gd name="T23" fmla="*/ 9 h 12"/>
                <a:gd name="T24" fmla="*/ 21 w 30"/>
                <a:gd name="T25" fmla="*/ 9 h 12"/>
                <a:gd name="T26" fmla="*/ 25 w 30"/>
                <a:gd name="T27" fmla="*/ 4 h 12"/>
                <a:gd name="T28" fmla="*/ 28 w 30"/>
                <a:gd name="T29" fmla="*/ 4 h 12"/>
                <a:gd name="T30" fmla="*/ 30 w 30"/>
                <a:gd name="T31" fmla="*/ 1 h 12"/>
                <a:gd name="T32" fmla="*/ 30 w 30"/>
                <a:gd name="T33" fmla="*/ 0 h 12"/>
                <a:gd name="T34" fmla="*/ 27 w 30"/>
                <a:gd name="T35" fmla="*/ 0 h 12"/>
                <a:gd name="T36" fmla="*/ 24 w 30"/>
                <a:gd name="T37" fmla="*/ 0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12"/>
                <a:gd name="T59" fmla="*/ 30 w 30"/>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12">
                  <a:moveTo>
                    <a:pt x="24" y="0"/>
                  </a:moveTo>
                  <a:lnTo>
                    <a:pt x="21" y="0"/>
                  </a:lnTo>
                  <a:lnTo>
                    <a:pt x="18" y="0"/>
                  </a:lnTo>
                  <a:lnTo>
                    <a:pt x="15" y="0"/>
                  </a:lnTo>
                  <a:lnTo>
                    <a:pt x="12" y="1"/>
                  </a:lnTo>
                  <a:lnTo>
                    <a:pt x="10" y="1"/>
                  </a:lnTo>
                  <a:lnTo>
                    <a:pt x="9" y="0"/>
                  </a:lnTo>
                  <a:lnTo>
                    <a:pt x="0" y="3"/>
                  </a:lnTo>
                  <a:lnTo>
                    <a:pt x="4" y="9"/>
                  </a:lnTo>
                  <a:lnTo>
                    <a:pt x="7" y="10"/>
                  </a:lnTo>
                  <a:lnTo>
                    <a:pt x="13" y="12"/>
                  </a:lnTo>
                  <a:lnTo>
                    <a:pt x="16" y="9"/>
                  </a:lnTo>
                  <a:lnTo>
                    <a:pt x="21" y="9"/>
                  </a:lnTo>
                  <a:lnTo>
                    <a:pt x="25" y="4"/>
                  </a:lnTo>
                  <a:lnTo>
                    <a:pt x="28" y="4"/>
                  </a:lnTo>
                  <a:lnTo>
                    <a:pt x="30" y="1"/>
                  </a:lnTo>
                  <a:lnTo>
                    <a:pt x="30" y="0"/>
                  </a:lnTo>
                  <a:lnTo>
                    <a:pt x="27" y="0"/>
                  </a:lnTo>
                  <a:lnTo>
                    <a:pt x="24"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48" name="Freeform 1022"/>
            <p:cNvSpPr>
              <a:spLocks/>
            </p:cNvSpPr>
            <p:nvPr/>
          </p:nvSpPr>
          <p:spPr bwMode="auto">
            <a:xfrm>
              <a:off x="3289" y="2087"/>
              <a:ext cx="30" cy="13"/>
            </a:xfrm>
            <a:custGeom>
              <a:avLst/>
              <a:gdLst>
                <a:gd name="T0" fmla="*/ 27 w 30"/>
                <a:gd name="T1" fmla="*/ 6 h 13"/>
                <a:gd name="T2" fmla="*/ 28 w 30"/>
                <a:gd name="T3" fmla="*/ 3 h 13"/>
                <a:gd name="T4" fmla="*/ 30 w 30"/>
                <a:gd name="T5" fmla="*/ 0 h 13"/>
                <a:gd name="T6" fmla="*/ 28 w 30"/>
                <a:gd name="T7" fmla="*/ 0 h 13"/>
                <a:gd name="T8" fmla="*/ 19 w 30"/>
                <a:gd name="T9" fmla="*/ 6 h 13"/>
                <a:gd name="T10" fmla="*/ 4 w 30"/>
                <a:gd name="T11" fmla="*/ 9 h 13"/>
                <a:gd name="T12" fmla="*/ 3 w 30"/>
                <a:gd name="T13" fmla="*/ 7 h 13"/>
                <a:gd name="T14" fmla="*/ 3 w 30"/>
                <a:gd name="T15" fmla="*/ 10 h 13"/>
                <a:gd name="T16" fmla="*/ 0 w 30"/>
                <a:gd name="T17" fmla="*/ 12 h 13"/>
                <a:gd name="T18" fmla="*/ 1 w 30"/>
                <a:gd name="T19" fmla="*/ 13 h 13"/>
                <a:gd name="T20" fmla="*/ 3 w 30"/>
                <a:gd name="T21" fmla="*/ 13 h 13"/>
                <a:gd name="T22" fmla="*/ 6 w 30"/>
                <a:gd name="T23" fmla="*/ 12 h 13"/>
                <a:gd name="T24" fmla="*/ 9 w 30"/>
                <a:gd name="T25" fmla="*/ 12 h 13"/>
                <a:gd name="T26" fmla="*/ 12 w 30"/>
                <a:gd name="T27" fmla="*/ 12 h 13"/>
                <a:gd name="T28" fmla="*/ 15 w 30"/>
                <a:gd name="T29" fmla="*/ 12 h 13"/>
                <a:gd name="T30" fmla="*/ 18 w 30"/>
                <a:gd name="T31" fmla="*/ 12 h 13"/>
                <a:gd name="T32" fmla="*/ 21 w 30"/>
                <a:gd name="T33" fmla="*/ 12 h 13"/>
                <a:gd name="T34" fmla="*/ 24 w 30"/>
                <a:gd name="T35" fmla="*/ 7 h 13"/>
                <a:gd name="T36" fmla="*/ 27 w 30"/>
                <a:gd name="T37" fmla="*/ 6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13"/>
                <a:gd name="T59" fmla="*/ 30 w 30"/>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13">
                  <a:moveTo>
                    <a:pt x="27" y="6"/>
                  </a:moveTo>
                  <a:lnTo>
                    <a:pt x="28" y="3"/>
                  </a:lnTo>
                  <a:lnTo>
                    <a:pt x="30" y="0"/>
                  </a:lnTo>
                  <a:lnTo>
                    <a:pt x="28" y="0"/>
                  </a:lnTo>
                  <a:lnTo>
                    <a:pt x="19" y="6"/>
                  </a:lnTo>
                  <a:lnTo>
                    <a:pt x="4" y="9"/>
                  </a:lnTo>
                  <a:lnTo>
                    <a:pt x="3" y="7"/>
                  </a:lnTo>
                  <a:lnTo>
                    <a:pt x="3" y="10"/>
                  </a:lnTo>
                  <a:lnTo>
                    <a:pt x="0" y="12"/>
                  </a:lnTo>
                  <a:lnTo>
                    <a:pt x="1" y="13"/>
                  </a:lnTo>
                  <a:lnTo>
                    <a:pt x="3" y="13"/>
                  </a:lnTo>
                  <a:lnTo>
                    <a:pt x="6" y="12"/>
                  </a:lnTo>
                  <a:lnTo>
                    <a:pt x="9" y="12"/>
                  </a:lnTo>
                  <a:lnTo>
                    <a:pt x="12" y="12"/>
                  </a:lnTo>
                  <a:lnTo>
                    <a:pt x="15" y="12"/>
                  </a:lnTo>
                  <a:lnTo>
                    <a:pt x="18" y="12"/>
                  </a:lnTo>
                  <a:lnTo>
                    <a:pt x="21" y="12"/>
                  </a:lnTo>
                  <a:lnTo>
                    <a:pt x="24" y="7"/>
                  </a:lnTo>
                  <a:lnTo>
                    <a:pt x="27"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49" name="Freeform 1023"/>
            <p:cNvSpPr>
              <a:spLocks/>
            </p:cNvSpPr>
            <p:nvPr/>
          </p:nvSpPr>
          <p:spPr bwMode="auto">
            <a:xfrm>
              <a:off x="2900" y="1605"/>
              <a:ext cx="4" cy="4"/>
            </a:xfrm>
            <a:custGeom>
              <a:avLst/>
              <a:gdLst>
                <a:gd name="T0" fmla="*/ 0 w 11"/>
                <a:gd name="T1" fmla="*/ 0 h 11"/>
                <a:gd name="T2" fmla="*/ 0 w 11"/>
                <a:gd name="T3" fmla="*/ 0 h 11"/>
                <a:gd name="T4" fmla="*/ 0 w 11"/>
                <a:gd name="T5" fmla="*/ 0 h 11"/>
                <a:gd name="T6" fmla="*/ 0 w 11"/>
                <a:gd name="T7" fmla="*/ 0 h 11"/>
                <a:gd name="T8" fmla="*/ 0 w 11"/>
                <a:gd name="T9" fmla="*/ 0 h 11"/>
                <a:gd name="T10" fmla="*/ 0 w 11"/>
                <a:gd name="T11" fmla="*/ 0 h 11"/>
                <a:gd name="T12" fmla="*/ 0 w 11"/>
                <a:gd name="T13" fmla="*/ 0 h 11"/>
                <a:gd name="T14" fmla="*/ 0 w 11"/>
                <a:gd name="T15" fmla="*/ 0 h 11"/>
                <a:gd name="T16" fmla="*/ 0 w 11"/>
                <a:gd name="T17" fmla="*/ 0 h 11"/>
                <a:gd name="T18" fmla="*/ 0 w 11"/>
                <a:gd name="T19" fmla="*/ 0 h 11"/>
                <a:gd name="T20" fmla="*/ 0 w 11"/>
                <a:gd name="T21" fmla="*/ 0 h 11"/>
                <a:gd name="T22" fmla="*/ 0 w 11"/>
                <a:gd name="T23" fmla="*/ 0 h 11"/>
                <a:gd name="T24" fmla="*/ 0 w 11"/>
                <a:gd name="T25" fmla="*/ 0 h 11"/>
                <a:gd name="T26" fmla="*/ 0 w 11"/>
                <a:gd name="T27" fmla="*/ 0 h 11"/>
                <a:gd name="T28" fmla="*/ 0 w 11"/>
                <a:gd name="T29" fmla="*/ 0 h 11"/>
                <a:gd name="T30" fmla="*/ 0 w 11"/>
                <a:gd name="T31" fmla="*/ 0 h 11"/>
                <a:gd name="T32" fmla="*/ 0 w 11"/>
                <a:gd name="T33" fmla="*/ 0 h 11"/>
                <a:gd name="T34" fmla="*/ 0 w 11"/>
                <a:gd name="T35" fmla="*/ 0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1"/>
                <a:gd name="T56" fmla="*/ 11 w 11"/>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1">
                  <a:moveTo>
                    <a:pt x="0" y="6"/>
                  </a:moveTo>
                  <a:lnTo>
                    <a:pt x="1" y="8"/>
                  </a:lnTo>
                  <a:lnTo>
                    <a:pt x="1" y="10"/>
                  </a:lnTo>
                  <a:lnTo>
                    <a:pt x="2" y="11"/>
                  </a:lnTo>
                  <a:lnTo>
                    <a:pt x="4" y="11"/>
                  </a:lnTo>
                  <a:lnTo>
                    <a:pt x="5" y="11"/>
                  </a:lnTo>
                  <a:lnTo>
                    <a:pt x="7" y="10"/>
                  </a:lnTo>
                  <a:lnTo>
                    <a:pt x="9" y="8"/>
                  </a:lnTo>
                  <a:lnTo>
                    <a:pt x="10" y="6"/>
                  </a:lnTo>
                  <a:lnTo>
                    <a:pt x="11" y="5"/>
                  </a:lnTo>
                  <a:lnTo>
                    <a:pt x="10" y="3"/>
                  </a:lnTo>
                  <a:lnTo>
                    <a:pt x="9" y="2"/>
                  </a:lnTo>
                  <a:lnTo>
                    <a:pt x="7" y="1"/>
                  </a:lnTo>
                  <a:lnTo>
                    <a:pt x="5" y="0"/>
                  </a:lnTo>
                  <a:lnTo>
                    <a:pt x="3" y="1"/>
                  </a:lnTo>
                  <a:lnTo>
                    <a:pt x="1" y="2"/>
                  </a:lnTo>
                  <a:lnTo>
                    <a:pt x="0" y="3"/>
                  </a:lnTo>
                  <a:lnTo>
                    <a:pt x="0" y="6"/>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50" name="Freeform 1024"/>
            <p:cNvSpPr>
              <a:spLocks/>
            </p:cNvSpPr>
            <p:nvPr/>
          </p:nvSpPr>
          <p:spPr bwMode="auto">
            <a:xfrm>
              <a:off x="2768" y="1597"/>
              <a:ext cx="5" cy="5"/>
            </a:xfrm>
            <a:custGeom>
              <a:avLst/>
              <a:gdLst>
                <a:gd name="T0" fmla="*/ 1 w 9"/>
                <a:gd name="T1" fmla="*/ 0 h 11"/>
                <a:gd name="T2" fmla="*/ 1 w 9"/>
                <a:gd name="T3" fmla="*/ 0 h 11"/>
                <a:gd name="T4" fmla="*/ 1 w 9"/>
                <a:gd name="T5" fmla="*/ 0 h 11"/>
                <a:gd name="T6" fmla="*/ 1 w 9"/>
                <a:gd name="T7" fmla="*/ 0 h 11"/>
                <a:gd name="T8" fmla="*/ 1 w 9"/>
                <a:gd name="T9" fmla="*/ 0 h 11"/>
                <a:gd name="T10" fmla="*/ 1 w 9"/>
                <a:gd name="T11" fmla="*/ 0 h 11"/>
                <a:gd name="T12" fmla="*/ 0 w 9"/>
                <a:gd name="T13" fmla="*/ 0 h 11"/>
                <a:gd name="T14" fmla="*/ 1 w 9"/>
                <a:gd name="T15" fmla="*/ 0 h 11"/>
                <a:gd name="T16" fmla="*/ 1 w 9"/>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3" y="10"/>
                  </a:moveTo>
                  <a:lnTo>
                    <a:pt x="5" y="7"/>
                  </a:lnTo>
                  <a:lnTo>
                    <a:pt x="7" y="7"/>
                  </a:lnTo>
                  <a:lnTo>
                    <a:pt x="8" y="7"/>
                  </a:lnTo>
                  <a:lnTo>
                    <a:pt x="9" y="7"/>
                  </a:lnTo>
                  <a:lnTo>
                    <a:pt x="6" y="0"/>
                  </a:lnTo>
                  <a:lnTo>
                    <a:pt x="0" y="1"/>
                  </a:lnTo>
                  <a:lnTo>
                    <a:pt x="1" y="11"/>
                  </a:lnTo>
                  <a:lnTo>
                    <a:pt x="3" y="1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51" name="Freeform 1025"/>
            <p:cNvSpPr>
              <a:spLocks/>
            </p:cNvSpPr>
            <p:nvPr/>
          </p:nvSpPr>
          <p:spPr bwMode="auto">
            <a:xfrm>
              <a:off x="2926" y="1890"/>
              <a:ext cx="11" cy="10"/>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w 23"/>
                <a:gd name="T11" fmla="*/ 0 h 23"/>
                <a:gd name="T12" fmla="*/ 0 w 23"/>
                <a:gd name="T13" fmla="*/ 0 h 23"/>
                <a:gd name="T14" fmla="*/ 0 w 23"/>
                <a:gd name="T15" fmla="*/ 0 h 23"/>
                <a:gd name="T16" fmla="*/ 0 w 23"/>
                <a:gd name="T17" fmla="*/ 0 h 23"/>
                <a:gd name="T18" fmla="*/ 0 w 23"/>
                <a:gd name="T19" fmla="*/ 0 h 23"/>
                <a:gd name="T20" fmla="*/ 0 w 23"/>
                <a:gd name="T21" fmla="*/ 0 h 23"/>
                <a:gd name="T22" fmla="*/ 0 w 23"/>
                <a:gd name="T23" fmla="*/ 0 h 23"/>
                <a:gd name="T24" fmla="*/ 0 w 23"/>
                <a:gd name="T25" fmla="*/ 0 h 23"/>
                <a:gd name="T26" fmla="*/ 0 w 23"/>
                <a:gd name="T27" fmla="*/ 0 h 23"/>
                <a:gd name="T28" fmla="*/ 0 w 23"/>
                <a:gd name="T29" fmla="*/ 0 h 23"/>
                <a:gd name="T30" fmla="*/ 0 w 23"/>
                <a:gd name="T31" fmla="*/ 0 h 23"/>
                <a:gd name="T32" fmla="*/ 0 w 23"/>
                <a:gd name="T33" fmla="*/ 0 h 23"/>
                <a:gd name="T34" fmla="*/ 0 w 23"/>
                <a:gd name="T35" fmla="*/ 0 h 23"/>
                <a:gd name="T36" fmla="*/ 0 w 23"/>
                <a:gd name="T37" fmla="*/ 0 h 23"/>
                <a:gd name="T38" fmla="*/ 0 w 23"/>
                <a:gd name="T39" fmla="*/ 0 h 23"/>
                <a:gd name="T40" fmla="*/ 0 w 23"/>
                <a:gd name="T41" fmla="*/ 0 h 23"/>
                <a:gd name="T42" fmla="*/ 0 w 23"/>
                <a:gd name="T43" fmla="*/ 0 h 23"/>
                <a:gd name="T44" fmla="*/ 0 w 23"/>
                <a:gd name="T45" fmla="*/ 0 h 23"/>
                <a:gd name="T46" fmla="*/ 0 w 23"/>
                <a:gd name="T47" fmla="*/ 0 h 23"/>
                <a:gd name="T48" fmla="*/ 0 w 23"/>
                <a:gd name="T49" fmla="*/ 0 h 23"/>
                <a:gd name="T50" fmla="*/ 0 w 23"/>
                <a:gd name="T51" fmla="*/ 0 h 23"/>
                <a:gd name="T52" fmla="*/ 0 w 23"/>
                <a:gd name="T53" fmla="*/ 0 h 23"/>
                <a:gd name="T54" fmla="*/ 0 w 23"/>
                <a:gd name="T55" fmla="*/ 0 h 23"/>
                <a:gd name="T56" fmla="*/ 0 w 23"/>
                <a:gd name="T57" fmla="*/ 0 h 23"/>
                <a:gd name="T58" fmla="*/ 0 w 23"/>
                <a:gd name="T59" fmla="*/ 0 h 23"/>
                <a:gd name="T60" fmla="*/ 0 w 23"/>
                <a:gd name="T61" fmla="*/ 0 h 23"/>
                <a:gd name="T62" fmla="*/ 0 w 23"/>
                <a:gd name="T63" fmla="*/ 0 h 23"/>
                <a:gd name="T64" fmla="*/ 0 w 23"/>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23"/>
                <a:gd name="T101" fmla="*/ 23 w 23"/>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23">
                  <a:moveTo>
                    <a:pt x="0" y="0"/>
                  </a:moveTo>
                  <a:lnTo>
                    <a:pt x="0" y="1"/>
                  </a:lnTo>
                  <a:lnTo>
                    <a:pt x="0" y="4"/>
                  </a:lnTo>
                  <a:lnTo>
                    <a:pt x="0" y="6"/>
                  </a:lnTo>
                  <a:lnTo>
                    <a:pt x="0" y="7"/>
                  </a:lnTo>
                  <a:lnTo>
                    <a:pt x="1" y="8"/>
                  </a:lnTo>
                  <a:lnTo>
                    <a:pt x="3" y="8"/>
                  </a:lnTo>
                  <a:lnTo>
                    <a:pt x="8" y="9"/>
                  </a:lnTo>
                  <a:lnTo>
                    <a:pt x="8" y="14"/>
                  </a:lnTo>
                  <a:lnTo>
                    <a:pt x="8" y="16"/>
                  </a:lnTo>
                  <a:lnTo>
                    <a:pt x="8" y="18"/>
                  </a:lnTo>
                  <a:lnTo>
                    <a:pt x="11" y="20"/>
                  </a:lnTo>
                  <a:lnTo>
                    <a:pt x="14" y="20"/>
                  </a:lnTo>
                  <a:lnTo>
                    <a:pt x="14" y="22"/>
                  </a:lnTo>
                  <a:lnTo>
                    <a:pt x="17" y="23"/>
                  </a:lnTo>
                  <a:lnTo>
                    <a:pt x="19" y="23"/>
                  </a:lnTo>
                  <a:lnTo>
                    <a:pt x="22" y="23"/>
                  </a:lnTo>
                  <a:lnTo>
                    <a:pt x="23" y="23"/>
                  </a:lnTo>
                  <a:lnTo>
                    <a:pt x="23" y="22"/>
                  </a:lnTo>
                  <a:lnTo>
                    <a:pt x="23" y="19"/>
                  </a:lnTo>
                  <a:lnTo>
                    <a:pt x="23" y="18"/>
                  </a:lnTo>
                  <a:lnTo>
                    <a:pt x="22" y="15"/>
                  </a:lnTo>
                  <a:lnTo>
                    <a:pt x="17" y="13"/>
                  </a:lnTo>
                  <a:lnTo>
                    <a:pt x="12" y="11"/>
                  </a:lnTo>
                  <a:lnTo>
                    <a:pt x="11" y="9"/>
                  </a:lnTo>
                  <a:lnTo>
                    <a:pt x="10" y="7"/>
                  </a:lnTo>
                  <a:lnTo>
                    <a:pt x="8" y="5"/>
                  </a:lnTo>
                  <a:lnTo>
                    <a:pt x="5" y="3"/>
                  </a:lnTo>
                  <a:lnTo>
                    <a:pt x="5" y="0"/>
                  </a:lnTo>
                  <a:lnTo>
                    <a:pt x="4" y="0"/>
                  </a:lnTo>
                  <a:lnTo>
                    <a:pt x="2" y="0"/>
                  </a:lnTo>
                  <a:lnTo>
                    <a:pt x="1" y="0"/>
                  </a:lnTo>
                  <a:lnTo>
                    <a:pt x="0" y="0"/>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sp>
          <p:nvSpPr>
            <p:cNvPr id="2252" name="Freeform 1026"/>
            <p:cNvSpPr>
              <a:spLocks/>
            </p:cNvSpPr>
            <p:nvPr/>
          </p:nvSpPr>
          <p:spPr bwMode="auto">
            <a:xfrm>
              <a:off x="2843" y="1482"/>
              <a:ext cx="7" cy="11"/>
            </a:xfrm>
            <a:custGeom>
              <a:avLst/>
              <a:gdLst>
                <a:gd name="T0" fmla="*/ 1 w 12"/>
                <a:gd name="T1" fmla="*/ 0 h 24"/>
                <a:gd name="T2" fmla="*/ 1 w 12"/>
                <a:gd name="T3" fmla="*/ 0 h 24"/>
                <a:gd name="T4" fmla="*/ 1 w 12"/>
                <a:gd name="T5" fmla="*/ 0 h 24"/>
                <a:gd name="T6" fmla="*/ 1 w 12"/>
                <a:gd name="T7" fmla="*/ 0 h 24"/>
                <a:gd name="T8" fmla="*/ 1 w 12"/>
                <a:gd name="T9" fmla="*/ 0 h 24"/>
                <a:gd name="T10" fmla="*/ 1 w 12"/>
                <a:gd name="T11" fmla="*/ 0 h 24"/>
                <a:gd name="T12" fmla="*/ 1 w 12"/>
                <a:gd name="T13" fmla="*/ 0 h 24"/>
                <a:gd name="T14" fmla="*/ 1 w 12"/>
                <a:gd name="T15" fmla="*/ 0 h 24"/>
                <a:gd name="T16" fmla="*/ 1 w 12"/>
                <a:gd name="T17" fmla="*/ 0 h 24"/>
                <a:gd name="T18" fmla="*/ 1 w 12"/>
                <a:gd name="T19" fmla="*/ 0 h 24"/>
                <a:gd name="T20" fmla="*/ 1 w 12"/>
                <a:gd name="T21" fmla="*/ 0 h 24"/>
                <a:gd name="T22" fmla="*/ 1 w 12"/>
                <a:gd name="T23" fmla="*/ 0 h 24"/>
                <a:gd name="T24" fmla="*/ 1 w 12"/>
                <a:gd name="T25" fmla="*/ 0 h 24"/>
                <a:gd name="T26" fmla="*/ 1 w 12"/>
                <a:gd name="T27" fmla="*/ 0 h 24"/>
                <a:gd name="T28" fmla="*/ 1 w 12"/>
                <a:gd name="T29" fmla="*/ 0 h 24"/>
                <a:gd name="T30" fmla="*/ 1 w 12"/>
                <a:gd name="T31" fmla="*/ 0 h 24"/>
                <a:gd name="T32" fmla="*/ 1 w 12"/>
                <a:gd name="T33" fmla="*/ 0 h 24"/>
                <a:gd name="T34" fmla="*/ 1 w 12"/>
                <a:gd name="T35" fmla="*/ 0 h 24"/>
                <a:gd name="T36" fmla="*/ 1 w 12"/>
                <a:gd name="T37" fmla="*/ 0 h 24"/>
                <a:gd name="T38" fmla="*/ 1 w 12"/>
                <a:gd name="T39" fmla="*/ 0 h 24"/>
                <a:gd name="T40" fmla="*/ 1 w 12"/>
                <a:gd name="T41" fmla="*/ 0 h 24"/>
                <a:gd name="T42" fmla="*/ 1 w 12"/>
                <a:gd name="T43" fmla="*/ 0 h 24"/>
                <a:gd name="T44" fmla="*/ 0 w 12"/>
                <a:gd name="T45" fmla="*/ 0 h 24"/>
                <a:gd name="T46" fmla="*/ 0 w 12"/>
                <a:gd name="T47" fmla="*/ 0 h 24"/>
                <a:gd name="T48" fmla="*/ 1 w 12"/>
                <a:gd name="T49" fmla="*/ 0 h 24"/>
                <a:gd name="T50" fmla="*/ 1 w 12"/>
                <a:gd name="T51" fmla="*/ 0 h 24"/>
                <a:gd name="T52" fmla="*/ 1 w 12"/>
                <a:gd name="T53" fmla="*/ 0 h 24"/>
                <a:gd name="T54" fmla="*/ 1 w 12"/>
                <a:gd name="T55" fmla="*/ 0 h 24"/>
                <a:gd name="T56" fmla="*/ 1 w 12"/>
                <a:gd name="T57" fmla="*/ 0 h 24"/>
                <a:gd name="T58" fmla="*/ 1 w 12"/>
                <a:gd name="T59" fmla="*/ 0 h 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
                <a:gd name="T91" fmla="*/ 0 h 24"/>
                <a:gd name="T92" fmla="*/ 12 w 12"/>
                <a:gd name="T93" fmla="*/ 24 h 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 h="24">
                  <a:moveTo>
                    <a:pt x="9" y="24"/>
                  </a:moveTo>
                  <a:lnTo>
                    <a:pt x="10" y="23"/>
                  </a:lnTo>
                  <a:lnTo>
                    <a:pt x="11" y="21"/>
                  </a:lnTo>
                  <a:lnTo>
                    <a:pt x="11" y="19"/>
                  </a:lnTo>
                  <a:lnTo>
                    <a:pt x="10" y="17"/>
                  </a:lnTo>
                  <a:lnTo>
                    <a:pt x="10" y="16"/>
                  </a:lnTo>
                  <a:lnTo>
                    <a:pt x="9" y="14"/>
                  </a:lnTo>
                  <a:lnTo>
                    <a:pt x="10" y="13"/>
                  </a:lnTo>
                  <a:lnTo>
                    <a:pt x="11" y="11"/>
                  </a:lnTo>
                  <a:lnTo>
                    <a:pt x="11" y="9"/>
                  </a:lnTo>
                  <a:lnTo>
                    <a:pt x="12" y="8"/>
                  </a:lnTo>
                  <a:lnTo>
                    <a:pt x="11" y="5"/>
                  </a:lnTo>
                  <a:lnTo>
                    <a:pt x="10" y="4"/>
                  </a:lnTo>
                  <a:lnTo>
                    <a:pt x="9" y="2"/>
                  </a:lnTo>
                  <a:lnTo>
                    <a:pt x="7" y="0"/>
                  </a:lnTo>
                  <a:lnTo>
                    <a:pt x="5" y="5"/>
                  </a:lnTo>
                  <a:lnTo>
                    <a:pt x="4" y="9"/>
                  </a:lnTo>
                  <a:lnTo>
                    <a:pt x="3" y="12"/>
                  </a:lnTo>
                  <a:lnTo>
                    <a:pt x="3" y="14"/>
                  </a:lnTo>
                  <a:lnTo>
                    <a:pt x="2" y="17"/>
                  </a:lnTo>
                  <a:lnTo>
                    <a:pt x="2" y="18"/>
                  </a:lnTo>
                  <a:lnTo>
                    <a:pt x="1" y="19"/>
                  </a:lnTo>
                  <a:lnTo>
                    <a:pt x="0" y="20"/>
                  </a:lnTo>
                  <a:lnTo>
                    <a:pt x="0" y="21"/>
                  </a:lnTo>
                  <a:lnTo>
                    <a:pt x="1" y="22"/>
                  </a:lnTo>
                  <a:lnTo>
                    <a:pt x="3" y="22"/>
                  </a:lnTo>
                  <a:lnTo>
                    <a:pt x="4" y="22"/>
                  </a:lnTo>
                  <a:lnTo>
                    <a:pt x="6" y="23"/>
                  </a:lnTo>
                  <a:lnTo>
                    <a:pt x="8" y="24"/>
                  </a:lnTo>
                  <a:lnTo>
                    <a:pt x="9" y="24"/>
                  </a:lnTo>
                  <a:close/>
                </a:path>
              </a:pathLst>
            </a:custGeom>
            <a:solidFill>
              <a:srgbClr val="C0C0C0"/>
            </a:solidFill>
            <a:ln w="1905">
              <a:noFill/>
              <a:round/>
              <a:headEnd/>
              <a:tailEnd/>
            </a:ln>
          </p:spPr>
          <p:txBody>
            <a:bodyPr/>
            <a:lstStyle/>
            <a:p>
              <a:pPr algn="ctr" eaLnBrk="0" fontAlgn="base" hangingPunct="0">
                <a:spcBef>
                  <a:spcPct val="0"/>
                </a:spcBef>
                <a:spcAft>
                  <a:spcPct val="0"/>
                </a:spcAft>
              </a:pPr>
              <a:endParaRPr lang="en-GB" sz="2000">
                <a:solidFill>
                  <a:srgbClr val="000000"/>
                </a:solidFill>
              </a:endParaRPr>
            </a:p>
          </p:txBody>
        </p:sp>
      </p:grpSp>
      <p:grpSp>
        <p:nvGrpSpPr>
          <p:cNvPr id="3" name="Group 1027"/>
          <p:cNvGrpSpPr>
            <a:grpSpLocks/>
          </p:cNvGrpSpPr>
          <p:nvPr/>
        </p:nvGrpSpPr>
        <p:grpSpPr bwMode="auto">
          <a:xfrm>
            <a:off x="984250" y="2093913"/>
            <a:ext cx="7988300" cy="3525837"/>
            <a:chOff x="620" y="1319"/>
            <a:chExt cx="5032" cy="2221"/>
          </a:xfrm>
        </p:grpSpPr>
        <p:sp>
          <p:nvSpPr>
            <p:cNvPr id="692228" name="Oval 1028"/>
            <p:cNvSpPr>
              <a:spLocks noChangeArrowheads="1"/>
            </p:cNvSpPr>
            <p:nvPr/>
          </p:nvSpPr>
          <p:spPr bwMode="auto">
            <a:xfrm>
              <a:off x="3232" y="3194"/>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29" name="Oval 1029"/>
            <p:cNvSpPr>
              <a:spLocks noChangeArrowheads="1"/>
            </p:cNvSpPr>
            <p:nvPr/>
          </p:nvSpPr>
          <p:spPr bwMode="auto">
            <a:xfrm>
              <a:off x="4069" y="2577"/>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30" name="Oval 1030"/>
            <p:cNvSpPr>
              <a:spLocks noChangeArrowheads="1"/>
            </p:cNvSpPr>
            <p:nvPr/>
          </p:nvSpPr>
          <p:spPr bwMode="auto">
            <a:xfrm>
              <a:off x="4233" y="2323"/>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31" name="Oval 1031"/>
            <p:cNvSpPr>
              <a:spLocks noChangeArrowheads="1"/>
            </p:cNvSpPr>
            <p:nvPr/>
          </p:nvSpPr>
          <p:spPr bwMode="auto">
            <a:xfrm>
              <a:off x="4731" y="2415"/>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32" name="Oval 1032"/>
            <p:cNvSpPr>
              <a:spLocks noChangeArrowheads="1"/>
            </p:cNvSpPr>
            <p:nvPr/>
          </p:nvSpPr>
          <p:spPr bwMode="auto">
            <a:xfrm>
              <a:off x="3518" y="2200"/>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33" name="Oval 1033"/>
            <p:cNvSpPr>
              <a:spLocks noChangeArrowheads="1"/>
            </p:cNvSpPr>
            <p:nvPr/>
          </p:nvSpPr>
          <p:spPr bwMode="auto">
            <a:xfrm>
              <a:off x="3550" y="2055"/>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34" name="Oval 1034"/>
            <p:cNvSpPr>
              <a:spLocks noChangeArrowheads="1"/>
            </p:cNvSpPr>
            <p:nvPr/>
          </p:nvSpPr>
          <p:spPr bwMode="auto">
            <a:xfrm>
              <a:off x="2448" y="2475"/>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35" name="Oval 1035"/>
            <p:cNvSpPr>
              <a:spLocks noChangeArrowheads="1"/>
            </p:cNvSpPr>
            <p:nvPr/>
          </p:nvSpPr>
          <p:spPr bwMode="auto">
            <a:xfrm>
              <a:off x="3336" y="2713"/>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36" name="Oval 1036"/>
            <p:cNvSpPr>
              <a:spLocks noChangeArrowheads="1"/>
            </p:cNvSpPr>
            <p:nvPr/>
          </p:nvSpPr>
          <p:spPr bwMode="auto">
            <a:xfrm>
              <a:off x="3043" y="3315"/>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37" name="Oval 1037"/>
            <p:cNvSpPr>
              <a:spLocks noChangeArrowheads="1"/>
            </p:cNvSpPr>
            <p:nvPr/>
          </p:nvSpPr>
          <p:spPr bwMode="auto">
            <a:xfrm>
              <a:off x="3395" y="2341"/>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38" name="Oval 1038"/>
            <p:cNvSpPr>
              <a:spLocks noChangeArrowheads="1"/>
            </p:cNvSpPr>
            <p:nvPr/>
          </p:nvSpPr>
          <p:spPr bwMode="auto">
            <a:xfrm>
              <a:off x="2736" y="2593"/>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39" name="Oval 1039"/>
            <p:cNvSpPr>
              <a:spLocks noChangeArrowheads="1"/>
            </p:cNvSpPr>
            <p:nvPr/>
          </p:nvSpPr>
          <p:spPr bwMode="auto">
            <a:xfrm>
              <a:off x="2878" y="2730"/>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40" name="Oval 1040"/>
            <p:cNvSpPr>
              <a:spLocks noChangeArrowheads="1"/>
            </p:cNvSpPr>
            <p:nvPr/>
          </p:nvSpPr>
          <p:spPr bwMode="auto">
            <a:xfrm>
              <a:off x="3835" y="2264"/>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41" name="Oval 1041"/>
            <p:cNvSpPr>
              <a:spLocks noChangeArrowheads="1"/>
            </p:cNvSpPr>
            <p:nvPr/>
          </p:nvSpPr>
          <p:spPr bwMode="auto">
            <a:xfrm>
              <a:off x="3655" y="2296"/>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42" name="Oval 1042"/>
            <p:cNvSpPr>
              <a:spLocks noChangeArrowheads="1"/>
            </p:cNvSpPr>
            <p:nvPr/>
          </p:nvSpPr>
          <p:spPr bwMode="auto">
            <a:xfrm>
              <a:off x="3649" y="2272"/>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43" name="Oval 1043"/>
            <p:cNvSpPr>
              <a:spLocks noChangeArrowheads="1"/>
            </p:cNvSpPr>
            <p:nvPr/>
          </p:nvSpPr>
          <p:spPr bwMode="auto">
            <a:xfrm>
              <a:off x="3218" y="2161"/>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44" name="Oval 1044"/>
            <p:cNvSpPr>
              <a:spLocks noChangeArrowheads="1"/>
            </p:cNvSpPr>
            <p:nvPr/>
          </p:nvSpPr>
          <p:spPr bwMode="auto">
            <a:xfrm>
              <a:off x="3249" y="2183"/>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45" name="Oval 1045"/>
            <p:cNvSpPr>
              <a:spLocks noChangeArrowheads="1"/>
            </p:cNvSpPr>
            <p:nvPr/>
          </p:nvSpPr>
          <p:spPr bwMode="auto">
            <a:xfrm>
              <a:off x="3212" y="2185"/>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46" name="Oval 1046"/>
            <p:cNvSpPr>
              <a:spLocks noChangeArrowheads="1"/>
            </p:cNvSpPr>
            <p:nvPr/>
          </p:nvSpPr>
          <p:spPr bwMode="auto">
            <a:xfrm>
              <a:off x="4499" y="2818"/>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47" name="Oval 1047"/>
            <p:cNvSpPr>
              <a:spLocks noChangeArrowheads="1"/>
            </p:cNvSpPr>
            <p:nvPr/>
          </p:nvSpPr>
          <p:spPr bwMode="auto">
            <a:xfrm>
              <a:off x="4463" y="2680"/>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48" name="Oval 1048"/>
            <p:cNvSpPr>
              <a:spLocks noChangeArrowheads="1"/>
            </p:cNvSpPr>
            <p:nvPr/>
          </p:nvSpPr>
          <p:spPr bwMode="auto">
            <a:xfrm>
              <a:off x="4752" y="2487"/>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49" name="Oval 1049"/>
            <p:cNvSpPr>
              <a:spLocks noChangeArrowheads="1"/>
            </p:cNvSpPr>
            <p:nvPr/>
          </p:nvSpPr>
          <p:spPr bwMode="auto">
            <a:xfrm>
              <a:off x="4404" y="2467"/>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50" name="Oval 1050"/>
            <p:cNvSpPr>
              <a:spLocks noChangeArrowheads="1"/>
            </p:cNvSpPr>
            <p:nvPr/>
          </p:nvSpPr>
          <p:spPr bwMode="auto">
            <a:xfrm>
              <a:off x="4515" y="2533"/>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51" name="Oval 1051"/>
            <p:cNvSpPr>
              <a:spLocks noChangeArrowheads="1"/>
            </p:cNvSpPr>
            <p:nvPr/>
          </p:nvSpPr>
          <p:spPr bwMode="auto">
            <a:xfrm>
              <a:off x="4404" y="2617"/>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52" name="Oval 1052"/>
            <p:cNvSpPr>
              <a:spLocks noChangeArrowheads="1"/>
            </p:cNvSpPr>
            <p:nvPr/>
          </p:nvSpPr>
          <p:spPr bwMode="auto">
            <a:xfrm>
              <a:off x="4162" y="2307"/>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53" name="Oval 1053"/>
            <p:cNvSpPr>
              <a:spLocks noChangeArrowheads="1"/>
            </p:cNvSpPr>
            <p:nvPr/>
          </p:nvSpPr>
          <p:spPr bwMode="auto">
            <a:xfrm>
              <a:off x="4047" y="2457"/>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54" name="Oval 1054"/>
            <p:cNvSpPr>
              <a:spLocks noChangeArrowheads="1"/>
            </p:cNvSpPr>
            <p:nvPr/>
          </p:nvSpPr>
          <p:spPr bwMode="auto">
            <a:xfrm>
              <a:off x="3969" y="2493"/>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55" name="Oval 1055"/>
            <p:cNvSpPr>
              <a:spLocks noChangeArrowheads="1"/>
            </p:cNvSpPr>
            <p:nvPr/>
          </p:nvSpPr>
          <p:spPr bwMode="auto">
            <a:xfrm>
              <a:off x="4028" y="2424"/>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56" name="Oval 1056"/>
            <p:cNvSpPr>
              <a:spLocks noChangeArrowheads="1"/>
            </p:cNvSpPr>
            <p:nvPr/>
          </p:nvSpPr>
          <p:spPr bwMode="auto">
            <a:xfrm>
              <a:off x="4010" y="2347"/>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57" name="Oval 1057"/>
            <p:cNvSpPr>
              <a:spLocks noChangeArrowheads="1"/>
            </p:cNvSpPr>
            <p:nvPr/>
          </p:nvSpPr>
          <p:spPr bwMode="auto">
            <a:xfrm>
              <a:off x="4030" y="2195"/>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58" name="Oval 1058"/>
            <p:cNvSpPr>
              <a:spLocks noChangeArrowheads="1"/>
            </p:cNvSpPr>
            <p:nvPr/>
          </p:nvSpPr>
          <p:spPr bwMode="auto">
            <a:xfrm>
              <a:off x="4945" y="1913"/>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59" name="Oval 1059"/>
            <p:cNvSpPr>
              <a:spLocks noChangeArrowheads="1"/>
            </p:cNvSpPr>
            <p:nvPr/>
          </p:nvSpPr>
          <p:spPr bwMode="auto">
            <a:xfrm>
              <a:off x="5003" y="2094"/>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60" name="Oval 1060"/>
            <p:cNvSpPr>
              <a:spLocks noChangeArrowheads="1"/>
            </p:cNvSpPr>
            <p:nvPr/>
          </p:nvSpPr>
          <p:spPr bwMode="auto">
            <a:xfrm>
              <a:off x="5065" y="2059"/>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61" name="Oval 1061"/>
            <p:cNvSpPr>
              <a:spLocks noChangeArrowheads="1"/>
            </p:cNvSpPr>
            <p:nvPr/>
          </p:nvSpPr>
          <p:spPr bwMode="auto">
            <a:xfrm>
              <a:off x="4848" y="2081"/>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62" name="Oval 1062"/>
            <p:cNvSpPr>
              <a:spLocks noChangeArrowheads="1"/>
            </p:cNvSpPr>
            <p:nvPr/>
          </p:nvSpPr>
          <p:spPr bwMode="auto">
            <a:xfrm>
              <a:off x="1991" y="3088"/>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63" name="Oval 1063"/>
            <p:cNvSpPr>
              <a:spLocks noChangeArrowheads="1"/>
            </p:cNvSpPr>
            <p:nvPr/>
          </p:nvSpPr>
          <p:spPr bwMode="auto">
            <a:xfrm>
              <a:off x="1409" y="2863"/>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64" name="Oval 1064"/>
            <p:cNvSpPr>
              <a:spLocks noChangeArrowheads="1"/>
            </p:cNvSpPr>
            <p:nvPr/>
          </p:nvSpPr>
          <p:spPr bwMode="auto">
            <a:xfrm>
              <a:off x="1519" y="3270"/>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65" name="Oval 1065"/>
            <p:cNvSpPr>
              <a:spLocks noChangeArrowheads="1"/>
            </p:cNvSpPr>
            <p:nvPr/>
          </p:nvSpPr>
          <p:spPr bwMode="auto">
            <a:xfrm>
              <a:off x="1497" y="3373"/>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66" name="Oval 1066"/>
            <p:cNvSpPr>
              <a:spLocks noChangeArrowheads="1"/>
            </p:cNvSpPr>
            <p:nvPr/>
          </p:nvSpPr>
          <p:spPr bwMode="auto">
            <a:xfrm>
              <a:off x="1731" y="3296"/>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67" name="Oval 1067"/>
            <p:cNvSpPr>
              <a:spLocks noChangeArrowheads="1"/>
            </p:cNvSpPr>
            <p:nvPr/>
          </p:nvSpPr>
          <p:spPr bwMode="auto">
            <a:xfrm>
              <a:off x="2016" y="2863"/>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68" name="Oval 1068"/>
            <p:cNvSpPr>
              <a:spLocks noChangeArrowheads="1"/>
            </p:cNvSpPr>
            <p:nvPr/>
          </p:nvSpPr>
          <p:spPr bwMode="auto">
            <a:xfrm>
              <a:off x="1781" y="2613"/>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69" name="Oval 1069"/>
            <p:cNvSpPr>
              <a:spLocks noChangeArrowheads="1"/>
            </p:cNvSpPr>
            <p:nvPr/>
          </p:nvSpPr>
          <p:spPr bwMode="auto">
            <a:xfrm>
              <a:off x="1478" y="2651"/>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70" name="Oval 1070"/>
            <p:cNvSpPr>
              <a:spLocks noChangeArrowheads="1"/>
            </p:cNvSpPr>
            <p:nvPr/>
          </p:nvSpPr>
          <p:spPr bwMode="auto">
            <a:xfrm>
              <a:off x="1577" y="2536"/>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71" name="Oval 1071"/>
            <p:cNvSpPr>
              <a:spLocks noChangeArrowheads="1"/>
            </p:cNvSpPr>
            <p:nvPr/>
          </p:nvSpPr>
          <p:spPr bwMode="auto">
            <a:xfrm>
              <a:off x="1170" y="2161"/>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72" name="Oval 1072"/>
            <p:cNvSpPr>
              <a:spLocks noChangeArrowheads="1"/>
            </p:cNvSpPr>
            <p:nvPr/>
          </p:nvSpPr>
          <p:spPr bwMode="auto">
            <a:xfrm>
              <a:off x="1208" y="2451"/>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73" name="Oval 1073"/>
            <p:cNvSpPr>
              <a:spLocks noChangeArrowheads="1"/>
            </p:cNvSpPr>
            <p:nvPr/>
          </p:nvSpPr>
          <p:spPr bwMode="auto">
            <a:xfrm>
              <a:off x="1100" y="2379"/>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74" name="Oval 1074"/>
            <p:cNvSpPr>
              <a:spLocks noChangeArrowheads="1"/>
            </p:cNvSpPr>
            <p:nvPr/>
          </p:nvSpPr>
          <p:spPr bwMode="auto">
            <a:xfrm>
              <a:off x="1018" y="2369"/>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75" name="Oval 1075"/>
            <p:cNvSpPr>
              <a:spLocks noChangeArrowheads="1"/>
            </p:cNvSpPr>
            <p:nvPr/>
          </p:nvSpPr>
          <p:spPr bwMode="auto">
            <a:xfrm>
              <a:off x="1365" y="2256"/>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76" name="Oval 1076"/>
            <p:cNvSpPr>
              <a:spLocks noChangeArrowheads="1"/>
            </p:cNvSpPr>
            <p:nvPr/>
          </p:nvSpPr>
          <p:spPr bwMode="auto">
            <a:xfrm>
              <a:off x="1604" y="2396"/>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77" name="Oval 1077"/>
            <p:cNvSpPr>
              <a:spLocks noChangeArrowheads="1"/>
            </p:cNvSpPr>
            <p:nvPr/>
          </p:nvSpPr>
          <p:spPr bwMode="auto">
            <a:xfrm>
              <a:off x="1429" y="1994"/>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78" name="Oval 1078"/>
            <p:cNvSpPr>
              <a:spLocks noChangeArrowheads="1"/>
            </p:cNvSpPr>
            <p:nvPr/>
          </p:nvSpPr>
          <p:spPr bwMode="auto">
            <a:xfrm>
              <a:off x="1455" y="1988"/>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79" name="Oval 1079"/>
            <p:cNvSpPr>
              <a:spLocks noChangeArrowheads="1"/>
            </p:cNvSpPr>
            <p:nvPr/>
          </p:nvSpPr>
          <p:spPr bwMode="auto">
            <a:xfrm>
              <a:off x="1465" y="1872"/>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80" name="Oval 1080"/>
            <p:cNvSpPr>
              <a:spLocks noChangeArrowheads="1"/>
            </p:cNvSpPr>
            <p:nvPr/>
          </p:nvSpPr>
          <p:spPr bwMode="auto">
            <a:xfrm>
              <a:off x="1518" y="1825"/>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81" name="Oval 1081"/>
            <p:cNvSpPr>
              <a:spLocks noChangeArrowheads="1"/>
            </p:cNvSpPr>
            <p:nvPr/>
          </p:nvSpPr>
          <p:spPr bwMode="auto">
            <a:xfrm>
              <a:off x="1972" y="2952"/>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82" name="Oval 1082"/>
            <p:cNvSpPr>
              <a:spLocks noChangeArrowheads="1"/>
            </p:cNvSpPr>
            <p:nvPr/>
          </p:nvSpPr>
          <p:spPr bwMode="auto">
            <a:xfrm>
              <a:off x="1791" y="2816"/>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83" name="Oval 1083"/>
            <p:cNvSpPr>
              <a:spLocks noChangeArrowheads="1"/>
            </p:cNvSpPr>
            <p:nvPr/>
          </p:nvSpPr>
          <p:spPr bwMode="auto">
            <a:xfrm>
              <a:off x="1789" y="2750"/>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84" name="Oval 1084"/>
            <p:cNvSpPr>
              <a:spLocks noChangeArrowheads="1"/>
            </p:cNvSpPr>
            <p:nvPr/>
          </p:nvSpPr>
          <p:spPr bwMode="auto">
            <a:xfrm>
              <a:off x="652" y="1764"/>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85" name="Oval 1085"/>
            <p:cNvSpPr>
              <a:spLocks noChangeArrowheads="1"/>
            </p:cNvSpPr>
            <p:nvPr/>
          </p:nvSpPr>
          <p:spPr bwMode="auto">
            <a:xfrm>
              <a:off x="739" y="2108"/>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86" name="Oval 1086"/>
            <p:cNvSpPr>
              <a:spLocks noChangeArrowheads="1"/>
            </p:cNvSpPr>
            <p:nvPr/>
          </p:nvSpPr>
          <p:spPr bwMode="auto">
            <a:xfrm>
              <a:off x="4764" y="1990"/>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87" name="Oval 1087"/>
            <p:cNvSpPr>
              <a:spLocks noChangeArrowheads="1"/>
            </p:cNvSpPr>
            <p:nvPr/>
          </p:nvSpPr>
          <p:spPr bwMode="auto">
            <a:xfrm>
              <a:off x="3935" y="2363"/>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88" name="Oval 1088"/>
            <p:cNvSpPr>
              <a:spLocks noChangeArrowheads="1"/>
            </p:cNvSpPr>
            <p:nvPr/>
          </p:nvSpPr>
          <p:spPr bwMode="auto">
            <a:xfrm>
              <a:off x="4558" y="2090"/>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89" name="Oval 1089"/>
            <p:cNvSpPr>
              <a:spLocks noChangeArrowheads="1"/>
            </p:cNvSpPr>
            <p:nvPr/>
          </p:nvSpPr>
          <p:spPr bwMode="auto">
            <a:xfrm>
              <a:off x="5103" y="1954"/>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90" name="Oval 1090"/>
            <p:cNvSpPr>
              <a:spLocks noChangeArrowheads="1"/>
            </p:cNvSpPr>
            <p:nvPr/>
          </p:nvSpPr>
          <p:spPr bwMode="auto">
            <a:xfrm>
              <a:off x="5271" y="2777"/>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91" name="Oval 1091"/>
            <p:cNvSpPr>
              <a:spLocks noChangeArrowheads="1"/>
            </p:cNvSpPr>
            <p:nvPr/>
          </p:nvSpPr>
          <p:spPr bwMode="auto">
            <a:xfrm>
              <a:off x="4671" y="3269"/>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92" name="Oval 1092"/>
            <p:cNvSpPr>
              <a:spLocks noChangeArrowheads="1"/>
            </p:cNvSpPr>
            <p:nvPr/>
          </p:nvSpPr>
          <p:spPr bwMode="auto">
            <a:xfrm>
              <a:off x="5272" y="3262"/>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93" name="Oval 1093"/>
            <p:cNvSpPr>
              <a:spLocks noChangeArrowheads="1"/>
            </p:cNvSpPr>
            <p:nvPr/>
          </p:nvSpPr>
          <p:spPr bwMode="auto">
            <a:xfrm>
              <a:off x="5606" y="3494"/>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94" name="Oval 1094"/>
            <p:cNvSpPr>
              <a:spLocks noChangeArrowheads="1"/>
            </p:cNvSpPr>
            <p:nvPr/>
          </p:nvSpPr>
          <p:spPr bwMode="auto">
            <a:xfrm>
              <a:off x="4740" y="2339"/>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95" name="Oval 1095"/>
            <p:cNvSpPr>
              <a:spLocks noChangeArrowheads="1"/>
            </p:cNvSpPr>
            <p:nvPr/>
          </p:nvSpPr>
          <p:spPr bwMode="auto">
            <a:xfrm>
              <a:off x="4643" y="2314"/>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96" name="Oval 1096"/>
            <p:cNvSpPr>
              <a:spLocks noChangeArrowheads="1"/>
            </p:cNvSpPr>
            <p:nvPr/>
          </p:nvSpPr>
          <p:spPr bwMode="auto">
            <a:xfrm>
              <a:off x="4626" y="2293"/>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97" name="Oval 1097"/>
            <p:cNvSpPr>
              <a:spLocks noChangeArrowheads="1"/>
            </p:cNvSpPr>
            <p:nvPr/>
          </p:nvSpPr>
          <p:spPr bwMode="auto">
            <a:xfrm>
              <a:off x="1416" y="2721"/>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98" name="Oval 1098"/>
            <p:cNvSpPr>
              <a:spLocks noChangeArrowheads="1"/>
            </p:cNvSpPr>
            <p:nvPr/>
          </p:nvSpPr>
          <p:spPr bwMode="auto">
            <a:xfrm>
              <a:off x="1490" y="2369"/>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299" name="Oval 1099"/>
            <p:cNvSpPr>
              <a:spLocks noChangeArrowheads="1"/>
            </p:cNvSpPr>
            <p:nvPr/>
          </p:nvSpPr>
          <p:spPr bwMode="auto">
            <a:xfrm>
              <a:off x="1817" y="1779"/>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00" name="Oval 1100"/>
            <p:cNvSpPr>
              <a:spLocks noChangeArrowheads="1"/>
            </p:cNvSpPr>
            <p:nvPr/>
          </p:nvSpPr>
          <p:spPr bwMode="auto">
            <a:xfrm>
              <a:off x="1653" y="1876"/>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01" name="Oval 1101"/>
            <p:cNvSpPr>
              <a:spLocks noChangeArrowheads="1"/>
            </p:cNvSpPr>
            <p:nvPr/>
          </p:nvSpPr>
          <p:spPr bwMode="auto">
            <a:xfrm>
              <a:off x="1433" y="2018"/>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02" name="Oval 1102"/>
            <p:cNvSpPr>
              <a:spLocks noChangeArrowheads="1"/>
            </p:cNvSpPr>
            <p:nvPr/>
          </p:nvSpPr>
          <p:spPr bwMode="auto">
            <a:xfrm>
              <a:off x="669" y="1800"/>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03" name="Oval 1103"/>
            <p:cNvSpPr>
              <a:spLocks noChangeArrowheads="1"/>
            </p:cNvSpPr>
            <p:nvPr/>
          </p:nvSpPr>
          <p:spPr bwMode="auto">
            <a:xfrm>
              <a:off x="643" y="1818"/>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04" name="Oval 1104"/>
            <p:cNvSpPr>
              <a:spLocks noChangeArrowheads="1"/>
            </p:cNvSpPr>
            <p:nvPr/>
          </p:nvSpPr>
          <p:spPr bwMode="auto">
            <a:xfrm>
              <a:off x="620" y="1761"/>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05" name="Oval 1105"/>
            <p:cNvSpPr>
              <a:spLocks noChangeArrowheads="1"/>
            </p:cNvSpPr>
            <p:nvPr/>
          </p:nvSpPr>
          <p:spPr bwMode="auto">
            <a:xfrm>
              <a:off x="635" y="1785"/>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06" name="Oval 1106"/>
            <p:cNvSpPr>
              <a:spLocks noChangeArrowheads="1"/>
            </p:cNvSpPr>
            <p:nvPr/>
          </p:nvSpPr>
          <p:spPr bwMode="auto">
            <a:xfrm>
              <a:off x="2383" y="1319"/>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07" name="Oval 1107"/>
            <p:cNvSpPr>
              <a:spLocks noChangeArrowheads="1"/>
            </p:cNvSpPr>
            <p:nvPr/>
          </p:nvSpPr>
          <p:spPr bwMode="auto">
            <a:xfrm>
              <a:off x="2604" y="1374"/>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08" name="Oval 1108"/>
            <p:cNvSpPr>
              <a:spLocks noChangeArrowheads="1"/>
            </p:cNvSpPr>
            <p:nvPr/>
          </p:nvSpPr>
          <p:spPr bwMode="auto">
            <a:xfrm>
              <a:off x="2808" y="1441"/>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09" name="Oval 1109"/>
            <p:cNvSpPr>
              <a:spLocks noChangeArrowheads="1"/>
            </p:cNvSpPr>
            <p:nvPr/>
          </p:nvSpPr>
          <p:spPr bwMode="auto">
            <a:xfrm>
              <a:off x="2687" y="1558"/>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10" name="Oval 1110"/>
            <p:cNvSpPr>
              <a:spLocks noChangeArrowheads="1"/>
            </p:cNvSpPr>
            <p:nvPr/>
          </p:nvSpPr>
          <p:spPr bwMode="auto">
            <a:xfrm>
              <a:off x="2641" y="1597"/>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11" name="Oval 1111"/>
            <p:cNvSpPr>
              <a:spLocks noChangeArrowheads="1"/>
            </p:cNvSpPr>
            <p:nvPr/>
          </p:nvSpPr>
          <p:spPr bwMode="auto">
            <a:xfrm>
              <a:off x="2614" y="1643"/>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12" name="Oval 1112"/>
            <p:cNvSpPr>
              <a:spLocks noChangeArrowheads="1"/>
            </p:cNvSpPr>
            <p:nvPr/>
          </p:nvSpPr>
          <p:spPr bwMode="auto">
            <a:xfrm>
              <a:off x="2693" y="1719"/>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13" name="Oval 1113"/>
            <p:cNvSpPr>
              <a:spLocks noChangeArrowheads="1"/>
            </p:cNvSpPr>
            <p:nvPr/>
          </p:nvSpPr>
          <p:spPr bwMode="auto">
            <a:xfrm>
              <a:off x="2915" y="1514"/>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14" name="Oval 1114"/>
            <p:cNvSpPr>
              <a:spLocks noChangeArrowheads="1"/>
            </p:cNvSpPr>
            <p:nvPr/>
          </p:nvSpPr>
          <p:spPr bwMode="auto">
            <a:xfrm>
              <a:off x="2866" y="1536"/>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15" name="Oval 1115"/>
            <p:cNvSpPr>
              <a:spLocks noChangeArrowheads="1"/>
            </p:cNvSpPr>
            <p:nvPr/>
          </p:nvSpPr>
          <p:spPr bwMode="auto">
            <a:xfrm>
              <a:off x="2876" y="1548"/>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16" name="Oval 1116"/>
            <p:cNvSpPr>
              <a:spLocks noChangeArrowheads="1"/>
            </p:cNvSpPr>
            <p:nvPr/>
          </p:nvSpPr>
          <p:spPr bwMode="auto">
            <a:xfrm>
              <a:off x="2890" y="1583"/>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17" name="Oval 1117"/>
            <p:cNvSpPr>
              <a:spLocks noChangeArrowheads="1"/>
            </p:cNvSpPr>
            <p:nvPr/>
          </p:nvSpPr>
          <p:spPr bwMode="auto">
            <a:xfrm>
              <a:off x="2861" y="1571"/>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18" name="Oval 1118"/>
            <p:cNvSpPr>
              <a:spLocks noChangeArrowheads="1"/>
            </p:cNvSpPr>
            <p:nvPr/>
          </p:nvSpPr>
          <p:spPr bwMode="auto">
            <a:xfrm>
              <a:off x="3097" y="1439"/>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19" name="Oval 1119"/>
            <p:cNvSpPr>
              <a:spLocks noChangeArrowheads="1"/>
            </p:cNvSpPr>
            <p:nvPr/>
          </p:nvSpPr>
          <p:spPr bwMode="auto">
            <a:xfrm>
              <a:off x="3126" y="1437"/>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20" name="Oval 1120"/>
            <p:cNvSpPr>
              <a:spLocks noChangeArrowheads="1"/>
            </p:cNvSpPr>
            <p:nvPr/>
          </p:nvSpPr>
          <p:spPr bwMode="auto">
            <a:xfrm>
              <a:off x="3081" y="1351"/>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21" name="Oval 1121"/>
            <p:cNvSpPr>
              <a:spLocks noChangeArrowheads="1"/>
            </p:cNvSpPr>
            <p:nvPr/>
          </p:nvSpPr>
          <p:spPr bwMode="auto">
            <a:xfrm>
              <a:off x="3176" y="1325"/>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22" name="Oval 1122"/>
            <p:cNvSpPr>
              <a:spLocks noChangeArrowheads="1"/>
            </p:cNvSpPr>
            <p:nvPr/>
          </p:nvSpPr>
          <p:spPr bwMode="auto">
            <a:xfrm>
              <a:off x="3227" y="1445"/>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23" name="Oval 1123"/>
            <p:cNvSpPr>
              <a:spLocks noChangeArrowheads="1"/>
            </p:cNvSpPr>
            <p:nvPr/>
          </p:nvSpPr>
          <p:spPr bwMode="auto">
            <a:xfrm>
              <a:off x="3150" y="1463"/>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24" name="Oval 1124"/>
            <p:cNvSpPr>
              <a:spLocks noChangeArrowheads="1"/>
            </p:cNvSpPr>
            <p:nvPr/>
          </p:nvSpPr>
          <p:spPr bwMode="auto">
            <a:xfrm>
              <a:off x="3310" y="1548"/>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25" name="Oval 1125"/>
            <p:cNvSpPr>
              <a:spLocks noChangeArrowheads="1"/>
            </p:cNvSpPr>
            <p:nvPr/>
          </p:nvSpPr>
          <p:spPr bwMode="auto">
            <a:xfrm>
              <a:off x="2572" y="1971"/>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26" name="Oval 1126"/>
            <p:cNvSpPr>
              <a:spLocks noChangeArrowheads="1"/>
            </p:cNvSpPr>
            <p:nvPr/>
          </p:nvSpPr>
          <p:spPr bwMode="auto">
            <a:xfrm>
              <a:off x="2562" y="2002"/>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27" name="Oval 1127"/>
            <p:cNvSpPr>
              <a:spLocks noChangeArrowheads="1"/>
            </p:cNvSpPr>
            <p:nvPr/>
          </p:nvSpPr>
          <p:spPr bwMode="auto">
            <a:xfrm>
              <a:off x="2711" y="1818"/>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28" name="Oval 1128"/>
            <p:cNvSpPr>
              <a:spLocks noChangeArrowheads="1"/>
            </p:cNvSpPr>
            <p:nvPr/>
          </p:nvSpPr>
          <p:spPr bwMode="auto">
            <a:xfrm>
              <a:off x="2624" y="2056"/>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29" name="Oval 1129"/>
            <p:cNvSpPr>
              <a:spLocks noChangeArrowheads="1"/>
            </p:cNvSpPr>
            <p:nvPr/>
          </p:nvSpPr>
          <p:spPr bwMode="auto">
            <a:xfrm>
              <a:off x="2558" y="2201"/>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30" name="Oval 1130"/>
            <p:cNvSpPr>
              <a:spLocks noChangeArrowheads="1"/>
            </p:cNvSpPr>
            <p:nvPr/>
          </p:nvSpPr>
          <p:spPr bwMode="auto">
            <a:xfrm>
              <a:off x="2608" y="2102"/>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31" name="Oval 1131"/>
            <p:cNvSpPr>
              <a:spLocks noChangeArrowheads="1"/>
            </p:cNvSpPr>
            <p:nvPr/>
          </p:nvSpPr>
          <p:spPr bwMode="auto">
            <a:xfrm>
              <a:off x="2744" y="1781"/>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32" name="Oval 1132"/>
            <p:cNvSpPr>
              <a:spLocks noChangeArrowheads="1"/>
            </p:cNvSpPr>
            <p:nvPr/>
          </p:nvSpPr>
          <p:spPr bwMode="auto">
            <a:xfrm>
              <a:off x="2693" y="1905"/>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33" name="Oval 1133"/>
            <p:cNvSpPr>
              <a:spLocks noChangeArrowheads="1"/>
            </p:cNvSpPr>
            <p:nvPr/>
          </p:nvSpPr>
          <p:spPr bwMode="auto">
            <a:xfrm>
              <a:off x="2808" y="1903"/>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34" name="Oval 1134"/>
            <p:cNvSpPr>
              <a:spLocks noChangeArrowheads="1"/>
            </p:cNvSpPr>
            <p:nvPr/>
          </p:nvSpPr>
          <p:spPr bwMode="auto">
            <a:xfrm>
              <a:off x="2869" y="1867"/>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35" name="Oval 1135"/>
            <p:cNvSpPr>
              <a:spLocks noChangeArrowheads="1"/>
            </p:cNvSpPr>
            <p:nvPr/>
          </p:nvSpPr>
          <p:spPr bwMode="auto">
            <a:xfrm>
              <a:off x="2894" y="1901"/>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36" name="Oval 1136"/>
            <p:cNvSpPr>
              <a:spLocks noChangeArrowheads="1"/>
            </p:cNvSpPr>
            <p:nvPr/>
          </p:nvSpPr>
          <p:spPr bwMode="auto">
            <a:xfrm>
              <a:off x="2907" y="1917"/>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37" name="Oval 1137"/>
            <p:cNvSpPr>
              <a:spLocks noChangeArrowheads="1"/>
            </p:cNvSpPr>
            <p:nvPr/>
          </p:nvSpPr>
          <p:spPr bwMode="auto">
            <a:xfrm>
              <a:off x="2945" y="1956"/>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38" name="Oval 1138"/>
            <p:cNvSpPr>
              <a:spLocks noChangeArrowheads="1"/>
            </p:cNvSpPr>
            <p:nvPr/>
          </p:nvSpPr>
          <p:spPr bwMode="auto">
            <a:xfrm>
              <a:off x="2945" y="2014"/>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39" name="Oval 1139"/>
            <p:cNvSpPr>
              <a:spLocks noChangeArrowheads="1"/>
            </p:cNvSpPr>
            <p:nvPr/>
          </p:nvSpPr>
          <p:spPr bwMode="auto">
            <a:xfrm>
              <a:off x="2977" y="2010"/>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40" name="Oval 1140"/>
            <p:cNvSpPr>
              <a:spLocks noChangeArrowheads="1"/>
            </p:cNvSpPr>
            <p:nvPr/>
          </p:nvSpPr>
          <p:spPr bwMode="auto">
            <a:xfrm>
              <a:off x="3004" y="1964"/>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41" name="Oval 1141"/>
            <p:cNvSpPr>
              <a:spLocks noChangeArrowheads="1"/>
            </p:cNvSpPr>
            <p:nvPr/>
          </p:nvSpPr>
          <p:spPr bwMode="auto">
            <a:xfrm>
              <a:off x="2935" y="1848"/>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42" name="Oval 1142"/>
            <p:cNvSpPr>
              <a:spLocks noChangeArrowheads="1"/>
            </p:cNvSpPr>
            <p:nvPr/>
          </p:nvSpPr>
          <p:spPr bwMode="auto">
            <a:xfrm>
              <a:off x="2851" y="1824"/>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43" name="Oval 1143"/>
            <p:cNvSpPr>
              <a:spLocks noChangeArrowheads="1"/>
            </p:cNvSpPr>
            <p:nvPr/>
          </p:nvSpPr>
          <p:spPr bwMode="auto">
            <a:xfrm>
              <a:off x="2801" y="1696"/>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44" name="Oval 1144"/>
            <p:cNvSpPr>
              <a:spLocks noChangeArrowheads="1"/>
            </p:cNvSpPr>
            <p:nvPr/>
          </p:nvSpPr>
          <p:spPr bwMode="auto">
            <a:xfrm>
              <a:off x="2846" y="1791"/>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45" name="Oval 1145"/>
            <p:cNvSpPr>
              <a:spLocks noChangeArrowheads="1"/>
            </p:cNvSpPr>
            <p:nvPr/>
          </p:nvSpPr>
          <p:spPr bwMode="auto">
            <a:xfrm>
              <a:off x="2872" y="1810"/>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46" name="Oval 1146"/>
            <p:cNvSpPr>
              <a:spLocks noChangeArrowheads="1"/>
            </p:cNvSpPr>
            <p:nvPr/>
          </p:nvSpPr>
          <p:spPr bwMode="auto">
            <a:xfrm>
              <a:off x="2822" y="1690"/>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47" name="Oval 1147"/>
            <p:cNvSpPr>
              <a:spLocks noChangeArrowheads="1"/>
            </p:cNvSpPr>
            <p:nvPr/>
          </p:nvSpPr>
          <p:spPr bwMode="auto">
            <a:xfrm>
              <a:off x="2834" y="1653"/>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48" name="Oval 1148"/>
            <p:cNvSpPr>
              <a:spLocks noChangeArrowheads="1"/>
            </p:cNvSpPr>
            <p:nvPr/>
          </p:nvSpPr>
          <p:spPr bwMode="auto">
            <a:xfrm>
              <a:off x="2807" y="1664"/>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49" name="Oval 1149"/>
            <p:cNvSpPr>
              <a:spLocks noChangeArrowheads="1"/>
            </p:cNvSpPr>
            <p:nvPr/>
          </p:nvSpPr>
          <p:spPr bwMode="auto">
            <a:xfrm>
              <a:off x="3049" y="1619"/>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50" name="Oval 1150"/>
            <p:cNvSpPr>
              <a:spLocks noChangeArrowheads="1"/>
            </p:cNvSpPr>
            <p:nvPr/>
          </p:nvSpPr>
          <p:spPr bwMode="auto">
            <a:xfrm>
              <a:off x="3077" y="1674"/>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51" name="Oval 1151"/>
            <p:cNvSpPr>
              <a:spLocks noChangeArrowheads="1"/>
            </p:cNvSpPr>
            <p:nvPr/>
          </p:nvSpPr>
          <p:spPr bwMode="auto">
            <a:xfrm>
              <a:off x="3028" y="1662"/>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52" name="Oval 1152"/>
            <p:cNvSpPr>
              <a:spLocks noChangeArrowheads="1"/>
            </p:cNvSpPr>
            <p:nvPr/>
          </p:nvSpPr>
          <p:spPr bwMode="auto">
            <a:xfrm>
              <a:off x="2896" y="1641"/>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53" name="Oval 1153"/>
            <p:cNvSpPr>
              <a:spLocks noChangeArrowheads="1"/>
            </p:cNvSpPr>
            <p:nvPr/>
          </p:nvSpPr>
          <p:spPr bwMode="auto">
            <a:xfrm>
              <a:off x="2868" y="1702"/>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54" name="Oval 1154"/>
            <p:cNvSpPr>
              <a:spLocks noChangeArrowheads="1"/>
            </p:cNvSpPr>
            <p:nvPr/>
          </p:nvSpPr>
          <p:spPr bwMode="auto">
            <a:xfrm>
              <a:off x="2880" y="1729"/>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55" name="Oval 1155"/>
            <p:cNvSpPr>
              <a:spLocks noChangeArrowheads="1"/>
            </p:cNvSpPr>
            <p:nvPr/>
          </p:nvSpPr>
          <p:spPr bwMode="auto">
            <a:xfrm>
              <a:off x="2987" y="1864"/>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56" name="Oval 1156"/>
            <p:cNvSpPr>
              <a:spLocks noChangeArrowheads="1"/>
            </p:cNvSpPr>
            <p:nvPr/>
          </p:nvSpPr>
          <p:spPr bwMode="auto">
            <a:xfrm>
              <a:off x="2892" y="1850"/>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57" name="Oval 1157"/>
            <p:cNvSpPr>
              <a:spLocks noChangeArrowheads="1"/>
            </p:cNvSpPr>
            <p:nvPr/>
          </p:nvSpPr>
          <p:spPr bwMode="auto">
            <a:xfrm>
              <a:off x="3053" y="1948"/>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58" name="Oval 1158"/>
            <p:cNvSpPr>
              <a:spLocks noChangeArrowheads="1"/>
            </p:cNvSpPr>
            <p:nvPr/>
          </p:nvSpPr>
          <p:spPr bwMode="auto">
            <a:xfrm>
              <a:off x="3075" y="2006"/>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59" name="Oval 1159"/>
            <p:cNvSpPr>
              <a:spLocks noChangeArrowheads="1"/>
            </p:cNvSpPr>
            <p:nvPr/>
          </p:nvSpPr>
          <p:spPr bwMode="auto">
            <a:xfrm>
              <a:off x="3111" y="2023"/>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60" name="Oval 1160"/>
            <p:cNvSpPr>
              <a:spLocks noChangeArrowheads="1"/>
            </p:cNvSpPr>
            <p:nvPr/>
          </p:nvSpPr>
          <p:spPr bwMode="auto">
            <a:xfrm>
              <a:off x="3198" y="1954"/>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61" name="Oval 1161"/>
            <p:cNvSpPr>
              <a:spLocks noChangeArrowheads="1"/>
            </p:cNvSpPr>
            <p:nvPr/>
          </p:nvSpPr>
          <p:spPr bwMode="auto">
            <a:xfrm>
              <a:off x="3186" y="1895"/>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62" name="Oval 1162"/>
            <p:cNvSpPr>
              <a:spLocks noChangeArrowheads="1"/>
            </p:cNvSpPr>
            <p:nvPr/>
          </p:nvSpPr>
          <p:spPr bwMode="auto">
            <a:xfrm>
              <a:off x="3081" y="1816"/>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63" name="Oval 1163"/>
            <p:cNvSpPr>
              <a:spLocks noChangeArrowheads="1"/>
            </p:cNvSpPr>
            <p:nvPr/>
          </p:nvSpPr>
          <p:spPr bwMode="auto">
            <a:xfrm>
              <a:off x="3259" y="1982"/>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64" name="Oval 1164"/>
            <p:cNvSpPr>
              <a:spLocks noChangeArrowheads="1"/>
            </p:cNvSpPr>
            <p:nvPr/>
          </p:nvSpPr>
          <p:spPr bwMode="auto">
            <a:xfrm>
              <a:off x="2586" y="1986"/>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65" name="Oval 1165"/>
            <p:cNvSpPr>
              <a:spLocks noChangeArrowheads="1"/>
            </p:cNvSpPr>
            <p:nvPr/>
          </p:nvSpPr>
          <p:spPr bwMode="auto">
            <a:xfrm>
              <a:off x="3548" y="1958"/>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66" name="Oval 1166"/>
            <p:cNvSpPr>
              <a:spLocks noChangeArrowheads="1"/>
            </p:cNvSpPr>
            <p:nvPr/>
          </p:nvSpPr>
          <p:spPr bwMode="auto">
            <a:xfrm>
              <a:off x="2459" y="2216"/>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67" name="Oval 1167"/>
            <p:cNvSpPr>
              <a:spLocks noChangeArrowheads="1"/>
            </p:cNvSpPr>
            <p:nvPr/>
          </p:nvSpPr>
          <p:spPr bwMode="auto">
            <a:xfrm>
              <a:off x="1190" y="2181"/>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68" name="Oval 1168"/>
            <p:cNvSpPr>
              <a:spLocks noChangeArrowheads="1"/>
            </p:cNvSpPr>
            <p:nvPr/>
          </p:nvSpPr>
          <p:spPr bwMode="auto">
            <a:xfrm>
              <a:off x="4031" y="2483"/>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69" name="Oval 1169"/>
            <p:cNvSpPr>
              <a:spLocks noChangeArrowheads="1"/>
            </p:cNvSpPr>
            <p:nvPr/>
          </p:nvSpPr>
          <p:spPr bwMode="auto">
            <a:xfrm>
              <a:off x="5055" y="2431"/>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70" name="Oval 1170"/>
            <p:cNvSpPr>
              <a:spLocks noChangeArrowheads="1"/>
            </p:cNvSpPr>
            <p:nvPr/>
          </p:nvSpPr>
          <p:spPr bwMode="auto">
            <a:xfrm>
              <a:off x="4666" y="1998"/>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71" name="Oval 1171"/>
            <p:cNvSpPr>
              <a:spLocks noChangeArrowheads="1"/>
            </p:cNvSpPr>
            <p:nvPr/>
          </p:nvSpPr>
          <p:spPr bwMode="auto">
            <a:xfrm>
              <a:off x="4880" y="2068"/>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72" name="Oval 1172"/>
            <p:cNvSpPr>
              <a:spLocks noChangeArrowheads="1"/>
            </p:cNvSpPr>
            <p:nvPr/>
          </p:nvSpPr>
          <p:spPr bwMode="auto">
            <a:xfrm>
              <a:off x="4756" y="2280"/>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73" name="Oval 1173"/>
            <p:cNvSpPr>
              <a:spLocks noChangeArrowheads="1"/>
            </p:cNvSpPr>
            <p:nvPr/>
          </p:nvSpPr>
          <p:spPr bwMode="auto">
            <a:xfrm>
              <a:off x="4746" y="2181"/>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74" name="Oval 1174"/>
            <p:cNvSpPr>
              <a:spLocks noChangeArrowheads="1"/>
            </p:cNvSpPr>
            <p:nvPr/>
          </p:nvSpPr>
          <p:spPr bwMode="auto">
            <a:xfrm>
              <a:off x="4728" y="2307"/>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75" name="Oval 1175"/>
            <p:cNvSpPr>
              <a:spLocks noChangeArrowheads="1"/>
            </p:cNvSpPr>
            <p:nvPr/>
          </p:nvSpPr>
          <p:spPr bwMode="auto">
            <a:xfrm>
              <a:off x="4756" y="2198"/>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76" name="Oval 1176"/>
            <p:cNvSpPr>
              <a:spLocks noChangeArrowheads="1"/>
            </p:cNvSpPr>
            <p:nvPr/>
          </p:nvSpPr>
          <p:spPr bwMode="auto">
            <a:xfrm>
              <a:off x="4706" y="2126"/>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77" name="Oval 1177"/>
            <p:cNvSpPr>
              <a:spLocks noChangeArrowheads="1"/>
            </p:cNvSpPr>
            <p:nvPr/>
          </p:nvSpPr>
          <p:spPr bwMode="auto">
            <a:xfrm>
              <a:off x="4714" y="2146"/>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78" name="Oval 1178"/>
            <p:cNvSpPr>
              <a:spLocks noChangeArrowheads="1"/>
            </p:cNvSpPr>
            <p:nvPr/>
          </p:nvSpPr>
          <p:spPr bwMode="auto">
            <a:xfrm>
              <a:off x="4951" y="2122"/>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79" name="Oval 1179"/>
            <p:cNvSpPr>
              <a:spLocks noChangeArrowheads="1"/>
            </p:cNvSpPr>
            <p:nvPr/>
          </p:nvSpPr>
          <p:spPr bwMode="auto">
            <a:xfrm>
              <a:off x="5037" y="2071"/>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80" name="Oval 1180"/>
            <p:cNvSpPr>
              <a:spLocks noChangeArrowheads="1"/>
            </p:cNvSpPr>
            <p:nvPr/>
          </p:nvSpPr>
          <p:spPr bwMode="auto">
            <a:xfrm>
              <a:off x="1213" y="2172"/>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81" name="Oval 1181"/>
            <p:cNvSpPr>
              <a:spLocks noChangeArrowheads="1"/>
            </p:cNvSpPr>
            <p:nvPr/>
          </p:nvSpPr>
          <p:spPr bwMode="auto">
            <a:xfrm>
              <a:off x="3074" y="1573"/>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82" name="Oval 1182"/>
            <p:cNvSpPr>
              <a:spLocks noChangeArrowheads="1"/>
            </p:cNvSpPr>
            <p:nvPr/>
          </p:nvSpPr>
          <p:spPr bwMode="auto">
            <a:xfrm>
              <a:off x="2705" y="1625"/>
              <a:ext cx="42" cy="41"/>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83" name="Oval 1183"/>
            <p:cNvSpPr>
              <a:spLocks noChangeArrowheads="1"/>
            </p:cNvSpPr>
            <p:nvPr/>
          </p:nvSpPr>
          <p:spPr bwMode="auto">
            <a:xfrm>
              <a:off x="2756" y="1727"/>
              <a:ext cx="42" cy="41"/>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84" name="Oval 1184"/>
            <p:cNvSpPr>
              <a:spLocks noChangeArrowheads="1"/>
            </p:cNvSpPr>
            <p:nvPr/>
          </p:nvSpPr>
          <p:spPr bwMode="auto">
            <a:xfrm>
              <a:off x="4720" y="2104"/>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sp>
          <p:nvSpPr>
            <p:cNvPr id="692385" name="Oval 1185"/>
            <p:cNvSpPr>
              <a:spLocks noChangeArrowheads="1"/>
            </p:cNvSpPr>
            <p:nvPr/>
          </p:nvSpPr>
          <p:spPr bwMode="auto">
            <a:xfrm>
              <a:off x="1380" y="2559"/>
              <a:ext cx="46" cy="46"/>
            </a:xfrm>
            <a:prstGeom prst="ellipse">
              <a:avLst/>
            </a:prstGeom>
            <a:solidFill>
              <a:schemeClr val="hlink"/>
            </a:solidFill>
            <a:ln w="3175">
              <a:noFill/>
              <a:round/>
              <a:headEnd/>
              <a:tailEnd/>
            </a:ln>
            <a:effectLst/>
          </p:spPr>
          <p:txBody>
            <a:bodyPr wrap="none" lIns="43200" tIns="43200" rIns="43200" bIns="43200" anchor="ctr"/>
            <a:lstStyle/>
            <a:p>
              <a:pPr algn="ctr" eaLnBrk="0" fontAlgn="base" hangingPunct="0">
                <a:spcBef>
                  <a:spcPct val="0"/>
                </a:spcBef>
                <a:spcAft>
                  <a:spcPct val="0"/>
                </a:spcAft>
              </a:pPr>
              <a:endParaRPr lang="en-GB" sz="2000">
                <a:solidFill>
                  <a:srgbClr val="000000"/>
                </a:solidFill>
              </a:endParaRPr>
            </a:p>
          </p:txBody>
        </p:sp>
      </p:grpSp>
      <p:sp>
        <p:nvSpPr>
          <p:cNvPr id="692390" name="Oval 1190"/>
          <p:cNvSpPr>
            <a:spLocks noChangeAspect="1" noChangeArrowheads="1"/>
          </p:cNvSpPr>
          <p:nvPr/>
        </p:nvSpPr>
        <p:spPr bwMode="auto">
          <a:xfrm>
            <a:off x="4344546" y="4243018"/>
            <a:ext cx="1872032" cy="1872032"/>
          </a:xfrm>
          <a:prstGeom prst="ellipse">
            <a:avLst/>
          </a:prstGeom>
          <a:solidFill>
            <a:schemeClr val="bg2"/>
          </a:solidFill>
          <a:ln w="9525">
            <a:noFill/>
            <a:round/>
            <a:headEnd/>
            <a:tailEnd/>
          </a:ln>
          <a:effectLst/>
        </p:spPr>
        <p:txBody>
          <a:bodyPr wrap="none" anchor="ctr"/>
          <a:lstStyle/>
          <a:p>
            <a:pPr algn="ctr" eaLnBrk="0" fontAlgn="base" hangingPunct="0">
              <a:spcBef>
                <a:spcPct val="0"/>
              </a:spcBef>
              <a:spcAft>
                <a:spcPct val="0"/>
              </a:spcAft>
            </a:pPr>
            <a:endParaRPr lang="en-GB" sz="2000">
              <a:solidFill>
                <a:srgbClr val="000000"/>
              </a:solidFill>
            </a:endParaRPr>
          </a:p>
        </p:txBody>
      </p:sp>
      <p:graphicFrame>
        <p:nvGraphicFramePr>
          <p:cNvPr id="1215" name="Object 2"/>
          <p:cNvGraphicFramePr>
            <a:graphicFrameLocks noChangeAspect="1"/>
          </p:cNvGraphicFramePr>
          <p:nvPr/>
        </p:nvGraphicFramePr>
        <p:xfrm>
          <a:off x="3923929" y="3817168"/>
          <a:ext cx="3100846" cy="2812232"/>
        </p:xfrm>
        <a:graphic>
          <a:graphicData uri="http://schemas.openxmlformats.org/drawingml/2006/chart">
            <c:chart xmlns:c="http://schemas.openxmlformats.org/drawingml/2006/chart" xmlns:r="http://schemas.openxmlformats.org/officeDocument/2006/relationships" r:id="rId3"/>
          </a:graphicData>
        </a:graphic>
      </p:graphicFrame>
      <p:sp>
        <p:nvSpPr>
          <p:cNvPr id="692393" name="Oval 1193"/>
          <p:cNvSpPr>
            <a:spLocks noChangeArrowheads="1"/>
          </p:cNvSpPr>
          <p:nvPr/>
        </p:nvSpPr>
        <p:spPr bwMode="auto">
          <a:xfrm>
            <a:off x="1447800" y="3314700"/>
            <a:ext cx="1754421" cy="1778162"/>
          </a:xfrm>
          <a:prstGeom prst="ellipse">
            <a:avLst/>
          </a:prstGeom>
          <a:solidFill>
            <a:schemeClr val="bg2"/>
          </a:solidFill>
          <a:ln w="9525">
            <a:noFill/>
            <a:round/>
            <a:headEnd/>
            <a:tailEnd/>
          </a:ln>
          <a:effectLst/>
        </p:spPr>
        <p:txBody>
          <a:bodyPr wrap="none" anchor="ctr"/>
          <a:lstStyle/>
          <a:p>
            <a:pPr algn="ctr" eaLnBrk="0" fontAlgn="base" hangingPunct="0">
              <a:spcBef>
                <a:spcPct val="0"/>
              </a:spcBef>
              <a:spcAft>
                <a:spcPct val="0"/>
              </a:spcAft>
            </a:pPr>
            <a:endParaRPr lang="en-GB" sz="2000">
              <a:solidFill>
                <a:srgbClr val="000000"/>
              </a:solidFill>
            </a:endParaRPr>
          </a:p>
        </p:txBody>
      </p:sp>
      <p:sp>
        <p:nvSpPr>
          <p:cNvPr id="692388" name="Text Box 1188"/>
          <p:cNvSpPr txBox="1">
            <a:spLocks noChangeArrowheads="1"/>
          </p:cNvSpPr>
          <p:nvPr/>
        </p:nvSpPr>
        <p:spPr bwMode="auto">
          <a:xfrm>
            <a:off x="714348" y="2762244"/>
            <a:ext cx="2638425" cy="288925"/>
          </a:xfrm>
          <a:prstGeom prst="rect">
            <a:avLst/>
          </a:prstGeom>
          <a:noFill/>
          <a:ln w="12700">
            <a:noFill/>
            <a:miter lim="800000"/>
            <a:headEnd/>
            <a:tailEnd/>
          </a:ln>
          <a:effectLst/>
        </p:spPr>
        <p:txBody>
          <a:bodyPr lIns="14400" tIns="36000" rIns="72000" bIns="7200" anchor="ctr">
            <a:spAutoFit/>
          </a:bodyPr>
          <a:lstStyle/>
          <a:p>
            <a:pPr algn="ctr" eaLnBrk="0" fontAlgn="base" hangingPunct="0">
              <a:spcBef>
                <a:spcPct val="0"/>
              </a:spcBef>
              <a:spcAft>
                <a:spcPct val="0"/>
              </a:spcAft>
            </a:pPr>
            <a:r>
              <a:rPr lang="en-US" sz="1600" b="1" dirty="0">
                <a:solidFill>
                  <a:srgbClr val="000000"/>
                </a:solidFill>
              </a:rPr>
              <a:t>Americas </a:t>
            </a:r>
            <a:r>
              <a:rPr lang="en-US" sz="1600" b="1" dirty="0" smtClean="0">
                <a:solidFill>
                  <a:srgbClr val="000000"/>
                </a:solidFill>
              </a:rPr>
              <a:t>713 (745)</a:t>
            </a:r>
            <a:r>
              <a:rPr lang="fi-FI" sz="1600" b="1" dirty="0" smtClean="0">
                <a:solidFill>
                  <a:srgbClr val="000000"/>
                </a:solidFill>
              </a:rPr>
              <a:t> </a:t>
            </a:r>
            <a:endParaRPr lang="fi-FI" sz="1600" b="1" noProof="1">
              <a:solidFill>
                <a:srgbClr val="000000"/>
              </a:solidFill>
            </a:endParaRPr>
          </a:p>
        </p:txBody>
      </p:sp>
      <p:sp>
        <p:nvSpPr>
          <p:cNvPr id="692392" name="Oval 1192"/>
          <p:cNvSpPr>
            <a:spLocks noChangeAspect="1" noChangeArrowheads="1"/>
          </p:cNvSpPr>
          <p:nvPr/>
        </p:nvSpPr>
        <p:spPr bwMode="auto">
          <a:xfrm>
            <a:off x="3016378" y="1659189"/>
            <a:ext cx="1917572" cy="1910309"/>
          </a:xfrm>
          <a:prstGeom prst="ellipse">
            <a:avLst/>
          </a:prstGeom>
          <a:solidFill>
            <a:schemeClr val="bg2"/>
          </a:solidFill>
          <a:ln w="9525">
            <a:noFill/>
            <a:round/>
            <a:headEnd/>
            <a:tailEnd/>
          </a:ln>
          <a:effectLst/>
        </p:spPr>
        <p:txBody>
          <a:bodyPr wrap="none" anchor="ctr"/>
          <a:lstStyle/>
          <a:p>
            <a:pPr algn="ctr" eaLnBrk="0" fontAlgn="base" hangingPunct="0">
              <a:spcBef>
                <a:spcPct val="0"/>
              </a:spcBef>
              <a:spcAft>
                <a:spcPct val="0"/>
              </a:spcAft>
            </a:pPr>
            <a:endParaRPr lang="en-GB" sz="2000">
              <a:solidFill>
                <a:srgbClr val="000000"/>
              </a:solidFill>
            </a:endParaRPr>
          </a:p>
        </p:txBody>
      </p:sp>
      <p:graphicFrame>
        <p:nvGraphicFramePr>
          <p:cNvPr id="1224" name="Object 2"/>
          <p:cNvGraphicFramePr>
            <a:graphicFrameLocks noChangeAspect="1"/>
          </p:cNvGraphicFramePr>
          <p:nvPr/>
        </p:nvGraphicFramePr>
        <p:xfrm>
          <a:off x="2572244" y="1224535"/>
          <a:ext cx="3184858" cy="2888424"/>
        </p:xfrm>
        <a:graphic>
          <a:graphicData uri="http://schemas.openxmlformats.org/drawingml/2006/chart">
            <c:chart xmlns:c="http://schemas.openxmlformats.org/drawingml/2006/chart" xmlns:r="http://schemas.openxmlformats.org/officeDocument/2006/relationships" r:id="rId4"/>
          </a:graphicData>
        </a:graphic>
      </p:graphicFrame>
      <p:sp>
        <p:nvSpPr>
          <p:cNvPr id="692398" name="Text Box 1198"/>
          <p:cNvSpPr txBox="1">
            <a:spLocks noChangeArrowheads="1"/>
          </p:cNvSpPr>
          <p:nvPr/>
        </p:nvSpPr>
        <p:spPr bwMode="auto">
          <a:xfrm>
            <a:off x="280988" y="4860925"/>
            <a:ext cx="2030412" cy="1119188"/>
          </a:xfrm>
          <a:prstGeom prst="rect">
            <a:avLst/>
          </a:prstGeom>
          <a:noFill/>
          <a:ln w="12700">
            <a:noFill/>
            <a:miter lim="800000"/>
            <a:headEnd/>
            <a:tailEnd/>
          </a:ln>
          <a:effectLst/>
        </p:spPr>
        <p:txBody>
          <a:bodyPr wrap="none" lIns="82232" tIns="41116" rIns="82232" bIns="41116">
            <a:spAutoFit/>
          </a:bodyPr>
          <a:lstStyle/>
          <a:p>
            <a:pPr defTabSz="822325" eaLnBrk="0" fontAlgn="base" hangingPunct="0">
              <a:spcBef>
                <a:spcPct val="0"/>
              </a:spcBef>
              <a:spcAft>
                <a:spcPct val="25000"/>
              </a:spcAft>
            </a:pPr>
            <a:r>
              <a:rPr lang="en-US" sz="1200" b="1" dirty="0">
                <a:solidFill>
                  <a:srgbClr val="000000"/>
                </a:solidFill>
              </a:rPr>
              <a:t>Flexible </a:t>
            </a:r>
            <a:r>
              <a:rPr lang="en-US" sz="1200" b="1" dirty="0" err="1">
                <a:solidFill>
                  <a:srgbClr val="000000"/>
                </a:solidFill>
              </a:rPr>
              <a:t>baseload</a:t>
            </a:r>
            <a:r>
              <a:rPr lang="en-US" sz="1200" b="1" dirty="0">
                <a:solidFill>
                  <a:srgbClr val="000000"/>
                </a:solidFill>
              </a:rPr>
              <a:t> </a:t>
            </a:r>
          </a:p>
          <a:p>
            <a:pPr defTabSz="822325" eaLnBrk="0" fontAlgn="base" hangingPunct="0">
              <a:spcBef>
                <a:spcPct val="0"/>
              </a:spcBef>
              <a:spcAft>
                <a:spcPct val="25000"/>
              </a:spcAft>
            </a:pPr>
            <a:r>
              <a:rPr lang="en-US" sz="1200" b="1" dirty="0">
                <a:solidFill>
                  <a:srgbClr val="000000"/>
                </a:solidFill>
              </a:rPr>
              <a:t>Industrial self-generation </a:t>
            </a:r>
          </a:p>
          <a:p>
            <a:pPr defTabSz="822325" eaLnBrk="0" fontAlgn="base" hangingPunct="0">
              <a:spcBef>
                <a:spcPct val="0"/>
              </a:spcBef>
              <a:spcAft>
                <a:spcPct val="25000"/>
              </a:spcAft>
            </a:pPr>
            <a:r>
              <a:rPr lang="en-US" sz="1200" b="1" dirty="0">
                <a:solidFill>
                  <a:srgbClr val="000000"/>
                </a:solidFill>
              </a:rPr>
              <a:t>Oil &amp; gas</a:t>
            </a:r>
          </a:p>
          <a:p>
            <a:pPr defTabSz="822325" eaLnBrk="0" fontAlgn="base" hangingPunct="0">
              <a:spcBef>
                <a:spcPct val="0"/>
              </a:spcBef>
              <a:spcAft>
                <a:spcPct val="25000"/>
              </a:spcAft>
            </a:pPr>
            <a:r>
              <a:rPr lang="en-US" sz="1200" b="1" dirty="0">
                <a:solidFill>
                  <a:srgbClr val="000000"/>
                </a:solidFill>
              </a:rPr>
              <a:t>Grid stability &amp; peaking</a:t>
            </a:r>
          </a:p>
          <a:p>
            <a:pPr defTabSz="822325" eaLnBrk="0" fontAlgn="base" hangingPunct="0">
              <a:spcBef>
                <a:spcPct val="0"/>
              </a:spcBef>
              <a:spcAft>
                <a:spcPct val="25000"/>
              </a:spcAft>
            </a:pPr>
            <a:endParaRPr lang="en-US" sz="800" dirty="0">
              <a:solidFill>
                <a:srgbClr val="000000"/>
              </a:solidFill>
            </a:endParaRPr>
          </a:p>
        </p:txBody>
      </p:sp>
      <p:sp>
        <p:nvSpPr>
          <p:cNvPr id="692399" name="Rectangle 1199"/>
          <p:cNvSpPr>
            <a:spLocks noChangeArrowheads="1"/>
          </p:cNvSpPr>
          <p:nvPr/>
        </p:nvSpPr>
        <p:spPr bwMode="auto">
          <a:xfrm>
            <a:off x="128588" y="5111750"/>
            <a:ext cx="152400" cy="180975"/>
          </a:xfrm>
          <a:prstGeom prst="rect">
            <a:avLst/>
          </a:prstGeom>
          <a:solidFill>
            <a:schemeClr val="accent1"/>
          </a:solidFill>
          <a:ln w="12700">
            <a:noFill/>
            <a:miter lim="800000"/>
            <a:headEnd/>
            <a:tailEnd/>
          </a:ln>
          <a:effectLst/>
        </p:spPr>
        <p:txBody>
          <a:bodyPr wrap="none" lIns="82232" tIns="41116" rIns="82232" bIns="41116">
            <a:spAutoFit/>
          </a:bodyPr>
          <a:lstStyle/>
          <a:p>
            <a:pPr algn="ctr" eaLnBrk="0" fontAlgn="base" hangingPunct="0">
              <a:spcBef>
                <a:spcPct val="0"/>
              </a:spcBef>
              <a:spcAft>
                <a:spcPct val="0"/>
              </a:spcAft>
            </a:pPr>
            <a:endParaRPr lang="en-GB" sz="2000">
              <a:solidFill>
                <a:srgbClr val="000000"/>
              </a:solidFill>
            </a:endParaRPr>
          </a:p>
        </p:txBody>
      </p:sp>
      <p:sp>
        <p:nvSpPr>
          <p:cNvPr id="692389" name="Text Box 1189"/>
          <p:cNvSpPr txBox="1">
            <a:spLocks noChangeArrowheads="1"/>
          </p:cNvSpPr>
          <p:nvPr/>
        </p:nvSpPr>
        <p:spPr bwMode="auto">
          <a:xfrm>
            <a:off x="3698875" y="3886200"/>
            <a:ext cx="3744913" cy="288925"/>
          </a:xfrm>
          <a:prstGeom prst="rect">
            <a:avLst/>
          </a:prstGeom>
          <a:noFill/>
          <a:ln w="12700">
            <a:noFill/>
            <a:miter lim="800000"/>
            <a:headEnd/>
            <a:tailEnd/>
          </a:ln>
          <a:effectLst/>
        </p:spPr>
        <p:txBody>
          <a:bodyPr lIns="14400" tIns="36000" rIns="72000" bIns="7200" anchor="ctr">
            <a:spAutoFit/>
          </a:bodyPr>
          <a:lstStyle/>
          <a:p>
            <a:pPr algn="ctr" eaLnBrk="0" fontAlgn="base" hangingPunct="0">
              <a:spcBef>
                <a:spcPct val="0"/>
              </a:spcBef>
              <a:spcAft>
                <a:spcPct val="0"/>
              </a:spcAft>
            </a:pPr>
            <a:r>
              <a:rPr lang="en-US" sz="1600" b="1" dirty="0">
                <a:solidFill>
                  <a:srgbClr val="000000"/>
                </a:solidFill>
              </a:rPr>
              <a:t>Africa and Middle East </a:t>
            </a:r>
            <a:r>
              <a:rPr lang="en-US" sz="1600" b="1" dirty="0" smtClean="0">
                <a:solidFill>
                  <a:srgbClr val="000000"/>
                </a:solidFill>
              </a:rPr>
              <a:t>784 (321)</a:t>
            </a:r>
            <a:r>
              <a:rPr lang="fi-FI" sz="1600" b="1" dirty="0" smtClean="0">
                <a:solidFill>
                  <a:srgbClr val="000000"/>
                </a:solidFill>
              </a:rPr>
              <a:t> </a:t>
            </a:r>
            <a:endParaRPr lang="fi-FI" sz="1600" b="1" noProof="1">
              <a:solidFill>
                <a:srgbClr val="000000"/>
              </a:solidFill>
            </a:endParaRPr>
          </a:p>
        </p:txBody>
      </p:sp>
      <p:sp>
        <p:nvSpPr>
          <p:cNvPr id="692400" name="Rectangle 1200"/>
          <p:cNvSpPr>
            <a:spLocks noChangeArrowheads="1"/>
          </p:cNvSpPr>
          <p:nvPr/>
        </p:nvSpPr>
        <p:spPr bwMode="auto">
          <a:xfrm>
            <a:off x="128588" y="4895850"/>
            <a:ext cx="153987" cy="180975"/>
          </a:xfrm>
          <a:prstGeom prst="rect">
            <a:avLst/>
          </a:prstGeom>
          <a:solidFill>
            <a:schemeClr val="hlink"/>
          </a:solidFill>
          <a:ln w="12700">
            <a:noFill/>
            <a:miter lim="800000"/>
            <a:headEnd/>
            <a:tailEnd/>
          </a:ln>
          <a:effectLst/>
        </p:spPr>
        <p:txBody>
          <a:bodyPr wrap="none" lIns="82232" tIns="41116" rIns="82232" bIns="41116">
            <a:spAutoFit/>
          </a:bodyPr>
          <a:lstStyle/>
          <a:p>
            <a:pPr algn="ctr" eaLnBrk="0" fontAlgn="base" hangingPunct="0">
              <a:spcBef>
                <a:spcPct val="0"/>
              </a:spcBef>
              <a:spcAft>
                <a:spcPct val="0"/>
              </a:spcAft>
            </a:pPr>
            <a:endParaRPr lang="en-GB" sz="2000">
              <a:solidFill>
                <a:srgbClr val="000000"/>
              </a:solidFill>
            </a:endParaRPr>
          </a:p>
        </p:txBody>
      </p:sp>
      <p:sp>
        <p:nvSpPr>
          <p:cNvPr id="692401" name="Text Box 1201"/>
          <p:cNvSpPr txBox="1">
            <a:spLocks noChangeArrowheads="1"/>
          </p:cNvSpPr>
          <p:nvPr/>
        </p:nvSpPr>
        <p:spPr bwMode="auto">
          <a:xfrm>
            <a:off x="0" y="6034088"/>
            <a:ext cx="4464050" cy="336550"/>
          </a:xfrm>
          <a:prstGeom prst="rect">
            <a:avLst/>
          </a:prstGeom>
          <a:solidFill>
            <a:schemeClr val="accent1"/>
          </a:solidFill>
          <a:ln w="9525">
            <a:noFill/>
            <a:miter lim="800000"/>
            <a:headEnd/>
            <a:tailEnd/>
          </a:ln>
          <a:effectLst/>
        </p:spPr>
        <p:txBody>
          <a:bodyPr>
            <a:spAutoFit/>
          </a:bodyPr>
          <a:lstStyle/>
          <a:p>
            <a:pPr algn="ctr" eaLnBrk="0" fontAlgn="base" hangingPunct="0">
              <a:spcBef>
                <a:spcPct val="50000"/>
              </a:spcBef>
              <a:spcAft>
                <a:spcPct val="0"/>
              </a:spcAft>
            </a:pPr>
            <a:r>
              <a:rPr lang="en-GB" sz="1600" b="1" dirty="0">
                <a:solidFill>
                  <a:srgbClr val="000000"/>
                </a:solidFill>
              </a:rPr>
              <a:t>Order </a:t>
            </a:r>
            <a:r>
              <a:rPr lang="en-GB" sz="1600" b="1" dirty="0" smtClean="0">
                <a:solidFill>
                  <a:srgbClr val="000000"/>
                </a:solidFill>
              </a:rPr>
              <a:t>intake 2011: 3,340 MW (3,175)</a:t>
            </a:r>
            <a:endParaRPr lang="en-GB" sz="1600" b="1" dirty="0">
              <a:solidFill>
                <a:srgbClr val="000000"/>
              </a:solidFill>
            </a:endParaRPr>
          </a:p>
        </p:txBody>
      </p:sp>
      <p:sp>
        <p:nvSpPr>
          <p:cNvPr id="692402" name="Rectangle 1202"/>
          <p:cNvSpPr>
            <a:spLocks noGrp="1" noChangeArrowheads="1"/>
          </p:cNvSpPr>
          <p:nvPr>
            <p:ph type="title"/>
          </p:nvPr>
        </p:nvSpPr>
        <p:spPr>
          <a:xfrm>
            <a:off x="0" y="0"/>
            <a:ext cx="4505310" cy="931569"/>
          </a:xfrm>
          <a:solidFill>
            <a:schemeClr val="accent1"/>
          </a:solidFill>
          <a:ln/>
        </p:spPr>
        <p:txBody>
          <a:bodyPr/>
          <a:lstStyle/>
          <a:p>
            <a:r>
              <a:rPr lang="en-GB" smtClean="0"/>
              <a:t>Power Plants order intake</a:t>
            </a:r>
            <a:br>
              <a:rPr lang="en-GB" smtClean="0"/>
            </a:br>
            <a:r>
              <a:rPr lang="en-GB" sz="2000" smtClean="0">
                <a:solidFill>
                  <a:schemeClr val="tx1"/>
                </a:solidFill>
              </a:rPr>
              <a:t>Good global spread</a:t>
            </a:r>
            <a:endParaRPr lang="en-GB">
              <a:solidFill>
                <a:schemeClr val="tx1"/>
              </a:solidFill>
            </a:endParaRPr>
          </a:p>
        </p:txBody>
      </p:sp>
      <p:graphicFrame>
        <p:nvGraphicFramePr>
          <p:cNvPr id="1218" name="Object 5"/>
          <p:cNvGraphicFramePr>
            <a:graphicFrameLocks noChangeAspect="1"/>
          </p:cNvGraphicFramePr>
          <p:nvPr/>
        </p:nvGraphicFramePr>
        <p:xfrm>
          <a:off x="895351" y="3238500"/>
          <a:ext cx="2818862" cy="2454657"/>
        </p:xfrm>
        <a:graphic>
          <a:graphicData uri="http://schemas.openxmlformats.org/drawingml/2006/chart">
            <c:chart xmlns:c="http://schemas.openxmlformats.org/drawingml/2006/chart" xmlns:r="http://schemas.openxmlformats.org/officeDocument/2006/relationships" r:id="rId5"/>
          </a:graphicData>
        </a:graphic>
      </p:graphicFrame>
      <p:sp>
        <p:nvSpPr>
          <p:cNvPr id="692403" name="Rectangle 1203"/>
          <p:cNvSpPr>
            <a:spLocks noChangeArrowheads="1"/>
          </p:cNvSpPr>
          <p:nvPr/>
        </p:nvSpPr>
        <p:spPr bwMode="auto">
          <a:xfrm>
            <a:off x="128588" y="5345113"/>
            <a:ext cx="153987" cy="180975"/>
          </a:xfrm>
          <a:prstGeom prst="rect">
            <a:avLst/>
          </a:prstGeom>
          <a:solidFill>
            <a:srgbClr val="FFCC99"/>
          </a:solidFill>
          <a:ln w="12700">
            <a:noFill/>
            <a:miter lim="800000"/>
            <a:headEnd/>
            <a:tailEnd/>
          </a:ln>
          <a:effectLst/>
        </p:spPr>
        <p:txBody>
          <a:bodyPr wrap="none" lIns="82232" tIns="41116" rIns="82232" bIns="41116">
            <a:spAutoFit/>
          </a:bodyPr>
          <a:lstStyle/>
          <a:p>
            <a:pPr algn="ctr" eaLnBrk="0" fontAlgn="base" hangingPunct="0">
              <a:spcBef>
                <a:spcPct val="0"/>
              </a:spcBef>
              <a:spcAft>
                <a:spcPct val="0"/>
              </a:spcAft>
            </a:pPr>
            <a:endParaRPr lang="en-GB" sz="2000">
              <a:solidFill>
                <a:srgbClr val="000000"/>
              </a:solidFill>
            </a:endParaRPr>
          </a:p>
        </p:txBody>
      </p:sp>
      <p:sp>
        <p:nvSpPr>
          <p:cNvPr id="692404" name="Rectangle 1204"/>
          <p:cNvSpPr>
            <a:spLocks noChangeArrowheads="1"/>
          </p:cNvSpPr>
          <p:nvPr/>
        </p:nvSpPr>
        <p:spPr bwMode="auto">
          <a:xfrm>
            <a:off x="128588" y="5561013"/>
            <a:ext cx="153987" cy="180975"/>
          </a:xfrm>
          <a:prstGeom prst="rect">
            <a:avLst/>
          </a:prstGeom>
          <a:solidFill>
            <a:schemeClr val="folHlink"/>
          </a:solidFill>
          <a:ln w="12700">
            <a:noFill/>
            <a:miter lim="800000"/>
            <a:headEnd/>
            <a:tailEnd/>
          </a:ln>
          <a:effectLst/>
        </p:spPr>
        <p:txBody>
          <a:bodyPr wrap="none" lIns="82232" tIns="41116" rIns="82232" bIns="41116">
            <a:spAutoFit/>
          </a:bodyPr>
          <a:lstStyle/>
          <a:p>
            <a:pPr algn="ctr" eaLnBrk="0" fontAlgn="base" hangingPunct="0">
              <a:spcBef>
                <a:spcPct val="0"/>
              </a:spcBef>
              <a:spcAft>
                <a:spcPct val="0"/>
              </a:spcAft>
            </a:pPr>
            <a:endParaRPr lang="en-GB" sz="2000">
              <a:solidFill>
                <a:srgbClr val="000000"/>
              </a:solidFill>
            </a:endParaRPr>
          </a:p>
        </p:txBody>
      </p:sp>
      <p:sp>
        <p:nvSpPr>
          <p:cNvPr id="692407" name="Text Box 1207"/>
          <p:cNvSpPr txBox="1">
            <a:spLocks noChangeArrowheads="1"/>
          </p:cNvSpPr>
          <p:nvPr/>
        </p:nvSpPr>
        <p:spPr bwMode="auto">
          <a:xfrm>
            <a:off x="4559300" y="3236913"/>
            <a:ext cx="228600" cy="336550"/>
          </a:xfrm>
          <a:prstGeom prst="rect">
            <a:avLst/>
          </a:prstGeom>
          <a:noFill/>
          <a:ln w="12700">
            <a:noFill/>
            <a:miter lim="800000"/>
            <a:headEnd/>
            <a:tailEnd/>
          </a:ln>
          <a:effectLst/>
        </p:spPr>
        <p:txBody>
          <a:bodyPr wrap="none" lIns="86400" tIns="46800" rIns="86400" bIns="46800" anchor="ctr">
            <a:spAutoFit/>
          </a:bodyPr>
          <a:lstStyle/>
          <a:p>
            <a:pPr algn="r" eaLnBrk="0" fontAlgn="base" hangingPunct="0">
              <a:spcBef>
                <a:spcPct val="0"/>
              </a:spcBef>
              <a:spcAft>
                <a:spcPct val="0"/>
              </a:spcAft>
            </a:pPr>
            <a:r>
              <a:rPr lang="fi-FI" sz="1600">
                <a:solidFill>
                  <a:srgbClr val="000000"/>
                </a:solidFill>
              </a:rPr>
              <a:t> </a:t>
            </a:r>
            <a:endParaRPr lang="fi-FI" sz="1600" noProof="1">
              <a:solidFill>
                <a:srgbClr val="000000"/>
              </a:solidFill>
            </a:endParaRPr>
          </a:p>
        </p:txBody>
      </p:sp>
      <p:sp>
        <p:nvSpPr>
          <p:cNvPr id="692411" name="Text Box 1211"/>
          <p:cNvSpPr txBox="1">
            <a:spLocks noChangeArrowheads="1"/>
          </p:cNvSpPr>
          <p:nvPr/>
        </p:nvSpPr>
        <p:spPr bwMode="auto">
          <a:xfrm>
            <a:off x="1412875" y="4460875"/>
            <a:ext cx="228600" cy="336550"/>
          </a:xfrm>
          <a:prstGeom prst="rect">
            <a:avLst/>
          </a:prstGeom>
          <a:noFill/>
          <a:ln w="12700">
            <a:noFill/>
            <a:miter lim="800000"/>
            <a:headEnd/>
            <a:tailEnd/>
          </a:ln>
          <a:effectLst/>
        </p:spPr>
        <p:txBody>
          <a:bodyPr wrap="none" lIns="86400" tIns="46800" rIns="86400" bIns="46800" anchor="ctr">
            <a:spAutoFit/>
          </a:bodyPr>
          <a:lstStyle/>
          <a:p>
            <a:pPr algn="r" eaLnBrk="0" fontAlgn="base" hangingPunct="0">
              <a:spcBef>
                <a:spcPct val="0"/>
              </a:spcBef>
              <a:spcAft>
                <a:spcPct val="0"/>
              </a:spcAft>
            </a:pPr>
            <a:r>
              <a:rPr lang="fi-FI" sz="1600">
                <a:solidFill>
                  <a:srgbClr val="000000"/>
                </a:solidFill>
              </a:rPr>
              <a:t> </a:t>
            </a:r>
            <a:endParaRPr lang="fi-FI" sz="1600" noProof="1">
              <a:solidFill>
                <a:srgbClr val="000000"/>
              </a:solidFill>
            </a:endParaRPr>
          </a:p>
        </p:txBody>
      </p:sp>
      <p:sp>
        <p:nvSpPr>
          <p:cNvPr id="692414" name="Text Box 1214"/>
          <p:cNvSpPr txBox="1">
            <a:spLocks noChangeArrowheads="1"/>
          </p:cNvSpPr>
          <p:nvPr/>
        </p:nvSpPr>
        <p:spPr bwMode="auto">
          <a:xfrm>
            <a:off x="4622800" y="4437063"/>
            <a:ext cx="228600" cy="336550"/>
          </a:xfrm>
          <a:prstGeom prst="rect">
            <a:avLst/>
          </a:prstGeom>
          <a:noFill/>
          <a:ln w="12700">
            <a:noFill/>
            <a:miter lim="800000"/>
            <a:headEnd/>
            <a:tailEnd/>
          </a:ln>
          <a:effectLst/>
        </p:spPr>
        <p:txBody>
          <a:bodyPr wrap="none" lIns="86400" tIns="46800" rIns="86400" bIns="46800" anchor="ctr">
            <a:spAutoFit/>
          </a:bodyPr>
          <a:lstStyle/>
          <a:p>
            <a:pPr algn="r" eaLnBrk="0" fontAlgn="base" hangingPunct="0">
              <a:spcBef>
                <a:spcPct val="0"/>
              </a:spcBef>
              <a:spcAft>
                <a:spcPct val="0"/>
              </a:spcAft>
            </a:pPr>
            <a:r>
              <a:rPr lang="fi-FI" sz="1600">
                <a:solidFill>
                  <a:srgbClr val="000000"/>
                </a:solidFill>
              </a:rPr>
              <a:t> </a:t>
            </a:r>
            <a:endParaRPr lang="fi-FI" sz="1600" noProof="1">
              <a:solidFill>
                <a:srgbClr val="000000"/>
              </a:solidFill>
            </a:endParaRPr>
          </a:p>
        </p:txBody>
      </p:sp>
      <p:sp>
        <p:nvSpPr>
          <p:cNvPr id="692412" name="Text Box 1212"/>
          <p:cNvSpPr txBox="1">
            <a:spLocks noChangeArrowheads="1"/>
          </p:cNvSpPr>
          <p:nvPr/>
        </p:nvSpPr>
        <p:spPr bwMode="auto">
          <a:xfrm>
            <a:off x="5464187" y="4917387"/>
            <a:ext cx="573636" cy="340735"/>
          </a:xfrm>
          <a:prstGeom prst="rect">
            <a:avLst/>
          </a:prstGeom>
          <a:noFill/>
          <a:ln w="12700">
            <a:noFill/>
            <a:miter lim="800000"/>
            <a:headEnd/>
            <a:tailEnd/>
          </a:ln>
          <a:effectLst/>
        </p:spPr>
        <p:txBody>
          <a:bodyPr wrap="none" lIns="86400" tIns="46800" rIns="86400" bIns="46800" anchor="ctr">
            <a:spAutoFit/>
          </a:bodyPr>
          <a:lstStyle/>
          <a:p>
            <a:pPr eaLnBrk="0" fontAlgn="base" hangingPunct="0">
              <a:spcBef>
                <a:spcPct val="0"/>
              </a:spcBef>
              <a:spcAft>
                <a:spcPct val="0"/>
              </a:spcAft>
            </a:pPr>
            <a:r>
              <a:rPr lang="fi-FI" sz="1600" dirty="0">
                <a:solidFill>
                  <a:srgbClr val="000000"/>
                </a:solidFill>
              </a:rPr>
              <a:t> </a:t>
            </a:r>
            <a:r>
              <a:rPr lang="fi-FI" sz="1600" dirty="0" smtClean="0">
                <a:solidFill>
                  <a:srgbClr val="000000"/>
                </a:solidFill>
              </a:rPr>
              <a:t>261</a:t>
            </a:r>
            <a:endParaRPr lang="fi-FI" sz="1600" noProof="1">
              <a:solidFill>
                <a:srgbClr val="000000"/>
              </a:solidFill>
            </a:endParaRPr>
          </a:p>
        </p:txBody>
      </p:sp>
      <p:sp>
        <p:nvSpPr>
          <p:cNvPr id="692413" name="Text Box 1213"/>
          <p:cNvSpPr txBox="1">
            <a:spLocks noChangeArrowheads="1"/>
          </p:cNvSpPr>
          <p:nvPr/>
        </p:nvSpPr>
        <p:spPr bwMode="auto">
          <a:xfrm>
            <a:off x="4704964" y="5205229"/>
            <a:ext cx="515928" cy="340735"/>
          </a:xfrm>
          <a:prstGeom prst="rect">
            <a:avLst/>
          </a:prstGeom>
          <a:noFill/>
          <a:ln w="12700">
            <a:noFill/>
            <a:miter lim="800000"/>
            <a:headEnd/>
            <a:tailEnd/>
          </a:ln>
          <a:effectLst/>
        </p:spPr>
        <p:txBody>
          <a:bodyPr wrap="none" lIns="86400" tIns="46800" rIns="86400" bIns="46800" anchor="ctr">
            <a:spAutoFit/>
          </a:bodyPr>
          <a:lstStyle/>
          <a:p>
            <a:pPr algn="r" eaLnBrk="0" fontAlgn="base" hangingPunct="0">
              <a:spcBef>
                <a:spcPct val="0"/>
              </a:spcBef>
              <a:spcAft>
                <a:spcPct val="0"/>
              </a:spcAft>
            </a:pPr>
            <a:r>
              <a:rPr lang="fi-FI" sz="1600" dirty="0" smtClean="0">
                <a:solidFill>
                  <a:srgbClr val="000000"/>
                </a:solidFill>
              </a:rPr>
              <a:t>523</a:t>
            </a:r>
            <a:endParaRPr lang="fi-FI" sz="1600" noProof="1">
              <a:solidFill>
                <a:srgbClr val="000000"/>
              </a:solidFill>
            </a:endParaRPr>
          </a:p>
        </p:txBody>
      </p:sp>
      <p:sp>
        <p:nvSpPr>
          <p:cNvPr id="1227" name="Text Box 1208"/>
          <p:cNvSpPr txBox="1">
            <a:spLocks noChangeArrowheads="1"/>
          </p:cNvSpPr>
          <p:nvPr/>
        </p:nvSpPr>
        <p:spPr bwMode="auto">
          <a:xfrm>
            <a:off x="4125957" y="2443159"/>
            <a:ext cx="515928" cy="340735"/>
          </a:xfrm>
          <a:prstGeom prst="rect">
            <a:avLst/>
          </a:prstGeom>
          <a:noFill/>
          <a:ln w="12700">
            <a:noFill/>
            <a:miter lim="800000"/>
            <a:headEnd/>
            <a:tailEnd/>
          </a:ln>
          <a:effectLst/>
        </p:spPr>
        <p:txBody>
          <a:bodyPr wrap="none" lIns="86400" tIns="46800" rIns="86400" bIns="46800" anchor="ctr">
            <a:spAutoFit/>
          </a:bodyPr>
          <a:lstStyle/>
          <a:p>
            <a:pPr algn="r" eaLnBrk="0" fontAlgn="base" hangingPunct="0">
              <a:spcBef>
                <a:spcPct val="0"/>
              </a:spcBef>
              <a:spcAft>
                <a:spcPct val="0"/>
              </a:spcAft>
            </a:pPr>
            <a:r>
              <a:rPr lang="fi-FI" sz="1600" noProof="1" smtClean="0">
                <a:solidFill>
                  <a:srgbClr val="000000"/>
                </a:solidFill>
              </a:rPr>
              <a:t>422</a:t>
            </a:r>
            <a:endParaRPr lang="fi-FI" sz="1600" noProof="1">
              <a:solidFill>
                <a:srgbClr val="000000"/>
              </a:solidFill>
            </a:endParaRPr>
          </a:p>
        </p:txBody>
      </p:sp>
      <p:sp>
        <p:nvSpPr>
          <p:cNvPr id="692408" name="Text Box 1208"/>
          <p:cNvSpPr txBox="1">
            <a:spLocks noChangeArrowheads="1"/>
          </p:cNvSpPr>
          <p:nvPr/>
        </p:nvSpPr>
        <p:spPr bwMode="auto">
          <a:xfrm>
            <a:off x="3405542" y="1885371"/>
            <a:ext cx="515928" cy="340735"/>
          </a:xfrm>
          <a:prstGeom prst="rect">
            <a:avLst/>
          </a:prstGeom>
          <a:noFill/>
          <a:ln w="12700">
            <a:noFill/>
            <a:miter lim="800000"/>
            <a:headEnd/>
            <a:tailEnd/>
          </a:ln>
          <a:effectLst/>
        </p:spPr>
        <p:txBody>
          <a:bodyPr wrap="none" lIns="86400" tIns="46800" rIns="86400" bIns="46800" anchor="ctr">
            <a:spAutoFit/>
          </a:bodyPr>
          <a:lstStyle/>
          <a:p>
            <a:pPr algn="r" eaLnBrk="0" fontAlgn="base" hangingPunct="0">
              <a:spcBef>
                <a:spcPct val="0"/>
              </a:spcBef>
              <a:spcAft>
                <a:spcPct val="0"/>
              </a:spcAft>
            </a:pPr>
            <a:r>
              <a:rPr lang="fi-FI" sz="1600" noProof="1" smtClean="0">
                <a:solidFill>
                  <a:srgbClr val="000000"/>
                </a:solidFill>
              </a:rPr>
              <a:t>105</a:t>
            </a:r>
            <a:endParaRPr lang="fi-FI" sz="1600" noProof="1">
              <a:solidFill>
                <a:srgbClr val="000000"/>
              </a:solidFill>
            </a:endParaRPr>
          </a:p>
        </p:txBody>
      </p:sp>
      <p:sp>
        <p:nvSpPr>
          <p:cNvPr id="692386" name="Text Box 1186"/>
          <p:cNvSpPr txBox="1">
            <a:spLocks noChangeArrowheads="1"/>
          </p:cNvSpPr>
          <p:nvPr/>
        </p:nvSpPr>
        <p:spPr bwMode="auto">
          <a:xfrm>
            <a:off x="2970149" y="1201993"/>
            <a:ext cx="2349500" cy="536064"/>
          </a:xfrm>
          <a:prstGeom prst="rect">
            <a:avLst/>
          </a:prstGeom>
          <a:noFill/>
          <a:ln w="12700">
            <a:noFill/>
            <a:miter lim="800000"/>
            <a:headEnd/>
            <a:tailEnd/>
          </a:ln>
          <a:effectLst/>
        </p:spPr>
        <p:txBody>
          <a:bodyPr lIns="14400" tIns="36000" rIns="72000" bIns="7200" anchor="ctr">
            <a:spAutoFit/>
          </a:bodyPr>
          <a:lstStyle/>
          <a:p>
            <a:pPr algn="ctr" eaLnBrk="0" fontAlgn="base" hangingPunct="0">
              <a:spcBef>
                <a:spcPct val="0"/>
              </a:spcBef>
              <a:spcAft>
                <a:spcPct val="0"/>
              </a:spcAft>
            </a:pPr>
            <a:r>
              <a:rPr lang="en-GB" sz="1600" b="1" noProof="1">
                <a:solidFill>
                  <a:srgbClr val="000000"/>
                </a:solidFill>
              </a:rPr>
              <a:t>Eur</a:t>
            </a:r>
            <a:r>
              <a:rPr lang="fi-FI" sz="1600" b="1" dirty="0" err="1" smtClean="0">
                <a:solidFill>
                  <a:srgbClr val="000000"/>
                </a:solidFill>
              </a:rPr>
              <a:t>ope</a:t>
            </a:r>
            <a:r>
              <a:rPr lang="fi-FI" sz="1600" b="1" dirty="0" smtClean="0">
                <a:solidFill>
                  <a:srgbClr val="000000"/>
                </a:solidFill>
              </a:rPr>
              <a:t> 788 (762)</a:t>
            </a:r>
            <a:endParaRPr lang="fi-FI" sz="1600" b="1" noProof="1">
              <a:solidFill>
                <a:srgbClr val="000000"/>
              </a:solidFill>
            </a:endParaRPr>
          </a:p>
          <a:p>
            <a:pPr algn="ctr" eaLnBrk="0" fontAlgn="base" hangingPunct="0">
              <a:spcBef>
                <a:spcPct val="0"/>
              </a:spcBef>
              <a:spcAft>
                <a:spcPct val="0"/>
              </a:spcAft>
            </a:pPr>
            <a:endParaRPr lang="fi-FI" sz="1600" noProof="1">
              <a:solidFill>
                <a:srgbClr val="000000"/>
              </a:solidFill>
            </a:endParaRPr>
          </a:p>
        </p:txBody>
      </p:sp>
      <p:sp>
        <p:nvSpPr>
          <p:cNvPr id="1226" name="Text Box 1208"/>
          <p:cNvSpPr txBox="1">
            <a:spLocks noChangeArrowheads="1"/>
          </p:cNvSpPr>
          <p:nvPr/>
        </p:nvSpPr>
        <p:spPr bwMode="auto">
          <a:xfrm>
            <a:off x="3344907" y="2690809"/>
            <a:ext cx="515928" cy="340735"/>
          </a:xfrm>
          <a:prstGeom prst="rect">
            <a:avLst/>
          </a:prstGeom>
          <a:noFill/>
          <a:ln w="12700">
            <a:noFill/>
            <a:miter lim="800000"/>
            <a:headEnd/>
            <a:tailEnd/>
          </a:ln>
          <a:effectLst/>
        </p:spPr>
        <p:txBody>
          <a:bodyPr wrap="none" lIns="86400" tIns="46800" rIns="86400" bIns="46800" anchor="ctr">
            <a:spAutoFit/>
          </a:bodyPr>
          <a:lstStyle/>
          <a:p>
            <a:pPr algn="r" eaLnBrk="0" fontAlgn="base" hangingPunct="0">
              <a:spcBef>
                <a:spcPct val="0"/>
              </a:spcBef>
              <a:spcAft>
                <a:spcPct val="0"/>
              </a:spcAft>
            </a:pPr>
            <a:r>
              <a:rPr lang="fi-FI" sz="1600" noProof="1" smtClean="0">
                <a:solidFill>
                  <a:srgbClr val="000000"/>
                </a:solidFill>
              </a:rPr>
              <a:t>261</a:t>
            </a:r>
            <a:endParaRPr lang="fi-FI" sz="1600" noProof="1">
              <a:solidFill>
                <a:srgbClr val="000000"/>
              </a:solidFill>
            </a:endParaRPr>
          </a:p>
        </p:txBody>
      </p:sp>
      <p:sp>
        <p:nvSpPr>
          <p:cNvPr id="1219" name="Text Box 1205"/>
          <p:cNvSpPr txBox="1">
            <a:spLocks noChangeArrowheads="1"/>
          </p:cNvSpPr>
          <p:nvPr/>
        </p:nvSpPr>
        <p:spPr bwMode="auto">
          <a:xfrm>
            <a:off x="1957848" y="4452935"/>
            <a:ext cx="515928" cy="340735"/>
          </a:xfrm>
          <a:prstGeom prst="rect">
            <a:avLst/>
          </a:prstGeom>
          <a:noFill/>
          <a:ln w="12700">
            <a:noFill/>
            <a:miter lim="800000"/>
            <a:headEnd/>
            <a:tailEnd/>
          </a:ln>
          <a:effectLst/>
        </p:spPr>
        <p:txBody>
          <a:bodyPr wrap="none" lIns="86400" tIns="46800" rIns="86400" bIns="46800" anchor="ctr">
            <a:spAutoFit/>
          </a:bodyPr>
          <a:lstStyle/>
          <a:p>
            <a:pPr algn="r" eaLnBrk="0" fontAlgn="base" hangingPunct="0">
              <a:spcBef>
                <a:spcPct val="0"/>
              </a:spcBef>
              <a:spcAft>
                <a:spcPct val="0"/>
              </a:spcAft>
            </a:pPr>
            <a:r>
              <a:rPr lang="fi-FI" sz="1600" noProof="1" smtClean="0">
                <a:solidFill>
                  <a:srgbClr val="000000"/>
                </a:solidFill>
              </a:rPr>
              <a:t>322</a:t>
            </a:r>
            <a:endParaRPr lang="fi-FI" sz="1600" noProof="1">
              <a:solidFill>
                <a:srgbClr val="000000"/>
              </a:solidFill>
            </a:endParaRPr>
          </a:p>
        </p:txBody>
      </p:sp>
      <p:sp>
        <p:nvSpPr>
          <p:cNvPr id="1220" name="Text Box 1208"/>
          <p:cNvSpPr txBox="1">
            <a:spLocks noChangeArrowheads="1"/>
          </p:cNvSpPr>
          <p:nvPr/>
        </p:nvSpPr>
        <p:spPr bwMode="auto">
          <a:xfrm>
            <a:off x="1824392" y="3476046"/>
            <a:ext cx="515928" cy="340735"/>
          </a:xfrm>
          <a:prstGeom prst="rect">
            <a:avLst/>
          </a:prstGeom>
          <a:noFill/>
          <a:ln w="12700">
            <a:noFill/>
            <a:miter lim="800000"/>
            <a:headEnd/>
            <a:tailEnd/>
          </a:ln>
          <a:effectLst/>
        </p:spPr>
        <p:txBody>
          <a:bodyPr wrap="none" lIns="86400" tIns="46800" rIns="86400" bIns="46800" anchor="ctr">
            <a:spAutoFit/>
          </a:bodyPr>
          <a:lstStyle/>
          <a:p>
            <a:pPr algn="r" eaLnBrk="0" fontAlgn="base" hangingPunct="0">
              <a:spcBef>
                <a:spcPct val="0"/>
              </a:spcBef>
              <a:spcAft>
                <a:spcPct val="0"/>
              </a:spcAft>
            </a:pPr>
            <a:r>
              <a:rPr lang="fi-FI" sz="1600" noProof="1" smtClean="0">
                <a:solidFill>
                  <a:srgbClr val="000000"/>
                </a:solidFill>
              </a:rPr>
              <a:t>102</a:t>
            </a:r>
            <a:endParaRPr lang="fi-FI" sz="1600" noProof="1">
              <a:solidFill>
                <a:srgbClr val="000000"/>
              </a:solidFill>
            </a:endParaRPr>
          </a:p>
        </p:txBody>
      </p:sp>
      <p:sp>
        <p:nvSpPr>
          <p:cNvPr id="1225" name="Text Box 1208"/>
          <p:cNvSpPr txBox="1">
            <a:spLocks noChangeArrowheads="1"/>
          </p:cNvSpPr>
          <p:nvPr/>
        </p:nvSpPr>
        <p:spPr bwMode="auto">
          <a:xfrm>
            <a:off x="2458778" y="3828471"/>
            <a:ext cx="500667" cy="340735"/>
          </a:xfrm>
          <a:prstGeom prst="rect">
            <a:avLst/>
          </a:prstGeom>
          <a:noFill/>
          <a:ln w="12700">
            <a:noFill/>
            <a:miter lim="800000"/>
            <a:headEnd/>
            <a:tailEnd/>
          </a:ln>
          <a:effectLst/>
        </p:spPr>
        <p:txBody>
          <a:bodyPr wrap="none" lIns="86400" tIns="46800" rIns="86400" bIns="46800" anchor="ctr">
            <a:spAutoFit/>
          </a:bodyPr>
          <a:lstStyle/>
          <a:p>
            <a:pPr algn="r" eaLnBrk="0" fontAlgn="base" hangingPunct="0">
              <a:spcBef>
                <a:spcPct val="0"/>
              </a:spcBef>
              <a:spcAft>
                <a:spcPct val="0"/>
              </a:spcAft>
            </a:pPr>
            <a:r>
              <a:rPr lang="fi-FI" sz="1600" noProof="1" smtClean="0">
                <a:solidFill>
                  <a:srgbClr val="000000"/>
                </a:solidFill>
              </a:rPr>
              <a:t>211</a:t>
            </a:r>
            <a:endParaRPr lang="fi-FI" sz="1600" noProof="1">
              <a:solidFill>
                <a:srgbClr val="000000"/>
              </a:solidFill>
            </a:endParaRPr>
          </a:p>
        </p:txBody>
      </p:sp>
      <p:sp>
        <p:nvSpPr>
          <p:cNvPr id="692394" name="Oval 1194"/>
          <p:cNvSpPr>
            <a:spLocks noChangeAspect="1" noChangeArrowheads="1"/>
          </p:cNvSpPr>
          <p:nvPr/>
        </p:nvSpPr>
        <p:spPr bwMode="auto">
          <a:xfrm>
            <a:off x="6332364" y="1543051"/>
            <a:ext cx="2139490" cy="2143124"/>
          </a:xfrm>
          <a:prstGeom prst="ellipse">
            <a:avLst/>
          </a:prstGeom>
          <a:solidFill>
            <a:schemeClr val="bg2"/>
          </a:solidFill>
          <a:ln w="9525">
            <a:noFill/>
            <a:round/>
            <a:headEnd/>
            <a:tailEnd/>
          </a:ln>
          <a:effectLst/>
        </p:spPr>
        <p:txBody>
          <a:bodyPr wrap="none" anchor="ctr"/>
          <a:lstStyle/>
          <a:p>
            <a:pPr algn="ctr" eaLnBrk="0" fontAlgn="base" hangingPunct="0">
              <a:spcBef>
                <a:spcPct val="0"/>
              </a:spcBef>
              <a:spcAft>
                <a:spcPct val="0"/>
              </a:spcAft>
            </a:pPr>
            <a:endParaRPr lang="en-GB" sz="2000">
              <a:solidFill>
                <a:srgbClr val="000000"/>
              </a:solidFill>
            </a:endParaRPr>
          </a:p>
        </p:txBody>
      </p:sp>
      <p:graphicFrame>
        <p:nvGraphicFramePr>
          <p:cNvPr id="1217" name="Object 4"/>
          <p:cNvGraphicFramePr>
            <a:graphicFrameLocks noChangeAspect="1"/>
          </p:cNvGraphicFramePr>
          <p:nvPr/>
        </p:nvGraphicFramePr>
        <p:xfrm>
          <a:off x="5665406" y="1272610"/>
          <a:ext cx="3033859" cy="2561617"/>
        </p:xfrm>
        <a:graphic>
          <a:graphicData uri="http://schemas.openxmlformats.org/drawingml/2006/chart">
            <c:chart xmlns:c="http://schemas.openxmlformats.org/drawingml/2006/chart" xmlns:r="http://schemas.openxmlformats.org/officeDocument/2006/relationships" r:id="rId6"/>
          </a:graphicData>
        </a:graphic>
      </p:graphicFrame>
      <p:sp>
        <p:nvSpPr>
          <p:cNvPr id="692387" name="Text Box 1187"/>
          <p:cNvSpPr txBox="1">
            <a:spLocks noChangeArrowheads="1"/>
          </p:cNvSpPr>
          <p:nvPr/>
        </p:nvSpPr>
        <p:spPr bwMode="auto">
          <a:xfrm>
            <a:off x="6656418" y="1142984"/>
            <a:ext cx="2349500" cy="533400"/>
          </a:xfrm>
          <a:prstGeom prst="rect">
            <a:avLst/>
          </a:prstGeom>
          <a:noFill/>
          <a:ln w="12700">
            <a:noFill/>
            <a:miter lim="800000"/>
            <a:headEnd/>
            <a:tailEnd/>
          </a:ln>
          <a:effectLst/>
        </p:spPr>
        <p:txBody>
          <a:bodyPr lIns="14400" tIns="36000" rIns="72000" bIns="7200" anchor="ctr">
            <a:spAutoFit/>
          </a:bodyPr>
          <a:lstStyle/>
          <a:p>
            <a:pPr algn="ctr" eaLnBrk="0" fontAlgn="base" hangingPunct="0">
              <a:spcBef>
                <a:spcPct val="0"/>
              </a:spcBef>
              <a:spcAft>
                <a:spcPct val="0"/>
              </a:spcAft>
            </a:pPr>
            <a:r>
              <a:rPr lang="en-GB" sz="1600" b="1" noProof="1">
                <a:solidFill>
                  <a:srgbClr val="000000"/>
                </a:solidFill>
              </a:rPr>
              <a:t>Asia</a:t>
            </a:r>
            <a:r>
              <a:rPr lang="fi-FI" sz="1600" b="1" dirty="0" smtClean="0">
                <a:solidFill>
                  <a:srgbClr val="000000"/>
                </a:solidFill>
              </a:rPr>
              <a:t> 1,055 (1,346)</a:t>
            </a:r>
            <a:endParaRPr lang="fi-FI" sz="1600" b="1" noProof="1">
              <a:solidFill>
                <a:srgbClr val="000000"/>
              </a:solidFill>
            </a:endParaRPr>
          </a:p>
          <a:p>
            <a:pPr algn="ctr" eaLnBrk="0" fontAlgn="base" hangingPunct="0">
              <a:spcBef>
                <a:spcPct val="0"/>
              </a:spcBef>
              <a:spcAft>
                <a:spcPct val="0"/>
              </a:spcAft>
            </a:pPr>
            <a:endParaRPr lang="fi-FI" sz="1600" noProof="1">
              <a:solidFill>
                <a:srgbClr val="000000"/>
              </a:solidFill>
            </a:endParaRPr>
          </a:p>
        </p:txBody>
      </p:sp>
      <p:sp>
        <p:nvSpPr>
          <p:cNvPr id="1222" name="Text Box 1213"/>
          <p:cNvSpPr txBox="1">
            <a:spLocks noChangeArrowheads="1"/>
          </p:cNvSpPr>
          <p:nvPr/>
        </p:nvSpPr>
        <p:spPr bwMode="auto">
          <a:xfrm>
            <a:off x="6508999" y="2473842"/>
            <a:ext cx="515928" cy="340735"/>
          </a:xfrm>
          <a:prstGeom prst="rect">
            <a:avLst/>
          </a:prstGeom>
          <a:noFill/>
          <a:ln w="12700">
            <a:noFill/>
            <a:miter lim="800000"/>
            <a:headEnd/>
            <a:tailEnd/>
          </a:ln>
          <a:effectLst/>
        </p:spPr>
        <p:txBody>
          <a:bodyPr wrap="none" lIns="86400" tIns="46800" rIns="86400" bIns="46800" anchor="ctr">
            <a:spAutoFit/>
          </a:bodyPr>
          <a:lstStyle/>
          <a:p>
            <a:pPr algn="r" eaLnBrk="0" fontAlgn="base" hangingPunct="0">
              <a:spcBef>
                <a:spcPct val="0"/>
              </a:spcBef>
              <a:spcAft>
                <a:spcPct val="0"/>
              </a:spcAft>
            </a:pPr>
            <a:r>
              <a:rPr lang="fi-FI" sz="1600" noProof="1" smtClean="0">
                <a:solidFill>
                  <a:srgbClr val="000000"/>
                </a:solidFill>
              </a:rPr>
              <a:t>219</a:t>
            </a:r>
            <a:endParaRPr lang="fi-FI" sz="1600" noProof="1">
              <a:solidFill>
                <a:srgbClr val="000000"/>
              </a:solidFill>
            </a:endParaRPr>
          </a:p>
        </p:txBody>
      </p:sp>
      <p:sp>
        <p:nvSpPr>
          <p:cNvPr id="1223" name="Text Box 1213"/>
          <p:cNvSpPr txBox="1">
            <a:spLocks noChangeArrowheads="1"/>
          </p:cNvSpPr>
          <p:nvPr/>
        </p:nvSpPr>
        <p:spPr bwMode="auto">
          <a:xfrm>
            <a:off x="7638041" y="2435742"/>
            <a:ext cx="515928" cy="340735"/>
          </a:xfrm>
          <a:prstGeom prst="rect">
            <a:avLst/>
          </a:prstGeom>
          <a:noFill/>
          <a:ln w="12700">
            <a:noFill/>
            <a:miter lim="800000"/>
            <a:headEnd/>
            <a:tailEnd/>
          </a:ln>
          <a:effectLst/>
        </p:spPr>
        <p:txBody>
          <a:bodyPr wrap="none" lIns="86400" tIns="46800" rIns="86400" bIns="46800" anchor="ctr">
            <a:spAutoFit/>
          </a:bodyPr>
          <a:lstStyle/>
          <a:p>
            <a:pPr algn="ctr" eaLnBrk="0" fontAlgn="base" hangingPunct="0">
              <a:spcBef>
                <a:spcPct val="0"/>
              </a:spcBef>
              <a:spcAft>
                <a:spcPct val="0"/>
              </a:spcAft>
            </a:pPr>
            <a:r>
              <a:rPr lang="fi-FI" sz="1600" noProof="1" smtClean="0">
                <a:solidFill>
                  <a:srgbClr val="000000"/>
                </a:solidFill>
              </a:rPr>
              <a:t>821</a:t>
            </a:r>
            <a:endParaRPr lang="fi-FI" sz="1600" noProof="1">
              <a:solidFill>
                <a:srgbClr val="000000"/>
              </a:solidFill>
            </a:endParaRPr>
          </a:p>
        </p:txBody>
      </p:sp>
      <p:sp>
        <p:nvSpPr>
          <p:cNvPr id="1221" name="Text Box 1213"/>
          <p:cNvSpPr txBox="1">
            <a:spLocks noChangeArrowheads="1"/>
          </p:cNvSpPr>
          <p:nvPr/>
        </p:nvSpPr>
        <p:spPr bwMode="auto">
          <a:xfrm>
            <a:off x="6528706" y="3086871"/>
            <a:ext cx="402114" cy="340735"/>
          </a:xfrm>
          <a:prstGeom prst="rect">
            <a:avLst/>
          </a:prstGeom>
          <a:noFill/>
          <a:ln w="12700">
            <a:noFill/>
            <a:miter lim="800000"/>
            <a:headEnd/>
            <a:tailEnd/>
          </a:ln>
          <a:effectLst/>
        </p:spPr>
        <p:txBody>
          <a:bodyPr wrap="none" lIns="86400" tIns="46800" rIns="86400" bIns="46800" anchor="ctr">
            <a:spAutoFit/>
          </a:bodyPr>
          <a:lstStyle/>
          <a:p>
            <a:pPr algn="r" eaLnBrk="0" fontAlgn="base" hangingPunct="0">
              <a:spcBef>
                <a:spcPct val="0"/>
              </a:spcBef>
              <a:spcAft>
                <a:spcPct val="0"/>
              </a:spcAft>
            </a:pPr>
            <a:r>
              <a:rPr lang="fi-FI" sz="1600" dirty="0" smtClean="0">
                <a:solidFill>
                  <a:srgbClr val="000000"/>
                </a:solidFill>
              </a:rPr>
              <a:t>15</a:t>
            </a:r>
            <a:endParaRPr lang="fi-FI" sz="1600" noProof="1">
              <a:solidFill>
                <a:srgbClr val="000000"/>
              </a:solidFill>
            </a:endParaRPr>
          </a:p>
        </p:txBody>
      </p:sp>
      <p:sp>
        <p:nvSpPr>
          <p:cNvPr id="1228" name="Text Box 1208"/>
          <p:cNvSpPr txBox="1">
            <a:spLocks noChangeArrowheads="1"/>
          </p:cNvSpPr>
          <p:nvPr/>
        </p:nvSpPr>
        <p:spPr bwMode="auto">
          <a:xfrm>
            <a:off x="1557206" y="3809421"/>
            <a:ext cx="402114" cy="340735"/>
          </a:xfrm>
          <a:prstGeom prst="rect">
            <a:avLst/>
          </a:prstGeom>
          <a:noFill/>
          <a:ln w="12700">
            <a:noFill/>
            <a:miter lim="800000"/>
            <a:headEnd/>
            <a:tailEnd/>
          </a:ln>
          <a:effectLst/>
        </p:spPr>
        <p:txBody>
          <a:bodyPr wrap="none" lIns="86400" tIns="46800" rIns="86400" bIns="46800" anchor="ctr">
            <a:spAutoFit/>
          </a:bodyPr>
          <a:lstStyle/>
          <a:p>
            <a:pPr algn="r" eaLnBrk="0" fontAlgn="base" hangingPunct="0">
              <a:spcBef>
                <a:spcPct val="0"/>
              </a:spcBef>
              <a:spcAft>
                <a:spcPct val="0"/>
              </a:spcAft>
            </a:pPr>
            <a:r>
              <a:rPr lang="fi-FI" sz="1600" noProof="1" smtClean="0">
                <a:solidFill>
                  <a:srgbClr val="000000"/>
                </a:solidFill>
              </a:rPr>
              <a:t>79</a:t>
            </a:r>
            <a:endParaRPr lang="fi-FI" sz="1600" noProof="1">
              <a:solidFill>
                <a:srgbClr val="000000"/>
              </a:solidFill>
            </a:endParaRPr>
          </a:p>
        </p:txBody>
      </p:sp>
      <p:sp>
        <p:nvSpPr>
          <p:cNvPr id="2253" name="Footer Placeholder 2252"/>
          <p:cNvSpPr>
            <a:spLocks noGrp="1"/>
          </p:cNvSpPr>
          <p:nvPr>
            <p:ph type="ftr" sz="quarter" idx="11"/>
          </p:nvPr>
        </p:nvSpPr>
        <p:spPr/>
        <p:txBody>
          <a:bodyPr/>
          <a:lstStyle/>
          <a:p>
            <a:r>
              <a:rPr lang="en-GB" smtClean="0"/>
              <a:t>Copyright, Petra Metsola, Wärtsilä Corporation</a:t>
            </a:r>
            <a:endParaRPr lang="en-GB"/>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7" name="Rectangle 2"/>
          <p:cNvSpPr>
            <a:spLocks noGrp="1" noChangeArrowheads="1"/>
          </p:cNvSpPr>
          <p:nvPr>
            <p:ph type="title"/>
          </p:nvPr>
        </p:nvSpPr>
        <p:spPr>
          <a:xfrm>
            <a:off x="0" y="0"/>
            <a:ext cx="9144000" cy="623793"/>
          </a:xfrm>
          <a:solidFill>
            <a:schemeClr val="accent1"/>
          </a:solidFill>
        </p:spPr>
        <p:txBody>
          <a:bodyPr wrap="square"/>
          <a:lstStyle/>
          <a:p>
            <a:pPr eaLnBrk="1" hangingPunct="1"/>
            <a:r>
              <a:rPr lang="en-US" dirty="0" smtClean="0">
                <a:solidFill>
                  <a:schemeClr val="tx1"/>
                </a:solidFill>
              </a:rPr>
              <a:t>2011 – </a:t>
            </a:r>
            <a:r>
              <a:rPr lang="en-GB" dirty="0" smtClean="0"/>
              <a:t>Growth in order intake, resilience in profitability</a:t>
            </a:r>
            <a:endParaRPr lang="en-US" dirty="0" smtClean="0">
              <a:solidFill>
                <a:srgbClr val="FF0000"/>
              </a:solidFill>
            </a:endParaRPr>
          </a:p>
        </p:txBody>
      </p:sp>
      <p:sp>
        <p:nvSpPr>
          <p:cNvPr id="287748" name="Rectangle 71"/>
          <p:cNvSpPr>
            <a:spLocks noChangeArrowheads="1"/>
          </p:cNvSpPr>
          <p:nvPr/>
        </p:nvSpPr>
        <p:spPr bwMode="auto">
          <a:xfrm>
            <a:off x="3636962" y="1557338"/>
            <a:ext cx="5334509" cy="4248150"/>
          </a:xfrm>
          <a:prstGeom prst="rect">
            <a:avLst/>
          </a:prstGeom>
          <a:noFill/>
          <a:ln w="9525">
            <a:noFill/>
            <a:miter lim="800000"/>
            <a:headEnd/>
            <a:tailEnd/>
          </a:ln>
        </p:spPr>
        <p:txBody>
          <a:bodyPr lIns="72000" rIns="72000"/>
          <a:lstStyle/>
          <a:p>
            <a:pPr marL="269875" indent="-269875" fontAlgn="base">
              <a:lnSpc>
                <a:spcPct val="150000"/>
              </a:lnSpc>
              <a:spcBef>
                <a:spcPct val="0"/>
              </a:spcBef>
              <a:spcAft>
                <a:spcPct val="20000"/>
              </a:spcAft>
              <a:buClr>
                <a:srgbClr val="4C4C4C"/>
              </a:buClr>
              <a:buFontTx/>
              <a:buChar char="•"/>
              <a:tabLst>
                <a:tab pos="266700" algn="l"/>
              </a:tabLst>
            </a:pPr>
            <a:r>
              <a:rPr lang="en-US" dirty="0" smtClean="0">
                <a:solidFill>
                  <a:srgbClr val="000000"/>
                </a:solidFill>
                <a:cs typeface="Arial" charset="0"/>
              </a:rPr>
              <a:t>Order intake EUR 4,516 million, +13%</a:t>
            </a:r>
          </a:p>
          <a:p>
            <a:pPr marL="269875" indent="-269875" fontAlgn="base">
              <a:lnSpc>
                <a:spcPct val="150000"/>
              </a:lnSpc>
              <a:spcBef>
                <a:spcPct val="0"/>
              </a:spcBef>
              <a:spcAft>
                <a:spcPct val="20000"/>
              </a:spcAft>
              <a:buClr>
                <a:srgbClr val="4C4C4C"/>
              </a:buClr>
              <a:buFontTx/>
              <a:buChar char="•"/>
              <a:tabLst>
                <a:tab pos="266700" algn="l"/>
              </a:tabLst>
            </a:pPr>
            <a:r>
              <a:rPr lang="en-GB" dirty="0" smtClean="0"/>
              <a:t>Joint venture order intake EUR 394 million</a:t>
            </a:r>
            <a:r>
              <a:rPr lang="en-GB" b="1" dirty="0" smtClean="0"/>
              <a:t> </a:t>
            </a:r>
            <a:r>
              <a:rPr lang="en-GB" dirty="0" smtClean="0"/>
              <a:t>(77)</a:t>
            </a:r>
          </a:p>
          <a:p>
            <a:pPr marL="269875" indent="-269875" fontAlgn="base">
              <a:lnSpc>
                <a:spcPct val="150000"/>
              </a:lnSpc>
              <a:spcBef>
                <a:spcPct val="0"/>
              </a:spcBef>
              <a:spcAft>
                <a:spcPct val="20000"/>
              </a:spcAft>
              <a:buClr>
                <a:srgbClr val="4C4C4C"/>
              </a:buClr>
              <a:buFontTx/>
              <a:buChar char="•"/>
              <a:tabLst>
                <a:tab pos="266700" algn="l"/>
              </a:tabLst>
            </a:pPr>
            <a:r>
              <a:rPr lang="en-US" dirty="0" smtClean="0">
                <a:solidFill>
                  <a:srgbClr val="000000"/>
                </a:solidFill>
                <a:cs typeface="Arial" charset="0"/>
              </a:rPr>
              <a:t>Net </a:t>
            </a:r>
            <a:r>
              <a:rPr lang="en-US" dirty="0">
                <a:solidFill>
                  <a:srgbClr val="000000"/>
                </a:solidFill>
                <a:cs typeface="Arial" charset="0"/>
              </a:rPr>
              <a:t>sales </a:t>
            </a:r>
            <a:r>
              <a:rPr lang="en-US" dirty="0" smtClean="0">
                <a:solidFill>
                  <a:srgbClr val="000000"/>
                </a:solidFill>
                <a:cs typeface="Arial" charset="0"/>
              </a:rPr>
              <a:t>EUR 4,209 million, -7.6%</a:t>
            </a:r>
            <a:endParaRPr lang="en-US" dirty="0">
              <a:solidFill>
                <a:srgbClr val="000000"/>
              </a:solidFill>
              <a:cs typeface="Arial" charset="0"/>
            </a:endParaRPr>
          </a:p>
          <a:p>
            <a:pPr marL="269875" indent="-269875" fontAlgn="base">
              <a:spcBef>
                <a:spcPct val="0"/>
              </a:spcBef>
              <a:spcAft>
                <a:spcPct val="20000"/>
              </a:spcAft>
              <a:buClr>
                <a:srgbClr val="4C4C4C"/>
              </a:buClr>
              <a:buFontTx/>
              <a:buChar char="•"/>
              <a:tabLst>
                <a:tab pos="266700" algn="l"/>
              </a:tabLst>
            </a:pPr>
            <a:r>
              <a:rPr lang="en-US" dirty="0">
                <a:solidFill>
                  <a:srgbClr val="000000"/>
                </a:solidFill>
                <a:cs typeface="Arial" charset="0"/>
              </a:rPr>
              <a:t>Operating </a:t>
            </a:r>
            <a:r>
              <a:rPr lang="en-US" dirty="0" smtClean="0">
                <a:solidFill>
                  <a:srgbClr val="000000"/>
                </a:solidFill>
                <a:cs typeface="Arial" charset="0"/>
              </a:rPr>
              <a:t>result </a:t>
            </a:r>
            <a:r>
              <a:rPr lang="en-US" dirty="0">
                <a:solidFill>
                  <a:srgbClr val="000000"/>
                </a:solidFill>
                <a:cs typeface="Arial" charset="0"/>
              </a:rPr>
              <a:t>EUR </a:t>
            </a:r>
            <a:r>
              <a:rPr lang="en-US" dirty="0" smtClean="0">
                <a:solidFill>
                  <a:srgbClr val="000000"/>
                </a:solidFill>
                <a:cs typeface="Arial" charset="0"/>
              </a:rPr>
              <a:t>469 million</a:t>
            </a:r>
            <a:r>
              <a:rPr lang="en-US" dirty="0">
                <a:solidFill>
                  <a:srgbClr val="000000"/>
                </a:solidFill>
                <a:cs typeface="Arial" charset="0"/>
              </a:rPr>
              <a:t>, </a:t>
            </a:r>
            <a:r>
              <a:rPr lang="en-US" dirty="0" smtClean="0">
                <a:solidFill>
                  <a:srgbClr val="000000"/>
                </a:solidFill>
                <a:cs typeface="Arial" charset="0"/>
              </a:rPr>
              <a:t/>
            </a:r>
            <a:br>
              <a:rPr lang="en-US" dirty="0" smtClean="0">
                <a:solidFill>
                  <a:srgbClr val="000000"/>
                </a:solidFill>
                <a:cs typeface="Arial" charset="0"/>
              </a:rPr>
            </a:br>
            <a:r>
              <a:rPr lang="en-US" dirty="0" smtClean="0">
                <a:solidFill>
                  <a:srgbClr val="000000"/>
                </a:solidFill>
                <a:cs typeface="Arial" charset="0"/>
              </a:rPr>
              <a:t>11.1% </a:t>
            </a:r>
            <a:r>
              <a:rPr lang="en-US" dirty="0">
                <a:solidFill>
                  <a:srgbClr val="000000"/>
                </a:solidFill>
                <a:cs typeface="Arial" charset="0"/>
              </a:rPr>
              <a:t>of net </a:t>
            </a:r>
            <a:r>
              <a:rPr lang="en-US" dirty="0" smtClean="0">
                <a:solidFill>
                  <a:srgbClr val="000000"/>
                </a:solidFill>
                <a:cs typeface="Arial" charset="0"/>
              </a:rPr>
              <a:t>sales</a:t>
            </a:r>
          </a:p>
          <a:p>
            <a:pPr marL="269875" indent="-269875" fontAlgn="base">
              <a:lnSpc>
                <a:spcPct val="150000"/>
              </a:lnSpc>
              <a:spcBef>
                <a:spcPct val="0"/>
              </a:spcBef>
              <a:spcAft>
                <a:spcPct val="20000"/>
              </a:spcAft>
              <a:buClr>
                <a:srgbClr val="4C4C4C"/>
              </a:buClr>
              <a:buFontTx/>
              <a:buChar char="•"/>
              <a:tabLst>
                <a:tab pos="266700" algn="l"/>
              </a:tabLst>
            </a:pPr>
            <a:r>
              <a:rPr lang="en-GB" dirty="0" smtClean="0"/>
              <a:t>Cash flow EUR 232 million (663)</a:t>
            </a:r>
            <a:endParaRPr lang="en-US" dirty="0">
              <a:solidFill>
                <a:srgbClr val="000000"/>
              </a:solidFill>
              <a:cs typeface="Arial" charset="0"/>
            </a:endParaRPr>
          </a:p>
          <a:p>
            <a:pPr marL="269875" indent="-269875" fontAlgn="base">
              <a:lnSpc>
                <a:spcPct val="150000"/>
              </a:lnSpc>
              <a:spcBef>
                <a:spcPct val="0"/>
              </a:spcBef>
              <a:spcAft>
                <a:spcPct val="20000"/>
              </a:spcAft>
              <a:buClr>
                <a:srgbClr val="4C4C4C"/>
              </a:buClr>
              <a:buFontTx/>
              <a:buChar char="•"/>
              <a:tabLst>
                <a:tab pos="266700" algn="l"/>
              </a:tabLst>
            </a:pPr>
            <a:r>
              <a:rPr lang="en-US" dirty="0" smtClean="0">
                <a:solidFill>
                  <a:srgbClr val="000000"/>
                </a:solidFill>
                <a:cs typeface="Arial" charset="0"/>
              </a:rPr>
              <a:t>EPS EUR 1.52 (1.68)</a:t>
            </a:r>
            <a:endParaRPr lang="en-US" dirty="0">
              <a:solidFill>
                <a:srgbClr val="000000"/>
              </a:solidFill>
              <a:cs typeface="Arial" charset="0"/>
            </a:endParaRPr>
          </a:p>
          <a:p>
            <a:pPr marL="269875" indent="-269875" fontAlgn="base">
              <a:spcBef>
                <a:spcPct val="0"/>
              </a:spcBef>
              <a:spcAft>
                <a:spcPct val="20000"/>
              </a:spcAft>
              <a:buClr>
                <a:srgbClr val="4C4C4C"/>
              </a:buClr>
              <a:buFontTx/>
              <a:buChar char="•"/>
              <a:tabLst>
                <a:tab pos="266700" algn="l"/>
              </a:tabLst>
            </a:pPr>
            <a:r>
              <a:rPr lang="en-US" dirty="0">
                <a:solidFill>
                  <a:srgbClr val="000000"/>
                </a:solidFill>
                <a:cs typeface="Arial" charset="0"/>
              </a:rPr>
              <a:t>Dividend proposal </a:t>
            </a:r>
            <a:r>
              <a:rPr lang="sv-FI" dirty="0" smtClean="0"/>
              <a:t>0.90 </a:t>
            </a:r>
            <a:r>
              <a:rPr lang="en-US" dirty="0" smtClean="0">
                <a:solidFill>
                  <a:srgbClr val="000000"/>
                </a:solidFill>
                <a:cs typeface="Arial" charset="0"/>
              </a:rPr>
              <a:t>euro </a:t>
            </a:r>
            <a:r>
              <a:rPr lang="en-US" dirty="0">
                <a:solidFill>
                  <a:srgbClr val="000000"/>
                </a:solidFill>
                <a:cs typeface="Arial" charset="0"/>
              </a:rPr>
              <a:t>per share (1.75</a:t>
            </a:r>
            <a:r>
              <a:rPr lang="en-US" dirty="0" smtClean="0">
                <a:solidFill>
                  <a:srgbClr val="000000"/>
                </a:solidFill>
                <a:cs typeface="Arial" charset="0"/>
              </a:rPr>
              <a:t>)</a:t>
            </a:r>
          </a:p>
          <a:p>
            <a:pPr marL="269875" indent="-269875" fontAlgn="base">
              <a:spcBef>
                <a:spcPct val="0"/>
              </a:spcBef>
              <a:spcAft>
                <a:spcPct val="20000"/>
              </a:spcAft>
              <a:buClr>
                <a:srgbClr val="4C4C4C"/>
              </a:buClr>
              <a:buFontTx/>
              <a:buChar char="•"/>
              <a:tabLst>
                <a:tab pos="266700" algn="l"/>
              </a:tabLst>
            </a:pPr>
            <a:r>
              <a:rPr lang="en-US" dirty="0" smtClean="0">
                <a:cs typeface="Arial" charset="0"/>
              </a:rPr>
              <a:t>Acquisition of Hamworthy expected to become effective 31 January 2012</a:t>
            </a:r>
            <a:endParaRPr lang="en-US" dirty="0">
              <a:cs typeface="Arial" charset="0"/>
            </a:endParaRPr>
          </a:p>
          <a:p>
            <a:pPr marL="269875" indent="-269875" fontAlgn="base">
              <a:lnSpc>
                <a:spcPct val="150000"/>
              </a:lnSpc>
              <a:spcBef>
                <a:spcPct val="0"/>
              </a:spcBef>
              <a:spcAft>
                <a:spcPct val="20000"/>
              </a:spcAft>
              <a:buClr>
                <a:srgbClr val="4C4C4C"/>
              </a:buClr>
              <a:tabLst>
                <a:tab pos="266700" algn="l"/>
              </a:tabLst>
            </a:pPr>
            <a:endParaRPr lang="en-US" sz="1400" dirty="0">
              <a:solidFill>
                <a:srgbClr val="000000"/>
              </a:solidFill>
              <a:cs typeface="Arial" charset="0"/>
            </a:endParaRPr>
          </a:p>
          <a:p>
            <a:pPr marL="269875" indent="-269875" fontAlgn="base">
              <a:spcBef>
                <a:spcPct val="0"/>
              </a:spcBef>
              <a:spcAft>
                <a:spcPct val="20000"/>
              </a:spcAft>
              <a:buClr>
                <a:srgbClr val="4C4C4C"/>
              </a:buClr>
              <a:tabLst>
                <a:tab pos="266700" algn="l"/>
              </a:tabLst>
            </a:pPr>
            <a:r>
              <a:rPr lang="en-US" sz="1000" dirty="0" smtClean="0">
                <a:solidFill>
                  <a:srgbClr val="ED1C24"/>
                </a:solidFill>
                <a:cs typeface="Arial" charset="0"/>
              </a:rPr>
              <a:t> </a:t>
            </a:r>
            <a:r>
              <a:rPr lang="en-US" sz="1400" dirty="0">
                <a:solidFill>
                  <a:srgbClr val="ED1C24"/>
                </a:solidFill>
                <a:cs typeface="Arial" charset="0"/>
              </a:rPr>
              <a:t>	</a:t>
            </a:r>
            <a:r>
              <a:rPr lang="en-US" sz="1000" dirty="0" smtClean="0"/>
              <a:t>Operating result and EPS are shown excluding nonrecurring items. </a:t>
            </a:r>
          </a:p>
          <a:p>
            <a:pPr marL="269875" indent="-269875" fontAlgn="base">
              <a:spcBef>
                <a:spcPct val="0"/>
              </a:spcBef>
              <a:spcAft>
                <a:spcPct val="20000"/>
              </a:spcAft>
              <a:buClr>
                <a:srgbClr val="4C4C4C"/>
              </a:buClr>
              <a:tabLst>
                <a:tab pos="266700" algn="l"/>
              </a:tabLst>
            </a:pPr>
            <a:endParaRPr lang="en-US" sz="1000" dirty="0">
              <a:solidFill>
                <a:srgbClr val="000000"/>
              </a:solidFill>
              <a:cs typeface="Arial" charset="0"/>
            </a:endParaRPr>
          </a:p>
        </p:txBody>
      </p:sp>
      <p:pic>
        <p:nvPicPr>
          <p:cNvPr id="381953" name="Picture 5"/>
          <p:cNvPicPr>
            <a:picLocks noChangeAspect="1" noChangeArrowheads="1"/>
          </p:cNvPicPr>
          <p:nvPr/>
        </p:nvPicPr>
        <p:blipFill>
          <a:blip r:embed="rId3" cstate="print"/>
          <a:srcRect l="2646" t="30215" r="44531" b="15870"/>
          <a:stretch>
            <a:fillRect/>
          </a:stretch>
        </p:blipFill>
        <p:spPr bwMode="auto">
          <a:xfrm>
            <a:off x="0" y="1152525"/>
            <a:ext cx="3362325" cy="50768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52579" name="Rectangle 2"/>
          <p:cNvSpPr>
            <a:spLocks noGrp="1" noChangeArrowheads="1"/>
          </p:cNvSpPr>
          <p:nvPr>
            <p:ph type="title"/>
          </p:nvPr>
        </p:nvSpPr>
        <p:spPr>
          <a:xfrm>
            <a:off x="0" y="0"/>
            <a:ext cx="5338871" cy="623793"/>
          </a:xfrm>
        </p:spPr>
        <p:txBody>
          <a:bodyPr/>
          <a:lstStyle/>
          <a:p>
            <a:r>
              <a:rPr lang="en-US" dirty="0" smtClean="0"/>
              <a:t>Our mission, vision, and values</a:t>
            </a:r>
          </a:p>
        </p:txBody>
      </p:sp>
      <p:sp>
        <p:nvSpPr>
          <p:cNvPr id="9" name="Rectangle 20"/>
          <p:cNvSpPr txBox="1">
            <a:spLocks noChangeArrowheads="1"/>
          </p:cNvSpPr>
          <p:nvPr/>
        </p:nvSpPr>
        <p:spPr bwMode="auto">
          <a:xfrm>
            <a:off x="323850" y="1052513"/>
            <a:ext cx="6553200" cy="4608512"/>
          </a:xfrm>
          <a:prstGeom prst="rect">
            <a:avLst/>
          </a:prstGeom>
          <a:noFill/>
          <a:ln w="9525">
            <a:noFill/>
            <a:miter lim="800000"/>
            <a:headEnd/>
            <a:tailEnd/>
          </a:ln>
          <a:effectLst/>
        </p:spPr>
        <p:txBody>
          <a:bodyPr vert="horz" wrap="square" lIns="72000" tIns="45720" rIns="72000" bIns="45720" numCol="1" anchor="t" anchorCtr="0" compatLnSpc="1">
            <a:prstTxWarp prst="textNoShape">
              <a:avLst/>
            </a:prstTxWarp>
          </a:bodyPr>
          <a:lstStyle/>
          <a:p>
            <a:pPr marL="269875" marR="0" lvl="0" indent="-269875" algn="l" defTabSz="914400" rtl="0" eaLnBrk="1" fontAlgn="base" latinLnBrk="0" hangingPunct="1">
              <a:lnSpc>
                <a:spcPct val="100000"/>
              </a:lnSpc>
              <a:spcBef>
                <a:spcPct val="0"/>
              </a:spcBef>
              <a:spcAft>
                <a:spcPct val="20000"/>
              </a:spcAft>
              <a:buClrTx/>
              <a:buSzTx/>
              <a:buFontTx/>
              <a:buNone/>
              <a:tabLst/>
              <a:defRPr/>
            </a:pPr>
            <a:r>
              <a:rPr kumimoji="0" lang="en-US" sz="2000" b="1" i="0" u="none" strike="noStrike" kern="0" cap="none" spc="0" normalizeH="0" baseline="0" dirty="0" smtClean="0">
                <a:ln>
                  <a:noFill/>
                </a:ln>
                <a:solidFill>
                  <a:schemeClr val="accent1"/>
                </a:solidFill>
                <a:effectLst/>
                <a:uLnTx/>
                <a:uFillTx/>
                <a:latin typeface="+mn-lt"/>
                <a:ea typeface="+mn-ea"/>
                <a:cs typeface="+mn-cs"/>
              </a:rPr>
              <a:t>Mission</a:t>
            </a:r>
          </a:p>
          <a:p>
            <a:pPr marL="269875" marR="0" lvl="0" indent="-269875" algn="l" defTabSz="914400" rtl="0" eaLnBrk="1" fontAlgn="base" latinLnBrk="0" hangingPunct="1">
              <a:lnSpc>
                <a:spcPct val="100000"/>
              </a:lnSpc>
              <a:spcBef>
                <a:spcPct val="0"/>
              </a:spcBef>
              <a:spcAft>
                <a:spcPct val="20000"/>
              </a:spcAft>
              <a:buClr>
                <a:schemeClr val="accent1"/>
              </a:buClr>
              <a:buSzTx/>
              <a:buFontTx/>
              <a:buChar char="•"/>
              <a:tabLst/>
              <a:defRPr/>
            </a:pPr>
            <a:r>
              <a:rPr kumimoji="0" lang="en-US" sz="1800" b="0" i="0" u="none" strike="noStrike" kern="0" cap="none" spc="0" normalizeH="0" baseline="0" dirty="0" smtClean="0">
                <a:ln>
                  <a:noFill/>
                </a:ln>
                <a:solidFill>
                  <a:schemeClr val="bg1"/>
                </a:solidFill>
                <a:effectLst/>
                <a:uLnTx/>
                <a:uFillTx/>
                <a:latin typeface="+mn-lt"/>
                <a:ea typeface="+mn-ea"/>
                <a:cs typeface="+mn-cs"/>
              </a:rPr>
              <a:t>We provide lifecycle power solutions to enhance the business of our customers, while creating better technologies that benefit both the customers and the environment. </a:t>
            </a:r>
          </a:p>
          <a:p>
            <a:pPr marL="269875" marR="0" lvl="0" indent="-269875" algn="l" defTabSz="914400" rtl="0" eaLnBrk="1" fontAlgn="base" latinLnBrk="0" hangingPunct="1">
              <a:lnSpc>
                <a:spcPct val="100000"/>
              </a:lnSpc>
              <a:spcBef>
                <a:spcPct val="0"/>
              </a:spcBef>
              <a:spcAft>
                <a:spcPct val="20000"/>
              </a:spcAft>
              <a:buClrTx/>
              <a:buSzTx/>
              <a:buFontTx/>
              <a:buNone/>
              <a:tabLst/>
              <a:defRPr/>
            </a:pPr>
            <a:r>
              <a:rPr kumimoji="0" lang="en-US" sz="2000" b="1" i="0" u="none" strike="noStrike" kern="0" cap="none" spc="0" normalizeH="0" baseline="0" dirty="0" smtClean="0">
                <a:ln>
                  <a:noFill/>
                </a:ln>
                <a:solidFill>
                  <a:schemeClr val="accent1"/>
                </a:solidFill>
                <a:effectLst/>
                <a:uLnTx/>
                <a:uFillTx/>
                <a:latin typeface="+mn-lt"/>
                <a:ea typeface="+mn-ea"/>
                <a:cs typeface="+mn-cs"/>
              </a:rPr>
              <a:t>Vision</a:t>
            </a:r>
          </a:p>
          <a:p>
            <a:pPr marL="269875" marR="0" lvl="0" indent="-269875" algn="l" defTabSz="914400" rtl="0" eaLnBrk="1" fontAlgn="base" latinLnBrk="0" hangingPunct="1">
              <a:lnSpc>
                <a:spcPct val="100000"/>
              </a:lnSpc>
              <a:spcBef>
                <a:spcPct val="0"/>
              </a:spcBef>
              <a:spcAft>
                <a:spcPct val="20000"/>
              </a:spcAft>
              <a:buClr>
                <a:schemeClr val="accent1"/>
              </a:buClr>
              <a:buSzTx/>
              <a:buFontTx/>
              <a:buChar char="•"/>
              <a:tabLst/>
              <a:defRPr/>
            </a:pPr>
            <a:r>
              <a:rPr kumimoji="0" lang="en-US" sz="1800" b="0" i="0" u="none" strike="noStrike" kern="0" cap="none" spc="0" normalizeH="0" baseline="0" dirty="0" smtClean="0">
                <a:ln>
                  <a:noFill/>
                </a:ln>
                <a:solidFill>
                  <a:schemeClr val="bg1"/>
                </a:solidFill>
                <a:effectLst/>
                <a:uLnTx/>
                <a:uFillTx/>
                <a:latin typeface="+mn-lt"/>
                <a:ea typeface="+mn-ea"/>
                <a:cs typeface="+mn-cs"/>
              </a:rPr>
              <a:t>We will be the most valued business partner of all our customers. </a:t>
            </a:r>
          </a:p>
          <a:p>
            <a:pPr marL="269875" marR="0" lvl="0" indent="-269875" algn="l" defTabSz="914400" rtl="0" eaLnBrk="1" fontAlgn="base" latinLnBrk="0" hangingPunct="1">
              <a:lnSpc>
                <a:spcPct val="100000"/>
              </a:lnSpc>
              <a:spcBef>
                <a:spcPct val="0"/>
              </a:spcBef>
              <a:spcAft>
                <a:spcPct val="20000"/>
              </a:spcAft>
              <a:buClrTx/>
              <a:buSzTx/>
              <a:buFontTx/>
              <a:buNone/>
              <a:tabLst/>
              <a:defRPr/>
            </a:pPr>
            <a:r>
              <a:rPr kumimoji="0" lang="en-US" sz="2000" b="1" i="0" u="none" strike="noStrike" kern="0" cap="none" spc="0" normalizeH="0" baseline="0" dirty="0" smtClean="0">
                <a:ln>
                  <a:noFill/>
                </a:ln>
                <a:solidFill>
                  <a:schemeClr val="accent1"/>
                </a:solidFill>
                <a:effectLst/>
                <a:uLnTx/>
                <a:uFillTx/>
                <a:latin typeface="+mn-lt"/>
                <a:ea typeface="+mn-ea"/>
                <a:cs typeface="+mn-cs"/>
              </a:rPr>
              <a:t>Values</a:t>
            </a:r>
          </a:p>
          <a:p>
            <a:pPr marL="269875" marR="0" lvl="0" indent="-269875" algn="l" defTabSz="914400" rtl="0" eaLnBrk="1" fontAlgn="base" latinLnBrk="0" hangingPunct="1">
              <a:lnSpc>
                <a:spcPct val="100000"/>
              </a:lnSpc>
              <a:spcBef>
                <a:spcPct val="0"/>
              </a:spcBef>
              <a:spcAft>
                <a:spcPct val="20000"/>
              </a:spcAft>
              <a:buClr>
                <a:schemeClr val="accent1"/>
              </a:buClr>
              <a:buSzTx/>
              <a:buFontTx/>
              <a:buChar char="•"/>
              <a:tabLst/>
              <a:defRPr/>
            </a:pPr>
            <a:r>
              <a:rPr kumimoji="0" lang="en-US" sz="1800" b="0" i="0" u="none" strike="noStrike" kern="0" cap="none" spc="0" normalizeH="0" baseline="0" dirty="0" smtClean="0">
                <a:ln>
                  <a:noFill/>
                </a:ln>
                <a:solidFill>
                  <a:schemeClr val="bg1"/>
                </a:solidFill>
                <a:effectLst/>
                <a:uLnTx/>
                <a:uFillTx/>
                <a:latin typeface="+mn-lt"/>
                <a:ea typeface="+mn-ea"/>
                <a:cs typeface="+mn-cs"/>
              </a:rPr>
              <a:t>Energy – Capture opportunities and make things happen</a:t>
            </a:r>
          </a:p>
          <a:p>
            <a:pPr marL="269875" marR="0" lvl="0" indent="-269875" algn="l" defTabSz="914400" rtl="0" eaLnBrk="1" fontAlgn="base" latinLnBrk="0" hangingPunct="1">
              <a:lnSpc>
                <a:spcPct val="100000"/>
              </a:lnSpc>
              <a:spcBef>
                <a:spcPct val="0"/>
              </a:spcBef>
              <a:spcAft>
                <a:spcPct val="20000"/>
              </a:spcAft>
              <a:buClr>
                <a:schemeClr val="accent1"/>
              </a:buClr>
              <a:buSzTx/>
              <a:buFontTx/>
              <a:buChar char="•"/>
              <a:tabLst/>
              <a:defRPr/>
            </a:pPr>
            <a:r>
              <a:rPr kumimoji="0" lang="en-US" sz="1800" b="0" i="0" u="none" strike="noStrike" kern="0" cap="none" spc="0" normalizeH="0" baseline="0" dirty="0" smtClean="0">
                <a:ln>
                  <a:noFill/>
                </a:ln>
                <a:solidFill>
                  <a:schemeClr val="bg1"/>
                </a:solidFill>
                <a:effectLst/>
                <a:uLnTx/>
                <a:uFillTx/>
                <a:latin typeface="+mn-lt"/>
                <a:ea typeface="+mn-ea"/>
                <a:cs typeface="+mn-cs"/>
              </a:rPr>
              <a:t>Excellence – Do things better than anyone else in our industry</a:t>
            </a:r>
          </a:p>
          <a:p>
            <a:pPr marL="269875" marR="0" lvl="0" indent="-269875" algn="l" defTabSz="914400" rtl="0" eaLnBrk="1" fontAlgn="base" latinLnBrk="0" hangingPunct="1">
              <a:lnSpc>
                <a:spcPct val="100000"/>
              </a:lnSpc>
              <a:spcBef>
                <a:spcPct val="0"/>
              </a:spcBef>
              <a:spcAft>
                <a:spcPct val="20000"/>
              </a:spcAft>
              <a:buClr>
                <a:schemeClr val="accent1"/>
              </a:buClr>
              <a:buSzTx/>
              <a:buFontTx/>
              <a:buChar char="•"/>
              <a:tabLst/>
              <a:defRPr/>
            </a:pPr>
            <a:r>
              <a:rPr kumimoji="0" lang="en-US" sz="1800" b="0" i="0" u="none" strike="noStrike" kern="0" cap="none" spc="0" normalizeH="0" baseline="0" dirty="0" smtClean="0">
                <a:ln>
                  <a:noFill/>
                </a:ln>
                <a:solidFill>
                  <a:schemeClr val="bg1"/>
                </a:solidFill>
                <a:effectLst/>
                <a:uLnTx/>
                <a:uFillTx/>
                <a:latin typeface="+mn-lt"/>
                <a:ea typeface="+mn-ea"/>
                <a:cs typeface="+mn-cs"/>
              </a:rPr>
              <a:t>Excitement – Foster openness, respect and trust to create excitement</a:t>
            </a:r>
          </a:p>
        </p:txBody>
      </p:sp>
      <p:sp>
        <p:nvSpPr>
          <p:cNvPr id="5" name="Footer Placeholder 4"/>
          <p:cNvSpPr>
            <a:spLocks noGrp="1"/>
          </p:cNvSpPr>
          <p:nvPr>
            <p:ph type="ftr" sz="quarter" idx="11"/>
          </p:nvPr>
        </p:nvSpPr>
        <p:spPr/>
        <p:txBody>
          <a:bodyPr/>
          <a:lstStyle/>
          <a:p>
            <a:r>
              <a:rPr lang="en-GB" smtClean="0"/>
              <a:t>Copyright, Petra Metsola, Wärtsilä Corporation</a:t>
            </a:r>
            <a:endParaRPr lang="en-GB"/>
          </a:p>
        </p:txBody>
      </p:sp>
    </p:spTree>
    <p:extLst>
      <p:ext uri="{BB962C8B-B14F-4D97-AF65-F5344CB8AC3E}">
        <p14:creationId xmlns:p14="http://schemas.microsoft.com/office/powerpoint/2010/main" xmlns="" val="1103518078"/>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Wärtsilä Corporate">
  <a:themeElements>
    <a:clrScheme name="Wärtsilä Corporate 1">
      <a:dk1>
        <a:srgbClr val="000000"/>
      </a:dk1>
      <a:lt1>
        <a:srgbClr val="FFFFFF"/>
      </a:lt1>
      <a:dk2>
        <a:srgbClr val="000000"/>
      </a:dk2>
      <a:lt2>
        <a:srgbClr val="D9D9D9"/>
      </a:lt2>
      <a:accent1>
        <a:srgbClr val="FF7300"/>
      </a:accent1>
      <a:accent2>
        <a:srgbClr val="383838"/>
      </a:accent2>
      <a:accent3>
        <a:srgbClr val="FFFFFF"/>
      </a:accent3>
      <a:accent4>
        <a:srgbClr val="000000"/>
      </a:accent4>
      <a:accent5>
        <a:srgbClr val="FFBCAA"/>
      </a:accent5>
      <a:accent6>
        <a:srgbClr val="323232"/>
      </a:accent6>
      <a:hlink>
        <a:srgbClr val="737373"/>
      </a:hlink>
      <a:folHlink>
        <a:srgbClr val="FF9D4C"/>
      </a:folHlink>
    </a:clrScheme>
    <a:fontScheme name="Wärtsilä Corpor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Wärtsilä Corporate 1">
        <a:dk1>
          <a:srgbClr val="000000"/>
        </a:dk1>
        <a:lt1>
          <a:srgbClr val="FFFFFF"/>
        </a:lt1>
        <a:dk2>
          <a:srgbClr val="000000"/>
        </a:dk2>
        <a:lt2>
          <a:srgbClr val="D9D9D9"/>
        </a:lt2>
        <a:accent1>
          <a:srgbClr val="FF7300"/>
        </a:accent1>
        <a:accent2>
          <a:srgbClr val="383838"/>
        </a:accent2>
        <a:accent3>
          <a:srgbClr val="FFFFFF"/>
        </a:accent3>
        <a:accent4>
          <a:srgbClr val="000000"/>
        </a:accent4>
        <a:accent5>
          <a:srgbClr val="FFBCAA"/>
        </a:accent5>
        <a:accent6>
          <a:srgbClr val="323232"/>
        </a:accent6>
        <a:hlink>
          <a:srgbClr val="737373"/>
        </a:hlink>
        <a:folHlink>
          <a:srgbClr val="FF9D4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CTION_PLAN">
  <a:themeElements>
    <a:clrScheme name="Wärtsilä Corporate 1">
      <a:dk1>
        <a:srgbClr val="000000"/>
      </a:dk1>
      <a:lt1>
        <a:srgbClr val="FFFFFF"/>
      </a:lt1>
      <a:dk2>
        <a:srgbClr val="000000"/>
      </a:dk2>
      <a:lt2>
        <a:srgbClr val="D9D9D9"/>
      </a:lt2>
      <a:accent1>
        <a:srgbClr val="FF7300"/>
      </a:accent1>
      <a:accent2>
        <a:srgbClr val="383838"/>
      </a:accent2>
      <a:accent3>
        <a:srgbClr val="FFFFFF"/>
      </a:accent3>
      <a:accent4>
        <a:srgbClr val="000000"/>
      </a:accent4>
      <a:accent5>
        <a:srgbClr val="FFBCAA"/>
      </a:accent5>
      <a:accent6>
        <a:srgbClr val="323232"/>
      </a:accent6>
      <a:hlink>
        <a:srgbClr val="737373"/>
      </a:hlink>
      <a:folHlink>
        <a:srgbClr val="FF9D4C"/>
      </a:folHlink>
    </a:clrScheme>
    <a:fontScheme name="Wärtsilä Corpor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Wärtsilä Corporate 1">
        <a:dk1>
          <a:srgbClr val="000000"/>
        </a:dk1>
        <a:lt1>
          <a:srgbClr val="FFFFFF"/>
        </a:lt1>
        <a:dk2>
          <a:srgbClr val="000000"/>
        </a:dk2>
        <a:lt2>
          <a:srgbClr val="D9D9D9"/>
        </a:lt2>
        <a:accent1>
          <a:srgbClr val="FF7300"/>
        </a:accent1>
        <a:accent2>
          <a:srgbClr val="383838"/>
        </a:accent2>
        <a:accent3>
          <a:srgbClr val="FFFFFF"/>
        </a:accent3>
        <a:accent4>
          <a:srgbClr val="000000"/>
        </a:accent4>
        <a:accent5>
          <a:srgbClr val="FFBCAA"/>
        </a:accent5>
        <a:accent6>
          <a:srgbClr val="323232"/>
        </a:accent6>
        <a:hlink>
          <a:srgbClr val="737373"/>
        </a:hlink>
        <a:folHlink>
          <a:srgbClr val="FF9D4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Wärtsilä Corporate">
  <a:themeElements>
    <a:clrScheme name="Wärtsilä Corporate 1">
      <a:dk1>
        <a:srgbClr val="000000"/>
      </a:dk1>
      <a:lt1>
        <a:srgbClr val="FFFFFF"/>
      </a:lt1>
      <a:dk2>
        <a:srgbClr val="000000"/>
      </a:dk2>
      <a:lt2>
        <a:srgbClr val="D9D9D9"/>
      </a:lt2>
      <a:accent1>
        <a:srgbClr val="FF7300"/>
      </a:accent1>
      <a:accent2>
        <a:srgbClr val="383838"/>
      </a:accent2>
      <a:accent3>
        <a:srgbClr val="FFFFFF"/>
      </a:accent3>
      <a:accent4>
        <a:srgbClr val="000000"/>
      </a:accent4>
      <a:accent5>
        <a:srgbClr val="FFBCAA"/>
      </a:accent5>
      <a:accent6>
        <a:srgbClr val="323232"/>
      </a:accent6>
      <a:hlink>
        <a:srgbClr val="737373"/>
      </a:hlink>
      <a:folHlink>
        <a:srgbClr val="FF9D4C"/>
      </a:folHlink>
    </a:clrScheme>
    <a:fontScheme name="Wärtsilä Corpor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Wärtsilä Corporate 1">
        <a:dk1>
          <a:srgbClr val="000000"/>
        </a:dk1>
        <a:lt1>
          <a:srgbClr val="FFFFFF"/>
        </a:lt1>
        <a:dk2>
          <a:srgbClr val="000000"/>
        </a:dk2>
        <a:lt2>
          <a:srgbClr val="D9D9D9"/>
        </a:lt2>
        <a:accent1>
          <a:srgbClr val="FF7300"/>
        </a:accent1>
        <a:accent2>
          <a:srgbClr val="383838"/>
        </a:accent2>
        <a:accent3>
          <a:srgbClr val="FFFFFF"/>
        </a:accent3>
        <a:accent4>
          <a:srgbClr val="000000"/>
        </a:accent4>
        <a:accent5>
          <a:srgbClr val="FFBCAA"/>
        </a:accent5>
        <a:accent6>
          <a:srgbClr val="323232"/>
        </a:accent6>
        <a:hlink>
          <a:srgbClr val="737373"/>
        </a:hlink>
        <a:folHlink>
          <a:srgbClr val="FF9D4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D9D9D9"/>
      </a:lt2>
      <a:accent1>
        <a:srgbClr val="FF7300"/>
      </a:accent1>
      <a:accent2>
        <a:srgbClr val="262626"/>
      </a:accent2>
      <a:accent3>
        <a:srgbClr val="FFFFFF"/>
      </a:accent3>
      <a:accent4>
        <a:srgbClr val="000000"/>
      </a:accent4>
      <a:accent5>
        <a:srgbClr val="FFBCAA"/>
      </a:accent5>
      <a:accent6>
        <a:srgbClr val="212121"/>
      </a:accent6>
      <a:hlink>
        <a:srgbClr val="737373"/>
      </a:hlink>
      <a:folHlink>
        <a:srgbClr val="FF9D4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D9D9D9"/>
      </a:lt2>
      <a:accent1>
        <a:srgbClr val="FF7300"/>
      </a:accent1>
      <a:accent2>
        <a:srgbClr val="262626"/>
      </a:accent2>
      <a:accent3>
        <a:srgbClr val="FFFFFF"/>
      </a:accent3>
      <a:accent4>
        <a:srgbClr val="000000"/>
      </a:accent4>
      <a:accent5>
        <a:srgbClr val="FFBCAA"/>
      </a:accent5>
      <a:accent6>
        <a:srgbClr val="212121"/>
      </a:accent6>
      <a:hlink>
        <a:srgbClr val="737373"/>
      </a:hlink>
      <a:folHlink>
        <a:srgbClr val="FF9D4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wartsila_internal 1">
    <a:dk1>
      <a:srgbClr val="000000"/>
    </a:dk1>
    <a:lt1>
      <a:srgbClr val="FFFFFF"/>
    </a:lt1>
    <a:dk2>
      <a:srgbClr val="000000"/>
    </a:dk2>
    <a:lt2>
      <a:srgbClr val="D9D9D9"/>
    </a:lt2>
    <a:accent1>
      <a:srgbClr val="FF7300"/>
    </a:accent1>
    <a:accent2>
      <a:srgbClr val="383838"/>
    </a:accent2>
    <a:accent3>
      <a:srgbClr val="FFFFFF"/>
    </a:accent3>
    <a:accent4>
      <a:srgbClr val="000000"/>
    </a:accent4>
    <a:accent5>
      <a:srgbClr val="FFBCAA"/>
    </a:accent5>
    <a:accent6>
      <a:srgbClr val="323232"/>
    </a:accent6>
    <a:hlink>
      <a:srgbClr val="737373"/>
    </a:hlink>
    <a:folHlink>
      <a:srgbClr val="FF9D4C"/>
    </a:folHlink>
  </a:clrScheme>
  <a:fontScheme name="wartsila_in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4EDC3D5134204C97FAA850962CC7E9" ma:contentTypeVersion="1" ma:contentTypeDescription="Create a new document." ma:contentTypeScope="" ma:versionID="1df28c93624803dacbf157b1aaf5baa3">
  <xsd:schema xmlns:xsd="http://www.w3.org/2001/XMLSchema" xmlns:p="http://schemas.microsoft.com/office/2006/metadata/properties" xmlns:ns1="http://schemas.microsoft.com/sharepoint/v3" xmlns:ns2="2ea7de98-9c99-43bc-81b7-571255db686c" targetNamespace="http://schemas.microsoft.com/office/2006/metadata/properties" ma:root="true" ma:fieldsID="7afda3abca78f004b8f2dca4f0077d00" ns1:_="" ns2:_="">
    <xsd:import namespace="http://schemas.microsoft.com/sharepoint/v3"/>
    <xsd:import namespace="2ea7de98-9c99-43bc-81b7-571255db686c"/>
    <xsd:element name="properties">
      <xsd:complexType>
        <xsd:sequence>
          <xsd:element name="documentManagement">
            <xsd:complexType>
              <xsd:all>
                <xsd:element ref="ns1:PublishingStartDate" minOccurs="0"/>
                <xsd:element ref="ns1:PublishingExpirationDate" minOccurs="0"/>
                <xsd:element ref="ns2:Modified0"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2ea7de98-9c99-43bc-81b7-571255db686c" elementFormDefault="qualified">
    <xsd:import namespace="http://schemas.microsoft.com/office/2006/documentManagement/types"/>
    <xsd:element name="Modified0" ma:index="10" nillable="true" ma:displayName="Modified" ma:format="DateOnly" ma:internalName="Modified0">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Modified0 xmlns="2ea7de98-9c99-43bc-81b7-571255db686c">2011-04-18T21:00:00+00:00</Modified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17EB7E-1B90-4565-92FA-F7CF36FAA1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ea7de98-9c99-43bc-81b7-571255db686c"/>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E77339B1-B21F-41C6-9AED-3A626230463D}">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microsoft.com/sharepoint/v3"/>
    <ds:schemaRef ds:uri="2ea7de98-9c99-43bc-81b7-571255db686c"/>
    <ds:schemaRef ds:uri="http://schemas.openxmlformats.org/package/2006/metadata/core-properties"/>
  </ds:schemaRefs>
</ds:datastoreItem>
</file>

<file path=customXml/itemProps3.xml><?xml version="1.0" encoding="utf-8"?>
<ds:datastoreItem xmlns:ds="http://schemas.openxmlformats.org/officeDocument/2006/customXml" ds:itemID="{7659C04B-2A78-4627-9C4A-BCFAE256BF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4397</TotalTime>
  <Words>1395</Words>
  <Application>Microsoft Office PowerPoint</Application>
  <PresentationFormat>On-screen Show (4:3)</PresentationFormat>
  <Paragraphs>367</Paragraphs>
  <Slides>24</Slides>
  <Notes>7</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Wärtsilä Corporate</vt:lpstr>
      <vt:lpstr>ACTION_PLAN</vt:lpstr>
      <vt:lpstr>1_Wärtsilä Corporate</vt:lpstr>
      <vt:lpstr>Compliance  Oslo 7.3.2012</vt:lpstr>
      <vt:lpstr>This is Wärtsilä</vt:lpstr>
      <vt:lpstr>Net sales by business 2011</vt:lpstr>
      <vt:lpstr>Wärtsilä Services</vt:lpstr>
      <vt:lpstr>Net sales by market area Asia represents nearly 40% of net sales</vt:lpstr>
      <vt:lpstr>Net sales by country Top 10 countries as a percent of 2011 net sales</vt:lpstr>
      <vt:lpstr>Power Plants order intake Good global spread</vt:lpstr>
      <vt:lpstr>2011 – Growth in order intake, resilience in profitability</vt:lpstr>
      <vt:lpstr>Our mission, vision, and values</vt:lpstr>
      <vt:lpstr>Global Travel spend development 2006-2011 The increasing spend trend has settled</vt:lpstr>
      <vt:lpstr>Global travel figures</vt:lpstr>
      <vt:lpstr>Global Travel Management in Wärtsilä</vt:lpstr>
      <vt:lpstr>Compliance gate keepers, Wärtsilä in Europe</vt:lpstr>
      <vt:lpstr>Compliance gate keepers, Wärtsilä Global</vt:lpstr>
      <vt:lpstr>The compliance gates, descriptions and purposes </vt:lpstr>
      <vt:lpstr>The compliance gates, descriptions and purposes </vt:lpstr>
      <vt:lpstr>The compliance gates</vt:lpstr>
      <vt:lpstr>Slide 18</vt:lpstr>
      <vt:lpstr>Alternative for hotel bookings:  Wärtsilä’s hotel booking tool</vt:lpstr>
      <vt:lpstr>Hotels and compliance</vt:lpstr>
      <vt:lpstr>One process, fits all - Lessons learned</vt:lpstr>
      <vt:lpstr>An example of the dashboard for monitoring global travel  program compliance and BCD Travel Purchases</vt:lpstr>
      <vt:lpstr>Questions, comments?</vt:lpstr>
      <vt:lpstr>WARTSILA.COM</vt:lpstr>
    </vt:vector>
  </TitlesOfParts>
  <Company>grow.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Wartsilä Corporate PowerPoint</dc:title>
  <dc:creator>mika kontio / grow.</dc:creator>
  <dc:description>updated 10 october 2008</dc:description>
  <cp:lastModifiedBy>Petra Metsola</cp:lastModifiedBy>
  <cp:revision>141</cp:revision>
  <cp:lastPrinted>2006-10-18T10:32:43Z</cp:lastPrinted>
  <dcterms:created xsi:type="dcterms:W3CDTF">2006-09-28T10:00:23Z</dcterms:created>
  <dcterms:modified xsi:type="dcterms:W3CDTF">2012-03-06T16:48:33Z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0x010100884EDC3D5134204C97FAA850962CC7E9</vt:lpwstr>
  </property>
</Properties>
</file>